
<file path=[Content_Types].xml><?xml version="1.0" encoding="utf-8"?>
<Types xmlns="http://schemas.openxmlformats.org/package/2006/content-types">
  <Default Extension="jpeg" ContentType="image/jpeg"/>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10.fntdata" ContentType="application/x-fontdata"/>
  <Override PartName="/ppt/fonts/font11.fntdata" ContentType="application/x-fontdata"/>
  <Override PartName="/ppt/fonts/font12.fntdata" ContentType="application/x-fontdata"/>
  <Override PartName="/ppt/fonts/font13.fntdata" ContentType="application/x-fontdata"/>
  <Override PartName="/ppt/fonts/font14.fntdata" ContentType="application/x-fontdata"/>
  <Override PartName="/ppt/fonts/font15.fntdata" ContentType="application/x-fontdata"/>
  <Override PartName="/ppt/fonts/font16.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4"/>
  </p:notesMasterIdLst>
  <p:sldIdLst>
    <p:sldId id="364" r:id="rId3"/>
    <p:sldId id="358" r:id="rId5"/>
    <p:sldId id="366" r:id="rId6"/>
    <p:sldId id="351" r:id="rId7"/>
    <p:sldId id="263" r:id="rId8"/>
    <p:sldId id="276" r:id="rId9"/>
    <p:sldId id="259" r:id="rId10"/>
    <p:sldId id="258" r:id="rId11"/>
    <p:sldId id="265" r:id="rId12"/>
    <p:sldId id="302" r:id="rId13"/>
    <p:sldId id="359" r:id="rId14"/>
    <p:sldId id="269" r:id="rId15"/>
    <p:sldId id="275" r:id="rId16"/>
    <p:sldId id="271" r:id="rId17"/>
    <p:sldId id="270" r:id="rId18"/>
    <p:sldId id="274" r:id="rId19"/>
    <p:sldId id="310" r:id="rId20"/>
    <p:sldId id="360" r:id="rId21"/>
    <p:sldId id="316" r:id="rId22"/>
    <p:sldId id="286" r:id="rId23"/>
    <p:sldId id="273" r:id="rId24"/>
    <p:sldId id="267" r:id="rId25"/>
    <p:sldId id="313" r:id="rId26"/>
    <p:sldId id="291" r:id="rId27"/>
    <p:sldId id="361" r:id="rId28"/>
    <p:sldId id="283" r:id="rId29"/>
    <p:sldId id="308" r:id="rId30"/>
    <p:sldId id="287" r:id="rId31"/>
    <p:sldId id="317" r:id="rId32"/>
    <p:sldId id="303" r:id="rId33"/>
    <p:sldId id="290" r:id="rId34"/>
    <p:sldId id="365" r:id="rId35"/>
    <p:sldId id="362" r:id="rId36"/>
  </p:sldIdLst>
  <p:sldSz cx="12190095" cy="6858000"/>
  <p:notesSz cx="6858000" cy="9144000"/>
  <p:embeddedFontLst>
    <p:embeddedFont>
      <p:font typeface="微软雅黑" panose="020B0503020204020204" pitchFamily="34" charset="-122"/>
      <p:regular r:id="rId40"/>
    </p:embeddedFont>
    <p:embeddedFont>
      <p:font typeface="Calibri" panose="020F0502020204030204" pitchFamily="34" charset="0"/>
      <p:regular r:id="rId41"/>
      <p:bold r:id="rId42"/>
      <p:italic r:id="rId43"/>
      <p:boldItalic r:id="rId44"/>
    </p:embeddedFont>
    <p:embeddedFont>
      <p:font typeface="Impact" panose="020B0806030902050204" pitchFamily="34" charset="0"/>
      <p:regular r:id="rId45"/>
    </p:embeddedFont>
    <p:embeddedFont>
      <p:font typeface="Calibri" panose="020F0502020204030204"/>
      <p:regular r:id="rId46"/>
      <p:bold r:id="rId47"/>
      <p:italic r:id="rId48"/>
      <p:boldItalic r:id="rId49"/>
    </p:embeddedFont>
    <p:embeddedFont>
      <p:font typeface="华文黑体" panose="02010600040101010101" pitchFamily="2" charset="-122"/>
      <p:regular r:id="rId50"/>
    </p:embeddedFont>
    <p:embeddedFont>
      <p:font typeface="Constantia" panose="02030602050306030303" charset="0"/>
      <p:regular r:id="rId51"/>
      <p:bold r:id="rId52"/>
      <p:italic r:id="rId53"/>
      <p:boldItalic r:id="rId54"/>
    </p:embeddedFont>
    <p:embeddedFont>
      <p:font typeface="小米兰亭_GB外压缩" panose="03000502000000000000" charset="-122"/>
      <p:regular r:id="rId55"/>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00000"/>
    <a:srgbClr val="BF3633"/>
    <a:srgbClr val="DA0000"/>
    <a:srgbClr val="E9E9E9"/>
    <a:srgbClr val="546E7D"/>
    <a:srgbClr val="9E8F7A"/>
    <a:srgbClr val="6A656C"/>
    <a:srgbClr val="70625F"/>
    <a:srgbClr val="7B8294"/>
    <a:srgbClr val="2A344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748" autoAdjust="0"/>
    <p:restoredTop sz="94660"/>
  </p:normalViewPr>
  <p:slideViewPr>
    <p:cSldViewPr>
      <p:cViewPr varScale="1">
        <p:scale>
          <a:sx n="100" d="100"/>
          <a:sy n="100" d="100"/>
        </p:scale>
        <p:origin x="498" y="78"/>
      </p:cViewPr>
      <p:guideLst>
        <p:guide orient="horz" pos="2160"/>
        <p:guide pos="3840"/>
      </p:guideLst>
    </p:cSldViewPr>
  </p:slideViewPr>
  <p:notesTextViewPr>
    <p:cViewPr>
      <p:scale>
        <a:sx n="3" d="2"/>
        <a:sy n="3" d="2"/>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5" Type="http://schemas.openxmlformats.org/officeDocument/2006/relationships/font" Target="fonts/font16.fntdata"/><Relationship Id="rId54" Type="http://schemas.openxmlformats.org/officeDocument/2006/relationships/font" Target="fonts/font15.fntdata"/><Relationship Id="rId53" Type="http://schemas.openxmlformats.org/officeDocument/2006/relationships/font" Target="fonts/font14.fntdata"/><Relationship Id="rId52" Type="http://schemas.openxmlformats.org/officeDocument/2006/relationships/font" Target="fonts/font13.fntdata"/><Relationship Id="rId51" Type="http://schemas.openxmlformats.org/officeDocument/2006/relationships/font" Target="fonts/font12.fntdata"/><Relationship Id="rId50" Type="http://schemas.openxmlformats.org/officeDocument/2006/relationships/font" Target="fonts/font11.fntdata"/><Relationship Id="rId5" Type="http://schemas.openxmlformats.org/officeDocument/2006/relationships/slide" Target="slides/slide2.xml"/><Relationship Id="rId49" Type="http://schemas.openxmlformats.org/officeDocument/2006/relationships/font" Target="fonts/font10.fntdata"/><Relationship Id="rId48" Type="http://schemas.openxmlformats.org/officeDocument/2006/relationships/font" Target="fonts/font9.fntdata"/><Relationship Id="rId47" Type="http://schemas.openxmlformats.org/officeDocument/2006/relationships/font" Target="fonts/font8.fntdata"/><Relationship Id="rId46" Type="http://schemas.openxmlformats.org/officeDocument/2006/relationships/font" Target="fonts/font7.fntdata"/><Relationship Id="rId45" Type="http://schemas.openxmlformats.org/officeDocument/2006/relationships/font" Target="fonts/font6.fntdata"/><Relationship Id="rId44" Type="http://schemas.openxmlformats.org/officeDocument/2006/relationships/font" Target="fonts/font5.fntdata"/><Relationship Id="rId43" Type="http://schemas.openxmlformats.org/officeDocument/2006/relationships/font" Target="fonts/font4.fntdata"/><Relationship Id="rId42" Type="http://schemas.openxmlformats.org/officeDocument/2006/relationships/font" Target="fonts/font3.fntdata"/><Relationship Id="rId41" Type="http://schemas.openxmlformats.org/officeDocument/2006/relationships/font" Target="fonts/font2.fntdata"/><Relationship Id="rId40" Type="http://schemas.openxmlformats.org/officeDocument/2006/relationships/font" Target="fonts/font1.fntdata"/><Relationship Id="rId4" Type="http://schemas.openxmlformats.org/officeDocument/2006/relationships/notesMaster" Target="notesMasters/notesMaster1.xml"/><Relationship Id="rId39" Type="http://schemas.openxmlformats.org/officeDocument/2006/relationships/tableStyles" Target="tableStyles.xml"/><Relationship Id="rId38" Type="http://schemas.openxmlformats.org/officeDocument/2006/relationships/viewProps" Target="viewProps.xml"/><Relationship Id="rId37" Type="http://schemas.openxmlformats.org/officeDocument/2006/relationships/presProps" Target="presProps.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9C5DC14-799A-4311-ABE8-B7F6F17282D9}"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A29F2BE-DE9F-4B8C-AB04-BD0998E5439B}"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a:t>更多模板请关注：https://haosc.taobao.com</a:t>
            </a:r>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A29F2BE-DE9F-4B8C-AB04-BD0998E5439B}"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281" y="2130426"/>
            <a:ext cx="10361851" cy="1470025"/>
          </a:xfrm>
        </p:spPr>
        <p:txBody>
          <a:bodyPr/>
          <a:lstStyle/>
          <a:p>
            <a:r>
              <a:rPr lang="zh-CN" altLang="en-US"/>
              <a:t>单击此处编辑母版标题样式</a:t>
            </a:r>
            <a:endParaRPr lang="zh-CN" altLang="en-US"/>
          </a:p>
        </p:txBody>
      </p:sp>
      <p:sp>
        <p:nvSpPr>
          <p:cNvPr id="3" name="副标题 2"/>
          <p:cNvSpPr>
            <a:spLocks noGrp="1"/>
          </p:cNvSpPr>
          <p:nvPr>
            <p:ph type="subTitle" idx="1"/>
          </p:nvPr>
        </p:nvSpPr>
        <p:spPr>
          <a:xfrm>
            <a:off x="1828562" y="3886200"/>
            <a:ext cx="8533289"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8049" y="274639"/>
            <a:ext cx="2742843" cy="5851525"/>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609521" y="274639"/>
            <a:ext cx="8025355" cy="5851525"/>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446"/>
            <a:ext cx="12190413" cy="6857554"/>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标题和内容">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446"/>
            <a:ext cx="12190413" cy="6857554"/>
          </a:xfrm>
          <a:prstGeom prst="rect">
            <a:avLst/>
          </a:prstGeom>
        </p:spPr>
      </p:pic>
      <p:sp>
        <p:nvSpPr>
          <p:cNvPr id="4" name="矩形 3"/>
          <p:cNvSpPr/>
          <p:nvPr userDrawn="1"/>
        </p:nvSpPr>
        <p:spPr>
          <a:xfrm>
            <a:off x="0" y="0"/>
            <a:ext cx="12192000" cy="5229200"/>
          </a:xfrm>
          <a:prstGeom prst="rect">
            <a:avLst/>
          </a:prstGeom>
          <a:gradFill>
            <a:gsLst>
              <a:gs pos="0">
                <a:srgbClr val="C00000"/>
              </a:gs>
              <a:gs pos="71000">
                <a:srgbClr val="DA0000"/>
              </a:gs>
              <a:gs pos="100000">
                <a:srgbClr val="BF3633"/>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userDrawn="1"/>
        </p:nvSpPr>
        <p:spPr>
          <a:xfrm>
            <a:off x="5053" y="5101813"/>
            <a:ext cx="12192000" cy="216024"/>
          </a:xfrm>
          <a:prstGeom prst="rect">
            <a:avLst/>
          </a:prstGeom>
          <a:gradFill flip="none" rotWithShape="1">
            <a:gsLst>
              <a:gs pos="0">
                <a:schemeClr val="bg1">
                  <a:shade val="30000"/>
                  <a:satMod val="115000"/>
                </a:schemeClr>
              </a:gs>
              <a:gs pos="50000">
                <a:schemeClr val="bg1">
                  <a:shade val="67500"/>
                  <a:satMod val="115000"/>
                </a:schemeClr>
              </a:gs>
              <a:gs pos="100000">
                <a:schemeClr val="bg1">
                  <a:shade val="100000"/>
                  <a:satMod val="115000"/>
                </a:schemeClr>
              </a:gs>
            </a:gsLst>
            <a:lin ang="135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第一节">
    <p:spTree>
      <p:nvGrpSpPr>
        <p:cNvPr id="1" name=""/>
        <p:cNvGrpSpPr/>
        <p:nvPr/>
      </p:nvGrpSpPr>
      <p:grpSpPr>
        <a:xfrm>
          <a:off x="0" y="0"/>
          <a:ext cx="0" cy="0"/>
          <a:chOff x="0" y="0"/>
          <a:chExt cx="0" cy="0"/>
        </a:xfrm>
      </p:grpSpPr>
      <p:pic>
        <p:nvPicPr>
          <p:cNvPr id="13" name="图片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446"/>
            <a:ext cx="12190413" cy="6857554"/>
          </a:xfrm>
          <a:prstGeom prst="rect">
            <a:avLst/>
          </a:prstGeom>
        </p:spPr>
      </p:pic>
      <p:sp>
        <p:nvSpPr>
          <p:cNvPr id="23" name="标题 1"/>
          <p:cNvSpPr>
            <a:spLocks noGrp="1"/>
          </p:cNvSpPr>
          <p:nvPr>
            <p:ph type="title"/>
          </p:nvPr>
        </p:nvSpPr>
        <p:spPr>
          <a:xfrm>
            <a:off x="1929978" y="340185"/>
            <a:ext cx="3831822" cy="438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68582" tIns="34292" rIns="68582" bIns="34292">
            <a:spAutoFit/>
          </a:bodyPr>
          <a:lstStyle>
            <a:lvl1pPr>
              <a:defRPr lang="zh-CN" altLang="en-US" sz="2400" b="0">
                <a:solidFill>
                  <a:schemeClr val="tx1">
                    <a:lumMod val="85000"/>
                    <a:lumOff val="15000"/>
                  </a:schemeClr>
                </a:solidFill>
                <a:latin typeface="微软雅黑" panose="020B0503020204020204" pitchFamily="34" charset="-122"/>
                <a:cs typeface="+mn-cs"/>
              </a:defRPr>
            </a:lvl1pPr>
          </a:lstStyle>
          <a:p>
            <a:pPr lvl="0" algn="l"/>
            <a:r>
              <a:rPr lang="zh-CN" altLang="en-US" dirty="0"/>
              <a:t>单击此处编辑母版标题样式</a:t>
            </a:r>
            <a:endParaRPr lang="zh-CN" altLang="en-US" dirty="0"/>
          </a:p>
        </p:txBody>
      </p:sp>
      <p:sp>
        <p:nvSpPr>
          <p:cNvPr id="17" name="任意多边形 16"/>
          <p:cNvSpPr/>
          <p:nvPr userDrawn="1"/>
        </p:nvSpPr>
        <p:spPr>
          <a:xfrm rot="5400000">
            <a:off x="1187370" y="273365"/>
            <a:ext cx="470930" cy="736378"/>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609521" y="1600201"/>
            <a:ext cx="5384099"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96793" y="1600201"/>
            <a:ext cx="5384099"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535113"/>
            <a:ext cx="5386216"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609521" y="2174875"/>
            <a:ext cx="5386216"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192561" y="1535113"/>
            <a:ext cx="5388332"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92561" y="2174875"/>
            <a:ext cx="5388332"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521" y="273050"/>
            <a:ext cx="4010562" cy="1162050"/>
          </a:xfrm>
        </p:spPr>
        <p:txBody>
          <a:bodyPr anchor="b"/>
          <a:lstStyle>
            <a:lvl1pPr algn="l">
              <a:defRPr sz="2000" b="1"/>
            </a:lvl1pPr>
          </a:lstStyle>
          <a:p>
            <a:r>
              <a:rPr lang="zh-CN" altLang="en-US"/>
              <a:t>单击此处编辑母版标题样式</a:t>
            </a:r>
            <a:endParaRPr lang="zh-CN" altLang="en-US"/>
          </a:p>
        </p:txBody>
      </p:sp>
      <p:sp>
        <p:nvSpPr>
          <p:cNvPr id="3" name="内容占位符 2"/>
          <p:cNvSpPr>
            <a:spLocks noGrp="1"/>
          </p:cNvSpPr>
          <p:nvPr>
            <p:ph idx="1"/>
          </p:nvPr>
        </p:nvSpPr>
        <p:spPr>
          <a:xfrm>
            <a:off x="4766113" y="273051"/>
            <a:ext cx="681477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p:nvPr>
        </p:nvSpPr>
        <p:spPr>
          <a:xfrm>
            <a:off x="609521" y="1435101"/>
            <a:ext cx="4010562"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406" y="4800600"/>
            <a:ext cx="7314248" cy="566738"/>
          </a:xfrm>
        </p:spPr>
        <p:txBody>
          <a:bodyPr anchor="b"/>
          <a:lstStyle>
            <a:lvl1pPr algn="l">
              <a:defRPr sz="2000" b="1"/>
            </a:lvl1pPr>
          </a:lstStyle>
          <a:p>
            <a:r>
              <a:rPr lang="zh-CN" altLang="en-US"/>
              <a:t>单击此处编辑母版标题样式</a:t>
            </a:r>
            <a:endParaRPr lang="zh-CN" altLang="en-US"/>
          </a:p>
        </p:txBody>
      </p:sp>
      <p:sp>
        <p:nvSpPr>
          <p:cNvPr id="3" name="图片占位符 2"/>
          <p:cNvSpPr>
            <a:spLocks noGrp="1"/>
          </p:cNvSpPr>
          <p:nvPr>
            <p:ph type="pic" idx="1"/>
          </p:nvPr>
        </p:nvSpPr>
        <p:spPr>
          <a:xfrm>
            <a:off x="2389406" y="612775"/>
            <a:ext cx="7314248"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406" y="5367338"/>
            <a:ext cx="7314248"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521" y="274638"/>
            <a:ext cx="10971372" cy="1143000"/>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09521" y="1600201"/>
            <a:ext cx="10971372" cy="4525963"/>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609521" y="6356351"/>
            <a:ext cx="284443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0820CF-B880-4189-942D-D702A7CBA730}" type="datetimeFigureOut">
              <a:rPr lang="zh-CN" altLang="en-US" smtClean="0"/>
            </a:fld>
            <a:endParaRPr lang="zh-CN" altLang="en-US"/>
          </a:p>
        </p:txBody>
      </p:sp>
      <p:sp>
        <p:nvSpPr>
          <p:cNvPr id="5" name="页脚占位符 4"/>
          <p:cNvSpPr>
            <a:spLocks noGrp="1"/>
          </p:cNvSpPr>
          <p:nvPr>
            <p:ph type="ftr" sz="quarter" idx="3"/>
          </p:nvPr>
        </p:nvSpPr>
        <p:spPr>
          <a:xfrm>
            <a:off x="4165058" y="6356351"/>
            <a:ext cx="3860297"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736463" y="6356351"/>
            <a:ext cx="284443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C913308-F349-4B6D-A68A-DD1791B4A57B}"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2.xml"/><Relationship Id="rId3" Type="http://schemas.openxmlformats.org/officeDocument/2006/relationships/image" Target="../media/image2.png"/><Relationship Id="rId2" Type="http://schemas.microsoft.com/office/2007/relationships/media" Target="../media/media1.mp3"/><Relationship Id="rId1" Type="http://schemas.openxmlformats.org/officeDocument/2006/relationships/audio" Target="../media/media1.mp3"/></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image" Target="../media/image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5" Type="http://schemas.openxmlformats.org/officeDocument/2006/relationships/notesSlide" Target="../notesSlides/notesSlide14.xml"/><Relationship Id="rId4" Type="http://schemas.openxmlformats.org/officeDocument/2006/relationships/slideLayout" Target="../slideLayouts/slideLayout4.xml"/><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image" Target="../media/image9.jpeg"/></Relationships>
</file>

<file path=ppt/slides/_rels/slide15.xml.rels><?xml version="1.0" encoding="UTF-8" standalone="yes"?>
<Relationships xmlns="http://schemas.openxmlformats.org/package/2006/relationships"><Relationship Id="rId4" Type="http://schemas.openxmlformats.org/officeDocument/2006/relationships/notesSlide" Target="../notesSlides/notesSlide15.xml"/><Relationship Id="rId3" Type="http://schemas.openxmlformats.org/officeDocument/2006/relationships/slideLayout" Target="../slideLayouts/slideLayout4.xml"/><Relationship Id="rId2" Type="http://schemas.openxmlformats.org/officeDocument/2006/relationships/image" Target="../media/image13.jpeg"/><Relationship Id="rId1" Type="http://schemas.openxmlformats.org/officeDocument/2006/relationships/image" Target="../media/image12.jpe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4" Type="http://schemas.openxmlformats.org/officeDocument/2006/relationships/notesSlide" Target="../notesSlides/notesSlide17.xml"/><Relationship Id="rId3" Type="http://schemas.openxmlformats.org/officeDocument/2006/relationships/slideLayout" Target="../slideLayouts/slideLayout4.xml"/><Relationship Id="rId2" Type="http://schemas.openxmlformats.org/officeDocument/2006/relationships/image" Target="../media/image15.png"/><Relationship Id="rId1" Type="http://schemas.openxmlformats.org/officeDocument/2006/relationships/image" Target="../media/image14.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2.xml"/><Relationship Id="rId1" Type="http://schemas.openxmlformats.org/officeDocument/2006/relationships/image" Target="../media/image16.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image" Target="../media/image3.png"/></Relationships>
</file>

<file path=ppt/slides/_rels/slide20.xml.rels><?xml version="1.0" encoding="UTF-8" standalone="yes"?>
<Relationships xmlns="http://schemas.openxmlformats.org/package/2006/relationships"><Relationship Id="rId7" Type="http://schemas.openxmlformats.org/officeDocument/2006/relationships/notesSlide" Target="../notesSlides/notesSlide20.xml"/><Relationship Id="rId6" Type="http://schemas.openxmlformats.org/officeDocument/2006/relationships/slideLayout" Target="../slideLayouts/slideLayout4.xml"/><Relationship Id="rId5" Type="http://schemas.openxmlformats.org/officeDocument/2006/relationships/image" Target="../media/image21.jpeg"/><Relationship Id="rId4" Type="http://schemas.openxmlformats.org/officeDocument/2006/relationships/image" Target="../media/image20.jpeg"/><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image" Target="../media/image17.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4.xml"/><Relationship Id="rId1" Type="http://schemas.openxmlformats.org/officeDocument/2006/relationships/image" Target="../media/image22.jpe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image" Target="../media/image23.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4.xml"/><Relationship Id="rId1" Type="http://schemas.openxmlformats.org/officeDocument/2006/relationships/image" Target="../media/image24.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image" Target="../media/image4.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4" Type="http://schemas.openxmlformats.org/officeDocument/2006/relationships/notesSlide" Target="../notesSlides/notesSlide6.xml"/><Relationship Id="rId3" Type="http://schemas.openxmlformats.org/officeDocument/2006/relationships/slideLayout" Target="../slideLayouts/slideLayout4.xml"/><Relationship Id="rId2" Type="http://schemas.openxmlformats.org/officeDocument/2006/relationships/image" Target="../media/image6.jpeg"/><Relationship Id="rId1" Type="http://schemas.openxmlformats.org/officeDocument/2006/relationships/image" Target="../media/image5.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4.xml"/><Relationship Id="rId1" Type="http://schemas.openxmlformats.org/officeDocument/2006/relationships/image" Target="../media/image7.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49355" y="1889487"/>
            <a:ext cx="12290712" cy="2964726"/>
          </a:xfrm>
          <a:prstGeom prst="rect">
            <a:avLst/>
          </a:prstGeom>
          <a:solidFill>
            <a:srgbClr val="C00000"/>
          </a:solidFill>
          <a:ln w="25400" cap="flat" cmpd="sng" algn="ctr">
            <a:noFill/>
            <a:prstDash val="solid"/>
          </a:ln>
          <a:effectLst/>
        </p:spPr>
        <p:txBody>
          <a:bodyPr lIns="91424" tIns="45713" rIns="91424" bIns="45713" anchor="ctr"/>
          <a:lstStyle/>
          <a:p>
            <a:pPr algn="ctr" eaLnBrk="0" fontAlgn="base" hangingPunct="0">
              <a:spcBef>
                <a:spcPct val="0"/>
              </a:spcBef>
              <a:spcAft>
                <a:spcPct val="0"/>
              </a:spcAft>
              <a:defRPr/>
            </a:pPr>
            <a:endParaRPr lang="zh-CN" altLang="en-US" kern="0">
              <a:solidFill>
                <a:prstClr val="white"/>
              </a:solidFill>
              <a:latin typeface="+mn-lt"/>
              <a:ea typeface="+mn-ea"/>
              <a:cs typeface="+mn-ea"/>
              <a:sym typeface="+mn-lt"/>
            </a:endParaRPr>
          </a:p>
        </p:txBody>
      </p:sp>
      <p:grpSp>
        <p:nvGrpSpPr>
          <p:cNvPr id="3" name="组合 2"/>
          <p:cNvGrpSpPr/>
          <p:nvPr/>
        </p:nvGrpSpPr>
        <p:grpSpPr>
          <a:xfrm>
            <a:off x="2122402" y="4293096"/>
            <a:ext cx="7945609" cy="400110"/>
            <a:chOff x="2002264" y="3469364"/>
            <a:chExt cx="8187473" cy="400110"/>
          </a:xfrm>
        </p:grpSpPr>
        <p:sp>
          <p:nvSpPr>
            <p:cNvPr id="4" name="矩形 17"/>
            <p:cNvSpPr>
              <a:spLocks noChangeArrowheads="1"/>
            </p:cNvSpPr>
            <p:nvPr/>
          </p:nvSpPr>
          <p:spPr bwMode="auto">
            <a:xfrm>
              <a:off x="3898035" y="3469364"/>
              <a:ext cx="439593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sz="2000" dirty="0">
                  <a:solidFill>
                    <a:prstClr val="white"/>
                  </a:solidFill>
                  <a:latin typeface="+mj-ea"/>
                  <a:ea typeface="+mj-ea"/>
                  <a:cs typeface="+mn-ea"/>
                  <a:sym typeface="+mn-lt"/>
                </a:rPr>
                <a:t>此处输入您的医院或者医疗名称</a:t>
              </a:r>
              <a:endParaRPr lang="zh-CN" altLang="en-US" sz="2000" dirty="0">
                <a:solidFill>
                  <a:prstClr val="white"/>
                </a:solidFill>
                <a:latin typeface="+mj-ea"/>
                <a:ea typeface="+mj-ea"/>
                <a:cs typeface="+mn-ea"/>
                <a:sym typeface="+mn-lt"/>
              </a:endParaRPr>
            </a:p>
          </p:txBody>
        </p:sp>
        <p:cxnSp>
          <p:nvCxnSpPr>
            <p:cNvPr id="5" name="直接连接符 4"/>
            <p:cNvCxnSpPr/>
            <p:nvPr/>
          </p:nvCxnSpPr>
          <p:spPr bwMode="auto">
            <a:xfrm>
              <a:off x="2002264" y="3609064"/>
              <a:ext cx="1769599" cy="0"/>
            </a:xfrm>
            <a:prstGeom prst="line">
              <a:avLst/>
            </a:prstGeom>
            <a:noFill/>
            <a:ln w="12700" cap="flat" cmpd="sng" algn="ctr">
              <a:solidFill>
                <a:schemeClr val="bg1"/>
              </a:solidFill>
              <a:prstDash val="solid"/>
            </a:ln>
            <a:effectLst/>
          </p:spPr>
        </p:cxnSp>
        <p:cxnSp>
          <p:nvCxnSpPr>
            <p:cNvPr id="6" name="直接连接符 5"/>
            <p:cNvCxnSpPr/>
            <p:nvPr/>
          </p:nvCxnSpPr>
          <p:spPr bwMode="auto">
            <a:xfrm>
              <a:off x="8420138" y="3609064"/>
              <a:ext cx="1769599" cy="0"/>
            </a:xfrm>
            <a:prstGeom prst="line">
              <a:avLst/>
            </a:prstGeom>
            <a:noFill/>
            <a:ln w="12700" cap="flat" cmpd="sng" algn="ctr">
              <a:solidFill>
                <a:schemeClr val="bg1"/>
              </a:solidFill>
              <a:prstDash val="solid"/>
            </a:ln>
            <a:effectLst/>
          </p:spPr>
        </p:cxnSp>
      </p:grpSp>
      <p:grpSp>
        <p:nvGrpSpPr>
          <p:cNvPr id="12" name="组合 11"/>
          <p:cNvGrpSpPr/>
          <p:nvPr/>
        </p:nvGrpSpPr>
        <p:grpSpPr>
          <a:xfrm>
            <a:off x="6152330" y="1122184"/>
            <a:ext cx="1872208" cy="1872189"/>
            <a:chOff x="6152330" y="1122184"/>
            <a:chExt cx="1872208" cy="1872189"/>
          </a:xfrm>
        </p:grpSpPr>
        <p:grpSp>
          <p:nvGrpSpPr>
            <p:cNvPr id="47" name="组合 46"/>
            <p:cNvGrpSpPr/>
            <p:nvPr/>
          </p:nvGrpSpPr>
          <p:grpSpPr>
            <a:xfrm>
              <a:off x="6152330" y="1122184"/>
              <a:ext cx="1872208" cy="1872189"/>
              <a:chOff x="1517330" y="1125257"/>
              <a:chExt cx="2204282" cy="2204282"/>
            </a:xfrm>
          </p:grpSpPr>
          <p:sp>
            <p:nvSpPr>
              <p:cNvPr id="48" name="椭圆 47"/>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9" name="椭圆 48"/>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3" name="任意多边形 52"/>
            <p:cNvSpPr/>
            <p:nvPr/>
          </p:nvSpPr>
          <p:spPr bwMode="auto">
            <a:xfrm>
              <a:off x="6614884" y="1646166"/>
              <a:ext cx="947100" cy="824225"/>
            </a:xfrm>
            <a:custGeom>
              <a:avLst/>
              <a:gdLst>
                <a:gd name="connsiteX0" fmla="*/ 5202238 w 7880351"/>
                <a:gd name="connsiteY0" fmla="*/ 4306888 h 6858000"/>
                <a:gd name="connsiteX1" fmla="*/ 7473951 w 7880351"/>
                <a:gd name="connsiteY1" fmla="*/ 4306888 h 6858000"/>
                <a:gd name="connsiteX2" fmla="*/ 7494589 w 7880351"/>
                <a:gd name="connsiteY2" fmla="*/ 4306888 h 6858000"/>
                <a:gd name="connsiteX3" fmla="*/ 7516020 w 7880351"/>
                <a:gd name="connsiteY3" fmla="*/ 4308475 h 6858000"/>
                <a:gd name="connsiteX4" fmla="*/ 7535863 w 7880351"/>
                <a:gd name="connsiteY4" fmla="*/ 4311648 h 6858000"/>
                <a:gd name="connsiteX5" fmla="*/ 7556501 w 7880351"/>
                <a:gd name="connsiteY5" fmla="*/ 4314821 h 6858000"/>
                <a:gd name="connsiteX6" fmla="*/ 7574757 w 7880351"/>
                <a:gd name="connsiteY6" fmla="*/ 4319581 h 6858000"/>
                <a:gd name="connsiteX7" fmla="*/ 7595395 w 7880351"/>
                <a:gd name="connsiteY7" fmla="*/ 4323548 h 6858000"/>
                <a:gd name="connsiteX8" fmla="*/ 7613651 w 7880351"/>
                <a:gd name="connsiteY8" fmla="*/ 4329894 h 6858000"/>
                <a:gd name="connsiteX9" fmla="*/ 7631907 w 7880351"/>
                <a:gd name="connsiteY9" fmla="*/ 4337828 h 6858000"/>
                <a:gd name="connsiteX10" fmla="*/ 7650957 w 7880351"/>
                <a:gd name="connsiteY10" fmla="*/ 4345761 h 6858000"/>
                <a:gd name="connsiteX11" fmla="*/ 7667626 w 7880351"/>
                <a:gd name="connsiteY11" fmla="*/ 4354487 h 6858000"/>
                <a:gd name="connsiteX12" fmla="*/ 7685089 w 7880351"/>
                <a:gd name="connsiteY12" fmla="*/ 4365594 h 6858000"/>
                <a:gd name="connsiteX13" fmla="*/ 7701757 w 7880351"/>
                <a:gd name="connsiteY13" fmla="*/ 4375113 h 6858000"/>
                <a:gd name="connsiteX14" fmla="*/ 7717632 w 7880351"/>
                <a:gd name="connsiteY14" fmla="*/ 4387013 h 6858000"/>
                <a:gd name="connsiteX15" fmla="*/ 7732713 w 7880351"/>
                <a:gd name="connsiteY15" fmla="*/ 4399706 h 6858000"/>
                <a:gd name="connsiteX16" fmla="*/ 7747001 w 7880351"/>
                <a:gd name="connsiteY16" fmla="*/ 4412399 h 6858000"/>
                <a:gd name="connsiteX17" fmla="*/ 7761289 w 7880351"/>
                <a:gd name="connsiteY17" fmla="*/ 4424299 h 6858000"/>
                <a:gd name="connsiteX18" fmla="*/ 7774782 w 7880351"/>
                <a:gd name="connsiteY18" fmla="*/ 4440165 h 6858000"/>
                <a:gd name="connsiteX19" fmla="*/ 7787482 w 7880351"/>
                <a:gd name="connsiteY19" fmla="*/ 4454445 h 6858000"/>
                <a:gd name="connsiteX20" fmla="*/ 7799389 w 7880351"/>
                <a:gd name="connsiteY20" fmla="*/ 4469518 h 6858000"/>
                <a:gd name="connsiteX21" fmla="*/ 7810501 w 7880351"/>
                <a:gd name="connsiteY21" fmla="*/ 4485384 h 6858000"/>
                <a:gd name="connsiteX22" fmla="*/ 7821613 w 7880351"/>
                <a:gd name="connsiteY22" fmla="*/ 4502044 h 6858000"/>
                <a:gd name="connsiteX23" fmla="*/ 7831932 w 7880351"/>
                <a:gd name="connsiteY23" fmla="*/ 4519497 h 6858000"/>
                <a:gd name="connsiteX24" fmla="*/ 7839870 w 7880351"/>
                <a:gd name="connsiteY24" fmla="*/ 4536157 h 6858000"/>
                <a:gd name="connsiteX25" fmla="*/ 7849395 w 7880351"/>
                <a:gd name="connsiteY25" fmla="*/ 4555196 h 6858000"/>
                <a:gd name="connsiteX26" fmla="*/ 7855745 w 7880351"/>
                <a:gd name="connsiteY26" fmla="*/ 4573442 h 6858000"/>
                <a:gd name="connsiteX27" fmla="*/ 7862095 w 7880351"/>
                <a:gd name="connsiteY27" fmla="*/ 4591689 h 6858000"/>
                <a:gd name="connsiteX28" fmla="*/ 7867651 w 7880351"/>
                <a:gd name="connsiteY28" fmla="*/ 4612315 h 6858000"/>
                <a:gd name="connsiteX29" fmla="*/ 7872413 w 7880351"/>
                <a:gd name="connsiteY29" fmla="*/ 4630561 h 6858000"/>
                <a:gd name="connsiteX30" fmla="*/ 7875589 w 7880351"/>
                <a:gd name="connsiteY30" fmla="*/ 4651187 h 6858000"/>
                <a:gd name="connsiteX31" fmla="*/ 7878763 w 7880351"/>
                <a:gd name="connsiteY31" fmla="*/ 4671020 h 6858000"/>
                <a:gd name="connsiteX32" fmla="*/ 7880351 w 7880351"/>
                <a:gd name="connsiteY32" fmla="*/ 4692440 h 6858000"/>
                <a:gd name="connsiteX33" fmla="*/ 7880351 w 7880351"/>
                <a:gd name="connsiteY33" fmla="*/ 4713066 h 6858000"/>
                <a:gd name="connsiteX34" fmla="*/ 7880351 w 7880351"/>
                <a:gd name="connsiteY34" fmla="*/ 5756276 h 6858000"/>
                <a:gd name="connsiteX35" fmla="*/ 7260432 w 7880351"/>
                <a:gd name="connsiteY35" fmla="*/ 5756276 h 6858000"/>
                <a:gd name="connsiteX36" fmla="*/ 7260432 w 7880351"/>
                <a:gd name="connsiteY36" fmla="*/ 5154943 h 6858000"/>
                <a:gd name="connsiteX37" fmla="*/ 7258845 w 7880351"/>
                <a:gd name="connsiteY37" fmla="*/ 5131143 h 6858000"/>
                <a:gd name="connsiteX38" fmla="*/ 7255670 w 7880351"/>
                <a:gd name="connsiteY38" fmla="*/ 5109724 h 6858000"/>
                <a:gd name="connsiteX39" fmla="*/ 7250907 w 7880351"/>
                <a:gd name="connsiteY39" fmla="*/ 5086718 h 6858000"/>
                <a:gd name="connsiteX40" fmla="*/ 7242970 w 7880351"/>
                <a:gd name="connsiteY40" fmla="*/ 5066091 h 6858000"/>
                <a:gd name="connsiteX41" fmla="*/ 7231857 w 7880351"/>
                <a:gd name="connsiteY41" fmla="*/ 5046259 h 6858000"/>
                <a:gd name="connsiteX42" fmla="*/ 7221538 w 7880351"/>
                <a:gd name="connsiteY42" fmla="*/ 5027219 h 6858000"/>
                <a:gd name="connsiteX43" fmla="*/ 7207251 w 7880351"/>
                <a:gd name="connsiteY43" fmla="*/ 5008973 h 6858000"/>
                <a:gd name="connsiteX44" fmla="*/ 7193757 w 7880351"/>
                <a:gd name="connsiteY44" fmla="*/ 4993106 h 6858000"/>
                <a:gd name="connsiteX45" fmla="*/ 7176295 w 7880351"/>
                <a:gd name="connsiteY45" fmla="*/ 4978033 h 6858000"/>
                <a:gd name="connsiteX46" fmla="*/ 7159626 w 7880351"/>
                <a:gd name="connsiteY46" fmla="*/ 4965340 h 6858000"/>
                <a:gd name="connsiteX47" fmla="*/ 7140576 w 7880351"/>
                <a:gd name="connsiteY47" fmla="*/ 4955027 h 6858000"/>
                <a:gd name="connsiteX48" fmla="*/ 7120732 w 7880351"/>
                <a:gd name="connsiteY48" fmla="*/ 4943921 h 6858000"/>
                <a:gd name="connsiteX49" fmla="*/ 7098507 w 7880351"/>
                <a:gd name="connsiteY49" fmla="*/ 4935988 h 6858000"/>
                <a:gd name="connsiteX50" fmla="*/ 7077076 w 7880351"/>
                <a:gd name="connsiteY50" fmla="*/ 4931228 h 6858000"/>
                <a:gd name="connsiteX51" fmla="*/ 7055645 w 7880351"/>
                <a:gd name="connsiteY51" fmla="*/ 4926468 h 6858000"/>
                <a:gd name="connsiteX52" fmla="*/ 7031832 w 7880351"/>
                <a:gd name="connsiteY52" fmla="*/ 4926468 h 6858000"/>
                <a:gd name="connsiteX53" fmla="*/ 5202238 w 7880351"/>
                <a:gd name="connsiteY53" fmla="*/ 4926468 h 6858000"/>
                <a:gd name="connsiteX54" fmla="*/ 5202238 w 7880351"/>
                <a:gd name="connsiteY54" fmla="*/ 2654300 h 6858000"/>
                <a:gd name="connsiteX55" fmla="*/ 7353301 w 7880351"/>
                <a:gd name="connsiteY55" fmla="*/ 2654300 h 6858000"/>
                <a:gd name="connsiteX56" fmla="*/ 7381082 w 7880351"/>
                <a:gd name="connsiteY56" fmla="*/ 2655888 h 6858000"/>
                <a:gd name="connsiteX57" fmla="*/ 7407276 w 7880351"/>
                <a:gd name="connsiteY57" fmla="*/ 2657476 h 6858000"/>
                <a:gd name="connsiteX58" fmla="*/ 7433470 w 7880351"/>
                <a:gd name="connsiteY58" fmla="*/ 2660651 h 6858000"/>
                <a:gd name="connsiteX59" fmla="*/ 7460457 w 7880351"/>
                <a:gd name="connsiteY59" fmla="*/ 2665413 h 6858000"/>
                <a:gd name="connsiteX60" fmla="*/ 7485063 w 7880351"/>
                <a:gd name="connsiteY60" fmla="*/ 2671763 h 6858000"/>
                <a:gd name="connsiteX61" fmla="*/ 7509670 w 7880351"/>
                <a:gd name="connsiteY61" fmla="*/ 2677319 h 6858000"/>
                <a:gd name="connsiteX62" fmla="*/ 7534276 w 7880351"/>
                <a:gd name="connsiteY62" fmla="*/ 2686844 h 6858000"/>
                <a:gd name="connsiteX63" fmla="*/ 7559676 w 7880351"/>
                <a:gd name="connsiteY63" fmla="*/ 2696369 h 6858000"/>
                <a:gd name="connsiteX64" fmla="*/ 7582695 w 7880351"/>
                <a:gd name="connsiteY64" fmla="*/ 2706688 h 6858000"/>
                <a:gd name="connsiteX65" fmla="*/ 7604126 w 7880351"/>
                <a:gd name="connsiteY65" fmla="*/ 2717801 h 6858000"/>
                <a:gd name="connsiteX66" fmla="*/ 7627939 w 7880351"/>
                <a:gd name="connsiteY66" fmla="*/ 2730500 h 6858000"/>
                <a:gd name="connsiteX67" fmla="*/ 7647782 w 7880351"/>
                <a:gd name="connsiteY67" fmla="*/ 2743994 h 6858000"/>
                <a:gd name="connsiteX68" fmla="*/ 7669213 w 7880351"/>
                <a:gd name="connsiteY68" fmla="*/ 2759869 h 6858000"/>
                <a:gd name="connsiteX69" fmla="*/ 7689851 w 7880351"/>
                <a:gd name="connsiteY69" fmla="*/ 2774950 h 6858000"/>
                <a:gd name="connsiteX70" fmla="*/ 7708107 w 7880351"/>
                <a:gd name="connsiteY70" fmla="*/ 2792413 h 6858000"/>
                <a:gd name="connsiteX71" fmla="*/ 7727157 w 7880351"/>
                <a:gd name="connsiteY71" fmla="*/ 2809082 h 6858000"/>
                <a:gd name="connsiteX72" fmla="*/ 7743826 w 7880351"/>
                <a:gd name="connsiteY72" fmla="*/ 2828132 h 6858000"/>
                <a:gd name="connsiteX73" fmla="*/ 7761289 w 7880351"/>
                <a:gd name="connsiteY73" fmla="*/ 2846388 h 6858000"/>
                <a:gd name="connsiteX74" fmla="*/ 7776370 w 7880351"/>
                <a:gd name="connsiteY74" fmla="*/ 2867025 h 6858000"/>
                <a:gd name="connsiteX75" fmla="*/ 7790657 w 7880351"/>
                <a:gd name="connsiteY75" fmla="*/ 2886869 h 6858000"/>
                <a:gd name="connsiteX76" fmla="*/ 7804151 w 7880351"/>
                <a:gd name="connsiteY76" fmla="*/ 2909094 h 6858000"/>
                <a:gd name="connsiteX77" fmla="*/ 7816851 w 7880351"/>
                <a:gd name="connsiteY77" fmla="*/ 2930525 h 6858000"/>
                <a:gd name="connsiteX78" fmla="*/ 7829551 w 7880351"/>
                <a:gd name="connsiteY78" fmla="*/ 2953544 h 6858000"/>
                <a:gd name="connsiteX79" fmla="*/ 7839870 w 7880351"/>
                <a:gd name="connsiteY79" fmla="*/ 2976563 h 6858000"/>
                <a:gd name="connsiteX80" fmla="*/ 7849395 w 7880351"/>
                <a:gd name="connsiteY80" fmla="*/ 3000375 h 6858000"/>
                <a:gd name="connsiteX81" fmla="*/ 7857332 w 7880351"/>
                <a:gd name="connsiteY81" fmla="*/ 3024982 h 6858000"/>
                <a:gd name="connsiteX82" fmla="*/ 7864476 w 7880351"/>
                <a:gd name="connsiteY82" fmla="*/ 3049588 h 6858000"/>
                <a:gd name="connsiteX83" fmla="*/ 7869239 w 7880351"/>
                <a:gd name="connsiteY83" fmla="*/ 3076576 h 6858000"/>
                <a:gd name="connsiteX84" fmla="*/ 7874001 w 7880351"/>
                <a:gd name="connsiteY84" fmla="*/ 3101182 h 6858000"/>
                <a:gd name="connsiteX85" fmla="*/ 7878763 w 7880351"/>
                <a:gd name="connsiteY85" fmla="*/ 3128963 h 6858000"/>
                <a:gd name="connsiteX86" fmla="*/ 7880351 w 7880351"/>
                <a:gd name="connsiteY86" fmla="*/ 3155157 h 6858000"/>
                <a:gd name="connsiteX87" fmla="*/ 7880351 w 7880351"/>
                <a:gd name="connsiteY87" fmla="*/ 3181351 h 6858000"/>
                <a:gd name="connsiteX88" fmla="*/ 7880351 w 7880351"/>
                <a:gd name="connsiteY88" fmla="*/ 3925888 h 6858000"/>
                <a:gd name="connsiteX89" fmla="*/ 5202238 w 7880351"/>
                <a:gd name="connsiteY89" fmla="*/ 3925888 h 6858000"/>
                <a:gd name="connsiteX90" fmla="*/ 3041431 w 7880351"/>
                <a:gd name="connsiteY90" fmla="*/ 2654300 h 6858000"/>
                <a:gd name="connsiteX91" fmla="*/ 3371850 w 7880351"/>
                <a:gd name="connsiteY91" fmla="*/ 2654300 h 6858000"/>
                <a:gd name="connsiteX92" fmla="*/ 3371850 w 7880351"/>
                <a:gd name="connsiteY92" fmla="*/ 3925888 h 6858000"/>
                <a:gd name="connsiteX93" fmla="*/ 2514031 w 7880351"/>
                <a:gd name="connsiteY93" fmla="*/ 3925888 h 6858000"/>
                <a:gd name="connsiteX94" fmla="*/ 1350416 w 7880351"/>
                <a:gd name="connsiteY94" fmla="*/ 3925888 h 6858000"/>
                <a:gd name="connsiteX95" fmla="*/ 1329765 w 7880351"/>
                <a:gd name="connsiteY95" fmla="*/ 3925888 h 6858000"/>
                <a:gd name="connsiteX96" fmla="*/ 1311497 w 7880351"/>
                <a:gd name="connsiteY96" fmla="*/ 3924301 h 6858000"/>
                <a:gd name="connsiteX97" fmla="*/ 1292434 w 7880351"/>
                <a:gd name="connsiteY97" fmla="*/ 3922713 h 6858000"/>
                <a:gd name="connsiteX98" fmla="*/ 1274166 w 7880351"/>
                <a:gd name="connsiteY98" fmla="*/ 3919538 h 6858000"/>
                <a:gd name="connsiteX99" fmla="*/ 1238424 w 7880351"/>
                <a:gd name="connsiteY99" fmla="*/ 3910807 h 6858000"/>
                <a:gd name="connsiteX100" fmla="*/ 1204269 w 7880351"/>
                <a:gd name="connsiteY100" fmla="*/ 3898107 h 6858000"/>
                <a:gd name="connsiteX101" fmla="*/ 1171704 w 7880351"/>
                <a:gd name="connsiteY101" fmla="*/ 3881438 h 6858000"/>
                <a:gd name="connsiteX102" fmla="*/ 1140727 w 7880351"/>
                <a:gd name="connsiteY102" fmla="*/ 3862388 h 6858000"/>
                <a:gd name="connsiteX103" fmla="*/ 1112927 w 7880351"/>
                <a:gd name="connsiteY103" fmla="*/ 3842544 h 6858000"/>
                <a:gd name="connsiteX104" fmla="*/ 1085922 w 7880351"/>
                <a:gd name="connsiteY104" fmla="*/ 3817144 h 6858000"/>
                <a:gd name="connsiteX105" fmla="*/ 1061299 w 7880351"/>
                <a:gd name="connsiteY105" fmla="*/ 3790951 h 6858000"/>
                <a:gd name="connsiteX106" fmla="*/ 1041443 w 7880351"/>
                <a:gd name="connsiteY106" fmla="*/ 3763169 h 6858000"/>
                <a:gd name="connsiteX107" fmla="*/ 1022380 w 7880351"/>
                <a:gd name="connsiteY107" fmla="*/ 3732213 h 6858000"/>
                <a:gd name="connsiteX108" fmla="*/ 1005701 w 7880351"/>
                <a:gd name="connsiteY108" fmla="*/ 3699669 h 6858000"/>
                <a:gd name="connsiteX109" fmla="*/ 992992 w 7880351"/>
                <a:gd name="connsiteY109" fmla="*/ 3665538 h 6858000"/>
                <a:gd name="connsiteX110" fmla="*/ 984254 w 7880351"/>
                <a:gd name="connsiteY110" fmla="*/ 3629819 h 6858000"/>
                <a:gd name="connsiteX111" fmla="*/ 981078 w 7880351"/>
                <a:gd name="connsiteY111" fmla="*/ 3611563 h 6858000"/>
                <a:gd name="connsiteX112" fmla="*/ 979489 w 7880351"/>
                <a:gd name="connsiteY112" fmla="*/ 3592513 h 6858000"/>
                <a:gd name="connsiteX113" fmla="*/ 977901 w 7880351"/>
                <a:gd name="connsiteY113" fmla="*/ 3574257 h 6858000"/>
                <a:gd name="connsiteX114" fmla="*/ 977901 w 7880351"/>
                <a:gd name="connsiteY114" fmla="*/ 3553619 h 6858000"/>
                <a:gd name="connsiteX115" fmla="*/ 977901 w 7880351"/>
                <a:gd name="connsiteY115" fmla="*/ 3535363 h 6858000"/>
                <a:gd name="connsiteX116" fmla="*/ 979489 w 7880351"/>
                <a:gd name="connsiteY116" fmla="*/ 3516313 h 6858000"/>
                <a:gd name="connsiteX117" fmla="*/ 981078 w 7880351"/>
                <a:gd name="connsiteY117" fmla="*/ 3498057 h 6858000"/>
                <a:gd name="connsiteX118" fmla="*/ 984254 w 7880351"/>
                <a:gd name="connsiteY118" fmla="*/ 3479800 h 6858000"/>
                <a:gd name="connsiteX119" fmla="*/ 992992 w 7880351"/>
                <a:gd name="connsiteY119" fmla="*/ 3444082 h 6858000"/>
                <a:gd name="connsiteX120" fmla="*/ 1005701 w 7880351"/>
                <a:gd name="connsiteY120" fmla="*/ 3409951 h 6858000"/>
                <a:gd name="connsiteX121" fmla="*/ 1022380 w 7880351"/>
                <a:gd name="connsiteY121" fmla="*/ 3377407 h 6858000"/>
                <a:gd name="connsiteX122" fmla="*/ 1041443 w 7880351"/>
                <a:gd name="connsiteY122" fmla="*/ 3345657 h 6858000"/>
                <a:gd name="connsiteX123" fmla="*/ 1061299 w 7880351"/>
                <a:gd name="connsiteY123" fmla="*/ 3317875 h 6858000"/>
                <a:gd name="connsiteX124" fmla="*/ 1085922 w 7880351"/>
                <a:gd name="connsiteY124" fmla="*/ 3291682 h 6858000"/>
                <a:gd name="connsiteX125" fmla="*/ 1112927 w 7880351"/>
                <a:gd name="connsiteY125" fmla="*/ 3267076 h 6858000"/>
                <a:gd name="connsiteX126" fmla="*/ 1140727 w 7880351"/>
                <a:gd name="connsiteY126" fmla="*/ 3244851 h 6858000"/>
                <a:gd name="connsiteX127" fmla="*/ 1171704 w 7880351"/>
                <a:gd name="connsiteY127" fmla="*/ 3226594 h 6858000"/>
                <a:gd name="connsiteX128" fmla="*/ 1204269 w 7880351"/>
                <a:gd name="connsiteY128" fmla="*/ 3211513 h 6858000"/>
                <a:gd name="connsiteX129" fmla="*/ 1238424 w 7880351"/>
                <a:gd name="connsiteY129" fmla="*/ 3198813 h 6858000"/>
                <a:gd name="connsiteX130" fmla="*/ 1274166 w 7880351"/>
                <a:gd name="connsiteY130" fmla="*/ 3189288 h 6858000"/>
                <a:gd name="connsiteX131" fmla="*/ 1292434 w 7880351"/>
                <a:gd name="connsiteY131" fmla="*/ 3186114 h 6858000"/>
                <a:gd name="connsiteX132" fmla="*/ 1311497 w 7880351"/>
                <a:gd name="connsiteY132" fmla="*/ 3184526 h 6858000"/>
                <a:gd name="connsiteX133" fmla="*/ 1329765 w 7880351"/>
                <a:gd name="connsiteY133" fmla="*/ 3182938 h 6858000"/>
                <a:gd name="connsiteX134" fmla="*/ 1350416 w 7880351"/>
                <a:gd name="connsiteY134" fmla="*/ 3181351 h 6858000"/>
                <a:gd name="connsiteX135" fmla="*/ 2514031 w 7880351"/>
                <a:gd name="connsiteY135" fmla="*/ 3181351 h 6858000"/>
                <a:gd name="connsiteX136" fmla="*/ 2514031 w 7880351"/>
                <a:gd name="connsiteY136" fmla="*/ 3155157 h 6858000"/>
                <a:gd name="connsiteX137" fmla="*/ 2517208 w 7880351"/>
                <a:gd name="connsiteY137" fmla="*/ 3128963 h 6858000"/>
                <a:gd name="connsiteX138" fmla="*/ 2520386 w 7880351"/>
                <a:gd name="connsiteY138" fmla="*/ 3101182 h 6858000"/>
                <a:gd name="connsiteX139" fmla="*/ 2524357 w 7880351"/>
                <a:gd name="connsiteY139" fmla="*/ 3076576 h 6858000"/>
                <a:gd name="connsiteX140" fmla="*/ 2530711 w 7880351"/>
                <a:gd name="connsiteY140" fmla="*/ 3049588 h 6858000"/>
                <a:gd name="connsiteX141" fmla="*/ 2537065 w 7880351"/>
                <a:gd name="connsiteY141" fmla="*/ 3024982 h 6858000"/>
                <a:gd name="connsiteX142" fmla="*/ 2546597 w 7880351"/>
                <a:gd name="connsiteY142" fmla="*/ 3000375 h 6858000"/>
                <a:gd name="connsiteX143" fmla="*/ 2555334 w 7880351"/>
                <a:gd name="connsiteY143" fmla="*/ 2976563 h 6858000"/>
                <a:gd name="connsiteX144" fmla="*/ 2566454 w 7880351"/>
                <a:gd name="connsiteY144" fmla="*/ 2953544 h 6858000"/>
                <a:gd name="connsiteX145" fmla="*/ 2577573 w 7880351"/>
                <a:gd name="connsiteY145" fmla="*/ 2930525 h 6858000"/>
                <a:gd name="connsiteX146" fmla="*/ 2589488 w 7880351"/>
                <a:gd name="connsiteY146" fmla="*/ 2909094 h 6858000"/>
                <a:gd name="connsiteX147" fmla="*/ 2603785 w 7880351"/>
                <a:gd name="connsiteY147" fmla="*/ 2886869 h 6858000"/>
                <a:gd name="connsiteX148" fmla="*/ 2619670 w 7880351"/>
                <a:gd name="connsiteY148" fmla="*/ 2867025 h 6858000"/>
                <a:gd name="connsiteX149" fmla="*/ 2634761 w 7880351"/>
                <a:gd name="connsiteY149" fmla="*/ 2846388 h 6858000"/>
                <a:gd name="connsiteX150" fmla="*/ 2650647 w 7880351"/>
                <a:gd name="connsiteY150" fmla="*/ 2828132 h 6858000"/>
                <a:gd name="connsiteX151" fmla="*/ 2668915 w 7880351"/>
                <a:gd name="connsiteY151" fmla="*/ 2809082 h 6858000"/>
                <a:gd name="connsiteX152" fmla="*/ 2686389 w 7880351"/>
                <a:gd name="connsiteY152" fmla="*/ 2792413 h 6858000"/>
                <a:gd name="connsiteX153" fmla="*/ 2706246 w 7880351"/>
                <a:gd name="connsiteY153" fmla="*/ 2774950 h 6858000"/>
                <a:gd name="connsiteX154" fmla="*/ 2726103 w 7880351"/>
                <a:gd name="connsiteY154" fmla="*/ 2759869 h 6858000"/>
                <a:gd name="connsiteX155" fmla="*/ 2746754 w 7880351"/>
                <a:gd name="connsiteY155" fmla="*/ 2743994 h 6858000"/>
                <a:gd name="connsiteX156" fmla="*/ 2768200 w 7880351"/>
                <a:gd name="connsiteY156" fmla="*/ 2730500 h 6858000"/>
                <a:gd name="connsiteX157" fmla="*/ 2789645 w 7880351"/>
                <a:gd name="connsiteY157" fmla="*/ 2717801 h 6858000"/>
                <a:gd name="connsiteX158" fmla="*/ 2813474 w 7880351"/>
                <a:gd name="connsiteY158" fmla="*/ 2706688 h 6858000"/>
                <a:gd name="connsiteX159" fmla="*/ 2836508 w 7880351"/>
                <a:gd name="connsiteY159" fmla="*/ 2696369 h 6858000"/>
                <a:gd name="connsiteX160" fmla="*/ 2859542 w 7880351"/>
                <a:gd name="connsiteY160" fmla="*/ 2686844 h 6858000"/>
                <a:gd name="connsiteX161" fmla="*/ 2884959 w 7880351"/>
                <a:gd name="connsiteY161" fmla="*/ 2677319 h 6858000"/>
                <a:gd name="connsiteX162" fmla="*/ 2909581 w 7880351"/>
                <a:gd name="connsiteY162" fmla="*/ 2671763 h 6858000"/>
                <a:gd name="connsiteX163" fmla="*/ 2935792 w 7880351"/>
                <a:gd name="connsiteY163" fmla="*/ 2665413 h 6858000"/>
                <a:gd name="connsiteX164" fmla="*/ 2960415 w 7880351"/>
                <a:gd name="connsiteY164" fmla="*/ 2660651 h 6858000"/>
                <a:gd name="connsiteX165" fmla="*/ 2987420 w 7880351"/>
                <a:gd name="connsiteY165" fmla="*/ 2657476 h 6858000"/>
                <a:gd name="connsiteX166" fmla="*/ 3015220 w 7880351"/>
                <a:gd name="connsiteY166" fmla="*/ 2655888 h 6858000"/>
                <a:gd name="connsiteX167" fmla="*/ 310429 w 7880351"/>
                <a:gd name="connsiteY167" fmla="*/ 1397000 h 6858000"/>
                <a:gd name="connsiteX168" fmla="*/ 342981 w 7880351"/>
                <a:gd name="connsiteY168" fmla="*/ 1398587 h 6858000"/>
                <a:gd name="connsiteX169" fmla="*/ 373944 w 7880351"/>
                <a:gd name="connsiteY169" fmla="*/ 1403349 h 6858000"/>
                <a:gd name="connsiteX170" fmla="*/ 403320 w 7880351"/>
                <a:gd name="connsiteY170" fmla="*/ 1411285 h 6858000"/>
                <a:gd name="connsiteX171" fmla="*/ 431108 w 7880351"/>
                <a:gd name="connsiteY171" fmla="*/ 1422395 h 6858000"/>
                <a:gd name="connsiteX172" fmla="*/ 458896 w 7880351"/>
                <a:gd name="connsiteY172" fmla="*/ 1434300 h 6858000"/>
                <a:gd name="connsiteX173" fmla="*/ 484302 w 7880351"/>
                <a:gd name="connsiteY173" fmla="*/ 1450172 h 6858000"/>
                <a:gd name="connsiteX174" fmla="*/ 508914 w 7880351"/>
                <a:gd name="connsiteY174" fmla="*/ 1468425 h 6858000"/>
                <a:gd name="connsiteX175" fmla="*/ 530350 w 7880351"/>
                <a:gd name="connsiteY175" fmla="*/ 1487471 h 6858000"/>
                <a:gd name="connsiteX176" fmla="*/ 550992 w 7880351"/>
                <a:gd name="connsiteY176" fmla="*/ 1510486 h 6858000"/>
                <a:gd name="connsiteX177" fmla="*/ 567665 w 7880351"/>
                <a:gd name="connsiteY177" fmla="*/ 1533500 h 6858000"/>
                <a:gd name="connsiteX178" fmla="*/ 583544 w 7880351"/>
                <a:gd name="connsiteY178" fmla="*/ 1560483 h 6858000"/>
                <a:gd name="connsiteX179" fmla="*/ 597041 w 7880351"/>
                <a:gd name="connsiteY179" fmla="*/ 1586672 h 6858000"/>
                <a:gd name="connsiteX180" fmla="*/ 608156 w 7880351"/>
                <a:gd name="connsiteY180" fmla="*/ 1614448 h 6858000"/>
                <a:gd name="connsiteX181" fmla="*/ 614507 w 7880351"/>
                <a:gd name="connsiteY181" fmla="*/ 1645399 h 6858000"/>
                <a:gd name="connsiteX182" fmla="*/ 618477 w 7880351"/>
                <a:gd name="connsiteY182" fmla="*/ 1674762 h 6858000"/>
                <a:gd name="connsiteX183" fmla="*/ 621653 w 7880351"/>
                <a:gd name="connsiteY183" fmla="*/ 1707300 h 6858000"/>
                <a:gd name="connsiteX184" fmla="*/ 621653 w 7880351"/>
                <a:gd name="connsiteY184" fmla="*/ 4306358 h 6858000"/>
                <a:gd name="connsiteX185" fmla="*/ 3371850 w 7880351"/>
                <a:gd name="connsiteY185" fmla="*/ 4306358 h 6858000"/>
                <a:gd name="connsiteX186" fmla="*/ 3371850 w 7880351"/>
                <a:gd name="connsiteY186" fmla="*/ 4926164 h 6858000"/>
                <a:gd name="connsiteX187" fmla="*/ 621653 w 7880351"/>
                <a:gd name="connsiteY187" fmla="*/ 4926164 h 6858000"/>
                <a:gd name="connsiteX188" fmla="*/ 621653 w 7880351"/>
                <a:gd name="connsiteY188" fmla="*/ 5756275 h 6858000"/>
                <a:gd name="connsiteX189" fmla="*/ 0 w 7880351"/>
                <a:gd name="connsiteY189" fmla="*/ 5756275 h 6858000"/>
                <a:gd name="connsiteX190" fmla="*/ 0 w 7880351"/>
                <a:gd name="connsiteY190" fmla="*/ 1707300 h 6858000"/>
                <a:gd name="connsiteX191" fmla="*/ 1588 w 7880351"/>
                <a:gd name="connsiteY191" fmla="*/ 1674762 h 6858000"/>
                <a:gd name="connsiteX192" fmla="*/ 6352 w 7880351"/>
                <a:gd name="connsiteY192" fmla="*/ 1645399 h 6858000"/>
                <a:gd name="connsiteX193" fmla="*/ 14291 w 7880351"/>
                <a:gd name="connsiteY193" fmla="*/ 1614448 h 6858000"/>
                <a:gd name="connsiteX194" fmla="*/ 24612 w 7880351"/>
                <a:gd name="connsiteY194" fmla="*/ 1586672 h 6858000"/>
                <a:gd name="connsiteX195" fmla="*/ 38903 w 7880351"/>
                <a:gd name="connsiteY195" fmla="*/ 1560483 h 6858000"/>
                <a:gd name="connsiteX196" fmla="*/ 53988 w 7880351"/>
                <a:gd name="connsiteY196" fmla="*/ 1533500 h 6858000"/>
                <a:gd name="connsiteX197" fmla="*/ 71454 w 7880351"/>
                <a:gd name="connsiteY197" fmla="*/ 1510486 h 6858000"/>
                <a:gd name="connsiteX198" fmla="*/ 91303 w 7880351"/>
                <a:gd name="connsiteY198" fmla="*/ 1487471 h 6858000"/>
                <a:gd name="connsiteX199" fmla="*/ 113533 w 7880351"/>
                <a:gd name="connsiteY199" fmla="*/ 1468425 h 6858000"/>
                <a:gd name="connsiteX200" fmla="*/ 138145 w 7880351"/>
                <a:gd name="connsiteY200" fmla="*/ 1450172 h 6858000"/>
                <a:gd name="connsiteX201" fmla="*/ 162757 w 7880351"/>
                <a:gd name="connsiteY201" fmla="*/ 1434300 h 6858000"/>
                <a:gd name="connsiteX202" fmla="*/ 190545 w 7880351"/>
                <a:gd name="connsiteY202" fmla="*/ 1422395 h 6858000"/>
                <a:gd name="connsiteX203" fmla="*/ 218333 w 7880351"/>
                <a:gd name="connsiteY203" fmla="*/ 1411285 h 6858000"/>
                <a:gd name="connsiteX204" fmla="*/ 248502 w 7880351"/>
                <a:gd name="connsiteY204" fmla="*/ 1403349 h 6858000"/>
                <a:gd name="connsiteX205" fmla="*/ 279466 w 7880351"/>
                <a:gd name="connsiteY205" fmla="*/ 1398587 h 6858000"/>
                <a:gd name="connsiteX206" fmla="*/ 2154238 w 7880351"/>
                <a:gd name="connsiteY206" fmla="*/ 73025 h 6858000"/>
                <a:gd name="connsiteX207" fmla="*/ 2181225 w 7880351"/>
                <a:gd name="connsiteY207" fmla="*/ 73025 h 6858000"/>
                <a:gd name="connsiteX208" fmla="*/ 2207419 w 7880351"/>
                <a:gd name="connsiteY208" fmla="*/ 73025 h 6858000"/>
                <a:gd name="connsiteX209" fmla="*/ 2232025 w 7880351"/>
                <a:gd name="connsiteY209" fmla="*/ 77788 h 6858000"/>
                <a:gd name="connsiteX210" fmla="*/ 2256632 w 7880351"/>
                <a:gd name="connsiteY210" fmla="*/ 84138 h 6858000"/>
                <a:gd name="connsiteX211" fmla="*/ 2282032 w 7880351"/>
                <a:gd name="connsiteY211" fmla="*/ 91281 h 6858000"/>
                <a:gd name="connsiteX212" fmla="*/ 2306638 w 7880351"/>
                <a:gd name="connsiteY212" fmla="*/ 102394 h 6858000"/>
                <a:gd name="connsiteX213" fmla="*/ 2329657 w 7880351"/>
                <a:gd name="connsiteY213" fmla="*/ 116681 h 6858000"/>
                <a:gd name="connsiteX214" fmla="*/ 2351882 w 7880351"/>
                <a:gd name="connsiteY214" fmla="*/ 131763 h 6858000"/>
                <a:gd name="connsiteX215" fmla="*/ 2371725 w 7880351"/>
                <a:gd name="connsiteY215" fmla="*/ 150813 h 6858000"/>
                <a:gd name="connsiteX216" fmla="*/ 3725069 w 7880351"/>
                <a:gd name="connsiteY216" fmla="*/ 1505744 h 6858000"/>
                <a:gd name="connsiteX217" fmla="*/ 4846638 w 7880351"/>
                <a:gd name="connsiteY217" fmla="*/ 1505744 h 6858000"/>
                <a:gd name="connsiteX218" fmla="*/ 6199982 w 7880351"/>
                <a:gd name="connsiteY218" fmla="*/ 150813 h 6858000"/>
                <a:gd name="connsiteX219" fmla="*/ 6220619 w 7880351"/>
                <a:gd name="connsiteY219" fmla="*/ 131763 h 6858000"/>
                <a:gd name="connsiteX220" fmla="*/ 6242051 w 7880351"/>
                <a:gd name="connsiteY220" fmla="*/ 116681 h 6858000"/>
                <a:gd name="connsiteX221" fmla="*/ 6265069 w 7880351"/>
                <a:gd name="connsiteY221" fmla="*/ 102394 h 6858000"/>
                <a:gd name="connsiteX222" fmla="*/ 6288881 w 7880351"/>
                <a:gd name="connsiteY222" fmla="*/ 91281 h 6858000"/>
                <a:gd name="connsiteX223" fmla="*/ 6313488 w 7880351"/>
                <a:gd name="connsiteY223" fmla="*/ 84138 h 6858000"/>
                <a:gd name="connsiteX224" fmla="*/ 6339681 w 7880351"/>
                <a:gd name="connsiteY224" fmla="*/ 77788 h 6858000"/>
                <a:gd name="connsiteX225" fmla="*/ 6364288 w 7880351"/>
                <a:gd name="connsiteY225" fmla="*/ 73025 h 6858000"/>
                <a:gd name="connsiteX226" fmla="*/ 6391275 w 7880351"/>
                <a:gd name="connsiteY226" fmla="*/ 73025 h 6858000"/>
                <a:gd name="connsiteX227" fmla="*/ 6415881 w 7880351"/>
                <a:gd name="connsiteY227" fmla="*/ 73025 h 6858000"/>
                <a:gd name="connsiteX228" fmla="*/ 6442075 w 7880351"/>
                <a:gd name="connsiteY228" fmla="*/ 77788 h 6858000"/>
                <a:gd name="connsiteX229" fmla="*/ 6466681 w 7880351"/>
                <a:gd name="connsiteY229" fmla="*/ 84138 h 6858000"/>
                <a:gd name="connsiteX230" fmla="*/ 6492081 w 7880351"/>
                <a:gd name="connsiteY230" fmla="*/ 91281 h 6858000"/>
                <a:gd name="connsiteX231" fmla="*/ 6516688 w 7880351"/>
                <a:gd name="connsiteY231" fmla="*/ 102394 h 6858000"/>
                <a:gd name="connsiteX232" fmla="*/ 6538119 w 7880351"/>
                <a:gd name="connsiteY232" fmla="*/ 116681 h 6858000"/>
                <a:gd name="connsiteX233" fmla="*/ 6560344 w 7880351"/>
                <a:gd name="connsiteY233" fmla="*/ 131763 h 6858000"/>
                <a:gd name="connsiteX234" fmla="*/ 6581775 w 7880351"/>
                <a:gd name="connsiteY234" fmla="*/ 150813 h 6858000"/>
                <a:gd name="connsiteX235" fmla="*/ 6598444 w 7880351"/>
                <a:gd name="connsiteY235" fmla="*/ 172244 h 6858000"/>
                <a:gd name="connsiteX236" fmla="*/ 6615907 w 7880351"/>
                <a:gd name="connsiteY236" fmla="*/ 193675 h 6858000"/>
                <a:gd name="connsiteX237" fmla="*/ 6629401 w 7880351"/>
                <a:gd name="connsiteY237" fmla="*/ 215900 h 6858000"/>
                <a:gd name="connsiteX238" fmla="*/ 6640513 w 7880351"/>
                <a:gd name="connsiteY238" fmla="*/ 240506 h 6858000"/>
                <a:gd name="connsiteX239" fmla="*/ 6648451 w 7880351"/>
                <a:gd name="connsiteY239" fmla="*/ 265113 h 6858000"/>
                <a:gd name="connsiteX240" fmla="*/ 6654801 w 7880351"/>
                <a:gd name="connsiteY240" fmla="*/ 289719 h 6858000"/>
                <a:gd name="connsiteX241" fmla="*/ 6659563 w 7880351"/>
                <a:gd name="connsiteY241" fmla="*/ 315119 h 6858000"/>
                <a:gd name="connsiteX242" fmla="*/ 6659563 w 7880351"/>
                <a:gd name="connsiteY242" fmla="*/ 341313 h 6858000"/>
                <a:gd name="connsiteX243" fmla="*/ 6659563 w 7880351"/>
                <a:gd name="connsiteY243" fmla="*/ 367507 h 6858000"/>
                <a:gd name="connsiteX244" fmla="*/ 6654801 w 7880351"/>
                <a:gd name="connsiteY244" fmla="*/ 392113 h 6858000"/>
                <a:gd name="connsiteX245" fmla="*/ 6648451 w 7880351"/>
                <a:gd name="connsiteY245" fmla="*/ 417513 h 6858000"/>
                <a:gd name="connsiteX246" fmla="*/ 6640513 w 7880351"/>
                <a:gd name="connsiteY246" fmla="*/ 442119 h 6858000"/>
                <a:gd name="connsiteX247" fmla="*/ 6629401 w 7880351"/>
                <a:gd name="connsiteY247" fmla="*/ 466725 h 6858000"/>
                <a:gd name="connsiteX248" fmla="*/ 6615907 w 7880351"/>
                <a:gd name="connsiteY248" fmla="*/ 489744 h 6858000"/>
                <a:gd name="connsiteX249" fmla="*/ 6598444 w 7880351"/>
                <a:gd name="connsiteY249" fmla="*/ 511969 h 6858000"/>
                <a:gd name="connsiteX250" fmla="*/ 6581775 w 7880351"/>
                <a:gd name="connsiteY250" fmla="*/ 531813 h 6858000"/>
                <a:gd name="connsiteX251" fmla="*/ 4968875 w 7880351"/>
                <a:gd name="connsiteY251" fmla="*/ 2144713 h 6858000"/>
                <a:gd name="connsiteX252" fmla="*/ 4968875 w 7880351"/>
                <a:gd name="connsiteY252" fmla="*/ 3925094 h 6858000"/>
                <a:gd name="connsiteX253" fmla="*/ 4968875 w 7880351"/>
                <a:gd name="connsiteY253" fmla="*/ 4438650 h 6858000"/>
                <a:gd name="connsiteX254" fmla="*/ 4968875 w 7880351"/>
                <a:gd name="connsiteY254" fmla="*/ 6589713 h 6858000"/>
                <a:gd name="connsiteX255" fmla="*/ 4967288 w 7880351"/>
                <a:gd name="connsiteY255" fmla="*/ 6615906 h 6858000"/>
                <a:gd name="connsiteX256" fmla="*/ 4962525 w 7880351"/>
                <a:gd name="connsiteY256" fmla="*/ 6643688 h 6858000"/>
                <a:gd name="connsiteX257" fmla="*/ 4956969 w 7880351"/>
                <a:gd name="connsiteY257" fmla="*/ 6669088 h 6858000"/>
                <a:gd name="connsiteX258" fmla="*/ 4947444 w 7880351"/>
                <a:gd name="connsiteY258" fmla="*/ 6693694 h 6858000"/>
                <a:gd name="connsiteX259" fmla="*/ 4936332 w 7880351"/>
                <a:gd name="connsiteY259" fmla="*/ 6716713 h 6858000"/>
                <a:gd name="connsiteX260" fmla="*/ 4922838 w 7880351"/>
                <a:gd name="connsiteY260" fmla="*/ 6740525 h 6858000"/>
                <a:gd name="connsiteX261" fmla="*/ 4906963 w 7880351"/>
                <a:gd name="connsiteY261" fmla="*/ 6760369 h 6858000"/>
                <a:gd name="connsiteX262" fmla="*/ 4890294 w 7880351"/>
                <a:gd name="connsiteY262" fmla="*/ 6778625 h 6858000"/>
                <a:gd name="connsiteX263" fmla="*/ 4869657 w 7880351"/>
                <a:gd name="connsiteY263" fmla="*/ 6797675 h 6858000"/>
                <a:gd name="connsiteX264" fmla="*/ 4849813 w 7880351"/>
                <a:gd name="connsiteY264" fmla="*/ 6812756 h 6858000"/>
                <a:gd name="connsiteX265" fmla="*/ 4827588 w 7880351"/>
                <a:gd name="connsiteY265" fmla="*/ 6825456 h 6858000"/>
                <a:gd name="connsiteX266" fmla="*/ 4804569 w 7880351"/>
                <a:gd name="connsiteY266" fmla="*/ 6838156 h 6858000"/>
                <a:gd name="connsiteX267" fmla="*/ 4779963 w 7880351"/>
                <a:gd name="connsiteY267" fmla="*/ 6845300 h 6858000"/>
                <a:gd name="connsiteX268" fmla="*/ 4753769 w 7880351"/>
                <a:gd name="connsiteY268" fmla="*/ 6853238 h 6858000"/>
                <a:gd name="connsiteX269" fmla="*/ 4726782 w 7880351"/>
                <a:gd name="connsiteY269" fmla="*/ 6856413 h 6858000"/>
                <a:gd name="connsiteX270" fmla="*/ 4699000 w 7880351"/>
                <a:gd name="connsiteY270" fmla="*/ 6858000 h 6858000"/>
                <a:gd name="connsiteX271" fmla="*/ 4671219 w 7880351"/>
                <a:gd name="connsiteY271" fmla="*/ 6856413 h 6858000"/>
                <a:gd name="connsiteX272" fmla="*/ 4645025 w 7880351"/>
                <a:gd name="connsiteY272" fmla="*/ 6853238 h 6858000"/>
                <a:gd name="connsiteX273" fmla="*/ 4618832 w 7880351"/>
                <a:gd name="connsiteY273" fmla="*/ 6845300 h 6858000"/>
                <a:gd name="connsiteX274" fmla="*/ 4593432 w 7880351"/>
                <a:gd name="connsiteY274" fmla="*/ 6838156 h 6858000"/>
                <a:gd name="connsiteX275" fmla="*/ 4570413 w 7880351"/>
                <a:gd name="connsiteY275" fmla="*/ 6825456 h 6858000"/>
                <a:gd name="connsiteX276" fmla="*/ 4548982 w 7880351"/>
                <a:gd name="connsiteY276" fmla="*/ 6812756 h 6858000"/>
                <a:gd name="connsiteX277" fmla="*/ 4528344 w 7880351"/>
                <a:gd name="connsiteY277" fmla="*/ 6797675 h 6858000"/>
                <a:gd name="connsiteX278" fmla="*/ 4508500 w 7880351"/>
                <a:gd name="connsiteY278" fmla="*/ 6778625 h 6858000"/>
                <a:gd name="connsiteX279" fmla="*/ 4491038 w 7880351"/>
                <a:gd name="connsiteY279" fmla="*/ 6760369 h 6858000"/>
                <a:gd name="connsiteX280" fmla="*/ 4475957 w 7880351"/>
                <a:gd name="connsiteY280" fmla="*/ 6740525 h 6858000"/>
                <a:gd name="connsiteX281" fmla="*/ 4461669 w 7880351"/>
                <a:gd name="connsiteY281" fmla="*/ 6716713 h 6858000"/>
                <a:gd name="connsiteX282" fmla="*/ 4451350 w 7880351"/>
                <a:gd name="connsiteY282" fmla="*/ 6693694 h 6858000"/>
                <a:gd name="connsiteX283" fmla="*/ 4441825 w 7880351"/>
                <a:gd name="connsiteY283" fmla="*/ 6669088 h 6858000"/>
                <a:gd name="connsiteX284" fmla="*/ 4435475 w 7880351"/>
                <a:gd name="connsiteY284" fmla="*/ 6643688 h 6858000"/>
                <a:gd name="connsiteX285" fmla="*/ 4430713 w 7880351"/>
                <a:gd name="connsiteY285" fmla="*/ 6615906 h 6858000"/>
                <a:gd name="connsiteX286" fmla="*/ 4429125 w 7880351"/>
                <a:gd name="connsiteY286" fmla="*/ 6589713 h 6858000"/>
                <a:gd name="connsiteX287" fmla="*/ 4429125 w 7880351"/>
                <a:gd name="connsiteY287" fmla="*/ 4438650 h 6858000"/>
                <a:gd name="connsiteX288" fmla="*/ 4140994 w 7880351"/>
                <a:gd name="connsiteY288" fmla="*/ 4438650 h 6858000"/>
                <a:gd name="connsiteX289" fmla="*/ 4140994 w 7880351"/>
                <a:gd name="connsiteY289" fmla="*/ 6589713 h 6858000"/>
                <a:gd name="connsiteX290" fmla="*/ 4139407 w 7880351"/>
                <a:gd name="connsiteY290" fmla="*/ 6615906 h 6858000"/>
                <a:gd name="connsiteX291" fmla="*/ 4136232 w 7880351"/>
                <a:gd name="connsiteY291" fmla="*/ 6643688 h 6858000"/>
                <a:gd name="connsiteX292" fmla="*/ 4129882 w 7880351"/>
                <a:gd name="connsiteY292" fmla="*/ 6669088 h 6858000"/>
                <a:gd name="connsiteX293" fmla="*/ 4121150 w 7880351"/>
                <a:gd name="connsiteY293" fmla="*/ 6693694 h 6858000"/>
                <a:gd name="connsiteX294" fmla="*/ 4108450 w 7880351"/>
                <a:gd name="connsiteY294" fmla="*/ 6716713 h 6858000"/>
                <a:gd name="connsiteX295" fmla="*/ 4095750 w 7880351"/>
                <a:gd name="connsiteY295" fmla="*/ 6740525 h 6858000"/>
                <a:gd name="connsiteX296" fmla="*/ 4080669 w 7880351"/>
                <a:gd name="connsiteY296" fmla="*/ 6760369 h 6858000"/>
                <a:gd name="connsiteX297" fmla="*/ 4063207 w 7880351"/>
                <a:gd name="connsiteY297" fmla="*/ 6778625 h 6858000"/>
                <a:gd name="connsiteX298" fmla="*/ 4043363 w 7880351"/>
                <a:gd name="connsiteY298" fmla="*/ 6797675 h 6858000"/>
                <a:gd name="connsiteX299" fmla="*/ 4022725 w 7880351"/>
                <a:gd name="connsiteY299" fmla="*/ 6812756 h 6858000"/>
                <a:gd name="connsiteX300" fmla="*/ 4001294 w 7880351"/>
                <a:gd name="connsiteY300" fmla="*/ 6825456 h 6858000"/>
                <a:gd name="connsiteX301" fmla="*/ 3976688 w 7880351"/>
                <a:gd name="connsiteY301" fmla="*/ 6838156 h 6858000"/>
                <a:gd name="connsiteX302" fmla="*/ 3952082 w 7880351"/>
                <a:gd name="connsiteY302" fmla="*/ 6845300 h 6858000"/>
                <a:gd name="connsiteX303" fmla="*/ 3926682 w 7880351"/>
                <a:gd name="connsiteY303" fmla="*/ 6853238 h 6858000"/>
                <a:gd name="connsiteX304" fmla="*/ 3900488 w 7880351"/>
                <a:gd name="connsiteY304" fmla="*/ 6856413 h 6858000"/>
                <a:gd name="connsiteX305" fmla="*/ 3872707 w 7880351"/>
                <a:gd name="connsiteY305" fmla="*/ 6858000 h 6858000"/>
                <a:gd name="connsiteX306" fmla="*/ 3844925 w 7880351"/>
                <a:gd name="connsiteY306" fmla="*/ 6856413 h 6858000"/>
                <a:gd name="connsiteX307" fmla="*/ 3818732 w 7880351"/>
                <a:gd name="connsiteY307" fmla="*/ 6853238 h 6858000"/>
                <a:gd name="connsiteX308" fmla="*/ 3791744 w 7880351"/>
                <a:gd name="connsiteY308" fmla="*/ 6845300 h 6858000"/>
                <a:gd name="connsiteX309" fmla="*/ 3767138 w 7880351"/>
                <a:gd name="connsiteY309" fmla="*/ 6838156 h 6858000"/>
                <a:gd name="connsiteX310" fmla="*/ 3744119 w 7880351"/>
                <a:gd name="connsiteY310" fmla="*/ 6825456 h 6858000"/>
                <a:gd name="connsiteX311" fmla="*/ 3722688 w 7880351"/>
                <a:gd name="connsiteY311" fmla="*/ 6812756 h 6858000"/>
                <a:gd name="connsiteX312" fmla="*/ 3700463 w 7880351"/>
                <a:gd name="connsiteY312" fmla="*/ 6797675 h 6858000"/>
                <a:gd name="connsiteX313" fmla="*/ 3682207 w 7880351"/>
                <a:gd name="connsiteY313" fmla="*/ 6778625 h 6858000"/>
                <a:gd name="connsiteX314" fmla="*/ 3664744 w 7880351"/>
                <a:gd name="connsiteY314" fmla="*/ 6760369 h 6858000"/>
                <a:gd name="connsiteX315" fmla="*/ 3649663 w 7880351"/>
                <a:gd name="connsiteY315" fmla="*/ 6740525 h 6858000"/>
                <a:gd name="connsiteX316" fmla="*/ 3635375 w 7880351"/>
                <a:gd name="connsiteY316" fmla="*/ 6716713 h 6858000"/>
                <a:gd name="connsiteX317" fmla="*/ 3624263 w 7880351"/>
                <a:gd name="connsiteY317" fmla="*/ 6693694 h 6858000"/>
                <a:gd name="connsiteX318" fmla="*/ 3615532 w 7880351"/>
                <a:gd name="connsiteY318" fmla="*/ 6669088 h 6858000"/>
                <a:gd name="connsiteX319" fmla="*/ 3609182 w 7880351"/>
                <a:gd name="connsiteY319" fmla="*/ 6643688 h 6858000"/>
                <a:gd name="connsiteX320" fmla="*/ 3604419 w 7880351"/>
                <a:gd name="connsiteY320" fmla="*/ 6615906 h 6858000"/>
                <a:gd name="connsiteX321" fmla="*/ 3602832 w 7880351"/>
                <a:gd name="connsiteY321" fmla="*/ 6589713 h 6858000"/>
                <a:gd name="connsiteX322" fmla="*/ 3602832 w 7880351"/>
                <a:gd name="connsiteY322" fmla="*/ 4438650 h 6858000"/>
                <a:gd name="connsiteX323" fmla="*/ 3602832 w 7880351"/>
                <a:gd name="connsiteY323" fmla="*/ 3925094 h 6858000"/>
                <a:gd name="connsiteX324" fmla="*/ 3602832 w 7880351"/>
                <a:gd name="connsiteY324" fmla="*/ 2144713 h 6858000"/>
                <a:gd name="connsiteX325" fmla="*/ 1989931 w 7880351"/>
                <a:gd name="connsiteY325" fmla="*/ 531813 h 6858000"/>
                <a:gd name="connsiteX326" fmla="*/ 1971676 w 7880351"/>
                <a:gd name="connsiteY326" fmla="*/ 511969 h 6858000"/>
                <a:gd name="connsiteX327" fmla="*/ 1955800 w 7880351"/>
                <a:gd name="connsiteY327" fmla="*/ 489744 h 6858000"/>
                <a:gd name="connsiteX328" fmla="*/ 1942306 w 7880351"/>
                <a:gd name="connsiteY328" fmla="*/ 466725 h 6858000"/>
                <a:gd name="connsiteX329" fmla="*/ 1931194 w 7880351"/>
                <a:gd name="connsiteY329" fmla="*/ 442119 h 6858000"/>
                <a:gd name="connsiteX330" fmla="*/ 1923257 w 7880351"/>
                <a:gd name="connsiteY330" fmla="*/ 417513 h 6858000"/>
                <a:gd name="connsiteX331" fmla="*/ 1917700 w 7880351"/>
                <a:gd name="connsiteY331" fmla="*/ 392113 h 6858000"/>
                <a:gd name="connsiteX332" fmla="*/ 1912938 w 7880351"/>
                <a:gd name="connsiteY332" fmla="*/ 367507 h 6858000"/>
                <a:gd name="connsiteX333" fmla="*/ 1911351 w 7880351"/>
                <a:gd name="connsiteY333" fmla="*/ 341313 h 6858000"/>
                <a:gd name="connsiteX334" fmla="*/ 1912938 w 7880351"/>
                <a:gd name="connsiteY334" fmla="*/ 315119 h 6858000"/>
                <a:gd name="connsiteX335" fmla="*/ 1917700 w 7880351"/>
                <a:gd name="connsiteY335" fmla="*/ 289719 h 6858000"/>
                <a:gd name="connsiteX336" fmla="*/ 1923257 w 7880351"/>
                <a:gd name="connsiteY336" fmla="*/ 265113 h 6858000"/>
                <a:gd name="connsiteX337" fmla="*/ 1931194 w 7880351"/>
                <a:gd name="connsiteY337" fmla="*/ 240506 h 6858000"/>
                <a:gd name="connsiteX338" fmla="*/ 1942306 w 7880351"/>
                <a:gd name="connsiteY338" fmla="*/ 215900 h 6858000"/>
                <a:gd name="connsiteX339" fmla="*/ 1955800 w 7880351"/>
                <a:gd name="connsiteY339" fmla="*/ 193675 h 6858000"/>
                <a:gd name="connsiteX340" fmla="*/ 1971676 w 7880351"/>
                <a:gd name="connsiteY340" fmla="*/ 172244 h 6858000"/>
                <a:gd name="connsiteX341" fmla="*/ 1989931 w 7880351"/>
                <a:gd name="connsiteY341" fmla="*/ 150813 h 6858000"/>
                <a:gd name="connsiteX342" fmla="*/ 2010569 w 7880351"/>
                <a:gd name="connsiteY342" fmla="*/ 131763 h 6858000"/>
                <a:gd name="connsiteX343" fmla="*/ 2033588 w 7880351"/>
                <a:gd name="connsiteY343" fmla="*/ 116681 h 6858000"/>
                <a:gd name="connsiteX344" fmla="*/ 2055019 w 7880351"/>
                <a:gd name="connsiteY344" fmla="*/ 102394 h 6858000"/>
                <a:gd name="connsiteX345" fmla="*/ 2080419 w 7880351"/>
                <a:gd name="connsiteY345" fmla="*/ 91281 h 6858000"/>
                <a:gd name="connsiteX346" fmla="*/ 2105025 w 7880351"/>
                <a:gd name="connsiteY346" fmla="*/ 84138 h 6858000"/>
                <a:gd name="connsiteX347" fmla="*/ 2129632 w 7880351"/>
                <a:gd name="connsiteY347" fmla="*/ 77788 h 6858000"/>
                <a:gd name="connsiteX348" fmla="*/ 4286648 w 7880351"/>
                <a:gd name="connsiteY348" fmla="*/ 0 h 6858000"/>
                <a:gd name="connsiteX349" fmla="*/ 4320759 w 7880351"/>
                <a:gd name="connsiteY349" fmla="*/ 1587 h 6858000"/>
                <a:gd name="connsiteX350" fmla="*/ 4354870 w 7880351"/>
                <a:gd name="connsiteY350" fmla="*/ 4760 h 6858000"/>
                <a:gd name="connsiteX351" fmla="*/ 4387394 w 7880351"/>
                <a:gd name="connsiteY351" fmla="*/ 7933 h 6858000"/>
                <a:gd name="connsiteX352" fmla="*/ 4419918 w 7880351"/>
                <a:gd name="connsiteY352" fmla="*/ 14279 h 6858000"/>
                <a:gd name="connsiteX353" fmla="*/ 4452442 w 7880351"/>
                <a:gd name="connsiteY353" fmla="*/ 21419 h 6858000"/>
                <a:gd name="connsiteX354" fmla="*/ 4483380 w 7880351"/>
                <a:gd name="connsiteY354" fmla="*/ 30938 h 6858000"/>
                <a:gd name="connsiteX355" fmla="*/ 4514317 w 7880351"/>
                <a:gd name="connsiteY355" fmla="*/ 40457 h 6858000"/>
                <a:gd name="connsiteX356" fmla="*/ 4543669 w 7880351"/>
                <a:gd name="connsiteY356" fmla="*/ 52356 h 6858000"/>
                <a:gd name="connsiteX357" fmla="*/ 4573020 w 7880351"/>
                <a:gd name="connsiteY357" fmla="*/ 65049 h 6858000"/>
                <a:gd name="connsiteX358" fmla="*/ 4600784 w 7880351"/>
                <a:gd name="connsiteY358" fmla="*/ 80914 h 6858000"/>
                <a:gd name="connsiteX359" fmla="*/ 4628549 w 7880351"/>
                <a:gd name="connsiteY359" fmla="*/ 95986 h 6858000"/>
                <a:gd name="connsiteX360" fmla="*/ 4655520 w 7880351"/>
                <a:gd name="connsiteY360" fmla="*/ 113438 h 6858000"/>
                <a:gd name="connsiteX361" fmla="*/ 4681698 w 7880351"/>
                <a:gd name="connsiteY361" fmla="*/ 131683 h 6858000"/>
                <a:gd name="connsiteX362" fmla="*/ 4706289 w 7880351"/>
                <a:gd name="connsiteY362" fmla="*/ 151515 h 6858000"/>
                <a:gd name="connsiteX363" fmla="*/ 4729294 w 7880351"/>
                <a:gd name="connsiteY363" fmla="*/ 172140 h 6858000"/>
                <a:gd name="connsiteX364" fmla="*/ 4753093 w 7880351"/>
                <a:gd name="connsiteY364" fmla="*/ 193559 h 6858000"/>
                <a:gd name="connsiteX365" fmla="*/ 4774511 w 7880351"/>
                <a:gd name="connsiteY365" fmla="*/ 217357 h 6858000"/>
                <a:gd name="connsiteX366" fmla="*/ 4794343 w 7880351"/>
                <a:gd name="connsiteY366" fmla="*/ 240362 h 6858000"/>
                <a:gd name="connsiteX367" fmla="*/ 4814968 w 7880351"/>
                <a:gd name="connsiteY367" fmla="*/ 264953 h 6858000"/>
                <a:gd name="connsiteX368" fmla="*/ 4833213 w 7880351"/>
                <a:gd name="connsiteY368" fmla="*/ 291131 h 6858000"/>
                <a:gd name="connsiteX369" fmla="*/ 4850665 w 7880351"/>
                <a:gd name="connsiteY369" fmla="*/ 318103 h 6858000"/>
                <a:gd name="connsiteX370" fmla="*/ 4865737 w 7880351"/>
                <a:gd name="connsiteY370" fmla="*/ 345867 h 6858000"/>
                <a:gd name="connsiteX371" fmla="*/ 4881603 w 7880351"/>
                <a:gd name="connsiteY371" fmla="*/ 373632 h 6858000"/>
                <a:gd name="connsiteX372" fmla="*/ 4893502 w 7880351"/>
                <a:gd name="connsiteY372" fmla="*/ 402983 h 6858000"/>
                <a:gd name="connsiteX373" fmla="*/ 4906194 w 7880351"/>
                <a:gd name="connsiteY373" fmla="*/ 432334 h 6858000"/>
                <a:gd name="connsiteX374" fmla="*/ 4915714 w 7880351"/>
                <a:gd name="connsiteY374" fmla="*/ 463272 h 6858000"/>
                <a:gd name="connsiteX375" fmla="*/ 4925233 w 7880351"/>
                <a:gd name="connsiteY375" fmla="*/ 494209 h 6858000"/>
                <a:gd name="connsiteX376" fmla="*/ 4932372 w 7880351"/>
                <a:gd name="connsiteY376" fmla="*/ 526733 h 6858000"/>
                <a:gd name="connsiteX377" fmla="*/ 4938718 w 7880351"/>
                <a:gd name="connsiteY377" fmla="*/ 559258 h 6858000"/>
                <a:gd name="connsiteX378" fmla="*/ 4941892 w 7880351"/>
                <a:gd name="connsiteY378" fmla="*/ 591782 h 6858000"/>
                <a:gd name="connsiteX379" fmla="*/ 4945065 w 7880351"/>
                <a:gd name="connsiteY379" fmla="*/ 625893 h 6858000"/>
                <a:gd name="connsiteX380" fmla="*/ 4946651 w 7880351"/>
                <a:gd name="connsiteY380" fmla="*/ 660003 h 6858000"/>
                <a:gd name="connsiteX381" fmla="*/ 4945065 w 7880351"/>
                <a:gd name="connsiteY381" fmla="*/ 694114 h 6858000"/>
                <a:gd name="connsiteX382" fmla="*/ 4941892 w 7880351"/>
                <a:gd name="connsiteY382" fmla="*/ 726638 h 6858000"/>
                <a:gd name="connsiteX383" fmla="*/ 4938718 w 7880351"/>
                <a:gd name="connsiteY383" fmla="*/ 759162 h 6858000"/>
                <a:gd name="connsiteX384" fmla="*/ 4932372 w 7880351"/>
                <a:gd name="connsiteY384" fmla="*/ 791687 h 6858000"/>
                <a:gd name="connsiteX385" fmla="*/ 4925233 w 7880351"/>
                <a:gd name="connsiteY385" fmla="*/ 824211 h 6858000"/>
                <a:gd name="connsiteX386" fmla="*/ 4915714 w 7880351"/>
                <a:gd name="connsiteY386" fmla="*/ 855942 h 6858000"/>
                <a:gd name="connsiteX387" fmla="*/ 4906194 w 7880351"/>
                <a:gd name="connsiteY387" fmla="*/ 886879 h 6858000"/>
                <a:gd name="connsiteX388" fmla="*/ 4893502 w 7880351"/>
                <a:gd name="connsiteY388" fmla="*/ 916230 h 6858000"/>
                <a:gd name="connsiteX389" fmla="*/ 4881603 w 7880351"/>
                <a:gd name="connsiteY389" fmla="*/ 945582 h 6858000"/>
                <a:gd name="connsiteX390" fmla="*/ 4865737 w 7880351"/>
                <a:gd name="connsiteY390" fmla="*/ 973346 h 6858000"/>
                <a:gd name="connsiteX391" fmla="*/ 4850665 w 7880351"/>
                <a:gd name="connsiteY391" fmla="*/ 1001111 h 6858000"/>
                <a:gd name="connsiteX392" fmla="*/ 4833213 w 7880351"/>
                <a:gd name="connsiteY392" fmla="*/ 1027289 h 6858000"/>
                <a:gd name="connsiteX393" fmla="*/ 4814968 w 7880351"/>
                <a:gd name="connsiteY393" fmla="*/ 1054260 h 6858000"/>
                <a:gd name="connsiteX394" fmla="*/ 4794343 w 7880351"/>
                <a:gd name="connsiteY394" fmla="*/ 1078852 h 6858000"/>
                <a:gd name="connsiteX395" fmla="*/ 4774511 w 7880351"/>
                <a:gd name="connsiteY395" fmla="*/ 1103443 h 6858000"/>
                <a:gd name="connsiteX396" fmla="*/ 4753093 w 7880351"/>
                <a:gd name="connsiteY396" fmla="*/ 1125655 h 6858000"/>
                <a:gd name="connsiteX397" fmla="*/ 4729294 w 7880351"/>
                <a:gd name="connsiteY397" fmla="*/ 1147073 h 6858000"/>
                <a:gd name="connsiteX398" fmla="*/ 4706289 w 7880351"/>
                <a:gd name="connsiteY398" fmla="*/ 1168491 h 6858000"/>
                <a:gd name="connsiteX399" fmla="*/ 4681698 w 7880351"/>
                <a:gd name="connsiteY399" fmla="*/ 1187530 h 6858000"/>
                <a:gd name="connsiteX400" fmla="*/ 4655520 w 7880351"/>
                <a:gd name="connsiteY400" fmla="*/ 1205775 h 6858000"/>
                <a:gd name="connsiteX401" fmla="*/ 4628549 w 7880351"/>
                <a:gd name="connsiteY401" fmla="*/ 1223227 h 6858000"/>
                <a:gd name="connsiteX402" fmla="*/ 4600784 w 7880351"/>
                <a:gd name="connsiteY402" fmla="*/ 1239886 h 6858000"/>
                <a:gd name="connsiteX403" fmla="*/ 4573020 w 7880351"/>
                <a:gd name="connsiteY403" fmla="*/ 1254165 h 6858000"/>
                <a:gd name="connsiteX404" fmla="*/ 4543669 w 7880351"/>
                <a:gd name="connsiteY404" fmla="*/ 1266064 h 6858000"/>
                <a:gd name="connsiteX405" fmla="*/ 4514317 w 7880351"/>
                <a:gd name="connsiteY405" fmla="*/ 1278756 h 6858000"/>
                <a:gd name="connsiteX406" fmla="*/ 4483380 w 7880351"/>
                <a:gd name="connsiteY406" fmla="*/ 1289862 h 6858000"/>
                <a:gd name="connsiteX407" fmla="*/ 4452442 w 7880351"/>
                <a:gd name="connsiteY407" fmla="*/ 1297002 h 6858000"/>
                <a:gd name="connsiteX408" fmla="*/ 4419918 w 7880351"/>
                <a:gd name="connsiteY408" fmla="*/ 1304934 h 6858000"/>
                <a:gd name="connsiteX409" fmla="*/ 4387394 w 7880351"/>
                <a:gd name="connsiteY409" fmla="*/ 1311281 h 6858000"/>
                <a:gd name="connsiteX410" fmla="*/ 4354870 w 7880351"/>
                <a:gd name="connsiteY410" fmla="*/ 1316040 h 6858000"/>
                <a:gd name="connsiteX411" fmla="*/ 4320759 w 7880351"/>
                <a:gd name="connsiteY411" fmla="*/ 1317627 h 6858000"/>
                <a:gd name="connsiteX412" fmla="*/ 4286648 w 7880351"/>
                <a:gd name="connsiteY412" fmla="*/ 1319213 h 6858000"/>
                <a:gd name="connsiteX413" fmla="*/ 4254124 w 7880351"/>
                <a:gd name="connsiteY413" fmla="*/ 1317627 h 6858000"/>
                <a:gd name="connsiteX414" fmla="*/ 4220013 w 7880351"/>
                <a:gd name="connsiteY414" fmla="*/ 1316040 h 6858000"/>
                <a:gd name="connsiteX415" fmla="*/ 4187489 w 7880351"/>
                <a:gd name="connsiteY415" fmla="*/ 1311281 h 6858000"/>
                <a:gd name="connsiteX416" fmla="*/ 4154965 w 7880351"/>
                <a:gd name="connsiteY416" fmla="*/ 1304934 h 6858000"/>
                <a:gd name="connsiteX417" fmla="*/ 4122441 w 7880351"/>
                <a:gd name="connsiteY417" fmla="*/ 1297002 h 6858000"/>
                <a:gd name="connsiteX418" fmla="*/ 4090710 w 7880351"/>
                <a:gd name="connsiteY418" fmla="*/ 1289862 h 6858000"/>
                <a:gd name="connsiteX419" fmla="*/ 4059772 w 7880351"/>
                <a:gd name="connsiteY419" fmla="*/ 1278756 h 6858000"/>
                <a:gd name="connsiteX420" fmla="*/ 4030421 w 7880351"/>
                <a:gd name="connsiteY420" fmla="*/ 1266064 h 6858000"/>
                <a:gd name="connsiteX421" fmla="*/ 4001070 w 7880351"/>
                <a:gd name="connsiteY421" fmla="*/ 1254165 h 6858000"/>
                <a:gd name="connsiteX422" fmla="*/ 3973305 w 7880351"/>
                <a:gd name="connsiteY422" fmla="*/ 1239886 h 6858000"/>
                <a:gd name="connsiteX423" fmla="*/ 3945541 w 7880351"/>
                <a:gd name="connsiteY423" fmla="*/ 1223227 h 6858000"/>
                <a:gd name="connsiteX424" fmla="*/ 3919363 w 7880351"/>
                <a:gd name="connsiteY424" fmla="*/ 1205775 h 6858000"/>
                <a:gd name="connsiteX425" fmla="*/ 3892391 w 7880351"/>
                <a:gd name="connsiteY425" fmla="*/ 1187530 h 6858000"/>
                <a:gd name="connsiteX426" fmla="*/ 3867800 w 7880351"/>
                <a:gd name="connsiteY426" fmla="*/ 1168491 h 6858000"/>
                <a:gd name="connsiteX427" fmla="*/ 3844795 w 7880351"/>
                <a:gd name="connsiteY427" fmla="*/ 1147073 h 6858000"/>
                <a:gd name="connsiteX428" fmla="*/ 3821790 w 7880351"/>
                <a:gd name="connsiteY428" fmla="*/ 1125655 h 6858000"/>
                <a:gd name="connsiteX429" fmla="*/ 3799578 w 7880351"/>
                <a:gd name="connsiteY429" fmla="*/ 1103443 h 6858000"/>
                <a:gd name="connsiteX430" fmla="*/ 3778160 w 7880351"/>
                <a:gd name="connsiteY430" fmla="*/ 1078852 h 6858000"/>
                <a:gd name="connsiteX431" fmla="*/ 3759122 w 7880351"/>
                <a:gd name="connsiteY431" fmla="*/ 1054260 h 6858000"/>
                <a:gd name="connsiteX432" fmla="*/ 3740876 w 7880351"/>
                <a:gd name="connsiteY432" fmla="*/ 1027289 h 6858000"/>
                <a:gd name="connsiteX433" fmla="*/ 3724218 w 7880351"/>
                <a:gd name="connsiteY433" fmla="*/ 1001111 h 6858000"/>
                <a:gd name="connsiteX434" fmla="*/ 3708352 w 7880351"/>
                <a:gd name="connsiteY434" fmla="*/ 973346 h 6858000"/>
                <a:gd name="connsiteX435" fmla="*/ 3692487 w 7880351"/>
                <a:gd name="connsiteY435" fmla="*/ 945582 h 6858000"/>
                <a:gd name="connsiteX436" fmla="*/ 3680588 w 7880351"/>
                <a:gd name="connsiteY436" fmla="*/ 916230 h 6858000"/>
                <a:gd name="connsiteX437" fmla="*/ 3667895 w 7880351"/>
                <a:gd name="connsiteY437" fmla="*/ 886879 h 6858000"/>
                <a:gd name="connsiteX438" fmla="*/ 3656789 w 7880351"/>
                <a:gd name="connsiteY438" fmla="*/ 855942 h 6858000"/>
                <a:gd name="connsiteX439" fmla="*/ 3649650 w 7880351"/>
                <a:gd name="connsiteY439" fmla="*/ 824211 h 6858000"/>
                <a:gd name="connsiteX440" fmla="*/ 3641717 w 7880351"/>
                <a:gd name="connsiteY440" fmla="*/ 791687 h 6858000"/>
                <a:gd name="connsiteX441" fmla="*/ 3635371 w 7880351"/>
                <a:gd name="connsiteY441" fmla="*/ 759162 h 6858000"/>
                <a:gd name="connsiteX442" fmla="*/ 3630611 w 7880351"/>
                <a:gd name="connsiteY442" fmla="*/ 726638 h 6858000"/>
                <a:gd name="connsiteX443" fmla="*/ 3629025 w 7880351"/>
                <a:gd name="connsiteY443" fmla="*/ 694114 h 6858000"/>
                <a:gd name="connsiteX444" fmla="*/ 3627438 w 7880351"/>
                <a:gd name="connsiteY444" fmla="*/ 660003 h 6858000"/>
                <a:gd name="connsiteX445" fmla="*/ 3629025 w 7880351"/>
                <a:gd name="connsiteY445" fmla="*/ 625893 h 6858000"/>
                <a:gd name="connsiteX446" fmla="*/ 3630611 w 7880351"/>
                <a:gd name="connsiteY446" fmla="*/ 591782 h 6858000"/>
                <a:gd name="connsiteX447" fmla="*/ 3635371 w 7880351"/>
                <a:gd name="connsiteY447" fmla="*/ 559258 h 6858000"/>
                <a:gd name="connsiteX448" fmla="*/ 3641717 w 7880351"/>
                <a:gd name="connsiteY448" fmla="*/ 526733 h 6858000"/>
                <a:gd name="connsiteX449" fmla="*/ 3649650 w 7880351"/>
                <a:gd name="connsiteY449" fmla="*/ 494209 h 6858000"/>
                <a:gd name="connsiteX450" fmla="*/ 3656789 w 7880351"/>
                <a:gd name="connsiteY450" fmla="*/ 463272 h 6858000"/>
                <a:gd name="connsiteX451" fmla="*/ 3667895 w 7880351"/>
                <a:gd name="connsiteY451" fmla="*/ 432334 h 6858000"/>
                <a:gd name="connsiteX452" fmla="*/ 3680588 w 7880351"/>
                <a:gd name="connsiteY452" fmla="*/ 402983 h 6858000"/>
                <a:gd name="connsiteX453" fmla="*/ 3692487 w 7880351"/>
                <a:gd name="connsiteY453" fmla="*/ 373632 h 6858000"/>
                <a:gd name="connsiteX454" fmla="*/ 3708352 w 7880351"/>
                <a:gd name="connsiteY454" fmla="*/ 345867 h 6858000"/>
                <a:gd name="connsiteX455" fmla="*/ 3724218 w 7880351"/>
                <a:gd name="connsiteY455" fmla="*/ 318103 h 6858000"/>
                <a:gd name="connsiteX456" fmla="*/ 3740876 w 7880351"/>
                <a:gd name="connsiteY456" fmla="*/ 291131 h 6858000"/>
                <a:gd name="connsiteX457" fmla="*/ 3759122 w 7880351"/>
                <a:gd name="connsiteY457" fmla="*/ 264953 h 6858000"/>
                <a:gd name="connsiteX458" fmla="*/ 3778160 w 7880351"/>
                <a:gd name="connsiteY458" fmla="*/ 240362 h 6858000"/>
                <a:gd name="connsiteX459" fmla="*/ 3799578 w 7880351"/>
                <a:gd name="connsiteY459" fmla="*/ 217357 h 6858000"/>
                <a:gd name="connsiteX460" fmla="*/ 3821790 w 7880351"/>
                <a:gd name="connsiteY460" fmla="*/ 193559 h 6858000"/>
                <a:gd name="connsiteX461" fmla="*/ 3844795 w 7880351"/>
                <a:gd name="connsiteY461" fmla="*/ 172140 h 6858000"/>
                <a:gd name="connsiteX462" fmla="*/ 3867800 w 7880351"/>
                <a:gd name="connsiteY462" fmla="*/ 151515 h 6858000"/>
                <a:gd name="connsiteX463" fmla="*/ 3892391 w 7880351"/>
                <a:gd name="connsiteY463" fmla="*/ 131683 h 6858000"/>
                <a:gd name="connsiteX464" fmla="*/ 3919363 w 7880351"/>
                <a:gd name="connsiteY464" fmla="*/ 113438 h 6858000"/>
                <a:gd name="connsiteX465" fmla="*/ 3945541 w 7880351"/>
                <a:gd name="connsiteY465" fmla="*/ 95986 h 6858000"/>
                <a:gd name="connsiteX466" fmla="*/ 3973305 w 7880351"/>
                <a:gd name="connsiteY466" fmla="*/ 80914 h 6858000"/>
                <a:gd name="connsiteX467" fmla="*/ 4001070 w 7880351"/>
                <a:gd name="connsiteY467" fmla="*/ 65049 h 6858000"/>
                <a:gd name="connsiteX468" fmla="*/ 4030421 w 7880351"/>
                <a:gd name="connsiteY468" fmla="*/ 52356 h 6858000"/>
                <a:gd name="connsiteX469" fmla="*/ 4059772 w 7880351"/>
                <a:gd name="connsiteY469" fmla="*/ 40457 h 6858000"/>
                <a:gd name="connsiteX470" fmla="*/ 4090710 w 7880351"/>
                <a:gd name="connsiteY470" fmla="*/ 30938 h 6858000"/>
                <a:gd name="connsiteX471" fmla="*/ 4122441 w 7880351"/>
                <a:gd name="connsiteY471" fmla="*/ 21419 h 6858000"/>
                <a:gd name="connsiteX472" fmla="*/ 4154965 w 7880351"/>
                <a:gd name="connsiteY472" fmla="*/ 14279 h 6858000"/>
                <a:gd name="connsiteX473" fmla="*/ 4187489 w 7880351"/>
                <a:gd name="connsiteY473" fmla="*/ 7933 h 6858000"/>
                <a:gd name="connsiteX474" fmla="*/ 4220013 w 7880351"/>
                <a:gd name="connsiteY474" fmla="*/ 4760 h 6858000"/>
                <a:gd name="connsiteX475" fmla="*/ 4254124 w 7880351"/>
                <a:gd name="connsiteY475" fmla="*/ 158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Lst>
              <a:rect l="l" t="t" r="r" b="b"/>
              <a:pathLst>
                <a:path w="7880351" h="6858000">
                  <a:moveTo>
                    <a:pt x="5202238" y="4306888"/>
                  </a:moveTo>
                  <a:lnTo>
                    <a:pt x="7473951" y="4306888"/>
                  </a:lnTo>
                  <a:lnTo>
                    <a:pt x="7494589" y="4306888"/>
                  </a:lnTo>
                  <a:lnTo>
                    <a:pt x="7516020" y="4308475"/>
                  </a:lnTo>
                  <a:lnTo>
                    <a:pt x="7535863" y="4311648"/>
                  </a:lnTo>
                  <a:lnTo>
                    <a:pt x="7556501" y="4314821"/>
                  </a:lnTo>
                  <a:lnTo>
                    <a:pt x="7574757" y="4319581"/>
                  </a:lnTo>
                  <a:lnTo>
                    <a:pt x="7595395" y="4323548"/>
                  </a:lnTo>
                  <a:lnTo>
                    <a:pt x="7613651" y="4329894"/>
                  </a:lnTo>
                  <a:lnTo>
                    <a:pt x="7631907" y="4337828"/>
                  </a:lnTo>
                  <a:lnTo>
                    <a:pt x="7650957" y="4345761"/>
                  </a:lnTo>
                  <a:lnTo>
                    <a:pt x="7667626" y="4354487"/>
                  </a:lnTo>
                  <a:lnTo>
                    <a:pt x="7685089" y="4365594"/>
                  </a:lnTo>
                  <a:lnTo>
                    <a:pt x="7701757" y="4375113"/>
                  </a:lnTo>
                  <a:lnTo>
                    <a:pt x="7717632" y="4387013"/>
                  </a:lnTo>
                  <a:lnTo>
                    <a:pt x="7732713" y="4399706"/>
                  </a:lnTo>
                  <a:lnTo>
                    <a:pt x="7747001" y="4412399"/>
                  </a:lnTo>
                  <a:lnTo>
                    <a:pt x="7761289" y="4424299"/>
                  </a:lnTo>
                  <a:lnTo>
                    <a:pt x="7774782" y="4440165"/>
                  </a:lnTo>
                  <a:lnTo>
                    <a:pt x="7787482" y="4454445"/>
                  </a:lnTo>
                  <a:lnTo>
                    <a:pt x="7799389" y="4469518"/>
                  </a:lnTo>
                  <a:lnTo>
                    <a:pt x="7810501" y="4485384"/>
                  </a:lnTo>
                  <a:lnTo>
                    <a:pt x="7821613" y="4502044"/>
                  </a:lnTo>
                  <a:lnTo>
                    <a:pt x="7831932" y="4519497"/>
                  </a:lnTo>
                  <a:lnTo>
                    <a:pt x="7839870" y="4536157"/>
                  </a:lnTo>
                  <a:lnTo>
                    <a:pt x="7849395" y="4555196"/>
                  </a:lnTo>
                  <a:lnTo>
                    <a:pt x="7855745" y="4573442"/>
                  </a:lnTo>
                  <a:lnTo>
                    <a:pt x="7862095" y="4591689"/>
                  </a:lnTo>
                  <a:lnTo>
                    <a:pt x="7867651" y="4612315"/>
                  </a:lnTo>
                  <a:lnTo>
                    <a:pt x="7872413" y="4630561"/>
                  </a:lnTo>
                  <a:lnTo>
                    <a:pt x="7875589" y="4651187"/>
                  </a:lnTo>
                  <a:lnTo>
                    <a:pt x="7878763" y="4671020"/>
                  </a:lnTo>
                  <a:lnTo>
                    <a:pt x="7880351" y="4692440"/>
                  </a:lnTo>
                  <a:lnTo>
                    <a:pt x="7880351" y="4713066"/>
                  </a:lnTo>
                  <a:lnTo>
                    <a:pt x="7880351" y="5756276"/>
                  </a:lnTo>
                  <a:lnTo>
                    <a:pt x="7260432" y="5756276"/>
                  </a:lnTo>
                  <a:lnTo>
                    <a:pt x="7260432" y="5154943"/>
                  </a:lnTo>
                  <a:lnTo>
                    <a:pt x="7258845" y="5131143"/>
                  </a:lnTo>
                  <a:lnTo>
                    <a:pt x="7255670" y="5109724"/>
                  </a:lnTo>
                  <a:lnTo>
                    <a:pt x="7250907" y="5086718"/>
                  </a:lnTo>
                  <a:lnTo>
                    <a:pt x="7242970" y="5066091"/>
                  </a:lnTo>
                  <a:lnTo>
                    <a:pt x="7231857" y="5046259"/>
                  </a:lnTo>
                  <a:lnTo>
                    <a:pt x="7221538" y="5027219"/>
                  </a:lnTo>
                  <a:lnTo>
                    <a:pt x="7207251" y="5008973"/>
                  </a:lnTo>
                  <a:lnTo>
                    <a:pt x="7193757" y="4993106"/>
                  </a:lnTo>
                  <a:lnTo>
                    <a:pt x="7176295" y="4978033"/>
                  </a:lnTo>
                  <a:lnTo>
                    <a:pt x="7159626" y="4965340"/>
                  </a:lnTo>
                  <a:lnTo>
                    <a:pt x="7140576" y="4955027"/>
                  </a:lnTo>
                  <a:lnTo>
                    <a:pt x="7120732" y="4943921"/>
                  </a:lnTo>
                  <a:lnTo>
                    <a:pt x="7098507" y="4935988"/>
                  </a:lnTo>
                  <a:lnTo>
                    <a:pt x="7077076" y="4931228"/>
                  </a:lnTo>
                  <a:lnTo>
                    <a:pt x="7055645" y="4926468"/>
                  </a:lnTo>
                  <a:lnTo>
                    <a:pt x="7031832" y="4926468"/>
                  </a:lnTo>
                  <a:lnTo>
                    <a:pt x="5202238" y="4926468"/>
                  </a:lnTo>
                  <a:close/>
                  <a:moveTo>
                    <a:pt x="5202238" y="2654300"/>
                  </a:moveTo>
                  <a:lnTo>
                    <a:pt x="7353301" y="2654300"/>
                  </a:lnTo>
                  <a:lnTo>
                    <a:pt x="7381082" y="2655888"/>
                  </a:lnTo>
                  <a:lnTo>
                    <a:pt x="7407276" y="2657476"/>
                  </a:lnTo>
                  <a:lnTo>
                    <a:pt x="7433470" y="2660651"/>
                  </a:lnTo>
                  <a:lnTo>
                    <a:pt x="7460457" y="2665413"/>
                  </a:lnTo>
                  <a:lnTo>
                    <a:pt x="7485063" y="2671763"/>
                  </a:lnTo>
                  <a:lnTo>
                    <a:pt x="7509670" y="2677319"/>
                  </a:lnTo>
                  <a:lnTo>
                    <a:pt x="7534276" y="2686844"/>
                  </a:lnTo>
                  <a:lnTo>
                    <a:pt x="7559676" y="2696369"/>
                  </a:lnTo>
                  <a:lnTo>
                    <a:pt x="7582695" y="2706688"/>
                  </a:lnTo>
                  <a:lnTo>
                    <a:pt x="7604126" y="2717801"/>
                  </a:lnTo>
                  <a:lnTo>
                    <a:pt x="7627939" y="2730500"/>
                  </a:lnTo>
                  <a:lnTo>
                    <a:pt x="7647782" y="2743994"/>
                  </a:lnTo>
                  <a:lnTo>
                    <a:pt x="7669213" y="2759869"/>
                  </a:lnTo>
                  <a:lnTo>
                    <a:pt x="7689851" y="2774950"/>
                  </a:lnTo>
                  <a:lnTo>
                    <a:pt x="7708107" y="2792413"/>
                  </a:lnTo>
                  <a:lnTo>
                    <a:pt x="7727157" y="2809082"/>
                  </a:lnTo>
                  <a:lnTo>
                    <a:pt x="7743826" y="2828132"/>
                  </a:lnTo>
                  <a:lnTo>
                    <a:pt x="7761289" y="2846388"/>
                  </a:lnTo>
                  <a:lnTo>
                    <a:pt x="7776370" y="2867025"/>
                  </a:lnTo>
                  <a:lnTo>
                    <a:pt x="7790657" y="2886869"/>
                  </a:lnTo>
                  <a:lnTo>
                    <a:pt x="7804151" y="2909094"/>
                  </a:lnTo>
                  <a:lnTo>
                    <a:pt x="7816851" y="2930525"/>
                  </a:lnTo>
                  <a:lnTo>
                    <a:pt x="7829551" y="2953544"/>
                  </a:lnTo>
                  <a:lnTo>
                    <a:pt x="7839870" y="2976563"/>
                  </a:lnTo>
                  <a:lnTo>
                    <a:pt x="7849395" y="3000375"/>
                  </a:lnTo>
                  <a:lnTo>
                    <a:pt x="7857332" y="3024982"/>
                  </a:lnTo>
                  <a:lnTo>
                    <a:pt x="7864476" y="3049588"/>
                  </a:lnTo>
                  <a:lnTo>
                    <a:pt x="7869239" y="3076576"/>
                  </a:lnTo>
                  <a:lnTo>
                    <a:pt x="7874001" y="3101182"/>
                  </a:lnTo>
                  <a:lnTo>
                    <a:pt x="7878763" y="3128963"/>
                  </a:lnTo>
                  <a:lnTo>
                    <a:pt x="7880351" y="3155157"/>
                  </a:lnTo>
                  <a:lnTo>
                    <a:pt x="7880351" y="3181351"/>
                  </a:lnTo>
                  <a:lnTo>
                    <a:pt x="7880351" y="3925888"/>
                  </a:lnTo>
                  <a:lnTo>
                    <a:pt x="5202238" y="3925888"/>
                  </a:lnTo>
                  <a:close/>
                  <a:moveTo>
                    <a:pt x="3041431" y="2654300"/>
                  </a:moveTo>
                  <a:lnTo>
                    <a:pt x="3371850" y="2654300"/>
                  </a:lnTo>
                  <a:lnTo>
                    <a:pt x="3371850" y="3925888"/>
                  </a:lnTo>
                  <a:lnTo>
                    <a:pt x="2514031" y="3925888"/>
                  </a:lnTo>
                  <a:lnTo>
                    <a:pt x="1350416" y="3925888"/>
                  </a:lnTo>
                  <a:lnTo>
                    <a:pt x="1329765" y="3925888"/>
                  </a:lnTo>
                  <a:lnTo>
                    <a:pt x="1311497" y="3924301"/>
                  </a:lnTo>
                  <a:lnTo>
                    <a:pt x="1292434" y="3922713"/>
                  </a:lnTo>
                  <a:lnTo>
                    <a:pt x="1274166" y="3919538"/>
                  </a:lnTo>
                  <a:lnTo>
                    <a:pt x="1238424" y="3910807"/>
                  </a:lnTo>
                  <a:lnTo>
                    <a:pt x="1204269" y="3898107"/>
                  </a:lnTo>
                  <a:lnTo>
                    <a:pt x="1171704" y="3881438"/>
                  </a:lnTo>
                  <a:lnTo>
                    <a:pt x="1140727" y="3862388"/>
                  </a:lnTo>
                  <a:lnTo>
                    <a:pt x="1112927" y="3842544"/>
                  </a:lnTo>
                  <a:lnTo>
                    <a:pt x="1085922" y="3817144"/>
                  </a:lnTo>
                  <a:lnTo>
                    <a:pt x="1061299" y="3790951"/>
                  </a:lnTo>
                  <a:lnTo>
                    <a:pt x="1041443" y="3763169"/>
                  </a:lnTo>
                  <a:lnTo>
                    <a:pt x="1022380" y="3732213"/>
                  </a:lnTo>
                  <a:lnTo>
                    <a:pt x="1005701" y="3699669"/>
                  </a:lnTo>
                  <a:lnTo>
                    <a:pt x="992992" y="3665538"/>
                  </a:lnTo>
                  <a:lnTo>
                    <a:pt x="984254" y="3629819"/>
                  </a:lnTo>
                  <a:lnTo>
                    <a:pt x="981078" y="3611563"/>
                  </a:lnTo>
                  <a:lnTo>
                    <a:pt x="979489" y="3592513"/>
                  </a:lnTo>
                  <a:lnTo>
                    <a:pt x="977901" y="3574257"/>
                  </a:lnTo>
                  <a:lnTo>
                    <a:pt x="977901" y="3553619"/>
                  </a:lnTo>
                  <a:lnTo>
                    <a:pt x="977901" y="3535363"/>
                  </a:lnTo>
                  <a:lnTo>
                    <a:pt x="979489" y="3516313"/>
                  </a:lnTo>
                  <a:lnTo>
                    <a:pt x="981078" y="3498057"/>
                  </a:lnTo>
                  <a:lnTo>
                    <a:pt x="984254" y="3479800"/>
                  </a:lnTo>
                  <a:lnTo>
                    <a:pt x="992992" y="3444082"/>
                  </a:lnTo>
                  <a:lnTo>
                    <a:pt x="1005701" y="3409951"/>
                  </a:lnTo>
                  <a:lnTo>
                    <a:pt x="1022380" y="3377407"/>
                  </a:lnTo>
                  <a:lnTo>
                    <a:pt x="1041443" y="3345657"/>
                  </a:lnTo>
                  <a:lnTo>
                    <a:pt x="1061299" y="3317875"/>
                  </a:lnTo>
                  <a:lnTo>
                    <a:pt x="1085922" y="3291682"/>
                  </a:lnTo>
                  <a:lnTo>
                    <a:pt x="1112927" y="3267076"/>
                  </a:lnTo>
                  <a:lnTo>
                    <a:pt x="1140727" y="3244851"/>
                  </a:lnTo>
                  <a:lnTo>
                    <a:pt x="1171704" y="3226594"/>
                  </a:lnTo>
                  <a:lnTo>
                    <a:pt x="1204269" y="3211513"/>
                  </a:lnTo>
                  <a:lnTo>
                    <a:pt x="1238424" y="3198813"/>
                  </a:lnTo>
                  <a:lnTo>
                    <a:pt x="1274166" y="3189288"/>
                  </a:lnTo>
                  <a:lnTo>
                    <a:pt x="1292434" y="3186114"/>
                  </a:lnTo>
                  <a:lnTo>
                    <a:pt x="1311497" y="3184526"/>
                  </a:lnTo>
                  <a:lnTo>
                    <a:pt x="1329765" y="3182938"/>
                  </a:lnTo>
                  <a:lnTo>
                    <a:pt x="1350416" y="3181351"/>
                  </a:lnTo>
                  <a:lnTo>
                    <a:pt x="2514031" y="3181351"/>
                  </a:lnTo>
                  <a:lnTo>
                    <a:pt x="2514031" y="3155157"/>
                  </a:lnTo>
                  <a:lnTo>
                    <a:pt x="2517208" y="3128963"/>
                  </a:lnTo>
                  <a:lnTo>
                    <a:pt x="2520386" y="3101182"/>
                  </a:lnTo>
                  <a:lnTo>
                    <a:pt x="2524357" y="3076576"/>
                  </a:lnTo>
                  <a:lnTo>
                    <a:pt x="2530711" y="3049588"/>
                  </a:lnTo>
                  <a:lnTo>
                    <a:pt x="2537065" y="3024982"/>
                  </a:lnTo>
                  <a:lnTo>
                    <a:pt x="2546597" y="3000375"/>
                  </a:lnTo>
                  <a:lnTo>
                    <a:pt x="2555334" y="2976563"/>
                  </a:lnTo>
                  <a:lnTo>
                    <a:pt x="2566454" y="2953544"/>
                  </a:lnTo>
                  <a:lnTo>
                    <a:pt x="2577573" y="2930525"/>
                  </a:lnTo>
                  <a:lnTo>
                    <a:pt x="2589488" y="2909094"/>
                  </a:lnTo>
                  <a:lnTo>
                    <a:pt x="2603785" y="2886869"/>
                  </a:lnTo>
                  <a:lnTo>
                    <a:pt x="2619670" y="2867025"/>
                  </a:lnTo>
                  <a:lnTo>
                    <a:pt x="2634761" y="2846388"/>
                  </a:lnTo>
                  <a:lnTo>
                    <a:pt x="2650647" y="2828132"/>
                  </a:lnTo>
                  <a:lnTo>
                    <a:pt x="2668915" y="2809082"/>
                  </a:lnTo>
                  <a:lnTo>
                    <a:pt x="2686389" y="2792413"/>
                  </a:lnTo>
                  <a:lnTo>
                    <a:pt x="2706246" y="2774950"/>
                  </a:lnTo>
                  <a:lnTo>
                    <a:pt x="2726103" y="2759869"/>
                  </a:lnTo>
                  <a:lnTo>
                    <a:pt x="2746754" y="2743994"/>
                  </a:lnTo>
                  <a:lnTo>
                    <a:pt x="2768200" y="2730500"/>
                  </a:lnTo>
                  <a:lnTo>
                    <a:pt x="2789645" y="2717801"/>
                  </a:lnTo>
                  <a:lnTo>
                    <a:pt x="2813474" y="2706688"/>
                  </a:lnTo>
                  <a:lnTo>
                    <a:pt x="2836508" y="2696369"/>
                  </a:lnTo>
                  <a:lnTo>
                    <a:pt x="2859542" y="2686844"/>
                  </a:lnTo>
                  <a:lnTo>
                    <a:pt x="2884959" y="2677319"/>
                  </a:lnTo>
                  <a:lnTo>
                    <a:pt x="2909581" y="2671763"/>
                  </a:lnTo>
                  <a:lnTo>
                    <a:pt x="2935792" y="2665413"/>
                  </a:lnTo>
                  <a:lnTo>
                    <a:pt x="2960415" y="2660651"/>
                  </a:lnTo>
                  <a:lnTo>
                    <a:pt x="2987420" y="2657476"/>
                  </a:lnTo>
                  <a:lnTo>
                    <a:pt x="3015220" y="2655888"/>
                  </a:lnTo>
                  <a:close/>
                  <a:moveTo>
                    <a:pt x="310429" y="1397000"/>
                  </a:moveTo>
                  <a:lnTo>
                    <a:pt x="342981" y="1398587"/>
                  </a:lnTo>
                  <a:lnTo>
                    <a:pt x="373944" y="1403349"/>
                  </a:lnTo>
                  <a:lnTo>
                    <a:pt x="403320" y="1411285"/>
                  </a:lnTo>
                  <a:lnTo>
                    <a:pt x="431108" y="1422395"/>
                  </a:lnTo>
                  <a:lnTo>
                    <a:pt x="458896" y="1434300"/>
                  </a:lnTo>
                  <a:lnTo>
                    <a:pt x="484302" y="1450172"/>
                  </a:lnTo>
                  <a:lnTo>
                    <a:pt x="508914" y="1468425"/>
                  </a:lnTo>
                  <a:lnTo>
                    <a:pt x="530350" y="1487471"/>
                  </a:lnTo>
                  <a:lnTo>
                    <a:pt x="550992" y="1510486"/>
                  </a:lnTo>
                  <a:lnTo>
                    <a:pt x="567665" y="1533500"/>
                  </a:lnTo>
                  <a:lnTo>
                    <a:pt x="583544" y="1560483"/>
                  </a:lnTo>
                  <a:lnTo>
                    <a:pt x="597041" y="1586672"/>
                  </a:lnTo>
                  <a:lnTo>
                    <a:pt x="608156" y="1614448"/>
                  </a:lnTo>
                  <a:lnTo>
                    <a:pt x="614507" y="1645399"/>
                  </a:lnTo>
                  <a:lnTo>
                    <a:pt x="618477" y="1674762"/>
                  </a:lnTo>
                  <a:lnTo>
                    <a:pt x="621653" y="1707300"/>
                  </a:lnTo>
                  <a:lnTo>
                    <a:pt x="621653" y="4306358"/>
                  </a:lnTo>
                  <a:lnTo>
                    <a:pt x="3371850" y="4306358"/>
                  </a:lnTo>
                  <a:lnTo>
                    <a:pt x="3371850" y="4926164"/>
                  </a:lnTo>
                  <a:lnTo>
                    <a:pt x="621653" y="4926164"/>
                  </a:lnTo>
                  <a:lnTo>
                    <a:pt x="621653" y="5756275"/>
                  </a:lnTo>
                  <a:lnTo>
                    <a:pt x="0" y="5756275"/>
                  </a:lnTo>
                  <a:lnTo>
                    <a:pt x="0" y="1707300"/>
                  </a:lnTo>
                  <a:lnTo>
                    <a:pt x="1588" y="1674762"/>
                  </a:lnTo>
                  <a:lnTo>
                    <a:pt x="6352" y="1645399"/>
                  </a:lnTo>
                  <a:lnTo>
                    <a:pt x="14291" y="1614448"/>
                  </a:lnTo>
                  <a:lnTo>
                    <a:pt x="24612" y="1586672"/>
                  </a:lnTo>
                  <a:lnTo>
                    <a:pt x="38903" y="1560483"/>
                  </a:lnTo>
                  <a:lnTo>
                    <a:pt x="53988" y="1533500"/>
                  </a:lnTo>
                  <a:lnTo>
                    <a:pt x="71454" y="1510486"/>
                  </a:lnTo>
                  <a:lnTo>
                    <a:pt x="91303" y="1487471"/>
                  </a:lnTo>
                  <a:lnTo>
                    <a:pt x="113533" y="1468425"/>
                  </a:lnTo>
                  <a:lnTo>
                    <a:pt x="138145" y="1450172"/>
                  </a:lnTo>
                  <a:lnTo>
                    <a:pt x="162757" y="1434300"/>
                  </a:lnTo>
                  <a:lnTo>
                    <a:pt x="190545" y="1422395"/>
                  </a:lnTo>
                  <a:lnTo>
                    <a:pt x="218333" y="1411285"/>
                  </a:lnTo>
                  <a:lnTo>
                    <a:pt x="248502" y="1403349"/>
                  </a:lnTo>
                  <a:lnTo>
                    <a:pt x="279466" y="1398587"/>
                  </a:lnTo>
                  <a:close/>
                  <a:moveTo>
                    <a:pt x="2154238" y="73025"/>
                  </a:moveTo>
                  <a:lnTo>
                    <a:pt x="2181225" y="73025"/>
                  </a:lnTo>
                  <a:lnTo>
                    <a:pt x="2207419" y="73025"/>
                  </a:lnTo>
                  <a:lnTo>
                    <a:pt x="2232025" y="77788"/>
                  </a:lnTo>
                  <a:lnTo>
                    <a:pt x="2256632" y="84138"/>
                  </a:lnTo>
                  <a:lnTo>
                    <a:pt x="2282032" y="91281"/>
                  </a:lnTo>
                  <a:lnTo>
                    <a:pt x="2306638" y="102394"/>
                  </a:lnTo>
                  <a:lnTo>
                    <a:pt x="2329657" y="116681"/>
                  </a:lnTo>
                  <a:lnTo>
                    <a:pt x="2351882" y="131763"/>
                  </a:lnTo>
                  <a:lnTo>
                    <a:pt x="2371725" y="150813"/>
                  </a:lnTo>
                  <a:lnTo>
                    <a:pt x="3725069" y="1505744"/>
                  </a:lnTo>
                  <a:lnTo>
                    <a:pt x="4846638" y="1505744"/>
                  </a:lnTo>
                  <a:lnTo>
                    <a:pt x="6199982" y="150813"/>
                  </a:lnTo>
                  <a:lnTo>
                    <a:pt x="6220619" y="131763"/>
                  </a:lnTo>
                  <a:lnTo>
                    <a:pt x="6242051" y="116681"/>
                  </a:lnTo>
                  <a:lnTo>
                    <a:pt x="6265069" y="102394"/>
                  </a:lnTo>
                  <a:lnTo>
                    <a:pt x="6288881" y="91281"/>
                  </a:lnTo>
                  <a:lnTo>
                    <a:pt x="6313488" y="84138"/>
                  </a:lnTo>
                  <a:lnTo>
                    <a:pt x="6339681" y="77788"/>
                  </a:lnTo>
                  <a:lnTo>
                    <a:pt x="6364288" y="73025"/>
                  </a:lnTo>
                  <a:lnTo>
                    <a:pt x="6391275" y="73025"/>
                  </a:lnTo>
                  <a:lnTo>
                    <a:pt x="6415881" y="73025"/>
                  </a:lnTo>
                  <a:lnTo>
                    <a:pt x="6442075" y="77788"/>
                  </a:lnTo>
                  <a:lnTo>
                    <a:pt x="6466681" y="84138"/>
                  </a:lnTo>
                  <a:lnTo>
                    <a:pt x="6492081" y="91281"/>
                  </a:lnTo>
                  <a:lnTo>
                    <a:pt x="6516688" y="102394"/>
                  </a:lnTo>
                  <a:lnTo>
                    <a:pt x="6538119" y="116681"/>
                  </a:lnTo>
                  <a:lnTo>
                    <a:pt x="6560344" y="131763"/>
                  </a:lnTo>
                  <a:lnTo>
                    <a:pt x="6581775" y="150813"/>
                  </a:lnTo>
                  <a:lnTo>
                    <a:pt x="6598444" y="172244"/>
                  </a:lnTo>
                  <a:lnTo>
                    <a:pt x="6615907" y="193675"/>
                  </a:lnTo>
                  <a:lnTo>
                    <a:pt x="6629401" y="215900"/>
                  </a:lnTo>
                  <a:lnTo>
                    <a:pt x="6640513" y="240506"/>
                  </a:lnTo>
                  <a:lnTo>
                    <a:pt x="6648451" y="265113"/>
                  </a:lnTo>
                  <a:lnTo>
                    <a:pt x="6654801" y="289719"/>
                  </a:lnTo>
                  <a:lnTo>
                    <a:pt x="6659563" y="315119"/>
                  </a:lnTo>
                  <a:lnTo>
                    <a:pt x="6659563" y="341313"/>
                  </a:lnTo>
                  <a:lnTo>
                    <a:pt x="6659563" y="367507"/>
                  </a:lnTo>
                  <a:lnTo>
                    <a:pt x="6654801" y="392113"/>
                  </a:lnTo>
                  <a:lnTo>
                    <a:pt x="6648451" y="417513"/>
                  </a:lnTo>
                  <a:lnTo>
                    <a:pt x="6640513" y="442119"/>
                  </a:lnTo>
                  <a:lnTo>
                    <a:pt x="6629401" y="466725"/>
                  </a:lnTo>
                  <a:lnTo>
                    <a:pt x="6615907" y="489744"/>
                  </a:lnTo>
                  <a:lnTo>
                    <a:pt x="6598444" y="511969"/>
                  </a:lnTo>
                  <a:lnTo>
                    <a:pt x="6581775" y="531813"/>
                  </a:lnTo>
                  <a:lnTo>
                    <a:pt x="4968875" y="2144713"/>
                  </a:lnTo>
                  <a:lnTo>
                    <a:pt x="4968875" y="3925094"/>
                  </a:lnTo>
                  <a:lnTo>
                    <a:pt x="4968875" y="4438650"/>
                  </a:lnTo>
                  <a:lnTo>
                    <a:pt x="4968875" y="6589713"/>
                  </a:lnTo>
                  <a:lnTo>
                    <a:pt x="4967288" y="6615906"/>
                  </a:lnTo>
                  <a:lnTo>
                    <a:pt x="4962525" y="6643688"/>
                  </a:lnTo>
                  <a:lnTo>
                    <a:pt x="4956969" y="6669088"/>
                  </a:lnTo>
                  <a:lnTo>
                    <a:pt x="4947444" y="6693694"/>
                  </a:lnTo>
                  <a:lnTo>
                    <a:pt x="4936332" y="6716713"/>
                  </a:lnTo>
                  <a:lnTo>
                    <a:pt x="4922838" y="6740525"/>
                  </a:lnTo>
                  <a:lnTo>
                    <a:pt x="4906963" y="6760369"/>
                  </a:lnTo>
                  <a:lnTo>
                    <a:pt x="4890294" y="6778625"/>
                  </a:lnTo>
                  <a:lnTo>
                    <a:pt x="4869657" y="6797675"/>
                  </a:lnTo>
                  <a:lnTo>
                    <a:pt x="4849813" y="6812756"/>
                  </a:lnTo>
                  <a:lnTo>
                    <a:pt x="4827588" y="6825456"/>
                  </a:lnTo>
                  <a:lnTo>
                    <a:pt x="4804569" y="6838156"/>
                  </a:lnTo>
                  <a:lnTo>
                    <a:pt x="4779963" y="6845300"/>
                  </a:lnTo>
                  <a:lnTo>
                    <a:pt x="4753769" y="6853238"/>
                  </a:lnTo>
                  <a:lnTo>
                    <a:pt x="4726782" y="6856413"/>
                  </a:lnTo>
                  <a:lnTo>
                    <a:pt x="4699000" y="6858000"/>
                  </a:lnTo>
                  <a:lnTo>
                    <a:pt x="4671219" y="6856413"/>
                  </a:lnTo>
                  <a:lnTo>
                    <a:pt x="4645025" y="6853238"/>
                  </a:lnTo>
                  <a:lnTo>
                    <a:pt x="4618832" y="6845300"/>
                  </a:lnTo>
                  <a:lnTo>
                    <a:pt x="4593432" y="6838156"/>
                  </a:lnTo>
                  <a:lnTo>
                    <a:pt x="4570413" y="6825456"/>
                  </a:lnTo>
                  <a:lnTo>
                    <a:pt x="4548982" y="6812756"/>
                  </a:lnTo>
                  <a:lnTo>
                    <a:pt x="4528344" y="6797675"/>
                  </a:lnTo>
                  <a:lnTo>
                    <a:pt x="4508500" y="6778625"/>
                  </a:lnTo>
                  <a:lnTo>
                    <a:pt x="4491038" y="6760369"/>
                  </a:lnTo>
                  <a:lnTo>
                    <a:pt x="4475957" y="6740525"/>
                  </a:lnTo>
                  <a:lnTo>
                    <a:pt x="4461669" y="6716713"/>
                  </a:lnTo>
                  <a:lnTo>
                    <a:pt x="4451350" y="6693694"/>
                  </a:lnTo>
                  <a:lnTo>
                    <a:pt x="4441825" y="6669088"/>
                  </a:lnTo>
                  <a:lnTo>
                    <a:pt x="4435475" y="6643688"/>
                  </a:lnTo>
                  <a:lnTo>
                    <a:pt x="4430713" y="6615906"/>
                  </a:lnTo>
                  <a:lnTo>
                    <a:pt x="4429125" y="6589713"/>
                  </a:lnTo>
                  <a:lnTo>
                    <a:pt x="4429125" y="4438650"/>
                  </a:lnTo>
                  <a:lnTo>
                    <a:pt x="4140994" y="4438650"/>
                  </a:lnTo>
                  <a:lnTo>
                    <a:pt x="4140994" y="6589713"/>
                  </a:lnTo>
                  <a:lnTo>
                    <a:pt x="4139407" y="6615906"/>
                  </a:lnTo>
                  <a:lnTo>
                    <a:pt x="4136232" y="6643688"/>
                  </a:lnTo>
                  <a:lnTo>
                    <a:pt x="4129882" y="6669088"/>
                  </a:lnTo>
                  <a:lnTo>
                    <a:pt x="4121150" y="6693694"/>
                  </a:lnTo>
                  <a:lnTo>
                    <a:pt x="4108450" y="6716713"/>
                  </a:lnTo>
                  <a:lnTo>
                    <a:pt x="4095750" y="6740525"/>
                  </a:lnTo>
                  <a:lnTo>
                    <a:pt x="4080669" y="6760369"/>
                  </a:lnTo>
                  <a:lnTo>
                    <a:pt x="4063207" y="6778625"/>
                  </a:lnTo>
                  <a:lnTo>
                    <a:pt x="4043363" y="6797675"/>
                  </a:lnTo>
                  <a:lnTo>
                    <a:pt x="4022725" y="6812756"/>
                  </a:lnTo>
                  <a:lnTo>
                    <a:pt x="4001294" y="6825456"/>
                  </a:lnTo>
                  <a:lnTo>
                    <a:pt x="3976688" y="6838156"/>
                  </a:lnTo>
                  <a:lnTo>
                    <a:pt x="3952082" y="6845300"/>
                  </a:lnTo>
                  <a:lnTo>
                    <a:pt x="3926682" y="6853238"/>
                  </a:lnTo>
                  <a:lnTo>
                    <a:pt x="3900488" y="6856413"/>
                  </a:lnTo>
                  <a:lnTo>
                    <a:pt x="3872707" y="6858000"/>
                  </a:lnTo>
                  <a:lnTo>
                    <a:pt x="3844925" y="6856413"/>
                  </a:lnTo>
                  <a:lnTo>
                    <a:pt x="3818732" y="6853238"/>
                  </a:lnTo>
                  <a:lnTo>
                    <a:pt x="3791744" y="6845300"/>
                  </a:lnTo>
                  <a:lnTo>
                    <a:pt x="3767138" y="6838156"/>
                  </a:lnTo>
                  <a:lnTo>
                    <a:pt x="3744119" y="6825456"/>
                  </a:lnTo>
                  <a:lnTo>
                    <a:pt x="3722688" y="6812756"/>
                  </a:lnTo>
                  <a:lnTo>
                    <a:pt x="3700463" y="6797675"/>
                  </a:lnTo>
                  <a:lnTo>
                    <a:pt x="3682207" y="6778625"/>
                  </a:lnTo>
                  <a:lnTo>
                    <a:pt x="3664744" y="6760369"/>
                  </a:lnTo>
                  <a:lnTo>
                    <a:pt x="3649663" y="6740525"/>
                  </a:lnTo>
                  <a:lnTo>
                    <a:pt x="3635375" y="6716713"/>
                  </a:lnTo>
                  <a:lnTo>
                    <a:pt x="3624263" y="6693694"/>
                  </a:lnTo>
                  <a:lnTo>
                    <a:pt x="3615532" y="6669088"/>
                  </a:lnTo>
                  <a:lnTo>
                    <a:pt x="3609182" y="6643688"/>
                  </a:lnTo>
                  <a:lnTo>
                    <a:pt x="3604419" y="6615906"/>
                  </a:lnTo>
                  <a:lnTo>
                    <a:pt x="3602832" y="6589713"/>
                  </a:lnTo>
                  <a:lnTo>
                    <a:pt x="3602832" y="4438650"/>
                  </a:lnTo>
                  <a:lnTo>
                    <a:pt x="3602832" y="3925094"/>
                  </a:lnTo>
                  <a:lnTo>
                    <a:pt x="3602832" y="2144713"/>
                  </a:lnTo>
                  <a:lnTo>
                    <a:pt x="1989931" y="531813"/>
                  </a:lnTo>
                  <a:lnTo>
                    <a:pt x="1971676" y="511969"/>
                  </a:lnTo>
                  <a:lnTo>
                    <a:pt x="1955800" y="489744"/>
                  </a:lnTo>
                  <a:lnTo>
                    <a:pt x="1942306" y="466725"/>
                  </a:lnTo>
                  <a:lnTo>
                    <a:pt x="1931194" y="442119"/>
                  </a:lnTo>
                  <a:lnTo>
                    <a:pt x="1923257" y="417513"/>
                  </a:lnTo>
                  <a:lnTo>
                    <a:pt x="1917700" y="392113"/>
                  </a:lnTo>
                  <a:lnTo>
                    <a:pt x="1912938" y="367507"/>
                  </a:lnTo>
                  <a:lnTo>
                    <a:pt x="1911351" y="341313"/>
                  </a:lnTo>
                  <a:lnTo>
                    <a:pt x="1912938" y="315119"/>
                  </a:lnTo>
                  <a:lnTo>
                    <a:pt x="1917700" y="289719"/>
                  </a:lnTo>
                  <a:lnTo>
                    <a:pt x="1923257" y="265113"/>
                  </a:lnTo>
                  <a:lnTo>
                    <a:pt x="1931194" y="240506"/>
                  </a:lnTo>
                  <a:lnTo>
                    <a:pt x="1942306" y="215900"/>
                  </a:lnTo>
                  <a:lnTo>
                    <a:pt x="1955800" y="193675"/>
                  </a:lnTo>
                  <a:lnTo>
                    <a:pt x="1971676" y="172244"/>
                  </a:lnTo>
                  <a:lnTo>
                    <a:pt x="1989931" y="150813"/>
                  </a:lnTo>
                  <a:lnTo>
                    <a:pt x="2010569" y="131763"/>
                  </a:lnTo>
                  <a:lnTo>
                    <a:pt x="2033588" y="116681"/>
                  </a:lnTo>
                  <a:lnTo>
                    <a:pt x="2055019" y="102394"/>
                  </a:lnTo>
                  <a:lnTo>
                    <a:pt x="2080419" y="91281"/>
                  </a:lnTo>
                  <a:lnTo>
                    <a:pt x="2105025" y="84138"/>
                  </a:lnTo>
                  <a:lnTo>
                    <a:pt x="2129632" y="77788"/>
                  </a:lnTo>
                  <a:close/>
                  <a:moveTo>
                    <a:pt x="4286648" y="0"/>
                  </a:moveTo>
                  <a:lnTo>
                    <a:pt x="4320759" y="1587"/>
                  </a:lnTo>
                  <a:lnTo>
                    <a:pt x="4354870" y="4760"/>
                  </a:lnTo>
                  <a:lnTo>
                    <a:pt x="4387394" y="7933"/>
                  </a:lnTo>
                  <a:lnTo>
                    <a:pt x="4419918" y="14279"/>
                  </a:lnTo>
                  <a:lnTo>
                    <a:pt x="4452442" y="21419"/>
                  </a:lnTo>
                  <a:lnTo>
                    <a:pt x="4483380" y="30938"/>
                  </a:lnTo>
                  <a:lnTo>
                    <a:pt x="4514317" y="40457"/>
                  </a:lnTo>
                  <a:lnTo>
                    <a:pt x="4543669" y="52356"/>
                  </a:lnTo>
                  <a:lnTo>
                    <a:pt x="4573020" y="65049"/>
                  </a:lnTo>
                  <a:lnTo>
                    <a:pt x="4600784" y="80914"/>
                  </a:lnTo>
                  <a:lnTo>
                    <a:pt x="4628549" y="95986"/>
                  </a:lnTo>
                  <a:lnTo>
                    <a:pt x="4655520" y="113438"/>
                  </a:lnTo>
                  <a:lnTo>
                    <a:pt x="4681698" y="131683"/>
                  </a:lnTo>
                  <a:lnTo>
                    <a:pt x="4706289" y="151515"/>
                  </a:lnTo>
                  <a:lnTo>
                    <a:pt x="4729294" y="172140"/>
                  </a:lnTo>
                  <a:lnTo>
                    <a:pt x="4753093" y="193559"/>
                  </a:lnTo>
                  <a:lnTo>
                    <a:pt x="4774511" y="217357"/>
                  </a:lnTo>
                  <a:lnTo>
                    <a:pt x="4794343" y="240362"/>
                  </a:lnTo>
                  <a:lnTo>
                    <a:pt x="4814968" y="264953"/>
                  </a:lnTo>
                  <a:lnTo>
                    <a:pt x="4833213" y="291131"/>
                  </a:lnTo>
                  <a:lnTo>
                    <a:pt x="4850665" y="318103"/>
                  </a:lnTo>
                  <a:lnTo>
                    <a:pt x="4865737" y="345867"/>
                  </a:lnTo>
                  <a:lnTo>
                    <a:pt x="4881603" y="373632"/>
                  </a:lnTo>
                  <a:lnTo>
                    <a:pt x="4893502" y="402983"/>
                  </a:lnTo>
                  <a:lnTo>
                    <a:pt x="4906194" y="432334"/>
                  </a:lnTo>
                  <a:lnTo>
                    <a:pt x="4915714" y="463272"/>
                  </a:lnTo>
                  <a:lnTo>
                    <a:pt x="4925233" y="494209"/>
                  </a:lnTo>
                  <a:lnTo>
                    <a:pt x="4932372" y="526733"/>
                  </a:lnTo>
                  <a:lnTo>
                    <a:pt x="4938718" y="559258"/>
                  </a:lnTo>
                  <a:lnTo>
                    <a:pt x="4941892" y="591782"/>
                  </a:lnTo>
                  <a:lnTo>
                    <a:pt x="4945065" y="625893"/>
                  </a:lnTo>
                  <a:lnTo>
                    <a:pt x="4946651" y="660003"/>
                  </a:lnTo>
                  <a:lnTo>
                    <a:pt x="4945065" y="694114"/>
                  </a:lnTo>
                  <a:lnTo>
                    <a:pt x="4941892" y="726638"/>
                  </a:lnTo>
                  <a:lnTo>
                    <a:pt x="4938718" y="759162"/>
                  </a:lnTo>
                  <a:lnTo>
                    <a:pt x="4932372" y="791687"/>
                  </a:lnTo>
                  <a:lnTo>
                    <a:pt x="4925233" y="824211"/>
                  </a:lnTo>
                  <a:lnTo>
                    <a:pt x="4915714" y="855942"/>
                  </a:lnTo>
                  <a:lnTo>
                    <a:pt x="4906194" y="886879"/>
                  </a:lnTo>
                  <a:lnTo>
                    <a:pt x="4893502" y="916230"/>
                  </a:lnTo>
                  <a:lnTo>
                    <a:pt x="4881603" y="945582"/>
                  </a:lnTo>
                  <a:lnTo>
                    <a:pt x="4865737" y="973346"/>
                  </a:lnTo>
                  <a:lnTo>
                    <a:pt x="4850665" y="1001111"/>
                  </a:lnTo>
                  <a:lnTo>
                    <a:pt x="4833213" y="1027289"/>
                  </a:lnTo>
                  <a:lnTo>
                    <a:pt x="4814968" y="1054260"/>
                  </a:lnTo>
                  <a:lnTo>
                    <a:pt x="4794343" y="1078852"/>
                  </a:lnTo>
                  <a:lnTo>
                    <a:pt x="4774511" y="1103443"/>
                  </a:lnTo>
                  <a:lnTo>
                    <a:pt x="4753093" y="1125655"/>
                  </a:lnTo>
                  <a:lnTo>
                    <a:pt x="4729294" y="1147073"/>
                  </a:lnTo>
                  <a:lnTo>
                    <a:pt x="4706289" y="1168491"/>
                  </a:lnTo>
                  <a:lnTo>
                    <a:pt x="4681698" y="1187530"/>
                  </a:lnTo>
                  <a:lnTo>
                    <a:pt x="4655520" y="1205775"/>
                  </a:lnTo>
                  <a:lnTo>
                    <a:pt x="4628549" y="1223227"/>
                  </a:lnTo>
                  <a:lnTo>
                    <a:pt x="4600784" y="1239886"/>
                  </a:lnTo>
                  <a:lnTo>
                    <a:pt x="4573020" y="1254165"/>
                  </a:lnTo>
                  <a:lnTo>
                    <a:pt x="4543669" y="1266064"/>
                  </a:lnTo>
                  <a:lnTo>
                    <a:pt x="4514317" y="1278756"/>
                  </a:lnTo>
                  <a:lnTo>
                    <a:pt x="4483380" y="1289862"/>
                  </a:lnTo>
                  <a:lnTo>
                    <a:pt x="4452442" y="1297002"/>
                  </a:lnTo>
                  <a:lnTo>
                    <a:pt x="4419918" y="1304934"/>
                  </a:lnTo>
                  <a:lnTo>
                    <a:pt x="4387394" y="1311281"/>
                  </a:lnTo>
                  <a:lnTo>
                    <a:pt x="4354870" y="1316040"/>
                  </a:lnTo>
                  <a:lnTo>
                    <a:pt x="4320759" y="1317627"/>
                  </a:lnTo>
                  <a:lnTo>
                    <a:pt x="4286648" y="1319213"/>
                  </a:lnTo>
                  <a:lnTo>
                    <a:pt x="4254124" y="1317627"/>
                  </a:lnTo>
                  <a:lnTo>
                    <a:pt x="4220013" y="1316040"/>
                  </a:lnTo>
                  <a:lnTo>
                    <a:pt x="4187489" y="1311281"/>
                  </a:lnTo>
                  <a:lnTo>
                    <a:pt x="4154965" y="1304934"/>
                  </a:lnTo>
                  <a:lnTo>
                    <a:pt x="4122441" y="1297002"/>
                  </a:lnTo>
                  <a:lnTo>
                    <a:pt x="4090710" y="1289862"/>
                  </a:lnTo>
                  <a:lnTo>
                    <a:pt x="4059772" y="1278756"/>
                  </a:lnTo>
                  <a:lnTo>
                    <a:pt x="4030421" y="1266064"/>
                  </a:lnTo>
                  <a:lnTo>
                    <a:pt x="4001070" y="1254165"/>
                  </a:lnTo>
                  <a:lnTo>
                    <a:pt x="3973305" y="1239886"/>
                  </a:lnTo>
                  <a:lnTo>
                    <a:pt x="3945541" y="1223227"/>
                  </a:lnTo>
                  <a:lnTo>
                    <a:pt x="3919363" y="1205775"/>
                  </a:lnTo>
                  <a:lnTo>
                    <a:pt x="3892391" y="1187530"/>
                  </a:lnTo>
                  <a:lnTo>
                    <a:pt x="3867800" y="1168491"/>
                  </a:lnTo>
                  <a:lnTo>
                    <a:pt x="3844795" y="1147073"/>
                  </a:lnTo>
                  <a:lnTo>
                    <a:pt x="3821790" y="1125655"/>
                  </a:lnTo>
                  <a:lnTo>
                    <a:pt x="3799578" y="1103443"/>
                  </a:lnTo>
                  <a:lnTo>
                    <a:pt x="3778160" y="1078852"/>
                  </a:lnTo>
                  <a:lnTo>
                    <a:pt x="3759122" y="1054260"/>
                  </a:lnTo>
                  <a:lnTo>
                    <a:pt x="3740876" y="1027289"/>
                  </a:lnTo>
                  <a:lnTo>
                    <a:pt x="3724218" y="1001111"/>
                  </a:lnTo>
                  <a:lnTo>
                    <a:pt x="3708352" y="973346"/>
                  </a:lnTo>
                  <a:lnTo>
                    <a:pt x="3692487" y="945582"/>
                  </a:lnTo>
                  <a:lnTo>
                    <a:pt x="3680588" y="916230"/>
                  </a:lnTo>
                  <a:lnTo>
                    <a:pt x="3667895" y="886879"/>
                  </a:lnTo>
                  <a:lnTo>
                    <a:pt x="3656789" y="855942"/>
                  </a:lnTo>
                  <a:lnTo>
                    <a:pt x="3649650" y="824211"/>
                  </a:lnTo>
                  <a:lnTo>
                    <a:pt x="3641717" y="791687"/>
                  </a:lnTo>
                  <a:lnTo>
                    <a:pt x="3635371" y="759162"/>
                  </a:lnTo>
                  <a:lnTo>
                    <a:pt x="3630611" y="726638"/>
                  </a:lnTo>
                  <a:lnTo>
                    <a:pt x="3629025" y="694114"/>
                  </a:lnTo>
                  <a:lnTo>
                    <a:pt x="3627438" y="660003"/>
                  </a:lnTo>
                  <a:lnTo>
                    <a:pt x="3629025" y="625893"/>
                  </a:lnTo>
                  <a:lnTo>
                    <a:pt x="3630611" y="591782"/>
                  </a:lnTo>
                  <a:lnTo>
                    <a:pt x="3635371" y="559258"/>
                  </a:lnTo>
                  <a:lnTo>
                    <a:pt x="3641717" y="526733"/>
                  </a:lnTo>
                  <a:lnTo>
                    <a:pt x="3649650" y="494209"/>
                  </a:lnTo>
                  <a:lnTo>
                    <a:pt x="3656789" y="463272"/>
                  </a:lnTo>
                  <a:lnTo>
                    <a:pt x="3667895" y="432334"/>
                  </a:lnTo>
                  <a:lnTo>
                    <a:pt x="3680588" y="402983"/>
                  </a:lnTo>
                  <a:lnTo>
                    <a:pt x="3692487" y="373632"/>
                  </a:lnTo>
                  <a:lnTo>
                    <a:pt x="3708352" y="345867"/>
                  </a:lnTo>
                  <a:lnTo>
                    <a:pt x="3724218" y="318103"/>
                  </a:lnTo>
                  <a:lnTo>
                    <a:pt x="3740876" y="291131"/>
                  </a:lnTo>
                  <a:lnTo>
                    <a:pt x="3759122" y="264953"/>
                  </a:lnTo>
                  <a:lnTo>
                    <a:pt x="3778160" y="240362"/>
                  </a:lnTo>
                  <a:lnTo>
                    <a:pt x="3799578" y="217357"/>
                  </a:lnTo>
                  <a:lnTo>
                    <a:pt x="3821790" y="193559"/>
                  </a:lnTo>
                  <a:lnTo>
                    <a:pt x="3844795" y="172140"/>
                  </a:lnTo>
                  <a:lnTo>
                    <a:pt x="3867800" y="151515"/>
                  </a:lnTo>
                  <a:lnTo>
                    <a:pt x="3892391" y="131683"/>
                  </a:lnTo>
                  <a:lnTo>
                    <a:pt x="3919363" y="113438"/>
                  </a:lnTo>
                  <a:lnTo>
                    <a:pt x="3945541" y="95986"/>
                  </a:lnTo>
                  <a:lnTo>
                    <a:pt x="3973305" y="80914"/>
                  </a:lnTo>
                  <a:lnTo>
                    <a:pt x="4001070" y="65049"/>
                  </a:lnTo>
                  <a:lnTo>
                    <a:pt x="4030421" y="52356"/>
                  </a:lnTo>
                  <a:lnTo>
                    <a:pt x="4059772" y="40457"/>
                  </a:lnTo>
                  <a:lnTo>
                    <a:pt x="4090710" y="30938"/>
                  </a:lnTo>
                  <a:lnTo>
                    <a:pt x="4122441" y="21419"/>
                  </a:lnTo>
                  <a:lnTo>
                    <a:pt x="4154965" y="14279"/>
                  </a:lnTo>
                  <a:lnTo>
                    <a:pt x="4187489" y="7933"/>
                  </a:lnTo>
                  <a:lnTo>
                    <a:pt x="4220013" y="4760"/>
                  </a:lnTo>
                  <a:lnTo>
                    <a:pt x="4254124" y="1587"/>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grpSp>
        <p:nvGrpSpPr>
          <p:cNvPr id="9" name="组合 8"/>
          <p:cNvGrpSpPr/>
          <p:nvPr/>
        </p:nvGrpSpPr>
        <p:grpSpPr>
          <a:xfrm>
            <a:off x="2179420" y="1122184"/>
            <a:ext cx="1872208" cy="1872189"/>
            <a:chOff x="2179420" y="1122184"/>
            <a:chExt cx="1872208" cy="1872189"/>
          </a:xfrm>
        </p:grpSpPr>
        <p:grpSp>
          <p:nvGrpSpPr>
            <p:cNvPr id="40" name="组合 39"/>
            <p:cNvGrpSpPr/>
            <p:nvPr/>
          </p:nvGrpSpPr>
          <p:grpSpPr>
            <a:xfrm>
              <a:off x="2179420" y="1122184"/>
              <a:ext cx="1872208" cy="1872189"/>
              <a:chOff x="1517330" y="1125257"/>
              <a:chExt cx="2204282" cy="2204282"/>
            </a:xfrm>
          </p:grpSpPr>
          <p:sp>
            <p:nvSpPr>
              <p:cNvPr id="42" name="椭圆 41"/>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3" name="椭圆 42"/>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5" name="任意多边形 54"/>
            <p:cNvSpPr/>
            <p:nvPr/>
          </p:nvSpPr>
          <p:spPr>
            <a:xfrm rot="5400000">
              <a:off x="2748517" y="1484401"/>
              <a:ext cx="734014" cy="1147754"/>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8138785" y="1122184"/>
            <a:ext cx="1872208" cy="1872189"/>
            <a:chOff x="8138785" y="1122184"/>
            <a:chExt cx="1872208" cy="1872189"/>
          </a:xfrm>
        </p:grpSpPr>
        <p:grpSp>
          <p:nvGrpSpPr>
            <p:cNvPr id="50" name="组合 49"/>
            <p:cNvGrpSpPr/>
            <p:nvPr/>
          </p:nvGrpSpPr>
          <p:grpSpPr>
            <a:xfrm>
              <a:off x="8138785" y="1122184"/>
              <a:ext cx="1872208" cy="1872189"/>
              <a:chOff x="1517330" y="1125257"/>
              <a:chExt cx="2204282" cy="2204282"/>
            </a:xfrm>
          </p:grpSpPr>
          <p:sp>
            <p:nvSpPr>
              <p:cNvPr id="51" name="椭圆 50"/>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52" name="椭圆 51"/>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6" name="Freeform 14"/>
            <p:cNvSpPr>
              <a:spLocks noEditPoints="1"/>
            </p:cNvSpPr>
            <p:nvPr/>
          </p:nvSpPr>
          <p:spPr bwMode="auto">
            <a:xfrm>
              <a:off x="8589516" y="1569472"/>
              <a:ext cx="970747" cy="977613"/>
            </a:xfrm>
            <a:custGeom>
              <a:avLst/>
              <a:gdLst>
                <a:gd name="T0" fmla="*/ 179 w 179"/>
                <a:gd name="T1" fmla="*/ 89 h 179"/>
                <a:gd name="T2" fmla="*/ 159 w 179"/>
                <a:gd name="T3" fmla="*/ 84 h 179"/>
                <a:gd name="T4" fmla="*/ 171 w 179"/>
                <a:gd name="T5" fmla="*/ 84 h 179"/>
                <a:gd name="T6" fmla="*/ 159 w 179"/>
                <a:gd name="T7" fmla="*/ 95 h 179"/>
                <a:gd name="T8" fmla="*/ 139 w 179"/>
                <a:gd name="T9" fmla="*/ 164 h 179"/>
                <a:gd name="T10" fmla="*/ 159 w 179"/>
                <a:gd name="T11" fmla="*/ 95 h 179"/>
                <a:gd name="T12" fmla="*/ 148 w 179"/>
                <a:gd name="T13" fmla="*/ 84 h 179"/>
                <a:gd name="T14" fmla="*/ 159 w 179"/>
                <a:gd name="T15" fmla="*/ 34 h 179"/>
                <a:gd name="T16" fmla="*/ 139 w 179"/>
                <a:gd name="T17" fmla="*/ 33 h 179"/>
                <a:gd name="T18" fmla="*/ 144 w 179"/>
                <a:gd name="T19" fmla="*/ 28 h 179"/>
                <a:gd name="T20" fmla="*/ 139 w 179"/>
                <a:gd name="T21" fmla="*/ 47 h 179"/>
                <a:gd name="T22" fmla="*/ 151 w 179"/>
                <a:gd name="T23" fmla="*/ 144 h 179"/>
                <a:gd name="T24" fmla="*/ 139 w 179"/>
                <a:gd name="T25" fmla="*/ 146 h 179"/>
                <a:gd name="T26" fmla="*/ 90 w 179"/>
                <a:gd name="T27" fmla="*/ 179 h 179"/>
                <a:gd name="T28" fmla="*/ 139 w 179"/>
                <a:gd name="T29" fmla="*/ 146 h 179"/>
                <a:gd name="T30" fmla="*/ 134 w 179"/>
                <a:gd name="T31" fmla="*/ 127 h 179"/>
                <a:gd name="T32" fmla="*/ 139 w 179"/>
                <a:gd name="T33" fmla="*/ 132 h 179"/>
                <a:gd name="T34" fmla="*/ 134 w 179"/>
                <a:gd name="T35" fmla="*/ 52 h 179"/>
                <a:gd name="T36" fmla="*/ 139 w 179"/>
                <a:gd name="T37" fmla="*/ 33 h 179"/>
                <a:gd name="T38" fmla="*/ 90 w 179"/>
                <a:gd name="T39" fmla="*/ 0 h 179"/>
                <a:gd name="T40" fmla="*/ 90 w 179"/>
                <a:gd name="T41" fmla="*/ 8 h 179"/>
                <a:gd name="T42" fmla="*/ 95 w 179"/>
                <a:gd name="T43" fmla="*/ 31 h 179"/>
                <a:gd name="T44" fmla="*/ 90 w 179"/>
                <a:gd name="T45" fmla="*/ 82 h 179"/>
                <a:gd name="T46" fmla="*/ 119 w 179"/>
                <a:gd name="T47" fmla="*/ 56 h 179"/>
                <a:gd name="T48" fmla="*/ 91 w 179"/>
                <a:gd name="T49" fmla="*/ 98 h 179"/>
                <a:gd name="T50" fmla="*/ 90 w 179"/>
                <a:gd name="T51" fmla="*/ 147 h 179"/>
                <a:gd name="T52" fmla="*/ 95 w 179"/>
                <a:gd name="T53" fmla="*/ 171 h 179"/>
                <a:gd name="T54" fmla="*/ 90 w 179"/>
                <a:gd name="T55" fmla="*/ 171 h 179"/>
                <a:gd name="T56" fmla="*/ 90 w 179"/>
                <a:gd name="T57" fmla="*/ 0 h 179"/>
                <a:gd name="T58" fmla="*/ 40 w 179"/>
                <a:gd name="T59" fmla="*/ 33 h 179"/>
                <a:gd name="T60" fmla="*/ 45 w 179"/>
                <a:gd name="T61" fmla="*/ 52 h 179"/>
                <a:gd name="T62" fmla="*/ 40 w 179"/>
                <a:gd name="T63" fmla="*/ 132 h 179"/>
                <a:gd name="T64" fmla="*/ 52 w 179"/>
                <a:gd name="T65" fmla="*/ 134 h 179"/>
                <a:gd name="T66" fmla="*/ 40 w 179"/>
                <a:gd name="T67" fmla="*/ 164 h 179"/>
                <a:gd name="T68" fmla="*/ 90 w 179"/>
                <a:gd name="T69" fmla="*/ 171 h 179"/>
                <a:gd name="T70" fmla="*/ 84 w 179"/>
                <a:gd name="T71" fmla="*/ 147 h 179"/>
                <a:gd name="T72" fmla="*/ 90 w 179"/>
                <a:gd name="T73" fmla="*/ 97 h 179"/>
                <a:gd name="T74" fmla="*/ 75 w 179"/>
                <a:gd name="T75" fmla="*/ 69 h 179"/>
                <a:gd name="T76" fmla="*/ 90 w 179"/>
                <a:gd name="T77" fmla="*/ 82 h 179"/>
                <a:gd name="T78" fmla="*/ 84 w 179"/>
                <a:gd name="T79" fmla="*/ 31 h 179"/>
                <a:gd name="T80" fmla="*/ 84 w 179"/>
                <a:gd name="T81" fmla="*/ 8 h 179"/>
                <a:gd name="T82" fmla="*/ 90 w 179"/>
                <a:gd name="T83" fmla="*/ 0 h 179"/>
                <a:gd name="T84" fmla="*/ 20 w 179"/>
                <a:gd name="T85" fmla="*/ 34 h 179"/>
                <a:gd name="T86" fmla="*/ 32 w 179"/>
                <a:gd name="T87" fmla="*/ 84 h 179"/>
                <a:gd name="T88" fmla="*/ 32 w 179"/>
                <a:gd name="T89" fmla="*/ 95 h 179"/>
                <a:gd name="T90" fmla="*/ 20 w 179"/>
                <a:gd name="T91" fmla="*/ 145 h 179"/>
                <a:gd name="T92" fmla="*/ 40 w 179"/>
                <a:gd name="T93" fmla="*/ 146 h 179"/>
                <a:gd name="T94" fmla="*/ 35 w 179"/>
                <a:gd name="T95" fmla="*/ 151 h 179"/>
                <a:gd name="T96" fmla="*/ 40 w 179"/>
                <a:gd name="T97" fmla="*/ 132 h 179"/>
                <a:gd name="T98" fmla="*/ 28 w 179"/>
                <a:gd name="T99" fmla="*/ 35 h 179"/>
                <a:gd name="T100" fmla="*/ 35 w 179"/>
                <a:gd name="T101" fmla="*/ 28 h 179"/>
                <a:gd name="T102" fmla="*/ 40 w 179"/>
                <a:gd name="T103" fmla="*/ 15 h 179"/>
                <a:gd name="T104" fmla="*/ 0 w 179"/>
                <a:gd name="T105" fmla="*/ 89 h 179"/>
                <a:gd name="T106" fmla="*/ 20 w 179"/>
                <a:gd name="T107" fmla="*/ 95 h 179"/>
                <a:gd name="T108" fmla="*/ 8 w 179"/>
                <a:gd name="T109" fmla="*/ 84 h 179"/>
                <a:gd name="T110" fmla="*/ 20 w 179"/>
                <a:gd name="T111" fmla="*/ 3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79">
                  <a:moveTo>
                    <a:pt x="159" y="145"/>
                  </a:moveTo>
                  <a:cubicBezTo>
                    <a:pt x="172" y="130"/>
                    <a:pt x="179" y="111"/>
                    <a:pt x="179" y="89"/>
                  </a:cubicBezTo>
                  <a:cubicBezTo>
                    <a:pt x="179" y="68"/>
                    <a:pt x="172" y="49"/>
                    <a:pt x="159" y="34"/>
                  </a:cubicBezTo>
                  <a:cubicBezTo>
                    <a:pt x="159" y="84"/>
                    <a:pt x="159" y="84"/>
                    <a:pt x="159" y="84"/>
                  </a:cubicBezTo>
                  <a:cubicBezTo>
                    <a:pt x="171" y="84"/>
                    <a:pt x="171" y="84"/>
                    <a:pt x="171" y="84"/>
                  </a:cubicBezTo>
                  <a:cubicBezTo>
                    <a:pt x="171" y="84"/>
                    <a:pt x="171" y="84"/>
                    <a:pt x="171" y="84"/>
                  </a:cubicBezTo>
                  <a:cubicBezTo>
                    <a:pt x="171" y="95"/>
                    <a:pt x="171" y="95"/>
                    <a:pt x="171" y="95"/>
                  </a:cubicBezTo>
                  <a:cubicBezTo>
                    <a:pt x="159" y="95"/>
                    <a:pt x="159" y="95"/>
                    <a:pt x="159" y="95"/>
                  </a:cubicBezTo>
                  <a:lnTo>
                    <a:pt x="159" y="145"/>
                  </a:lnTo>
                  <a:close/>
                  <a:moveTo>
                    <a:pt x="139" y="164"/>
                  </a:moveTo>
                  <a:cubicBezTo>
                    <a:pt x="147" y="159"/>
                    <a:pt x="154" y="152"/>
                    <a:pt x="159" y="145"/>
                  </a:cubicBezTo>
                  <a:cubicBezTo>
                    <a:pt x="159" y="95"/>
                    <a:pt x="159" y="95"/>
                    <a:pt x="159" y="95"/>
                  </a:cubicBezTo>
                  <a:cubicBezTo>
                    <a:pt x="148" y="95"/>
                    <a:pt x="148" y="95"/>
                    <a:pt x="148" y="95"/>
                  </a:cubicBezTo>
                  <a:cubicBezTo>
                    <a:pt x="148" y="84"/>
                    <a:pt x="148" y="84"/>
                    <a:pt x="148" y="84"/>
                  </a:cubicBezTo>
                  <a:cubicBezTo>
                    <a:pt x="159" y="84"/>
                    <a:pt x="159" y="84"/>
                    <a:pt x="159" y="84"/>
                  </a:cubicBezTo>
                  <a:cubicBezTo>
                    <a:pt x="159" y="34"/>
                    <a:pt x="159" y="34"/>
                    <a:pt x="159" y="34"/>
                  </a:cubicBezTo>
                  <a:cubicBezTo>
                    <a:pt x="154" y="27"/>
                    <a:pt x="147" y="20"/>
                    <a:pt x="139" y="15"/>
                  </a:cubicBezTo>
                  <a:cubicBezTo>
                    <a:pt x="139" y="33"/>
                    <a:pt x="139" y="33"/>
                    <a:pt x="139" y="33"/>
                  </a:cubicBezTo>
                  <a:cubicBezTo>
                    <a:pt x="144" y="28"/>
                    <a:pt x="144" y="28"/>
                    <a:pt x="144" y="28"/>
                  </a:cubicBezTo>
                  <a:cubicBezTo>
                    <a:pt x="144" y="28"/>
                    <a:pt x="144" y="28"/>
                    <a:pt x="144" y="28"/>
                  </a:cubicBezTo>
                  <a:cubicBezTo>
                    <a:pt x="151" y="35"/>
                    <a:pt x="151" y="35"/>
                    <a:pt x="151" y="35"/>
                  </a:cubicBezTo>
                  <a:cubicBezTo>
                    <a:pt x="139" y="47"/>
                    <a:pt x="139" y="47"/>
                    <a:pt x="139" y="47"/>
                  </a:cubicBezTo>
                  <a:cubicBezTo>
                    <a:pt x="139" y="132"/>
                    <a:pt x="139" y="132"/>
                    <a:pt x="139" y="132"/>
                  </a:cubicBezTo>
                  <a:cubicBezTo>
                    <a:pt x="151" y="144"/>
                    <a:pt x="151" y="144"/>
                    <a:pt x="151" y="144"/>
                  </a:cubicBezTo>
                  <a:cubicBezTo>
                    <a:pt x="144" y="151"/>
                    <a:pt x="144" y="151"/>
                    <a:pt x="144" y="151"/>
                  </a:cubicBezTo>
                  <a:cubicBezTo>
                    <a:pt x="139" y="146"/>
                    <a:pt x="139" y="146"/>
                    <a:pt x="139" y="146"/>
                  </a:cubicBezTo>
                  <a:lnTo>
                    <a:pt x="139" y="164"/>
                  </a:lnTo>
                  <a:close/>
                  <a:moveTo>
                    <a:pt x="90" y="179"/>
                  </a:moveTo>
                  <a:cubicBezTo>
                    <a:pt x="108" y="179"/>
                    <a:pt x="125" y="173"/>
                    <a:pt x="139" y="164"/>
                  </a:cubicBezTo>
                  <a:cubicBezTo>
                    <a:pt x="139" y="146"/>
                    <a:pt x="139" y="146"/>
                    <a:pt x="139" y="146"/>
                  </a:cubicBezTo>
                  <a:cubicBezTo>
                    <a:pt x="127" y="134"/>
                    <a:pt x="127" y="134"/>
                    <a:pt x="127" y="134"/>
                  </a:cubicBezTo>
                  <a:cubicBezTo>
                    <a:pt x="134" y="127"/>
                    <a:pt x="134" y="127"/>
                    <a:pt x="134" y="127"/>
                  </a:cubicBezTo>
                  <a:cubicBezTo>
                    <a:pt x="134" y="127"/>
                    <a:pt x="134" y="127"/>
                    <a:pt x="134" y="127"/>
                  </a:cubicBezTo>
                  <a:cubicBezTo>
                    <a:pt x="139" y="132"/>
                    <a:pt x="139" y="132"/>
                    <a:pt x="139" y="132"/>
                  </a:cubicBezTo>
                  <a:cubicBezTo>
                    <a:pt x="139" y="47"/>
                    <a:pt x="139" y="47"/>
                    <a:pt x="139" y="47"/>
                  </a:cubicBezTo>
                  <a:cubicBezTo>
                    <a:pt x="134" y="52"/>
                    <a:pt x="134" y="52"/>
                    <a:pt x="134" y="52"/>
                  </a:cubicBezTo>
                  <a:cubicBezTo>
                    <a:pt x="127" y="45"/>
                    <a:pt x="127" y="45"/>
                    <a:pt x="127" y="45"/>
                  </a:cubicBezTo>
                  <a:cubicBezTo>
                    <a:pt x="139" y="33"/>
                    <a:pt x="139" y="33"/>
                    <a:pt x="139" y="33"/>
                  </a:cubicBezTo>
                  <a:cubicBezTo>
                    <a:pt x="139" y="15"/>
                    <a:pt x="139" y="15"/>
                    <a:pt x="139" y="15"/>
                  </a:cubicBezTo>
                  <a:cubicBezTo>
                    <a:pt x="125" y="6"/>
                    <a:pt x="108" y="0"/>
                    <a:pt x="90" y="0"/>
                  </a:cubicBezTo>
                  <a:cubicBezTo>
                    <a:pt x="90" y="0"/>
                    <a:pt x="90" y="0"/>
                    <a:pt x="90" y="0"/>
                  </a:cubicBezTo>
                  <a:cubicBezTo>
                    <a:pt x="90" y="8"/>
                    <a:pt x="90" y="8"/>
                    <a:pt x="90" y="8"/>
                  </a:cubicBezTo>
                  <a:cubicBezTo>
                    <a:pt x="95" y="8"/>
                    <a:pt x="95" y="8"/>
                    <a:pt x="95" y="8"/>
                  </a:cubicBezTo>
                  <a:cubicBezTo>
                    <a:pt x="95" y="31"/>
                    <a:pt x="95" y="31"/>
                    <a:pt x="95" y="31"/>
                  </a:cubicBezTo>
                  <a:cubicBezTo>
                    <a:pt x="90" y="31"/>
                    <a:pt x="90" y="31"/>
                    <a:pt x="90" y="31"/>
                  </a:cubicBezTo>
                  <a:cubicBezTo>
                    <a:pt x="90" y="82"/>
                    <a:pt x="90" y="82"/>
                    <a:pt x="90" y="82"/>
                  </a:cubicBezTo>
                  <a:cubicBezTo>
                    <a:pt x="91" y="83"/>
                    <a:pt x="91" y="83"/>
                    <a:pt x="91" y="83"/>
                  </a:cubicBezTo>
                  <a:cubicBezTo>
                    <a:pt x="119" y="56"/>
                    <a:pt x="119" y="56"/>
                    <a:pt x="119" y="56"/>
                  </a:cubicBezTo>
                  <a:cubicBezTo>
                    <a:pt x="126" y="63"/>
                    <a:pt x="126" y="63"/>
                    <a:pt x="126" y="63"/>
                  </a:cubicBezTo>
                  <a:cubicBezTo>
                    <a:pt x="91" y="98"/>
                    <a:pt x="91" y="98"/>
                    <a:pt x="91" y="98"/>
                  </a:cubicBezTo>
                  <a:cubicBezTo>
                    <a:pt x="90" y="97"/>
                    <a:pt x="90" y="97"/>
                    <a:pt x="90" y="97"/>
                  </a:cubicBezTo>
                  <a:cubicBezTo>
                    <a:pt x="90" y="147"/>
                    <a:pt x="90" y="147"/>
                    <a:pt x="90" y="147"/>
                  </a:cubicBezTo>
                  <a:cubicBezTo>
                    <a:pt x="95" y="147"/>
                    <a:pt x="95" y="147"/>
                    <a:pt x="95" y="147"/>
                  </a:cubicBezTo>
                  <a:cubicBezTo>
                    <a:pt x="95" y="171"/>
                    <a:pt x="95" y="171"/>
                    <a:pt x="95" y="171"/>
                  </a:cubicBezTo>
                  <a:cubicBezTo>
                    <a:pt x="95" y="171"/>
                    <a:pt x="95" y="171"/>
                    <a:pt x="95" y="171"/>
                  </a:cubicBezTo>
                  <a:cubicBezTo>
                    <a:pt x="90" y="171"/>
                    <a:pt x="90" y="171"/>
                    <a:pt x="90" y="171"/>
                  </a:cubicBezTo>
                  <a:cubicBezTo>
                    <a:pt x="90" y="179"/>
                    <a:pt x="90" y="179"/>
                    <a:pt x="90" y="179"/>
                  </a:cubicBezTo>
                  <a:close/>
                  <a:moveTo>
                    <a:pt x="90" y="0"/>
                  </a:moveTo>
                  <a:cubicBezTo>
                    <a:pt x="71" y="0"/>
                    <a:pt x="54" y="6"/>
                    <a:pt x="40" y="15"/>
                  </a:cubicBezTo>
                  <a:cubicBezTo>
                    <a:pt x="40" y="33"/>
                    <a:pt x="40" y="33"/>
                    <a:pt x="40" y="33"/>
                  </a:cubicBezTo>
                  <a:cubicBezTo>
                    <a:pt x="52" y="45"/>
                    <a:pt x="52" y="45"/>
                    <a:pt x="52" y="45"/>
                  </a:cubicBezTo>
                  <a:cubicBezTo>
                    <a:pt x="45" y="52"/>
                    <a:pt x="45" y="52"/>
                    <a:pt x="45" y="52"/>
                  </a:cubicBezTo>
                  <a:cubicBezTo>
                    <a:pt x="40" y="47"/>
                    <a:pt x="40" y="47"/>
                    <a:pt x="40" y="47"/>
                  </a:cubicBezTo>
                  <a:cubicBezTo>
                    <a:pt x="40" y="132"/>
                    <a:pt x="40" y="132"/>
                    <a:pt x="40" y="132"/>
                  </a:cubicBezTo>
                  <a:cubicBezTo>
                    <a:pt x="45" y="127"/>
                    <a:pt x="45" y="127"/>
                    <a:pt x="45" y="127"/>
                  </a:cubicBezTo>
                  <a:cubicBezTo>
                    <a:pt x="52" y="134"/>
                    <a:pt x="52" y="134"/>
                    <a:pt x="52" y="134"/>
                  </a:cubicBezTo>
                  <a:cubicBezTo>
                    <a:pt x="40" y="146"/>
                    <a:pt x="40" y="146"/>
                    <a:pt x="40" y="146"/>
                  </a:cubicBezTo>
                  <a:cubicBezTo>
                    <a:pt x="40" y="164"/>
                    <a:pt x="40" y="164"/>
                    <a:pt x="40" y="164"/>
                  </a:cubicBezTo>
                  <a:cubicBezTo>
                    <a:pt x="54" y="173"/>
                    <a:pt x="71" y="179"/>
                    <a:pt x="90" y="179"/>
                  </a:cubicBezTo>
                  <a:cubicBezTo>
                    <a:pt x="90" y="171"/>
                    <a:pt x="90" y="171"/>
                    <a:pt x="90" y="171"/>
                  </a:cubicBezTo>
                  <a:cubicBezTo>
                    <a:pt x="84" y="171"/>
                    <a:pt x="84" y="171"/>
                    <a:pt x="84" y="171"/>
                  </a:cubicBezTo>
                  <a:cubicBezTo>
                    <a:pt x="84" y="147"/>
                    <a:pt x="84" y="147"/>
                    <a:pt x="84" y="147"/>
                  </a:cubicBezTo>
                  <a:cubicBezTo>
                    <a:pt x="90" y="147"/>
                    <a:pt x="90" y="147"/>
                    <a:pt x="90" y="147"/>
                  </a:cubicBezTo>
                  <a:cubicBezTo>
                    <a:pt x="90" y="97"/>
                    <a:pt x="90" y="97"/>
                    <a:pt x="90" y="97"/>
                  </a:cubicBezTo>
                  <a:cubicBezTo>
                    <a:pt x="68" y="76"/>
                    <a:pt x="68" y="76"/>
                    <a:pt x="68" y="76"/>
                  </a:cubicBezTo>
                  <a:cubicBezTo>
                    <a:pt x="75" y="69"/>
                    <a:pt x="75" y="69"/>
                    <a:pt x="75" y="69"/>
                  </a:cubicBezTo>
                  <a:cubicBezTo>
                    <a:pt x="75" y="69"/>
                    <a:pt x="75" y="69"/>
                    <a:pt x="75" y="69"/>
                  </a:cubicBezTo>
                  <a:cubicBezTo>
                    <a:pt x="90" y="82"/>
                    <a:pt x="90" y="82"/>
                    <a:pt x="90" y="82"/>
                  </a:cubicBezTo>
                  <a:cubicBezTo>
                    <a:pt x="90" y="31"/>
                    <a:pt x="90" y="31"/>
                    <a:pt x="90" y="31"/>
                  </a:cubicBezTo>
                  <a:cubicBezTo>
                    <a:pt x="84" y="31"/>
                    <a:pt x="84" y="31"/>
                    <a:pt x="84" y="31"/>
                  </a:cubicBezTo>
                  <a:cubicBezTo>
                    <a:pt x="84" y="8"/>
                    <a:pt x="84" y="8"/>
                    <a:pt x="84" y="8"/>
                  </a:cubicBezTo>
                  <a:cubicBezTo>
                    <a:pt x="84" y="8"/>
                    <a:pt x="84" y="8"/>
                    <a:pt x="84" y="8"/>
                  </a:cubicBezTo>
                  <a:cubicBezTo>
                    <a:pt x="90" y="8"/>
                    <a:pt x="90" y="8"/>
                    <a:pt x="90" y="8"/>
                  </a:cubicBezTo>
                  <a:lnTo>
                    <a:pt x="90" y="0"/>
                  </a:lnTo>
                  <a:close/>
                  <a:moveTo>
                    <a:pt x="40" y="15"/>
                  </a:moveTo>
                  <a:cubicBezTo>
                    <a:pt x="32" y="20"/>
                    <a:pt x="26" y="27"/>
                    <a:pt x="20" y="34"/>
                  </a:cubicBezTo>
                  <a:cubicBezTo>
                    <a:pt x="20" y="84"/>
                    <a:pt x="20" y="84"/>
                    <a:pt x="20" y="84"/>
                  </a:cubicBezTo>
                  <a:cubicBezTo>
                    <a:pt x="32" y="84"/>
                    <a:pt x="32" y="84"/>
                    <a:pt x="32" y="84"/>
                  </a:cubicBezTo>
                  <a:cubicBezTo>
                    <a:pt x="32" y="84"/>
                    <a:pt x="32" y="84"/>
                    <a:pt x="32" y="84"/>
                  </a:cubicBezTo>
                  <a:cubicBezTo>
                    <a:pt x="32" y="95"/>
                    <a:pt x="32" y="95"/>
                    <a:pt x="32" y="95"/>
                  </a:cubicBezTo>
                  <a:cubicBezTo>
                    <a:pt x="20" y="95"/>
                    <a:pt x="20" y="95"/>
                    <a:pt x="20" y="95"/>
                  </a:cubicBezTo>
                  <a:cubicBezTo>
                    <a:pt x="20" y="145"/>
                    <a:pt x="20" y="145"/>
                    <a:pt x="20" y="145"/>
                  </a:cubicBezTo>
                  <a:cubicBezTo>
                    <a:pt x="26" y="152"/>
                    <a:pt x="32" y="159"/>
                    <a:pt x="40" y="164"/>
                  </a:cubicBezTo>
                  <a:cubicBezTo>
                    <a:pt x="40" y="146"/>
                    <a:pt x="40" y="146"/>
                    <a:pt x="40" y="146"/>
                  </a:cubicBezTo>
                  <a:cubicBezTo>
                    <a:pt x="35" y="151"/>
                    <a:pt x="35" y="151"/>
                    <a:pt x="35" y="151"/>
                  </a:cubicBezTo>
                  <a:cubicBezTo>
                    <a:pt x="35" y="151"/>
                    <a:pt x="35" y="151"/>
                    <a:pt x="35" y="151"/>
                  </a:cubicBezTo>
                  <a:cubicBezTo>
                    <a:pt x="28" y="144"/>
                    <a:pt x="28" y="144"/>
                    <a:pt x="28" y="144"/>
                  </a:cubicBezTo>
                  <a:cubicBezTo>
                    <a:pt x="40" y="132"/>
                    <a:pt x="40" y="132"/>
                    <a:pt x="40" y="132"/>
                  </a:cubicBezTo>
                  <a:cubicBezTo>
                    <a:pt x="40" y="47"/>
                    <a:pt x="40" y="47"/>
                    <a:pt x="40" y="47"/>
                  </a:cubicBezTo>
                  <a:cubicBezTo>
                    <a:pt x="28" y="35"/>
                    <a:pt x="28" y="35"/>
                    <a:pt x="28" y="35"/>
                  </a:cubicBezTo>
                  <a:cubicBezTo>
                    <a:pt x="35" y="28"/>
                    <a:pt x="35" y="28"/>
                    <a:pt x="35" y="28"/>
                  </a:cubicBezTo>
                  <a:cubicBezTo>
                    <a:pt x="35" y="28"/>
                    <a:pt x="35" y="28"/>
                    <a:pt x="35" y="28"/>
                  </a:cubicBezTo>
                  <a:cubicBezTo>
                    <a:pt x="40" y="33"/>
                    <a:pt x="40" y="33"/>
                    <a:pt x="40" y="33"/>
                  </a:cubicBezTo>
                  <a:lnTo>
                    <a:pt x="40" y="15"/>
                  </a:lnTo>
                  <a:close/>
                  <a:moveTo>
                    <a:pt x="20" y="34"/>
                  </a:moveTo>
                  <a:cubicBezTo>
                    <a:pt x="8" y="49"/>
                    <a:pt x="0" y="68"/>
                    <a:pt x="0" y="89"/>
                  </a:cubicBezTo>
                  <a:cubicBezTo>
                    <a:pt x="0" y="110"/>
                    <a:pt x="8" y="130"/>
                    <a:pt x="20" y="145"/>
                  </a:cubicBezTo>
                  <a:cubicBezTo>
                    <a:pt x="20" y="95"/>
                    <a:pt x="20" y="95"/>
                    <a:pt x="20" y="95"/>
                  </a:cubicBezTo>
                  <a:cubicBezTo>
                    <a:pt x="8" y="95"/>
                    <a:pt x="8" y="95"/>
                    <a:pt x="8" y="95"/>
                  </a:cubicBezTo>
                  <a:cubicBezTo>
                    <a:pt x="8" y="84"/>
                    <a:pt x="8" y="84"/>
                    <a:pt x="8" y="84"/>
                  </a:cubicBezTo>
                  <a:cubicBezTo>
                    <a:pt x="20" y="84"/>
                    <a:pt x="20" y="84"/>
                    <a:pt x="20" y="84"/>
                  </a:cubicBezTo>
                  <a:lnTo>
                    <a:pt x="20" y="34"/>
                  </a:ln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0" name="组合 9"/>
          <p:cNvGrpSpPr/>
          <p:nvPr/>
        </p:nvGrpSpPr>
        <p:grpSpPr>
          <a:xfrm>
            <a:off x="4150109" y="1122184"/>
            <a:ext cx="1872208" cy="1872189"/>
            <a:chOff x="4150109" y="1122184"/>
            <a:chExt cx="1872208" cy="1872189"/>
          </a:xfrm>
        </p:grpSpPr>
        <p:grpSp>
          <p:nvGrpSpPr>
            <p:cNvPr id="44" name="组合 43"/>
            <p:cNvGrpSpPr/>
            <p:nvPr/>
          </p:nvGrpSpPr>
          <p:grpSpPr>
            <a:xfrm>
              <a:off x="4150109" y="1122184"/>
              <a:ext cx="1872208" cy="1872189"/>
              <a:chOff x="1517330" y="1125257"/>
              <a:chExt cx="2204282" cy="2204282"/>
            </a:xfrm>
          </p:grpSpPr>
          <p:sp>
            <p:nvSpPr>
              <p:cNvPr id="45" name="椭圆 44"/>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6" name="椭圆 45"/>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7" name="任意多边形 56"/>
            <p:cNvSpPr/>
            <p:nvPr/>
          </p:nvSpPr>
          <p:spPr bwMode="auto">
            <a:xfrm>
              <a:off x="4775995" y="1682349"/>
              <a:ext cx="620436" cy="751859"/>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sp>
        <p:nvSpPr>
          <p:cNvPr id="58" name="TextBox 61"/>
          <p:cNvSpPr txBox="1"/>
          <p:nvPr/>
        </p:nvSpPr>
        <p:spPr>
          <a:xfrm>
            <a:off x="1154550" y="3237694"/>
            <a:ext cx="9881312" cy="830997"/>
          </a:xfrm>
          <a:prstGeom prst="rect">
            <a:avLst/>
          </a:prstGeom>
          <a:noFill/>
        </p:spPr>
        <p:txBody>
          <a:bodyPr wrap="square" rtlCol="0">
            <a:spAutoFit/>
          </a:bodyPr>
          <a:lstStyle>
            <a:defPPr>
              <a:defRPr lang="zh-CN"/>
            </a:defPPr>
            <a:lvl1pPr>
              <a:defRPr sz="2800" b="1">
                <a:solidFill>
                  <a:srgbClr val="C00000"/>
                </a:solidFill>
                <a:effectLst>
                  <a:innerShdw blurRad="63500" dist="50800" dir="13500000">
                    <a:prstClr val="black">
                      <a:alpha val="50000"/>
                    </a:prstClr>
                  </a:innerShdw>
                </a:effectLst>
                <a:latin typeface="+mj-ea"/>
                <a:ea typeface="+mj-ea"/>
              </a:defRPr>
            </a:lvl1pPr>
          </a:lstStyle>
          <a:p>
            <a:pPr algn="ctr"/>
            <a:r>
              <a:rPr lang="zh-CN" altLang="en-US" sz="4800" dirty="0">
                <a:solidFill>
                  <a:schemeClr val="bg1"/>
                </a:solidFill>
                <a:effectLst/>
              </a:rPr>
              <a:t>医院医疗救护系统</a:t>
            </a:r>
            <a:r>
              <a:rPr lang="en-US" altLang="zh-CN" sz="4800" dirty="0">
                <a:solidFill>
                  <a:schemeClr val="bg1"/>
                </a:solidFill>
                <a:effectLst/>
              </a:rPr>
              <a:t>PPT</a:t>
            </a:r>
            <a:r>
              <a:rPr lang="zh-CN" altLang="en-US" sz="4800" dirty="0">
                <a:solidFill>
                  <a:schemeClr val="bg1"/>
                </a:solidFill>
                <a:effectLst/>
              </a:rPr>
              <a:t>通用设计</a:t>
            </a:r>
            <a:endParaRPr lang="zh-CN" altLang="en-US" sz="4800" dirty="0">
              <a:solidFill>
                <a:schemeClr val="bg1"/>
              </a:solidFill>
              <a:effectLst/>
            </a:endParaRPr>
          </a:p>
        </p:txBody>
      </p:sp>
      <p:pic>
        <p:nvPicPr>
          <p:cNvPr id="59" name="shaping of the world.mp3">
            <a:hlinkClick r:id="" action="ppaction://media"/>
          </p:cNvPr>
          <p:cNvPicPr>
            <a:picLocks noChangeAspect="1"/>
          </p:cNvPicPr>
          <p:nvPr>
            <a:audioFile r:link="rId1"/>
            <p:extLst>
              <p:ext uri="{DAA4B4D4-6D71-4841-9C94-3DE7FCFB9230}">
                <p14:media xmlns:p14="http://schemas.microsoft.com/office/powerpoint/2010/main" r:embed="rId2"/>
              </p:ext>
            </p:extLst>
          </p:nvPr>
        </p:nvPicPr>
        <p:blipFill>
          <a:blip r:embed="rId3"/>
          <a:stretch>
            <a:fillRect/>
          </a:stretch>
        </p:blipFill>
        <p:spPr>
          <a:xfrm>
            <a:off x="-1116197" y="6194613"/>
            <a:ext cx="649616" cy="64961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200" advTm="1000">
        <p14:prism/>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59"/>
                                        </p:tgtEl>
                                      </p:cBhvr>
                                    </p:cmd>
                                  </p:childTnLst>
                                </p:cTn>
                              </p:par>
                            </p:childTnLst>
                          </p:cTn>
                        </p:par>
                        <p:par>
                          <p:cTn id="7" fill="hold">
                            <p:stCondLst>
                              <p:cond delay="0"/>
                            </p:stCondLst>
                            <p:childTnLst>
                              <p:par>
                                <p:cTn id="8" presetID="2" presetClass="entr" presetSubtype="2"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additive="base">
                                        <p:cTn id="10" dur="500" fill="hold"/>
                                        <p:tgtEl>
                                          <p:spTgt spid="2"/>
                                        </p:tgtEl>
                                        <p:attrNameLst>
                                          <p:attrName>ppt_x</p:attrName>
                                        </p:attrNameLst>
                                      </p:cBhvr>
                                      <p:tavLst>
                                        <p:tav tm="0">
                                          <p:val>
                                            <p:strVal val="1+#ppt_w/2"/>
                                          </p:val>
                                        </p:tav>
                                        <p:tav tm="100000">
                                          <p:val>
                                            <p:strVal val="#ppt_x"/>
                                          </p:val>
                                        </p:tav>
                                      </p:tavLst>
                                    </p:anim>
                                    <p:anim calcmode="lin" valueType="num">
                                      <p:cBhvr additive="base">
                                        <p:cTn id="11" dur="500" fill="hold"/>
                                        <p:tgtEl>
                                          <p:spTgt spid="2"/>
                                        </p:tgtEl>
                                        <p:attrNameLst>
                                          <p:attrName>ppt_y</p:attrName>
                                        </p:attrNameLst>
                                      </p:cBhvr>
                                      <p:tavLst>
                                        <p:tav tm="0">
                                          <p:val>
                                            <p:strVal val="#ppt_y"/>
                                          </p:val>
                                        </p:tav>
                                        <p:tav tm="100000">
                                          <p:val>
                                            <p:strVal val="#ppt_y"/>
                                          </p:val>
                                        </p:tav>
                                      </p:tavLst>
                                    </p:anim>
                                  </p:childTnLst>
                                </p:cTn>
                              </p:par>
                            </p:childTnLst>
                          </p:cTn>
                        </p:par>
                        <p:par>
                          <p:cTn id="12" fill="hold">
                            <p:stCondLst>
                              <p:cond delay="500"/>
                            </p:stCondLst>
                            <p:childTnLst>
                              <p:par>
                                <p:cTn id="13" presetID="5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Scale>
                                      <p:cBhvr>
                                        <p:cTn id="15" dur="10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6" dur="1000" decel="50000" fill="hold">
                                          <p:stCondLst>
                                            <p:cond delay="0"/>
                                          </p:stCondLst>
                                        </p:cTn>
                                        <p:tgtEl>
                                          <p:spTgt spid="9"/>
                                        </p:tgtEl>
                                        <p:attrNameLst>
                                          <p:attrName>ppt_x</p:attrName>
                                          <p:attrName>ppt_y</p:attrName>
                                        </p:attrNameLst>
                                      </p:cBhvr>
                                    </p:animMotion>
                                    <p:animEffect transition="in" filter="fade">
                                      <p:cBhvr>
                                        <p:cTn id="17" dur="1000"/>
                                        <p:tgtEl>
                                          <p:spTgt spid="9"/>
                                        </p:tgtEl>
                                      </p:cBhvr>
                                    </p:animEffect>
                                  </p:childTnLst>
                                </p:cTn>
                              </p:par>
                              <p:par>
                                <p:cTn id="18" presetID="52" presetClass="entr" presetSubtype="0" fill="hold" nodeType="withEffect">
                                  <p:stCondLst>
                                    <p:cond delay="250"/>
                                  </p:stCondLst>
                                  <p:childTnLst>
                                    <p:set>
                                      <p:cBhvr>
                                        <p:cTn id="19" dur="1" fill="hold">
                                          <p:stCondLst>
                                            <p:cond delay="0"/>
                                          </p:stCondLst>
                                        </p:cTn>
                                        <p:tgtEl>
                                          <p:spTgt spid="10"/>
                                        </p:tgtEl>
                                        <p:attrNameLst>
                                          <p:attrName>style.visibility</p:attrName>
                                        </p:attrNameLst>
                                      </p:cBhvr>
                                      <p:to>
                                        <p:strVal val="visible"/>
                                      </p:to>
                                    </p:set>
                                    <p:animScale>
                                      <p:cBhvr>
                                        <p:cTn id="20"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1" dur="1000" decel="50000" fill="hold">
                                          <p:stCondLst>
                                            <p:cond delay="0"/>
                                          </p:stCondLst>
                                        </p:cTn>
                                        <p:tgtEl>
                                          <p:spTgt spid="10"/>
                                        </p:tgtEl>
                                        <p:attrNameLst>
                                          <p:attrName>ppt_x</p:attrName>
                                          <p:attrName>ppt_y</p:attrName>
                                        </p:attrNameLst>
                                      </p:cBhvr>
                                    </p:animMotion>
                                    <p:animEffect transition="in" filter="fade">
                                      <p:cBhvr>
                                        <p:cTn id="22" dur="1000"/>
                                        <p:tgtEl>
                                          <p:spTgt spid="10"/>
                                        </p:tgtEl>
                                      </p:cBhvr>
                                    </p:animEffect>
                                  </p:childTnLst>
                                </p:cTn>
                              </p:par>
                              <p:par>
                                <p:cTn id="23" presetID="52"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Scale>
                                      <p:cBhvr>
                                        <p:cTn id="25" dur="1000" decel="50000" fill="hold">
                                          <p:stCondLst>
                                            <p:cond delay="0"/>
                                          </p:stCondLst>
                                        </p:cTn>
                                        <p:tgtEl>
                                          <p:spTgt spid="1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6" dur="1000" decel="50000" fill="hold">
                                          <p:stCondLst>
                                            <p:cond delay="0"/>
                                          </p:stCondLst>
                                        </p:cTn>
                                        <p:tgtEl>
                                          <p:spTgt spid="12"/>
                                        </p:tgtEl>
                                        <p:attrNameLst>
                                          <p:attrName>ppt_x</p:attrName>
                                          <p:attrName>ppt_y</p:attrName>
                                        </p:attrNameLst>
                                      </p:cBhvr>
                                    </p:animMotion>
                                    <p:animEffect transition="in" filter="fade">
                                      <p:cBhvr>
                                        <p:cTn id="27" dur="1000"/>
                                        <p:tgtEl>
                                          <p:spTgt spid="12"/>
                                        </p:tgtEl>
                                      </p:cBhvr>
                                    </p:animEffect>
                                  </p:childTnLst>
                                </p:cTn>
                              </p:par>
                              <p:par>
                                <p:cTn id="28" presetID="52" presetClass="entr" presetSubtype="0" fill="hold" nodeType="withEffect">
                                  <p:stCondLst>
                                    <p:cond delay="750"/>
                                  </p:stCondLst>
                                  <p:childTnLst>
                                    <p:set>
                                      <p:cBhvr>
                                        <p:cTn id="29" dur="1" fill="hold">
                                          <p:stCondLst>
                                            <p:cond delay="0"/>
                                          </p:stCondLst>
                                        </p:cTn>
                                        <p:tgtEl>
                                          <p:spTgt spid="13"/>
                                        </p:tgtEl>
                                        <p:attrNameLst>
                                          <p:attrName>style.visibility</p:attrName>
                                        </p:attrNameLst>
                                      </p:cBhvr>
                                      <p:to>
                                        <p:strVal val="visible"/>
                                      </p:to>
                                    </p:set>
                                    <p:animScale>
                                      <p:cBhvr>
                                        <p:cTn id="30" dur="1000" decel="50000" fill="hold">
                                          <p:stCondLst>
                                            <p:cond delay="0"/>
                                          </p:stCondLst>
                                        </p:cTn>
                                        <p:tgtEl>
                                          <p:spTgt spid="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13"/>
                                        </p:tgtEl>
                                        <p:attrNameLst>
                                          <p:attrName>ppt_x</p:attrName>
                                          <p:attrName>ppt_y</p:attrName>
                                        </p:attrNameLst>
                                      </p:cBhvr>
                                    </p:animMotion>
                                    <p:animEffect transition="in" filter="fade">
                                      <p:cBhvr>
                                        <p:cTn id="32" dur="1000"/>
                                        <p:tgtEl>
                                          <p:spTgt spid="13"/>
                                        </p:tgtEl>
                                      </p:cBhvr>
                                    </p:animEffect>
                                  </p:childTnLst>
                                </p:cTn>
                              </p:par>
                            </p:childTnLst>
                          </p:cTn>
                        </p:par>
                        <p:par>
                          <p:cTn id="33" fill="hold">
                            <p:stCondLst>
                              <p:cond delay="1500"/>
                            </p:stCondLst>
                            <p:childTnLst>
                              <p:par>
                                <p:cTn id="34" presetID="2" presetClass="entr" presetSubtype="2" fill="hold" grpId="0" nodeType="afterEffect">
                                  <p:stCondLst>
                                    <p:cond delay="0"/>
                                  </p:stCondLst>
                                  <p:iterate type="lt">
                                    <p:tmPct val="10000"/>
                                  </p:iterate>
                                  <p:childTnLst>
                                    <p:set>
                                      <p:cBhvr>
                                        <p:cTn id="35" dur="1" fill="hold">
                                          <p:stCondLst>
                                            <p:cond delay="0"/>
                                          </p:stCondLst>
                                        </p:cTn>
                                        <p:tgtEl>
                                          <p:spTgt spid="58"/>
                                        </p:tgtEl>
                                        <p:attrNameLst>
                                          <p:attrName>style.visibility</p:attrName>
                                        </p:attrNameLst>
                                      </p:cBhvr>
                                      <p:to>
                                        <p:strVal val="visible"/>
                                      </p:to>
                                    </p:set>
                                    <p:anim calcmode="lin" valueType="num">
                                      <p:cBhvr additive="base">
                                        <p:cTn id="36" dur="500" fill="hold"/>
                                        <p:tgtEl>
                                          <p:spTgt spid="58"/>
                                        </p:tgtEl>
                                        <p:attrNameLst>
                                          <p:attrName>ppt_x</p:attrName>
                                        </p:attrNameLst>
                                      </p:cBhvr>
                                      <p:tavLst>
                                        <p:tav tm="0">
                                          <p:val>
                                            <p:strVal val="1+#ppt_w/2"/>
                                          </p:val>
                                        </p:tav>
                                        <p:tav tm="100000">
                                          <p:val>
                                            <p:strVal val="#ppt_x"/>
                                          </p:val>
                                        </p:tav>
                                      </p:tavLst>
                                    </p:anim>
                                    <p:anim calcmode="lin" valueType="num">
                                      <p:cBhvr additive="base">
                                        <p:cTn id="37" dur="500" fill="hold"/>
                                        <p:tgtEl>
                                          <p:spTgt spid="58"/>
                                        </p:tgtEl>
                                        <p:attrNameLst>
                                          <p:attrName>ppt_y</p:attrName>
                                        </p:attrNameLst>
                                      </p:cBhvr>
                                      <p:tavLst>
                                        <p:tav tm="0">
                                          <p:val>
                                            <p:strVal val="#ppt_y"/>
                                          </p:val>
                                        </p:tav>
                                        <p:tav tm="100000">
                                          <p:val>
                                            <p:strVal val="#ppt_y"/>
                                          </p:val>
                                        </p:tav>
                                      </p:tavLst>
                                    </p:anim>
                                  </p:childTnLst>
                                </p:cTn>
                              </p:par>
                            </p:childTnLst>
                          </p:cTn>
                        </p:par>
                        <p:par>
                          <p:cTn id="38" fill="hold">
                            <p:stCondLst>
                              <p:cond delay="3450"/>
                            </p:stCondLst>
                            <p:childTnLst>
                              <p:par>
                                <p:cTn id="39" presetID="42" presetClass="entr" presetSubtype="0"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fade">
                                      <p:cBhvr>
                                        <p:cTn id="41" dur="1000"/>
                                        <p:tgtEl>
                                          <p:spTgt spid="3"/>
                                        </p:tgtEl>
                                      </p:cBhvr>
                                    </p:animEffect>
                                    <p:anim calcmode="lin" valueType="num">
                                      <p:cBhvr>
                                        <p:cTn id="42" dur="1000" fill="hold"/>
                                        <p:tgtEl>
                                          <p:spTgt spid="3"/>
                                        </p:tgtEl>
                                        <p:attrNameLst>
                                          <p:attrName>ppt_x</p:attrName>
                                        </p:attrNameLst>
                                      </p:cBhvr>
                                      <p:tavLst>
                                        <p:tav tm="0">
                                          <p:val>
                                            <p:strVal val="#ppt_x"/>
                                          </p:val>
                                        </p:tav>
                                        <p:tav tm="100000">
                                          <p:val>
                                            <p:strVal val="#ppt_x"/>
                                          </p:val>
                                        </p:tav>
                                      </p:tavLst>
                                    </p:anim>
                                    <p:anim calcmode="lin" valueType="num">
                                      <p:cBhvr>
                                        <p:cTn id="4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44" repeatCount="indefinite" fill="hold" display="0">
                  <p:stCondLst>
                    <p:cond delay="indefinite"/>
                  </p:stCondLst>
                  <p:endCondLst>
                    <p:cond evt="onStopAudio" delay="0">
                      <p:tgtEl>
                        <p:sldTgt/>
                      </p:tgtEl>
                    </p:cond>
                  </p:endCondLst>
                </p:cTn>
                <p:tgtEl>
                  <p:spTgt spid="59"/>
                </p:tgtEl>
              </p:cMediaNode>
            </p:audio>
          </p:childTnLst>
        </p:cTn>
      </p:par>
    </p:tnLst>
    <p:bldLst>
      <p:bldP spid="2" grpId="0" animBg="1"/>
      <p:bldP spid="5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90958" y="1536958"/>
            <a:ext cx="4079713" cy="2024735"/>
            <a:chOff x="1190958" y="1536958"/>
            <a:chExt cx="4079713" cy="2024735"/>
          </a:xfrm>
        </p:grpSpPr>
        <p:grpSp>
          <p:nvGrpSpPr>
            <p:cNvPr id="37" name="组合 36"/>
            <p:cNvGrpSpPr/>
            <p:nvPr/>
          </p:nvGrpSpPr>
          <p:grpSpPr>
            <a:xfrm>
              <a:off x="1190958" y="1536958"/>
              <a:ext cx="4079713" cy="2024735"/>
              <a:chOff x="1591195" y="3531392"/>
              <a:chExt cx="1721136" cy="774463"/>
            </a:xfrm>
            <a:effectLst>
              <a:outerShdw blurRad="444500" dist="254000" dir="8100000" algn="tr" rotWithShape="0">
                <a:prstClr val="black">
                  <a:alpha val="50000"/>
                </a:prstClr>
              </a:outerShdw>
            </a:effectLst>
          </p:grpSpPr>
          <p:sp>
            <p:nvSpPr>
              <p:cNvPr id="38" name="圆角矩形 104"/>
              <p:cNvSpPr/>
              <p:nvPr/>
            </p:nvSpPr>
            <p:spPr>
              <a:xfrm>
                <a:off x="1591195" y="3531392"/>
                <a:ext cx="1721136" cy="774463"/>
              </a:xfrm>
              <a:custGeom>
                <a:avLst/>
                <a:gdLst/>
                <a:ahLst/>
                <a:cxnLst/>
                <a:rect l="l" t="t" r="r" b="b"/>
                <a:pathLst>
                  <a:path w="1721136" h="774463">
                    <a:moveTo>
                      <a:pt x="136668" y="0"/>
                    </a:moveTo>
                    <a:lnTo>
                      <a:pt x="1291044" y="0"/>
                    </a:lnTo>
                    <a:cubicBezTo>
                      <a:pt x="1323411" y="0"/>
                      <a:pt x="1349650" y="26239"/>
                      <a:pt x="1349650" y="58606"/>
                    </a:cubicBezTo>
                    <a:lnTo>
                      <a:pt x="1349650" y="225615"/>
                    </a:lnTo>
                    <a:lnTo>
                      <a:pt x="1629660" y="225615"/>
                    </a:lnTo>
                    <a:cubicBezTo>
                      <a:pt x="1680181" y="225615"/>
                      <a:pt x="1721136" y="266570"/>
                      <a:pt x="1721136" y="317091"/>
                    </a:cubicBezTo>
                    <a:lnTo>
                      <a:pt x="1721136" y="682987"/>
                    </a:lnTo>
                    <a:cubicBezTo>
                      <a:pt x="1721136" y="733508"/>
                      <a:pt x="1680181" y="774463"/>
                      <a:pt x="1629660" y="774463"/>
                    </a:cubicBezTo>
                    <a:lnTo>
                      <a:pt x="91476" y="774463"/>
                    </a:lnTo>
                    <a:cubicBezTo>
                      <a:pt x="40955" y="774463"/>
                      <a:pt x="0" y="733508"/>
                      <a:pt x="0" y="682987"/>
                    </a:cubicBezTo>
                    <a:lnTo>
                      <a:pt x="0" y="317091"/>
                    </a:lnTo>
                    <a:cubicBezTo>
                      <a:pt x="0" y="271215"/>
                      <a:pt x="33770" y="233227"/>
                      <a:pt x="78062" y="228323"/>
                    </a:cubicBezTo>
                    <a:lnTo>
                      <a:pt x="78062" y="58606"/>
                    </a:lnTo>
                    <a:cubicBezTo>
                      <a:pt x="78062" y="26239"/>
                      <a:pt x="104301" y="0"/>
                      <a:pt x="136668" y="0"/>
                    </a:cubicBezTo>
                    <a:close/>
                  </a:path>
                </a:pathLst>
              </a:cu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圆角矩形 100"/>
              <p:cNvSpPr/>
              <p:nvPr/>
            </p:nvSpPr>
            <p:spPr>
              <a:xfrm>
                <a:off x="1612670" y="3548528"/>
                <a:ext cx="1678187" cy="740191"/>
              </a:xfrm>
              <a:custGeom>
                <a:avLst/>
                <a:gdLst/>
                <a:ahLst/>
                <a:cxnLst/>
                <a:rect l="l" t="t" r="r" b="b"/>
                <a:pathLst>
                  <a:path w="1678187" h="740191">
                    <a:moveTo>
                      <a:pt x="140663" y="0"/>
                    </a:moveTo>
                    <a:lnTo>
                      <a:pt x="1250586" y="0"/>
                    </a:lnTo>
                    <a:cubicBezTo>
                      <a:pt x="1285463" y="0"/>
                      <a:pt x="1313736" y="28273"/>
                      <a:pt x="1313736" y="63150"/>
                    </a:cubicBezTo>
                    <a:lnTo>
                      <a:pt x="1313736" y="225841"/>
                    </a:lnTo>
                    <a:lnTo>
                      <a:pt x="1592460" y="225841"/>
                    </a:lnTo>
                    <a:cubicBezTo>
                      <a:pt x="1639806" y="225841"/>
                      <a:pt x="1678187" y="264222"/>
                      <a:pt x="1678187" y="311568"/>
                    </a:cubicBezTo>
                    <a:lnTo>
                      <a:pt x="1678187" y="654464"/>
                    </a:lnTo>
                    <a:cubicBezTo>
                      <a:pt x="1678187" y="701810"/>
                      <a:pt x="1639806" y="740191"/>
                      <a:pt x="1592460" y="740191"/>
                    </a:cubicBezTo>
                    <a:lnTo>
                      <a:pt x="85727" y="740191"/>
                    </a:lnTo>
                    <a:cubicBezTo>
                      <a:pt x="38381" y="740191"/>
                      <a:pt x="0" y="701810"/>
                      <a:pt x="0" y="654464"/>
                    </a:cubicBezTo>
                    <a:lnTo>
                      <a:pt x="0" y="311568"/>
                    </a:lnTo>
                    <a:cubicBezTo>
                      <a:pt x="0" y="267034"/>
                      <a:pt x="33957" y="230432"/>
                      <a:pt x="77513" y="227499"/>
                    </a:cubicBezTo>
                    <a:lnTo>
                      <a:pt x="77513" y="63150"/>
                    </a:lnTo>
                    <a:cubicBezTo>
                      <a:pt x="77513" y="28273"/>
                      <a:pt x="105786" y="0"/>
                      <a:pt x="140663" y="0"/>
                    </a:cubicBezTo>
                    <a:close/>
                  </a:path>
                </a:pathLst>
              </a:custGeom>
              <a:gradFill>
                <a:gsLst>
                  <a:gs pos="39000">
                    <a:srgbClr val="F0F0F0"/>
                  </a:gs>
                  <a:gs pos="0">
                    <a:schemeClr val="bg1"/>
                  </a:gs>
                  <a:gs pos="100000">
                    <a:schemeClr val="bg1">
                      <a:lumMod val="7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1" name="TextBox 10"/>
            <p:cNvSpPr txBox="1"/>
            <p:nvPr/>
          </p:nvSpPr>
          <p:spPr>
            <a:xfrm>
              <a:off x="2622489" y="2391124"/>
              <a:ext cx="2544456" cy="812530"/>
            </a:xfrm>
            <a:prstGeom prst="rect">
              <a:avLst/>
            </a:prstGeom>
            <a:noFill/>
          </p:spPr>
          <p:txBody>
            <a:bodyPr wrap="square" rtlCol="0">
              <a:spAutoFit/>
            </a:bodyPr>
            <a:lstStyle/>
            <a:p>
              <a:pPr defTabSz="1218565" fontAlgn="auto">
                <a:lnSpc>
                  <a:spcPct val="130000"/>
                </a:lnSpc>
                <a:spcBef>
                  <a:spcPts val="0"/>
                </a:spcBef>
                <a:spcAft>
                  <a:spcPts val="0"/>
                </a:spcAft>
                <a:defRPr/>
              </a:pPr>
              <a:r>
                <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您的内容打在这里，或者通过复制您的文本后，在此框中选择粘贴，并选择只保留文字。</a:t>
              </a:r>
              <a:endPar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2" name="TextBox 11"/>
            <p:cNvSpPr txBox="1"/>
            <p:nvPr/>
          </p:nvSpPr>
          <p:spPr>
            <a:xfrm>
              <a:off x="2626948" y="1929318"/>
              <a:ext cx="1861217" cy="407291"/>
            </a:xfrm>
            <a:prstGeom prst="rect">
              <a:avLst/>
            </a:prstGeom>
            <a:noFill/>
          </p:spPr>
          <p:txBody>
            <a:bodyPr wrap="square" tIns="0" bIns="0" rtlCol="0" anchor="t">
              <a:spAutoFit/>
            </a:bodyPr>
            <a:lstStyle/>
            <a:p>
              <a:pPr defTabSz="1218565" fontAlgn="auto">
                <a:lnSpc>
                  <a:spcPct val="150000"/>
                </a:lnSpc>
                <a:spcBef>
                  <a:spcPts val="0"/>
                </a:spcBef>
                <a:spcAft>
                  <a:spcPts val="0"/>
                </a:spcAft>
                <a:defRPr/>
              </a:pPr>
              <a:r>
                <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关键词</a:t>
              </a:r>
              <a:endPar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sp>
          <p:nvSpPr>
            <p:cNvPr id="27" name="任意多边形 26"/>
            <p:cNvSpPr/>
            <p:nvPr/>
          </p:nvSpPr>
          <p:spPr bwMode="auto">
            <a:xfrm>
              <a:off x="1670321" y="2065369"/>
              <a:ext cx="852742" cy="982616"/>
            </a:xfrm>
            <a:custGeom>
              <a:avLst/>
              <a:gdLst>
                <a:gd name="connsiteX0" fmla="*/ 4983955 w 5951537"/>
                <a:gd name="connsiteY0" fmla="*/ 1685925 h 6858000"/>
                <a:gd name="connsiteX1" fmla="*/ 4963318 w 5951537"/>
                <a:gd name="connsiteY1" fmla="*/ 1688306 h 6858000"/>
                <a:gd name="connsiteX2" fmla="*/ 4943474 w 5951537"/>
                <a:gd name="connsiteY2" fmla="*/ 1689894 h 6858000"/>
                <a:gd name="connsiteX3" fmla="*/ 4922837 w 5951537"/>
                <a:gd name="connsiteY3" fmla="*/ 1693863 h 6858000"/>
                <a:gd name="connsiteX4" fmla="*/ 4903787 w 5951537"/>
                <a:gd name="connsiteY4" fmla="*/ 1697831 h 6858000"/>
                <a:gd name="connsiteX5" fmla="*/ 4884737 w 5951537"/>
                <a:gd name="connsiteY5" fmla="*/ 1704181 h 6858000"/>
                <a:gd name="connsiteX6" fmla="*/ 4866481 w 5951537"/>
                <a:gd name="connsiteY6" fmla="*/ 1710531 h 6858000"/>
                <a:gd name="connsiteX7" fmla="*/ 4848224 w 5951537"/>
                <a:gd name="connsiteY7" fmla="*/ 1717675 h 6858000"/>
                <a:gd name="connsiteX8" fmla="*/ 4829968 w 5951537"/>
                <a:gd name="connsiteY8" fmla="*/ 1725613 h 6858000"/>
                <a:gd name="connsiteX9" fmla="*/ 4812506 w 5951537"/>
                <a:gd name="connsiteY9" fmla="*/ 1734344 h 6858000"/>
                <a:gd name="connsiteX10" fmla="*/ 4795043 w 5951537"/>
                <a:gd name="connsiteY10" fmla="*/ 1743869 h 6858000"/>
                <a:gd name="connsiteX11" fmla="*/ 4779168 w 5951537"/>
                <a:gd name="connsiteY11" fmla="*/ 1754981 h 6858000"/>
                <a:gd name="connsiteX12" fmla="*/ 4764087 w 5951537"/>
                <a:gd name="connsiteY12" fmla="*/ 1766094 h 6858000"/>
                <a:gd name="connsiteX13" fmla="*/ 4749006 w 5951537"/>
                <a:gd name="connsiteY13" fmla="*/ 1778000 h 6858000"/>
                <a:gd name="connsiteX14" fmla="*/ 4733131 w 5951537"/>
                <a:gd name="connsiteY14" fmla="*/ 1789906 h 6858000"/>
                <a:gd name="connsiteX15" fmla="*/ 4719637 w 5951537"/>
                <a:gd name="connsiteY15" fmla="*/ 1803400 h 6858000"/>
                <a:gd name="connsiteX16" fmla="*/ 4706143 w 5951537"/>
                <a:gd name="connsiteY16" fmla="*/ 1817688 h 6858000"/>
                <a:gd name="connsiteX17" fmla="*/ 4694237 w 5951537"/>
                <a:gd name="connsiteY17" fmla="*/ 1831975 h 6858000"/>
                <a:gd name="connsiteX18" fmla="*/ 4681537 w 5951537"/>
                <a:gd name="connsiteY18" fmla="*/ 1847057 h 6858000"/>
                <a:gd name="connsiteX19" fmla="*/ 4670424 w 5951537"/>
                <a:gd name="connsiteY19" fmla="*/ 1862932 h 6858000"/>
                <a:gd name="connsiteX20" fmla="*/ 4659312 w 5951537"/>
                <a:gd name="connsiteY20" fmla="*/ 1879600 h 6858000"/>
                <a:gd name="connsiteX21" fmla="*/ 4650581 w 5951537"/>
                <a:gd name="connsiteY21" fmla="*/ 1896269 h 6858000"/>
                <a:gd name="connsiteX22" fmla="*/ 4641056 w 5951537"/>
                <a:gd name="connsiteY22" fmla="*/ 1913732 h 6858000"/>
                <a:gd name="connsiteX23" fmla="*/ 4633118 w 5951537"/>
                <a:gd name="connsiteY23" fmla="*/ 1931988 h 6858000"/>
                <a:gd name="connsiteX24" fmla="*/ 4625974 w 5951537"/>
                <a:gd name="connsiteY24" fmla="*/ 1950244 h 6858000"/>
                <a:gd name="connsiteX25" fmla="*/ 4620418 w 5951537"/>
                <a:gd name="connsiteY25" fmla="*/ 1968500 h 6858000"/>
                <a:gd name="connsiteX26" fmla="*/ 4614068 w 5951537"/>
                <a:gd name="connsiteY26" fmla="*/ 1987550 h 6858000"/>
                <a:gd name="connsiteX27" fmla="*/ 4610099 w 5951537"/>
                <a:gd name="connsiteY27" fmla="*/ 2006600 h 6858000"/>
                <a:gd name="connsiteX28" fmla="*/ 4606131 w 5951537"/>
                <a:gd name="connsiteY28" fmla="*/ 2027238 h 6858000"/>
                <a:gd name="connsiteX29" fmla="*/ 4603749 w 5951537"/>
                <a:gd name="connsiteY29" fmla="*/ 2047082 h 6858000"/>
                <a:gd name="connsiteX30" fmla="*/ 4602162 w 5951537"/>
                <a:gd name="connsiteY30" fmla="*/ 2067719 h 6858000"/>
                <a:gd name="connsiteX31" fmla="*/ 4602162 w 5951537"/>
                <a:gd name="connsiteY31" fmla="*/ 2088357 h 6858000"/>
                <a:gd name="connsiteX32" fmla="*/ 4602162 w 5951537"/>
                <a:gd name="connsiteY32" fmla="*/ 2108994 h 6858000"/>
                <a:gd name="connsiteX33" fmla="*/ 4603749 w 5951537"/>
                <a:gd name="connsiteY33" fmla="*/ 2129632 h 6858000"/>
                <a:gd name="connsiteX34" fmla="*/ 4606131 w 5951537"/>
                <a:gd name="connsiteY34" fmla="*/ 2149476 h 6858000"/>
                <a:gd name="connsiteX35" fmla="*/ 4610099 w 5951537"/>
                <a:gd name="connsiteY35" fmla="*/ 2170113 h 6858000"/>
                <a:gd name="connsiteX36" fmla="*/ 4614068 w 5951537"/>
                <a:gd name="connsiteY36" fmla="*/ 2189163 h 6858000"/>
                <a:gd name="connsiteX37" fmla="*/ 4620418 w 5951537"/>
                <a:gd name="connsiteY37" fmla="*/ 2208213 h 6858000"/>
                <a:gd name="connsiteX38" fmla="*/ 4625974 w 5951537"/>
                <a:gd name="connsiteY38" fmla="*/ 2226469 h 6858000"/>
                <a:gd name="connsiteX39" fmla="*/ 4633118 w 5951537"/>
                <a:gd name="connsiteY39" fmla="*/ 2244726 h 6858000"/>
                <a:gd name="connsiteX40" fmla="*/ 4641056 w 5951537"/>
                <a:gd name="connsiteY40" fmla="*/ 2262982 h 6858000"/>
                <a:gd name="connsiteX41" fmla="*/ 4650581 w 5951537"/>
                <a:gd name="connsiteY41" fmla="*/ 2280444 h 6858000"/>
                <a:gd name="connsiteX42" fmla="*/ 4659312 w 5951537"/>
                <a:gd name="connsiteY42" fmla="*/ 2297907 h 6858000"/>
                <a:gd name="connsiteX43" fmla="*/ 4670424 w 5951537"/>
                <a:gd name="connsiteY43" fmla="*/ 2313782 h 6858000"/>
                <a:gd name="connsiteX44" fmla="*/ 4681537 w 5951537"/>
                <a:gd name="connsiteY44" fmla="*/ 2328863 h 6858000"/>
                <a:gd name="connsiteX45" fmla="*/ 4694237 w 5951537"/>
                <a:gd name="connsiteY45" fmla="*/ 2343944 h 6858000"/>
                <a:gd name="connsiteX46" fmla="*/ 4706143 w 5951537"/>
                <a:gd name="connsiteY46" fmla="*/ 2359026 h 6858000"/>
                <a:gd name="connsiteX47" fmla="*/ 4719637 w 5951537"/>
                <a:gd name="connsiteY47" fmla="*/ 2373313 h 6858000"/>
                <a:gd name="connsiteX48" fmla="*/ 4733131 w 5951537"/>
                <a:gd name="connsiteY48" fmla="*/ 2386807 h 6858000"/>
                <a:gd name="connsiteX49" fmla="*/ 4749006 w 5951537"/>
                <a:gd name="connsiteY49" fmla="*/ 2398713 h 6858000"/>
                <a:gd name="connsiteX50" fmla="*/ 4764087 w 5951537"/>
                <a:gd name="connsiteY50" fmla="*/ 2411413 h 6858000"/>
                <a:gd name="connsiteX51" fmla="*/ 4779168 w 5951537"/>
                <a:gd name="connsiteY51" fmla="*/ 2422526 h 6858000"/>
                <a:gd name="connsiteX52" fmla="*/ 4795043 w 5951537"/>
                <a:gd name="connsiteY52" fmla="*/ 2432051 h 6858000"/>
                <a:gd name="connsiteX53" fmla="*/ 4812506 w 5951537"/>
                <a:gd name="connsiteY53" fmla="*/ 2442369 h 6858000"/>
                <a:gd name="connsiteX54" fmla="*/ 4829968 w 5951537"/>
                <a:gd name="connsiteY54" fmla="*/ 2451895 h 6858000"/>
                <a:gd name="connsiteX55" fmla="*/ 4848224 w 5951537"/>
                <a:gd name="connsiteY55" fmla="*/ 2459832 h 6858000"/>
                <a:gd name="connsiteX56" fmla="*/ 4866481 w 5951537"/>
                <a:gd name="connsiteY56" fmla="*/ 2466976 h 6858000"/>
                <a:gd name="connsiteX57" fmla="*/ 4884737 w 5951537"/>
                <a:gd name="connsiteY57" fmla="*/ 2472532 h 6858000"/>
                <a:gd name="connsiteX58" fmla="*/ 4903787 w 5951537"/>
                <a:gd name="connsiteY58" fmla="*/ 2478882 h 6858000"/>
                <a:gd name="connsiteX59" fmla="*/ 4922837 w 5951537"/>
                <a:gd name="connsiteY59" fmla="*/ 2482851 h 6858000"/>
                <a:gd name="connsiteX60" fmla="*/ 4943474 w 5951537"/>
                <a:gd name="connsiteY60" fmla="*/ 2486026 h 6858000"/>
                <a:gd name="connsiteX61" fmla="*/ 4963318 w 5951537"/>
                <a:gd name="connsiteY61" fmla="*/ 2489201 h 6858000"/>
                <a:gd name="connsiteX62" fmla="*/ 4983955 w 5951537"/>
                <a:gd name="connsiteY62" fmla="*/ 2490788 h 6858000"/>
                <a:gd name="connsiteX63" fmla="*/ 5004593 w 5951537"/>
                <a:gd name="connsiteY63" fmla="*/ 2490788 h 6858000"/>
                <a:gd name="connsiteX64" fmla="*/ 5025231 w 5951537"/>
                <a:gd name="connsiteY64" fmla="*/ 2490788 h 6858000"/>
                <a:gd name="connsiteX65" fmla="*/ 5045074 w 5951537"/>
                <a:gd name="connsiteY65" fmla="*/ 2489201 h 6858000"/>
                <a:gd name="connsiteX66" fmla="*/ 5065712 w 5951537"/>
                <a:gd name="connsiteY66" fmla="*/ 2486026 h 6858000"/>
                <a:gd name="connsiteX67" fmla="*/ 5085555 w 5951537"/>
                <a:gd name="connsiteY67" fmla="*/ 2482851 h 6858000"/>
                <a:gd name="connsiteX68" fmla="*/ 5105399 w 5951537"/>
                <a:gd name="connsiteY68" fmla="*/ 2478882 h 6858000"/>
                <a:gd name="connsiteX69" fmla="*/ 5124449 w 5951537"/>
                <a:gd name="connsiteY69" fmla="*/ 2472532 h 6858000"/>
                <a:gd name="connsiteX70" fmla="*/ 5142705 w 5951537"/>
                <a:gd name="connsiteY70" fmla="*/ 2466976 h 6858000"/>
                <a:gd name="connsiteX71" fmla="*/ 5160962 w 5951537"/>
                <a:gd name="connsiteY71" fmla="*/ 2459832 h 6858000"/>
                <a:gd name="connsiteX72" fmla="*/ 5179218 w 5951537"/>
                <a:gd name="connsiteY72" fmla="*/ 2451895 h 6858000"/>
                <a:gd name="connsiteX73" fmla="*/ 5196680 w 5951537"/>
                <a:gd name="connsiteY73" fmla="*/ 2442369 h 6858000"/>
                <a:gd name="connsiteX74" fmla="*/ 5213349 w 5951537"/>
                <a:gd name="connsiteY74" fmla="*/ 2432051 h 6858000"/>
                <a:gd name="connsiteX75" fmla="*/ 5230018 w 5951537"/>
                <a:gd name="connsiteY75" fmla="*/ 2422526 h 6858000"/>
                <a:gd name="connsiteX76" fmla="*/ 5245099 w 5951537"/>
                <a:gd name="connsiteY76" fmla="*/ 2411413 h 6858000"/>
                <a:gd name="connsiteX77" fmla="*/ 5260180 w 5951537"/>
                <a:gd name="connsiteY77" fmla="*/ 2398713 h 6858000"/>
                <a:gd name="connsiteX78" fmla="*/ 5275262 w 5951537"/>
                <a:gd name="connsiteY78" fmla="*/ 2386807 h 6858000"/>
                <a:gd name="connsiteX79" fmla="*/ 5289549 w 5951537"/>
                <a:gd name="connsiteY79" fmla="*/ 2373313 h 6858000"/>
                <a:gd name="connsiteX80" fmla="*/ 5302249 w 5951537"/>
                <a:gd name="connsiteY80" fmla="*/ 2359026 h 6858000"/>
                <a:gd name="connsiteX81" fmla="*/ 5314949 w 5951537"/>
                <a:gd name="connsiteY81" fmla="*/ 2343944 h 6858000"/>
                <a:gd name="connsiteX82" fmla="*/ 5326855 w 5951537"/>
                <a:gd name="connsiteY82" fmla="*/ 2328863 h 6858000"/>
                <a:gd name="connsiteX83" fmla="*/ 5337968 w 5951537"/>
                <a:gd name="connsiteY83" fmla="*/ 2313782 h 6858000"/>
                <a:gd name="connsiteX84" fmla="*/ 5349080 w 5951537"/>
                <a:gd name="connsiteY84" fmla="*/ 2297907 h 6858000"/>
                <a:gd name="connsiteX85" fmla="*/ 5358605 w 5951537"/>
                <a:gd name="connsiteY85" fmla="*/ 2280444 h 6858000"/>
                <a:gd name="connsiteX86" fmla="*/ 5367337 w 5951537"/>
                <a:gd name="connsiteY86" fmla="*/ 2262982 h 6858000"/>
                <a:gd name="connsiteX87" fmla="*/ 5375274 w 5951537"/>
                <a:gd name="connsiteY87" fmla="*/ 2244726 h 6858000"/>
                <a:gd name="connsiteX88" fmla="*/ 5382418 w 5951537"/>
                <a:gd name="connsiteY88" fmla="*/ 2226469 h 6858000"/>
                <a:gd name="connsiteX89" fmla="*/ 5388768 w 5951537"/>
                <a:gd name="connsiteY89" fmla="*/ 2208213 h 6858000"/>
                <a:gd name="connsiteX90" fmla="*/ 5395118 w 5951537"/>
                <a:gd name="connsiteY90" fmla="*/ 2189163 h 6858000"/>
                <a:gd name="connsiteX91" fmla="*/ 5399087 w 5951537"/>
                <a:gd name="connsiteY91" fmla="*/ 2170113 h 6858000"/>
                <a:gd name="connsiteX92" fmla="*/ 5403055 w 5951537"/>
                <a:gd name="connsiteY92" fmla="*/ 2149476 h 6858000"/>
                <a:gd name="connsiteX93" fmla="*/ 5404643 w 5951537"/>
                <a:gd name="connsiteY93" fmla="*/ 2129632 h 6858000"/>
                <a:gd name="connsiteX94" fmla="*/ 5407024 w 5951537"/>
                <a:gd name="connsiteY94" fmla="*/ 2108994 h 6858000"/>
                <a:gd name="connsiteX95" fmla="*/ 5407024 w 5951537"/>
                <a:gd name="connsiteY95" fmla="*/ 2088357 h 6858000"/>
                <a:gd name="connsiteX96" fmla="*/ 5407024 w 5951537"/>
                <a:gd name="connsiteY96" fmla="*/ 2067719 h 6858000"/>
                <a:gd name="connsiteX97" fmla="*/ 5404643 w 5951537"/>
                <a:gd name="connsiteY97" fmla="*/ 2047082 h 6858000"/>
                <a:gd name="connsiteX98" fmla="*/ 5403055 w 5951537"/>
                <a:gd name="connsiteY98" fmla="*/ 2027238 h 6858000"/>
                <a:gd name="connsiteX99" fmla="*/ 5399087 w 5951537"/>
                <a:gd name="connsiteY99" fmla="*/ 2006600 h 6858000"/>
                <a:gd name="connsiteX100" fmla="*/ 5395118 w 5951537"/>
                <a:gd name="connsiteY100" fmla="*/ 1987550 h 6858000"/>
                <a:gd name="connsiteX101" fmla="*/ 5388768 w 5951537"/>
                <a:gd name="connsiteY101" fmla="*/ 1968500 h 6858000"/>
                <a:gd name="connsiteX102" fmla="*/ 5382418 w 5951537"/>
                <a:gd name="connsiteY102" fmla="*/ 1950244 h 6858000"/>
                <a:gd name="connsiteX103" fmla="*/ 5375274 w 5951537"/>
                <a:gd name="connsiteY103" fmla="*/ 1931988 h 6858000"/>
                <a:gd name="connsiteX104" fmla="*/ 5367337 w 5951537"/>
                <a:gd name="connsiteY104" fmla="*/ 1913732 h 6858000"/>
                <a:gd name="connsiteX105" fmla="*/ 5358605 w 5951537"/>
                <a:gd name="connsiteY105" fmla="*/ 1896269 h 6858000"/>
                <a:gd name="connsiteX106" fmla="*/ 5349080 w 5951537"/>
                <a:gd name="connsiteY106" fmla="*/ 1879600 h 6858000"/>
                <a:gd name="connsiteX107" fmla="*/ 5337968 w 5951537"/>
                <a:gd name="connsiteY107" fmla="*/ 1862932 h 6858000"/>
                <a:gd name="connsiteX108" fmla="*/ 5326855 w 5951537"/>
                <a:gd name="connsiteY108" fmla="*/ 1847057 h 6858000"/>
                <a:gd name="connsiteX109" fmla="*/ 5314949 w 5951537"/>
                <a:gd name="connsiteY109" fmla="*/ 1831975 h 6858000"/>
                <a:gd name="connsiteX110" fmla="*/ 5302249 w 5951537"/>
                <a:gd name="connsiteY110" fmla="*/ 1817688 h 6858000"/>
                <a:gd name="connsiteX111" fmla="*/ 5289549 w 5951537"/>
                <a:gd name="connsiteY111" fmla="*/ 1803400 h 6858000"/>
                <a:gd name="connsiteX112" fmla="*/ 5275262 w 5951537"/>
                <a:gd name="connsiteY112" fmla="*/ 1789906 h 6858000"/>
                <a:gd name="connsiteX113" fmla="*/ 5260180 w 5951537"/>
                <a:gd name="connsiteY113" fmla="*/ 1778000 h 6858000"/>
                <a:gd name="connsiteX114" fmla="*/ 5245099 w 5951537"/>
                <a:gd name="connsiteY114" fmla="*/ 1766094 h 6858000"/>
                <a:gd name="connsiteX115" fmla="*/ 5230018 w 5951537"/>
                <a:gd name="connsiteY115" fmla="*/ 1754981 h 6858000"/>
                <a:gd name="connsiteX116" fmla="*/ 5213349 w 5951537"/>
                <a:gd name="connsiteY116" fmla="*/ 1743869 h 6858000"/>
                <a:gd name="connsiteX117" fmla="*/ 5196680 w 5951537"/>
                <a:gd name="connsiteY117" fmla="*/ 1734344 h 6858000"/>
                <a:gd name="connsiteX118" fmla="*/ 5179218 w 5951537"/>
                <a:gd name="connsiteY118" fmla="*/ 1725613 h 6858000"/>
                <a:gd name="connsiteX119" fmla="*/ 5160962 w 5951537"/>
                <a:gd name="connsiteY119" fmla="*/ 1717675 h 6858000"/>
                <a:gd name="connsiteX120" fmla="*/ 5142705 w 5951537"/>
                <a:gd name="connsiteY120" fmla="*/ 1710531 h 6858000"/>
                <a:gd name="connsiteX121" fmla="*/ 5124449 w 5951537"/>
                <a:gd name="connsiteY121" fmla="*/ 1704181 h 6858000"/>
                <a:gd name="connsiteX122" fmla="*/ 5105399 w 5951537"/>
                <a:gd name="connsiteY122" fmla="*/ 1697831 h 6858000"/>
                <a:gd name="connsiteX123" fmla="*/ 5085555 w 5951537"/>
                <a:gd name="connsiteY123" fmla="*/ 1693863 h 6858000"/>
                <a:gd name="connsiteX124" fmla="*/ 5065712 w 5951537"/>
                <a:gd name="connsiteY124" fmla="*/ 1689894 h 6858000"/>
                <a:gd name="connsiteX125" fmla="*/ 5045074 w 5951537"/>
                <a:gd name="connsiteY125" fmla="*/ 1688306 h 6858000"/>
                <a:gd name="connsiteX126" fmla="*/ 5025231 w 5951537"/>
                <a:gd name="connsiteY126" fmla="*/ 1685925 h 6858000"/>
                <a:gd name="connsiteX127" fmla="*/ 5004593 w 5951537"/>
                <a:gd name="connsiteY127" fmla="*/ 1685925 h 6858000"/>
                <a:gd name="connsiteX128" fmla="*/ 1211262 w 5951537"/>
                <a:gd name="connsiteY128" fmla="*/ 0 h 6858000"/>
                <a:gd name="connsiteX129" fmla="*/ 1227137 w 5951537"/>
                <a:gd name="connsiteY129" fmla="*/ 0 h 6858000"/>
                <a:gd name="connsiteX130" fmla="*/ 1243806 w 5951537"/>
                <a:gd name="connsiteY130" fmla="*/ 0 h 6858000"/>
                <a:gd name="connsiteX131" fmla="*/ 1259681 w 5951537"/>
                <a:gd name="connsiteY131" fmla="*/ 794 h 6858000"/>
                <a:gd name="connsiteX132" fmla="*/ 1276350 w 5951537"/>
                <a:gd name="connsiteY132" fmla="*/ 3175 h 6858000"/>
                <a:gd name="connsiteX133" fmla="*/ 1291431 w 5951537"/>
                <a:gd name="connsiteY133" fmla="*/ 6350 h 6858000"/>
                <a:gd name="connsiteX134" fmla="*/ 1306512 w 5951537"/>
                <a:gd name="connsiteY134" fmla="*/ 10319 h 6858000"/>
                <a:gd name="connsiteX135" fmla="*/ 1321593 w 5951537"/>
                <a:gd name="connsiteY135" fmla="*/ 15081 h 6858000"/>
                <a:gd name="connsiteX136" fmla="*/ 1335881 w 5951537"/>
                <a:gd name="connsiteY136" fmla="*/ 21431 h 6858000"/>
                <a:gd name="connsiteX137" fmla="*/ 1350168 w 5951537"/>
                <a:gd name="connsiteY137" fmla="*/ 28575 h 6858000"/>
                <a:gd name="connsiteX138" fmla="*/ 1362868 w 5951537"/>
                <a:gd name="connsiteY138" fmla="*/ 37306 h 6858000"/>
                <a:gd name="connsiteX139" fmla="*/ 1377156 w 5951537"/>
                <a:gd name="connsiteY139" fmla="*/ 47625 h 6858000"/>
                <a:gd name="connsiteX140" fmla="*/ 1390650 w 5951537"/>
                <a:gd name="connsiteY140" fmla="*/ 58737 h 6858000"/>
                <a:gd name="connsiteX141" fmla="*/ 1402556 w 5951537"/>
                <a:gd name="connsiteY141" fmla="*/ 70644 h 6858000"/>
                <a:gd name="connsiteX142" fmla="*/ 1414462 w 5951537"/>
                <a:gd name="connsiteY142" fmla="*/ 84931 h 6858000"/>
                <a:gd name="connsiteX143" fmla="*/ 1427162 w 5951537"/>
                <a:gd name="connsiteY143" fmla="*/ 100012 h 6858000"/>
                <a:gd name="connsiteX144" fmla="*/ 1438275 w 5951537"/>
                <a:gd name="connsiteY144" fmla="*/ 116681 h 6858000"/>
                <a:gd name="connsiteX145" fmla="*/ 1449387 w 5951537"/>
                <a:gd name="connsiteY145" fmla="*/ 135731 h 6858000"/>
                <a:gd name="connsiteX146" fmla="*/ 1458912 w 5951537"/>
                <a:gd name="connsiteY146" fmla="*/ 154781 h 6858000"/>
                <a:gd name="connsiteX147" fmla="*/ 1469231 w 5951537"/>
                <a:gd name="connsiteY147" fmla="*/ 177006 h 6858000"/>
                <a:gd name="connsiteX148" fmla="*/ 1479550 w 5951537"/>
                <a:gd name="connsiteY148" fmla="*/ 200819 h 6858000"/>
                <a:gd name="connsiteX149" fmla="*/ 1488281 w 5951537"/>
                <a:gd name="connsiteY149" fmla="*/ 226219 h 6858000"/>
                <a:gd name="connsiteX150" fmla="*/ 1497012 w 5951537"/>
                <a:gd name="connsiteY150" fmla="*/ 250825 h 6858000"/>
                <a:gd name="connsiteX151" fmla="*/ 1504156 w 5951537"/>
                <a:gd name="connsiteY151" fmla="*/ 275431 h 6858000"/>
                <a:gd name="connsiteX152" fmla="*/ 1508918 w 5951537"/>
                <a:gd name="connsiteY152" fmla="*/ 298450 h 6858000"/>
                <a:gd name="connsiteX153" fmla="*/ 1512887 w 5951537"/>
                <a:gd name="connsiteY153" fmla="*/ 320675 h 6858000"/>
                <a:gd name="connsiteX154" fmla="*/ 1516062 w 5951537"/>
                <a:gd name="connsiteY154" fmla="*/ 342106 h 6858000"/>
                <a:gd name="connsiteX155" fmla="*/ 1516856 w 5951537"/>
                <a:gd name="connsiteY155" fmla="*/ 362744 h 6858000"/>
                <a:gd name="connsiteX156" fmla="*/ 1517650 w 5951537"/>
                <a:gd name="connsiteY156" fmla="*/ 381794 h 6858000"/>
                <a:gd name="connsiteX157" fmla="*/ 1516856 w 5951537"/>
                <a:gd name="connsiteY157" fmla="*/ 400050 h 6858000"/>
                <a:gd name="connsiteX158" fmla="*/ 1513681 w 5951537"/>
                <a:gd name="connsiteY158" fmla="*/ 417512 h 6858000"/>
                <a:gd name="connsiteX159" fmla="*/ 1511300 w 5951537"/>
                <a:gd name="connsiteY159" fmla="*/ 434181 h 6858000"/>
                <a:gd name="connsiteX160" fmla="*/ 1506537 w 5951537"/>
                <a:gd name="connsiteY160" fmla="*/ 450850 h 6858000"/>
                <a:gd name="connsiteX161" fmla="*/ 1500981 w 5951537"/>
                <a:gd name="connsiteY161" fmla="*/ 465931 h 6858000"/>
                <a:gd name="connsiteX162" fmla="*/ 1494631 w 5951537"/>
                <a:gd name="connsiteY162" fmla="*/ 480219 h 6858000"/>
                <a:gd name="connsiteX163" fmla="*/ 1486693 w 5951537"/>
                <a:gd name="connsiteY163" fmla="*/ 494506 h 6858000"/>
                <a:gd name="connsiteX164" fmla="*/ 1478756 w 5951537"/>
                <a:gd name="connsiteY164" fmla="*/ 507206 h 6858000"/>
                <a:gd name="connsiteX165" fmla="*/ 1469231 w 5951537"/>
                <a:gd name="connsiteY165" fmla="*/ 519906 h 6858000"/>
                <a:gd name="connsiteX166" fmla="*/ 1458912 w 5951537"/>
                <a:gd name="connsiteY166" fmla="*/ 531812 h 6858000"/>
                <a:gd name="connsiteX167" fmla="*/ 1447800 w 5951537"/>
                <a:gd name="connsiteY167" fmla="*/ 542925 h 6858000"/>
                <a:gd name="connsiteX168" fmla="*/ 1435893 w 5951537"/>
                <a:gd name="connsiteY168" fmla="*/ 554038 h 6858000"/>
                <a:gd name="connsiteX169" fmla="*/ 1423193 w 5951537"/>
                <a:gd name="connsiteY169" fmla="*/ 564356 h 6858000"/>
                <a:gd name="connsiteX170" fmla="*/ 1409700 w 5951537"/>
                <a:gd name="connsiteY170" fmla="*/ 573881 h 6858000"/>
                <a:gd name="connsiteX171" fmla="*/ 1395412 w 5951537"/>
                <a:gd name="connsiteY171" fmla="*/ 583406 h 6858000"/>
                <a:gd name="connsiteX172" fmla="*/ 1381125 w 5951537"/>
                <a:gd name="connsiteY172" fmla="*/ 592138 h 6858000"/>
                <a:gd name="connsiteX173" fmla="*/ 1365250 w 5951537"/>
                <a:gd name="connsiteY173" fmla="*/ 601662 h 6858000"/>
                <a:gd name="connsiteX174" fmla="*/ 1332706 w 5951537"/>
                <a:gd name="connsiteY174" fmla="*/ 617538 h 6858000"/>
                <a:gd name="connsiteX175" fmla="*/ 1298575 w 5951537"/>
                <a:gd name="connsiteY175" fmla="*/ 632619 h 6858000"/>
                <a:gd name="connsiteX176" fmla="*/ 1262062 w 5951537"/>
                <a:gd name="connsiteY176" fmla="*/ 646113 h 6858000"/>
                <a:gd name="connsiteX177" fmla="*/ 1223962 w 5951537"/>
                <a:gd name="connsiteY177" fmla="*/ 660400 h 6858000"/>
                <a:gd name="connsiteX178" fmla="*/ 1201737 w 5951537"/>
                <a:gd name="connsiteY178" fmla="*/ 666750 h 6858000"/>
                <a:gd name="connsiteX179" fmla="*/ 1177925 w 5951537"/>
                <a:gd name="connsiteY179" fmla="*/ 671513 h 6858000"/>
                <a:gd name="connsiteX180" fmla="*/ 1153318 w 5951537"/>
                <a:gd name="connsiteY180" fmla="*/ 673100 h 6858000"/>
                <a:gd name="connsiteX181" fmla="*/ 1127918 w 5951537"/>
                <a:gd name="connsiteY181" fmla="*/ 674688 h 6858000"/>
                <a:gd name="connsiteX182" fmla="*/ 1101725 w 5951537"/>
                <a:gd name="connsiteY182" fmla="*/ 673100 h 6858000"/>
                <a:gd name="connsiteX183" fmla="*/ 1075531 w 5951537"/>
                <a:gd name="connsiteY183" fmla="*/ 671513 h 6858000"/>
                <a:gd name="connsiteX184" fmla="*/ 1047750 w 5951537"/>
                <a:gd name="connsiteY184" fmla="*/ 667544 h 6858000"/>
                <a:gd name="connsiteX185" fmla="*/ 1020762 w 5951537"/>
                <a:gd name="connsiteY185" fmla="*/ 663575 h 6858000"/>
                <a:gd name="connsiteX186" fmla="*/ 993775 w 5951537"/>
                <a:gd name="connsiteY186" fmla="*/ 657225 h 6858000"/>
                <a:gd name="connsiteX187" fmla="*/ 965993 w 5951537"/>
                <a:gd name="connsiteY187" fmla="*/ 650081 h 6858000"/>
                <a:gd name="connsiteX188" fmla="*/ 939006 w 5951537"/>
                <a:gd name="connsiteY188" fmla="*/ 642144 h 6858000"/>
                <a:gd name="connsiteX189" fmla="*/ 911225 w 5951537"/>
                <a:gd name="connsiteY189" fmla="*/ 634206 h 6858000"/>
                <a:gd name="connsiteX190" fmla="*/ 885031 w 5951537"/>
                <a:gd name="connsiteY190" fmla="*/ 624681 h 6858000"/>
                <a:gd name="connsiteX191" fmla="*/ 859631 w 5951537"/>
                <a:gd name="connsiteY191" fmla="*/ 615950 h 6858000"/>
                <a:gd name="connsiteX192" fmla="*/ 810418 w 5951537"/>
                <a:gd name="connsiteY192" fmla="*/ 595313 h 6858000"/>
                <a:gd name="connsiteX193" fmla="*/ 788987 w 5951537"/>
                <a:gd name="connsiteY193" fmla="*/ 609600 h 6858000"/>
                <a:gd name="connsiteX194" fmla="*/ 768350 w 5951537"/>
                <a:gd name="connsiteY194" fmla="*/ 624681 h 6858000"/>
                <a:gd name="connsiteX195" fmla="*/ 746125 w 5951537"/>
                <a:gd name="connsiteY195" fmla="*/ 641350 h 6858000"/>
                <a:gd name="connsiteX196" fmla="*/ 724693 w 5951537"/>
                <a:gd name="connsiteY196" fmla="*/ 658019 h 6858000"/>
                <a:gd name="connsiteX197" fmla="*/ 704056 w 5951537"/>
                <a:gd name="connsiteY197" fmla="*/ 677863 h 6858000"/>
                <a:gd name="connsiteX198" fmla="*/ 682625 w 5951537"/>
                <a:gd name="connsiteY198" fmla="*/ 696913 h 6858000"/>
                <a:gd name="connsiteX199" fmla="*/ 661987 w 5951537"/>
                <a:gd name="connsiteY199" fmla="*/ 719138 h 6858000"/>
                <a:gd name="connsiteX200" fmla="*/ 641350 w 5951537"/>
                <a:gd name="connsiteY200" fmla="*/ 741363 h 6858000"/>
                <a:gd name="connsiteX201" fmla="*/ 619918 w 5951537"/>
                <a:gd name="connsiteY201" fmla="*/ 765969 h 6858000"/>
                <a:gd name="connsiteX202" fmla="*/ 599281 w 5951537"/>
                <a:gd name="connsiteY202" fmla="*/ 792163 h 6858000"/>
                <a:gd name="connsiteX203" fmla="*/ 580231 w 5951537"/>
                <a:gd name="connsiteY203" fmla="*/ 819150 h 6858000"/>
                <a:gd name="connsiteX204" fmla="*/ 560387 w 5951537"/>
                <a:gd name="connsiteY204" fmla="*/ 848519 h 6858000"/>
                <a:gd name="connsiteX205" fmla="*/ 542131 w 5951537"/>
                <a:gd name="connsiteY205" fmla="*/ 878681 h 6858000"/>
                <a:gd name="connsiteX206" fmla="*/ 523875 w 5951537"/>
                <a:gd name="connsiteY206" fmla="*/ 911225 h 6858000"/>
                <a:gd name="connsiteX207" fmla="*/ 505618 w 5951537"/>
                <a:gd name="connsiteY207" fmla="*/ 946150 h 6858000"/>
                <a:gd name="connsiteX208" fmla="*/ 488156 w 5951537"/>
                <a:gd name="connsiteY208" fmla="*/ 981075 h 6858000"/>
                <a:gd name="connsiteX209" fmla="*/ 472281 w 5951537"/>
                <a:gd name="connsiteY209" fmla="*/ 1019969 h 6858000"/>
                <a:gd name="connsiteX210" fmla="*/ 456406 w 5951537"/>
                <a:gd name="connsiteY210" fmla="*/ 1059656 h 6858000"/>
                <a:gd name="connsiteX211" fmla="*/ 441325 w 5951537"/>
                <a:gd name="connsiteY211" fmla="*/ 1100931 h 6858000"/>
                <a:gd name="connsiteX212" fmla="*/ 428625 w 5951537"/>
                <a:gd name="connsiteY212" fmla="*/ 1144588 h 6858000"/>
                <a:gd name="connsiteX213" fmla="*/ 415131 w 5951537"/>
                <a:gd name="connsiteY213" fmla="*/ 1189831 h 6858000"/>
                <a:gd name="connsiteX214" fmla="*/ 404018 w 5951537"/>
                <a:gd name="connsiteY214" fmla="*/ 1237456 h 6858000"/>
                <a:gd name="connsiteX215" fmla="*/ 393700 w 5951537"/>
                <a:gd name="connsiteY215" fmla="*/ 1288256 h 6858000"/>
                <a:gd name="connsiteX216" fmla="*/ 384968 w 5951537"/>
                <a:gd name="connsiteY216" fmla="*/ 1339850 h 6858000"/>
                <a:gd name="connsiteX217" fmla="*/ 377031 w 5951537"/>
                <a:gd name="connsiteY217" fmla="*/ 1393825 h 6858000"/>
                <a:gd name="connsiteX218" fmla="*/ 369887 w 5951537"/>
                <a:gd name="connsiteY218" fmla="*/ 1450181 h 6858000"/>
                <a:gd name="connsiteX219" fmla="*/ 364331 w 5951537"/>
                <a:gd name="connsiteY219" fmla="*/ 1508919 h 6858000"/>
                <a:gd name="connsiteX220" fmla="*/ 361156 w 5951537"/>
                <a:gd name="connsiteY220" fmla="*/ 1570831 h 6858000"/>
                <a:gd name="connsiteX221" fmla="*/ 358775 w 5951537"/>
                <a:gd name="connsiteY221" fmla="*/ 1633538 h 6858000"/>
                <a:gd name="connsiteX222" fmla="*/ 358775 w 5951537"/>
                <a:gd name="connsiteY222" fmla="*/ 1699419 h 6858000"/>
                <a:gd name="connsiteX223" fmla="*/ 359568 w 5951537"/>
                <a:gd name="connsiteY223" fmla="*/ 1768475 h 6858000"/>
                <a:gd name="connsiteX224" fmla="*/ 361156 w 5951537"/>
                <a:gd name="connsiteY224" fmla="*/ 1839119 h 6858000"/>
                <a:gd name="connsiteX225" fmla="*/ 502443 w 5951537"/>
                <a:gd name="connsiteY225" fmla="*/ 1839119 h 6858000"/>
                <a:gd name="connsiteX226" fmla="*/ 503237 w 5951537"/>
                <a:gd name="connsiteY226" fmla="*/ 1871663 h 6858000"/>
                <a:gd name="connsiteX227" fmla="*/ 506412 w 5951537"/>
                <a:gd name="connsiteY227" fmla="*/ 1913731 h 6858000"/>
                <a:gd name="connsiteX228" fmla="*/ 509587 w 5951537"/>
                <a:gd name="connsiteY228" fmla="*/ 1965325 h 6858000"/>
                <a:gd name="connsiteX229" fmla="*/ 516731 w 5951537"/>
                <a:gd name="connsiteY229" fmla="*/ 2025650 h 6858000"/>
                <a:gd name="connsiteX230" fmla="*/ 524668 w 5951537"/>
                <a:gd name="connsiteY230" fmla="*/ 2091531 h 6858000"/>
                <a:gd name="connsiteX231" fmla="*/ 531018 w 5951537"/>
                <a:gd name="connsiteY231" fmla="*/ 2126457 h 6858000"/>
                <a:gd name="connsiteX232" fmla="*/ 536575 w 5951537"/>
                <a:gd name="connsiteY232" fmla="*/ 2162969 h 6858000"/>
                <a:gd name="connsiteX233" fmla="*/ 543718 w 5951537"/>
                <a:gd name="connsiteY233" fmla="*/ 2201863 h 6858000"/>
                <a:gd name="connsiteX234" fmla="*/ 551656 w 5951537"/>
                <a:gd name="connsiteY234" fmla="*/ 2239963 h 6858000"/>
                <a:gd name="connsiteX235" fmla="*/ 561181 w 5951537"/>
                <a:gd name="connsiteY235" fmla="*/ 2280444 h 6858000"/>
                <a:gd name="connsiteX236" fmla="*/ 571500 w 5951537"/>
                <a:gd name="connsiteY236" fmla="*/ 2320925 h 6858000"/>
                <a:gd name="connsiteX237" fmla="*/ 582612 w 5951537"/>
                <a:gd name="connsiteY237" fmla="*/ 2362994 h 6858000"/>
                <a:gd name="connsiteX238" fmla="*/ 594518 w 5951537"/>
                <a:gd name="connsiteY238" fmla="*/ 2405063 h 6858000"/>
                <a:gd name="connsiteX239" fmla="*/ 608806 w 5951537"/>
                <a:gd name="connsiteY239" fmla="*/ 2447925 h 6858000"/>
                <a:gd name="connsiteX240" fmla="*/ 623887 w 5951537"/>
                <a:gd name="connsiteY240" fmla="*/ 2489994 h 6858000"/>
                <a:gd name="connsiteX241" fmla="*/ 639762 w 5951537"/>
                <a:gd name="connsiteY241" fmla="*/ 2533650 h 6858000"/>
                <a:gd name="connsiteX242" fmla="*/ 657225 w 5951537"/>
                <a:gd name="connsiteY242" fmla="*/ 2577306 h 6858000"/>
                <a:gd name="connsiteX243" fmla="*/ 676275 w 5951537"/>
                <a:gd name="connsiteY243" fmla="*/ 2620169 h 6858000"/>
                <a:gd name="connsiteX244" fmla="*/ 696912 w 5951537"/>
                <a:gd name="connsiteY244" fmla="*/ 2663031 h 6858000"/>
                <a:gd name="connsiteX245" fmla="*/ 719137 w 5951537"/>
                <a:gd name="connsiteY245" fmla="*/ 2705894 h 6858000"/>
                <a:gd name="connsiteX246" fmla="*/ 742950 w 5951537"/>
                <a:gd name="connsiteY246" fmla="*/ 2748757 h 6858000"/>
                <a:gd name="connsiteX247" fmla="*/ 768350 w 5951537"/>
                <a:gd name="connsiteY247" fmla="*/ 2790032 h 6858000"/>
                <a:gd name="connsiteX248" fmla="*/ 796131 w 5951537"/>
                <a:gd name="connsiteY248" fmla="*/ 2831306 h 6858000"/>
                <a:gd name="connsiteX249" fmla="*/ 824706 w 5951537"/>
                <a:gd name="connsiteY249" fmla="*/ 2871788 h 6858000"/>
                <a:gd name="connsiteX250" fmla="*/ 855662 w 5951537"/>
                <a:gd name="connsiteY250" fmla="*/ 2911475 h 6858000"/>
                <a:gd name="connsiteX251" fmla="*/ 888206 w 5951537"/>
                <a:gd name="connsiteY251" fmla="*/ 2948781 h 6858000"/>
                <a:gd name="connsiteX252" fmla="*/ 923925 w 5951537"/>
                <a:gd name="connsiteY252" fmla="*/ 2986088 h 6858000"/>
                <a:gd name="connsiteX253" fmla="*/ 944562 w 5951537"/>
                <a:gd name="connsiteY253" fmla="*/ 3007519 h 6858000"/>
                <a:gd name="connsiteX254" fmla="*/ 966787 w 5951537"/>
                <a:gd name="connsiteY254" fmla="*/ 3028950 h 6858000"/>
                <a:gd name="connsiteX255" fmla="*/ 989012 w 5951537"/>
                <a:gd name="connsiteY255" fmla="*/ 3049588 h 6858000"/>
                <a:gd name="connsiteX256" fmla="*/ 1012825 w 5951537"/>
                <a:gd name="connsiteY256" fmla="*/ 3068638 h 6858000"/>
                <a:gd name="connsiteX257" fmla="*/ 1035843 w 5951537"/>
                <a:gd name="connsiteY257" fmla="*/ 3087688 h 6858000"/>
                <a:gd name="connsiteX258" fmla="*/ 1060450 w 5951537"/>
                <a:gd name="connsiteY258" fmla="*/ 3105944 h 6858000"/>
                <a:gd name="connsiteX259" fmla="*/ 1085850 w 5951537"/>
                <a:gd name="connsiteY259" fmla="*/ 3123406 h 6858000"/>
                <a:gd name="connsiteX260" fmla="*/ 1111250 w 5951537"/>
                <a:gd name="connsiteY260" fmla="*/ 3139282 h 6858000"/>
                <a:gd name="connsiteX261" fmla="*/ 1135856 w 5951537"/>
                <a:gd name="connsiteY261" fmla="*/ 3155950 h 6858000"/>
                <a:gd name="connsiteX262" fmla="*/ 1162843 w 5951537"/>
                <a:gd name="connsiteY262" fmla="*/ 3171032 h 6858000"/>
                <a:gd name="connsiteX263" fmla="*/ 1189831 w 5951537"/>
                <a:gd name="connsiteY263" fmla="*/ 3186113 h 6858000"/>
                <a:gd name="connsiteX264" fmla="*/ 1217612 w 5951537"/>
                <a:gd name="connsiteY264" fmla="*/ 3200400 h 6858000"/>
                <a:gd name="connsiteX265" fmla="*/ 1245393 w 5951537"/>
                <a:gd name="connsiteY265" fmla="*/ 3213100 h 6858000"/>
                <a:gd name="connsiteX266" fmla="*/ 1273968 w 5951537"/>
                <a:gd name="connsiteY266" fmla="*/ 3226594 h 6858000"/>
                <a:gd name="connsiteX267" fmla="*/ 1302543 w 5951537"/>
                <a:gd name="connsiteY267" fmla="*/ 3237706 h 6858000"/>
                <a:gd name="connsiteX268" fmla="*/ 1331912 w 5951537"/>
                <a:gd name="connsiteY268" fmla="*/ 3249613 h 6858000"/>
                <a:gd name="connsiteX269" fmla="*/ 1362075 w 5951537"/>
                <a:gd name="connsiteY269" fmla="*/ 3259931 h 6858000"/>
                <a:gd name="connsiteX270" fmla="*/ 1392237 w 5951537"/>
                <a:gd name="connsiteY270" fmla="*/ 3270250 h 6858000"/>
                <a:gd name="connsiteX271" fmla="*/ 1423987 w 5951537"/>
                <a:gd name="connsiteY271" fmla="*/ 3278981 h 6858000"/>
                <a:gd name="connsiteX272" fmla="*/ 1454943 w 5951537"/>
                <a:gd name="connsiteY272" fmla="*/ 3288507 h 6858000"/>
                <a:gd name="connsiteX273" fmla="*/ 1487487 w 5951537"/>
                <a:gd name="connsiteY273" fmla="*/ 3295650 h 6858000"/>
                <a:gd name="connsiteX274" fmla="*/ 1520031 w 5951537"/>
                <a:gd name="connsiteY274" fmla="*/ 3303588 h 6858000"/>
                <a:gd name="connsiteX275" fmla="*/ 1552575 w 5951537"/>
                <a:gd name="connsiteY275" fmla="*/ 3309144 h 6858000"/>
                <a:gd name="connsiteX276" fmla="*/ 1585912 w 5951537"/>
                <a:gd name="connsiteY276" fmla="*/ 3315494 h 6858000"/>
                <a:gd name="connsiteX277" fmla="*/ 1620043 w 5951537"/>
                <a:gd name="connsiteY277" fmla="*/ 3320256 h 6858000"/>
                <a:gd name="connsiteX278" fmla="*/ 1654968 w 5951537"/>
                <a:gd name="connsiteY278" fmla="*/ 3325019 h 6858000"/>
                <a:gd name="connsiteX279" fmla="*/ 1689893 w 5951537"/>
                <a:gd name="connsiteY279" fmla="*/ 3328988 h 6858000"/>
                <a:gd name="connsiteX280" fmla="*/ 1725612 w 5951537"/>
                <a:gd name="connsiteY280" fmla="*/ 3332163 h 6858000"/>
                <a:gd name="connsiteX281" fmla="*/ 1762125 w 5951537"/>
                <a:gd name="connsiteY281" fmla="*/ 3334544 h 6858000"/>
                <a:gd name="connsiteX282" fmla="*/ 1798637 w 5951537"/>
                <a:gd name="connsiteY282" fmla="*/ 3336132 h 6858000"/>
                <a:gd name="connsiteX283" fmla="*/ 1835150 w 5951537"/>
                <a:gd name="connsiteY283" fmla="*/ 3336925 h 6858000"/>
                <a:gd name="connsiteX284" fmla="*/ 1872456 w 5951537"/>
                <a:gd name="connsiteY284" fmla="*/ 3337719 h 6858000"/>
                <a:gd name="connsiteX285" fmla="*/ 1909762 w 5951537"/>
                <a:gd name="connsiteY285" fmla="*/ 3336925 h 6858000"/>
                <a:gd name="connsiteX286" fmla="*/ 1947068 w 5951537"/>
                <a:gd name="connsiteY286" fmla="*/ 3336132 h 6858000"/>
                <a:gd name="connsiteX287" fmla="*/ 1983581 w 5951537"/>
                <a:gd name="connsiteY287" fmla="*/ 3334544 h 6858000"/>
                <a:gd name="connsiteX288" fmla="*/ 2019300 w 5951537"/>
                <a:gd name="connsiteY288" fmla="*/ 3332163 h 6858000"/>
                <a:gd name="connsiteX289" fmla="*/ 2055812 w 5951537"/>
                <a:gd name="connsiteY289" fmla="*/ 3328988 h 6858000"/>
                <a:gd name="connsiteX290" fmla="*/ 2089944 w 5951537"/>
                <a:gd name="connsiteY290" fmla="*/ 3325019 h 6858000"/>
                <a:gd name="connsiteX291" fmla="*/ 2124869 w 5951537"/>
                <a:gd name="connsiteY291" fmla="*/ 3320256 h 6858000"/>
                <a:gd name="connsiteX292" fmla="*/ 2159000 w 5951537"/>
                <a:gd name="connsiteY292" fmla="*/ 3315494 h 6858000"/>
                <a:gd name="connsiteX293" fmla="*/ 2192337 w 5951537"/>
                <a:gd name="connsiteY293" fmla="*/ 3309144 h 6858000"/>
                <a:gd name="connsiteX294" fmla="*/ 2225675 w 5951537"/>
                <a:gd name="connsiteY294" fmla="*/ 3303588 h 6858000"/>
                <a:gd name="connsiteX295" fmla="*/ 2258219 w 5951537"/>
                <a:gd name="connsiteY295" fmla="*/ 3295650 h 6858000"/>
                <a:gd name="connsiteX296" fmla="*/ 2289969 w 5951537"/>
                <a:gd name="connsiteY296" fmla="*/ 3288507 h 6858000"/>
                <a:gd name="connsiteX297" fmla="*/ 2321719 w 5951537"/>
                <a:gd name="connsiteY297" fmla="*/ 3278981 h 6858000"/>
                <a:gd name="connsiteX298" fmla="*/ 2352675 w 5951537"/>
                <a:gd name="connsiteY298" fmla="*/ 3270250 h 6858000"/>
                <a:gd name="connsiteX299" fmla="*/ 2382837 w 5951537"/>
                <a:gd name="connsiteY299" fmla="*/ 3259931 h 6858000"/>
                <a:gd name="connsiteX300" fmla="*/ 2413000 w 5951537"/>
                <a:gd name="connsiteY300" fmla="*/ 3249613 h 6858000"/>
                <a:gd name="connsiteX301" fmla="*/ 2442369 w 5951537"/>
                <a:gd name="connsiteY301" fmla="*/ 3237706 h 6858000"/>
                <a:gd name="connsiteX302" fmla="*/ 2471737 w 5951537"/>
                <a:gd name="connsiteY302" fmla="*/ 3226594 h 6858000"/>
                <a:gd name="connsiteX303" fmla="*/ 2500312 w 5951537"/>
                <a:gd name="connsiteY303" fmla="*/ 3213100 h 6858000"/>
                <a:gd name="connsiteX304" fmla="*/ 2527300 w 5951537"/>
                <a:gd name="connsiteY304" fmla="*/ 3200400 h 6858000"/>
                <a:gd name="connsiteX305" fmla="*/ 2555081 w 5951537"/>
                <a:gd name="connsiteY305" fmla="*/ 3186113 h 6858000"/>
                <a:gd name="connsiteX306" fmla="*/ 2582069 w 5951537"/>
                <a:gd name="connsiteY306" fmla="*/ 3171032 h 6858000"/>
                <a:gd name="connsiteX307" fmla="*/ 2609056 w 5951537"/>
                <a:gd name="connsiteY307" fmla="*/ 3155950 h 6858000"/>
                <a:gd name="connsiteX308" fmla="*/ 2635250 w 5951537"/>
                <a:gd name="connsiteY308" fmla="*/ 3139282 h 6858000"/>
                <a:gd name="connsiteX309" fmla="*/ 2660650 w 5951537"/>
                <a:gd name="connsiteY309" fmla="*/ 3123406 h 6858000"/>
                <a:gd name="connsiteX310" fmla="*/ 2684462 w 5951537"/>
                <a:gd name="connsiteY310" fmla="*/ 3105944 h 6858000"/>
                <a:gd name="connsiteX311" fmla="*/ 2709069 w 5951537"/>
                <a:gd name="connsiteY311" fmla="*/ 3087688 h 6858000"/>
                <a:gd name="connsiteX312" fmla="*/ 2732087 w 5951537"/>
                <a:gd name="connsiteY312" fmla="*/ 3068638 h 6858000"/>
                <a:gd name="connsiteX313" fmla="*/ 2755900 w 5951537"/>
                <a:gd name="connsiteY313" fmla="*/ 3049588 h 6858000"/>
                <a:gd name="connsiteX314" fmla="*/ 2778919 w 5951537"/>
                <a:gd name="connsiteY314" fmla="*/ 3028950 h 6858000"/>
                <a:gd name="connsiteX315" fmla="*/ 2800350 w 5951537"/>
                <a:gd name="connsiteY315" fmla="*/ 3007519 h 6858000"/>
                <a:gd name="connsiteX316" fmla="*/ 2822575 w 5951537"/>
                <a:gd name="connsiteY316" fmla="*/ 2986088 h 6858000"/>
                <a:gd name="connsiteX317" fmla="*/ 2856706 w 5951537"/>
                <a:gd name="connsiteY317" fmla="*/ 2948781 h 6858000"/>
                <a:gd name="connsiteX318" fmla="*/ 2889250 w 5951537"/>
                <a:gd name="connsiteY318" fmla="*/ 2911475 h 6858000"/>
                <a:gd name="connsiteX319" fmla="*/ 2920206 w 5951537"/>
                <a:gd name="connsiteY319" fmla="*/ 2871788 h 6858000"/>
                <a:gd name="connsiteX320" fmla="*/ 2949575 w 5951537"/>
                <a:gd name="connsiteY320" fmla="*/ 2831306 h 6858000"/>
                <a:gd name="connsiteX321" fmla="*/ 2976562 w 5951537"/>
                <a:gd name="connsiteY321" fmla="*/ 2790032 h 6858000"/>
                <a:gd name="connsiteX322" fmla="*/ 3002756 w 5951537"/>
                <a:gd name="connsiteY322" fmla="*/ 2748757 h 6858000"/>
                <a:gd name="connsiteX323" fmla="*/ 3025775 w 5951537"/>
                <a:gd name="connsiteY323" fmla="*/ 2705894 h 6858000"/>
                <a:gd name="connsiteX324" fmla="*/ 3048000 w 5951537"/>
                <a:gd name="connsiteY324" fmla="*/ 2663031 h 6858000"/>
                <a:gd name="connsiteX325" fmla="*/ 3068637 w 5951537"/>
                <a:gd name="connsiteY325" fmla="*/ 2620169 h 6858000"/>
                <a:gd name="connsiteX326" fmla="*/ 3087687 w 5951537"/>
                <a:gd name="connsiteY326" fmla="*/ 2577306 h 6858000"/>
                <a:gd name="connsiteX327" fmla="*/ 3105943 w 5951537"/>
                <a:gd name="connsiteY327" fmla="*/ 2533650 h 6858000"/>
                <a:gd name="connsiteX328" fmla="*/ 3121819 w 5951537"/>
                <a:gd name="connsiteY328" fmla="*/ 2489994 h 6858000"/>
                <a:gd name="connsiteX329" fmla="*/ 3136900 w 5951537"/>
                <a:gd name="connsiteY329" fmla="*/ 2447925 h 6858000"/>
                <a:gd name="connsiteX330" fmla="*/ 3150393 w 5951537"/>
                <a:gd name="connsiteY330" fmla="*/ 2405063 h 6858000"/>
                <a:gd name="connsiteX331" fmla="*/ 3162300 w 5951537"/>
                <a:gd name="connsiteY331" fmla="*/ 2362994 h 6858000"/>
                <a:gd name="connsiteX332" fmla="*/ 3175000 w 5951537"/>
                <a:gd name="connsiteY332" fmla="*/ 2320925 h 6858000"/>
                <a:gd name="connsiteX333" fmla="*/ 3184525 w 5951537"/>
                <a:gd name="connsiteY333" fmla="*/ 2280444 h 6858000"/>
                <a:gd name="connsiteX334" fmla="*/ 3194050 w 5951537"/>
                <a:gd name="connsiteY334" fmla="*/ 2239963 h 6858000"/>
                <a:gd name="connsiteX335" fmla="*/ 3201987 w 5951537"/>
                <a:gd name="connsiteY335" fmla="*/ 2201863 h 6858000"/>
                <a:gd name="connsiteX336" fmla="*/ 3209131 w 5951537"/>
                <a:gd name="connsiteY336" fmla="*/ 2162969 h 6858000"/>
                <a:gd name="connsiteX337" fmla="*/ 3215481 w 5951537"/>
                <a:gd name="connsiteY337" fmla="*/ 2126457 h 6858000"/>
                <a:gd name="connsiteX338" fmla="*/ 3220243 w 5951537"/>
                <a:gd name="connsiteY338" fmla="*/ 2091531 h 6858000"/>
                <a:gd name="connsiteX339" fmla="*/ 3229769 w 5951537"/>
                <a:gd name="connsiteY339" fmla="*/ 2025650 h 6858000"/>
                <a:gd name="connsiteX340" fmla="*/ 3235325 w 5951537"/>
                <a:gd name="connsiteY340" fmla="*/ 1965325 h 6858000"/>
                <a:gd name="connsiteX341" fmla="*/ 3239293 w 5951537"/>
                <a:gd name="connsiteY341" fmla="*/ 1913731 h 6858000"/>
                <a:gd name="connsiteX342" fmla="*/ 3241675 w 5951537"/>
                <a:gd name="connsiteY342" fmla="*/ 1871663 h 6858000"/>
                <a:gd name="connsiteX343" fmla="*/ 3242469 w 5951537"/>
                <a:gd name="connsiteY343" fmla="*/ 1839119 h 6858000"/>
                <a:gd name="connsiteX344" fmla="*/ 3383756 w 5951537"/>
                <a:gd name="connsiteY344" fmla="*/ 1839119 h 6858000"/>
                <a:gd name="connsiteX345" fmla="*/ 3386137 w 5951537"/>
                <a:gd name="connsiteY345" fmla="*/ 1768475 h 6858000"/>
                <a:gd name="connsiteX346" fmla="*/ 3387725 w 5951537"/>
                <a:gd name="connsiteY346" fmla="*/ 1699419 h 6858000"/>
                <a:gd name="connsiteX347" fmla="*/ 3386137 w 5951537"/>
                <a:gd name="connsiteY347" fmla="*/ 1633538 h 6858000"/>
                <a:gd name="connsiteX348" fmla="*/ 3384550 w 5951537"/>
                <a:gd name="connsiteY348" fmla="*/ 1570831 h 6858000"/>
                <a:gd name="connsiteX349" fmla="*/ 3380581 w 5951537"/>
                <a:gd name="connsiteY349" fmla="*/ 1508919 h 6858000"/>
                <a:gd name="connsiteX350" fmla="*/ 3375025 w 5951537"/>
                <a:gd name="connsiteY350" fmla="*/ 1450181 h 6858000"/>
                <a:gd name="connsiteX351" fmla="*/ 3367881 w 5951537"/>
                <a:gd name="connsiteY351" fmla="*/ 1393825 h 6858000"/>
                <a:gd name="connsiteX352" fmla="*/ 3360737 w 5951537"/>
                <a:gd name="connsiteY352" fmla="*/ 1339850 h 6858000"/>
                <a:gd name="connsiteX353" fmla="*/ 3352006 w 5951537"/>
                <a:gd name="connsiteY353" fmla="*/ 1288256 h 6858000"/>
                <a:gd name="connsiteX354" fmla="*/ 3340893 w 5951537"/>
                <a:gd name="connsiteY354" fmla="*/ 1237456 h 6858000"/>
                <a:gd name="connsiteX355" fmla="*/ 3329781 w 5951537"/>
                <a:gd name="connsiteY355" fmla="*/ 1189831 h 6858000"/>
                <a:gd name="connsiteX356" fmla="*/ 3316287 w 5951537"/>
                <a:gd name="connsiteY356" fmla="*/ 1144588 h 6858000"/>
                <a:gd name="connsiteX357" fmla="*/ 3303587 w 5951537"/>
                <a:gd name="connsiteY357" fmla="*/ 1100931 h 6858000"/>
                <a:gd name="connsiteX358" fmla="*/ 3289300 w 5951537"/>
                <a:gd name="connsiteY358" fmla="*/ 1059656 h 6858000"/>
                <a:gd name="connsiteX359" fmla="*/ 3272631 w 5951537"/>
                <a:gd name="connsiteY359" fmla="*/ 1019969 h 6858000"/>
                <a:gd name="connsiteX360" fmla="*/ 3256756 w 5951537"/>
                <a:gd name="connsiteY360" fmla="*/ 981075 h 6858000"/>
                <a:gd name="connsiteX361" fmla="*/ 3239293 w 5951537"/>
                <a:gd name="connsiteY361" fmla="*/ 946150 h 6858000"/>
                <a:gd name="connsiteX362" fmla="*/ 3222625 w 5951537"/>
                <a:gd name="connsiteY362" fmla="*/ 911225 h 6858000"/>
                <a:gd name="connsiteX363" fmla="*/ 3204369 w 5951537"/>
                <a:gd name="connsiteY363" fmla="*/ 878681 h 6858000"/>
                <a:gd name="connsiteX364" fmla="*/ 3184525 w 5951537"/>
                <a:gd name="connsiteY364" fmla="*/ 848519 h 6858000"/>
                <a:gd name="connsiteX365" fmla="*/ 3165475 w 5951537"/>
                <a:gd name="connsiteY365" fmla="*/ 819150 h 6858000"/>
                <a:gd name="connsiteX366" fmla="*/ 3145631 w 5951537"/>
                <a:gd name="connsiteY366" fmla="*/ 792163 h 6858000"/>
                <a:gd name="connsiteX367" fmla="*/ 3124993 w 5951537"/>
                <a:gd name="connsiteY367" fmla="*/ 765969 h 6858000"/>
                <a:gd name="connsiteX368" fmla="*/ 3105150 w 5951537"/>
                <a:gd name="connsiteY368" fmla="*/ 741363 h 6858000"/>
                <a:gd name="connsiteX369" fmla="*/ 3083719 w 5951537"/>
                <a:gd name="connsiteY369" fmla="*/ 719138 h 6858000"/>
                <a:gd name="connsiteX370" fmla="*/ 3062287 w 5951537"/>
                <a:gd name="connsiteY370" fmla="*/ 696913 h 6858000"/>
                <a:gd name="connsiteX371" fmla="*/ 3040856 w 5951537"/>
                <a:gd name="connsiteY371" fmla="*/ 677863 h 6858000"/>
                <a:gd name="connsiteX372" fmla="*/ 3019425 w 5951537"/>
                <a:gd name="connsiteY372" fmla="*/ 658019 h 6858000"/>
                <a:gd name="connsiteX373" fmla="*/ 2998787 w 5951537"/>
                <a:gd name="connsiteY373" fmla="*/ 641350 h 6858000"/>
                <a:gd name="connsiteX374" fmla="*/ 2977356 w 5951537"/>
                <a:gd name="connsiteY374" fmla="*/ 624681 h 6858000"/>
                <a:gd name="connsiteX375" fmla="*/ 2955925 w 5951537"/>
                <a:gd name="connsiteY375" fmla="*/ 609600 h 6858000"/>
                <a:gd name="connsiteX376" fmla="*/ 2934493 w 5951537"/>
                <a:gd name="connsiteY376" fmla="*/ 595313 h 6858000"/>
                <a:gd name="connsiteX377" fmla="*/ 2886075 w 5951537"/>
                <a:gd name="connsiteY377" fmla="*/ 615950 h 6858000"/>
                <a:gd name="connsiteX378" fmla="*/ 2859881 w 5951537"/>
                <a:gd name="connsiteY378" fmla="*/ 624681 h 6858000"/>
                <a:gd name="connsiteX379" fmla="*/ 2833687 w 5951537"/>
                <a:gd name="connsiteY379" fmla="*/ 634206 h 6858000"/>
                <a:gd name="connsiteX380" fmla="*/ 2807493 w 5951537"/>
                <a:gd name="connsiteY380" fmla="*/ 642144 h 6858000"/>
                <a:gd name="connsiteX381" fmla="*/ 2779712 w 5951537"/>
                <a:gd name="connsiteY381" fmla="*/ 650081 h 6858000"/>
                <a:gd name="connsiteX382" fmla="*/ 2752725 w 5951537"/>
                <a:gd name="connsiteY382" fmla="*/ 657225 h 6858000"/>
                <a:gd name="connsiteX383" fmla="*/ 2724943 w 5951537"/>
                <a:gd name="connsiteY383" fmla="*/ 663575 h 6858000"/>
                <a:gd name="connsiteX384" fmla="*/ 2697956 w 5951537"/>
                <a:gd name="connsiteY384" fmla="*/ 667544 h 6858000"/>
                <a:gd name="connsiteX385" fmla="*/ 2670175 w 5951537"/>
                <a:gd name="connsiteY385" fmla="*/ 671513 h 6858000"/>
                <a:gd name="connsiteX386" fmla="*/ 2643187 w 5951537"/>
                <a:gd name="connsiteY386" fmla="*/ 673100 h 6858000"/>
                <a:gd name="connsiteX387" fmla="*/ 2617787 w 5951537"/>
                <a:gd name="connsiteY387" fmla="*/ 674688 h 6858000"/>
                <a:gd name="connsiteX388" fmla="*/ 2591593 w 5951537"/>
                <a:gd name="connsiteY388" fmla="*/ 673100 h 6858000"/>
                <a:gd name="connsiteX389" fmla="*/ 2566987 w 5951537"/>
                <a:gd name="connsiteY389" fmla="*/ 671513 h 6858000"/>
                <a:gd name="connsiteX390" fmla="*/ 2543969 w 5951537"/>
                <a:gd name="connsiteY390" fmla="*/ 666750 h 6858000"/>
                <a:gd name="connsiteX391" fmla="*/ 2520950 w 5951537"/>
                <a:gd name="connsiteY391" fmla="*/ 660400 h 6858000"/>
                <a:gd name="connsiteX392" fmla="*/ 2482850 w 5951537"/>
                <a:gd name="connsiteY392" fmla="*/ 646113 h 6858000"/>
                <a:gd name="connsiteX393" fmla="*/ 2446337 w 5951537"/>
                <a:gd name="connsiteY393" fmla="*/ 632619 h 6858000"/>
                <a:gd name="connsiteX394" fmla="*/ 2412206 w 5951537"/>
                <a:gd name="connsiteY394" fmla="*/ 617538 h 6858000"/>
                <a:gd name="connsiteX395" fmla="*/ 2379662 w 5951537"/>
                <a:gd name="connsiteY395" fmla="*/ 601662 h 6858000"/>
                <a:gd name="connsiteX396" fmla="*/ 2364581 w 5951537"/>
                <a:gd name="connsiteY396" fmla="*/ 592138 h 6858000"/>
                <a:gd name="connsiteX397" fmla="*/ 2349500 w 5951537"/>
                <a:gd name="connsiteY397" fmla="*/ 583406 h 6858000"/>
                <a:gd name="connsiteX398" fmla="*/ 2335212 w 5951537"/>
                <a:gd name="connsiteY398" fmla="*/ 573881 h 6858000"/>
                <a:gd name="connsiteX399" fmla="*/ 2321719 w 5951537"/>
                <a:gd name="connsiteY399" fmla="*/ 564356 h 6858000"/>
                <a:gd name="connsiteX400" fmla="*/ 2309812 w 5951537"/>
                <a:gd name="connsiteY400" fmla="*/ 554038 h 6858000"/>
                <a:gd name="connsiteX401" fmla="*/ 2297906 w 5951537"/>
                <a:gd name="connsiteY401" fmla="*/ 542925 h 6858000"/>
                <a:gd name="connsiteX402" fmla="*/ 2286793 w 5951537"/>
                <a:gd name="connsiteY402" fmla="*/ 531812 h 6858000"/>
                <a:gd name="connsiteX403" fmla="*/ 2276475 w 5951537"/>
                <a:gd name="connsiteY403" fmla="*/ 519906 h 6858000"/>
                <a:gd name="connsiteX404" fmla="*/ 2266156 w 5951537"/>
                <a:gd name="connsiteY404" fmla="*/ 507206 h 6858000"/>
                <a:gd name="connsiteX405" fmla="*/ 2258219 w 5951537"/>
                <a:gd name="connsiteY405" fmla="*/ 494506 h 6858000"/>
                <a:gd name="connsiteX406" fmla="*/ 2251075 w 5951537"/>
                <a:gd name="connsiteY406" fmla="*/ 480219 h 6858000"/>
                <a:gd name="connsiteX407" fmla="*/ 2243931 w 5951537"/>
                <a:gd name="connsiteY407" fmla="*/ 465931 h 6858000"/>
                <a:gd name="connsiteX408" fmla="*/ 2239169 w 5951537"/>
                <a:gd name="connsiteY408" fmla="*/ 450850 h 6858000"/>
                <a:gd name="connsiteX409" fmla="*/ 2233612 w 5951537"/>
                <a:gd name="connsiteY409" fmla="*/ 434181 h 6858000"/>
                <a:gd name="connsiteX410" fmla="*/ 2231231 w 5951537"/>
                <a:gd name="connsiteY410" fmla="*/ 417512 h 6858000"/>
                <a:gd name="connsiteX411" fmla="*/ 2228850 w 5951537"/>
                <a:gd name="connsiteY411" fmla="*/ 400050 h 6858000"/>
                <a:gd name="connsiteX412" fmla="*/ 2228056 w 5951537"/>
                <a:gd name="connsiteY412" fmla="*/ 381794 h 6858000"/>
                <a:gd name="connsiteX413" fmla="*/ 2228056 w 5951537"/>
                <a:gd name="connsiteY413" fmla="*/ 362744 h 6858000"/>
                <a:gd name="connsiteX414" fmla="*/ 2228850 w 5951537"/>
                <a:gd name="connsiteY414" fmla="*/ 342106 h 6858000"/>
                <a:gd name="connsiteX415" fmla="*/ 2232025 w 5951537"/>
                <a:gd name="connsiteY415" fmla="*/ 320675 h 6858000"/>
                <a:gd name="connsiteX416" fmla="*/ 2235993 w 5951537"/>
                <a:gd name="connsiteY416" fmla="*/ 298450 h 6858000"/>
                <a:gd name="connsiteX417" fmla="*/ 2240756 w 5951537"/>
                <a:gd name="connsiteY417" fmla="*/ 275431 h 6858000"/>
                <a:gd name="connsiteX418" fmla="*/ 2247900 w 5951537"/>
                <a:gd name="connsiteY418" fmla="*/ 250825 h 6858000"/>
                <a:gd name="connsiteX419" fmla="*/ 2256631 w 5951537"/>
                <a:gd name="connsiteY419" fmla="*/ 226219 h 6858000"/>
                <a:gd name="connsiteX420" fmla="*/ 2265362 w 5951537"/>
                <a:gd name="connsiteY420" fmla="*/ 200819 h 6858000"/>
                <a:gd name="connsiteX421" fmla="*/ 2275681 w 5951537"/>
                <a:gd name="connsiteY421" fmla="*/ 177006 h 6858000"/>
                <a:gd name="connsiteX422" fmla="*/ 2286000 w 5951537"/>
                <a:gd name="connsiteY422" fmla="*/ 154781 h 6858000"/>
                <a:gd name="connsiteX423" fmla="*/ 2295525 w 5951537"/>
                <a:gd name="connsiteY423" fmla="*/ 135731 h 6858000"/>
                <a:gd name="connsiteX424" fmla="*/ 2306637 w 5951537"/>
                <a:gd name="connsiteY424" fmla="*/ 116681 h 6858000"/>
                <a:gd name="connsiteX425" fmla="*/ 2319337 w 5951537"/>
                <a:gd name="connsiteY425" fmla="*/ 100012 h 6858000"/>
                <a:gd name="connsiteX426" fmla="*/ 2330450 w 5951537"/>
                <a:gd name="connsiteY426" fmla="*/ 84931 h 6858000"/>
                <a:gd name="connsiteX427" fmla="*/ 2342356 w 5951537"/>
                <a:gd name="connsiteY427" fmla="*/ 70644 h 6858000"/>
                <a:gd name="connsiteX428" fmla="*/ 2355850 w 5951537"/>
                <a:gd name="connsiteY428" fmla="*/ 58737 h 6858000"/>
                <a:gd name="connsiteX429" fmla="*/ 2368550 w 5951537"/>
                <a:gd name="connsiteY429" fmla="*/ 47625 h 6858000"/>
                <a:gd name="connsiteX430" fmla="*/ 2382043 w 5951537"/>
                <a:gd name="connsiteY430" fmla="*/ 37306 h 6858000"/>
                <a:gd name="connsiteX431" fmla="*/ 2396331 w 5951537"/>
                <a:gd name="connsiteY431" fmla="*/ 28575 h 6858000"/>
                <a:gd name="connsiteX432" fmla="*/ 2409825 w 5951537"/>
                <a:gd name="connsiteY432" fmla="*/ 21431 h 6858000"/>
                <a:gd name="connsiteX433" fmla="*/ 2424112 w 5951537"/>
                <a:gd name="connsiteY433" fmla="*/ 15081 h 6858000"/>
                <a:gd name="connsiteX434" fmla="*/ 2438400 w 5951537"/>
                <a:gd name="connsiteY434" fmla="*/ 10319 h 6858000"/>
                <a:gd name="connsiteX435" fmla="*/ 2453481 w 5951537"/>
                <a:gd name="connsiteY435" fmla="*/ 6350 h 6858000"/>
                <a:gd name="connsiteX436" fmla="*/ 2470150 w 5951537"/>
                <a:gd name="connsiteY436" fmla="*/ 3175 h 6858000"/>
                <a:gd name="connsiteX437" fmla="*/ 2485231 w 5951537"/>
                <a:gd name="connsiteY437" fmla="*/ 794 h 6858000"/>
                <a:gd name="connsiteX438" fmla="*/ 2501106 w 5951537"/>
                <a:gd name="connsiteY438" fmla="*/ 0 h 6858000"/>
                <a:gd name="connsiteX439" fmla="*/ 2517775 w 5951537"/>
                <a:gd name="connsiteY439" fmla="*/ 0 h 6858000"/>
                <a:gd name="connsiteX440" fmla="*/ 2534443 w 5951537"/>
                <a:gd name="connsiteY440" fmla="*/ 0 h 6858000"/>
                <a:gd name="connsiteX441" fmla="*/ 2551112 w 5951537"/>
                <a:gd name="connsiteY441" fmla="*/ 794 h 6858000"/>
                <a:gd name="connsiteX442" fmla="*/ 2567781 w 5951537"/>
                <a:gd name="connsiteY442" fmla="*/ 3969 h 6858000"/>
                <a:gd name="connsiteX443" fmla="*/ 2586037 w 5951537"/>
                <a:gd name="connsiteY443" fmla="*/ 6350 h 6858000"/>
                <a:gd name="connsiteX444" fmla="*/ 2621756 w 5951537"/>
                <a:gd name="connsiteY444" fmla="*/ 14288 h 6858000"/>
                <a:gd name="connsiteX445" fmla="*/ 2658269 w 5951537"/>
                <a:gd name="connsiteY445" fmla="*/ 23019 h 6858000"/>
                <a:gd name="connsiteX446" fmla="*/ 2695575 w 5951537"/>
                <a:gd name="connsiteY446" fmla="*/ 34131 h 6858000"/>
                <a:gd name="connsiteX447" fmla="*/ 2732881 w 5951537"/>
                <a:gd name="connsiteY447" fmla="*/ 47625 h 6858000"/>
                <a:gd name="connsiteX448" fmla="*/ 2755900 w 5951537"/>
                <a:gd name="connsiteY448" fmla="*/ 55562 h 6858000"/>
                <a:gd name="connsiteX449" fmla="*/ 2776537 w 5951537"/>
                <a:gd name="connsiteY449" fmla="*/ 67469 h 6858000"/>
                <a:gd name="connsiteX450" fmla="*/ 2797969 w 5951537"/>
                <a:gd name="connsiteY450" fmla="*/ 80963 h 6858000"/>
                <a:gd name="connsiteX451" fmla="*/ 2818606 w 5951537"/>
                <a:gd name="connsiteY451" fmla="*/ 96044 h 6858000"/>
                <a:gd name="connsiteX452" fmla="*/ 2838450 w 5951537"/>
                <a:gd name="connsiteY452" fmla="*/ 112713 h 6858000"/>
                <a:gd name="connsiteX453" fmla="*/ 2857500 w 5951537"/>
                <a:gd name="connsiteY453" fmla="*/ 131763 h 6858000"/>
                <a:gd name="connsiteX454" fmla="*/ 2877343 w 5951537"/>
                <a:gd name="connsiteY454" fmla="*/ 150813 h 6858000"/>
                <a:gd name="connsiteX455" fmla="*/ 2895600 w 5951537"/>
                <a:gd name="connsiteY455" fmla="*/ 172244 h 6858000"/>
                <a:gd name="connsiteX456" fmla="*/ 2913856 w 5951537"/>
                <a:gd name="connsiteY456" fmla="*/ 193675 h 6858000"/>
                <a:gd name="connsiteX457" fmla="*/ 2930525 w 5951537"/>
                <a:gd name="connsiteY457" fmla="*/ 216694 h 6858000"/>
                <a:gd name="connsiteX458" fmla="*/ 2947987 w 5951537"/>
                <a:gd name="connsiteY458" fmla="*/ 238919 h 6858000"/>
                <a:gd name="connsiteX459" fmla="*/ 2963069 w 5951537"/>
                <a:gd name="connsiteY459" fmla="*/ 261938 h 6858000"/>
                <a:gd name="connsiteX460" fmla="*/ 2978150 w 5951537"/>
                <a:gd name="connsiteY460" fmla="*/ 286544 h 6858000"/>
                <a:gd name="connsiteX461" fmla="*/ 2993231 w 5951537"/>
                <a:gd name="connsiteY461" fmla="*/ 309563 h 6858000"/>
                <a:gd name="connsiteX462" fmla="*/ 3019425 w 5951537"/>
                <a:gd name="connsiteY462" fmla="*/ 355600 h 6858000"/>
                <a:gd name="connsiteX463" fmla="*/ 3053556 w 5951537"/>
                <a:gd name="connsiteY463" fmla="*/ 374650 h 6858000"/>
                <a:gd name="connsiteX464" fmla="*/ 3087687 w 5951537"/>
                <a:gd name="connsiteY464" fmla="*/ 396875 h 6858000"/>
                <a:gd name="connsiteX465" fmla="*/ 3121819 w 5951537"/>
                <a:gd name="connsiteY465" fmla="*/ 419894 h 6858000"/>
                <a:gd name="connsiteX466" fmla="*/ 3157537 w 5951537"/>
                <a:gd name="connsiteY466" fmla="*/ 446881 h 6858000"/>
                <a:gd name="connsiteX467" fmla="*/ 3191669 w 5951537"/>
                <a:gd name="connsiteY467" fmla="*/ 476250 h 6858000"/>
                <a:gd name="connsiteX468" fmla="*/ 3226593 w 5951537"/>
                <a:gd name="connsiteY468" fmla="*/ 506413 h 6858000"/>
                <a:gd name="connsiteX469" fmla="*/ 3260725 w 5951537"/>
                <a:gd name="connsiteY469" fmla="*/ 540544 h 6858000"/>
                <a:gd name="connsiteX470" fmla="*/ 3294062 w 5951537"/>
                <a:gd name="connsiteY470" fmla="*/ 577056 h 6858000"/>
                <a:gd name="connsiteX471" fmla="*/ 3317875 w 5951537"/>
                <a:gd name="connsiteY471" fmla="*/ 604837 h 6858000"/>
                <a:gd name="connsiteX472" fmla="*/ 3340100 w 5951537"/>
                <a:gd name="connsiteY472" fmla="*/ 631825 h 6858000"/>
                <a:gd name="connsiteX473" fmla="*/ 3362325 w 5951537"/>
                <a:gd name="connsiteY473" fmla="*/ 661194 h 6858000"/>
                <a:gd name="connsiteX474" fmla="*/ 3382169 w 5951537"/>
                <a:gd name="connsiteY474" fmla="*/ 690563 h 6858000"/>
                <a:gd name="connsiteX475" fmla="*/ 3402806 w 5951537"/>
                <a:gd name="connsiteY475" fmla="*/ 720725 h 6858000"/>
                <a:gd name="connsiteX476" fmla="*/ 3421856 w 5951537"/>
                <a:gd name="connsiteY476" fmla="*/ 752475 h 6858000"/>
                <a:gd name="connsiteX477" fmla="*/ 3440112 w 5951537"/>
                <a:gd name="connsiteY477" fmla="*/ 785019 h 6858000"/>
                <a:gd name="connsiteX478" fmla="*/ 3457575 w 5951537"/>
                <a:gd name="connsiteY478" fmla="*/ 817563 h 6858000"/>
                <a:gd name="connsiteX479" fmla="*/ 3473450 w 5951537"/>
                <a:gd name="connsiteY479" fmla="*/ 850900 h 6858000"/>
                <a:gd name="connsiteX480" fmla="*/ 3489325 w 5951537"/>
                <a:gd name="connsiteY480" fmla="*/ 885031 h 6858000"/>
                <a:gd name="connsiteX481" fmla="*/ 3505200 w 5951537"/>
                <a:gd name="connsiteY481" fmla="*/ 920750 h 6858000"/>
                <a:gd name="connsiteX482" fmla="*/ 3518693 w 5951537"/>
                <a:gd name="connsiteY482" fmla="*/ 957263 h 6858000"/>
                <a:gd name="connsiteX483" fmla="*/ 3532187 w 5951537"/>
                <a:gd name="connsiteY483" fmla="*/ 993775 h 6858000"/>
                <a:gd name="connsiteX484" fmla="*/ 3545681 w 5951537"/>
                <a:gd name="connsiteY484" fmla="*/ 1031081 h 6858000"/>
                <a:gd name="connsiteX485" fmla="*/ 3556793 w 5951537"/>
                <a:gd name="connsiteY485" fmla="*/ 1069181 h 6858000"/>
                <a:gd name="connsiteX486" fmla="*/ 3567906 w 5951537"/>
                <a:gd name="connsiteY486" fmla="*/ 1108869 h 6858000"/>
                <a:gd name="connsiteX487" fmla="*/ 3577431 w 5951537"/>
                <a:gd name="connsiteY487" fmla="*/ 1148556 h 6858000"/>
                <a:gd name="connsiteX488" fmla="*/ 3587750 w 5951537"/>
                <a:gd name="connsiteY488" fmla="*/ 1189038 h 6858000"/>
                <a:gd name="connsiteX489" fmla="*/ 3595687 w 5951537"/>
                <a:gd name="connsiteY489" fmla="*/ 1230313 h 6858000"/>
                <a:gd name="connsiteX490" fmla="*/ 3604419 w 5951537"/>
                <a:gd name="connsiteY490" fmla="*/ 1273175 h 6858000"/>
                <a:gd name="connsiteX491" fmla="*/ 3609975 w 5951537"/>
                <a:gd name="connsiteY491" fmla="*/ 1315244 h 6858000"/>
                <a:gd name="connsiteX492" fmla="*/ 3617119 w 5951537"/>
                <a:gd name="connsiteY492" fmla="*/ 1359694 h 6858000"/>
                <a:gd name="connsiteX493" fmla="*/ 3622675 w 5951537"/>
                <a:gd name="connsiteY493" fmla="*/ 1404938 h 6858000"/>
                <a:gd name="connsiteX494" fmla="*/ 3626643 w 5951537"/>
                <a:gd name="connsiteY494" fmla="*/ 1449388 h 6858000"/>
                <a:gd name="connsiteX495" fmla="*/ 3630612 w 5951537"/>
                <a:gd name="connsiteY495" fmla="*/ 1495425 h 6858000"/>
                <a:gd name="connsiteX496" fmla="*/ 3633787 w 5951537"/>
                <a:gd name="connsiteY496" fmla="*/ 1542256 h 6858000"/>
                <a:gd name="connsiteX497" fmla="*/ 3635375 w 5951537"/>
                <a:gd name="connsiteY497" fmla="*/ 1589881 h 6858000"/>
                <a:gd name="connsiteX498" fmla="*/ 3636169 w 5951537"/>
                <a:gd name="connsiteY498" fmla="*/ 1638300 h 6858000"/>
                <a:gd name="connsiteX499" fmla="*/ 3637756 w 5951537"/>
                <a:gd name="connsiteY499" fmla="*/ 1687513 h 6858000"/>
                <a:gd name="connsiteX500" fmla="*/ 3636169 w 5951537"/>
                <a:gd name="connsiteY500" fmla="*/ 1736725 h 6858000"/>
                <a:gd name="connsiteX501" fmla="*/ 3635375 w 5951537"/>
                <a:gd name="connsiteY501" fmla="*/ 1787525 h 6858000"/>
                <a:gd name="connsiteX502" fmla="*/ 3633787 w 5951537"/>
                <a:gd name="connsiteY502" fmla="*/ 1839119 h 6858000"/>
                <a:gd name="connsiteX503" fmla="*/ 3744912 w 5951537"/>
                <a:gd name="connsiteY503" fmla="*/ 1839119 h 6858000"/>
                <a:gd name="connsiteX504" fmla="*/ 3744119 w 5951537"/>
                <a:gd name="connsiteY504" fmla="*/ 1882775 h 6858000"/>
                <a:gd name="connsiteX505" fmla="*/ 3740943 w 5951537"/>
                <a:gd name="connsiteY505" fmla="*/ 1938338 h 6858000"/>
                <a:gd name="connsiteX506" fmla="*/ 3736975 w 5951537"/>
                <a:gd name="connsiteY506" fmla="*/ 2004219 h 6858000"/>
                <a:gd name="connsiteX507" fmla="*/ 3729037 w 5951537"/>
                <a:gd name="connsiteY507" fmla="*/ 2081213 h 6858000"/>
                <a:gd name="connsiteX508" fmla="*/ 3723481 w 5951537"/>
                <a:gd name="connsiteY508" fmla="*/ 2122488 h 6858000"/>
                <a:gd name="connsiteX509" fmla="*/ 3717925 w 5951537"/>
                <a:gd name="connsiteY509" fmla="*/ 2166144 h 6858000"/>
                <a:gd name="connsiteX510" fmla="*/ 3710781 w 5951537"/>
                <a:gd name="connsiteY510" fmla="*/ 2211388 h 6858000"/>
                <a:gd name="connsiteX511" fmla="*/ 3702050 w 5951537"/>
                <a:gd name="connsiteY511" fmla="*/ 2258219 h 6858000"/>
                <a:gd name="connsiteX512" fmla="*/ 3693319 w 5951537"/>
                <a:gd name="connsiteY512" fmla="*/ 2306638 h 6858000"/>
                <a:gd name="connsiteX513" fmla="*/ 3682206 w 5951537"/>
                <a:gd name="connsiteY513" fmla="*/ 2357438 h 6858000"/>
                <a:gd name="connsiteX514" fmla="*/ 3670300 w 5951537"/>
                <a:gd name="connsiteY514" fmla="*/ 2409031 h 6858000"/>
                <a:gd name="connsiteX515" fmla="*/ 3656806 w 5951537"/>
                <a:gd name="connsiteY515" fmla="*/ 2462213 h 6858000"/>
                <a:gd name="connsiteX516" fmla="*/ 3641725 w 5951537"/>
                <a:gd name="connsiteY516" fmla="*/ 2514600 h 6858000"/>
                <a:gd name="connsiteX517" fmla="*/ 3625056 w 5951537"/>
                <a:gd name="connsiteY517" fmla="*/ 2569369 h 6858000"/>
                <a:gd name="connsiteX518" fmla="*/ 3606800 w 5951537"/>
                <a:gd name="connsiteY518" fmla="*/ 2624138 h 6858000"/>
                <a:gd name="connsiteX519" fmla="*/ 3586956 w 5951537"/>
                <a:gd name="connsiteY519" fmla="*/ 2679700 h 6858000"/>
                <a:gd name="connsiteX520" fmla="*/ 3565525 w 5951537"/>
                <a:gd name="connsiteY520" fmla="*/ 2736056 h 6858000"/>
                <a:gd name="connsiteX521" fmla="*/ 3542506 w 5951537"/>
                <a:gd name="connsiteY521" fmla="*/ 2791619 h 6858000"/>
                <a:gd name="connsiteX522" fmla="*/ 3516312 w 5951537"/>
                <a:gd name="connsiteY522" fmla="*/ 2848769 h 6858000"/>
                <a:gd name="connsiteX523" fmla="*/ 3488531 w 5951537"/>
                <a:gd name="connsiteY523" fmla="*/ 2904332 h 6858000"/>
                <a:gd name="connsiteX524" fmla="*/ 3459162 w 5951537"/>
                <a:gd name="connsiteY524" fmla="*/ 2961481 h 6858000"/>
                <a:gd name="connsiteX525" fmla="*/ 3426619 w 5951537"/>
                <a:gd name="connsiteY525" fmla="*/ 3017044 h 6858000"/>
                <a:gd name="connsiteX526" fmla="*/ 3392487 w 5951537"/>
                <a:gd name="connsiteY526" fmla="*/ 3071813 h 6858000"/>
                <a:gd name="connsiteX527" fmla="*/ 3375025 w 5951537"/>
                <a:gd name="connsiteY527" fmla="*/ 3098800 h 6858000"/>
                <a:gd name="connsiteX528" fmla="*/ 3355975 w 5951537"/>
                <a:gd name="connsiteY528" fmla="*/ 3126581 h 6858000"/>
                <a:gd name="connsiteX529" fmla="*/ 3336925 w 5951537"/>
                <a:gd name="connsiteY529" fmla="*/ 3152775 h 6858000"/>
                <a:gd name="connsiteX530" fmla="*/ 3317875 w 5951537"/>
                <a:gd name="connsiteY530" fmla="*/ 3179763 h 6858000"/>
                <a:gd name="connsiteX531" fmla="*/ 3296443 w 5951537"/>
                <a:gd name="connsiteY531" fmla="*/ 3205956 h 6858000"/>
                <a:gd name="connsiteX532" fmla="*/ 3275012 w 5951537"/>
                <a:gd name="connsiteY532" fmla="*/ 3232150 h 6858000"/>
                <a:gd name="connsiteX533" fmla="*/ 3253581 w 5951537"/>
                <a:gd name="connsiteY533" fmla="*/ 3257550 h 6858000"/>
                <a:gd name="connsiteX534" fmla="*/ 3231356 w 5951537"/>
                <a:gd name="connsiteY534" fmla="*/ 3284538 h 6858000"/>
                <a:gd name="connsiteX535" fmla="*/ 3208337 w 5951537"/>
                <a:gd name="connsiteY535" fmla="*/ 3309144 h 6858000"/>
                <a:gd name="connsiteX536" fmla="*/ 3184525 w 5951537"/>
                <a:gd name="connsiteY536" fmla="*/ 3334544 h 6858000"/>
                <a:gd name="connsiteX537" fmla="*/ 3159919 w 5951537"/>
                <a:gd name="connsiteY537" fmla="*/ 3359944 h 6858000"/>
                <a:gd name="connsiteX538" fmla="*/ 3132931 w 5951537"/>
                <a:gd name="connsiteY538" fmla="*/ 3384550 h 6858000"/>
                <a:gd name="connsiteX539" fmla="*/ 3106737 w 5951537"/>
                <a:gd name="connsiteY539" fmla="*/ 3408363 h 6858000"/>
                <a:gd name="connsiteX540" fmla="*/ 3080543 w 5951537"/>
                <a:gd name="connsiteY540" fmla="*/ 3432175 h 6858000"/>
                <a:gd name="connsiteX541" fmla="*/ 3053556 w 5951537"/>
                <a:gd name="connsiteY541" fmla="*/ 3455194 h 6858000"/>
                <a:gd name="connsiteX542" fmla="*/ 3025775 w 5951537"/>
                <a:gd name="connsiteY542" fmla="*/ 3477419 h 6858000"/>
                <a:gd name="connsiteX543" fmla="*/ 2997200 w 5951537"/>
                <a:gd name="connsiteY543" fmla="*/ 3498850 h 6858000"/>
                <a:gd name="connsiteX544" fmla="*/ 2969419 w 5951537"/>
                <a:gd name="connsiteY544" fmla="*/ 3520281 h 6858000"/>
                <a:gd name="connsiteX545" fmla="*/ 2940050 w 5951537"/>
                <a:gd name="connsiteY545" fmla="*/ 3540125 h 6858000"/>
                <a:gd name="connsiteX546" fmla="*/ 2910681 w 5951537"/>
                <a:gd name="connsiteY546" fmla="*/ 3559969 h 6858000"/>
                <a:gd name="connsiteX547" fmla="*/ 2879725 w 5951537"/>
                <a:gd name="connsiteY547" fmla="*/ 3579019 h 6858000"/>
                <a:gd name="connsiteX548" fmla="*/ 2849562 w 5951537"/>
                <a:gd name="connsiteY548" fmla="*/ 3597275 h 6858000"/>
                <a:gd name="connsiteX549" fmla="*/ 2819400 w 5951537"/>
                <a:gd name="connsiteY549" fmla="*/ 3613944 h 6858000"/>
                <a:gd name="connsiteX550" fmla="*/ 2787650 w 5951537"/>
                <a:gd name="connsiteY550" fmla="*/ 3631406 h 6858000"/>
                <a:gd name="connsiteX551" fmla="*/ 2756693 w 5951537"/>
                <a:gd name="connsiteY551" fmla="*/ 3648075 h 6858000"/>
                <a:gd name="connsiteX552" fmla="*/ 2724150 w 5951537"/>
                <a:gd name="connsiteY552" fmla="*/ 3663156 h 6858000"/>
                <a:gd name="connsiteX553" fmla="*/ 2691606 w 5951537"/>
                <a:gd name="connsiteY553" fmla="*/ 3678238 h 6858000"/>
                <a:gd name="connsiteX554" fmla="*/ 2658269 w 5951537"/>
                <a:gd name="connsiteY554" fmla="*/ 3692525 h 6858000"/>
                <a:gd name="connsiteX555" fmla="*/ 2624931 w 5951537"/>
                <a:gd name="connsiteY555" fmla="*/ 3705225 h 6858000"/>
                <a:gd name="connsiteX556" fmla="*/ 2591593 w 5951537"/>
                <a:gd name="connsiteY556" fmla="*/ 3718719 h 6858000"/>
                <a:gd name="connsiteX557" fmla="*/ 2556669 w 5951537"/>
                <a:gd name="connsiteY557" fmla="*/ 3730625 h 6858000"/>
                <a:gd name="connsiteX558" fmla="*/ 2521743 w 5951537"/>
                <a:gd name="connsiteY558" fmla="*/ 3741738 h 6858000"/>
                <a:gd name="connsiteX559" fmla="*/ 2486819 w 5951537"/>
                <a:gd name="connsiteY559" fmla="*/ 3752850 h 6858000"/>
                <a:gd name="connsiteX560" fmla="*/ 2451893 w 5951537"/>
                <a:gd name="connsiteY560" fmla="*/ 3763169 h 6858000"/>
                <a:gd name="connsiteX561" fmla="*/ 2415381 w 5951537"/>
                <a:gd name="connsiteY561" fmla="*/ 3773488 h 6858000"/>
                <a:gd name="connsiteX562" fmla="*/ 2378869 w 5951537"/>
                <a:gd name="connsiteY562" fmla="*/ 3782219 h 6858000"/>
                <a:gd name="connsiteX563" fmla="*/ 2342356 w 5951537"/>
                <a:gd name="connsiteY563" fmla="*/ 3790156 h 6858000"/>
                <a:gd name="connsiteX564" fmla="*/ 2305050 w 5951537"/>
                <a:gd name="connsiteY564" fmla="*/ 3797300 h 6858000"/>
                <a:gd name="connsiteX565" fmla="*/ 2266156 w 5951537"/>
                <a:gd name="connsiteY565" fmla="*/ 3804444 h 6858000"/>
                <a:gd name="connsiteX566" fmla="*/ 2228850 w 5951537"/>
                <a:gd name="connsiteY566" fmla="*/ 3810794 h 6858000"/>
                <a:gd name="connsiteX567" fmla="*/ 2190750 w 5951537"/>
                <a:gd name="connsiteY567" fmla="*/ 3817144 h 6858000"/>
                <a:gd name="connsiteX568" fmla="*/ 2151062 w 5951537"/>
                <a:gd name="connsiteY568" fmla="*/ 3821906 h 6858000"/>
                <a:gd name="connsiteX569" fmla="*/ 2151856 w 5951537"/>
                <a:gd name="connsiteY569" fmla="*/ 3860800 h 6858000"/>
                <a:gd name="connsiteX570" fmla="*/ 2151062 w 5951537"/>
                <a:gd name="connsiteY570" fmla="*/ 3898900 h 6858000"/>
                <a:gd name="connsiteX571" fmla="*/ 2148681 w 5951537"/>
                <a:gd name="connsiteY571" fmla="*/ 3936206 h 6858000"/>
                <a:gd name="connsiteX572" fmla="*/ 2147093 w 5951537"/>
                <a:gd name="connsiteY572" fmla="*/ 3972719 h 6858000"/>
                <a:gd name="connsiteX573" fmla="*/ 2143125 w 5951537"/>
                <a:gd name="connsiteY573" fmla="*/ 4008438 h 6858000"/>
                <a:gd name="connsiteX574" fmla="*/ 2137569 w 5951537"/>
                <a:gd name="connsiteY574" fmla="*/ 4043363 h 6858000"/>
                <a:gd name="connsiteX575" fmla="*/ 2132806 w 5951537"/>
                <a:gd name="connsiteY575" fmla="*/ 4077494 h 6858000"/>
                <a:gd name="connsiteX576" fmla="*/ 2126456 w 5951537"/>
                <a:gd name="connsiteY576" fmla="*/ 4111625 h 6858000"/>
                <a:gd name="connsiteX577" fmla="*/ 2119312 w 5951537"/>
                <a:gd name="connsiteY577" fmla="*/ 4144169 h 6858000"/>
                <a:gd name="connsiteX578" fmla="*/ 2111375 w 5951537"/>
                <a:gd name="connsiteY578" fmla="*/ 4176713 h 6858000"/>
                <a:gd name="connsiteX579" fmla="*/ 2102643 w 5951537"/>
                <a:gd name="connsiteY579" fmla="*/ 4207669 h 6858000"/>
                <a:gd name="connsiteX580" fmla="*/ 2093119 w 5951537"/>
                <a:gd name="connsiteY580" fmla="*/ 4237831 h 6858000"/>
                <a:gd name="connsiteX581" fmla="*/ 2082800 w 5951537"/>
                <a:gd name="connsiteY581" fmla="*/ 4268788 h 6858000"/>
                <a:gd name="connsiteX582" fmla="*/ 2073275 w 5951537"/>
                <a:gd name="connsiteY582" fmla="*/ 4298156 h 6858000"/>
                <a:gd name="connsiteX583" fmla="*/ 2060575 w 5951537"/>
                <a:gd name="connsiteY583" fmla="*/ 4327525 h 6858000"/>
                <a:gd name="connsiteX584" fmla="*/ 2049462 w 5951537"/>
                <a:gd name="connsiteY584" fmla="*/ 4355306 h 6858000"/>
                <a:gd name="connsiteX585" fmla="*/ 2037556 w 5951537"/>
                <a:gd name="connsiteY585" fmla="*/ 4383088 h 6858000"/>
                <a:gd name="connsiteX586" fmla="*/ 2024062 w 5951537"/>
                <a:gd name="connsiteY586" fmla="*/ 4410075 h 6858000"/>
                <a:gd name="connsiteX587" fmla="*/ 1997868 w 5951537"/>
                <a:gd name="connsiteY587" fmla="*/ 4464050 h 6858000"/>
                <a:gd name="connsiteX588" fmla="*/ 1969293 w 5951537"/>
                <a:gd name="connsiteY588" fmla="*/ 4515644 h 6858000"/>
                <a:gd name="connsiteX589" fmla="*/ 1939925 w 5951537"/>
                <a:gd name="connsiteY589" fmla="*/ 4566444 h 6858000"/>
                <a:gd name="connsiteX590" fmla="*/ 1909762 w 5951537"/>
                <a:gd name="connsiteY590" fmla="*/ 4614863 h 6858000"/>
                <a:gd name="connsiteX591" fmla="*/ 1879600 w 5951537"/>
                <a:gd name="connsiteY591" fmla="*/ 4662488 h 6858000"/>
                <a:gd name="connsiteX592" fmla="*/ 1817687 w 5951537"/>
                <a:gd name="connsiteY592" fmla="*/ 4754563 h 6858000"/>
                <a:gd name="connsiteX593" fmla="*/ 1752600 w 5951537"/>
                <a:gd name="connsiteY593" fmla="*/ 4852194 h 6858000"/>
                <a:gd name="connsiteX594" fmla="*/ 1722437 w 5951537"/>
                <a:gd name="connsiteY594" fmla="*/ 4899819 h 6858000"/>
                <a:gd name="connsiteX595" fmla="*/ 1693862 w 5951537"/>
                <a:gd name="connsiteY595" fmla="*/ 4948238 h 6858000"/>
                <a:gd name="connsiteX596" fmla="*/ 1666081 w 5951537"/>
                <a:gd name="connsiteY596" fmla="*/ 4996656 h 6858000"/>
                <a:gd name="connsiteX597" fmla="*/ 1653381 w 5951537"/>
                <a:gd name="connsiteY597" fmla="*/ 5021263 h 6858000"/>
                <a:gd name="connsiteX598" fmla="*/ 1640681 w 5951537"/>
                <a:gd name="connsiteY598" fmla="*/ 5046663 h 6858000"/>
                <a:gd name="connsiteX599" fmla="*/ 1629568 w 5951537"/>
                <a:gd name="connsiteY599" fmla="*/ 5071269 h 6858000"/>
                <a:gd name="connsiteX600" fmla="*/ 1616868 w 5951537"/>
                <a:gd name="connsiteY600" fmla="*/ 5098256 h 6858000"/>
                <a:gd name="connsiteX601" fmla="*/ 1607343 w 5951537"/>
                <a:gd name="connsiteY601" fmla="*/ 5124450 h 6858000"/>
                <a:gd name="connsiteX602" fmla="*/ 1597025 w 5951537"/>
                <a:gd name="connsiteY602" fmla="*/ 5150644 h 6858000"/>
                <a:gd name="connsiteX603" fmla="*/ 1587500 w 5951537"/>
                <a:gd name="connsiteY603" fmla="*/ 5177631 h 6858000"/>
                <a:gd name="connsiteX604" fmla="*/ 1578768 w 5951537"/>
                <a:gd name="connsiteY604" fmla="*/ 5206206 h 6858000"/>
                <a:gd name="connsiteX605" fmla="*/ 1571625 w 5951537"/>
                <a:gd name="connsiteY605" fmla="*/ 5234781 h 6858000"/>
                <a:gd name="connsiteX606" fmla="*/ 1564481 w 5951537"/>
                <a:gd name="connsiteY606" fmla="*/ 5264150 h 6858000"/>
                <a:gd name="connsiteX607" fmla="*/ 1558131 w 5951537"/>
                <a:gd name="connsiteY607" fmla="*/ 5294313 h 6858000"/>
                <a:gd name="connsiteX608" fmla="*/ 1552575 w 5951537"/>
                <a:gd name="connsiteY608" fmla="*/ 5324475 h 6858000"/>
                <a:gd name="connsiteX609" fmla="*/ 1548606 w 5951537"/>
                <a:gd name="connsiteY609" fmla="*/ 5356225 h 6858000"/>
                <a:gd name="connsiteX610" fmla="*/ 1545431 w 5951537"/>
                <a:gd name="connsiteY610" fmla="*/ 5388769 h 6858000"/>
                <a:gd name="connsiteX611" fmla="*/ 1542256 w 5951537"/>
                <a:gd name="connsiteY611" fmla="*/ 5422106 h 6858000"/>
                <a:gd name="connsiteX612" fmla="*/ 1541462 w 5951537"/>
                <a:gd name="connsiteY612" fmla="*/ 5456238 h 6858000"/>
                <a:gd name="connsiteX613" fmla="*/ 1541462 w 5951537"/>
                <a:gd name="connsiteY613" fmla="*/ 5491956 h 6858000"/>
                <a:gd name="connsiteX614" fmla="*/ 1541462 w 5951537"/>
                <a:gd name="connsiteY614" fmla="*/ 5528469 h 6858000"/>
                <a:gd name="connsiteX615" fmla="*/ 1543050 w 5951537"/>
                <a:gd name="connsiteY615" fmla="*/ 5565775 h 6858000"/>
                <a:gd name="connsiteX616" fmla="*/ 1546225 w 5951537"/>
                <a:gd name="connsiteY616" fmla="*/ 5605463 h 6858000"/>
                <a:gd name="connsiteX617" fmla="*/ 1550193 w 5951537"/>
                <a:gd name="connsiteY617" fmla="*/ 5645150 h 6858000"/>
                <a:gd name="connsiteX618" fmla="*/ 1556543 w 5951537"/>
                <a:gd name="connsiteY618" fmla="*/ 5686425 h 6858000"/>
                <a:gd name="connsiteX619" fmla="*/ 1561306 w 5951537"/>
                <a:gd name="connsiteY619" fmla="*/ 5716588 h 6858000"/>
                <a:gd name="connsiteX620" fmla="*/ 1568450 w 5951537"/>
                <a:gd name="connsiteY620" fmla="*/ 5746750 h 6858000"/>
                <a:gd name="connsiteX621" fmla="*/ 1576387 w 5951537"/>
                <a:gd name="connsiteY621" fmla="*/ 5776119 h 6858000"/>
                <a:gd name="connsiteX622" fmla="*/ 1585912 w 5951537"/>
                <a:gd name="connsiteY622" fmla="*/ 5805488 h 6858000"/>
                <a:gd name="connsiteX623" fmla="*/ 1597025 w 5951537"/>
                <a:gd name="connsiteY623" fmla="*/ 5834063 h 6858000"/>
                <a:gd name="connsiteX624" fmla="*/ 1608931 w 5951537"/>
                <a:gd name="connsiteY624" fmla="*/ 5860256 h 6858000"/>
                <a:gd name="connsiteX625" fmla="*/ 1622425 w 5951537"/>
                <a:gd name="connsiteY625" fmla="*/ 5888038 h 6858000"/>
                <a:gd name="connsiteX626" fmla="*/ 1636712 w 5951537"/>
                <a:gd name="connsiteY626" fmla="*/ 5913438 h 6858000"/>
                <a:gd name="connsiteX627" fmla="*/ 1652587 w 5951537"/>
                <a:gd name="connsiteY627" fmla="*/ 5938838 h 6858000"/>
                <a:gd name="connsiteX628" fmla="*/ 1669256 w 5951537"/>
                <a:gd name="connsiteY628" fmla="*/ 5962650 h 6858000"/>
                <a:gd name="connsiteX629" fmla="*/ 1687512 w 5951537"/>
                <a:gd name="connsiteY629" fmla="*/ 5986463 h 6858000"/>
                <a:gd name="connsiteX630" fmla="*/ 1704975 w 5951537"/>
                <a:gd name="connsiteY630" fmla="*/ 6008688 h 6858000"/>
                <a:gd name="connsiteX631" fmla="*/ 1724818 w 5951537"/>
                <a:gd name="connsiteY631" fmla="*/ 6030913 h 6858000"/>
                <a:gd name="connsiteX632" fmla="*/ 1744662 w 5951537"/>
                <a:gd name="connsiteY632" fmla="*/ 6051550 h 6858000"/>
                <a:gd name="connsiteX633" fmla="*/ 1766093 w 5951537"/>
                <a:gd name="connsiteY633" fmla="*/ 6072188 h 6858000"/>
                <a:gd name="connsiteX634" fmla="*/ 1787525 w 5951537"/>
                <a:gd name="connsiteY634" fmla="*/ 6092031 h 6858000"/>
                <a:gd name="connsiteX635" fmla="*/ 1809750 w 5951537"/>
                <a:gd name="connsiteY635" fmla="*/ 6110288 h 6858000"/>
                <a:gd name="connsiteX636" fmla="*/ 1832768 w 5951537"/>
                <a:gd name="connsiteY636" fmla="*/ 6128544 h 6858000"/>
                <a:gd name="connsiteX637" fmla="*/ 1856581 w 5951537"/>
                <a:gd name="connsiteY637" fmla="*/ 6146800 h 6858000"/>
                <a:gd name="connsiteX638" fmla="*/ 1879600 w 5951537"/>
                <a:gd name="connsiteY638" fmla="*/ 6163469 h 6858000"/>
                <a:gd name="connsiteX639" fmla="*/ 1905000 w 5951537"/>
                <a:gd name="connsiteY639" fmla="*/ 6179344 h 6858000"/>
                <a:gd name="connsiteX640" fmla="*/ 1928812 w 5951537"/>
                <a:gd name="connsiteY640" fmla="*/ 6194425 h 6858000"/>
                <a:gd name="connsiteX641" fmla="*/ 1954212 w 5951537"/>
                <a:gd name="connsiteY641" fmla="*/ 6209506 h 6858000"/>
                <a:gd name="connsiteX642" fmla="*/ 1979612 w 5951537"/>
                <a:gd name="connsiteY642" fmla="*/ 6223000 h 6858000"/>
                <a:gd name="connsiteX643" fmla="*/ 2005012 w 5951537"/>
                <a:gd name="connsiteY643" fmla="*/ 6236494 h 6858000"/>
                <a:gd name="connsiteX644" fmla="*/ 2031206 w 5951537"/>
                <a:gd name="connsiteY644" fmla="*/ 6248400 h 6858000"/>
                <a:gd name="connsiteX645" fmla="*/ 2056606 w 5951537"/>
                <a:gd name="connsiteY645" fmla="*/ 6260306 h 6858000"/>
                <a:gd name="connsiteX646" fmla="*/ 2082800 w 5951537"/>
                <a:gd name="connsiteY646" fmla="*/ 6270625 h 6858000"/>
                <a:gd name="connsiteX647" fmla="*/ 2108200 w 5951537"/>
                <a:gd name="connsiteY647" fmla="*/ 6280944 h 6858000"/>
                <a:gd name="connsiteX648" fmla="*/ 2134393 w 5951537"/>
                <a:gd name="connsiteY648" fmla="*/ 6291263 h 6858000"/>
                <a:gd name="connsiteX649" fmla="*/ 2159793 w 5951537"/>
                <a:gd name="connsiteY649" fmla="*/ 6299200 h 6858000"/>
                <a:gd name="connsiteX650" fmla="*/ 2185987 w 5951537"/>
                <a:gd name="connsiteY650" fmla="*/ 6307138 h 6858000"/>
                <a:gd name="connsiteX651" fmla="*/ 2215356 w 5951537"/>
                <a:gd name="connsiteY651" fmla="*/ 6315075 h 6858000"/>
                <a:gd name="connsiteX652" fmla="*/ 2244725 w 5951537"/>
                <a:gd name="connsiteY652" fmla="*/ 6323013 h 6858000"/>
                <a:gd name="connsiteX653" fmla="*/ 2275681 w 5951537"/>
                <a:gd name="connsiteY653" fmla="*/ 6329363 h 6858000"/>
                <a:gd name="connsiteX654" fmla="*/ 2306637 w 5951537"/>
                <a:gd name="connsiteY654" fmla="*/ 6335713 h 6858000"/>
                <a:gd name="connsiteX655" fmla="*/ 2339181 w 5951537"/>
                <a:gd name="connsiteY655" fmla="*/ 6341269 h 6858000"/>
                <a:gd name="connsiteX656" fmla="*/ 2371725 w 5951537"/>
                <a:gd name="connsiteY656" fmla="*/ 6345238 h 6858000"/>
                <a:gd name="connsiteX657" fmla="*/ 2405062 w 5951537"/>
                <a:gd name="connsiteY657" fmla="*/ 6350000 h 6858000"/>
                <a:gd name="connsiteX658" fmla="*/ 2439193 w 5951537"/>
                <a:gd name="connsiteY658" fmla="*/ 6352381 h 6858000"/>
                <a:gd name="connsiteX659" fmla="*/ 2473325 w 5951537"/>
                <a:gd name="connsiteY659" fmla="*/ 6353969 h 6858000"/>
                <a:gd name="connsiteX660" fmla="*/ 2507456 w 5951537"/>
                <a:gd name="connsiteY660" fmla="*/ 6354763 h 6858000"/>
                <a:gd name="connsiteX661" fmla="*/ 2543175 w 5951537"/>
                <a:gd name="connsiteY661" fmla="*/ 6354763 h 6858000"/>
                <a:gd name="connsiteX662" fmla="*/ 2577306 w 5951537"/>
                <a:gd name="connsiteY662" fmla="*/ 6353969 h 6858000"/>
                <a:gd name="connsiteX663" fmla="*/ 2613025 w 5951537"/>
                <a:gd name="connsiteY663" fmla="*/ 6351588 h 6858000"/>
                <a:gd name="connsiteX664" fmla="*/ 2647950 w 5951537"/>
                <a:gd name="connsiteY664" fmla="*/ 6348413 h 6858000"/>
                <a:gd name="connsiteX665" fmla="*/ 2683669 w 5951537"/>
                <a:gd name="connsiteY665" fmla="*/ 6344444 h 6858000"/>
                <a:gd name="connsiteX666" fmla="*/ 2719387 w 5951537"/>
                <a:gd name="connsiteY666" fmla="*/ 6338094 h 6858000"/>
                <a:gd name="connsiteX667" fmla="*/ 2754312 w 5951537"/>
                <a:gd name="connsiteY667" fmla="*/ 6331744 h 6858000"/>
                <a:gd name="connsiteX668" fmla="*/ 2790031 w 5951537"/>
                <a:gd name="connsiteY668" fmla="*/ 6323013 h 6858000"/>
                <a:gd name="connsiteX669" fmla="*/ 2825750 w 5951537"/>
                <a:gd name="connsiteY669" fmla="*/ 6314281 h 6858000"/>
                <a:gd name="connsiteX670" fmla="*/ 2859881 w 5951537"/>
                <a:gd name="connsiteY670" fmla="*/ 6303169 h 6858000"/>
                <a:gd name="connsiteX671" fmla="*/ 2895600 w 5951537"/>
                <a:gd name="connsiteY671" fmla="*/ 6291263 h 6858000"/>
                <a:gd name="connsiteX672" fmla="*/ 2929731 w 5951537"/>
                <a:gd name="connsiteY672" fmla="*/ 6277769 h 6858000"/>
                <a:gd name="connsiteX673" fmla="*/ 2963069 w 5951537"/>
                <a:gd name="connsiteY673" fmla="*/ 6262688 h 6858000"/>
                <a:gd name="connsiteX674" fmla="*/ 2996406 w 5951537"/>
                <a:gd name="connsiteY674" fmla="*/ 6246019 h 6858000"/>
                <a:gd name="connsiteX675" fmla="*/ 3029743 w 5951537"/>
                <a:gd name="connsiteY675" fmla="*/ 6227763 h 6858000"/>
                <a:gd name="connsiteX676" fmla="*/ 3062287 w 5951537"/>
                <a:gd name="connsiteY676" fmla="*/ 6207919 h 6858000"/>
                <a:gd name="connsiteX677" fmla="*/ 3094037 w 5951537"/>
                <a:gd name="connsiteY677" fmla="*/ 6186488 h 6858000"/>
                <a:gd name="connsiteX678" fmla="*/ 3124993 w 5951537"/>
                <a:gd name="connsiteY678" fmla="*/ 6163469 h 6858000"/>
                <a:gd name="connsiteX679" fmla="*/ 3155156 w 5951537"/>
                <a:gd name="connsiteY679" fmla="*/ 6138863 h 6858000"/>
                <a:gd name="connsiteX680" fmla="*/ 3184525 w 5951537"/>
                <a:gd name="connsiteY680" fmla="*/ 6112669 h 6858000"/>
                <a:gd name="connsiteX681" fmla="*/ 3213100 w 5951537"/>
                <a:gd name="connsiteY681" fmla="*/ 6084094 h 6858000"/>
                <a:gd name="connsiteX682" fmla="*/ 3240881 w 5951537"/>
                <a:gd name="connsiteY682" fmla="*/ 6053931 h 6858000"/>
                <a:gd name="connsiteX683" fmla="*/ 3261519 w 5951537"/>
                <a:gd name="connsiteY683" fmla="*/ 6029325 h 6858000"/>
                <a:gd name="connsiteX684" fmla="*/ 3282156 w 5951537"/>
                <a:gd name="connsiteY684" fmla="*/ 6003925 h 6858000"/>
                <a:gd name="connsiteX685" fmla="*/ 3302000 w 5951537"/>
                <a:gd name="connsiteY685" fmla="*/ 5980113 h 6858000"/>
                <a:gd name="connsiteX686" fmla="*/ 3321843 w 5951537"/>
                <a:gd name="connsiteY686" fmla="*/ 5954713 h 6858000"/>
                <a:gd name="connsiteX687" fmla="*/ 3338512 w 5951537"/>
                <a:gd name="connsiteY687" fmla="*/ 5930106 h 6858000"/>
                <a:gd name="connsiteX688" fmla="*/ 3356769 w 5951537"/>
                <a:gd name="connsiteY688" fmla="*/ 5904706 h 6858000"/>
                <a:gd name="connsiteX689" fmla="*/ 3373437 w 5951537"/>
                <a:gd name="connsiteY689" fmla="*/ 5880894 h 6858000"/>
                <a:gd name="connsiteX690" fmla="*/ 3389312 w 5951537"/>
                <a:gd name="connsiteY690" fmla="*/ 5855494 h 6858000"/>
                <a:gd name="connsiteX691" fmla="*/ 3404393 w 5951537"/>
                <a:gd name="connsiteY691" fmla="*/ 5830094 h 6858000"/>
                <a:gd name="connsiteX692" fmla="*/ 3418681 w 5951537"/>
                <a:gd name="connsiteY692" fmla="*/ 5805488 h 6858000"/>
                <a:gd name="connsiteX693" fmla="*/ 3432969 w 5951537"/>
                <a:gd name="connsiteY693" fmla="*/ 5780881 h 6858000"/>
                <a:gd name="connsiteX694" fmla="*/ 3446462 w 5951537"/>
                <a:gd name="connsiteY694" fmla="*/ 5755481 h 6858000"/>
                <a:gd name="connsiteX695" fmla="*/ 3470275 w 5951537"/>
                <a:gd name="connsiteY695" fmla="*/ 5705475 h 6858000"/>
                <a:gd name="connsiteX696" fmla="*/ 3491706 w 5951537"/>
                <a:gd name="connsiteY696" fmla="*/ 5654675 h 6858000"/>
                <a:gd name="connsiteX697" fmla="*/ 3510756 w 5951537"/>
                <a:gd name="connsiteY697" fmla="*/ 5604669 h 6858000"/>
                <a:gd name="connsiteX698" fmla="*/ 3528219 w 5951537"/>
                <a:gd name="connsiteY698" fmla="*/ 5553869 h 6858000"/>
                <a:gd name="connsiteX699" fmla="*/ 3542506 w 5951537"/>
                <a:gd name="connsiteY699" fmla="*/ 5503069 h 6858000"/>
                <a:gd name="connsiteX700" fmla="*/ 3555206 w 5951537"/>
                <a:gd name="connsiteY700" fmla="*/ 5451475 h 6858000"/>
                <a:gd name="connsiteX701" fmla="*/ 3565525 w 5951537"/>
                <a:gd name="connsiteY701" fmla="*/ 5400675 h 6858000"/>
                <a:gd name="connsiteX702" fmla="*/ 3573462 w 5951537"/>
                <a:gd name="connsiteY702" fmla="*/ 5349081 h 6858000"/>
                <a:gd name="connsiteX703" fmla="*/ 3580606 w 5951537"/>
                <a:gd name="connsiteY703" fmla="*/ 5298281 h 6858000"/>
                <a:gd name="connsiteX704" fmla="*/ 3586162 w 5951537"/>
                <a:gd name="connsiteY704" fmla="*/ 5246688 h 6858000"/>
                <a:gd name="connsiteX705" fmla="*/ 3589337 w 5951537"/>
                <a:gd name="connsiteY705" fmla="*/ 5195094 h 6858000"/>
                <a:gd name="connsiteX706" fmla="*/ 3590925 w 5951537"/>
                <a:gd name="connsiteY706" fmla="*/ 5142706 h 6858000"/>
                <a:gd name="connsiteX707" fmla="*/ 3590925 w 5951537"/>
                <a:gd name="connsiteY707" fmla="*/ 5091113 h 6858000"/>
                <a:gd name="connsiteX708" fmla="*/ 3590131 w 5951537"/>
                <a:gd name="connsiteY708" fmla="*/ 5039519 h 6858000"/>
                <a:gd name="connsiteX709" fmla="*/ 3587750 w 5951537"/>
                <a:gd name="connsiteY709" fmla="*/ 4986338 h 6858000"/>
                <a:gd name="connsiteX710" fmla="*/ 3584575 w 5951537"/>
                <a:gd name="connsiteY710" fmla="*/ 4933950 h 6858000"/>
                <a:gd name="connsiteX711" fmla="*/ 3580606 w 5951537"/>
                <a:gd name="connsiteY711" fmla="*/ 4881563 h 6858000"/>
                <a:gd name="connsiteX712" fmla="*/ 3575050 w 5951537"/>
                <a:gd name="connsiteY712" fmla="*/ 4828381 h 6858000"/>
                <a:gd name="connsiteX713" fmla="*/ 3568700 w 5951537"/>
                <a:gd name="connsiteY713" fmla="*/ 4775994 h 6858000"/>
                <a:gd name="connsiteX714" fmla="*/ 3561556 w 5951537"/>
                <a:gd name="connsiteY714" fmla="*/ 4722019 h 6858000"/>
                <a:gd name="connsiteX715" fmla="*/ 3546475 w 5951537"/>
                <a:gd name="connsiteY715" fmla="*/ 4614863 h 6858000"/>
                <a:gd name="connsiteX716" fmla="*/ 3529012 w 5951537"/>
                <a:gd name="connsiteY716" fmla="*/ 4507706 h 6858000"/>
                <a:gd name="connsiteX717" fmla="*/ 3510756 w 5951537"/>
                <a:gd name="connsiteY717" fmla="*/ 4398963 h 6858000"/>
                <a:gd name="connsiteX718" fmla="*/ 3494087 w 5951537"/>
                <a:gd name="connsiteY718" fmla="*/ 4298156 h 6858000"/>
                <a:gd name="connsiteX719" fmla="*/ 3476625 w 5951537"/>
                <a:gd name="connsiteY719" fmla="*/ 4194969 h 6858000"/>
                <a:gd name="connsiteX720" fmla="*/ 3461543 w 5951537"/>
                <a:gd name="connsiteY720" fmla="*/ 4090988 h 6858000"/>
                <a:gd name="connsiteX721" fmla="*/ 3455193 w 5951537"/>
                <a:gd name="connsiteY721" fmla="*/ 4039394 h 6858000"/>
                <a:gd name="connsiteX722" fmla="*/ 3448050 w 5951537"/>
                <a:gd name="connsiteY722" fmla="*/ 3987800 h 6858000"/>
                <a:gd name="connsiteX723" fmla="*/ 3443287 w 5951537"/>
                <a:gd name="connsiteY723" fmla="*/ 3936206 h 6858000"/>
                <a:gd name="connsiteX724" fmla="*/ 3437731 w 5951537"/>
                <a:gd name="connsiteY724" fmla="*/ 3884613 h 6858000"/>
                <a:gd name="connsiteX725" fmla="*/ 3433762 w 5951537"/>
                <a:gd name="connsiteY725" fmla="*/ 3833019 h 6858000"/>
                <a:gd name="connsiteX726" fmla="*/ 3430587 w 5951537"/>
                <a:gd name="connsiteY726" fmla="*/ 3781425 h 6858000"/>
                <a:gd name="connsiteX727" fmla="*/ 3429793 w 5951537"/>
                <a:gd name="connsiteY727" fmla="*/ 3729831 h 6858000"/>
                <a:gd name="connsiteX728" fmla="*/ 3429000 w 5951537"/>
                <a:gd name="connsiteY728" fmla="*/ 3678238 h 6858000"/>
                <a:gd name="connsiteX729" fmla="*/ 3429793 w 5951537"/>
                <a:gd name="connsiteY729" fmla="*/ 3626644 h 6858000"/>
                <a:gd name="connsiteX730" fmla="*/ 3430587 w 5951537"/>
                <a:gd name="connsiteY730" fmla="*/ 3575844 h 6858000"/>
                <a:gd name="connsiteX731" fmla="*/ 3436143 w 5951537"/>
                <a:gd name="connsiteY731" fmla="*/ 3513138 h 6858000"/>
                <a:gd name="connsiteX732" fmla="*/ 3442493 w 5951537"/>
                <a:gd name="connsiteY732" fmla="*/ 3452019 h 6858000"/>
                <a:gd name="connsiteX733" fmla="*/ 3450431 w 5951537"/>
                <a:gd name="connsiteY733" fmla="*/ 3393281 h 6858000"/>
                <a:gd name="connsiteX734" fmla="*/ 3459956 w 5951537"/>
                <a:gd name="connsiteY734" fmla="*/ 3336132 h 6858000"/>
                <a:gd name="connsiteX735" fmla="*/ 3472656 w 5951537"/>
                <a:gd name="connsiteY735" fmla="*/ 3278981 h 6858000"/>
                <a:gd name="connsiteX736" fmla="*/ 3485356 w 5951537"/>
                <a:gd name="connsiteY736" fmla="*/ 3225800 h 6858000"/>
                <a:gd name="connsiteX737" fmla="*/ 3501231 w 5951537"/>
                <a:gd name="connsiteY737" fmla="*/ 3172619 h 6858000"/>
                <a:gd name="connsiteX738" fmla="*/ 3517106 w 5951537"/>
                <a:gd name="connsiteY738" fmla="*/ 3121025 h 6858000"/>
                <a:gd name="connsiteX739" fmla="*/ 3534569 w 5951537"/>
                <a:gd name="connsiteY739" fmla="*/ 3071813 h 6858000"/>
                <a:gd name="connsiteX740" fmla="*/ 3553619 w 5951537"/>
                <a:gd name="connsiteY740" fmla="*/ 3022600 h 6858000"/>
                <a:gd name="connsiteX741" fmla="*/ 3573462 w 5951537"/>
                <a:gd name="connsiteY741" fmla="*/ 2976563 h 6858000"/>
                <a:gd name="connsiteX742" fmla="*/ 3594893 w 5951537"/>
                <a:gd name="connsiteY742" fmla="*/ 2930525 h 6858000"/>
                <a:gd name="connsiteX743" fmla="*/ 3616325 w 5951537"/>
                <a:gd name="connsiteY743" fmla="*/ 2886869 h 6858000"/>
                <a:gd name="connsiteX744" fmla="*/ 3639343 w 5951537"/>
                <a:gd name="connsiteY744" fmla="*/ 2844800 h 6858000"/>
                <a:gd name="connsiteX745" fmla="*/ 3663156 w 5951537"/>
                <a:gd name="connsiteY745" fmla="*/ 2804319 h 6858000"/>
                <a:gd name="connsiteX746" fmla="*/ 3686969 w 5951537"/>
                <a:gd name="connsiteY746" fmla="*/ 2764631 h 6858000"/>
                <a:gd name="connsiteX747" fmla="*/ 3712369 w 5951537"/>
                <a:gd name="connsiteY747" fmla="*/ 2727325 h 6858000"/>
                <a:gd name="connsiteX748" fmla="*/ 3737769 w 5951537"/>
                <a:gd name="connsiteY748" fmla="*/ 2690813 h 6858000"/>
                <a:gd name="connsiteX749" fmla="*/ 3763962 w 5951537"/>
                <a:gd name="connsiteY749" fmla="*/ 2655094 h 6858000"/>
                <a:gd name="connsiteX750" fmla="*/ 3789362 w 5951537"/>
                <a:gd name="connsiteY750" fmla="*/ 2621756 h 6858000"/>
                <a:gd name="connsiteX751" fmla="*/ 3815556 w 5951537"/>
                <a:gd name="connsiteY751" fmla="*/ 2589213 h 6858000"/>
                <a:gd name="connsiteX752" fmla="*/ 3841750 w 5951537"/>
                <a:gd name="connsiteY752" fmla="*/ 2559050 h 6858000"/>
                <a:gd name="connsiteX753" fmla="*/ 3868737 w 5951537"/>
                <a:gd name="connsiteY753" fmla="*/ 2529681 h 6858000"/>
                <a:gd name="connsiteX754" fmla="*/ 3894931 w 5951537"/>
                <a:gd name="connsiteY754" fmla="*/ 2501106 h 6858000"/>
                <a:gd name="connsiteX755" fmla="*/ 3921125 w 5951537"/>
                <a:gd name="connsiteY755" fmla="*/ 2474913 h 6858000"/>
                <a:gd name="connsiteX756" fmla="*/ 3947319 w 5951537"/>
                <a:gd name="connsiteY756" fmla="*/ 2449513 h 6858000"/>
                <a:gd name="connsiteX757" fmla="*/ 3972719 w 5951537"/>
                <a:gd name="connsiteY757" fmla="*/ 2426494 h 6858000"/>
                <a:gd name="connsiteX758" fmla="*/ 3997325 w 5951537"/>
                <a:gd name="connsiteY758" fmla="*/ 2403475 h 6858000"/>
                <a:gd name="connsiteX759" fmla="*/ 4045743 w 5951537"/>
                <a:gd name="connsiteY759" fmla="*/ 2362994 h 6858000"/>
                <a:gd name="connsiteX760" fmla="*/ 4090193 w 5951537"/>
                <a:gd name="connsiteY760" fmla="*/ 2326481 h 6858000"/>
                <a:gd name="connsiteX761" fmla="*/ 4083050 w 5951537"/>
                <a:gd name="connsiteY761" fmla="*/ 2297906 h 6858000"/>
                <a:gd name="connsiteX762" fmla="*/ 4076700 w 5951537"/>
                <a:gd name="connsiteY762" fmla="*/ 2268538 h 6858000"/>
                <a:gd name="connsiteX763" fmla="*/ 4071937 w 5951537"/>
                <a:gd name="connsiteY763" fmla="*/ 2239169 h 6858000"/>
                <a:gd name="connsiteX764" fmla="*/ 4067175 w 5951537"/>
                <a:gd name="connsiteY764" fmla="*/ 2209800 h 6858000"/>
                <a:gd name="connsiteX765" fmla="*/ 4064000 w 5951537"/>
                <a:gd name="connsiteY765" fmla="*/ 2179638 h 6858000"/>
                <a:gd name="connsiteX766" fmla="*/ 4060825 w 5951537"/>
                <a:gd name="connsiteY766" fmla="*/ 2148681 h 6858000"/>
                <a:gd name="connsiteX767" fmla="*/ 4058443 w 5951537"/>
                <a:gd name="connsiteY767" fmla="*/ 2118519 h 6858000"/>
                <a:gd name="connsiteX768" fmla="*/ 4058443 w 5951537"/>
                <a:gd name="connsiteY768" fmla="*/ 2087563 h 6858000"/>
                <a:gd name="connsiteX769" fmla="*/ 4058443 w 5951537"/>
                <a:gd name="connsiteY769" fmla="*/ 2062956 h 6858000"/>
                <a:gd name="connsiteX770" fmla="*/ 4060031 w 5951537"/>
                <a:gd name="connsiteY770" fmla="*/ 2038350 h 6858000"/>
                <a:gd name="connsiteX771" fmla="*/ 4061619 w 5951537"/>
                <a:gd name="connsiteY771" fmla="*/ 2014538 h 6858000"/>
                <a:gd name="connsiteX772" fmla="*/ 4064000 w 5951537"/>
                <a:gd name="connsiteY772" fmla="*/ 1990725 h 6858000"/>
                <a:gd name="connsiteX773" fmla="*/ 4070350 w 5951537"/>
                <a:gd name="connsiteY773" fmla="*/ 1943100 h 6858000"/>
                <a:gd name="connsiteX774" fmla="*/ 4078287 w 5951537"/>
                <a:gd name="connsiteY774" fmla="*/ 1897063 h 6858000"/>
                <a:gd name="connsiteX775" fmla="*/ 4087812 w 5951537"/>
                <a:gd name="connsiteY775" fmla="*/ 1851025 h 6858000"/>
                <a:gd name="connsiteX776" fmla="*/ 4101306 w 5951537"/>
                <a:gd name="connsiteY776" fmla="*/ 1805781 h 6858000"/>
                <a:gd name="connsiteX777" fmla="*/ 4116387 w 5951537"/>
                <a:gd name="connsiteY777" fmla="*/ 1762125 h 6858000"/>
                <a:gd name="connsiteX778" fmla="*/ 4133056 w 5951537"/>
                <a:gd name="connsiteY778" fmla="*/ 1719263 h 6858000"/>
                <a:gd name="connsiteX779" fmla="*/ 4152106 w 5951537"/>
                <a:gd name="connsiteY779" fmla="*/ 1677194 h 6858000"/>
                <a:gd name="connsiteX780" fmla="*/ 4173537 w 5951537"/>
                <a:gd name="connsiteY780" fmla="*/ 1636713 h 6858000"/>
                <a:gd name="connsiteX781" fmla="*/ 4195762 w 5951537"/>
                <a:gd name="connsiteY781" fmla="*/ 1597025 h 6858000"/>
                <a:gd name="connsiteX782" fmla="*/ 4219575 w 5951537"/>
                <a:gd name="connsiteY782" fmla="*/ 1558925 h 6858000"/>
                <a:gd name="connsiteX783" fmla="*/ 4247356 w 5951537"/>
                <a:gd name="connsiteY783" fmla="*/ 1520825 h 6858000"/>
                <a:gd name="connsiteX784" fmla="*/ 4274343 w 5951537"/>
                <a:gd name="connsiteY784" fmla="*/ 1485900 h 6858000"/>
                <a:gd name="connsiteX785" fmla="*/ 4305299 w 5951537"/>
                <a:gd name="connsiteY785" fmla="*/ 1450975 h 6858000"/>
                <a:gd name="connsiteX786" fmla="*/ 4336256 w 5951537"/>
                <a:gd name="connsiteY786" fmla="*/ 1417638 h 6858000"/>
                <a:gd name="connsiteX787" fmla="*/ 4368799 w 5951537"/>
                <a:gd name="connsiteY787" fmla="*/ 1386681 h 6858000"/>
                <a:gd name="connsiteX788" fmla="*/ 4402931 w 5951537"/>
                <a:gd name="connsiteY788" fmla="*/ 1357313 h 6858000"/>
                <a:gd name="connsiteX789" fmla="*/ 4438649 w 5951537"/>
                <a:gd name="connsiteY789" fmla="*/ 1328738 h 6858000"/>
                <a:gd name="connsiteX790" fmla="*/ 4475956 w 5951537"/>
                <a:gd name="connsiteY790" fmla="*/ 1302544 h 6858000"/>
                <a:gd name="connsiteX791" fmla="*/ 4514849 w 5951537"/>
                <a:gd name="connsiteY791" fmla="*/ 1277938 h 6858000"/>
                <a:gd name="connsiteX792" fmla="*/ 4553743 w 5951537"/>
                <a:gd name="connsiteY792" fmla="*/ 1254919 h 6858000"/>
                <a:gd name="connsiteX793" fmla="*/ 4594225 w 5951537"/>
                <a:gd name="connsiteY793" fmla="*/ 1234281 h 6858000"/>
                <a:gd name="connsiteX794" fmla="*/ 4637087 w 5951537"/>
                <a:gd name="connsiteY794" fmla="*/ 1215231 h 6858000"/>
                <a:gd name="connsiteX795" fmla="*/ 4679949 w 5951537"/>
                <a:gd name="connsiteY795" fmla="*/ 1197769 h 6858000"/>
                <a:gd name="connsiteX796" fmla="*/ 4724399 w 5951537"/>
                <a:gd name="connsiteY796" fmla="*/ 1183481 h 6858000"/>
                <a:gd name="connsiteX797" fmla="*/ 4768849 w 5951537"/>
                <a:gd name="connsiteY797" fmla="*/ 1170781 h 6858000"/>
                <a:gd name="connsiteX798" fmla="*/ 4814093 w 5951537"/>
                <a:gd name="connsiteY798" fmla="*/ 1160463 h 6858000"/>
                <a:gd name="connsiteX799" fmla="*/ 4860925 w 5951537"/>
                <a:gd name="connsiteY799" fmla="*/ 1151731 h 6858000"/>
                <a:gd name="connsiteX800" fmla="*/ 4908549 w 5951537"/>
                <a:gd name="connsiteY800" fmla="*/ 1145381 h 6858000"/>
                <a:gd name="connsiteX801" fmla="*/ 4933156 w 5951537"/>
                <a:gd name="connsiteY801" fmla="*/ 1143000 h 6858000"/>
                <a:gd name="connsiteX802" fmla="*/ 4956175 w 5951537"/>
                <a:gd name="connsiteY802" fmla="*/ 1142206 h 6858000"/>
                <a:gd name="connsiteX803" fmla="*/ 4979987 w 5951537"/>
                <a:gd name="connsiteY803" fmla="*/ 1141413 h 6858000"/>
                <a:gd name="connsiteX804" fmla="*/ 5005387 w 5951537"/>
                <a:gd name="connsiteY804" fmla="*/ 1141413 h 6858000"/>
                <a:gd name="connsiteX805" fmla="*/ 5029993 w 5951537"/>
                <a:gd name="connsiteY805" fmla="*/ 1141413 h 6858000"/>
                <a:gd name="connsiteX806" fmla="*/ 5054599 w 5951537"/>
                <a:gd name="connsiteY806" fmla="*/ 1142206 h 6858000"/>
                <a:gd name="connsiteX807" fmla="*/ 5077619 w 5951537"/>
                <a:gd name="connsiteY807" fmla="*/ 1143000 h 6858000"/>
                <a:gd name="connsiteX808" fmla="*/ 5102225 w 5951537"/>
                <a:gd name="connsiteY808" fmla="*/ 1145381 h 6858000"/>
                <a:gd name="connsiteX809" fmla="*/ 5149849 w 5951537"/>
                <a:gd name="connsiteY809" fmla="*/ 1151731 h 6858000"/>
                <a:gd name="connsiteX810" fmla="*/ 5195887 w 5951537"/>
                <a:gd name="connsiteY810" fmla="*/ 1160463 h 6858000"/>
                <a:gd name="connsiteX811" fmla="*/ 5241925 w 5951537"/>
                <a:gd name="connsiteY811" fmla="*/ 1170781 h 6858000"/>
                <a:gd name="connsiteX812" fmla="*/ 5286375 w 5951537"/>
                <a:gd name="connsiteY812" fmla="*/ 1183481 h 6858000"/>
                <a:gd name="connsiteX813" fmla="*/ 5330825 w 5951537"/>
                <a:gd name="connsiteY813" fmla="*/ 1197769 h 6858000"/>
                <a:gd name="connsiteX814" fmla="*/ 5373687 w 5951537"/>
                <a:gd name="connsiteY814" fmla="*/ 1215231 h 6858000"/>
                <a:gd name="connsiteX815" fmla="*/ 5415756 w 5951537"/>
                <a:gd name="connsiteY815" fmla="*/ 1234281 h 6858000"/>
                <a:gd name="connsiteX816" fmla="*/ 5456237 w 5951537"/>
                <a:gd name="connsiteY816" fmla="*/ 1254919 h 6858000"/>
                <a:gd name="connsiteX817" fmla="*/ 5495925 w 5951537"/>
                <a:gd name="connsiteY817" fmla="*/ 1277938 h 6858000"/>
                <a:gd name="connsiteX818" fmla="*/ 5534025 w 5951537"/>
                <a:gd name="connsiteY818" fmla="*/ 1302544 h 6858000"/>
                <a:gd name="connsiteX819" fmla="*/ 5572125 w 5951537"/>
                <a:gd name="connsiteY819" fmla="*/ 1328738 h 6858000"/>
                <a:gd name="connsiteX820" fmla="*/ 5607049 w 5951537"/>
                <a:gd name="connsiteY820" fmla="*/ 1357313 h 6858000"/>
                <a:gd name="connsiteX821" fmla="*/ 5641975 w 5951537"/>
                <a:gd name="connsiteY821" fmla="*/ 1386681 h 6858000"/>
                <a:gd name="connsiteX822" fmla="*/ 5673725 w 5951537"/>
                <a:gd name="connsiteY822" fmla="*/ 1417638 h 6858000"/>
                <a:gd name="connsiteX823" fmla="*/ 5705475 w 5951537"/>
                <a:gd name="connsiteY823" fmla="*/ 1450975 h 6858000"/>
                <a:gd name="connsiteX824" fmla="*/ 5735637 w 5951537"/>
                <a:gd name="connsiteY824" fmla="*/ 1485900 h 6858000"/>
                <a:gd name="connsiteX825" fmla="*/ 5764212 w 5951537"/>
                <a:gd name="connsiteY825" fmla="*/ 1520825 h 6858000"/>
                <a:gd name="connsiteX826" fmla="*/ 5790406 w 5951537"/>
                <a:gd name="connsiteY826" fmla="*/ 1558925 h 6858000"/>
                <a:gd name="connsiteX827" fmla="*/ 5815012 w 5951537"/>
                <a:gd name="connsiteY827" fmla="*/ 1597025 h 6858000"/>
                <a:gd name="connsiteX828" fmla="*/ 5837237 w 5951537"/>
                <a:gd name="connsiteY828" fmla="*/ 1636713 h 6858000"/>
                <a:gd name="connsiteX829" fmla="*/ 5858669 w 5951537"/>
                <a:gd name="connsiteY829" fmla="*/ 1677194 h 6858000"/>
                <a:gd name="connsiteX830" fmla="*/ 5877719 w 5951537"/>
                <a:gd name="connsiteY830" fmla="*/ 1719263 h 6858000"/>
                <a:gd name="connsiteX831" fmla="*/ 5895181 w 5951537"/>
                <a:gd name="connsiteY831" fmla="*/ 1762125 h 6858000"/>
                <a:gd name="connsiteX832" fmla="*/ 5908675 w 5951537"/>
                <a:gd name="connsiteY832" fmla="*/ 1805781 h 6858000"/>
                <a:gd name="connsiteX833" fmla="*/ 5922169 w 5951537"/>
                <a:gd name="connsiteY833" fmla="*/ 1851025 h 6858000"/>
                <a:gd name="connsiteX834" fmla="*/ 5932487 w 5951537"/>
                <a:gd name="connsiteY834" fmla="*/ 1897063 h 6858000"/>
                <a:gd name="connsiteX835" fmla="*/ 5940425 w 5951537"/>
                <a:gd name="connsiteY835" fmla="*/ 1943100 h 6858000"/>
                <a:gd name="connsiteX836" fmla="*/ 5946775 w 5951537"/>
                <a:gd name="connsiteY836" fmla="*/ 1990725 h 6858000"/>
                <a:gd name="connsiteX837" fmla="*/ 5949156 w 5951537"/>
                <a:gd name="connsiteY837" fmla="*/ 2014538 h 6858000"/>
                <a:gd name="connsiteX838" fmla="*/ 5950743 w 5951537"/>
                <a:gd name="connsiteY838" fmla="*/ 2038350 h 6858000"/>
                <a:gd name="connsiteX839" fmla="*/ 5951537 w 5951537"/>
                <a:gd name="connsiteY839" fmla="*/ 2062956 h 6858000"/>
                <a:gd name="connsiteX840" fmla="*/ 5951537 w 5951537"/>
                <a:gd name="connsiteY840" fmla="*/ 2087563 h 6858000"/>
                <a:gd name="connsiteX841" fmla="*/ 5951537 w 5951537"/>
                <a:gd name="connsiteY841" fmla="*/ 2112169 h 6858000"/>
                <a:gd name="connsiteX842" fmla="*/ 5950743 w 5951537"/>
                <a:gd name="connsiteY842" fmla="*/ 2135981 h 6858000"/>
                <a:gd name="connsiteX843" fmla="*/ 5949156 w 5951537"/>
                <a:gd name="connsiteY843" fmla="*/ 2159794 h 6858000"/>
                <a:gd name="connsiteX844" fmla="*/ 5946775 w 5951537"/>
                <a:gd name="connsiteY844" fmla="*/ 2184400 h 6858000"/>
                <a:gd name="connsiteX845" fmla="*/ 5940425 w 5951537"/>
                <a:gd name="connsiteY845" fmla="*/ 2232025 h 6858000"/>
                <a:gd name="connsiteX846" fmla="*/ 5932487 w 5951537"/>
                <a:gd name="connsiteY846" fmla="*/ 2278857 h 6858000"/>
                <a:gd name="connsiteX847" fmla="*/ 5922169 w 5951537"/>
                <a:gd name="connsiteY847" fmla="*/ 2324100 h 6858000"/>
                <a:gd name="connsiteX848" fmla="*/ 5908675 w 5951537"/>
                <a:gd name="connsiteY848" fmla="*/ 2368550 h 6858000"/>
                <a:gd name="connsiteX849" fmla="*/ 5895181 w 5951537"/>
                <a:gd name="connsiteY849" fmla="*/ 2413000 h 6858000"/>
                <a:gd name="connsiteX850" fmla="*/ 5877719 w 5951537"/>
                <a:gd name="connsiteY850" fmla="*/ 2455863 h 6858000"/>
                <a:gd name="connsiteX851" fmla="*/ 5858669 w 5951537"/>
                <a:gd name="connsiteY851" fmla="*/ 2498725 h 6858000"/>
                <a:gd name="connsiteX852" fmla="*/ 5837237 w 5951537"/>
                <a:gd name="connsiteY852" fmla="*/ 2539206 h 6858000"/>
                <a:gd name="connsiteX853" fmla="*/ 5815012 w 5951537"/>
                <a:gd name="connsiteY853" fmla="*/ 2578100 h 6858000"/>
                <a:gd name="connsiteX854" fmla="*/ 5790406 w 5951537"/>
                <a:gd name="connsiteY854" fmla="*/ 2616994 h 6858000"/>
                <a:gd name="connsiteX855" fmla="*/ 5764212 w 5951537"/>
                <a:gd name="connsiteY855" fmla="*/ 2654300 h 6858000"/>
                <a:gd name="connsiteX856" fmla="*/ 5735637 w 5951537"/>
                <a:gd name="connsiteY856" fmla="*/ 2690019 h 6858000"/>
                <a:gd name="connsiteX857" fmla="*/ 5705475 w 5951537"/>
                <a:gd name="connsiteY857" fmla="*/ 2724150 h 6858000"/>
                <a:gd name="connsiteX858" fmla="*/ 5673725 w 5951537"/>
                <a:gd name="connsiteY858" fmla="*/ 2756694 h 6858000"/>
                <a:gd name="connsiteX859" fmla="*/ 5641975 w 5951537"/>
                <a:gd name="connsiteY859" fmla="*/ 2787650 h 6858000"/>
                <a:gd name="connsiteX860" fmla="*/ 5607049 w 5951537"/>
                <a:gd name="connsiteY860" fmla="*/ 2818606 h 6858000"/>
                <a:gd name="connsiteX861" fmla="*/ 5572125 w 5951537"/>
                <a:gd name="connsiteY861" fmla="*/ 2845594 h 6858000"/>
                <a:gd name="connsiteX862" fmla="*/ 5534025 w 5951537"/>
                <a:gd name="connsiteY862" fmla="*/ 2871788 h 6858000"/>
                <a:gd name="connsiteX863" fmla="*/ 5495925 w 5951537"/>
                <a:gd name="connsiteY863" fmla="*/ 2897188 h 6858000"/>
                <a:gd name="connsiteX864" fmla="*/ 5456237 w 5951537"/>
                <a:gd name="connsiteY864" fmla="*/ 2919413 h 6858000"/>
                <a:gd name="connsiteX865" fmla="*/ 5415756 w 5951537"/>
                <a:gd name="connsiteY865" fmla="*/ 2940844 h 6858000"/>
                <a:gd name="connsiteX866" fmla="*/ 5373687 w 5951537"/>
                <a:gd name="connsiteY866" fmla="*/ 2959894 h 6858000"/>
                <a:gd name="connsiteX867" fmla="*/ 5330825 w 5951537"/>
                <a:gd name="connsiteY867" fmla="*/ 2976563 h 6858000"/>
                <a:gd name="connsiteX868" fmla="*/ 5286375 w 5951537"/>
                <a:gd name="connsiteY868" fmla="*/ 2991644 h 6858000"/>
                <a:gd name="connsiteX869" fmla="*/ 5241925 w 5951537"/>
                <a:gd name="connsiteY869" fmla="*/ 3004344 h 6858000"/>
                <a:gd name="connsiteX870" fmla="*/ 5195887 w 5951537"/>
                <a:gd name="connsiteY870" fmla="*/ 3014663 h 6858000"/>
                <a:gd name="connsiteX871" fmla="*/ 5149849 w 5951537"/>
                <a:gd name="connsiteY871" fmla="*/ 3022600 h 6858000"/>
                <a:gd name="connsiteX872" fmla="*/ 5102225 w 5951537"/>
                <a:gd name="connsiteY872" fmla="*/ 3028950 h 6858000"/>
                <a:gd name="connsiteX873" fmla="*/ 5077619 w 5951537"/>
                <a:gd name="connsiteY873" fmla="*/ 3031331 h 6858000"/>
                <a:gd name="connsiteX874" fmla="*/ 5054599 w 5951537"/>
                <a:gd name="connsiteY874" fmla="*/ 3032919 h 6858000"/>
                <a:gd name="connsiteX875" fmla="*/ 5029993 w 5951537"/>
                <a:gd name="connsiteY875" fmla="*/ 3033713 h 6858000"/>
                <a:gd name="connsiteX876" fmla="*/ 5005387 w 5951537"/>
                <a:gd name="connsiteY876" fmla="*/ 3033713 h 6858000"/>
                <a:gd name="connsiteX877" fmla="*/ 4956969 w 5951537"/>
                <a:gd name="connsiteY877" fmla="*/ 3032919 h 6858000"/>
                <a:gd name="connsiteX878" fmla="*/ 4910137 w 5951537"/>
                <a:gd name="connsiteY878" fmla="*/ 3028950 h 6858000"/>
                <a:gd name="connsiteX879" fmla="*/ 4864099 w 5951537"/>
                <a:gd name="connsiteY879" fmla="*/ 3024188 h 6858000"/>
                <a:gd name="connsiteX880" fmla="*/ 4817269 w 5951537"/>
                <a:gd name="connsiteY880" fmla="*/ 3015457 h 6858000"/>
                <a:gd name="connsiteX881" fmla="*/ 4772819 w 5951537"/>
                <a:gd name="connsiteY881" fmla="*/ 3005931 h 6858000"/>
                <a:gd name="connsiteX882" fmla="*/ 4728369 w 5951537"/>
                <a:gd name="connsiteY882" fmla="*/ 2992438 h 6858000"/>
                <a:gd name="connsiteX883" fmla="*/ 4684712 w 5951537"/>
                <a:gd name="connsiteY883" fmla="*/ 2978150 h 6858000"/>
                <a:gd name="connsiteX884" fmla="*/ 4641849 w 5951537"/>
                <a:gd name="connsiteY884" fmla="*/ 2962275 h 6858000"/>
                <a:gd name="connsiteX885" fmla="*/ 4601369 w 5951537"/>
                <a:gd name="connsiteY885" fmla="*/ 2944019 h 6858000"/>
                <a:gd name="connsiteX886" fmla="*/ 4560887 w 5951537"/>
                <a:gd name="connsiteY886" fmla="*/ 2923381 h 6858000"/>
                <a:gd name="connsiteX887" fmla="*/ 4521993 w 5951537"/>
                <a:gd name="connsiteY887" fmla="*/ 2901157 h 6858000"/>
                <a:gd name="connsiteX888" fmla="*/ 4483893 w 5951537"/>
                <a:gd name="connsiteY888" fmla="*/ 2877344 h 6858000"/>
                <a:gd name="connsiteX889" fmla="*/ 4446587 w 5951537"/>
                <a:gd name="connsiteY889" fmla="*/ 2851944 h 6858000"/>
                <a:gd name="connsiteX890" fmla="*/ 4410869 w 5951537"/>
                <a:gd name="connsiteY890" fmla="*/ 2824163 h 6858000"/>
                <a:gd name="connsiteX891" fmla="*/ 4377531 w 5951537"/>
                <a:gd name="connsiteY891" fmla="*/ 2794794 h 6858000"/>
                <a:gd name="connsiteX892" fmla="*/ 4344193 w 5951537"/>
                <a:gd name="connsiteY892" fmla="*/ 2764631 h 6858000"/>
                <a:gd name="connsiteX893" fmla="*/ 4314031 w 5951537"/>
                <a:gd name="connsiteY893" fmla="*/ 2791619 h 6858000"/>
                <a:gd name="connsiteX894" fmla="*/ 4282281 w 5951537"/>
                <a:gd name="connsiteY894" fmla="*/ 2822575 h 6858000"/>
                <a:gd name="connsiteX895" fmla="*/ 4250531 w 5951537"/>
                <a:gd name="connsiteY895" fmla="*/ 2855913 h 6858000"/>
                <a:gd name="connsiteX896" fmla="*/ 4217193 w 5951537"/>
                <a:gd name="connsiteY896" fmla="*/ 2892425 h 6858000"/>
                <a:gd name="connsiteX897" fmla="*/ 4183062 w 5951537"/>
                <a:gd name="connsiteY897" fmla="*/ 2932113 h 6858000"/>
                <a:gd name="connsiteX898" fmla="*/ 4167187 w 5951537"/>
                <a:gd name="connsiteY898" fmla="*/ 2952750 h 6858000"/>
                <a:gd name="connsiteX899" fmla="*/ 4151312 w 5951537"/>
                <a:gd name="connsiteY899" fmla="*/ 2974975 h 6858000"/>
                <a:gd name="connsiteX900" fmla="*/ 4134643 w 5951537"/>
                <a:gd name="connsiteY900" fmla="*/ 2998788 h 6858000"/>
                <a:gd name="connsiteX901" fmla="*/ 4118769 w 5951537"/>
                <a:gd name="connsiteY901" fmla="*/ 3021807 h 6858000"/>
                <a:gd name="connsiteX902" fmla="*/ 4103687 w 5951537"/>
                <a:gd name="connsiteY902" fmla="*/ 3046413 h 6858000"/>
                <a:gd name="connsiteX903" fmla="*/ 4087812 w 5951537"/>
                <a:gd name="connsiteY903" fmla="*/ 3072606 h 6858000"/>
                <a:gd name="connsiteX904" fmla="*/ 4072731 w 5951537"/>
                <a:gd name="connsiteY904" fmla="*/ 3098800 h 6858000"/>
                <a:gd name="connsiteX905" fmla="*/ 4058443 w 5951537"/>
                <a:gd name="connsiteY905" fmla="*/ 3124994 h 6858000"/>
                <a:gd name="connsiteX906" fmla="*/ 4044950 w 5951537"/>
                <a:gd name="connsiteY906" fmla="*/ 3153569 h 6858000"/>
                <a:gd name="connsiteX907" fmla="*/ 4031456 w 5951537"/>
                <a:gd name="connsiteY907" fmla="*/ 3182938 h 6858000"/>
                <a:gd name="connsiteX908" fmla="*/ 4017962 w 5951537"/>
                <a:gd name="connsiteY908" fmla="*/ 3212307 h 6858000"/>
                <a:gd name="connsiteX909" fmla="*/ 4006056 w 5951537"/>
                <a:gd name="connsiteY909" fmla="*/ 3244056 h 6858000"/>
                <a:gd name="connsiteX910" fmla="*/ 3994943 w 5951537"/>
                <a:gd name="connsiteY910" fmla="*/ 3275013 h 6858000"/>
                <a:gd name="connsiteX911" fmla="*/ 3984625 w 5951537"/>
                <a:gd name="connsiteY911" fmla="*/ 3307556 h 6858000"/>
                <a:gd name="connsiteX912" fmla="*/ 3975100 w 5951537"/>
                <a:gd name="connsiteY912" fmla="*/ 3340894 h 6858000"/>
                <a:gd name="connsiteX913" fmla="*/ 3965575 w 5951537"/>
                <a:gd name="connsiteY913" fmla="*/ 3375025 h 6858000"/>
                <a:gd name="connsiteX914" fmla="*/ 3957637 w 5951537"/>
                <a:gd name="connsiteY914" fmla="*/ 3410744 h 6858000"/>
                <a:gd name="connsiteX915" fmla="*/ 3950493 w 5951537"/>
                <a:gd name="connsiteY915" fmla="*/ 3447256 h 6858000"/>
                <a:gd name="connsiteX916" fmla="*/ 3944143 w 5951537"/>
                <a:gd name="connsiteY916" fmla="*/ 3484563 h 6858000"/>
                <a:gd name="connsiteX917" fmla="*/ 3939381 w 5951537"/>
                <a:gd name="connsiteY917" fmla="*/ 3521869 h 6858000"/>
                <a:gd name="connsiteX918" fmla="*/ 3935412 w 5951537"/>
                <a:gd name="connsiteY918" fmla="*/ 3561556 h 6858000"/>
                <a:gd name="connsiteX919" fmla="*/ 3932237 w 5951537"/>
                <a:gd name="connsiteY919" fmla="*/ 3601244 h 6858000"/>
                <a:gd name="connsiteX920" fmla="*/ 3931443 w 5951537"/>
                <a:gd name="connsiteY920" fmla="*/ 3642519 h 6858000"/>
                <a:gd name="connsiteX921" fmla="*/ 3931443 w 5951537"/>
                <a:gd name="connsiteY921" fmla="*/ 3684588 h 6858000"/>
                <a:gd name="connsiteX922" fmla="*/ 3931443 w 5951537"/>
                <a:gd name="connsiteY922" fmla="*/ 3726656 h 6858000"/>
                <a:gd name="connsiteX923" fmla="*/ 3933031 w 5951537"/>
                <a:gd name="connsiteY923" fmla="*/ 3769519 h 6858000"/>
                <a:gd name="connsiteX924" fmla="*/ 3936206 w 5951537"/>
                <a:gd name="connsiteY924" fmla="*/ 3811588 h 6858000"/>
                <a:gd name="connsiteX925" fmla="*/ 3939381 w 5951537"/>
                <a:gd name="connsiteY925" fmla="*/ 3856038 h 6858000"/>
                <a:gd name="connsiteX926" fmla="*/ 3943350 w 5951537"/>
                <a:gd name="connsiteY926" fmla="*/ 3899694 h 6858000"/>
                <a:gd name="connsiteX927" fmla="*/ 3948112 w 5951537"/>
                <a:gd name="connsiteY927" fmla="*/ 3944144 h 6858000"/>
                <a:gd name="connsiteX928" fmla="*/ 3960812 w 5951537"/>
                <a:gd name="connsiteY928" fmla="*/ 4034631 h 6858000"/>
                <a:gd name="connsiteX929" fmla="*/ 3975100 w 5951537"/>
                <a:gd name="connsiteY929" fmla="*/ 4126706 h 6858000"/>
                <a:gd name="connsiteX930" fmla="*/ 3990181 w 5951537"/>
                <a:gd name="connsiteY930" fmla="*/ 4219575 h 6858000"/>
                <a:gd name="connsiteX931" fmla="*/ 4006056 w 5951537"/>
                <a:gd name="connsiteY931" fmla="*/ 4314825 h 6858000"/>
                <a:gd name="connsiteX932" fmla="*/ 4025106 w 5951537"/>
                <a:gd name="connsiteY932" fmla="*/ 4430713 h 6858000"/>
                <a:gd name="connsiteX933" fmla="*/ 4044950 w 5951537"/>
                <a:gd name="connsiteY933" fmla="*/ 4548981 h 6858000"/>
                <a:gd name="connsiteX934" fmla="*/ 4052887 w 5951537"/>
                <a:gd name="connsiteY934" fmla="*/ 4610100 h 6858000"/>
                <a:gd name="connsiteX935" fmla="*/ 4061619 w 5951537"/>
                <a:gd name="connsiteY935" fmla="*/ 4671219 h 6858000"/>
                <a:gd name="connsiteX936" fmla="*/ 4068762 w 5951537"/>
                <a:gd name="connsiteY936" fmla="*/ 4733131 h 6858000"/>
                <a:gd name="connsiteX937" fmla="*/ 4075906 w 5951537"/>
                <a:gd name="connsiteY937" fmla="*/ 4795044 h 6858000"/>
                <a:gd name="connsiteX938" fmla="*/ 4082256 w 5951537"/>
                <a:gd name="connsiteY938" fmla="*/ 4857750 h 6858000"/>
                <a:gd name="connsiteX939" fmla="*/ 4086225 w 5951537"/>
                <a:gd name="connsiteY939" fmla="*/ 4922044 h 6858000"/>
                <a:gd name="connsiteX940" fmla="*/ 4090193 w 5951537"/>
                <a:gd name="connsiteY940" fmla="*/ 4986338 h 6858000"/>
                <a:gd name="connsiteX941" fmla="*/ 4092575 w 5951537"/>
                <a:gd name="connsiteY941" fmla="*/ 5050631 h 6858000"/>
                <a:gd name="connsiteX942" fmla="*/ 4092575 w 5951537"/>
                <a:gd name="connsiteY942" fmla="*/ 5114925 h 6858000"/>
                <a:gd name="connsiteX943" fmla="*/ 4090987 w 5951537"/>
                <a:gd name="connsiteY943" fmla="*/ 5180806 h 6858000"/>
                <a:gd name="connsiteX944" fmla="*/ 4087812 w 5951537"/>
                <a:gd name="connsiteY944" fmla="*/ 5246688 h 6858000"/>
                <a:gd name="connsiteX945" fmla="*/ 4083050 w 5951537"/>
                <a:gd name="connsiteY945" fmla="*/ 5312569 h 6858000"/>
                <a:gd name="connsiteX946" fmla="*/ 4075906 w 5951537"/>
                <a:gd name="connsiteY946" fmla="*/ 5379244 h 6858000"/>
                <a:gd name="connsiteX947" fmla="*/ 4067175 w 5951537"/>
                <a:gd name="connsiteY947" fmla="*/ 5445125 h 6858000"/>
                <a:gd name="connsiteX948" fmla="*/ 4054475 w 5951537"/>
                <a:gd name="connsiteY948" fmla="*/ 5511800 h 6858000"/>
                <a:gd name="connsiteX949" fmla="*/ 4047331 w 5951537"/>
                <a:gd name="connsiteY949" fmla="*/ 5546725 h 6858000"/>
                <a:gd name="connsiteX950" fmla="*/ 4040981 w 5951537"/>
                <a:gd name="connsiteY950" fmla="*/ 5580063 h 6858000"/>
                <a:gd name="connsiteX951" fmla="*/ 4032250 w 5951537"/>
                <a:gd name="connsiteY951" fmla="*/ 5613400 h 6858000"/>
                <a:gd name="connsiteX952" fmla="*/ 4023519 w 5951537"/>
                <a:gd name="connsiteY952" fmla="*/ 5646738 h 6858000"/>
                <a:gd name="connsiteX953" fmla="*/ 4013200 w 5951537"/>
                <a:gd name="connsiteY953" fmla="*/ 5680075 h 6858000"/>
                <a:gd name="connsiteX954" fmla="*/ 4002881 w 5951537"/>
                <a:gd name="connsiteY954" fmla="*/ 5713413 h 6858000"/>
                <a:gd name="connsiteX955" fmla="*/ 3991769 w 5951537"/>
                <a:gd name="connsiteY955" fmla="*/ 5748338 h 6858000"/>
                <a:gd name="connsiteX956" fmla="*/ 3980656 w 5951537"/>
                <a:gd name="connsiteY956" fmla="*/ 5781675 h 6858000"/>
                <a:gd name="connsiteX957" fmla="*/ 3967956 w 5951537"/>
                <a:gd name="connsiteY957" fmla="*/ 5815013 h 6858000"/>
                <a:gd name="connsiteX958" fmla="*/ 3954462 w 5951537"/>
                <a:gd name="connsiteY958" fmla="*/ 5848350 h 6858000"/>
                <a:gd name="connsiteX959" fmla="*/ 3940175 w 5951537"/>
                <a:gd name="connsiteY959" fmla="*/ 5882481 h 6858000"/>
                <a:gd name="connsiteX960" fmla="*/ 3925093 w 5951537"/>
                <a:gd name="connsiteY960" fmla="*/ 5915819 h 6858000"/>
                <a:gd name="connsiteX961" fmla="*/ 3910012 w 5951537"/>
                <a:gd name="connsiteY961" fmla="*/ 5949950 h 6858000"/>
                <a:gd name="connsiteX962" fmla="*/ 3892550 w 5951537"/>
                <a:gd name="connsiteY962" fmla="*/ 5983288 h 6858000"/>
                <a:gd name="connsiteX963" fmla="*/ 3875881 w 5951537"/>
                <a:gd name="connsiteY963" fmla="*/ 6017419 h 6858000"/>
                <a:gd name="connsiteX964" fmla="*/ 3857625 w 5951537"/>
                <a:gd name="connsiteY964" fmla="*/ 6050756 h 6858000"/>
                <a:gd name="connsiteX965" fmla="*/ 3836987 w 5951537"/>
                <a:gd name="connsiteY965" fmla="*/ 6084094 h 6858000"/>
                <a:gd name="connsiteX966" fmla="*/ 3817143 w 5951537"/>
                <a:gd name="connsiteY966" fmla="*/ 6117431 h 6858000"/>
                <a:gd name="connsiteX967" fmla="*/ 3795712 w 5951537"/>
                <a:gd name="connsiteY967" fmla="*/ 6150769 h 6858000"/>
                <a:gd name="connsiteX968" fmla="*/ 3773487 w 5951537"/>
                <a:gd name="connsiteY968" fmla="*/ 6184900 h 6858000"/>
                <a:gd name="connsiteX969" fmla="*/ 3749675 w 5951537"/>
                <a:gd name="connsiteY969" fmla="*/ 6218238 h 6858000"/>
                <a:gd name="connsiteX970" fmla="*/ 3725862 w 5951537"/>
                <a:gd name="connsiteY970" fmla="*/ 6251575 h 6858000"/>
                <a:gd name="connsiteX971" fmla="*/ 3700462 w 5951537"/>
                <a:gd name="connsiteY971" fmla="*/ 6284913 h 6858000"/>
                <a:gd name="connsiteX972" fmla="*/ 3674269 w 5951537"/>
                <a:gd name="connsiteY972" fmla="*/ 6318250 h 6858000"/>
                <a:gd name="connsiteX973" fmla="*/ 3646487 w 5951537"/>
                <a:gd name="connsiteY973" fmla="*/ 6351588 h 6858000"/>
                <a:gd name="connsiteX974" fmla="*/ 3618706 w 5951537"/>
                <a:gd name="connsiteY974" fmla="*/ 6384925 h 6858000"/>
                <a:gd name="connsiteX975" fmla="*/ 3593306 w 5951537"/>
                <a:gd name="connsiteY975" fmla="*/ 6413500 h 6858000"/>
                <a:gd name="connsiteX976" fmla="*/ 3566319 w 5951537"/>
                <a:gd name="connsiteY976" fmla="*/ 6440488 h 6858000"/>
                <a:gd name="connsiteX977" fmla="*/ 3539331 w 5951537"/>
                <a:gd name="connsiteY977" fmla="*/ 6467475 h 6858000"/>
                <a:gd name="connsiteX978" fmla="*/ 3512343 w 5951537"/>
                <a:gd name="connsiteY978" fmla="*/ 6493669 h 6858000"/>
                <a:gd name="connsiteX979" fmla="*/ 3483769 w 5951537"/>
                <a:gd name="connsiteY979" fmla="*/ 6517481 h 6858000"/>
                <a:gd name="connsiteX980" fmla="*/ 3454400 w 5951537"/>
                <a:gd name="connsiteY980" fmla="*/ 6542088 h 6858000"/>
                <a:gd name="connsiteX981" fmla="*/ 3424237 w 5951537"/>
                <a:gd name="connsiteY981" fmla="*/ 6565106 h 6858000"/>
                <a:gd name="connsiteX982" fmla="*/ 3393281 w 5951537"/>
                <a:gd name="connsiteY982" fmla="*/ 6587331 h 6858000"/>
                <a:gd name="connsiteX983" fmla="*/ 3363119 w 5951537"/>
                <a:gd name="connsiteY983" fmla="*/ 6609556 h 6858000"/>
                <a:gd name="connsiteX984" fmla="*/ 3330575 w 5951537"/>
                <a:gd name="connsiteY984" fmla="*/ 6630194 h 6858000"/>
                <a:gd name="connsiteX985" fmla="*/ 3298031 w 5951537"/>
                <a:gd name="connsiteY985" fmla="*/ 6650038 h 6858000"/>
                <a:gd name="connsiteX986" fmla="*/ 3266281 w 5951537"/>
                <a:gd name="connsiteY986" fmla="*/ 6669881 h 6858000"/>
                <a:gd name="connsiteX987" fmla="*/ 3232150 w 5951537"/>
                <a:gd name="connsiteY987" fmla="*/ 6688138 h 6858000"/>
                <a:gd name="connsiteX988" fmla="*/ 3198812 w 5951537"/>
                <a:gd name="connsiteY988" fmla="*/ 6704806 h 6858000"/>
                <a:gd name="connsiteX989" fmla="*/ 3164681 w 5951537"/>
                <a:gd name="connsiteY989" fmla="*/ 6721475 h 6858000"/>
                <a:gd name="connsiteX990" fmla="*/ 3128962 w 5951537"/>
                <a:gd name="connsiteY990" fmla="*/ 6736556 h 6858000"/>
                <a:gd name="connsiteX991" fmla="*/ 3094037 w 5951537"/>
                <a:gd name="connsiteY991" fmla="*/ 6750844 h 6858000"/>
                <a:gd name="connsiteX992" fmla="*/ 3058319 w 5951537"/>
                <a:gd name="connsiteY992" fmla="*/ 6765131 h 6858000"/>
                <a:gd name="connsiteX993" fmla="*/ 3021806 w 5951537"/>
                <a:gd name="connsiteY993" fmla="*/ 6777038 h 6858000"/>
                <a:gd name="connsiteX994" fmla="*/ 2985293 w 5951537"/>
                <a:gd name="connsiteY994" fmla="*/ 6788944 h 6858000"/>
                <a:gd name="connsiteX995" fmla="*/ 2947987 w 5951537"/>
                <a:gd name="connsiteY995" fmla="*/ 6800056 h 6858000"/>
                <a:gd name="connsiteX996" fmla="*/ 2910681 w 5951537"/>
                <a:gd name="connsiteY996" fmla="*/ 6810375 h 6858000"/>
                <a:gd name="connsiteX997" fmla="*/ 2873375 w 5951537"/>
                <a:gd name="connsiteY997" fmla="*/ 6819900 h 6858000"/>
                <a:gd name="connsiteX998" fmla="*/ 2834481 w 5951537"/>
                <a:gd name="connsiteY998" fmla="*/ 6827838 h 6858000"/>
                <a:gd name="connsiteX999" fmla="*/ 2797175 w 5951537"/>
                <a:gd name="connsiteY999" fmla="*/ 6834981 h 6858000"/>
                <a:gd name="connsiteX1000" fmla="*/ 2757487 w 5951537"/>
                <a:gd name="connsiteY1000" fmla="*/ 6840538 h 6858000"/>
                <a:gd name="connsiteX1001" fmla="*/ 2719387 w 5951537"/>
                <a:gd name="connsiteY1001" fmla="*/ 6846094 h 6858000"/>
                <a:gd name="connsiteX1002" fmla="*/ 2679700 w 5951537"/>
                <a:gd name="connsiteY1002" fmla="*/ 6850856 h 6858000"/>
                <a:gd name="connsiteX1003" fmla="*/ 2640012 w 5951537"/>
                <a:gd name="connsiteY1003" fmla="*/ 6854031 h 6858000"/>
                <a:gd name="connsiteX1004" fmla="*/ 2600325 w 5951537"/>
                <a:gd name="connsiteY1004" fmla="*/ 6855619 h 6858000"/>
                <a:gd name="connsiteX1005" fmla="*/ 2561431 w 5951537"/>
                <a:gd name="connsiteY1005" fmla="*/ 6858000 h 6858000"/>
                <a:gd name="connsiteX1006" fmla="*/ 2521743 w 5951537"/>
                <a:gd name="connsiteY1006" fmla="*/ 6858000 h 6858000"/>
                <a:gd name="connsiteX1007" fmla="*/ 2462212 w 5951537"/>
                <a:gd name="connsiteY1007" fmla="*/ 6857206 h 6858000"/>
                <a:gd name="connsiteX1008" fmla="*/ 2401887 w 5951537"/>
                <a:gd name="connsiteY1008" fmla="*/ 6854031 h 6858000"/>
                <a:gd name="connsiteX1009" fmla="*/ 2343150 w 5951537"/>
                <a:gd name="connsiteY1009" fmla="*/ 6849269 h 6858000"/>
                <a:gd name="connsiteX1010" fmla="*/ 2282825 w 5951537"/>
                <a:gd name="connsiteY1010" fmla="*/ 6840538 h 6858000"/>
                <a:gd name="connsiteX1011" fmla="*/ 2222500 w 5951537"/>
                <a:gd name="connsiteY1011" fmla="*/ 6831806 h 6858000"/>
                <a:gd name="connsiteX1012" fmla="*/ 2162969 w 5951537"/>
                <a:gd name="connsiteY1012" fmla="*/ 6819900 h 6858000"/>
                <a:gd name="connsiteX1013" fmla="*/ 2103437 w 5951537"/>
                <a:gd name="connsiteY1013" fmla="*/ 6805613 h 6858000"/>
                <a:gd name="connsiteX1014" fmla="*/ 2043906 w 5951537"/>
                <a:gd name="connsiteY1014" fmla="*/ 6788150 h 6858000"/>
                <a:gd name="connsiteX1015" fmla="*/ 1993900 w 5951537"/>
                <a:gd name="connsiteY1015" fmla="*/ 6773069 h 6858000"/>
                <a:gd name="connsiteX1016" fmla="*/ 1945481 w 5951537"/>
                <a:gd name="connsiteY1016" fmla="*/ 6755606 h 6858000"/>
                <a:gd name="connsiteX1017" fmla="*/ 1897062 w 5951537"/>
                <a:gd name="connsiteY1017" fmla="*/ 6737350 h 6858000"/>
                <a:gd name="connsiteX1018" fmla="*/ 1850231 w 5951537"/>
                <a:gd name="connsiteY1018" fmla="*/ 6718300 h 6858000"/>
                <a:gd name="connsiteX1019" fmla="*/ 1804987 w 5951537"/>
                <a:gd name="connsiteY1019" fmla="*/ 6696869 h 6858000"/>
                <a:gd name="connsiteX1020" fmla="*/ 1758950 w 5951537"/>
                <a:gd name="connsiteY1020" fmla="*/ 6675438 h 6858000"/>
                <a:gd name="connsiteX1021" fmla="*/ 1715293 w 5951537"/>
                <a:gd name="connsiteY1021" fmla="*/ 6652419 h 6858000"/>
                <a:gd name="connsiteX1022" fmla="*/ 1673225 w 5951537"/>
                <a:gd name="connsiteY1022" fmla="*/ 6627019 h 6858000"/>
                <a:gd name="connsiteX1023" fmla="*/ 1631156 w 5951537"/>
                <a:gd name="connsiteY1023" fmla="*/ 6601619 h 6858000"/>
                <a:gd name="connsiteX1024" fmla="*/ 1590675 w 5951537"/>
                <a:gd name="connsiteY1024" fmla="*/ 6575425 h 6858000"/>
                <a:gd name="connsiteX1025" fmla="*/ 1552575 w 5951537"/>
                <a:gd name="connsiteY1025" fmla="*/ 6546850 h 6858000"/>
                <a:gd name="connsiteX1026" fmla="*/ 1513681 w 5951537"/>
                <a:gd name="connsiteY1026" fmla="*/ 6519069 h 6858000"/>
                <a:gd name="connsiteX1027" fmla="*/ 1477168 w 5951537"/>
                <a:gd name="connsiteY1027" fmla="*/ 6488113 h 6858000"/>
                <a:gd name="connsiteX1028" fmla="*/ 1442243 w 5951537"/>
                <a:gd name="connsiteY1028" fmla="*/ 6457156 h 6858000"/>
                <a:gd name="connsiteX1029" fmla="*/ 1408906 w 5951537"/>
                <a:gd name="connsiteY1029" fmla="*/ 6425406 h 6858000"/>
                <a:gd name="connsiteX1030" fmla="*/ 1376362 w 5951537"/>
                <a:gd name="connsiteY1030" fmla="*/ 6392069 h 6858000"/>
                <a:gd name="connsiteX1031" fmla="*/ 1344612 w 5951537"/>
                <a:gd name="connsiteY1031" fmla="*/ 6358731 h 6858000"/>
                <a:gd name="connsiteX1032" fmla="*/ 1314450 w 5951537"/>
                <a:gd name="connsiteY1032" fmla="*/ 6324600 h 6858000"/>
                <a:gd name="connsiteX1033" fmla="*/ 1285875 w 5951537"/>
                <a:gd name="connsiteY1033" fmla="*/ 6288088 h 6858000"/>
                <a:gd name="connsiteX1034" fmla="*/ 1259681 w 5951537"/>
                <a:gd name="connsiteY1034" fmla="*/ 6251575 h 6858000"/>
                <a:gd name="connsiteX1035" fmla="*/ 1234281 w 5951537"/>
                <a:gd name="connsiteY1035" fmla="*/ 6215063 h 6858000"/>
                <a:gd name="connsiteX1036" fmla="*/ 1210468 w 5951537"/>
                <a:gd name="connsiteY1036" fmla="*/ 6176169 h 6858000"/>
                <a:gd name="connsiteX1037" fmla="*/ 1188243 w 5951537"/>
                <a:gd name="connsiteY1037" fmla="*/ 6138069 h 6858000"/>
                <a:gd name="connsiteX1038" fmla="*/ 1166812 w 5951537"/>
                <a:gd name="connsiteY1038" fmla="*/ 6098381 h 6858000"/>
                <a:gd name="connsiteX1039" fmla="*/ 1147762 w 5951537"/>
                <a:gd name="connsiteY1039" fmla="*/ 6057900 h 6858000"/>
                <a:gd name="connsiteX1040" fmla="*/ 1130300 w 5951537"/>
                <a:gd name="connsiteY1040" fmla="*/ 6016625 h 6858000"/>
                <a:gd name="connsiteX1041" fmla="*/ 1113631 w 5951537"/>
                <a:gd name="connsiteY1041" fmla="*/ 5974556 h 6858000"/>
                <a:gd name="connsiteX1042" fmla="*/ 1100137 w 5951537"/>
                <a:gd name="connsiteY1042" fmla="*/ 5933281 h 6858000"/>
                <a:gd name="connsiteX1043" fmla="*/ 1086643 w 5951537"/>
                <a:gd name="connsiteY1043" fmla="*/ 5889625 h 6858000"/>
                <a:gd name="connsiteX1044" fmla="*/ 1076325 w 5951537"/>
                <a:gd name="connsiteY1044" fmla="*/ 5845969 h 6858000"/>
                <a:gd name="connsiteX1045" fmla="*/ 1066006 w 5951537"/>
                <a:gd name="connsiteY1045" fmla="*/ 5803106 h 6858000"/>
                <a:gd name="connsiteX1046" fmla="*/ 1059656 w 5951537"/>
                <a:gd name="connsiteY1046" fmla="*/ 5757863 h 6858000"/>
                <a:gd name="connsiteX1047" fmla="*/ 1050925 w 5951537"/>
                <a:gd name="connsiteY1047" fmla="*/ 5699125 h 6858000"/>
                <a:gd name="connsiteX1048" fmla="*/ 1046162 w 5951537"/>
                <a:gd name="connsiteY1048" fmla="*/ 5641975 h 6858000"/>
                <a:gd name="connsiteX1049" fmla="*/ 1042193 w 5951537"/>
                <a:gd name="connsiteY1049" fmla="*/ 5586413 h 6858000"/>
                <a:gd name="connsiteX1050" fmla="*/ 1039018 w 5951537"/>
                <a:gd name="connsiteY1050" fmla="*/ 5532438 h 6858000"/>
                <a:gd name="connsiteX1051" fmla="*/ 1039018 w 5951537"/>
                <a:gd name="connsiteY1051" fmla="*/ 5478463 h 6858000"/>
                <a:gd name="connsiteX1052" fmla="*/ 1039812 w 5951537"/>
                <a:gd name="connsiteY1052" fmla="*/ 5428456 h 6858000"/>
                <a:gd name="connsiteX1053" fmla="*/ 1042193 w 5951537"/>
                <a:gd name="connsiteY1053" fmla="*/ 5377656 h 6858000"/>
                <a:gd name="connsiteX1054" fmla="*/ 1046162 w 5951537"/>
                <a:gd name="connsiteY1054" fmla="*/ 5328444 h 6858000"/>
                <a:gd name="connsiteX1055" fmla="*/ 1052512 w 5951537"/>
                <a:gd name="connsiteY1055" fmla="*/ 5282406 h 6858000"/>
                <a:gd name="connsiteX1056" fmla="*/ 1058068 w 5951537"/>
                <a:gd name="connsiteY1056" fmla="*/ 5235575 h 6858000"/>
                <a:gd name="connsiteX1057" fmla="*/ 1066006 w 5951537"/>
                <a:gd name="connsiteY1057" fmla="*/ 5191125 h 6858000"/>
                <a:gd name="connsiteX1058" fmla="*/ 1075531 w 5951537"/>
                <a:gd name="connsiteY1058" fmla="*/ 5147469 h 6858000"/>
                <a:gd name="connsiteX1059" fmla="*/ 1085850 w 5951537"/>
                <a:gd name="connsiteY1059" fmla="*/ 5105400 h 6858000"/>
                <a:gd name="connsiteX1060" fmla="*/ 1097756 w 5951537"/>
                <a:gd name="connsiteY1060" fmla="*/ 5064125 h 6858000"/>
                <a:gd name="connsiteX1061" fmla="*/ 1109662 w 5951537"/>
                <a:gd name="connsiteY1061" fmla="*/ 5023644 h 6858000"/>
                <a:gd name="connsiteX1062" fmla="*/ 1123156 w 5951537"/>
                <a:gd name="connsiteY1062" fmla="*/ 4985544 h 6858000"/>
                <a:gd name="connsiteX1063" fmla="*/ 1137443 w 5951537"/>
                <a:gd name="connsiteY1063" fmla="*/ 4946650 h 6858000"/>
                <a:gd name="connsiteX1064" fmla="*/ 1151731 w 5951537"/>
                <a:gd name="connsiteY1064" fmla="*/ 4910931 h 6858000"/>
                <a:gd name="connsiteX1065" fmla="*/ 1167606 w 5951537"/>
                <a:gd name="connsiteY1065" fmla="*/ 4874419 h 6858000"/>
                <a:gd name="connsiteX1066" fmla="*/ 1183481 w 5951537"/>
                <a:gd name="connsiteY1066" fmla="*/ 4838700 h 6858000"/>
                <a:gd name="connsiteX1067" fmla="*/ 1200150 w 5951537"/>
                <a:gd name="connsiteY1067" fmla="*/ 4805363 h 6858000"/>
                <a:gd name="connsiteX1068" fmla="*/ 1217612 w 5951537"/>
                <a:gd name="connsiteY1068" fmla="*/ 4772025 h 6858000"/>
                <a:gd name="connsiteX1069" fmla="*/ 1235868 w 5951537"/>
                <a:gd name="connsiteY1069" fmla="*/ 4738688 h 6858000"/>
                <a:gd name="connsiteX1070" fmla="*/ 1252537 w 5951537"/>
                <a:gd name="connsiteY1070" fmla="*/ 4706938 h 6858000"/>
                <a:gd name="connsiteX1071" fmla="*/ 1289843 w 5951537"/>
                <a:gd name="connsiteY1071" fmla="*/ 4645025 h 6858000"/>
                <a:gd name="connsiteX1072" fmla="*/ 1326356 w 5951537"/>
                <a:gd name="connsiteY1072" fmla="*/ 4586288 h 6858000"/>
                <a:gd name="connsiteX1073" fmla="*/ 1364456 w 5951537"/>
                <a:gd name="connsiteY1073" fmla="*/ 4529931 h 6858000"/>
                <a:gd name="connsiteX1074" fmla="*/ 1401762 w 5951537"/>
                <a:gd name="connsiteY1074" fmla="*/ 4475163 h 6858000"/>
                <a:gd name="connsiteX1075" fmla="*/ 1453356 w 5951537"/>
                <a:gd name="connsiteY1075" fmla="*/ 4395788 h 6858000"/>
                <a:gd name="connsiteX1076" fmla="*/ 1478756 w 5951537"/>
                <a:gd name="connsiteY1076" fmla="*/ 4358481 h 6858000"/>
                <a:gd name="connsiteX1077" fmla="*/ 1501775 w 5951537"/>
                <a:gd name="connsiteY1077" fmla="*/ 4320381 h 6858000"/>
                <a:gd name="connsiteX1078" fmla="*/ 1524000 w 5951537"/>
                <a:gd name="connsiteY1078" fmla="*/ 4283869 h 6858000"/>
                <a:gd name="connsiteX1079" fmla="*/ 1544637 w 5951537"/>
                <a:gd name="connsiteY1079" fmla="*/ 4246563 h 6858000"/>
                <a:gd name="connsiteX1080" fmla="*/ 1563687 w 5951537"/>
                <a:gd name="connsiteY1080" fmla="*/ 4208463 h 6858000"/>
                <a:gd name="connsiteX1081" fmla="*/ 1581150 w 5951537"/>
                <a:gd name="connsiteY1081" fmla="*/ 4170363 h 6858000"/>
                <a:gd name="connsiteX1082" fmla="*/ 1597025 w 5951537"/>
                <a:gd name="connsiteY1082" fmla="*/ 4131469 h 6858000"/>
                <a:gd name="connsiteX1083" fmla="*/ 1611312 w 5951537"/>
                <a:gd name="connsiteY1083" fmla="*/ 4092575 h 6858000"/>
                <a:gd name="connsiteX1084" fmla="*/ 1622425 w 5951537"/>
                <a:gd name="connsiteY1084" fmla="*/ 4052888 h 6858000"/>
                <a:gd name="connsiteX1085" fmla="*/ 1627187 w 5951537"/>
                <a:gd name="connsiteY1085" fmla="*/ 4031456 h 6858000"/>
                <a:gd name="connsiteX1086" fmla="*/ 1632743 w 5951537"/>
                <a:gd name="connsiteY1086" fmla="*/ 4011613 h 6858000"/>
                <a:gd name="connsiteX1087" fmla="*/ 1636712 w 5951537"/>
                <a:gd name="connsiteY1087" fmla="*/ 3990181 h 6858000"/>
                <a:gd name="connsiteX1088" fmla="*/ 1639887 w 5951537"/>
                <a:gd name="connsiteY1088" fmla="*/ 3967956 h 6858000"/>
                <a:gd name="connsiteX1089" fmla="*/ 1642268 w 5951537"/>
                <a:gd name="connsiteY1089" fmla="*/ 3945731 h 6858000"/>
                <a:gd name="connsiteX1090" fmla="*/ 1644650 w 5951537"/>
                <a:gd name="connsiteY1090" fmla="*/ 3923506 h 6858000"/>
                <a:gd name="connsiteX1091" fmla="*/ 1646237 w 5951537"/>
                <a:gd name="connsiteY1091" fmla="*/ 3899694 h 6858000"/>
                <a:gd name="connsiteX1092" fmla="*/ 1647825 w 5951537"/>
                <a:gd name="connsiteY1092" fmla="*/ 3876675 h 6858000"/>
                <a:gd name="connsiteX1093" fmla="*/ 1647825 w 5951537"/>
                <a:gd name="connsiteY1093" fmla="*/ 3853656 h 6858000"/>
                <a:gd name="connsiteX1094" fmla="*/ 1647825 w 5951537"/>
                <a:gd name="connsiteY1094" fmla="*/ 3828256 h 6858000"/>
                <a:gd name="connsiteX1095" fmla="*/ 1605756 w 5951537"/>
                <a:gd name="connsiteY1095" fmla="*/ 3824288 h 6858000"/>
                <a:gd name="connsiteX1096" fmla="*/ 1565275 w 5951537"/>
                <a:gd name="connsiteY1096" fmla="*/ 3818731 h 6858000"/>
                <a:gd name="connsiteX1097" fmla="*/ 1524793 w 5951537"/>
                <a:gd name="connsiteY1097" fmla="*/ 3813969 h 6858000"/>
                <a:gd name="connsiteX1098" fmla="*/ 1485900 w 5951537"/>
                <a:gd name="connsiteY1098" fmla="*/ 3806825 h 6858000"/>
                <a:gd name="connsiteX1099" fmla="*/ 1446212 w 5951537"/>
                <a:gd name="connsiteY1099" fmla="*/ 3799681 h 6858000"/>
                <a:gd name="connsiteX1100" fmla="*/ 1407318 w 5951537"/>
                <a:gd name="connsiteY1100" fmla="*/ 3792538 h 6858000"/>
                <a:gd name="connsiteX1101" fmla="*/ 1369218 w 5951537"/>
                <a:gd name="connsiteY1101" fmla="*/ 3783806 h 6858000"/>
                <a:gd name="connsiteX1102" fmla="*/ 1330325 w 5951537"/>
                <a:gd name="connsiteY1102" fmla="*/ 3774281 h 6858000"/>
                <a:gd name="connsiteX1103" fmla="*/ 1293018 w 5951537"/>
                <a:gd name="connsiteY1103" fmla="*/ 3763963 h 6858000"/>
                <a:gd name="connsiteX1104" fmla="*/ 1255712 w 5951537"/>
                <a:gd name="connsiteY1104" fmla="*/ 3752850 h 6858000"/>
                <a:gd name="connsiteX1105" fmla="*/ 1219200 w 5951537"/>
                <a:gd name="connsiteY1105" fmla="*/ 3741738 h 6858000"/>
                <a:gd name="connsiteX1106" fmla="*/ 1182687 w 5951537"/>
                <a:gd name="connsiteY1106" fmla="*/ 3729831 h 6858000"/>
                <a:gd name="connsiteX1107" fmla="*/ 1147762 w 5951537"/>
                <a:gd name="connsiteY1107" fmla="*/ 3716338 h 6858000"/>
                <a:gd name="connsiteX1108" fmla="*/ 1112043 w 5951537"/>
                <a:gd name="connsiteY1108" fmla="*/ 3703638 h 6858000"/>
                <a:gd name="connsiteX1109" fmla="*/ 1077118 w 5951537"/>
                <a:gd name="connsiteY1109" fmla="*/ 3689350 h 6858000"/>
                <a:gd name="connsiteX1110" fmla="*/ 1042987 w 5951537"/>
                <a:gd name="connsiteY1110" fmla="*/ 3674269 h 6858000"/>
                <a:gd name="connsiteX1111" fmla="*/ 1009650 w 5951537"/>
                <a:gd name="connsiteY1111" fmla="*/ 3657600 h 6858000"/>
                <a:gd name="connsiteX1112" fmla="*/ 976312 w 5951537"/>
                <a:gd name="connsiteY1112" fmla="*/ 3641725 h 6858000"/>
                <a:gd name="connsiteX1113" fmla="*/ 943768 w 5951537"/>
                <a:gd name="connsiteY1113" fmla="*/ 3624263 h 6858000"/>
                <a:gd name="connsiteX1114" fmla="*/ 911225 w 5951537"/>
                <a:gd name="connsiteY1114" fmla="*/ 3606006 h 6858000"/>
                <a:gd name="connsiteX1115" fmla="*/ 878681 w 5951537"/>
                <a:gd name="connsiteY1115" fmla="*/ 3587750 h 6858000"/>
                <a:gd name="connsiteX1116" fmla="*/ 847725 w 5951537"/>
                <a:gd name="connsiteY1116" fmla="*/ 3567906 h 6858000"/>
                <a:gd name="connsiteX1117" fmla="*/ 817562 w 5951537"/>
                <a:gd name="connsiteY1117" fmla="*/ 3547269 h 6858000"/>
                <a:gd name="connsiteX1118" fmla="*/ 786606 w 5951537"/>
                <a:gd name="connsiteY1118" fmla="*/ 3527425 h 6858000"/>
                <a:gd name="connsiteX1119" fmla="*/ 756443 w 5951537"/>
                <a:gd name="connsiteY1119" fmla="*/ 3505994 h 6858000"/>
                <a:gd name="connsiteX1120" fmla="*/ 727075 w 5951537"/>
                <a:gd name="connsiteY1120" fmla="*/ 3483769 h 6858000"/>
                <a:gd name="connsiteX1121" fmla="*/ 697706 w 5951537"/>
                <a:gd name="connsiteY1121" fmla="*/ 3460750 h 6858000"/>
                <a:gd name="connsiteX1122" fmla="*/ 669131 w 5951537"/>
                <a:gd name="connsiteY1122" fmla="*/ 3436144 h 6858000"/>
                <a:gd name="connsiteX1123" fmla="*/ 642143 w 5951537"/>
                <a:gd name="connsiteY1123" fmla="*/ 3411538 h 6858000"/>
                <a:gd name="connsiteX1124" fmla="*/ 614362 w 5951537"/>
                <a:gd name="connsiteY1124" fmla="*/ 3386138 h 6858000"/>
                <a:gd name="connsiteX1125" fmla="*/ 587375 w 5951537"/>
                <a:gd name="connsiteY1125" fmla="*/ 3361531 h 6858000"/>
                <a:gd name="connsiteX1126" fmla="*/ 561181 w 5951537"/>
                <a:gd name="connsiteY1126" fmla="*/ 3334544 h 6858000"/>
                <a:gd name="connsiteX1127" fmla="*/ 536575 w 5951537"/>
                <a:gd name="connsiteY1127" fmla="*/ 3309144 h 6858000"/>
                <a:gd name="connsiteX1128" fmla="*/ 514350 w 5951537"/>
                <a:gd name="connsiteY1128" fmla="*/ 3284538 h 6858000"/>
                <a:gd name="connsiteX1129" fmla="*/ 491331 w 5951537"/>
                <a:gd name="connsiteY1129" fmla="*/ 3257550 h 6858000"/>
                <a:gd name="connsiteX1130" fmla="*/ 469900 w 5951537"/>
                <a:gd name="connsiteY1130" fmla="*/ 3232150 h 6858000"/>
                <a:gd name="connsiteX1131" fmla="*/ 448468 w 5951537"/>
                <a:gd name="connsiteY1131" fmla="*/ 3205956 h 6858000"/>
                <a:gd name="connsiteX1132" fmla="*/ 428625 w 5951537"/>
                <a:gd name="connsiteY1132" fmla="*/ 3179763 h 6858000"/>
                <a:gd name="connsiteX1133" fmla="*/ 407987 w 5951537"/>
                <a:gd name="connsiteY1133" fmla="*/ 3152775 h 6858000"/>
                <a:gd name="connsiteX1134" fmla="*/ 388937 w 5951537"/>
                <a:gd name="connsiteY1134" fmla="*/ 3126581 h 6858000"/>
                <a:gd name="connsiteX1135" fmla="*/ 370681 w 5951537"/>
                <a:gd name="connsiteY1135" fmla="*/ 3098800 h 6858000"/>
                <a:gd name="connsiteX1136" fmla="*/ 352425 w 5951537"/>
                <a:gd name="connsiteY1136" fmla="*/ 3071813 h 6858000"/>
                <a:gd name="connsiteX1137" fmla="*/ 318293 w 5951537"/>
                <a:gd name="connsiteY1137" fmla="*/ 3017044 h 6858000"/>
                <a:gd name="connsiteX1138" fmla="*/ 286543 w 5951537"/>
                <a:gd name="connsiteY1138" fmla="*/ 2961481 h 6858000"/>
                <a:gd name="connsiteX1139" fmla="*/ 256381 w 5951537"/>
                <a:gd name="connsiteY1139" fmla="*/ 2904332 h 6858000"/>
                <a:gd name="connsiteX1140" fmla="*/ 228600 w 5951537"/>
                <a:gd name="connsiteY1140" fmla="*/ 2848769 h 6858000"/>
                <a:gd name="connsiteX1141" fmla="*/ 203200 w 5951537"/>
                <a:gd name="connsiteY1141" fmla="*/ 2791619 h 6858000"/>
                <a:gd name="connsiteX1142" fmla="*/ 179387 w 5951537"/>
                <a:gd name="connsiteY1142" fmla="*/ 2736056 h 6858000"/>
                <a:gd name="connsiteX1143" fmla="*/ 157956 w 5951537"/>
                <a:gd name="connsiteY1143" fmla="*/ 2679700 h 6858000"/>
                <a:gd name="connsiteX1144" fmla="*/ 138112 w 5951537"/>
                <a:gd name="connsiteY1144" fmla="*/ 2624138 h 6858000"/>
                <a:gd name="connsiteX1145" fmla="*/ 119856 w 5951537"/>
                <a:gd name="connsiteY1145" fmla="*/ 2569369 h 6858000"/>
                <a:gd name="connsiteX1146" fmla="*/ 103187 w 5951537"/>
                <a:gd name="connsiteY1146" fmla="*/ 2514600 h 6858000"/>
                <a:gd name="connsiteX1147" fmla="*/ 88106 w 5951537"/>
                <a:gd name="connsiteY1147" fmla="*/ 2462213 h 6858000"/>
                <a:gd name="connsiteX1148" fmla="*/ 74612 w 5951537"/>
                <a:gd name="connsiteY1148" fmla="*/ 2409031 h 6858000"/>
                <a:gd name="connsiteX1149" fmla="*/ 62706 w 5951537"/>
                <a:gd name="connsiteY1149" fmla="*/ 2357438 h 6858000"/>
                <a:gd name="connsiteX1150" fmla="*/ 52387 w 5951537"/>
                <a:gd name="connsiteY1150" fmla="*/ 2306638 h 6858000"/>
                <a:gd name="connsiteX1151" fmla="*/ 43656 w 5951537"/>
                <a:gd name="connsiteY1151" fmla="*/ 2258219 h 6858000"/>
                <a:gd name="connsiteX1152" fmla="*/ 34131 w 5951537"/>
                <a:gd name="connsiteY1152" fmla="*/ 2211388 h 6858000"/>
                <a:gd name="connsiteX1153" fmla="*/ 26987 w 5951537"/>
                <a:gd name="connsiteY1153" fmla="*/ 2166144 h 6858000"/>
                <a:gd name="connsiteX1154" fmla="*/ 21431 w 5951537"/>
                <a:gd name="connsiteY1154" fmla="*/ 2122488 h 6858000"/>
                <a:gd name="connsiteX1155" fmla="*/ 15875 w 5951537"/>
                <a:gd name="connsiteY1155" fmla="*/ 2081213 h 6858000"/>
                <a:gd name="connsiteX1156" fmla="*/ 8731 w 5951537"/>
                <a:gd name="connsiteY1156" fmla="*/ 2004219 h 6858000"/>
                <a:gd name="connsiteX1157" fmla="*/ 3968 w 5951537"/>
                <a:gd name="connsiteY1157" fmla="*/ 1938338 h 6858000"/>
                <a:gd name="connsiteX1158" fmla="*/ 793 w 5951537"/>
                <a:gd name="connsiteY1158" fmla="*/ 1882775 h 6858000"/>
                <a:gd name="connsiteX1159" fmla="*/ 0 w 5951537"/>
                <a:gd name="connsiteY1159" fmla="*/ 1839119 h 6858000"/>
                <a:gd name="connsiteX1160" fmla="*/ 111125 w 5951537"/>
                <a:gd name="connsiteY1160" fmla="*/ 1839119 h 6858000"/>
                <a:gd name="connsiteX1161" fmla="*/ 109537 w 5951537"/>
                <a:gd name="connsiteY1161" fmla="*/ 1787525 h 6858000"/>
                <a:gd name="connsiteX1162" fmla="*/ 108743 w 5951537"/>
                <a:gd name="connsiteY1162" fmla="*/ 1736725 h 6858000"/>
                <a:gd name="connsiteX1163" fmla="*/ 108743 w 5951537"/>
                <a:gd name="connsiteY1163" fmla="*/ 1687513 h 6858000"/>
                <a:gd name="connsiteX1164" fmla="*/ 108743 w 5951537"/>
                <a:gd name="connsiteY1164" fmla="*/ 1638300 h 6858000"/>
                <a:gd name="connsiteX1165" fmla="*/ 110331 w 5951537"/>
                <a:gd name="connsiteY1165" fmla="*/ 1589881 h 6858000"/>
                <a:gd name="connsiteX1166" fmla="*/ 112712 w 5951537"/>
                <a:gd name="connsiteY1166" fmla="*/ 1542256 h 6858000"/>
                <a:gd name="connsiteX1167" fmla="*/ 115093 w 5951537"/>
                <a:gd name="connsiteY1167" fmla="*/ 1495425 h 6858000"/>
                <a:gd name="connsiteX1168" fmla="*/ 118268 w 5951537"/>
                <a:gd name="connsiteY1168" fmla="*/ 1449388 h 6858000"/>
                <a:gd name="connsiteX1169" fmla="*/ 123825 w 5951537"/>
                <a:gd name="connsiteY1169" fmla="*/ 1404938 h 6858000"/>
                <a:gd name="connsiteX1170" fmla="*/ 128587 w 5951537"/>
                <a:gd name="connsiteY1170" fmla="*/ 1359694 h 6858000"/>
                <a:gd name="connsiteX1171" fmla="*/ 134937 w 5951537"/>
                <a:gd name="connsiteY1171" fmla="*/ 1315244 h 6858000"/>
                <a:gd name="connsiteX1172" fmla="*/ 142081 w 5951537"/>
                <a:gd name="connsiteY1172" fmla="*/ 1273175 h 6858000"/>
                <a:gd name="connsiteX1173" fmla="*/ 149225 w 5951537"/>
                <a:gd name="connsiteY1173" fmla="*/ 1230313 h 6858000"/>
                <a:gd name="connsiteX1174" fmla="*/ 157956 w 5951537"/>
                <a:gd name="connsiteY1174" fmla="*/ 1189038 h 6858000"/>
                <a:gd name="connsiteX1175" fmla="*/ 167481 w 5951537"/>
                <a:gd name="connsiteY1175" fmla="*/ 1148556 h 6858000"/>
                <a:gd name="connsiteX1176" fmla="*/ 177006 w 5951537"/>
                <a:gd name="connsiteY1176" fmla="*/ 1108869 h 6858000"/>
                <a:gd name="connsiteX1177" fmla="*/ 188118 w 5951537"/>
                <a:gd name="connsiteY1177" fmla="*/ 1069181 h 6858000"/>
                <a:gd name="connsiteX1178" fmla="*/ 200818 w 5951537"/>
                <a:gd name="connsiteY1178" fmla="*/ 1031081 h 6858000"/>
                <a:gd name="connsiteX1179" fmla="*/ 212725 w 5951537"/>
                <a:gd name="connsiteY1179" fmla="*/ 993775 h 6858000"/>
                <a:gd name="connsiteX1180" fmla="*/ 226218 w 5951537"/>
                <a:gd name="connsiteY1180" fmla="*/ 957263 h 6858000"/>
                <a:gd name="connsiteX1181" fmla="*/ 239712 w 5951537"/>
                <a:gd name="connsiteY1181" fmla="*/ 920750 h 6858000"/>
                <a:gd name="connsiteX1182" fmla="*/ 255587 w 5951537"/>
                <a:gd name="connsiteY1182" fmla="*/ 885031 h 6858000"/>
                <a:gd name="connsiteX1183" fmla="*/ 271462 w 5951537"/>
                <a:gd name="connsiteY1183" fmla="*/ 850900 h 6858000"/>
                <a:gd name="connsiteX1184" fmla="*/ 287337 w 5951537"/>
                <a:gd name="connsiteY1184" fmla="*/ 817563 h 6858000"/>
                <a:gd name="connsiteX1185" fmla="*/ 305593 w 5951537"/>
                <a:gd name="connsiteY1185" fmla="*/ 785019 h 6858000"/>
                <a:gd name="connsiteX1186" fmla="*/ 323850 w 5951537"/>
                <a:gd name="connsiteY1186" fmla="*/ 752475 h 6858000"/>
                <a:gd name="connsiteX1187" fmla="*/ 343693 w 5951537"/>
                <a:gd name="connsiteY1187" fmla="*/ 720725 h 6858000"/>
                <a:gd name="connsiteX1188" fmla="*/ 362743 w 5951537"/>
                <a:gd name="connsiteY1188" fmla="*/ 690563 h 6858000"/>
                <a:gd name="connsiteX1189" fmla="*/ 384175 w 5951537"/>
                <a:gd name="connsiteY1189" fmla="*/ 661194 h 6858000"/>
                <a:gd name="connsiteX1190" fmla="*/ 404812 w 5951537"/>
                <a:gd name="connsiteY1190" fmla="*/ 631825 h 6858000"/>
                <a:gd name="connsiteX1191" fmla="*/ 427037 w 5951537"/>
                <a:gd name="connsiteY1191" fmla="*/ 604837 h 6858000"/>
                <a:gd name="connsiteX1192" fmla="*/ 450850 w 5951537"/>
                <a:gd name="connsiteY1192" fmla="*/ 577056 h 6858000"/>
                <a:gd name="connsiteX1193" fmla="*/ 484187 w 5951537"/>
                <a:gd name="connsiteY1193" fmla="*/ 540544 h 6858000"/>
                <a:gd name="connsiteX1194" fmla="*/ 518318 w 5951537"/>
                <a:gd name="connsiteY1194" fmla="*/ 506413 h 6858000"/>
                <a:gd name="connsiteX1195" fmla="*/ 553243 w 5951537"/>
                <a:gd name="connsiteY1195" fmla="*/ 476250 h 6858000"/>
                <a:gd name="connsiteX1196" fmla="*/ 588168 w 5951537"/>
                <a:gd name="connsiteY1196" fmla="*/ 446881 h 6858000"/>
                <a:gd name="connsiteX1197" fmla="*/ 623093 w 5951537"/>
                <a:gd name="connsiteY1197" fmla="*/ 419894 h 6858000"/>
                <a:gd name="connsiteX1198" fmla="*/ 657225 w 5951537"/>
                <a:gd name="connsiteY1198" fmla="*/ 396875 h 6858000"/>
                <a:gd name="connsiteX1199" fmla="*/ 691356 w 5951537"/>
                <a:gd name="connsiteY1199" fmla="*/ 374650 h 6858000"/>
                <a:gd name="connsiteX1200" fmla="*/ 726281 w 5951537"/>
                <a:gd name="connsiteY1200" fmla="*/ 355600 h 6858000"/>
                <a:gd name="connsiteX1201" fmla="*/ 752475 w 5951537"/>
                <a:gd name="connsiteY1201" fmla="*/ 309563 h 6858000"/>
                <a:gd name="connsiteX1202" fmla="*/ 766762 w 5951537"/>
                <a:gd name="connsiteY1202" fmla="*/ 286544 h 6858000"/>
                <a:gd name="connsiteX1203" fmla="*/ 781843 w 5951537"/>
                <a:gd name="connsiteY1203" fmla="*/ 261938 h 6858000"/>
                <a:gd name="connsiteX1204" fmla="*/ 797718 w 5951537"/>
                <a:gd name="connsiteY1204" fmla="*/ 238919 h 6858000"/>
                <a:gd name="connsiteX1205" fmla="*/ 814387 w 5951537"/>
                <a:gd name="connsiteY1205" fmla="*/ 216694 h 6858000"/>
                <a:gd name="connsiteX1206" fmla="*/ 831056 w 5951537"/>
                <a:gd name="connsiteY1206" fmla="*/ 193675 h 6858000"/>
                <a:gd name="connsiteX1207" fmla="*/ 849312 w 5951537"/>
                <a:gd name="connsiteY1207" fmla="*/ 172244 h 6858000"/>
                <a:gd name="connsiteX1208" fmla="*/ 867568 w 5951537"/>
                <a:gd name="connsiteY1208" fmla="*/ 150813 h 6858000"/>
                <a:gd name="connsiteX1209" fmla="*/ 887412 w 5951537"/>
                <a:gd name="connsiteY1209" fmla="*/ 131763 h 6858000"/>
                <a:gd name="connsiteX1210" fmla="*/ 907256 w 5951537"/>
                <a:gd name="connsiteY1210" fmla="*/ 112713 h 6858000"/>
                <a:gd name="connsiteX1211" fmla="*/ 926306 w 5951537"/>
                <a:gd name="connsiteY1211" fmla="*/ 96044 h 6858000"/>
                <a:gd name="connsiteX1212" fmla="*/ 947737 w 5951537"/>
                <a:gd name="connsiteY1212" fmla="*/ 80963 h 6858000"/>
                <a:gd name="connsiteX1213" fmla="*/ 969168 w 5951537"/>
                <a:gd name="connsiteY1213" fmla="*/ 67469 h 6858000"/>
                <a:gd name="connsiteX1214" fmla="*/ 990600 w 5951537"/>
                <a:gd name="connsiteY1214" fmla="*/ 55562 h 6858000"/>
                <a:gd name="connsiteX1215" fmla="*/ 1012031 w 5951537"/>
                <a:gd name="connsiteY1215" fmla="*/ 47625 h 6858000"/>
                <a:gd name="connsiteX1216" fmla="*/ 1050131 w 5951537"/>
                <a:gd name="connsiteY1216" fmla="*/ 34131 h 6858000"/>
                <a:gd name="connsiteX1217" fmla="*/ 1087437 w 5951537"/>
                <a:gd name="connsiteY1217" fmla="*/ 23019 h 6858000"/>
                <a:gd name="connsiteX1218" fmla="*/ 1123950 w 5951537"/>
                <a:gd name="connsiteY1218" fmla="*/ 14288 h 6858000"/>
                <a:gd name="connsiteX1219" fmla="*/ 1159668 w 5951537"/>
                <a:gd name="connsiteY1219" fmla="*/ 6350 h 6858000"/>
                <a:gd name="connsiteX1220" fmla="*/ 1177131 w 5951537"/>
                <a:gd name="connsiteY1220" fmla="*/ 3969 h 6858000"/>
                <a:gd name="connsiteX1221" fmla="*/ 1193800 w 5951537"/>
                <a:gd name="connsiteY1221"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5951537" h="6858000">
                  <a:moveTo>
                    <a:pt x="4983955" y="1685925"/>
                  </a:moveTo>
                  <a:lnTo>
                    <a:pt x="4963318" y="1688306"/>
                  </a:lnTo>
                  <a:lnTo>
                    <a:pt x="4943474" y="1689894"/>
                  </a:lnTo>
                  <a:lnTo>
                    <a:pt x="4922837" y="1693863"/>
                  </a:lnTo>
                  <a:lnTo>
                    <a:pt x="4903787" y="1697831"/>
                  </a:lnTo>
                  <a:lnTo>
                    <a:pt x="4884737" y="1704181"/>
                  </a:lnTo>
                  <a:lnTo>
                    <a:pt x="4866481" y="1710531"/>
                  </a:lnTo>
                  <a:lnTo>
                    <a:pt x="4848224" y="1717675"/>
                  </a:lnTo>
                  <a:lnTo>
                    <a:pt x="4829968" y="1725613"/>
                  </a:lnTo>
                  <a:lnTo>
                    <a:pt x="4812506" y="1734344"/>
                  </a:lnTo>
                  <a:lnTo>
                    <a:pt x="4795043" y="1743869"/>
                  </a:lnTo>
                  <a:lnTo>
                    <a:pt x="4779168" y="1754981"/>
                  </a:lnTo>
                  <a:lnTo>
                    <a:pt x="4764087" y="1766094"/>
                  </a:lnTo>
                  <a:lnTo>
                    <a:pt x="4749006" y="1778000"/>
                  </a:lnTo>
                  <a:lnTo>
                    <a:pt x="4733131" y="1789906"/>
                  </a:lnTo>
                  <a:lnTo>
                    <a:pt x="4719637" y="1803400"/>
                  </a:lnTo>
                  <a:lnTo>
                    <a:pt x="4706143" y="1817688"/>
                  </a:lnTo>
                  <a:lnTo>
                    <a:pt x="4694237" y="1831975"/>
                  </a:lnTo>
                  <a:lnTo>
                    <a:pt x="4681537" y="1847057"/>
                  </a:lnTo>
                  <a:lnTo>
                    <a:pt x="4670424" y="1862932"/>
                  </a:lnTo>
                  <a:lnTo>
                    <a:pt x="4659312" y="1879600"/>
                  </a:lnTo>
                  <a:lnTo>
                    <a:pt x="4650581" y="1896269"/>
                  </a:lnTo>
                  <a:lnTo>
                    <a:pt x="4641056" y="1913732"/>
                  </a:lnTo>
                  <a:lnTo>
                    <a:pt x="4633118" y="1931988"/>
                  </a:lnTo>
                  <a:lnTo>
                    <a:pt x="4625974" y="1950244"/>
                  </a:lnTo>
                  <a:lnTo>
                    <a:pt x="4620418" y="1968500"/>
                  </a:lnTo>
                  <a:lnTo>
                    <a:pt x="4614068" y="1987550"/>
                  </a:lnTo>
                  <a:lnTo>
                    <a:pt x="4610099" y="2006600"/>
                  </a:lnTo>
                  <a:lnTo>
                    <a:pt x="4606131" y="2027238"/>
                  </a:lnTo>
                  <a:lnTo>
                    <a:pt x="4603749" y="2047082"/>
                  </a:lnTo>
                  <a:lnTo>
                    <a:pt x="4602162" y="2067719"/>
                  </a:lnTo>
                  <a:lnTo>
                    <a:pt x="4602162" y="2088357"/>
                  </a:lnTo>
                  <a:lnTo>
                    <a:pt x="4602162" y="2108994"/>
                  </a:lnTo>
                  <a:lnTo>
                    <a:pt x="4603749" y="2129632"/>
                  </a:lnTo>
                  <a:lnTo>
                    <a:pt x="4606131" y="2149476"/>
                  </a:lnTo>
                  <a:lnTo>
                    <a:pt x="4610099" y="2170113"/>
                  </a:lnTo>
                  <a:lnTo>
                    <a:pt x="4614068" y="2189163"/>
                  </a:lnTo>
                  <a:lnTo>
                    <a:pt x="4620418" y="2208213"/>
                  </a:lnTo>
                  <a:lnTo>
                    <a:pt x="4625974" y="2226469"/>
                  </a:lnTo>
                  <a:lnTo>
                    <a:pt x="4633118" y="2244726"/>
                  </a:lnTo>
                  <a:lnTo>
                    <a:pt x="4641056" y="2262982"/>
                  </a:lnTo>
                  <a:lnTo>
                    <a:pt x="4650581" y="2280444"/>
                  </a:lnTo>
                  <a:lnTo>
                    <a:pt x="4659312" y="2297907"/>
                  </a:lnTo>
                  <a:lnTo>
                    <a:pt x="4670424" y="2313782"/>
                  </a:lnTo>
                  <a:lnTo>
                    <a:pt x="4681537" y="2328863"/>
                  </a:lnTo>
                  <a:lnTo>
                    <a:pt x="4694237" y="2343944"/>
                  </a:lnTo>
                  <a:lnTo>
                    <a:pt x="4706143" y="2359026"/>
                  </a:lnTo>
                  <a:lnTo>
                    <a:pt x="4719637" y="2373313"/>
                  </a:lnTo>
                  <a:lnTo>
                    <a:pt x="4733131" y="2386807"/>
                  </a:lnTo>
                  <a:lnTo>
                    <a:pt x="4749006" y="2398713"/>
                  </a:lnTo>
                  <a:lnTo>
                    <a:pt x="4764087" y="2411413"/>
                  </a:lnTo>
                  <a:lnTo>
                    <a:pt x="4779168" y="2422526"/>
                  </a:lnTo>
                  <a:lnTo>
                    <a:pt x="4795043" y="2432051"/>
                  </a:lnTo>
                  <a:lnTo>
                    <a:pt x="4812506" y="2442369"/>
                  </a:lnTo>
                  <a:lnTo>
                    <a:pt x="4829968" y="2451895"/>
                  </a:lnTo>
                  <a:lnTo>
                    <a:pt x="4848224" y="2459832"/>
                  </a:lnTo>
                  <a:lnTo>
                    <a:pt x="4866481" y="2466976"/>
                  </a:lnTo>
                  <a:lnTo>
                    <a:pt x="4884737" y="2472532"/>
                  </a:lnTo>
                  <a:lnTo>
                    <a:pt x="4903787" y="2478882"/>
                  </a:lnTo>
                  <a:lnTo>
                    <a:pt x="4922837" y="2482851"/>
                  </a:lnTo>
                  <a:lnTo>
                    <a:pt x="4943474" y="2486026"/>
                  </a:lnTo>
                  <a:lnTo>
                    <a:pt x="4963318" y="2489201"/>
                  </a:lnTo>
                  <a:lnTo>
                    <a:pt x="4983955" y="2490788"/>
                  </a:lnTo>
                  <a:lnTo>
                    <a:pt x="5004593" y="2490788"/>
                  </a:lnTo>
                  <a:lnTo>
                    <a:pt x="5025231" y="2490788"/>
                  </a:lnTo>
                  <a:lnTo>
                    <a:pt x="5045074" y="2489201"/>
                  </a:lnTo>
                  <a:lnTo>
                    <a:pt x="5065712" y="2486026"/>
                  </a:lnTo>
                  <a:lnTo>
                    <a:pt x="5085555" y="2482851"/>
                  </a:lnTo>
                  <a:lnTo>
                    <a:pt x="5105399" y="2478882"/>
                  </a:lnTo>
                  <a:lnTo>
                    <a:pt x="5124449" y="2472532"/>
                  </a:lnTo>
                  <a:lnTo>
                    <a:pt x="5142705" y="2466976"/>
                  </a:lnTo>
                  <a:lnTo>
                    <a:pt x="5160962" y="2459832"/>
                  </a:lnTo>
                  <a:lnTo>
                    <a:pt x="5179218" y="2451895"/>
                  </a:lnTo>
                  <a:lnTo>
                    <a:pt x="5196680" y="2442369"/>
                  </a:lnTo>
                  <a:lnTo>
                    <a:pt x="5213349" y="2432051"/>
                  </a:lnTo>
                  <a:lnTo>
                    <a:pt x="5230018" y="2422526"/>
                  </a:lnTo>
                  <a:lnTo>
                    <a:pt x="5245099" y="2411413"/>
                  </a:lnTo>
                  <a:lnTo>
                    <a:pt x="5260180" y="2398713"/>
                  </a:lnTo>
                  <a:lnTo>
                    <a:pt x="5275262" y="2386807"/>
                  </a:lnTo>
                  <a:lnTo>
                    <a:pt x="5289549" y="2373313"/>
                  </a:lnTo>
                  <a:lnTo>
                    <a:pt x="5302249" y="2359026"/>
                  </a:lnTo>
                  <a:lnTo>
                    <a:pt x="5314949" y="2343944"/>
                  </a:lnTo>
                  <a:lnTo>
                    <a:pt x="5326855" y="2328863"/>
                  </a:lnTo>
                  <a:lnTo>
                    <a:pt x="5337968" y="2313782"/>
                  </a:lnTo>
                  <a:lnTo>
                    <a:pt x="5349080" y="2297907"/>
                  </a:lnTo>
                  <a:lnTo>
                    <a:pt x="5358605" y="2280444"/>
                  </a:lnTo>
                  <a:lnTo>
                    <a:pt x="5367337" y="2262982"/>
                  </a:lnTo>
                  <a:lnTo>
                    <a:pt x="5375274" y="2244726"/>
                  </a:lnTo>
                  <a:lnTo>
                    <a:pt x="5382418" y="2226469"/>
                  </a:lnTo>
                  <a:lnTo>
                    <a:pt x="5388768" y="2208213"/>
                  </a:lnTo>
                  <a:lnTo>
                    <a:pt x="5395118" y="2189163"/>
                  </a:lnTo>
                  <a:lnTo>
                    <a:pt x="5399087" y="2170113"/>
                  </a:lnTo>
                  <a:lnTo>
                    <a:pt x="5403055" y="2149476"/>
                  </a:lnTo>
                  <a:lnTo>
                    <a:pt x="5404643" y="2129632"/>
                  </a:lnTo>
                  <a:lnTo>
                    <a:pt x="5407024" y="2108994"/>
                  </a:lnTo>
                  <a:lnTo>
                    <a:pt x="5407024" y="2088357"/>
                  </a:lnTo>
                  <a:lnTo>
                    <a:pt x="5407024" y="2067719"/>
                  </a:lnTo>
                  <a:lnTo>
                    <a:pt x="5404643" y="2047082"/>
                  </a:lnTo>
                  <a:lnTo>
                    <a:pt x="5403055" y="2027238"/>
                  </a:lnTo>
                  <a:lnTo>
                    <a:pt x="5399087" y="2006600"/>
                  </a:lnTo>
                  <a:lnTo>
                    <a:pt x="5395118" y="1987550"/>
                  </a:lnTo>
                  <a:lnTo>
                    <a:pt x="5388768" y="1968500"/>
                  </a:lnTo>
                  <a:lnTo>
                    <a:pt x="5382418" y="1950244"/>
                  </a:lnTo>
                  <a:lnTo>
                    <a:pt x="5375274" y="1931988"/>
                  </a:lnTo>
                  <a:lnTo>
                    <a:pt x="5367337" y="1913732"/>
                  </a:lnTo>
                  <a:lnTo>
                    <a:pt x="5358605" y="1896269"/>
                  </a:lnTo>
                  <a:lnTo>
                    <a:pt x="5349080" y="1879600"/>
                  </a:lnTo>
                  <a:lnTo>
                    <a:pt x="5337968" y="1862932"/>
                  </a:lnTo>
                  <a:lnTo>
                    <a:pt x="5326855" y="1847057"/>
                  </a:lnTo>
                  <a:lnTo>
                    <a:pt x="5314949" y="1831975"/>
                  </a:lnTo>
                  <a:lnTo>
                    <a:pt x="5302249" y="1817688"/>
                  </a:lnTo>
                  <a:lnTo>
                    <a:pt x="5289549" y="1803400"/>
                  </a:lnTo>
                  <a:lnTo>
                    <a:pt x="5275262" y="1789906"/>
                  </a:lnTo>
                  <a:lnTo>
                    <a:pt x="5260180" y="1778000"/>
                  </a:lnTo>
                  <a:lnTo>
                    <a:pt x="5245099" y="1766094"/>
                  </a:lnTo>
                  <a:lnTo>
                    <a:pt x="5230018" y="1754981"/>
                  </a:lnTo>
                  <a:lnTo>
                    <a:pt x="5213349" y="1743869"/>
                  </a:lnTo>
                  <a:lnTo>
                    <a:pt x="5196680" y="1734344"/>
                  </a:lnTo>
                  <a:lnTo>
                    <a:pt x="5179218" y="1725613"/>
                  </a:lnTo>
                  <a:lnTo>
                    <a:pt x="5160962" y="1717675"/>
                  </a:lnTo>
                  <a:lnTo>
                    <a:pt x="5142705" y="1710531"/>
                  </a:lnTo>
                  <a:lnTo>
                    <a:pt x="5124449" y="1704181"/>
                  </a:lnTo>
                  <a:lnTo>
                    <a:pt x="5105399" y="1697831"/>
                  </a:lnTo>
                  <a:lnTo>
                    <a:pt x="5085555" y="1693863"/>
                  </a:lnTo>
                  <a:lnTo>
                    <a:pt x="5065712" y="1689894"/>
                  </a:lnTo>
                  <a:lnTo>
                    <a:pt x="5045074" y="1688306"/>
                  </a:lnTo>
                  <a:lnTo>
                    <a:pt x="5025231" y="1685925"/>
                  </a:lnTo>
                  <a:lnTo>
                    <a:pt x="5004593" y="1685925"/>
                  </a:lnTo>
                  <a:close/>
                  <a:moveTo>
                    <a:pt x="1211262" y="0"/>
                  </a:moveTo>
                  <a:lnTo>
                    <a:pt x="1227137" y="0"/>
                  </a:lnTo>
                  <a:lnTo>
                    <a:pt x="1243806" y="0"/>
                  </a:lnTo>
                  <a:lnTo>
                    <a:pt x="1259681" y="794"/>
                  </a:lnTo>
                  <a:lnTo>
                    <a:pt x="1276350" y="3175"/>
                  </a:lnTo>
                  <a:lnTo>
                    <a:pt x="1291431" y="6350"/>
                  </a:lnTo>
                  <a:lnTo>
                    <a:pt x="1306512" y="10319"/>
                  </a:lnTo>
                  <a:lnTo>
                    <a:pt x="1321593" y="15081"/>
                  </a:lnTo>
                  <a:lnTo>
                    <a:pt x="1335881" y="21431"/>
                  </a:lnTo>
                  <a:lnTo>
                    <a:pt x="1350168" y="28575"/>
                  </a:lnTo>
                  <a:lnTo>
                    <a:pt x="1362868" y="37306"/>
                  </a:lnTo>
                  <a:lnTo>
                    <a:pt x="1377156" y="47625"/>
                  </a:lnTo>
                  <a:lnTo>
                    <a:pt x="1390650" y="58737"/>
                  </a:lnTo>
                  <a:lnTo>
                    <a:pt x="1402556" y="70644"/>
                  </a:lnTo>
                  <a:lnTo>
                    <a:pt x="1414462" y="84931"/>
                  </a:lnTo>
                  <a:lnTo>
                    <a:pt x="1427162" y="100012"/>
                  </a:lnTo>
                  <a:lnTo>
                    <a:pt x="1438275" y="116681"/>
                  </a:lnTo>
                  <a:lnTo>
                    <a:pt x="1449387" y="135731"/>
                  </a:lnTo>
                  <a:lnTo>
                    <a:pt x="1458912" y="154781"/>
                  </a:lnTo>
                  <a:lnTo>
                    <a:pt x="1469231" y="177006"/>
                  </a:lnTo>
                  <a:lnTo>
                    <a:pt x="1479550" y="200819"/>
                  </a:lnTo>
                  <a:lnTo>
                    <a:pt x="1488281" y="226219"/>
                  </a:lnTo>
                  <a:lnTo>
                    <a:pt x="1497012" y="250825"/>
                  </a:lnTo>
                  <a:lnTo>
                    <a:pt x="1504156" y="275431"/>
                  </a:lnTo>
                  <a:lnTo>
                    <a:pt x="1508918" y="298450"/>
                  </a:lnTo>
                  <a:lnTo>
                    <a:pt x="1512887" y="320675"/>
                  </a:lnTo>
                  <a:lnTo>
                    <a:pt x="1516062" y="342106"/>
                  </a:lnTo>
                  <a:lnTo>
                    <a:pt x="1516856" y="362744"/>
                  </a:lnTo>
                  <a:lnTo>
                    <a:pt x="1517650" y="381794"/>
                  </a:lnTo>
                  <a:lnTo>
                    <a:pt x="1516856" y="400050"/>
                  </a:lnTo>
                  <a:lnTo>
                    <a:pt x="1513681" y="417512"/>
                  </a:lnTo>
                  <a:lnTo>
                    <a:pt x="1511300" y="434181"/>
                  </a:lnTo>
                  <a:lnTo>
                    <a:pt x="1506537" y="450850"/>
                  </a:lnTo>
                  <a:lnTo>
                    <a:pt x="1500981" y="465931"/>
                  </a:lnTo>
                  <a:lnTo>
                    <a:pt x="1494631" y="480219"/>
                  </a:lnTo>
                  <a:lnTo>
                    <a:pt x="1486693" y="494506"/>
                  </a:lnTo>
                  <a:lnTo>
                    <a:pt x="1478756" y="507206"/>
                  </a:lnTo>
                  <a:lnTo>
                    <a:pt x="1469231" y="519906"/>
                  </a:lnTo>
                  <a:lnTo>
                    <a:pt x="1458912" y="531812"/>
                  </a:lnTo>
                  <a:lnTo>
                    <a:pt x="1447800" y="542925"/>
                  </a:lnTo>
                  <a:lnTo>
                    <a:pt x="1435893" y="554038"/>
                  </a:lnTo>
                  <a:lnTo>
                    <a:pt x="1423193" y="564356"/>
                  </a:lnTo>
                  <a:lnTo>
                    <a:pt x="1409700" y="573881"/>
                  </a:lnTo>
                  <a:lnTo>
                    <a:pt x="1395412" y="583406"/>
                  </a:lnTo>
                  <a:lnTo>
                    <a:pt x="1381125" y="592138"/>
                  </a:lnTo>
                  <a:lnTo>
                    <a:pt x="1365250" y="601662"/>
                  </a:lnTo>
                  <a:lnTo>
                    <a:pt x="1332706" y="617538"/>
                  </a:lnTo>
                  <a:lnTo>
                    <a:pt x="1298575" y="632619"/>
                  </a:lnTo>
                  <a:lnTo>
                    <a:pt x="1262062" y="646113"/>
                  </a:lnTo>
                  <a:lnTo>
                    <a:pt x="1223962" y="660400"/>
                  </a:lnTo>
                  <a:lnTo>
                    <a:pt x="1201737" y="666750"/>
                  </a:lnTo>
                  <a:lnTo>
                    <a:pt x="1177925" y="671513"/>
                  </a:lnTo>
                  <a:lnTo>
                    <a:pt x="1153318" y="673100"/>
                  </a:lnTo>
                  <a:lnTo>
                    <a:pt x="1127918" y="674688"/>
                  </a:lnTo>
                  <a:lnTo>
                    <a:pt x="1101725" y="673100"/>
                  </a:lnTo>
                  <a:lnTo>
                    <a:pt x="1075531" y="671513"/>
                  </a:lnTo>
                  <a:lnTo>
                    <a:pt x="1047750" y="667544"/>
                  </a:lnTo>
                  <a:lnTo>
                    <a:pt x="1020762" y="663575"/>
                  </a:lnTo>
                  <a:lnTo>
                    <a:pt x="993775" y="657225"/>
                  </a:lnTo>
                  <a:lnTo>
                    <a:pt x="965993" y="650081"/>
                  </a:lnTo>
                  <a:lnTo>
                    <a:pt x="939006" y="642144"/>
                  </a:lnTo>
                  <a:lnTo>
                    <a:pt x="911225" y="634206"/>
                  </a:lnTo>
                  <a:lnTo>
                    <a:pt x="885031" y="624681"/>
                  </a:lnTo>
                  <a:lnTo>
                    <a:pt x="859631" y="615950"/>
                  </a:lnTo>
                  <a:lnTo>
                    <a:pt x="810418" y="595313"/>
                  </a:lnTo>
                  <a:lnTo>
                    <a:pt x="788987" y="609600"/>
                  </a:lnTo>
                  <a:lnTo>
                    <a:pt x="768350" y="624681"/>
                  </a:lnTo>
                  <a:lnTo>
                    <a:pt x="746125" y="641350"/>
                  </a:lnTo>
                  <a:lnTo>
                    <a:pt x="724693" y="658019"/>
                  </a:lnTo>
                  <a:lnTo>
                    <a:pt x="704056" y="677863"/>
                  </a:lnTo>
                  <a:lnTo>
                    <a:pt x="682625" y="696913"/>
                  </a:lnTo>
                  <a:lnTo>
                    <a:pt x="661987" y="719138"/>
                  </a:lnTo>
                  <a:lnTo>
                    <a:pt x="641350" y="741363"/>
                  </a:lnTo>
                  <a:lnTo>
                    <a:pt x="619918" y="765969"/>
                  </a:lnTo>
                  <a:lnTo>
                    <a:pt x="599281" y="792163"/>
                  </a:lnTo>
                  <a:lnTo>
                    <a:pt x="580231" y="819150"/>
                  </a:lnTo>
                  <a:lnTo>
                    <a:pt x="560387" y="848519"/>
                  </a:lnTo>
                  <a:lnTo>
                    <a:pt x="542131" y="878681"/>
                  </a:lnTo>
                  <a:lnTo>
                    <a:pt x="523875" y="911225"/>
                  </a:lnTo>
                  <a:lnTo>
                    <a:pt x="505618" y="946150"/>
                  </a:lnTo>
                  <a:lnTo>
                    <a:pt x="488156" y="981075"/>
                  </a:lnTo>
                  <a:lnTo>
                    <a:pt x="472281" y="1019969"/>
                  </a:lnTo>
                  <a:lnTo>
                    <a:pt x="456406" y="1059656"/>
                  </a:lnTo>
                  <a:lnTo>
                    <a:pt x="441325" y="1100931"/>
                  </a:lnTo>
                  <a:lnTo>
                    <a:pt x="428625" y="1144588"/>
                  </a:lnTo>
                  <a:lnTo>
                    <a:pt x="415131" y="1189831"/>
                  </a:lnTo>
                  <a:lnTo>
                    <a:pt x="404018" y="1237456"/>
                  </a:lnTo>
                  <a:lnTo>
                    <a:pt x="393700" y="1288256"/>
                  </a:lnTo>
                  <a:lnTo>
                    <a:pt x="384968" y="1339850"/>
                  </a:lnTo>
                  <a:lnTo>
                    <a:pt x="377031" y="1393825"/>
                  </a:lnTo>
                  <a:lnTo>
                    <a:pt x="369887" y="1450181"/>
                  </a:lnTo>
                  <a:lnTo>
                    <a:pt x="364331" y="1508919"/>
                  </a:lnTo>
                  <a:lnTo>
                    <a:pt x="361156" y="1570831"/>
                  </a:lnTo>
                  <a:lnTo>
                    <a:pt x="358775" y="1633538"/>
                  </a:lnTo>
                  <a:lnTo>
                    <a:pt x="358775" y="1699419"/>
                  </a:lnTo>
                  <a:lnTo>
                    <a:pt x="359568" y="1768475"/>
                  </a:lnTo>
                  <a:lnTo>
                    <a:pt x="361156" y="1839119"/>
                  </a:lnTo>
                  <a:lnTo>
                    <a:pt x="502443" y="1839119"/>
                  </a:lnTo>
                  <a:lnTo>
                    <a:pt x="503237" y="1871663"/>
                  </a:lnTo>
                  <a:lnTo>
                    <a:pt x="506412" y="1913731"/>
                  </a:lnTo>
                  <a:lnTo>
                    <a:pt x="509587" y="1965325"/>
                  </a:lnTo>
                  <a:lnTo>
                    <a:pt x="516731" y="2025650"/>
                  </a:lnTo>
                  <a:lnTo>
                    <a:pt x="524668" y="2091531"/>
                  </a:lnTo>
                  <a:lnTo>
                    <a:pt x="531018" y="2126457"/>
                  </a:lnTo>
                  <a:lnTo>
                    <a:pt x="536575" y="2162969"/>
                  </a:lnTo>
                  <a:lnTo>
                    <a:pt x="543718" y="2201863"/>
                  </a:lnTo>
                  <a:lnTo>
                    <a:pt x="551656" y="2239963"/>
                  </a:lnTo>
                  <a:lnTo>
                    <a:pt x="561181" y="2280444"/>
                  </a:lnTo>
                  <a:lnTo>
                    <a:pt x="571500" y="2320925"/>
                  </a:lnTo>
                  <a:lnTo>
                    <a:pt x="582612" y="2362994"/>
                  </a:lnTo>
                  <a:lnTo>
                    <a:pt x="594518" y="2405063"/>
                  </a:lnTo>
                  <a:lnTo>
                    <a:pt x="608806" y="2447925"/>
                  </a:lnTo>
                  <a:lnTo>
                    <a:pt x="623887" y="2489994"/>
                  </a:lnTo>
                  <a:lnTo>
                    <a:pt x="639762" y="2533650"/>
                  </a:lnTo>
                  <a:lnTo>
                    <a:pt x="657225" y="2577306"/>
                  </a:lnTo>
                  <a:lnTo>
                    <a:pt x="676275" y="2620169"/>
                  </a:lnTo>
                  <a:lnTo>
                    <a:pt x="696912" y="2663031"/>
                  </a:lnTo>
                  <a:lnTo>
                    <a:pt x="719137" y="2705894"/>
                  </a:lnTo>
                  <a:lnTo>
                    <a:pt x="742950" y="2748757"/>
                  </a:lnTo>
                  <a:lnTo>
                    <a:pt x="768350" y="2790032"/>
                  </a:lnTo>
                  <a:lnTo>
                    <a:pt x="796131" y="2831306"/>
                  </a:lnTo>
                  <a:lnTo>
                    <a:pt x="824706" y="2871788"/>
                  </a:lnTo>
                  <a:lnTo>
                    <a:pt x="855662" y="2911475"/>
                  </a:lnTo>
                  <a:lnTo>
                    <a:pt x="888206" y="2948781"/>
                  </a:lnTo>
                  <a:lnTo>
                    <a:pt x="923925" y="2986088"/>
                  </a:lnTo>
                  <a:lnTo>
                    <a:pt x="944562" y="3007519"/>
                  </a:lnTo>
                  <a:lnTo>
                    <a:pt x="966787" y="3028950"/>
                  </a:lnTo>
                  <a:lnTo>
                    <a:pt x="989012" y="3049588"/>
                  </a:lnTo>
                  <a:lnTo>
                    <a:pt x="1012825" y="3068638"/>
                  </a:lnTo>
                  <a:lnTo>
                    <a:pt x="1035843" y="3087688"/>
                  </a:lnTo>
                  <a:lnTo>
                    <a:pt x="1060450" y="3105944"/>
                  </a:lnTo>
                  <a:lnTo>
                    <a:pt x="1085850" y="3123406"/>
                  </a:lnTo>
                  <a:lnTo>
                    <a:pt x="1111250" y="3139282"/>
                  </a:lnTo>
                  <a:lnTo>
                    <a:pt x="1135856" y="3155950"/>
                  </a:lnTo>
                  <a:lnTo>
                    <a:pt x="1162843" y="3171032"/>
                  </a:lnTo>
                  <a:lnTo>
                    <a:pt x="1189831" y="3186113"/>
                  </a:lnTo>
                  <a:lnTo>
                    <a:pt x="1217612" y="3200400"/>
                  </a:lnTo>
                  <a:lnTo>
                    <a:pt x="1245393" y="3213100"/>
                  </a:lnTo>
                  <a:lnTo>
                    <a:pt x="1273968" y="3226594"/>
                  </a:lnTo>
                  <a:lnTo>
                    <a:pt x="1302543" y="3237706"/>
                  </a:lnTo>
                  <a:lnTo>
                    <a:pt x="1331912" y="3249613"/>
                  </a:lnTo>
                  <a:lnTo>
                    <a:pt x="1362075" y="3259931"/>
                  </a:lnTo>
                  <a:lnTo>
                    <a:pt x="1392237" y="3270250"/>
                  </a:lnTo>
                  <a:lnTo>
                    <a:pt x="1423987" y="3278981"/>
                  </a:lnTo>
                  <a:lnTo>
                    <a:pt x="1454943" y="3288507"/>
                  </a:lnTo>
                  <a:lnTo>
                    <a:pt x="1487487" y="3295650"/>
                  </a:lnTo>
                  <a:lnTo>
                    <a:pt x="1520031" y="3303588"/>
                  </a:lnTo>
                  <a:lnTo>
                    <a:pt x="1552575" y="3309144"/>
                  </a:lnTo>
                  <a:lnTo>
                    <a:pt x="1585912" y="3315494"/>
                  </a:lnTo>
                  <a:lnTo>
                    <a:pt x="1620043" y="3320256"/>
                  </a:lnTo>
                  <a:lnTo>
                    <a:pt x="1654968" y="3325019"/>
                  </a:lnTo>
                  <a:lnTo>
                    <a:pt x="1689893" y="3328988"/>
                  </a:lnTo>
                  <a:lnTo>
                    <a:pt x="1725612" y="3332163"/>
                  </a:lnTo>
                  <a:lnTo>
                    <a:pt x="1762125" y="3334544"/>
                  </a:lnTo>
                  <a:lnTo>
                    <a:pt x="1798637" y="3336132"/>
                  </a:lnTo>
                  <a:lnTo>
                    <a:pt x="1835150" y="3336925"/>
                  </a:lnTo>
                  <a:lnTo>
                    <a:pt x="1872456" y="3337719"/>
                  </a:lnTo>
                  <a:lnTo>
                    <a:pt x="1909762" y="3336925"/>
                  </a:lnTo>
                  <a:lnTo>
                    <a:pt x="1947068" y="3336132"/>
                  </a:lnTo>
                  <a:lnTo>
                    <a:pt x="1983581" y="3334544"/>
                  </a:lnTo>
                  <a:lnTo>
                    <a:pt x="2019300" y="3332163"/>
                  </a:lnTo>
                  <a:lnTo>
                    <a:pt x="2055812" y="3328988"/>
                  </a:lnTo>
                  <a:lnTo>
                    <a:pt x="2089944" y="3325019"/>
                  </a:lnTo>
                  <a:lnTo>
                    <a:pt x="2124869" y="3320256"/>
                  </a:lnTo>
                  <a:lnTo>
                    <a:pt x="2159000" y="3315494"/>
                  </a:lnTo>
                  <a:lnTo>
                    <a:pt x="2192337" y="3309144"/>
                  </a:lnTo>
                  <a:lnTo>
                    <a:pt x="2225675" y="3303588"/>
                  </a:lnTo>
                  <a:lnTo>
                    <a:pt x="2258219" y="3295650"/>
                  </a:lnTo>
                  <a:lnTo>
                    <a:pt x="2289969" y="3288507"/>
                  </a:lnTo>
                  <a:lnTo>
                    <a:pt x="2321719" y="3278981"/>
                  </a:lnTo>
                  <a:lnTo>
                    <a:pt x="2352675" y="3270250"/>
                  </a:lnTo>
                  <a:lnTo>
                    <a:pt x="2382837" y="3259931"/>
                  </a:lnTo>
                  <a:lnTo>
                    <a:pt x="2413000" y="3249613"/>
                  </a:lnTo>
                  <a:lnTo>
                    <a:pt x="2442369" y="3237706"/>
                  </a:lnTo>
                  <a:lnTo>
                    <a:pt x="2471737" y="3226594"/>
                  </a:lnTo>
                  <a:lnTo>
                    <a:pt x="2500312" y="3213100"/>
                  </a:lnTo>
                  <a:lnTo>
                    <a:pt x="2527300" y="3200400"/>
                  </a:lnTo>
                  <a:lnTo>
                    <a:pt x="2555081" y="3186113"/>
                  </a:lnTo>
                  <a:lnTo>
                    <a:pt x="2582069" y="3171032"/>
                  </a:lnTo>
                  <a:lnTo>
                    <a:pt x="2609056" y="3155950"/>
                  </a:lnTo>
                  <a:lnTo>
                    <a:pt x="2635250" y="3139282"/>
                  </a:lnTo>
                  <a:lnTo>
                    <a:pt x="2660650" y="3123406"/>
                  </a:lnTo>
                  <a:lnTo>
                    <a:pt x="2684462" y="3105944"/>
                  </a:lnTo>
                  <a:lnTo>
                    <a:pt x="2709069" y="3087688"/>
                  </a:lnTo>
                  <a:lnTo>
                    <a:pt x="2732087" y="3068638"/>
                  </a:lnTo>
                  <a:lnTo>
                    <a:pt x="2755900" y="3049588"/>
                  </a:lnTo>
                  <a:lnTo>
                    <a:pt x="2778919" y="3028950"/>
                  </a:lnTo>
                  <a:lnTo>
                    <a:pt x="2800350" y="3007519"/>
                  </a:lnTo>
                  <a:lnTo>
                    <a:pt x="2822575" y="2986088"/>
                  </a:lnTo>
                  <a:lnTo>
                    <a:pt x="2856706" y="2948781"/>
                  </a:lnTo>
                  <a:lnTo>
                    <a:pt x="2889250" y="2911475"/>
                  </a:lnTo>
                  <a:lnTo>
                    <a:pt x="2920206" y="2871788"/>
                  </a:lnTo>
                  <a:lnTo>
                    <a:pt x="2949575" y="2831306"/>
                  </a:lnTo>
                  <a:lnTo>
                    <a:pt x="2976562" y="2790032"/>
                  </a:lnTo>
                  <a:lnTo>
                    <a:pt x="3002756" y="2748757"/>
                  </a:lnTo>
                  <a:lnTo>
                    <a:pt x="3025775" y="2705894"/>
                  </a:lnTo>
                  <a:lnTo>
                    <a:pt x="3048000" y="2663031"/>
                  </a:lnTo>
                  <a:lnTo>
                    <a:pt x="3068637" y="2620169"/>
                  </a:lnTo>
                  <a:lnTo>
                    <a:pt x="3087687" y="2577306"/>
                  </a:lnTo>
                  <a:lnTo>
                    <a:pt x="3105943" y="2533650"/>
                  </a:lnTo>
                  <a:lnTo>
                    <a:pt x="3121819" y="2489994"/>
                  </a:lnTo>
                  <a:lnTo>
                    <a:pt x="3136900" y="2447925"/>
                  </a:lnTo>
                  <a:lnTo>
                    <a:pt x="3150393" y="2405063"/>
                  </a:lnTo>
                  <a:lnTo>
                    <a:pt x="3162300" y="2362994"/>
                  </a:lnTo>
                  <a:lnTo>
                    <a:pt x="3175000" y="2320925"/>
                  </a:lnTo>
                  <a:lnTo>
                    <a:pt x="3184525" y="2280444"/>
                  </a:lnTo>
                  <a:lnTo>
                    <a:pt x="3194050" y="2239963"/>
                  </a:lnTo>
                  <a:lnTo>
                    <a:pt x="3201987" y="2201863"/>
                  </a:lnTo>
                  <a:lnTo>
                    <a:pt x="3209131" y="2162969"/>
                  </a:lnTo>
                  <a:lnTo>
                    <a:pt x="3215481" y="2126457"/>
                  </a:lnTo>
                  <a:lnTo>
                    <a:pt x="3220243" y="2091531"/>
                  </a:lnTo>
                  <a:lnTo>
                    <a:pt x="3229769" y="2025650"/>
                  </a:lnTo>
                  <a:lnTo>
                    <a:pt x="3235325" y="1965325"/>
                  </a:lnTo>
                  <a:lnTo>
                    <a:pt x="3239293" y="1913731"/>
                  </a:lnTo>
                  <a:lnTo>
                    <a:pt x="3241675" y="1871663"/>
                  </a:lnTo>
                  <a:lnTo>
                    <a:pt x="3242469" y="1839119"/>
                  </a:lnTo>
                  <a:lnTo>
                    <a:pt x="3383756" y="1839119"/>
                  </a:lnTo>
                  <a:lnTo>
                    <a:pt x="3386137" y="1768475"/>
                  </a:lnTo>
                  <a:lnTo>
                    <a:pt x="3387725" y="1699419"/>
                  </a:lnTo>
                  <a:lnTo>
                    <a:pt x="3386137" y="1633538"/>
                  </a:lnTo>
                  <a:lnTo>
                    <a:pt x="3384550" y="1570831"/>
                  </a:lnTo>
                  <a:lnTo>
                    <a:pt x="3380581" y="1508919"/>
                  </a:lnTo>
                  <a:lnTo>
                    <a:pt x="3375025" y="1450181"/>
                  </a:lnTo>
                  <a:lnTo>
                    <a:pt x="3367881" y="1393825"/>
                  </a:lnTo>
                  <a:lnTo>
                    <a:pt x="3360737" y="1339850"/>
                  </a:lnTo>
                  <a:lnTo>
                    <a:pt x="3352006" y="1288256"/>
                  </a:lnTo>
                  <a:lnTo>
                    <a:pt x="3340893" y="1237456"/>
                  </a:lnTo>
                  <a:lnTo>
                    <a:pt x="3329781" y="1189831"/>
                  </a:lnTo>
                  <a:lnTo>
                    <a:pt x="3316287" y="1144588"/>
                  </a:lnTo>
                  <a:lnTo>
                    <a:pt x="3303587" y="1100931"/>
                  </a:lnTo>
                  <a:lnTo>
                    <a:pt x="3289300" y="1059656"/>
                  </a:lnTo>
                  <a:lnTo>
                    <a:pt x="3272631" y="1019969"/>
                  </a:lnTo>
                  <a:lnTo>
                    <a:pt x="3256756" y="981075"/>
                  </a:lnTo>
                  <a:lnTo>
                    <a:pt x="3239293" y="946150"/>
                  </a:lnTo>
                  <a:lnTo>
                    <a:pt x="3222625" y="911225"/>
                  </a:lnTo>
                  <a:lnTo>
                    <a:pt x="3204369" y="878681"/>
                  </a:lnTo>
                  <a:lnTo>
                    <a:pt x="3184525" y="848519"/>
                  </a:lnTo>
                  <a:lnTo>
                    <a:pt x="3165475" y="819150"/>
                  </a:lnTo>
                  <a:lnTo>
                    <a:pt x="3145631" y="792163"/>
                  </a:lnTo>
                  <a:lnTo>
                    <a:pt x="3124993" y="765969"/>
                  </a:lnTo>
                  <a:lnTo>
                    <a:pt x="3105150" y="741363"/>
                  </a:lnTo>
                  <a:lnTo>
                    <a:pt x="3083719" y="719138"/>
                  </a:lnTo>
                  <a:lnTo>
                    <a:pt x="3062287" y="696913"/>
                  </a:lnTo>
                  <a:lnTo>
                    <a:pt x="3040856" y="677863"/>
                  </a:lnTo>
                  <a:lnTo>
                    <a:pt x="3019425" y="658019"/>
                  </a:lnTo>
                  <a:lnTo>
                    <a:pt x="2998787" y="641350"/>
                  </a:lnTo>
                  <a:lnTo>
                    <a:pt x="2977356" y="624681"/>
                  </a:lnTo>
                  <a:lnTo>
                    <a:pt x="2955925" y="609600"/>
                  </a:lnTo>
                  <a:lnTo>
                    <a:pt x="2934493" y="595313"/>
                  </a:lnTo>
                  <a:lnTo>
                    <a:pt x="2886075" y="615950"/>
                  </a:lnTo>
                  <a:lnTo>
                    <a:pt x="2859881" y="624681"/>
                  </a:lnTo>
                  <a:lnTo>
                    <a:pt x="2833687" y="634206"/>
                  </a:lnTo>
                  <a:lnTo>
                    <a:pt x="2807493" y="642144"/>
                  </a:lnTo>
                  <a:lnTo>
                    <a:pt x="2779712" y="650081"/>
                  </a:lnTo>
                  <a:lnTo>
                    <a:pt x="2752725" y="657225"/>
                  </a:lnTo>
                  <a:lnTo>
                    <a:pt x="2724943" y="663575"/>
                  </a:lnTo>
                  <a:lnTo>
                    <a:pt x="2697956" y="667544"/>
                  </a:lnTo>
                  <a:lnTo>
                    <a:pt x="2670175" y="671513"/>
                  </a:lnTo>
                  <a:lnTo>
                    <a:pt x="2643187" y="673100"/>
                  </a:lnTo>
                  <a:lnTo>
                    <a:pt x="2617787" y="674688"/>
                  </a:lnTo>
                  <a:lnTo>
                    <a:pt x="2591593" y="673100"/>
                  </a:lnTo>
                  <a:lnTo>
                    <a:pt x="2566987" y="671513"/>
                  </a:lnTo>
                  <a:lnTo>
                    <a:pt x="2543969" y="666750"/>
                  </a:lnTo>
                  <a:lnTo>
                    <a:pt x="2520950" y="660400"/>
                  </a:lnTo>
                  <a:lnTo>
                    <a:pt x="2482850" y="646113"/>
                  </a:lnTo>
                  <a:lnTo>
                    <a:pt x="2446337" y="632619"/>
                  </a:lnTo>
                  <a:lnTo>
                    <a:pt x="2412206" y="617538"/>
                  </a:lnTo>
                  <a:lnTo>
                    <a:pt x="2379662" y="601662"/>
                  </a:lnTo>
                  <a:lnTo>
                    <a:pt x="2364581" y="592138"/>
                  </a:lnTo>
                  <a:lnTo>
                    <a:pt x="2349500" y="583406"/>
                  </a:lnTo>
                  <a:lnTo>
                    <a:pt x="2335212" y="573881"/>
                  </a:lnTo>
                  <a:lnTo>
                    <a:pt x="2321719" y="564356"/>
                  </a:lnTo>
                  <a:lnTo>
                    <a:pt x="2309812" y="554038"/>
                  </a:lnTo>
                  <a:lnTo>
                    <a:pt x="2297906" y="542925"/>
                  </a:lnTo>
                  <a:lnTo>
                    <a:pt x="2286793" y="531812"/>
                  </a:lnTo>
                  <a:lnTo>
                    <a:pt x="2276475" y="519906"/>
                  </a:lnTo>
                  <a:lnTo>
                    <a:pt x="2266156" y="507206"/>
                  </a:lnTo>
                  <a:lnTo>
                    <a:pt x="2258219" y="494506"/>
                  </a:lnTo>
                  <a:lnTo>
                    <a:pt x="2251075" y="480219"/>
                  </a:lnTo>
                  <a:lnTo>
                    <a:pt x="2243931" y="465931"/>
                  </a:lnTo>
                  <a:lnTo>
                    <a:pt x="2239169" y="450850"/>
                  </a:lnTo>
                  <a:lnTo>
                    <a:pt x="2233612" y="434181"/>
                  </a:lnTo>
                  <a:lnTo>
                    <a:pt x="2231231" y="417512"/>
                  </a:lnTo>
                  <a:lnTo>
                    <a:pt x="2228850" y="400050"/>
                  </a:lnTo>
                  <a:lnTo>
                    <a:pt x="2228056" y="381794"/>
                  </a:lnTo>
                  <a:lnTo>
                    <a:pt x="2228056" y="362744"/>
                  </a:lnTo>
                  <a:lnTo>
                    <a:pt x="2228850" y="342106"/>
                  </a:lnTo>
                  <a:lnTo>
                    <a:pt x="2232025" y="320675"/>
                  </a:lnTo>
                  <a:lnTo>
                    <a:pt x="2235993" y="298450"/>
                  </a:lnTo>
                  <a:lnTo>
                    <a:pt x="2240756" y="275431"/>
                  </a:lnTo>
                  <a:lnTo>
                    <a:pt x="2247900" y="250825"/>
                  </a:lnTo>
                  <a:lnTo>
                    <a:pt x="2256631" y="226219"/>
                  </a:lnTo>
                  <a:lnTo>
                    <a:pt x="2265362" y="200819"/>
                  </a:lnTo>
                  <a:lnTo>
                    <a:pt x="2275681" y="177006"/>
                  </a:lnTo>
                  <a:lnTo>
                    <a:pt x="2286000" y="154781"/>
                  </a:lnTo>
                  <a:lnTo>
                    <a:pt x="2295525" y="135731"/>
                  </a:lnTo>
                  <a:lnTo>
                    <a:pt x="2306637" y="116681"/>
                  </a:lnTo>
                  <a:lnTo>
                    <a:pt x="2319337" y="100012"/>
                  </a:lnTo>
                  <a:lnTo>
                    <a:pt x="2330450" y="84931"/>
                  </a:lnTo>
                  <a:lnTo>
                    <a:pt x="2342356" y="70644"/>
                  </a:lnTo>
                  <a:lnTo>
                    <a:pt x="2355850" y="58737"/>
                  </a:lnTo>
                  <a:lnTo>
                    <a:pt x="2368550" y="47625"/>
                  </a:lnTo>
                  <a:lnTo>
                    <a:pt x="2382043" y="37306"/>
                  </a:lnTo>
                  <a:lnTo>
                    <a:pt x="2396331" y="28575"/>
                  </a:lnTo>
                  <a:lnTo>
                    <a:pt x="2409825" y="21431"/>
                  </a:lnTo>
                  <a:lnTo>
                    <a:pt x="2424112" y="15081"/>
                  </a:lnTo>
                  <a:lnTo>
                    <a:pt x="2438400" y="10319"/>
                  </a:lnTo>
                  <a:lnTo>
                    <a:pt x="2453481" y="6350"/>
                  </a:lnTo>
                  <a:lnTo>
                    <a:pt x="2470150" y="3175"/>
                  </a:lnTo>
                  <a:lnTo>
                    <a:pt x="2485231" y="794"/>
                  </a:lnTo>
                  <a:lnTo>
                    <a:pt x="2501106" y="0"/>
                  </a:lnTo>
                  <a:lnTo>
                    <a:pt x="2517775" y="0"/>
                  </a:lnTo>
                  <a:lnTo>
                    <a:pt x="2534443" y="0"/>
                  </a:lnTo>
                  <a:lnTo>
                    <a:pt x="2551112" y="794"/>
                  </a:lnTo>
                  <a:lnTo>
                    <a:pt x="2567781" y="3969"/>
                  </a:lnTo>
                  <a:lnTo>
                    <a:pt x="2586037" y="6350"/>
                  </a:lnTo>
                  <a:lnTo>
                    <a:pt x="2621756" y="14288"/>
                  </a:lnTo>
                  <a:lnTo>
                    <a:pt x="2658269" y="23019"/>
                  </a:lnTo>
                  <a:lnTo>
                    <a:pt x="2695575" y="34131"/>
                  </a:lnTo>
                  <a:lnTo>
                    <a:pt x="2732881" y="47625"/>
                  </a:lnTo>
                  <a:lnTo>
                    <a:pt x="2755900" y="55562"/>
                  </a:lnTo>
                  <a:lnTo>
                    <a:pt x="2776537" y="67469"/>
                  </a:lnTo>
                  <a:lnTo>
                    <a:pt x="2797969" y="80963"/>
                  </a:lnTo>
                  <a:lnTo>
                    <a:pt x="2818606" y="96044"/>
                  </a:lnTo>
                  <a:lnTo>
                    <a:pt x="2838450" y="112713"/>
                  </a:lnTo>
                  <a:lnTo>
                    <a:pt x="2857500" y="131763"/>
                  </a:lnTo>
                  <a:lnTo>
                    <a:pt x="2877343" y="150813"/>
                  </a:lnTo>
                  <a:lnTo>
                    <a:pt x="2895600" y="172244"/>
                  </a:lnTo>
                  <a:lnTo>
                    <a:pt x="2913856" y="193675"/>
                  </a:lnTo>
                  <a:lnTo>
                    <a:pt x="2930525" y="216694"/>
                  </a:lnTo>
                  <a:lnTo>
                    <a:pt x="2947987" y="238919"/>
                  </a:lnTo>
                  <a:lnTo>
                    <a:pt x="2963069" y="261938"/>
                  </a:lnTo>
                  <a:lnTo>
                    <a:pt x="2978150" y="286544"/>
                  </a:lnTo>
                  <a:lnTo>
                    <a:pt x="2993231" y="309563"/>
                  </a:lnTo>
                  <a:lnTo>
                    <a:pt x="3019425" y="355600"/>
                  </a:lnTo>
                  <a:lnTo>
                    <a:pt x="3053556" y="374650"/>
                  </a:lnTo>
                  <a:lnTo>
                    <a:pt x="3087687" y="396875"/>
                  </a:lnTo>
                  <a:lnTo>
                    <a:pt x="3121819" y="419894"/>
                  </a:lnTo>
                  <a:lnTo>
                    <a:pt x="3157537" y="446881"/>
                  </a:lnTo>
                  <a:lnTo>
                    <a:pt x="3191669" y="476250"/>
                  </a:lnTo>
                  <a:lnTo>
                    <a:pt x="3226593" y="506413"/>
                  </a:lnTo>
                  <a:lnTo>
                    <a:pt x="3260725" y="540544"/>
                  </a:lnTo>
                  <a:lnTo>
                    <a:pt x="3294062" y="577056"/>
                  </a:lnTo>
                  <a:lnTo>
                    <a:pt x="3317875" y="604837"/>
                  </a:lnTo>
                  <a:lnTo>
                    <a:pt x="3340100" y="631825"/>
                  </a:lnTo>
                  <a:lnTo>
                    <a:pt x="3362325" y="661194"/>
                  </a:lnTo>
                  <a:lnTo>
                    <a:pt x="3382169" y="690563"/>
                  </a:lnTo>
                  <a:lnTo>
                    <a:pt x="3402806" y="720725"/>
                  </a:lnTo>
                  <a:lnTo>
                    <a:pt x="3421856" y="752475"/>
                  </a:lnTo>
                  <a:lnTo>
                    <a:pt x="3440112" y="785019"/>
                  </a:lnTo>
                  <a:lnTo>
                    <a:pt x="3457575" y="817563"/>
                  </a:lnTo>
                  <a:lnTo>
                    <a:pt x="3473450" y="850900"/>
                  </a:lnTo>
                  <a:lnTo>
                    <a:pt x="3489325" y="885031"/>
                  </a:lnTo>
                  <a:lnTo>
                    <a:pt x="3505200" y="920750"/>
                  </a:lnTo>
                  <a:lnTo>
                    <a:pt x="3518693" y="957263"/>
                  </a:lnTo>
                  <a:lnTo>
                    <a:pt x="3532187" y="993775"/>
                  </a:lnTo>
                  <a:lnTo>
                    <a:pt x="3545681" y="1031081"/>
                  </a:lnTo>
                  <a:lnTo>
                    <a:pt x="3556793" y="1069181"/>
                  </a:lnTo>
                  <a:lnTo>
                    <a:pt x="3567906" y="1108869"/>
                  </a:lnTo>
                  <a:lnTo>
                    <a:pt x="3577431" y="1148556"/>
                  </a:lnTo>
                  <a:lnTo>
                    <a:pt x="3587750" y="1189038"/>
                  </a:lnTo>
                  <a:lnTo>
                    <a:pt x="3595687" y="1230313"/>
                  </a:lnTo>
                  <a:lnTo>
                    <a:pt x="3604419" y="1273175"/>
                  </a:lnTo>
                  <a:lnTo>
                    <a:pt x="3609975" y="1315244"/>
                  </a:lnTo>
                  <a:lnTo>
                    <a:pt x="3617119" y="1359694"/>
                  </a:lnTo>
                  <a:lnTo>
                    <a:pt x="3622675" y="1404938"/>
                  </a:lnTo>
                  <a:lnTo>
                    <a:pt x="3626643" y="1449388"/>
                  </a:lnTo>
                  <a:lnTo>
                    <a:pt x="3630612" y="1495425"/>
                  </a:lnTo>
                  <a:lnTo>
                    <a:pt x="3633787" y="1542256"/>
                  </a:lnTo>
                  <a:lnTo>
                    <a:pt x="3635375" y="1589881"/>
                  </a:lnTo>
                  <a:lnTo>
                    <a:pt x="3636169" y="1638300"/>
                  </a:lnTo>
                  <a:lnTo>
                    <a:pt x="3637756" y="1687513"/>
                  </a:lnTo>
                  <a:lnTo>
                    <a:pt x="3636169" y="1736725"/>
                  </a:lnTo>
                  <a:lnTo>
                    <a:pt x="3635375" y="1787525"/>
                  </a:lnTo>
                  <a:lnTo>
                    <a:pt x="3633787" y="1839119"/>
                  </a:lnTo>
                  <a:lnTo>
                    <a:pt x="3744912" y="1839119"/>
                  </a:lnTo>
                  <a:lnTo>
                    <a:pt x="3744119" y="1882775"/>
                  </a:lnTo>
                  <a:lnTo>
                    <a:pt x="3740943" y="1938338"/>
                  </a:lnTo>
                  <a:lnTo>
                    <a:pt x="3736975" y="2004219"/>
                  </a:lnTo>
                  <a:lnTo>
                    <a:pt x="3729037" y="2081213"/>
                  </a:lnTo>
                  <a:lnTo>
                    <a:pt x="3723481" y="2122488"/>
                  </a:lnTo>
                  <a:lnTo>
                    <a:pt x="3717925" y="2166144"/>
                  </a:lnTo>
                  <a:lnTo>
                    <a:pt x="3710781" y="2211388"/>
                  </a:lnTo>
                  <a:lnTo>
                    <a:pt x="3702050" y="2258219"/>
                  </a:lnTo>
                  <a:lnTo>
                    <a:pt x="3693319" y="2306638"/>
                  </a:lnTo>
                  <a:lnTo>
                    <a:pt x="3682206" y="2357438"/>
                  </a:lnTo>
                  <a:lnTo>
                    <a:pt x="3670300" y="2409031"/>
                  </a:lnTo>
                  <a:lnTo>
                    <a:pt x="3656806" y="2462213"/>
                  </a:lnTo>
                  <a:lnTo>
                    <a:pt x="3641725" y="2514600"/>
                  </a:lnTo>
                  <a:lnTo>
                    <a:pt x="3625056" y="2569369"/>
                  </a:lnTo>
                  <a:lnTo>
                    <a:pt x="3606800" y="2624138"/>
                  </a:lnTo>
                  <a:lnTo>
                    <a:pt x="3586956" y="2679700"/>
                  </a:lnTo>
                  <a:lnTo>
                    <a:pt x="3565525" y="2736056"/>
                  </a:lnTo>
                  <a:lnTo>
                    <a:pt x="3542506" y="2791619"/>
                  </a:lnTo>
                  <a:lnTo>
                    <a:pt x="3516312" y="2848769"/>
                  </a:lnTo>
                  <a:lnTo>
                    <a:pt x="3488531" y="2904332"/>
                  </a:lnTo>
                  <a:lnTo>
                    <a:pt x="3459162" y="2961481"/>
                  </a:lnTo>
                  <a:lnTo>
                    <a:pt x="3426619" y="3017044"/>
                  </a:lnTo>
                  <a:lnTo>
                    <a:pt x="3392487" y="3071813"/>
                  </a:lnTo>
                  <a:lnTo>
                    <a:pt x="3375025" y="3098800"/>
                  </a:lnTo>
                  <a:lnTo>
                    <a:pt x="3355975" y="3126581"/>
                  </a:lnTo>
                  <a:lnTo>
                    <a:pt x="3336925" y="3152775"/>
                  </a:lnTo>
                  <a:lnTo>
                    <a:pt x="3317875" y="3179763"/>
                  </a:lnTo>
                  <a:lnTo>
                    <a:pt x="3296443" y="3205956"/>
                  </a:lnTo>
                  <a:lnTo>
                    <a:pt x="3275012" y="3232150"/>
                  </a:lnTo>
                  <a:lnTo>
                    <a:pt x="3253581" y="3257550"/>
                  </a:lnTo>
                  <a:lnTo>
                    <a:pt x="3231356" y="3284538"/>
                  </a:lnTo>
                  <a:lnTo>
                    <a:pt x="3208337" y="3309144"/>
                  </a:lnTo>
                  <a:lnTo>
                    <a:pt x="3184525" y="3334544"/>
                  </a:lnTo>
                  <a:lnTo>
                    <a:pt x="3159919" y="3359944"/>
                  </a:lnTo>
                  <a:lnTo>
                    <a:pt x="3132931" y="3384550"/>
                  </a:lnTo>
                  <a:lnTo>
                    <a:pt x="3106737" y="3408363"/>
                  </a:lnTo>
                  <a:lnTo>
                    <a:pt x="3080543" y="3432175"/>
                  </a:lnTo>
                  <a:lnTo>
                    <a:pt x="3053556" y="3455194"/>
                  </a:lnTo>
                  <a:lnTo>
                    <a:pt x="3025775" y="3477419"/>
                  </a:lnTo>
                  <a:lnTo>
                    <a:pt x="2997200" y="3498850"/>
                  </a:lnTo>
                  <a:lnTo>
                    <a:pt x="2969419" y="3520281"/>
                  </a:lnTo>
                  <a:lnTo>
                    <a:pt x="2940050" y="3540125"/>
                  </a:lnTo>
                  <a:lnTo>
                    <a:pt x="2910681" y="3559969"/>
                  </a:lnTo>
                  <a:lnTo>
                    <a:pt x="2879725" y="3579019"/>
                  </a:lnTo>
                  <a:lnTo>
                    <a:pt x="2849562" y="3597275"/>
                  </a:lnTo>
                  <a:lnTo>
                    <a:pt x="2819400" y="3613944"/>
                  </a:lnTo>
                  <a:lnTo>
                    <a:pt x="2787650" y="3631406"/>
                  </a:lnTo>
                  <a:lnTo>
                    <a:pt x="2756693" y="3648075"/>
                  </a:lnTo>
                  <a:lnTo>
                    <a:pt x="2724150" y="3663156"/>
                  </a:lnTo>
                  <a:lnTo>
                    <a:pt x="2691606" y="3678238"/>
                  </a:lnTo>
                  <a:lnTo>
                    <a:pt x="2658269" y="3692525"/>
                  </a:lnTo>
                  <a:lnTo>
                    <a:pt x="2624931" y="3705225"/>
                  </a:lnTo>
                  <a:lnTo>
                    <a:pt x="2591593" y="3718719"/>
                  </a:lnTo>
                  <a:lnTo>
                    <a:pt x="2556669" y="3730625"/>
                  </a:lnTo>
                  <a:lnTo>
                    <a:pt x="2521743" y="3741738"/>
                  </a:lnTo>
                  <a:lnTo>
                    <a:pt x="2486819" y="3752850"/>
                  </a:lnTo>
                  <a:lnTo>
                    <a:pt x="2451893" y="3763169"/>
                  </a:lnTo>
                  <a:lnTo>
                    <a:pt x="2415381" y="3773488"/>
                  </a:lnTo>
                  <a:lnTo>
                    <a:pt x="2378869" y="3782219"/>
                  </a:lnTo>
                  <a:lnTo>
                    <a:pt x="2342356" y="3790156"/>
                  </a:lnTo>
                  <a:lnTo>
                    <a:pt x="2305050" y="3797300"/>
                  </a:lnTo>
                  <a:lnTo>
                    <a:pt x="2266156" y="3804444"/>
                  </a:lnTo>
                  <a:lnTo>
                    <a:pt x="2228850" y="3810794"/>
                  </a:lnTo>
                  <a:lnTo>
                    <a:pt x="2190750" y="3817144"/>
                  </a:lnTo>
                  <a:lnTo>
                    <a:pt x="2151062" y="3821906"/>
                  </a:lnTo>
                  <a:lnTo>
                    <a:pt x="2151856" y="3860800"/>
                  </a:lnTo>
                  <a:lnTo>
                    <a:pt x="2151062" y="3898900"/>
                  </a:lnTo>
                  <a:lnTo>
                    <a:pt x="2148681" y="3936206"/>
                  </a:lnTo>
                  <a:lnTo>
                    <a:pt x="2147093" y="3972719"/>
                  </a:lnTo>
                  <a:lnTo>
                    <a:pt x="2143125" y="4008438"/>
                  </a:lnTo>
                  <a:lnTo>
                    <a:pt x="2137569" y="4043363"/>
                  </a:lnTo>
                  <a:lnTo>
                    <a:pt x="2132806" y="4077494"/>
                  </a:lnTo>
                  <a:lnTo>
                    <a:pt x="2126456" y="4111625"/>
                  </a:lnTo>
                  <a:lnTo>
                    <a:pt x="2119312" y="4144169"/>
                  </a:lnTo>
                  <a:lnTo>
                    <a:pt x="2111375" y="4176713"/>
                  </a:lnTo>
                  <a:lnTo>
                    <a:pt x="2102643" y="4207669"/>
                  </a:lnTo>
                  <a:lnTo>
                    <a:pt x="2093119" y="4237831"/>
                  </a:lnTo>
                  <a:lnTo>
                    <a:pt x="2082800" y="4268788"/>
                  </a:lnTo>
                  <a:lnTo>
                    <a:pt x="2073275" y="4298156"/>
                  </a:lnTo>
                  <a:lnTo>
                    <a:pt x="2060575" y="4327525"/>
                  </a:lnTo>
                  <a:lnTo>
                    <a:pt x="2049462" y="4355306"/>
                  </a:lnTo>
                  <a:lnTo>
                    <a:pt x="2037556" y="4383088"/>
                  </a:lnTo>
                  <a:lnTo>
                    <a:pt x="2024062" y="4410075"/>
                  </a:lnTo>
                  <a:lnTo>
                    <a:pt x="1997868" y="4464050"/>
                  </a:lnTo>
                  <a:lnTo>
                    <a:pt x="1969293" y="4515644"/>
                  </a:lnTo>
                  <a:lnTo>
                    <a:pt x="1939925" y="4566444"/>
                  </a:lnTo>
                  <a:lnTo>
                    <a:pt x="1909762" y="4614863"/>
                  </a:lnTo>
                  <a:lnTo>
                    <a:pt x="1879600" y="4662488"/>
                  </a:lnTo>
                  <a:lnTo>
                    <a:pt x="1817687" y="4754563"/>
                  </a:lnTo>
                  <a:lnTo>
                    <a:pt x="1752600" y="4852194"/>
                  </a:lnTo>
                  <a:lnTo>
                    <a:pt x="1722437" y="4899819"/>
                  </a:lnTo>
                  <a:lnTo>
                    <a:pt x="1693862" y="4948238"/>
                  </a:lnTo>
                  <a:lnTo>
                    <a:pt x="1666081" y="4996656"/>
                  </a:lnTo>
                  <a:lnTo>
                    <a:pt x="1653381" y="5021263"/>
                  </a:lnTo>
                  <a:lnTo>
                    <a:pt x="1640681" y="5046663"/>
                  </a:lnTo>
                  <a:lnTo>
                    <a:pt x="1629568" y="5071269"/>
                  </a:lnTo>
                  <a:lnTo>
                    <a:pt x="1616868" y="5098256"/>
                  </a:lnTo>
                  <a:lnTo>
                    <a:pt x="1607343" y="5124450"/>
                  </a:lnTo>
                  <a:lnTo>
                    <a:pt x="1597025" y="5150644"/>
                  </a:lnTo>
                  <a:lnTo>
                    <a:pt x="1587500" y="5177631"/>
                  </a:lnTo>
                  <a:lnTo>
                    <a:pt x="1578768" y="5206206"/>
                  </a:lnTo>
                  <a:lnTo>
                    <a:pt x="1571625" y="5234781"/>
                  </a:lnTo>
                  <a:lnTo>
                    <a:pt x="1564481" y="5264150"/>
                  </a:lnTo>
                  <a:lnTo>
                    <a:pt x="1558131" y="5294313"/>
                  </a:lnTo>
                  <a:lnTo>
                    <a:pt x="1552575" y="5324475"/>
                  </a:lnTo>
                  <a:lnTo>
                    <a:pt x="1548606" y="5356225"/>
                  </a:lnTo>
                  <a:lnTo>
                    <a:pt x="1545431" y="5388769"/>
                  </a:lnTo>
                  <a:lnTo>
                    <a:pt x="1542256" y="5422106"/>
                  </a:lnTo>
                  <a:lnTo>
                    <a:pt x="1541462" y="5456238"/>
                  </a:lnTo>
                  <a:lnTo>
                    <a:pt x="1541462" y="5491956"/>
                  </a:lnTo>
                  <a:lnTo>
                    <a:pt x="1541462" y="5528469"/>
                  </a:lnTo>
                  <a:lnTo>
                    <a:pt x="1543050" y="5565775"/>
                  </a:lnTo>
                  <a:lnTo>
                    <a:pt x="1546225" y="5605463"/>
                  </a:lnTo>
                  <a:lnTo>
                    <a:pt x="1550193" y="5645150"/>
                  </a:lnTo>
                  <a:lnTo>
                    <a:pt x="1556543" y="5686425"/>
                  </a:lnTo>
                  <a:lnTo>
                    <a:pt x="1561306" y="5716588"/>
                  </a:lnTo>
                  <a:lnTo>
                    <a:pt x="1568450" y="5746750"/>
                  </a:lnTo>
                  <a:lnTo>
                    <a:pt x="1576387" y="5776119"/>
                  </a:lnTo>
                  <a:lnTo>
                    <a:pt x="1585912" y="5805488"/>
                  </a:lnTo>
                  <a:lnTo>
                    <a:pt x="1597025" y="5834063"/>
                  </a:lnTo>
                  <a:lnTo>
                    <a:pt x="1608931" y="5860256"/>
                  </a:lnTo>
                  <a:lnTo>
                    <a:pt x="1622425" y="5888038"/>
                  </a:lnTo>
                  <a:lnTo>
                    <a:pt x="1636712" y="5913438"/>
                  </a:lnTo>
                  <a:lnTo>
                    <a:pt x="1652587" y="5938838"/>
                  </a:lnTo>
                  <a:lnTo>
                    <a:pt x="1669256" y="5962650"/>
                  </a:lnTo>
                  <a:lnTo>
                    <a:pt x="1687512" y="5986463"/>
                  </a:lnTo>
                  <a:lnTo>
                    <a:pt x="1704975" y="6008688"/>
                  </a:lnTo>
                  <a:lnTo>
                    <a:pt x="1724818" y="6030913"/>
                  </a:lnTo>
                  <a:lnTo>
                    <a:pt x="1744662" y="6051550"/>
                  </a:lnTo>
                  <a:lnTo>
                    <a:pt x="1766093" y="6072188"/>
                  </a:lnTo>
                  <a:lnTo>
                    <a:pt x="1787525" y="6092031"/>
                  </a:lnTo>
                  <a:lnTo>
                    <a:pt x="1809750" y="6110288"/>
                  </a:lnTo>
                  <a:lnTo>
                    <a:pt x="1832768" y="6128544"/>
                  </a:lnTo>
                  <a:lnTo>
                    <a:pt x="1856581" y="6146800"/>
                  </a:lnTo>
                  <a:lnTo>
                    <a:pt x="1879600" y="6163469"/>
                  </a:lnTo>
                  <a:lnTo>
                    <a:pt x="1905000" y="6179344"/>
                  </a:lnTo>
                  <a:lnTo>
                    <a:pt x="1928812" y="6194425"/>
                  </a:lnTo>
                  <a:lnTo>
                    <a:pt x="1954212" y="6209506"/>
                  </a:lnTo>
                  <a:lnTo>
                    <a:pt x="1979612" y="6223000"/>
                  </a:lnTo>
                  <a:lnTo>
                    <a:pt x="2005012" y="6236494"/>
                  </a:lnTo>
                  <a:lnTo>
                    <a:pt x="2031206" y="6248400"/>
                  </a:lnTo>
                  <a:lnTo>
                    <a:pt x="2056606" y="6260306"/>
                  </a:lnTo>
                  <a:lnTo>
                    <a:pt x="2082800" y="6270625"/>
                  </a:lnTo>
                  <a:lnTo>
                    <a:pt x="2108200" y="6280944"/>
                  </a:lnTo>
                  <a:lnTo>
                    <a:pt x="2134393" y="6291263"/>
                  </a:lnTo>
                  <a:lnTo>
                    <a:pt x="2159793" y="6299200"/>
                  </a:lnTo>
                  <a:lnTo>
                    <a:pt x="2185987" y="6307138"/>
                  </a:lnTo>
                  <a:lnTo>
                    <a:pt x="2215356" y="6315075"/>
                  </a:lnTo>
                  <a:lnTo>
                    <a:pt x="2244725" y="6323013"/>
                  </a:lnTo>
                  <a:lnTo>
                    <a:pt x="2275681" y="6329363"/>
                  </a:lnTo>
                  <a:lnTo>
                    <a:pt x="2306637" y="6335713"/>
                  </a:lnTo>
                  <a:lnTo>
                    <a:pt x="2339181" y="6341269"/>
                  </a:lnTo>
                  <a:lnTo>
                    <a:pt x="2371725" y="6345238"/>
                  </a:lnTo>
                  <a:lnTo>
                    <a:pt x="2405062" y="6350000"/>
                  </a:lnTo>
                  <a:lnTo>
                    <a:pt x="2439193" y="6352381"/>
                  </a:lnTo>
                  <a:lnTo>
                    <a:pt x="2473325" y="6353969"/>
                  </a:lnTo>
                  <a:lnTo>
                    <a:pt x="2507456" y="6354763"/>
                  </a:lnTo>
                  <a:lnTo>
                    <a:pt x="2543175" y="6354763"/>
                  </a:lnTo>
                  <a:lnTo>
                    <a:pt x="2577306" y="6353969"/>
                  </a:lnTo>
                  <a:lnTo>
                    <a:pt x="2613025" y="6351588"/>
                  </a:lnTo>
                  <a:lnTo>
                    <a:pt x="2647950" y="6348413"/>
                  </a:lnTo>
                  <a:lnTo>
                    <a:pt x="2683669" y="6344444"/>
                  </a:lnTo>
                  <a:lnTo>
                    <a:pt x="2719387" y="6338094"/>
                  </a:lnTo>
                  <a:lnTo>
                    <a:pt x="2754312" y="6331744"/>
                  </a:lnTo>
                  <a:lnTo>
                    <a:pt x="2790031" y="6323013"/>
                  </a:lnTo>
                  <a:lnTo>
                    <a:pt x="2825750" y="6314281"/>
                  </a:lnTo>
                  <a:lnTo>
                    <a:pt x="2859881" y="6303169"/>
                  </a:lnTo>
                  <a:lnTo>
                    <a:pt x="2895600" y="6291263"/>
                  </a:lnTo>
                  <a:lnTo>
                    <a:pt x="2929731" y="6277769"/>
                  </a:lnTo>
                  <a:lnTo>
                    <a:pt x="2963069" y="6262688"/>
                  </a:lnTo>
                  <a:lnTo>
                    <a:pt x="2996406" y="6246019"/>
                  </a:lnTo>
                  <a:lnTo>
                    <a:pt x="3029743" y="6227763"/>
                  </a:lnTo>
                  <a:lnTo>
                    <a:pt x="3062287" y="6207919"/>
                  </a:lnTo>
                  <a:lnTo>
                    <a:pt x="3094037" y="6186488"/>
                  </a:lnTo>
                  <a:lnTo>
                    <a:pt x="3124993" y="6163469"/>
                  </a:lnTo>
                  <a:lnTo>
                    <a:pt x="3155156" y="6138863"/>
                  </a:lnTo>
                  <a:lnTo>
                    <a:pt x="3184525" y="6112669"/>
                  </a:lnTo>
                  <a:lnTo>
                    <a:pt x="3213100" y="6084094"/>
                  </a:lnTo>
                  <a:lnTo>
                    <a:pt x="3240881" y="6053931"/>
                  </a:lnTo>
                  <a:lnTo>
                    <a:pt x="3261519" y="6029325"/>
                  </a:lnTo>
                  <a:lnTo>
                    <a:pt x="3282156" y="6003925"/>
                  </a:lnTo>
                  <a:lnTo>
                    <a:pt x="3302000" y="5980113"/>
                  </a:lnTo>
                  <a:lnTo>
                    <a:pt x="3321843" y="5954713"/>
                  </a:lnTo>
                  <a:lnTo>
                    <a:pt x="3338512" y="5930106"/>
                  </a:lnTo>
                  <a:lnTo>
                    <a:pt x="3356769" y="5904706"/>
                  </a:lnTo>
                  <a:lnTo>
                    <a:pt x="3373437" y="5880894"/>
                  </a:lnTo>
                  <a:lnTo>
                    <a:pt x="3389312" y="5855494"/>
                  </a:lnTo>
                  <a:lnTo>
                    <a:pt x="3404393" y="5830094"/>
                  </a:lnTo>
                  <a:lnTo>
                    <a:pt x="3418681" y="5805488"/>
                  </a:lnTo>
                  <a:lnTo>
                    <a:pt x="3432969" y="5780881"/>
                  </a:lnTo>
                  <a:lnTo>
                    <a:pt x="3446462" y="5755481"/>
                  </a:lnTo>
                  <a:lnTo>
                    <a:pt x="3470275" y="5705475"/>
                  </a:lnTo>
                  <a:lnTo>
                    <a:pt x="3491706" y="5654675"/>
                  </a:lnTo>
                  <a:lnTo>
                    <a:pt x="3510756" y="5604669"/>
                  </a:lnTo>
                  <a:lnTo>
                    <a:pt x="3528219" y="5553869"/>
                  </a:lnTo>
                  <a:lnTo>
                    <a:pt x="3542506" y="5503069"/>
                  </a:lnTo>
                  <a:lnTo>
                    <a:pt x="3555206" y="5451475"/>
                  </a:lnTo>
                  <a:lnTo>
                    <a:pt x="3565525" y="5400675"/>
                  </a:lnTo>
                  <a:lnTo>
                    <a:pt x="3573462" y="5349081"/>
                  </a:lnTo>
                  <a:lnTo>
                    <a:pt x="3580606" y="5298281"/>
                  </a:lnTo>
                  <a:lnTo>
                    <a:pt x="3586162" y="5246688"/>
                  </a:lnTo>
                  <a:lnTo>
                    <a:pt x="3589337" y="5195094"/>
                  </a:lnTo>
                  <a:lnTo>
                    <a:pt x="3590925" y="5142706"/>
                  </a:lnTo>
                  <a:lnTo>
                    <a:pt x="3590925" y="5091113"/>
                  </a:lnTo>
                  <a:lnTo>
                    <a:pt x="3590131" y="5039519"/>
                  </a:lnTo>
                  <a:lnTo>
                    <a:pt x="3587750" y="4986338"/>
                  </a:lnTo>
                  <a:lnTo>
                    <a:pt x="3584575" y="4933950"/>
                  </a:lnTo>
                  <a:lnTo>
                    <a:pt x="3580606" y="4881563"/>
                  </a:lnTo>
                  <a:lnTo>
                    <a:pt x="3575050" y="4828381"/>
                  </a:lnTo>
                  <a:lnTo>
                    <a:pt x="3568700" y="4775994"/>
                  </a:lnTo>
                  <a:lnTo>
                    <a:pt x="3561556" y="4722019"/>
                  </a:lnTo>
                  <a:lnTo>
                    <a:pt x="3546475" y="4614863"/>
                  </a:lnTo>
                  <a:lnTo>
                    <a:pt x="3529012" y="4507706"/>
                  </a:lnTo>
                  <a:lnTo>
                    <a:pt x="3510756" y="4398963"/>
                  </a:lnTo>
                  <a:lnTo>
                    <a:pt x="3494087" y="4298156"/>
                  </a:lnTo>
                  <a:lnTo>
                    <a:pt x="3476625" y="4194969"/>
                  </a:lnTo>
                  <a:lnTo>
                    <a:pt x="3461543" y="4090988"/>
                  </a:lnTo>
                  <a:lnTo>
                    <a:pt x="3455193" y="4039394"/>
                  </a:lnTo>
                  <a:lnTo>
                    <a:pt x="3448050" y="3987800"/>
                  </a:lnTo>
                  <a:lnTo>
                    <a:pt x="3443287" y="3936206"/>
                  </a:lnTo>
                  <a:lnTo>
                    <a:pt x="3437731" y="3884613"/>
                  </a:lnTo>
                  <a:lnTo>
                    <a:pt x="3433762" y="3833019"/>
                  </a:lnTo>
                  <a:lnTo>
                    <a:pt x="3430587" y="3781425"/>
                  </a:lnTo>
                  <a:lnTo>
                    <a:pt x="3429793" y="3729831"/>
                  </a:lnTo>
                  <a:lnTo>
                    <a:pt x="3429000" y="3678238"/>
                  </a:lnTo>
                  <a:lnTo>
                    <a:pt x="3429793" y="3626644"/>
                  </a:lnTo>
                  <a:lnTo>
                    <a:pt x="3430587" y="3575844"/>
                  </a:lnTo>
                  <a:lnTo>
                    <a:pt x="3436143" y="3513138"/>
                  </a:lnTo>
                  <a:lnTo>
                    <a:pt x="3442493" y="3452019"/>
                  </a:lnTo>
                  <a:lnTo>
                    <a:pt x="3450431" y="3393281"/>
                  </a:lnTo>
                  <a:lnTo>
                    <a:pt x="3459956" y="3336132"/>
                  </a:lnTo>
                  <a:lnTo>
                    <a:pt x="3472656" y="3278981"/>
                  </a:lnTo>
                  <a:lnTo>
                    <a:pt x="3485356" y="3225800"/>
                  </a:lnTo>
                  <a:lnTo>
                    <a:pt x="3501231" y="3172619"/>
                  </a:lnTo>
                  <a:lnTo>
                    <a:pt x="3517106" y="3121025"/>
                  </a:lnTo>
                  <a:lnTo>
                    <a:pt x="3534569" y="3071813"/>
                  </a:lnTo>
                  <a:lnTo>
                    <a:pt x="3553619" y="3022600"/>
                  </a:lnTo>
                  <a:lnTo>
                    <a:pt x="3573462" y="2976563"/>
                  </a:lnTo>
                  <a:lnTo>
                    <a:pt x="3594893" y="2930525"/>
                  </a:lnTo>
                  <a:lnTo>
                    <a:pt x="3616325" y="2886869"/>
                  </a:lnTo>
                  <a:lnTo>
                    <a:pt x="3639343" y="2844800"/>
                  </a:lnTo>
                  <a:lnTo>
                    <a:pt x="3663156" y="2804319"/>
                  </a:lnTo>
                  <a:lnTo>
                    <a:pt x="3686969" y="2764631"/>
                  </a:lnTo>
                  <a:lnTo>
                    <a:pt x="3712369" y="2727325"/>
                  </a:lnTo>
                  <a:lnTo>
                    <a:pt x="3737769" y="2690813"/>
                  </a:lnTo>
                  <a:lnTo>
                    <a:pt x="3763962" y="2655094"/>
                  </a:lnTo>
                  <a:lnTo>
                    <a:pt x="3789362" y="2621756"/>
                  </a:lnTo>
                  <a:lnTo>
                    <a:pt x="3815556" y="2589213"/>
                  </a:lnTo>
                  <a:lnTo>
                    <a:pt x="3841750" y="2559050"/>
                  </a:lnTo>
                  <a:lnTo>
                    <a:pt x="3868737" y="2529681"/>
                  </a:lnTo>
                  <a:lnTo>
                    <a:pt x="3894931" y="2501106"/>
                  </a:lnTo>
                  <a:lnTo>
                    <a:pt x="3921125" y="2474913"/>
                  </a:lnTo>
                  <a:lnTo>
                    <a:pt x="3947319" y="2449513"/>
                  </a:lnTo>
                  <a:lnTo>
                    <a:pt x="3972719" y="2426494"/>
                  </a:lnTo>
                  <a:lnTo>
                    <a:pt x="3997325" y="2403475"/>
                  </a:lnTo>
                  <a:lnTo>
                    <a:pt x="4045743" y="2362994"/>
                  </a:lnTo>
                  <a:lnTo>
                    <a:pt x="4090193" y="2326481"/>
                  </a:lnTo>
                  <a:lnTo>
                    <a:pt x="4083050" y="2297906"/>
                  </a:lnTo>
                  <a:lnTo>
                    <a:pt x="4076700" y="2268538"/>
                  </a:lnTo>
                  <a:lnTo>
                    <a:pt x="4071937" y="2239169"/>
                  </a:lnTo>
                  <a:lnTo>
                    <a:pt x="4067175" y="2209800"/>
                  </a:lnTo>
                  <a:lnTo>
                    <a:pt x="4064000" y="2179638"/>
                  </a:lnTo>
                  <a:lnTo>
                    <a:pt x="4060825" y="2148681"/>
                  </a:lnTo>
                  <a:lnTo>
                    <a:pt x="4058443" y="2118519"/>
                  </a:lnTo>
                  <a:lnTo>
                    <a:pt x="4058443" y="2087563"/>
                  </a:lnTo>
                  <a:lnTo>
                    <a:pt x="4058443" y="2062956"/>
                  </a:lnTo>
                  <a:lnTo>
                    <a:pt x="4060031" y="2038350"/>
                  </a:lnTo>
                  <a:lnTo>
                    <a:pt x="4061619" y="2014538"/>
                  </a:lnTo>
                  <a:lnTo>
                    <a:pt x="4064000" y="1990725"/>
                  </a:lnTo>
                  <a:lnTo>
                    <a:pt x="4070350" y="1943100"/>
                  </a:lnTo>
                  <a:lnTo>
                    <a:pt x="4078287" y="1897063"/>
                  </a:lnTo>
                  <a:lnTo>
                    <a:pt x="4087812" y="1851025"/>
                  </a:lnTo>
                  <a:lnTo>
                    <a:pt x="4101306" y="1805781"/>
                  </a:lnTo>
                  <a:lnTo>
                    <a:pt x="4116387" y="1762125"/>
                  </a:lnTo>
                  <a:lnTo>
                    <a:pt x="4133056" y="1719263"/>
                  </a:lnTo>
                  <a:lnTo>
                    <a:pt x="4152106" y="1677194"/>
                  </a:lnTo>
                  <a:lnTo>
                    <a:pt x="4173537" y="1636713"/>
                  </a:lnTo>
                  <a:lnTo>
                    <a:pt x="4195762" y="1597025"/>
                  </a:lnTo>
                  <a:lnTo>
                    <a:pt x="4219575" y="1558925"/>
                  </a:lnTo>
                  <a:lnTo>
                    <a:pt x="4247356" y="1520825"/>
                  </a:lnTo>
                  <a:lnTo>
                    <a:pt x="4274343" y="1485900"/>
                  </a:lnTo>
                  <a:lnTo>
                    <a:pt x="4305299" y="1450975"/>
                  </a:lnTo>
                  <a:lnTo>
                    <a:pt x="4336256" y="1417638"/>
                  </a:lnTo>
                  <a:lnTo>
                    <a:pt x="4368799" y="1386681"/>
                  </a:lnTo>
                  <a:lnTo>
                    <a:pt x="4402931" y="1357313"/>
                  </a:lnTo>
                  <a:lnTo>
                    <a:pt x="4438649" y="1328738"/>
                  </a:lnTo>
                  <a:lnTo>
                    <a:pt x="4475956" y="1302544"/>
                  </a:lnTo>
                  <a:lnTo>
                    <a:pt x="4514849" y="1277938"/>
                  </a:lnTo>
                  <a:lnTo>
                    <a:pt x="4553743" y="1254919"/>
                  </a:lnTo>
                  <a:lnTo>
                    <a:pt x="4594225" y="1234281"/>
                  </a:lnTo>
                  <a:lnTo>
                    <a:pt x="4637087" y="1215231"/>
                  </a:lnTo>
                  <a:lnTo>
                    <a:pt x="4679949" y="1197769"/>
                  </a:lnTo>
                  <a:lnTo>
                    <a:pt x="4724399" y="1183481"/>
                  </a:lnTo>
                  <a:lnTo>
                    <a:pt x="4768849" y="1170781"/>
                  </a:lnTo>
                  <a:lnTo>
                    <a:pt x="4814093" y="1160463"/>
                  </a:lnTo>
                  <a:lnTo>
                    <a:pt x="4860925" y="1151731"/>
                  </a:lnTo>
                  <a:lnTo>
                    <a:pt x="4908549" y="1145381"/>
                  </a:lnTo>
                  <a:lnTo>
                    <a:pt x="4933156" y="1143000"/>
                  </a:lnTo>
                  <a:lnTo>
                    <a:pt x="4956175" y="1142206"/>
                  </a:lnTo>
                  <a:lnTo>
                    <a:pt x="4979987" y="1141413"/>
                  </a:lnTo>
                  <a:lnTo>
                    <a:pt x="5005387" y="1141413"/>
                  </a:lnTo>
                  <a:lnTo>
                    <a:pt x="5029993" y="1141413"/>
                  </a:lnTo>
                  <a:lnTo>
                    <a:pt x="5054599" y="1142206"/>
                  </a:lnTo>
                  <a:lnTo>
                    <a:pt x="5077619" y="1143000"/>
                  </a:lnTo>
                  <a:lnTo>
                    <a:pt x="5102225" y="1145381"/>
                  </a:lnTo>
                  <a:lnTo>
                    <a:pt x="5149849" y="1151731"/>
                  </a:lnTo>
                  <a:lnTo>
                    <a:pt x="5195887" y="1160463"/>
                  </a:lnTo>
                  <a:lnTo>
                    <a:pt x="5241925" y="1170781"/>
                  </a:lnTo>
                  <a:lnTo>
                    <a:pt x="5286375" y="1183481"/>
                  </a:lnTo>
                  <a:lnTo>
                    <a:pt x="5330825" y="1197769"/>
                  </a:lnTo>
                  <a:lnTo>
                    <a:pt x="5373687" y="1215231"/>
                  </a:lnTo>
                  <a:lnTo>
                    <a:pt x="5415756" y="1234281"/>
                  </a:lnTo>
                  <a:lnTo>
                    <a:pt x="5456237" y="1254919"/>
                  </a:lnTo>
                  <a:lnTo>
                    <a:pt x="5495925" y="1277938"/>
                  </a:lnTo>
                  <a:lnTo>
                    <a:pt x="5534025" y="1302544"/>
                  </a:lnTo>
                  <a:lnTo>
                    <a:pt x="5572125" y="1328738"/>
                  </a:lnTo>
                  <a:lnTo>
                    <a:pt x="5607049" y="1357313"/>
                  </a:lnTo>
                  <a:lnTo>
                    <a:pt x="5641975" y="1386681"/>
                  </a:lnTo>
                  <a:lnTo>
                    <a:pt x="5673725" y="1417638"/>
                  </a:lnTo>
                  <a:lnTo>
                    <a:pt x="5705475" y="1450975"/>
                  </a:lnTo>
                  <a:lnTo>
                    <a:pt x="5735637" y="1485900"/>
                  </a:lnTo>
                  <a:lnTo>
                    <a:pt x="5764212" y="1520825"/>
                  </a:lnTo>
                  <a:lnTo>
                    <a:pt x="5790406" y="1558925"/>
                  </a:lnTo>
                  <a:lnTo>
                    <a:pt x="5815012" y="1597025"/>
                  </a:lnTo>
                  <a:lnTo>
                    <a:pt x="5837237" y="1636713"/>
                  </a:lnTo>
                  <a:lnTo>
                    <a:pt x="5858669" y="1677194"/>
                  </a:lnTo>
                  <a:lnTo>
                    <a:pt x="5877719" y="1719263"/>
                  </a:lnTo>
                  <a:lnTo>
                    <a:pt x="5895181" y="1762125"/>
                  </a:lnTo>
                  <a:lnTo>
                    <a:pt x="5908675" y="1805781"/>
                  </a:lnTo>
                  <a:lnTo>
                    <a:pt x="5922169" y="1851025"/>
                  </a:lnTo>
                  <a:lnTo>
                    <a:pt x="5932487" y="1897063"/>
                  </a:lnTo>
                  <a:lnTo>
                    <a:pt x="5940425" y="1943100"/>
                  </a:lnTo>
                  <a:lnTo>
                    <a:pt x="5946775" y="1990725"/>
                  </a:lnTo>
                  <a:lnTo>
                    <a:pt x="5949156" y="2014538"/>
                  </a:lnTo>
                  <a:lnTo>
                    <a:pt x="5950743" y="2038350"/>
                  </a:lnTo>
                  <a:lnTo>
                    <a:pt x="5951537" y="2062956"/>
                  </a:lnTo>
                  <a:lnTo>
                    <a:pt x="5951537" y="2087563"/>
                  </a:lnTo>
                  <a:lnTo>
                    <a:pt x="5951537" y="2112169"/>
                  </a:lnTo>
                  <a:lnTo>
                    <a:pt x="5950743" y="2135981"/>
                  </a:lnTo>
                  <a:lnTo>
                    <a:pt x="5949156" y="2159794"/>
                  </a:lnTo>
                  <a:lnTo>
                    <a:pt x="5946775" y="2184400"/>
                  </a:lnTo>
                  <a:lnTo>
                    <a:pt x="5940425" y="2232025"/>
                  </a:lnTo>
                  <a:lnTo>
                    <a:pt x="5932487" y="2278857"/>
                  </a:lnTo>
                  <a:lnTo>
                    <a:pt x="5922169" y="2324100"/>
                  </a:lnTo>
                  <a:lnTo>
                    <a:pt x="5908675" y="2368550"/>
                  </a:lnTo>
                  <a:lnTo>
                    <a:pt x="5895181" y="2413000"/>
                  </a:lnTo>
                  <a:lnTo>
                    <a:pt x="5877719" y="2455863"/>
                  </a:lnTo>
                  <a:lnTo>
                    <a:pt x="5858669" y="2498725"/>
                  </a:lnTo>
                  <a:lnTo>
                    <a:pt x="5837237" y="2539206"/>
                  </a:lnTo>
                  <a:lnTo>
                    <a:pt x="5815012" y="2578100"/>
                  </a:lnTo>
                  <a:lnTo>
                    <a:pt x="5790406" y="2616994"/>
                  </a:lnTo>
                  <a:lnTo>
                    <a:pt x="5764212" y="2654300"/>
                  </a:lnTo>
                  <a:lnTo>
                    <a:pt x="5735637" y="2690019"/>
                  </a:lnTo>
                  <a:lnTo>
                    <a:pt x="5705475" y="2724150"/>
                  </a:lnTo>
                  <a:lnTo>
                    <a:pt x="5673725" y="2756694"/>
                  </a:lnTo>
                  <a:lnTo>
                    <a:pt x="5641975" y="2787650"/>
                  </a:lnTo>
                  <a:lnTo>
                    <a:pt x="5607049" y="2818606"/>
                  </a:lnTo>
                  <a:lnTo>
                    <a:pt x="5572125" y="2845594"/>
                  </a:lnTo>
                  <a:lnTo>
                    <a:pt x="5534025" y="2871788"/>
                  </a:lnTo>
                  <a:lnTo>
                    <a:pt x="5495925" y="2897188"/>
                  </a:lnTo>
                  <a:lnTo>
                    <a:pt x="5456237" y="2919413"/>
                  </a:lnTo>
                  <a:lnTo>
                    <a:pt x="5415756" y="2940844"/>
                  </a:lnTo>
                  <a:lnTo>
                    <a:pt x="5373687" y="2959894"/>
                  </a:lnTo>
                  <a:lnTo>
                    <a:pt x="5330825" y="2976563"/>
                  </a:lnTo>
                  <a:lnTo>
                    <a:pt x="5286375" y="2991644"/>
                  </a:lnTo>
                  <a:lnTo>
                    <a:pt x="5241925" y="3004344"/>
                  </a:lnTo>
                  <a:lnTo>
                    <a:pt x="5195887" y="3014663"/>
                  </a:lnTo>
                  <a:lnTo>
                    <a:pt x="5149849" y="3022600"/>
                  </a:lnTo>
                  <a:lnTo>
                    <a:pt x="5102225" y="3028950"/>
                  </a:lnTo>
                  <a:lnTo>
                    <a:pt x="5077619" y="3031331"/>
                  </a:lnTo>
                  <a:lnTo>
                    <a:pt x="5054599" y="3032919"/>
                  </a:lnTo>
                  <a:lnTo>
                    <a:pt x="5029993" y="3033713"/>
                  </a:lnTo>
                  <a:lnTo>
                    <a:pt x="5005387" y="3033713"/>
                  </a:lnTo>
                  <a:lnTo>
                    <a:pt x="4956969" y="3032919"/>
                  </a:lnTo>
                  <a:lnTo>
                    <a:pt x="4910137" y="3028950"/>
                  </a:lnTo>
                  <a:lnTo>
                    <a:pt x="4864099" y="3024188"/>
                  </a:lnTo>
                  <a:lnTo>
                    <a:pt x="4817269" y="3015457"/>
                  </a:lnTo>
                  <a:lnTo>
                    <a:pt x="4772819" y="3005931"/>
                  </a:lnTo>
                  <a:lnTo>
                    <a:pt x="4728369" y="2992438"/>
                  </a:lnTo>
                  <a:lnTo>
                    <a:pt x="4684712" y="2978150"/>
                  </a:lnTo>
                  <a:lnTo>
                    <a:pt x="4641849" y="2962275"/>
                  </a:lnTo>
                  <a:lnTo>
                    <a:pt x="4601369" y="2944019"/>
                  </a:lnTo>
                  <a:lnTo>
                    <a:pt x="4560887" y="2923381"/>
                  </a:lnTo>
                  <a:lnTo>
                    <a:pt x="4521993" y="2901157"/>
                  </a:lnTo>
                  <a:lnTo>
                    <a:pt x="4483893" y="2877344"/>
                  </a:lnTo>
                  <a:lnTo>
                    <a:pt x="4446587" y="2851944"/>
                  </a:lnTo>
                  <a:lnTo>
                    <a:pt x="4410869" y="2824163"/>
                  </a:lnTo>
                  <a:lnTo>
                    <a:pt x="4377531" y="2794794"/>
                  </a:lnTo>
                  <a:lnTo>
                    <a:pt x="4344193" y="2764631"/>
                  </a:lnTo>
                  <a:lnTo>
                    <a:pt x="4314031" y="2791619"/>
                  </a:lnTo>
                  <a:lnTo>
                    <a:pt x="4282281" y="2822575"/>
                  </a:lnTo>
                  <a:lnTo>
                    <a:pt x="4250531" y="2855913"/>
                  </a:lnTo>
                  <a:lnTo>
                    <a:pt x="4217193" y="2892425"/>
                  </a:lnTo>
                  <a:lnTo>
                    <a:pt x="4183062" y="2932113"/>
                  </a:lnTo>
                  <a:lnTo>
                    <a:pt x="4167187" y="2952750"/>
                  </a:lnTo>
                  <a:lnTo>
                    <a:pt x="4151312" y="2974975"/>
                  </a:lnTo>
                  <a:lnTo>
                    <a:pt x="4134643" y="2998788"/>
                  </a:lnTo>
                  <a:lnTo>
                    <a:pt x="4118769" y="3021807"/>
                  </a:lnTo>
                  <a:lnTo>
                    <a:pt x="4103687" y="3046413"/>
                  </a:lnTo>
                  <a:lnTo>
                    <a:pt x="4087812" y="3072606"/>
                  </a:lnTo>
                  <a:lnTo>
                    <a:pt x="4072731" y="3098800"/>
                  </a:lnTo>
                  <a:lnTo>
                    <a:pt x="4058443" y="3124994"/>
                  </a:lnTo>
                  <a:lnTo>
                    <a:pt x="4044950" y="3153569"/>
                  </a:lnTo>
                  <a:lnTo>
                    <a:pt x="4031456" y="3182938"/>
                  </a:lnTo>
                  <a:lnTo>
                    <a:pt x="4017962" y="3212307"/>
                  </a:lnTo>
                  <a:lnTo>
                    <a:pt x="4006056" y="3244056"/>
                  </a:lnTo>
                  <a:lnTo>
                    <a:pt x="3994943" y="3275013"/>
                  </a:lnTo>
                  <a:lnTo>
                    <a:pt x="3984625" y="3307556"/>
                  </a:lnTo>
                  <a:lnTo>
                    <a:pt x="3975100" y="3340894"/>
                  </a:lnTo>
                  <a:lnTo>
                    <a:pt x="3965575" y="3375025"/>
                  </a:lnTo>
                  <a:lnTo>
                    <a:pt x="3957637" y="3410744"/>
                  </a:lnTo>
                  <a:lnTo>
                    <a:pt x="3950493" y="3447256"/>
                  </a:lnTo>
                  <a:lnTo>
                    <a:pt x="3944143" y="3484563"/>
                  </a:lnTo>
                  <a:lnTo>
                    <a:pt x="3939381" y="3521869"/>
                  </a:lnTo>
                  <a:lnTo>
                    <a:pt x="3935412" y="3561556"/>
                  </a:lnTo>
                  <a:lnTo>
                    <a:pt x="3932237" y="3601244"/>
                  </a:lnTo>
                  <a:lnTo>
                    <a:pt x="3931443" y="3642519"/>
                  </a:lnTo>
                  <a:lnTo>
                    <a:pt x="3931443" y="3684588"/>
                  </a:lnTo>
                  <a:lnTo>
                    <a:pt x="3931443" y="3726656"/>
                  </a:lnTo>
                  <a:lnTo>
                    <a:pt x="3933031" y="3769519"/>
                  </a:lnTo>
                  <a:lnTo>
                    <a:pt x="3936206" y="3811588"/>
                  </a:lnTo>
                  <a:lnTo>
                    <a:pt x="3939381" y="3856038"/>
                  </a:lnTo>
                  <a:lnTo>
                    <a:pt x="3943350" y="3899694"/>
                  </a:lnTo>
                  <a:lnTo>
                    <a:pt x="3948112" y="3944144"/>
                  </a:lnTo>
                  <a:lnTo>
                    <a:pt x="3960812" y="4034631"/>
                  </a:lnTo>
                  <a:lnTo>
                    <a:pt x="3975100" y="4126706"/>
                  </a:lnTo>
                  <a:lnTo>
                    <a:pt x="3990181" y="4219575"/>
                  </a:lnTo>
                  <a:lnTo>
                    <a:pt x="4006056" y="4314825"/>
                  </a:lnTo>
                  <a:lnTo>
                    <a:pt x="4025106" y="4430713"/>
                  </a:lnTo>
                  <a:lnTo>
                    <a:pt x="4044950" y="4548981"/>
                  </a:lnTo>
                  <a:lnTo>
                    <a:pt x="4052887" y="4610100"/>
                  </a:lnTo>
                  <a:lnTo>
                    <a:pt x="4061619" y="4671219"/>
                  </a:lnTo>
                  <a:lnTo>
                    <a:pt x="4068762" y="4733131"/>
                  </a:lnTo>
                  <a:lnTo>
                    <a:pt x="4075906" y="4795044"/>
                  </a:lnTo>
                  <a:lnTo>
                    <a:pt x="4082256" y="4857750"/>
                  </a:lnTo>
                  <a:lnTo>
                    <a:pt x="4086225" y="4922044"/>
                  </a:lnTo>
                  <a:lnTo>
                    <a:pt x="4090193" y="4986338"/>
                  </a:lnTo>
                  <a:lnTo>
                    <a:pt x="4092575" y="5050631"/>
                  </a:lnTo>
                  <a:lnTo>
                    <a:pt x="4092575" y="5114925"/>
                  </a:lnTo>
                  <a:lnTo>
                    <a:pt x="4090987" y="5180806"/>
                  </a:lnTo>
                  <a:lnTo>
                    <a:pt x="4087812" y="5246688"/>
                  </a:lnTo>
                  <a:lnTo>
                    <a:pt x="4083050" y="5312569"/>
                  </a:lnTo>
                  <a:lnTo>
                    <a:pt x="4075906" y="5379244"/>
                  </a:lnTo>
                  <a:lnTo>
                    <a:pt x="4067175" y="5445125"/>
                  </a:lnTo>
                  <a:lnTo>
                    <a:pt x="4054475" y="5511800"/>
                  </a:lnTo>
                  <a:lnTo>
                    <a:pt x="4047331" y="5546725"/>
                  </a:lnTo>
                  <a:lnTo>
                    <a:pt x="4040981" y="5580063"/>
                  </a:lnTo>
                  <a:lnTo>
                    <a:pt x="4032250" y="5613400"/>
                  </a:lnTo>
                  <a:lnTo>
                    <a:pt x="4023519" y="5646738"/>
                  </a:lnTo>
                  <a:lnTo>
                    <a:pt x="4013200" y="5680075"/>
                  </a:lnTo>
                  <a:lnTo>
                    <a:pt x="4002881" y="5713413"/>
                  </a:lnTo>
                  <a:lnTo>
                    <a:pt x="3991769" y="5748338"/>
                  </a:lnTo>
                  <a:lnTo>
                    <a:pt x="3980656" y="5781675"/>
                  </a:lnTo>
                  <a:lnTo>
                    <a:pt x="3967956" y="5815013"/>
                  </a:lnTo>
                  <a:lnTo>
                    <a:pt x="3954462" y="5848350"/>
                  </a:lnTo>
                  <a:lnTo>
                    <a:pt x="3940175" y="5882481"/>
                  </a:lnTo>
                  <a:lnTo>
                    <a:pt x="3925093" y="5915819"/>
                  </a:lnTo>
                  <a:lnTo>
                    <a:pt x="3910012" y="5949950"/>
                  </a:lnTo>
                  <a:lnTo>
                    <a:pt x="3892550" y="5983288"/>
                  </a:lnTo>
                  <a:lnTo>
                    <a:pt x="3875881" y="6017419"/>
                  </a:lnTo>
                  <a:lnTo>
                    <a:pt x="3857625" y="6050756"/>
                  </a:lnTo>
                  <a:lnTo>
                    <a:pt x="3836987" y="6084094"/>
                  </a:lnTo>
                  <a:lnTo>
                    <a:pt x="3817143" y="6117431"/>
                  </a:lnTo>
                  <a:lnTo>
                    <a:pt x="3795712" y="6150769"/>
                  </a:lnTo>
                  <a:lnTo>
                    <a:pt x="3773487" y="6184900"/>
                  </a:lnTo>
                  <a:lnTo>
                    <a:pt x="3749675" y="6218238"/>
                  </a:lnTo>
                  <a:lnTo>
                    <a:pt x="3725862" y="6251575"/>
                  </a:lnTo>
                  <a:lnTo>
                    <a:pt x="3700462" y="6284913"/>
                  </a:lnTo>
                  <a:lnTo>
                    <a:pt x="3674269" y="6318250"/>
                  </a:lnTo>
                  <a:lnTo>
                    <a:pt x="3646487" y="6351588"/>
                  </a:lnTo>
                  <a:lnTo>
                    <a:pt x="3618706" y="6384925"/>
                  </a:lnTo>
                  <a:lnTo>
                    <a:pt x="3593306" y="6413500"/>
                  </a:lnTo>
                  <a:lnTo>
                    <a:pt x="3566319" y="6440488"/>
                  </a:lnTo>
                  <a:lnTo>
                    <a:pt x="3539331" y="6467475"/>
                  </a:lnTo>
                  <a:lnTo>
                    <a:pt x="3512343" y="6493669"/>
                  </a:lnTo>
                  <a:lnTo>
                    <a:pt x="3483769" y="6517481"/>
                  </a:lnTo>
                  <a:lnTo>
                    <a:pt x="3454400" y="6542088"/>
                  </a:lnTo>
                  <a:lnTo>
                    <a:pt x="3424237" y="6565106"/>
                  </a:lnTo>
                  <a:lnTo>
                    <a:pt x="3393281" y="6587331"/>
                  </a:lnTo>
                  <a:lnTo>
                    <a:pt x="3363119" y="6609556"/>
                  </a:lnTo>
                  <a:lnTo>
                    <a:pt x="3330575" y="6630194"/>
                  </a:lnTo>
                  <a:lnTo>
                    <a:pt x="3298031" y="6650038"/>
                  </a:lnTo>
                  <a:lnTo>
                    <a:pt x="3266281" y="6669881"/>
                  </a:lnTo>
                  <a:lnTo>
                    <a:pt x="3232150" y="6688138"/>
                  </a:lnTo>
                  <a:lnTo>
                    <a:pt x="3198812" y="6704806"/>
                  </a:lnTo>
                  <a:lnTo>
                    <a:pt x="3164681" y="6721475"/>
                  </a:lnTo>
                  <a:lnTo>
                    <a:pt x="3128962" y="6736556"/>
                  </a:lnTo>
                  <a:lnTo>
                    <a:pt x="3094037" y="6750844"/>
                  </a:lnTo>
                  <a:lnTo>
                    <a:pt x="3058319" y="6765131"/>
                  </a:lnTo>
                  <a:lnTo>
                    <a:pt x="3021806" y="6777038"/>
                  </a:lnTo>
                  <a:lnTo>
                    <a:pt x="2985293" y="6788944"/>
                  </a:lnTo>
                  <a:lnTo>
                    <a:pt x="2947987" y="6800056"/>
                  </a:lnTo>
                  <a:lnTo>
                    <a:pt x="2910681" y="6810375"/>
                  </a:lnTo>
                  <a:lnTo>
                    <a:pt x="2873375" y="6819900"/>
                  </a:lnTo>
                  <a:lnTo>
                    <a:pt x="2834481" y="6827838"/>
                  </a:lnTo>
                  <a:lnTo>
                    <a:pt x="2797175" y="6834981"/>
                  </a:lnTo>
                  <a:lnTo>
                    <a:pt x="2757487" y="6840538"/>
                  </a:lnTo>
                  <a:lnTo>
                    <a:pt x="2719387" y="6846094"/>
                  </a:lnTo>
                  <a:lnTo>
                    <a:pt x="2679700" y="6850856"/>
                  </a:lnTo>
                  <a:lnTo>
                    <a:pt x="2640012" y="6854031"/>
                  </a:lnTo>
                  <a:lnTo>
                    <a:pt x="2600325" y="6855619"/>
                  </a:lnTo>
                  <a:lnTo>
                    <a:pt x="2561431" y="6858000"/>
                  </a:lnTo>
                  <a:lnTo>
                    <a:pt x="2521743" y="6858000"/>
                  </a:lnTo>
                  <a:lnTo>
                    <a:pt x="2462212" y="6857206"/>
                  </a:lnTo>
                  <a:lnTo>
                    <a:pt x="2401887" y="6854031"/>
                  </a:lnTo>
                  <a:lnTo>
                    <a:pt x="2343150" y="6849269"/>
                  </a:lnTo>
                  <a:lnTo>
                    <a:pt x="2282825" y="6840538"/>
                  </a:lnTo>
                  <a:lnTo>
                    <a:pt x="2222500" y="6831806"/>
                  </a:lnTo>
                  <a:lnTo>
                    <a:pt x="2162969" y="6819900"/>
                  </a:lnTo>
                  <a:lnTo>
                    <a:pt x="2103437" y="6805613"/>
                  </a:lnTo>
                  <a:lnTo>
                    <a:pt x="2043906" y="6788150"/>
                  </a:lnTo>
                  <a:lnTo>
                    <a:pt x="1993900" y="6773069"/>
                  </a:lnTo>
                  <a:lnTo>
                    <a:pt x="1945481" y="6755606"/>
                  </a:lnTo>
                  <a:lnTo>
                    <a:pt x="1897062" y="6737350"/>
                  </a:lnTo>
                  <a:lnTo>
                    <a:pt x="1850231" y="6718300"/>
                  </a:lnTo>
                  <a:lnTo>
                    <a:pt x="1804987" y="6696869"/>
                  </a:lnTo>
                  <a:lnTo>
                    <a:pt x="1758950" y="6675438"/>
                  </a:lnTo>
                  <a:lnTo>
                    <a:pt x="1715293" y="6652419"/>
                  </a:lnTo>
                  <a:lnTo>
                    <a:pt x="1673225" y="6627019"/>
                  </a:lnTo>
                  <a:lnTo>
                    <a:pt x="1631156" y="6601619"/>
                  </a:lnTo>
                  <a:lnTo>
                    <a:pt x="1590675" y="6575425"/>
                  </a:lnTo>
                  <a:lnTo>
                    <a:pt x="1552575" y="6546850"/>
                  </a:lnTo>
                  <a:lnTo>
                    <a:pt x="1513681" y="6519069"/>
                  </a:lnTo>
                  <a:lnTo>
                    <a:pt x="1477168" y="6488113"/>
                  </a:lnTo>
                  <a:lnTo>
                    <a:pt x="1442243" y="6457156"/>
                  </a:lnTo>
                  <a:lnTo>
                    <a:pt x="1408906" y="6425406"/>
                  </a:lnTo>
                  <a:lnTo>
                    <a:pt x="1376362" y="6392069"/>
                  </a:lnTo>
                  <a:lnTo>
                    <a:pt x="1344612" y="6358731"/>
                  </a:lnTo>
                  <a:lnTo>
                    <a:pt x="1314450" y="6324600"/>
                  </a:lnTo>
                  <a:lnTo>
                    <a:pt x="1285875" y="6288088"/>
                  </a:lnTo>
                  <a:lnTo>
                    <a:pt x="1259681" y="6251575"/>
                  </a:lnTo>
                  <a:lnTo>
                    <a:pt x="1234281" y="6215063"/>
                  </a:lnTo>
                  <a:lnTo>
                    <a:pt x="1210468" y="6176169"/>
                  </a:lnTo>
                  <a:lnTo>
                    <a:pt x="1188243" y="6138069"/>
                  </a:lnTo>
                  <a:lnTo>
                    <a:pt x="1166812" y="6098381"/>
                  </a:lnTo>
                  <a:lnTo>
                    <a:pt x="1147762" y="6057900"/>
                  </a:lnTo>
                  <a:lnTo>
                    <a:pt x="1130300" y="6016625"/>
                  </a:lnTo>
                  <a:lnTo>
                    <a:pt x="1113631" y="5974556"/>
                  </a:lnTo>
                  <a:lnTo>
                    <a:pt x="1100137" y="5933281"/>
                  </a:lnTo>
                  <a:lnTo>
                    <a:pt x="1086643" y="5889625"/>
                  </a:lnTo>
                  <a:lnTo>
                    <a:pt x="1076325" y="5845969"/>
                  </a:lnTo>
                  <a:lnTo>
                    <a:pt x="1066006" y="5803106"/>
                  </a:lnTo>
                  <a:lnTo>
                    <a:pt x="1059656" y="5757863"/>
                  </a:lnTo>
                  <a:lnTo>
                    <a:pt x="1050925" y="5699125"/>
                  </a:lnTo>
                  <a:lnTo>
                    <a:pt x="1046162" y="5641975"/>
                  </a:lnTo>
                  <a:lnTo>
                    <a:pt x="1042193" y="5586413"/>
                  </a:lnTo>
                  <a:lnTo>
                    <a:pt x="1039018" y="5532438"/>
                  </a:lnTo>
                  <a:lnTo>
                    <a:pt x="1039018" y="5478463"/>
                  </a:lnTo>
                  <a:lnTo>
                    <a:pt x="1039812" y="5428456"/>
                  </a:lnTo>
                  <a:lnTo>
                    <a:pt x="1042193" y="5377656"/>
                  </a:lnTo>
                  <a:lnTo>
                    <a:pt x="1046162" y="5328444"/>
                  </a:lnTo>
                  <a:lnTo>
                    <a:pt x="1052512" y="5282406"/>
                  </a:lnTo>
                  <a:lnTo>
                    <a:pt x="1058068" y="5235575"/>
                  </a:lnTo>
                  <a:lnTo>
                    <a:pt x="1066006" y="5191125"/>
                  </a:lnTo>
                  <a:lnTo>
                    <a:pt x="1075531" y="5147469"/>
                  </a:lnTo>
                  <a:lnTo>
                    <a:pt x="1085850" y="5105400"/>
                  </a:lnTo>
                  <a:lnTo>
                    <a:pt x="1097756" y="5064125"/>
                  </a:lnTo>
                  <a:lnTo>
                    <a:pt x="1109662" y="5023644"/>
                  </a:lnTo>
                  <a:lnTo>
                    <a:pt x="1123156" y="4985544"/>
                  </a:lnTo>
                  <a:lnTo>
                    <a:pt x="1137443" y="4946650"/>
                  </a:lnTo>
                  <a:lnTo>
                    <a:pt x="1151731" y="4910931"/>
                  </a:lnTo>
                  <a:lnTo>
                    <a:pt x="1167606" y="4874419"/>
                  </a:lnTo>
                  <a:lnTo>
                    <a:pt x="1183481" y="4838700"/>
                  </a:lnTo>
                  <a:lnTo>
                    <a:pt x="1200150" y="4805363"/>
                  </a:lnTo>
                  <a:lnTo>
                    <a:pt x="1217612" y="4772025"/>
                  </a:lnTo>
                  <a:lnTo>
                    <a:pt x="1235868" y="4738688"/>
                  </a:lnTo>
                  <a:lnTo>
                    <a:pt x="1252537" y="4706938"/>
                  </a:lnTo>
                  <a:lnTo>
                    <a:pt x="1289843" y="4645025"/>
                  </a:lnTo>
                  <a:lnTo>
                    <a:pt x="1326356" y="4586288"/>
                  </a:lnTo>
                  <a:lnTo>
                    <a:pt x="1364456" y="4529931"/>
                  </a:lnTo>
                  <a:lnTo>
                    <a:pt x="1401762" y="4475163"/>
                  </a:lnTo>
                  <a:lnTo>
                    <a:pt x="1453356" y="4395788"/>
                  </a:lnTo>
                  <a:lnTo>
                    <a:pt x="1478756" y="4358481"/>
                  </a:lnTo>
                  <a:lnTo>
                    <a:pt x="1501775" y="4320381"/>
                  </a:lnTo>
                  <a:lnTo>
                    <a:pt x="1524000" y="4283869"/>
                  </a:lnTo>
                  <a:lnTo>
                    <a:pt x="1544637" y="4246563"/>
                  </a:lnTo>
                  <a:lnTo>
                    <a:pt x="1563687" y="4208463"/>
                  </a:lnTo>
                  <a:lnTo>
                    <a:pt x="1581150" y="4170363"/>
                  </a:lnTo>
                  <a:lnTo>
                    <a:pt x="1597025" y="4131469"/>
                  </a:lnTo>
                  <a:lnTo>
                    <a:pt x="1611312" y="4092575"/>
                  </a:lnTo>
                  <a:lnTo>
                    <a:pt x="1622425" y="4052888"/>
                  </a:lnTo>
                  <a:lnTo>
                    <a:pt x="1627187" y="4031456"/>
                  </a:lnTo>
                  <a:lnTo>
                    <a:pt x="1632743" y="4011613"/>
                  </a:lnTo>
                  <a:lnTo>
                    <a:pt x="1636712" y="3990181"/>
                  </a:lnTo>
                  <a:lnTo>
                    <a:pt x="1639887" y="3967956"/>
                  </a:lnTo>
                  <a:lnTo>
                    <a:pt x="1642268" y="3945731"/>
                  </a:lnTo>
                  <a:lnTo>
                    <a:pt x="1644650" y="3923506"/>
                  </a:lnTo>
                  <a:lnTo>
                    <a:pt x="1646237" y="3899694"/>
                  </a:lnTo>
                  <a:lnTo>
                    <a:pt x="1647825" y="3876675"/>
                  </a:lnTo>
                  <a:lnTo>
                    <a:pt x="1647825" y="3853656"/>
                  </a:lnTo>
                  <a:lnTo>
                    <a:pt x="1647825" y="3828256"/>
                  </a:lnTo>
                  <a:lnTo>
                    <a:pt x="1605756" y="3824288"/>
                  </a:lnTo>
                  <a:lnTo>
                    <a:pt x="1565275" y="3818731"/>
                  </a:lnTo>
                  <a:lnTo>
                    <a:pt x="1524793" y="3813969"/>
                  </a:lnTo>
                  <a:lnTo>
                    <a:pt x="1485900" y="3806825"/>
                  </a:lnTo>
                  <a:lnTo>
                    <a:pt x="1446212" y="3799681"/>
                  </a:lnTo>
                  <a:lnTo>
                    <a:pt x="1407318" y="3792538"/>
                  </a:lnTo>
                  <a:lnTo>
                    <a:pt x="1369218" y="3783806"/>
                  </a:lnTo>
                  <a:lnTo>
                    <a:pt x="1330325" y="3774281"/>
                  </a:lnTo>
                  <a:lnTo>
                    <a:pt x="1293018" y="3763963"/>
                  </a:lnTo>
                  <a:lnTo>
                    <a:pt x="1255712" y="3752850"/>
                  </a:lnTo>
                  <a:lnTo>
                    <a:pt x="1219200" y="3741738"/>
                  </a:lnTo>
                  <a:lnTo>
                    <a:pt x="1182687" y="3729831"/>
                  </a:lnTo>
                  <a:lnTo>
                    <a:pt x="1147762" y="3716338"/>
                  </a:lnTo>
                  <a:lnTo>
                    <a:pt x="1112043" y="3703638"/>
                  </a:lnTo>
                  <a:lnTo>
                    <a:pt x="1077118" y="3689350"/>
                  </a:lnTo>
                  <a:lnTo>
                    <a:pt x="1042987" y="3674269"/>
                  </a:lnTo>
                  <a:lnTo>
                    <a:pt x="1009650" y="3657600"/>
                  </a:lnTo>
                  <a:lnTo>
                    <a:pt x="976312" y="3641725"/>
                  </a:lnTo>
                  <a:lnTo>
                    <a:pt x="943768" y="3624263"/>
                  </a:lnTo>
                  <a:lnTo>
                    <a:pt x="911225" y="3606006"/>
                  </a:lnTo>
                  <a:lnTo>
                    <a:pt x="878681" y="3587750"/>
                  </a:lnTo>
                  <a:lnTo>
                    <a:pt x="847725" y="3567906"/>
                  </a:lnTo>
                  <a:lnTo>
                    <a:pt x="817562" y="3547269"/>
                  </a:lnTo>
                  <a:lnTo>
                    <a:pt x="786606" y="3527425"/>
                  </a:lnTo>
                  <a:lnTo>
                    <a:pt x="756443" y="3505994"/>
                  </a:lnTo>
                  <a:lnTo>
                    <a:pt x="727075" y="3483769"/>
                  </a:lnTo>
                  <a:lnTo>
                    <a:pt x="697706" y="3460750"/>
                  </a:lnTo>
                  <a:lnTo>
                    <a:pt x="669131" y="3436144"/>
                  </a:lnTo>
                  <a:lnTo>
                    <a:pt x="642143" y="3411538"/>
                  </a:lnTo>
                  <a:lnTo>
                    <a:pt x="614362" y="3386138"/>
                  </a:lnTo>
                  <a:lnTo>
                    <a:pt x="587375" y="3361531"/>
                  </a:lnTo>
                  <a:lnTo>
                    <a:pt x="561181" y="3334544"/>
                  </a:lnTo>
                  <a:lnTo>
                    <a:pt x="536575" y="3309144"/>
                  </a:lnTo>
                  <a:lnTo>
                    <a:pt x="514350" y="3284538"/>
                  </a:lnTo>
                  <a:lnTo>
                    <a:pt x="491331" y="3257550"/>
                  </a:lnTo>
                  <a:lnTo>
                    <a:pt x="469900" y="3232150"/>
                  </a:lnTo>
                  <a:lnTo>
                    <a:pt x="448468" y="3205956"/>
                  </a:lnTo>
                  <a:lnTo>
                    <a:pt x="428625" y="3179763"/>
                  </a:lnTo>
                  <a:lnTo>
                    <a:pt x="407987" y="3152775"/>
                  </a:lnTo>
                  <a:lnTo>
                    <a:pt x="388937" y="3126581"/>
                  </a:lnTo>
                  <a:lnTo>
                    <a:pt x="370681" y="3098800"/>
                  </a:lnTo>
                  <a:lnTo>
                    <a:pt x="352425" y="3071813"/>
                  </a:lnTo>
                  <a:lnTo>
                    <a:pt x="318293" y="3017044"/>
                  </a:lnTo>
                  <a:lnTo>
                    <a:pt x="286543" y="2961481"/>
                  </a:lnTo>
                  <a:lnTo>
                    <a:pt x="256381" y="2904332"/>
                  </a:lnTo>
                  <a:lnTo>
                    <a:pt x="228600" y="2848769"/>
                  </a:lnTo>
                  <a:lnTo>
                    <a:pt x="203200" y="2791619"/>
                  </a:lnTo>
                  <a:lnTo>
                    <a:pt x="179387" y="2736056"/>
                  </a:lnTo>
                  <a:lnTo>
                    <a:pt x="157956" y="2679700"/>
                  </a:lnTo>
                  <a:lnTo>
                    <a:pt x="138112" y="2624138"/>
                  </a:lnTo>
                  <a:lnTo>
                    <a:pt x="119856" y="2569369"/>
                  </a:lnTo>
                  <a:lnTo>
                    <a:pt x="103187" y="2514600"/>
                  </a:lnTo>
                  <a:lnTo>
                    <a:pt x="88106" y="2462213"/>
                  </a:lnTo>
                  <a:lnTo>
                    <a:pt x="74612" y="2409031"/>
                  </a:lnTo>
                  <a:lnTo>
                    <a:pt x="62706" y="2357438"/>
                  </a:lnTo>
                  <a:lnTo>
                    <a:pt x="52387" y="2306638"/>
                  </a:lnTo>
                  <a:lnTo>
                    <a:pt x="43656" y="2258219"/>
                  </a:lnTo>
                  <a:lnTo>
                    <a:pt x="34131" y="2211388"/>
                  </a:lnTo>
                  <a:lnTo>
                    <a:pt x="26987" y="2166144"/>
                  </a:lnTo>
                  <a:lnTo>
                    <a:pt x="21431" y="2122488"/>
                  </a:lnTo>
                  <a:lnTo>
                    <a:pt x="15875" y="2081213"/>
                  </a:lnTo>
                  <a:lnTo>
                    <a:pt x="8731" y="2004219"/>
                  </a:lnTo>
                  <a:lnTo>
                    <a:pt x="3968" y="1938338"/>
                  </a:lnTo>
                  <a:lnTo>
                    <a:pt x="793" y="1882775"/>
                  </a:lnTo>
                  <a:lnTo>
                    <a:pt x="0" y="1839119"/>
                  </a:lnTo>
                  <a:lnTo>
                    <a:pt x="111125" y="1839119"/>
                  </a:lnTo>
                  <a:lnTo>
                    <a:pt x="109537" y="1787525"/>
                  </a:lnTo>
                  <a:lnTo>
                    <a:pt x="108743" y="1736725"/>
                  </a:lnTo>
                  <a:lnTo>
                    <a:pt x="108743" y="1687513"/>
                  </a:lnTo>
                  <a:lnTo>
                    <a:pt x="108743" y="1638300"/>
                  </a:lnTo>
                  <a:lnTo>
                    <a:pt x="110331" y="1589881"/>
                  </a:lnTo>
                  <a:lnTo>
                    <a:pt x="112712" y="1542256"/>
                  </a:lnTo>
                  <a:lnTo>
                    <a:pt x="115093" y="1495425"/>
                  </a:lnTo>
                  <a:lnTo>
                    <a:pt x="118268" y="1449388"/>
                  </a:lnTo>
                  <a:lnTo>
                    <a:pt x="123825" y="1404938"/>
                  </a:lnTo>
                  <a:lnTo>
                    <a:pt x="128587" y="1359694"/>
                  </a:lnTo>
                  <a:lnTo>
                    <a:pt x="134937" y="1315244"/>
                  </a:lnTo>
                  <a:lnTo>
                    <a:pt x="142081" y="1273175"/>
                  </a:lnTo>
                  <a:lnTo>
                    <a:pt x="149225" y="1230313"/>
                  </a:lnTo>
                  <a:lnTo>
                    <a:pt x="157956" y="1189038"/>
                  </a:lnTo>
                  <a:lnTo>
                    <a:pt x="167481" y="1148556"/>
                  </a:lnTo>
                  <a:lnTo>
                    <a:pt x="177006" y="1108869"/>
                  </a:lnTo>
                  <a:lnTo>
                    <a:pt x="188118" y="1069181"/>
                  </a:lnTo>
                  <a:lnTo>
                    <a:pt x="200818" y="1031081"/>
                  </a:lnTo>
                  <a:lnTo>
                    <a:pt x="212725" y="993775"/>
                  </a:lnTo>
                  <a:lnTo>
                    <a:pt x="226218" y="957263"/>
                  </a:lnTo>
                  <a:lnTo>
                    <a:pt x="239712" y="920750"/>
                  </a:lnTo>
                  <a:lnTo>
                    <a:pt x="255587" y="885031"/>
                  </a:lnTo>
                  <a:lnTo>
                    <a:pt x="271462" y="850900"/>
                  </a:lnTo>
                  <a:lnTo>
                    <a:pt x="287337" y="817563"/>
                  </a:lnTo>
                  <a:lnTo>
                    <a:pt x="305593" y="785019"/>
                  </a:lnTo>
                  <a:lnTo>
                    <a:pt x="323850" y="752475"/>
                  </a:lnTo>
                  <a:lnTo>
                    <a:pt x="343693" y="720725"/>
                  </a:lnTo>
                  <a:lnTo>
                    <a:pt x="362743" y="690563"/>
                  </a:lnTo>
                  <a:lnTo>
                    <a:pt x="384175" y="661194"/>
                  </a:lnTo>
                  <a:lnTo>
                    <a:pt x="404812" y="631825"/>
                  </a:lnTo>
                  <a:lnTo>
                    <a:pt x="427037" y="604837"/>
                  </a:lnTo>
                  <a:lnTo>
                    <a:pt x="450850" y="577056"/>
                  </a:lnTo>
                  <a:lnTo>
                    <a:pt x="484187" y="540544"/>
                  </a:lnTo>
                  <a:lnTo>
                    <a:pt x="518318" y="506413"/>
                  </a:lnTo>
                  <a:lnTo>
                    <a:pt x="553243" y="476250"/>
                  </a:lnTo>
                  <a:lnTo>
                    <a:pt x="588168" y="446881"/>
                  </a:lnTo>
                  <a:lnTo>
                    <a:pt x="623093" y="419894"/>
                  </a:lnTo>
                  <a:lnTo>
                    <a:pt x="657225" y="396875"/>
                  </a:lnTo>
                  <a:lnTo>
                    <a:pt x="691356" y="374650"/>
                  </a:lnTo>
                  <a:lnTo>
                    <a:pt x="726281" y="355600"/>
                  </a:lnTo>
                  <a:lnTo>
                    <a:pt x="752475" y="309563"/>
                  </a:lnTo>
                  <a:lnTo>
                    <a:pt x="766762" y="286544"/>
                  </a:lnTo>
                  <a:lnTo>
                    <a:pt x="781843" y="261938"/>
                  </a:lnTo>
                  <a:lnTo>
                    <a:pt x="797718" y="238919"/>
                  </a:lnTo>
                  <a:lnTo>
                    <a:pt x="814387" y="216694"/>
                  </a:lnTo>
                  <a:lnTo>
                    <a:pt x="831056" y="193675"/>
                  </a:lnTo>
                  <a:lnTo>
                    <a:pt x="849312" y="172244"/>
                  </a:lnTo>
                  <a:lnTo>
                    <a:pt x="867568" y="150813"/>
                  </a:lnTo>
                  <a:lnTo>
                    <a:pt x="887412" y="131763"/>
                  </a:lnTo>
                  <a:lnTo>
                    <a:pt x="907256" y="112713"/>
                  </a:lnTo>
                  <a:lnTo>
                    <a:pt x="926306" y="96044"/>
                  </a:lnTo>
                  <a:lnTo>
                    <a:pt x="947737" y="80963"/>
                  </a:lnTo>
                  <a:lnTo>
                    <a:pt x="969168" y="67469"/>
                  </a:lnTo>
                  <a:lnTo>
                    <a:pt x="990600" y="55562"/>
                  </a:lnTo>
                  <a:lnTo>
                    <a:pt x="1012031" y="47625"/>
                  </a:lnTo>
                  <a:lnTo>
                    <a:pt x="1050131" y="34131"/>
                  </a:lnTo>
                  <a:lnTo>
                    <a:pt x="1087437" y="23019"/>
                  </a:lnTo>
                  <a:lnTo>
                    <a:pt x="1123950" y="14288"/>
                  </a:lnTo>
                  <a:lnTo>
                    <a:pt x="1159668" y="6350"/>
                  </a:lnTo>
                  <a:lnTo>
                    <a:pt x="1177131" y="3969"/>
                  </a:lnTo>
                  <a:lnTo>
                    <a:pt x="1193800" y="794"/>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grpSp>
      <p:grpSp>
        <p:nvGrpSpPr>
          <p:cNvPr id="3" name="组合 2"/>
          <p:cNvGrpSpPr/>
          <p:nvPr/>
        </p:nvGrpSpPr>
        <p:grpSpPr>
          <a:xfrm>
            <a:off x="5655634" y="1536958"/>
            <a:ext cx="4079713" cy="2024735"/>
            <a:chOff x="5655634" y="1536958"/>
            <a:chExt cx="4079713" cy="2024735"/>
          </a:xfrm>
        </p:grpSpPr>
        <p:grpSp>
          <p:nvGrpSpPr>
            <p:cNvPr id="53" name="组合 52"/>
            <p:cNvGrpSpPr/>
            <p:nvPr/>
          </p:nvGrpSpPr>
          <p:grpSpPr>
            <a:xfrm>
              <a:off x="5655634" y="1536958"/>
              <a:ext cx="4079713" cy="2024735"/>
              <a:chOff x="1591195" y="3531392"/>
              <a:chExt cx="1721136" cy="774463"/>
            </a:xfrm>
            <a:effectLst>
              <a:outerShdw blurRad="444500" dist="254000" dir="8100000" algn="tr" rotWithShape="0">
                <a:prstClr val="black">
                  <a:alpha val="50000"/>
                </a:prstClr>
              </a:outerShdw>
            </a:effectLst>
          </p:grpSpPr>
          <p:sp>
            <p:nvSpPr>
              <p:cNvPr id="54" name="圆角矩形 104"/>
              <p:cNvSpPr/>
              <p:nvPr/>
            </p:nvSpPr>
            <p:spPr>
              <a:xfrm>
                <a:off x="1591195" y="3531392"/>
                <a:ext cx="1721136" cy="774463"/>
              </a:xfrm>
              <a:custGeom>
                <a:avLst/>
                <a:gdLst/>
                <a:ahLst/>
                <a:cxnLst/>
                <a:rect l="l" t="t" r="r" b="b"/>
                <a:pathLst>
                  <a:path w="1721136" h="774463">
                    <a:moveTo>
                      <a:pt x="136668" y="0"/>
                    </a:moveTo>
                    <a:lnTo>
                      <a:pt x="1291044" y="0"/>
                    </a:lnTo>
                    <a:cubicBezTo>
                      <a:pt x="1323411" y="0"/>
                      <a:pt x="1349650" y="26239"/>
                      <a:pt x="1349650" y="58606"/>
                    </a:cubicBezTo>
                    <a:lnTo>
                      <a:pt x="1349650" y="225615"/>
                    </a:lnTo>
                    <a:lnTo>
                      <a:pt x="1629660" y="225615"/>
                    </a:lnTo>
                    <a:cubicBezTo>
                      <a:pt x="1680181" y="225615"/>
                      <a:pt x="1721136" y="266570"/>
                      <a:pt x="1721136" y="317091"/>
                    </a:cubicBezTo>
                    <a:lnTo>
                      <a:pt x="1721136" y="682987"/>
                    </a:lnTo>
                    <a:cubicBezTo>
                      <a:pt x="1721136" y="733508"/>
                      <a:pt x="1680181" y="774463"/>
                      <a:pt x="1629660" y="774463"/>
                    </a:cubicBezTo>
                    <a:lnTo>
                      <a:pt x="91476" y="774463"/>
                    </a:lnTo>
                    <a:cubicBezTo>
                      <a:pt x="40955" y="774463"/>
                      <a:pt x="0" y="733508"/>
                      <a:pt x="0" y="682987"/>
                    </a:cubicBezTo>
                    <a:lnTo>
                      <a:pt x="0" y="317091"/>
                    </a:lnTo>
                    <a:cubicBezTo>
                      <a:pt x="0" y="271215"/>
                      <a:pt x="33770" y="233227"/>
                      <a:pt x="78062" y="228323"/>
                    </a:cubicBezTo>
                    <a:lnTo>
                      <a:pt x="78062" y="58606"/>
                    </a:lnTo>
                    <a:cubicBezTo>
                      <a:pt x="78062" y="26239"/>
                      <a:pt x="104301" y="0"/>
                      <a:pt x="136668" y="0"/>
                    </a:cubicBezTo>
                    <a:close/>
                  </a:path>
                </a:pathLst>
              </a:cu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圆角矩形 100"/>
              <p:cNvSpPr/>
              <p:nvPr/>
            </p:nvSpPr>
            <p:spPr>
              <a:xfrm>
                <a:off x="1612670" y="3548528"/>
                <a:ext cx="1678187" cy="740191"/>
              </a:xfrm>
              <a:custGeom>
                <a:avLst/>
                <a:gdLst/>
                <a:ahLst/>
                <a:cxnLst/>
                <a:rect l="l" t="t" r="r" b="b"/>
                <a:pathLst>
                  <a:path w="1678187" h="740191">
                    <a:moveTo>
                      <a:pt x="140663" y="0"/>
                    </a:moveTo>
                    <a:lnTo>
                      <a:pt x="1250586" y="0"/>
                    </a:lnTo>
                    <a:cubicBezTo>
                      <a:pt x="1285463" y="0"/>
                      <a:pt x="1313736" y="28273"/>
                      <a:pt x="1313736" y="63150"/>
                    </a:cubicBezTo>
                    <a:lnTo>
                      <a:pt x="1313736" y="225841"/>
                    </a:lnTo>
                    <a:lnTo>
                      <a:pt x="1592460" y="225841"/>
                    </a:lnTo>
                    <a:cubicBezTo>
                      <a:pt x="1639806" y="225841"/>
                      <a:pt x="1678187" y="264222"/>
                      <a:pt x="1678187" y="311568"/>
                    </a:cubicBezTo>
                    <a:lnTo>
                      <a:pt x="1678187" y="654464"/>
                    </a:lnTo>
                    <a:cubicBezTo>
                      <a:pt x="1678187" y="701810"/>
                      <a:pt x="1639806" y="740191"/>
                      <a:pt x="1592460" y="740191"/>
                    </a:cubicBezTo>
                    <a:lnTo>
                      <a:pt x="85727" y="740191"/>
                    </a:lnTo>
                    <a:cubicBezTo>
                      <a:pt x="38381" y="740191"/>
                      <a:pt x="0" y="701810"/>
                      <a:pt x="0" y="654464"/>
                    </a:cubicBezTo>
                    <a:lnTo>
                      <a:pt x="0" y="311568"/>
                    </a:lnTo>
                    <a:cubicBezTo>
                      <a:pt x="0" y="267034"/>
                      <a:pt x="33957" y="230432"/>
                      <a:pt x="77513" y="227499"/>
                    </a:cubicBezTo>
                    <a:lnTo>
                      <a:pt x="77513" y="63150"/>
                    </a:lnTo>
                    <a:cubicBezTo>
                      <a:pt x="77513" y="28273"/>
                      <a:pt x="105786" y="0"/>
                      <a:pt x="140663" y="0"/>
                    </a:cubicBezTo>
                    <a:close/>
                  </a:path>
                </a:pathLst>
              </a:custGeom>
              <a:gradFill>
                <a:gsLst>
                  <a:gs pos="39000">
                    <a:srgbClr val="F0F0F0"/>
                  </a:gs>
                  <a:gs pos="0">
                    <a:schemeClr val="bg1"/>
                  </a:gs>
                  <a:gs pos="100000">
                    <a:schemeClr val="bg1">
                      <a:lumMod val="7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TextBox 16"/>
            <p:cNvSpPr txBox="1"/>
            <p:nvPr/>
          </p:nvSpPr>
          <p:spPr>
            <a:xfrm>
              <a:off x="6889689" y="2391124"/>
              <a:ext cx="2544456" cy="812530"/>
            </a:xfrm>
            <a:prstGeom prst="rect">
              <a:avLst/>
            </a:prstGeom>
            <a:noFill/>
          </p:spPr>
          <p:txBody>
            <a:bodyPr wrap="square" rtlCol="0">
              <a:spAutoFit/>
            </a:bodyPr>
            <a:lstStyle/>
            <a:p>
              <a:pPr defTabSz="1218565" fontAlgn="auto">
                <a:lnSpc>
                  <a:spcPct val="130000"/>
                </a:lnSpc>
                <a:spcBef>
                  <a:spcPts val="0"/>
                </a:spcBef>
                <a:spcAft>
                  <a:spcPts val="0"/>
                </a:spcAft>
                <a:defRPr/>
              </a:pPr>
              <a:r>
                <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您的内容打在这里，或者通过复制您的文本后，在此框中选择粘贴，并选择只保留文字。</a:t>
              </a:r>
              <a:endPar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8" name="TextBox 17"/>
            <p:cNvSpPr txBox="1"/>
            <p:nvPr/>
          </p:nvSpPr>
          <p:spPr>
            <a:xfrm>
              <a:off x="6894148" y="1929318"/>
              <a:ext cx="1861217" cy="407291"/>
            </a:xfrm>
            <a:prstGeom prst="rect">
              <a:avLst/>
            </a:prstGeom>
            <a:noFill/>
          </p:spPr>
          <p:txBody>
            <a:bodyPr wrap="square" tIns="0" bIns="0" rtlCol="0" anchor="t">
              <a:spAutoFit/>
            </a:bodyPr>
            <a:lstStyle/>
            <a:p>
              <a:pPr defTabSz="1218565" fontAlgn="auto">
                <a:lnSpc>
                  <a:spcPct val="150000"/>
                </a:lnSpc>
                <a:spcBef>
                  <a:spcPts val="0"/>
                </a:spcBef>
                <a:spcAft>
                  <a:spcPts val="0"/>
                </a:spcAft>
                <a:defRPr/>
              </a:pPr>
              <a:r>
                <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关键词</a:t>
              </a:r>
              <a:endPar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sp>
          <p:nvSpPr>
            <p:cNvPr id="28" name="Freeform 6"/>
            <p:cNvSpPr/>
            <p:nvPr/>
          </p:nvSpPr>
          <p:spPr bwMode="auto">
            <a:xfrm>
              <a:off x="5971004" y="2180187"/>
              <a:ext cx="820265" cy="738275"/>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C00000"/>
            </a:solidFill>
            <a:ln>
              <a:noFill/>
            </a:ln>
          </p:spPr>
          <p:txBody>
            <a:bodyPr vert="horz" wrap="square" lIns="91440" tIns="45720" rIns="91440" bIns="45720" numCol="1" anchor="t" anchorCtr="0" compatLnSpc="1"/>
            <a:lstStyle/>
            <a:p>
              <a:endParaRPr lang="zh-CN" altLang="en-US"/>
            </a:p>
          </p:txBody>
        </p:sp>
      </p:grpSp>
      <p:grpSp>
        <p:nvGrpSpPr>
          <p:cNvPr id="4" name="组合 3"/>
          <p:cNvGrpSpPr/>
          <p:nvPr/>
        </p:nvGrpSpPr>
        <p:grpSpPr>
          <a:xfrm>
            <a:off x="2711556" y="4060883"/>
            <a:ext cx="4079713" cy="2024735"/>
            <a:chOff x="2711556" y="4060883"/>
            <a:chExt cx="4079713" cy="2024735"/>
          </a:xfrm>
        </p:grpSpPr>
        <p:grpSp>
          <p:nvGrpSpPr>
            <p:cNvPr id="34" name="组合 33"/>
            <p:cNvGrpSpPr/>
            <p:nvPr/>
          </p:nvGrpSpPr>
          <p:grpSpPr>
            <a:xfrm>
              <a:off x="2711556" y="4060883"/>
              <a:ext cx="4079713" cy="2024735"/>
              <a:chOff x="1591195" y="3531392"/>
              <a:chExt cx="1721136" cy="774463"/>
            </a:xfrm>
            <a:effectLst>
              <a:outerShdw blurRad="444500" dist="254000" dir="8100000" algn="tr" rotWithShape="0">
                <a:prstClr val="black">
                  <a:alpha val="50000"/>
                </a:prstClr>
              </a:outerShdw>
            </a:effectLst>
          </p:grpSpPr>
          <p:sp>
            <p:nvSpPr>
              <p:cNvPr id="35" name="圆角矩形 104"/>
              <p:cNvSpPr/>
              <p:nvPr/>
            </p:nvSpPr>
            <p:spPr>
              <a:xfrm>
                <a:off x="1591195" y="3531392"/>
                <a:ext cx="1721136" cy="774463"/>
              </a:xfrm>
              <a:custGeom>
                <a:avLst/>
                <a:gdLst/>
                <a:ahLst/>
                <a:cxnLst/>
                <a:rect l="l" t="t" r="r" b="b"/>
                <a:pathLst>
                  <a:path w="1721136" h="774463">
                    <a:moveTo>
                      <a:pt x="136668" y="0"/>
                    </a:moveTo>
                    <a:lnTo>
                      <a:pt x="1291044" y="0"/>
                    </a:lnTo>
                    <a:cubicBezTo>
                      <a:pt x="1323411" y="0"/>
                      <a:pt x="1349650" y="26239"/>
                      <a:pt x="1349650" y="58606"/>
                    </a:cubicBezTo>
                    <a:lnTo>
                      <a:pt x="1349650" y="225615"/>
                    </a:lnTo>
                    <a:lnTo>
                      <a:pt x="1629660" y="225615"/>
                    </a:lnTo>
                    <a:cubicBezTo>
                      <a:pt x="1680181" y="225615"/>
                      <a:pt x="1721136" y="266570"/>
                      <a:pt x="1721136" y="317091"/>
                    </a:cubicBezTo>
                    <a:lnTo>
                      <a:pt x="1721136" y="682987"/>
                    </a:lnTo>
                    <a:cubicBezTo>
                      <a:pt x="1721136" y="733508"/>
                      <a:pt x="1680181" y="774463"/>
                      <a:pt x="1629660" y="774463"/>
                    </a:cubicBezTo>
                    <a:lnTo>
                      <a:pt x="91476" y="774463"/>
                    </a:lnTo>
                    <a:cubicBezTo>
                      <a:pt x="40955" y="774463"/>
                      <a:pt x="0" y="733508"/>
                      <a:pt x="0" y="682987"/>
                    </a:cubicBezTo>
                    <a:lnTo>
                      <a:pt x="0" y="317091"/>
                    </a:lnTo>
                    <a:cubicBezTo>
                      <a:pt x="0" y="271215"/>
                      <a:pt x="33770" y="233227"/>
                      <a:pt x="78062" y="228323"/>
                    </a:cubicBezTo>
                    <a:lnTo>
                      <a:pt x="78062" y="58606"/>
                    </a:lnTo>
                    <a:cubicBezTo>
                      <a:pt x="78062" y="26239"/>
                      <a:pt x="104301" y="0"/>
                      <a:pt x="136668" y="0"/>
                    </a:cubicBezTo>
                    <a:close/>
                  </a:path>
                </a:pathLst>
              </a:cu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圆角矩形 100"/>
              <p:cNvSpPr/>
              <p:nvPr/>
            </p:nvSpPr>
            <p:spPr>
              <a:xfrm>
                <a:off x="1612670" y="3548528"/>
                <a:ext cx="1678187" cy="740191"/>
              </a:xfrm>
              <a:custGeom>
                <a:avLst/>
                <a:gdLst/>
                <a:ahLst/>
                <a:cxnLst/>
                <a:rect l="l" t="t" r="r" b="b"/>
                <a:pathLst>
                  <a:path w="1678187" h="740191">
                    <a:moveTo>
                      <a:pt x="140663" y="0"/>
                    </a:moveTo>
                    <a:lnTo>
                      <a:pt x="1250586" y="0"/>
                    </a:lnTo>
                    <a:cubicBezTo>
                      <a:pt x="1285463" y="0"/>
                      <a:pt x="1313736" y="28273"/>
                      <a:pt x="1313736" y="63150"/>
                    </a:cubicBezTo>
                    <a:lnTo>
                      <a:pt x="1313736" y="225841"/>
                    </a:lnTo>
                    <a:lnTo>
                      <a:pt x="1592460" y="225841"/>
                    </a:lnTo>
                    <a:cubicBezTo>
                      <a:pt x="1639806" y="225841"/>
                      <a:pt x="1678187" y="264222"/>
                      <a:pt x="1678187" y="311568"/>
                    </a:cubicBezTo>
                    <a:lnTo>
                      <a:pt x="1678187" y="654464"/>
                    </a:lnTo>
                    <a:cubicBezTo>
                      <a:pt x="1678187" y="701810"/>
                      <a:pt x="1639806" y="740191"/>
                      <a:pt x="1592460" y="740191"/>
                    </a:cubicBezTo>
                    <a:lnTo>
                      <a:pt x="85727" y="740191"/>
                    </a:lnTo>
                    <a:cubicBezTo>
                      <a:pt x="38381" y="740191"/>
                      <a:pt x="0" y="701810"/>
                      <a:pt x="0" y="654464"/>
                    </a:cubicBezTo>
                    <a:lnTo>
                      <a:pt x="0" y="311568"/>
                    </a:lnTo>
                    <a:cubicBezTo>
                      <a:pt x="0" y="267034"/>
                      <a:pt x="33957" y="230432"/>
                      <a:pt x="77513" y="227499"/>
                    </a:cubicBezTo>
                    <a:lnTo>
                      <a:pt x="77513" y="63150"/>
                    </a:lnTo>
                    <a:cubicBezTo>
                      <a:pt x="77513" y="28273"/>
                      <a:pt x="105786" y="0"/>
                      <a:pt x="140663" y="0"/>
                    </a:cubicBezTo>
                    <a:close/>
                  </a:path>
                </a:pathLst>
              </a:custGeom>
              <a:gradFill>
                <a:gsLst>
                  <a:gs pos="39000">
                    <a:srgbClr val="F0F0F0"/>
                  </a:gs>
                  <a:gs pos="0">
                    <a:schemeClr val="bg1"/>
                  </a:gs>
                  <a:gs pos="100000">
                    <a:schemeClr val="bg1">
                      <a:lumMod val="7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TextBox 18"/>
            <p:cNvSpPr txBox="1"/>
            <p:nvPr/>
          </p:nvSpPr>
          <p:spPr>
            <a:xfrm>
              <a:off x="4049345" y="4923551"/>
              <a:ext cx="2544456" cy="812530"/>
            </a:xfrm>
            <a:prstGeom prst="rect">
              <a:avLst/>
            </a:prstGeom>
            <a:noFill/>
          </p:spPr>
          <p:txBody>
            <a:bodyPr wrap="square" rtlCol="0">
              <a:spAutoFit/>
            </a:bodyPr>
            <a:lstStyle/>
            <a:p>
              <a:pPr defTabSz="1218565" fontAlgn="auto">
                <a:lnSpc>
                  <a:spcPct val="130000"/>
                </a:lnSpc>
                <a:spcBef>
                  <a:spcPts val="0"/>
                </a:spcBef>
                <a:spcAft>
                  <a:spcPts val="0"/>
                </a:spcAft>
                <a:defRPr/>
              </a:pPr>
              <a:r>
                <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您的内容打在这里，或者通过复制您的文本后，在此框中选择粘贴，并选择只保留文字。</a:t>
              </a:r>
              <a:endPar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0" name="TextBox 19"/>
            <p:cNvSpPr txBox="1"/>
            <p:nvPr/>
          </p:nvSpPr>
          <p:spPr>
            <a:xfrm>
              <a:off x="4053804" y="4461745"/>
              <a:ext cx="1861217" cy="407291"/>
            </a:xfrm>
            <a:prstGeom prst="rect">
              <a:avLst/>
            </a:prstGeom>
            <a:noFill/>
          </p:spPr>
          <p:txBody>
            <a:bodyPr wrap="square" tIns="0" bIns="0" rtlCol="0" anchor="t">
              <a:spAutoFit/>
            </a:bodyPr>
            <a:lstStyle/>
            <a:p>
              <a:pPr defTabSz="1218565" fontAlgn="auto">
                <a:lnSpc>
                  <a:spcPct val="150000"/>
                </a:lnSpc>
                <a:spcBef>
                  <a:spcPts val="0"/>
                </a:spcBef>
                <a:spcAft>
                  <a:spcPts val="0"/>
                </a:spcAft>
                <a:defRPr/>
              </a:pPr>
              <a:r>
                <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关键词</a:t>
              </a:r>
              <a:endPar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sp>
          <p:nvSpPr>
            <p:cNvPr id="29" name="任意多边形 28"/>
            <p:cNvSpPr/>
            <p:nvPr/>
          </p:nvSpPr>
          <p:spPr>
            <a:xfrm>
              <a:off x="3145621" y="4635525"/>
              <a:ext cx="594676" cy="845063"/>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7097348" y="4060883"/>
            <a:ext cx="4079713" cy="2024735"/>
            <a:chOff x="7097348" y="4060883"/>
            <a:chExt cx="4079713" cy="2024735"/>
          </a:xfrm>
        </p:grpSpPr>
        <p:grpSp>
          <p:nvGrpSpPr>
            <p:cNvPr id="61" name="组合 60"/>
            <p:cNvGrpSpPr/>
            <p:nvPr/>
          </p:nvGrpSpPr>
          <p:grpSpPr>
            <a:xfrm>
              <a:off x="7097348" y="4060883"/>
              <a:ext cx="4079713" cy="2024735"/>
              <a:chOff x="1591195" y="3531392"/>
              <a:chExt cx="1721136" cy="774463"/>
            </a:xfrm>
            <a:effectLst>
              <a:outerShdw blurRad="444500" dist="254000" dir="8100000" algn="tr" rotWithShape="0">
                <a:prstClr val="black">
                  <a:alpha val="50000"/>
                </a:prstClr>
              </a:outerShdw>
            </a:effectLst>
          </p:grpSpPr>
          <p:sp>
            <p:nvSpPr>
              <p:cNvPr id="62" name="圆角矩形 104"/>
              <p:cNvSpPr/>
              <p:nvPr/>
            </p:nvSpPr>
            <p:spPr>
              <a:xfrm>
                <a:off x="1591195" y="3531392"/>
                <a:ext cx="1721136" cy="774463"/>
              </a:xfrm>
              <a:custGeom>
                <a:avLst/>
                <a:gdLst/>
                <a:ahLst/>
                <a:cxnLst/>
                <a:rect l="l" t="t" r="r" b="b"/>
                <a:pathLst>
                  <a:path w="1721136" h="774463">
                    <a:moveTo>
                      <a:pt x="136668" y="0"/>
                    </a:moveTo>
                    <a:lnTo>
                      <a:pt x="1291044" y="0"/>
                    </a:lnTo>
                    <a:cubicBezTo>
                      <a:pt x="1323411" y="0"/>
                      <a:pt x="1349650" y="26239"/>
                      <a:pt x="1349650" y="58606"/>
                    </a:cubicBezTo>
                    <a:lnTo>
                      <a:pt x="1349650" y="225615"/>
                    </a:lnTo>
                    <a:lnTo>
                      <a:pt x="1629660" y="225615"/>
                    </a:lnTo>
                    <a:cubicBezTo>
                      <a:pt x="1680181" y="225615"/>
                      <a:pt x="1721136" y="266570"/>
                      <a:pt x="1721136" y="317091"/>
                    </a:cubicBezTo>
                    <a:lnTo>
                      <a:pt x="1721136" y="682987"/>
                    </a:lnTo>
                    <a:cubicBezTo>
                      <a:pt x="1721136" y="733508"/>
                      <a:pt x="1680181" y="774463"/>
                      <a:pt x="1629660" y="774463"/>
                    </a:cubicBezTo>
                    <a:lnTo>
                      <a:pt x="91476" y="774463"/>
                    </a:lnTo>
                    <a:cubicBezTo>
                      <a:pt x="40955" y="774463"/>
                      <a:pt x="0" y="733508"/>
                      <a:pt x="0" y="682987"/>
                    </a:cubicBezTo>
                    <a:lnTo>
                      <a:pt x="0" y="317091"/>
                    </a:lnTo>
                    <a:cubicBezTo>
                      <a:pt x="0" y="271215"/>
                      <a:pt x="33770" y="233227"/>
                      <a:pt x="78062" y="228323"/>
                    </a:cubicBezTo>
                    <a:lnTo>
                      <a:pt x="78062" y="58606"/>
                    </a:lnTo>
                    <a:cubicBezTo>
                      <a:pt x="78062" y="26239"/>
                      <a:pt x="104301" y="0"/>
                      <a:pt x="136668" y="0"/>
                    </a:cubicBezTo>
                    <a:close/>
                  </a:path>
                </a:pathLst>
              </a:cu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圆角矩形 100"/>
              <p:cNvSpPr/>
              <p:nvPr/>
            </p:nvSpPr>
            <p:spPr>
              <a:xfrm>
                <a:off x="1612670" y="3548528"/>
                <a:ext cx="1678187" cy="740191"/>
              </a:xfrm>
              <a:custGeom>
                <a:avLst/>
                <a:gdLst/>
                <a:ahLst/>
                <a:cxnLst/>
                <a:rect l="l" t="t" r="r" b="b"/>
                <a:pathLst>
                  <a:path w="1678187" h="740191">
                    <a:moveTo>
                      <a:pt x="140663" y="0"/>
                    </a:moveTo>
                    <a:lnTo>
                      <a:pt x="1250586" y="0"/>
                    </a:lnTo>
                    <a:cubicBezTo>
                      <a:pt x="1285463" y="0"/>
                      <a:pt x="1313736" y="28273"/>
                      <a:pt x="1313736" y="63150"/>
                    </a:cubicBezTo>
                    <a:lnTo>
                      <a:pt x="1313736" y="225841"/>
                    </a:lnTo>
                    <a:lnTo>
                      <a:pt x="1592460" y="225841"/>
                    </a:lnTo>
                    <a:cubicBezTo>
                      <a:pt x="1639806" y="225841"/>
                      <a:pt x="1678187" y="264222"/>
                      <a:pt x="1678187" y="311568"/>
                    </a:cubicBezTo>
                    <a:lnTo>
                      <a:pt x="1678187" y="654464"/>
                    </a:lnTo>
                    <a:cubicBezTo>
                      <a:pt x="1678187" y="701810"/>
                      <a:pt x="1639806" y="740191"/>
                      <a:pt x="1592460" y="740191"/>
                    </a:cubicBezTo>
                    <a:lnTo>
                      <a:pt x="85727" y="740191"/>
                    </a:lnTo>
                    <a:cubicBezTo>
                      <a:pt x="38381" y="740191"/>
                      <a:pt x="0" y="701810"/>
                      <a:pt x="0" y="654464"/>
                    </a:cubicBezTo>
                    <a:lnTo>
                      <a:pt x="0" y="311568"/>
                    </a:lnTo>
                    <a:cubicBezTo>
                      <a:pt x="0" y="267034"/>
                      <a:pt x="33957" y="230432"/>
                      <a:pt x="77513" y="227499"/>
                    </a:cubicBezTo>
                    <a:lnTo>
                      <a:pt x="77513" y="63150"/>
                    </a:lnTo>
                    <a:cubicBezTo>
                      <a:pt x="77513" y="28273"/>
                      <a:pt x="105786" y="0"/>
                      <a:pt x="140663" y="0"/>
                    </a:cubicBezTo>
                    <a:close/>
                  </a:path>
                </a:pathLst>
              </a:custGeom>
              <a:gradFill>
                <a:gsLst>
                  <a:gs pos="39000">
                    <a:srgbClr val="F0F0F0"/>
                  </a:gs>
                  <a:gs pos="0">
                    <a:schemeClr val="bg1"/>
                  </a:gs>
                  <a:gs pos="100000">
                    <a:schemeClr val="bg1">
                      <a:lumMod val="7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5" name="TextBox 24"/>
            <p:cNvSpPr txBox="1"/>
            <p:nvPr/>
          </p:nvSpPr>
          <p:spPr>
            <a:xfrm>
              <a:off x="8413689" y="4923551"/>
              <a:ext cx="2544456" cy="812530"/>
            </a:xfrm>
            <a:prstGeom prst="rect">
              <a:avLst/>
            </a:prstGeom>
            <a:noFill/>
          </p:spPr>
          <p:txBody>
            <a:bodyPr wrap="square" rtlCol="0">
              <a:spAutoFit/>
            </a:bodyPr>
            <a:lstStyle/>
            <a:p>
              <a:pPr defTabSz="1218565" fontAlgn="auto">
                <a:lnSpc>
                  <a:spcPct val="130000"/>
                </a:lnSpc>
                <a:spcBef>
                  <a:spcPts val="0"/>
                </a:spcBef>
                <a:spcAft>
                  <a:spcPts val="0"/>
                </a:spcAft>
                <a:defRPr/>
              </a:pPr>
              <a:r>
                <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您的内容打在这里，或者通过复制您的文本后，在此框中选择粘贴，并选择只保留文字。</a:t>
              </a:r>
              <a:endParaRPr lang="zh-CN" altLang="en-US" sz="1200"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6" name="TextBox 25"/>
            <p:cNvSpPr txBox="1"/>
            <p:nvPr/>
          </p:nvSpPr>
          <p:spPr>
            <a:xfrm>
              <a:off x="8418148" y="4461745"/>
              <a:ext cx="1861217" cy="407291"/>
            </a:xfrm>
            <a:prstGeom prst="rect">
              <a:avLst/>
            </a:prstGeom>
            <a:noFill/>
          </p:spPr>
          <p:txBody>
            <a:bodyPr wrap="square" tIns="0" bIns="0" rtlCol="0" anchor="t">
              <a:spAutoFit/>
            </a:bodyPr>
            <a:lstStyle/>
            <a:p>
              <a:pPr defTabSz="1218565" fontAlgn="auto">
                <a:lnSpc>
                  <a:spcPct val="150000"/>
                </a:lnSpc>
                <a:spcBef>
                  <a:spcPts val="0"/>
                </a:spcBef>
                <a:spcAft>
                  <a:spcPts val="0"/>
                </a:spcAft>
                <a:defRPr/>
              </a:pPr>
              <a:r>
                <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关键词</a:t>
              </a:r>
              <a:endParaRPr lang="zh-CN" altLang="en-US" sz="2000" kern="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sp>
          <p:nvSpPr>
            <p:cNvPr id="30" name="任意多边形 29"/>
            <p:cNvSpPr/>
            <p:nvPr/>
          </p:nvSpPr>
          <p:spPr>
            <a:xfrm>
              <a:off x="7469679" y="4688438"/>
              <a:ext cx="684781" cy="684777"/>
            </a:xfrm>
            <a:custGeom>
              <a:avLst/>
              <a:gdLst>
                <a:gd name="connsiteX0" fmla="*/ 397957 w 1188416"/>
                <a:gd name="connsiteY0" fmla="*/ 898550 h 1188416"/>
                <a:gd name="connsiteX1" fmla="*/ 420955 w 1188416"/>
                <a:gd name="connsiteY1" fmla="*/ 956903 h 1188416"/>
                <a:gd name="connsiteX2" fmla="*/ 544829 w 1188416"/>
                <a:gd name="connsiteY2" fmla="*/ 1096714 h 1188416"/>
                <a:gd name="connsiteX3" fmla="*/ 550426 w 1188416"/>
                <a:gd name="connsiteY3" fmla="*/ 1097896 h 1188416"/>
                <a:gd name="connsiteX4" fmla="*/ 550426 w 1188416"/>
                <a:gd name="connsiteY4" fmla="*/ 918082 h 1188416"/>
                <a:gd name="connsiteX5" fmla="*/ 474454 w 1188416"/>
                <a:gd name="connsiteY5" fmla="*/ 913876 h 1188416"/>
                <a:gd name="connsiteX6" fmla="*/ 123029 w 1188416"/>
                <a:gd name="connsiteY6" fmla="*/ 790985 h 1188416"/>
                <a:gd name="connsiteX7" fmla="*/ 144313 w 1188416"/>
                <a:gd name="connsiteY7" fmla="*/ 838091 h 1188416"/>
                <a:gd name="connsiteX8" fmla="*/ 383646 w 1188416"/>
                <a:gd name="connsiteY8" fmla="*/ 1060660 h 1188416"/>
                <a:gd name="connsiteX9" fmla="*/ 397209 w 1188416"/>
                <a:gd name="connsiteY9" fmla="*/ 1065053 h 1188416"/>
                <a:gd name="connsiteX10" fmla="*/ 363481 w 1188416"/>
                <a:gd name="connsiteY10" fmla="*/ 1014377 h 1188416"/>
                <a:gd name="connsiteX11" fmla="*/ 323638 w 1188416"/>
                <a:gd name="connsiteY11" fmla="*/ 926436 h 1188416"/>
                <a:gd name="connsiteX12" fmla="*/ 310033 w 1188416"/>
                <a:gd name="connsiteY12" fmla="*/ 880792 h 1188416"/>
                <a:gd name="connsiteX13" fmla="*/ 238684 w 1188416"/>
                <a:gd name="connsiteY13" fmla="*/ 855682 h 1188416"/>
                <a:gd name="connsiteX14" fmla="*/ 174040 w 1188416"/>
                <a:gd name="connsiteY14" fmla="*/ 824935 h 1188416"/>
                <a:gd name="connsiteX15" fmla="*/ 837608 w 1188416"/>
                <a:gd name="connsiteY15" fmla="*/ 696694 h 1188416"/>
                <a:gd name="connsiteX16" fmla="*/ 1047499 w 1188416"/>
                <a:gd name="connsiteY16" fmla="*/ 696694 h 1188416"/>
                <a:gd name="connsiteX17" fmla="*/ 1047499 w 1188416"/>
                <a:gd name="connsiteY17" fmla="*/ 837609 h 1188416"/>
                <a:gd name="connsiteX18" fmla="*/ 1188415 w 1188416"/>
                <a:gd name="connsiteY18" fmla="*/ 837609 h 1188416"/>
                <a:gd name="connsiteX19" fmla="*/ 1188415 w 1188416"/>
                <a:gd name="connsiteY19" fmla="*/ 1047500 h 1188416"/>
                <a:gd name="connsiteX20" fmla="*/ 1047499 w 1188416"/>
                <a:gd name="connsiteY20" fmla="*/ 1047500 h 1188416"/>
                <a:gd name="connsiteX21" fmla="*/ 1047499 w 1188416"/>
                <a:gd name="connsiteY21" fmla="*/ 1188416 h 1188416"/>
                <a:gd name="connsiteX22" fmla="*/ 837608 w 1188416"/>
                <a:gd name="connsiteY22" fmla="*/ 1188416 h 1188416"/>
                <a:gd name="connsiteX23" fmla="*/ 837608 w 1188416"/>
                <a:gd name="connsiteY23" fmla="*/ 1047500 h 1188416"/>
                <a:gd name="connsiteX24" fmla="*/ 696693 w 1188416"/>
                <a:gd name="connsiteY24" fmla="*/ 1047500 h 1188416"/>
                <a:gd name="connsiteX25" fmla="*/ 696693 w 1188416"/>
                <a:gd name="connsiteY25" fmla="*/ 837609 h 1188416"/>
                <a:gd name="connsiteX26" fmla="*/ 837608 w 1188416"/>
                <a:gd name="connsiteY26" fmla="*/ 837609 h 1188416"/>
                <a:gd name="connsiteX27" fmla="*/ 351023 w 1188416"/>
                <a:gd name="connsiteY27" fmla="*/ 632239 h 1188416"/>
                <a:gd name="connsiteX28" fmla="*/ 354170 w 1188416"/>
                <a:gd name="connsiteY28" fmla="*/ 697581 h 1188416"/>
                <a:gd name="connsiteX29" fmla="*/ 368447 w 1188416"/>
                <a:gd name="connsiteY29" fmla="*/ 793863 h 1188416"/>
                <a:gd name="connsiteX30" fmla="*/ 373620 w 1188416"/>
                <a:gd name="connsiteY30" fmla="*/ 813818 h 1188416"/>
                <a:gd name="connsiteX31" fmla="*/ 490835 w 1188416"/>
                <a:gd name="connsiteY31" fmla="*/ 834246 h 1188416"/>
                <a:gd name="connsiteX32" fmla="*/ 550426 w 1188416"/>
                <a:gd name="connsiteY32" fmla="*/ 837116 h 1188416"/>
                <a:gd name="connsiteX33" fmla="*/ 550426 w 1188416"/>
                <a:gd name="connsiteY33" fmla="*/ 632239 h 1188416"/>
                <a:gd name="connsiteX34" fmla="*/ 89307 w 1188416"/>
                <a:gd name="connsiteY34" fmla="*/ 632239 h 1188416"/>
                <a:gd name="connsiteX35" fmla="*/ 91702 w 1188416"/>
                <a:gd name="connsiteY35" fmla="*/ 643588 h 1188416"/>
                <a:gd name="connsiteX36" fmla="*/ 231514 w 1188416"/>
                <a:gd name="connsiteY36" fmla="*/ 767461 h 1188416"/>
                <a:gd name="connsiteX37" fmla="*/ 287038 w 1188416"/>
                <a:gd name="connsiteY37" fmla="*/ 787280 h 1188416"/>
                <a:gd name="connsiteX38" fmla="*/ 274540 w 1188416"/>
                <a:gd name="connsiteY38" fmla="*/ 713962 h 1188416"/>
                <a:gd name="connsiteX39" fmla="*/ 270017 w 1188416"/>
                <a:gd name="connsiteY39" fmla="*/ 632239 h 1188416"/>
                <a:gd name="connsiteX40" fmla="*/ 901378 w 1188416"/>
                <a:gd name="connsiteY40" fmla="*/ 401136 h 1188416"/>
                <a:gd name="connsiteX41" fmla="*/ 913876 w 1188416"/>
                <a:gd name="connsiteY41" fmla="*/ 474454 h 1188416"/>
                <a:gd name="connsiteX42" fmla="*/ 918304 w 1188416"/>
                <a:gd name="connsiteY42" fmla="*/ 554451 h 1188416"/>
                <a:gd name="connsiteX43" fmla="*/ 1098745 w 1188416"/>
                <a:gd name="connsiteY43" fmla="*/ 554451 h 1188416"/>
                <a:gd name="connsiteX44" fmla="*/ 1096714 w 1188416"/>
                <a:gd name="connsiteY44" fmla="*/ 544828 h 1188416"/>
                <a:gd name="connsiteX45" fmla="*/ 956902 w 1188416"/>
                <a:gd name="connsiteY45" fmla="*/ 420955 h 1188416"/>
                <a:gd name="connsiteX46" fmla="*/ 287038 w 1188416"/>
                <a:gd name="connsiteY46" fmla="*/ 401136 h 1188416"/>
                <a:gd name="connsiteX47" fmla="*/ 231514 w 1188416"/>
                <a:gd name="connsiteY47" fmla="*/ 420955 h 1188416"/>
                <a:gd name="connsiteX48" fmla="*/ 91702 w 1188416"/>
                <a:gd name="connsiteY48" fmla="*/ 544828 h 1188416"/>
                <a:gd name="connsiteX49" fmla="*/ 89671 w 1188416"/>
                <a:gd name="connsiteY49" fmla="*/ 554451 h 1188416"/>
                <a:gd name="connsiteX50" fmla="*/ 270112 w 1188416"/>
                <a:gd name="connsiteY50" fmla="*/ 554451 h 1188416"/>
                <a:gd name="connsiteX51" fmla="*/ 274540 w 1188416"/>
                <a:gd name="connsiteY51" fmla="*/ 474454 h 1188416"/>
                <a:gd name="connsiteX52" fmla="*/ 550426 w 1188416"/>
                <a:gd name="connsiteY52" fmla="*/ 351300 h 1188416"/>
                <a:gd name="connsiteX53" fmla="*/ 490835 w 1188416"/>
                <a:gd name="connsiteY53" fmla="*/ 354170 h 1188416"/>
                <a:gd name="connsiteX54" fmla="*/ 373621 w 1188416"/>
                <a:gd name="connsiteY54" fmla="*/ 374598 h 1188416"/>
                <a:gd name="connsiteX55" fmla="*/ 368447 w 1188416"/>
                <a:gd name="connsiteY55" fmla="*/ 394553 h 1188416"/>
                <a:gd name="connsiteX56" fmla="*/ 354170 w 1188416"/>
                <a:gd name="connsiteY56" fmla="*/ 490835 h 1188416"/>
                <a:gd name="connsiteX57" fmla="*/ 351106 w 1188416"/>
                <a:gd name="connsiteY57" fmla="*/ 554451 h 1188416"/>
                <a:gd name="connsiteX58" fmla="*/ 550426 w 1188416"/>
                <a:gd name="connsiteY58" fmla="*/ 554451 h 1188416"/>
                <a:gd name="connsiteX59" fmla="*/ 628214 w 1188416"/>
                <a:gd name="connsiteY59" fmla="*/ 350829 h 1188416"/>
                <a:gd name="connsiteX60" fmla="*/ 628214 w 1188416"/>
                <a:gd name="connsiteY60" fmla="*/ 554451 h 1188416"/>
                <a:gd name="connsiteX61" fmla="*/ 837310 w 1188416"/>
                <a:gd name="connsiteY61" fmla="*/ 554451 h 1188416"/>
                <a:gd name="connsiteX62" fmla="*/ 834246 w 1188416"/>
                <a:gd name="connsiteY62" fmla="*/ 490835 h 1188416"/>
                <a:gd name="connsiteX63" fmla="*/ 819969 w 1188416"/>
                <a:gd name="connsiteY63" fmla="*/ 394553 h 1188416"/>
                <a:gd name="connsiteX64" fmla="*/ 814795 w 1188416"/>
                <a:gd name="connsiteY64" fmla="*/ 374598 h 1188416"/>
                <a:gd name="connsiteX65" fmla="*/ 697581 w 1188416"/>
                <a:gd name="connsiteY65" fmla="*/ 354170 h 1188416"/>
                <a:gd name="connsiteX66" fmla="*/ 791207 w 1188416"/>
                <a:gd name="connsiteY66" fmla="*/ 123363 h 1188416"/>
                <a:gd name="connsiteX67" fmla="*/ 824935 w 1188416"/>
                <a:gd name="connsiteY67" fmla="*/ 174039 h 1188416"/>
                <a:gd name="connsiteX68" fmla="*/ 864779 w 1188416"/>
                <a:gd name="connsiteY68" fmla="*/ 261981 h 1188416"/>
                <a:gd name="connsiteX69" fmla="*/ 878383 w 1188416"/>
                <a:gd name="connsiteY69" fmla="*/ 307624 h 1188416"/>
                <a:gd name="connsiteX70" fmla="*/ 949732 w 1188416"/>
                <a:gd name="connsiteY70" fmla="*/ 332735 h 1188416"/>
                <a:gd name="connsiteX71" fmla="*/ 1014376 w 1188416"/>
                <a:gd name="connsiteY71" fmla="*/ 363481 h 1188416"/>
                <a:gd name="connsiteX72" fmla="*/ 1065387 w 1188416"/>
                <a:gd name="connsiteY72" fmla="*/ 397431 h 1188416"/>
                <a:gd name="connsiteX73" fmla="*/ 1044104 w 1188416"/>
                <a:gd name="connsiteY73" fmla="*/ 350326 h 1188416"/>
                <a:gd name="connsiteX74" fmla="*/ 804770 w 1188416"/>
                <a:gd name="connsiteY74" fmla="*/ 127756 h 1188416"/>
                <a:gd name="connsiteX75" fmla="*/ 397209 w 1188416"/>
                <a:gd name="connsiteY75" fmla="*/ 123363 h 1188416"/>
                <a:gd name="connsiteX76" fmla="*/ 383646 w 1188416"/>
                <a:gd name="connsiteY76" fmla="*/ 127756 h 1188416"/>
                <a:gd name="connsiteX77" fmla="*/ 144313 w 1188416"/>
                <a:gd name="connsiteY77" fmla="*/ 350326 h 1188416"/>
                <a:gd name="connsiteX78" fmla="*/ 123029 w 1188416"/>
                <a:gd name="connsiteY78" fmla="*/ 397431 h 1188416"/>
                <a:gd name="connsiteX79" fmla="*/ 174040 w 1188416"/>
                <a:gd name="connsiteY79" fmla="*/ 363481 h 1188416"/>
                <a:gd name="connsiteX80" fmla="*/ 238684 w 1188416"/>
                <a:gd name="connsiteY80" fmla="*/ 332735 h 1188416"/>
                <a:gd name="connsiteX81" fmla="*/ 310033 w 1188416"/>
                <a:gd name="connsiteY81" fmla="*/ 307624 h 1188416"/>
                <a:gd name="connsiteX82" fmla="*/ 323638 w 1188416"/>
                <a:gd name="connsiteY82" fmla="*/ 261981 h 1188416"/>
                <a:gd name="connsiteX83" fmla="*/ 363481 w 1188416"/>
                <a:gd name="connsiteY83" fmla="*/ 174039 h 1188416"/>
                <a:gd name="connsiteX84" fmla="*/ 550426 w 1188416"/>
                <a:gd name="connsiteY84" fmla="*/ 90520 h 1188416"/>
                <a:gd name="connsiteX85" fmla="*/ 544829 w 1188416"/>
                <a:gd name="connsiteY85" fmla="*/ 91702 h 1188416"/>
                <a:gd name="connsiteX86" fmla="*/ 420955 w 1188416"/>
                <a:gd name="connsiteY86" fmla="*/ 231514 h 1188416"/>
                <a:gd name="connsiteX87" fmla="*/ 397957 w 1188416"/>
                <a:gd name="connsiteY87" fmla="*/ 289866 h 1188416"/>
                <a:gd name="connsiteX88" fmla="*/ 474454 w 1188416"/>
                <a:gd name="connsiteY88" fmla="*/ 274540 h 1188416"/>
                <a:gd name="connsiteX89" fmla="*/ 550426 w 1188416"/>
                <a:gd name="connsiteY89" fmla="*/ 270335 h 1188416"/>
                <a:gd name="connsiteX90" fmla="*/ 628214 w 1188416"/>
                <a:gd name="connsiteY90" fmla="*/ 88457 h 1188416"/>
                <a:gd name="connsiteX91" fmla="*/ 628214 w 1188416"/>
                <a:gd name="connsiteY91" fmla="*/ 269793 h 1188416"/>
                <a:gd name="connsiteX92" fmla="*/ 713962 w 1188416"/>
                <a:gd name="connsiteY92" fmla="*/ 274540 h 1188416"/>
                <a:gd name="connsiteX93" fmla="*/ 790459 w 1188416"/>
                <a:gd name="connsiteY93" fmla="*/ 289866 h 1188416"/>
                <a:gd name="connsiteX94" fmla="*/ 767461 w 1188416"/>
                <a:gd name="connsiteY94" fmla="*/ 231514 h 1188416"/>
                <a:gd name="connsiteX95" fmla="*/ 643587 w 1188416"/>
                <a:gd name="connsiteY95" fmla="*/ 91702 h 1188416"/>
                <a:gd name="connsiteX96" fmla="*/ 594208 w 1188416"/>
                <a:gd name="connsiteY96" fmla="*/ 0 h 1188416"/>
                <a:gd name="connsiteX97" fmla="*/ 1188416 w 1188416"/>
                <a:gd name="connsiteY97" fmla="*/ 594208 h 1188416"/>
                <a:gd name="connsiteX98" fmla="*/ 1184822 w 1188416"/>
                <a:gd name="connsiteY98" fmla="*/ 629858 h 1188416"/>
                <a:gd name="connsiteX99" fmla="*/ 629009 w 1188416"/>
                <a:gd name="connsiteY99" fmla="*/ 629858 h 1188416"/>
                <a:gd name="connsiteX100" fmla="*/ 629009 w 1188416"/>
                <a:gd name="connsiteY100" fmla="*/ 632239 h 1188416"/>
                <a:gd name="connsiteX101" fmla="*/ 628214 w 1188416"/>
                <a:gd name="connsiteY101" fmla="*/ 632239 h 1188416"/>
                <a:gd name="connsiteX102" fmla="*/ 628214 w 1188416"/>
                <a:gd name="connsiteY102" fmla="*/ 837587 h 1188416"/>
                <a:gd name="connsiteX103" fmla="*/ 629009 w 1188416"/>
                <a:gd name="connsiteY103" fmla="*/ 837549 h 1188416"/>
                <a:gd name="connsiteX104" fmla="*/ 629009 w 1188416"/>
                <a:gd name="connsiteY104" fmla="*/ 918579 h 1188416"/>
                <a:gd name="connsiteX105" fmla="*/ 628214 w 1188416"/>
                <a:gd name="connsiteY105" fmla="*/ 918623 h 1188416"/>
                <a:gd name="connsiteX106" fmla="*/ 628214 w 1188416"/>
                <a:gd name="connsiteY106" fmla="*/ 1099959 h 1188416"/>
                <a:gd name="connsiteX107" fmla="*/ 629009 w 1188416"/>
                <a:gd name="connsiteY107" fmla="*/ 1099791 h 1188416"/>
                <a:gd name="connsiteX108" fmla="*/ 629009 w 1188416"/>
                <a:gd name="connsiteY108" fmla="*/ 1184908 h 1188416"/>
                <a:gd name="connsiteX109" fmla="*/ 594208 w 1188416"/>
                <a:gd name="connsiteY109" fmla="*/ 1188416 h 1188416"/>
                <a:gd name="connsiteX110" fmla="*/ 0 w 1188416"/>
                <a:gd name="connsiteY110" fmla="*/ 594208 h 1188416"/>
                <a:gd name="connsiteX111" fmla="*/ 594208 w 1188416"/>
                <a:gd name="connsiteY111" fmla="*/ 0 h 118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188416" h="1188416">
                  <a:moveTo>
                    <a:pt x="397957" y="898550"/>
                  </a:moveTo>
                  <a:lnTo>
                    <a:pt x="420955" y="956903"/>
                  </a:lnTo>
                  <a:cubicBezTo>
                    <a:pt x="454210" y="1026519"/>
                    <a:pt x="496979" y="1076216"/>
                    <a:pt x="544829" y="1096714"/>
                  </a:cubicBezTo>
                  <a:lnTo>
                    <a:pt x="550426" y="1097896"/>
                  </a:lnTo>
                  <a:lnTo>
                    <a:pt x="550426" y="918082"/>
                  </a:lnTo>
                  <a:lnTo>
                    <a:pt x="474454" y="913876"/>
                  </a:lnTo>
                  <a:close/>
                  <a:moveTo>
                    <a:pt x="123029" y="790985"/>
                  </a:moveTo>
                  <a:lnTo>
                    <a:pt x="144313" y="838091"/>
                  </a:lnTo>
                  <a:cubicBezTo>
                    <a:pt x="197480" y="935962"/>
                    <a:pt x="281652" y="1014546"/>
                    <a:pt x="383646" y="1060660"/>
                  </a:cubicBezTo>
                  <a:lnTo>
                    <a:pt x="397209" y="1065053"/>
                  </a:lnTo>
                  <a:lnTo>
                    <a:pt x="363481" y="1014377"/>
                  </a:lnTo>
                  <a:cubicBezTo>
                    <a:pt x="348719" y="987494"/>
                    <a:pt x="335365" y="958048"/>
                    <a:pt x="323638" y="926436"/>
                  </a:cubicBezTo>
                  <a:lnTo>
                    <a:pt x="310033" y="880792"/>
                  </a:lnTo>
                  <a:lnTo>
                    <a:pt x="238684" y="855682"/>
                  </a:lnTo>
                  <a:cubicBezTo>
                    <a:pt x="215806" y="846286"/>
                    <a:pt x="194202" y="836007"/>
                    <a:pt x="174040" y="824935"/>
                  </a:cubicBezTo>
                  <a:close/>
                  <a:moveTo>
                    <a:pt x="837608" y="696694"/>
                  </a:moveTo>
                  <a:lnTo>
                    <a:pt x="1047499" y="696694"/>
                  </a:lnTo>
                  <a:lnTo>
                    <a:pt x="1047499" y="837609"/>
                  </a:lnTo>
                  <a:lnTo>
                    <a:pt x="1188415" y="837609"/>
                  </a:lnTo>
                  <a:lnTo>
                    <a:pt x="1188415" y="1047500"/>
                  </a:lnTo>
                  <a:lnTo>
                    <a:pt x="1047499" y="1047500"/>
                  </a:lnTo>
                  <a:lnTo>
                    <a:pt x="1047499" y="1188416"/>
                  </a:lnTo>
                  <a:lnTo>
                    <a:pt x="837608" y="1188416"/>
                  </a:lnTo>
                  <a:lnTo>
                    <a:pt x="837608" y="1047500"/>
                  </a:lnTo>
                  <a:lnTo>
                    <a:pt x="696693" y="1047500"/>
                  </a:lnTo>
                  <a:lnTo>
                    <a:pt x="696693" y="837609"/>
                  </a:lnTo>
                  <a:lnTo>
                    <a:pt x="837608" y="837609"/>
                  </a:lnTo>
                  <a:close/>
                  <a:moveTo>
                    <a:pt x="351023" y="632239"/>
                  </a:moveTo>
                  <a:lnTo>
                    <a:pt x="354170" y="697581"/>
                  </a:lnTo>
                  <a:cubicBezTo>
                    <a:pt x="357434" y="730971"/>
                    <a:pt x="362247" y="763180"/>
                    <a:pt x="368447" y="793863"/>
                  </a:cubicBezTo>
                  <a:lnTo>
                    <a:pt x="373620" y="813818"/>
                  </a:lnTo>
                  <a:lnTo>
                    <a:pt x="490835" y="834246"/>
                  </a:lnTo>
                  <a:lnTo>
                    <a:pt x="550426" y="837116"/>
                  </a:lnTo>
                  <a:lnTo>
                    <a:pt x="550426" y="632239"/>
                  </a:lnTo>
                  <a:close/>
                  <a:moveTo>
                    <a:pt x="89307" y="632239"/>
                  </a:moveTo>
                  <a:lnTo>
                    <a:pt x="91702" y="643588"/>
                  </a:lnTo>
                  <a:cubicBezTo>
                    <a:pt x="112200" y="691438"/>
                    <a:pt x="161898" y="734207"/>
                    <a:pt x="231514" y="767461"/>
                  </a:cubicBezTo>
                  <a:lnTo>
                    <a:pt x="287038" y="787280"/>
                  </a:lnTo>
                  <a:lnTo>
                    <a:pt x="274540" y="713962"/>
                  </a:lnTo>
                  <a:lnTo>
                    <a:pt x="270017" y="632239"/>
                  </a:lnTo>
                  <a:close/>
                  <a:moveTo>
                    <a:pt x="901378" y="401136"/>
                  </a:moveTo>
                  <a:lnTo>
                    <a:pt x="913876" y="474454"/>
                  </a:lnTo>
                  <a:lnTo>
                    <a:pt x="918304" y="554451"/>
                  </a:lnTo>
                  <a:lnTo>
                    <a:pt x="1098745" y="554451"/>
                  </a:lnTo>
                  <a:lnTo>
                    <a:pt x="1096714" y="544828"/>
                  </a:lnTo>
                  <a:cubicBezTo>
                    <a:pt x="1076216" y="496978"/>
                    <a:pt x="1026518" y="454210"/>
                    <a:pt x="956902" y="420955"/>
                  </a:cubicBezTo>
                  <a:close/>
                  <a:moveTo>
                    <a:pt x="287038" y="401136"/>
                  </a:moveTo>
                  <a:lnTo>
                    <a:pt x="231514" y="420955"/>
                  </a:lnTo>
                  <a:cubicBezTo>
                    <a:pt x="161898" y="454210"/>
                    <a:pt x="112200" y="496978"/>
                    <a:pt x="91702" y="544828"/>
                  </a:cubicBezTo>
                  <a:lnTo>
                    <a:pt x="89671" y="554451"/>
                  </a:lnTo>
                  <a:lnTo>
                    <a:pt x="270112" y="554451"/>
                  </a:lnTo>
                  <a:lnTo>
                    <a:pt x="274540" y="474454"/>
                  </a:lnTo>
                  <a:close/>
                  <a:moveTo>
                    <a:pt x="550426" y="351300"/>
                  </a:moveTo>
                  <a:lnTo>
                    <a:pt x="490835" y="354170"/>
                  </a:lnTo>
                  <a:lnTo>
                    <a:pt x="373621" y="374598"/>
                  </a:lnTo>
                  <a:lnTo>
                    <a:pt x="368447" y="394553"/>
                  </a:lnTo>
                  <a:cubicBezTo>
                    <a:pt x="362247" y="425236"/>
                    <a:pt x="357434" y="457445"/>
                    <a:pt x="354170" y="490835"/>
                  </a:cubicBezTo>
                  <a:lnTo>
                    <a:pt x="351106" y="554451"/>
                  </a:lnTo>
                  <a:lnTo>
                    <a:pt x="550426" y="554451"/>
                  </a:lnTo>
                  <a:close/>
                  <a:moveTo>
                    <a:pt x="628214" y="350829"/>
                  </a:moveTo>
                  <a:lnTo>
                    <a:pt x="628214" y="554451"/>
                  </a:lnTo>
                  <a:lnTo>
                    <a:pt x="837310" y="554451"/>
                  </a:lnTo>
                  <a:lnTo>
                    <a:pt x="834246" y="490835"/>
                  </a:lnTo>
                  <a:cubicBezTo>
                    <a:pt x="830982" y="457445"/>
                    <a:pt x="826169" y="425236"/>
                    <a:pt x="819969" y="394553"/>
                  </a:cubicBezTo>
                  <a:lnTo>
                    <a:pt x="814795" y="374598"/>
                  </a:lnTo>
                  <a:lnTo>
                    <a:pt x="697581" y="354170"/>
                  </a:lnTo>
                  <a:close/>
                  <a:moveTo>
                    <a:pt x="791207" y="123363"/>
                  </a:moveTo>
                  <a:lnTo>
                    <a:pt x="824935" y="174039"/>
                  </a:lnTo>
                  <a:cubicBezTo>
                    <a:pt x="839697" y="200922"/>
                    <a:pt x="853051" y="230368"/>
                    <a:pt x="864779" y="261981"/>
                  </a:cubicBezTo>
                  <a:lnTo>
                    <a:pt x="878383" y="307624"/>
                  </a:lnTo>
                  <a:lnTo>
                    <a:pt x="949732" y="332735"/>
                  </a:lnTo>
                  <a:cubicBezTo>
                    <a:pt x="972610" y="342130"/>
                    <a:pt x="994214" y="352410"/>
                    <a:pt x="1014376" y="363481"/>
                  </a:cubicBezTo>
                  <a:lnTo>
                    <a:pt x="1065387" y="397431"/>
                  </a:lnTo>
                  <a:lnTo>
                    <a:pt x="1044104" y="350326"/>
                  </a:lnTo>
                  <a:cubicBezTo>
                    <a:pt x="990937" y="252454"/>
                    <a:pt x="906765" y="173870"/>
                    <a:pt x="804770" y="127756"/>
                  </a:cubicBezTo>
                  <a:close/>
                  <a:moveTo>
                    <a:pt x="397209" y="123363"/>
                  </a:moveTo>
                  <a:lnTo>
                    <a:pt x="383646" y="127756"/>
                  </a:lnTo>
                  <a:cubicBezTo>
                    <a:pt x="281652" y="173870"/>
                    <a:pt x="197480" y="252454"/>
                    <a:pt x="144313" y="350326"/>
                  </a:cubicBezTo>
                  <a:lnTo>
                    <a:pt x="123029" y="397431"/>
                  </a:lnTo>
                  <a:lnTo>
                    <a:pt x="174040" y="363481"/>
                  </a:lnTo>
                  <a:cubicBezTo>
                    <a:pt x="194202" y="352410"/>
                    <a:pt x="215806" y="342130"/>
                    <a:pt x="238684" y="332735"/>
                  </a:cubicBezTo>
                  <a:lnTo>
                    <a:pt x="310033" y="307624"/>
                  </a:lnTo>
                  <a:lnTo>
                    <a:pt x="323638" y="261981"/>
                  </a:lnTo>
                  <a:cubicBezTo>
                    <a:pt x="335365" y="230368"/>
                    <a:pt x="348719" y="200922"/>
                    <a:pt x="363481" y="174039"/>
                  </a:cubicBezTo>
                  <a:close/>
                  <a:moveTo>
                    <a:pt x="550426" y="90520"/>
                  </a:moveTo>
                  <a:lnTo>
                    <a:pt x="544829" y="91702"/>
                  </a:lnTo>
                  <a:cubicBezTo>
                    <a:pt x="496979" y="112200"/>
                    <a:pt x="454210" y="161898"/>
                    <a:pt x="420955" y="231514"/>
                  </a:cubicBezTo>
                  <a:lnTo>
                    <a:pt x="397957" y="289866"/>
                  </a:lnTo>
                  <a:lnTo>
                    <a:pt x="474454" y="274540"/>
                  </a:lnTo>
                  <a:lnTo>
                    <a:pt x="550426" y="270335"/>
                  </a:lnTo>
                  <a:close/>
                  <a:moveTo>
                    <a:pt x="628214" y="88457"/>
                  </a:moveTo>
                  <a:lnTo>
                    <a:pt x="628214" y="269793"/>
                  </a:lnTo>
                  <a:lnTo>
                    <a:pt x="713962" y="274540"/>
                  </a:lnTo>
                  <a:lnTo>
                    <a:pt x="790459" y="289866"/>
                  </a:lnTo>
                  <a:lnTo>
                    <a:pt x="767461" y="231514"/>
                  </a:lnTo>
                  <a:cubicBezTo>
                    <a:pt x="734206" y="161898"/>
                    <a:pt x="691437" y="112200"/>
                    <a:pt x="643587" y="91702"/>
                  </a:cubicBezTo>
                  <a:close/>
                  <a:moveTo>
                    <a:pt x="594208" y="0"/>
                  </a:moveTo>
                  <a:cubicBezTo>
                    <a:pt x="922380" y="0"/>
                    <a:pt x="1188416" y="266036"/>
                    <a:pt x="1188416" y="594208"/>
                  </a:cubicBezTo>
                  <a:lnTo>
                    <a:pt x="1184822" y="629858"/>
                  </a:lnTo>
                  <a:lnTo>
                    <a:pt x="629009" y="629858"/>
                  </a:lnTo>
                  <a:lnTo>
                    <a:pt x="629009" y="632239"/>
                  </a:lnTo>
                  <a:lnTo>
                    <a:pt x="628214" y="632239"/>
                  </a:lnTo>
                  <a:lnTo>
                    <a:pt x="628214" y="837587"/>
                  </a:lnTo>
                  <a:lnTo>
                    <a:pt x="629009" y="837549"/>
                  </a:lnTo>
                  <a:lnTo>
                    <a:pt x="629009" y="918579"/>
                  </a:lnTo>
                  <a:lnTo>
                    <a:pt x="628214" y="918623"/>
                  </a:lnTo>
                  <a:lnTo>
                    <a:pt x="628214" y="1099959"/>
                  </a:lnTo>
                  <a:lnTo>
                    <a:pt x="629009" y="1099791"/>
                  </a:lnTo>
                  <a:lnTo>
                    <a:pt x="629009" y="1184908"/>
                  </a:lnTo>
                  <a:lnTo>
                    <a:pt x="594208" y="1188416"/>
                  </a:lnTo>
                  <a:cubicBezTo>
                    <a:pt x="266036" y="1188416"/>
                    <a:pt x="0" y="922380"/>
                    <a:pt x="0" y="594208"/>
                  </a:cubicBezTo>
                  <a:cubicBezTo>
                    <a:pt x="0" y="266036"/>
                    <a:pt x="266036" y="0"/>
                    <a:pt x="594208"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4400" advTm="1000">
        <p14:honeycomb/>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0-#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nvSpPr>
        <p:spPr>
          <a:xfrm>
            <a:off x="5187776" y="2996952"/>
            <a:ext cx="4970604" cy="923330"/>
          </a:xfrm>
          <a:prstGeom prst="rect">
            <a:avLst/>
          </a:prstGeom>
          <a:noFill/>
        </p:spPr>
        <p:txBody>
          <a:bodyPr wrap="square" rtlCol="0" anchor="ctr">
            <a:spAutoFit/>
          </a:bodyPr>
          <a:lstStyle/>
          <a:p>
            <a:pPr>
              <a:defRPr/>
            </a:pPr>
            <a:r>
              <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rPr>
              <a:t>医疗成果展示</a:t>
            </a:r>
            <a:endPar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矩形 51"/>
          <p:cNvSpPr>
            <a:spLocks noChangeArrowheads="1"/>
          </p:cNvSpPr>
          <p:nvPr/>
        </p:nvSpPr>
        <p:spPr bwMode="auto">
          <a:xfrm>
            <a:off x="5303118" y="3914881"/>
            <a:ext cx="5601554" cy="60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4" tIns="45717" rIns="91434" bIns="45717">
            <a:spAutoFit/>
          </a:bodyPr>
          <a:lstStyle/>
          <a:p>
            <a:pPr>
              <a:lnSpc>
                <a:spcPct val="120000"/>
              </a:lnSpc>
              <a:spcBef>
                <a:spcPct val="0"/>
              </a:spcBef>
              <a:buFont typeface="Arial" panose="020B0604020202020204" pitchFamily="34" charset="0"/>
              <a:buNone/>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rPr>
              <a:t>请点击录入本章节的概括性描述文字或者复制粘贴，请添加说明文字，图像描述及总结。在此录入本章节的综合描述说明。</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TextBox 37"/>
          <p:cNvSpPr>
            <a:spLocks noChangeArrowheads="1"/>
          </p:cNvSpPr>
          <p:nvPr/>
        </p:nvSpPr>
        <p:spPr bwMode="auto">
          <a:xfrm>
            <a:off x="5187776" y="2446237"/>
            <a:ext cx="2707630" cy="684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spcBef>
                <a:spcPct val="0"/>
              </a:spcBef>
              <a:buNone/>
            </a:pPr>
            <a:r>
              <a:rPr lang="en-US" altLang="zh-CN" sz="4000" b="1" dirty="0">
                <a:solidFill>
                  <a:srgbClr val="C00000"/>
                </a:solidFill>
                <a:effectLst>
                  <a:outerShdw blurRad="50800" dist="38100" dir="2700000" algn="tl" rotWithShape="0">
                    <a:prstClr val="black">
                      <a:alpha val="40000"/>
                    </a:prstClr>
                  </a:outerShdw>
                </a:effectLst>
                <a:latin typeface="Arial" panose="020B0604020202020204" pitchFamily="34" charset="0"/>
                <a:ea typeface="微软雅黑" panose="020B0503020204020204" pitchFamily="34" charset="-122"/>
                <a:cs typeface="Arial" panose="020B0604020202020204" pitchFamily="34" charset="0"/>
              </a:rPr>
              <a:t>PART</a:t>
            </a:r>
            <a:r>
              <a:rPr lang="en-US" altLang="zh-CN" sz="4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rPr>
              <a:t>02</a:t>
            </a:r>
            <a:endParaRPr lang="zh-CN" altLang="en-US" sz="2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630710" y="1542650"/>
            <a:ext cx="3396881" cy="2782045"/>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3900" advTm="1000">
        <p14:glitter pattern="hexagon"/>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fltVal val="0"/>
                                          </p:val>
                                        </p:tav>
                                        <p:tav tm="100000">
                                          <p:val>
                                            <p:strVal val="#ppt_h"/>
                                          </p:val>
                                        </p:tav>
                                      </p:tavLst>
                                    </p:anim>
                                    <p:animEffect transition="in" filter="fade">
                                      <p:cBhvr>
                                        <p:cTn id="15" dur="500"/>
                                        <p:tgtEl>
                                          <p:spTgt spid="28"/>
                                        </p:tgtEl>
                                      </p:cBhvr>
                                    </p:animEffect>
                                  </p:childTnLst>
                                </p:cTn>
                              </p:par>
                            </p:childTnLst>
                          </p:cTn>
                        </p:par>
                        <p:par>
                          <p:cTn id="16" fill="hold">
                            <p:stCondLst>
                              <p:cond delay="1500"/>
                            </p:stCondLst>
                            <p:childTnLst>
                              <p:par>
                                <p:cTn id="17" presetID="2" presetClass="entr" presetSubtype="2" fill="hold" grpId="0" nodeType="afterEffect">
                                  <p:stCondLst>
                                    <p:cond delay="0"/>
                                  </p:stCondLst>
                                  <p:iterate type="lt">
                                    <p:tmPct val="10000"/>
                                  </p:iterate>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1+#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p:tgtEl>
                                          <p:spTgt spid="24"/>
                                        </p:tgtEl>
                                        <p:attrNameLst>
                                          <p:attrName>ppt_y</p:attrName>
                                        </p:attrNameLst>
                                      </p:cBhvr>
                                      <p:tavLst>
                                        <p:tav tm="0">
                                          <p:val>
                                            <p:strVal val="#ppt_y+#ppt_h*1.125000"/>
                                          </p:val>
                                        </p:tav>
                                        <p:tav tm="100000">
                                          <p:val>
                                            <p:strVal val="#ppt_y"/>
                                          </p:val>
                                        </p:tav>
                                      </p:tavLst>
                                    </p:anim>
                                    <p:animEffect transition="in" filter="wipe(up)">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组合 33"/>
          <p:cNvGrpSpPr/>
          <p:nvPr/>
        </p:nvGrpSpPr>
        <p:grpSpPr>
          <a:xfrm>
            <a:off x="1550611" y="1701703"/>
            <a:ext cx="2682524" cy="2682524"/>
            <a:chOff x="304800" y="673100"/>
            <a:chExt cx="4000500" cy="4000500"/>
          </a:xfrm>
          <a:effectLst>
            <a:outerShdw blurRad="444500" dist="254000" dir="8100000" algn="tr" rotWithShape="0">
              <a:prstClr val="black">
                <a:alpha val="50000"/>
              </a:prstClr>
            </a:outerShdw>
          </a:effectLst>
        </p:grpSpPr>
        <p:sp>
          <p:nvSpPr>
            <p:cNvPr id="35" name="同心圆 3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6" name="椭圆 35"/>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p:cNvGrpSpPr/>
          <p:nvPr/>
        </p:nvGrpSpPr>
        <p:grpSpPr>
          <a:xfrm>
            <a:off x="3696923" y="1661952"/>
            <a:ext cx="2682524" cy="2682524"/>
            <a:chOff x="304800" y="673100"/>
            <a:chExt cx="4000500" cy="4000500"/>
          </a:xfrm>
          <a:effectLst>
            <a:outerShdw blurRad="444500" dist="254000" dir="8100000" algn="tr" rotWithShape="0">
              <a:prstClr val="black">
                <a:alpha val="50000"/>
              </a:prstClr>
            </a:outerShdw>
          </a:effectLst>
        </p:grpSpPr>
        <p:sp>
          <p:nvSpPr>
            <p:cNvPr id="38" name="同心圆 37"/>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9" name="椭圆 38"/>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0" name="组合 39"/>
          <p:cNvGrpSpPr/>
          <p:nvPr/>
        </p:nvGrpSpPr>
        <p:grpSpPr>
          <a:xfrm>
            <a:off x="5843231" y="1701703"/>
            <a:ext cx="2682524" cy="2682524"/>
            <a:chOff x="304800" y="673100"/>
            <a:chExt cx="4000500" cy="4000500"/>
          </a:xfrm>
          <a:effectLst>
            <a:outerShdw blurRad="444500" dist="254000" dir="8100000" algn="tr" rotWithShape="0">
              <a:prstClr val="black">
                <a:alpha val="50000"/>
              </a:prstClr>
            </a:outerShdw>
          </a:effectLst>
        </p:grpSpPr>
        <p:sp>
          <p:nvSpPr>
            <p:cNvPr id="44" name="同心圆 4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0" name="椭圆 49"/>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0" name="组合 69"/>
          <p:cNvGrpSpPr/>
          <p:nvPr/>
        </p:nvGrpSpPr>
        <p:grpSpPr>
          <a:xfrm>
            <a:off x="7989543" y="1701703"/>
            <a:ext cx="2682524" cy="2682524"/>
            <a:chOff x="304800" y="673100"/>
            <a:chExt cx="4000500" cy="4000500"/>
          </a:xfrm>
          <a:effectLst>
            <a:outerShdw blurRad="444500" dist="254000" dir="8100000" algn="tr" rotWithShape="0">
              <a:prstClr val="black">
                <a:alpha val="50000"/>
              </a:prstClr>
            </a:outerShdw>
          </a:effectLst>
        </p:grpSpPr>
        <p:sp>
          <p:nvSpPr>
            <p:cNvPr id="71" name="同心圆 70"/>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2" name="椭圆 71"/>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3" name="TextBox 14"/>
          <p:cNvSpPr txBox="1"/>
          <p:nvPr/>
        </p:nvSpPr>
        <p:spPr>
          <a:xfrm>
            <a:off x="2255575" y="2564906"/>
            <a:ext cx="1210588" cy="1015663"/>
          </a:xfrm>
          <a:prstGeom prst="rect">
            <a:avLst/>
          </a:prstGeom>
          <a:noFill/>
        </p:spPr>
        <p:txBody>
          <a:bodyPr wrap="none" rtlCol="0">
            <a:spAutoFit/>
          </a:bodyPr>
          <a:lstStyle/>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点击输入</a:t>
            </a:r>
            <a:endParaRPr lang="en-US" altLang="zh-CN" sz="20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标题文本</a:t>
            </a:r>
            <a:endPar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4" name="TextBox 15"/>
          <p:cNvSpPr txBox="1"/>
          <p:nvPr/>
        </p:nvSpPr>
        <p:spPr>
          <a:xfrm>
            <a:off x="4330544" y="2564906"/>
            <a:ext cx="1210588" cy="1015663"/>
          </a:xfrm>
          <a:prstGeom prst="rect">
            <a:avLst/>
          </a:prstGeom>
          <a:noFill/>
        </p:spPr>
        <p:txBody>
          <a:bodyPr wrap="none" rtlCol="0">
            <a:spAutoFit/>
          </a:bodyPr>
          <a:lstStyle/>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点击输入</a:t>
            </a:r>
            <a:endParaRPr lang="en-US" altLang="zh-CN" sz="20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标题文本</a:t>
            </a:r>
            <a:endPar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5" name="TextBox 16"/>
          <p:cNvSpPr txBox="1"/>
          <p:nvPr/>
        </p:nvSpPr>
        <p:spPr>
          <a:xfrm>
            <a:off x="6524047" y="2564906"/>
            <a:ext cx="1210588" cy="1015663"/>
          </a:xfrm>
          <a:prstGeom prst="rect">
            <a:avLst/>
          </a:prstGeom>
          <a:noFill/>
        </p:spPr>
        <p:txBody>
          <a:bodyPr wrap="none" rtlCol="0">
            <a:spAutoFit/>
          </a:bodyPr>
          <a:lstStyle/>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点击输入</a:t>
            </a:r>
            <a:endParaRPr lang="en-US" altLang="zh-CN" sz="20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标题文本</a:t>
            </a:r>
            <a:endPar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6" name="TextBox 17"/>
          <p:cNvSpPr txBox="1"/>
          <p:nvPr/>
        </p:nvSpPr>
        <p:spPr>
          <a:xfrm>
            <a:off x="8666748" y="2564906"/>
            <a:ext cx="1210588" cy="1015663"/>
          </a:xfrm>
          <a:prstGeom prst="rect">
            <a:avLst/>
          </a:prstGeom>
          <a:noFill/>
        </p:spPr>
        <p:txBody>
          <a:bodyPr wrap="none" rtlCol="0">
            <a:spAutoFit/>
          </a:bodyPr>
          <a:lstStyle/>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点击输入</a:t>
            </a:r>
            <a:endParaRPr lang="en-US" altLang="zh-CN" sz="2000" b="1" dirty="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标题文本</a:t>
            </a:r>
            <a:endPar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7" name="椭圆 76"/>
          <p:cNvSpPr/>
          <p:nvPr/>
        </p:nvSpPr>
        <p:spPr>
          <a:xfrm>
            <a:off x="6100068" y="3905276"/>
            <a:ext cx="667877" cy="667877"/>
          </a:xfrm>
          <a:prstGeom prst="ellipse">
            <a:avLst/>
          </a:prstGeom>
          <a:solidFill>
            <a:srgbClr val="C00000"/>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p:cNvSpPr/>
          <p:nvPr/>
        </p:nvSpPr>
        <p:spPr>
          <a:xfrm>
            <a:off x="7623176" y="4204358"/>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p:cNvSpPr/>
          <p:nvPr/>
        </p:nvSpPr>
        <p:spPr>
          <a:xfrm>
            <a:off x="3403020" y="4204837"/>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p:cNvSpPr/>
          <p:nvPr/>
        </p:nvSpPr>
        <p:spPr>
          <a:xfrm>
            <a:off x="3007908" y="4362622"/>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8234026" y="4211050"/>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p:cNvSpPr/>
          <p:nvPr/>
        </p:nvSpPr>
        <p:spPr>
          <a:xfrm>
            <a:off x="4082994" y="4201044"/>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8737706" y="4376253"/>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5133777" y="4247189"/>
            <a:ext cx="333939" cy="333939"/>
          </a:xfrm>
          <a:prstGeom prst="ellipse">
            <a:avLst/>
          </a:prstGeom>
          <a:solidFill>
            <a:srgbClr val="C00000"/>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8969310" y="4202649"/>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p:cNvSpPr/>
          <p:nvPr/>
        </p:nvSpPr>
        <p:spPr>
          <a:xfrm>
            <a:off x="5535410" y="4213389"/>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p:cNvSpPr/>
          <p:nvPr/>
        </p:nvSpPr>
        <p:spPr>
          <a:xfrm>
            <a:off x="9812992" y="4278904"/>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p:cNvSpPr/>
          <p:nvPr/>
        </p:nvSpPr>
        <p:spPr>
          <a:xfrm>
            <a:off x="7867657" y="3959312"/>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p:cNvSpPr/>
          <p:nvPr/>
        </p:nvSpPr>
        <p:spPr>
          <a:xfrm>
            <a:off x="2760481" y="4376632"/>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p:cNvSpPr/>
          <p:nvPr/>
        </p:nvSpPr>
        <p:spPr>
          <a:xfrm>
            <a:off x="6008476" y="4007441"/>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p:cNvSpPr/>
          <p:nvPr/>
        </p:nvSpPr>
        <p:spPr>
          <a:xfrm>
            <a:off x="4274710" y="4129903"/>
            <a:ext cx="429535" cy="429535"/>
          </a:xfrm>
          <a:prstGeom prst="ellipse">
            <a:avLst/>
          </a:prstGeom>
          <a:solidFill>
            <a:schemeClr val="bg1"/>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p:cNvSpPr/>
          <p:nvPr/>
        </p:nvSpPr>
        <p:spPr>
          <a:xfrm>
            <a:off x="6767946" y="4200220"/>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p:cNvSpPr/>
          <p:nvPr/>
        </p:nvSpPr>
        <p:spPr>
          <a:xfrm>
            <a:off x="1609158" y="4204664"/>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p:cNvSpPr/>
          <p:nvPr/>
        </p:nvSpPr>
        <p:spPr>
          <a:xfrm>
            <a:off x="1228878" y="4379640"/>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p:cNvSpPr/>
          <p:nvPr/>
        </p:nvSpPr>
        <p:spPr>
          <a:xfrm>
            <a:off x="3696468" y="3960302"/>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p:cNvSpPr/>
          <p:nvPr/>
        </p:nvSpPr>
        <p:spPr>
          <a:xfrm>
            <a:off x="2254194" y="4275414"/>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8257989" y="4017034"/>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p:cNvSpPr/>
          <p:nvPr/>
        </p:nvSpPr>
        <p:spPr>
          <a:xfrm>
            <a:off x="10307282" y="4192272"/>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TextBox 40"/>
          <p:cNvSpPr txBox="1"/>
          <p:nvPr/>
        </p:nvSpPr>
        <p:spPr>
          <a:xfrm>
            <a:off x="3098112" y="5302367"/>
            <a:ext cx="5983525" cy="923138"/>
          </a:xfrm>
          <a:prstGeom prst="rect">
            <a:avLst/>
          </a:prstGeom>
          <a:noFill/>
        </p:spPr>
        <p:txBody>
          <a:bodyPr wrap="square" lIns="0" tIns="0" rIns="0" bIns="0" rtlCol="0">
            <a:spAutoFit/>
          </a:bodyPr>
          <a:lstStyle/>
          <a:p>
            <a:pPr algn="just">
              <a:lnSpc>
                <a:spcPct val="150000"/>
              </a:lnSpc>
            </a:pPr>
            <a:r>
              <a:rPr lang="zh-CN" altLang="en-US" sz="1335" dirty="0">
                <a:latin typeface="+mj-ea"/>
                <a:ea typeface="+mj-ea"/>
              </a:rPr>
              <a:t>点击输入简要文字内容，文字内容需概括精炼，不用多余的文字修饰，言简意赅的说明分项内容。点击输入简要文字内容，文字内容需概括精炼，不用多余的文字修饰，言简意赅的说明分项内容</a:t>
            </a:r>
            <a:r>
              <a:rPr lang="en-US" altLang="zh-CN" sz="1335" dirty="0">
                <a:latin typeface="+mj-ea"/>
                <a:ea typeface="+mj-ea"/>
              </a:rPr>
              <a:t>……</a:t>
            </a:r>
            <a:endParaRPr lang="en-US" altLang="zh-CN" sz="1335" dirty="0">
              <a:latin typeface="+mj-ea"/>
              <a:ea typeface="+mj-ea"/>
            </a:endParaRPr>
          </a:p>
        </p:txBody>
      </p:sp>
      <p:sp>
        <p:nvSpPr>
          <p:cNvPr id="100" name="Freeform 5"/>
          <p:cNvSpPr/>
          <p:nvPr/>
        </p:nvSpPr>
        <p:spPr bwMode="auto">
          <a:xfrm>
            <a:off x="2690688" y="5308547"/>
            <a:ext cx="236960" cy="972492"/>
          </a:xfrm>
          <a:custGeom>
            <a:avLst/>
            <a:gdLst/>
            <a:ahLst/>
            <a:cxnLst/>
            <a:rect l="l" t="t" r="r" b="b"/>
            <a:pathLst>
              <a:path w="931331" h="3822203">
                <a:moveTo>
                  <a:pt x="931331" y="0"/>
                </a:moveTo>
                <a:lnTo>
                  <a:pt x="931331" y="43438"/>
                </a:lnTo>
                <a:lnTo>
                  <a:pt x="929692" y="43241"/>
                </a:lnTo>
                <a:cubicBezTo>
                  <a:pt x="720560" y="43241"/>
                  <a:pt x="548753" y="233651"/>
                  <a:pt x="531759" y="477070"/>
                </a:cubicBezTo>
                <a:cubicBezTo>
                  <a:pt x="531001" y="481589"/>
                  <a:pt x="530505" y="486178"/>
                  <a:pt x="530592" y="490864"/>
                </a:cubicBezTo>
                <a:lnTo>
                  <a:pt x="527965" y="521911"/>
                </a:lnTo>
                <a:cubicBezTo>
                  <a:pt x="527965" y="524355"/>
                  <a:pt x="527981" y="526795"/>
                  <a:pt x="528584" y="529223"/>
                </a:cubicBezTo>
                <a:cubicBezTo>
                  <a:pt x="525896" y="549213"/>
                  <a:pt x="525319" y="570030"/>
                  <a:pt x="525319" y="591585"/>
                </a:cubicBezTo>
                <a:lnTo>
                  <a:pt x="525319" y="1420695"/>
                </a:lnTo>
                <a:cubicBezTo>
                  <a:pt x="525319" y="1644311"/>
                  <a:pt x="418363" y="1909396"/>
                  <a:pt x="152419" y="1909396"/>
                </a:cubicBezTo>
                <a:lnTo>
                  <a:pt x="152419" y="1917007"/>
                </a:lnTo>
                <a:cubicBezTo>
                  <a:pt x="411268" y="1917007"/>
                  <a:pt x="525319" y="2180779"/>
                  <a:pt x="525319" y="2401508"/>
                </a:cubicBezTo>
                <a:lnTo>
                  <a:pt x="525319" y="3229831"/>
                </a:lnTo>
                <a:lnTo>
                  <a:pt x="528395" y="3285086"/>
                </a:lnTo>
                <a:lnTo>
                  <a:pt x="527965" y="3290166"/>
                </a:lnTo>
                <a:cubicBezTo>
                  <a:pt x="527965" y="3298449"/>
                  <a:pt x="528142" y="3306682"/>
                  <a:pt x="530049" y="3314794"/>
                </a:cubicBezTo>
                <a:cubicBezTo>
                  <a:pt x="529872" y="3323297"/>
                  <a:pt x="530775" y="3331587"/>
                  <a:pt x="532157" y="3339708"/>
                </a:cubicBezTo>
                <a:cubicBezTo>
                  <a:pt x="550979" y="3580884"/>
                  <a:pt x="721914" y="3768836"/>
                  <a:pt x="929692" y="3768836"/>
                </a:cubicBezTo>
                <a:cubicBezTo>
                  <a:pt x="930239" y="3768836"/>
                  <a:pt x="930786" y="3768835"/>
                  <a:pt x="931331" y="3768639"/>
                </a:cubicBezTo>
                <a:lnTo>
                  <a:pt x="931331" y="3822203"/>
                </a:lnTo>
                <a:cubicBezTo>
                  <a:pt x="739757" y="3822203"/>
                  <a:pt x="598112" y="3773911"/>
                  <a:pt x="507975" y="3678638"/>
                </a:cubicBezTo>
                <a:cubicBezTo>
                  <a:pt x="417575" y="3582577"/>
                  <a:pt x="372901" y="3410141"/>
                  <a:pt x="372901" y="3162642"/>
                </a:cubicBezTo>
                <a:lnTo>
                  <a:pt x="372901" y="2435365"/>
                </a:lnTo>
                <a:cubicBezTo>
                  <a:pt x="372901" y="2299674"/>
                  <a:pt x="350301" y="2189965"/>
                  <a:pt x="304838" y="2105453"/>
                </a:cubicBezTo>
                <a:cubicBezTo>
                  <a:pt x="260163" y="2021204"/>
                  <a:pt x="158200" y="1972649"/>
                  <a:pt x="0" y="1961888"/>
                </a:cubicBezTo>
                <a:lnTo>
                  <a:pt x="0" y="1860316"/>
                </a:lnTo>
                <a:cubicBezTo>
                  <a:pt x="146638" y="1837744"/>
                  <a:pt x="245710" y="1792339"/>
                  <a:pt x="296166" y="1724624"/>
                </a:cubicBezTo>
                <a:cubicBezTo>
                  <a:pt x="347410" y="1657434"/>
                  <a:pt x="372901" y="1544052"/>
                  <a:pt x="372901" y="1386838"/>
                </a:cubicBezTo>
                <a:lnTo>
                  <a:pt x="372901" y="659562"/>
                </a:lnTo>
                <a:cubicBezTo>
                  <a:pt x="372901" y="411275"/>
                  <a:pt x="417575" y="239626"/>
                  <a:pt x="507975" y="143566"/>
                </a:cubicBezTo>
                <a:cubicBezTo>
                  <a:pt x="598112" y="47505"/>
                  <a:pt x="739757" y="0"/>
                  <a:pt x="931331" y="0"/>
                </a:cubicBezTo>
                <a:close/>
              </a:path>
            </a:pathLst>
          </a:custGeom>
          <a:solidFill>
            <a:schemeClr val="tx1"/>
          </a:solidFill>
          <a:ln>
            <a:noFill/>
          </a:ln>
        </p:spPr>
        <p:txBody>
          <a:bodyPr vert="horz" wrap="square" lIns="121920" tIns="60960" rIns="121920" bIns="60960" numCol="1" anchor="t" anchorCtr="0" compatLnSpc="1"/>
          <a:lstStyle/>
          <a:p>
            <a:endParaRPr lang="zh-CN" altLang="en-US" dirty="0">
              <a:ea typeface="微软雅黑" panose="020B0503020204020204" pitchFamily="34" charset="-122"/>
            </a:endParaRPr>
          </a:p>
        </p:txBody>
      </p:sp>
      <p:sp>
        <p:nvSpPr>
          <p:cNvPr id="101" name="Freeform 5"/>
          <p:cNvSpPr/>
          <p:nvPr/>
        </p:nvSpPr>
        <p:spPr bwMode="auto">
          <a:xfrm flipH="1">
            <a:off x="9276373" y="5253203"/>
            <a:ext cx="236960" cy="972492"/>
          </a:xfrm>
          <a:custGeom>
            <a:avLst/>
            <a:gdLst/>
            <a:ahLst/>
            <a:cxnLst/>
            <a:rect l="l" t="t" r="r" b="b"/>
            <a:pathLst>
              <a:path w="931331" h="3822203">
                <a:moveTo>
                  <a:pt x="931331" y="0"/>
                </a:moveTo>
                <a:lnTo>
                  <a:pt x="931331" y="43438"/>
                </a:lnTo>
                <a:lnTo>
                  <a:pt x="929692" y="43241"/>
                </a:lnTo>
                <a:cubicBezTo>
                  <a:pt x="720560" y="43241"/>
                  <a:pt x="548753" y="233651"/>
                  <a:pt x="531759" y="477070"/>
                </a:cubicBezTo>
                <a:cubicBezTo>
                  <a:pt x="531001" y="481589"/>
                  <a:pt x="530505" y="486178"/>
                  <a:pt x="530592" y="490864"/>
                </a:cubicBezTo>
                <a:lnTo>
                  <a:pt x="527965" y="521911"/>
                </a:lnTo>
                <a:cubicBezTo>
                  <a:pt x="527965" y="524355"/>
                  <a:pt x="527981" y="526795"/>
                  <a:pt x="528584" y="529223"/>
                </a:cubicBezTo>
                <a:cubicBezTo>
                  <a:pt x="525896" y="549213"/>
                  <a:pt x="525319" y="570030"/>
                  <a:pt x="525319" y="591585"/>
                </a:cubicBezTo>
                <a:lnTo>
                  <a:pt x="525319" y="1420695"/>
                </a:lnTo>
                <a:cubicBezTo>
                  <a:pt x="525319" y="1644311"/>
                  <a:pt x="418363" y="1909396"/>
                  <a:pt x="152419" y="1909396"/>
                </a:cubicBezTo>
                <a:lnTo>
                  <a:pt x="152419" y="1917007"/>
                </a:lnTo>
                <a:cubicBezTo>
                  <a:pt x="411268" y="1917007"/>
                  <a:pt x="525319" y="2180779"/>
                  <a:pt x="525319" y="2401508"/>
                </a:cubicBezTo>
                <a:lnTo>
                  <a:pt x="525319" y="3229831"/>
                </a:lnTo>
                <a:lnTo>
                  <a:pt x="528395" y="3285086"/>
                </a:lnTo>
                <a:lnTo>
                  <a:pt x="527965" y="3290166"/>
                </a:lnTo>
                <a:cubicBezTo>
                  <a:pt x="527965" y="3298449"/>
                  <a:pt x="528142" y="3306682"/>
                  <a:pt x="530049" y="3314794"/>
                </a:cubicBezTo>
                <a:cubicBezTo>
                  <a:pt x="529872" y="3323297"/>
                  <a:pt x="530775" y="3331587"/>
                  <a:pt x="532157" y="3339708"/>
                </a:cubicBezTo>
                <a:cubicBezTo>
                  <a:pt x="550979" y="3580884"/>
                  <a:pt x="721914" y="3768836"/>
                  <a:pt x="929692" y="3768836"/>
                </a:cubicBezTo>
                <a:cubicBezTo>
                  <a:pt x="930239" y="3768836"/>
                  <a:pt x="930786" y="3768835"/>
                  <a:pt x="931331" y="3768639"/>
                </a:cubicBezTo>
                <a:lnTo>
                  <a:pt x="931331" y="3822203"/>
                </a:lnTo>
                <a:cubicBezTo>
                  <a:pt x="739757" y="3822203"/>
                  <a:pt x="598112" y="3773911"/>
                  <a:pt x="507975" y="3678638"/>
                </a:cubicBezTo>
                <a:cubicBezTo>
                  <a:pt x="417575" y="3582577"/>
                  <a:pt x="372901" y="3410141"/>
                  <a:pt x="372901" y="3162642"/>
                </a:cubicBezTo>
                <a:lnTo>
                  <a:pt x="372901" y="2435365"/>
                </a:lnTo>
                <a:cubicBezTo>
                  <a:pt x="372901" y="2299674"/>
                  <a:pt x="350301" y="2189965"/>
                  <a:pt x="304838" y="2105453"/>
                </a:cubicBezTo>
                <a:cubicBezTo>
                  <a:pt x="260163" y="2021204"/>
                  <a:pt x="158200" y="1972649"/>
                  <a:pt x="0" y="1961888"/>
                </a:cubicBezTo>
                <a:lnTo>
                  <a:pt x="0" y="1860316"/>
                </a:lnTo>
                <a:cubicBezTo>
                  <a:pt x="146638" y="1837744"/>
                  <a:pt x="245710" y="1792339"/>
                  <a:pt x="296166" y="1724624"/>
                </a:cubicBezTo>
                <a:cubicBezTo>
                  <a:pt x="347410" y="1657434"/>
                  <a:pt x="372901" y="1544052"/>
                  <a:pt x="372901" y="1386838"/>
                </a:cubicBezTo>
                <a:lnTo>
                  <a:pt x="372901" y="659562"/>
                </a:lnTo>
                <a:cubicBezTo>
                  <a:pt x="372901" y="411275"/>
                  <a:pt x="417575" y="239626"/>
                  <a:pt x="507975" y="143566"/>
                </a:cubicBezTo>
                <a:cubicBezTo>
                  <a:pt x="598112" y="47505"/>
                  <a:pt x="739757" y="0"/>
                  <a:pt x="931331" y="0"/>
                </a:cubicBezTo>
                <a:close/>
              </a:path>
            </a:pathLst>
          </a:custGeom>
          <a:solidFill>
            <a:schemeClr val="tx1"/>
          </a:solidFill>
          <a:ln>
            <a:noFill/>
          </a:ln>
        </p:spPr>
        <p:txBody>
          <a:bodyPr vert="horz" wrap="square" lIns="121920" tIns="60960" rIns="121920" bIns="60960" numCol="1" anchor="t" anchorCtr="0" compatLnSpc="1"/>
          <a:lstStyle/>
          <a:p>
            <a:endParaRPr lang="zh-CN" altLang="en-US" dirty="0">
              <a:ea typeface="微软雅黑" panose="020B0503020204020204" pitchFamily="34" charset="-122"/>
            </a:endParaRPr>
          </a:p>
        </p:txBody>
      </p:sp>
      <p:sp>
        <p:nvSpPr>
          <p:cNvPr id="46"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4000" advTm="1000">
        <p14:vortex dir="r"/>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inVertical)">
                                          <p:cBhvr>
                                            <p:cTn id="7" dur="500"/>
                                            <p:tgtEl>
                                              <p:spTgt spid="46"/>
                                            </p:tgtEl>
                                          </p:cBhvr>
                                        </p:animEffect>
                                      </p:childTnLst>
                                    </p:cTn>
                                  </p:par>
                                </p:childTnLst>
                              </p:cTn>
                            </p:par>
                            <p:par>
                              <p:cTn id="8" fill="hold">
                                <p:stCondLst>
                                  <p:cond delay="500"/>
                                </p:stCondLst>
                                <p:childTnLst>
                                  <p:par>
                                    <p:cTn id="9" presetID="2" presetClass="entr" presetSubtype="2" fill="hold" nodeType="afterEffect" p14:presetBounceEnd="40000">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14:bounceEnd="40000">
                                          <p:cBhvr additive="base">
                                            <p:cTn id="11" dur="1500" fill="hold"/>
                                            <p:tgtEl>
                                              <p:spTgt spid="34"/>
                                            </p:tgtEl>
                                            <p:attrNameLst>
                                              <p:attrName>ppt_x</p:attrName>
                                            </p:attrNameLst>
                                          </p:cBhvr>
                                          <p:tavLst>
                                            <p:tav tm="0">
                                              <p:val>
                                                <p:strVal val="1+#ppt_w/2"/>
                                              </p:val>
                                            </p:tav>
                                            <p:tav tm="100000">
                                              <p:val>
                                                <p:strVal val="#ppt_x"/>
                                              </p:val>
                                            </p:tav>
                                          </p:tavLst>
                                        </p:anim>
                                        <p:anim calcmode="lin" valueType="num" p14:bounceEnd="40000">
                                          <p:cBhvr additive="base">
                                            <p:cTn id="12" dur="1500" fill="hold"/>
                                            <p:tgtEl>
                                              <p:spTgt spid="34"/>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40000">
                                      <p:stCondLst>
                                        <p:cond delay="300"/>
                                      </p:stCondLst>
                                      <p:childTnLst>
                                        <p:set>
                                          <p:cBhvr>
                                            <p:cTn id="14" dur="1" fill="hold">
                                              <p:stCondLst>
                                                <p:cond delay="0"/>
                                              </p:stCondLst>
                                            </p:cTn>
                                            <p:tgtEl>
                                              <p:spTgt spid="37"/>
                                            </p:tgtEl>
                                            <p:attrNameLst>
                                              <p:attrName>style.visibility</p:attrName>
                                            </p:attrNameLst>
                                          </p:cBhvr>
                                          <p:to>
                                            <p:strVal val="visible"/>
                                          </p:to>
                                        </p:set>
                                        <p:anim calcmode="lin" valueType="num" p14:bounceEnd="40000">
                                          <p:cBhvr additive="base">
                                            <p:cTn id="15" dur="1500" fill="hold"/>
                                            <p:tgtEl>
                                              <p:spTgt spid="37"/>
                                            </p:tgtEl>
                                            <p:attrNameLst>
                                              <p:attrName>ppt_x</p:attrName>
                                            </p:attrNameLst>
                                          </p:cBhvr>
                                          <p:tavLst>
                                            <p:tav tm="0">
                                              <p:val>
                                                <p:strVal val="1+#ppt_w/2"/>
                                              </p:val>
                                            </p:tav>
                                            <p:tav tm="100000">
                                              <p:val>
                                                <p:strVal val="#ppt_x"/>
                                              </p:val>
                                            </p:tav>
                                          </p:tavLst>
                                        </p:anim>
                                        <p:anim calcmode="lin" valueType="num" p14:bounceEnd="40000">
                                          <p:cBhvr additive="base">
                                            <p:cTn id="16" dur="1500" fill="hold"/>
                                            <p:tgtEl>
                                              <p:spTgt spid="3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40000">
                                      <p:stCondLst>
                                        <p:cond delay="600"/>
                                      </p:stCondLst>
                                      <p:childTnLst>
                                        <p:set>
                                          <p:cBhvr>
                                            <p:cTn id="18" dur="1" fill="hold">
                                              <p:stCondLst>
                                                <p:cond delay="0"/>
                                              </p:stCondLst>
                                            </p:cTn>
                                            <p:tgtEl>
                                              <p:spTgt spid="40"/>
                                            </p:tgtEl>
                                            <p:attrNameLst>
                                              <p:attrName>style.visibility</p:attrName>
                                            </p:attrNameLst>
                                          </p:cBhvr>
                                          <p:to>
                                            <p:strVal val="visible"/>
                                          </p:to>
                                        </p:set>
                                        <p:anim calcmode="lin" valueType="num" p14:bounceEnd="40000">
                                          <p:cBhvr additive="base">
                                            <p:cTn id="19" dur="1500" fill="hold"/>
                                            <p:tgtEl>
                                              <p:spTgt spid="40"/>
                                            </p:tgtEl>
                                            <p:attrNameLst>
                                              <p:attrName>ppt_x</p:attrName>
                                            </p:attrNameLst>
                                          </p:cBhvr>
                                          <p:tavLst>
                                            <p:tav tm="0">
                                              <p:val>
                                                <p:strVal val="1+#ppt_w/2"/>
                                              </p:val>
                                            </p:tav>
                                            <p:tav tm="100000">
                                              <p:val>
                                                <p:strVal val="#ppt_x"/>
                                              </p:val>
                                            </p:tav>
                                          </p:tavLst>
                                        </p:anim>
                                        <p:anim calcmode="lin" valueType="num" p14:bounceEnd="40000">
                                          <p:cBhvr additive="base">
                                            <p:cTn id="20" dur="1500" fill="hold"/>
                                            <p:tgtEl>
                                              <p:spTgt spid="40"/>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40000">
                                      <p:stCondLst>
                                        <p:cond delay="900"/>
                                      </p:stCondLst>
                                      <p:childTnLst>
                                        <p:set>
                                          <p:cBhvr>
                                            <p:cTn id="22" dur="1" fill="hold">
                                              <p:stCondLst>
                                                <p:cond delay="0"/>
                                              </p:stCondLst>
                                            </p:cTn>
                                            <p:tgtEl>
                                              <p:spTgt spid="70"/>
                                            </p:tgtEl>
                                            <p:attrNameLst>
                                              <p:attrName>style.visibility</p:attrName>
                                            </p:attrNameLst>
                                          </p:cBhvr>
                                          <p:to>
                                            <p:strVal val="visible"/>
                                          </p:to>
                                        </p:set>
                                        <p:anim calcmode="lin" valueType="num" p14:bounceEnd="40000">
                                          <p:cBhvr additive="base">
                                            <p:cTn id="23" dur="1500" fill="hold"/>
                                            <p:tgtEl>
                                              <p:spTgt spid="70"/>
                                            </p:tgtEl>
                                            <p:attrNameLst>
                                              <p:attrName>ppt_x</p:attrName>
                                            </p:attrNameLst>
                                          </p:cBhvr>
                                          <p:tavLst>
                                            <p:tav tm="0">
                                              <p:val>
                                                <p:strVal val="1+#ppt_w/2"/>
                                              </p:val>
                                            </p:tav>
                                            <p:tav tm="100000">
                                              <p:val>
                                                <p:strVal val="#ppt_x"/>
                                              </p:val>
                                            </p:tav>
                                          </p:tavLst>
                                        </p:anim>
                                        <p:anim calcmode="lin" valueType="num" p14:bounceEnd="40000">
                                          <p:cBhvr additive="base">
                                            <p:cTn id="24" dur="1500" fill="hold"/>
                                            <p:tgtEl>
                                              <p:spTgt spid="70"/>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2" presetClass="entr" presetSubtype="8" fill="hold" grpId="0" nodeType="after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additive="base">
                                            <p:cTn id="28" dur="500"/>
                                            <p:tgtEl>
                                              <p:spTgt spid="73"/>
                                            </p:tgtEl>
                                            <p:attrNameLst>
                                              <p:attrName>ppt_x</p:attrName>
                                            </p:attrNameLst>
                                          </p:cBhvr>
                                          <p:tavLst>
                                            <p:tav tm="0">
                                              <p:val>
                                                <p:strVal val="#ppt_x-#ppt_w*1.125000"/>
                                              </p:val>
                                            </p:tav>
                                            <p:tav tm="100000">
                                              <p:val>
                                                <p:strVal val="#ppt_x"/>
                                              </p:val>
                                            </p:tav>
                                          </p:tavLst>
                                        </p:anim>
                                        <p:animEffect transition="in" filter="wipe(right)">
                                          <p:cBhvr>
                                            <p:cTn id="29" dur="500"/>
                                            <p:tgtEl>
                                              <p:spTgt spid="73"/>
                                            </p:tgtEl>
                                          </p:cBhvr>
                                        </p:animEffect>
                                      </p:childTnLst>
                                    </p:cTn>
                                  </p:par>
                                  <p:par>
                                    <p:cTn id="30" presetID="12" presetClass="entr" presetSubtype="8" fill="hold" grpId="0" nodeType="withEffect">
                                      <p:stCondLst>
                                        <p:cond delay="2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p:tgtEl>
                                              <p:spTgt spid="74"/>
                                            </p:tgtEl>
                                            <p:attrNameLst>
                                              <p:attrName>ppt_x</p:attrName>
                                            </p:attrNameLst>
                                          </p:cBhvr>
                                          <p:tavLst>
                                            <p:tav tm="0">
                                              <p:val>
                                                <p:strVal val="#ppt_x-#ppt_w*1.125000"/>
                                              </p:val>
                                            </p:tav>
                                            <p:tav tm="100000">
                                              <p:val>
                                                <p:strVal val="#ppt_x"/>
                                              </p:val>
                                            </p:tav>
                                          </p:tavLst>
                                        </p:anim>
                                        <p:animEffect transition="in" filter="wipe(right)">
                                          <p:cBhvr>
                                            <p:cTn id="33" dur="500"/>
                                            <p:tgtEl>
                                              <p:spTgt spid="74"/>
                                            </p:tgtEl>
                                          </p:cBhvr>
                                        </p:animEffect>
                                      </p:childTnLst>
                                    </p:cTn>
                                  </p:par>
                                  <p:par>
                                    <p:cTn id="34" presetID="12" presetClass="entr" presetSubtype="8" fill="hold" grpId="0" nodeType="withEffect">
                                      <p:stCondLst>
                                        <p:cond delay="400"/>
                                      </p:stCondLst>
                                      <p:childTnLst>
                                        <p:set>
                                          <p:cBhvr>
                                            <p:cTn id="35" dur="1" fill="hold">
                                              <p:stCondLst>
                                                <p:cond delay="0"/>
                                              </p:stCondLst>
                                            </p:cTn>
                                            <p:tgtEl>
                                              <p:spTgt spid="75"/>
                                            </p:tgtEl>
                                            <p:attrNameLst>
                                              <p:attrName>style.visibility</p:attrName>
                                            </p:attrNameLst>
                                          </p:cBhvr>
                                          <p:to>
                                            <p:strVal val="visible"/>
                                          </p:to>
                                        </p:set>
                                        <p:anim calcmode="lin" valueType="num">
                                          <p:cBhvr additive="base">
                                            <p:cTn id="36" dur="500"/>
                                            <p:tgtEl>
                                              <p:spTgt spid="75"/>
                                            </p:tgtEl>
                                            <p:attrNameLst>
                                              <p:attrName>ppt_x</p:attrName>
                                            </p:attrNameLst>
                                          </p:cBhvr>
                                          <p:tavLst>
                                            <p:tav tm="0">
                                              <p:val>
                                                <p:strVal val="#ppt_x-#ppt_w*1.125000"/>
                                              </p:val>
                                            </p:tav>
                                            <p:tav tm="100000">
                                              <p:val>
                                                <p:strVal val="#ppt_x"/>
                                              </p:val>
                                            </p:tav>
                                          </p:tavLst>
                                        </p:anim>
                                        <p:animEffect transition="in" filter="wipe(right)">
                                          <p:cBhvr>
                                            <p:cTn id="37" dur="500"/>
                                            <p:tgtEl>
                                              <p:spTgt spid="75"/>
                                            </p:tgtEl>
                                          </p:cBhvr>
                                        </p:animEffect>
                                      </p:childTnLst>
                                    </p:cTn>
                                  </p:par>
                                  <p:par>
                                    <p:cTn id="38" presetID="12" presetClass="entr" presetSubtype="8"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 calcmode="lin" valueType="num">
                                          <p:cBhvr additive="base">
                                            <p:cTn id="40" dur="500"/>
                                            <p:tgtEl>
                                              <p:spTgt spid="76"/>
                                            </p:tgtEl>
                                            <p:attrNameLst>
                                              <p:attrName>ppt_x</p:attrName>
                                            </p:attrNameLst>
                                          </p:cBhvr>
                                          <p:tavLst>
                                            <p:tav tm="0">
                                              <p:val>
                                                <p:strVal val="#ppt_x-#ppt_w*1.125000"/>
                                              </p:val>
                                            </p:tav>
                                            <p:tav tm="100000">
                                              <p:val>
                                                <p:strVal val="#ppt_x"/>
                                              </p:val>
                                            </p:tav>
                                          </p:tavLst>
                                        </p:anim>
                                        <p:animEffect transition="in" filter="wipe(right)">
                                          <p:cBhvr>
                                            <p:cTn id="41" dur="500"/>
                                            <p:tgtEl>
                                              <p:spTgt spid="76"/>
                                            </p:tgtEl>
                                          </p:cBhvr>
                                        </p:animEffect>
                                      </p:childTnLst>
                                    </p:cTn>
                                  </p:par>
                                </p:childTnLst>
                              </p:cTn>
                            </p:par>
                            <p:par>
                              <p:cTn id="42" fill="hold">
                                <p:stCondLst>
                                  <p:cond delay="2500"/>
                                </p:stCondLst>
                                <p:childTnLst>
                                  <p:par>
                                    <p:cTn id="43" presetID="53" presetClass="entr" presetSubtype="16" fill="hold" grpId="0" nodeType="afterEffect">
                                      <p:stCondLst>
                                        <p:cond delay="0"/>
                                      </p:stCondLst>
                                      <p:childTnLst>
                                        <p:set>
                                          <p:cBhvr>
                                            <p:cTn id="44" dur="1" fill="hold">
                                              <p:stCondLst>
                                                <p:cond delay="0"/>
                                              </p:stCondLst>
                                            </p:cTn>
                                            <p:tgtEl>
                                              <p:spTgt spid="77"/>
                                            </p:tgtEl>
                                            <p:attrNameLst>
                                              <p:attrName>style.visibility</p:attrName>
                                            </p:attrNameLst>
                                          </p:cBhvr>
                                          <p:to>
                                            <p:strVal val="visible"/>
                                          </p:to>
                                        </p:set>
                                        <p:anim calcmode="lin" valueType="num">
                                          <p:cBhvr>
                                            <p:cTn id="45" dur="500" fill="hold"/>
                                            <p:tgtEl>
                                              <p:spTgt spid="77"/>
                                            </p:tgtEl>
                                            <p:attrNameLst>
                                              <p:attrName>ppt_w</p:attrName>
                                            </p:attrNameLst>
                                          </p:cBhvr>
                                          <p:tavLst>
                                            <p:tav tm="0">
                                              <p:val>
                                                <p:fltVal val="0"/>
                                              </p:val>
                                            </p:tav>
                                            <p:tav tm="100000">
                                              <p:val>
                                                <p:strVal val="#ppt_w"/>
                                              </p:val>
                                            </p:tav>
                                          </p:tavLst>
                                        </p:anim>
                                        <p:anim calcmode="lin" valueType="num">
                                          <p:cBhvr>
                                            <p:cTn id="46" dur="500" fill="hold"/>
                                            <p:tgtEl>
                                              <p:spTgt spid="77"/>
                                            </p:tgtEl>
                                            <p:attrNameLst>
                                              <p:attrName>ppt_h</p:attrName>
                                            </p:attrNameLst>
                                          </p:cBhvr>
                                          <p:tavLst>
                                            <p:tav tm="0">
                                              <p:val>
                                                <p:fltVal val="0"/>
                                              </p:val>
                                            </p:tav>
                                            <p:tav tm="100000">
                                              <p:val>
                                                <p:strVal val="#ppt_h"/>
                                              </p:val>
                                            </p:tav>
                                          </p:tavLst>
                                        </p:anim>
                                        <p:animEffect transition="in" filter="fade">
                                          <p:cBhvr>
                                            <p:cTn id="47" dur="500"/>
                                            <p:tgtEl>
                                              <p:spTgt spid="77"/>
                                            </p:tgtEl>
                                          </p:cBhvr>
                                        </p:animEffect>
                                      </p:childTnLst>
                                    </p:cTn>
                                  </p:par>
                                  <p:par>
                                    <p:cTn id="48" presetID="53" presetClass="entr" presetSubtype="16" fill="hold" grpId="0" nodeType="withEffect">
                                      <p:stCondLst>
                                        <p:cond delay="400"/>
                                      </p:stCondLst>
                                      <p:childTnLst>
                                        <p:set>
                                          <p:cBhvr>
                                            <p:cTn id="49" dur="1" fill="hold">
                                              <p:stCondLst>
                                                <p:cond delay="0"/>
                                              </p:stCondLst>
                                            </p:cTn>
                                            <p:tgtEl>
                                              <p:spTgt spid="78"/>
                                            </p:tgtEl>
                                            <p:attrNameLst>
                                              <p:attrName>style.visibility</p:attrName>
                                            </p:attrNameLst>
                                          </p:cBhvr>
                                          <p:to>
                                            <p:strVal val="visible"/>
                                          </p:to>
                                        </p:set>
                                        <p:anim calcmode="lin" valueType="num">
                                          <p:cBhvr>
                                            <p:cTn id="50" dur="500" fill="hold"/>
                                            <p:tgtEl>
                                              <p:spTgt spid="78"/>
                                            </p:tgtEl>
                                            <p:attrNameLst>
                                              <p:attrName>ppt_w</p:attrName>
                                            </p:attrNameLst>
                                          </p:cBhvr>
                                          <p:tavLst>
                                            <p:tav tm="0">
                                              <p:val>
                                                <p:fltVal val="0"/>
                                              </p:val>
                                            </p:tav>
                                            <p:tav tm="100000">
                                              <p:val>
                                                <p:strVal val="#ppt_w"/>
                                              </p:val>
                                            </p:tav>
                                          </p:tavLst>
                                        </p:anim>
                                        <p:anim calcmode="lin" valueType="num">
                                          <p:cBhvr>
                                            <p:cTn id="51" dur="500" fill="hold"/>
                                            <p:tgtEl>
                                              <p:spTgt spid="78"/>
                                            </p:tgtEl>
                                            <p:attrNameLst>
                                              <p:attrName>ppt_h</p:attrName>
                                            </p:attrNameLst>
                                          </p:cBhvr>
                                          <p:tavLst>
                                            <p:tav tm="0">
                                              <p:val>
                                                <p:fltVal val="0"/>
                                              </p:val>
                                            </p:tav>
                                            <p:tav tm="100000">
                                              <p:val>
                                                <p:strVal val="#ppt_h"/>
                                              </p:val>
                                            </p:tav>
                                          </p:tavLst>
                                        </p:anim>
                                        <p:animEffect transition="in" filter="fade">
                                          <p:cBhvr>
                                            <p:cTn id="52" dur="500"/>
                                            <p:tgtEl>
                                              <p:spTgt spid="78"/>
                                            </p:tgtEl>
                                          </p:cBhvr>
                                        </p:animEffect>
                                      </p:childTnLst>
                                    </p:cTn>
                                  </p:par>
                                  <p:par>
                                    <p:cTn id="53" presetID="53" presetClass="entr" presetSubtype="16" fill="hold" grpId="0" nodeType="withEffect">
                                      <p:stCondLst>
                                        <p:cond delay="200"/>
                                      </p:stCondLst>
                                      <p:childTnLst>
                                        <p:set>
                                          <p:cBhvr>
                                            <p:cTn id="54" dur="1" fill="hold">
                                              <p:stCondLst>
                                                <p:cond delay="0"/>
                                              </p:stCondLst>
                                            </p:cTn>
                                            <p:tgtEl>
                                              <p:spTgt spid="79"/>
                                            </p:tgtEl>
                                            <p:attrNameLst>
                                              <p:attrName>style.visibility</p:attrName>
                                            </p:attrNameLst>
                                          </p:cBhvr>
                                          <p:to>
                                            <p:strVal val="visible"/>
                                          </p:to>
                                        </p:set>
                                        <p:anim calcmode="lin" valueType="num">
                                          <p:cBhvr>
                                            <p:cTn id="55" dur="500" fill="hold"/>
                                            <p:tgtEl>
                                              <p:spTgt spid="79"/>
                                            </p:tgtEl>
                                            <p:attrNameLst>
                                              <p:attrName>ppt_w</p:attrName>
                                            </p:attrNameLst>
                                          </p:cBhvr>
                                          <p:tavLst>
                                            <p:tav tm="0">
                                              <p:val>
                                                <p:fltVal val="0"/>
                                              </p:val>
                                            </p:tav>
                                            <p:tav tm="100000">
                                              <p:val>
                                                <p:strVal val="#ppt_w"/>
                                              </p:val>
                                            </p:tav>
                                          </p:tavLst>
                                        </p:anim>
                                        <p:anim calcmode="lin" valueType="num">
                                          <p:cBhvr>
                                            <p:cTn id="56" dur="500" fill="hold"/>
                                            <p:tgtEl>
                                              <p:spTgt spid="79"/>
                                            </p:tgtEl>
                                            <p:attrNameLst>
                                              <p:attrName>ppt_h</p:attrName>
                                            </p:attrNameLst>
                                          </p:cBhvr>
                                          <p:tavLst>
                                            <p:tav tm="0">
                                              <p:val>
                                                <p:fltVal val="0"/>
                                              </p:val>
                                            </p:tav>
                                            <p:tav tm="100000">
                                              <p:val>
                                                <p:strVal val="#ppt_h"/>
                                              </p:val>
                                            </p:tav>
                                          </p:tavLst>
                                        </p:anim>
                                        <p:animEffect transition="in" filter="fade">
                                          <p:cBhvr>
                                            <p:cTn id="57" dur="500"/>
                                            <p:tgtEl>
                                              <p:spTgt spid="79"/>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80"/>
                                            </p:tgtEl>
                                            <p:attrNameLst>
                                              <p:attrName>style.visibility</p:attrName>
                                            </p:attrNameLst>
                                          </p:cBhvr>
                                          <p:to>
                                            <p:strVal val="visible"/>
                                          </p:to>
                                        </p:set>
                                        <p:anim calcmode="lin" valueType="num">
                                          <p:cBhvr>
                                            <p:cTn id="60" dur="500" fill="hold"/>
                                            <p:tgtEl>
                                              <p:spTgt spid="80"/>
                                            </p:tgtEl>
                                            <p:attrNameLst>
                                              <p:attrName>ppt_w</p:attrName>
                                            </p:attrNameLst>
                                          </p:cBhvr>
                                          <p:tavLst>
                                            <p:tav tm="0">
                                              <p:val>
                                                <p:fltVal val="0"/>
                                              </p:val>
                                            </p:tav>
                                            <p:tav tm="100000">
                                              <p:val>
                                                <p:strVal val="#ppt_w"/>
                                              </p:val>
                                            </p:tav>
                                          </p:tavLst>
                                        </p:anim>
                                        <p:anim calcmode="lin" valueType="num">
                                          <p:cBhvr>
                                            <p:cTn id="61" dur="500" fill="hold"/>
                                            <p:tgtEl>
                                              <p:spTgt spid="80"/>
                                            </p:tgtEl>
                                            <p:attrNameLst>
                                              <p:attrName>ppt_h</p:attrName>
                                            </p:attrNameLst>
                                          </p:cBhvr>
                                          <p:tavLst>
                                            <p:tav tm="0">
                                              <p:val>
                                                <p:fltVal val="0"/>
                                              </p:val>
                                            </p:tav>
                                            <p:tav tm="100000">
                                              <p:val>
                                                <p:strVal val="#ppt_h"/>
                                              </p:val>
                                            </p:tav>
                                          </p:tavLst>
                                        </p:anim>
                                        <p:animEffect transition="in" filter="fade">
                                          <p:cBhvr>
                                            <p:cTn id="62" dur="500"/>
                                            <p:tgtEl>
                                              <p:spTgt spid="80"/>
                                            </p:tgtEl>
                                          </p:cBhvr>
                                        </p:animEffect>
                                      </p:childTnLst>
                                    </p:cTn>
                                  </p:par>
                                  <p:par>
                                    <p:cTn id="63" presetID="53" presetClass="entr" presetSubtype="16" fill="hold" grpId="0" nodeType="withEffect">
                                      <p:stCondLst>
                                        <p:cond delay="400"/>
                                      </p:stCondLst>
                                      <p:childTnLst>
                                        <p:set>
                                          <p:cBhvr>
                                            <p:cTn id="64" dur="1" fill="hold">
                                              <p:stCondLst>
                                                <p:cond delay="0"/>
                                              </p:stCondLst>
                                            </p:cTn>
                                            <p:tgtEl>
                                              <p:spTgt spid="81"/>
                                            </p:tgtEl>
                                            <p:attrNameLst>
                                              <p:attrName>style.visibility</p:attrName>
                                            </p:attrNameLst>
                                          </p:cBhvr>
                                          <p:to>
                                            <p:strVal val="visible"/>
                                          </p:to>
                                        </p:set>
                                        <p:anim calcmode="lin" valueType="num">
                                          <p:cBhvr>
                                            <p:cTn id="65" dur="500" fill="hold"/>
                                            <p:tgtEl>
                                              <p:spTgt spid="81"/>
                                            </p:tgtEl>
                                            <p:attrNameLst>
                                              <p:attrName>ppt_w</p:attrName>
                                            </p:attrNameLst>
                                          </p:cBhvr>
                                          <p:tavLst>
                                            <p:tav tm="0">
                                              <p:val>
                                                <p:fltVal val="0"/>
                                              </p:val>
                                            </p:tav>
                                            <p:tav tm="100000">
                                              <p:val>
                                                <p:strVal val="#ppt_w"/>
                                              </p:val>
                                            </p:tav>
                                          </p:tavLst>
                                        </p:anim>
                                        <p:anim calcmode="lin" valueType="num">
                                          <p:cBhvr>
                                            <p:cTn id="66" dur="500" fill="hold"/>
                                            <p:tgtEl>
                                              <p:spTgt spid="81"/>
                                            </p:tgtEl>
                                            <p:attrNameLst>
                                              <p:attrName>ppt_h</p:attrName>
                                            </p:attrNameLst>
                                          </p:cBhvr>
                                          <p:tavLst>
                                            <p:tav tm="0">
                                              <p:val>
                                                <p:fltVal val="0"/>
                                              </p:val>
                                            </p:tav>
                                            <p:tav tm="100000">
                                              <p:val>
                                                <p:strVal val="#ppt_h"/>
                                              </p:val>
                                            </p:tav>
                                          </p:tavLst>
                                        </p:anim>
                                        <p:animEffect transition="in" filter="fade">
                                          <p:cBhvr>
                                            <p:cTn id="67" dur="500"/>
                                            <p:tgtEl>
                                              <p:spTgt spid="81"/>
                                            </p:tgtEl>
                                          </p:cBhvr>
                                        </p:animEffect>
                                      </p:childTnLst>
                                    </p:cTn>
                                  </p:par>
                                  <p:par>
                                    <p:cTn id="68" presetID="53" presetClass="entr" presetSubtype="16" fill="hold" grpId="0" nodeType="withEffect">
                                      <p:stCondLst>
                                        <p:cond delay="200"/>
                                      </p:stCondLst>
                                      <p:childTnLst>
                                        <p:set>
                                          <p:cBhvr>
                                            <p:cTn id="69" dur="1" fill="hold">
                                              <p:stCondLst>
                                                <p:cond delay="0"/>
                                              </p:stCondLst>
                                            </p:cTn>
                                            <p:tgtEl>
                                              <p:spTgt spid="82"/>
                                            </p:tgtEl>
                                            <p:attrNameLst>
                                              <p:attrName>style.visibility</p:attrName>
                                            </p:attrNameLst>
                                          </p:cBhvr>
                                          <p:to>
                                            <p:strVal val="visible"/>
                                          </p:to>
                                        </p:set>
                                        <p:anim calcmode="lin" valueType="num">
                                          <p:cBhvr>
                                            <p:cTn id="70" dur="500" fill="hold"/>
                                            <p:tgtEl>
                                              <p:spTgt spid="82"/>
                                            </p:tgtEl>
                                            <p:attrNameLst>
                                              <p:attrName>ppt_w</p:attrName>
                                            </p:attrNameLst>
                                          </p:cBhvr>
                                          <p:tavLst>
                                            <p:tav tm="0">
                                              <p:val>
                                                <p:fltVal val="0"/>
                                              </p:val>
                                            </p:tav>
                                            <p:tav tm="100000">
                                              <p:val>
                                                <p:strVal val="#ppt_w"/>
                                              </p:val>
                                            </p:tav>
                                          </p:tavLst>
                                        </p:anim>
                                        <p:anim calcmode="lin" valueType="num">
                                          <p:cBhvr>
                                            <p:cTn id="71" dur="500" fill="hold"/>
                                            <p:tgtEl>
                                              <p:spTgt spid="82"/>
                                            </p:tgtEl>
                                            <p:attrNameLst>
                                              <p:attrName>ppt_h</p:attrName>
                                            </p:attrNameLst>
                                          </p:cBhvr>
                                          <p:tavLst>
                                            <p:tav tm="0">
                                              <p:val>
                                                <p:fltVal val="0"/>
                                              </p:val>
                                            </p:tav>
                                            <p:tav tm="100000">
                                              <p:val>
                                                <p:strVal val="#ppt_h"/>
                                              </p:val>
                                            </p:tav>
                                          </p:tavLst>
                                        </p:anim>
                                        <p:animEffect transition="in" filter="fade">
                                          <p:cBhvr>
                                            <p:cTn id="72" dur="500"/>
                                            <p:tgtEl>
                                              <p:spTgt spid="82"/>
                                            </p:tgtEl>
                                          </p:cBhvr>
                                        </p:animEffect>
                                      </p:childTnLst>
                                    </p:cTn>
                                  </p:par>
                                  <p:par>
                                    <p:cTn id="73" presetID="53" presetClass="entr" presetSubtype="16" fill="hold" grpId="0" nodeType="withEffect">
                                      <p:stCondLst>
                                        <p:cond delay="200"/>
                                      </p:stCondLst>
                                      <p:childTnLst>
                                        <p:set>
                                          <p:cBhvr>
                                            <p:cTn id="74" dur="1" fill="hold">
                                              <p:stCondLst>
                                                <p:cond delay="0"/>
                                              </p:stCondLst>
                                            </p:cTn>
                                            <p:tgtEl>
                                              <p:spTgt spid="83"/>
                                            </p:tgtEl>
                                            <p:attrNameLst>
                                              <p:attrName>style.visibility</p:attrName>
                                            </p:attrNameLst>
                                          </p:cBhvr>
                                          <p:to>
                                            <p:strVal val="visible"/>
                                          </p:to>
                                        </p:set>
                                        <p:anim calcmode="lin" valueType="num">
                                          <p:cBhvr>
                                            <p:cTn id="75" dur="500" fill="hold"/>
                                            <p:tgtEl>
                                              <p:spTgt spid="83"/>
                                            </p:tgtEl>
                                            <p:attrNameLst>
                                              <p:attrName>ppt_w</p:attrName>
                                            </p:attrNameLst>
                                          </p:cBhvr>
                                          <p:tavLst>
                                            <p:tav tm="0">
                                              <p:val>
                                                <p:fltVal val="0"/>
                                              </p:val>
                                            </p:tav>
                                            <p:tav tm="100000">
                                              <p:val>
                                                <p:strVal val="#ppt_w"/>
                                              </p:val>
                                            </p:tav>
                                          </p:tavLst>
                                        </p:anim>
                                        <p:anim calcmode="lin" valueType="num">
                                          <p:cBhvr>
                                            <p:cTn id="76" dur="500" fill="hold"/>
                                            <p:tgtEl>
                                              <p:spTgt spid="83"/>
                                            </p:tgtEl>
                                            <p:attrNameLst>
                                              <p:attrName>ppt_h</p:attrName>
                                            </p:attrNameLst>
                                          </p:cBhvr>
                                          <p:tavLst>
                                            <p:tav tm="0">
                                              <p:val>
                                                <p:fltVal val="0"/>
                                              </p:val>
                                            </p:tav>
                                            <p:tav tm="100000">
                                              <p:val>
                                                <p:strVal val="#ppt_h"/>
                                              </p:val>
                                            </p:tav>
                                          </p:tavLst>
                                        </p:anim>
                                        <p:animEffect transition="in" filter="fade">
                                          <p:cBhvr>
                                            <p:cTn id="77" dur="500"/>
                                            <p:tgtEl>
                                              <p:spTgt spid="83"/>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84"/>
                                            </p:tgtEl>
                                            <p:attrNameLst>
                                              <p:attrName>style.visibility</p:attrName>
                                            </p:attrNameLst>
                                          </p:cBhvr>
                                          <p:to>
                                            <p:strVal val="visible"/>
                                          </p:to>
                                        </p:set>
                                        <p:anim calcmode="lin" valueType="num">
                                          <p:cBhvr>
                                            <p:cTn id="80" dur="500" fill="hold"/>
                                            <p:tgtEl>
                                              <p:spTgt spid="84"/>
                                            </p:tgtEl>
                                            <p:attrNameLst>
                                              <p:attrName>ppt_w</p:attrName>
                                            </p:attrNameLst>
                                          </p:cBhvr>
                                          <p:tavLst>
                                            <p:tav tm="0">
                                              <p:val>
                                                <p:fltVal val="0"/>
                                              </p:val>
                                            </p:tav>
                                            <p:tav tm="100000">
                                              <p:val>
                                                <p:strVal val="#ppt_w"/>
                                              </p:val>
                                            </p:tav>
                                          </p:tavLst>
                                        </p:anim>
                                        <p:anim calcmode="lin" valueType="num">
                                          <p:cBhvr>
                                            <p:cTn id="81" dur="500" fill="hold"/>
                                            <p:tgtEl>
                                              <p:spTgt spid="84"/>
                                            </p:tgtEl>
                                            <p:attrNameLst>
                                              <p:attrName>ppt_h</p:attrName>
                                            </p:attrNameLst>
                                          </p:cBhvr>
                                          <p:tavLst>
                                            <p:tav tm="0">
                                              <p:val>
                                                <p:fltVal val="0"/>
                                              </p:val>
                                            </p:tav>
                                            <p:tav tm="100000">
                                              <p:val>
                                                <p:strVal val="#ppt_h"/>
                                              </p:val>
                                            </p:tav>
                                          </p:tavLst>
                                        </p:anim>
                                        <p:animEffect transition="in" filter="fade">
                                          <p:cBhvr>
                                            <p:cTn id="82" dur="500"/>
                                            <p:tgtEl>
                                              <p:spTgt spid="84"/>
                                            </p:tgtEl>
                                          </p:cBhvr>
                                        </p:animEffect>
                                      </p:childTnLst>
                                    </p:cTn>
                                  </p:par>
                                  <p:par>
                                    <p:cTn id="83" presetID="53" presetClass="entr" presetSubtype="16" fill="hold" grpId="0" nodeType="withEffect">
                                      <p:stCondLst>
                                        <p:cond delay="400"/>
                                      </p:stCondLst>
                                      <p:childTnLst>
                                        <p:set>
                                          <p:cBhvr>
                                            <p:cTn id="84" dur="1" fill="hold">
                                              <p:stCondLst>
                                                <p:cond delay="0"/>
                                              </p:stCondLst>
                                            </p:cTn>
                                            <p:tgtEl>
                                              <p:spTgt spid="85"/>
                                            </p:tgtEl>
                                            <p:attrNameLst>
                                              <p:attrName>style.visibility</p:attrName>
                                            </p:attrNameLst>
                                          </p:cBhvr>
                                          <p:to>
                                            <p:strVal val="visible"/>
                                          </p:to>
                                        </p:set>
                                        <p:anim calcmode="lin" valueType="num">
                                          <p:cBhvr>
                                            <p:cTn id="85" dur="500" fill="hold"/>
                                            <p:tgtEl>
                                              <p:spTgt spid="85"/>
                                            </p:tgtEl>
                                            <p:attrNameLst>
                                              <p:attrName>ppt_w</p:attrName>
                                            </p:attrNameLst>
                                          </p:cBhvr>
                                          <p:tavLst>
                                            <p:tav tm="0">
                                              <p:val>
                                                <p:fltVal val="0"/>
                                              </p:val>
                                            </p:tav>
                                            <p:tav tm="100000">
                                              <p:val>
                                                <p:strVal val="#ppt_w"/>
                                              </p:val>
                                            </p:tav>
                                          </p:tavLst>
                                        </p:anim>
                                        <p:anim calcmode="lin" valueType="num">
                                          <p:cBhvr>
                                            <p:cTn id="86" dur="500" fill="hold"/>
                                            <p:tgtEl>
                                              <p:spTgt spid="85"/>
                                            </p:tgtEl>
                                            <p:attrNameLst>
                                              <p:attrName>ppt_h</p:attrName>
                                            </p:attrNameLst>
                                          </p:cBhvr>
                                          <p:tavLst>
                                            <p:tav tm="0">
                                              <p:val>
                                                <p:fltVal val="0"/>
                                              </p:val>
                                            </p:tav>
                                            <p:tav tm="100000">
                                              <p:val>
                                                <p:strVal val="#ppt_h"/>
                                              </p:val>
                                            </p:tav>
                                          </p:tavLst>
                                        </p:anim>
                                        <p:animEffect transition="in" filter="fade">
                                          <p:cBhvr>
                                            <p:cTn id="87" dur="500"/>
                                            <p:tgtEl>
                                              <p:spTgt spid="85"/>
                                            </p:tgtEl>
                                          </p:cBhvr>
                                        </p:animEffect>
                                      </p:childTnLst>
                                    </p:cTn>
                                  </p:par>
                                  <p:par>
                                    <p:cTn id="88" presetID="53" presetClass="entr" presetSubtype="16" fill="hold" grpId="0" nodeType="withEffect">
                                      <p:stCondLst>
                                        <p:cond delay="200"/>
                                      </p:stCondLst>
                                      <p:childTnLst>
                                        <p:set>
                                          <p:cBhvr>
                                            <p:cTn id="89" dur="1" fill="hold">
                                              <p:stCondLst>
                                                <p:cond delay="0"/>
                                              </p:stCondLst>
                                            </p:cTn>
                                            <p:tgtEl>
                                              <p:spTgt spid="86"/>
                                            </p:tgtEl>
                                            <p:attrNameLst>
                                              <p:attrName>style.visibility</p:attrName>
                                            </p:attrNameLst>
                                          </p:cBhvr>
                                          <p:to>
                                            <p:strVal val="visible"/>
                                          </p:to>
                                        </p:set>
                                        <p:anim calcmode="lin" valueType="num">
                                          <p:cBhvr>
                                            <p:cTn id="90" dur="500" fill="hold"/>
                                            <p:tgtEl>
                                              <p:spTgt spid="86"/>
                                            </p:tgtEl>
                                            <p:attrNameLst>
                                              <p:attrName>ppt_w</p:attrName>
                                            </p:attrNameLst>
                                          </p:cBhvr>
                                          <p:tavLst>
                                            <p:tav tm="0">
                                              <p:val>
                                                <p:fltVal val="0"/>
                                              </p:val>
                                            </p:tav>
                                            <p:tav tm="100000">
                                              <p:val>
                                                <p:strVal val="#ppt_w"/>
                                              </p:val>
                                            </p:tav>
                                          </p:tavLst>
                                        </p:anim>
                                        <p:anim calcmode="lin" valueType="num">
                                          <p:cBhvr>
                                            <p:cTn id="91" dur="500" fill="hold"/>
                                            <p:tgtEl>
                                              <p:spTgt spid="86"/>
                                            </p:tgtEl>
                                            <p:attrNameLst>
                                              <p:attrName>ppt_h</p:attrName>
                                            </p:attrNameLst>
                                          </p:cBhvr>
                                          <p:tavLst>
                                            <p:tav tm="0">
                                              <p:val>
                                                <p:fltVal val="0"/>
                                              </p:val>
                                            </p:tav>
                                            <p:tav tm="100000">
                                              <p:val>
                                                <p:strVal val="#ppt_h"/>
                                              </p:val>
                                            </p:tav>
                                          </p:tavLst>
                                        </p:anim>
                                        <p:animEffect transition="in" filter="fade">
                                          <p:cBhvr>
                                            <p:cTn id="92" dur="500"/>
                                            <p:tgtEl>
                                              <p:spTgt spid="86"/>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87"/>
                                            </p:tgtEl>
                                            <p:attrNameLst>
                                              <p:attrName>style.visibility</p:attrName>
                                            </p:attrNameLst>
                                          </p:cBhvr>
                                          <p:to>
                                            <p:strVal val="visible"/>
                                          </p:to>
                                        </p:set>
                                        <p:anim calcmode="lin" valueType="num">
                                          <p:cBhvr>
                                            <p:cTn id="95" dur="500" fill="hold"/>
                                            <p:tgtEl>
                                              <p:spTgt spid="87"/>
                                            </p:tgtEl>
                                            <p:attrNameLst>
                                              <p:attrName>ppt_w</p:attrName>
                                            </p:attrNameLst>
                                          </p:cBhvr>
                                          <p:tavLst>
                                            <p:tav tm="0">
                                              <p:val>
                                                <p:fltVal val="0"/>
                                              </p:val>
                                            </p:tav>
                                            <p:tav tm="100000">
                                              <p:val>
                                                <p:strVal val="#ppt_w"/>
                                              </p:val>
                                            </p:tav>
                                          </p:tavLst>
                                        </p:anim>
                                        <p:anim calcmode="lin" valueType="num">
                                          <p:cBhvr>
                                            <p:cTn id="96" dur="500" fill="hold"/>
                                            <p:tgtEl>
                                              <p:spTgt spid="87"/>
                                            </p:tgtEl>
                                            <p:attrNameLst>
                                              <p:attrName>ppt_h</p:attrName>
                                            </p:attrNameLst>
                                          </p:cBhvr>
                                          <p:tavLst>
                                            <p:tav tm="0">
                                              <p:val>
                                                <p:fltVal val="0"/>
                                              </p:val>
                                            </p:tav>
                                            <p:tav tm="100000">
                                              <p:val>
                                                <p:strVal val="#ppt_h"/>
                                              </p:val>
                                            </p:tav>
                                          </p:tavLst>
                                        </p:anim>
                                        <p:animEffect transition="in" filter="fade">
                                          <p:cBhvr>
                                            <p:cTn id="97" dur="500"/>
                                            <p:tgtEl>
                                              <p:spTgt spid="87"/>
                                            </p:tgtEl>
                                          </p:cBhvr>
                                        </p:animEffect>
                                      </p:childTnLst>
                                    </p:cTn>
                                  </p:par>
                                  <p:par>
                                    <p:cTn id="98" presetID="53" presetClass="entr" presetSubtype="16" fill="hold" grpId="0" nodeType="withEffect">
                                      <p:stCondLst>
                                        <p:cond delay="400"/>
                                      </p:stCondLst>
                                      <p:childTnLst>
                                        <p:set>
                                          <p:cBhvr>
                                            <p:cTn id="99" dur="1" fill="hold">
                                              <p:stCondLst>
                                                <p:cond delay="0"/>
                                              </p:stCondLst>
                                            </p:cTn>
                                            <p:tgtEl>
                                              <p:spTgt spid="88"/>
                                            </p:tgtEl>
                                            <p:attrNameLst>
                                              <p:attrName>style.visibility</p:attrName>
                                            </p:attrNameLst>
                                          </p:cBhvr>
                                          <p:to>
                                            <p:strVal val="visible"/>
                                          </p:to>
                                        </p:set>
                                        <p:anim calcmode="lin" valueType="num">
                                          <p:cBhvr>
                                            <p:cTn id="100" dur="500" fill="hold"/>
                                            <p:tgtEl>
                                              <p:spTgt spid="88"/>
                                            </p:tgtEl>
                                            <p:attrNameLst>
                                              <p:attrName>ppt_w</p:attrName>
                                            </p:attrNameLst>
                                          </p:cBhvr>
                                          <p:tavLst>
                                            <p:tav tm="0">
                                              <p:val>
                                                <p:fltVal val="0"/>
                                              </p:val>
                                            </p:tav>
                                            <p:tav tm="100000">
                                              <p:val>
                                                <p:strVal val="#ppt_w"/>
                                              </p:val>
                                            </p:tav>
                                          </p:tavLst>
                                        </p:anim>
                                        <p:anim calcmode="lin" valueType="num">
                                          <p:cBhvr>
                                            <p:cTn id="101" dur="500" fill="hold"/>
                                            <p:tgtEl>
                                              <p:spTgt spid="88"/>
                                            </p:tgtEl>
                                            <p:attrNameLst>
                                              <p:attrName>ppt_h</p:attrName>
                                            </p:attrNameLst>
                                          </p:cBhvr>
                                          <p:tavLst>
                                            <p:tav tm="0">
                                              <p:val>
                                                <p:fltVal val="0"/>
                                              </p:val>
                                            </p:tav>
                                            <p:tav tm="100000">
                                              <p:val>
                                                <p:strVal val="#ppt_h"/>
                                              </p:val>
                                            </p:tav>
                                          </p:tavLst>
                                        </p:anim>
                                        <p:animEffect transition="in" filter="fade">
                                          <p:cBhvr>
                                            <p:cTn id="102" dur="500"/>
                                            <p:tgtEl>
                                              <p:spTgt spid="88"/>
                                            </p:tgtEl>
                                          </p:cBhvr>
                                        </p:animEffect>
                                      </p:childTnLst>
                                    </p:cTn>
                                  </p:par>
                                  <p:par>
                                    <p:cTn id="103" presetID="53" presetClass="entr" presetSubtype="16" fill="hold" grpId="0" nodeType="withEffect">
                                      <p:stCondLst>
                                        <p:cond delay="200"/>
                                      </p:stCondLst>
                                      <p:childTnLst>
                                        <p:set>
                                          <p:cBhvr>
                                            <p:cTn id="104" dur="1" fill="hold">
                                              <p:stCondLst>
                                                <p:cond delay="0"/>
                                              </p:stCondLst>
                                            </p:cTn>
                                            <p:tgtEl>
                                              <p:spTgt spid="89"/>
                                            </p:tgtEl>
                                            <p:attrNameLst>
                                              <p:attrName>style.visibility</p:attrName>
                                            </p:attrNameLst>
                                          </p:cBhvr>
                                          <p:to>
                                            <p:strVal val="visible"/>
                                          </p:to>
                                        </p:set>
                                        <p:anim calcmode="lin" valueType="num">
                                          <p:cBhvr>
                                            <p:cTn id="105" dur="500" fill="hold"/>
                                            <p:tgtEl>
                                              <p:spTgt spid="89"/>
                                            </p:tgtEl>
                                            <p:attrNameLst>
                                              <p:attrName>ppt_w</p:attrName>
                                            </p:attrNameLst>
                                          </p:cBhvr>
                                          <p:tavLst>
                                            <p:tav tm="0">
                                              <p:val>
                                                <p:fltVal val="0"/>
                                              </p:val>
                                            </p:tav>
                                            <p:tav tm="100000">
                                              <p:val>
                                                <p:strVal val="#ppt_w"/>
                                              </p:val>
                                            </p:tav>
                                          </p:tavLst>
                                        </p:anim>
                                        <p:anim calcmode="lin" valueType="num">
                                          <p:cBhvr>
                                            <p:cTn id="106" dur="500" fill="hold"/>
                                            <p:tgtEl>
                                              <p:spTgt spid="89"/>
                                            </p:tgtEl>
                                            <p:attrNameLst>
                                              <p:attrName>ppt_h</p:attrName>
                                            </p:attrNameLst>
                                          </p:cBhvr>
                                          <p:tavLst>
                                            <p:tav tm="0">
                                              <p:val>
                                                <p:fltVal val="0"/>
                                              </p:val>
                                            </p:tav>
                                            <p:tav tm="100000">
                                              <p:val>
                                                <p:strVal val="#ppt_h"/>
                                              </p:val>
                                            </p:tav>
                                          </p:tavLst>
                                        </p:anim>
                                        <p:animEffect transition="in" filter="fade">
                                          <p:cBhvr>
                                            <p:cTn id="107" dur="500"/>
                                            <p:tgtEl>
                                              <p:spTgt spid="89"/>
                                            </p:tgtEl>
                                          </p:cBhvr>
                                        </p:animEffect>
                                      </p:childTnLst>
                                    </p:cTn>
                                  </p:par>
                                  <p:par>
                                    <p:cTn id="108" presetID="53" presetClass="entr" presetSubtype="16" fill="hold" grpId="0" nodeType="withEffect">
                                      <p:stCondLst>
                                        <p:cond delay="200"/>
                                      </p:stCondLst>
                                      <p:childTnLst>
                                        <p:set>
                                          <p:cBhvr>
                                            <p:cTn id="109" dur="1" fill="hold">
                                              <p:stCondLst>
                                                <p:cond delay="0"/>
                                              </p:stCondLst>
                                            </p:cTn>
                                            <p:tgtEl>
                                              <p:spTgt spid="90"/>
                                            </p:tgtEl>
                                            <p:attrNameLst>
                                              <p:attrName>style.visibility</p:attrName>
                                            </p:attrNameLst>
                                          </p:cBhvr>
                                          <p:to>
                                            <p:strVal val="visible"/>
                                          </p:to>
                                        </p:set>
                                        <p:anim calcmode="lin" valueType="num">
                                          <p:cBhvr>
                                            <p:cTn id="110" dur="500" fill="hold"/>
                                            <p:tgtEl>
                                              <p:spTgt spid="90"/>
                                            </p:tgtEl>
                                            <p:attrNameLst>
                                              <p:attrName>ppt_w</p:attrName>
                                            </p:attrNameLst>
                                          </p:cBhvr>
                                          <p:tavLst>
                                            <p:tav tm="0">
                                              <p:val>
                                                <p:fltVal val="0"/>
                                              </p:val>
                                            </p:tav>
                                            <p:tav tm="100000">
                                              <p:val>
                                                <p:strVal val="#ppt_w"/>
                                              </p:val>
                                            </p:tav>
                                          </p:tavLst>
                                        </p:anim>
                                        <p:anim calcmode="lin" valueType="num">
                                          <p:cBhvr>
                                            <p:cTn id="111" dur="500" fill="hold"/>
                                            <p:tgtEl>
                                              <p:spTgt spid="90"/>
                                            </p:tgtEl>
                                            <p:attrNameLst>
                                              <p:attrName>ppt_h</p:attrName>
                                            </p:attrNameLst>
                                          </p:cBhvr>
                                          <p:tavLst>
                                            <p:tav tm="0">
                                              <p:val>
                                                <p:fltVal val="0"/>
                                              </p:val>
                                            </p:tav>
                                            <p:tav tm="100000">
                                              <p:val>
                                                <p:strVal val="#ppt_h"/>
                                              </p:val>
                                            </p:tav>
                                          </p:tavLst>
                                        </p:anim>
                                        <p:animEffect transition="in" filter="fade">
                                          <p:cBhvr>
                                            <p:cTn id="112" dur="500"/>
                                            <p:tgtEl>
                                              <p:spTgt spid="90"/>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91"/>
                                            </p:tgtEl>
                                            <p:attrNameLst>
                                              <p:attrName>style.visibility</p:attrName>
                                            </p:attrNameLst>
                                          </p:cBhvr>
                                          <p:to>
                                            <p:strVal val="visible"/>
                                          </p:to>
                                        </p:set>
                                        <p:anim calcmode="lin" valueType="num">
                                          <p:cBhvr>
                                            <p:cTn id="115" dur="500" fill="hold"/>
                                            <p:tgtEl>
                                              <p:spTgt spid="91"/>
                                            </p:tgtEl>
                                            <p:attrNameLst>
                                              <p:attrName>ppt_w</p:attrName>
                                            </p:attrNameLst>
                                          </p:cBhvr>
                                          <p:tavLst>
                                            <p:tav tm="0">
                                              <p:val>
                                                <p:fltVal val="0"/>
                                              </p:val>
                                            </p:tav>
                                            <p:tav tm="100000">
                                              <p:val>
                                                <p:strVal val="#ppt_w"/>
                                              </p:val>
                                            </p:tav>
                                          </p:tavLst>
                                        </p:anim>
                                        <p:anim calcmode="lin" valueType="num">
                                          <p:cBhvr>
                                            <p:cTn id="116" dur="500" fill="hold"/>
                                            <p:tgtEl>
                                              <p:spTgt spid="91"/>
                                            </p:tgtEl>
                                            <p:attrNameLst>
                                              <p:attrName>ppt_h</p:attrName>
                                            </p:attrNameLst>
                                          </p:cBhvr>
                                          <p:tavLst>
                                            <p:tav tm="0">
                                              <p:val>
                                                <p:fltVal val="0"/>
                                              </p:val>
                                            </p:tav>
                                            <p:tav tm="100000">
                                              <p:val>
                                                <p:strVal val="#ppt_h"/>
                                              </p:val>
                                            </p:tav>
                                          </p:tavLst>
                                        </p:anim>
                                        <p:animEffect transition="in" filter="fade">
                                          <p:cBhvr>
                                            <p:cTn id="117" dur="500"/>
                                            <p:tgtEl>
                                              <p:spTgt spid="91"/>
                                            </p:tgtEl>
                                          </p:cBhvr>
                                        </p:animEffect>
                                      </p:childTnLst>
                                    </p:cTn>
                                  </p:par>
                                  <p:par>
                                    <p:cTn id="118" presetID="53" presetClass="entr" presetSubtype="16" fill="hold" grpId="0" nodeType="withEffect">
                                      <p:stCondLst>
                                        <p:cond delay="400"/>
                                      </p:stCondLst>
                                      <p:childTnLst>
                                        <p:set>
                                          <p:cBhvr>
                                            <p:cTn id="119" dur="1" fill="hold">
                                              <p:stCondLst>
                                                <p:cond delay="0"/>
                                              </p:stCondLst>
                                            </p:cTn>
                                            <p:tgtEl>
                                              <p:spTgt spid="92"/>
                                            </p:tgtEl>
                                            <p:attrNameLst>
                                              <p:attrName>style.visibility</p:attrName>
                                            </p:attrNameLst>
                                          </p:cBhvr>
                                          <p:to>
                                            <p:strVal val="visible"/>
                                          </p:to>
                                        </p:set>
                                        <p:anim calcmode="lin" valueType="num">
                                          <p:cBhvr>
                                            <p:cTn id="120" dur="500" fill="hold"/>
                                            <p:tgtEl>
                                              <p:spTgt spid="92"/>
                                            </p:tgtEl>
                                            <p:attrNameLst>
                                              <p:attrName>ppt_w</p:attrName>
                                            </p:attrNameLst>
                                          </p:cBhvr>
                                          <p:tavLst>
                                            <p:tav tm="0">
                                              <p:val>
                                                <p:fltVal val="0"/>
                                              </p:val>
                                            </p:tav>
                                            <p:tav tm="100000">
                                              <p:val>
                                                <p:strVal val="#ppt_w"/>
                                              </p:val>
                                            </p:tav>
                                          </p:tavLst>
                                        </p:anim>
                                        <p:anim calcmode="lin" valueType="num">
                                          <p:cBhvr>
                                            <p:cTn id="121" dur="500" fill="hold"/>
                                            <p:tgtEl>
                                              <p:spTgt spid="92"/>
                                            </p:tgtEl>
                                            <p:attrNameLst>
                                              <p:attrName>ppt_h</p:attrName>
                                            </p:attrNameLst>
                                          </p:cBhvr>
                                          <p:tavLst>
                                            <p:tav tm="0">
                                              <p:val>
                                                <p:fltVal val="0"/>
                                              </p:val>
                                            </p:tav>
                                            <p:tav tm="100000">
                                              <p:val>
                                                <p:strVal val="#ppt_h"/>
                                              </p:val>
                                            </p:tav>
                                          </p:tavLst>
                                        </p:anim>
                                        <p:animEffect transition="in" filter="fade">
                                          <p:cBhvr>
                                            <p:cTn id="122" dur="500"/>
                                            <p:tgtEl>
                                              <p:spTgt spid="92"/>
                                            </p:tgtEl>
                                          </p:cBhvr>
                                        </p:animEffect>
                                      </p:childTnLst>
                                    </p:cTn>
                                  </p:par>
                                  <p:par>
                                    <p:cTn id="123" presetID="53" presetClass="entr" presetSubtype="16" fill="hold" grpId="0" nodeType="withEffect">
                                      <p:stCondLst>
                                        <p:cond delay="20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par>
                                    <p:cTn id="128" presetID="53" presetClass="entr" presetSubtype="16" fill="hold" grpId="0" nodeType="withEffect">
                                      <p:stCondLst>
                                        <p:cond delay="0"/>
                                      </p:stCondLst>
                                      <p:childTnLst>
                                        <p:set>
                                          <p:cBhvr>
                                            <p:cTn id="129" dur="1" fill="hold">
                                              <p:stCondLst>
                                                <p:cond delay="0"/>
                                              </p:stCondLst>
                                            </p:cTn>
                                            <p:tgtEl>
                                              <p:spTgt spid="94"/>
                                            </p:tgtEl>
                                            <p:attrNameLst>
                                              <p:attrName>style.visibility</p:attrName>
                                            </p:attrNameLst>
                                          </p:cBhvr>
                                          <p:to>
                                            <p:strVal val="visible"/>
                                          </p:to>
                                        </p:set>
                                        <p:anim calcmode="lin" valueType="num">
                                          <p:cBhvr>
                                            <p:cTn id="130" dur="500" fill="hold"/>
                                            <p:tgtEl>
                                              <p:spTgt spid="94"/>
                                            </p:tgtEl>
                                            <p:attrNameLst>
                                              <p:attrName>ppt_w</p:attrName>
                                            </p:attrNameLst>
                                          </p:cBhvr>
                                          <p:tavLst>
                                            <p:tav tm="0">
                                              <p:val>
                                                <p:fltVal val="0"/>
                                              </p:val>
                                            </p:tav>
                                            <p:tav tm="100000">
                                              <p:val>
                                                <p:strVal val="#ppt_w"/>
                                              </p:val>
                                            </p:tav>
                                          </p:tavLst>
                                        </p:anim>
                                        <p:anim calcmode="lin" valueType="num">
                                          <p:cBhvr>
                                            <p:cTn id="131" dur="500" fill="hold"/>
                                            <p:tgtEl>
                                              <p:spTgt spid="94"/>
                                            </p:tgtEl>
                                            <p:attrNameLst>
                                              <p:attrName>ppt_h</p:attrName>
                                            </p:attrNameLst>
                                          </p:cBhvr>
                                          <p:tavLst>
                                            <p:tav tm="0">
                                              <p:val>
                                                <p:fltVal val="0"/>
                                              </p:val>
                                            </p:tav>
                                            <p:tav tm="100000">
                                              <p:val>
                                                <p:strVal val="#ppt_h"/>
                                              </p:val>
                                            </p:tav>
                                          </p:tavLst>
                                        </p:anim>
                                        <p:animEffect transition="in" filter="fade">
                                          <p:cBhvr>
                                            <p:cTn id="132" dur="500"/>
                                            <p:tgtEl>
                                              <p:spTgt spid="94"/>
                                            </p:tgtEl>
                                          </p:cBhvr>
                                        </p:animEffect>
                                      </p:childTnLst>
                                    </p:cTn>
                                  </p:par>
                                  <p:par>
                                    <p:cTn id="133" presetID="53" presetClass="entr" presetSubtype="16" fill="hold" grpId="0" nodeType="withEffect">
                                      <p:stCondLst>
                                        <p:cond delay="400"/>
                                      </p:stCondLst>
                                      <p:childTnLst>
                                        <p:set>
                                          <p:cBhvr>
                                            <p:cTn id="134" dur="1" fill="hold">
                                              <p:stCondLst>
                                                <p:cond delay="0"/>
                                              </p:stCondLst>
                                            </p:cTn>
                                            <p:tgtEl>
                                              <p:spTgt spid="95"/>
                                            </p:tgtEl>
                                            <p:attrNameLst>
                                              <p:attrName>style.visibility</p:attrName>
                                            </p:attrNameLst>
                                          </p:cBhvr>
                                          <p:to>
                                            <p:strVal val="visible"/>
                                          </p:to>
                                        </p:set>
                                        <p:anim calcmode="lin" valueType="num">
                                          <p:cBhvr>
                                            <p:cTn id="135" dur="500" fill="hold"/>
                                            <p:tgtEl>
                                              <p:spTgt spid="95"/>
                                            </p:tgtEl>
                                            <p:attrNameLst>
                                              <p:attrName>ppt_w</p:attrName>
                                            </p:attrNameLst>
                                          </p:cBhvr>
                                          <p:tavLst>
                                            <p:tav tm="0">
                                              <p:val>
                                                <p:fltVal val="0"/>
                                              </p:val>
                                            </p:tav>
                                            <p:tav tm="100000">
                                              <p:val>
                                                <p:strVal val="#ppt_w"/>
                                              </p:val>
                                            </p:tav>
                                          </p:tavLst>
                                        </p:anim>
                                        <p:anim calcmode="lin" valueType="num">
                                          <p:cBhvr>
                                            <p:cTn id="136" dur="500" fill="hold"/>
                                            <p:tgtEl>
                                              <p:spTgt spid="95"/>
                                            </p:tgtEl>
                                            <p:attrNameLst>
                                              <p:attrName>ppt_h</p:attrName>
                                            </p:attrNameLst>
                                          </p:cBhvr>
                                          <p:tavLst>
                                            <p:tav tm="0">
                                              <p:val>
                                                <p:fltVal val="0"/>
                                              </p:val>
                                            </p:tav>
                                            <p:tav tm="100000">
                                              <p:val>
                                                <p:strVal val="#ppt_h"/>
                                              </p:val>
                                            </p:tav>
                                          </p:tavLst>
                                        </p:anim>
                                        <p:animEffect transition="in" filter="fade">
                                          <p:cBhvr>
                                            <p:cTn id="137" dur="500"/>
                                            <p:tgtEl>
                                              <p:spTgt spid="95"/>
                                            </p:tgtEl>
                                          </p:cBhvr>
                                        </p:animEffect>
                                      </p:childTnLst>
                                    </p:cTn>
                                  </p:par>
                                  <p:par>
                                    <p:cTn id="138" presetID="53" presetClass="entr" presetSubtype="16" fill="hold" grpId="0" nodeType="withEffect">
                                      <p:stCondLst>
                                        <p:cond delay="200"/>
                                      </p:stCondLst>
                                      <p:childTnLst>
                                        <p:set>
                                          <p:cBhvr>
                                            <p:cTn id="139" dur="1" fill="hold">
                                              <p:stCondLst>
                                                <p:cond delay="0"/>
                                              </p:stCondLst>
                                            </p:cTn>
                                            <p:tgtEl>
                                              <p:spTgt spid="96"/>
                                            </p:tgtEl>
                                            <p:attrNameLst>
                                              <p:attrName>style.visibility</p:attrName>
                                            </p:attrNameLst>
                                          </p:cBhvr>
                                          <p:to>
                                            <p:strVal val="visible"/>
                                          </p:to>
                                        </p:set>
                                        <p:anim calcmode="lin" valueType="num">
                                          <p:cBhvr>
                                            <p:cTn id="140" dur="500" fill="hold"/>
                                            <p:tgtEl>
                                              <p:spTgt spid="96"/>
                                            </p:tgtEl>
                                            <p:attrNameLst>
                                              <p:attrName>ppt_w</p:attrName>
                                            </p:attrNameLst>
                                          </p:cBhvr>
                                          <p:tavLst>
                                            <p:tav tm="0">
                                              <p:val>
                                                <p:fltVal val="0"/>
                                              </p:val>
                                            </p:tav>
                                            <p:tav tm="100000">
                                              <p:val>
                                                <p:strVal val="#ppt_w"/>
                                              </p:val>
                                            </p:tav>
                                          </p:tavLst>
                                        </p:anim>
                                        <p:anim calcmode="lin" valueType="num">
                                          <p:cBhvr>
                                            <p:cTn id="141" dur="500" fill="hold"/>
                                            <p:tgtEl>
                                              <p:spTgt spid="96"/>
                                            </p:tgtEl>
                                            <p:attrNameLst>
                                              <p:attrName>ppt_h</p:attrName>
                                            </p:attrNameLst>
                                          </p:cBhvr>
                                          <p:tavLst>
                                            <p:tav tm="0">
                                              <p:val>
                                                <p:fltVal val="0"/>
                                              </p:val>
                                            </p:tav>
                                            <p:tav tm="100000">
                                              <p:val>
                                                <p:strVal val="#ppt_h"/>
                                              </p:val>
                                            </p:tav>
                                          </p:tavLst>
                                        </p:anim>
                                        <p:animEffect transition="in" filter="fade">
                                          <p:cBhvr>
                                            <p:cTn id="142" dur="500"/>
                                            <p:tgtEl>
                                              <p:spTgt spid="96"/>
                                            </p:tgtEl>
                                          </p:cBhvr>
                                        </p:animEffect>
                                      </p:childTnLst>
                                    </p:cTn>
                                  </p:par>
                                  <p:par>
                                    <p:cTn id="143" presetID="53" presetClass="entr" presetSubtype="16" fill="hold" grpId="0" nodeType="withEffect">
                                      <p:stCondLst>
                                        <p:cond delay="200"/>
                                      </p:stCondLst>
                                      <p:childTnLst>
                                        <p:set>
                                          <p:cBhvr>
                                            <p:cTn id="144" dur="1" fill="hold">
                                              <p:stCondLst>
                                                <p:cond delay="0"/>
                                              </p:stCondLst>
                                            </p:cTn>
                                            <p:tgtEl>
                                              <p:spTgt spid="97"/>
                                            </p:tgtEl>
                                            <p:attrNameLst>
                                              <p:attrName>style.visibility</p:attrName>
                                            </p:attrNameLst>
                                          </p:cBhvr>
                                          <p:to>
                                            <p:strVal val="visible"/>
                                          </p:to>
                                        </p:set>
                                        <p:anim calcmode="lin" valueType="num">
                                          <p:cBhvr>
                                            <p:cTn id="145" dur="500" fill="hold"/>
                                            <p:tgtEl>
                                              <p:spTgt spid="97"/>
                                            </p:tgtEl>
                                            <p:attrNameLst>
                                              <p:attrName>ppt_w</p:attrName>
                                            </p:attrNameLst>
                                          </p:cBhvr>
                                          <p:tavLst>
                                            <p:tav tm="0">
                                              <p:val>
                                                <p:fltVal val="0"/>
                                              </p:val>
                                            </p:tav>
                                            <p:tav tm="100000">
                                              <p:val>
                                                <p:strVal val="#ppt_w"/>
                                              </p:val>
                                            </p:tav>
                                          </p:tavLst>
                                        </p:anim>
                                        <p:anim calcmode="lin" valueType="num">
                                          <p:cBhvr>
                                            <p:cTn id="146" dur="500" fill="hold"/>
                                            <p:tgtEl>
                                              <p:spTgt spid="97"/>
                                            </p:tgtEl>
                                            <p:attrNameLst>
                                              <p:attrName>ppt_h</p:attrName>
                                            </p:attrNameLst>
                                          </p:cBhvr>
                                          <p:tavLst>
                                            <p:tav tm="0">
                                              <p:val>
                                                <p:fltVal val="0"/>
                                              </p:val>
                                            </p:tav>
                                            <p:tav tm="100000">
                                              <p:val>
                                                <p:strVal val="#ppt_h"/>
                                              </p:val>
                                            </p:tav>
                                          </p:tavLst>
                                        </p:anim>
                                        <p:animEffect transition="in" filter="fade">
                                          <p:cBhvr>
                                            <p:cTn id="147" dur="500"/>
                                            <p:tgtEl>
                                              <p:spTgt spid="97"/>
                                            </p:tgtEl>
                                          </p:cBhvr>
                                        </p:animEffect>
                                      </p:childTnLst>
                                    </p:cTn>
                                  </p:par>
                                  <p:par>
                                    <p:cTn id="148" presetID="53" presetClass="entr" presetSubtype="16" fill="hold" grpId="0" nodeType="withEffect">
                                      <p:stCondLst>
                                        <p:cond delay="200"/>
                                      </p:stCondLst>
                                      <p:childTnLst>
                                        <p:set>
                                          <p:cBhvr>
                                            <p:cTn id="149" dur="1" fill="hold">
                                              <p:stCondLst>
                                                <p:cond delay="0"/>
                                              </p:stCondLst>
                                            </p:cTn>
                                            <p:tgtEl>
                                              <p:spTgt spid="98"/>
                                            </p:tgtEl>
                                            <p:attrNameLst>
                                              <p:attrName>style.visibility</p:attrName>
                                            </p:attrNameLst>
                                          </p:cBhvr>
                                          <p:to>
                                            <p:strVal val="visible"/>
                                          </p:to>
                                        </p:set>
                                        <p:anim calcmode="lin" valueType="num">
                                          <p:cBhvr>
                                            <p:cTn id="150" dur="500" fill="hold"/>
                                            <p:tgtEl>
                                              <p:spTgt spid="98"/>
                                            </p:tgtEl>
                                            <p:attrNameLst>
                                              <p:attrName>ppt_w</p:attrName>
                                            </p:attrNameLst>
                                          </p:cBhvr>
                                          <p:tavLst>
                                            <p:tav tm="0">
                                              <p:val>
                                                <p:fltVal val="0"/>
                                              </p:val>
                                            </p:tav>
                                            <p:tav tm="100000">
                                              <p:val>
                                                <p:strVal val="#ppt_w"/>
                                              </p:val>
                                            </p:tav>
                                          </p:tavLst>
                                        </p:anim>
                                        <p:anim calcmode="lin" valueType="num">
                                          <p:cBhvr>
                                            <p:cTn id="151" dur="500" fill="hold"/>
                                            <p:tgtEl>
                                              <p:spTgt spid="98"/>
                                            </p:tgtEl>
                                            <p:attrNameLst>
                                              <p:attrName>ppt_h</p:attrName>
                                            </p:attrNameLst>
                                          </p:cBhvr>
                                          <p:tavLst>
                                            <p:tav tm="0">
                                              <p:val>
                                                <p:fltVal val="0"/>
                                              </p:val>
                                            </p:tav>
                                            <p:tav tm="100000">
                                              <p:val>
                                                <p:strVal val="#ppt_h"/>
                                              </p:val>
                                            </p:tav>
                                          </p:tavLst>
                                        </p:anim>
                                        <p:animEffect transition="in" filter="fade">
                                          <p:cBhvr>
                                            <p:cTn id="152" dur="500"/>
                                            <p:tgtEl>
                                              <p:spTgt spid="98"/>
                                            </p:tgtEl>
                                          </p:cBhvr>
                                        </p:animEffect>
                                      </p:childTnLst>
                                    </p:cTn>
                                  </p:par>
                                </p:childTnLst>
                              </p:cTn>
                            </p:par>
                            <p:par>
                              <p:cTn id="153" fill="hold">
                                <p:stCondLst>
                                  <p:cond delay="3000"/>
                                </p:stCondLst>
                                <p:childTnLst>
                                  <p:par>
                                    <p:cTn id="154" presetID="16" presetClass="entr" presetSubtype="26" fill="hold" grpId="0" nodeType="afterEffect">
                                      <p:stCondLst>
                                        <p:cond delay="0"/>
                                      </p:stCondLst>
                                      <p:childTnLst>
                                        <p:set>
                                          <p:cBhvr>
                                            <p:cTn id="155" dur="1" fill="hold">
                                              <p:stCondLst>
                                                <p:cond delay="0"/>
                                              </p:stCondLst>
                                            </p:cTn>
                                            <p:tgtEl>
                                              <p:spTgt spid="100"/>
                                            </p:tgtEl>
                                            <p:attrNameLst>
                                              <p:attrName>style.visibility</p:attrName>
                                            </p:attrNameLst>
                                          </p:cBhvr>
                                          <p:to>
                                            <p:strVal val="visible"/>
                                          </p:to>
                                        </p:set>
                                        <p:animEffect transition="in" filter="barn(inHorizontal)">
                                          <p:cBhvr>
                                            <p:cTn id="156" dur="500"/>
                                            <p:tgtEl>
                                              <p:spTgt spid="100"/>
                                            </p:tgtEl>
                                          </p:cBhvr>
                                        </p:animEffect>
                                      </p:childTnLst>
                                    </p:cTn>
                                  </p:par>
                                  <p:par>
                                    <p:cTn id="157" presetID="16" presetClass="entr" presetSubtype="26" fill="hold" grpId="0" nodeType="withEffect">
                                      <p:stCondLst>
                                        <p:cond delay="0"/>
                                      </p:stCondLst>
                                      <p:childTnLst>
                                        <p:set>
                                          <p:cBhvr>
                                            <p:cTn id="158" dur="1" fill="hold">
                                              <p:stCondLst>
                                                <p:cond delay="0"/>
                                              </p:stCondLst>
                                            </p:cTn>
                                            <p:tgtEl>
                                              <p:spTgt spid="101"/>
                                            </p:tgtEl>
                                            <p:attrNameLst>
                                              <p:attrName>style.visibility</p:attrName>
                                            </p:attrNameLst>
                                          </p:cBhvr>
                                          <p:to>
                                            <p:strVal val="visible"/>
                                          </p:to>
                                        </p:set>
                                        <p:animEffect transition="in" filter="barn(inHorizontal)">
                                          <p:cBhvr>
                                            <p:cTn id="159" dur="500"/>
                                            <p:tgtEl>
                                              <p:spTgt spid="101"/>
                                            </p:tgtEl>
                                          </p:cBhvr>
                                        </p:animEffect>
                                      </p:childTnLst>
                                    </p:cTn>
                                  </p:par>
                                </p:childTnLst>
                              </p:cTn>
                            </p:par>
                            <p:par>
                              <p:cTn id="160" fill="hold">
                                <p:stCondLst>
                                  <p:cond delay="3500"/>
                                </p:stCondLst>
                                <p:childTnLst>
                                  <p:par>
                                    <p:cTn id="161" presetID="16" presetClass="entr" presetSubtype="21" fill="hold" grpId="0" nodeType="afterEffect">
                                      <p:stCondLst>
                                        <p:cond delay="0"/>
                                      </p:stCondLst>
                                      <p:childTnLst>
                                        <p:set>
                                          <p:cBhvr>
                                            <p:cTn id="162" dur="1" fill="hold">
                                              <p:stCondLst>
                                                <p:cond delay="0"/>
                                              </p:stCondLst>
                                            </p:cTn>
                                            <p:tgtEl>
                                              <p:spTgt spid="99"/>
                                            </p:tgtEl>
                                            <p:attrNameLst>
                                              <p:attrName>style.visibility</p:attrName>
                                            </p:attrNameLst>
                                          </p:cBhvr>
                                          <p:to>
                                            <p:strVal val="visible"/>
                                          </p:to>
                                        </p:set>
                                        <p:animEffect transition="in" filter="barn(inVertical)">
                                          <p:cBhvr>
                                            <p:cTn id="163"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p:bldP spid="75" grpId="0"/>
          <p:bldP spid="76" grpId="0"/>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p:bldP spid="100" grpId="0" animBg="1"/>
          <p:bldP spid="101" grpId="0" animBg="1"/>
          <p:bldP spid="4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inVertical)">
                                          <p:cBhvr>
                                            <p:cTn id="7" dur="500"/>
                                            <p:tgtEl>
                                              <p:spTgt spid="46"/>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1500" fill="hold"/>
                                            <p:tgtEl>
                                              <p:spTgt spid="34"/>
                                            </p:tgtEl>
                                            <p:attrNameLst>
                                              <p:attrName>ppt_x</p:attrName>
                                            </p:attrNameLst>
                                          </p:cBhvr>
                                          <p:tavLst>
                                            <p:tav tm="0">
                                              <p:val>
                                                <p:strVal val="1+#ppt_w/2"/>
                                              </p:val>
                                            </p:tav>
                                            <p:tav tm="100000">
                                              <p:val>
                                                <p:strVal val="#ppt_x"/>
                                              </p:val>
                                            </p:tav>
                                          </p:tavLst>
                                        </p:anim>
                                        <p:anim calcmode="lin" valueType="num">
                                          <p:cBhvr additive="base">
                                            <p:cTn id="12" dur="1500" fill="hold"/>
                                            <p:tgtEl>
                                              <p:spTgt spid="34"/>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300"/>
                                      </p:stCondLst>
                                      <p:childTnLst>
                                        <p:set>
                                          <p:cBhvr>
                                            <p:cTn id="14" dur="1" fill="hold">
                                              <p:stCondLst>
                                                <p:cond delay="0"/>
                                              </p:stCondLst>
                                            </p:cTn>
                                            <p:tgtEl>
                                              <p:spTgt spid="37"/>
                                            </p:tgtEl>
                                            <p:attrNameLst>
                                              <p:attrName>style.visibility</p:attrName>
                                            </p:attrNameLst>
                                          </p:cBhvr>
                                          <p:to>
                                            <p:strVal val="visible"/>
                                          </p:to>
                                        </p:set>
                                        <p:anim calcmode="lin" valueType="num">
                                          <p:cBhvr additive="base">
                                            <p:cTn id="15" dur="1500" fill="hold"/>
                                            <p:tgtEl>
                                              <p:spTgt spid="37"/>
                                            </p:tgtEl>
                                            <p:attrNameLst>
                                              <p:attrName>ppt_x</p:attrName>
                                            </p:attrNameLst>
                                          </p:cBhvr>
                                          <p:tavLst>
                                            <p:tav tm="0">
                                              <p:val>
                                                <p:strVal val="1+#ppt_w/2"/>
                                              </p:val>
                                            </p:tav>
                                            <p:tav tm="100000">
                                              <p:val>
                                                <p:strVal val="#ppt_x"/>
                                              </p:val>
                                            </p:tav>
                                          </p:tavLst>
                                        </p:anim>
                                        <p:anim calcmode="lin" valueType="num">
                                          <p:cBhvr additive="base">
                                            <p:cTn id="16" dur="1500" fill="hold"/>
                                            <p:tgtEl>
                                              <p:spTgt spid="3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40"/>
                                            </p:tgtEl>
                                            <p:attrNameLst>
                                              <p:attrName>style.visibility</p:attrName>
                                            </p:attrNameLst>
                                          </p:cBhvr>
                                          <p:to>
                                            <p:strVal val="visible"/>
                                          </p:to>
                                        </p:set>
                                        <p:anim calcmode="lin" valueType="num">
                                          <p:cBhvr additive="base">
                                            <p:cTn id="19" dur="1500" fill="hold"/>
                                            <p:tgtEl>
                                              <p:spTgt spid="40"/>
                                            </p:tgtEl>
                                            <p:attrNameLst>
                                              <p:attrName>ppt_x</p:attrName>
                                            </p:attrNameLst>
                                          </p:cBhvr>
                                          <p:tavLst>
                                            <p:tav tm="0">
                                              <p:val>
                                                <p:strVal val="1+#ppt_w/2"/>
                                              </p:val>
                                            </p:tav>
                                            <p:tav tm="100000">
                                              <p:val>
                                                <p:strVal val="#ppt_x"/>
                                              </p:val>
                                            </p:tav>
                                          </p:tavLst>
                                        </p:anim>
                                        <p:anim calcmode="lin" valueType="num">
                                          <p:cBhvr additive="base">
                                            <p:cTn id="20" dur="1500" fill="hold"/>
                                            <p:tgtEl>
                                              <p:spTgt spid="40"/>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900"/>
                                      </p:stCondLst>
                                      <p:childTnLst>
                                        <p:set>
                                          <p:cBhvr>
                                            <p:cTn id="22" dur="1" fill="hold">
                                              <p:stCondLst>
                                                <p:cond delay="0"/>
                                              </p:stCondLst>
                                            </p:cTn>
                                            <p:tgtEl>
                                              <p:spTgt spid="70"/>
                                            </p:tgtEl>
                                            <p:attrNameLst>
                                              <p:attrName>style.visibility</p:attrName>
                                            </p:attrNameLst>
                                          </p:cBhvr>
                                          <p:to>
                                            <p:strVal val="visible"/>
                                          </p:to>
                                        </p:set>
                                        <p:anim calcmode="lin" valueType="num">
                                          <p:cBhvr additive="base">
                                            <p:cTn id="23" dur="1500" fill="hold"/>
                                            <p:tgtEl>
                                              <p:spTgt spid="70"/>
                                            </p:tgtEl>
                                            <p:attrNameLst>
                                              <p:attrName>ppt_x</p:attrName>
                                            </p:attrNameLst>
                                          </p:cBhvr>
                                          <p:tavLst>
                                            <p:tav tm="0">
                                              <p:val>
                                                <p:strVal val="1+#ppt_w/2"/>
                                              </p:val>
                                            </p:tav>
                                            <p:tav tm="100000">
                                              <p:val>
                                                <p:strVal val="#ppt_x"/>
                                              </p:val>
                                            </p:tav>
                                          </p:tavLst>
                                        </p:anim>
                                        <p:anim calcmode="lin" valueType="num">
                                          <p:cBhvr additive="base">
                                            <p:cTn id="24" dur="1500" fill="hold"/>
                                            <p:tgtEl>
                                              <p:spTgt spid="70"/>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2" presetClass="entr" presetSubtype="8" fill="hold" grpId="0" nodeType="after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additive="base">
                                            <p:cTn id="28" dur="500"/>
                                            <p:tgtEl>
                                              <p:spTgt spid="73"/>
                                            </p:tgtEl>
                                            <p:attrNameLst>
                                              <p:attrName>ppt_x</p:attrName>
                                            </p:attrNameLst>
                                          </p:cBhvr>
                                          <p:tavLst>
                                            <p:tav tm="0">
                                              <p:val>
                                                <p:strVal val="#ppt_x-#ppt_w*1.125000"/>
                                              </p:val>
                                            </p:tav>
                                            <p:tav tm="100000">
                                              <p:val>
                                                <p:strVal val="#ppt_x"/>
                                              </p:val>
                                            </p:tav>
                                          </p:tavLst>
                                        </p:anim>
                                        <p:animEffect transition="in" filter="wipe(right)">
                                          <p:cBhvr>
                                            <p:cTn id="29" dur="500"/>
                                            <p:tgtEl>
                                              <p:spTgt spid="73"/>
                                            </p:tgtEl>
                                          </p:cBhvr>
                                        </p:animEffect>
                                      </p:childTnLst>
                                    </p:cTn>
                                  </p:par>
                                  <p:par>
                                    <p:cTn id="30" presetID="12" presetClass="entr" presetSubtype="8" fill="hold" grpId="0" nodeType="withEffect">
                                      <p:stCondLst>
                                        <p:cond delay="200"/>
                                      </p:stCondLst>
                                      <p:childTnLst>
                                        <p:set>
                                          <p:cBhvr>
                                            <p:cTn id="31" dur="1" fill="hold">
                                              <p:stCondLst>
                                                <p:cond delay="0"/>
                                              </p:stCondLst>
                                            </p:cTn>
                                            <p:tgtEl>
                                              <p:spTgt spid="74"/>
                                            </p:tgtEl>
                                            <p:attrNameLst>
                                              <p:attrName>style.visibility</p:attrName>
                                            </p:attrNameLst>
                                          </p:cBhvr>
                                          <p:to>
                                            <p:strVal val="visible"/>
                                          </p:to>
                                        </p:set>
                                        <p:anim calcmode="lin" valueType="num">
                                          <p:cBhvr additive="base">
                                            <p:cTn id="32" dur="500"/>
                                            <p:tgtEl>
                                              <p:spTgt spid="74"/>
                                            </p:tgtEl>
                                            <p:attrNameLst>
                                              <p:attrName>ppt_x</p:attrName>
                                            </p:attrNameLst>
                                          </p:cBhvr>
                                          <p:tavLst>
                                            <p:tav tm="0">
                                              <p:val>
                                                <p:strVal val="#ppt_x-#ppt_w*1.125000"/>
                                              </p:val>
                                            </p:tav>
                                            <p:tav tm="100000">
                                              <p:val>
                                                <p:strVal val="#ppt_x"/>
                                              </p:val>
                                            </p:tav>
                                          </p:tavLst>
                                        </p:anim>
                                        <p:animEffect transition="in" filter="wipe(right)">
                                          <p:cBhvr>
                                            <p:cTn id="33" dur="500"/>
                                            <p:tgtEl>
                                              <p:spTgt spid="74"/>
                                            </p:tgtEl>
                                          </p:cBhvr>
                                        </p:animEffect>
                                      </p:childTnLst>
                                    </p:cTn>
                                  </p:par>
                                  <p:par>
                                    <p:cTn id="34" presetID="12" presetClass="entr" presetSubtype="8" fill="hold" grpId="0" nodeType="withEffect">
                                      <p:stCondLst>
                                        <p:cond delay="400"/>
                                      </p:stCondLst>
                                      <p:childTnLst>
                                        <p:set>
                                          <p:cBhvr>
                                            <p:cTn id="35" dur="1" fill="hold">
                                              <p:stCondLst>
                                                <p:cond delay="0"/>
                                              </p:stCondLst>
                                            </p:cTn>
                                            <p:tgtEl>
                                              <p:spTgt spid="75"/>
                                            </p:tgtEl>
                                            <p:attrNameLst>
                                              <p:attrName>style.visibility</p:attrName>
                                            </p:attrNameLst>
                                          </p:cBhvr>
                                          <p:to>
                                            <p:strVal val="visible"/>
                                          </p:to>
                                        </p:set>
                                        <p:anim calcmode="lin" valueType="num">
                                          <p:cBhvr additive="base">
                                            <p:cTn id="36" dur="500"/>
                                            <p:tgtEl>
                                              <p:spTgt spid="75"/>
                                            </p:tgtEl>
                                            <p:attrNameLst>
                                              <p:attrName>ppt_x</p:attrName>
                                            </p:attrNameLst>
                                          </p:cBhvr>
                                          <p:tavLst>
                                            <p:tav tm="0">
                                              <p:val>
                                                <p:strVal val="#ppt_x-#ppt_w*1.125000"/>
                                              </p:val>
                                            </p:tav>
                                            <p:tav tm="100000">
                                              <p:val>
                                                <p:strVal val="#ppt_x"/>
                                              </p:val>
                                            </p:tav>
                                          </p:tavLst>
                                        </p:anim>
                                        <p:animEffect transition="in" filter="wipe(right)">
                                          <p:cBhvr>
                                            <p:cTn id="37" dur="500"/>
                                            <p:tgtEl>
                                              <p:spTgt spid="75"/>
                                            </p:tgtEl>
                                          </p:cBhvr>
                                        </p:animEffect>
                                      </p:childTnLst>
                                    </p:cTn>
                                  </p:par>
                                  <p:par>
                                    <p:cTn id="38" presetID="12" presetClass="entr" presetSubtype="8"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 calcmode="lin" valueType="num">
                                          <p:cBhvr additive="base">
                                            <p:cTn id="40" dur="500"/>
                                            <p:tgtEl>
                                              <p:spTgt spid="76"/>
                                            </p:tgtEl>
                                            <p:attrNameLst>
                                              <p:attrName>ppt_x</p:attrName>
                                            </p:attrNameLst>
                                          </p:cBhvr>
                                          <p:tavLst>
                                            <p:tav tm="0">
                                              <p:val>
                                                <p:strVal val="#ppt_x-#ppt_w*1.125000"/>
                                              </p:val>
                                            </p:tav>
                                            <p:tav tm="100000">
                                              <p:val>
                                                <p:strVal val="#ppt_x"/>
                                              </p:val>
                                            </p:tav>
                                          </p:tavLst>
                                        </p:anim>
                                        <p:animEffect transition="in" filter="wipe(right)">
                                          <p:cBhvr>
                                            <p:cTn id="41" dur="500"/>
                                            <p:tgtEl>
                                              <p:spTgt spid="76"/>
                                            </p:tgtEl>
                                          </p:cBhvr>
                                        </p:animEffect>
                                      </p:childTnLst>
                                    </p:cTn>
                                  </p:par>
                                </p:childTnLst>
                              </p:cTn>
                            </p:par>
                            <p:par>
                              <p:cTn id="42" fill="hold">
                                <p:stCondLst>
                                  <p:cond delay="2500"/>
                                </p:stCondLst>
                                <p:childTnLst>
                                  <p:par>
                                    <p:cTn id="43" presetID="53" presetClass="entr" presetSubtype="16" fill="hold" grpId="0" nodeType="afterEffect">
                                      <p:stCondLst>
                                        <p:cond delay="0"/>
                                      </p:stCondLst>
                                      <p:childTnLst>
                                        <p:set>
                                          <p:cBhvr>
                                            <p:cTn id="44" dur="1" fill="hold">
                                              <p:stCondLst>
                                                <p:cond delay="0"/>
                                              </p:stCondLst>
                                            </p:cTn>
                                            <p:tgtEl>
                                              <p:spTgt spid="77"/>
                                            </p:tgtEl>
                                            <p:attrNameLst>
                                              <p:attrName>style.visibility</p:attrName>
                                            </p:attrNameLst>
                                          </p:cBhvr>
                                          <p:to>
                                            <p:strVal val="visible"/>
                                          </p:to>
                                        </p:set>
                                        <p:anim calcmode="lin" valueType="num">
                                          <p:cBhvr>
                                            <p:cTn id="45" dur="500" fill="hold"/>
                                            <p:tgtEl>
                                              <p:spTgt spid="77"/>
                                            </p:tgtEl>
                                            <p:attrNameLst>
                                              <p:attrName>ppt_w</p:attrName>
                                            </p:attrNameLst>
                                          </p:cBhvr>
                                          <p:tavLst>
                                            <p:tav tm="0">
                                              <p:val>
                                                <p:fltVal val="0"/>
                                              </p:val>
                                            </p:tav>
                                            <p:tav tm="100000">
                                              <p:val>
                                                <p:strVal val="#ppt_w"/>
                                              </p:val>
                                            </p:tav>
                                          </p:tavLst>
                                        </p:anim>
                                        <p:anim calcmode="lin" valueType="num">
                                          <p:cBhvr>
                                            <p:cTn id="46" dur="500" fill="hold"/>
                                            <p:tgtEl>
                                              <p:spTgt spid="77"/>
                                            </p:tgtEl>
                                            <p:attrNameLst>
                                              <p:attrName>ppt_h</p:attrName>
                                            </p:attrNameLst>
                                          </p:cBhvr>
                                          <p:tavLst>
                                            <p:tav tm="0">
                                              <p:val>
                                                <p:fltVal val="0"/>
                                              </p:val>
                                            </p:tav>
                                            <p:tav tm="100000">
                                              <p:val>
                                                <p:strVal val="#ppt_h"/>
                                              </p:val>
                                            </p:tav>
                                          </p:tavLst>
                                        </p:anim>
                                        <p:animEffect transition="in" filter="fade">
                                          <p:cBhvr>
                                            <p:cTn id="47" dur="500"/>
                                            <p:tgtEl>
                                              <p:spTgt spid="77"/>
                                            </p:tgtEl>
                                          </p:cBhvr>
                                        </p:animEffect>
                                      </p:childTnLst>
                                    </p:cTn>
                                  </p:par>
                                  <p:par>
                                    <p:cTn id="48" presetID="53" presetClass="entr" presetSubtype="16" fill="hold" grpId="0" nodeType="withEffect">
                                      <p:stCondLst>
                                        <p:cond delay="400"/>
                                      </p:stCondLst>
                                      <p:childTnLst>
                                        <p:set>
                                          <p:cBhvr>
                                            <p:cTn id="49" dur="1" fill="hold">
                                              <p:stCondLst>
                                                <p:cond delay="0"/>
                                              </p:stCondLst>
                                            </p:cTn>
                                            <p:tgtEl>
                                              <p:spTgt spid="78"/>
                                            </p:tgtEl>
                                            <p:attrNameLst>
                                              <p:attrName>style.visibility</p:attrName>
                                            </p:attrNameLst>
                                          </p:cBhvr>
                                          <p:to>
                                            <p:strVal val="visible"/>
                                          </p:to>
                                        </p:set>
                                        <p:anim calcmode="lin" valueType="num">
                                          <p:cBhvr>
                                            <p:cTn id="50" dur="500" fill="hold"/>
                                            <p:tgtEl>
                                              <p:spTgt spid="78"/>
                                            </p:tgtEl>
                                            <p:attrNameLst>
                                              <p:attrName>ppt_w</p:attrName>
                                            </p:attrNameLst>
                                          </p:cBhvr>
                                          <p:tavLst>
                                            <p:tav tm="0">
                                              <p:val>
                                                <p:fltVal val="0"/>
                                              </p:val>
                                            </p:tav>
                                            <p:tav tm="100000">
                                              <p:val>
                                                <p:strVal val="#ppt_w"/>
                                              </p:val>
                                            </p:tav>
                                          </p:tavLst>
                                        </p:anim>
                                        <p:anim calcmode="lin" valueType="num">
                                          <p:cBhvr>
                                            <p:cTn id="51" dur="500" fill="hold"/>
                                            <p:tgtEl>
                                              <p:spTgt spid="78"/>
                                            </p:tgtEl>
                                            <p:attrNameLst>
                                              <p:attrName>ppt_h</p:attrName>
                                            </p:attrNameLst>
                                          </p:cBhvr>
                                          <p:tavLst>
                                            <p:tav tm="0">
                                              <p:val>
                                                <p:fltVal val="0"/>
                                              </p:val>
                                            </p:tav>
                                            <p:tav tm="100000">
                                              <p:val>
                                                <p:strVal val="#ppt_h"/>
                                              </p:val>
                                            </p:tav>
                                          </p:tavLst>
                                        </p:anim>
                                        <p:animEffect transition="in" filter="fade">
                                          <p:cBhvr>
                                            <p:cTn id="52" dur="500"/>
                                            <p:tgtEl>
                                              <p:spTgt spid="78"/>
                                            </p:tgtEl>
                                          </p:cBhvr>
                                        </p:animEffect>
                                      </p:childTnLst>
                                    </p:cTn>
                                  </p:par>
                                  <p:par>
                                    <p:cTn id="53" presetID="53" presetClass="entr" presetSubtype="16" fill="hold" grpId="0" nodeType="withEffect">
                                      <p:stCondLst>
                                        <p:cond delay="200"/>
                                      </p:stCondLst>
                                      <p:childTnLst>
                                        <p:set>
                                          <p:cBhvr>
                                            <p:cTn id="54" dur="1" fill="hold">
                                              <p:stCondLst>
                                                <p:cond delay="0"/>
                                              </p:stCondLst>
                                            </p:cTn>
                                            <p:tgtEl>
                                              <p:spTgt spid="79"/>
                                            </p:tgtEl>
                                            <p:attrNameLst>
                                              <p:attrName>style.visibility</p:attrName>
                                            </p:attrNameLst>
                                          </p:cBhvr>
                                          <p:to>
                                            <p:strVal val="visible"/>
                                          </p:to>
                                        </p:set>
                                        <p:anim calcmode="lin" valueType="num">
                                          <p:cBhvr>
                                            <p:cTn id="55" dur="500" fill="hold"/>
                                            <p:tgtEl>
                                              <p:spTgt spid="79"/>
                                            </p:tgtEl>
                                            <p:attrNameLst>
                                              <p:attrName>ppt_w</p:attrName>
                                            </p:attrNameLst>
                                          </p:cBhvr>
                                          <p:tavLst>
                                            <p:tav tm="0">
                                              <p:val>
                                                <p:fltVal val="0"/>
                                              </p:val>
                                            </p:tav>
                                            <p:tav tm="100000">
                                              <p:val>
                                                <p:strVal val="#ppt_w"/>
                                              </p:val>
                                            </p:tav>
                                          </p:tavLst>
                                        </p:anim>
                                        <p:anim calcmode="lin" valueType="num">
                                          <p:cBhvr>
                                            <p:cTn id="56" dur="500" fill="hold"/>
                                            <p:tgtEl>
                                              <p:spTgt spid="79"/>
                                            </p:tgtEl>
                                            <p:attrNameLst>
                                              <p:attrName>ppt_h</p:attrName>
                                            </p:attrNameLst>
                                          </p:cBhvr>
                                          <p:tavLst>
                                            <p:tav tm="0">
                                              <p:val>
                                                <p:fltVal val="0"/>
                                              </p:val>
                                            </p:tav>
                                            <p:tav tm="100000">
                                              <p:val>
                                                <p:strVal val="#ppt_h"/>
                                              </p:val>
                                            </p:tav>
                                          </p:tavLst>
                                        </p:anim>
                                        <p:animEffect transition="in" filter="fade">
                                          <p:cBhvr>
                                            <p:cTn id="57" dur="500"/>
                                            <p:tgtEl>
                                              <p:spTgt spid="79"/>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80"/>
                                            </p:tgtEl>
                                            <p:attrNameLst>
                                              <p:attrName>style.visibility</p:attrName>
                                            </p:attrNameLst>
                                          </p:cBhvr>
                                          <p:to>
                                            <p:strVal val="visible"/>
                                          </p:to>
                                        </p:set>
                                        <p:anim calcmode="lin" valueType="num">
                                          <p:cBhvr>
                                            <p:cTn id="60" dur="500" fill="hold"/>
                                            <p:tgtEl>
                                              <p:spTgt spid="80"/>
                                            </p:tgtEl>
                                            <p:attrNameLst>
                                              <p:attrName>ppt_w</p:attrName>
                                            </p:attrNameLst>
                                          </p:cBhvr>
                                          <p:tavLst>
                                            <p:tav tm="0">
                                              <p:val>
                                                <p:fltVal val="0"/>
                                              </p:val>
                                            </p:tav>
                                            <p:tav tm="100000">
                                              <p:val>
                                                <p:strVal val="#ppt_w"/>
                                              </p:val>
                                            </p:tav>
                                          </p:tavLst>
                                        </p:anim>
                                        <p:anim calcmode="lin" valueType="num">
                                          <p:cBhvr>
                                            <p:cTn id="61" dur="500" fill="hold"/>
                                            <p:tgtEl>
                                              <p:spTgt spid="80"/>
                                            </p:tgtEl>
                                            <p:attrNameLst>
                                              <p:attrName>ppt_h</p:attrName>
                                            </p:attrNameLst>
                                          </p:cBhvr>
                                          <p:tavLst>
                                            <p:tav tm="0">
                                              <p:val>
                                                <p:fltVal val="0"/>
                                              </p:val>
                                            </p:tav>
                                            <p:tav tm="100000">
                                              <p:val>
                                                <p:strVal val="#ppt_h"/>
                                              </p:val>
                                            </p:tav>
                                          </p:tavLst>
                                        </p:anim>
                                        <p:animEffect transition="in" filter="fade">
                                          <p:cBhvr>
                                            <p:cTn id="62" dur="500"/>
                                            <p:tgtEl>
                                              <p:spTgt spid="80"/>
                                            </p:tgtEl>
                                          </p:cBhvr>
                                        </p:animEffect>
                                      </p:childTnLst>
                                    </p:cTn>
                                  </p:par>
                                  <p:par>
                                    <p:cTn id="63" presetID="53" presetClass="entr" presetSubtype="16" fill="hold" grpId="0" nodeType="withEffect">
                                      <p:stCondLst>
                                        <p:cond delay="400"/>
                                      </p:stCondLst>
                                      <p:childTnLst>
                                        <p:set>
                                          <p:cBhvr>
                                            <p:cTn id="64" dur="1" fill="hold">
                                              <p:stCondLst>
                                                <p:cond delay="0"/>
                                              </p:stCondLst>
                                            </p:cTn>
                                            <p:tgtEl>
                                              <p:spTgt spid="81"/>
                                            </p:tgtEl>
                                            <p:attrNameLst>
                                              <p:attrName>style.visibility</p:attrName>
                                            </p:attrNameLst>
                                          </p:cBhvr>
                                          <p:to>
                                            <p:strVal val="visible"/>
                                          </p:to>
                                        </p:set>
                                        <p:anim calcmode="lin" valueType="num">
                                          <p:cBhvr>
                                            <p:cTn id="65" dur="500" fill="hold"/>
                                            <p:tgtEl>
                                              <p:spTgt spid="81"/>
                                            </p:tgtEl>
                                            <p:attrNameLst>
                                              <p:attrName>ppt_w</p:attrName>
                                            </p:attrNameLst>
                                          </p:cBhvr>
                                          <p:tavLst>
                                            <p:tav tm="0">
                                              <p:val>
                                                <p:fltVal val="0"/>
                                              </p:val>
                                            </p:tav>
                                            <p:tav tm="100000">
                                              <p:val>
                                                <p:strVal val="#ppt_w"/>
                                              </p:val>
                                            </p:tav>
                                          </p:tavLst>
                                        </p:anim>
                                        <p:anim calcmode="lin" valueType="num">
                                          <p:cBhvr>
                                            <p:cTn id="66" dur="500" fill="hold"/>
                                            <p:tgtEl>
                                              <p:spTgt spid="81"/>
                                            </p:tgtEl>
                                            <p:attrNameLst>
                                              <p:attrName>ppt_h</p:attrName>
                                            </p:attrNameLst>
                                          </p:cBhvr>
                                          <p:tavLst>
                                            <p:tav tm="0">
                                              <p:val>
                                                <p:fltVal val="0"/>
                                              </p:val>
                                            </p:tav>
                                            <p:tav tm="100000">
                                              <p:val>
                                                <p:strVal val="#ppt_h"/>
                                              </p:val>
                                            </p:tav>
                                          </p:tavLst>
                                        </p:anim>
                                        <p:animEffect transition="in" filter="fade">
                                          <p:cBhvr>
                                            <p:cTn id="67" dur="500"/>
                                            <p:tgtEl>
                                              <p:spTgt spid="81"/>
                                            </p:tgtEl>
                                          </p:cBhvr>
                                        </p:animEffect>
                                      </p:childTnLst>
                                    </p:cTn>
                                  </p:par>
                                  <p:par>
                                    <p:cTn id="68" presetID="53" presetClass="entr" presetSubtype="16" fill="hold" grpId="0" nodeType="withEffect">
                                      <p:stCondLst>
                                        <p:cond delay="200"/>
                                      </p:stCondLst>
                                      <p:childTnLst>
                                        <p:set>
                                          <p:cBhvr>
                                            <p:cTn id="69" dur="1" fill="hold">
                                              <p:stCondLst>
                                                <p:cond delay="0"/>
                                              </p:stCondLst>
                                            </p:cTn>
                                            <p:tgtEl>
                                              <p:spTgt spid="82"/>
                                            </p:tgtEl>
                                            <p:attrNameLst>
                                              <p:attrName>style.visibility</p:attrName>
                                            </p:attrNameLst>
                                          </p:cBhvr>
                                          <p:to>
                                            <p:strVal val="visible"/>
                                          </p:to>
                                        </p:set>
                                        <p:anim calcmode="lin" valueType="num">
                                          <p:cBhvr>
                                            <p:cTn id="70" dur="500" fill="hold"/>
                                            <p:tgtEl>
                                              <p:spTgt spid="82"/>
                                            </p:tgtEl>
                                            <p:attrNameLst>
                                              <p:attrName>ppt_w</p:attrName>
                                            </p:attrNameLst>
                                          </p:cBhvr>
                                          <p:tavLst>
                                            <p:tav tm="0">
                                              <p:val>
                                                <p:fltVal val="0"/>
                                              </p:val>
                                            </p:tav>
                                            <p:tav tm="100000">
                                              <p:val>
                                                <p:strVal val="#ppt_w"/>
                                              </p:val>
                                            </p:tav>
                                          </p:tavLst>
                                        </p:anim>
                                        <p:anim calcmode="lin" valueType="num">
                                          <p:cBhvr>
                                            <p:cTn id="71" dur="500" fill="hold"/>
                                            <p:tgtEl>
                                              <p:spTgt spid="82"/>
                                            </p:tgtEl>
                                            <p:attrNameLst>
                                              <p:attrName>ppt_h</p:attrName>
                                            </p:attrNameLst>
                                          </p:cBhvr>
                                          <p:tavLst>
                                            <p:tav tm="0">
                                              <p:val>
                                                <p:fltVal val="0"/>
                                              </p:val>
                                            </p:tav>
                                            <p:tav tm="100000">
                                              <p:val>
                                                <p:strVal val="#ppt_h"/>
                                              </p:val>
                                            </p:tav>
                                          </p:tavLst>
                                        </p:anim>
                                        <p:animEffect transition="in" filter="fade">
                                          <p:cBhvr>
                                            <p:cTn id="72" dur="500"/>
                                            <p:tgtEl>
                                              <p:spTgt spid="82"/>
                                            </p:tgtEl>
                                          </p:cBhvr>
                                        </p:animEffect>
                                      </p:childTnLst>
                                    </p:cTn>
                                  </p:par>
                                  <p:par>
                                    <p:cTn id="73" presetID="53" presetClass="entr" presetSubtype="16" fill="hold" grpId="0" nodeType="withEffect">
                                      <p:stCondLst>
                                        <p:cond delay="200"/>
                                      </p:stCondLst>
                                      <p:childTnLst>
                                        <p:set>
                                          <p:cBhvr>
                                            <p:cTn id="74" dur="1" fill="hold">
                                              <p:stCondLst>
                                                <p:cond delay="0"/>
                                              </p:stCondLst>
                                            </p:cTn>
                                            <p:tgtEl>
                                              <p:spTgt spid="83"/>
                                            </p:tgtEl>
                                            <p:attrNameLst>
                                              <p:attrName>style.visibility</p:attrName>
                                            </p:attrNameLst>
                                          </p:cBhvr>
                                          <p:to>
                                            <p:strVal val="visible"/>
                                          </p:to>
                                        </p:set>
                                        <p:anim calcmode="lin" valueType="num">
                                          <p:cBhvr>
                                            <p:cTn id="75" dur="500" fill="hold"/>
                                            <p:tgtEl>
                                              <p:spTgt spid="83"/>
                                            </p:tgtEl>
                                            <p:attrNameLst>
                                              <p:attrName>ppt_w</p:attrName>
                                            </p:attrNameLst>
                                          </p:cBhvr>
                                          <p:tavLst>
                                            <p:tav tm="0">
                                              <p:val>
                                                <p:fltVal val="0"/>
                                              </p:val>
                                            </p:tav>
                                            <p:tav tm="100000">
                                              <p:val>
                                                <p:strVal val="#ppt_w"/>
                                              </p:val>
                                            </p:tav>
                                          </p:tavLst>
                                        </p:anim>
                                        <p:anim calcmode="lin" valueType="num">
                                          <p:cBhvr>
                                            <p:cTn id="76" dur="500" fill="hold"/>
                                            <p:tgtEl>
                                              <p:spTgt spid="83"/>
                                            </p:tgtEl>
                                            <p:attrNameLst>
                                              <p:attrName>ppt_h</p:attrName>
                                            </p:attrNameLst>
                                          </p:cBhvr>
                                          <p:tavLst>
                                            <p:tav tm="0">
                                              <p:val>
                                                <p:fltVal val="0"/>
                                              </p:val>
                                            </p:tav>
                                            <p:tav tm="100000">
                                              <p:val>
                                                <p:strVal val="#ppt_h"/>
                                              </p:val>
                                            </p:tav>
                                          </p:tavLst>
                                        </p:anim>
                                        <p:animEffect transition="in" filter="fade">
                                          <p:cBhvr>
                                            <p:cTn id="77" dur="500"/>
                                            <p:tgtEl>
                                              <p:spTgt spid="83"/>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84"/>
                                            </p:tgtEl>
                                            <p:attrNameLst>
                                              <p:attrName>style.visibility</p:attrName>
                                            </p:attrNameLst>
                                          </p:cBhvr>
                                          <p:to>
                                            <p:strVal val="visible"/>
                                          </p:to>
                                        </p:set>
                                        <p:anim calcmode="lin" valueType="num">
                                          <p:cBhvr>
                                            <p:cTn id="80" dur="500" fill="hold"/>
                                            <p:tgtEl>
                                              <p:spTgt spid="84"/>
                                            </p:tgtEl>
                                            <p:attrNameLst>
                                              <p:attrName>ppt_w</p:attrName>
                                            </p:attrNameLst>
                                          </p:cBhvr>
                                          <p:tavLst>
                                            <p:tav tm="0">
                                              <p:val>
                                                <p:fltVal val="0"/>
                                              </p:val>
                                            </p:tav>
                                            <p:tav tm="100000">
                                              <p:val>
                                                <p:strVal val="#ppt_w"/>
                                              </p:val>
                                            </p:tav>
                                          </p:tavLst>
                                        </p:anim>
                                        <p:anim calcmode="lin" valueType="num">
                                          <p:cBhvr>
                                            <p:cTn id="81" dur="500" fill="hold"/>
                                            <p:tgtEl>
                                              <p:spTgt spid="84"/>
                                            </p:tgtEl>
                                            <p:attrNameLst>
                                              <p:attrName>ppt_h</p:attrName>
                                            </p:attrNameLst>
                                          </p:cBhvr>
                                          <p:tavLst>
                                            <p:tav tm="0">
                                              <p:val>
                                                <p:fltVal val="0"/>
                                              </p:val>
                                            </p:tav>
                                            <p:tav tm="100000">
                                              <p:val>
                                                <p:strVal val="#ppt_h"/>
                                              </p:val>
                                            </p:tav>
                                          </p:tavLst>
                                        </p:anim>
                                        <p:animEffect transition="in" filter="fade">
                                          <p:cBhvr>
                                            <p:cTn id="82" dur="500"/>
                                            <p:tgtEl>
                                              <p:spTgt spid="84"/>
                                            </p:tgtEl>
                                          </p:cBhvr>
                                        </p:animEffect>
                                      </p:childTnLst>
                                    </p:cTn>
                                  </p:par>
                                  <p:par>
                                    <p:cTn id="83" presetID="53" presetClass="entr" presetSubtype="16" fill="hold" grpId="0" nodeType="withEffect">
                                      <p:stCondLst>
                                        <p:cond delay="400"/>
                                      </p:stCondLst>
                                      <p:childTnLst>
                                        <p:set>
                                          <p:cBhvr>
                                            <p:cTn id="84" dur="1" fill="hold">
                                              <p:stCondLst>
                                                <p:cond delay="0"/>
                                              </p:stCondLst>
                                            </p:cTn>
                                            <p:tgtEl>
                                              <p:spTgt spid="85"/>
                                            </p:tgtEl>
                                            <p:attrNameLst>
                                              <p:attrName>style.visibility</p:attrName>
                                            </p:attrNameLst>
                                          </p:cBhvr>
                                          <p:to>
                                            <p:strVal val="visible"/>
                                          </p:to>
                                        </p:set>
                                        <p:anim calcmode="lin" valueType="num">
                                          <p:cBhvr>
                                            <p:cTn id="85" dur="500" fill="hold"/>
                                            <p:tgtEl>
                                              <p:spTgt spid="85"/>
                                            </p:tgtEl>
                                            <p:attrNameLst>
                                              <p:attrName>ppt_w</p:attrName>
                                            </p:attrNameLst>
                                          </p:cBhvr>
                                          <p:tavLst>
                                            <p:tav tm="0">
                                              <p:val>
                                                <p:fltVal val="0"/>
                                              </p:val>
                                            </p:tav>
                                            <p:tav tm="100000">
                                              <p:val>
                                                <p:strVal val="#ppt_w"/>
                                              </p:val>
                                            </p:tav>
                                          </p:tavLst>
                                        </p:anim>
                                        <p:anim calcmode="lin" valueType="num">
                                          <p:cBhvr>
                                            <p:cTn id="86" dur="500" fill="hold"/>
                                            <p:tgtEl>
                                              <p:spTgt spid="85"/>
                                            </p:tgtEl>
                                            <p:attrNameLst>
                                              <p:attrName>ppt_h</p:attrName>
                                            </p:attrNameLst>
                                          </p:cBhvr>
                                          <p:tavLst>
                                            <p:tav tm="0">
                                              <p:val>
                                                <p:fltVal val="0"/>
                                              </p:val>
                                            </p:tav>
                                            <p:tav tm="100000">
                                              <p:val>
                                                <p:strVal val="#ppt_h"/>
                                              </p:val>
                                            </p:tav>
                                          </p:tavLst>
                                        </p:anim>
                                        <p:animEffect transition="in" filter="fade">
                                          <p:cBhvr>
                                            <p:cTn id="87" dur="500"/>
                                            <p:tgtEl>
                                              <p:spTgt spid="85"/>
                                            </p:tgtEl>
                                          </p:cBhvr>
                                        </p:animEffect>
                                      </p:childTnLst>
                                    </p:cTn>
                                  </p:par>
                                  <p:par>
                                    <p:cTn id="88" presetID="53" presetClass="entr" presetSubtype="16" fill="hold" grpId="0" nodeType="withEffect">
                                      <p:stCondLst>
                                        <p:cond delay="200"/>
                                      </p:stCondLst>
                                      <p:childTnLst>
                                        <p:set>
                                          <p:cBhvr>
                                            <p:cTn id="89" dur="1" fill="hold">
                                              <p:stCondLst>
                                                <p:cond delay="0"/>
                                              </p:stCondLst>
                                            </p:cTn>
                                            <p:tgtEl>
                                              <p:spTgt spid="86"/>
                                            </p:tgtEl>
                                            <p:attrNameLst>
                                              <p:attrName>style.visibility</p:attrName>
                                            </p:attrNameLst>
                                          </p:cBhvr>
                                          <p:to>
                                            <p:strVal val="visible"/>
                                          </p:to>
                                        </p:set>
                                        <p:anim calcmode="lin" valueType="num">
                                          <p:cBhvr>
                                            <p:cTn id="90" dur="500" fill="hold"/>
                                            <p:tgtEl>
                                              <p:spTgt spid="86"/>
                                            </p:tgtEl>
                                            <p:attrNameLst>
                                              <p:attrName>ppt_w</p:attrName>
                                            </p:attrNameLst>
                                          </p:cBhvr>
                                          <p:tavLst>
                                            <p:tav tm="0">
                                              <p:val>
                                                <p:fltVal val="0"/>
                                              </p:val>
                                            </p:tav>
                                            <p:tav tm="100000">
                                              <p:val>
                                                <p:strVal val="#ppt_w"/>
                                              </p:val>
                                            </p:tav>
                                          </p:tavLst>
                                        </p:anim>
                                        <p:anim calcmode="lin" valueType="num">
                                          <p:cBhvr>
                                            <p:cTn id="91" dur="500" fill="hold"/>
                                            <p:tgtEl>
                                              <p:spTgt spid="86"/>
                                            </p:tgtEl>
                                            <p:attrNameLst>
                                              <p:attrName>ppt_h</p:attrName>
                                            </p:attrNameLst>
                                          </p:cBhvr>
                                          <p:tavLst>
                                            <p:tav tm="0">
                                              <p:val>
                                                <p:fltVal val="0"/>
                                              </p:val>
                                            </p:tav>
                                            <p:tav tm="100000">
                                              <p:val>
                                                <p:strVal val="#ppt_h"/>
                                              </p:val>
                                            </p:tav>
                                          </p:tavLst>
                                        </p:anim>
                                        <p:animEffect transition="in" filter="fade">
                                          <p:cBhvr>
                                            <p:cTn id="92" dur="500"/>
                                            <p:tgtEl>
                                              <p:spTgt spid="86"/>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87"/>
                                            </p:tgtEl>
                                            <p:attrNameLst>
                                              <p:attrName>style.visibility</p:attrName>
                                            </p:attrNameLst>
                                          </p:cBhvr>
                                          <p:to>
                                            <p:strVal val="visible"/>
                                          </p:to>
                                        </p:set>
                                        <p:anim calcmode="lin" valueType="num">
                                          <p:cBhvr>
                                            <p:cTn id="95" dur="500" fill="hold"/>
                                            <p:tgtEl>
                                              <p:spTgt spid="87"/>
                                            </p:tgtEl>
                                            <p:attrNameLst>
                                              <p:attrName>ppt_w</p:attrName>
                                            </p:attrNameLst>
                                          </p:cBhvr>
                                          <p:tavLst>
                                            <p:tav tm="0">
                                              <p:val>
                                                <p:fltVal val="0"/>
                                              </p:val>
                                            </p:tav>
                                            <p:tav tm="100000">
                                              <p:val>
                                                <p:strVal val="#ppt_w"/>
                                              </p:val>
                                            </p:tav>
                                          </p:tavLst>
                                        </p:anim>
                                        <p:anim calcmode="lin" valueType="num">
                                          <p:cBhvr>
                                            <p:cTn id="96" dur="500" fill="hold"/>
                                            <p:tgtEl>
                                              <p:spTgt spid="87"/>
                                            </p:tgtEl>
                                            <p:attrNameLst>
                                              <p:attrName>ppt_h</p:attrName>
                                            </p:attrNameLst>
                                          </p:cBhvr>
                                          <p:tavLst>
                                            <p:tav tm="0">
                                              <p:val>
                                                <p:fltVal val="0"/>
                                              </p:val>
                                            </p:tav>
                                            <p:tav tm="100000">
                                              <p:val>
                                                <p:strVal val="#ppt_h"/>
                                              </p:val>
                                            </p:tav>
                                          </p:tavLst>
                                        </p:anim>
                                        <p:animEffect transition="in" filter="fade">
                                          <p:cBhvr>
                                            <p:cTn id="97" dur="500"/>
                                            <p:tgtEl>
                                              <p:spTgt spid="87"/>
                                            </p:tgtEl>
                                          </p:cBhvr>
                                        </p:animEffect>
                                      </p:childTnLst>
                                    </p:cTn>
                                  </p:par>
                                  <p:par>
                                    <p:cTn id="98" presetID="53" presetClass="entr" presetSubtype="16" fill="hold" grpId="0" nodeType="withEffect">
                                      <p:stCondLst>
                                        <p:cond delay="400"/>
                                      </p:stCondLst>
                                      <p:childTnLst>
                                        <p:set>
                                          <p:cBhvr>
                                            <p:cTn id="99" dur="1" fill="hold">
                                              <p:stCondLst>
                                                <p:cond delay="0"/>
                                              </p:stCondLst>
                                            </p:cTn>
                                            <p:tgtEl>
                                              <p:spTgt spid="88"/>
                                            </p:tgtEl>
                                            <p:attrNameLst>
                                              <p:attrName>style.visibility</p:attrName>
                                            </p:attrNameLst>
                                          </p:cBhvr>
                                          <p:to>
                                            <p:strVal val="visible"/>
                                          </p:to>
                                        </p:set>
                                        <p:anim calcmode="lin" valueType="num">
                                          <p:cBhvr>
                                            <p:cTn id="100" dur="500" fill="hold"/>
                                            <p:tgtEl>
                                              <p:spTgt spid="88"/>
                                            </p:tgtEl>
                                            <p:attrNameLst>
                                              <p:attrName>ppt_w</p:attrName>
                                            </p:attrNameLst>
                                          </p:cBhvr>
                                          <p:tavLst>
                                            <p:tav tm="0">
                                              <p:val>
                                                <p:fltVal val="0"/>
                                              </p:val>
                                            </p:tav>
                                            <p:tav tm="100000">
                                              <p:val>
                                                <p:strVal val="#ppt_w"/>
                                              </p:val>
                                            </p:tav>
                                          </p:tavLst>
                                        </p:anim>
                                        <p:anim calcmode="lin" valueType="num">
                                          <p:cBhvr>
                                            <p:cTn id="101" dur="500" fill="hold"/>
                                            <p:tgtEl>
                                              <p:spTgt spid="88"/>
                                            </p:tgtEl>
                                            <p:attrNameLst>
                                              <p:attrName>ppt_h</p:attrName>
                                            </p:attrNameLst>
                                          </p:cBhvr>
                                          <p:tavLst>
                                            <p:tav tm="0">
                                              <p:val>
                                                <p:fltVal val="0"/>
                                              </p:val>
                                            </p:tav>
                                            <p:tav tm="100000">
                                              <p:val>
                                                <p:strVal val="#ppt_h"/>
                                              </p:val>
                                            </p:tav>
                                          </p:tavLst>
                                        </p:anim>
                                        <p:animEffect transition="in" filter="fade">
                                          <p:cBhvr>
                                            <p:cTn id="102" dur="500"/>
                                            <p:tgtEl>
                                              <p:spTgt spid="88"/>
                                            </p:tgtEl>
                                          </p:cBhvr>
                                        </p:animEffect>
                                      </p:childTnLst>
                                    </p:cTn>
                                  </p:par>
                                  <p:par>
                                    <p:cTn id="103" presetID="53" presetClass="entr" presetSubtype="16" fill="hold" grpId="0" nodeType="withEffect">
                                      <p:stCondLst>
                                        <p:cond delay="200"/>
                                      </p:stCondLst>
                                      <p:childTnLst>
                                        <p:set>
                                          <p:cBhvr>
                                            <p:cTn id="104" dur="1" fill="hold">
                                              <p:stCondLst>
                                                <p:cond delay="0"/>
                                              </p:stCondLst>
                                            </p:cTn>
                                            <p:tgtEl>
                                              <p:spTgt spid="89"/>
                                            </p:tgtEl>
                                            <p:attrNameLst>
                                              <p:attrName>style.visibility</p:attrName>
                                            </p:attrNameLst>
                                          </p:cBhvr>
                                          <p:to>
                                            <p:strVal val="visible"/>
                                          </p:to>
                                        </p:set>
                                        <p:anim calcmode="lin" valueType="num">
                                          <p:cBhvr>
                                            <p:cTn id="105" dur="500" fill="hold"/>
                                            <p:tgtEl>
                                              <p:spTgt spid="89"/>
                                            </p:tgtEl>
                                            <p:attrNameLst>
                                              <p:attrName>ppt_w</p:attrName>
                                            </p:attrNameLst>
                                          </p:cBhvr>
                                          <p:tavLst>
                                            <p:tav tm="0">
                                              <p:val>
                                                <p:fltVal val="0"/>
                                              </p:val>
                                            </p:tav>
                                            <p:tav tm="100000">
                                              <p:val>
                                                <p:strVal val="#ppt_w"/>
                                              </p:val>
                                            </p:tav>
                                          </p:tavLst>
                                        </p:anim>
                                        <p:anim calcmode="lin" valueType="num">
                                          <p:cBhvr>
                                            <p:cTn id="106" dur="500" fill="hold"/>
                                            <p:tgtEl>
                                              <p:spTgt spid="89"/>
                                            </p:tgtEl>
                                            <p:attrNameLst>
                                              <p:attrName>ppt_h</p:attrName>
                                            </p:attrNameLst>
                                          </p:cBhvr>
                                          <p:tavLst>
                                            <p:tav tm="0">
                                              <p:val>
                                                <p:fltVal val="0"/>
                                              </p:val>
                                            </p:tav>
                                            <p:tav tm="100000">
                                              <p:val>
                                                <p:strVal val="#ppt_h"/>
                                              </p:val>
                                            </p:tav>
                                          </p:tavLst>
                                        </p:anim>
                                        <p:animEffect transition="in" filter="fade">
                                          <p:cBhvr>
                                            <p:cTn id="107" dur="500"/>
                                            <p:tgtEl>
                                              <p:spTgt spid="89"/>
                                            </p:tgtEl>
                                          </p:cBhvr>
                                        </p:animEffect>
                                      </p:childTnLst>
                                    </p:cTn>
                                  </p:par>
                                  <p:par>
                                    <p:cTn id="108" presetID="53" presetClass="entr" presetSubtype="16" fill="hold" grpId="0" nodeType="withEffect">
                                      <p:stCondLst>
                                        <p:cond delay="200"/>
                                      </p:stCondLst>
                                      <p:childTnLst>
                                        <p:set>
                                          <p:cBhvr>
                                            <p:cTn id="109" dur="1" fill="hold">
                                              <p:stCondLst>
                                                <p:cond delay="0"/>
                                              </p:stCondLst>
                                            </p:cTn>
                                            <p:tgtEl>
                                              <p:spTgt spid="90"/>
                                            </p:tgtEl>
                                            <p:attrNameLst>
                                              <p:attrName>style.visibility</p:attrName>
                                            </p:attrNameLst>
                                          </p:cBhvr>
                                          <p:to>
                                            <p:strVal val="visible"/>
                                          </p:to>
                                        </p:set>
                                        <p:anim calcmode="lin" valueType="num">
                                          <p:cBhvr>
                                            <p:cTn id="110" dur="500" fill="hold"/>
                                            <p:tgtEl>
                                              <p:spTgt spid="90"/>
                                            </p:tgtEl>
                                            <p:attrNameLst>
                                              <p:attrName>ppt_w</p:attrName>
                                            </p:attrNameLst>
                                          </p:cBhvr>
                                          <p:tavLst>
                                            <p:tav tm="0">
                                              <p:val>
                                                <p:fltVal val="0"/>
                                              </p:val>
                                            </p:tav>
                                            <p:tav tm="100000">
                                              <p:val>
                                                <p:strVal val="#ppt_w"/>
                                              </p:val>
                                            </p:tav>
                                          </p:tavLst>
                                        </p:anim>
                                        <p:anim calcmode="lin" valueType="num">
                                          <p:cBhvr>
                                            <p:cTn id="111" dur="500" fill="hold"/>
                                            <p:tgtEl>
                                              <p:spTgt spid="90"/>
                                            </p:tgtEl>
                                            <p:attrNameLst>
                                              <p:attrName>ppt_h</p:attrName>
                                            </p:attrNameLst>
                                          </p:cBhvr>
                                          <p:tavLst>
                                            <p:tav tm="0">
                                              <p:val>
                                                <p:fltVal val="0"/>
                                              </p:val>
                                            </p:tav>
                                            <p:tav tm="100000">
                                              <p:val>
                                                <p:strVal val="#ppt_h"/>
                                              </p:val>
                                            </p:tav>
                                          </p:tavLst>
                                        </p:anim>
                                        <p:animEffect transition="in" filter="fade">
                                          <p:cBhvr>
                                            <p:cTn id="112" dur="500"/>
                                            <p:tgtEl>
                                              <p:spTgt spid="90"/>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91"/>
                                            </p:tgtEl>
                                            <p:attrNameLst>
                                              <p:attrName>style.visibility</p:attrName>
                                            </p:attrNameLst>
                                          </p:cBhvr>
                                          <p:to>
                                            <p:strVal val="visible"/>
                                          </p:to>
                                        </p:set>
                                        <p:anim calcmode="lin" valueType="num">
                                          <p:cBhvr>
                                            <p:cTn id="115" dur="500" fill="hold"/>
                                            <p:tgtEl>
                                              <p:spTgt spid="91"/>
                                            </p:tgtEl>
                                            <p:attrNameLst>
                                              <p:attrName>ppt_w</p:attrName>
                                            </p:attrNameLst>
                                          </p:cBhvr>
                                          <p:tavLst>
                                            <p:tav tm="0">
                                              <p:val>
                                                <p:fltVal val="0"/>
                                              </p:val>
                                            </p:tav>
                                            <p:tav tm="100000">
                                              <p:val>
                                                <p:strVal val="#ppt_w"/>
                                              </p:val>
                                            </p:tav>
                                          </p:tavLst>
                                        </p:anim>
                                        <p:anim calcmode="lin" valueType="num">
                                          <p:cBhvr>
                                            <p:cTn id="116" dur="500" fill="hold"/>
                                            <p:tgtEl>
                                              <p:spTgt spid="91"/>
                                            </p:tgtEl>
                                            <p:attrNameLst>
                                              <p:attrName>ppt_h</p:attrName>
                                            </p:attrNameLst>
                                          </p:cBhvr>
                                          <p:tavLst>
                                            <p:tav tm="0">
                                              <p:val>
                                                <p:fltVal val="0"/>
                                              </p:val>
                                            </p:tav>
                                            <p:tav tm="100000">
                                              <p:val>
                                                <p:strVal val="#ppt_h"/>
                                              </p:val>
                                            </p:tav>
                                          </p:tavLst>
                                        </p:anim>
                                        <p:animEffect transition="in" filter="fade">
                                          <p:cBhvr>
                                            <p:cTn id="117" dur="500"/>
                                            <p:tgtEl>
                                              <p:spTgt spid="91"/>
                                            </p:tgtEl>
                                          </p:cBhvr>
                                        </p:animEffect>
                                      </p:childTnLst>
                                    </p:cTn>
                                  </p:par>
                                  <p:par>
                                    <p:cTn id="118" presetID="53" presetClass="entr" presetSubtype="16" fill="hold" grpId="0" nodeType="withEffect">
                                      <p:stCondLst>
                                        <p:cond delay="400"/>
                                      </p:stCondLst>
                                      <p:childTnLst>
                                        <p:set>
                                          <p:cBhvr>
                                            <p:cTn id="119" dur="1" fill="hold">
                                              <p:stCondLst>
                                                <p:cond delay="0"/>
                                              </p:stCondLst>
                                            </p:cTn>
                                            <p:tgtEl>
                                              <p:spTgt spid="92"/>
                                            </p:tgtEl>
                                            <p:attrNameLst>
                                              <p:attrName>style.visibility</p:attrName>
                                            </p:attrNameLst>
                                          </p:cBhvr>
                                          <p:to>
                                            <p:strVal val="visible"/>
                                          </p:to>
                                        </p:set>
                                        <p:anim calcmode="lin" valueType="num">
                                          <p:cBhvr>
                                            <p:cTn id="120" dur="500" fill="hold"/>
                                            <p:tgtEl>
                                              <p:spTgt spid="92"/>
                                            </p:tgtEl>
                                            <p:attrNameLst>
                                              <p:attrName>ppt_w</p:attrName>
                                            </p:attrNameLst>
                                          </p:cBhvr>
                                          <p:tavLst>
                                            <p:tav tm="0">
                                              <p:val>
                                                <p:fltVal val="0"/>
                                              </p:val>
                                            </p:tav>
                                            <p:tav tm="100000">
                                              <p:val>
                                                <p:strVal val="#ppt_w"/>
                                              </p:val>
                                            </p:tav>
                                          </p:tavLst>
                                        </p:anim>
                                        <p:anim calcmode="lin" valueType="num">
                                          <p:cBhvr>
                                            <p:cTn id="121" dur="500" fill="hold"/>
                                            <p:tgtEl>
                                              <p:spTgt spid="92"/>
                                            </p:tgtEl>
                                            <p:attrNameLst>
                                              <p:attrName>ppt_h</p:attrName>
                                            </p:attrNameLst>
                                          </p:cBhvr>
                                          <p:tavLst>
                                            <p:tav tm="0">
                                              <p:val>
                                                <p:fltVal val="0"/>
                                              </p:val>
                                            </p:tav>
                                            <p:tav tm="100000">
                                              <p:val>
                                                <p:strVal val="#ppt_h"/>
                                              </p:val>
                                            </p:tav>
                                          </p:tavLst>
                                        </p:anim>
                                        <p:animEffect transition="in" filter="fade">
                                          <p:cBhvr>
                                            <p:cTn id="122" dur="500"/>
                                            <p:tgtEl>
                                              <p:spTgt spid="92"/>
                                            </p:tgtEl>
                                          </p:cBhvr>
                                        </p:animEffect>
                                      </p:childTnLst>
                                    </p:cTn>
                                  </p:par>
                                  <p:par>
                                    <p:cTn id="123" presetID="53" presetClass="entr" presetSubtype="16" fill="hold" grpId="0" nodeType="withEffect">
                                      <p:stCondLst>
                                        <p:cond delay="20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par>
                                    <p:cTn id="128" presetID="53" presetClass="entr" presetSubtype="16" fill="hold" grpId="0" nodeType="withEffect">
                                      <p:stCondLst>
                                        <p:cond delay="0"/>
                                      </p:stCondLst>
                                      <p:childTnLst>
                                        <p:set>
                                          <p:cBhvr>
                                            <p:cTn id="129" dur="1" fill="hold">
                                              <p:stCondLst>
                                                <p:cond delay="0"/>
                                              </p:stCondLst>
                                            </p:cTn>
                                            <p:tgtEl>
                                              <p:spTgt spid="94"/>
                                            </p:tgtEl>
                                            <p:attrNameLst>
                                              <p:attrName>style.visibility</p:attrName>
                                            </p:attrNameLst>
                                          </p:cBhvr>
                                          <p:to>
                                            <p:strVal val="visible"/>
                                          </p:to>
                                        </p:set>
                                        <p:anim calcmode="lin" valueType="num">
                                          <p:cBhvr>
                                            <p:cTn id="130" dur="500" fill="hold"/>
                                            <p:tgtEl>
                                              <p:spTgt spid="94"/>
                                            </p:tgtEl>
                                            <p:attrNameLst>
                                              <p:attrName>ppt_w</p:attrName>
                                            </p:attrNameLst>
                                          </p:cBhvr>
                                          <p:tavLst>
                                            <p:tav tm="0">
                                              <p:val>
                                                <p:fltVal val="0"/>
                                              </p:val>
                                            </p:tav>
                                            <p:tav tm="100000">
                                              <p:val>
                                                <p:strVal val="#ppt_w"/>
                                              </p:val>
                                            </p:tav>
                                          </p:tavLst>
                                        </p:anim>
                                        <p:anim calcmode="lin" valueType="num">
                                          <p:cBhvr>
                                            <p:cTn id="131" dur="500" fill="hold"/>
                                            <p:tgtEl>
                                              <p:spTgt spid="94"/>
                                            </p:tgtEl>
                                            <p:attrNameLst>
                                              <p:attrName>ppt_h</p:attrName>
                                            </p:attrNameLst>
                                          </p:cBhvr>
                                          <p:tavLst>
                                            <p:tav tm="0">
                                              <p:val>
                                                <p:fltVal val="0"/>
                                              </p:val>
                                            </p:tav>
                                            <p:tav tm="100000">
                                              <p:val>
                                                <p:strVal val="#ppt_h"/>
                                              </p:val>
                                            </p:tav>
                                          </p:tavLst>
                                        </p:anim>
                                        <p:animEffect transition="in" filter="fade">
                                          <p:cBhvr>
                                            <p:cTn id="132" dur="500"/>
                                            <p:tgtEl>
                                              <p:spTgt spid="94"/>
                                            </p:tgtEl>
                                          </p:cBhvr>
                                        </p:animEffect>
                                      </p:childTnLst>
                                    </p:cTn>
                                  </p:par>
                                  <p:par>
                                    <p:cTn id="133" presetID="53" presetClass="entr" presetSubtype="16" fill="hold" grpId="0" nodeType="withEffect">
                                      <p:stCondLst>
                                        <p:cond delay="400"/>
                                      </p:stCondLst>
                                      <p:childTnLst>
                                        <p:set>
                                          <p:cBhvr>
                                            <p:cTn id="134" dur="1" fill="hold">
                                              <p:stCondLst>
                                                <p:cond delay="0"/>
                                              </p:stCondLst>
                                            </p:cTn>
                                            <p:tgtEl>
                                              <p:spTgt spid="95"/>
                                            </p:tgtEl>
                                            <p:attrNameLst>
                                              <p:attrName>style.visibility</p:attrName>
                                            </p:attrNameLst>
                                          </p:cBhvr>
                                          <p:to>
                                            <p:strVal val="visible"/>
                                          </p:to>
                                        </p:set>
                                        <p:anim calcmode="lin" valueType="num">
                                          <p:cBhvr>
                                            <p:cTn id="135" dur="500" fill="hold"/>
                                            <p:tgtEl>
                                              <p:spTgt spid="95"/>
                                            </p:tgtEl>
                                            <p:attrNameLst>
                                              <p:attrName>ppt_w</p:attrName>
                                            </p:attrNameLst>
                                          </p:cBhvr>
                                          <p:tavLst>
                                            <p:tav tm="0">
                                              <p:val>
                                                <p:fltVal val="0"/>
                                              </p:val>
                                            </p:tav>
                                            <p:tav tm="100000">
                                              <p:val>
                                                <p:strVal val="#ppt_w"/>
                                              </p:val>
                                            </p:tav>
                                          </p:tavLst>
                                        </p:anim>
                                        <p:anim calcmode="lin" valueType="num">
                                          <p:cBhvr>
                                            <p:cTn id="136" dur="500" fill="hold"/>
                                            <p:tgtEl>
                                              <p:spTgt spid="95"/>
                                            </p:tgtEl>
                                            <p:attrNameLst>
                                              <p:attrName>ppt_h</p:attrName>
                                            </p:attrNameLst>
                                          </p:cBhvr>
                                          <p:tavLst>
                                            <p:tav tm="0">
                                              <p:val>
                                                <p:fltVal val="0"/>
                                              </p:val>
                                            </p:tav>
                                            <p:tav tm="100000">
                                              <p:val>
                                                <p:strVal val="#ppt_h"/>
                                              </p:val>
                                            </p:tav>
                                          </p:tavLst>
                                        </p:anim>
                                        <p:animEffect transition="in" filter="fade">
                                          <p:cBhvr>
                                            <p:cTn id="137" dur="500"/>
                                            <p:tgtEl>
                                              <p:spTgt spid="95"/>
                                            </p:tgtEl>
                                          </p:cBhvr>
                                        </p:animEffect>
                                      </p:childTnLst>
                                    </p:cTn>
                                  </p:par>
                                  <p:par>
                                    <p:cTn id="138" presetID="53" presetClass="entr" presetSubtype="16" fill="hold" grpId="0" nodeType="withEffect">
                                      <p:stCondLst>
                                        <p:cond delay="200"/>
                                      </p:stCondLst>
                                      <p:childTnLst>
                                        <p:set>
                                          <p:cBhvr>
                                            <p:cTn id="139" dur="1" fill="hold">
                                              <p:stCondLst>
                                                <p:cond delay="0"/>
                                              </p:stCondLst>
                                            </p:cTn>
                                            <p:tgtEl>
                                              <p:spTgt spid="96"/>
                                            </p:tgtEl>
                                            <p:attrNameLst>
                                              <p:attrName>style.visibility</p:attrName>
                                            </p:attrNameLst>
                                          </p:cBhvr>
                                          <p:to>
                                            <p:strVal val="visible"/>
                                          </p:to>
                                        </p:set>
                                        <p:anim calcmode="lin" valueType="num">
                                          <p:cBhvr>
                                            <p:cTn id="140" dur="500" fill="hold"/>
                                            <p:tgtEl>
                                              <p:spTgt spid="96"/>
                                            </p:tgtEl>
                                            <p:attrNameLst>
                                              <p:attrName>ppt_w</p:attrName>
                                            </p:attrNameLst>
                                          </p:cBhvr>
                                          <p:tavLst>
                                            <p:tav tm="0">
                                              <p:val>
                                                <p:fltVal val="0"/>
                                              </p:val>
                                            </p:tav>
                                            <p:tav tm="100000">
                                              <p:val>
                                                <p:strVal val="#ppt_w"/>
                                              </p:val>
                                            </p:tav>
                                          </p:tavLst>
                                        </p:anim>
                                        <p:anim calcmode="lin" valueType="num">
                                          <p:cBhvr>
                                            <p:cTn id="141" dur="500" fill="hold"/>
                                            <p:tgtEl>
                                              <p:spTgt spid="96"/>
                                            </p:tgtEl>
                                            <p:attrNameLst>
                                              <p:attrName>ppt_h</p:attrName>
                                            </p:attrNameLst>
                                          </p:cBhvr>
                                          <p:tavLst>
                                            <p:tav tm="0">
                                              <p:val>
                                                <p:fltVal val="0"/>
                                              </p:val>
                                            </p:tav>
                                            <p:tav tm="100000">
                                              <p:val>
                                                <p:strVal val="#ppt_h"/>
                                              </p:val>
                                            </p:tav>
                                          </p:tavLst>
                                        </p:anim>
                                        <p:animEffect transition="in" filter="fade">
                                          <p:cBhvr>
                                            <p:cTn id="142" dur="500"/>
                                            <p:tgtEl>
                                              <p:spTgt spid="96"/>
                                            </p:tgtEl>
                                          </p:cBhvr>
                                        </p:animEffect>
                                      </p:childTnLst>
                                    </p:cTn>
                                  </p:par>
                                  <p:par>
                                    <p:cTn id="143" presetID="53" presetClass="entr" presetSubtype="16" fill="hold" grpId="0" nodeType="withEffect">
                                      <p:stCondLst>
                                        <p:cond delay="200"/>
                                      </p:stCondLst>
                                      <p:childTnLst>
                                        <p:set>
                                          <p:cBhvr>
                                            <p:cTn id="144" dur="1" fill="hold">
                                              <p:stCondLst>
                                                <p:cond delay="0"/>
                                              </p:stCondLst>
                                            </p:cTn>
                                            <p:tgtEl>
                                              <p:spTgt spid="97"/>
                                            </p:tgtEl>
                                            <p:attrNameLst>
                                              <p:attrName>style.visibility</p:attrName>
                                            </p:attrNameLst>
                                          </p:cBhvr>
                                          <p:to>
                                            <p:strVal val="visible"/>
                                          </p:to>
                                        </p:set>
                                        <p:anim calcmode="lin" valueType="num">
                                          <p:cBhvr>
                                            <p:cTn id="145" dur="500" fill="hold"/>
                                            <p:tgtEl>
                                              <p:spTgt spid="97"/>
                                            </p:tgtEl>
                                            <p:attrNameLst>
                                              <p:attrName>ppt_w</p:attrName>
                                            </p:attrNameLst>
                                          </p:cBhvr>
                                          <p:tavLst>
                                            <p:tav tm="0">
                                              <p:val>
                                                <p:fltVal val="0"/>
                                              </p:val>
                                            </p:tav>
                                            <p:tav tm="100000">
                                              <p:val>
                                                <p:strVal val="#ppt_w"/>
                                              </p:val>
                                            </p:tav>
                                          </p:tavLst>
                                        </p:anim>
                                        <p:anim calcmode="lin" valueType="num">
                                          <p:cBhvr>
                                            <p:cTn id="146" dur="500" fill="hold"/>
                                            <p:tgtEl>
                                              <p:spTgt spid="97"/>
                                            </p:tgtEl>
                                            <p:attrNameLst>
                                              <p:attrName>ppt_h</p:attrName>
                                            </p:attrNameLst>
                                          </p:cBhvr>
                                          <p:tavLst>
                                            <p:tav tm="0">
                                              <p:val>
                                                <p:fltVal val="0"/>
                                              </p:val>
                                            </p:tav>
                                            <p:tav tm="100000">
                                              <p:val>
                                                <p:strVal val="#ppt_h"/>
                                              </p:val>
                                            </p:tav>
                                          </p:tavLst>
                                        </p:anim>
                                        <p:animEffect transition="in" filter="fade">
                                          <p:cBhvr>
                                            <p:cTn id="147" dur="500"/>
                                            <p:tgtEl>
                                              <p:spTgt spid="97"/>
                                            </p:tgtEl>
                                          </p:cBhvr>
                                        </p:animEffect>
                                      </p:childTnLst>
                                    </p:cTn>
                                  </p:par>
                                  <p:par>
                                    <p:cTn id="148" presetID="53" presetClass="entr" presetSubtype="16" fill="hold" grpId="0" nodeType="withEffect">
                                      <p:stCondLst>
                                        <p:cond delay="200"/>
                                      </p:stCondLst>
                                      <p:childTnLst>
                                        <p:set>
                                          <p:cBhvr>
                                            <p:cTn id="149" dur="1" fill="hold">
                                              <p:stCondLst>
                                                <p:cond delay="0"/>
                                              </p:stCondLst>
                                            </p:cTn>
                                            <p:tgtEl>
                                              <p:spTgt spid="98"/>
                                            </p:tgtEl>
                                            <p:attrNameLst>
                                              <p:attrName>style.visibility</p:attrName>
                                            </p:attrNameLst>
                                          </p:cBhvr>
                                          <p:to>
                                            <p:strVal val="visible"/>
                                          </p:to>
                                        </p:set>
                                        <p:anim calcmode="lin" valueType="num">
                                          <p:cBhvr>
                                            <p:cTn id="150" dur="500" fill="hold"/>
                                            <p:tgtEl>
                                              <p:spTgt spid="98"/>
                                            </p:tgtEl>
                                            <p:attrNameLst>
                                              <p:attrName>ppt_w</p:attrName>
                                            </p:attrNameLst>
                                          </p:cBhvr>
                                          <p:tavLst>
                                            <p:tav tm="0">
                                              <p:val>
                                                <p:fltVal val="0"/>
                                              </p:val>
                                            </p:tav>
                                            <p:tav tm="100000">
                                              <p:val>
                                                <p:strVal val="#ppt_w"/>
                                              </p:val>
                                            </p:tav>
                                          </p:tavLst>
                                        </p:anim>
                                        <p:anim calcmode="lin" valueType="num">
                                          <p:cBhvr>
                                            <p:cTn id="151" dur="500" fill="hold"/>
                                            <p:tgtEl>
                                              <p:spTgt spid="98"/>
                                            </p:tgtEl>
                                            <p:attrNameLst>
                                              <p:attrName>ppt_h</p:attrName>
                                            </p:attrNameLst>
                                          </p:cBhvr>
                                          <p:tavLst>
                                            <p:tav tm="0">
                                              <p:val>
                                                <p:fltVal val="0"/>
                                              </p:val>
                                            </p:tav>
                                            <p:tav tm="100000">
                                              <p:val>
                                                <p:strVal val="#ppt_h"/>
                                              </p:val>
                                            </p:tav>
                                          </p:tavLst>
                                        </p:anim>
                                        <p:animEffect transition="in" filter="fade">
                                          <p:cBhvr>
                                            <p:cTn id="152" dur="500"/>
                                            <p:tgtEl>
                                              <p:spTgt spid="98"/>
                                            </p:tgtEl>
                                          </p:cBhvr>
                                        </p:animEffect>
                                      </p:childTnLst>
                                    </p:cTn>
                                  </p:par>
                                </p:childTnLst>
                              </p:cTn>
                            </p:par>
                            <p:par>
                              <p:cTn id="153" fill="hold">
                                <p:stCondLst>
                                  <p:cond delay="3000"/>
                                </p:stCondLst>
                                <p:childTnLst>
                                  <p:par>
                                    <p:cTn id="154" presetID="16" presetClass="entr" presetSubtype="26" fill="hold" grpId="0" nodeType="afterEffect">
                                      <p:stCondLst>
                                        <p:cond delay="0"/>
                                      </p:stCondLst>
                                      <p:childTnLst>
                                        <p:set>
                                          <p:cBhvr>
                                            <p:cTn id="155" dur="1" fill="hold">
                                              <p:stCondLst>
                                                <p:cond delay="0"/>
                                              </p:stCondLst>
                                            </p:cTn>
                                            <p:tgtEl>
                                              <p:spTgt spid="100"/>
                                            </p:tgtEl>
                                            <p:attrNameLst>
                                              <p:attrName>style.visibility</p:attrName>
                                            </p:attrNameLst>
                                          </p:cBhvr>
                                          <p:to>
                                            <p:strVal val="visible"/>
                                          </p:to>
                                        </p:set>
                                        <p:animEffect transition="in" filter="barn(inHorizontal)">
                                          <p:cBhvr>
                                            <p:cTn id="156" dur="500"/>
                                            <p:tgtEl>
                                              <p:spTgt spid="100"/>
                                            </p:tgtEl>
                                          </p:cBhvr>
                                        </p:animEffect>
                                      </p:childTnLst>
                                    </p:cTn>
                                  </p:par>
                                  <p:par>
                                    <p:cTn id="157" presetID="16" presetClass="entr" presetSubtype="26" fill="hold" grpId="0" nodeType="withEffect">
                                      <p:stCondLst>
                                        <p:cond delay="0"/>
                                      </p:stCondLst>
                                      <p:childTnLst>
                                        <p:set>
                                          <p:cBhvr>
                                            <p:cTn id="158" dur="1" fill="hold">
                                              <p:stCondLst>
                                                <p:cond delay="0"/>
                                              </p:stCondLst>
                                            </p:cTn>
                                            <p:tgtEl>
                                              <p:spTgt spid="101"/>
                                            </p:tgtEl>
                                            <p:attrNameLst>
                                              <p:attrName>style.visibility</p:attrName>
                                            </p:attrNameLst>
                                          </p:cBhvr>
                                          <p:to>
                                            <p:strVal val="visible"/>
                                          </p:to>
                                        </p:set>
                                        <p:animEffect transition="in" filter="barn(inHorizontal)">
                                          <p:cBhvr>
                                            <p:cTn id="159" dur="500"/>
                                            <p:tgtEl>
                                              <p:spTgt spid="101"/>
                                            </p:tgtEl>
                                          </p:cBhvr>
                                        </p:animEffect>
                                      </p:childTnLst>
                                    </p:cTn>
                                  </p:par>
                                </p:childTnLst>
                              </p:cTn>
                            </p:par>
                            <p:par>
                              <p:cTn id="160" fill="hold">
                                <p:stCondLst>
                                  <p:cond delay="3500"/>
                                </p:stCondLst>
                                <p:childTnLst>
                                  <p:par>
                                    <p:cTn id="161" presetID="16" presetClass="entr" presetSubtype="21" fill="hold" grpId="0" nodeType="afterEffect">
                                      <p:stCondLst>
                                        <p:cond delay="0"/>
                                      </p:stCondLst>
                                      <p:childTnLst>
                                        <p:set>
                                          <p:cBhvr>
                                            <p:cTn id="162" dur="1" fill="hold">
                                              <p:stCondLst>
                                                <p:cond delay="0"/>
                                              </p:stCondLst>
                                            </p:cTn>
                                            <p:tgtEl>
                                              <p:spTgt spid="99"/>
                                            </p:tgtEl>
                                            <p:attrNameLst>
                                              <p:attrName>style.visibility</p:attrName>
                                            </p:attrNameLst>
                                          </p:cBhvr>
                                          <p:to>
                                            <p:strVal val="visible"/>
                                          </p:to>
                                        </p:set>
                                        <p:animEffect transition="in" filter="barn(inVertical)">
                                          <p:cBhvr>
                                            <p:cTn id="163"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p:bldP spid="75" grpId="0"/>
          <p:bldP spid="76" grpId="0"/>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p:bldP spid="100" grpId="0" animBg="1"/>
          <p:bldP spid="101" grpId="0" animBg="1"/>
          <p:bldP spid="46"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任意多边形 110"/>
          <p:cNvSpPr/>
          <p:nvPr/>
        </p:nvSpPr>
        <p:spPr>
          <a:xfrm>
            <a:off x="1582774" y="1953516"/>
            <a:ext cx="898124" cy="2195913"/>
          </a:xfrm>
          <a:custGeom>
            <a:avLst/>
            <a:gdLst>
              <a:gd name="connsiteX0" fmla="*/ 159424 w 898124"/>
              <a:gd name="connsiteY0" fmla="*/ 0 h 2195913"/>
              <a:gd name="connsiteX1" fmla="*/ 738712 w 898124"/>
              <a:gd name="connsiteY1" fmla="*/ 0 h 2195913"/>
              <a:gd name="connsiteX2" fmla="*/ 785864 w 898124"/>
              <a:gd name="connsiteY2" fmla="*/ 47152 h 2195913"/>
              <a:gd name="connsiteX3" fmla="*/ 785864 w 898124"/>
              <a:gd name="connsiteY3" fmla="*/ 235757 h 2195913"/>
              <a:gd name="connsiteX4" fmla="*/ 738712 w 898124"/>
              <a:gd name="connsiteY4" fmla="*/ 282909 h 2195913"/>
              <a:gd name="connsiteX5" fmla="*/ 711770 w 898124"/>
              <a:gd name="connsiteY5" fmla="*/ 282909 h 2195913"/>
              <a:gd name="connsiteX6" fmla="*/ 711770 w 898124"/>
              <a:gd name="connsiteY6" fmla="*/ 357004 h 2195913"/>
              <a:gd name="connsiteX7" fmla="*/ 782113 w 898124"/>
              <a:gd name="connsiteY7" fmla="*/ 357004 h 2195913"/>
              <a:gd name="connsiteX8" fmla="*/ 898124 w 898124"/>
              <a:gd name="connsiteY8" fmla="*/ 473015 h 2195913"/>
              <a:gd name="connsiteX9" fmla="*/ 898124 w 898124"/>
              <a:gd name="connsiteY9" fmla="*/ 2079902 h 2195913"/>
              <a:gd name="connsiteX10" fmla="*/ 782113 w 898124"/>
              <a:gd name="connsiteY10" fmla="*/ 2195913 h 2195913"/>
              <a:gd name="connsiteX11" fmla="*/ 116011 w 898124"/>
              <a:gd name="connsiteY11" fmla="*/ 2195913 h 2195913"/>
              <a:gd name="connsiteX12" fmla="*/ 0 w 898124"/>
              <a:gd name="connsiteY12" fmla="*/ 2079902 h 2195913"/>
              <a:gd name="connsiteX13" fmla="*/ 0 w 898124"/>
              <a:gd name="connsiteY13" fmla="*/ 473015 h 2195913"/>
              <a:gd name="connsiteX14" fmla="*/ 116011 w 898124"/>
              <a:gd name="connsiteY14" fmla="*/ 357004 h 2195913"/>
              <a:gd name="connsiteX15" fmla="*/ 186368 w 898124"/>
              <a:gd name="connsiteY15" fmla="*/ 357004 h 2195913"/>
              <a:gd name="connsiteX16" fmla="*/ 186368 w 898124"/>
              <a:gd name="connsiteY16" fmla="*/ 282909 h 2195913"/>
              <a:gd name="connsiteX17" fmla="*/ 159424 w 898124"/>
              <a:gd name="connsiteY17" fmla="*/ 282909 h 2195913"/>
              <a:gd name="connsiteX18" fmla="*/ 112272 w 898124"/>
              <a:gd name="connsiteY18" fmla="*/ 235757 h 2195913"/>
              <a:gd name="connsiteX19" fmla="*/ 112272 w 898124"/>
              <a:gd name="connsiteY19" fmla="*/ 47152 h 2195913"/>
              <a:gd name="connsiteX20" fmla="*/ 159424 w 898124"/>
              <a:gd name="connsiteY20" fmla="*/ 0 h 219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8124" h="2195913">
                <a:moveTo>
                  <a:pt x="159424" y="0"/>
                </a:moveTo>
                <a:lnTo>
                  <a:pt x="738712" y="0"/>
                </a:lnTo>
                <a:cubicBezTo>
                  <a:pt x="764753" y="0"/>
                  <a:pt x="785864" y="21111"/>
                  <a:pt x="785864" y="47152"/>
                </a:cubicBezTo>
                <a:lnTo>
                  <a:pt x="785864" y="235757"/>
                </a:lnTo>
                <a:cubicBezTo>
                  <a:pt x="785864" y="261798"/>
                  <a:pt x="764753" y="282909"/>
                  <a:pt x="738712" y="282909"/>
                </a:cubicBezTo>
                <a:lnTo>
                  <a:pt x="711770" y="282909"/>
                </a:lnTo>
                <a:lnTo>
                  <a:pt x="711770" y="357004"/>
                </a:lnTo>
                <a:lnTo>
                  <a:pt x="782113" y="357004"/>
                </a:lnTo>
                <a:cubicBezTo>
                  <a:pt x="846184" y="357004"/>
                  <a:pt x="898124" y="408944"/>
                  <a:pt x="898124" y="473015"/>
                </a:cubicBezTo>
                <a:lnTo>
                  <a:pt x="898124" y="2079902"/>
                </a:lnTo>
                <a:cubicBezTo>
                  <a:pt x="898124" y="2143973"/>
                  <a:pt x="846184" y="2195913"/>
                  <a:pt x="782113" y="2195913"/>
                </a:cubicBezTo>
                <a:lnTo>
                  <a:pt x="116011" y="2195913"/>
                </a:lnTo>
                <a:cubicBezTo>
                  <a:pt x="51940" y="2195913"/>
                  <a:pt x="0" y="2143973"/>
                  <a:pt x="0" y="2079902"/>
                </a:cubicBezTo>
                <a:lnTo>
                  <a:pt x="0" y="473015"/>
                </a:lnTo>
                <a:cubicBezTo>
                  <a:pt x="0" y="408944"/>
                  <a:pt x="51940" y="357004"/>
                  <a:pt x="116011" y="357004"/>
                </a:cubicBezTo>
                <a:lnTo>
                  <a:pt x="186368" y="357004"/>
                </a:lnTo>
                <a:lnTo>
                  <a:pt x="186368" y="282909"/>
                </a:lnTo>
                <a:lnTo>
                  <a:pt x="159424" y="282909"/>
                </a:lnTo>
                <a:cubicBezTo>
                  <a:pt x="133383" y="282909"/>
                  <a:pt x="112272" y="261798"/>
                  <a:pt x="112272" y="235757"/>
                </a:cubicBezTo>
                <a:lnTo>
                  <a:pt x="112272" y="47152"/>
                </a:lnTo>
                <a:cubicBezTo>
                  <a:pt x="112272" y="21111"/>
                  <a:pt x="133383" y="0"/>
                  <a:pt x="159424" y="0"/>
                </a:cubicBezTo>
                <a:close/>
              </a:path>
            </a:pathLst>
          </a:custGeom>
          <a:gradFill flip="none" rotWithShape="1">
            <a:gsLst>
              <a:gs pos="0">
                <a:srgbClr val="96969B">
                  <a:lumMod val="20000"/>
                  <a:lumOff val="80000"/>
                </a:srgbClr>
              </a:gs>
              <a:gs pos="50000">
                <a:sysClr val="window" lastClr="FFFFFF"/>
              </a:gs>
              <a:gs pos="100000">
                <a:srgbClr val="96969B">
                  <a:lumMod val="20000"/>
                  <a:lumOff val="80000"/>
                </a:srgbClr>
              </a:gs>
            </a:gsLst>
            <a:lin ang="0" scaled="1"/>
            <a:tileRect/>
          </a:gradFill>
          <a:ln w="12700" cap="flat" cmpd="sng" algn="ctr">
            <a:solidFill>
              <a:srgbClr val="96969B">
                <a:lumMod val="20000"/>
                <a:lumOff val="80000"/>
              </a:srgbClr>
            </a:solidFill>
            <a:prstDash val="solid"/>
            <a:miter lim="800000"/>
          </a:ln>
          <a:effectLst/>
        </p:spPr>
        <p:txBody>
          <a:bodyPr wrap="square" rtlCol="0" anchor="ctr">
            <a:noAutofit/>
          </a:bodyP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12" name="任意多边形 111"/>
          <p:cNvSpPr/>
          <p:nvPr/>
        </p:nvSpPr>
        <p:spPr>
          <a:xfrm>
            <a:off x="4199761" y="1953516"/>
            <a:ext cx="898124" cy="2195913"/>
          </a:xfrm>
          <a:custGeom>
            <a:avLst/>
            <a:gdLst>
              <a:gd name="connsiteX0" fmla="*/ 159424 w 898124"/>
              <a:gd name="connsiteY0" fmla="*/ 0 h 2195913"/>
              <a:gd name="connsiteX1" fmla="*/ 738712 w 898124"/>
              <a:gd name="connsiteY1" fmla="*/ 0 h 2195913"/>
              <a:gd name="connsiteX2" fmla="*/ 785864 w 898124"/>
              <a:gd name="connsiteY2" fmla="*/ 47152 h 2195913"/>
              <a:gd name="connsiteX3" fmla="*/ 785864 w 898124"/>
              <a:gd name="connsiteY3" fmla="*/ 235757 h 2195913"/>
              <a:gd name="connsiteX4" fmla="*/ 738712 w 898124"/>
              <a:gd name="connsiteY4" fmla="*/ 282909 h 2195913"/>
              <a:gd name="connsiteX5" fmla="*/ 711770 w 898124"/>
              <a:gd name="connsiteY5" fmla="*/ 282909 h 2195913"/>
              <a:gd name="connsiteX6" fmla="*/ 711770 w 898124"/>
              <a:gd name="connsiteY6" fmla="*/ 357004 h 2195913"/>
              <a:gd name="connsiteX7" fmla="*/ 782113 w 898124"/>
              <a:gd name="connsiteY7" fmla="*/ 357004 h 2195913"/>
              <a:gd name="connsiteX8" fmla="*/ 898124 w 898124"/>
              <a:gd name="connsiteY8" fmla="*/ 473015 h 2195913"/>
              <a:gd name="connsiteX9" fmla="*/ 898124 w 898124"/>
              <a:gd name="connsiteY9" fmla="*/ 2079902 h 2195913"/>
              <a:gd name="connsiteX10" fmla="*/ 782113 w 898124"/>
              <a:gd name="connsiteY10" fmla="*/ 2195913 h 2195913"/>
              <a:gd name="connsiteX11" fmla="*/ 116011 w 898124"/>
              <a:gd name="connsiteY11" fmla="*/ 2195913 h 2195913"/>
              <a:gd name="connsiteX12" fmla="*/ 0 w 898124"/>
              <a:gd name="connsiteY12" fmla="*/ 2079902 h 2195913"/>
              <a:gd name="connsiteX13" fmla="*/ 0 w 898124"/>
              <a:gd name="connsiteY13" fmla="*/ 473015 h 2195913"/>
              <a:gd name="connsiteX14" fmla="*/ 116011 w 898124"/>
              <a:gd name="connsiteY14" fmla="*/ 357004 h 2195913"/>
              <a:gd name="connsiteX15" fmla="*/ 186368 w 898124"/>
              <a:gd name="connsiteY15" fmla="*/ 357004 h 2195913"/>
              <a:gd name="connsiteX16" fmla="*/ 186368 w 898124"/>
              <a:gd name="connsiteY16" fmla="*/ 282909 h 2195913"/>
              <a:gd name="connsiteX17" fmla="*/ 159424 w 898124"/>
              <a:gd name="connsiteY17" fmla="*/ 282909 h 2195913"/>
              <a:gd name="connsiteX18" fmla="*/ 112272 w 898124"/>
              <a:gd name="connsiteY18" fmla="*/ 235757 h 2195913"/>
              <a:gd name="connsiteX19" fmla="*/ 112272 w 898124"/>
              <a:gd name="connsiteY19" fmla="*/ 47152 h 2195913"/>
              <a:gd name="connsiteX20" fmla="*/ 159424 w 898124"/>
              <a:gd name="connsiteY20" fmla="*/ 0 h 219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8124" h="2195913">
                <a:moveTo>
                  <a:pt x="159424" y="0"/>
                </a:moveTo>
                <a:lnTo>
                  <a:pt x="738712" y="0"/>
                </a:lnTo>
                <a:cubicBezTo>
                  <a:pt x="764753" y="0"/>
                  <a:pt x="785864" y="21111"/>
                  <a:pt x="785864" y="47152"/>
                </a:cubicBezTo>
                <a:lnTo>
                  <a:pt x="785864" y="235757"/>
                </a:lnTo>
                <a:cubicBezTo>
                  <a:pt x="785864" y="261798"/>
                  <a:pt x="764753" y="282909"/>
                  <a:pt x="738712" y="282909"/>
                </a:cubicBezTo>
                <a:lnTo>
                  <a:pt x="711770" y="282909"/>
                </a:lnTo>
                <a:lnTo>
                  <a:pt x="711770" y="357004"/>
                </a:lnTo>
                <a:lnTo>
                  <a:pt x="782113" y="357004"/>
                </a:lnTo>
                <a:cubicBezTo>
                  <a:pt x="846184" y="357004"/>
                  <a:pt x="898124" y="408944"/>
                  <a:pt x="898124" y="473015"/>
                </a:cubicBezTo>
                <a:lnTo>
                  <a:pt x="898124" y="2079902"/>
                </a:lnTo>
                <a:cubicBezTo>
                  <a:pt x="898124" y="2143973"/>
                  <a:pt x="846184" y="2195913"/>
                  <a:pt x="782113" y="2195913"/>
                </a:cubicBezTo>
                <a:lnTo>
                  <a:pt x="116011" y="2195913"/>
                </a:lnTo>
                <a:cubicBezTo>
                  <a:pt x="51940" y="2195913"/>
                  <a:pt x="0" y="2143973"/>
                  <a:pt x="0" y="2079902"/>
                </a:cubicBezTo>
                <a:lnTo>
                  <a:pt x="0" y="473015"/>
                </a:lnTo>
                <a:cubicBezTo>
                  <a:pt x="0" y="408944"/>
                  <a:pt x="51940" y="357004"/>
                  <a:pt x="116011" y="357004"/>
                </a:cubicBezTo>
                <a:lnTo>
                  <a:pt x="186368" y="357004"/>
                </a:lnTo>
                <a:lnTo>
                  <a:pt x="186368" y="282909"/>
                </a:lnTo>
                <a:lnTo>
                  <a:pt x="159424" y="282909"/>
                </a:lnTo>
                <a:cubicBezTo>
                  <a:pt x="133383" y="282909"/>
                  <a:pt x="112272" y="261798"/>
                  <a:pt x="112272" y="235757"/>
                </a:cubicBezTo>
                <a:lnTo>
                  <a:pt x="112272" y="47152"/>
                </a:lnTo>
                <a:cubicBezTo>
                  <a:pt x="112272" y="21111"/>
                  <a:pt x="133383" y="0"/>
                  <a:pt x="159424" y="0"/>
                </a:cubicBezTo>
                <a:close/>
              </a:path>
            </a:pathLst>
          </a:custGeom>
          <a:gradFill flip="none" rotWithShape="1">
            <a:gsLst>
              <a:gs pos="0">
                <a:srgbClr val="96969B">
                  <a:lumMod val="20000"/>
                  <a:lumOff val="80000"/>
                </a:srgbClr>
              </a:gs>
              <a:gs pos="50000">
                <a:sysClr val="window" lastClr="FFFFFF"/>
              </a:gs>
              <a:gs pos="100000">
                <a:srgbClr val="96969B">
                  <a:lumMod val="20000"/>
                  <a:lumOff val="80000"/>
                </a:srgbClr>
              </a:gs>
            </a:gsLst>
            <a:lin ang="0" scaled="1"/>
            <a:tileRect/>
          </a:gradFill>
          <a:ln w="12700" cap="flat" cmpd="sng" algn="ctr">
            <a:solidFill>
              <a:srgbClr val="96969B">
                <a:lumMod val="20000"/>
                <a:lumOff val="80000"/>
              </a:srgbClr>
            </a:solidFill>
            <a:prstDash val="solid"/>
            <a:miter lim="800000"/>
          </a:ln>
          <a:effectLst/>
        </p:spPr>
        <p:txBody>
          <a:bodyPr wrap="square" rtlCol="0" anchor="ctr">
            <a:noAutofit/>
          </a:bodyP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13" name="任意多边形 112"/>
          <p:cNvSpPr/>
          <p:nvPr/>
        </p:nvSpPr>
        <p:spPr>
          <a:xfrm>
            <a:off x="6816748" y="1953516"/>
            <a:ext cx="898124" cy="2195913"/>
          </a:xfrm>
          <a:custGeom>
            <a:avLst/>
            <a:gdLst>
              <a:gd name="connsiteX0" fmla="*/ 159424 w 898124"/>
              <a:gd name="connsiteY0" fmla="*/ 0 h 2195913"/>
              <a:gd name="connsiteX1" fmla="*/ 738712 w 898124"/>
              <a:gd name="connsiteY1" fmla="*/ 0 h 2195913"/>
              <a:gd name="connsiteX2" fmla="*/ 785864 w 898124"/>
              <a:gd name="connsiteY2" fmla="*/ 47152 h 2195913"/>
              <a:gd name="connsiteX3" fmla="*/ 785864 w 898124"/>
              <a:gd name="connsiteY3" fmla="*/ 235757 h 2195913"/>
              <a:gd name="connsiteX4" fmla="*/ 738712 w 898124"/>
              <a:gd name="connsiteY4" fmla="*/ 282909 h 2195913"/>
              <a:gd name="connsiteX5" fmla="*/ 711770 w 898124"/>
              <a:gd name="connsiteY5" fmla="*/ 282909 h 2195913"/>
              <a:gd name="connsiteX6" fmla="*/ 711770 w 898124"/>
              <a:gd name="connsiteY6" fmla="*/ 357004 h 2195913"/>
              <a:gd name="connsiteX7" fmla="*/ 782113 w 898124"/>
              <a:gd name="connsiteY7" fmla="*/ 357004 h 2195913"/>
              <a:gd name="connsiteX8" fmla="*/ 898124 w 898124"/>
              <a:gd name="connsiteY8" fmla="*/ 473015 h 2195913"/>
              <a:gd name="connsiteX9" fmla="*/ 898124 w 898124"/>
              <a:gd name="connsiteY9" fmla="*/ 2079902 h 2195913"/>
              <a:gd name="connsiteX10" fmla="*/ 782113 w 898124"/>
              <a:gd name="connsiteY10" fmla="*/ 2195913 h 2195913"/>
              <a:gd name="connsiteX11" fmla="*/ 116011 w 898124"/>
              <a:gd name="connsiteY11" fmla="*/ 2195913 h 2195913"/>
              <a:gd name="connsiteX12" fmla="*/ 0 w 898124"/>
              <a:gd name="connsiteY12" fmla="*/ 2079902 h 2195913"/>
              <a:gd name="connsiteX13" fmla="*/ 0 w 898124"/>
              <a:gd name="connsiteY13" fmla="*/ 473015 h 2195913"/>
              <a:gd name="connsiteX14" fmla="*/ 116011 w 898124"/>
              <a:gd name="connsiteY14" fmla="*/ 357004 h 2195913"/>
              <a:gd name="connsiteX15" fmla="*/ 186368 w 898124"/>
              <a:gd name="connsiteY15" fmla="*/ 357004 h 2195913"/>
              <a:gd name="connsiteX16" fmla="*/ 186368 w 898124"/>
              <a:gd name="connsiteY16" fmla="*/ 282909 h 2195913"/>
              <a:gd name="connsiteX17" fmla="*/ 159424 w 898124"/>
              <a:gd name="connsiteY17" fmla="*/ 282909 h 2195913"/>
              <a:gd name="connsiteX18" fmla="*/ 112272 w 898124"/>
              <a:gd name="connsiteY18" fmla="*/ 235757 h 2195913"/>
              <a:gd name="connsiteX19" fmla="*/ 112272 w 898124"/>
              <a:gd name="connsiteY19" fmla="*/ 47152 h 2195913"/>
              <a:gd name="connsiteX20" fmla="*/ 159424 w 898124"/>
              <a:gd name="connsiteY20" fmla="*/ 0 h 219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8124" h="2195913">
                <a:moveTo>
                  <a:pt x="159424" y="0"/>
                </a:moveTo>
                <a:lnTo>
                  <a:pt x="738712" y="0"/>
                </a:lnTo>
                <a:cubicBezTo>
                  <a:pt x="764753" y="0"/>
                  <a:pt x="785864" y="21111"/>
                  <a:pt x="785864" y="47152"/>
                </a:cubicBezTo>
                <a:lnTo>
                  <a:pt x="785864" y="235757"/>
                </a:lnTo>
                <a:cubicBezTo>
                  <a:pt x="785864" y="261798"/>
                  <a:pt x="764753" y="282909"/>
                  <a:pt x="738712" y="282909"/>
                </a:cubicBezTo>
                <a:lnTo>
                  <a:pt x="711770" y="282909"/>
                </a:lnTo>
                <a:lnTo>
                  <a:pt x="711770" y="357004"/>
                </a:lnTo>
                <a:lnTo>
                  <a:pt x="782113" y="357004"/>
                </a:lnTo>
                <a:cubicBezTo>
                  <a:pt x="846184" y="357004"/>
                  <a:pt x="898124" y="408944"/>
                  <a:pt x="898124" y="473015"/>
                </a:cubicBezTo>
                <a:lnTo>
                  <a:pt x="898124" y="2079902"/>
                </a:lnTo>
                <a:cubicBezTo>
                  <a:pt x="898124" y="2143973"/>
                  <a:pt x="846184" y="2195913"/>
                  <a:pt x="782113" y="2195913"/>
                </a:cubicBezTo>
                <a:lnTo>
                  <a:pt x="116011" y="2195913"/>
                </a:lnTo>
                <a:cubicBezTo>
                  <a:pt x="51940" y="2195913"/>
                  <a:pt x="0" y="2143973"/>
                  <a:pt x="0" y="2079902"/>
                </a:cubicBezTo>
                <a:lnTo>
                  <a:pt x="0" y="473015"/>
                </a:lnTo>
                <a:cubicBezTo>
                  <a:pt x="0" y="408944"/>
                  <a:pt x="51940" y="357004"/>
                  <a:pt x="116011" y="357004"/>
                </a:cubicBezTo>
                <a:lnTo>
                  <a:pt x="186368" y="357004"/>
                </a:lnTo>
                <a:lnTo>
                  <a:pt x="186368" y="282909"/>
                </a:lnTo>
                <a:lnTo>
                  <a:pt x="159424" y="282909"/>
                </a:lnTo>
                <a:cubicBezTo>
                  <a:pt x="133383" y="282909"/>
                  <a:pt x="112272" y="261798"/>
                  <a:pt x="112272" y="235757"/>
                </a:cubicBezTo>
                <a:lnTo>
                  <a:pt x="112272" y="47152"/>
                </a:lnTo>
                <a:cubicBezTo>
                  <a:pt x="112272" y="21111"/>
                  <a:pt x="133383" y="0"/>
                  <a:pt x="159424" y="0"/>
                </a:cubicBezTo>
                <a:close/>
              </a:path>
            </a:pathLst>
          </a:custGeom>
          <a:gradFill flip="none" rotWithShape="1">
            <a:gsLst>
              <a:gs pos="0">
                <a:srgbClr val="96969B">
                  <a:lumMod val="20000"/>
                  <a:lumOff val="80000"/>
                </a:srgbClr>
              </a:gs>
              <a:gs pos="50000">
                <a:sysClr val="window" lastClr="FFFFFF"/>
              </a:gs>
              <a:gs pos="100000">
                <a:srgbClr val="96969B">
                  <a:lumMod val="20000"/>
                  <a:lumOff val="80000"/>
                </a:srgbClr>
              </a:gs>
            </a:gsLst>
            <a:lin ang="0" scaled="1"/>
            <a:tileRect/>
          </a:gradFill>
          <a:ln w="12700" cap="flat" cmpd="sng" algn="ctr">
            <a:solidFill>
              <a:srgbClr val="96969B">
                <a:lumMod val="20000"/>
                <a:lumOff val="80000"/>
              </a:srgbClr>
            </a:solidFill>
            <a:prstDash val="solid"/>
            <a:miter lim="800000"/>
          </a:ln>
          <a:effectLst/>
        </p:spPr>
        <p:txBody>
          <a:bodyPr wrap="square" rtlCol="0" anchor="ctr">
            <a:noAutofit/>
          </a:bodyP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14" name="任意多边形 113"/>
          <p:cNvSpPr/>
          <p:nvPr/>
        </p:nvSpPr>
        <p:spPr>
          <a:xfrm>
            <a:off x="9433735" y="1953514"/>
            <a:ext cx="898124" cy="2195912"/>
          </a:xfrm>
          <a:custGeom>
            <a:avLst/>
            <a:gdLst>
              <a:gd name="connsiteX0" fmla="*/ 159424 w 898124"/>
              <a:gd name="connsiteY0" fmla="*/ 0 h 2195912"/>
              <a:gd name="connsiteX1" fmla="*/ 738712 w 898124"/>
              <a:gd name="connsiteY1" fmla="*/ 0 h 2195912"/>
              <a:gd name="connsiteX2" fmla="*/ 785864 w 898124"/>
              <a:gd name="connsiteY2" fmla="*/ 47152 h 2195912"/>
              <a:gd name="connsiteX3" fmla="*/ 785864 w 898124"/>
              <a:gd name="connsiteY3" fmla="*/ 235757 h 2195912"/>
              <a:gd name="connsiteX4" fmla="*/ 738712 w 898124"/>
              <a:gd name="connsiteY4" fmla="*/ 282909 h 2195912"/>
              <a:gd name="connsiteX5" fmla="*/ 711770 w 898124"/>
              <a:gd name="connsiteY5" fmla="*/ 282909 h 2195912"/>
              <a:gd name="connsiteX6" fmla="*/ 711770 w 898124"/>
              <a:gd name="connsiteY6" fmla="*/ 357002 h 2195912"/>
              <a:gd name="connsiteX7" fmla="*/ 782113 w 898124"/>
              <a:gd name="connsiteY7" fmla="*/ 357002 h 2195912"/>
              <a:gd name="connsiteX8" fmla="*/ 898124 w 898124"/>
              <a:gd name="connsiteY8" fmla="*/ 473013 h 2195912"/>
              <a:gd name="connsiteX9" fmla="*/ 898124 w 898124"/>
              <a:gd name="connsiteY9" fmla="*/ 2079901 h 2195912"/>
              <a:gd name="connsiteX10" fmla="*/ 782113 w 898124"/>
              <a:gd name="connsiteY10" fmla="*/ 2195912 h 2195912"/>
              <a:gd name="connsiteX11" fmla="*/ 116011 w 898124"/>
              <a:gd name="connsiteY11" fmla="*/ 2195912 h 2195912"/>
              <a:gd name="connsiteX12" fmla="*/ 0 w 898124"/>
              <a:gd name="connsiteY12" fmla="*/ 2079901 h 2195912"/>
              <a:gd name="connsiteX13" fmla="*/ 0 w 898124"/>
              <a:gd name="connsiteY13" fmla="*/ 473013 h 2195912"/>
              <a:gd name="connsiteX14" fmla="*/ 116011 w 898124"/>
              <a:gd name="connsiteY14" fmla="*/ 357002 h 2195912"/>
              <a:gd name="connsiteX15" fmla="*/ 186368 w 898124"/>
              <a:gd name="connsiteY15" fmla="*/ 357002 h 2195912"/>
              <a:gd name="connsiteX16" fmla="*/ 186368 w 898124"/>
              <a:gd name="connsiteY16" fmla="*/ 282909 h 2195912"/>
              <a:gd name="connsiteX17" fmla="*/ 159424 w 898124"/>
              <a:gd name="connsiteY17" fmla="*/ 282909 h 2195912"/>
              <a:gd name="connsiteX18" fmla="*/ 112272 w 898124"/>
              <a:gd name="connsiteY18" fmla="*/ 235757 h 2195912"/>
              <a:gd name="connsiteX19" fmla="*/ 112272 w 898124"/>
              <a:gd name="connsiteY19" fmla="*/ 47152 h 2195912"/>
              <a:gd name="connsiteX20" fmla="*/ 159424 w 898124"/>
              <a:gd name="connsiteY20" fmla="*/ 0 h 219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98124" h="2195912">
                <a:moveTo>
                  <a:pt x="159424" y="0"/>
                </a:moveTo>
                <a:lnTo>
                  <a:pt x="738712" y="0"/>
                </a:lnTo>
                <a:cubicBezTo>
                  <a:pt x="764753" y="0"/>
                  <a:pt x="785864" y="21111"/>
                  <a:pt x="785864" y="47152"/>
                </a:cubicBezTo>
                <a:lnTo>
                  <a:pt x="785864" y="235757"/>
                </a:lnTo>
                <a:cubicBezTo>
                  <a:pt x="785864" y="261798"/>
                  <a:pt x="764753" y="282909"/>
                  <a:pt x="738712" y="282909"/>
                </a:cubicBezTo>
                <a:lnTo>
                  <a:pt x="711770" y="282909"/>
                </a:lnTo>
                <a:lnTo>
                  <a:pt x="711770" y="357002"/>
                </a:lnTo>
                <a:lnTo>
                  <a:pt x="782113" y="357002"/>
                </a:lnTo>
                <a:cubicBezTo>
                  <a:pt x="846184" y="357002"/>
                  <a:pt x="898124" y="408942"/>
                  <a:pt x="898124" y="473013"/>
                </a:cubicBezTo>
                <a:lnTo>
                  <a:pt x="898124" y="2079901"/>
                </a:lnTo>
                <a:cubicBezTo>
                  <a:pt x="898124" y="2143972"/>
                  <a:pt x="846184" y="2195912"/>
                  <a:pt x="782113" y="2195912"/>
                </a:cubicBezTo>
                <a:lnTo>
                  <a:pt x="116011" y="2195912"/>
                </a:lnTo>
                <a:cubicBezTo>
                  <a:pt x="51940" y="2195912"/>
                  <a:pt x="0" y="2143972"/>
                  <a:pt x="0" y="2079901"/>
                </a:cubicBezTo>
                <a:lnTo>
                  <a:pt x="0" y="473013"/>
                </a:lnTo>
                <a:cubicBezTo>
                  <a:pt x="0" y="408942"/>
                  <a:pt x="51940" y="357002"/>
                  <a:pt x="116011" y="357002"/>
                </a:cubicBezTo>
                <a:lnTo>
                  <a:pt x="186368" y="357002"/>
                </a:lnTo>
                <a:lnTo>
                  <a:pt x="186368" y="282909"/>
                </a:lnTo>
                <a:lnTo>
                  <a:pt x="159424" y="282909"/>
                </a:lnTo>
                <a:cubicBezTo>
                  <a:pt x="133383" y="282909"/>
                  <a:pt x="112272" y="261798"/>
                  <a:pt x="112272" y="235757"/>
                </a:cubicBezTo>
                <a:lnTo>
                  <a:pt x="112272" y="47152"/>
                </a:lnTo>
                <a:cubicBezTo>
                  <a:pt x="112272" y="21111"/>
                  <a:pt x="133383" y="0"/>
                  <a:pt x="159424" y="0"/>
                </a:cubicBezTo>
                <a:close/>
              </a:path>
            </a:pathLst>
          </a:custGeom>
          <a:gradFill flip="none" rotWithShape="1">
            <a:gsLst>
              <a:gs pos="0">
                <a:srgbClr val="96969B">
                  <a:lumMod val="20000"/>
                  <a:lumOff val="80000"/>
                </a:srgbClr>
              </a:gs>
              <a:gs pos="50000">
                <a:sysClr val="window" lastClr="FFFFFF"/>
              </a:gs>
              <a:gs pos="100000">
                <a:srgbClr val="96969B">
                  <a:lumMod val="20000"/>
                  <a:lumOff val="80000"/>
                </a:srgbClr>
              </a:gs>
            </a:gsLst>
            <a:lin ang="0" scaled="1"/>
            <a:tileRect/>
          </a:gradFill>
          <a:ln w="12700" cap="flat" cmpd="sng" algn="ctr">
            <a:solidFill>
              <a:srgbClr val="96969B">
                <a:lumMod val="20000"/>
                <a:lumOff val="80000"/>
              </a:srgbClr>
            </a:solidFill>
            <a:prstDash val="solid"/>
            <a:miter lim="800000"/>
          </a:ln>
          <a:effectLst/>
        </p:spPr>
        <p:txBody>
          <a:bodyPr wrap="square" rtlCol="0" anchor="ctr">
            <a:noAutofit/>
          </a:bodyP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grpSp>
        <p:nvGrpSpPr>
          <p:cNvPr id="115" name="组合 114"/>
          <p:cNvGrpSpPr/>
          <p:nvPr/>
        </p:nvGrpSpPr>
        <p:grpSpPr>
          <a:xfrm>
            <a:off x="9536411" y="2395211"/>
            <a:ext cx="692772" cy="1659901"/>
            <a:chOff x="9536411" y="2395211"/>
            <a:chExt cx="692772" cy="1659901"/>
          </a:xfrm>
        </p:grpSpPr>
        <p:sp>
          <p:nvSpPr>
            <p:cNvPr id="116" name="同侧圆角矩形 115"/>
            <p:cNvSpPr/>
            <p:nvPr/>
          </p:nvSpPr>
          <p:spPr>
            <a:xfrm>
              <a:off x="9536411" y="2395211"/>
              <a:ext cx="692772" cy="1659901"/>
            </a:xfrm>
            <a:prstGeom prst="round2SameRect">
              <a:avLst>
                <a:gd name="adj1" fmla="val 50000"/>
                <a:gd name="adj2" fmla="val 0"/>
              </a:avLst>
            </a:prstGeom>
            <a:solidFill>
              <a:srgbClr val="C00000"/>
            </a:solidFill>
            <a:ln w="12700" cap="flat" cmpd="sng" algn="ctr">
              <a:noFill/>
              <a:prstDash val="solid"/>
              <a:miter lim="800000"/>
            </a:ln>
            <a:effectLst/>
          </p:spPr>
          <p:txBody>
            <a:bodyPr rtlCol="0" anchor="ct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17" name="矩形 116"/>
            <p:cNvSpPr/>
            <p:nvPr/>
          </p:nvSpPr>
          <p:spPr>
            <a:xfrm>
              <a:off x="9551616" y="3700335"/>
              <a:ext cx="662362" cy="307777"/>
            </a:xfrm>
            <a:prstGeom prst="rect">
              <a:avLst/>
            </a:prstGeom>
          </p:spPr>
          <p:txBody>
            <a:bodyPr wrap="none">
              <a:spAutoFit/>
            </a:bodyPr>
            <a:lstStyle/>
            <a:p>
              <a:pPr algn="ctr">
                <a:defRPr/>
              </a:pPr>
              <a:r>
                <a:rPr lang="en-US" altLang="zh-CN" sz="1400" kern="0" dirty="0">
                  <a:solidFill>
                    <a:prstClr val="white"/>
                  </a:solidFill>
                  <a:latin typeface="小米兰亭_GB外压缩" panose="03000502000000000000" charset="-122"/>
                  <a:ea typeface="小米兰亭_GB外压缩" panose="03000502000000000000" charset="-122"/>
                </a:rPr>
                <a:t>100%</a:t>
              </a:r>
              <a:endParaRPr lang="zh-CN" altLang="en-US" sz="1400" kern="0" dirty="0">
                <a:solidFill>
                  <a:prstClr val="white"/>
                </a:solidFill>
                <a:latin typeface="小米兰亭_GB外压缩" panose="03000502000000000000" charset="-122"/>
                <a:ea typeface="小米兰亭_GB外压缩" panose="03000502000000000000" charset="-122"/>
              </a:endParaRPr>
            </a:p>
          </p:txBody>
        </p:sp>
      </p:grpSp>
      <p:grpSp>
        <p:nvGrpSpPr>
          <p:cNvPr id="118" name="组合 117"/>
          <p:cNvGrpSpPr/>
          <p:nvPr/>
        </p:nvGrpSpPr>
        <p:grpSpPr>
          <a:xfrm>
            <a:off x="6923146" y="2671861"/>
            <a:ext cx="692772" cy="1383251"/>
            <a:chOff x="6923146" y="2671861"/>
            <a:chExt cx="692772" cy="1383251"/>
          </a:xfrm>
        </p:grpSpPr>
        <p:sp>
          <p:nvSpPr>
            <p:cNvPr id="119" name="同侧圆角矩形 118"/>
            <p:cNvSpPr/>
            <p:nvPr/>
          </p:nvSpPr>
          <p:spPr>
            <a:xfrm>
              <a:off x="6923146" y="2671861"/>
              <a:ext cx="692772" cy="1383251"/>
            </a:xfrm>
            <a:prstGeom prst="round2SameRect">
              <a:avLst>
                <a:gd name="adj1" fmla="val 50000"/>
                <a:gd name="adj2" fmla="val 0"/>
              </a:avLst>
            </a:prstGeom>
            <a:solidFill>
              <a:srgbClr val="C00000"/>
            </a:solidFill>
            <a:ln w="12700" cap="flat" cmpd="sng" algn="ctr">
              <a:noFill/>
              <a:prstDash val="solid"/>
              <a:miter lim="800000"/>
            </a:ln>
            <a:effectLst/>
          </p:spPr>
          <p:txBody>
            <a:bodyPr rtlCol="0" anchor="ct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20" name="矩形 119"/>
            <p:cNvSpPr/>
            <p:nvPr/>
          </p:nvSpPr>
          <p:spPr>
            <a:xfrm>
              <a:off x="6979557" y="3700335"/>
              <a:ext cx="562975" cy="307777"/>
            </a:xfrm>
            <a:prstGeom prst="rect">
              <a:avLst/>
            </a:prstGeom>
          </p:spPr>
          <p:txBody>
            <a:bodyPr wrap="none">
              <a:spAutoFit/>
            </a:bodyPr>
            <a:lstStyle/>
            <a:p>
              <a:pPr algn="ctr">
                <a:defRPr/>
              </a:pPr>
              <a:r>
                <a:rPr lang="en-US" altLang="zh-CN" sz="1400" kern="0" dirty="0">
                  <a:solidFill>
                    <a:prstClr val="white"/>
                  </a:solidFill>
                  <a:latin typeface="小米兰亭_GB外压缩" panose="03000502000000000000" charset="-122"/>
                  <a:ea typeface="小米兰亭_GB外压缩" panose="03000502000000000000" charset="-122"/>
                </a:rPr>
                <a:t>90%</a:t>
              </a:r>
              <a:endParaRPr lang="zh-CN" altLang="en-US" sz="1400" kern="0" dirty="0">
                <a:solidFill>
                  <a:prstClr val="white"/>
                </a:solidFill>
                <a:latin typeface="小米兰亭_GB外压缩" panose="03000502000000000000" charset="-122"/>
                <a:ea typeface="小米兰亭_GB外压缩" panose="03000502000000000000" charset="-122"/>
              </a:endParaRPr>
            </a:p>
          </p:txBody>
        </p:sp>
      </p:grpSp>
      <p:grpSp>
        <p:nvGrpSpPr>
          <p:cNvPr id="121" name="组合 120"/>
          <p:cNvGrpSpPr/>
          <p:nvPr/>
        </p:nvGrpSpPr>
        <p:grpSpPr>
          <a:xfrm>
            <a:off x="4309875" y="2902403"/>
            <a:ext cx="692772" cy="1152709"/>
            <a:chOff x="4309875" y="2902403"/>
            <a:chExt cx="692772" cy="1152709"/>
          </a:xfrm>
        </p:grpSpPr>
        <p:sp>
          <p:nvSpPr>
            <p:cNvPr id="122" name="同侧圆角矩形 121"/>
            <p:cNvSpPr/>
            <p:nvPr/>
          </p:nvSpPr>
          <p:spPr>
            <a:xfrm>
              <a:off x="4309875" y="2902403"/>
              <a:ext cx="692772" cy="1152709"/>
            </a:xfrm>
            <a:prstGeom prst="round2SameRect">
              <a:avLst>
                <a:gd name="adj1" fmla="val 50000"/>
                <a:gd name="adj2" fmla="val 0"/>
              </a:avLst>
            </a:prstGeom>
            <a:solidFill>
              <a:srgbClr val="C00000"/>
            </a:solidFill>
            <a:ln w="12700" cap="flat" cmpd="sng" algn="ctr">
              <a:noFill/>
              <a:prstDash val="solid"/>
              <a:miter lim="800000"/>
            </a:ln>
            <a:effectLst/>
          </p:spPr>
          <p:txBody>
            <a:bodyPr rtlCol="0" anchor="ct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23" name="矩形 122"/>
            <p:cNvSpPr/>
            <p:nvPr/>
          </p:nvSpPr>
          <p:spPr>
            <a:xfrm>
              <a:off x="4377442" y="3700335"/>
              <a:ext cx="556563" cy="307777"/>
            </a:xfrm>
            <a:prstGeom prst="rect">
              <a:avLst/>
            </a:prstGeom>
          </p:spPr>
          <p:txBody>
            <a:bodyPr wrap="none">
              <a:spAutoFit/>
            </a:bodyPr>
            <a:lstStyle/>
            <a:p>
              <a:pPr algn="ctr">
                <a:defRPr/>
              </a:pPr>
              <a:r>
                <a:rPr lang="en-US" altLang="zh-CN" sz="1400" kern="0" dirty="0">
                  <a:solidFill>
                    <a:prstClr val="white"/>
                  </a:solidFill>
                  <a:latin typeface="小米兰亭_GB外压缩" panose="03000502000000000000" charset="-122"/>
                  <a:ea typeface="小米兰亭_GB外压缩" panose="03000502000000000000" charset="-122"/>
                </a:rPr>
                <a:t>70%</a:t>
              </a:r>
              <a:endParaRPr lang="zh-CN" altLang="en-US" sz="1400" kern="0" dirty="0">
                <a:solidFill>
                  <a:prstClr val="white"/>
                </a:solidFill>
                <a:latin typeface="小米兰亭_GB外压缩" panose="03000502000000000000" charset="-122"/>
                <a:ea typeface="小米兰亭_GB外压缩" panose="03000502000000000000" charset="-122"/>
              </a:endParaRPr>
            </a:p>
          </p:txBody>
        </p:sp>
      </p:grpSp>
      <p:grpSp>
        <p:nvGrpSpPr>
          <p:cNvPr id="124" name="组合 123"/>
          <p:cNvGrpSpPr/>
          <p:nvPr/>
        </p:nvGrpSpPr>
        <p:grpSpPr>
          <a:xfrm>
            <a:off x="1685450" y="3363487"/>
            <a:ext cx="692772" cy="691625"/>
            <a:chOff x="1685450" y="3363487"/>
            <a:chExt cx="692772" cy="691625"/>
          </a:xfrm>
        </p:grpSpPr>
        <p:sp>
          <p:nvSpPr>
            <p:cNvPr id="125" name="同侧圆角矩形 124"/>
            <p:cNvSpPr/>
            <p:nvPr/>
          </p:nvSpPr>
          <p:spPr>
            <a:xfrm>
              <a:off x="1685450" y="3363487"/>
              <a:ext cx="692772" cy="691625"/>
            </a:xfrm>
            <a:prstGeom prst="round2SameRect">
              <a:avLst>
                <a:gd name="adj1" fmla="val 50000"/>
                <a:gd name="adj2" fmla="val 0"/>
              </a:avLst>
            </a:prstGeom>
            <a:solidFill>
              <a:srgbClr val="C00000"/>
            </a:solidFill>
            <a:ln w="12700" cap="flat" cmpd="sng" algn="ctr">
              <a:noFill/>
              <a:prstDash val="solid"/>
              <a:miter lim="800000"/>
            </a:ln>
            <a:effectLst/>
          </p:spPr>
          <p:txBody>
            <a:bodyPr rtlCol="0" anchor="ctr"/>
            <a:lstStyle/>
            <a:p>
              <a:pPr algn="ctr">
                <a:defRPr/>
              </a:pPr>
              <a:endParaRPr lang="zh-CN" altLang="en-US" kern="0">
                <a:solidFill>
                  <a:prstClr val="white"/>
                </a:solidFill>
                <a:latin typeface="小米兰亭_GB外压缩" panose="03000502000000000000" charset="-122"/>
                <a:ea typeface="小米兰亭_GB外压缩" panose="03000502000000000000" charset="-122"/>
              </a:endParaRPr>
            </a:p>
          </p:txBody>
        </p:sp>
        <p:sp>
          <p:nvSpPr>
            <p:cNvPr id="126" name="矩形 125"/>
            <p:cNvSpPr/>
            <p:nvPr/>
          </p:nvSpPr>
          <p:spPr>
            <a:xfrm>
              <a:off x="1750349" y="3700335"/>
              <a:ext cx="562975" cy="307777"/>
            </a:xfrm>
            <a:prstGeom prst="rect">
              <a:avLst/>
            </a:prstGeom>
          </p:spPr>
          <p:txBody>
            <a:bodyPr wrap="none">
              <a:spAutoFit/>
            </a:bodyPr>
            <a:lstStyle/>
            <a:p>
              <a:pPr algn="ctr">
                <a:defRPr/>
              </a:pPr>
              <a:r>
                <a:rPr lang="en-US" altLang="zh-CN" sz="1400" kern="0" dirty="0">
                  <a:solidFill>
                    <a:prstClr val="white"/>
                  </a:solidFill>
                  <a:latin typeface="小米兰亭_GB外压缩" panose="03000502000000000000" charset="-122"/>
                  <a:ea typeface="小米兰亭_GB外压缩" panose="03000502000000000000" charset="-122"/>
                </a:rPr>
                <a:t>40%</a:t>
              </a:r>
              <a:endParaRPr lang="zh-CN" altLang="en-US" sz="1400" kern="0" dirty="0">
                <a:solidFill>
                  <a:prstClr val="white"/>
                </a:solidFill>
                <a:latin typeface="小米兰亭_GB外压缩" panose="03000502000000000000" charset="-122"/>
                <a:ea typeface="小米兰亭_GB外压缩" panose="03000502000000000000" charset="-122"/>
              </a:endParaRPr>
            </a:p>
          </p:txBody>
        </p:sp>
      </p:grpSp>
      <p:sp>
        <p:nvSpPr>
          <p:cNvPr id="131"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2" name="组合 1"/>
          <p:cNvGrpSpPr/>
          <p:nvPr/>
        </p:nvGrpSpPr>
        <p:grpSpPr>
          <a:xfrm>
            <a:off x="1042565" y="4270402"/>
            <a:ext cx="1978542" cy="1100263"/>
            <a:chOff x="1042565" y="4270402"/>
            <a:chExt cx="1978542" cy="1100263"/>
          </a:xfrm>
        </p:grpSpPr>
        <p:sp>
          <p:nvSpPr>
            <p:cNvPr id="127" name="文本框 126"/>
            <p:cNvSpPr txBox="1"/>
            <p:nvPr/>
          </p:nvSpPr>
          <p:spPr>
            <a:xfrm>
              <a:off x="1042565" y="4270402"/>
              <a:ext cx="1978542" cy="369332"/>
            </a:xfrm>
            <a:prstGeom prst="rect">
              <a:avLst/>
            </a:prstGeom>
            <a:noFill/>
          </p:spPr>
          <p:txBody>
            <a:bodyPr wrap="square" rtlCol="0">
              <a:spAutoFit/>
            </a:bodyPr>
            <a:lstStyle/>
            <a:p>
              <a:pPr algn="ctr">
                <a:spcAft>
                  <a:spcPts val="600"/>
                </a:spcAft>
              </a:pPr>
              <a:r>
                <a:rPr lang="zh-CN" altLang="en-US" dirty="0">
                  <a:solidFill>
                    <a:schemeClr val="tx1">
                      <a:lumMod val="75000"/>
                      <a:lumOff val="25000"/>
                    </a:schemeClr>
                  </a:solidFill>
                  <a:latin typeface="+mj-ea"/>
                  <a:ea typeface="+mj-ea"/>
                </a:rPr>
                <a:t>标题文字</a:t>
              </a:r>
              <a:endParaRPr lang="en-US" altLang="zh-CN" dirty="0">
                <a:solidFill>
                  <a:schemeClr val="tx1">
                    <a:lumMod val="75000"/>
                    <a:lumOff val="25000"/>
                  </a:schemeClr>
                </a:solidFill>
                <a:latin typeface="+mj-ea"/>
                <a:ea typeface="+mj-ea"/>
              </a:endParaRPr>
            </a:p>
          </p:txBody>
        </p:sp>
        <p:sp>
          <p:nvSpPr>
            <p:cNvPr id="132" name="文本框 131"/>
            <p:cNvSpPr txBox="1"/>
            <p:nvPr/>
          </p:nvSpPr>
          <p:spPr>
            <a:xfrm>
              <a:off x="1042565" y="4621934"/>
              <a:ext cx="1978542" cy="748731"/>
            </a:xfrm>
            <a:prstGeom prst="rect">
              <a:avLst/>
            </a:prstGeom>
            <a:noFill/>
          </p:spPr>
          <p:txBody>
            <a:bodyPr wrap="square" rtlCol="0">
              <a:spAutoFit/>
            </a:bodyPr>
            <a:lstStyle/>
            <a:p>
              <a:pPr algn="ctr">
                <a:lnSpc>
                  <a:spcPct val="150000"/>
                </a:lnSpc>
                <a:spcAft>
                  <a:spcPts val="600"/>
                </a:spcAft>
                <a:buClr>
                  <a:srgbClr val="006EA0"/>
                </a:buClr>
              </a:pPr>
              <a:r>
                <a:rPr lang="zh-CN" altLang="en-US" sz="1000" dirty="0">
                  <a:solidFill>
                    <a:schemeClr val="tx1">
                      <a:lumMod val="75000"/>
                      <a:lumOff val="25000"/>
                    </a:schemeClr>
                  </a:solidFill>
                  <a:latin typeface="小米兰亭_GB外压缩" panose="03000502000000000000" charset="-122"/>
                  <a:ea typeface="小米兰亭_GB外压缩" panose="03000502000000000000" charset="-122"/>
                </a:rPr>
                <a:t>我们坚持以客户为中心，快速响应客户需求持续为客户创造长期价值进而成就客户</a:t>
              </a:r>
              <a:endParaRPr lang="en-US" altLang="zh-CN" sz="1000" b="1" dirty="0">
                <a:solidFill>
                  <a:schemeClr val="tx1">
                    <a:lumMod val="75000"/>
                    <a:lumOff val="25000"/>
                  </a:schemeClr>
                </a:solidFill>
                <a:latin typeface="小米兰亭_GB外压缩" panose="03000502000000000000" charset="-122"/>
                <a:ea typeface="小米兰亭_GB外压缩" panose="03000502000000000000" charset="-122"/>
              </a:endParaRPr>
            </a:p>
          </p:txBody>
        </p:sp>
      </p:grpSp>
      <p:grpSp>
        <p:nvGrpSpPr>
          <p:cNvPr id="133" name="组合 132"/>
          <p:cNvGrpSpPr/>
          <p:nvPr/>
        </p:nvGrpSpPr>
        <p:grpSpPr>
          <a:xfrm>
            <a:off x="3623205" y="4270402"/>
            <a:ext cx="1978542" cy="1100263"/>
            <a:chOff x="1042565" y="4270402"/>
            <a:chExt cx="1978542" cy="1100263"/>
          </a:xfrm>
        </p:grpSpPr>
        <p:sp>
          <p:nvSpPr>
            <p:cNvPr id="134" name="文本框 133"/>
            <p:cNvSpPr txBox="1"/>
            <p:nvPr/>
          </p:nvSpPr>
          <p:spPr>
            <a:xfrm>
              <a:off x="1042565" y="4270402"/>
              <a:ext cx="1978542" cy="369332"/>
            </a:xfrm>
            <a:prstGeom prst="rect">
              <a:avLst/>
            </a:prstGeom>
            <a:noFill/>
          </p:spPr>
          <p:txBody>
            <a:bodyPr wrap="square" rtlCol="0">
              <a:spAutoFit/>
            </a:bodyPr>
            <a:lstStyle/>
            <a:p>
              <a:pPr algn="ctr">
                <a:spcAft>
                  <a:spcPts val="600"/>
                </a:spcAft>
              </a:pPr>
              <a:r>
                <a:rPr lang="zh-CN" altLang="en-US" dirty="0">
                  <a:solidFill>
                    <a:schemeClr val="tx1">
                      <a:lumMod val="75000"/>
                      <a:lumOff val="25000"/>
                    </a:schemeClr>
                  </a:solidFill>
                  <a:latin typeface="+mj-ea"/>
                  <a:ea typeface="+mj-ea"/>
                </a:rPr>
                <a:t>标题文字</a:t>
              </a:r>
              <a:endParaRPr lang="en-US" altLang="zh-CN" dirty="0">
                <a:solidFill>
                  <a:schemeClr val="tx1">
                    <a:lumMod val="75000"/>
                    <a:lumOff val="25000"/>
                  </a:schemeClr>
                </a:solidFill>
                <a:latin typeface="+mj-ea"/>
                <a:ea typeface="+mj-ea"/>
              </a:endParaRPr>
            </a:p>
          </p:txBody>
        </p:sp>
        <p:sp>
          <p:nvSpPr>
            <p:cNvPr id="135" name="文本框 134"/>
            <p:cNvSpPr txBox="1"/>
            <p:nvPr/>
          </p:nvSpPr>
          <p:spPr>
            <a:xfrm>
              <a:off x="1042565" y="4621934"/>
              <a:ext cx="1978542" cy="748731"/>
            </a:xfrm>
            <a:prstGeom prst="rect">
              <a:avLst/>
            </a:prstGeom>
            <a:noFill/>
          </p:spPr>
          <p:txBody>
            <a:bodyPr wrap="square" rtlCol="0">
              <a:spAutoFit/>
            </a:bodyPr>
            <a:lstStyle/>
            <a:p>
              <a:pPr algn="ctr">
                <a:lnSpc>
                  <a:spcPct val="150000"/>
                </a:lnSpc>
                <a:spcAft>
                  <a:spcPts val="600"/>
                </a:spcAft>
                <a:buClr>
                  <a:srgbClr val="006EA0"/>
                </a:buClr>
              </a:pPr>
              <a:r>
                <a:rPr lang="zh-CN" altLang="en-US" sz="1000" dirty="0">
                  <a:solidFill>
                    <a:schemeClr val="tx1">
                      <a:lumMod val="75000"/>
                      <a:lumOff val="25000"/>
                    </a:schemeClr>
                  </a:solidFill>
                  <a:latin typeface="小米兰亭_GB外压缩" panose="03000502000000000000" charset="-122"/>
                  <a:ea typeface="小米兰亭_GB外压缩" panose="03000502000000000000" charset="-122"/>
                </a:rPr>
                <a:t>我们坚持以客户为中心，快速响应客户需求持续为客户创造长期价值进而成就客户</a:t>
              </a:r>
              <a:endParaRPr lang="en-US" altLang="zh-CN" sz="1000" b="1" dirty="0">
                <a:solidFill>
                  <a:schemeClr val="tx1">
                    <a:lumMod val="75000"/>
                    <a:lumOff val="25000"/>
                  </a:schemeClr>
                </a:solidFill>
                <a:latin typeface="小米兰亭_GB外压缩" panose="03000502000000000000" charset="-122"/>
                <a:ea typeface="小米兰亭_GB外压缩" panose="03000502000000000000" charset="-122"/>
              </a:endParaRPr>
            </a:p>
          </p:txBody>
        </p:sp>
      </p:grpSp>
      <p:grpSp>
        <p:nvGrpSpPr>
          <p:cNvPr id="136" name="组合 135"/>
          <p:cNvGrpSpPr/>
          <p:nvPr/>
        </p:nvGrpSpPr>
        <p:grpSpPr>
          <a:xfrm>
            <a:off x="6295285" y="4270402"/>
            <a:ext cx="1978542" cy="1100263"/>
            <a:chOff x="1042565" y="4270402"/>
            <a:chExt cx="1978542" cy="1100263"/>
          </a:xfrm>
        </p:grpSpPr>
        <p:sp>
          <p:nvSpPr>
            <p:cNvPr id="137" name="文本框 136"/>
            <p:cNvSpPr txBox="1"/>
            <p:nvPr/>
          </p:nvSpPr>
          <p:spPr>
            <a:xfrm>
              <a:off x="1042565" y="4270402"/>
              <a:ext cx="1978542" cy="369332"/>
            </a:xfrm>
            <a:prstGeom prst="rect">
              <a:avLst/>
            </a:prstGeom>
            <a:noFill/>
          </p:spPr>
          <p:txBody>
            <a:bodyPr wrap="square" rtlCol="0">
              <a:spAutoFit/>
            </a:bodyPr>
            <a:lstStyle/>
            <a:p>
              <a:pPr algn="ctr">
                <a:spcAft>
                  <a:spcPts val="600"/>
                </a:spcAft>
              </a:pPr>
              <a:r>
                <a:rPr lang="zh-CN" altLang="en-US" dirty="0">
                  <a:solidFill>
                    <a:schemeClr val="tx1">
                      <a:lumMod val="75000"/>
                      <a:lumOff val="25000"/>
                    </a:schemeClr>
                  </a:solidFill>
                  <a:latin typeface="+mj-ea"/>
                  <a:ea typeface="+mj-ea"/>
                </a:rPr>
                <a:t>标题文字</a:t>
              </a:r>
              <a:endParaRPr lang="en-US" altLang="zh-CN" dirty="0">
                <a:solidFill>
                  <a:schemeClr val="tx1">
                    <a:lumMod val="75000"/>
                    <a:lumOff val="25000"/>
                  </a:schemeClr>
                </a:solidFill>
                <a:latin typeface="+mj-ea"/>
                <a:ea typeface="+mj-ea"/>
              </a:endParaRPr>
            </a:p>
          </p:txBody>
        </p:sp>
        <p:sp>
          <p:nvSpPr>
            <p:cNvPr id="138" name="文本框 137"/>
            <p:cNvSpPr txBox="1"/>
            <p:nvPr/>
          </p:nvSpPr>
          <p:spPr>
            <a:xfrm>
              <a:off x="1042565" y="4621934"/>
              <a:ext cx="1978542" cy="748731"/>
            </a:xfrm>
            <a:prstGeom prst="rect">
              <a:avLst/>
            </a:prstGeom>
            <a:noFill/>
          </p:spPr>
          <p:txBody>
            <a:bodyPr wrap="square" rtlCol="0">
              <a:spAutoFit/>
            </a:bodyPr>
            <a:lstStyle/>
            <a:p>
              <a:pPr algn="ctr">
                <a:lnSpc>
                  <a:spcPct val="150000"/>
                </a:lnSpc>
                <a:spcAft>
                  <a:spcPts val="600"/>
                </a:spcAft>
                <a:buClr>
                  <a:srgbClr val="006EA0"/>
                </a:buClr>
              </a:pPr>
              <a:r>
                <a:rPr lang="zh-CN" altLang="en-US" sz="1000" dirty="0">
                  <a:solidFill>
                    <a:schemeClr val="tx1">
                      <a:lumMod val="75000"/>
                      <a:lumOff val="25000"/>
                    </a:schemeClr>
                  </a:solidFill>
                  <a:latin typeface="小米兰亭_GB外压缩" panose="03000502000000000000" charset="-122"/>
                  <a:ea typeface="小米兰亭_GB外压缩" panose="03000502000000000000" charset="-122"/>
                </a:rPr>
                <a:t>我们坚持以客户为中心，快速响应客户需求持续为客户创造长期价值进而成就客户</a:t>
              </a:r>
              <a:endParaRPr lang="en-US" altLang="zh-CN" sz="1000" b="1" dirty="0">
                <a:solidFill>
                  <a:schemeClr val="tx1">
                    <a:lumMod val="75000"/>
                    <a:lumOff val="25000"/>
                  </a:schemeClr>
                </a:solidFill>
                <a:latin typeface="小米兰亭_GB外压缩" panose="03000502000000000000" charset="-122"/>
                <a:ea typeface="小米兰亭_GB外压缩" panose="03000502000000000000" charset="-122"/>
              </a:endParaRPr>
            </a:p>
          </p:txBody>
        </p:sp>
      </p:grpSp>
      <p:grpSp>
        <p:nvGrpSpPr>
          <p:cNvPr id="139" name="组合 138"/>
          <p:cNvGrpSpPr/>
          <p:nvPr/>
        </p:nvGrpSpPr>
        <p:grpSpPr>
          <a:xfrm>
            <a:off x="8977525" y="4270402"/>
            <a:ext cx="1978542" cy="1100263"/>
            <a:chOff x="1042565" y="4270402"/>
            <a:chExt cx="1978542" cy="1100263"/>
          </a:xfrm>
        </p:grpSpPr>
        <p:sp>
          <p:nvSpPr>
            <p:cNvPr id="140" name="文本框 139"/>
            <p:cNvSpPr txBox="1"/>
            <p:nvPr/>
          </p:nvSpPr>
          <p:spPr>
            <a:xfrm>
              <a:off x="1042565" y="4270402"/>
              <a:ext cx="1978542" cy="369332"/>
            </a:xfrm>
            <a:prstGeom prst="rect">
              <a:avLst/>
            </a:prstGeom>
            <a:noFill/>
          </p:spPr>
          <p:txBody>
            <a:bodyPr wrap="square" rtlCol="0">
              <a:spAutoFit/>
            </a:bodyPr>
            <a:lstStyle/>
            <a:p>
              <a:pPr algn="ctr">
                <a:spcAft>
                  <a:spcPts val="600"/>
                </a:spcAft>
              </a:pPr>
              <a:r>
                <a:rPr lang="zh-CN" altLang="en-US" dirty="0">
                  <a:solidFill>
                    <a:schemeClr val="tx1">
                      <a:lumMod val="75000"/>
                      <a:lumOff val="25000"/>
                    </a:schemeClr>
                  </a:solidFill>
                  <a:latin typeface="+mj-ea"/>
                  <a:ea typeface="+mj-ea"/>
                </a:rPr>
                <a:t>标题文字</a:t>
              </a:r>
              <a:endParaRPr lang="en-US" altLang="zh-CN" dirty="0">
                <a:solidFill>
                  <a:schemeClr val="tx1">
                    <a:lumMod val="75000"/>
                    <a:lumOff val="25000"/>
                  </a:schemeClr>
                </a:solidFill>
                <a:latin typeface="+mj-ea"/>
                <a:ea typeface="+mj-ea"/>
              </a:endParaRPr>
            </a:p>
          </p:txBody>
        </p:sp>
        <p:sp>
          <p:nvSpPr>
            <p:cNvPr id="141" name="文本框 140"/>
            <p:cNvSpPr txBox="1"/>
            <p:nvPr/>
          </p:nvSpPr>
          <p:spPr>
            <a:xfrm>
              <a:off x="1042565" y="4621934"/>
              <a:ext cx="1978542" cy="748731"/>
            </a:xfrm>
            <a:prstGeom prst="rect">
              <a:avLst/>
            </a:prstGeom>
            <a:noFill/>
          </p:spPr>
          <p:txBody>
            <a:bodyPr wrap="square" rtlCol="0">
              <a:spAutoFit/>
            </a:bodyPr>
            <a:lstStyle/>
            <a:p>
              <a:pPr algn="ctr">
                <a:lnSpc>
                  <a:spcPct val="150000"/>
                </a:lnSpc>
                <a:spcAft>
                  <a:spcPts val="600"/>
                </a:spcAft>
                <a:buClr>
                  <a:srgbClr val="006EA0"/>
                </a:buClr>
              </a:pPr>
              <a:r>
                <a:rPr lang="zh-CN" altLang="en-US" sz="1000" dirty="0">
                  <a:solidFill>
                    <a:schemeClr val="tx1">
                      <a:lumMod val="75000"/>
                      <a:lumOff val="25000"/>
                    </a:schemeClr>
                  </a:solidFill>
                  <a:latin typeface="小米兰亭_GB外压缩" panose="03000502000000000000" charset="-122"/>
                  <a:ea typeface="小米兰亭_GB外压缩" panose="03000502000000000000" charset="-122"/>
                </a:rPr>
                <a:t>我们坚持以客户为中心，快速响应客户需求持续为客户创造长期价值进而成就客户</a:t>
              </a:r>
              <a:endParaRPr lang="en-US" altLang="zh-CN" sz="1000" b="1" dirty="0">
                <a:solidFill>
                  <a:schemeClr val="tx1">
                    <a:lumMod val="75000"/>
                    <a:lumOff val="25000"/>
                  </a:schemeClr>
                </a:solidFill>
                <a:latin typeface="小米兰亭_GB外压缩" panose="03000502000000000000" charset="-122"/>
                <a:ea typeface="小米兰亭_GB外压缩" panose="03000502000000000000" charset="-122"/>
              </a:endParaRPr>
            </a:p>
          </p:txBody>
        </p:sp>
      </p:grpSp>
    </p:spTree>
  </p:cSld>
  <p:clrMapOvr>
    <a:masterClrMapping/>
  </p:clrMapOvr>
  <mc:AlternateContent xmlns:mc="http://schemas.openxmlformats.org/markup-compatibility/2006">
    <mc:Choice xmlns:p14="http://schemas.microsoft.com/office/powerpoint/2010/main" Requires="p14">
      <p:transition spd="slow" p14:dur="3000" advTm="1000">
        <p14:shred/>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barn(inVertical)">
                                      <p:cBhvr>
                                        <p:cTn id="7" dur="500"/>
                                        <p:tgtEl>
                                          <p:spTgt spid="131"/>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111"/>
                                        </p:tgtEl>
                                        <p:attrNameLst>
                                          <p:attrName>style.visibility</p:attrName>
                                        </p:attrNameLst>
                                      </p:cBhvr>
                                      <p:to>
                                        <p:strVal val="visible"/>
                                      </p:to>
                                    </p:set>
                                    <p:animEffect transition="in" filter="fade">
                                      <p:cBhvr>
                                        <p:cTn id="11" dur="1000"/>
                                        <p:tgtEl>
                                          <p:spTgt spid="111"/>
                                        </p:tgtEl>
                                      </p:cBhvr>
                                    </p:animEffect>
                                    <p:anim calcmode="lin" valueType="num">
                                      <p:cBhvr>
                                        <p:cTn id="12" dur="1000" fill="hold"/>
                                        <p:tgtEl>
                                          <p:spTgt spid="111"/>
                                        </p:tgtEl>
                                        <p:attrNameLst>
                                          <p:attrName>ppt_x</p:attrName>
                                        </p:attrNameLst>
                                      </p:cBhvr>
                                      <p:tavLst>
                                        <p:tav tm="0">
                                          <p:val>
                                            <p:strVal val="#ppt_x"/>
                                          </p:val>
                                        </p:tav>
                                        <p:tav tm="100000">
                                          <p:val>
                                            <p:strVal val="#ppt_x"/>
                                          </p:val>
                                        </p:tav>
                                      </p:tavLst>
                                    </p:anim>
                                    <p:anim calcmode="lin" valueType="num">
                                      <p:cBhvr>
                                        <p:cTn id="13" dur="900" decel="100000" fill="hold"/>
                                        <p:tgtEl>
                                          <p:spTgt spid="1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1"/>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22" presetClass="entr" presetSubtype="4" fill="hold" nodeType="afterEffect">
                                  <p:stCondLst>
                                    <p:cond delay="0"/>
                                  </p:stCondLst>
                                  <p:childTnLst>
                                    <p:set>
                                      <p:cBhvr>
                                        <p:cTn id="17" dur="1" fill="hold">
                                          <p:stCondLst>
                                            <p:cond delay="0"/>
                                          </p:stCondLst>
                                        </p:cTn>
                                        <p:tgtEl>
                                          <p:spTgt spid="124"/>
                                        </p:tgtEl>
                                        <p:attrNameLst>
                                          <p:attrName>style.visibility</p:attrName>
                                        </p:attrNameLst>
                                      </p:cBhvr>
                                      <p:to>
                                        <p:strVal val="visible"/>
                                      </p:to>
                                    </p:set>
                                    <p:animEffect transition="in" filter="wipe(down)">
                                      <p:cBhvr>
                                        <p:cTn id="18" dur="500"/>
                                        <p:tgtEl>
                                          <p:spTgt spid="124"/>
                                        </p:tgtEl>
                                      </p:cBhvr>
                                    </p:animEffect>
                                  </p:childTnLst>
                                </p:cTn>
                              </p:par>
                            </p:childTnLst>
                          </p:cTn>
                        </p:par>
                        <p:par>
                          <p:cTn id="19" fill="hold">
                            <p:stCondLst>
                              <p:cond delay="2000"/>
                            </p:stCondLst>
                            <p:childTnLst>
                              <p:par>
                                <p:cTn id="20" presetID="37" presetClass="entr" presetSubtype="0" fill="hold" grpId="0" nodeType="afterEffect">
                                  <p:stCondLst>
                                    <p:cond delay="0"/>
                                  </p:stCondLst>
                                  <p:childTnLst>
                                    <p:set>
                                      <p:cBhvr>
                                        <p:cTn id="21" dur="1" fill="hold">
                                          <p:stCondLst>
                                            <p:cond delay="0"/>
                                          </p:stCondLst>
                                        </p:cTn>
                                        <p:tgtEl>
                                          <p:spTgt spid="112"/>
                                        </p:tgtEl>
                                        <p:attrNameLst>
                                          <p:attrName>style.visibility</p:attrName>
                                        </p:attrNameLst>
                                      </p:cBhvr>
                                      <p:to>
                                        <p:strVal val="visible"/>
                                      </p:to>
                                    </p:set>
                                    <p:animEffect transition="in" filter="fade">
                                      <p:cBhvr>
                                        <p:cTn id="22" dur="1000"/>
                                        <p:tgtEl>
                                          <p:spTgt spid="112"/>
                                        </p:tgtEl>
                                      </p:cBhvr>
                                    </p:animEffect>
                                    <p:anim calcmode="lin" valueType="num">
                                      <p:cBhvr>
                                        <p:cTn id="23" dur="1000" fill="hold"/>
                                        <p:tgtEl>
                                          <p:spTgt spid="112"/>
                                        </p:tgtEl>
                                        <p:attrNameLst>
                                          <p:attrName>ppt_x</p:attrName>
                                        </p:attrNameLst>
                                      </p:cBhvr>
                                      <p:tavLst>
                                        <p:tav tm="0">
                                          <p:val>
                                            <p:strVal val="#ppt_x"/>
                                          </p:val>
                                        </p:tav>
                                        <p:tav tm="100000">
                                          <p:val>
                                            <p:strVal val="#ppt_x"/>
                                          </p:val>
                                        </p:tav>
                                      </p:tavLst>
                                    </p:anim>
                                    <p:anim calcmode="lin" valueType="num">
                                      <p:cBhvr>
                                        <p:cTn id="24" dur="900" decel="100000" fill="hold"/>
                                        <p:tgtEl>
                                          <p:spTgt spid="112"/>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121"/>
                                        </p:tgtEl>
                                        <p:attrNameLst>
                                          <p:attrName>style.visibility</p:attrName>
                                        </p:attrNameLst>
                                      </p:cBhvr>
                                      <p:to>
                                        <p:strVal val="visible"/>
                                      </p:to>
                                    </p:set>
                                    <p:animEffect transition="in" filter="wipe(down)">
                                      <p:cBhvr>
                                        <p:cTn id="29" dur="500"/>
                                        <p:tgtEl>
                                          <p:spTgt spid="121"/>
                                        </p:tgtEl>
                                      </p:cBhvr>
                                    </p:animEffect>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113"/>
                                        </p:tgtEl>
                                        <p:attrNameLst>
                                          <p:attrName>style.visibility</p:attrName>
                                        </p:attrNameLst>
                                      </p:cBhvr>
                                      <p:to>
                                        <p:strVal val="visible"/>
                                      </p:to>
                                    </p:set>
                                    <p:animEffect transition="in" filter="fade">
                                      <p:cBhvr>
                                        <p:cTn id="33" dur="1000"/>
                                        <p:tgtEl>
                                          <p:spTgt spid="113"/>
                                        </p:tgtEl>
                                      </p:cBhvr>
                                    </p:animEffect>
                                    <p:anim calcmode="lin" valueType="num">
                                      <p:cBhvr>
                                        <p:cTn id="34" dur="1000" fill="hold"/>
                                        <p:tgtEl>
                                          <p:spTgt spid="113"/>
                                        </p:tgtEl>
                                        <p:attrNameLst>
                                          <p:attrName>ppt_x</p:attrName>
                                        </p:attrNameLst>
                                      </p:cBhvr>
                                      <p:tavLst>
                                        <p:tav tm="0">
                                          <p:val>
                                            <p:strVal val="#ppt_x"/>
                                          </p:val>
                                        </p:tav>
                                        <p:tav tm="100000">
                                          <p:val>
                                            <p:strVal val="#ppt_x"/>
                                          </p:val>
                                        </p:tav>
                                      </p:tavLst>
                                    </p:anim>
                                    <p:anim calcmode="lin" valueType="num">
                                      <p:cBhvr>
                                        <p:cTn id="35" dur="900" decel="100000" fill="hold"/>
                                        <p:tgtEl>
                                          <p:spTgt spid="113"/>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13"/>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2" presetClass="entr" presetSubtype="4" fill="hold" nodeType="afterEffect">
                                  <p:stCondLst>
                                    <p:cond delay="0"/>
                                  </p:stCondLst>
                                  <p:childTnLst>
                                    <p:set>
                                      <p:cBhvr>
                                        <p:cTn id="39" dur="1" fill="hold">
                                          <p:stCondLst>
                                            <p:cond delay="0"/>
                                          </p:stCondLst>
                                        </p:cTn>
                                        <p:tgtEl>
                                          <p:spTgt spid="118"/>
                                        </p:tgtEl>
                                        <p:attrNameLst>
                                          <p:attrName>style.visibility</p:attrName>
                                        </p:attrNameLst>
                                      </p:cBhvr>
                                      <p:to>
                                        <p:strVal val="visible"/>
                                      </p:to>
                                    </p:set>
                                    <p:animEffect transition="in" filter="wipe(down)">
                                      <p:cBhvr>
                                        <p:cTn id="40" dur="500"/>
                                        <p:tgtEl>
                                          <p:spTgt spid="118"/>
                                        </p:tgtEl>
                                      </p:cBhvr>
                                    </p:animEffect>
                                  </p:childTnLst>
                                </p:cTn>
                              </p:par>
                            </p:childTnLst>
                          </p:cTn>
                        </p:par>
                        <p:par>
                          <p:cTn id="41" fill="hold">
                            <p:stCondLst>
                              <p:cond delay="5000"/>
                            </p:stCondLst>
                            <p:childTnLst>
                              <p:par>
                                <p:cTn id="42" presetID="37" presetClass="entr" presetSubtype="0" fill="hold" grpId="0" nodeType="afterEffect">
                                  <p:stCondLst>
                                    <p:cond delay="0"/>
                                  </p:stCondLst>
                                  <p:childTnLst>
                                    <p:set>
                                      <p:cBhvr>
                                        <p:cTn id="43" dur="1" fill="hold">
                                          <p:stCondLst>
                                            <p:cond delay="0"/>
                                          </p:stCondLst>
                                        </p:cTn>
                                        <p:tgtEl>
                                          <p:spTgt spid="114"/>
                                        </p:tgtEl>
                                        <p:attrNameLst>
                                          <p:attrName>style.visibility</p:attrName>
                                        </p:attrNameLst>
                                      </p:cBhvr>
                                      <p:to>
                                        <p:strVal val="visible"/>
                                      </p:to>
                                    </p:set>
                                    <p:animEffect transition="in" filter="fade">
                                      <p:cBhvr>
                                        <p:cTn id="44" dur="1000"/>
                                        <p:tgtEl>
                                          <p:spTgt spid="114"/>
                                        </p:tgtEl>
                                      </p:cBhvr>
                                    </p:animEffect>
                                    <p:anim calcmode="lin" valueType="num">
                                      <p:cBhvr>
                                        <p:cTn id="45" dur="1000" fill="hold"/>
                                        <p:tgtEl>
                                          <p:spTgt spid="114"/>
                                        </p:tgtEl>
                                        <p:attrNameLst>
                                          <p:attrName>ppt_x</p:attrName>
                                        </p:attrNameLst>
                                      </p:cBhvr>
                                      <p:tavLst>
                                        <p:tav tm="0">
                                          <p:val>
                                            <p:strVal val="#ppt_x"/>
                                          </p:val>
                                        </p:tav>
                                        <p:tav tm="100000">
                                          <p:val>
                                            <p:strVal val="#ppt_x"/>
                                          </p:val>
                                        </p:tav>
                                      </p:tavLst>
                                    </p:anim>
                                    <p:anim calcmode="lin" valueType="num">
                                      <p:cBhvr>
                                        <p:cTn id="46" dur="900" decel="100000" fill="hold"/>
                                        <p:tgtEl>
                                          <p:spTgt spid="114"/>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14"/>
                                        </p:tgtEl>
                                        <p:attrNameLst>
                                          <p:attrName>ppt_y</p:attrName>
                                        </p:attrNameLst>
                                      </p:cBhvr>
                                      <p:tavLst>
                                        <p:tav tm="0">
                                          <p:val>
                                            <p:strVal val="#ppt_y-.03"/>
                                          </p:val>
                                        </p:tav>
                                        <p:tav tm="100000">
                                          <p:val>
                                            <p:strVal val="#ppt_y"/>
                                          </p:val>
                                        </p:tav>
                                      </p:tavLst>
                                    </p:anim>
                                  </p:childTnLst>
                                </p:cTn>
                              </p:par>
                            </p:childTnLst>
                          </p:cTn>
                        </p:par>
                        <p:par>
                          <p:cTn id="48" fill="hold">
                            <p:stCondLst>
                              <p:cond delay="6000"/>
                            </p:stCondLst>
                            <p:childTnLst>
                              <p:par>
                                <p:cTn id="49" presetID="22" presetClass="entr" presetSubtype="4" fill="hold"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down)">
                                      <p:cBhvr>
                                        <p:cTn id="51" dur="500"/>
                                        <p:tgtEl>
                                          <p:spTgt spid="115"/>
                                        </p:tgtEl>
                                      </p:cBhvr>
                                    </p:animEffect>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2"/>
                                        </p:tgtEl>
                                        <p:attrNameLst>
                                          <p:attrName>style.visibility</p:attrName>
                                        </p:attrNameLst>
                                      </p:cBhvr>
                                      <p:to>
                                        <p:strVal val="visible"/>
                                      </p:to>
                                    </p:set>
                                    <p:animEffect transition="in" filter="fade">
                                      <p:cBhvr>
                                        <p:cTn id="55" dur="1000"/>
                                        <p:tgtEl>
                                          <p:spTgt spid="2"/>
                                        </p:tgtEl>
                                      </p:cBhvr>
                                    </p:animEffect>
                                    <p:anim calcmode="lin" valueType="num">
                                      <p:cBhvr>
                                        <p:cTn id="56" dur="1000" fill="hold"/>
                                        <p:tgtEl>
                                          <p:spTgt spid="2"/>
                                        </p:tgtEl>
                                        <p:attrNameLst>
                                          <p:attrName>ppt_x</p:attrName>
                                        </p:attrNameLst>
                                      </p:cBhvr>
                                      <p:tavLst>
                                        <p:tav tm="0">
                                          <p:val>
                                            <p:strVal val="#ppt_x"/>
                                          </p:val>
                                        </p:tav>
                                        <p:tav tm="100000">
                                          <p:val>
                                            <p:strVal val="#ppt_x"/>
                                          </p:val>
                                        </p:tav>
                                      </p:tavLst>
                                    </p:anim>
                                    <p:anim calcmode="lin" valueType="num">
                                      <p:cBhvr>
                                        <p:cTn id="57" dur="1000" fill="hold"/>
                                        <p:tgtEl>
                                          <p:spTgt spid="2"/>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33"/>
                                        </p:tgtEl>
                                        <p:attrNameLst>
                                          <p:attrName>style.visibility</p:attrName>
                                        </p:attrNameLst>
                                      </p:cBhvr>
                                      <p:to>
                                        <p:strVal val="visible"/>
                                      </p:to>
                                    </p:set>
                                    <p:animEffect transition="in" filter="fade">
                                      <p:cBhvr>
                                        <p:cTn id="60" dur="1000"/>
                                        <p:tgtEl>
                                          <p:spTgt spid="133"/>
                                        </p:tgtEl>
                                      </p:cBhvr>
                                    </p:animEffect>
                                    <p:anim calcmode="lin" valueType="num">
                                      <p:cBhvr>
                                        <p:cTn id="61" dur="1000" fill="hold"/>
                                        <p:tgtEl>
                                          <p:spTgt spid="133"/>
                                        </p:tgtEl>
                                        <p:attrNameLst>
                                          <p:attrName>ppt_x</p:attrName>
                                        </p:attrNameLst>
                                      </p:cBhvr>
                                      <p:tavLst>
                                        <p:tav tm="0">
                                          <p:val>
                                            <p:strVal val="#ppt_x"/>
                                          </p:val>
                                        </p:tav>
                                        <p:tav tm="100000">
                                          <p:val>
                                            <p:strVal val="#ppt_x"/>
                                          </p:val>
                                        </p:tav>
                                      </p:tavLst>
                                    </p:anim>
                                    <p:anim calcmode="lin" valueType="num">
                                      <p:cBhvr>
                                        <p:cTn id="62" dur="1000" fill="hold"/>
                                        <p:tgtEl>
                                          <p:spTgt spid="133"/>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136"/>
                                        </p:tgtEl>
                                        <p:attrNameLst>
                                          <p:attrName>style.visibility</p:attrName>
                                        </p:attrNameLst>
                                      </p:cBhvr>
                                      <p:to>
                                        <p:strVal val="visible"/>
                                      </p:to>
                                    </p:set>
                                    <p:animEffect transition="in" filter="fade">
                                      <p:cBhvr>
                                        <p:cTn id="65" dur="1000"/>
                                        <p:tgtEl>
                                          <p:spTgt spid="136"/>
                                        </p:tgtEl>
                                      </p:cBhvr>
                                    </p:animEffect>
                                    <p:anim calcmode="lin" valueType="num">
                                      <p:cBhvr>
                                        <p:cTn id="66" dur="1000" fill="hold"/>
                                        <p:tgtEl>
                                          <p:spTgt spid="136"/>
                                        </p:tgtEl>
                                        <p:attrNameLst>
                                          <p:attrName>ppt_x</p:attrName>
                                        </p:attrNameLst>
                                      </p:cBhvr>
                                      <p:tavLst>
                                        <p:tav tm="0">
                                          <p:val>
                                            <p:strVal val="#ppt_x"/>
                                          </p:val>
                                        </p:tav>
                                        <p:tav tm="100000">
                                          <p:val>
                                            <p:strVal val="#ppt_x"/>
                                          </p:val>
                                        </p:tav>
                                      </p:tavLst>
                                    </p:anim>
                                    <p:anim calcmode="lin" valueType="num">
                                      <p:cBhvr>
                                        <p:cTn id="67" dur="1000" fill="hold"/>
                                        <p:tgtEl>
                                          <p:spTgt spid="136"/>
                                        </p:tgtEl>
                                        <p:attrNameLst>
                                          <p:attrName>ppt_y</p:attrName>
                                        </p:attrNameLst>
                                      </p:cBhvr>
                                      <p:tavLst>
                                        <p:tav tm="0">
                                          <p:val>
                                            <p:strVal val="#ppt_y+.1"/>
                                          </p:val>
                                        </p:tav>
                                        <p:tav tm="100000">
                                          <p:val>
                                            <p:strVal val="#ppt_y"/>
                                          </p:val>
                                        </p:tav>
                                      </p:tavLst>
                                    </p:anim>
                                  </p:childTnLst>
                                </p:cTn>
                              </p:par>
                              <p:par>
                                <p:cTn id="68" presetID="42" presetClass="entr" presetSubtype="0" fill="hold" nodeType="withEffect">
                                  <p:stCondLst>
                                    <p:cond delay="0"/>
                                  </p:stCondLst>
                                  <p:childTnLst>
                                    <p:set>
                                      <p:cBhvr>
                                        <p:cTn id="69" dur="1" fill="hold">
                                          <p:stCondLst>
                                            <p:cond delay="0"/>
                                          </p:stCondLst>
                                        </p:cTn>
                                        <p:tgtEl>
                                          <p:spTgt spid="139"/>
                                        </p:tgtEl>
                                        <p:attrNameLst>
                                          <p:attrName>style.visibility</p:attrName>
                                        </p:attrNameLst>
                                      </p:cBhvr>
                                      <p:to>
                                        <p:strVal val="visible"/>
                                      </p:to>
                                    </p:set>
                                    <p:animEffect transition="in" filter="fade">
                                      <p:cBhvr>
                                        <p:cTn id="70" dur="1000"/>
                                        <p:tgtEl>
                                          <p:spTgt spid="139"/>
                                        </p:tgtEl>
                                      </p:cBhvr>
                                    </p:animEffect>
                                    <p:anim calcmode="lin" valueType="num">
                                      <p:cBhvr>
                                        <p:cTn id="71" dur="1000" fill="hold"/>
                                        <p:tgtEl>
                                          <p:spTgt spid="139"/>
                                        </p:tgtEl>
                                        <p:attrNameLst>
                                          <p:attrName>ppt_x</p:attrName>
                                        </p:attrNameLst>
                                      </p:cBhvr>
                                      <p:tavLst>
                                        <p:tav tm="0">
                                          <p:val>
                                            <p:strVal val="#ppt_x"/>
                                          </p:val>
                                        </p:tav>
                                        <p:tav tm="100000">
                                          <p:val>
                                            <p:strVal val="#ppt_x"/>
                                          </p:val>
                                        </p:tav>
                                      </p:tavLst>
                                    </p:anim>
                                    <p:anim calcmode="lin" valueType="num">
                                      <p:cBhvr>
                                        <p:cTn id="72" dur="1000" fill="hold"/>
                                        <p:tgtEl>
                                          <p:spTgt spid="1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2" grpId="0" animBg="1"/>
      <p:bldP spid="113" grpId="0" animBg="1"/>
      <p:bldP spid="114" grpId="0" animBg="1"/>
      <p:bldP spid="13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椭圆 22"/>
          <p:cNvSpPr/>
          <p:nvPr/>
        </p:nvSpPr>
        <p:spPr>
          <a:xfrm>
            <a:off x="1558702" y="1484784"/>
            <a:ext cx="2408767" cy="2325092"/>
          </a:xfrm>
          <a:prstGeom prst="ellipse">
            <a:avLst/>
          </a:prstGeom>
          <a:blipFill dpi="0" rotWithShape="1">
            <a:blip r:embed="rId1"/>
            <a:srcRect/>
            <a:stretch>
              <a:fillRect/>
            </a:stretch>
          </a:bli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latin typeface="+mj-ea"/>
              <a:ea typeface="+mj-ea"/>
            </a:endParaRPr>
          </a:p>
        </p:txBody>
      </p:sp>
      <p:sp>
        <p:nvSpPr>
          <p:cNvPr id="24" name="椭圆 23"/>
          <p:cNvSpPr/>
          <p:nvPr/>
        </p:nvSpPr>
        <p:spPr>
          <a:xfrm>
            <a:off x="3063652" y="3356992"/>
            <a:ext cx="707048" cy="681486"/>
          </a:xfrm>
          <a:prstGeom prst="ellipse">
            <a:avLst/>
          </a:prstGeom>
          <a:solidFill>
            <a:srgbClr val="C00000"/>
          </a:solidFill>
          <a:ln>
            <a:solidFill>
              <a:schemeClr val="bg1"/>
            </a:solidFill>
          </a:ln>
          <a:effectLst>
            <a:outerShdw blurRad="419100" dist="292100" dir="10800000" sx="101000" sy="101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altLang="zh-CN" sz="3200" dirty="0">
                <a:solidFill>
                  <a:srgbClr val="FFFFFF"/>
                </a:solidFill>
                <a:latin typeface="+mj-ea"/>
                <a:ea typeface="+mj-ea"/>
              </a:rPr>
              <a:t>01</a:t>
            </a:r>
            <a:endParaRPr lang="zh-CN" altLang="en-US" sz="3200" dirty="0">
              <a:solidFill>
                <a:srgbClr val="FFFFFF"/>
              </a:solidFill>
              <a:latin typeface="+mj-ea"/>
              <a:ea typeface="+mj-ea"/>
            </a:endParaRPr>
          </a:p>
        </p:txBody>
      </p:sp>
      <p:sp>
        <p:nvSpPr>
          <p:cNvPr id="25" name="椭圆 24"/>
          <p:cNvSpPr/>
          <p:nvPr/>
        </p:nvSpPr>
        <p:spPr>
          <a:xfrm>
            <a:off x="4845758" y="1484784"/>
            <a:ext cx="2408767" cy="2325092"/>
          </a:xfrm>
          <a:prstGeom prst="ellipse">
            <a:avLst/>
          </a:prstGeom>
          <a:blipFill dpi="0" rotWithShape="1">
            <a:blip r:embed="rId2"/>
            <a:srcRect/>
            <a:stretch>
              <a:fillRect/>
            </a:stretch>
          </a:bli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latin typeface="+mj-ea"/>
              <a:ea typeface="+mj-ea"/>
            </a:endParaRPr>
          </a:p>
        </p:txBody>
      </p:sp>
      <p:sp>
        <p:nvSpPr>
          <p:cNvPr id="26" name="椭圆 25"/>
          <p:cNvSpPr/>
          <p:nvPr/>
        </p:nvSpPr>
        <p:spPr>
          <a:xfrm>
            <a:off x="6350709" y="3356992"/>
            <a:ext cx="707048" cy="681486"/>
          </a:xfrm>
          <a:prstGeom prst="ellipse">
            <a:avLst/>
          </a:prstGeom>
          <a:solidFill>
            <a:srgbClr val="C00000"/>
          </a:solidFill>
          <a:ln>
            <a:solidFill>
              <a:schemeClr val="bg1"/>
            </a:solidFill>
          </a:ln>
          <a:effectLst>
            <a:outerShdw blurRad="419100" dist="292100" dir="10800000" sx="101000" sy="101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r>
              <a:rPr lang="en-US" altLang="zh-CN" sz="3200">
                <a:solidFill>
                  <a:srgbClr val="FFFFFF"/>
                </a:solidFill>
                <a:latin typeface="+mj-ea"/>
                <a:ea typeface="+mj-ea"/>
              </a:rPr>
              <a:t>02</a:t>
            </a:r>
            <a:endParaRPr lang="zh-CN" altLang="en-US" sz="3200">
              <a:solidFill>
                <a:srgbClr val="FFFFFF"/>
              </a:solidFill>
              <a:latin typeface="+mj-ea"/>
              <a:ea typeface="+mj-ea"/>
            </a:endParaRPr>
          </a:p>
        </p:txBody>
      </p:sp>
      <p:sp>
        <p:nvSpPr>
          <p:cNvPr id="27" name="椭圆 26"/>
          <p:cNvSpPr/>
          <p:nvPr/>
        </p:nvSpPr>
        <p:spPr>
          <a:xfrm>
            <a:off x="8195996" y="1484784"/>
            <a:ext cx="2408767" cy="2325092"/>
          </a:xfrm>
          <a:prstGeom prst="ellipse">
            <a:avLst/>
          </a:prstGeom>
          <a:blipFill dpi="0" rotWithShape="1">
            <a:blip r:embed="rId3"/>
            <a:srcRect/>
            <a:stretch>
              <a:fillRect/>
            </a:stretch>
          </a:blip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3200">
              <a:latin typeface="+mj-ea"/>
              <a:ea typeface="+mj-ea"/>
            </a:endParaRPr>
          </a:p>
        </p:txBody>
      </p:sp>
      <p:sp>
        <p:nvSpPr>
          <p:cNvPr id="28" name="椭圆 27"/>
          <p:cNvSpPr/>
          <p:nvPr/>
        </p:nvSpPr>
        <p:spPr>
          <a:xfrm>
            <a:off x="9700947" y="3356992"/>
            <a:ext cx="707048" cy="681486"/>
          </a:xfrm>
          <a:prstGeom prst="ellipse">
            <a:avLst/>
          </a:prstGeom>
          <a:solidFill>
            <a:srgbClr val="C00000"/>
          </a:solidFill>
          <a:ln>
            <a:solidFill>
              <a:schemeClr val="bg1"/>
            </a:solidFill>
          </a:ln>
          <a:effectLst>
            <a:outerShdw blurRad="419100" dist="292100" dir="10800000" sx="101000" sy="101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r>
              <a:rPr lang="en-US" altLang="zh-CN" sz="3200">
                <a:solidFill>
                  <a:srgbClr val="FFFFFF"/>
                </a:solidFill>
                <a:latin typeface="+mj-ea"/>
                <a:ea typeface="+mj-ea"/>
              </a:rPr>
              <a:t>03</a:t>
            </a:r>
            <a:endParaRPr lang="zh-CN" altLang="en-US" sz="3200">
              <a:solidFill>
                <a:srgbClr val="FFFFFF"/>
              </a:solidFill>
              <a:latin typeface="+mj-ea"/>
              <a:ea typeface="+mj-ea"/>
            </a:endParaRPr>
          </a:p>
        </p:txBody>
      </p:sp>
      <p:sp>
        <p:nvSpPr>
          <p:cNvPr id="29" name="矩形 28"/>
          <p:cNvSpPr>
            <a:spLocks noChangeArrowheads="1"/>
          </p:cNvSpPr>
          <p:nvPr/>
        </p:nvSpPr>
        <p:spPr bwMode="auto">
          <a:xfrm>
            <a:off x="1510247" y="4279799"/>
            <a:ext cx="2252375" cy="4103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lstStyle/>
          <a:p>
            <a:pPr>
              <a:spcBef>
                <a:spcPct val="0"/>
              </a:spcBef>
            </a:pPr>
            <a:r>
              <a:rPr lang="zh-CN" altLang="en-US" b="1" cap="all" dirty="0">
                <a:solidFill>
                  <a:srgbClr val="303435"/>
                </a:solidFill>
                <a:latin typeface="+mj-ea"/>
                <a:ea typeface="+mj-ea"/>
                <a:cs typeface="+mj-cs"/>
              </a:rPr>
              <a:t>输入关键字</a:t>
            </a:r>
            <a:endParaRPr lang="en-US" altLang="zh-CN" b="1" cap="all" dirty="0">
              <a:solidFill>
                <a:srgbClr val="303435"/>
              </a:solidFill>
              <a:latin typeface="+mj-ea"/>
              <a:ea typeface="+mj-ea"/>
              <a:cs typeface="+mj-cs"/>
            </a:endParaRPr>
          </a:p>
        </p:txBody>
      </p:sp>
      <p:sp>
        <p:nvSpPr>
          <p:cNvPr id="30" name="TextBox 12"/>
          <p:cNvSpPr txBox="1"/>
          <p:nvPr/>
        </p:nvSpPr>
        <p:spPr>
          <a:xfrm>
            <a:off x="1488542" y="4647130"/>
            <a:ext cx="2274080" cy="1025922"/>
          </a:xfrm>
          <a:prstGeom prst="rect">
            <a:avLst/>
          </a:prstGeom>
          <a:noFill/>
        </p:spPr>
        <p:txBody>
          <a:bodyPr wrap="square" lIns="0" tIns="0" rIns="0" bIns="0" rtlCol="0">
            <a:spAutoFit/>
          </a:bodyPr>
          <a:lstStyle>
            <a:defPPr>
              <a:defRPr lang="zh-CN"/>
            </a:defPPr>
            <a:lvl1pPr algn="just">
              <a:lnSpc>
                <a:spcPts val="1300"/>
              </a:lnSpc>
              <a:defRPr sz="9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nSpc>
                <a:spcPts val="2000"/>
              </a:lnSpc>
            </a:pPr>
            <a:r>
              <a:rPr lang="zh-CN" altLang="en-US" sz="1200" dirty="0">
                <a:solidFill>
                  <a:schemeClr val="tx1">
                    <a:lumMod val="50000"/>
                    <a:lumOff val="50000"/>
                  </a:schemeClr>
                </a:solidFill>
                <a:latin typeface="+mj-ea"/>
                <a:ea typeface="+mj-ea"/>
              </a:rPr>
              <a:t>点击输入简要文字内容，文字内容需概括精炼，不用多余的文字修饰，言简意赅的说明分项内容</a:t>
            </a:r>
            <a:r>
              <a:rPr lang="en-US" altLang="zh-CN" sz="1200" dirty="0">
                <a:solidFill>
                  <a:schemeClr val="tx1">
                    <a:lumMod val="50000"/>
                    <a:lumOff val="50000"/>
                  </a:schemeClr>
                </a:solidFill>
                <a:latin typeface="+mj-ea"/>
                <a:ea typeface="+mj-ea"/>
              </a:rPr>
              <a:t>……</a:t>
            </a:r>
            <a:endParaRPr lang="en-US" altLang="zh-CN" sz="1200" dirty="0">
              <a:solidFill>
                <a:schemeClr val="tx1">
                  <a:lumMod val="50000"/>
                  <a:lumOff val="50000"/>
                </a:schemeClr>
              </a:solidFill>
              <a:latin typeface="+mj-ea"/>
              <a:ea typeface="+mj-ea"/>
            </a:endParaRPr>
          </a:p>
        </p:txBody>
      </p:sp>
      <p:sp>
        <p:nvSpPr>
          <p:cNvPr id="31" name="矩形 30"/>
          <p:cNvSpPr>
            <a:spLocks noChangeArrowheads="1"/>
          </p:cNvSpPr>
          <p:nvPr/>
        </p:nvSpPr>
        <p:spPr bwMode="auto">
          <a:xfrm>
            <a:off x="4934805" y="4279799"/>
            <a:ext cx="2252375" cy="4103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lstStyle/>
          <a:p>
            <a:pPr>
              <a:spcBef>
                <a:spcPct val="0"/>
              </a:spcBef>
            </a:pPr>
            <a:r>
              <a:rPr lang="zh-CN" altLang="en-US" b="1" cap="all" dirty="0">
                <a:solidFill>
                  <a:srgbClr val="303435"/>
                </a:solidFill>
                <a:latin typeface="+mj-ea"/>
                <a:ea typeface="+mj-ea"/>
              </a:rPr>
              <a:t>输入关键字</a:t>
            </a:r>
            <a:endParaRPr lang="en-US" altLang="zh-CN" b="1" cap="all" dirty="0">
              <a:solidFill>
                <a:srgbClr val="303435"/>
              </a:solidFill>
              <a:latin typeface="+mj-ea"/>
              <a:ea typeface="+mj-ea"/>
            </a:endParaRPr>
          </a:p>
        </p:txBody>
      </p:sp>
      <p:sp>
        <p:nvSpPr>
          <p:cNvPr id="32" name="TextBox 14"/>
          <p:cNvSpPr txBox="1"/>
          <p:nvPr/>
        </p:nvSpPr>
        <p:spPr>
          <a:xfrm>
            <a:off x="4913100" y="4647130"/>
            <a:ext cx="2274080" cy="1025922"/>
          </a:xfrm>
          <a:prstGeom prst="rect">
            <a:avLst/>
          </a:prstGeom>
          <a:noFill/>
        </p:spPr>
        <p:txBody>
          <a:bodyPr wrap="square" lIns="0" tIns="0" rIns="0" bIns="0" rtlCol="0">
            <a:spAutoFit/>
          </a:bodyPr>
          <a:lstStyle>
            <a:defPPr>
              <a:defRPr lang="zh-CN"/>
            </a:defPPr>
            <a:lvl1pPr algn="just">
              <a:lnSpc>
                <a:spcPts val="1300"/>
              </a:lnSpc>
              <a:defRPr sz="9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nSpc>
                <a:spcPts val="2000"/>
              </a:lnSpc>
            </a:pPr>
            <a:r>
              <a:rPr lang="zh-CN" altLang="en-US" sz="1200" dirty="0">
                <a:solidFill>
                  <a:schemeClr val="tx1">
                    <a:lumMod val="50000"/>
                    <a:lumOff val="50000"/>
                  </a:schemeClr>
                </a:solidFill>
                <a:latin typeface="+mj-ea"/>
                <a:ea typeface="+mj-ea"/>
              </a:rPr>
              <a:t>点击输入简要文字内容，文字内容需概括精炼，不用多余的文字修饰，言简意赅的说明分项内容</a:t>
            </a:r>
            <a:r>
              <a:rPr lang="en-US" altLang="zh-CN" sz="1200" dirty="0">
                <a:solidFill>
                  <a:schemeClr val="tx1">
                    <a:lumMod val="50000"/>
                    <a:lumOff val="50000"/>
                  </a:schemeClr>
                </a:solidFill>
                <a:latin typeface="+mj-ea"/>
                <a:ea typeface="+mj-ea"/>
              </a:rPr>
              <a:t>……</a:t>
            </a:r>
            <a:endParaRPr lang="en-US" altLang="zh-CN" sz="1200" dirty="0">
              <a:solidFill>
                <a:schemeClr val="tx1">
                  <a:lumMod val="50000"/>
                  <a:lumOff val="50000"/>
                </a:schemeClr>
              </a:solidFill>
              <a:latin typeface="+mj-ea"/>
              <a:ea typeface="+mj-ea"/>
            </a:endParaRPr>
          </a:p>
        </p:txBody>
      </p:sp>
      <p:sp>
        <p:nvSpPr>
          <p:cNvPr id="33" name="矩形 32"/>
          <p:cNvSpPr>
            <a:spLocks noChangeArrowheads="1"/>
          </p:cNvSpPr>
          <p:nvPr/>
        </p:nvSpPr>
        <p:spPr bwMode="auto">
          <a:xfrm>
            <a:off x="8386508" y="4279799"/>
            <a:ext cx="2252375" cy="410369"/>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t"/>
          <a:lstStyle/>
          <a:p>
            <a:pPr>
              <a:spcBef>
                <a:spcPct val="0"/>
              </a:spcBef>
            </a:pPr>
            <a:r>
              <a:rPr lang="zh-CN" altLang="en-US" b="1" cap="all" dirty="0">
                <a:solidFill>
                  <a:srgbClr val="303435"/>
                </a:solidFill>
                <a:latin typeface="+mj-ea"/>
                <a:ea typeface="+mj-ea"/>
              </a:rPr>
              <a:t>输入关键字</a:t>
            </a:r>
            <a:endParaRPr lang="en-US" altLang="zh-CN" b="1" cap="all" dirty="0">
              <a:solidFill>
                <a:srgbClr val="303435"/>
              </a:solidFill>
              <a:latin typeface="+mj-ea"/>
              <a:ea typeface="+mj-ea"/>
            </a:endParaRPr>
          </a:p>
        </p:txBody>
      </p:sp>
      <p:sp>
        <p:nvSpPr>
          <p:cNvPr id="34" name="TextBox 16"/>
          <p:cNvSpPr txBox="1"/>
          <p:nvPr/>
        </p:nvSpPr>
        <p:spPr>
          <a:xfrm>
            <a:off x="8364803" y="4647130"/>
            <a:ext cx="2274080" cy="1025922"/>
          </a:xfrm>
          <a:prstGeom prst="rect">
            <a:avLst/>
          </a:prstGeom>
          <a:noFill/>
        </p:spPr>
        <p:txBody>
          <a:bodyPr wrap="square" lIns="0" tIns="0" rIns="0" bIns="0" rtlCol="0">
            <a:spAutoFit/>
          </a:bodyPr>
          <a:lstStyle>
            <a:defPPr>
              <a:defRPr lang="zh-CN"/>
            </a:defPPr>
            <a:lvl1pPr algn="just">
              <a:lnSpc>
                <a:spcPts val="1300"/>
              </a:lnSpc>
              <a:defRPr sz="9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nSpc>
                <a:spcPts val="2000"/>
              </a:lnSpc>
            </a:pPr>
            <a:r>
              <a:rPr lang="zh-CN" altLang="en-US" sz="1200" dirty="0">
                <a:solidFill>
                  <a:schemeClr val="tx1">
                    <a:lumMod val="50000"/>
                    <a:lumOff val="50000"/>
                  </a:schemeClr>
                </a:solidFill>
                <a:latin typeface="+mj-ea"/>
                <a:ea typeface="+mj-ea"/>
              </a:rPr>
              <a:t>点击输入简要文字内容，文字内容需概括精炼，不用多余的文字修饰，言简意赅的说明分项内容</a:t>
            </a:r>
            <a:r>
              <a:rPr lang="en-US" altLang="zh-CN" sz="1200" dirty="0">
                <a:solidFill>
                  <a:schemeClr val="tx1">
                    <a:lumMod val="50000"/>
                    <a:lumOff val="50000"/>
                  </a:schemeClr>
                </a:solidFill>
                <a:latin typeface="+mj-ea"/>
                <a:ea typeface="+mj-ea"/>
              </a:rPr>
              <a:t>……</a:t>
            </a:r>
            <a:endParaRPr lang="en-US" altLang="zh-CN" sz="1200" dirty="0">
              <a:solidFill>
                <a:schemeClr val="tx1">
                  <a:lumMod val="50000"/>
                  <a:lumOff val="50000"/>
                </a:schemeClr>
              </a:solidFill>
              <a:latin typeface="+mj-ea"/>
              <a:ea typeface="+mj-ea"/>
            </a:endParaRPr>
          </a:p>
        </p:txBody>
      </p:sp>
      <p:sp>
        <p:nvSpPr>
          <p:cNvPr id="1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3000" advTm="1000">
        <p14:shred/>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additive="base">
                                        <p:cTn id="19" dur="500" fill="hold"/>
                                        <p:tgtEl>
                                          <p:spTgt spid="27"/>
                                        </p:tgtEl>
                                        <p:attrNameLst>
                                          <p:attrName>ppt_x</p:attrName>
                                        </p:attrNameLst>
                                      </p:cBhvr>
                                      <p:tavLst>
                                        <p:tav tm="0">
                                          <p:val>
                                            <p:strVal val="#ppt_x"/>
                                          </p:val>
                                        </p:tav>
                                        <p:tav tm="100000">
                                          <p:val>
                                            <p:strVal val="#ppt_x"/>
                                          </p:val>
                                        </p:tav>
                                      </p:tavLst>
                                    </p:anim>
                                    <p:anim calcmode="lin" valueType="num">
                                      <p:cBhvr additive="base">
                                        <p:cTn id="20" dur="500" fill="hold"/>
                                        <p:tgtEl>
                                          <p:spTgt spid="27"/>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par>
                                <p:cTn id="27" presetID="53" presetClass="entr" presetSubtype="16" fill="hold" grpId="0" nodeType="withEffect">
                                  <p:stCondLst>
                                    <p:cond delay="250"/>
                                  </p:stCondLst>
                                  <p:childTnLst>
                                    <p:set>
                                      <p:cBhvr>
                                        <p:cTn id="28" dur="1" fill="hold">
                                          <p:stCondLst>
                                            <p:cond delay="0"/>
                                          </p:stCondLst>
                                        </p:cTn>
                                        <p:tgtEl>
                                          <p:spTgt spid="26"/>
                                        </p:tgtEl>
                                        <p:attrNameLst>
                                          <p:attrName>style.visibility</p:attrName>
                                        </p:attrNameLst>
                                      </p:cBhvr>
                                      <p:to>
                                        <p:strVal val="visible"/>
                                      </p:to>
                                    </p:set>
                                    <p:anim calcmode="lin" valueType="num">
                                      <p:cBhvr>
                                        <p:cTn id="29" dur="500" fill="hold"/>
                                        <p:tgtEl>
                                          <p:spTgt spid="26"/>
                                        </p:tgtEl>
                                        <p:attrNameLst>
                                          <p:attrName>ppt_w</p:attrName>
                                        </p:attrNameLst>
                                      </p:cBhvr>
                                      <p:tavLst>
                                        <p:tav tm="0">
                                          <p:val>
                                            <p:fltVal val="0"/>
                                          </p:val>
                                        </p:tav>
                                        <p:tav tm="100000">
                                          <p:val>
                                            <p:strVal val="#ppt_w"/>
                                          </p:val>
                                        </p:tav>
                                      </p:tavLst>
                                    </p:anim>
                                    <p:anim calcmode="lin" valueType="num">
                                      <p:cBhvr>
                                        <p:cTn id="30" dur="500" fill="hold"/>
                                        <p:tgtEl>
                                          <p:spTgt spid="26"/>
                                        </p:tgtEl>
                                        <p:attrNameLst>
                                          <p:attrName>ppt_h</p:attrName>
                                        </p:attrNameLst>
                                      </p:cBhvr>
                                      <p:tavLst>
                                        <p:tav tm="0">
                                          <p:val>
                                            <p:fltVal val="0"/>
                                          </p:val>
                                        </p:tav>
                                        <p:tav tm="100000">
                                          <p:val>
                                            <p:strVal val="#ppt_h"/>
                                          </p:val>
                                        </p:tav>
                                      </p:tavLst>
                                    </p:anim>
                                    <p:animEffect transition="in" filter="fade">
                                      <p:cBhvr>
                                        <p:cTn id="31" dur="500"/>
                                        <p:tgtEl>
                                          <p:spTgt spid="26"/>
                                        </p:tgtEl>
                                      </p:cBhvr>
                                    </p:animEffect>
                                  </p:childTnLst>
                                </p:cTn>
                              </p:par>
                              <p:par>
                                <p:cTn id="32" presetID="53" presetClass="entr" presetSubtype="16" fill="hold" grpId="0" nodeType="withEffect">
                                  <p:stCondLst>
                                    <p:cond delay="50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1500"/>
                            </p:stCondLst>
                            <p:childTnLst>
                              <p:par>
                                <p:cTn id="38" presetID="2" presetClass="entr" presetSubtype="2" fill="hold" grpId="0" nodeType="afterEffect">
                                  <p:stCondLst>
                                    <p:cond delay="0"/>
                                  </p:stCondLst>
                                  <p:childTnLst>
                                    <p:set>
                                      <p:cBhvr>
                                        <p:cTn id="39" dur="1" fill="hold">
                                          <p:stCondLst>
                                            <p:cond delay="0"/>
                                          </p:stCondLst>
                                        </p:cTn>
                                        <p:tgtEl>
                                          <p:spTgt spid="29">
                                            <p:txEl>
                                              <p:pRg st="0" end="0"/>
                                            </p:txEl>
                                          </p:spTgt>
                                        </p:tgtEl>
                                        <p:attrNameLst>
                                          <p:attrName>style.visibility</p:attrName>
                                        </p:attrNameLst>
                                      </p:cBhvr>
                                      <p:to>
                                        <p:strVal val="visible"/>
                                      </p:to>
                                    </p:set>
                                    <p:anim calcmode="lin" valueType="num">
                                      <p:cBhvr additive="base">
                                        <p:cTn id="40" dur="25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41" dur="25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000"/>
                            </p:stCondLst>
                            <p:childTnLst>
                              <p:par>
                                <p:cTn id="43" presetID="2" presetClass="entr" presetSubtype="2" fill="hold" grpId="0" nodeType="afterEffect">
                                  <p:stCondLst>
                                    <p:cond delay="0"/>
                                  </p:stCondLst>
                                  <p:childTnLst>
                                    <p:set>
                                      <p:cBhvr>
                                        <p:cTn id="44" dur="1" fill="hold">
                                          <p:stCondLst>
                                            <p:cond delay="0"/>
                                          </p:stCondLst>
                                        </p:cTn>
                                        <p:tgtEl>
                                          <p:spTgt spid="30">
                                            <p:txEl>
                                              <p:pRg st="0" end="0"/>
                                            </p:txEl>
                                          </p:spTgt>
                                        </p:tgtEl>
                                        <p:attrNameLst>
                                          <p:attrName>style.visibility</p:attrName>
                                        </p:attrNameLst>
                                      </p:cBhvr>
                                      <p:to>
                                        <p:strVal val="visible"/>
                                      </p:to>
                                    </p:set>
                                    <p:anim calcmode="lin" valueType="num">
                                      <p:cBhvr additive="base">
                                        <p:cTn id="45" dur="25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46" dur="25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47" fill="hold">
                            <p:stCondLst>
                              <p:cond delay="2500"/>
                            </p:stCondLst>
                            <p:childTnLst>
                              <p:par>
                                <p:cTn id="48" presetID="2" presetClass="entr" presetSubtype="2" fill="hold" grpId="0" nodeType="afterEffect">
                                  <p:stCondLst>
                                    <p:cond delay="0"/>
                                  </p:stCondLst>
                                  <p:childTnLst>
                                    <p:set>
                                      <p:cBhvr>
                                        <p:cTn id="49" dur="1" fill="hold">
                                          <p:stCondLst>
                                            <p:cond delay="0"/>
                                          </p:stCondLst>
                                        </p:cTn>
                                        <p:tgtEl>
                                          <p:spTgt spid="31">
                                            <p:txEl>
                                              <p:pRg st="0" end="0"/>
                                            </p:txEl>
                                          </p:spTgt>
                                        </p:tgtEl>
                                        <p:attrNameLst>
                                          <p:attrName>style.visibility</p:attrName>
                                        </p:attrNameLst>
                                      </p:cBhvr>
                                      <p:to>
                                        <p:strVal val="visible"/>
                                      </p:to>
                                    </p:set>
                                    <p:anim calcmode="lin" valueType="num">
                                      <p:cBhvr additive="base">
                                        <p:cTn id="50" dur="25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51" dur="25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3000"/>
                            </p:stCondLst>
                            <p:childTnLst>
                              <p:par>
                                <p:cTn id="53" presetID="2" presetClass="entr" presetSubtype="2" fill="hold" grpId="0" nodeType="afterEffect">
                                  <p:stCondLst>
                                    <p:cond delay="0"/>
                                  </p:stCondLst>
                                  <p:childTnLst>
                                    <p:set>
                                      <p:cBhvr>
                                        <p:cTn id="54" dur="1" fill="hold">
                                          <p:stCondLst>
                                            <p:cond delay="0"/>
                                          </p:stCondLst>
                                        </p:cTn>
                                        <p:tgtEl>
                                          <p:spTgt spid="32">
                                            <p:txEl>
                                              <p:pRg st="0" end="0"/>
                                            </p:txEl>
                                          </p:spTgt>
                                        </p:tgtEl>
                                        <p:attrNameLst>
                                          <p:attrName>style.visibility</p:attrName>
                                        </p:attrNameLst>
                                      </p:cBhvr>
                                      <p:to>
                                        <p:strVal val="visible"/>
                                      </p:to>
                                    </p:set>
                                    <p:anim calcmode="lin" valueType="num">
                                      <p:cBhvr additive="base">
                                        <p:cTn id="55" dur="25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56" dur="25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57" fill="hold">
                            <p:stCondLst>
                              <p:cond delay="3500"/>
                            </p:stCondLst>
                            <p:childTnLst>
                              <p:par>
                                <p:cTn id="58" presetID="2" presetClass="entr" presetSubtype="2" fill="hold" grpId="0" nodeType="afterEffect">
                                  <p:stCondLst>
                                    <p:cond delay="0"/>
                                  </p:stCondLst>
                                  <p:childTnLst>
                                    <p:set>
                                      <p:cBhvr>
                                        <p:cTn id="59" dur="1" fill="hold">
                                          <p:stCondLst>
                                            <p:cond delay="0"/>
                                          </p:stCondLst>
                                        </p:cTn>
                                        <p:tgtEl>
                                          <p:spTgt spid="33">
                                            <p:txEl>
                                              <p:pRg st="0" end="0"/>
                                            </p:txEl>
                                          </p:spTgt>
                                        </p:tgtEl>
                                        <p:attrNameLst>
                                          <p:attrName>style.visibility</p:attrName>
                                        </p:attrNameLst>
                                      </p:cBhvr>
                                      <p:to>
                                        <p:strVal val="visible"/>
                                      </p:to>
                                    </p:set>
                                    <p:anim calcmode="lin" valueType="num">
                                      <p:cBhvr additive="base">
                                        <p:cTn id="60" dur="25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61" dur="25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par>
                          <p:cTn id="62" fill="hold">
                            <p:stCondLst>
                              <p:cond delay="4000"/>
                            </p:stCondLst>
                            <p:childTnLst>
                              <p:par>
                                <p:cTn id="63" presetID="2" presetClass="entr" presetSubtype="2" fill="hold" grpId="0" nodeType="afterEffect">
                                  <p:stCondLst>
                                    <p:cond delay="0"/>
                                  </p:stCondLst>
                                  <p:childTnLst>
                                    <p:set>
                                      <p:cBhvr>
                                        <p:cTn id="64" dur="1" fill="hold">
                                          <p:stCondLst>
                                            <p:cond delay="0"/>
                                          </p:stCondLst>
                                        </p:cTn>
                                        <p:tgtEl>
                                          <p:spTgt spid="34">
                                            <p:txEl>
                                              <p:pRg st="0" end="0"/>
                                            </p:txEl>
                                          </p:spTgt>
                                        </p:tgtEl>
                                        <p:attrNameLst>
                                          <p:attrName>style.visibility</p:attrName>
                                        </p:attrNameLst>
                                      </p:cBhvr>
                                      <p:to>
                                        <p:strVal val="visible"/>
                                      </p:to>
                                    </p:set>
                                    <p:anim calcmode="lin" valueType="num">
                                      <p:cBhvr additive="base">
                                        <p:cTn id="65" dur="25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66" dur="25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29" grpId="0" build="p"/>
      <p:bldP spid="30" grpId="0" build="p"/>
      <p:bldP spid="31" grpId="0" build="p"/>
      <p:bldP spid="32" grpId="0" build="p"/>
      <p:bldP spid="33" grpId="0" build="p"/>
      <p:bldP spid="34" grpId="0" build="p"/>
      <p:bldP spid="1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ound Diagonal Corner Rectangle 3"/>
          <p:cNvSpPr/>
          <p:nvPr/>
        </p:nvSpPr>
        <p:spPr bwMode="auto">
          <a:xfrm rot="5400000">
            <a:off x="9046014" y="1452752"/>
            <a:ext cx="1583645" cy="2693459"/>
          </a:xfrm>
          <a:prstGeom prst="round2DiagRect">
            <a:avLst/>
          </a:prstGeom>
          <a:blipFill dpi="0" rotWithShape="0">
            <a:blip r:embed="rId1"/>
            <a:srcRect/>
            <a:stretch>
              <a:fillRect/>
            </a:stretch>
          </a:blipFill>
          <a:ln w="12700" cap="flat" cmpd="sng" algn="ctr">
            <a:solidFill>
              <a:srgbClr val="000000"/>
            </a:solidFill>
            <a:prstDash val="solid"/>
            <a:round/>
            <a:headEnd type="none" w="med" len="med"/>
            <a:tailEnd type="none" w="med" len="med"/>
          </a:ln>
          <a:effectLst/>
        </p:spPr>
        <p:txBody>
          <a:bodyPr vert="horz" wrap="square" lIns="130943" tIns="65472" rIns="130943" bIns="65472" numCol="1" rtlCol="0" anchor="t" anchorCtr="0" compatLnSpc="1"/>
          <a:lstStyle/>
          <a:p>
            <a:pPr algn="ctr" defTabSz="1309370"/>
            <a:endParaRPr lang="en-US" sz="8000">
              <a:solidFill>
                <a:srgbClr val="000000"/>
              </a:solidFill>
              <a:latin typeface="微软雅黑" panose="020B0503020204020204" pitchFamily="34" charset="-122"/>
              <a:ea typeface="微软雅黑" panose="020B0503020204020204" pitchFamily="34" charset="-122"/>
              <a:sym typeface="Gill Sans" charset="0"/>
            </a:endParaRPr>
          </a:p>
        </p:txBody>
      </p:sp>
      <p:sp>
        <p:nvSpPr>
          <p:cNvPr id="33" name="Round Diagonal Corner Rectangle 180"/>
          <p:cNvSpPr/>
          <p:nvPr/>
        </p:nvSpPr>
        <p:spPr bwMode="auto">
          <a:xfrm rot="5400000">
            <a:off x="9046013" y="3425111"/>
            <a:ext cx="1583643" cy="2693453"/>
          </a:xfrm>
          <a:prstGeom prst="round2DiagRect">
            <a:avLst/>
          </a:prstGeom>
          <a:blipFill dpi="0" rotWithShape="0">
            <a:blip r:embed="rId2"/>
            <a:srcRect/>
            <a:stretch>
              <a:fillRect/>
            </a:stretch>
          </a:blipFill>
          <a:ln w="12700" cap="flat" cmpd="sng" algn="ctr">
            <a:solidFill>
              <a:schemeClr val="tx1"/>
            </a:solidFill>
            <a:prstDash val="solid"/>
            <a:round/>
            <a:headEnd type="none" w="med" len="med"/>
            <a:tailEnd type="none" w="med" len="med"/>
          </a:ln>
          <a:effectLst/>
        </p:spPr>
        <p:txBody>
          <a:bodyPr vert="horz" wrap="square" lIns="130943" tIns="65472" rIns="130943" bIns="65472" numCol="1" rtlCol="0" anchor="t" anchorCtr="0" compatLnSpc="1"/>
          <a:lstStyle/>
          <a:p>
            <a:pPr algn="ctr" defTabSz="1309370"/>
            <a:endParaRPr lang="en-US" sz="8000">
              <a:solidFill>
                <a:srgbClr val="000000"/>
              </a:solidFill>
              <a:latin typeface="微软雅黑" panose="020B0503020204020204" pitchFamily="34" charset="-122"/>
              <a:ea typeface="微软雅黑" panose="020B0503020204020204" pitchFamily="34" charset="-122"/>
              <a:sym typeface="Gill Sans" charset="0"/>
            </a:endParaRPr>
          </a:p>
        </p:txBody>
      </p:sp>
      <p:sp>
        <p:nvSpPr>
          <p:cNvPr id="4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6" name="组合 5"/>
          <p:cNvGrpSpPr/>
          <p:nvPr/>
        </p:nvGrpSpPr>
        <p:grpSpPr>
          <a:xfrm>
            <a:off x="4797394" y="3946457"/>
            <a:ext cx="3334836" cy="1509992"/>
            <a:chOff x="4797394" y="3946457"/>
            <a:chExt cx="3334836" cy="1509992"/>
          </a:xfrm>
        </p:grpSpPr>
        <p:grpSp>
          <p:nvGrpSpPr>
            <p:cNvPr id="82" name="组合 81"/>
            <p:cNvGrpSpPr/>
            <p:nvPr/>
          </p:nvGrpSpPr>
          <p:grpSpPr>
            <a:xfrm>
              <a:off x="4797394" y="3946457"/>
              <a:ext cx="3334836" cy="1509992"/>
              <a:chOff x="4304043" y="1286668"/>
              <a:chExt cx="3837944" cy="2757793"/>
            </a:xfrm>
            <a:effectLst>
              <a:outerShdw blurRad="381000" dist="254000" dir="8100000" algn="tr" rotWithShape="0">
                <a:prstClr val="black">
                  <a:alpha val="40000"/>
                </a:prstClr>
              </a:outerShdw>
            </a:effectLst>
          </p:grpSpPr>
          <p:sp>
            <p:nvSpPr>
              <p:cNvPr id="83" name="圆角矩形 82"/>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圆角矩形 83"/>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5" name="组合 84"/>
            <p:cNvGrpSpPr/>
            <p:nvPr/>
          </p:nvGrpSpPr>
          <p:grpSpPr>
            <a:xfrm>
              <a:off x="4998816" y="4238394"/>
              <a:ext cx="828061" cy="828060"/>
              <a:chOff x="304800" y="673100"/>
              <a:chExt cx="4000500" cy="4000500"/>
            </a:xfrm>
            <a:effectLst>
              <a:outerShdw blurRad="444500" dist="254000" dir="8100000" algn="tr" rotWithShape="0">
                <a:prstClr val="black">
                  <a:alpha val="50000"/>
                </a:prstClr>
              </a:outerShdw>
            </a:effectLst>
          </p:grpSpPr>
          <p:sp>
            <p:nvSpPr>
              <p:cNvPr id="86" name="同心圆 8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Text" lastClr="000000"/>
                  </a:solidFill>
                  <a:latin typeface="Calibri" panose="020F0502020204030204"/>
                  <a:ea typeface="宋体" panose="02010600030101010101" pitchFamily="2" charset="-122"/>
                </a:endParaRPr>
              </a:p>
            </p:txBody>
          </p:sp>
          <p:sp>
            <p:nvSpPr>
              <p:cNvPr id="87" name="椭圆 86"/>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 lastClr="FFFFFF"/>
                  </a:solidFill>
                  <a:latin typeface="Calibri" panose="020F0502020204030204"/>
                  <a:ea typeface="宋体" panose="02010600030101010101" pitchFamily="2" charset="-122"/>
                </a:endParaRPr>
              </a:p>
            </p:txBody>
          </p:sp>
        </p:grpSp>
        <p:grpSp>
          <p:nvGrpSpPr>
            <p:cNvPr id="88" name="Group 41"/>
            <p:cNvGrpSpPr/>
            <p:nvPr/>
          </p:nvGrpSpPr>
          <p:grpSpPr bwMode="auto">
            <a:xfrm>
              <a:off x="5949734" y="4238392"/>
              <a:ext cx="1944228" cy="1066336"/>
              <a:chOff x="0" y="0"/>
              <a:chExt cx="2419" cy="1343"/>
            </a:xfrm>
          </p:grpSpPr>
          <p:sp>
            <p:nvSpPr>
              <p:cNvPr id="89" name="Rectangle 42"/>
              <p:cNvSpPr/>
              <p:nvPr/>
            </p:nvSpPr>
            <p:spPr bwMode="auto">
              <a:xfrm>
                <a:off x="0" y="0"/>
                <a:ext cx="2419"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zh-CN" alt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rPr>
                  <a:t>单击此处添加标题</a:t>
                </a:r>
                <a:endParaRPr 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endParaRPr>
              </a:p>
            </p:txBody>
          </p:sp>
          <p:sp>
            <p:nvSpPr>
              <p:cNvPr id="90" name="Rectangle 43"/>
              <p:cNvSpPr/>
              <p:nvPr/>
            </p:nvSpPr>
            <p:spPr bwMode="auto">
              <a:xfrm>
                <a:off x="0" y="304"/>
                <a:ext cx="2419" cy="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lstStyle/>
              <a:p>
                <a:pPr fontAlgn="base">
                  <a:lnSpc>
                    <a:spcPct val="125000"/>
                  </a:lnSpc>
                  <a:spcBef>
                    <a:spcPct val="0"/>
                  </a:spcBef>
                  <a:spcAft>
                    <a:spcPct val="0"/>
                  </a:spcAft>
                </a:pPr>
                <a:r>
                  <a:rPr lang="zh-CN" alt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rPr>
                  <a:t>此处添加详细文本描述，建议与标题相关并符合整体语言风格，语言描述尽量</a:t>
                </a:r>
                <a:endParaRPr 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endParaRPr>
              </a:p>
            </p:txBody>
          </p:sp>
        </p:grpSp>
        <p:sp>
          <p:nvSpPr>
            <p:cNvPr id="53" name="任意多边形 52"/>
            <p:cNvSpPr/>
            <p:nvPr/>
          </p:nvSpPr>
          <p:spPr bwMode="auto">
            <a:xfrm>
              <a:off x="5231110" y="4504554"/>
              <a:ext cx="364777" cy="36460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C00000"/>
            </a:solidFill>
            <a:ln>
              <a:noFill/>
            </a:ln>
            <a:effectLst>
              <a:innerShdw blurRad="63500" dist="50800" dir="13500000">
                <a:prstClr val="black">
                  <a:alpha val="50000"/>
                </a:prstClr>
              </a:innerShdw>
            </a:effectLst>
          </p:spPr>
          <p:txBody>
            <a:bodyPr vert="horz" wrap="square" lIns="91440" tIns="45720" rIns="91440" bIns="45720" numCol="1" anchor="t" anchorCtr="0" compatLnSpc="1">
              <a:noAutofit/>
            </a:bodyPr>
            <a:lstStyle/>
            <a:p>
              <a:endParaRPr lang="zh-CN" altLang="en-US"/>
            </a:p>
          </p:txBody>
        </p:sp>
      </p:grpSp>
      <p:grpSp>
        <p:nvGrpSpPr>
          <p:cNvPr id="4" name="组合 3"/>
          <p:cNvGrpSpPr/>
          <p:nvPr/>
        </p:nvGrpSpPr>
        <p:grpSpPr>
          <a:xfrm>
            <a:off x="1019591" y="1999124"/>
            <a:ext cx="3334836" cy="1509992"/>
            <a:chOff x="1019591" y="1999124"/>
            <a:chExt cx="3334836" cy="1509992"/>
          </a:xfrm>
        </p:grpSpPr>
        <p:grpSp>
          <p:nvGrpSpPr>
            <p:cNvPr id="28" name="组合 27"/>
            <p:cNvGrpSpPr/>
            <p:nvPr/>
          </p:nvGrpSpPr>
          <p:grpSpPr>
            <a:xfrm>
              <a:off x="1019591" y="1999124"/>
              <a:ext cx="3334836" cy="1509992"/>
              <a:chOff x="4304043" y="1286668"/>
              <a:chExt cx="3837944" cy="2757793"/>
            </a:xfrm>
            <a:effectLst>
              <a:outerShdw blurRad="381000" dist="254000" dir="8100000" algn="tr" rotWithShape="0">
                <a:prstClr val="black">
                  <a:alpha val="40000"/>
                </a:prstClr>
              </a:outerShdw>
            </a:effectLst>
          </p:grpSpPr>
          <p:sp>
            <p:nvSpPr>
              <p:cNvPr id="30" name="圆角矩形 29"/>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圆角矩形 30"/>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 name="组合 33"/>
            <p:cNvGrpSpPr/>
            <p:nvPr/>
          </p:nvGrpSpPr>
          <p:grpSpPr>
            <a:xfrm>
              <a:off x="1221014" y="2291061"/>
              <a:ext cx="828061" cy="828060"/>
              <a:chOff x="304800" y="673100"/>
              <a:chExt cx="4000500" cy="4000500"/>
            </a:xfrm>
            <a:effectLst>
              <a:outerShdw blurRad="444500" dist="254000" dir="8100000" algn="tr" rotWithShape="0">
                <a:prstClr val="black">
                  <a:alpha val="50000"/>
                </a:prstClr>
              </a:outerShdw>
            </a:effectLst>
          </p:grpSpPr>
          <p:sp>
            <p:nvSpPr>
              <p:cNvPr id="35" name="同心圆 3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Text" lastClr="000000"/>
                  </a:solidFill>
                  <a:latin typeface="Calibri" panose="020F0502020204030204"/>
                  <a:ea typeface="宋体" panose="02010600030101010101" pitchFamily="2" charset="-122"/>
                </a:endParaRPr>
              </a:p>
            </p:txBody>
          </p:sp>
          <p:sp>
            <p:nvSpPr>
              <p:cNvPr id="36" name="椭圆 35"/>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 lastClr="FFFFFF"/>
                  </a:solidFill>
                  <a:latin typeface="Calibri" panose="020F0502020204030204"/>
                  <a:ea typeface="宋体" panose="02010600030101010101" pitchFamily="2" charset="-122"/>
                </a:endParaRPr>
              </a:p>
            </p:txBody>
          </p:sp>
        </p:grpSp>
        <p:grpSp>
          <p:nvGrpSpPr>
            <p:cNvPr id="37" name="Group 41"/>
            <p:cNvGrpSpPr/>
            <p:nvPr/>
          </p:nvGrpSpPr>
          <p:grpSpPr bwMode="auto">
            <a:xfrm>
              <a:off x="2171931" y="2291059"/>
              <a:ext cx="1944228" cy="1066336"/>
              <a:chOff x="0" y="0"/>
              <a:chExt cx="2419" cy="1343"/>
            </a:xfrm>
          </p:grpSpPr>
          <p:sp>
            <p:nvSpPr>
              <p:cNvPr id="38" name="Rectangle 42"/>
              <p:cNvSpPr/>
              <p:nvPr/>
            </p:nvSpPr>
            <p:spPr bwMode="auto">
              <a:xfrm>
                <a:off x="0" y="0"/>
                <a:ext cx="2419"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zh-CN" alt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rPr>
                  <a:t>单击此处添加标题</a:t>
                </a:r>
                <a:endParaRPr 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endParaRPr>
              </a:p>
            </p:txBody>
          </p:sp>
          <p:sp>
            <p:nvSpPr>
              <p:cNvPr id="39" name="Rectangle 43"/>
              <p:cNvSpPr/>
              <p:nvPr/>
            </p:nvSpPr>
            <p:spPr bwMode="auto">
              <a:xfrm>
                <a:off x="0" y="304"/>
                <a:ext cx="2419" cy="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lstStyle/>
              <a:p>
                <a:pPr fontAlgn="base">
                  <a:lnSpc>
                    <a:spcPct val="125000"/>
                  </a:lnSpc>
                  <a:spcBef>
                    <a:spcPct val="0"/>
                  </a:spcBef>
                  <a:spcAft>
                    <a:spcPct val="0"/>
                  </a:spcAft>
                </a:pPr>
                <a:r>
                  <a:rPr lang="zh-CN" alt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rPr>
                  <a:t>此处添加详细文本描述，建议与标题相关并符合整体语言风格，语言描述尽量</a:t>
                </a:r>
                <a:endParaRPr 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endParaRPr>
              </a:p>
            </p:txBody>
          </p:sp>
        </p:grpSp>
        <p:grpSp>
          <p:nvGrpSpPr>
            <p:cNvPr id="54" name="组合 53"/>
            <p:cNvGrpSpPr/>
            <p:nvPr/>
          </p:nvGrpSpPr>
          <p:grpSpPr>
            <a:xfrm>
              <a:off x="1414686" y="2492896"/>
              <a:ext cx="451061" cy="342169"/>
              <a:chOff x="3535135" y="5814559"/>
              <a:chExt cx="3465513" cy="2628901"/>
            </a:xfrm>
            <a:solidFill>
              <a:srgbClr val="C00000"/>
            </a:solidFill>
          </p:grpSpPr>
          <p:sp>
            <p:nvSpPr>
              <p:cNvPr id="55" name="Freeform 16"/>
              <p:cNvSpPr>
                <a:spLocks noEditPoints="1"/>
              </p:cNvSpPr>
              <p:nvPr/>
            </p:nvSpPr>
            <p:spPr bwMode="auto">
              <a:xfrm>
                <a:off x="3535135" y="6725788"/>
                <a:ext cx="3465513" cy="1717672"/>
              </a:xfrm>
              <a:custGeom>
                <a:avLst/>
                <a:gdLst>
                  <a:gd name="T0" fmla="*/ 398 w 2183"/>
                  <a:gd name="T1" fmla="*/ 0 h 1082"/>
                  <a:gd name="T2" fmla="*/ 370 w 2183"/>
                  <a:gd name="T3" fmla="*/ 1 h 1082"/>
                  <a:gd name="T4" fmla="*/ 326 w 2183"/>
                  <a:gd name="T5" fmla="*/ 13 h 1082"/>
                  <a:gd name="T6" fmla="*/ 289 w 2183"/>
                  <a:gd name="T7" fmla="*/ 32 h 1082"/>
                  <a:gd name="T8" fmla="*/ 259 w 2183"/>
                  <a:gd name="T9" fmla="*/ 56 h 1082"/>
                  <a:gd name="T10" fmla="*/ 236 w 2183"/>
                  <a:gd name="T11" fmla="*/ 85 h 1082"/>
                  <a:gd name="T12" fmla="*/ 228 w 2183"/>
                  <a:gd name="T13" fmla="*/ 107 h 1082"/>
                  <a:gd name="T14" fmla="*/ 0 w 2183"/>
                  <a:gd name="T15" fmla="*/ 986 h 1082"/>
                  <a:gd name="T16" fmla="*/ 3 w 2183"/>
                  <a:gd name="T17" fmla="*/ 1016 h 1082"/>
                  <a:gd name="T18" fmla="*/ 18 w 2183"/>
                  <a:gd name="T19" fmla="*/ 1044 h 1082"/>
                  <a:gd name="T20" fmla="*/ 44 w 2183"/>
                  <a:gd name="T21" fmla="*/ 1063 h 1082"/>
                  <a:gd name="T22" fmla="*/ 77 w 2183"/>
                  <a:gd name="T23" fmla="*/ 1077 h 1082"/>
                  <a:gd name="T24" fmla="*/ 117 w 2183"/>
                  <a:gd name="T25" fmla="*/ 1082 h 1082"/>
                  <a:gd name="T26" fmla="*/ 1786 w 2183"/>
                  <a:gd name="T27" fmla="*/ 1082 h 1082"/>
                  <a:gd name="T28" fmla="*/ 1829 w 2183"/>
                  <a:gd name="T29" fmla="*/ 1077 h 1082"/>
                  <a:gd name="T30" fmla="*/ 1870 w 2183"/>
                  <a:gd name="T31" fmla="*/ 1063 h 1082"/>
                  <a:gd name="T32" fmla="*/ 1905 w 2183"/>
                  <a:gd name="T33" fmla="*/ 1044 h 1082"/>
                  <a:gd name="T34" fmla="*/ 1934 w 2183"/>
                  <a:gd name="T35" fmla="*/ 1016 h 1082"/>
                  <a:gd name="T36" fmla="*/ 1953 w 2183"/>
                  <a:gd name="T37" fmla="*/ 986 h 1082"/>
                  <a:gd name="T38" fmla="*/ 2181 w 2183"/>
                  <a:gd name="T39" fmla="*/ 107 h 1082"/>
                  <a:gd name="T40" fmla="*/ 2183 w 2183"/>
                  <a:gd name="T41" fmla="*/ 85 h 1082"/>
                  <a:gd name="T42" fmla="*/ 2176 w 2183"/>
                  <a:gd name="T43" fmla="*/ 56 h 1082"/>
                  <a:gd name="T44" fmla="*/ 2159 w 2183"/>
                  <a:gd name="T45" fmla="*/ 32 h 1082"/>
                  <a:gd name="T46" fmla="*/ 2130 w 2183"/>
                  <a:gd name="T47" fmla="*/ 13 h 1082"/>
                  <a:gd name="T48" fmla="*/ 2094 w 2183"/>
                  <a:gd name="T49" fmla="*/ 1 h 1082"/>
                  <a:gd name="T50" fmla="*/ 2065 w 2183"/>
                  <a:gd name="T51" fmla="*/ 0 h 1082"/>
                  <a:gd name="T52" fmla="*/ 1436 w 2183"/>
                  <a:gd name="T53" fmla="*/ 579 h 1082"/>
                  <a:gd name="T54" fmla="*/ 1391 w 2183"/>
                  <a:gd name="T55" fmla="*/ 687 h 1082"/>
                  <a:gd name="T56" fmla="*/ 1320 w 2183"/>
                  <a:gd name="T57" fmla="*/ 779 h 1082"/>
                  <a:gd name="T58" fmla="*/ 1232 w 2183"/>
                  <a:gd name="T59" fmla="*/ 851 h 1082"/>
                  <a:gd name="T60" fmla="*/ 1132 w 2183"/>
                  <a:gd name="T61" fmla="*/ 899 h 1082"/>
                  <a:gd name="T62" fmla="*/ 1042 w 2183"/>
                  <a:gd name="T63" fmla="*/ 915 h 1082"/>
                  <a:gd name="T64" fmla="*/ 1006 w 2183"/>
                  <a:gd name="T65" fmla="*/ 915 h 1082"/>
                  <a:gd name="T66" fmla="*/ 954 w 2183"/>
                  <a:gd name="T67" fmla="*/ 907 h 1082"/>
                  <a:gd name="T68" fmla="*/ 891 w 2183"/>
                  <a:gd name="T69" fmla="*/ 886 h 1082"/>
                  <a:gd name="T70" fmla="*/ 814 w 2183"/>
                  <a:gd name="T71" fmla="*/ 830 h 1082"/>
                  <a:gd name="T72" fmla="*/ 761 w 2183"/>
                  <a:gd name="T73" fmla="*/ 750 h 1082"/>
                  <a:gd name="T74" fmla="*/ 734 w 2183"/>
                  <a:gd name="T75" fmla="*/ 652 h 1082"/>
                  <a:gd name="T76" fmla="*/ 739 w 2183"/>
                  <a:gd name="T77" fmla="*/ 541 h 1082"/>
                  <a:gd name="T78" fmla="*/ 760 w 2183"/>
                  <a:gd name="T79" fmla="*/ 465 h 1082"/>
                  <a:gd name="T80" fmla="*/ 814 w 2183"/>
                  <a:gd name="T81" fmla="*/ 363 h 1082"/>
                  <a:gd name="T82" fmla="*/ 890 w 2183"/>
                  <a:gd name="T83" fmla="*/ 276 h 1082"/>
                  <a:gd name="T84" fmla="*/ 983 w 2183"/>
                  <a:gd name="T85" fmla="*/ 212 h 1082"/>
                  <a:gd name="T86" fmla="*/ 1087 w 2183"/>
                  <a:gd name="T87" fmla="*/ 175 h 1082"/>
                  <a:gd name="T88" fmla="*/ 1160 w 2183"/>
                  <a:gd name="T89" fmla="*/ 167 h 1082"/>
                  <a:gd name="T90" fmla="*/ 1197 w 2183"/>
                  <a:gd name="T91" fmla="*/ 168 h 1082"/>
                  <a:gd name="T92" fmla="*/ 1246 w 2183"/>
                  <a:gd name="T93" fmla="*/ 178 h 1082"/>
                  <a:gd name="T94" fmla="*/ 1320 w 2183"/>
                  <a:gd name="T95" fmla="*/ 212 h 1082"/>
                  <a:gd name="T96" fmla="*/ 1389 w 2183"/>
                  <a:gd name="T97" fmla="*/ 276 h 1082"/>
                  <a:gd name="T98" fmla="*/ 1434 w 2183"/>
                  <a:gd name="T99" fmla="*/ 363 h 1082"/>
                  <a:gd name="T100" fmla="*/ 1452 w 2183"/>
                  <a:gd name="T101" fmla="*/ 465 h 1082"/>
                  <a:gd name="T102" fmla="*/ 1446 w 2183"/>
                  <a:gd name="T103" fmla="*/ 541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83" h="1082">
                    <a:moveTo>
                      <a:pt x="2065" y="0"/>
                    </a:moveTo>
                    <a:lnTo>
                      <a:pt x="2065" y="0"/>
                    </a:lnTo>
                    <a:lnTo>
                      <a:pt x="398" y="0"/>
                    </a:lnTo>
                    <a:lnTo>
                      <a:pt x="398" y="0"/>
                    </a:lnTo>
                    <a:lnTo>
                      <a:pt x="384" y="0"/>
                    </a:lnTo>
                    <a:lnTo>
                      <a:pt x="370" y="1"/>
                    </a:lnTo>
                    <a:lnTo>
                      <a:pt x="355" y="5"/>
                    </a:lnTo>
                    <a:lnTo>
                      <a:pt x="341" y="8"/>
                    </a:lnTo>
                    <a:lnTo>
                      <a:pt x="326" y="13"/>
                    </a:lnTo>
                    <a:lnTo>
                      <a:pt x="313" y="19"/>
                    </a:lnTo>
                    <a:lnTo>
                      <a:pt x="300" y="24"/>
                    </a:lnTo>
                    <a:lnTo>
                      <a:pt x="289" y="32"/>
                    </a:lnTo>
                    <a:lnTo>
                      <a:pt x="278" y="38"/>
                    </a:lnTo>
                    <a:lnTo>
                      <a:pt x="268" y="48"/>
                    </a:lnTo>
                    <a:lnTo>
                      <a:pt x="259" y="56"/>
                    </a:lnTo>
                    <a:lnTo>
                      <a:pt x="249" y="66"/>
                    </a:lnTo>
                    <a:lnTo>
                      <a:pt x="243" y="75"/>
                    </a:lnTo>
                    <a:lnTo>
                      <a:pt x="236" y="85"/>
                    </a:lnTo>
                    <a:lnTo>
                      <a:pt x="231" y="96"/>
                    </a:lnTo>
                    <a:lnTo>
                      <a:pt x="228" y="107"/>
                    </a:lnTo>
                    <a:lnTo>
                      <a:pt x="228" y="107"/>
                    </a:lnTo>
                    <a:lnTo>
                      <a:pt x="3" y="975"/>
                    </a:lnTo>
                    <a:lnTo>
                      <a:pt x="3" y="975"/>
                    </a:lnTo>
                    <a:lnTo>
                      <a:pt x="0" y="986"/>
                    </a:lnTo>
                    <a:lnTo>
                      <a:pt x="0" y="997"/>
                    </a:lnTo>
                    <a:lnTo>
                      <a:pt x="2" y="1007"/>
                    </a:lnTo>
                    <a:lnTo>
                      <a:pt x="3" y="1016"/>
                    </a:lnTo>
                    <a:lnTo>
                      <a:pt x="7" y="1026"/>
                    </a:lnTo>
                    <a:lnTo>
                      <a:pt x="11" y="1034"/>
                    </a:lnTo>
                    <a:lnTo>
                      <a:pt x="18" y="1044"/>
                    </a:lnTo>
                    <a:lnTo>
                      <a:pt x="26" y="1050"/>
                    </a:lnTo>
                    <a:lnTo>
                      <a:pt x="34" y="1058"/>
                    </a:lnTo>
                    <a:lnTo>
                      <a:pt x="44" y="1063"/>
                    </a:lnTo>
                    <a:lnTo>
                      <a:pt x="53" y="1069"/>
                    </a:lnTo>
                    <a:lnTo>
                      <a:pt x="64" y="1074"/>
                    </a:lnTo>
                    <a:lnTo>
                      <a:pt x="77" y="1077"/>
                    </a:lnTo>
                    <a:lnTo>
                      <a:pt x="90" y="1079"/>
                    </a:lnTo>
                    <a:lnTo>
                      <a:pt x="103" y="1080"/>
                    </a:lnTo>
                    <a:lnTo>
                      <a:pt x="117" y="1082"/>
                    </a:lnTo>
                    <a:lnTo>
                      <a:pt x="117" y="1082"/>
                    </a:lnTo>
                    <a:lnTo>
                      <a:pt x="1786" y="1082"/>
                    </a:lnTo>
                    <a:lnTo>
                      <a:pt x="1786" y="1082"/>
                    </a:lnTo>
                    <a:lnTo>
                      <a:pt x="1800" y="1080"/>
                    </a:lnTo>
                    <a:lnTo>
                      <a:pt x="1815" y="1079"/>
                    </a:lnTo>
                    <a:lnTo>
                      <a:pt x="1829" y="1077"/>
                    </a:lnTo>
                    <a:lnTo>
                      <a:pt x="1844" y="1074"/>
                    </a:lnTo>
                    <a:lnTo>
                      <a:pt x="1857" y="1069"/>
                    </a:lnTo>
                    <a:lnTo>
                      <a:pt x="1870" y="1063"/>
                    </a:lnTo>
                    <a:lnTo>
                      <a:pt x="1882" y="1058"/>
                    </a:lnTo>
                    <a:lnTo>
                      <a:pt x="1895" y="1050"/>
                    </a:lnTo>
                    <a:lnTo>
                      <a:pt x="1905" y="1044"/>
                    </a:lnTo>
                    <a:lnTo>
                      <a:pt x="1916" y="1034"/>
                    </a:lnTo>
                    <a:lnTo>
                      <a:pt x="1926" y="1026"/>
                    </a:lnTo>
                    <a:lnTo>
                      <a:pt x="1934" y="1016"/>
                    </a:lnTo>
                    <a:lnTo>
                      <a:pt x="1942" y="1007"/>
                    </a:lnTo>
                    <a:lnTo>
                      <a:pt x="1947" y="997"/>
                    </a:lnTo>
                    <a:lnTo>
                      <a:pt x="1953" y="986"/>
                    </a:lnTo>
                    <a:lnTo>
                      <a:pt x="1956" y="975"/>
                    </a:lnTo>
                    <a:lnTo>
                      <a:pt x="1956" y="975"/>
                    </a:lnTo>
                    <a:lnTo>
                      <a:pt x="2181" y="107"/>
                    </a:lnTo>
                    <a:lnTo>
                      <a:pt x="2181" y="107"/>
                    </a:lnTo>
                    <a:lnTo>
                      <a:pt x="2183" y="96"/>
                    </a:lnTo>
                    <a:lnTo>
                      <a:pt x="2183" y="85"/>
                    </a:lnTo>
                    <a:lnTo>
                      <a:pt x="2183" y="75"/>
                    </a:lnTo>
                    <a:lnTo>
                      <a:pt x="2181" y="66"/>
                    </a:lnTo>
                    <a:lnTo>
                      <a:pt x="2176" y="56"/>
                    </a:lnTo>
                    <a:lnTo>
                      <a:pt x="2171" y="48"/>
                    </a:lnTo>
                    <a:lnTo>
                      <a:pt x="2165" y="38"/>
                    </a:lnTo>
                    <a:lnTo>
                      <a:pt x="2159" y="32"/>
                    </a:lnTo>
                    <a:lnTo>
                      <a:pt x="2151" y="24"/>
                    </a:lnTo>
                    <a:lnTo>
                      <a:pt x="2141" y="19"/>
                    </a:lnTo>
                    <a:lnTo>
                      <a:pt x="2130" y="13"/>
                    </a:lnTo>
                    <a:lnTo>
                      <a:pt x="2118" y="8"/>
                    </a:lnTo>
                    <a:lnTo>
                      <a:pt x="2107" y="5"/>
                    </a:lnTo>
                    <a:lnTo>
                      <a:pt x="2094" y="1"/>
                    </a:lnTo>
                    <a:lnTo>
                      <a:pt x="2080" y="0"/>
                    </a:lnTo>
                    <a:lnTo>
                      <a:pt x="2065" y="0"/>
                    </a:lnTo>
                    <a:lnTo>
                      <a:pt x="2065" y="0"/>
                    </a:lnTo>
                    <a:close/>
                    <a:moveTo>
                      <a:pt x="1446" y="541"/>
                    </a:moveTo>
                    <a:lnTo>
                      <a:pt x="1446" y="541"/>
                    </a:lnTo>
                    <a:lnTo>
                      <a:pt x="1436" y="579"/>
                    </a:lnTo>
                    <a:lnTo>
                      <a:pt x="1425" y="616"/>
                    </a:lnTo>
                    <a:lnTo>
                      <a:pt x="1409" y="652"/>
                    </a:lnTo>
                    <a:lnTo>
                      <a:pt x="1391" y="687"/>
                    </a:lnTo>
                    <a:lnTo>
                      <a:pt x="1370" y="719"/>
                    </a:lnTo>
                    <a:lnTo>
                      <a:pt x="1346" y="750"/>
                    </a:lnTo>
                    <a:lnTo>
                      <a:pt x="1320" y="779"/>
                    </a:lnTo>
                    <a:lnTo>
                      <a:pt x="1293" y="806"/>
                    </a:lnTo>
                    <a:lnTo>
                      <a:pt x="1264" y="830"/>
                    </a:lnTo>
                    <a:lnTo>
                      <a:pt x="1232" y="851"/>
                    </a:lnTo>
                    <a:lnTo>
                      <a:pt x="1200" y="870"/>
                    </a:lnTo>
                    <a:lnTo>
                      <a:pt x="1166" y="886"/>
                    </a:lnTo>
                    <a:lnTo>
                      <a:pt x="1132" y="899"/>
                    </a:lnTo>
                    <a:lnTo>
                      <a:pt x="1095" y="907"/>
                    </a:lnTo>
                    <a:lnTo>
                      <a:pt x="1060" y="913"/>
                    </a:lnTo>
                    <a:lnTo>
                      <a:pt x="1042" y="915"/>
                    </a:lnTo>
                    <a:lnTo>
                      <a:pt x="1023" y="915"/>
                    </a:lnTo>
                    <a:lnTo>
                      <a:pt x="1023" y="915"/>
                    </a:lnTo>
                    <a:lnTo>
                      <a:pt x="1006" y="915"/>
                    </a:lnTo>
                    <a:lnTo>
                      <a:pt x="988" y="913"/>
                    </a:lnTo>
                    <a:lnTo>
                      <a:pt x="970" y="910"/>
                    </a:lnTo>
                    <a:lnTo>
                      <a:pt x="954" y="907"/>
                    </a:lnTo>
                    <a:lnTo>
                      <a:pt x="938" y="904"/>
                    </a:lnTo>
                    <a:lnTo>
                      <a:pt x="922" y="899"/>
                    </a:lnTo>
                    <a:lnTo>
                      <a:pt x="891" y="886"/>
                    </a:lnTo>
                    <a:lnTo>
                      <a:pt x="863" y="870"/>
                    </a:lnTo>
                    <a:lnTo>
                      <a:pt x="837" y="851"/>
                    </a:lnTo>
                    <a:lnTo>
                      <a:pt x="814" y="830"/>
                    </a:lnTo>
                    <a:lnTo>
                      <a:pt x="794" y="806"/>
                    </a:lnTo>
                    <a:lnTo>
                      <a:pt x="776" y="779"/>
                    </a:lnTo>
                    <a:lnTo>
                      <a:pt x="761" y="750"/>
                    </a:lnTo>
                    <a:lnTo>
                      <a:pt x="749" y="719"/>
                    </a:lnTo>
                    <a:lnTo>
                      <a:pt x="741" y="687"/>
                    </a:lnTo>
                    <a:lnTo>
                      <a:pt x="734" y="652"/>
                    </a:lnTo>
                    <a:lnTo>
                      <a:pt x="733" y="616"/>
                    </a:lnTo>
                    <a:lnTo>
                      <a:pt x="734" y="579"/>
                    </a:lnTo>
                    <a:lnTo>
                      <a:pt x="739" y="541"/>
                    </a:lnTo>
                    <a:lnTo>
                      <a:pt x="739" y="541"/>
                    </a:lnTo>
                    <a:lnTo>
                      <a:pt x="747" y="502"/>
                    </a:lnTo>
                    <a:lnTo>
                      <a:pt x="760" y="465"/>
                    </a:lnTo>
                    <a:lnTo>
                      <a:pt x="774" y="430"/>
                    </a:lnTo>
                    <a:lnTo>
                      <a:pt x="794" y="395"/>
                    </a:lnTo>
                    <a:lnTo>
                      <a:pt x="814" y="363"/>
                    </a:lnTo>
                    <a:lnTo>
                      <a:pt x="837" y="332"/>
                    </a:lnTo>
                    <a:lnTo>
                      <a:pt x="863" y="303"/>
                    </a:lnTo>
                    <a:lnTo>
                      <a:pt x="890" y="276"/>
                    </a:lnTo>
                    <a:lnTo>
                      <a:pt x="920" y="252"/>
                    </a:lnTo>
                    <a:lnTo>
                      <a:pt x="951" y="231"/>
                    </a:lnTo>
                    <a:lnTo>
                      <a:pt x="983" y="212"/>
                    </a:lnTo>
                    <a:lnTo>
                      <a:pt x="1017" y="196"/>
                    </a:lnTo>
                    <a:lnTo>
                      <a:pt x="1052" y="183"/>
                    </a:lnTo>
                    <a:lnTo>
                      <a:pt x="1087" y="175"/>
                    </a:lnTo>
                    <a:lnTo>
                      <a:pt x="1124" y="168"/>
                    </a:lnTo>
                    <a:lnTo>
                      <a:pt x="1142" y="167"/>
                    </a:lnTo>
                    <a:lnTo>
                      <a:pt x="1160" y="167"/>
                    </a:lnTo>
                    <a:lnTo>
                      <a:pt x="1160" y="167"/>
                    </a:lnTo>
                    <a:lnTo>
                      <a:pt x="1179" y="167"/>
                    </a:lnTo>
                    <a:lnTo>
                      <a:pt x="1197" y="168"/>
                    </a:lnTo>
                    <a:lnTo>
                      <a:pt x="1213" y="172"/>
                    </a:lnTo>
                    <a:lnTo>
                      <a:pt x="1230" y="175"/>
                    </a:lnTo>
                    <a:lnTo>
                      <a:pt x="1246" y="178"/>
                    </a:lnTo>
                    <a:lnTo>
                      <a:pt x="1262" y="183"/>
                    </a:lnTo>
                    <a:lnTo>
                      <a:pt x="1293" y="196"/>
                    </a:lnTo>
                    <a:lnTo>
                      <a:pt x="1320" y="212"/>
                    </a:lnTo>
                    <a:lnTo>
                      <a:pt x="1346" y="231"/>
                    </a:lnTo>
                    <a:lnTo>
                      <a:pt x="1370" y="252"/>
                    </a:lnTo>
                    <a:lnTo>
                      <a:pt x="1389" y="276"/>
                    </a:lnTo>
                    <a:lnTo>
                      <a:pt x="1409" y="303"/>
                    </a:lnTo>
                    <a:lnTo>
                      <a:pt x="1423" y="332"/>
                    </a:lnTo>
                    <a:lnTo>
                      <a:pt x="1434" y="363"/>
                    </a:lnTo>
                    <a:lnTo>
                      <a:pt x="1444" y="395"/>
                    </a:lnTo>
                    <a:lnTo>
                      <a:pt x="1449" y="430"/>
                    </a:lnTo>
                    <a:lnTo>
                      <a:pt x="1452" y="465"/>
                    </a:lnTo>
                    <a:lnTo>
                      <a:pt x="1450" y="502"/>
                    </a:lnTo>
                    <a:lnTo>
                      <a:pt x="1446" y="541"/>
                    </a:lnTo>
                    <a:lnTo>
                      <a:pt x="1446" y="5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7"/>
              <p:cNvSpPr/>
              <p:nvPr/>
            </p:nvSpPr>
            <p:spPr bwMode="auto">
              <a:xfrm>
                <a:off x="4871809" y="7236965"/>
                <a:ext cx="795344" cy="693735"/>
              </a:xfrm>
              <a:custGeom>
                <a:avLst/>
                <a:gdLst>
                  <a:gd name="T0" fmla="*/ 480 w 501"/>
                  <a:gd name="T1" fmla="*/ 155 h 437"/>
                  <a:gd name="T2" fmla="*/ 334 w 501"/>
                  <a:gd name="T3" fmla="*/ 155 h 437"/>
                  <a:gd name="T4" fmla="*/ 363 w 501"/>
                  <a:gd name="T5" fmla="*/ 25 h 437"/>
                  <a:gd name="T6" fmla="*/ 363 w 501"/>
                  <a:gd name="T7" fmla="*/ 15 h 437"/>
                  <a:gd name="T8" fmla="*/ 358 w 501"/>
                  <a:gd name="T9" fmla="*/ 9 h 437"/>
                  <a:gd name="T10" fmla="*/ 351 w 501"/>
                  <a:gd name="T11" fmla="*/ 2 h 437"/>
                  <a:gd name="T12" fmla="*/ 342 w 501"/>
                  <a:gd name="T13" fmla="*/ 0 h 437"/>
                  <a:gd name="T14" fmla="*/ 252 w 501"/>
                  <a:gd name="T15" fmla="*/ 0 h 437"/>
                  <a:gd name="T16" fmla="*/ 241 w 501"/>
                  <a:gd name="T17" fmla="*/ 4 h 437"/>
                  <a:gd name="T18" fmla="*/ 225 w 501"/>
                  <a:gd name="T19" fmla="*/ 15 h 437"/>
                  <a:gd name="T20" fmla="*/ 221 w 501"/>
                  <a:gd name="T21" fmla="*/ 25 h 437"/>
                  <a:gd name="T22" fmla="*/ 192 w 501"/>
                  <a:gd name="T23" fmla="*/ 155 h 437"/>
                  <a:gd name="T24" fmla="*/ 48 w 501"/>
                  <a:gd name="T25" fmla="*/ 155 h 437"/>
                  <a:gd name="T26" fmla="*/ 37 w 501"/>
                  <a:gd name="T27" fmla="*/ 156 h 437"/>
                  <a:gd name="T28" fmla="*/ 21 w 501"/>
                  <a:gd name="T29" fmla="*/ 169 h 437"/>
                  <a:gd name="T30" fmla="*/ 17 w 501"/>
                  <a:gd name="T31" fmla="*/ 179 h 437"/>
                  <a:gd name="T32" fmla="*/ 0 w 501"/>
                  <a:gd name="T33" fmla="*/ 259 h 437"/>
                  <a:gd name="T34" fmla="*/ 0 w 501"/>
                  <a:gd name="T35" fmla="*/ 264 h 437"/>
                  <a:gd name="T36" fmla="*/ 1 w 501"/>
                  <a:gd name="T37" fmla="*/ 272 h 437"/>
                  <a:gd name="T38" fmla="*/ 6 w 501"/>
                  <a:gd name="T39" fmla="*/ 278 h 437"/>
                  <a:gd name="T40" fmla="*/ 16 w 501"/>
                  <a:gd name="T41" fmla="*/ 282 h 437"/>
                  <a:gd name="T42" fmla="*/ 21 w 501"/>
                  <a:gd name="T43" fmla="*/ 283 h 437"/>
                  <a:gd name="T44" fmla="*/ 165 w 501"/>
                  <a:gd name="T45" fmla="*/ 283 h 437"/>
                  <a:gd name="T46" fmla="*/ 138 w 501"/>
                  <a:gd name="T47" fmla="*/ 413 h 437"/>
                  <a:gd name="T48" fmla="*/ 138 w 501"/>
                  <a:gd name="T49" fmla="*/ 423 h 437"/>
                  <a:gd name="T50" fmla="*/ 141 w 501"/>
                  <a:gd name="T51" fmla="*/ 429 h 437"/>
                  <a:gd name="T52" fmla="*/ 147 w 501"/>
                  <a:gd name="T53" fmla="*/ 434 h 437"/>
                  <a:gd name="T54" fmla="*/ 157 w 501"/>
                  <a:gd name="T55" fmla="*/ 437 h 437"/>
                  <a:gd name="T56" fmla="*/ 249 w 501"/>
                  <a:gd name="T57" fmla="*/ 437 h 437"/>
                  <a:gd name="T58" fmla="*/ 258 w 501"/>
                  <a:gd name="T59" fmla="*/ 434 h 437"/>
                  <a:gd name="T60" fmla="*/ 274 w 501"/>
                  <a:gd name="T61" fmla="*/ 423 h 437"/>
                  <a:gd name="T62" fmla="*/ 279 w 501"/>
                  <a:gd name="T63" fmla="*/ 413 h 437"/>
                  <a:gd name="T64" fmla="*/ 306 w 501"/>
                  <a:gd name="T65" fmla="*/ 283 h 437"/>
                  <a:gd name="T66" fmla="*/ 453 w 501"/>
                  <a:gd name="T67" fmla="*/ 283 h 437"/>
                  <a:gd name="T68" fmla="*/ 462 w 501"/>
                  <a:gd name="T69" fmla="*/ 282 h 437"/>
                  <a:gd name="T70" fmla="*/ 478 w 501"/>
                  <a:gd name="T71" fmla="*/ 269 h 437"/>
                  <a:gd name="T72" fmla="*/ 483 w 501"/>
                  <a:gd name="T73" fmla="*/ 259 h 437"/>
                  <a:gd name="T74" fmla="*/ 501 w 501"/>
                  <a:gd name="T75" fmla="*/ 179 h 437"/>
                  <a:gd name="T76" fmla="*/ 501 w 501"/>
                  <a:gd name="T77" fmla="*/ 174 h 437"/>
                  <a:gd name="T78" fmla="*/ 499 w 501"/>
                  <a:gd name="T79" fmla="*/ 164 h 437"/>
                  <a:gd name="T80" fmla="*/ 493 w 501"/>
                  <a:gd name="T81" fmla="*/ 159 h 437"/>
                  <a:gd name="T82" fmla="*/ 485 w 501"/>
                  <a:gd name="T83" fmla="*/ 155 h 437"/>
                  <a:gd name="T84" fmla="*/ 480 w 501"/>
                  <a:gd name="T85" fmla="*/ 15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1" h="437">
                    <a:moveTo>
                      <a:pt x="480" y="155"/>
                    </a:moveTo>
                    <a:lnTo>
                      <a:pt x="480" y="155"/>
                    </a:lnTo>
                    <a:lnTo>
                      <a:pt x="334" y="155"/>
                    </a:lnTo>
                    <a:lnTo>
                      <a:pt x="334" y="155"/>
                    </a:lnTo>
                    <a:lnTo>
                      <a:pt x="363" y="25"/>
                    </a:lnTo>
                    <a:lnTo>
                      <a:pt x="363" y="25"/>
                    </a:lnTo>
                    <a:lnTo>
                      <a:pt x="363" y="20"/>
                    </a:lnTo>
                    <a:lnTo>
                      <a:pt x="363" y="15"/>
                    </a:lnTo>
                    <a:lnTo>
                      <a:pt x="361" y="12"/>
                    </a:lnTo>
                    <a:lnTo>
                      <a:pt x="358" y="9"/>
                    </a:lnTo>
                    <a:lnTo>
                      <a:pt x="355" y="5"/>
                    </a:lnTo>
                    <a:lnTo>
                      <a:pt x="351" y="2"/>
                    </a:lnTo>
                    <a:lnTo>
                      <a:pt x="347" y="2"/>
                    </a:lnTo>
                    <a:lnTo>
                      <a:pt x="342" y="0"/>
                    </a:lnTo>
                    <a:lnTo>
                      <a:pt x="342" y="0"/>
                    </a:lnTo>
                    <a:lnTo>
                      <a:pt x="252" y="0"/>
                    </a:lnTo>
                    <a:lnTo>
                      <a:pt x="252" y="0"/>
                    </a:lnTo>
                    <a:lnTo>
                      <a:pt x="241" y="4"/>
                    </a:lnTo>
                    <a:lnTo>
                      <a:pt x="233" y="9"/>
                    </a:lnTo>
                    <a:lnTo>
                      <a:pt x="225" y="15"/>
                    </a:lnTo>
                    <a:lnTo>
                      <a:pt x="223" y="20"/>
                    </a:lnTo>
                    <a:lnTo>
                      <a:pt x="221" y="25"/>
                    </a:lnTo>
                    <a:lnTo>
                      <a:pt x="221" y="25"/>
                    </a:lnTo>
                    <a:lnTo>
                      <a:pt x="192" y="155"/>
                    </a:lnTo>
                    <a:lnTo>
                      <a:pt x="192" y="155"/>
                    </a:lnTo>
                    <a:lnTo>
                      <a:pt x="48" y="155"/>
                    </a:lnTo>
                    <a:lnTo>
                      <a:pt x="48" y="155"/>
                    </a:lnTo>
                    <a:lnTo>
                      <a:pt x="37" y="156"/>
                    </a:lnTo>
                    <a:lnTo>
                      <a:pt x="29" y="161"/>
                    </a:lnTo>
                    <a:lnTo>
                      <a:pt x="21" y="169"/>
                    </a:lnTo>
                    <a:lnTo>
                      <a:pt x="19" y="174"/>
                    </a:lnTo>
                    <a:lnTo>
                      <a:pt x="17" y="179"/>
                    </a:lnTo>
                    <a:lnTo>
                      <a:pt x="17" y="179"/>
                    </a:lnTo>
                    <a:lnTo>
                      <a:pt x="0" y="259"/>
                    </a:lnTo>
                    <a:lnTo>
                      <a:pt x="0" y="259"/>
                    </a:lnTo>
                    <a:lnTo>
                      <a:pt x="0" y="264"/>
                    </a:lnTo>
                    <a:lnTo>
                      <a:pt x="0" y="269"/>
                    </a:lnTo>
                    <a:lnTo>
                      <a:pt x="1" y="272"/>
                    </a:lnTo>
                    <a:lnTo>
                      <a:pt x="3" y="277"/>
                    </a:lnTo>
                    <a:lnTo>
                      <a:pt x="6" y="278"/>
                    </a:lnTo>
                    <a:lnTo>
                      <a:pt x="11" y="282"/>
                    </a:lnTo>
                    <a:lnTo>
                      <a:pt x="16" y="282"/>
                    </a:lnTo>
                    <a:lnTo>
                      <a:pt x="21" y="283"/>
                    </a:lnTo>
                    <a:lnTo>
                      <a:pt x="21" y="283"/>
                    </a:lnTo>
                    <a:lnTo>
                      <a:pt x="165" y="283"/>
                    </a:lnTo>
                    <a:lnTo>
                      <a:pt x="165" y="283"/>
                    </a:lnTo>
                    <a:lnTo>
                      <a:pt x="138" y="413"/>
                    </a:lnTo>
                    <a:lnTo>
                      <a:pt x="138" y="413"/>
                    </a:lnTo>
                    <a:lnTo>
                      <a:pt x="136" y="418"/>
                    </a:lnTo>
                    <a:lnTo>
                      <a:pt x="138" y="423"/>
                    </a:lnTo>
                    <a:lnTo>
                      <a:pt x="139" y="426"/>
                    </a:lnTo>
                    <a:lnTo>
                      <a:pt x="141" y="429"/>
                    </a:lnTo>
                    <a:lnTo>
                      <a:pt x="144" y="432"/>
                    </a:lnTo>
                    <a:lnTo>
                      <a:pt x="147" y="434"/>
                    </a:lnTo>
                    <a:lnTo>
                      <a:pt x="152" y="436"/>
                    </a:lnTo>
                    <a:lnTo>
                      <a:pt x="157" y="437"/>
                    </a:lnTo>
                    <a:lnTo>
                      <a:pt x="157" y="437"/>
                    </a:lnTo>
                    <a:lnTo>
                      <a:pt x="249" y="437"/>
                    </a:lnTo>
                    <a:lnTo>
                      <a:pt x="249" y="437"/>
                    </a:lnTo>
                    <a:lnTo>
                      <a:pt x="258" y="434"/>
                    </a:lnTo>
                    <a:lnTo>
                      <a:pt x="268" y="429"/>
                    </a:lnTo>
                    <a:lnTo>
                      <a:pt x="274" y="423"/>
                    </a:lnTo>
                    <a:lnTo>
                      <a:pt x="278" y="418"/>
                    </a:lnTo>
                    <a:lnTo>
                      <a:pt x="279" y="413"/>
                    </a:lnTo>
                    <a:lnTo>
                      <a:pt x="279" y="413"/>
                    </a:lnTo>
                    <a:lnTo>
                      <a:pt x="306" y="283"/>
                    </a:lnTo>
                    <a:lnTo>
                      <a:pt x="306" y="283"/>
                    </a:lnTo>
                    <a:lnTo>
                      <a:pt x="453" y="283"/>
                    </a:lnTo>
                    <a:lnTo>
                      <a:pt x="453" y="283"/>
                    </a:lnTo>
                    <a:lnTo>
                      <a:pt x="462" y="282"/>
                    </a:lnTo>
                    <a:lnTo>
                      <a:pt x="472" y="277"/>
                    </a:lnTo>
                    <a:lnTo>
                      <a:pt x="478" y="269"/>
                    </a:lnTo>
                    <a:lnTo>
                      <a:pt x="481" y="264"/>
                    </a:lnTo>
                    <a:lnTo>
                      <a:pt x="483" y="259"/>
                    </a:lnTo>
                    <a:lnTo>
                      <a:pt x="483" y="259"/>
                    </a:lnTo>
                    <a:lnTo>
                      <a:pt x="501" y="179"/>
                    </a:lnTo>
                    <a:lnTo>
                      <a:pt x="501" y="179"/>
                    </a:lnTo>
                    <a:lnTo>
                      <a:pt x="501" y="174"/>
                    </a:lnTo>
                    <a:lnTo>
                      <a:pt x="501" y="169"/>
                    </a:lnTo>
                    <a:lnTo>
                      <a:pt x="499" y="164"/>
                    </a:lnTo>
                    <a:lnTo>
                      <a:pt x="496" y="161"/>
                    </a:lnTo>
                    <a:lnTo>
                      <a:pt x="493" y="159"/>
                    </a:lnTo>
                    <a:lnTo>
                      <a:pt x="490" y="156"/>
                    </a:lnTo>
                    <a:lnTo>
                      <a:pt x="485" y="155"/>
                    </a:lnTo>
                    <a:lnTo>
                      <a:pt x="480" y="155"/>
                    </a:lnTo>
                    <a:lnTo>
                      <a:pt x="480" y="1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8"/>
              <p:cNvSpPr/>
              <p:nvPr/>
            </p:nvSpPr>
            <p:spPr bwMode="auto">
              <a:xfrm>
                <a:off x="3535135" y="5814559"/>
                <a:ext cx="3133728" cy="1787520"/>
              </a:xfrm>
              <a:custGeom>
                <a:avLst/>
                <a:gdLst>
                  <a:gd name="T0" fmla="*/ 1974 w 1974"/>
                  <a:gd name="T1" fmla="*/ 464 h 1126"/>
                  <a:gd name="T2" fmla="*/ 1974 w 1974"/>
                  <a:gd name="T3" fmla="*/ 400 h 1126"/>
                  <a:gd name="T4" fmla="*/ 1971 w 1974"/>
                  <a:gd name="T5" fmla="*/ 367 h 1126"/>
                  <a:gd name="T6" fmla="*/ 1961 w 1974"/>
                  <a:gd name="T7" fmla="*/ 336 h 1126"/>
                  <a:gd name="T8" fmla="*/ 1945 w 1974"/>
                  <a:gd name="T9" fmla="*/ 307 h 1126"/>
                  <a:gd name="T10" fmla="*/ 1926 w 1974"/>
                  <a:gd name="T11" fmla="*/ 283 h 1126"/>
                  <a:gd name="T12" fmla="*/ 1902 w 1974"/>
                  <a:gd name="T13" fmla="*/ 264 h 1126"/>
                  <a:gd name="T14" fmla="*/ 1874 w 1974"/>
                  <a:gd name="T15" fmla="*/ 248 h 1126"/>
                  <a:gd name="T16" fmla="*/ 1844 w 1974"/>
                  <a:gd name="T17" fmla="*/ 238 h 1126"/>
                  <a:gd name="T18" fmla="*/ 1810 w 1974"/>
                  <a:gd name="T19" fmla="*/ 235 h 1126"/>
                  <a:gd name="T20" fmla="*/ 789 w 1974"/>
                  <a:gd name="T21" fmla="*/ 166 h 1126"/>
                  <a:gd name="T22" fmla="*/ 789 w 1974"/>
                  <a:gd name="T23" fmla="*/ 150 h 1126"/>
                  <a:gd name="T24" fmla="*/ 782 w 1974"/>
                  <a:gd name="T25" fmla="*/ 118 h 1126"/>
                  <a:gd name="T26" fmla="*/ 769 w 1974"/>
                  <a:gd name="T27" fmla="*/ 87 h 1126"/>
                  <a:gd name="T28" fmla="*/ 752 w 1974"/>
                  <a:gd name="T29" fmla="*/ 61 h 1126"/>
                  <a:gd name="T30" fmla="*/ 729 w 1974"/>
                  <a:gd name="T31" fmla="*/ 39 h 1126"/>
                  <a:gd name="T32" fmla="*/ 704 w 1974"/>
                  <a:gd name="T33" fmla="*/ 21 h 1126"/>
                  <a:gd name="T34" fmla="*/ 675 w 1974"/>
                  <a:gd name="T35" fmla="*/ 8 h 1126"/>
                  <a:gd name="T36" fmla="*/ 643 w 1974"/>
                  <a:gd name="T37" fmla="*/ 2 h 1126"/>
                  <a:gd name="T38" fmla="*/ 305 w 1974"/>
                  <a:gd name="T39" fmla="*/ 0 h 1126"/>
                  <a:gd name="T40" fmla="*/ 289 w 1974"/>
                  <a:gd name="T41" fmla="*/ 2 h 1126"/>
                  <a:gd name="T42" fmla="*/ 257 w 1974"/>
                  <a:gd name="T43" fmla="*/ 8 h 1126"/>
                  <a:gd name="T44" fmla="*/ 228 w 1974"/>
                  <a:gd name="T45" fmla="*/ 21 h 1126"/>
                  <a:gd name="T46" fmla="*/ 203 w 1974"/>
                  <a:gd name="T47" fmla="*/ 39 h 1126"/>
                  <a:gd name="T48" fmla="*/ 180 w 1974"/>
                  <a:gd name="T49" fmla="*/ 61 h 1126"/>
                  <a:gd name="T50" fmla="*/ 162 w 1974"/>
                  <a:gd name="T51" fmla="*/ 87 h 1126"/>
                  <a:gd name="T52" fmla="*/ 150 w 1974"/>
                  <a:gd name="T53" fmla="*/ 118 h 1126"/>
                  <a:gd name="T54" fmla="*/ 143 w 1974"/>
                  <a:gd name="T55" fmla="*/ 150 h 1126"/>
                  <a:gd name="T56" fmla="*/ 143 w 1974"/>
                  <a:gd name="T57" fmla="*/ 236 h 1126"/>
                  <a:gd name="T58" fmla="*/ 129 w 1974"/>
                  <a:gd name="T59" fmla="*/ 240 h 1126"/>
                  <a:gd name="T60" fmla="*/ 100 w 1974"/>
                  <a:gd name="T61" fmla="*/ 249 h 1126"/>
                  <a:gd name="T62" fmla="*/ 74 w 1974"/>
                  <a:gd name="T63" fmla="*/ 262 h 1126"/>
                  <a:gd name="T64" fmla="*/ 52 w 1974"/>
                  <a:gd name="T65" fmla="*/ 280 h 1126"/>
                  <a:gd name="T66" fmla="*/ 32 w 1974"/>
                  <a:gd name="T67" fmla="*/ 302 h 1126"/>
                  <a:gd name="T68" fmla="*/ 18 w 1974"/>
                  <a:gd name="T69" fmla="*/ 326 h 1126"/>
                  <a:gd name="T70" fmla="*/ 7 w 1974"/>
                  <a:gd name="T71" fmla="*/ 355 h 1126"/>
                  <a:gd name="T72" fmla="*/ 2 w 1974"/>
                  <a:gd name="T73" fmla="*/ 384 h 1126"/>
                  <a:gd name="T74" fmla="*/ 0 w 1974"/>
                  <a:gd name="T75" fmla="*/ 1126 h 1126"/>
                  <a:gd name="T76" fmla="*/ 122 w 1974"/>
                  <a:gd name="T77" fmla="*/ 652 h 1126"/>
                  <a:gd name="T78" fmla="*/ 138 w 1974"/>
                  <a:gd name="T79" fmla="*/ 614 h 1126"/>
                  <a:gd name="T80" fmla="*/ 159 w 1974"/>
                  <a:gd name="T81" fmla="*/ 579 h 1126"/>
                  <a:gd name="T82" fmla="*/ 188 w 1974"/>
                  <a:gd name="T83" fmla="*/ 546 h 1126"/>
                  <a:gd name="T84" fmla="*/ 223 w 1974"/>
                  <a:gd name="T85" fmla="*/ 517 h 1126"/>
                  <a:gd name="T86" fmla="*/ 262 w 1974"/>
                  <a:gd name="T87" fmla="*/ 495 h 1126"/>
                  <a:gd name="T88" fmla="*/ 305 w 1974"/>
                  <a:gd name="T89" fmla="*/ 479 h 1126"/>
                  <a:gd name="T90" fmla="*/ 350 w 1974"/>
                  <a:gd name="T91" fmla="*/ 468 h 1126"/>
                  <a:gd name="T92" fmla="*/ 398 w 1974"/>
                  <a:gd name="T93" fmla="*/ 464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4" h="1126">
                    <a:moveTo>
                      <a:pt x="398" y="464"/>
                    </a:moveTo>
                    <a:lnTo>
                      <a:pt x="1974" y="464"/>
                    </a:lnTo>
                    <a:lnTo>
                      <a:pt x="1974" y="400"/>
                    </a:lnTo>
                    <a:lnTo>
                      <a:pt x="1974" y="400"/>
                    </a:lnTo>
                    <a:lnTo>
                      <a:pt x="1972" y="383"/>
                    </a:lnTo>
                    <a:lnTo>
                      <a:pt x="1971" y="367"/>
                    </a:lnTo>
                    <a:lnTo>
                      <a:pt x="1966" y="350"/>
                    </a:lnTo>
                    <a:lnTo>
                      <a:pt x="1961" y="336"/>
                    </a:lnTo>
                    <a:lnTo>
                      <a:pt x="1953" y="322"/>
                    </a:lnTo>
                    <a:lnTo>
                      <a:pt x="1945" y="307"/>
                    </a:lnTo>
                    <a:lnTo>
                      <a:pt x="1935" y="294"/>
                    </a:lnTo>
                    <a:lnTo>
                      <a:pt x="1926" y="283"/>
                    </a:lnTo>
                    <a:lnTo>
                      <a:pt x="1914" y="273"/>
                    </a:lnTo>
                    <a:lnTo>
                      <a:pt x="1902" y="264"/>
                    </a:lnTo>
                    <a:lnTo>
                      <a:pt x="1889" y="254"/>
                    </a:lnTo>
                    <a:lnTo>
                      <a:pt x="1874" y="248"/>
                    </a:lnTo>
                    <a:lnTo>
                      <a:pt x="1858" y="243"/>
                    </a:lnTo>
                    <a:lnTo>
                      <a:pt x="1844" y="238"/>
                    </a:lnTo>
                    <a:lnTo>
                      <a:pt x="1828" y="235"/>
                    </a:lnTo>
                    <a:lnTo>
                      <a:pt x="1810" y="235"/>
                    </a:lnTo>
                    <a:lnTo>
                      <a:pt x="789" y="235"/>
                    </a:lnTo>
                    <a:lnTo>
                      <a:pt x="789" y="166"/>
                    </a:lnTo>
                    <a:lnTo>
                      <a:pt x="789" y="166"/>
                    </a:lnTo>
                    <a:lnTo>
                      <a:pt x="789" y="150"/>
                    </a:lnTo>
                    <a:lnTo>
                      <a:pt x="785" y="134"/>
                    </a:lnTo>
                    <a:lnTo>
                      <a:pt x="782" y="118"/>
                    </a:lnTo>
                    <a:lnTo>
                      <a:pt x="776" y="102"/>
                    </a:lnTo>
                    <a:lnTo>
                      <a:pt x="769" y="87"/>
                    </a:lnTo>
                    <a:lnTo>
                      <a:pt x="761" y="74"/>
                    </a:lnTo>
                    <a:lnTo>
                      <a:pt x="752" y="61"/>
                    </a:lnTo>
                    <a:lnTo>
                      <a:pt x="742" y="50"/>
                    </a:lnTo>
                    <a:lnTo>
                      <a:pt x="729" y="39"/>
                    </a:lnTo>
                    <a:lnTo>
                      <a:pt x="718" y="29"/>
                    </a:lnTo>
                    <a:lnTo>
                      <a:pt x="704" y="21"/>
                    </a:lnTo>
                    <a:lnTo>
                      <a:pt x="689" y="15"/>
                    </a:lnTo>
                    <a:lnTo>
                      <a:pt x="675" y="8"/>
                    </a:lnTo>
                    <a:lnTo>
                      <a:pt x="659" y="5"/>
                    </a:lnTo>
                    <a:lnTo>
                      <a:pt x="643" y="2"/>
                    </a:lnTo>
                    <a:lnTo>
                      <a:pt x="627" y="0"/>
                    </a:lnTo>
                    <a:lnTo>
                      <a:pt x="305" y="0"/>
                    </a:lnTo>
                    <a:lnTo>
                      <a:pt x="305" y="0"/>
                    </a:lnTo>
                    <a:lnTo>
                      <a:pt x="289" y="2"/>
                    </a:lnTo>
                    <a:lnTo>
                      <a:pt x="273" y="5"/>
                    </a:lnTo>
                    <a:lnTo>
                      <a:pt x="257" y="8"/>
                    </a:lnTo>
                    <a:lnTo>
                      <a:pt x="243" y="15"/>
                    </a:lnTo>
                    <a:lnTo>
                      <a:pt x="228" y="21"/>
                    </a:lnTo>
                    <a:lnTo>
                      <a:pt x="215" y="29"/>
                    </a:lnTo>
                    <a:lnTo>
                      <a:pt x="203" y="39"/>
                    </a:lnTo>
                    <a:lnTo>
                      <a:pt x="190" y="50"/>
                    </a:lnTo>
                    <a:lnTo>
                      <a:pt x="180" y="61"/>
                    </a:lnTo>
                    <a:lnTo>
                      <a:pt x="170" y="74"/>
                    </a:lnTo>
                    <a:lnTo>
                      <a:pt x="162" y="87"/>
                    </a:lnTo>
                    <a:lnTo>
                      <a:pt x="156" y="102"/>
                    </a:lnTo>
                    <a:lnTo>
                      <a:pt x="150" y="118"/>
                    </a:lnTo>
                    <a:lnTo>
                      <a:pt x="146" y="134"/>
                    </a:lnTo>
                    <a:lnTo>
                      <a:pt x="143" y="150"/>
                    </a:lnTo>
                    <a:lnTo>
                      <a:pt x="143" y="166"/>
                    </a:lnTo>
                    <a:lnTo>
                      <a:pt x="143" y="236"/>
                    </a:lnTo>
                    <a:lnTo>
                      <a:pt x="143" y="236"/>
                    </a:lnTo>
                    <a:lnTo>
                      <a:pt x="129" y="240"/>
                    </a:lnTo>
                    <a:lnTo>
                      <a:pt x="114" y="243"/>
                    </a:lnTo>
                    <a:lnTo>
                      <a:pt x="100" y="249"/>
                    </a:lnTo>
                    <a:lnTo>
                      <a:pt x="87" y="256"/>
                    </a:lnTo>
                    <a:lnTo>
                      <a:pt x="74" y="262"/>
                    </a:lnTo>
                    <a:lnTo>
                      <a:pt x="63" y="270"/>
                    </a:lnTo>
                    <a:lnTo>
                      <a:pt x="52" y="280"/>
                    </a:lnTo>
                    <a:lnTo>
                      <a:pt x="42" y="291"/>
                    </a:lnTo>
                    <a:lnTo>
                      <a:pt x="32" y="302"/>
                    </a:lnTo>
                    <a:lnTo>
                      <a:pt x="24" y="314"/>
                    </a:lnTo>
                    <a:lnTo>
                      <a:pt x="18" y="326"/>
                    </a:lnTo>
                    <a:lnTo>
                      <a:pt x="11" y="341"/>
                    </a:lnTo>
                    <a:lnTo>
                      <a:pt x="7" y="355"/>
                    </a:lnTo>
                    <a:lnTo>
                      <a:pt x="3" y="370"/>
                    </a:lnTo>
                    <a:lnTo>
                      <a:pt x="2" y="384"/>
                    </a:lnTo>
                    <a:lnTo>
                      <a:pt x="0" y="400"/>
                    </a:lnTo>
                    <a:lnTo>
                      <a:pt x="0" y="1126"/>
                    </a:lnTo>
                    <a:lnTo>
                      <a:pt x="122" y="652"/>
                    </a:lnTo>
                    <a:lnTo>
                      <a:pt x="122" y="652"/>
                    </a:lnTo>
                    <a:lnTo>
                      <a:pt x="129" y="633"/>
                    </a:lnTo>
                    <a:lnTo>
                      <a:pt x="138" y="614"/>
                    </a:lnTo>
                    <a:lnTo>
                      <a:pt x="148" y="596"/>
                    </a:lnTo>
                    <a:lnTo>
                      <a:pt x="159" y="579"/>
                    </a:lnTo>
                    <a:lnTo>
                      <a:pt x="174" y="561"/>
                    </a:lnTo>
                    <a:lnTo>
                      <a:pt x="188" y="546"/>
                    </a:lnTo>
                    <a:lnTo>
                      <a:pt x="204" y="532"/>
                    </a:lnTo>
                    <a:lnTo>
                      <a:pt x="223" y="517"/>
                    </a:lnTo>
                    <a:lnTo>
                      <a:pt x="241" y="506"/>
                    </a:lnTo>
                    <a:lnTo>
                      <a:pt x="262" y="495"/>
                    </a:lnTo>
                    <a:lnTo>
                      <a:pt x="283" y="485"/>
                    </a:lnTo>
                    <a:lnTo>
                      <a:pt x="305" y="479"/>
                    </a:lnTo>
                    <a:lnTo>
                      <a:pt x="328" y="473"/>
                    </a:lnTo>
                    <a:lnTo>
                      <a:pt x="350" y="468"/>
                    </a:lnTo>
                    <a:lnTo>
                      <a:pt x="374" y="464"/>
                    </a:lnTo>
                    <a:lnTo>
                      <a:pt x="398" y="464"/>
                    </a:lnTo>
                    <a:lnTo>
                      <a:pt x="398" y="4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pSp>
        <p:nvGrpSpPr>
          <p:cNvPr id="7" name="组合 6"/>
          <p:cNvGrpSpPr/>
          <p:nvPr/>
        </p:nvGrpSpPr>
        <p:grpSpPr>
          <a:xfrm>
            <a:off x="1019591" y="3946457"/>
            <a:ext cx="3334836" cy="1509992"/>
            <a:chOff x="1019591" y="3946457"/>
            <a:chExt cx="3334836" cy="1509992"/>
          </a:xfrm>
        </p:grpSpPr>
        <p:grpSp>
          <p:nvGrpSpPr>
            <p:cNvPr id="67" name="组合 66"/>
            <p:cNvGrpSpPr/>
            <p:nvPr/>
          </p:nvGrpSpPr>
          <p:grpSpPr>
            <a:xfrm>
              <a:off x="1019591" y="3946457"/>
              <a:ext cx="3334836" cy="1509992"/>
              <a:chOff x="4304043" y="1286668"/>
              <a:chExt cx="3837944" cy="2757793"/>
            </a:xfrm>
            <a:effectLst>
              <a:outerShdw blurRad="381000" dist="254000" dir="8100000" algn="tr" rotWithShape="0">
                <a:prstClr val="black">
                  <a:alpha val="40000"/>
                </a:prstClr>
              </a:outerShdw>
            </a:effectLst>
          </p:grpSpPr>
          <p:sp>
            <p:nvSpPr>
              <p:cNvPr id="73" name="圆角矩形 72"/>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圆角矩形 73"/>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5" name="组合 74"/>
            <p:cNvGrpSpPr/>
            <p:nvPr/>
          </p:nvGrpSpPr>
          <p:grpSpPr>
            <a:xfrm>
              <a:off x="1221014" y="4238394"/>
              <a:ext cx="828061" cy="828060"/>
              <a:chOff x="304800" y="673100"/>
              <a:chExt cx="4000500" cy="4000500"/>
            </a:xfrm>
            <a:effectLst>
              <a:outerShdw blurRad="444500" dist="254000" dir="8100000" algn="tr" rotWithShape="0">
                <a:prstClr val="black">
                  <a:alpha val="50000"/>
                </a:prstClr>
              </a:outerShdw>
            </a:effectLst>
          </p:grpSpPr>
          <p:sp>
            <p:nvSpPr>
              <p:cNvPr id="76" name="同心圆 7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Text" lastClr="000000"/>
                  </a:solidFill>
                  <a:latin typeface="Calibri" panose="020F0502020204030204"/>
                  <a:ea typeface="宋体" panose="02010600030101010101" pitchFamily="2" charset="-122"/>
                </a:endParaRPr>
              </a:p>
            </p:txBody>
          </p:sp>
          <p:sp>
            <p:nvSpPr>
              <p:cNvPr id="77" name="椭圆 76"/>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 lastClr="FFFFFF"/>
                  </a:solidFill>
                  <a:latin typeface="Calibri" panose="020F0502020204030204"/>
                  <a:ea typeface="宋体" panose="02010600030101010101" pitchFamily="2" charset="-122"/>
                </a:endParaRPr>
              </a:p>
            </p:txBody>
          </p:sp>
        </p:grpSp>
        <p:grpSp>
          <p:nvGrpSpPr>
            <p:cNvPr id="78" name="Group 41"/>
            <p:cNvGrpSpPr/>
            <p:nvPr/>
          </p:nvGrpSpPr>
          <p:grpSpPr bwMode="auto">
            <a:xfrm>
              <a:off x="2171931" y="4238392"/>
              <a:ext cx="1944228" cy="1066336"/>
              <a:chOff x="0" y="0"/>
              <a:chExt cx="2419" cy="1343"/>
            </a:xfrm>
          </p:grpSpPr>
          <p:sp>
            <p:nvSpPr>
              <p:cNvPr id="79" name="Rectangle 42"/>
              <p:cNvSpPr/>
              <p:nvPr/>
            </p:nvSpPr>
            <p:spPr bwMode="auto">
              <a:xfrm>
                <a:off x="0" y="0"/>
                <a:ext cx="2419"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zh-CN" alt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rPr>
                  <a:t>单击此处添加标题</a:t>
                </a:r>
                <a:endParaRPr 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endParaRPr>
              </a:p>
            </p:txBody>
          </p:sp>
          <p:sp>
            <p:nvSpPr>
              <p:cNvPr id="80" name="Rectangle 43"/>
              <p:cNvSpPr/>
              <p:nvPr/>
            </p:nvSpPr>
            <p:spPr bwMode="auto">
              <a:xfrm>
                <a:off x="0" y="304"/>
                <a:ext cx="2419" cy="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lstStyle/>
              <a:p>
                <a:pPr fontAlgn="base">
                  <a:lnSpc>
                    <a:spcPct val="125000"/>
                  </a:lnSpc>
                  <a:spcBef>
                    <a:spcPct val="0"/>
                  </a:spcBef>
                  <a:spcAft>
                    <a:spcPct val="0"/>
                  </a:spcAft>
                </a:pPr>
                <a:r>
                  <a:rPr lang="zh-CN" alt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rPr>
                  <a:t>此处添加详细文本描述，建议与标题相关并符合整体语言风格，语言描述尽量</a:t>
                </a:r>
                <a:endParaRPr 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endParaRPr>
              </a:p>
            </p:txBody>
          </p:sp>
        </p:grpSp>
        <p:sp>
          <p:nvSpPr>
            <p:cNvPr id="61" name="任意多边形 60"/>
            <p:cNvSpPr/>
            <p:nvPr/>
          </p:nvSpPr>
          <p:spPr bwMode="auto">
            <a:xfrm>
              <a:off x="1455471" y="4437112"/>
              <a:ext cx="391263" cy="386255"/>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grpSp>
      <p:grpSp>
        <p:nvGrpSpPr>
          <p:cNvPr id="5" name="组合 4"/>
          <p:cNvGrpSpPr/>
          <p:nvPr/>
        </p:nvGrpSpPr>
        <p:grpSpPr>
          <a:xfrm>
            <a:off x="4795725" y="1999124"/>
            <a:ext cx="3334836" cy="1509992"/>
            <a:chOff x="4795725" y="1999124"/>
            <a:chExt cx="3334836" cy="1509992"/>
          </a:xfrm>
        </p:grpSpPr>
        <p:grpSp>
          <p:nvGrpSpPr>
            <p:cNvPr id="3" name="组合 2"/>
            <p:cNvGrpSpPr/>
            <p:nvPr/>
          </p:nvGrpSpPr>
          <p:grpSpPr>
            <a:xfrm>
              <a:off x="4795725" y="1999124"/>
              <a:ext cx="3334836" cy="1509992"/>
              <a:chOff x="4795725" y="1999124"/>
              <a:chExt cx="3334836" cy="1509992"/>
            </a:xfrm>
          </p:grpSpPr>
          <p:grpSp>
            <p:nvGrpSpPr>
              <p:cNvPr id="41" name="组合 40"/>
              <p:cNvGrpSpPr/>
              <p:nvPr/>
            </p:nvGrpSpPr>
            <p:grpSpPr>
              <a:xfrm>
                <a:off x="4795725" y="1999124"/>
                <a:ext cx="3334836" cy="1509992"/>
                <a:chOff x="4304043" y="1286668"/>
                <a:chExt cx="3837944" cy="2757793"/>
              </a:xfrm>
              <a:effectLst>
                <a:outerShdw blurRad="381000" dist="254000" dir="8100000" algn="tr" rotWithShape="0">
                  <a:prstClr val="black">
                    <a:alpha val="40000"/>
                  </a:prstClr>
                </a:outerShdw>
              </a:effectLst>
            </p:grpSpPr>
            <p:sp>
              <p:nvSpPr>
                <p:cNvPr id="42" name="圆角矩形 41"/>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圆角矩形 45"/>
                <p:cNvSpPr/>
                <p:nvPr/>
              </p:nvSpPr>
              <p:spPr>
                <a:xfrm>
                  <a:off x="4351931" y="1367703"/>
                  <a:ext cx="3742172" cy="259572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p:cNvGrpSpPr/>
              <p:nvPr/>
            </p:nvGrpSpPr>
            <p:grpSpPr>
              <a:xfrm>
                <a:off x="4997147" y="2291061"/>
                <a:ext cx="828061" cy="828060"/>
                <a:chOff x="304800" y="673100"/>
                <a:chExt cx="4000500" cy="4000500"/>
              </a:xfrm>
              <a:effectLst>
                <a:outerShdw blurRad="444500" dist="254000" dir="8100000" algn="tr" rotWithShape="0">
                  <a:prstClr val="black">
                    <a:alpha val="50000"/>
                  </a:prstClr>
                </a:outerShdw>
              </a:effectLst>
            </p:grpSpPr>
            <p:sp>
              <p:nvSpPr>
                <p:cNvPr id="48" name="同心圆 4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Text" lastClr="000000"/>
                    </a:solidFill>
                    <a:latin typeface="Calibri" panose="020F0502020204030204"/>
                    <a:ea typeface="宋体" panose="02010600030101010101" pitchFamily="2" charset="-122"/>
                  </a:endParaRPr>
                </a:p>
              </p:txBody>
            </p:sp>
            <p:sp>
              <p:nvSpPr>
                <p:cNvPr id="49" name="椭圆 48"/>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sz="2400" kern="0">
                    <a:solidFill>
                      <a:sysClr val="window" lastClr="FFFFFF"/>
                    </a:solidFill>
                    <a:latin typeface="Calibri" panose="020F0502020204030204"/>
                    <a:ea typeface="宋体" panose="02010600030101010101" pitchFamily="2" charset="-122"/>
                  </a:endParaRPr>
                </a:p>
              </p:txBody>
            </p:sp>
          </p:grpSp>
          <p:grpSp>
            <p:nvGrpSpPr>
              <p:cNvPr id="50" name="Group 41"/>
              <p:cNvGrpSpPr/>
              <p:nvPr/>
            </p:nvGrpSpPr>
            <p:grpSpPr bwMode="auto">
              <a:xfrm>
                <a:off x="5948065" y="2291059"/>
                <a:ext cx="1944228" cy="1066336"/>
                <a:chOff x="0" y="0"/>
                <a:chExt cx="2419" cy="1343"/>
              </a:xfrm>
            </p:grpSpPr>
            <p:sp>
              <p:nvSpPr>
                <p:cNvPr id="51" name="Rectangle 42"/>
                <p:cNvSpPr/>
                <p:nvPr/>
              </p:nvSpPr>
              <p:spPr bwMode="auto">
                <a:xfrm>
                  <a:off x="0" y="0"/>
                  <a:ext cx="2419"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zh-CN" alt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rPr>
                    <a:t>单击此处添加标题</a:t>
                  </a:r>
                  <a:endParaRPr lang="en-US" sz="1600" dirty="0">
                    <a:solidFill>
                      <a:srgbClr val="000000"/>
                    </a:solidFill>
                    <a:latin typeface="微软雅黑" panose="020B0503020204020204" pitchFamily="34" charset="-122"/>
                    <a:ea typeface="微软雅黑" panose="020B0503020204020204" pitchFamily="34" charset="-122"/>
                    <a:cs typeface="Bebas Neue" panose="020B0606020202050201" charset="0"/>
                    <a:sym typeface="Bebas Neue" panose="020B0606020202050201" charset="0"/>
                  </a:endParaRPr>
                </a:p>
              </p:txBody>
            </p:sp>
            <p:sp>
              <p:nvSpPr>
                <p:cNvPr id="52" name="Rectangle 43"/>
                <p:cNvSpPr/>
                <p:nvPr/>
              </p:nvSpPr>
              <p:spPr bwMode="auto">
                <a:xfrm>
                  <a:off x="0" y="304"/>
                  <a:ext cx="2419" cy="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lstStyle/>
                <a:p>
                  <a:pPr fontAlgn="base">
                    <a:lnSpc>
                      <a:spcPct val="125000"/>
                    </a:lnSpc>
                    <a:spcBef>
                      <a:spcPct val="0"/>
                    </a:spcBef>
                    <a:spcAft>
                      <a:spcPct val="0"/>
                    </a:spcAft>
                  </a:pPr>
                  <a:r>
                    <a:rPr lang="zh-CN" alt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rPr>
                    <a:t>此处添加详细文本描述，建议与标题相关并符合整体语言风格，语言描述尽量</a:t>
                  </a:r>
                  <a:endParaRPr lang="en-US" sz="1200" dirty="0">
                    <a:solidFill>
                      <a:srgbClr val="000000"/>
                    </a:solidFill>
                    <a:latin typeface="微软雅黑" panose="020B0503020204020204" pitchFamily="34" charset="-122"/>
                    <a:ea typeface="微软雅黑" panose="020B0503020204020204" pitchFamily="34" charset="-122"/>
                    <a:cs typeface="Lato Light" charset="0"/>
                    <a:sym typeface="Lato Light" charset="0"/>
                  </a:endParaRPr>
                </a:p>
              </p:txBody>
            </p:sp>
          </p:grpSp>
        </p:grpSp>
        <p:sp>
          <p:nvSpPr>
            <p:cNvPr id="62" name="Freeform 98"/>
            <p:cNvSpPr/>
            <p:nvPr/>
          </p:nvSpPr>
          <p:spPr bwMode="auto">
            <a:xfrm>
              <a:off x="5226889" y="2495945"/>
              <a:ext cx="360630" cy="410300"/>
            </a:xfrm>
            <a:custGeom>
              <a:avLst/>
              <a:gdLst>
                <a:gd name="T0" fmla="*/ 7016 w 7594"/>
                <a:gd name="T1" fmla="*/ 7 h 8640"/>
                <a:gd name="T2" fmla="*/ 6472 w 7594"/>
                <a:gd name="T3" fmla="*/ 299 h 8640"/>
                <a:gd name="T4" fmla="*/ 6244 w 7594"/>
                <a:gd name="T5" fmla="*/ 109 h 8640"/>
                <a:gd name="T6" fmla="*/ 2904 w 7594"/>
                <a:gd name="T7" fmla="*/ 2325 h 8640"/>
                <a:gd name="T8" fmla="*/ 2787 w 7594"/>
                <a:gd name="T9" fmla="*/ 2551 h 8640"/>
                <a:gd name="T10" fmla="*/ 2491 w 7594"/>
                <a:gd name="T11" fmla="*/ 3056 h 8640"/>
                <a:gd name="T12" fmla="*/ 2425 w 7594"/>
                <a:gd name="T13" fmla="*/ 3221 h 8640"/>
                <a:gd name="T14" fmla="*/ 2937 w 7594"/>
                <a:gd name="T15" fmla="*/ 3987 h 8640"/>
                <a:gd name="T16" fmla="*/ 3112 w 7594"/>
                <a:gd name="T17" fmla="*/ 4019 h 8640"/>
                <a:gd name="T18" fmla="*/ 3676 w 7594"/>
                <a:gd name="T19" fmla="*/ 3880 h 8640"/>
                <a:gd name="T20" fmla="*/ 3927 w 7594"/>
                <a:gd name="T21" fmla="*/ 3900 h 8640"/>
                <a:gd name="T22" fmla="*/ 5489 w 7594"/>
                <a:gd name="T23" fmla="*/ 3149 h 8640"/>
                <a:gd name="T24" fmla="*/ 5542 w 7594"/>
                <a:gd name="T25" fmla="*/ 3622 h 8640"/>
                <a:gd name="T26" fmla="*/ 5486 w 7594"/>
                <a:gd name="T27" fmla="*/ 4111 h 8640"/>
                <a:gd name="T28" fmla="*/ 5305 w 7594"/>
                <a:gd name="T29" fmla="*/ 4607 h 8640"/>
                <a:gd name="T30" fmla="*/ 5015 w 7594"/>
                <a:gd name="T31" fmla="*/ 5037 h 8640"/>
                <a:gd name="T32" fmla="*/ 4632 w 7594"/>
                <a:gd name="T33" fmla="*/ 5384 h 8640"/>
                <a:gd name="T34" fmla="*/ 4174 w 7594"/>
                <a:gd name="T35" fmla="*/ 5633 h 8640"/>
                <a:gd name="T36" fmla="*/ 3656 w 7594"/>
                <a:gd name="T37" fmla="*/ 5767 h 8640"/>
                <a:gd name="T38" fmla="*/ 3155 w 7594"/>
                <a:gd name="T39" fmla="*/ 5771 h 8640"/>
                <a:gd name="T40" fmla="*/ 2622 w 7594"/>
                <a:gd name="T41" fmla="*/ 5645 h 8640"/>
                <a:gd name="T42" fmla="*/ 2150 w 7594"/>
                <a:gd name="T43" fmla="*/ 5395 h 8640"/>
                <a:gd name="T44" fmla="*/ 2508 w 7594"/>
                <a:gd name="T45" fmla="*/ 5120 h 8640"/>
                <a:gd name="T46" fmla="*/ 2695 w 7594"/>
                <a:gd name="T47" fmla="*/ 5072 h 8640"/>
                <a:gd name="T48" fmla="*/ 2835 w 7594"/>
                <a:gd name="T49" fmla="*/ 4946 h 8640"/>
                <a:gd name="T50" fmla="*/ 2900 w 7594"/>
                <a:gd name="T51" fmla="*/ 4766 h 8640"/>
                <a:gd name="T52" fmla="*/ 2878 w 7594"/>
                <a:gd name="T53" fmla="*/ 4591 h 8640"/>
                <a:gd name="T54" fmla="*/ 2773 w 7594"/>
                <a:gd name="T55" fmla="*/ 4434 h 8640"/>
                <a:gd name="T56" fmla="*/ 2607 w 7594"/>
                <a:gd name="T57" fmla="*/ 4344 h 8640"/>
                <a:gd name="T58" fmla="*/ 333 w 7594"/>
                <a:gd name="T59" fmla="*/ 4337 h 8640"/>
                <a:gd name="T60" fmla="*/ 158 w 7594"/>
                <a:gd name="T61" fmla="*/ 4411 h 8640"/>
                <a:gd name="T62" fmla="*/ 38 w 7594"/>
                <a:gd name="T63" fmla="*/ 4555 h 8640"/>
                <a:gd name="T64" fmla="*/ 0 w 7594"/>
                <a:gd name="T65" fmla="*/ 4725 h 8640"/>
                <a:gd name="T66" fmla="*/ 48 w 7594"/>
                <a:gd name="T67" fmla="*/ 4914 h 8640"/>
                <a:gd name="T68" fmla="*/ 173 w 7594"/>
                <a:gd name="T69" fmla="*/ 5052 h 8640"/>
                <a:gd name="T70" fmla="*/ 353 w 7594"/>
                <a:gd name="T71" fmla="*/ 5117 h 8640"/>
                <a:gd name="T72" fmla="*/ 1244 w 7594"/>
                <a:gd name="T73" fmla="*/ 5555 h 8640"/>
                <a:gd name="T74" fmla="*/ 1947 w 7594"/>
                <a:gd name="T75" fmla="*/ 6135 h 8640"/>
                <a:gd name="T76" fmla="*/ 2795 w 7594"/>
                <a:gd name="T77" fmla="*/ 6503 h 8640"/>
                <a:gd name="T78" fmla="*/ 2731 w 7594"/>
                <a:gd name="T79" fmla="*/ 8123 h 8640"/>
                <a:gd name="T80" fmla="*/ 2535 w 7594"/>
                <a:gd name="T81" fmla="*/ 8230 h 8640"/>
                <a:gd name="T82" fmla="*/ 2402 w 7594"/>
                <a:gd name="T83" fmla="*/ 8401 h 8640"/>
                <a:gd name="T84" fmla="*/ 2346 w 7594"/>
                <a:gd name="T85" fmla="*/ 8617 h 8640"/>
                <a:gd name="T86" fmla="*/ 5226 w 7594"/>
                <a:gd name="T87" fmla="*/ 8483 h 8640"/>
                <a:gd name="T88" fmla="*/ 5120 w 7594"/>
                <a:gd name="T89" fmla="*/ 8292 h 8640"/>
                <a:gd name="T90" fmla="*/ 4948 w 7594"/>
                <a:gd name="T91" fmla="*/ 8156 h 8640"/>
                <a:gd name="T92" fmla="*/ 4378 w 7594"/>
                <a:gd name="T93" fmla="*/ 6533 h 8640"/>
                <a:gd name="T94" fmla="*/ 5049 w 7594"/>
                <a:gd name="T95" fmla="*/ 6301 h 8640"/>
                <a:gd name="T96" fmla="*/ 5646 w 7594"/>
                <a:gd name="T97" fmla="*/ 5934 h 8640"/>
                <a:gd name="T98" fmla="*/ 6148 w 7594"/>
                <a:gd name="T99" fmla="*/ 5454 h 8640"/>
                <a:gd name="T100" fmla="*/ 6538 w 7594"/>
                <a:gd name="T101" fmla="*/ 4876 h 8640"/>
                <a:gd name="T102" fmla="*/ 6799 w 7594"/>
                <a:gd name="T103" fmla="*/ 4220 h 8640"/>
                <a:gd name="T104" fmla="*/ 6912 w 7594"/>
                <a:gd name="T105" fmla="*/ 3502 h 8640"/>
                <a:gd name="T106" fmla="*/ 6859 w 7594"/>
                <a:gd name="T107" fmla="*/ 2751 h 8640"/>
                <a:gd name="T108" fmla="*/ 7114 w 7594"/>
                <a:gd name="T109" fmla="*/ 1701 h 8640"/>
                <a:gd name="T110" fmla="*/ 7229 w 7594"/>
                <a:gd name="T111" fmla="*/ 1502 h 8640"/>
                <a:gd name="T112" fmla="*/ 7512 w 7594"/>
                <a:gd name="T113" fmla="*/ 984 h 8640"/>
                <a:gd name="T114" fmla="*/ 7594 w 7594"/>
                <a:gd name="T115" fmla="*/ 82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94" h="8640">
                  <a:moveTo>
                    <a:pt x="7560" y="717"/>
                  </a:moveTo>
                  <a:lnTo>
                    <a:pt x="7121" y="82"/>
                  </a:lnTo>
                  <a:lnTo>
                    <a:pt x="7121" y="82"/>
                  </a:lnTo>
                  <a:lnTo>
                    <a:pt x="7109" y="67"/>
                  </a:lnTo>
                  <a:lnTo>
                    <a:pt x="7096" y="53"/>
                  </a:lnTo>
                  <a:lnTo>
                    <a:pt x="7082" y="40"/>
                  </a:lnTo>
                  <a:lnTo>
                    <a:pt x="7066" y="29"/>
                  </a:lnTo>
                  <a:lnTo>
                    <a:pt x="7050" y="21"/>
                  </a:lnTo>
                  <a:lnTo>
                    <a:pt x="7033" y="13"/>
                  </a:lnTo>
                  <a:lnTo>
                    <a:pt x="7016" y="7"/>
                  </a:lnTo>
                  <a:lnTo>
                    <a:pt x="6998" y="4"/>
                  </a:lnTo>
                  <a:lnTo>
                    <a:pt x="6980" y="1"/>
                  </a:lnTo>
                  <a:lnTo>
                    <a:pt x="6962" y="0"/>
                  </a:lnTo>
                  <a:lnTo>
                    <a:pt x="6944" y="1"/>
                  </a:lnTo>
                  <a:lnTo>
                    <a:pt x="6925" y="4"/>
                  </a:lnTo>
                  <a:lnTo>
                    <a:pt x="6907" y="9"/>
                  </a:lnTo>
                  <a:lnTo>
                    <a:pt x="6889" y="16"/>
                  </a:lnTo>
                  <a:lnTo>
                    <a:pt x="6871" y="23"/>
                  </a:lnTo>
                  <a:lnTo>
                    <a:pt x="6856" y="34"/>
                  </a:lnTo>
                  <a:lnTo>
                    <a:pt x="6472" y="299"/>
                  </a:lnTo>
                  <a:lnTo>
                    <a:pt x="6420" y="222"/>
                  </a:lnTo>
                  <a:lnTo>
                    <a:pt x="6420" y="222"/>
                  </a:lnTo>
                  <a:lnTo>
                    <a:pt x="6402" y="200"/>
                  </a:lnTo>
                  <a:lnTo>
                    <a:pt x="6384" y="180"/>
                  </a:lnTo>
                  <a:lnTo>
                    <a:pt x="6363" y="163"/>
                  </a:lnTo>
                  <a:lnTo>
                    <a:pt x="6341" y="147"/>
                  </a:lnTo>
                  <a:lnTo>
                    <a:pt x="6319" y="135"/>
                  </a:lnTo>
                  <a:lnTo>
                    <a:pt x="6295" y="124"/>
                  </a:lnTo>
                  <a:lnTo>
                    <a:pt x="6270" y="115"/>
                  </a:lnTo>
                  <a:lnTo>
                    <a:pt x="6244" y="109"/>
                  </a:lnTo>
                  <a:lnTo>
                    <a:pt x="6219" y="107"/>
                  </a:lnTo>
                  <a:lnTo>
                    <a:pt x="6193" y="105"/>
                  </a:lnTo>
                  <a:lnTo>
                    <a:pt x="6167" y="107"/>
                  </a:lnTo>
                  <a:lnTo>
                    <a:pt x="6142" y="110"/>
                  </a:lnTo>
                  <a:lnTo>
                    <a:pt x="6116" y="118"/>
                  </a:lnTo>
                  <a:lnTo>
                    <a:pt x="6090" y="126"/>
                  </a:lnTo>
                  <a:lnTo>
                    <a:pt x="6066" y="138"/>
                  </a:lnTo>
                  <a:lnTo>
                    <a:pt x="6042" y="153"/>
                  </a:lnTo>
                  <a:lnTo>
                    <a:pt x="2904" y="2325"/>
                  </a:lnTo>
                  <a:lnTo>
                    <a:pt x="2904" y="2325"/>
                  </a:lnTo>
                  <a:lnTo>
                    <a:pt x="2882" y="2342"/>
                  </a:lnTo>
                  <a:lnTo>
                    <a:pt x="2862" y="2360"/>
                  </a:lnTo>
                  <a:lnTo>
                    <a:pt x="2845" y="2381"/>
                  </a:lnTo>
                  <a:lnTo>
                    <a:pt x="2829" y="2403"/>
                  </a:lnTo>
                  <a:lnTo>
                    <a:pt x="2817" y="2425"/>
                  </a:lnTo>
                  <a:lnTo>
                    <a:pt x="2806" y="2450"/>
                  </a:lnTo>
                  <a:lnTo>
                    <a:pt x="2797" y="2474"/>
                  </a:lnTo>
                  <a:lnTo>
                    <a:pt x="2792" y="2500"/>
                  </a:lnTo>
                  <a:lnTo>
                    <a:pt x="2789" y="2526"/>
                  </a:lnTo>
                  <a:lnTo>
                    <a:pt x="2787" y="2551"/>
                  </a:lnTo>
                  <a:lnTo>
                    <a:pt x="2789" y="2577"/>
                  </a:lnTo>
                  <a:lnTo>
                    <a:pt x="2793" y="2603"/>
                  </a:lnTo>
                  <a:lnTo>
                    <a:pt x="2800" y="2629"/>
                  </a:lnTo>
                  <a:lnTo>
                    <a:pt x="2809" y="2654"/>
                  </a:lnTo>
                  <a:lnTo>
                    <a:pt x="2820" y="2679"/>
                  </a:lnTo>
                  <a:lnTo>
                    <a:pt x="2835" y="2702"/>
                  </a:lnTo>
                  <a:lnTo>
                    <a:pt x="2889" y="2779"/>
                  </a:lnTo>
                  <a:lnTo>
                    <a:pt x="2507" y="3044"/>
                  </a:lnTo>
                  <a:lnTo>
                    <a:pt x="2507" y="3044"/>
                  </a:lnTo>
                  <a:lnTo>
                    <a:pt x="2491" y="3056"/>
                  </a:lnTo>
                  <a:lnTo>
                    <a:pt x="2476" y="3069"/>
                  </a:lnTo>
                  <a:lnTo>
                    <a:pt x="2464" y="3083"/>
                  </a:lnTo>
                  <a:lnTo>
                    <a:pt x="2454" y="3099"/>
                  </a:lnTo>
                  <a:lnTo>
                    <a:pt x="2444" y="3115"/>
                  </a:lnTo>
                  <a:lnTo>
                    <a:pt x="2437" y="3132"/>
                  </a:lnTo>
                  <a:lnTo>
                    <a:pt x="2431" y="3149"/>
                  </a:lnTo>
                  <a:lnTo>
                    <a:pt x="2427" y="3167"/>
                  </a:lnTo>
                  <a:lnTo>
                    <a:pt x="2425" y="3185"/>
                  </a:lnTo>
                  <a:lnTo>
                    <a:pt x="2424" y="3203"/>
                  </a:lnTo>
                  <a:lnTo>
                    <a:pt x="2425" y="3221"/>
                  </a:lnTo>
                  <a:lnTo>
                    <a:pt x="2428" y="3240"/>
                  </a:lnTo>
                  <a:lnTo>
                    <a:pt x="2432" y="3258"/>
                  </a:lnTo>
                  <a:lnTo>
                    <a:pt x="2439" y="3276"/>
                  </a:lnTo>
                  <a:lnTo>
                    <a:pt x="2448" y="3294"/>
                  </a:lnTo>
                  <a:lnTo>
                    <a:pt x="2458" y="3310"/>
                  </a:lnTo>
                  <a:lnTo>
                    <a:pt x="2896" y="3944"/>
                  </a:lnTo>
                  <a:lnTo>
                    <a:pt x="2896" y="3944"/>
                  </a:lnTo>
                  <a:lnTo>
                    <a:pt x="2909" y="3960"/>
                  </a:lnTo>
                  <a:lnTo>
                    <a:pt x="2922" y="3973"/>
                  </a:lnTo>
                  <a:lnTo>
                    <a:pt x="2937" y="3987"/>
                  </a:lnTo>
                  <a:lnTo>
                    <a:pt x="2951" y="3997"/>
                  </a:lnTo>
                  <a:lnTo>
                    <a:pt x="2967" y="4006"/>
                  </a:lnTo>
                  <a:lnTo>
                    <a:pt x="2984" y="4014"/>
                  </a:lnTo>
                  <a:lnTo>
                    <a:pt x="3002" y="4020"/>
                  </a:lnTo>
                  <a:lnTo>
                    <a:pt x="3020" y="4024"/>
                  </a:lnTo>
                  <a:lnTo>
                    <a:pt x="3038" y="4026"/>
                  </a:lnTo>
                  <a:lnTo>
                    <a:pt x="3057" y="4027"/>
                  </a:lnTo>
                  <a:lnTo>
                    <a:pt x="3075" y="4026"/>
                  </a:lnTo>
                  <a:lnTo>
                    <a:pt x="3093" y="4022"/>
                  </a:lnTo>
                  <a:lnTo>
                    <a:pt x="3112" y="4019"/>
                  </a:lnTo>
                  <a:lnTo>
                    <a:pt x="3129" y="4011"/>
                  </a:lnTo>
                  <a:lnTo>
                    <a:pt x="3146" y="4003"/>
                  </a:lnTo>
                  <a:lnTo>
                    <a:pt x="3163" y="3993"/>
                  </a:lnTo>
                  <a:lnTo>
                    <a:pt x="3545" y="3728"/>
                  </a:lnTo>
                  <a:lnTo>
                    <a:pt x="3599" y="3806"/>
                  </a:lnTo>
                  <a:lnTo>
                    <a:pt x="3599" y="3806"/>
                  </a:lnTo>
                  <a:lnTo>
                    <a:pt x="3616" y="3828"/>
                  </a:lnTo>
                  <a:lnTo>
                    <a:pt x="3635" y="3847"/>
                  </a:lnTo>
                  <a:lnTo>
                    <a:pt x="3654" y="3864"/>
                  </a:lnTo>
                  <a:lnTo>
                    <a:pt x="3676" y="3880"/>
                  </a:lnTo>
                  <a:lnTo>
                    <a:pt x="3700" y="3893"/>
                  </a:lnTo>
                  <a:lnTo>
                    <a:pt x="3723" y="3904"/>
                  </a:lnTo>
                  <a:lnTo>
                    <a:pt x="3747" y="3912"/>
                  </a:lnTo>
                  <a:lnTo>
                    <a:pt x="3773" y="3917"/>
                  </a:lnTo>
                  <a:lnTo>
                    <a:pt x="3799" y="3921"/>
                  </a:lnTo>
                  <a:lnTo>
                    <a:pt x="3825" y="3922"/>
                  </a:lnTo>
                  <a:lnTo>
                    <a:pt x="3850" y="3921"/>
                  </a:lnTo>
                  <a:lnTo>
                    <a:pt x="3877" y="3916"/>
                  </a:lnTo>
                  <a:lnTo>
                    <a:pt x="3903" y="3910"/>
                  </a:lnTo>
                  <a:lnTo>
                    <a:pt x="3927" y="3900"/>
                  </a:lnTo>
                  <a:lnTo>
                    <a:pt x="3952" y="3889"/>
                  </a:lnTo>
                  <a:lnTo>
                    <a:pt x="3975" y="3874"/>
                  </a:lnTo>
                  <a:lnTo>
                    <a:pt x="5409" y="2882"/>
                  </a:lnTo>
                  <a:lnTo>
                    <a:pt x="5409" y="2882"/>
                  </a:lnTo>
                  <a:lnTo>
                    <a:pt x="5425" y="2925"/>
                  </a:lnTo>
                  <a:lnTo>
                    <a:pt x="5440" y="2969"/>
                  </a:lnTo>
                  <a:lnTo>
                    <a:pt x="5453" y="3013"/>
                  </a:lnTo>
                  <a:lnTo>
                    <a:pt x="5466" y="3058"/>
                  </a:lnTo>
                  <a:lnTo>
                    <a:pt x="5478" y="3104"/>
                  </a:lnTo>
                  <a:lnTo>
                    <a:pt x="5489" y="3149"/>
                  </a:lnTo>
                  <a:lnTo>
                    <a:pt x="5499" y="3194"/>
                  </a:lnTo>
                  <a:lnTo>
                    <a:pt x="5507" y="3241"/>
                  </a:lnTo>
                  <a:lnTo>
                    <a:pt x="5516" y="3287"/>
                  </a:lnTo>
                  <a:lnTo>
                    <a:pt x="5522" y="3334"/>
                  </a:lnTo>
                  <a:lnTo>
                    <a:pt x="5528" y="3382"/>
                  </a:lnTo>
                  <a:lnTo>
                    <a:pt x="5533" y="3428"/>
                  </a:lnTo>
                  <a:lnTo>
                    <a:pt x="5537" y="3476"/>
                  </a:lnTo>
                  <a:lnTo>
                    <a:pt x="5539" y="3525"/>
                  </a:lnTo>
                  <a:lnTo>
                    <a:pt x="5542" y="3573"/>
                  </a:lnTo>
                  <a:lnTo>
                    <a:pt x="5542" y="3622"/>
                  </a:lnTo>
                  <a:lnTo>
                    <a:pt x="5542" y="3622"/>
                  </a:lnTo>
                  <a:lnTo>
                    <a:pt x="5542" y="3678"/>
                  </a:lnTo>
                  <a:lnTo>
                    <a:pt x="5539" y="3733"/>
                  </a:lnTo>
                  <a:lnTo>
                    <a:pt x="5535" y="3788"/>
                  </a:lnTo>
                  <a:lnTo>
                    <a:pt x="5530" y="3844"/>
                  </a:lnTo>
                  <a:lnTo>
                    <a:pt x="5524" y="3897"/>
                  </a:lnTo>
                  <a:lnTo>
                    <a:pt x="5517" y="3951"/>
                  </a:lnTo>
                  <a:lnTo>
                    <a:pt x="5508" y="4004"/>
                  </a:lnTo>
                  <a:lnTo>
                    <a:pt x="5497" y="4058"/>
                  </a:lnTo>
                  <a:lnTo>
                    <a:pt x="5486" y="4111"/>
                  </a:lnTo>
                  <a:lnTo>
                    <a:pt x="5474" y="4162"/>
                  </a:lnTo>
                  <a:lnTo>
                    <a:pt x="5459" y="4213"/>
                  </a:lnTo>
                  <a:lnTo>
                    <a:pt x="5445" y="4265"/>
                  </a:lnTo>
                  <a:lnTo>
                    <a:pt x="5429" y="4315"/>
                  </a:lnTo>
                  <a:lnTo>
                    <a:pt x="5410" y="4365"/>
                  </a:lnTo>
                  <a:lnTo>
                    <a:pt x="5392" y="4414"/>
                  </a:lnTo>
                  <a:lnTo>
                    <a:pt x="5373" y="4463"/>
                  </a:lnTo>
                  <a:lnTo>
                    <a:pt x="5350" y="4511"/>
                  </a:lnTo>
                  <a:lnTo>
                    <a:pt x="5328" y="4559"/>
                  </a:lnTo>
                  <a:lnTo>
                    <a:pt x="5305" y="4607"/>
                  </a:lnTo>
                  <a:lnTo>
                    <a:pt x="5281" y="4652"/>
                  </a:lnTo>
                  <a:lnTo>
                    <a:pt x="5255" y="4698"/>
                  </a:lnTo>
                  <a:lnTo>
                    <a:pt x="5229" y="4743"/>
                  </a:lnTo>
                  <a:lnTo>
                    <a:pt x="5201" y="4787"/>
                  </a:lnTo>
                  <a:lnTo>
                    <a:pt x="5173" y="4831"/>
                  </a:lnTo>
                  <a:lnTo>
                    <a:pt x="5143" y="4874"/>
                  </a:lnTo>
                  <a:lnTo>
                    <a:pt x="5113" y="4915"/>
                  </a:lnTo>
                  <a:lnTo>
                    <a:pt x="5081" y="4957"/>
                  </a:lnTo>
                  <a:lnTo>
                    <a:pt x="5048" y="4997"/>
                  </a:lnTo>
                  <a:lnTo>
                    <a:pt x="5015" y="5037"/>
                  </a:lnTo>
                  <a:lnTo>
                    <a:pt x="4981" y="5076"/>
                  </a:lnTo>
                  <a:lnTo>
                    <a:pt x="4945" y="5114"/>
                  </a:lnTo>
                  <a:lnTo>
                    <a:pt x="4908" y="5150"/>
                  </a:lnTo>
                  <a:lnTo>
                    <a:pt x="4872" y="5187"/>
                  </a:lnTo>
                  <a:lnTo>
                    <a:pt x="4834" y="5221"/>
                  </a:lnTo>
                  <a:lnTo>
                    <a:pt x="4794" y="5257"/>
                  </a:lnTo>
                  <a:lnTo>
                    <a:pt x="4755" y="5290"/>
                  </a:lnTo>
                  <a:lnTo>
                    <a:pt x="4715" y="5322"/>
                  </a:lnTo>
                  <a:lnTo>
                    <a:pt x="4673" y="5354"/>
                  </a:lnTo>
                  <a:lnTo>
                    <a:pt x="4632" y="5384"/>
                  </a:lnTo>
                  <a:lnTo>
                    <a:pt x="4589" y="5415"/>
                  </a:lnTo>
                  <a:lnTo>
                    <a:pt x="4546" y="5443"/>
                  </a:lnTo>
                  <a:lnTo>
                    <a:pt x="4502" y="5470"/>
                  </a:lnTo>
                  <a:lnTo>
                    <a:pt x="4456" y="5497"/>
                  </a:lnTo>
                  <a:lnTo>
                    <a:pt x="4411" y="5523"/>
                  </a:lnTo>
                  <a:lnTo>
                    <a:pt x="4365" y="5547"/>
                  </a:lnTo>
                  <a:lnTo>
                    <a:pt x="4318" y="5571"/>
                  </a:lnTo>
                  <a:lnTo>
                    <a:pt x="4270" y="5593"/>
                  </a:lnTo>
                  <a:lnTo>
                    <a:pt x="4221" y="5613"/>
                  </a:lnTo>
                  <a:lnTo>
                    <a:pt x="4174" y="5633"/>
                  </a:lnTo>
                  <a:lnTo>
                    <a:pt x="4123" y="5653"/>
                  </a:lnTo>
                  <a:lnTo>
                    <a:pt x="4073" y="5670"/>
                  </a:lnTo>
                  <a:lnTo>
                    <a:pt x="4023" y="5687"/>
                  </a:lnTo>
                  <a:lnTo>
                    <a:pt x="3973" y="5702"/>
                  </a:lnTo>
                  <a:lnTo>
                    <a:pt x="3920" y="5715"/>
                  </a:lnTo>
                  <a:lnTo>
                    <a:pt x="3869" y="5729"/>
                  </a:lnTo>
                  <a:lnTo>
                    <a:pt x="3816" y="5740"/>
                  </a:lnTo>
                  <a:lnTo>
                    <a:pt x="3763" y="5749"/>
                  </a:lnTo>
                  <a:lnTo>
                    <a:pt x="3709" y="5759"/>
                  </a:lnTo>
                  <a:lnTo>
                    <a:pt x="3656" y="5767"/>
                  </a:lnTo>
                  <a:lnTo>
                    <a:pt x="3602" y="5773"/>
                  </a:lnTo>
                  <a:lnTo>
                    <a:pt x="3547" y="5778"/>
                  </a:lnTo>
                  <a:lnTo>
                    <a:pt x="3491" y="5781"/>
                  </a:lnTo>
                  <a:lnTo>
                    <a:pt x="3436" y="5782"/>
                  </a:lnTo>
                  <a:lnTo>
                    <a:pt x="3380" y="5784"/>
                  </a:lnTo>
                  <a:lnTo>
                    <a:pt x="3380" y="5784"/>
                  </a:lnTo>
                  <a:lnTo>
                    <a:pt x="3324" y="5782"/>
                  </a:lnTo>
                  <a:lnTo>
                    <a:pt x="3267" y="5780"/>
                  </a:lnTo>
                  <a:lnTo>
                    <a:pt x="3211" y="5776"/>
                  </a:lnTo>
                  <a:lnTo>
                    <a:pt x="3155" y="5771"/>
                  </a:lnTo>
                  <a:lnTo>
                    <a:pt x="3100" y="5765"/>
                  </a:lnTo>
                  <a:lnTo>
                    <a:pt x="3044" y="5757"/>
                  </a:lnTo>
                  <a:lnTo>
                    <a:pt x="2989" y="5748"/>
                  </a:lnTo>
                  <a:lnTo>
                    <a:pt x="2935" y="5737"/>
                  </a:lnTo>
                  <a:lnTo>
                    <a:pt x="2882" y="5725"/>
                  </a:lnTo>
                  <a:lnTo>
                    <a:pt x="2829" y="5711"/>
                  </a:lnTo>
                  <a:lnTo>
                    <a:pt x="2776" y="5697"/>
                  </a:lnTo>
                  <a:lnTo>
                    <a:pt x="2725" y="5681"/>
                  </a:lnTo>
                  <a:lnTo>
                    <a:pt x="2673" y="5664"/>
                  </a:lnTo>
                  <a:lnTo>
                    <a:pt x="2622" y="5645"/>
                  </a:lnTo>
                  <a:lnTo>
                    <a:pt x="2572" y="5626"/>
                  </a:lnTo>
                  <a:lnTo>
                    <a:pt x="2523" y="5605"/>
                  </a:lnTo>
                  <a:lnTo>
                    <a:pt x="2474" y="5583"/>
                  </a:lnTo>
                  <a:lnTo>
                    <a:pt x="2426" y="5560"/>
                  </a:lnTo>
                  <a:lnTo>
                    <a:pt x="2378" y="5535"/>
                  </a:lnTo>
                  <a:lnTo>
                    <a:pt x="2330" y="5509"/>
                  </a:lnTo>
                  <a:lnTo>
                    <a:pt x="2285" y="5482"/>
                  </a:lnTo>
                  <a:lnTo>
                    <a:pt x="2240" y="5454"/>
                  </a:lnTo>
                  <a:lnTo>
                    <a:pt x="2195" y="5426"/>
                  </a:lnTo>
                  <a:lnTo>
                    <a:pt x="2150" y="5395"/>
                  </a:lnTo>
                  <a:lnTo>
                    <a:pt x="2108" y="5365"/>
                  </a:lnTo>
                  <a:lnTo>
                    <a:pt x="2065" y="5333"/>
                  </a:lnTo>
                  <a:lnTo>
                    <a:pt x="2023" y="5300"/>
                  </a:lnTo>
                  <a:lnTo>
                    <a:pt x="1983" y="5266"/>
                  </a:lnTo>
                  <a:lnTo>
                    <a:pt x="1944" y="5230"/>
                  </a:lnTo>
                  <a:lnTo>
                    <a:pt x="1904" y="5195"/>
                  </a:lnTo>
                  <a:lnTo>
                    <a:pt x="1866" y="5158"/>
                  </a:lnTo>
                  <a:lnTo>
                    <a:pt x="1828" y="5120"/>
                  </a:lnTo>
                  <a:lnTo>
                    <a:pt x="2508" y="5120"/>
                  </a:lnTo>
                  <a:lnTo>
                    <a:pt x="2508" y="5120"/>
                  </a:lnTo>
                  <a:lnTo>
                    <a:pt x="2529" y="5119"/>
                  </a:lnTo>
                  <a:lnTo>
                    <a:pt x="2548" y="5117"/>
                  </a:lnTo>
                  <a:lnTo>
                    <a:pt x="2568" y="5115"/>
                  </a:lnTo>
                  <a:lnTo>
                    <a:pt x="2588" y="5111"/>
                  </a:lnTo>
                  <a:lnTo>
                    <a:pt x="2607" y="5108"/>
                  </a:lnTo>
                  <a:lnTo>
                    <a:pt x="2626" y="5101"/>
                  </a:lnTo>
                  <a:lnTo>
                    <a:pt x="2644" y="5095"/>
                  </a:lnTo>
                  <a:lnTo>
                    <a:pt x="2661" y="5089"/>
                  </a:lnTo>
                  <a:lnTo>
                    <a:pt x="2680" y="5081"/>
                  </a:lnTo>
                  <a:lnTo>
                    <a:pt x="2695" y="5072"/>
                  </a:lnTo>
                  <a:lnTo>
                    <a:pt x="2713" y="5062"/>
                  </a:lnTo>
                  <a:lnTo>
                    <a:pt x="2729" y="5052"/>
                  </a:lnTo>
                  <a:lnTo>
                    <a:pt x="2744" y="5041"/>
                  </a:lnTo>
                  <a:lnTo>
                    <a:pt x="2759" y="5029"/>
                  </a:lnTo>
                  <a:lnTo>
                    <a:pt x="2773" y="5017"/>
                  </a:lnTo>
                  <a:lnTo>
                    <a:pt x="2786" y="5005"/>
                  </a:lnTo>
                  <a:lnTo>
                    <a:pt x="2800" y="4991"/>
                  </a:lnTo>
                  <a:lnTo>
                    <a:pt x="2812" y="4977"/>
                  </a:lnTo>
                  <a:lnTo>
                    <a:pt x="2824" y="4962"/>
                  </a:lnTo>
                  <a:lnTo>
                    <a:pt x="2835" y="4946"/>
                  </a:lnTo>
                  <a:lnTo>
                    <a:pt x="2845" y="4930"/>
                  </a:lnTo>
                  <a:lnTo>
                    <a:pt x="2855" y="4914"/>
                  </a:lnTo>
                  <a:lnTo>
                    <a:pt x="2863" y="4897"/>
                  </a:lnTo>
                  <a:lnTo>
                    <a:pt x="2871" y="4880"/>
                  </a:lnTo>
                  <a:lnTo>
                    <a:pt x="2878" y="4861"/>
                  </a:lnTo>
                  <a:lnTo>
                    <a:pt x="2884" y="4843"/>
                  </a:lnTo>
                  <a:lnTo>
                    <a:pt x="2890" y="4825"/>
                  </a:lnTo>
                  <a:lnTo>
                    <a:pt x="2894" y="4805"/>
                  </a:lnTo>
                  <a:lnTo>
                    <a:pt x="2898" y="4785"/>
                  </a:lnTo>
                  <a:lnTo>
                    <a:pt x="2900" y="4766"/>
                  </a:lnTo>
                  <a:lnTo>
                    <a:pt x="2901" y="4746"/>
                  </a:lnTo>
                  <a:lnTo>
                    <a:pt x="2902" y="4725"/>
                  </a:lnTo>
                  <a:lnTo>
                    <a:pt x="2902" y="4725"/>
                  </a:lnTo>
                  <a:lnTo>
                    <a:pt x="2901" y="4706"/>
                  </a:lnTo>
                  <a:lnTo>
                    <a:pt x="2900" y="4686"/>
                  </a:lnTo>
                  <a:lnTo>
                    <a:pt x="2898" y="4665"/>
                  </a:lnTo>
                  <a:lnTo>
                    <a:pt x="2894" y="4647"/>
                  </a:lnTo>
                  <a:lnTo>
                    <a:pt x="2890" y="4627"/>
                  </a:lnTo>
                  <a:lnTo>
                    <a:pt x="2884" y="4609"/>
                  </a:lnTo>
                  <a:lnTo>
                    <a:pt x="2878" y="4591"/>
                  </a:lnTo>
                  <a:lnTo>
                    <a:pt x="2871" y="4572"/>
                  </a:lnTo>
                  <a:lnTo>
                    <a:pt x="2863" y="4555"/>
                  </a:lnTo>
                  <a:lnTo>
                    <a:pt x="2855" y="4538"/>
                  </a:lnTo>
                  <a:lnTo>
                    <a:pt x="2845" y="4522"/>
                  </a:lnTo>
                  <a:lnTo>
                    <a:pt x="2835" y="4506"/>
                  </a:lnTo>
                  <a:lnTo>
                    <a:pt x="2824" y="4490"/>
                  </a:lnTo>
                  <a:lnTo>
                    <a:pt x="2812" y="4476"/>
                  </a:lnTo>
                  <a:lnTo>
                    <a:pt x="2800" y="4461"/>
                  </a:lnTo>
                  <a:lnTo>
                    <a:pt x="2786" y="4447"/>
                  </a:lnTo>
                  <a:lnTo>
                    <a:pt x="2773" y="4434"/>
                  </a:lnTo>
                  <a:lnTo>
                    <a:pt x="2759" y="4422"/>
                  </a:lnTo>
                  <a:lnTo>
                    <a:pt x="2744" y="4411"/>
                  </a:lnTo>
                  <a:lnTo>
                    <a:pt x="2729" y="4400"/>
                  </a:lnTo>
                  <a:lnTo>
                    <a:pt x="2713" y="4389"/>
                  </a:lnTo>
                  <a:lnTo>
                    <a:pt x="2695" y="4380"/>
                  </a:lnTo>
                  <a:lnTo>
                    <a:pt x="2680" y="4371"/>
                  </a:lnTo>
                  <a:lnTo>
                    <a:pt x="2661" y="4363"/>
                  </a:lnTo>
                  <a:lnTo>
                    <a:pt x="2644" y="4356"/>
                  </a:lnTo>
                  <a:lnTo>
                    <a:pt x="2626" y="4349"/>
                  </a:lnTo>
                  <a:lnTo>
                    <a:pt x="2607" y="4344"/>
                  </a:lnTo>
                  <a:lnTo>
                    <a:pt x="2588" y="4340"/>
                  </a:lnTo>
                  <a:lnTo>
                    <a:pt x="2568" y="4337"/>
                  </a:lnTo>
                  <a:lnTo>
                    <a:pt x="2548" y="4335"/>
                  </a:lnTo>
                  <a:lnTo>
                    <a:pt x="2529" y="4332"/>
                  </a:lnTo>
                  <a:lnTo>
                    <a:pt x="2508" y="4332"/>
                  </a:lnTo>
                  <a:lnTo>
                    <a:pt x="393" y="4332"/>
                  </a:lnTo>
                  <a:lnTo>
                    <a:pt x="393" y="4332"/>
                  </a:lnTo>
                  <a:lnTo>
                    <a:pt x="374" y="4332"/>
                  </a:lnTo>
                  <a:lnTo>
                    <a:pt x="353" y="4335"/>
                  </a:lnTo>
                  <a:lnTo>
                    <a:pt x="333" y="4337"/>
                  </a:lnTo>
                  <a:lnTo>
                    <a:pt x="314" y="4340"/>
                  </a:lnTo>
                  <a:lnTo>
                    <a:pt x="295" y="4344"/>
                  </a:lnTo>
                  <a:lnTo>
                    <a:pt x="277" y="4349"/>
                  </a:lnTo>
                  <a:lnTo>
                    <a:pt x="258" y="4356"/>
                  </a:lnTo>
                  <a:lnTo>
                    <a:pt x="240" y="4363"/>
                  </a:lnTo>
                  <a:lnTo>
                    <a:pt x="223" y="4371"/>
                  </a:lnTo>
                  <a:lnTo>
                    <a:pt x="206" y="4380"/>
                  </a:lnTo>
                  <a:lnTo>
                    <a:pt x="189" y="4389"/>
                  </a:lnTo>
                  <a:lnTo>
                    <a:pt x="173" y="4400"/>
                  </a:lnTo>
                  <a:lnTo>
                    <a:pt x="158" y="4411"/>
                  </a:lnTo>
                  <a:lnTo>
                    <a:pt x="143" y="4422"/>
                  </a:lnTo>
                  <a:lnTo>
                    <a:pt x="129" y="4434"/>
                  </a:lnTo>
                  <a:lnTo>
                    <a:pt x="115" y="4447"/>
                  </a:lnTo>
                  <a:lnTo>
                    <a:pt x="102" y="4461"/>
                  </a:lnTo>
                  <a:lnTo>
                    <a:pt x="89" y="4476"/>
                  </a:lnTo>
                  <a:lnTo>
                    <a:pt x="78" y="4490"/>
                  </a:lnTo>
                  <a:lnTo>
                    <a:pt x="67" y="4506"/>
                  </a:lnTo>
                  <a:lnTo>
                    <a:pt x="56" y="4522"/>
                  </a:lnTo>
                  <a:lnTo>
                    <a:pt x="48" y="4538"/>
                  </a:lnTo>
                  <a:lnTo>
                    <a:pt x="38" y="4555"/>
                  </a:lnTo>
                  <a:lnTo>
                    <a:pt x="31" y="4572"/>
                  </a:lnTo>
                  <a:lnTo>
                    <a:pt x="23" y="4591"/>
                  </a:lnTo>
                  <a:lnTo>
                    <a:pt x="17" y="4609"/>
                  </a:lnTo>
                  <a:lnTo>
                    <a:pt x="12" y="4627"/>
                  </a:lnTo>
                  <a:lnTo>
                    <a:pt x="7" y="4647"/>
                  </a:lnTo>
                  <a:lnTo>
                    <a:pt x="4" y="4665"/>
                  </a:lnTo>
                  <a:lnTo>
                    <a:pt x="1" y="4686"/>
                  </a:lnTo>
                  <a:lnTo>
                    <a:pt x="0" y="4706"/>
                  </a:lnTo>
                  <a:lnTo>
                    <a:pt x="0" y="4725"/>
                  </a:lnTo>
                  <a:lnTo>
                    <a:pt x="0" y="4725"/>
                  </a:lnTo>
                  <a:lnTo>
                    <a:pt x="0" y="4746"/>
                  </a:lnTo>
                  <a:lnTo>
                    <a:pt x="1" y="4766"/>
                  </a:lnTo>
                  <a:lnTo>
                    <a:pt x="4" y="4785"/>
                  </a:lnTo>
                  <a:lnTo>
                    <a:pt x="7" y="4805"/>
                  </a:lnTo>
                  <a:lnTo>
                    <a:pt x="12" y="4825"/>
                  </a:lnTo>
                  <a:lnTo>
                    <a:pt x="17" y="4843"/>
                  </a:lnTo>
                  <a:lnTo>
                    <a:pt x="23" y="4861"/>
                  </a:lnTo>
                  <a:lnTo>
                    <a:pt x="31" y="4880"/>
                  </a:lnTo>
                  <a:lnTo>
                    <a:pt x="38" y="4897"/>
                  </a:lnTo>
                  <a:lnTo>
                    <a:pt x="48" y="4914"/>
                  </a:lnTo>
                  <a:lnTo>
                    <a:pt x="56" y="4930"/>
                  </a:lnTo>
                  <a:lnTo>
                    <a:pt x="67" y="4946"/>
                  </a:lnTo>
                  <a:lnTo>
                    <a:pt x="78" y="4962"/>
                  </a:lnTo>
                  <a:lnTo>
                    <a:pt x="89" y="4977"/>
                  </a:lnTo>
                  <a:lnTo>
                    <a:pt x="102" y="4991"/>
                  </a:lnTo>
                  <a:lnTo>
                    <a:pt x="115" y="5005"/>
                  </a:lnTo>
                  <a:lnTo>
                    <a:pt x="129" y="5017"/>
                  </a:lnTo>
                  <a:lnTo>
                    <a:pt x="143" y="5029"/>
                  </a:lnTo>
                  <a:lnTo>
                    <a:pt x="158" y="5041"/>
                  </a:lnTo>
                  <a:lnTo>
                    <a:pt x="173" y="5052"/>
                  </a:lnTo>
                  <a:lnTo>
                    <a:pt x="189" y="5062"/>
                  </a:lnTo>
                  <a:lnTo>
                    <a:pt x="206" y="5072"/>
                  </a:lnTo>
                  <a:lnTo>
                    <a:pt x="223" y="5081"/>
                  </a:lnTo>
                  <a:lnTo>
                    <a:pt x="240" y="5089"/>
                  </a:lnTo>
                  <a:lnTo>
                    <a:pt x="258" y="5095"/>
                  </a:lnTo>
                  <a:lnTo>
                    <a:pt x="277" y="5101"/>
                  </a:lnTo>
                  <a:lnTo>
                    <a:pt x="295" y="5108"/>
                  </a:lnTo>
                  <a:lnTo>
                    <a:pt x="314" y="5111"/>
                  </a:lnTo>
                  <a:lnTo>
                    <a:pt x="333" y="5115"/>
                  </a:lnTo>
                  <a:lnTo>
                    <a:pt x="353" y="5117"/>
                  </a:lnTo>
                  <a:lnTo>
                    <a:pt x="374" y="5119"/>
                  </a:lnTo>
                  <a:lnTo>
                    <a:pt x="393" y="5120"/>
                  </a:lnTo>
                  <a:lnTo>
                    <a:pt x="910" y="5120"/>
                  </a:lnTo>
                  <a:lnTo>
                    <a:pt x="910" y="5120"/>
                  </a:lnTo>
                  <a:lnTo>
                    <a:pt x="960" y="5196"/>
                  </a:lnTo>
                  <a:lnTo>
                    <a:pt x="1013" y="5270"/>
                  </a:lnTo>
                  <a:lnTo>
                    <a:pt x="1068" y="5344"/>
                  </a:lnTo>
                  <a:lnTo>
                    <a:pt x="1125" y="5416"/>
                  </a:lnTo>
                  <a:lnTo>
                    <a:pt x="1184" y="5486"/>
                  </a:lnTo>
                  <a:lnTo>
                    <a:pt x="1244" y="5555"/>
                  </a:lnTo>
                  <a:lnTo>
                    <a:pt x="1307" y="5621"/>
                  </a:lnTo>
                  <a:lnTo>
                    <a:pt x="1372" y="5686"/>
                  </a:lnTo>
                  <a:lnTo>
                    <a:pt x="1438" y="5748"/>
                  </a:lnTo>
                  <a:lnTo>
                    <a:pt x="1505" y="5809"/>
                  </a:lnTo>
                  <a:lnTo>
                    <a:pt x="1575" y="5869"/>
                  </a:lnTo>
                  <a:lnTo>
                    <a:pt x="1646" y="5926"/>
                  </a:lnTo>
                  <a:lnTo>
                    <a:pt x="1719" y="5982"/>
                  </a:lnTo>
                  <a:lnTo>
                    <a:pt x="1793" y="6035"/>
                  </a:lnTo>
                  <a:lnTo>
                    <a:pt x="1869" y="6086"/>
                  </a:lnTo>
                  <a:lnTo>
                    <a:pt x="1947" y="6135"/>
                  </a:lnTo>
                  <a:lnTo>
                    <a:pt x="2026" y="6182"/>
                  </a:lnTo>
                  <a:lnTo>
                    <a:pt x="2106" y="6227"/>
                  </a:lnTo>
                  <a:lnTo>
                    <a:pt x="2187" y="6270"/>
                  </a:lnTo>
                  <a:lnTo>
                    <a:pt x="2270" y="6310"/>
                  </a:lnTo>
                  <a:lnTo>
                    <a:pt x="2355" y="6348"/>
                  </a:lnTo>
                  <a:lnTo>
                    <a:pt x="2441" y="6384"/>
                  </a:lnTo>
                  <a:lnTo>
                    <a:pt x="2528" y="6417"/>
                  </a:lnTo>
                  <a:lnTo>
                    <a:pt x="2616" y="6448"/>
                  </a:lnTo>
                  <a:lnTo>
                    <a:pt x="2705" y="6477"/>
                  </a:lnTo>
                  <a:lnTo>
                    <a:pt x="2795" y="6503"/>
                  </a:lnTo>
                  <a:lnTo>
                    <a:pt x="2886" y="6526"/>
                  </a:lnTo>
                  <a:lnTo>
                    <a:pt x="2978" y="6547"/>
                  </a:lnTo>
                  <a:lnTo>
                    <a:pt x="3071" y="6565"/>
                  </a:lnTo>
                  <a:lnTo>
                    <a:pt x="3166" y="6580"/>
                  </a:lnTo>
                  <a:lnTo>
                    <a:pt x="3261" y="6593"/>
                  </a:lnTo>
                  <a:lnTo>
                    <a:pt x="3357" y="6603"/>
                  </a:lnTo>
                  <a:lnTo>
                    <a:pt x="3357" y="7964"/>
                  </a:lnTo>
                  <a:lnTo>
                    <a:pt x="2753" y="8117"/>
                  </a:lnTo>
                  <a:lnTo>
                    <a:pt x="2753" y="8117"/>
                  </a:lnTo>
                  <a:lnTo>
                    <a:pt x="2731" y="8123"/>
                  </a:lnTo>
                  <a:lnTo>
                    <a:pt x="2709" y="8130"/>
                  </a:lnTo>
                  <a:lnTo>
                    <a:pt x="2687" y="8138"/>
                  </a:lnTo>
                  <a:lnTo>
                    <a:pt x="2666" y="8146"/>
                  </a:lnTo>
                  <a:lnTo>
                    <a:pt x="2646" y="8156"/>
                  </a:lnTo>
                  <a:lnTo>
                    <a:pt x="2626" y="8167"/>
                  </a:lnTo>
                  <a:lnTo>
                    <a:pt x="2607" y="8178"/>
                  </a:lnTo>
                  <a:lnTo>
                    <a:pt x="2588" y="8189"/>
                  </a:lnTo>
                  <a:lnTo>
                    <a:pt x="2569" y="8203"/>
                  </a:lnTo>
                  <a:lnTo>
                    <a:pt x="2552" y="8215"/>
                  </a:lnTo>
                  <a:lnTo>
                    <a:pt x="2535" y="8230"/>
                  </a:lnTo>
                  <a:lnTo>
                    <a:pt x="2519" y="8244"/>
                  </a:lnTo>
                  <a:lnTo>
                    <a:pt x="2503" y="8259"/>
                  </a:lnTo>
                  <a:lnTo>
                    <a:pt x="2487" y="8275"/>
                  </a:lnTo>
                  <a:lnTo>
                    <a:pt x="2474" y="8292"/>
                  </a:lnTo>
                  <a:lnTo>
                    <a:pt x="2459" y="8309"/>
                  </a:lnTo>
                  <a:lnTo>
                    <a:pt x="2447" y="8326"/>
                  </a:lnTo>
                  <a:lnTo>
                    <a:pt x="2433" y="8345"/>
                  </a:lnTo>
                  <a:lnTo>
                    <a:pt x="2422" y="8363"/>
                  </a:lnTo>
                  <a:lnTo>
                    <a:pt x="2411" y="8382"/>
                  </a:lnTo>
                  <a:lnTo>
                    <a:pt x="2402" y="8401"/>
                  </a:lnTo>
                  <a:lnTo>
                    <a:pt x="2392" y="8422"/>
                  </a:lnTo>
                  <a:lnTo>
                    <a:pt x="2383" y="8442"/>
                  </a:lnTo>
                  <a:lnTo>
                    <a:pt x="2376" y="8462"/>
                  </a:lnTo>
                  <a:lnTo>
                    <a:pt x="2368" y="8483"/>
                  </a:lnTo>
                  <a:lnTo>
                    <a:pt x="2362" y="8505"/>
                  </a:lnTo>
                  <a:lnTo>
                    <a:pt x="2357" y="8527"/>
                  </a:lnTo>
                  <a:lnTo>
                    <a:pt x="2354" y="8549"/>
                  </a:lnTo>
                  <a:lnTo>
                    <a:pt x="2350" y="8571"/>
                  </a:lnTo>
                  <a:lnTo>
                    <a:pt x="2348" y="8595"/>
                  </a:lnTo>
                  <a:lnTo>
                    <a:pt x="2346" y="8617"/>
                  </a:lnTo>
                  <a:lnTo>
                    <a:pt x="2345" y="8640"/>
                  </a:lnTo>
                  <a:lnTo>
                    <a:pt x="5248" y="8640"/>
                  </a:lnTo>
                  <a:lnTo>
                    <a:pt x="5248" y="8640"/>
                  </a:lnTo>
                  <a:lnTo>
                    <a:pt x="5248" y="8617"/>
                  </a:lnTo>
                  <a:lnTo>
                    <a:pt x="5246" y="8595"/>
                  </a:lnTo>
                  <a:lnTo>
                    <a:pt x="5244" y="8571"/>
                  </a:lnTo>
                  <a:lnTo>
                    <a:pt x="5240" y="8549"/>
                  </a:lnTo>
                  <a:lnTo>
                    <a:pt x="5237" y="8527"/>
                  </a:lnTo>
                  <a:lnTo>
                    <a:pt x="5230" y="8505"/>
                  </a:lnTo>
                  <a:lnTo>
                    <a:pt x="5226" y="8483"/>
                  </a:lnTo>
                  <a:lnTo>
                    <a:pt x="5218" y="8462"/>
                  </a:lnTo>
                  <a:lnTo>
                    <a:pt x="5211" y="8442"/>
                  </a:lnTo>
                  <a:lnTo>
                    <a:pt x="5202" y="8422"/>
                  </a:lnTo>
                  <a:lnTo>
                    <a:pt x="5192" y="8401"/>
                  </a:lnTo>
                  <a:lnTo>
                    <a:pt x="5183" y="8382"/>
                  </a:lnTo>
                  <a:lnTo>
                    <a:pt x="5172" y="8363"/>
                  </a:lnTo>
                  <a:lnTo>
                    <a:pt x="5159" y="8345"/>
                  </a:lnTo>
                  <a:lnTo>
                    <a:pt x="5147" y="8326"/>
                  </a:lnTo>
                  <a:lnTo>
                    <a:pt x="5135" y="8309"/>
                  </a:lnTo>
                  <a:lnTo>
                    <a:pt x="5120" y="8292"/>
                  </a:lnTo>
                  <a:lnTo>
                    <a:pt x="5106" y="8275"/>
                  </a:lnTo>
                  <a:lnTo>
                    <a:pt x="5091" y="8259"/>
                  </a:lnTo>
                  <a:lnTo>
                    <a:pt x="5075" y="8244"/>
                  </a:lnTo>
                  <a:lnTo>
                    <a:pt x="5059" y="8230"/>
                  </a:lnTo>
                  <a:lnTo>
                    <a:pt x="5042" y="8215"/>
                  </a:lnTo>
                  <a:lnTo>
                    <a:pt x="5023" y="8203"/>
                  </a:lnTo>
                  <a:lnTo>
                    <a:pt x="5005" y="8189"/>
                  </a:lnTo>
                  <a:lnTo>
                    <a:pt x="4987" y="8178"/>
                  </a:lnTo>
                  <a:lnTo>
                    <a:pt x="4967" y="8167"/>
                  </a:lnTo>
                  <a:lnTo>
                    <a:pt x="4948" y="8156"/>
                  </a:lnTo>
                  <a:lnTo>
                    <a:pt x="4927" y="8146"/>
                  </a:lnTo>
                  <a:lnTo>
                    <a:pt x="4906" y="8138"/>
                  </a:lnTo>
                  <a:lnTo>
                    <a:pt x="4885" y="8130"/>
                  </a:lnTo>
                  <a:lnTo>
                    <a:pt x="4863" y="8123"/>
                  </a:lnTo>
                  <a:lnTo>
                    <a:pt x="4841" y="8117"/>
                  </a:lnTo>
                  <a:lnTo>
                    <a:pt x="4237" y="7964"/>
                  </a:lnTo>
                  <a:lnTo>
                    <a:pt x="4237" y="6561"/>
                  </a:lnTo>
                  <a:lnTo>
                    <a:pt x="4237" y="6561"/>
                  </a:lnTo>
                  <a:lnTo>
                    <a:pt x="4308" y="6548"/>
                  </a:lnTo>
                  <a:lnTo>
                    <a:pt x="4378" y="6533"/>
                  </a:lnTo>
                  <a:lnTo>
                    <a:pt x="4449" y="6516"/>
                  </a:lnTo>
                  <a:lnTo>
                    <a:pt x="4518" y="6498"/>
                  </a:lnTo>
                  <a:lnTo>
                    <a:pt x="4586" y="6478"/>
                  </a:lnTo>
                  <a:lnTo>
                    <a:pt x="4655" y="6457"/>
                  </a:lnTo>
                  <a:lnTo>
                    <a:pt x="4722" y="6434"/>
                  </a:lnTo>
                  <a:lnTo>
                    <a:pt x="4790" y="6411"/>
                  </a:lnTo>
                  <a:lnTo>
                    <a:pt x="4856" y="6385"/>
                  </a:lnTo>
                  <a:lnTo>
                    <a:pt x="4921" y="6358"/>
                  </a:lnTo>
                  <a:lnTo>
                    <a:pt x="4986" y="6330"/>
                  </a:lnTo>
                  <a:lnTo>
                    <a:pt x="5049" y="6301"/>
                  </a:lnTo>
                  <a:lnTo>
                    <a:pt x="5113" y="6270"/>
                  </a:lnTo>
                  <a:lnTo>
                    <a:pt x="5175" y="6237"/>
                  </a:lnTo>
                  <a:lnTo>
                    <a:pt x="5237" y="6204"/>
                  </a:lnTo>
                  <a:lnTo>
                    <a:pt x="5298" y="6170"/>
                  </a:lnTo>
                  <a:lnTo>
                    <a:pt x="5358" y="6133"/>
                  </a:lnTo>
                  <a:lnTo>
                    <a:pt x="5418" y="6096"/>
                  </a:lnTo>
                  <a:lnTo>
                    <a:pt x="5475" y="6057"/>
                  </a:lnTo>
                  <a:lnTo>
                    <a:pt x="5533" y="6018"/>
                  </a:lnTo>
                  <a:lnTo>
                    <a:pt x="5589" y="5977"/>
                  </a:lnTo>
                  <a:lnTo>
                    <a:pt x="5646" y="5934"/>
                  </a:lnTo>
                  <a:lnTo>
                    <a:pt x="5699" y="5891"/>
                  </a:lnTo>
                  <a:lnTo>
                    <a:pt x="5753" y="5847"/>
                  </a:lnTo>
                  <a:lnTo>
                    <a:pt x="5806" y="5802"/>
                  </a:lnTo>
                  <a:lnTo>
                    <a:pt x="5859" y="5756"/>
                  </a:lnTo>
                  <a:lnTo>
                    <a:pt x="5909" y="5708"/>
                  </a:lnTo>
                  <a:lnTo>
                    <a:pt x="5959" y="5659"/>
                  </a:lnTo>
                  <a:lnTo>
                    <a:pt x="6008" y="5610"/>
                  </a:lnTo>
                  <a:lnTo>
                    <a:pt x="6056" y="5558"/>
                  </a:lnTo>
                  <a:lnTo>
                    <a:pt x="6102" y="5507"/>
                  </a:lnTo>
                  <a:lnTo>
                    <a:pt x="6148" y="5454"/>
                  </a:lnTo>
                  <a:lnTo>
                    <a:pt x="6192" y="5400"/>
                  </a:lnTo>
                  <a:lnTo>
                    <a:pt x="6235" y="5346"/>
                  </a:lnTo>
                  <a:lnTo>
                    <a:pt x="6278" y="5290"/>
                  </a:lnTo>
                  <a:lnTo>
                    <a:pt x="6318" y="5234"/>
                  </a:lnTo>
                  <a:lnTo>
                    <a:pt x="6358" y="5176"/>
                  </a:lnTo>
                  <a:lnTo>
                    <a:pt x="6396" y="5119"/>
                  </a:lnTo>
                  <a:lnTo>
                    <a:pt x="6434" y="5059"/>
                  </a:lnTo>
                  <a:lnTo>
                    <a:pt x="6470" y="4999"/>
                  </a:lnTo>
                  <a:lnTo>
                    <a:pt x="6504" y="4939"/>
                  </a:lnTo>
                  <a:lnTo>
                    <a:pt x="6538" y="4876"/>
                  </a:lnTo>
                  <a:lnTo>
                    <a:pt x="6570" y="4814"/>
                  </a:lnTo>
                  <a:lnTo>
                    <a:pt x="6601" y="4751"/>
                  </a:lnTo>
                  <a:lnTo>
                    <a:pt x="6630" y="4687"/>
                  </a:lnTo>
                  <a:lnTo>
                    <a:pt x="6660" y="4623"/>
                  </a:lnTo>
                  <a:lnTo>
                    <a:pt x="6685" y="4556"/>
                  </a:lnTo>
                  <a:lnTo>
                    <a:pt x="6711" y="4490"/>
                  </a:lnTo>
                  <a:lnTo>
                    <a:pt x="6736" y="4424"/>
                  </a:lnTo>
                  <a:lnTo>
                    <a:pt x="6758" y="4357"/>
                  </a:lnTo>
                  <a:lnTo>
                    <a:pt x="6780" y="4288"/>
                  </a:lnTo>
                  <a:lnTo>
                    <a:pt x="6799" y="4220"/>
                  </a:lnTo>
                  <a:lnTo>
                    <a:pt x="6818" y="4150"/>
                  </a:lnTo>
                  <a:lnTo>
                    <a:pt x="6835" y="4080"/>
                  </a:lnTo>
                  <a:lnTo>
                    <a:pt x="6849" y="4010"/>
                  </a:lnTo>
                  <a:lnTo>
                    <a:pt x="6863" y="3939"/>
                  </a:lnTo>
                  <a:lnTo>
                    <a:pt x="6875" y="3867"/>
                  </a:lnTo>
                  <a:lnTo>
                    <a:pt x="6886" y="3795"/>
                  </a:lnTo>
                  <a:lnTo>
                    <a:pt x="6895" y="3722"/>
                  </a:lnTo>
                  <a:lnTo>
                    <a:pt x="6902" y="3649"/>
                  </a:lnTo>
                  <a:lnTo>
                    <a:pt x="6908" y="3575"/>
                  </a:lnTo>
                  <a:lnTo>
                    <a:pt x="6912" y="3502"/>
                  </a:lnTo>
                  <a:lnTo>
                    <a:pt x="6914" y="3427"/>
                  </a:lnTo>
                  <a:lnTo>
                    <a:pt x="6916" y="3351"/>
                  </a:lnTo>
                  <a:lnTo>
                    <a:pt x="6916" y="3351"/>
                  </a:lnTo>
                  <a:lnTo>
                    <a:pt x="6914" y="3264"/>
                  </a:lnTo>
                  <a:lnTo>
                    <a:pt x="6911" y="3177"/>
                  </a:lnTo>
                  <a:lnTo>
                    <a:pt x="6906" y="3090"/>
                  </a:lnTo>
                  <a:lnTo>
                    <a:pt x="6897" y="3005"/>
                  </a:lnTo>
                  <a:lnTo>
                    <a:pt x="6887" y="2919"/>
                  </a:lnTo>
                  <a:lnTo>
                    <a:pt x="6874" y="2834"/>
                  </a:lnTo>
                  <a:lnTo>
                    <a:pt x="6859" y="2751"/>
                  </a:lnTo>
                  <a:lnTo>
                    <a:pt x="6843" y="2668"/>
                  </a:lnTo>
                  <a:lnTo>
                    <a:pt x="6824" y="2584"/>
                  </a:lnTo>
                  <a:lnTo>
                    <a:pt x="6803" y="2504"/>
                  </a:lnTo>
                  <a:lnTo>
                    <a:pt x="6780" y="2423"/>
                  </a:lnTo>
                  <a:lnTo>
                    <a:pt x="6755" y="2343"/>
                  </a:lnTo>
                  <a:lnTo>
                    <a:pt x="6728" y="2263"/>
                  </a:lnTo>
                  <a:lnTo>
                    <a:pt x="6699" y="2186"/>
                  </a:lnTo>
                  <a:lnTo>
                    <a:pt x="6668" y="2109"/>
                  </a:lnTo>
                  <a:lnTo>
                    <a:pt x="6636" y="2033"/>
                  </a:lnTo>
                  <a:lnTo>
                    <a:pt x="7114" y="1701"/>
                  </a:lnTo>
                  <a:lnTo>
                    <a:pt x="7114" y="1701"/>
                  </a:lnTo>
                  <a:lnTo>
                    <a:pt x="7136" y="1685"/>
                  </a:lnTo>
                  <a:lnTo>
                    <a:pt x="7156" y="1666"/>
                  </a:lnTo>
                  <a:lnTo>
                    <a:pt x="7173" y="1646"/>
                  </a:lnTo>
                  <a:lnTo>
                    <a:pt x="7189" y="1624"/>
                  </a:lnTo>
                  <a:lnTo>
                    <a:pt x="7201" y="1602"/>
                  </a:lnTo>
                  <a:lnTo>
                    <a:pt x="7212" y="1578"/>
                  </a:lnTo>
                  <a:lnTo>
                    <a:pt x="7220" y="1553"/>
                  </a:lnTo>
                  <a:lnTo>
                    <a:pt x="7227" y="1527"/>
                  </a:lnTo>
                  <a:lnTo>
                    <a:pt x="7229" y="1502"/>
                  </a:lnTo>
                  <a:lnTo>
                    <a:pt x="7230" y="1476"/>
                  </a:lnTo>
                  <a:lnTo>
                    <a:pt x="7229" y="1450"/>
                  </a:lnTo>
                  <a:lnTo>
                    <a:pt x="7225" y="1424"/>
                  </a:lnTo>
                  <a:lnTo>
                    <a:pt x="7218" y="1399"/>
                  </a:lnTo>
                  <a:lnTo>
                    <a:pt x="7209" y="1373"/>
                  </a:lnTo>
                  <a:lnTo>
                    <a:pt x="7197" y="1349"/>
                  </a:lnTo>
                  <a:lnTo>
                    <a:pt x="7183" y="1325"/>
                  </a:lnTo>
                  <a:lnTo>
                    <a:pt x="7129" y="1248"/>
                  </a:lnTo>
                  <a:lnTo>
                    <a:pt x="7512" y="984"/>
                  </a:lnTo>
                  <a:lnTo>
                    <a:pt x="7512" y="984"/>
                  </a:lnTo>
                  <a:lnTo>
                    <a:pt x="7527" y="971"/>
                  </a:lnTo>
                  <a:lnTo>
                    <a:pt x="7541" y="958"/>
                  </a:lnTo>
                  <a:lnTo>
                    <a:pt x="7554" y="944"/>
                  </a:lnTo>
                  <a:lnTo>
                    <a:pt x="7565" y="928"/>
                  </a:lnTo>
                  <a:lnTo>
                    <a:pt x="7573" y="913"/>
                  </a:lnTo>
                  <a:lnTo>
                    <a:pt x="7581" y="895"/>
                  </a:lnTo>
                  <a:lnTo>
                    <a:pt x="7587" y="878"/>
                  </a:lnTo>
                  <a:lnTo>
                    <a:pt x="7592" y="860"/>
                  </a:lnTo>
                  <a:lnTo>
                    <a:pt x="7594" y="841"/>
                  </a:lnTo>
                  <a:lnTo>
                    <a:pt x="7594" y="823"/>
                  </a:lnTo>
                  <a:lnTo>
                    <a:pt x="7593" y="805"/>
                  </a:lnTo>
                  <a:lnTo>
                    <a:pt x="7590" y="786"/>
                  </a:lnTo>
                  <a:lnTo>
                    <a:pt x="7585" y="769"/>
                  </a:lnTo>
                  <a:lnTo>
                    <a:pt x="7579" y="751"/>
                  </a:lnTo>
                  <a:lnTo>
                    <a:pt x="7571" y="734"/>
                  </a:lnTo>
                  <a:lnTo>
                    <a:pt x="7560" y="717"/>
                  </a:lnTo>
                  <a:lnTo>
                    <a:pt x="7560" y="717"/>
                  </a:lnTo>
                  <a:close/>
                </a:path>
              </a:pathLst>
            </a:custGeom>
            <a:solidFill>
              <a:srgbClr val="C00000"/>
            </a:solidFill>
            <a:ln>
              <a:noFill/>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250" advTm="1000">
        <p14:switch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1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0-#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2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30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1000"/>
                            </p:stCondLst>
                            <p:childTnLst>
                              <p:par>
                                <p:cTn id="26" presetID="42" presetClass="entr" presetSubtype="0"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1000"/>
                                        <p:tgtEl>
                                          <p:spTgt spid="32"/>
                                        </p:tgtEl>
                                      </p:cBhvr>
                                    </p:animEffect>
                                    <p:anim calcmode="lin" valueType="num">
                                      <p:cBhvr>
                                        <p:cTn id="29" dur="1000" fill="hold"/>
                                        <p:tgtEl>
                                          <p:spTgt spid="32"/>
                                        </p:tgtEl>
                                        <p:attrNameLst>
                                          <p:attrName>ppt_x</p:attrName>
                                        </p:attrNameLst>
                                      </p:cBhvr>
                                      <p:tavLst>
                                        <p:tav tm="0">
                                          <p:val>
                                            <p:strVal val="#ppt_x"/>
                                          </p:val>
                                        </p:tav>
                                        <p:tav tm="100000">
                                          <p:val>
                                            <p:strVal val="#ppt_x"/>
                                          </p:val>
                                        </p:tav>
                                      </p:tavLst>
                                    </p:anim>
                                    <p:anim calcmode="lin" valueType="num">
                                      <p:cBhvr>
                                        <p:cTn id="30" dur="1000" fill="hold"/>
                                        <p:tgtEl>
                                          <p:spTgt spid="32"/>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fade">
                                      <p:cBhvr>
                                        <p:cTn id="33" dur="1000"/>
                                        <p:tgtEl>
                                          <p:spTgt spid="33"/>
                                        </p:tgtEl>
                                      </p:cBhvr>
                                    </p:animEffect>
                                    <p:anim calcmode="lin" valueType="num">
                                      <p:cBhvr>
                                        <p:cTn id="34" dur="1000" fill="hold"/>
                                        <p:tgtEl>
                                          <p:spTgt spid="33"/>
                                        </p:tgtEl>
                                        <p:attrNameLst>
                                          <p:attrName>ppt_x</p:attrName>
                                        </p:attrNameLst>
                                      </p:cBhvr>
                                      <p:tavLst>
                                        <p:tav tm="0">
                                          <p:val>
                                            <p:strVal val="#ppt_x"/>
                                          </p:val>
                                        </p:tav>
                                        <p:tav tm="100000">
                                          <p:val>
                                            <p:strVal val="#ppt_x"/>
                                          </p:val>
                                        </p:tav>
                                      </p:tavLst>
                                    </p:anim>
                                    <p:anim calcmode="lin" valueType="num">
                                      <p:cBhvr>
                                        <p:cTn id="35"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4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86" name="圆角矩形 85"/>
          <p:cNvSpPr/>
          <p:nvPr/>
        </p:nvSpPr>
        <p:spPr>
          <a:xfrm>
            <a:off x="1773188" y="3961212"/>
            <a:ext cx="8784382" cy="252000"/>
          </a:xfrm>
          <a:prstGeom prst="roundRect">
            <a:avLst>
              <a:gd name="adj" fmla="val 50000"/>
            </a:avLst>
          </a:prstGeom>
          <a:solidFill>
            <a:sysClr val="window" lastClr="FFFFFF">
              <a:lumMod val="95000"/>
            </a:sysClr>
          </a:solidFill>
          <a:ln w="28575" cap="flat" cmpd="sng" algn="ctr">
            <a:noFill/>
            <a:prstDash val="solid"/>
          </a:ln>
          <a:effectLst>
            <a:innerShdw blurRad="190500" dist="50800" dir="13500000">
              <a:prstClr val="black">
                <a:alpha val="42000"/>
              </a:prstClr>
            </a:inn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87" name="椭圆 86"/>
          <p:cNvSpPr/>
          <p:nvPr/>
        </p:nvSpPr>
        <p:spPr>
          <a:xfrm>
            <a:off x="3019698" y="3988212"/>
            <a:ext cx="197871" cy="198000"/>
          </a:xfrm>
          <a:prstGeom prst="ellipse">
            <a:avLst/>
          </a:prstGeom>
          <a:solidFill>
            <a:srgbClr val="F6F6F6"/>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65"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88" name="椭圆 87"/>
          <p:cNvSpPr/>
          <p:nvPr/>
        </p:nvSpPr>
        <p:spPr>
          <a:xfrm>
            <a:off x="5997066" y="3988212"/>
            <a:ext cx="197871" cy="198000"/>
          </a:xfrm>
          <a:prstGeom prst="ellipse">
            <a:avLst/>
          </a:prstGeom>
          <a:solidFill>
            <a:srgbClr val="F6F6F6"/>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65"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89" name="椭圆 88"/>
          <p:cNvSpPr/>
          <p:nvPr/>
        </p:nvSpPr>
        <p:spPr>
          <a:xfrm>
            <a:off x="8974434" y="3988212"/>
            <a:ext cx="197871" cy="198000"/>
          </a:xfrm>
          <a:prstGeom prst="ellipse">
            <a:avLst/>
          </a:prstGeom>
          <a:solidFill>
            <a:srgbClr val="F6F6F6"/>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65"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100" name="TextBox 10"/>
          <p:cNvSpPr>
            <a:spLocks noChangeArrowheads="1"/>
          </p:cNvSpPr>
          <p:nvPr/>
        </p:nvSpPr>
        <p:spPr bwMode="auto">
          <a:xfrm>
            <a:off x="1910282" y="4318963"/>
            <a:ext cx="2560619" cy="144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3" rIns="91424" bIns="45713">
            <a:spAutoFit/>
          </a:bodyPr>
          <a:lstStyle/>
          <a:p>
            <a:pPr algn="ctr" defTabSz="1218565">
              <a:defRPr/>
            </a:pPr>
            <a:r>
              <a:rPr lang="zh-CN" altLang="en-US" sz="1465" kern="0" dirty="0">
                <a:solidFill>
                  <a:srgbClr val="000000">
                    <a:lumMod val="65000"/>
                    <a:lumOff val="35000"/>
                  </a:srgbClr>
                </a:solidFill>
                <a:cs typeface="+mn-ea"/>
                <a:sym typeface="+mn-lt"/>
              </a:rPr>
              <a:t>详写内容</a:t>
            </a:r>
            <a:r>
              <a:rPr lang="en-US" altLang="zh-CN" sz="1465" kern="0" dirty="0">
                <a:solidFill>
                  <a:srgbClr val="000000">
                    <a:lumMod val="65000"/>
                    <a:lumOff val="35000"/>
                  </a:srgbClr>
                </a:solidFill>
                <a:cs typeface="+mn-ea"/>
                <a:sym typeface="+mn-lt"/>
              </a:rPr>
              <a:t>……</a:t>
            </a:r>
            <a:endParaRPr lang="en-US" altLang="zh-CN" sz="1465" kern="0" dirty="0">
              <a:solidFill>
                <a:srgbClr val="000000">
                  <a:lumMod val="65000"/>
                  <a:lumOff val="35000"/>
                </a:srgbClr>
              </a:solidFill>
              <a:cs typeface="+mn-ea"/>
              <a:sym typeface="+mn-lt"/>
            </a:endParaRPr>
          </a:p>
          <a:p>
            <a:pPr algn="ctr" defTabSz="1218565">
              <a:defRPr/>
            </a:pPr>
            <a:endParaRPr lang="en-US" altLang="zh-CN" sz="1465" kern="0" dirty="0">
              <a:solidFill>
                <a:srgbClr val="000000">
                  <a:lumMod val="65000"/>
                  <a:lumOff val="35000"/>
                </a:srgbClr>
              </a:solidFill>
              <a:cs typeface="+mn-ea"/>
              <a:sym typeface="+mn-lt"/>
            </a:endParaRPr>
          </a:p>
          <a:p>
            <a:pPr algn="ctr" defTabSz="1218565">
              <a:defRPr/>
            </a:pPr>
            <a:r>
              <a:rPr lang="zh-CN" altLang="en-US" sz="1465" kern="0" dirty="0">
                <a:solidFill>
                  <a:srgbClr val="000000">
                    <a:lumMod val="65000"/>
                    <a:lumOff val="35000"/>
                  </a:srgbClr>
                </a:solidFill>
                <a:cs typeface="+mn-ea"/>
                <a:sym typeface="+mn-lt"/>
              </a:rPr>
              <a:t>点击输入本栏的具体文字，简明扼要的说明分项内容，此为概念图解，请根据您的具体内容酌情修改</a:t>
            </a:r>
            <a:endParaRPr lang="en-US" altLang="zh-CN" sz="1465" kern="0" dirty="0">
              <a:solidFill>
                <a:srgbClr val="000000">
                  <a:lumMod val="65000"/>
                  <a:lumOff val="35000"/>
                </a:srgbClr>
              </a:solidFill>
              <a:cs typeface="+mn-ea"/>
              <a:sym typeface="+mn-lt"/>
            </a:endParaRPr>
          </a:p>
        </p:txBody>
      </p:sp>
      <p:sp>
        <p:nvSpPr>
          <p:cNvPr id="103" name="TextBox 10"/>
          <p:cNvSpPr>
            <a:spLocks noChangeArrowheads="1"/>
          </p:cNvSpPr>
          <p:nvPr/>
        </p:nvSpPr>
        <p:spPr bwMode="auto">
          <a:xfrm>
            <a:off x="4855774" y="4312152"/>
            <a:ext cx="2560619" cy="144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3" rIns="91424" bIns="45713">
            <a:spAutoFit/>
          </a:bodyPr>
          <a:lstStyle/>
          <a:p>
            <a:pPr algn="ctr" defTabSz="1218565">
              <a:defRPr/>
            </a:pPr>
            <a:r>
              <a:rPr lang="zh-CN" altLang="en-US" sz="1465" kern="0" dirty="0">
                <a:solidFill>
                  <a:srgbClr val="000000">
                    <a:lumMod val="65000"/>
                    <a:lumOff val="35000"/>
                  </a:srgbClr>
                </a:solidFill>
                <a:cs typeface="+mn-ea"/>
                <a:sym typeface="+mn-lt"/>
              </a:rPr>
              <a:t>详写内容</a:t>
            </a:r>
            <a:r>
              <a:rPr lang="en-US" altLang="zh-CN" sz="1465" kern="0" dirty="0">
                <a:solidFill>
                  <a:srgbClr val="000000">
                    <a:lumMod val="65000"/>
                    <a:lumOff val="35000"/>
                  </a:srgbClr>
                </a:solidFill>
                <a:cs typeface="+mn-ea"/>
                <a:sym typeface="+mn-lt"/>
              </a:rPr>
              <a:t>……</a:t>
            </a:r>
            <a:endParaRPr lang="en-US" altLang="zh-CN" sz="1465" kern="0" dirty="0">
              <a:solidFill>
                <a:srgbClr val="000000">
                  <a:lumMod val="65000"/>
                  <a:lumOff val="35000"/>
                </a:srgbClr>
              </a:solidFill>
              <a:cs typeface="+mn-ea"/>
              <a:sym typeface="+mn-lt"/>
            </a:endParaRPr>
          </a:p>
          <a:p>
            <a:pPr algn="ctr" defTabSz="1218565">
              <a:defRPr/>
            </a:pPr>
            <a:endParaRPr lang="en-US" altLang="zh-CN" sz="1465" kern="0" dirty="0">
              <a:solidFill>
                <a:srgbClr val="000000">
                  <a:lumMod val="65000"/>
                  <a:lumOff val="35000"/>
                </a:srgbClr>
              </a:solidFill>
              <a:cs typeface="+mn-ea"/>
              <a:sym typeface="+mn-lt"/>
            </a:endParaRPr>
          </a:p>
          <a:p>
            <a:pPr algn="ctr" defTabSz="1218565">
              <a:defRPr/>
            </a:pPr>
            <a:r>
              <a:rPr lang="zh-CN" altLang="en-US" sz="1465" kern="0" dirty="0">
                <a:solidFill>
                  <a:srgbClr val="000000">
                    <a:lumMod val="65000"/>
                    <a:lumOff val="35000"/>
                  </a:srgbClr>
                </a:solidFill>
                <a:cs typeface="+mn-ea"/>
                <a:sym typeface="+mn-lt"/>
              </a:rPr>
              <a:t>点击输入本栏的具体文字，简明扼要的说明分项内容，此为概念图解，请根据您的具体内容酌情修改</a:t>
            </a:r>
            <a:endParaRPr lang="en-US" altLang="zh-CN" sz="1465" kern="0" dirty="0">
              <a:solidFill>
                <a:srgbClr val="000000">
                  <a:lumMod val="65000"/>
                  <a:lumOff val="35000"/>
                </a:srgbClr>
              </a:solidFill>
              <a:cs typeface="+mn-ea"/>
              <a:sym typeface="+mn-lt"/>
            </a:endParaRPr>
          </a:p>
        </p:txBody>
      </p:sp>
      <p:sp>
        <p:nvSpPr>
          <p:cNvPr id="104" name="TextBox 10"/>
          <p:cNvSpPr>
            <a:spLocks noChangeArrowheads="1"/>
          </p:cNvSpPr>
          <p:nvPr/>
        </p:nvSpPr>
        <p:spPr bwMode="auto">
          <a:xfrm>
            <a:off x="7924236" y="4287996"/>
            <a:ext cx="2560619" cy="144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4" tIns="45713" rIns="91424" bIns="45713">
            <a:spAutoFit/>
          </a:bodyPr>
          <a:lstStyle/>
          <a:p>
            <a:pPr algn="ctr" defTabSz="1218565">
              <a:defRPr/>
            </a:pPr>
            <a:r>
              <a:rPr lang="zh-CN" altLang="en-US" sz="1465" kern="0" dirty="0">
                <a:solidFill>
                  <a:srgbClr val="000000">
                    <a:lumMod val="65000"/>
                    <a:lumOff val="35000"/>
                  </a:srgbClr>
                </a:solidFill>
                <a:cs typeface="+mn-ea"/>
                <a:sym typeface="+mn-lt"/>
              </a:rPr>
              <a:t>详写内容</a:t>
            </a:r>
            <a:r>
              <a:rPr lang="en-US" altLang="zh-CN" sz="1465" kern="0" dirty="0">
                <a:solidFill>
                  <a:srgbClr val="000000">
                    <a:lumMod val="65000"/>
                    <a:lumOff val="35000"/>
                  </a:srgbClr>
                </a:solidFill>
                <a:cs typeface="+mn-ea"/>
                <a:sym typeface="+mn-lt"/>
              </a:rPr>
              <a:t>……</a:t>
            </a:r>
            <a:endParaRPr lang="en-US" altLang="zh-CN" sz="1465" kern="0" dirty="0">
              <a:solidFill>
                <a:srgbClr val="000000">
                  <a:lumMod val="65000"/>
                  <a:lumOff val="35000"/>
                </a:srgbClr>
              </a:solidFill>
              <a:cs typeface="+mn-ea"/>
              <a:sym typeface="+mn-lt"/>
            </a:endParaRPr>
          </a:p>
          <a:p>
            <a:pPr algn="ctr" defTabSz="1218565">
              <a:defRPr/>
            </a:pPr>
            <a:endParaRPr lang="en-US" altLang="zh-CN" sz="1465" kern="0" dirty="0">
              <a:solidFill>
                <a:srgbClr val="000000">
                  <a:lumMod val="65000"/>
                  <a:lumOff val="35000"/>
                </a:srgbClr>
              </a:solidFill>
              <a:cs typeface="+mn-ea"/>
              <a:sym typeface="+mn-lt"/>
            </a:endParaRPr>
          </a:p>
          <a:p>
            <a:pPr algn="ctr" defTabSz="1218565">
              <a:defRPr/>
            </a:pPr>
            <a:r>
              <a:rPr lang="zh-CN" altLang="en-US" sz="1465" kern="0" dirty="0">
                <a:solidFill>
                  <a:srgbClr val="000000">
                    <a:lumMod val="65000"/>
                    <a:lumOff val="35000"/>
                  </a:srgbClr>
                </a:solidFill>
                <a:cs typeface="+mn-ea"/>
                <a:sym typeface="+mn-lt"/>
              </a:rPr>
              <a:t>点击输入本栏的具体文字，简明扼要的说明分项内容，此为概念图解，请根据您的具体内容酌情修改</a:t>
            </a:r>
            <a:endParaRPr lang="en-US" altLang="zh-CN" sz="1465" kern="0" dirty="0">
              <a:solidFill>
                <a:srgbClr val="000000">
                  <a:lumMod val="65000"/>
                  <a:lumOff val="35000"/>
                </a:srgbClr>
              </a:solidFill>
              <a:cs typeface="+mn-ea"/>
              <a:sym typeface="+mn-lt"/>
            </a:endParaRPr>
          </a:p>
        </p:txBody>
      </p:sp>
      <p:grpSp>
        <p:nvGrpSpPr>
          <p:cNvPr id="2" name="组合 1"/>
          <p:cNvGrpSpPr/>
          <p:nvPr/>
        </p:nvGrpSpPr>
        <p:grpSpPr>
          <a:xfrm>
            <a:off x="2151146" y="1611764"/>
            <a:ext cx="1934973" cy="2475449"/>
            <a:chOff x="2151146" y="1611764"/>
            <a:chExt cx="1934973" cy="2475449"/>
          </a:xfrm>
        </p:grpSpPr>
        <p:grpSp>
          <p:nvGrpSpPr>
            <p:cNvPr id="96" name="组合 95"/>
            <p:cNvGrpSpPr/>
            <p:nvPr/>
          </p:nvGrpSpPr>
          <p:grpSpPr>
            <a:xfrm>
              <a:off x="2151146" y="1611764"/>
              <a:ext cx="1934973" cy="2475449"/>
              <a:chOff x="1613240" y="1209196"/>
              <a:chExt cx="1451678" cy="1857160"/>
            </a:xfrm>
          </p:grpSpPr>
          <p:sp>
            <p:nvSpPr>
              <p:cNvPr id="97" name="椭圆 14"/>
              <p:cNvSpPr/>
              <p:nvPr/>
            </p:nvSpPr>
            <p:spPr bwMode="auto">
              <a:xfrm>
                <a:off x="1613240" y="1209196"/>
                <a:ext cx="1451678" cy="1857160"/>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gradFill flip="none" rotWithShape="1">
                <a:gsLst>
                  <a:gs pos="0">
                    <a:srgbClr val="F0F0F0"/>
                  </a:gs>
                  <a:gs pos="100000">
                    <a:srgbClr val="F1F1F1"/>
                  </a:gs>
                </a:gsLst>
                <a:lin ang="2700000" scaled="1"/>
                <a:tileRect/>
              </a:gradFill>
              <a:ln w="28575" cap="flat" cmpd="sng" algn="ctr">
                <a:gradFill flip="none" rotWithShape="1">
                  <a:gsLst>
                    <a:gs pos="100000">
                      <a:srgbClr val="FFFFFF"/>
                    </a:gs>
                    <a:gs pos="0">
                      <a:srgbClr val="CECED0"/>
                    </a:gs>
                  </a:gsLst>
                  <a:lin ang="13500000" scaled="1"/>
                  <a:tileRect/>
                </a:gradFill>
                <a:prstDash val="solid"/>
              </a:ln>
              <a:effectLst>
                <a:outerShdw blurRad="190500" dist="88900" dir="2700000" algn="tl" rotWithShape="0">
                  <a:prstClr val="black">
                    <a:alpha val="35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98" name="椭圆 14"/>
              <p:cNvSpPr/>
              <p:nvPr/>
            </p:nvSpPr>
            <p:spPr bwMode="auto">
              <a:xfrm>
                <a:off x="1665290" y="1249344"/>
                <a:ext cx="1347577" cy="1723982"/>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solidFill>
                <a:srgbClr val="7F7F7F">
                  <a:lumMod val="40000"/>
                  <a:lumOff val="60000"/>
                </a:srgbClr>
              </a:solidFill>
              <a:ln w="14288" cap="flat">
                <a:noFill/>
                <a:prstDash val="solid"/>
                <a:miter lim="800000"/>
              </a:ln>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grpSp>
        <p:sp>
          <p:nvSpPr>
            <p:cNvPr id="108" name="Freeform 142"/>
            <p:cNvSpPr/>
            <p:nvPr/>
          </p:nvSpPr>
          <p:spPr bwMode="auto">
            <a:xfrm>
              <a:off x="2725756" y="2201606"/>
              <a:ext cx="849169" cy="788052"/>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rgbClr val="C00000"/>
            </a:solidFill>
            <a:ln>
              <a:noFill/>
            </a:ln>
          </p:spPr>
          <p:txBody>
            <a:bodyPr vert="horz" wrap="square" lIns="91440" tIns="45720" rIns="91440" bIns="45720" numCol="1" anchor="t" anchorCtr="0" compatLnSpc="1"/>
            <a:lstStyle/>
            <a:p>
              <a:endParaRPr lang="zh-CN" altLang="en-US"/>
            </a:p>
          </p:txBody>
        </p:sp>
      </p:grpSp>
      <p:grpSp>
        <p:nvGrpSpPr>
          <p:cNvPr id="3" name="组合 2"/>
          <p:cNvGrpSpPr/>
          <p:nvPr/>
        </p:nvGrpSpPr>
        <p:grpSpPr>
          <a:xfrm>
            <a:off x="5128512" y="1611764"/>
            <a:ext cx="1934973" cy="2475449"/>
            <a:chOff x="5128512" y="1611764"/>
            <a:chExt cx="1934973" cy="2475449"/>
          </a:xfrm>
        </p:grpSpPr>
        <p:grpSp>
          <p:nvGrpSpPr>
            <p:cNvPr id="93" name="组合 92"/>
            <p:cNvGrpSpPr/>
            <p:nvPr/>
          </p:nvGrpSpPr>
          <p:grpSpPr>
            <a:xfrm>
              <a:off x="5128512" y="1611764"/>
              <a:ext cx="1934973" cy="2475449"/>
              <a:chOff x="3846954" y="1209196"/>
              <a:chExt cx="1451678" cy="1857160"/>
            </a:xfrm>
          </p:grpSpPr>
          <p:sp>
            <p:nvSpPr>
              <p:cNvPr id="94" name="椭圆 14"/>
              <p:cNvSpPr/>
              <p:nvPr/>
            </p:nvSpPr>
            <p:spPr bwMode="auto">
              <a:xfrm>
                <a:off x="3846954" y="1209196"/>
                <a:ext cx="1451678" cy="1857160"/>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gradFill flip="none" rotWithShape="1">
                <a:gsLst>
                  <a:gs pos="0">
                    <a:srgbClr val="F0F0F0"/>
                  </a:gs>
                  <a:gs pos="100000">
                    <a:srgbClr val="F1F1F1"/>
                  </a:gs>
                </a:gsLst>
                <a:lin ang="2700000" scaled="1"/>
                <a:tileRect/>
              </a:gradFill>
              <a:ln w="28575" cap="flat" cmpd="sng" algn="ctr">
                <a:gradFill flip="none" rotWithShape="1">
                  <a:gsLst>
                    <a:gs pos="100000">
                      <a:srgbClr val="FFFFFF"/>
                    </a:gs>
                    <a:gs pos="0">
                      <a:srgbClr val="CECED0"/>
                    </a:gs>
                  </a:gsLst>
                  <a:lin ang="13500000" scaled="1"/>
                  <a:tileRect/>
                </a:gradFill>
                <a:prstDash val="solid"/>
              </a:ln>
              <a:effectLst>
                <a:outerShdw blurRad="190500" dist="88900" dir="2700000" algn="tl" rotWithShape="0">
                  <a:prstClr val="black">
                    <a:alpha val="35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95" name="椭圆 14"/>
              <p:cNvSpPr/>
              <p:nvPr/>
            </p:nvSpPr>
            <p:spPr bwMode="auto">
              <a:xfrm>
                <a:off x="3899005" y="1257483"/>
                <a:ext cx="1347577" cy="1723982"/>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solidFill>
                <a:srgbClr val="C00000"/>
              </a:solidFill>
              <a:ln w="14288" cap="flat">
                <a:noFill/>
                <a:prstDash val="solid"/>
                <a:miter lim="800000"/>
              </a:ln>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grpSp>
        <p:sp>
          <p:nvSpPr>
            <p:cNvPr id="109" name="任意多边形 108"/>
            <p:cNvSpPr/>
            <p:nvPr/>
          </p:nvSpPr>
          <p:spPr bwMode="auto">
            <a:xfrm>
              <a:off x="5772055" y="2201606"/>
              <a:ext cx="728056" cy="828123"/>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grpSp>
        <p:nvGrpSpPr>
          <p:cNvPr id="4" name="组合 3"/>
          <p:cNvGrpSpPr/>
          <p:nvPr/>
        </p:nvGrpSpPr>
        <p:grpSpPr>
          <a:xfrm>
            <a:off x="8105880" y="1611764"/>
            <a:ext cx="1934973" cy="2475449"/>
            <a:chOff x="8105880" y="1611764"/>
            <a:chExt cx="1934973" cy="2475449"/>
          </a:xfrm>
        </p:grpSpPr>
        <p:grpSp>
          <p:nvGrpSpPr>
            <p:cNvPr id="90" name="组合 89"/>
            <p:cNvGrpSpPr/>
            <p:nvPr/>
          </p:nvGrpSpPr>
          <p:grpSpPr>
            <a:xfrm>
              <a:off x="8105880" y="1611764"/>
              <a:ext cx="1934973" cy="2475449"/>
              <a:chOff x="6080669" y="1209196"/>
              <a:chExt cx="1451678" cy="1857160"/>
            </a:xfrm>
          </p:grpSpPr>
          <p:sp>
            <p:nvSpPr>
              <p:cNvPr id="91" name="椭圆 14"/>
              <p:cNvSpPr/>
              <p:nvPr/>
            </p:nvSpPr>
            <p:spPr bwMode="auto">
              <a:xfrm>
                <a:off x="6080669" y="1209196"/>
                <a:ext cx="1451678" cy="1857160"/>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gradFill flip="none" rotWithShape="1">
                <a:gsLst>
                  <a:gs pos="0">
                    <a:srgbClr val="F0F0F0"/>
                  </a:gs>
                  <a:gs pos="100000">
                    <a:srgbClr val="F1F1F1"/>
                  </a:gs>
                </a:gsLst>
                <a:lin ang="2700000" scaled="1"/>
                <a:tileRect/>
              </a:gradFill>
              <a:ln w="28575" cap="flat" cmpd="sng" algn="ctr">
                <a:gradFill flip="none" rotWithShape="1">
                  <a:gsLst>
                    <a:gs pos="100000">
                      <a:srgbClr val="FFFFFF"/>
                    </a:gs>
                    <a:gs pos="0">
                      <a:srgbClr val="CECED0"/>
                    </a:gs>
                  </a:gsLst>
                  <a:lin ang="13500000" scaled="1"/>
                  <a:tileRect/>
                </a:gradFill>
                <a:prstDash val="solid"/>
              </a:ln>
              <a:effectLst>
                <a:outerShdw blurRad="190500" dist="88900" dir="2700000" algn="tl" rotWithShape="0">
                  <a:prstClr val="black">
                    <a:alpha val="35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92" name="椭圆 14"/>
              <p:cNvSpPr/>
              <p:nvPr/>
            </p:nvSpPr>
            <p:spPr bwMode="auto">
              <a:xfrm>
                <a:off x="6141686" y="1265580"/>
                <a:ext cx="1347577" cy="1723982"/>
              </a:xfrm>
              <a:custGeom>
                <a:avLst/>
                <a:gdLst>
                  <a:gd name="connsiteX0" fmla="*/ 341785 w 683568"/>
                  <a:gd name="connsiteY0" fmla="*/ 75471 h 864094"/>
                  <a:gd name="connsiteX1" fmla="*/ 117720 w 683568"/>
                  <a:gd name="connsiteY1" fmla="*/ 299536 h 864094"/>
                  <a:gd name="connsiteX2" fmla="*/ 341785 w 683568"/>
                  <a:gd name="connsiteY2" fmla="*/ 523601 h 864094"/>
                  <a:gd name="connsiteX3" fmla="*/ 341785 w 683568"/>
                  <a:gd name="connsiteY3" fmla="*/ 75471 h 864094"/>
                  <a:gd name="connsiteX4" fmla="*/ 341784 w 683568"/>
                  <a:gd name="connsiteY4" fmla="*/ 0 h 864094"/>
                  <a:gd name="connsiteX5" fmla="*/ 683568 w 683568"/>
                  <a:gd name="connsiteY5" fmla="*/ 341784 h 864094"/>
                  <a:gd name="connsiteX6" fmla="*/ 577183 w 683568"/>
                  <a:gd name="connsiteY6" fmla="*/ 588642 h 864094"/>
                  <a:gd name="connsiteX7" fmla="*/ 341597 w 683568"/>
                  <a:gd name="connsiteY7" fmla="*/ 864094 h 864094"/>
                  <a:gd name="connsiteX8" fmla="*/ 105111 w 683568"/>
                  <a:gd name="connsiteY8" fmla="*/ 587591 h 864094"/>
                  <a:gd name="connsiteX9" fmla="*/ 59857 w 683568"/>
                  <a:gd name="connsiteY9" fmla="*/ 534679 h 864094"/>
                  <a:gd name="connsiteX10" fmla="*/ 59306 w 683568"/>
                  <a:gd name="connsiteY10" fmla="*/ 534035 h 864094"/>
                  <a:gd name="connsiteX11" fmla="*/ 59325 w 683568"/>
                  <a:gd name="connsiteY11" fmla="*/ 534035 h 864094"/>
                  <a:gd name="connsiteX12" fmla="*/ 0 w 683568"/>
                  <a:gd name="connsiteY12" fmla="*/ 341784 h 864094"/>
                  <a:gd name="connsiteX13" fmla="*/ 341784 w 683568"/>
                  <a:gd name="connsiteY13" fmla="*/ 0 h 864094"/>
                  <a:gd name="connsiteX0-1" fmla="*/ 341785 w 683568"/>
                  <a:gd name="connsiteY0-2" fmla="*/ 523601 h 864094"/>
                  <a:gd name="connsiteX1-3" fmla="*/ 117720 w 683568"/>
                  <a:gd name="connsiteY1-4" fmla="*/ 299536 h 864094"/>
                  <a:gd name="connsiteX2-5" fmla="*/ 341785 w 683568"/>
                  <a:gd name="connsiteY2-6" fmla="*/ 523601 h 864094"/>
                  <a:gd name="connsiteX3-7" fmla="*/ 341784 w 683568"/>
                  <a:gd name="connsiteY3-8" fmla="*/ 0 h 864094"/>
                  <a:gd name="connsiteX4-9" fmla="*/ 683568 w 683568"/>
                  <a:gd name="connsiteY4-10" fmla="*/ 341784 h 864094"/>
                  <a:gd name="connsiteX5-11" fmla="*/ 577183 w 683568"/>
                  <a:gd name="connsiteY5-12" fmla="*/ 588642 h 864094"/>
                  <a:gd name="connsiteX6-13" fmla="*/ 341597 w 683568"/>
                  <a:gd name="connsiteY6-14" fmla="*/ 864094 h 864094"/>
                  <a:gd name="connsiteX7-15" fmla="*/ 105111 w 683568"/>
                  <a:gd name="connsiteY7-16" fmla="*/ 587591 h 864094"/>
                  <a:gd name="connsiteX8-17" fmla="*/ 59857 w 683568"/>
                  <a:gd name="connsiteY8-18" fmla="*/ 534679 h 864094"/>
                  <a:gd name="connsiteX9-19" fmla="*/ 59306 w 683568"/>
                  <a:gd name="connsiteY9-20" fmla="*/ 534035 h 864094"/>
                  <a:gd name="connsiteX10-21" fmla="*/ 59325 w 683568"/>
                  <a:gd name="connsiteY10-22" fmla="*/ 534035 h 864094"/>
                  <a:gd name="connsiteX11-23" fmla="*/ 0 w 683568"/>
                  <a:gd name="connsiteY11-24" fmla="*/ 341784 h 864094"/>
                  <a:gd name="connsiteX12-25" fmla="*/ 341784 w 683568"/>
                  <a:gd name="connsiteY12-26" fmla="*/ 0 h 864094"/>
                  <a:gd name="connsiteX0-27" fmla="*/ 341784 w 683568"/>
                  <a:gd name="connsiteY0-28" fmla="*/ 0 h 864094"/>
                  <a:gd name="connsiteX1-29" fmla="*/ 683568 w 683568"/>
                  <a:gd name="connsiteY1-30" fmla="*/ 341784 h 864094"/>
                  <a:gd name="connsiteX2-31" fmla="*/ 577183 w 683568"/>
                  <a:gd name="connsiteY2-32" fmla="*/ 588642 h 864094"/>
                  <a:gd name="connsiteX3-33" fmla="*/ 341597 w 683568"/>
                  <a:gd name="connsiteY3-34" fmla="*/ 864094 h 864094"/>
                  <a:gd name="connsiteX4-35" fmla="*/ 105111 w 683568"/>
                  <a:gd name="connsiteY4-36" fmla="*/ 587591 h 864094"/>
                  <a:gd name="connsiteX5-37" fmla="*/ 59857 w 683568"/>
                  <a:gd name="connsiteY5-38" fmla="*/ 534679 h 864094"/>
                  <a:gd name="connsiteX6-39" fmla="*/ 59306 w 683568"/>
                  <a:gd name="connsiteY6-40" fmla="*/ 534035 h 864094"/>
                  <a:gd name="connsiteX7-41" fmla="*/ 59325 w 683568"/>
                  <a:gd name="connsiteY7-42" fmla="*/ 534035 h 864094"/>
                  <a:gd name="connsiteX8-43" fmla="*/ 0 w 683568"/>
                  <a:gd name="connsiteY8-44" fmla="*/ 341784 h 864094"/>
                  <a:gd name="connsiteX9-45" fmla="*/ 341784 w 683568"/>
                  <a:gd name="connsiteY9-46" fmla="*/ 0 h 86409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683568" h="864094">
                    <a:moveTo>
                      <a:pt x="341784" y="0"/>
                    </a:moveTo>
                    <a:cubicBezTo>
                      <a:pt x="530546" y="0"/>
                      <a:pt x="683568" y="153022"/>
                      <a:pt x="683568" y="341784"/>
                    </a:cubicBezTo>
                    <a:cubicBezTo>
                      <a:pt x="683568" y="439085"/>
                      <a:pt x="642909" y="526890"/>
                      <a:pt x="577183" y="588642"/>
                    </a:cubicBezTo>
                    <a:lnTo>
                      <a:pt x="341597" y="864094"/>
                    </a:lnTo>
                    <a:lnTo>
                      <a:pt x="105111" y="587591"/>
                    </a:lnTo>
                    <a:cubicBezTo>
                      <a:pt x="87976" y="571864"/>
                      <a:pt x="72869" y="554041"/>
                      <a:pt x="59857" y="534679"/>
                    </a:cubicBezTo>
                    <a:lnTo>
                      <a:pt x="59306" y="534035"/>
                    </a:lnTo>
                    <a:lnTo>
                      <a:pt x="59325" y="534035"/>
                    </a:lnTo>
                    <a:cubicBezTo>
                      <a:pt x="21845" y="479324"/>
                      <a:pt x="0" y="413105"/>
                      <a:pt x="0" y="341784"/>
                    </a:cubicBezTo>
                    <a:cubicBezTo>
                      <a:pt x="0" y="153022"/>
                      <a:pt x="153022" y="0"/>
                      <a:pt x="341784" y="0"/>
                    </a:cubicBezTo>
                    <a:close/>
                  </a:path>
                </a:pathLst>
              </a:custGeom>
              <a:solidFill>
                <a:srgbClr val="7F7F7F">
                  <a:lumMod val="40000"/>
                  <a:lumOff val="60000"/>
                </a:srgbClr>
              </a:solidFill>
              <a:ln w="14288" cap="flat">
                <a:noFill/>
                <a:prstDash val="solid"/>
                <a:miter lim="800000"/>
              </a:ln>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grpSp>
        <p:sp>
          <p:nvSpPr>
            <p:cNvPr id="110" name="任意多边形 109"/>
            <p:cNvSpPr/>
            <p:nvPr/>
          </p:nvSpPr>
          <p:spPr bwMode="auto">
            <a:xfrm>
              <a:off x="8671670" y="2263601"/>
              <a:ext cx="807912" cy="80748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250" advTm="1000">
        <p14:flip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inVertical)">
                                      <p:cBhvr>
                                        <p:cTn id="7" dur="500"/>
                                        <p:tgtEl>
                                          <p:spTgt spid="65"/>
                                        </p:tgtEl>
                                      </p:cBhvr>
                                    </p:animEffect>
                                  </p:childTnLst>
                                </p:cTn>
                              </p:par>
                              <p:par>
                                <p:cTn id="8" presetID="22" presetClass="entr" presetSubtype="8" fill="hold" grpId="0" nodeType="withEffect">
                                  <p:stCondLst>
                                    <p:cond delay="400"/>
                                  </p:stCondLst>
                                  <p:childTnLst>
                                    <p:set>
                                      <p:cBhvr>
                                        <p:cTn id="9" dur="1" fill="hold">
                                          <p:stCondLst>
                                            <p:cond delay="0"/>
                                          </p:stCondLst>
                                        </p:cTn>
                                        <p:tgtEl>
                                          <p:spTgt spid="86"/>
                                        </p:tgtEl>
                                        <p:attrNameLst>
                                          <p:attrName>style.visibility</p:attrName>
                                        </p:attrNameLst>
                                      </p:cBhvr>
                                      <p:to>
                                        <p:strVal val="visible"/>
                                      </p:to>
                                    </p:set>
                                    <p:animEffect transition="in" filter="wipe(left)">
                                      <p:cBhvr>
                                        <p:cTn id="10" dur="800"/>
                                        <p:tgtEl>
                                          <p:spTgt spid="86"/>
                                        </p:tgtEl>
                                      </p:cBhvr>
                                    </p:animEffect>
                                  </p:childTnLst>
                                </p:cTn>
                              </p:par>
                            </p:childTnLst>
                          </p:cTn>
                        </p:par>
                        <p:par>
                          <p:cTn id="11" fill="hold">
                            <p:stCondLst>
                              <p:cond delay="500"/>
                            </p:stCondLst>
                            <p:childTnLst>
                              <p:par>
                                <p:cTn id="12" presetID="47" presetClass="entr" presetSubtype="0" fill="hold"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750"/>
                                        <p:tgtEl>
                                          <p:spTgt spid="4"/>
                                        </p:tgtEl>
                                      </p:cBhvr>
                                    </p:animEffect>
                                    <p:anim calcmode="lin" valueType="num">
                                      <p:cBhvr>
                                        <p:cTn id="15" dur="750" fill="hold"/>
                                        <p:tgtEl>
                                          <p:spTgt spid="4"/>
                                        </p:tgtEl>
                                        <p:attrNameLst>
                                          <p:attrName>ppt_x</p:attrName>
                                        </p:attrNameLst>
                                      </p:cBhvr>
                                      <p:tavLst>
                                        <p:tav tm="0">
                                          <p:val>
                                            <p:strVal val="#ppt_x"/>
                                          </p:val>
                                        </p:tav>
                                        <p:tav tm="100000">
                                          <p:val>
                                            <p:strVal val="#ppt_x"/>
                                          </p:val>
                                        </p:tav>
                                      </p:tavLst>
                                    </p:anim>
                                    <p:anim calcmode="lin" valueType="num">
                                      <p:cBhvr>
                                        <p:cTn id="16" dur="750" fill="hold"/>
                                        <p:tgtEl>
                                          <p:spTgt spid="4"/>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750"/>
                                        <p:tgtEl>
                                          <p:spTgt spid="2"/>
                                        </p:tgtEl>
                                      </p:cBhvr>
                                    </p:animEffect>
                                    <p:anim calcmode="lin" valueType="num">
                                      <p:cBhvr>
                                        <p:cTn id="20" dur="750" fill="hold"/>
                                        <p:tgtEl>
                                          <p:spTgt spid="2"/>
                                        </p:tgtEl>
                                        <p:attrNameLst>
                                          <p:attrName>ppt_x</p:attrName>
                                        </p:attrNameLst>
                                      </p:cBhvr>
                                      <p:tavLst>
                                        <p:tav tm="0">
                                          <p:val>
                                            <p:strVal val="#ppt_x"/>
                                          </p:val>
                                        </p:tav>
                                        <p:tav tm="100000">
                                          <p:val>
                                            <p:strVal val="#ppt_x"/>
                                          </p:val>
                                        </p:tav>
                                      </p:tavLst>
                                    </p:anim>
                                    <p:anim calcmode="lin" valueType="num">
                                      <p:cBhvr>
                                        <p:cTn id="21" dur="750" fill="hold"/>
                                        <p:tgtEl>
                                          <p:spTgt spid="2"/>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750"/>
                                        <p:tgtEl>
                                          <p:spTgt spid="3"/>
                                        </p:tgtEl>
                                      </p:cBhvr>
                                    </p:animEffect>
                                    <p:anim calcmode="lin" valueType="num">
                                      <p:cBhvr>
                                        <p:cTn id="25" dur="750" fill="hold"/>
                                        <p:tgtEl>
                                          <p:spTgt spid="3"/>
                                        </p:tgtEl>
                                        <p:attrNameLst>
                                          <p:attrName>ppt_x</p:attrName>
                                        </p:attrNameLst>
                                      </p:cBhvr>
                                      <p:tavLst>
                                        <p:tav tm="0">
                                          <p:val>
                                            <p:strVal val="#ppt_x"/>
                                          </p:val>
                                        </p:tav>
                                        <p:tav tm="100000">
                                          <p:val>
                                            <p:strVal val="#ppt_x"/>
                                          </p:val>
                                        </p:tav>
                                      </p:tavLst>
                                    </p:anim>
                                    <p:anim calcmode="lin" valueType="num">
                                      <p:cBhvr>
                                        <p:cTn id="26" dur="750" fill="hold"/>
                                        <p:tgtEl>
                                          <p:spTgt spid="3"/>
                                        </p:tgtEl>
                                        <p:attrNameLst>
                                          <p:attrName>ppt_y</p:attrName>
                                        </p:attrNameLst>
                                      </p:cBhvr>
                                      <p:tavLst>
                                        <p:tav tm="0">
                                          <p:val>
                                            <p:strVal val="#ppt_y-.1"/>
                                          </p:val>
                                        </p:tav>
                                        <p:tav tm="100000">
                                          <p:val>
                                            <p:strVal val="#ppt_y"/>
                                          </p:val>
                                        </p:tav>
                                      </p:tavLst>
                                    </p:anim>
                                  </p:childTnLst>
                                </p:cTn>
                              </p:par>
                              <p:par>
                                <p:cTn id="27" presetID="53" presetClass="entr" presetSubtype="16" fill="hold" grpId="0" nodeType="withEffect">
                                  <p:stCondLst>
                                    <p:cond delay="250"/>
                                  </p:stCondLst>
                                  <p:childTnLst>
                                    <p:set>
                                      <p:cBhvr>
                                        <p:cTn id="28" dur="1" fill="hold">
                                          <p:stCondLst>
                                            <p:cond delay="0"/>
                                          </p:stCondLst>
                                        </p:cTn>
                                        <p:tgtEl>
                                          <p:spTgt spid="87"/>
                                        </p:tgtEl>
                                        <p:attrNameLst>
                                          <p:attrName>style.visibility</p:attrName>
                                        </p:attrNameLst>
                                      </p:cBhvr>
                                      <p:to>
                                        <p:strVal val="visible"/>
                                      </p:to>
                                    </p:set>
                                    <p:anim calcmode="lin" valueType="num">
                                      <p:cBhvr>
                                        <p:cTn id="29" dur="500" fill="hold"/>
                                        <p:tgtEl>
                                          <p:spTgt spid="87"/>
                                        </p:tgtEl>
                                        <p:attrNameLst>
                                          <p:attrName>ppt_w</p:attrName>
                                        </p:attrNameLst>
                                      </p:cBhvr>
                                      <p:tavLst>
                                        <p:tav tm="0">
                                          <p:val>
                                            <p:fltVal val="0"/>
                                          </p:val>
                                        </p:tav>
                                        <p:tav tm="100000">
                                          <p:val>
                                            <p:strVal val="#ppt_w"/>
                                          </p:val>
                                        </p:tav>
                                      </p:tavLst>
                                    </p:anim>
                                    <p:anim calcmode="lin" valueType="num">
                                      <p:cBhvr>
                                        <p:cTn id="30" dur="500" fill="hold"/>
                                        <p:tgtEl>
                                          <p:spTgt spid="87"/>
                                        </p:tgtEl>
                                        <p:attrNameLst>
                                          <p:attrName>ppt_h</p:attrName>
                                        </p:attrNameLst>
                                      </p:cBhvr>
                                      <p:tavLst>
                                        <p:tav tm="0">
                                          <p:val>
                                            <p:fltVal val="0"/>
                                          </p:val>
                                        </p:tav>
                                        <p:tav tm="100000">
                                          <p:val>
                                            <p:strVal val="#ppt_h"/>
                                          </p:val>
                                        </p:tav>
                                      </p:tavLst>
                                    </p:anim>
                                    <p:animEffect transition="in" filter="fade">
                                      <p:cBhvr>
                                        <p:cTn id="31" dur="500"/>
                                        <p:tgtEl>
                                          <p:spTgt spid="87"/>
                                        </p:tgtEl>
                                      </p:cBhvr>
                                    </p:animEffect>
                                  </p:childTnLst>
                                </p:cTn>
                              </p:par>
                              <p:par>
                                <p:cTn id="32" presetID="53" presetClass="entr" presetSubtype="16" fill="hold" grpId="0" nodeType="withEffect">
                                  <p:stCondLst>
                                    <p:cond delay="250"/>
                                  </p:stCondLst>
                                  <p:childTnLst>
                                    <p:set>
                                      <p:cBhvr>
                                        <p:cTn id="33" dur="1" fill="hold">
                                          <p:stCondLst>
                                            <p:cond delay="0"/>
                                          </p:stCondLst>
                                        </p:cTn>
                                        <p:tgtEl>
                                          <p:spTgt spid="88"/>
                                        </p:tgtEl>
                                        <p:attrNameLst>
                                          <p:attrName>style.visibility</p:attrName>
                                        </p:attrNameLst>
                                      </p:cBhvr>
                                      <p:to>
                                        <p:strVal val="visible"/>
                                      </p:to>
                                    </p:set>
                                    <p:anim calcmode="lin" valueType="num">
                                      <p:cBhvr>
                                        <p:cTn id="34" dur="500" fill="hold"/>
                                        <p:tgtEl>
                                          <p:spTgt spid="88"/>
                                        </p:tgtEl>
                                        <p:attrNameLst>
                                          <p:attrName>ppt_w</p:attrName>
                                        </p:attrNameLst>
                                      </p:cBhvr>
                                      <p:tavLst>
                                        <p:tav tm="0">
                                          <p:val>
                                            <p:fltVal val="0"/>
                                          </p:val>
                                        </p:tav>
                                        <p:tav tm="100000">
                                          <p:val>
                                            <p:strVal val="#ppt_w"/>
                                          </p:val>
                                        </p:tav>
                                      </p:tavLst>
                                    </p:anim>
                                    <p:anim calcmode="lin" valueType="num">
                                      <p:cBhvr>
                                        <p:cTn id="35" dur="500" fill="hold"/>
                                        <p:tgtEl>
                                          <p:spTgt spid="88"/>
                                        </p:tgtEl>
                                        <p:attrNameLst>
                                          <p:attrName>ppt_h</p:attrName>
                                        </p:attrNameLst>
                                      </p:cBhvr>
                                      <p:tavLst>
                                        <p:tav tm="0">
                                          <p:val>
                                            <p:fltVal val="0"/>
                                          </p:val>
                                        </p:tav>
                                        <p:tav tm="100000">
                                          <p:val>
                                            <p:strVal val="#ppt_h"/>
                                          </p:val>
                                        </p:tav>
                                      </p:tavLst>
                                    </p:anim>
                                    <p:animEffect transition="in" filter="fade">
                                      <p:cBhvr>
                                        <p:cTn id="36" dur="500"/>
                                        <p:tgtEl>
                                          <p:spTgt spid="88"/>
                                        </p:tgtEl>
                                      </p:cBhvr>
                                    </p:animEffect>
                                  </p:childTnLst>
                                </p:cTn>
                              </p:par>
                              <p:par>
                                <p:cTn id="37" presetID="53" presetClass="entr" presetSubtype="16" fill="hold" grpId="0" nodeType="withEffect">
                                  <p:stCondLst>
                                    <p:cond delay="250"/>
                                  </p:stCondLst>
                                  <p:childTnLst>
                                    <p:set>
                                      <p:cBhvr>
                                        <p:cTn id="38" dur="1" fill="hold">
                                          <p:stCondLst>
                                            <p:cond delay="0"/>
                                          </p:stCondLst>
                                        </p:cTn>
                                        <p:tgtEl>
                                          <p:spTgt spid="89"/>
                                        </p:tgtEl>
                                        <p:attrNameLst>
                                          <p:attrName>style.visibility</p:attrName>
                                        </p:attrNameLst>
                                      </p:cBhvr>
                                      <p:to>
                                        <p:strVal val="visible"/>
                                      </p:to>
                                    </p:set>
                                    <p:anim calcmode="lin" valueType="num">
                                      <p:cBhvr>
                                        <p:cTn id="39" dur="500" fill="hold"/>
                                        <p:tgtEl>
                                          <p:spTgt spid="89"/>
                                        </p:tgtEl>
                                        <p:attrNameLst>
                                          <p:attrName>ppt_w</p:attrName>
                                        </p:attrNameLst>
                                      </p:cBhvr>
                                      <p:tavLst>
                                        <p:tav tm="0">
                                          <p:val>
                                            <p:fltVal val="0"/>
                                          </p:val>
                                        </p:tav>
                                        <p:tav tm="100000">
                                          <p:val>
                                            <p:strVal val="#ppt_w"/>
                                          </p:val>
                                        </p:tav>
                                      </p:tavLst>
                                    </p:anim>
                                    <p:anim calcmode="lin" valueType="num">
                                      <p:cBhvr>
                                        <p:cTn id="40" dur="500" fill="hold"/>
                                        <p:tgtEl>
                                          <p:spTgt spid="89"/>
                                        </p:tgtEl>
                                        <p:attrNameLst>
                                          <p:attrName>ppt_h</p:attrName>
                                        </p:attrNameLst>
                                      </p:cBhvr>
                                      <p:tavLst>
                                        <p:tav tm="0">
                                          <p:val>
                                            <p:fltVal val="0"/>
                                          </p:val>
                                        </p:tav>
                                        <p:tav tm="100000">
                                          <p:val>
                                            <p:strVal val="#ppt_h"/>
                                          </p:val>
                                        </p:tav>
                                      </p:tavLst>
                                    </p:anim>
                                    <p:animEffect transition="in" filter="fade">
                                      <p:cBhvr>
                                        <p:cTn id="41" dur="500"/>
                                        <p:tgtEl>
                                          <p:spTgt spid="89"/>
                                        </p:tgtEl>
                                      </p:cBhvr>
                                    </p:animEffect>
                                  </p:childTnLst>
                                </p:cTn>
                              </p:par>
                            </p:childTnLst>
                          </p:cTn>
                        </p:par>
                        <p:par>
                          <p:cTn id="42" fill="hold">
                            <p:stCondLst>
                              <p:cond delay="1500"/>
                            </p:stCondLst>
                            <p:childTnLst>
                              <p:par>
                                <p:cTn id="43" presetID="22" presetClass="entr" presetSubtype="1" fill="hold" grpId="0"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up)">
                                      <p:cBhvr>
                                        <p:cTn id="45" dur="500"/>
                                        <p:tgtEl>
                                          <p:spTgt spid="100"/>
                                        </p:tgtEl>
                                      </p:cBhvr>
                                    </p:animEffect>
                                  </p:childTnLst>
                                </p:cTn>
                              </p:par>
                            </p:childTnLst>
                          </p:cTn>
                        </p:par>
                        <p:par>
                          <p:cTn id="46" fill="hold">
                            <p:stCondLst>
                              <p:cond delay="2000"/>
                            </p:stCondLst>
                            <p:childTnLst>
                              <p:par>
                                <p:cTn id="47" presetID="22" presetClass="entr" presetSubtype="1" fill="hold" grpId="0" nodeType="afterEffect">
                                  <p:stCondLst>
                                    <p:cond delay="0"/>
                                  </p:stCondLst>
                                  <p:childTnLst>
                                    <p:set>
                                      <p:cBhvr>
                                        <p:cTn id="48" dur="1" fill="hold">
                                          <p:stCondLst>
                                            <p:cond delay="0"/>
                                          </p:stCondLst>
                                        </p:cTn>
                                        <p:tgtEl>
                                          <p:spTgt spid="103"/>
                                        </p:tgtEl>
                                        <p:attrNameLst>
                                          <p:attrName>style.visibility</p:attrName>
                                        </p:attrNameLst>
                                      </p:cBhvr>
                                      <p:to>
                                        <p:strVal val="visible"/>
                                      </p:to>
                                    </p:set>
                                    <p:animEffect transition="in" filter="wipe(up)">
                                      <p:cBhvr>
                                        <p:cTn id="49" dur="500"/>
                                        <p:tgtEl>
                                          <p:spTgt spid="103"/>
                                        </p:tgtEl>
                                      </p:cBhvr>
                                    </p:animEffect>
                                  </p:childTnLst>
                                </p:cTn>
                              </p:par>
                            </p:childTnLst>
                          </p:cTn>
                        </p:par>
                        <p:par>
                          <p:cTn id="50" fill="hold">
                            <p:stCondLst>
                              <p:cond delay="2500"/>
                            </p:stCondLst>
                            <p:childTnLst>
                              <p:par>
                                <p:cTn id="51" presetID="22" presetClass="entr" presetSubtype="1"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wipe(up)">
                                      <p:cBhvr>
                                        <p:cTn id="5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86" grpId="0" animBg="1"/>
      <p:bldP spid="87" grpId="0" animBg="1"/>
      <p:bldP spid="88" grpId="0" animBg="1"/>
      <p:bldP spid="89" grpId="0" animBg="1"/>
      <p:bldP spid="100" grpId="0"/>
      <p:bldP spid="103" grpId="0"/>
      <p:bldP spid="10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Box 19"/>
          <p:cNvSpPr txBox="1"/>
          <p:nvPr/>
        </p:nvSpPr>
        <p:spPr>
          <a:xfrm>
            <a:off x="2796748" y="1820946"/>
            <a:ext cx="3114979" cy="613664"/>
          </a:xfrm>
          <a:prstGeom prst="rect">
            <a:avLst/>
          </a:prstGeom>
          <a:noFill/>
        </p:spPr>
        <p:txBody>
          <a:bodyPr wrap="square" lIns="91413" tIns="45705" rIns="91413" bIns="45705" rtlCol="0">
            <a:spAutoFit/>
          </a:bodyPr>
          <a:lstStyle/>
          <a:p>
            <a:pPr fontAlgn="base">
              <a:lnSpc>
                <a:spcPct val="150000"/>
              </a:lnSpc>
              <a:spcBef>
                <a:spcPct val="0"/>
              </a:spcBef>
              <a:spcAft>
                <a:spcPct val="0"/>
              </a:spcAft>
            </a:pPr>
            <a:r>
              <a:rPr lang="zh-CN" altLang="en-US" sz="1200" dirty="0">
                <a:latin typeface="+mj-ea"/>
                <a:ea typeface="+mj-ea"/>
              </a:rPr>
              <a:t>这里输入您的文字这里输入您的文字这里输入您的文字这里输入您的文字这里输入您</a:t>
            </a:r>
            <a:endParaRPr lang="zh-CN" altLang="en-US" sz="1200" dirty="0">
              <a:latin typeface="+mj-ea"/>
              <a:ea typeface="+mj-ea"/>
            </a:endParaRPr>
          </a:p>
        </p:txBody>
      </p:sp>
      <p:cxnSp>
        <p:nvCxnSpPr>
          <p:cNvPr id="43" name="直接连接符 42"/>
          <p:cNvCxnSpPr/>
          <p:nvPr/>
        </p:nvCxnSpPr>
        <p:spPr bwMode="auto">
          <a:xfrm>
            <a:off x="1702718" y="3130619"/>
            <a:ext cx="4096126" cy="0"/>
          </a:xfrm>
          <a:prstGeom prst="line">
            <a:avLst/>
          </a:prstGeom>
          <a:noFill/>
          <a:ln w="9525" cap="flat" cmpd="sng" algn="ctr">
            <a:solidFill>
              <a:schemeClr val="bg1">
                <a:lumMod val="75000"/>
              </a:schemeClr>
            </a:solidFill>
            <a:prstDash val="dash"/>
            <a:headEnd type="oval" w="med" len="med"/>
            <a:tailEnd type="oval" w="med" len="med"/>
          </a:ln>
          <a:effectLst>
            <a:outerShdw blurRad="12700" dist="6350" dir="5400000" rotWithShape="0">
              <a:srgbClr val="000000">
                <a:alpha val="38000"/>
              </a:srgbClr>
            </a:outerShdw>
          </a:effectLst>
        </p:spPr>
      </p:cxnSp>
      <p:sp>
        <p:nvSpPr>
          <p:cNvPr id="44" name="TextBox 21"/>
          <p:cNvSpPr txBox="1"/>
          <p:nvPr/>
        </p:nvSpPr>
        <p:spPr>
          <a:xfrm>
            <a:off x="2796747" y="3650311"/>
            <a:ext cx="3114979" cy="613664"/>
          </a:xfrm>
          <a:prstGeom prst="rect">
            <a:avLst/>
          </a:prstGeom>
          <a:noFill/>
        </p:spPr>
        <p:txBody>
          <a:bodyPr wrap="square" lIns="91413" tIns="45705" rIns="91413" bIns="45705" rtlCol="0">
            <a:spAutoFit/>
          </a:bodyPr>
          <a:lstStyle/>
          <a:p>
            <a:pPr fontAlgn="base">
              <a:lnSpc>
                <a:spcPct val="150000"/>
              </a:lnSpc>
              <a:spcBef>
                <a:spcPct val="0"/>
              </a:spcBef>
              <a:spcAft>
                <a:spcPct val="0"/>
              </a:spcAft>
            </a:pPr>
            <a:r>
              <a:rPr lang="zh-CN" altLang="en-US" sz="1200" dirty="0">
                <a:latin typeface="+mj-ea"/>
                <a:ea typeface="+mj-ea"/>
              </a:rPr>
              <a:t>这里输入您的文字这里输入您的文字这里输入您的文字这里输入您的文字这里输入您</a:t>
            </a:r>
            <a:endParaRPr lang="zh-CN" altLang="en-US" sz="1200" dirty="0">
              <a:latin typeface="+mj-ea"/>
              <a:ea typeface="+mj-ea"/>
            </a:endParaRPr>
          </a:p>
        </p:txBody>
      </p:sp>
      <p:grpSp>
        <p:nvGrpSpPr>
          <p:cNvPr id="54" name="组合 53"/>
          <p:cNvGrpSpPr/>
          <p:nvPr/>
        </p:nvGrpSpPr>
        <p:grpSpPr>
          <a:xfrm>
            <a:off x="1702718" y="1686906"/>
            <a:ext cx="1054232" cy="1054232"/>
            <a:chOff x="3962648" y="2819400"/>
            <a:chExt cx="1218704" cy="1218704"/>
          </a:xfrm>
        </p:grpSpPr>
        <p:grpSp>
          <p:nvGrpSpPr>
            <p:cNvPr id="55" name="组合 54"/>
            <p:cNvGrpSpPr/>
            <p:nvPr/>
          </p:nvGrpSpPr>
          <p:grpSpPr>
            <a:xfrm>
              <a:off x="3962648" y="2819400"/>
              <a:ext cx="1218704" cy="1218704"/>
              <a:chOff x="304800" y="673100"/>
              <a:chExt cx="4000500" cy="4000500"/>
            </a:xfrm>
            <a:effectLst>
              <a:outerShdw blurRad="444500" dist="254000" dir="8100000" algn="tr" rotWithShape="0">
                <a:prstClr val="black">
                  <a:alpha val="50000"/>
                </a:prstClr>
              </a:outerShdw>
            </a:effectLst>
          </p:grpSpPr>
          <p:sp>
            <p:nvSpPr>
              <p:cNvPr id="57" name="同心圆 5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solidFill>
                  <a:latin typeface="+mj-ea"/>
                  <a:ea typeface="+mj-ea"/>
                </a:endParaRPr>
              </a:p>
            </p:txBody>
          </p:sp>
          <p:sp>
            <p:nvSpPr>
              <p:cNvPr id="58" name="椭圆 57"/>
              <p:cNvSpPr/>
              <p:nvPr/>
            </p:nvSpPr>
            <p:spPr>
              <a:xfrm>
                <a:off x="392112" y="760412"/>
                <a:ext cx="3825874" cy="3825874"/>
              </a:xfrm>
              <a:prstGeom prst="ellipse">
                <a:avLst/>
              </a:prstGeom>
              <a:gradFill>
                <a:gsLst>
                  <a:gs pos="0">
                    <a:srgbClr val="C00000"/>
                  </a:gs>
                  <a:gs pos="51000">
                    <a:srgbClr val="C00000"/>
                  </a:gs>
                  <a:gs pos="100000">
                    <a:srgbClr val="C00000"/>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56" name="TextBox 4"/>
            <p:cNvSpPr txBox="1"/>
            <p:nvPr/>
          </p:nvSpPr>
          <p:spPr>
            <a:xfrm>
              <a:off x="4020520" y="3221223"/>
              <a:ext cx="1102958" cy="462532"/>
            </a:xfrm>
            <a:prstGeom prst="rect">
              <a:avLst/>
            </a:prstGeom>
            <a:noFill/>
          </p:spPr>
          <p:txBody>
            <a:bodyPr wrap="none" rtlCol="0">
              <a:spAutoFit/>
            </a:bodyPr>
            <a:lstStyle/>
            <a:p>
              <a:pPr algn="ctr"/>
              <a:r>
                <a:rPr lang="zh-CN" altLang="en-US" sz="2000" b="1" dirty="0">
                  <a:solidFill>
                    <a:schemeClr val="bg1"/>
                  </a:solidFill>
                  <a:latin typeface="+mj-ea"/>
                  <a:ea typeface="+mj-ea"/>
                </a:rPr>
                <a:t>主题字</a:t>
              </a:r>
              <a:endParaRPr lang="en-US" altLang="zh-CN" sz="2000" b="1" dirty="0">
                <a:solidFill>
                  <a:schemeClr val="bg1"/>
                </a:solidFill>
                <a:latin typeface="+mj-ea"/>
                <a:ea typeface="+mj-ea"/>
              </a:endParaRPr>
            </a:p>
          </p:txBody>
        </p:sp>
      </p:grpSp>
      <p:grpSp>
        <p:nvGrpSpPr>
          <p:cNvPr id="59" name="组合 58"/>
          <p:cNvGrpSpPr/>
          <p:nvPr/>
        </p:nvGrpSpPr>
        <p:grpSpPr>
          <a:xfrm>
            <a:off x="1702718" y="3418651"/>
            <a:ext cx="1054232" cy="1054232"/>
            <a:chOff x="3962648" y="2819400"/>
            <a:chExt cx="1218704" cy="1218704"/>
          </a:xfrm>
        </p:grpSpPr>
        <p:grpSp>
          <p:nvGrpSpPr>
            <p:cNvPr id="60" name="组合 59"/>
            <p:cNvGrpSpPr/>
            <p:nvPr/>
          </p:nvGrpSpPr>
          <p:grpSpPr>
            <a:xfrm>
              <a:off x="3962648" y="2819400"/>
              <a:ext cx="1218704" cy="1218704"/>
              <a:chOff x="304800" y="673100"/>
              <a:chExt cx="4000500" cy="4000500"/>
            </a:xfrm>
            <a:effectLst>
              <a:outerShdw blurRad="444500" dist="254000" dir="8100000" algn="tr" rotWithShape="0">
                <a:prstClr val="black">
                  <a:alpha val="50000"/>
                </a:prstClr>
              </a:outerShdw>
            </a:effectLst>
          </p:grpSpPr>
          <p:sp>
            <p:nvSpPr>
              <p:cNvPr id="62" name="同心圆 6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solidFill>
                  <a:latin typeface="+mj-ea"/>
                  <a:ea typeface="+mj-ea"/>
                </a:endParaRPr>
              </a:p>
            </p:txBody>
          </p:sp>
          <p:sp>
            <p:nvSpPr>
              <p:cNvPr id="63" name="椭圆 62"/>
              <p:cNvSpPr/>
              <p:nvPr/>
            </p:nvSpPr>
            <p:spPr>
              <a:xfrm>
                <a:off x="392112" y="760412"/>
                <a:ext cx="3825874" cy="3825874"/>
              </a:xfrm>
              <a:prstGeom prst="ellipse">
                <a:avLst/>
              </a:prstGeom>
              <a:gradFill>
                <a:gsLst>
                  <a:gs pos="0">
                    <a:srgbClr val="C00000"/>
                  </a:gs>
                  <a:gs pos="51000">
                    <a:srgbClr val="C00000"/>
                  </a:gs>
                  <a:gs pos="100000">
                    <a:srgbClr val="C00000"/>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61" name="TextBox 4"/>
            <p:cNvSpPr txBox="1"/>
            <p:nvPr/>
          </p:nvSpPr>
          <p:spPr>
            <a:xfrm>
              <a:off x="4020520" y="3221223"/>
              <a:ext cx="1102958" cy="462532"/>
            </a:xfrm>
            <a:prstGeom prst="rect">
              <a:avLst/>
            </a:prstGeom>
            <a:noFill/>
          </p:spPr>
          <p:txBody>
            <a:bodyPr wrap="none" rtlCol="0">
              <a:spAutoFit/>
            </a:bodyPr>
            <a:lstStyle/>
            <a:p>
              <a:pPr algn="ctr"/>
              <a:r>
                <a:rPr lang="zh-CN" altLang="en-US" sz="2000" b="1" dirty="0">
                  <a:solidFill>
                    <a:schemeClr val="bg1"/>
                  </a:solidFill>
                  <a:latin typeface="+mj-ea"/>
                  <a:ea typeface="+mj-ea"/>
                </a:rPr>
                <a:t>主题字</a:t>
              </a:r>
              <a:endParaRPr lang="en-US" altLang="zh-CN" sz="2000" b="1" dirty="0">
                <a:solidFill>
                  <a:schemeClr val="bg1"/>
                </a:solidFill>
                <a:latin typeface="+mj-ea"/>
                <a:ea typeface="+mj-ea"/>
              </a:endParaRPr>
            </a:p>
          </p:txBody>
        </p:sp>
      </p:grpSp>
      <p:cxnSp>
        <p:nvCxnSpPr>
          <p:cNvPr id="21" name="直接连接符 20"/>
          <p:cNvCxnSpPr/>
          <p:nvPr/>
        </p:nvCxnSpPr>
        <p:spPr bwMode="auto">
          <a:xfrm>
            <a:off x="1702718" y="4783666"/>
            <a:ext cx="4096126" cy="0"/>
          </a:xfrm>
          <a:prstGeom prst="line">
            <a:avLst/>
          </a:prstGeom>
          <a:noFill/>
          <a:ln w="9525" cap="flat" cmpd="sng" algn="ctr">
            <a:solidFill>
              <a:schemeClr val="bg1">
                <a:lumMod val="75000"/>
              </a:schemeClr>
            </a:solidFill>
            <a:prstDash val="dash"/>
            <a:headEnd type="oval" w="med" len="med"/>
            <a:tailEnd type="oval" w="med" len="med"/>
          </a:ln>
          <a:effectLst>
            <a:outerShdw blurRad="12700" dist="6350" dir="5400000" rotWithShape="0">
              <a:srgbClr val="000000">
                <a:alpha val="38000"/>
              </a:srgbClr>
            </a:outerShdw>
          </a:effectLst>
        </p:spPr>
      </p:cxnSp>
      <p:sp>
        <p:nvSpPr>
          <p:cNvPr id="22" name="TextBox 21"/>
          <p:cNvSpPr txBox="1"/>
          <p:nvPr/>
        </p:nvSpPr>
        <p:spPr>
          <a:xfrm>
            <a:off x="2796747" y="5303358"/>
            <a:ext cx="3114979" cy="613664"/>
          </a:xfrm>
          <a:prstGeom prst="rect">
            <a:avLst/>
          </a:prstGeom>
          <a:noFill/>
        </p:spPr>
        <p:txBody>
          <a:bodyPr wrap="square" lIns="91413" tIns="45705" rIns="91413" bIns="45705" rtlCol="0">
            <a:spAutoFit/>
          </a:bodyPr>
          <a:lstStyle/>
          <a:p>
            <a:pPr fontAlgn="base">
              <a:lnSpc>
                <a:spcPct val="150000"/>
              </a:lnSpc>
              <a:spcBef>
                <a:spcPct val="0"/>
              </a:spcBef>
              <a:spcAft>
                <a:spcPct val="0"/>
              </a:spcAft>
            </a:pPr>
            <a:r>
              <a:rPr lang="zh-CN" altLang="en-US" sz="1200" dirty="0">
                <a:latin typeface="+mj-ea"/>
                <a:ea typeface="+mj-ea"/>
              </a:rPr>
              <a:t>这里输入您的文字这里输入您的文字这里输入您的文字这里输入您的文字这里输入您</a:t>
            </a:r>
            <a:endParaRPr lang="zh-CN" altLang="en-US" sz="1200" dirty="0">
              <a:latin typeface="+mj-ea"/>
              <a:ea typeface="+mj-ea"/>
            </a:endParaRPr>
          </a:p>
        </p:txBody>
      </p:sp>
      <p:grpSp>
        <p:nvGrpSpPr>
          <p:cNvPr id="23" name="组合 22"/>
          <p:cNvGrpSpPr/>
          <p:nvPr/>
        </p:nvGrpSpPr>
        <p:grpSpPr>
          <a:xfrm>
            <a:off x="1702718" y="5071698"/>
            <a:ext cx="1054232" cy="1054232"/>
            <a:chOff x="3962648" y="2819400"/>
            <a:chExt cx="1218704" cy="1218704"/>
          </a:xfrm>
        </p:grpSpPr>
        <p:grpSp>
          <p:nvGrpSpPr>
            <p:cNvPr id="24" name="组合 23"/>
            <p:cNvGrpSpPr/>
            <p:nvPr/>
          </p:nvGrpSpPr>
          <p:grpSpPr>
            <a:xfrm>
              <a:off x="3962648" y="2819400"/>
              <a:ext cx="1218704" cy="1218704"/>
              <a:chOff x="304800" y="673100"/>
              <a:chExt cx="4000500" cy="4000500"/>
            </a:xfrm>
            <a:effectLst>
              <a:outerShdw blurRad="444500" dist="254000" dir="8100000" algn="tr" rotWithShape="0">
                <a:prstClr val="black">
                  <a:alpha val="50000"/>
                </a:prstClr>
              </a:outerShdw>
            </a:effectLst>
          </p:grpSpPr>
          <p:sp>
            <p:nvSpPr>
              <p:cNvPr id="26" name="同心圆 25"/>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solidFill>
                  <a:latin typeface="+mj-ea"/>
                  <a:ea typeface="+mj-ea"/>
                </a:endParaRPr>
              </a:p>
            </p:txBody>
          </p:sp>
          <p:sp>
            <p:nvSpPr>
              <p:cNvPr id="27" name="椭圆 26"/>
              <p:cNvSpPr/>
              <p:nvPr/>
            </p:nvSpPr>
            <p:spPr>
              <a:xfrm>
                <a:off x="392112" y="760412"/>
                <a:ext cx="3825874" cy="3825874"/>
              </a:xfrm>
              <a:prstGeom prst="ellipse">
                <a:avLst/>
              </a:prstGeom>
              <a:gradFill>
                <a:gsLst>
                  <a:gs pos="0">
                    <a:srgbClr val="C00000"/>
                  </a:gs>
                  <a:gs pos="51000">
                    <a:srgbClr val="C00000"/>
                  </a:gs>
                  <a:gs pos="100000">
                    <a:srgbClr val="C00000"/>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25" name="TextBox 4"/>
            <p:cNvSpPr txBox="1"/>
            <p:nvPr/>
          </p:nvSpPr>
          <p:spPr>
            <a:xfrm>
              <a:off x="4020520" y="3221223"/>
              <a:ext cx="1102958" cy="462532"/>
            </a:xfrm>
            <a:prstGeom prst="rect">
              <a:avLst/>
            </a:prstGeom>
            <a:noFill/>
          </p:spPr>
          <p:txBody>
            <a:bodyPr wrap="none" rtlCol="0">
              <a:spAutoFit/>
            </a:bodyPr>
            <a:lstStyle/>
            <a:p>
              <a:pPr algn="ctr"/>
              <a:r>
                <a:rPr lang="zh-CN" altLang="en-US" sz="2000" b="1" dirty="0">
                  <a:solidFill>
                    <a:schemeClr val="bg1"/>
                  </a:solidFill>
                  <a:latin typeface="+mj-ea"/>
                  <a:ea typeface="+mj-ea"/>
                </a:rPr>
                <a:t>主题字</a:t>
              </a:r>
              <a:endParaRPr lang="en-US" altLang="zh-CN" sz="2000" b="1" dirty="0">
                <a:solidFill>
                  <a:schemeClr val="bg1"/>
                </a:solidFill>
                <a:latin typeface="+mj-ea"/>
                <a:ea typeface="+mj-ea"/>
              </a:endParaRPr>
            </a:p>
          </p:txBody>
        </p:sp>
      </p:grpSp>
      <p:sp>
        <p:nvSpPr>
          <p:cNvPr id="29"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4" name="组合 3"/>
          <p:cNvGrpSpPr/>
          <p:nvPr/>
        </p:nvGrpSpPr>
        <p:grpSpPr>
          <a:xfrm>
            <a:off x="6527254" y="1484784"/>
            <a:ext cx="3402176" cy="5047839"/>
            <a:chOff x="6527254" y="1484784"/>
            <a:chExt cx="3402176" cy="5047839"/>
          </a:xfrm>
        </p:grpSpPr>
        <p:pic>
          <p:nvPicPr>
            <p:cNvPr id="20" name="Picture 3" descr="C:\Documents and Settings\Administrator\桌面\ipad.pn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6527254" y="1484784"/>
              <a:ext cx="3402176" cy="5047839"/>
            </a:xfrm>
            <a:prstGeom prst="rect">
              <a:avLst/>
            </a:prstGeom>
            <a:noFill/>
            <a:effectLst>
              <a:outerShdw blurRad="50800" dist="38100" dir="2700000" algn="tl" rotWithShape="0">
                <a:prstClr val="black">
                  <a:alpha val="40000"/>
                </a:prstClr>
              </a:outerShdw>
            </a:effectLst>
          </p:spPr>
        </p:pic>
        <p:sp>
          <p:nvSpPr>
            <p:cNvPr id="3" name="矩形 2"/>
            <p:cNvSpPr/>
            <p:nvPr/>
          </p:nvSpPr>
          <p:spPr>
            <a:xfrm>
              <a:off x="6660153" y="1974492"/>
              <a:ext cx="3136378" cy="4068421"/>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advTm="1000">
        <p14:gallery dir="l"/>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500" fill="hold"/>
                                        <p:tgtEl>
                                          <p:spTgt spid="54"/>
                                        </p:tgtEl>
                                        <p:attrNameLst>
                                          <p:attrName>ppt_x</p:attrName>
                                        </p:attrNameLst>
                                      </p:cBhvr>
                                      <p:tavLst>
                                        <p:tav tm="0">
                                          <p:val>
                                            <p:strVal val="0-#ppt_w/2"/>
                                          </p:val>
                                        </p:tav>
                                        <p:tav tm="100000">
                                          <p:val>
                                            <p:strVal val="#ppt_x"/>
                                          </p:val>
                                        </p:tav>
                                      </p:tavLst>
                                    </p:anim>
                                    <p:anim calcmode="lin" valueType="num">
                                      <p:cBhvr additive="base">
                                        <p:cTn id="12" dur="500" fill="hold"/>
                                        <p:tgtEl>
                                          <p:spTgt spid="5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42"/>
                                        </p:tgtEl>
                                        <p:attrNameLst>
                                          <p:attrName>style.visibility</p:attrName>
                                        </p:attrNameLst>
                                      </p:cBhvr>
                                      <p:to>
                                        <p:strVal val="visible"/>
                                      </p:to>
                                    </p:set>
                                    <p:anim calcmode="lin" valueType="num">
                                      <p:cBhvr additive="base">
                                        <p:cTn id="16" dur="500" fill="hold"/>
                                        <p:tgtEl>
                                          <p:spTgt spid="42"/>
                                        </p:tgtEl>
                                        <p:attrNameLst>
                                          <p:attrName>ppt_x</p:attrName>
                                        </p:attrNameLst>
                                      </p:cBhvr>
                                      <p:tavLst>
                                        <p:tav tm="0">
                                          <p:val>
                                            <p:strVal val="1+#ppt_w/2"/>
                                          </p:val>
                                        </p:tav>
                                        <p:tav tm="100000">
                                          <p:val>
                                            <p:strVal val="#ppt_x"/>
                                          </p:val>
                                        </p:tav>
                                      </p:tavLst>
                                    </p:anim>
                                    <p:anim calcmode="lin" valueType="num">
                                      <p:cBhvr additive="base">
                                        <p:cTn id="17" dur="500" fill="hold"/>
                                        <p:tgtEl>
                                          <p:spTgt spid="42"/>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ipe(left)">
                                      <p:cBhvr>
                                        <p:cTn id="21" dur="500"/>
                                        <p:tgtEl>
                                          <p:spTgt spid="43"/>
                                        </p:tgtEl>
                                      </p:cBhvr>
                                    </p:animEffect>
                                  </p:childTnLst>
                                </p:cTn>
                              </p:par>
                              <p:par>
                                <p:cTn id="22" presetID="2" presetClass="entr" presetSubtype="8" fill="hold" nodeType="withEffect">
                                  <p:stCondLst>
                                    <p:cond delay="0"/>
                                  </p:stCondLst>
                                  <p:childTnLst>
                                    <p:set>
                                      <p:cBhvr>
                                        <p:cTn id="23" dur="1" fill="hold">
                                          <p:stCondLst>
                                            <p:cond delay="0"/>
                                          </p:stCondLst>
                                        </p:cTn>
                                        <p:tgtEl>
                                          <p:spTgt spid="59"/>
                                        </p:tgtEl>
                                        <p:attrNameLst>
                                          <p:attrName>style.visibility</p:attrName>
                                        </p:attrNameLst>
                                      </p:cBhvr>
                                      <p:to>
                                        <p:strVal val="visible"/>
                                      </p:to>
                                    </p:set>
                                    <p:anim calcmode="lin" valueType="num">
                                      <p:cBhvr additive="base">
                                        <p:cTn id="24" dur="500" fill="hold"/>
                                        <p:tgtEl>
                                          <p:spTgt spid="59"/>
                                        </p:tgtEl>
                                        <p:attrNameLst>
                                          <p:attrName>ppt_x</p:attrName>
                                        </p:attrNameLst>
                                      </p:cBhvr>
                                      <p:tavLst>
                                        <p:tav tm="0">
                                          <p:val>
                                            <p:strVal val="0-#ppt_w/2"/>
                                          </p:val>
                                        </p:tav>
                                        <p:tav tm="100000">
                                          <p:val>
                                            <p:strVal val="#ppt_x"/>
                                          </p:val>
                                        </p:tav>
                                      </p:tavLst>
                                    </p:anim>
                                    <p:anim calcmode="lin" valueType="num">
                                      <p:cBhvr additive="base">
                                        <p:cTn id="25" dur="500" fill="hold"/>
                                        <p:tgtEl>
                                          <p:spTgt spid="59"/>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additive="base">
                                        <p:cTn id="28" dur="500" fill="hold"/>
                                        <p:tgtEl>
                                          <p:spTgt spid="44"/>
                                        </p:tgtEl>
                                        <p:attrNameLst>
                                          <p:attrName>ppt_x</p:attrName>
                                        </p:attrNameLst>
                                      </p:cBhvr>
                                      <p:tavLst>
                                        <p:tav tm="0">
                                          <p:val>
                                            <p:strVal val="1+#ppt_w/2"/>
                                          </p:val>
                                        </p:tav>
                                        <p:tav tm="100000">
                                          <p:val>
                                            <p:strVal val="#ppt_x"/>
                                          </p:val>
                                        </p:tav>
                                      </p:tavLst>
                                    </p:anim>
                                    <p:anim calcmode="lin" valueType="num">
                                      <p:cBhvr additive="base">
                                        <p:cTn id="29" dur="500" fill="hold"/>
                                        <p:tgtEl>
                                          <p:spTgt spid="44"/>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2" presetClass="entr" presetSubtype="8" fill="hold"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par>
                                <p:cTn id="34" presetID="2" presetClass="entr" presetSubtype="8" fill="hold"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500" fill="hold"/>
                                        <p:tgtEl>
                                          <p:spTgt spid="23"/>
                                        </p:tgtEl>
                                        <p:attrNameLst>
                                          <p:attrName>ppt_x</p:attrName>
                                        </p:attrNameLst>
                                      </p:cBhvr>
                                      <p:tavLst>
                                        <p:tav tm="0">
                                          <p:val>
                                            <p:strVal val="0-#ppt_w/2"/>
                                          </p:val>
                                        </p:tav>
                                        <p:tav tm="100000">
                                          <p:val>
                                            <p:strVal val="#ppt_x"/>
                                          </p:val>
                                        </p:tav>
                                      </p:tavLst>
                                    </p:anim>
                                    <p:anim calcmode="lin" valueType="num">
                                      <p:cBhvr additive="base">
                                        <p:cTn id="37" dur="500" fill="hold"/>
                                        <p:tgtEl>
                                          <p:spTgt spid="23"/>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22"/>
                                        </p:tgtEl>
                                        <p:attrNameLst>
                                          <p:attrName>style.visibility</p:attrName>
                                        </p:attrNameLst>
                                      </p:cBhvr>
                                      <p:to>
                                        <p:strVal val="visible"/>
                                      </p:to>
                                    </p:set>
                                    <p:anim calcmode="lin" valueType="num">
                                      <p:cBhvr additive="base">
                                        <p:cTn id="40" dur="500" fill="hold"/>
                                        <p:tgtEl>
                                          <p:spTgt spid="22"/>
                                        </p:tgtEl>
                                        <p:attrNameLst>
                                          <p:attrName>ppt_x</p:attrName>
                                        </p:attrNameLst>
                                      </p:cBhvr>
                                      <p:tavLst>
                                        <p:tav tm="0">
                                          <p:val>
                                            <p:strVal val="1+#ppt_w/2"/>
                                          </p:val>
                                        </p:tav>
                                        <p:tav tm="100000">
                                          <p:val>
                                            <p:strVal val="#ppt_x"/>
                                          </p:val>
                                        </p:tav>
                                      </p:tavLst>
                                    </p:anim>
                                    <p:anim calcmode="lin" valueType="num">
                                      <p:cBhvr additive="base">
                                        <p:cTn id="41"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4" grpId="0"/>
      <p:bldP spid="22" grpId="0"/>
      <p:bldP spid="2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nvSpPr>
        <p:spPr>
          <a:xfrm>
            <a:off x="5187776" y="2996952"/>
            <a:ext cx="4970604" cy="923330"/>
          </a:xfrm>
          <a:prstGeom prst="rect">
            <a:avLst/>
          </a:prstGeom>
          <a:noFill/>
        </p:spPr>
        <p:txBody>
          <a:bodyPr wrap="square" rtlCol="0" anchor="ctr">
            <a:spAutoFit/>
          </a:bodyPr>
          <a:lstStyle/>
          <a:p>
            <a:pPr>
              <a:defRPr/>
            </a:pPr>
            <a:r>
              <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rPr>
              <a:t>工作经验总结</a:t>
            </a:r>
            <a:endPar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矩形 51"/>
          <p:cNvSpPr>
            <a:spLocks noChangeArrowheads="1"/>
          </p:cNvSpPr>
          <p:nvPr/>
        </p:nvSpPr>
        <p:spPr bwMode="auto">
          <a:xfrm>
            <a:off x="5303118" y="3914881"/>
            <a:ext cx="5601554" cy="60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4" tIns="45717" rIns="91434" bIns="45717">
            <a:spAutoFit/>
          </a:bodyPr>
          <a:lstStyle/>
          <a:p>
            <a:pPr>
              <a:lnSpc>
                <a:spcPct val="120000"/>
              </a:lnSpc>
              <a:spcBef>
                <a:spcPct val="0"/>
              </a:spcBef>
              <a:buFont typeface="Arial" panose="020B0604020202020204" pitchFamily="34" charset="0"/>
              <a:buNone/>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rPr>
              <a:t>请点击录入本章节的概括性描述文字或者复制粘贴，请添加说明文字，图像描述及总结。在此录入本章节的综合描述说明。</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TextBox 37"/>
          <p:cNvSpPr>
            <a:spLocks noChangeArrowheads="1"/>
          </p:cNvSpPr>
          <p:nvPr/>
        </p:nvSpPr>
        <p:spPr bwMode="auto">
          <a:xfrm>
            <a:off x="5187776" y="2446237"/>
            <a:ext cx="2707630" cy="684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spcBef>
                <a:spcPct val="0"/>
              </a:spcBef>
              <a:buNone/>
            </a:pPr>
            <a:r>
              <a:rPr lang="en-US" altLang="zh-CN" sz="4000" b="1" dirty="0">
                <a:solidFill>
                  <a:srgbClr val="C00000"/>
                </a:solidFill>
                <a:effectLst>
                  <a:outerShdw blurRad="50800" dist="38100" dir="2700000" algn="tl" rotWithShape="0">
                    <a:prstClr val="black">
                      <a:alpha val="40000"/>
                    </a:prstClr>
                  </a:outerShdw>
                </a:effectLst>
                <a:latin typeface="Arial" panose="020B0604020202020204" pitchFamily="34" charset="0"/>
                <a:ea typeface="微软雅黑" panose="020B0503020204020204" pitchFamily="34" charset="-122"/>
                <a:cs typeface="Arial" panose="020B0604020202020204" pitchFamily="34" charset="0"/>
              </a:rPr>
              <a:t>PART</a:t>
            </a:r>
            <a:r>
              <a:rPr lang="en-US" altLang="zh-CN" sz="4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rPr>
              <a:t>03</a:t>
            </a:r>
            <a:endParaRPr lang="zh-CN" altLang="en-US" sz="2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630710" y="1478959"/>
            <a:ext cx="3396881" cy="2909428"/>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1200" advTm="1000">
        <p14:prism/>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fltVal val="0"/>
                                          </p:val>
                                        </p:tav>
                                        <p:tav tm="100000">
                                          <p:val>
                                            <p:strVal val="#ppt_h"/>
                                          </p:val>
                                        </p:tav>
                                      </p:tavLst>
                                    </p:anim>
                                    <p:animEffect transition="in" filter="fade">
                                      <p:cBhvr>
                                        <p:cTn id="15" dur="500"/>
                                        <p:tgtEl>
                                          <p:spTgt spid="28"/>
                                        </p:tgtEl>
                                      </p:cBhvr>
                                    </p:animEffect>
                                  </p:childTnLst>
                                </p:cTn>
                              </p:par>
                            </p:childTnLst>
                          </p:cTn>
                        </p:par>
                        <p:par>
                          <p:cTn id="16" fill="hold">
                            <p:stCondLst>
                              <p:cond delay="1500"/>
                            </p:stCondLst>
                            <p:childTnLst>
                              <p:par>
                                <p:cTn id="17" presetID="2" presetClass="entr" presetSubtype="2" fill="hold" grpId="0" nodeType="afterEffect">
                                  <p:stCondLst>
                                    <p:cond delay="0"/>
                                  </p:stCondLst>
                                  <p:iterate type="lt">
                                    <p:tmPct val="10000"/>
                                  </p:iterate>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1+#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p:tgtEl>
                                          <p:spTgt spid="24"/>
                                        </p:tgtEl>
                                        <p:attrNameLst>
                                          <p:attrName>ppt_y</p:attrName>
                                        </p:attrNameLst>
                                      </p:cBhvr>
                                      <p:tavLst>
                                        <p:tav tm="0">
                                          <p:val>
                                            <p:strVal val="#ppt_y+#ppt_h*1.125000"/>
                                          </p:val>
                                        </p:tav>
                                        <p:tav tm="100000">
                                          <p:val>
                                            <p:strVal val="#ppt_y"/>
                                          </p:val>
                                        </p:tav>
                                      </p:tavLst>
                                    </p:anim>
                                    <p:animEffect transition="in" filter="wipe(up)">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组合 17"/>
          <p:cNvGrpSpPr/>
          <p:nvPr/>
        </p:nvGrpSpPr>
        <p:grpSpPr>
          <a:xfrm>
            <a:off x="2236260" y="1804461"/>
            <a:ext cx="3801627" cy="3801617"/>
            <a:chOff x="304800" y="673100"/>
            <a:chExt cx="4000500" cy="4000500"/>
          </a:xfrm>
          <a:effectLst>
            <a:outerShdw blurRad="444500" dist="254000" dir="8100000" algn="tr" rotWithShape="0">
              <a:prstClr val="black">
                <a:alpha val="50000"/>
              </a:prstClr>
            </a:outerShdw>
          </a:effectLst>
        </p:grpSpPr>
        <p:sp>
          <p:nvSpPr>
            <p:cNvPr id="19" name="同心圆 1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20" name="椭圆 19"/>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grpSp>
      <p:grpSp>
        <p:nvGrpSpPr>
          <p:cNvPr id="24" name="组合 23"/>
          <p:cNvGrpSpPr/>
          <p:nvPr/>
        </p:nvGrpSpPr>
        <p:grpSpPr>
          <a:xfrm>
            <a:off x="2829603" y="2421607"/>
            <a:ext cx="376520" cy="376519"/>
            <a:chOff x="304800" y="673100"/>
            <a:chExt cx="4000500" cy="4000500"/>
          </a:xfrm>
          <a:effectLst>
            <a:outerShdw blurRad="444500" dist="254000" dir="8100000" algn="tr" rotWithShape="0">
              <a:prstClr val="black">
                <a:alpha val="50000"/>
              </a:prstClr>
            </a:outerShdw>
          </a:effectLst>
        </p:grpSpPr>
        <p:sp>
          <p:nvSpPr>
            <p:cNvPr id="25" name="同心圆 2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ysClr val="windowText" lastClr="000000"/>
                </a:solidFill>
                <a:latin typeface="Calibri" panose="020F0502020204030204"/>
                <a:ea typeface="宋体" panose="02010600030101010101" pitchFamily="2" charset="-122"/>
              </a:endParaRPr>
            </a:p>
          </p:txBody>
        </p:sp>
        <p:sp>
          <p:nvSpPr>
            <p:cNvPr id="26" name="椭圆 25"/>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grpSp>
      <p:sp>
        <p:nvSpPr>
          <p:cNvPr id="43" name="矩形 1"/>
          <p:cNvSpPr>
            <a:spLocks noChangeArrowheads="1"/>
          </p:cNvSpPr>
          <p:nvPr/>
        </p:nvSpPr>
        <p:spPr bwMode="auto">
          <a:xfrm>
            <a:off x="3192342" y="3427716"/>
            <a:ext cx="20919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ea typeface="宋体" panose="02010600030101010101" pitchFamily="2" charset="-122"/>
              </a:defRPr>
            </a:lvl1pPr>
            <a:lvl2pPr marL="742950" indent="-285750" eaLnBrk="0" hangingPunct="0">
              <a:defRPr>
                <a:solidFill>
                  <a:schemeClr val="tx1"/>
                </a:solidFill>
                <a:latin typeface="Calibri" panose="020F0502020204030204" pitchFamily="34" charset="0"/>
                <a:ea typeface="宋体" panose="02010600030101010101" pitchFamily="2" charset="-122"/>
              </a:defRPr>
            </a:lvl2pPr>
            <a:lvl3pPr marL="1143000" indent="-228600" eaLnBrk="0" hangingPunct="0">
              <a:defRPr>
                <a:solidFill>
                  <a:schemeClr val="tx1"/>
                </a:solidFill>
                <a:latin typeface="Calibri" panose="020F0502020204030204" pitchFamily="34" charset="0"/>
                <a:ea typeface="宋体" panose="02010600030101010101" pitchFamily="2" charset="-122"/>
              </a:defRPr>
            </a:lvl3pPr>
            <a:lvl4pPr marL="1600200" indent="-228600" eaLnBrk="0" hangingPunct="0">
              <a:defRPr>
                <a:solidFill>
                  <a:schemeClr val="tx1"/>
                </a:solidFill>
                <a:latin typeface="Calibri" panose="020F0502020204030204" pitchFamily="34" charset="0"/>
                <a:ea typeface="宋体" panose="02010600030101010101" pitchFamily="2" charset="-122"/>
              </a:defRPr>
            </a:lvl4pPr>
            <a:lvl5pPr marL="2057400" indent="-228600" eaLnBrk="0" hangingPunct="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just" eaLnBrk="1" hangingPunct="1">
              <a:lnSpc>
                <a:spcPct val="150000"/>
              </a:lnSpc>
            </a:pPr>
            <a:r>
              <a:rPr lang="zh-CN" altLang="en-US" sz="1200" dirty="0">
                <a:solidFill>
                  <a:srgbClr val="595959"/>
                </a:solidFill>
                <a:latin typeface="微软雅黑" panose="020B0503020204020204" pitchFamily="34" charset="-122"/>
                <a:ea typeface="微软雅黑" panose="020B0503020204020204" pitchFamily="34" charset="-122"/>
              </a:rPr>
              <a:t>此处添加标题内容点击此处添加内容点击此处添加内容此处添加标题内容点击此处添加内容点击此处添加内容</a:t>
            </a:r>
            <a:endParaRPr lang="zh-CN" altLang="zh-CN" sz="1200" dirty="0">
              <a:solidFill>
                <a:srgbClr val="595959"/>
              </a:solidFill>
              <a:latin typeface="微软雅黑" panose="020B0503020204020204" pitchFamily="34" charset="-122"/>
              <a:ea typeface="微软雅黑" panose="020B0503020204020204" pitchFamily="34" charset="-122"/>
            </a:endParaRPr>
          </a:p>
        </p:txBody>
      </p:sp>
      <p:sp>
        <p:nvSpPr>
          <p:cNvPr id="44" name="TextBox 28"/>
          <p:cNvSpPr txBox="1"/>
          <p:nvPr/>
        </p:nvSpPr>
        <p:spPr>
          <a:xfrm>
            <a:off x="7845696" y="3430059"/>
            <a:ext cx="3658659" cy="502766"/>
          </a:xfrm>
          <a:prstGeom prst="rect">
            <a:avLst/>
          </a:prstGeom>
          <a:noFill/>
        </p:spPr>
        <p:txBody>
          <a:bodyPr wrap="square" rtlCol="0">
            <a:spAutoFit/>
          </a:bodyPr>
          <a:lstStyle/>
          <a:p>
            <a:pPr algn="r"/>
            <a:r>
              <a:rPr lang="zh-CN" altLang="en-US" sz="2665" dirty="0">
                <a:solidFill>
                  <a:srgbClr val="C00000"/>
                </a:solidFill>
                <a:latin typeface="微软雅黑" panose="020B0503020204020204" pitchFamily="34" charset="-122"/>
                <a:ea typeface="微软雅黑" panose="020B0503020204020204" pitchFamily="34" charset="-122"/>
              </a:rPr>
              <a:t>主题文字修改</a:t>
            </a:r>
            <a:endParaRPr lang="zh-CN" altLang="en-US" sz="2665" dirty="0">
              <a:solidFill>
                <a:srgbClr val="C00000"/>
              </a:solidFill>
              <a:latin typeface="微软雅黑" panose="020B0503020204020204" pitchFamily="34" charset="-122"/>
              <a:ea typeface="微软雅黑" panose="020B0503020204020204" pitchFamily="34" charset="-122"/>
            </a:endParaRPr>
          </a:p>
        </p:txBody>
      </p:sp>
      <p:sp>
        <p:nvSpPr>
          <p:cNvPr id="45" name="TextBox 22"/>
          <p:cNvSpPr txBox="1"/>
          <p:nvPr/>
        </p:nvSpPr>
        <p:spPr>
          <a:xfrm>
            <a:off x="7845696" y="4058832"/>
            <a:ext cx="3736704" cy="1787169"/>
          </a:xfrm>
          <a:prstGeom prst="rect">
            <a:avLst/>
          </a:prstGeom>
          <a:noFill/>
        </p:spPr>
        <p:txBody>
          <a:bodyPr wrap="square" lIns="87771" tIns="43885" rIns="87771" bIns="43885" rtlCol="0">
            <a:spAutoFit/>
          </a:bodyPr>
          <a:lstStyle>
            <a:defPPr>
              <a:defRPr lang="zh-CN"/>
            </a:defPPr>
            <a:lvl1pPr lvl="0">
              <a:lnSpc>
                <a:spcPct val="120000"/>
              </a:lnSpc>
              <a:spcAft>
                <a:spcPct val="40000"/>
              </a:spcAft>
              <a:buClr>
                <a:srgbClr val="292929"/>
              </a:buClr>
              <a:defRPr sz="1400">
                <a:solidFill>
                  <a:srgbClr val="333333"/>
                </a:solidFill>
                <a:latin typeface="微软雅黑" panose="020B0503020204020204" pitchFamily="34" charset="-122"/>
                <a:ea typeface="微软雅黑" panose="020B0503020204020204" pitchFamily="34" charset="-122"/>
              </a:defRPr>
            </a:lvl1pPr>
          </a:lstStyle>
          <a:p>
            <a:pPr fontAlgn="auto">
              <a:spcBef>
                <a:spcPts val="0"/>
              </a:spcBef>
              <a:defRPr/>
            </a:pPr>
            <a:r>
              <a:rPr lang="zh-CN" altLang="en-US" sz="1535" kern="0" noProof="1">
                <a:solidFill>
                  <a:schemeClr val="tx1">
                    <a:lumMod val="65000"/>
                    <a:lumOff val="35000"/>
                  </a:schemeClr>
                </a:solidFill>
              </a:rPr>
              <a:t>您的内容打在这里，或者通过复制您的文本后，在此框中选择粘贴，并选择只保留文字您的内容打在这里，或者通过复制您的文本后，在此框中选择粘贴，并选择只保留文字。您的内容打在这里，或者通过复制您的文本后，在此框中选择粘贴</a:t>
            </a:r>
            <a:endParaRPr lang="en-US" altLang="zh-CN" sz="1535" kern="0" noProof="1">
              <a:solidFill>
                <a:schemeClr val="tx1">
                  <a:lumMod val="65000"/>
                  <a:lumOff val="35000"/>
                </a:schemeClr>
              </a:solidFill>
            </a:endParaRPr>
          </a:p>
        </p:txBody>
      </p:sp>
      <p:grpSp>
        <p:nvGrpSpPr>
          <p:cNvPr id="46" name="组合 45"/>
          <p:cNvGrpSpPr/>
          <p:nvPr/>
        </p:nvGrpSpPr>
        <p:grpSpPr>
          <a:xfrm>
            <a:off x="6649498" y="1862466"/>
            <a:ext cx="1331735" cy="1331735"/>
            <a:chOff x="5252030" y="2008764"/>
            <a:chExt cx="809336" cy="809336"/>
          </a:xfrm>
          <a:solidFill>
            <a:srgbClr val="C00000"/>
          </a:solidFill>
        </p:grpSpPr>
        <p:sp>
          <p:nvSpPr>
            <p:cNvPr id="47" name="椭圆 46"/>
            <p:cNvSpPr/>
            <p:nvPr/>
          </p:nvSpPr>
          <p:spPr>
            <a:xfrm>
              <a:off x="5252030" y="2008764"/>
              <a:ext cx="809336" cy="809336"/>
            </a:xfrm>
            <a:prstGeom prst="ellipse">
              <a:avLst/>
            </a:prstGeom>
            <a:solidFill>
              <a:schemeClr val="bg1"/>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48" name="椭圆 47"/>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p:cNvGrpSpPr/>
          <p:nvPr/>
        </p:nvGrpSpPr>
        <p:grpSpPr>
          <a:xfrm>
            <a:off x="1167134" y="2398546"/>
            <a:ext cx="1528345" cy="1528345"/>
            <a:chOff x="5252030" y="2008764"/>
            <a:chExt cx="809336" cy="809336"/>
          </a:xfrm>
          <a:solidFill>
            <a:srgbClr val="C00000"/>
          </a:solidFill>
        </p:grpSpPr>
        <p:sp>
          <p:nvSpPr>
            <p:cNvPr id="50" name="椭圆 49"/>
            <p:cNvSpPr/>
            <p:nvPr/>
          </p:nvSpPr>
          <p:spPr>
            <a:xfrm>
              <a:off x="5252030" y="2008764"/>
              <a:ext cx="809336" cy="809336"/>
            </a:xfrm>
            <a:prstGeom prst="ellipse">
              <a:avLst/>
            </a:prstGeom>
            <a:solidFill>
              <a:schemeClr val="bg1"/>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51" name="椭圆 50"/>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5" name="组合 54"/>
          <p:cNvGrpSpPr/>
          <p:nvPr/>
        </p:nvGrpSpPr>
        <p:grpSpPr>
          <a:xfrm>
            <a:off x="2505073" y="4087213"/>
            <a:ext cx="295775" cy="295775"/>
            <a:chOff x="5252030" y="2008764"/>
            <a:chExt cx="809336" cy="809336"/>
          </a:xfrm>
          <a:solidFill>
            <a:schemeClr val="accent1"/>
          </a:solidFill>
        </p:grpSpPr>
        <p:sp>
          <p:nvSpPr>
            <p:cNvPr id="56" name="椭圆 55"/>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57" name="椭圆 56"/>
            <p:cNvSpPr/>
            <p:nvPr/>
          </p:nvSpPr>
          <p:spPr>
            <a:xfrm>
              <a:off x="5269270" y="2029388"/>
              <a:ext cx="769580" cy="769580"/>
            </a:xfrm>
            <a:prstGeom prst="ellipse">
              <a:avLst/>
            </a:prstGeom>
            <a:solidFill>
              <a:srgbClr val="FF0000"/>
            </a:solid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8" name="组合 57"/>
          <p:cNvGrpSpPr/>
          <p:nvPr/>
        </p:nvGrpSpPr>
        <p:grpSpPr>
          <a:xfrm>
            <a:off x="2264063" y="1971724"/>
            <a:ext cx="295775" cy="299271"/>
            <a:chOff x="5252030" y="2008764"/>
            <a:chExt cx="809336" cy="818903"/>
          </a:xfrm>
          <a:solidFill>
            <a:schemeClr val="accent1"/>
          </a:solidFill>
        </p:grpSpPr>
        <p:sp>
          <p:nvSpPr>
            <p:cNvPr id="59" name="椭圆 58"/>
            <p:cNvSpPr/>
            <p:nvPr/>
          </p:nvSpPr>
          <p:spPr>
            <a:xfrm>
              <a:off x="5252030" y="2008764"/>
              <a:ext cx="809336" cy="809336"/>
            </a:xfrm>
            <a:prstGeom prst="ellipse">
              <a:avLst/>
            </a:prstGeom>
            <a:solidFill>
              <a:schemeClr val="bg1"/>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60" name="椭圆 59"/>
            <p:cNvSpPr/>
            <p:nvPr/>
          </p:nvSpPr>
          <p:spPr>
            <a:xfrm>
              <a:off x="5286174" y="2058087"/>
              <a:ext cx="769580" cy="769580"/>
            </a:xfrm>
            <a:prstGeom prst="ellipse">
              <a:avLst/>
            </a:prstGeom>
            <a:solidFill>
              <a:srgbClr val="C00000"/>
            </a:solid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p:cNvGrpSpPr/>
          <p:nvPr/>
        </p:nvGrpSpPr>
        <p:grpSpPr>
          <a:xfrm>
            <a:off x="3346391" y="5243558"/>
            <a:ext cx="295775" cy="295775"/>
            <a:chOff x="5252030" y="2008764"/>
            <a:chExt cx="809336" cy="809336"/>
          </a:xfrm>
          <a:solidFill>
            <a:srgbClr val="FF0000"/>
          </a:solidFill>
        </p:grpSpPr>
        <p:sp>
          <p:nvSpPr>
            <p:cNvPr id="62" name="椭圆 61"/>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63" name="椭圆 62"/>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组合 63"/>
          <p:cNvGrpSpPr/>
          <p:nvPr/>
        </p:nvGrpSpPr>
        <p:grpSpPr>
          <a:xfrm>
            <a:off x="3917171" y="4877287"/>
            <a:ext cx="219900" cy="219900"/>
            <a:chOff x="5252030" y="2008764"/>
            <a:chExt cx="809336" cy="809336"/>
          </a:xfrm>
          <a:solidFill>
            <a:srgbClr val="FF0000"/>
          </a:solidFill>
        </p:grpSpPr>
        <p:sp>
          <p:nvSpPr>
            <p:cNvPr id="65" name="椭圆 64"/>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66" name="椭圆 65"/>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7" name="组合 66"/>
          <p:cNvGrpSpPr/>
          <p:nvPr/>
        </p:nvGrpSpPr>
        <p:grpSpPr>
          <a:xfrm>
            <a:off x="5504426" y="2724293"/>
            <a:ext cx="592639" cy="592639"/>
            <a:chOff x="5252030" y="2008764"/>
            <a:chExt cx="809336" cy="809336"/>
          </a:xfrm>
          <a:solidFill>
            <a:schemeClr val="bg1"/>
          </a:solidFill>
        </p:grpSpPr>
        <p:sp>
          <p:nvSpPr>
            <p:cNvPr id="68" name="椭圆 67"/>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69" name="椭圆 68"/>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6220537" y="3866810"/>
            <a:ext cx="428961" cy="428961"/>
            <a:chOff x="5252030" y="2008764"/>
            <a:chExt cx="809336" cy="809336"/>
          </a:xfrm>
          <a:solidFill>
            <a:schemeClr val="bg1"/>
          </a:solidFill>
        </p:grpSpPr>
        <p:sp>
          <p:nvSpPr>
            <p:cNvPr id="85" name="椭圆 84"/>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86" name="椭圆 85"/>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7" name="组合 86"/>
          <p:cNvGrpSpPr/>
          <p:nvPr/>
        </p:nvGrpSpPr>
        <p:grpSpPr>
          <a:xfrm>
            <a:off x="6433617" y="3422644"/>
            <a:ext cx="214480" cy="214480"/>
            <a:chOff x="5252030" y="2008764"/>
            <a:chExt cx="809336" cy="809336"/>
          </a:xfrm>
          <a:solidFill>
            <a:schemeClr val="bg1"/>
          </a:solidFill>
        </p:grpSpPr>
        <p:sp>
          <p:nvSpPr>
            <p:cNvPr id="88" name="椭圆 87"/>
            <p:cNvSpPr/>
            <p:nvPr/>
          </p:nvSpPr>
          <p:spPr>
            <a:xfrm>
              <a:off x="5252030" y="2008764"/>
              <a:ext cx="809336" cy="809336"/>
            </a:xfrm>
            <a:prstGeom prst="ellipse">
              <a:avLst/>
            </a:prstGeom>
            <a:grpFill/>
            <a:ln w="25400" cap="flat" cmpd="sng" algn="ctr">
              <a:noFill/>
              <a:prstDash val="solid"/>
            </a:ln>
            <a:effectLst>
              <a:outerShdw blurRad="444500" dist="254000" dir="8100000" algn="tr" rotWithShape="0">
                <a:prstClr val="black">
                  <a:alpha val="50000"/>
                </a:prstClr>
              </a:outerShdw>
            </a:effectLst>
          </p:spPr>
          <p:txBody>
            <a:bodyPr rtlCol="0" anchor="ctr"/>
            <a:lstStyle/>
            <a:p>
              <a:pPr algn="ctr" defTabSz="1218565" fontAlgn="auto">
                <a:spcBef>
                  <a:spcPts val="0"/>
                </a:spcBef>
                <a:spcAft>
                  <a:spcPts val="0"/>
                </a:spcAft>
                <a:defRPr/>
              </a:pPr>
              <a:endParaRPr lang="zh-CN" altLang="en-US" kern="0">
                <a:solidFill>
                  <a:sysClr val="window" lastClr="FFFFFF"/>
                </a:solidFill>
                <a:latin typeface="Calibri" panose="020F0502020204030204"/>
                <a:ea typeface="宋体" panose="02010600030101010101" pitchFamily="2" charset="-122"/>
              </a:endParaRPr>
            </a:p>
          </p:txBody>
        </p:sp>
        <p:sp>
          <p:nvSpPr>
            <p:cNvPr id="89" name="椭圆 88"/>
            <p:cNvSpPr/>
            <p:nvPr/>
          </p:nvSpPr>
          <p:spPr>
            <a:xfrm>
              <a:off x="5269270" y="2029388"/>
              <a:ext cx="769580" cy="769580"/>
            </a:xfrm>
            <a:prstGeom prst="ellipse">
              <a:avLst/>
            </a:prstGeom>
            <a:grpFill/>
            <a:ln>
              <a:noFill/>
            </a:ln>
            <a:effectLst>
              <a:innerShdw blurRad="368300" dist="254000">
                <a:prstClr val="black">
                  <a:alpha val="22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任意多边形 52"/>
          <p:cNvSpPr/>
          <p:nvPr/>
        </p:nvSpPr>
        <p:spPr bwMode="auto">
          <a:xfrm>
            <a:off x="3762777" y="2349167"/>
            <a:ext cx="833468" cy="926071"/>
          </a:xfrm>
          <a:custGeom>
            <a:avLst/>
            <a:gdLst>
              <a:gd name="connsiteX0" fmla="*/ 586207 w 1555750"/>
              <a:gd name="connsiteY0" fmla="*/ 1498130 h 1728611"/>
              <a:gd name="connsiteX1" fmla="*/ 591008 w 1555750"/>
              <a:gd name="connsiteY1" fmla="*/ 1505133 h 1728611"/>
              <a:gd name="connsiteX2" fmla="*/ 596210 w 1555750"/>
              <a:gd name="connsiteY2" fmla="*/ 1511535 h 1728611"/>
              <a:gd name="connsiteX3" fmla="*/ 601612 w 1555750"/>
              <a:gd name="connsiteY3" fmla="*/ 1517737 h 1728611"/>
              <a:gd name="connsiteX4" fmla="*/ 607814 w 1555750"/>
              <a:gd name="connsiteY4" fmla="*/ 1523539 h 1728611"/>
              <a:gd name="connsiteX5" fmla="*/ 614217 w 1555750"/>
              <a:gd name="connsiteY5" fmla="*/ 1528941 h 1728611"/>
              <a:gd name="connsiteX6" fmla="*/ 621219 w 1555750"/>
              <a:gd name="connsiteY6" fmla="*/ 1533543 h 1728611"/>
              <a:gd name="connsiteX7" fmla="*/ 628222 w 1555750"/>
              <a:gd name="connsiteY7" fmla="*/ 1538144 h 1728611"/>
              <a:gd name="connsiteX8" fmla="*/ 636024 w 1555750"/>
              <a:gd name="connsiteY8" fmla="*/ 1541946 h 1728611"/>
              <a:gd name="connsiteX9" fmla="*/ 402142 w 1555750"/>
              <a:gd name="connsiteY9" fmla="*/ 1636579 h 1728611"/>
              <a:gd name="connsiteX10" fmla="*/ 399141 w 1555750"/>
              <a:gd name="connsiteY10" fmla="*/ 1638179 h 1728611"/>
              <a:gd name="connsiteX11" fmla="*/ 396740 w 1555750"/>
              <a:gd name="connsiteY11" fmla="*/ 1639980 h 1728611"/>
              <a:gd name="connsiteX12" fmla="*/ 394739 w 1555750"/>
              <a:gd name="connsiteY12" fmla="*/ 1642381 h 1728611"/>
              <a:gd name="connsiteX13" fmla="*/ 393339 w 1555750"/>
              <a:gd name="connsiteY13" fmla="*/ 1644782 h 1728611"/>
              <a:gd name="connsiteX14" fmla="*/ 392339 w 1555750"/>
              <a:gd name="connsiteY14" fmla="*/ 1647383 h 1728611"/>
              <a:gd name="connsiteX15" fmla="*/ 391738 w 1555750"/>
              <a:gd name="connsiteY15" fmla="*/ 1649984 h 1728611"/>
              <a:gd name="connsiteX16" fmla="*/ 391538 w 1555750"/>
              <a:gd name="connsiteY16" fmla="*/ 1652785 h 1728611"/>
              <a:gd name="connsiteX17" fmla="*/ 391738 w 1555750"/>
              <a:gd name="connsiteY17" fmla="*/ 1655586 h 1728611"/>
              <a:gd name="connsiteX18" fmla="*/ 392739 w 1555750"/>
              <a:gd name="connsiteY18" fmla="*/ 1658387 h 1728611"/>
              <a:gd name="connsiteX19" fmla="*/ 393939 w 1555750"/>
              <a:gd name="connsiteY19" fmla="*/ 1660787 h 1728611"/>
              <a:gd name="connsiteX20" fmla="*/ 395340 w 1555750"/>
              <a:gd name="connsiteY20" fmla="*/ 1663188 h 1728611"/>
              <a:gd name="connsiteX21" fmla="*/ 397340 w 1555750"/>
              <a:gd name="connsiteY21" fmla="*/ 1665389 h 1728611"/>
              <a:gd name="connsiteX22" fmla="*/ 399341 w 1555750"/>
              <a:gd name="connsiteY22" fmla="*/ 1666790 h 1728611"/>
              <a:gd name="connsiteX23" fmla="*/ 402142 w 1555750"/>
              <a:gd name="connsiteY23" fmla="*/ 1668190 h 1728611"/>
              <a:gd name="connsiteX24" fmla="*/ 405143 w 1555750"/>
              <a:gd name="connsiteY24" fmla="*/ 1668990 h 1728611"/>
              <a:gd name="connsiteX25" fmla="*/ 408544 w 1555750"/>
              <a:gd name="connsiteY25" fmla="*/ 1669390 h 1728611"/>
              <a:gd name="connsiteX26" fmla="*/ 1147205 w 1555750"/>
              <a:gd name="connsiteY26" fmla="*/ 1669390 h 1728611"/>
              <a:gd name="connsiteX27" fmla="*/ 1150606 w 1555750"/>
              <a:gd name="connsiteY27" fmla="*/ 1668990 h 1728611"/>
              <a:gd name="connsiteX28" fmla="*/ 1153607 w 1555750"/>
              <a:gd name="connsiteY28" fmla="*/ 1668190 h 1728611"/>
              <a:gd name="connsiteX29" fmla="*/ 1156008 w 1555750"/>
              <a:gd name="connsiteY29" fmla="*/ 1666790 h 1728611"/>
              <a:gd name="connsiteX30" fmla="*/ 1158409 w 1555750"/>
              <a:gd name="connsiteY30" fmla="*/ 1665389 h 1728611"/>
              <a:gd name="connsiteX31" fmla="*/ 1160410 w 1555750"/>
              <a:gd name="connsiteY31" fmla="*/ 1663188 h 1728611"/>
              <a:gd name="connsiteX32" fmla="*/ 1161810 w 1555750"/>
              <a:gd name="connsiteY32" fmla="*/ 1660787 h 1728611"/>
              <a:gd name="connsiteX33" fmla="*/ 1163010 w 1555750"/>
              <a:gd name="connsiteY33" fmla="*/ 1658387 h 1728611"/>
              <a:gd name="connsiteX34" fmla="*/ 1163611 w 1555750"/>
              <a:gd name="connsiteY34" fmla="*/ 1655586 h 1728611"/>
              <a:gd name="connsiteX35" fmla="*/ 1164211 w 1555750"/>
              <a:gd name="connsiteY35" fmla="*/ 1652785 h 1728611"/>
              <a:gd name="connsiteX36" fmla="*/ 1164011 w 1555750"/>
              <a:gd name="connsiteY36" fmla="*/ 1649984 h 1728611"/>
              <a:gd name="connsiteX37" fmla="*/ 1163411 w 1555750"/>
              <a:gd name="connsiteY37" fmla="*/ 1647383 h 1728611"/>
              <a:gd name="connsiteX38" fmla="*/ 1162410 w 1555750"/>
              <a:gd name="connsiteY38" fmla="*/ 1644782 h 1728611"/>
              <a:gd name="connsiteX39" fmla="*/ 1161010 w 1555750"/>
              <a:gd name="connsiteY39" fmla="*/ 1642381 h 1728611"/>
              <a:gd name="connsiteX40" fmla="*/ 1159009 w 1555750"/>
              <a:gd name="connsiteY40" fmla="*/ 1639980 h 1728611"/>
              <a:gd name="connsiteX41" fmla="*/ 1156608 w 1555750"/>
              <a:gd name="connsiteY41" fmla="*/ 1638179 h 1728611"/>
              <a:gd name="connsiteX42" fmla="*/ 1153607 w 1555750"/>
              <a:gd name="connsiteY42" fmla="*/ 1636579 h 1728611"/>
              <a:gd name="connsiteX43" fmla="*/ 919725 w 1555750"/>
              <a:gd name="connsiteY43" fmla="*/ 1541946 h 1728611"/>
              <a:gd name="connsiteX44" fmla="*/ 927527 w 1555750"/>
              <a:gd name="connsiteY44" fmla="*/ 1538144 h 1728611"/>
              <a:gd name="connsiteX45" fmla="*/ 934530 w 1555750"/>
              <a:gd name="connsiteY45" fmla="*/ 1533543 h 1728611"/>
              <a:gd name="connsiteX46" fmla="*/ 941532 w 1555750"/>
              <a:gd name="connsiteY46" fmla="*/ 1528941 h 1728611"/>
              <a:gd name="connsiteX47" fmla="*/ 947935 w 1555750"/>
              <a:gd name="connsiteY47" fmla="*/ 1523539 h 1728611"/>
              <a:gd name="connsiteX48" fmla="*/ 954137 w 1555750"/>
              <a:gd name="connsiteY48" fmla="*/ 1517737 h 1728611"/>
              <a:gd name="connsiteX49" fmla="*/ 959539 w 1555750"/>
              <a:gd name="connsiteY49" fmla="*/ 1511535 h 1728611"/>
              <a:gd name="connsiteX50" fmla="*/ 964740 w 1555750"/>
              <a:gd name="connsiteY50" fmla="*/ 1505133 h 1728611"/>
              <a:gd name="connsiteX51" fmla="*/ 969342 w 1555750"/>
              <a:gd name="connsiteY51" fmla="*/ 1498130 h 1728611"/>
              <a:gd name="connsiteX52" fmla="*/ 1296258 w 1555750"/>
              <a:gd name="connsiteY52" fmla="*/ 1630777 h 1728611"/>
              <a:gd name="connsiteX53" fmla="*/ 1307862 w 1555750"/>
              <a:gd name="connsiteY53" fmla="*/ 1635378 h 1728611"/>
              <a:gd name="connsiteX54" fmla="*/ 1319866 w 1555750"/>
              <a:gd name="connsiteY54" fmla="*/ 1639580 h 1728611"/>
              <a:gd name="connsiteX55" fmla="*/ 1332070 w 1555750"/>
              <a:gd name="connsiteY55" fmla="*/ 1643581 h 1728611"/>
              <a:gd name="connsiteX56" fmla="*/ 1344074 w 1555750"/>
              <a:gd name="connsiteY56" fmla="*/ 1647583 h 1728611"/>
              <a:gd name="connsiteX57" fmla="*/ 1356279 w 1555750"/>
              <a:gd name="connsiteY57" fmla="*/ 1650984 h 1728611"/>
              <a:gd name="connsiteX58" fmla="*/ 1368483 w 1555750"/>
              <a:gd name="connsiteY58" fmla="*/ 1653985 h 1728611"/>
              <a:gd name="connsiteX59" fmla="*/ 1380888 w 1555750"/>
              <a:gd name="connsiteY59" fmla="*/ 1657186 h 1728611"/>
              <a:gd name="connsiteX60" fmla="*/ 1393092 w 1555750"/>
              <a:gd name="connsiteY60" fmla="*/ 1659587 h 1728611"/>
              <a:gd name="connsiteX61" fmla="*/ 1405696 w 1555750"/>
              <a:gd name="connsiteY61" fmla="*/ 1661988 h 1728611"/>
              <a:gd name="connsiteX62" fmla="*/ 1418301 w 1555750"/>
              <a:gd name="connsiteY62" fmla="*/ 1663788 h 1728611"/>
              <a:gd name="connsiteX63" fmla="*/ 1430705 w 1555750"/>
              <a:gd name="connsiteY63" fmla="*/ 1665589 h 1728611"/>
              <a:gd name="connsiteX64" fmla="*/ 1443310 w 1555750"/>
              <a:gd name="connsiteY64" fmla="*/ 1666790 h 1728611"/>
              <a:gd name="connsiteX65" fmla="*/ 1456114 w 1555750"/>
              <a:gd name="connsiteY65" fmla="*/ 1668190 h 1728611"/>
              <a:gd name="connsiteX66" fmla="*/ 1468719 w 1555750"/>
              <a:gd name="connsiteY66" fmla="*/ 1668790 h 1728611"/>
              <a:gd name="connsiteX67" fmla="*/ 1481523 w 1555750"/>
              <a:gd name="connsiteY67" fmla="*/ 1669390 h 1728611"/>
              <a:gd name="connsiteX68" fmla="*/ 1493928 w 1555750"/>
              <a:gd name="connsiteY68" fmla="*/ 1669390 h 1728611"/>
              <a:gd name="connsiteX69" fmla="*/ 1497129 w 1555750"/>
              <a:gd name="connsiteY69" fmla="*/ 1669590 h 1728611"/>
              <a:gd name="connsiteX70" fmla="*/ 1500130 w 1555750"/>
              <a:gd name="connsiteY70" fmla="*/ 1669991 h 1728611"/>
              <a:gd name="connsiteX71" fmla="*/ 1502931 w 1555750"/>
              <a:gd name="connsiteY71" fmla="*/ 1670591 h 1728611"/>
              <a:gd name="connsiteX72" fmla="*/ 1505732 w 1555750"/>
              <a:gd name="connsiteY72" fmla="*/ 1671791 h 1728611"/>
              <a:gd name="connsiteX73" fmla="*/ 1508132 w 1555750"/>
              <a:gd name="connsiteY73" fmla="*/ 1672992 h 1728611"/>
              <a:gd name="connsiteX74" fmla="*/ 1510533 w 1555750"/>
              <a:gd name="connsiteY74" fmla="*/ 1674592 h 1728611"/>
              <a:gd name="connsiteX75" fmla="*/ 1512934 w 1555750"/>
              <a:gd name="connsiteY75" fmla="*/ 1675993 h 1728611"/>
              <a:gd name="connsiteX76" fmla="*/ 1515135 w 1555750"/>
              <a:gd name="connsiteY76" fmla="*/ 1677793 h 1728611"/>
              <a:gd name="connsiteX77" fmla="*/ 1516936 w 1555750"/>
              <a:gd name="connsiteY77" fmla="*/ 1679994 h 1728611"/>
              <a:gd name="connsiteX78" fmla="*/ 1518736 w 1555750"/>
              <a:gd name="connsiteY78" fmla="*/ 1682395 h 1728611"/>
              <a:gd name="connsiteX79" fmla="*/ 1519937 w 1555750"/>
              <a:gd name="connsiteY79" fmla="*/ 1684996 h 1728611"/>
              <a:gd name="connsiteX80" fmla="*/ 1521137 w 1555750"/>
              <a:gd name="connsiteY80" fmla="*/ 1687397 h 1728611"/>
              <a:gd name="connsiteX81" fmla="*/ 1522538 w 1555750"/>
              <a:gd name="connsiteY81" fmla="*/ 1690198 h 1728611"/>
              <a:gd name="connsiteX82" fmla="*/ 1523138 w 1555750"/>
              <a:gd name="connsiteY82" fmla="*/ 1692799 h 1728611"/>
              <a:gd name="connsiteX83" fmla="*/ 1523738 w 1555750"/>
              <a:gd name="connsiteY83" fmla="*/ 1696000 h 1728611"/>
              <a:gd name="connsiteX84" fmla="*/ 1523738 w 1555750"/>
              <a:gd name="connsiteY84" fmla="*/ 1699001 h 1728611"/>
              <a:gd name="connsiteX85" fmla="*/ 1523738 w 1555750"/>
              <a:gd name="connsiteY85" fmla="*/ 1702002 h 1728611"/>
              <a:gd name="connsiteX86" fmla="*/ 1523138 w 1555750"/>
              <a:gd name="connsiteY86" fmla="*/ 1704803 h 1728611"/>
              <a:gd name="connsiteX87" fmla="*/ 1522538 w 1555750"/>
              <a:gd name="connsiteY87" fmla="*/ 1707804 h 1728611"/>
              <a:gd name="connsiteX88" fmla="*/ 1521137 w 1555750"/>
              <a:gd name="connsiteY88" fmla="*/ 1710605 h 1728611"/>
              <a:gd name="connsiteX89" fmla="*/ 1519937 w 1555750"/>
              <a:gd name="connsiteY89" fmla="*/ 1713006 h 1728611"/>
              <a:gd name="connsiteX90" fmla="*/ 1518736 w 1555750"/>
              <a:gd name="connsiteY90" fmla="*/ 1715407 h 1728611"/>
              <a:gd name="connsiteX91" fmla="*/ 1516936 w 1555750"/>
              <a:gd name="connsiteY91" fmla="*/ 1717607 h 1728611"/>
              <a:gd name="connsiteX92" fmla="*/ 1515135 w 1555750"/>
              <a:gd name="connsiteY92" fmla="*/ 1719808 h 1728611"/>
              <a:gd name="connsiteX93" fmla="*/ 1512934 w 1555750"/>
              <a:gd name="connsiteY93" fmla="*/ 1721809 h 1728611"/>
              <a:gd name="connsiteX94" fmla="*/ 1510533 w 1555750"/>
              <a:gd name="connsiteY94" fmla="*/ 1723409 h 1728611"/>
              <a:gd name="connsiteX95" fmla="*/ 1508132 w 1555750"/>
              <a:gd name="connsiteY95" fmla="*/ 1725010 h 1728611"/>
              <a:gd name="connsiteX96" fmla="*/ 1505732 w 1555750"/>
              <a:gd name="connsiteY96" fmla="*/ 1726210 h 1728611"/>
              <a:gd name="connsiteX97" fmla="*/ 1502931 w 1555750"/>
              <a:gd name="connsiteY97" fmla="*/ 1727011 h 1728611"/>
              <a:gd name="connsiteX98" fmla="*/ 1500130 w 1555750"/>
              <a:gd name="connsiteY98" fmla="*/ 1728011 h 1728611"/>
              <a:gd name="connsiteX99" fmla="*/ 1497129 w 1555750"/>
              <a:gd name="connsiteY99" fmla="*/ 1728211 h 1728611"/>
              <a:gd name="connsiteX100" fmla="*/ 1493928 w 1555750"/>
              <a:gd name="connsiteY100" fmla="*/ 1728611 h 1728611"/>
              <a:gd name="connsiteX101" fmla="*/ 61822 w 1555750"/>
              <a:gd name="connsiteY101" fmla="*/ 1728611 h 1728611"/>
              <a:gd name="connsiteX102" fmla="*/ 58621 w 1555750"/>
              <a:gd name="connsiteY102" fmla="*/ 1728211 h 1728611"/>
              <a:gd name="connsiteX103" fmla="*/ 55620 w 1555750"/>
              <a:gd name="connsiteY103" fmla="*/ 1728011 h 1728611"/>
              <a:gd name="connsiteX104" fmla="*/ 52819 w 1555750"/>
              <a:gd name="connsiteY104" fmla="*/ 1727011 h 1728611"/>
              <a:gd name="connsiteX105" fmla="*/ 50018 w 1555750"/>
              <a:gd name="connsiteY105" fmla="*/ 1726210 h 1728611"/>
              <a:gd name="connsiteX106" fmla="*/ 47417 w 1555750"/>
              <a:gd name="connsiteY106" fmla="*/ 1725010 h 1728611"/>
              <a:gd name="connsiteX107" fmla="*/ 45216 w 1555750"/>
              <a:gd name="connsiteY107" fmla="*/ 1723409 h 1728611"/>
              <a:gd name="connsiteX108" fmla="*/ 42815 w 1555750"/>
              <a:gd name="connsiteY108" fmla="*/ 1721809 h 1728611"/>
              <a:gd name="connsiteX109" fmla="*/ 40614 w 1555750"/>
              <a:gd name="connsiteY109" fmla="*/ 1719808 h 1728611"/>
              <a:gd name="connsiteX110" fmla="*/ 38814 w 1555750"/>
              <a:gd name="connsiteY110" fmla="*/ 1717607 h 1728611"/>
              <a:gd name="connsiteX111" fmla="*/ 37013 w 1555750"/>
              <a:gd name="connsiteY111" fmla="*/ 1715407 h 1728611"/>
              <a:gd name="connsiteX112" fmla="*/ 35813 w 1555750"/>
              <a:gd name="connsiteY112" fmla="*/ 1713006 h 1728611"/>
              <a:gd name="connsiteX113" fmla="*/ 34212 w 1555750"/>
              <a:gd name="connsiteY113" fmla="*/ 1710605 h 1728611"/>
              <a:gd name="connsiteX114" fmla="*/ 33212 w 1555750"/>
              <a:gd name="connsiteY114" fmla="*/ 1707804 h 1728611"/>
              <a:gd name="connsiteX115" fmla="*/ 32611 w 1555750"/>
              <a:gd name="connsiteY115" fmla="*/ 1704803 h 1728611"/>
              <a:gd name="connsiteX116" fmla="*/ 32011 w 1555750"/>
              <a:gd name="connsiteY116" fmla="*/ 1702002 h 1728611"/>
              <a:gd name="connsiteX117" fmla="*/ 32011 w 1555750"/>
              <a:gd name="connsiteY117" fmla="*/ 1699001 h 1728611"/>
              <a:gd name="connsiteX118" fmla="*/ 32011 w 1555750"/>
              <a:gd name="connsiteY118" fmla="*/ 1696000 h 1728611"/>
              <a:gd name="connsiteX119" fmla="*/ 32611 w 1555750"/>
              <a:gd name="connsiteY119" fmla="*/ 1692799 h 1728611"/>
              <a:gd name="connsiteX120" fmla="*/ 33212 w 1555750"/>
              <a:gd name="connsiteY120" fmla="*/ 1690198 h 1728611"/>
              <a:gd name="connsiteX121" fmla="*/ 34212 w 1555750"/>
              <a:gd name="connsiteY121" fmla="*/ 1687397 h 1728611"/>
              <a:gd name="connsiteX122" fmla="*/ 35813 w 1555750"/>
              <a:gd name="connsiteY122" fmla="*/ 1684996 h 1728611"/>
              <a:gd name="connsiteX123" fmla="*/ 37013 w 1555750"/>
              <a:gd name="connsiteY123" fmla="*/ 1682395 h 1728611"/>
              <a:gd name="connsiteX124" fmla="*/ 38814 w 1555750"/>
              <a:gd name="connsiteY124" fmla="*/ 1679994 h 1728611"/>
              <a:gd name="connsiteX125" fmla="*/ 40614 w 1555750"/>
              <a:gd name="connsiteY125" fmla="*/ 1677793 h 1728611"/>
              <a:gd name="connsiteX126" fmla="*/ 42815 w 1555750"/>
              <a:gd name="connsiteY126" fmla="*/ 1675993 h 1728611"/>
              <a:gd name="connsiteX127" fmla="*/ 45216 w 1555750"/>
              <a:gd name="connsiteY127" fmla="*/ 1674592 h 1728611"/>
              <a:gd name="connsiteX128" fmla="*/ 47417 w 1555750"/>
              <a:gd name="connsiteY128" fmla="*/ 1672992 h 1728611"/>
              <a:gd name="connsiteX129" fmla="*/ 50018 w 1555750"/>
              <a:gd name="connsiteY129" fmla="*/ 1671791 h 1728611"/>
              <a:gd name="connsiteX130" fmla="*/ 52819 w 1555750"/>
              <a:gd name="connsiteY130" fmla="*/ 1670591 h 1728611"/>
              <a:gd name="connsiteX131" fmla="*/ 55620 w 1555750"/>
              <a:gd name="connsiteY131" fmla="*/ 1669991 h 1728611"/>
              <a:gd name="connsiteX132" fmla="*/ 58621 w 1555750"/>
              <a:gd name="connsiteY132" fmla="*/ 1669590 h 1728611"/>
              <a:gd name="connsiteX133" fmla="*/ 61822 w 1555750"/>
              <a:gd name="connsiteY133" fmla="*/ 1669390 h 1728611"/>
              <a:gd name="connsiteX134" fmla="*/ 74226 w 1555750"/>
              <a:gd name="connsiteY134" fmla="*/ 1669390 h 1728611"/>
              <a:gd name="connsiteX135" fmla="*/ 87031 w 1555750"/>
              <a:gd name="connsiteY135" fmla="*/ 1668790 h 1728611"/>
              <a:gd name="connsiteX136" fmla="*/ 99635 w 1555750"/>
              <a:gd name="connsiteY136" fmla="*/ 1668190 h 1728611"/>
              <a:gd name="connsiteX137" fmla="*/ 112440 w 1555750"/>
              <a:gd name="connsiteY137" fmla="*/ 1666790 h 1728611"/>
              <a:gd name="connsiteX138" fmla="*/ 125044 w 1555750"/>
              <a:gd name="connsiteY138" fmla="*/ 1665589 h 1728611"/>
              <a:gd name="connsiteX139" fmla="*/ 137448 w 1555750"/>
              <a:gd name="connsiteY139" fmla="*/ 1663788 h 1728611"/>
              <a:gd name="connsiteX140" fmla="*/ 150053 w 1555750"/>
              <a:gd name="connsiteY140" fmla="*/ 1661988 h 1728611"/>
              <a:gd name="connsiteX141" fmla="*/ 162657 w 1555750"/>
              <a:gd name="connsiteY141" fmla="*/ 1659587 h 1728611"/>
              <a:gd name="connsiteX142" fmla="*/ 174862 w 1555750"/>
              <a:gd name="connsiteY142" fmla="*/ 1657186 h 1728611"/>
              <a:gd name="connsiteX143" fmla="*/ 187066 w 1555750"/>
              <a:gd name="connsiteY143" fmla="*/ 1653985 h 1728611"/>
              <a:gd name="connsiteX144" fmla="*/ 199470 w 1555750"/>
              <a:gd name="connsiteY144" fmla="*/ 1650984 h 1728611"/>
              <a:gd name="connsiteX145" fmla="*/ 211475 w 1555750"/>
              <a:gd name="connsiteY145" fmla="*/ 1647583 h 1728611"/>
              <a:gd name="connsiteX146" fmla="*/ 223679 w 1555750"/>
              <a:gd name="connsiteY146" fmla="*/ 1643581 h 1728611"/>
              <a:gd name="connsiteX147" fmla="*/ 235683 w 1555750"/>
              <a:gd name="connsiteY147" fmla="*/ 1639580 h 1728611"/>
              <a:gd name="connsiteX148" fmla="*/ 247487 w 1555750"/>
              <a:gd name="connsiteY148" fmla="*/ 1635378 h 1728611"/>
              <a:gd name="connsiteX149" fmla="*/ 259492 w 1555750"/>
              <a:gd name="connsiteY149" fmla="*/ 1630777 h 1728611"/>
              <a:gd name="connsiteX150" fmla="*/ 688344 w 1555750"/>
              <a:gd name="connsiteY150" fmla="*/ 911522 h 1728611"/>
              <a:gd name="connsiteX151" fmla="*/ 694339 w 1555750"/>
              <a:gd name="connsiteY151" fmla="*/ 911922 h 1728611"/>
              <a:gd name="connsiteX152" fmla="*/ 700534 w 1555750"/>
              <a:gd name="connsiteY152" fmla="*/ 912522 h 1728611"/>
              <a:gd name="connsiteX153" fmla="*/ 706330 w 1555750"/>
              <a:gd name="connsiteY153" fmla="*/ 913722 h 1728611"/>
              <a:gd name="connsiteX154" fmla="*/ 712325 w 1555750"/>
              <a:gd name="connsiteY154" fmla="*/ 914922 h 1728611"/>
              <a:gd name="connsiteX155" fmla="*/ 718521 w 1555750"/>
              <a:gd name="connsiteY155" fmla="*/ 916522 h 1728611"/>
              <a:gd name="connsiteX156" fmla="*/ 724316 w 1555750"/>
              <a:gd name="connsiteY156" fmla="*/ 918322 h 1728611"/>
              <a:gd name="connsiteX157" fmla="*/ 730312 w 1555750"/>
              <a:gd name="connsiteY157" fmla="*/ 920722 h 1728611"/>
              <a:gd name="connsiteX158" fmla="*/ 736307 w 1555750"/>
              <a:gd name="connsiteY158" fmla="*/ 923123 h 1728611"/>
              <a:gd name="connsiteX159" fmla="*/ 741103 w 1555750"/>
              <a:gd name="connsiteY159" fmla="*/ 925323 h 1728611"/>
              <a:gd name="connsiteX160" fmla="*/ 746299 w 1555750"/>
              <a:gd name="connsiteY160" fmla="*/ 927123 h 1728611"/>
              <a:gd name="connsiteX161" fmla="*/ 751496 w 1555750"/>
              <a:gd name="connsiteY161" fmla="*/ 928723 h 1728611"/>
              <a:gd name="connsiteX162" fmla="*/ 756692 w 1555750"/>
              <a:gd name="connsiteY162" fmla="*/ 929923 h 1728611"/>
              <a:gd name="connsiteX163" fmla="*/ 761888 w 1555750"/>
              <a:gd name="connsiteY163" fmla="*/ 931123 h 1728611"/>
              <a:gd name="connsiteX164" fmla="*/ 767284 w 1555750"/>
              <a:gd name="connsiteY164" fmla="*/ 931723 h 1728611"/>
              <a:gd name="connsiteX165" fmla="*/ 772480 w 1555750"/>
              <a:gd name="connsiteY165" fmla="*/ 932323 h 1728611"/>
              <a:gd name="connsiteX166" fmla="*/ 777676 w 1555750"/>
              <a:gd name="connsiteY166" fmla="*/ 932323 h 1728611"/>
              <a:gd name="connsiteX167" fmla="*/ 783271 w 1555750"/>
              <a:gd name="connsiteY167" fmla="*/ 932323 h 1728611"/>
              <a:gd name="connsiteX168" fmla="*/ 788467 w 1555750"/>
              <a:gd name="connsiteY168" fmla="*/ 931723 h 1728611"/>
              <a:gd name="connsiteX169" fmla="*/ 793863 w 1555750"/>
              <a:gd name="connsiteY169" fmla="*/ 931123 h 1728611"/>
              <a:gd name="connsiteX170" fmla="*/ 799059 w 1555750"/>
              <a:gd name="connsiteY170" fmla="*/ 929923 h 1728611"/>
              <a:gd name="connsiteX171" fmla="*/ 804255 w 1555750"/>
              <a:gd name="connsiteY171" fmla="*/ 928723 h 1728611"/>
              <a:gd name="connsiteX172" fmla="*/ 809452 w 1555750"/>
              <a:gd name="connsiteY172" fmla="*/ 927123 h 1728611"/>
              <a:gd name="connsiteX173" fmla="*/ 814448 w 1555750"/>
              <a:gd name="connsiteY173" fmla="*/ 925323 h 1728611"/>
              <a:gd name="connsiteX174" fmla="*/ 819444 w 1555750"/>
              <a:gd name="connsiteY174" fmla="*/ 923123 h 1728611"/>
              <a:gd name="connsiteX175" fmla="*/ 825439 w 1555750"/>
              <a:gd name="connsiteY175" fmla="*/ 920722 h 1728611"/>
              <a:gd name="connsiteX176" fmla="*/ 831435 w 1555750"/>
              <a:gd name="connsiteY176" fmla="*/ 918322 h 1728611"/>
              <a:gd name="connsiteX177" fmla="*/ 837230 w 1555750"/>
              <a:gd name="connsiteY177" fmla="*/ 916522 h 1728611"/>
              <a:gd name="connsiteX178" fmla="*/ 843426 w 1555750"/>
              <a:gd name="connsiteY178" fmla="*/ 914922 h 1728611"/>
              <a:gd name="connsiteX179" fmla="*/ 849421 w 1555750"/>
              <a:gd name="connsiteY179" fmla="*/ 913722 h 1728611"/>
              <a:gd name="connsiteX180" fmla="*/ 855217 w 1555750"/>
              <a:gd name="connsiteY180" fmla="*/ 912522 h 1728611"/>
              <a:gd name="connsiteX181" fmla="*/ 861412 w 1555750"/>
              <a:gd name="connsiteY181" fmla="*/ 911922 h 1728611"/>
              <a:gd name="connsiteX182" fmla="*/ 867407 w 1555750"/>
              <a:gd name="connsiteY182" fmla="*/ 911522 h 1728611"/>
              <a:gd name="connsiteX183" fmla="*/ 873603 w 1555750"/>
              <a:gd name="connsiteY183" fmla="*/ 911922 h 1728611"/>
              <a:gd name="connsiteX184" fmla="*/ 879398 w 1555750"/>
              <a:gd name="connsiteY184" fmla="*/ 912122 h 1728611"/>
              <a:gd name="connsiteX185" fmla="*/ 885394 w 1555750"/>
              <a:gd name="connsiteY185" fmla="*/ 912722 h 1728611"/>
              <a:gd name="connsiteX186" fmla="*/ 891589 w 1555750"/>
              <a:gd name="connsiteY186" fmla="*/ 913722 h 1728611"/>
              <a:gd name="connsiteX187" fmla="*/ 897385 w 1555750"/>
              <a:gd name="connsiteY187" fmla="*/ 915322 h 1728611"/>
              <a:gd name="connsiteX188" fmla="*/ 903580 w 1555750"/>
              <a:gd name="connsiteY188" fmla="*/ 916722 h 1728611"/>
              <a:gd name="connsiteX189" fmla="*/ 909376 w 1555750"/>
              <a:gd name="connsiteY189" fmla="*/ 918522 h 1728611"/>
              <a:gd name="connsiteX190" fmla="*/ 915371 w 1555750"/>
              <a:gd name="connsiteY190" fmla="*/ 921123 h 1728611"/>
              <a:gd name="connsiteX191" fmla="*/ 915771 w 1555750"/>
              <a:gd name="connsiteY191" fmla="*/ 921323 h 1728611"/>
              <a:gd name="connsiteX192" fmla="*/ 920367 w 1555750"/>
              <a:gd name="connsiteY192" fmla="*/ 923123 h 1728611"/>
              <a:gd name="connsiteX193" fmla="*/ 924564 w 1555750"/>
              <a:gd name="connsiteY193" fmla="*/ 925323 h 1728611"/>
              <a:gd name="connsiteX194" fmla="*/ 928561 w 1555750"/>
              <a:gd name="connsiteY194" fmla="*/ 927723 h 1728611"/>
              <a:gd name="connsiteX195" fmla="*/ 932558 w 1555750"/>
              <a:gd name="connsiteY195" fmla="*/ 930523 h 1728611"/>
              <a:gd name="connsiteX196" fmla="*/ 936155 w 1555750"/>
              <a:gd name="connsiteY196" fmla="*/ 933523 h 1728611"/>
              <a:gd name="connsiteX197" fmla="*/ 939553 w 1555750"/>
              <a:gd name="connsiteY197" fmla="*/ 936723 h 1728611"/>
              <a:gd name="connsiteX198" fmla="*/ 942550 w 1555750"/>
              <a:gd name="connsiteY198" fmla="*/ 939923 h 1728611"/>
              <a:gd name="connsiteX199" fmla="*/ 945548 w 1555750"/>
              <a:gd name="connsiteY199" fmla="*/ 943323 h 1728611"/>
              <a:gd name="connsiteX200" fmla="*/ 948346 w 1555750"/>
              <a:gd name="connsiteY200" fmla="*/ 947323 h 1728611"/>
              <a:gd name="connsiteX201" fmla="*/ 950544 w 1555750"/>
              <a:gd name="connsiteY201" fmla="*/ 951323 h 1728611"/>
              <a:gd name="connsiteX202" fmla="*/ 952543 w 1555750"/>
              <a:gd name="connsiteY202" fmla="*/ 955323 h 1728611"/>
              <a:gd name="connsiteX203" fmla="*/ 954142 w 1555750"/>
              <a:gd name="connsiteY203" fmla="*/ 959524 h 1728611"/>
              <a:gd name="connsiteX204" fmla="*/ 955740 w 1555750"/>
              <a:gd name="connsiteY204" fmla="*/ 963724 h 1728611"/>
              <a:gd name="connsiteX205" fmla="*/ 956540 w 1555750"/>
              <a:gd name="connsiteY205" fmla="*/ 968324 h 1728611"/>
              <a:gd name="connsiteX206" fmla="*/ 957139 w 1555750"/>
              <a:gd name="connsiteY206" fmla="*/ 973324 h 1728611"/>
              <a:gd name="connsiteX207" fmla="*/ 957539 w 1555750"/>
              <a:gd name="connsiteY207" fmla="*/ 977924 h 1728611"/>
              <a:gd name="connsiteX208" fmla="*/ 957539 w 1555750"/>
              <a:gd name="connsiteY208" fmla="*/ 1437336 h 1728611"/>
              <a:gd name="connsiteX209" fmla="*/ 957139 w 1555750"/>
              <a:gd name="connsiteY209" fmla="*/ 1441936 h 1728611"/>
              <a:gd name="connsiteX210" fmla="*/ 956939 w 1555750"/>
              <a:gd name="connsiteY210" fmla="*/ 1446336 h 1728611"/>
              <a:gd name="connsiteX211" fmla="*/ 956340 w 1555750"/>
              <a:gd name="connsiteY211" fmla="*/ 1450536 h 1728611"/>
              <a:gd name="connsiteX212" fmla="*/ 955740 w 1555750"/>
              <a:gd name="connsiteY212" fmla="*/ 1454736 h 1728611"/>
              <a:gd name="connsiteX213" fmla="*/ 954741 w 1555750"/>
              <a:gd name="connsiteY213" fmla="*/ 1458737 h 1728611"/>
              <a:gd name="connsiteX214" fmla="*/ 953542 w 1555750"/>
              <a:gd name="connsiteY214" fmla="*/ 1463137 h 1728611"/>
              <a:gd name="connsiteX215" fmla="*/ 952343 w 1555750"/>
              <a:gd name="connsiteY215" fmla="*/ 1466937 h 1728611"/>
              <a:gd name="connsiteX216" fmla="*/ 950744 w 1555750"/>
              <a:gd name="connsiteY216" fmla="*/ 1470737 h 1728611"/>
              <a:gd name="connsiteX217" fmla="*/ 948946 w 1555750"/>
              <a:gd name="connsiteY217" fmla="*/ 1474737 h 1728611"/>
              <a:gd name="connsiteX218" fmla="*/ 947147 w 1555750"/>
              <a:gd name="connsiteY218" fmla="*/ 1478337 h 1728611"/>
              <a:gd name="connsiteX219" fmla="*/ 944949 w 1555750"/>
              <a:gd name="connsiteY219" fmla="*/ 1481737 h 1728611"/>
              <a:gd name="connsiteX220" fmla="*/ 942950 w 1555750"/>
              <a:gd name="connsiteY220" fmla="*/ 1485337 h 1728611"/>
              <a:gd name="connsiteX221" fmla="*/ 940352 w 1555750"/>
              <a:gd name="connsiteY221" fmla="*/ 1488737 h 1728611"/>
              <a:gd name="connsiteX222" fmla="*/ 937954 w 1555750"/>
              <a:gd name="connsiteY222" fmla="*/ 1491737 h 1728611"/>
              <a:gd name="connsiteX223" fmla="*/ 935156 w 1555750"/>
              <a:gd name="connsiteY223" fmla="*/ 1494737 h 1728611"/>
              <a:gd name="connsiteX224" fmla="*/ 932558 w 1555750"/>
              <a:gd name="connsiteY224" fmla="*/ 1497938 h 1728611"/>
              <a:gd name="connsiteX225" fmla="*/ 929360 w 1555750"/>
              <a:gd name="connsiteY225" fmla="*/ 1500538 h 1728611"/>
              <a:gd name="connsiteX226" fmla="*/ 926363 w 1555750"/>
              <a:gd name="connsiteY226" fmla="*/ 1503338 h 1728611"/>
              <a:gd name="connsiteX227" fmla="*/ 922965 w 1555750"/>
              <a:gd name="connsiteY227" fmla="*/ 1505738 h 1728611"/>
              <a:gd name="connsiteX228" fmla="*/ 919568 w 1555750"/>
              <a:gd name="connsiteY228" fmla="*/ 1508338 h 1728611"/>
              <a:gd name="connsiteX229" fmla="*/ 916370 w 1555750"/>
              <a:gd name="connsiteY229" fmla="*/ 1510738 h 1728611"/>
              <a:gd name="connsiteX230" fmla="*/ 912573 w 1555750"/>
              <a:gd name="connsiteY230" fmla="*/ 1512538 h 1728611"/>
              <a:gd name="connsiteX231" fmla="*/ 908976 w 1555750"/>
              <a:gd name="connsiteY231" fmla="*/ 1514338 h 1728611"/>
              <a:gd name="connsiteX232" fmla="*/ 905379 w 1555750"/>
              <a:gd name="connsiteY232" fmla="*/ 1516138 h 1728611"/>
              <a:gd name="connsiteX233" fmla="*/ 901382 w 1555750"/>
              <a:gd name="connsiteY233" fmla="*/ 1517738 h 1728611"/>
              <a:gd name="connsiteX234" fmla="*/ 897385 w 1555750"/>
              <a:gd name="connsiteY234" fmla="*/ 1518938 h 1728611"/>
              <a:gd name="connsiteX235" fmla="*/ 893388 w 1555750"/>
              <a:gd name="connsiteY235" fmla="*/ 1520138 h 1728611"/>
              <a:gd name="connsiteX236" fmla="*/ 889191 w 1555750"/>
              <a:gd name="connsiteY236" fmla="*/ 1521138 h 1728611"/>
              <a:gd name="connsiteX237" fmla="*/ 885194 w 1555750"/>
              <a:gd name="connsiteY237" fmla="*/ 1521938 h 1728611"/>
              <a:gd name="connsiteX238" fmla="*/ 880797 w 1555750"/>
              <a:gd name="connsiteY238" fmla="*/ 1522538 h 1728611"/>
              <a:gd name="connsiteX239" fmla="*/ 876401 w 1555750"/>
              <a:gd name="connsiteY239" fmla="*/ 1522938 h 1728611"/>
              <a:gd name="connsiteX240" fmla="*/ 872004 w 1555750"/>
              <a:gd name="connsiteY240" fmla="*/ 1522938 h 1728611"/>
              <a:gd name="connsiteX241" fmla="*/ 863211 w 1555750"/>
              <a:gd name="connsiteY241" fmla="*/ 1522938 h 1728611"/>
              <a:gd name="connsiteX242" fmla="*/ 859014 w 1555750"/>
              <a:gd name="connsiteY242" fmla="*/ 1522938 h 1728611"/>
              <a:gd name="connsiteX243" fmla="*/ 854417 w 1555750"/>
              <a:gd name="connsiteY243" fmla="*/ 1522538 h 1728611"/>
              <a:gd name="connsiteX244" fmla="*/ 850021 w 1555750"/>
              <a:gd name="connsiteY244" fmla="*/ 1521938 h 1728611"/>
              <a:gd name="connsiteX245" fmla="*/ 846024 w 1555750"/>
              <a:gd name="connsiteY245" fmla="*/ 1521138 h 1728611"/>
              <a:gd name="connsiteX246" fmla="*/ 841827 w 1555750"/>
              <a:gd name="connsiteY246" fmla="*/ 1520138 h 1728611"/>
              <a:gd name="connsiteX247" fmla="*/ 837830 w 1555750"/>
              <a:gd name="connsiteY247" fmla="*/ 1518938 h 1728611"/>
              <a:gd name="connsiteX248" fmla="*/ 833833 w 1555750"/>
              <a:gd name="connsiteY248" fmla="*/ 1517738 h 1728611"/>
              <a:gd name="connsiteX249" fmla="*/ 829836 w 1555750"/>
              <a:gd name="connsiteY249" fmla="*/ 1516138 h 1728611"/>
              <a:gd name="connsiteX250" fmla="*/ 826239 w 1555750"/>
              <a:gd name="connsiteY250" fmla="*/ 1514338 h 1728611"/>
              <a:gd name="connsiteX251" fmla="*/ 822641 w 1555750"/>
              <a:gd name="connsiteY251" fmla="*/ 1512538 h 1728611"/>
              <a:gd name="connsiteX252" fmla="*/ 818844 w 1555750"/>
              <a:gd name="connsiteY252" fmla="*/ 1510738 h 1728611"/>
              <a:gd name="connsiteX253" fmla="*/ 815647 w 1555750"/>
              <a:gd name="connsiteY253" fmla="*/ 1508338 h 1728611"/>
              <a:gd name="connsiteX254" fmla="*/ 812249 w 1555750"/>
              <a:gd name="connsiteY254" fmla="*/ 1505738 h 1728611"/>
              <a:gd name="connsiteX255" fmla="*/ 808852 w 1555750"/>
              <a:gd name="connsiteY255" fmla="*/ 1503338 h 1728611"/>
              <a:gd name="connsiteX256" fmla="*/ 805854 w 1555750"/>
              <a:gd name="connsiteY256" fmla="*/ 1500538 h 1728611"/>
              <a:gd name="connsiteX257" fmla="*/ 802657 w 1555750"/>
              <a:gd name="connsiteY257" fmla="*/ 1497938 h 1728611"/>
              <a:gd name="connsiteX258" fmla="*/ 800059 w 1555750"/>
              <a:gd name="connsiteY258" fmla="*/ 1494737 h 1728611"/>
              <a:gd name="connsiteX259" fmla="*/ 797261 w 1555750"/>
              <a:gd name="connsiteY259" fmla="*/ 1491737 h 1728611"/>
              <a:gd name="connsiteX260" fmla="*/ 794863 w 1555750"/>
              <a:gd name="connsiteY260" fmla="*/ 1488737 h 1728611"/>
              <a:gd name="connsiteX261" fmla="*/ 792464 w 1555750"/>
              <a:gd name="connsiteY261" fmla="*/ 1485337 h 1728611"/>
              <a:gd name="connsiteX262" fmla="*/ 790266 w 1555750"/>
              <a:gd name="connsiteY262" fmla="*/ 1481737 h 1728611"/>
              <a:gd name="connsiteX263" fmla="*/ 788068 w 1555750"/>
              <a:gd name="connsiteY263" fmla="*/ 1478337 h 1728611"/>
              <a:gd name="connsiteX264" fmla="*/ 786269 w 1555750"/>
              <a:gd name="connsiteY264" fmla="*/ 1474737 h 1728611"/>
              <a:gd name="connsiteX265" fmla="*/ 784470 w 1555750"/>
              <a:gd name="connsiteY265" fmla="*/ 1470737 h 1728611"/>
              <a:gd name="connsiteX266" fmla="*/ 782872 w 1555750"/>
              <a:gd name="connsiteY266" fmla="*/ 1466937 h 1728611"/>
              <a:gd name="connsiteX267" fmla="*/ 781673 w 1555750"/>
              <a:gd name="connsiteY267" fmla="*/ 1463137 h 1728611"/>
              <a:gd name="connsiteX268" fmla="*/ 780474 w 1555750"/>
              <a:gd name="connsiteY268" fmla="*/ 1458737 h 1728611"/>
              <a:gd name="connsiteX269" fmla="*/ 779474 w 1555750"/>
              <a:gd name="connsiteY269" fmla="*/ 1454736 h 1728611"/>
              <a:gd name="connsiteX270" fmla="*/ 778875 w 1555750"/>
              <a:gd name="connsiteY270" fmla="*/ 1450536 h 1728611"/>
              <a:gd name="connsiteX271" fmla="*/ 778275 w 1555750"/>
              <a:gd name="connsiteY271" fmla="*/ 1446336 h 1728611"/>
              <a:gd name="connsiteX272" fmla="*/ 778075 w 1555750"/>
              <a:gd name="connsiteY272" fmla="*/ 1441936 h 1728611"/>
              <a:gd name="connsiteX273" fmla="*/ 777676 w 1555750"/>
              <a:gd name="connsiteY273" fmla="*/ 1437336 h 1728611"/>
              <a:gd name="connsiteX274" fmla="*/ 777676 w 1555750"/>
              <a:gd name="connsiteY274" fmla="*/ 1441936 h 1728611"/>
              <a:gd name="connsiteX275" fmla="*/ 777476 w 1555750"/>
              <a:gd name="connsiteY275" fmla="*/ 1446336 h 1728611"/>
              <a:gd name="connsiteX276" fmla="*/ 776876 w 1555750"/>
              <a:gd name="connsiteY276" fmla="*/ 1450536 h 1728611"/>
              <a:gd name="connsiteX277" fmla="*/ 776277 w 1555750"/>
              <a:gd name="connsiteY277" fmla="*/ 1454736 h 1728611"/>
              <a:gd name="connsiteX278" fmla="*/ 775277 w 1555750"/>
              <a:gd name="connsiteY278" fmla="*/ 1458737 h 1728611"/>
              <a:gd name="connsiteX279" fmla="*/ 774078 w 1555750"/>
              <a:gd name="connsiteY279" fmla="*/ 1463137 h 1728611"/>
              <a:gd name="connsiteX280" fmla="*/ 772480 w 1555750"/>
              <a:gd name="connsiteY280" fmla="*/ 1466937 h 1728611"/>
              <a:gd name="connsiteX281" fmla="*/ 771081 w 1555750"/>
              <a:gd name="connsiteY281" fmla="*/ 1470737 h 1728611"/>
              <a:gd name="connsiteX282" fmla="*/ 769482 w 1555750"/>
              <a:gd name="connsiteY282" fmla="*/ 1474737 h 1728611"/>
              <a:gd name="connsiteX283" fmla="*/ 767683 w 1555750"/>
              <a:gd name="connsiteY283" fmla="*/ 1478337 h 1728611"/>
              <a:gd name="connsiteX284" fmla="*/ 765485 w 1555750"/>
              <a:gd name="connsiteY284" fmla="*/ 1481737 h 1728611"/>
              <a:gd name="connsiteX285" fmla="*/ 763287 w 1555750"/>
              <a:gd name="connsiteY285" fmla="*/ 1485337 h 1728611"/>
              <a:gd name="connsiteX286" fmla="*/ 760888 w 1555750"/>
              <a:gd name="connsiteY286" fmla="*/ 1488737 h 1728611"/>
              <a:gd name="connsiteX287" fmla="*/ 758490 w 1555750"/>
              <a:gd name="connsiteY287" fmla="*/ 1491737 h 1728611"/>
              <a:gd name="connsiteX288" fmla="*/ 755692 w 1555750"/>
              <a:gd name="connsiteY288" fmla="*/ 1494737 h 1728611"/>
              <a:gd name="connsiteX289" fmla="*/ 753094 w 1555750"/>
              <a:gd name="connsiteY289" fmla="*/ 1497938 h 1728611"/>
              <a:gd name="connsiteX290" fmla="*/ 749897 w 1555750"/>
              <a:gd name="connsiteY290" fmla="*/ 1500538 h 1728611"/>
              <a:gd name="connsiteX291" fmla="*/ 746899 w 1555750"/>
              <a:gd name="connsiteY291" fmla="*/ 1503338 h 1728611"/>
              <a:gd name="connsiteX292" fmla="*/ 743502 w 1555750"/>
              <a:gd name="connsiteY292" fmla="*/ 1505738 h 1728611"/>
              <a:gd name="connsiteX293" fmla="*/ 740104 w 1555750"/>
              <a:gd name="connsiteY293" fmla="*/ 1508338 h 1728611"/>
              <a:gd name="connsiteX294" fmla="*/ 736907 w 1555750"/>
              <a:gd name="connsiteY294" fmla="*/ 1510738 h 1728611"/>
              <a:gd name="connsiteX295" fmla="*/ 733110 w 1555750"/>
              <a:gd name="connsiteY295" fmla="*/ 1512538 h 1728611"/>
              <a:gd name="connsiteX296" fmla="*/ 729512 w 1555750"/>
              <a:gd name="connsiteY296" fmla="*/ 1514338 h 1728611"/>
              <a:gd name="connsiteX297" fmla="*/ 725915 w 1555750"/>
              <a:gd name="connsiteY297" fmla="*/ 1516138 h 1728611"/>
              <a:gd name="connsiteX298" fmla="*/ 721918 w 1555750"/>
              <a:gd name="connsiteY298" fmla="*/ 1517738 h 1728611"/>
              <a:gd name="connsiteX299" fmla="*/ 717921 w 1555750"/>
              <a:gd name="connsiteY299" fmla="*/ 1518938 h 1728611"/>
              <a:gd name="connsiteX300" fmla="*/ 713924 w 1555750"/>
              <a:gd name="connsiteY300" fmla="*/ 1520138 h 1728611"/>
              <a:gd name="connsiteX301" fmla="*/ 709727 w 1555750"/>
              <a:gd name="connsiteY301" fmla="*/ 1521138 h 1728611"/>
              <a:gd name="connsiteX302" fmla="*/ 705331 w 1555750"/>
              <a:gd name="connsiteY302" fmla="*/ 1521938 h 1728611"/>
              <a:gd name="connsiteX303" fmla="*/ 701134 w 1555750"/>
              <a:gd name="connsiteY303" fmla="*/ 1522538 h 1728611"/>
              <a:gd name="connsiteX304" fmla="*/ 696737 w 1555750"/>
              <a:gd name="connsiteY304" fmla="*/ 1522938 h 1728611"/>
              <a:gd name="connsiteX305" fmla="*/ 692540 w 1555750"/>
              <a:gd name="connsiteY305" fmla="*/ 1522938 h 1728611"/>
              <a:gd name="connsiteX306" fmla="*/ 683747 w 1555750"/>
              <a:gd name="connsiteY306" fmla="*/ 1522938 h 1728611"/>
              <a:gd name="connsiteX307" fmla="*/ 679151 w 1555750"/>
              <a:gd name="connsiteY307" fmla="*/ 1522938 h 1728611"/>
              <a:gd name="connsiteX308" fmla="*/ 674954 w 1555750"/>
              <a:gd name="connsiteY308" fmla="*/ 1522538 h 1728611"/>
              <a:gd name="connsiteX309" fmla="*/ 670557 w 1555750"/>
              <a:gd name="connsiteY309" fmla="*/ 1521938 h 1728611"/>
              <a:gd name="connsiteX310" fmla="*/ 666560 w 1555750"/>
              <a:gd name="connsiteY310" fmla="*/ 1521138 h 1728611"/>
              <a:gd name="connsiteX311" fmla="*/ 662363 w 1555750"/>
              <a:gd name="connsiteY311" fmla="*/ 1520138 h 1728611"/>
              <a:gd name="connsiteX312" fmla="*/ 658366 w 1555750"/>
              <a:gd name="connsiteY312" fmla="*/ 1518938 h 1728611"/>
              <a:gd name="connsiteX313" fmla="*/ 654369 w 1555750"/>
              <a:gd name="connsiteY313" fmla="*/ 1517738 h 1728611"/>
              <a:gd name="connsiteX314" fmla="*/ 650372 w 1555750"/>
              <a:gd name="connsiteY314" fmla="*/ 1516138 h 1728611"/>
              <a:gd name="connsiteX315" fmla="*/ 646775 w 1555750"/>
              <a:gd name="connsiteY315" fmla="*/ 1514338 h 1728611"/>
              <a:gd name="connsiteX316" fmla="*/ 643178 w 1555750"/>
              <a:gd name="connsiteY316" fmla="*/ 1512538 h 1728611"/>
              <a:gd name="connsiteX317" fmla="*/ 639381 w 1555750"/>
              <a:gd name="connsiteY317" fmla="*/ 1510738 h 1728611"/>
              <a:gd name="connsiteX318" fmla="*/ 636183 w 1555750"/>
              <a:gd name="connsiteY318" fmla="*/ 1508338 h 1728611"/>
              <a:gd name="connsiteX319" fmla="*/ 632786 w 1555750"/>
              <a:gd name="connsiteY319" fmla="*/ 1505738 h 1728611"/>
              <a:gd name="connsiteX320" fmla="*/ 629388 w 1555750"/>
              <a:gd name="connsiteY320" fmla="*/ 1503338 h 1728611"/>
              <a:gd name="connsiteX321" fmla="*/ 626391 w 1555750"/>
              <a:gd name="connsiteY321" fmla="*/ 1500538 h 1728611"/>
              <a:gd name="connsiteX322" fmla="*/ 623193 w 1555750"/>
              <a:gd name="connsiteY322" fmla="*/ 1497938 h 1728611"/>
              <a:gd name="connsiteX323" fmla="*/ 620595 w 1555750"/>
              <a:gd name="connsiteY323" fmla="*/ 1494737 h 1728611"/>
              <a:gd name="connsiteX324" fmla="*/ 617797 w 1555750"/>
              <a:gd name="connsiteY324" fmla="*/ 1491737 h 1728611"/>
              <a:gd name="connsiteX325" fmla="*/ 615399 w 1555750"/>
              <a:gd name="connsiteY325" fmla="*/ 1488737 h 1728611"/>
              <a:gd name="connsiteX326" fmla="*/ 612801 w 1555750"/>
              <a:gd name="connsiteY326" fmla="*/ 1485337 h 1728611"/>
              <a:gd name="connsiteX327" fmla="*/ 610802 w 1555750"/>
              <a:gd name="connsiteY327" fmla="*/ 1481737 h 1728611"/>
              <a:gd name="connsiteX328" fmla="*/ 608604 w 1555750"/>
              <a:gd name="connsiteY328" fmla="*/ 1478337 h 1728611"/>
              <a:gd name="connsiteX329" fmla="*/ 606805 w 1555750"/>
              <a:gd name="connsiteY329" fmla="*/ 1474737 h 1728611"/>
              <a:gd name="connsiteX330" fmla="*/ 605007 w 1555750"/>
              <a:gd name="connsiteY330" fmla="*/ 1470737 h 1728611"/>
              <a:gd name="connsiteX331" fmla="*/ 603408 w 1555750"/>
              <a:gd name="connsiteY331" fmla="*/ 1466937 h 1728611"/>
              <a:gd name="connsiteX332" fmla="*/ 602209 w 1555750"/>
              <a:gd name="connsiteY332" fmla="*/ 1463137 h 1728611"/>
              <a:gd name="connsiteX333" fmla="*/ 601010 w 1555750"/>
              <a:gd name="connsiteY333" fmla="*/ 1458737 h 1728611"/>
              <a:gd name="connsiteX334" fmla="*/ 600011 w 1555750"/>
              <a:gd name="connsiteY334" fmla="*/ 1454736 h 1728611"/>
              <a:gd name="connsiteX335" fmla="*/ 599211 w 1555750"/>
              <a:gd name="connsiteY335" fmla="*/ 1450536 h 1728611"/>
              <a:gd name="connsiteX336" fmla="*/ 598812 w 1555750"/>
              <a:gd name="connsiteY336" fmla="*/ 1446336 h 1728611"/>
              <a:gd name="connsiteX337" fmla="*/ 598612 w 1555750"/>
              <a:gd name="connsiteY337" fmla="*/ 1441936 h 1728611"/>
              <a:gd name="connsiteX338" fmla="*/ 598212 w 1555750"/>
              <a:gd name="connsiteY338" fmla="*/ 1437336 h 1728611"/>
              <a:gd name="connsiteX339" fmla="*/ 598212 w 1555750"/>
              <a:gd name="connsiteY339" fmla="*/ 977924 h 1728611"/>
              <a:gd name="connsiteX340" fmla="*/ 598612 w 1555750"/>
              <a:gd name="connsiteY340" fmla="*/ 973324 h 1728611"/>
              <a:gd name="connsiteX341" fmla="*/ 599211 w 1555750"/>
              <a:gd name="connsiteY341" fmla="*/ 968324 h 1728611"/>
              <a:gd name="connsiteX342" fmla="*/ 600011 w 1555750"/>
              <a:gd name="connsiteY342" fmla="*/ 963724 h 1728611"/>
              <a:gd name="connsiteX343" fmla="*/ 601210 w 1555750"/>
              <a:gd name="connsiteY343" fmla="*/ 959524 h 1728611"/>
              <a:gd name="connsiteX344" fmla="*/ 603208 w 1555750"/>
              <a:gd name="connsiteY344" fmla="*/ 955323 h 1728611"/>
              <a:gd name="connsiteX345" fmla="*/ 605207 w 1555750"/>
              <a:gd name="connsiteY345" fmla="*/ 951323 h 1728611"/>
              <a:gd name="connsiteX346" fmla="*/ 607405 w 1555750"/>
              <a:gd name="connsiteY346" fmla="*/ 947323 h 1728611"/>
              <a:gd name="connsiteX347" fmla="*/ 610203 w 1555750"/>
              <a:gd name="connsiteY347" fmla="*/ 943723 h 1728611"/>
              <a:gd name="connsiteX348" fmla="*/ 612801 w 1555750"/>
              <a:gd name="connsiteY348" fmla="*/ 939923 h 1728611"/>
              <a:gd name="connsiteX349" fmla="*/ 616198 w 1555750"/>
              <a:gd name="connsiteY349" fmla="*/ 936723 h 1728611"/>
              <a:gd name="connsiteX350" fmla="*/ 619596 w 1555750"/>
              <a:gd name="connsiteY350" fmla="*/ 933523 h 1728611"/>
              <a:gd name="connsiteX351" fmla="*/ 623193 w 1555750"/>
              <a:gd name="connsiteY351" fmla="*/ 930523 h 1728611"/>
              <a:gd name="connsiteX352" fmla="*/ 627190 w 1555750"/>
              <a:gd name="connsiteY352" fmla="*/ 927723 h 1728611"/>
              <a:gd name="connsiteX353" fmla="*/ 631187 w 1555750"/>
              <a:gd name="connsiteY353" fmla="*/ 925323 h 1728611"/>
              <a:gd name="connsiteX354" fmla="*/ 635384 w 1555750"/>
              <a:gd name="connsiteY354" fmla="*/ 923123 h 1728611"/>
              <a:gd name="connsiteX355" fmla="*/ 639980 w 1555750"/>
              <a:gd name="connsiteY355" fmla="*/ 921323 h 1728611"/>
              <a:gd name="connsiteX356" fmla="*/ 640380 w 1555750"/>
              <a:gd name="connsiteY356" fmla="*/ 921123 h 1728611"/>
              <a:gd name="connsiteX357" fmla="*/ 646176 w 1555750"/>
              <a:gd name="connsiteY357" fmla="*/ 918522 h 1728611"/>
              <a:gd name="connsiteX358" fmla="*/ 652171 w 1555750"/>
              <a:gd name="connsiteY358" fmla="*/ 916722 h 1728611"/>
              <a:gd name="connsiteX359" fmla="*/ 658366 w 1555750"/>
              <a:gd name="connsiteY359" fmla="*/ 915322 h 1728611"/>
              <a:gd name="connsiteX360" fmla="*/ 664162 w 1555750"/>
              <a:gd name="connsiteY360" fmla="*/ 913722 h 1728611"/>
              <a:gd name="connsiteX361" fmla="*/ 670357 w 1555750"/>
              <a:gd name="connsiteY361" fmla="*/ 912722 h 1728611"/>
              <a:gd name="connsiteX362" fmla="*/ 676353 w 1555750"/>
              <a:gd name="connsiteY362" fmla="*/ 912122 h 1728611"/>
              <a:gd name="connsiteX363" fmla="*/ 682148 w 1555750"/>
              <a:gd name="connsiteY363" fmla="*/ 911922 h 1728611"/>
              <a:gd name="connsiteX364" fmla="*/ 1150607 w 1555750"/>
              <a:gd name="connsiteY364" fmla="*/ 879111 h 1728611"/>
              <a:gd name="connsiteX365" fmla="*/ 1452113 w 1555750"/>
              <a:gd name="connsiteY365" fmla="*/ 879111 h 1728611"/>
              <a:gd name="connsiteX366" fmla="*/ 1457315 w 1555750"/>
              <a:gd name="connsiteY366" fmla="*/ 879111 h 1728611"/>
              <a:gd name="connsiteX367" fmla="*/ 1462917 w 1555750"/>
              <a:gd name="connsiteY367" fmla="*/ 879711 h 1728611"/>
              <a:gd name="connsiteX368" fmla="*/ 1468119 w 1555750"/>
              <a:gd name="connsiteY368" fmla="*/ 880312 h 1728611"/>
              <a:gd name="connsiteX369" fmla="*/ 1472921 w 1555750"/>
              <a:gd name="connsiteY369" fmla="*/ 881312 h 1728611"/>
              <a:gd name="connsiteX370" fmla="*/ 1478123 w 1555750"/>
              <a:gd name="connsiteY370" fmla="*/ 882512 h 1728611"/>
              <a:gd name="connsiteX371" fmla="*/ 1482924 w 1555750"/>
              <a:gd name="connsiteY371" fmla="*/ 883713 h 1728611"/>
              <a:gd name="connsiteX372" fmla="*/ 1487926 w 1555750"/>
              <a:gd name="connsiteY372" fmla="*/ 885514 h 1728611"/>
              <a:gd name="connsiteX373" fmla="*/ 1492528 w 1555750"/>
              <a:gd name="connsiteY373" fmla="*/ 887314 h 1728611"/>
              <a:gd name="connsiteX374" fmla="*/ 1497129 w 1555750"/>
              <a:gd name="connsiteY374" fmla="*/ 889115 h 1728611"/>
              <a:gd name="connsiteX375" fmla="*/ 1501731 w 1555750"/>
              <a:gd name="connsiteY375" fmla="*/ 891516 h 1728611"/>
              <a:gd name="connsiteX376" fmla="*/ 1505932 w 1555750"/>
              <a:gd name="connsiteY376" fmla="*/ 894117 h 1728611"/>
              <a:gd name="connsiteX377" fmla="*/ 1509934 w 1555750"/>
              <a:gd name="connsiteY377" fmla="*/ 896717 h 1728611"/>
              <a:gd name="connsiteX378" fmla="*/ 1514135 w 1555750"/>
              <a:gd name="connsiteY378" fmla="*/ 899518 h 1728611"/>
              <a:gd name="connsiteX379" fmla="*/ 1518137 w 1555750"/>
              <a:gd name="connsiteY379" fmla="*/ 902520 h 1728611"/>
              <a:gd name="connsiteX380" fmla="*/ 1521738 w 1555750"/>
              <a:gd name="connsiteY380" fmla="*/ 905921 h 1728611"/>
              <a:gd name="connsiteX381" fmla="*/ 1525539 w 1555750"/>
              <a:gd name="connsiteY381" fmla="*/ 909322 h 1728611"/>
              <a:gd name="connsiteX382" fmla="*/ 1528940 w 1555750"/>
              <a:gd name="connsiteY382" fmla="*/ 912923 h 1728611"/>
              <a:gd name="connsiteX383" fmla="*/ 1531942 w 1555750"/>
              <a:gd name="connsiteY383" fmla="*/ 916725 h 1728611"/>
              <a:gd name="connsiteX384" fmla="*/ 1535343 w 1555750"/>
              <a:gd name="connsiteY384" fmla="*/ 920726 h 1728611"/>
              <a:gd name="connsiteX385" fmla="*/ 1537944 w 1555750"/>
              <a:gd name="connsiteY385" fmla="*/ 924527 h 1728611"/>
              <a:gd name="connsiteX386" fmla="*/ 1540745 w 1555750"/>
              <a:gd name="connsiteY386" fmla="*/ 928929 h 1728611"/>
              <a:gd name="connsiteX387" fmla="*/ 1543146 w 1555750"/>
              <a:gd name="connsiteY387" fmla="*/ 933130 h 1728611"/>
              <a:gd name="connsiteX388" fmla="*/ 1545346 w 1555750"/>
              <a:gd name="connsiteY388" fmla="*/ 937732 h 1728611"/>
              <a:gd name="connsiteX389" fmla="*/ 1547547 w 1555750"/>
              <a:gd name="connsiteY389" fmla="*/ 942334 h 1728611"/>
              <a:gd name="connsiteX390" fmla="*/ 1549348 w 1555750"/>
              <a:gd name="connsiteY390" fmla="*/ 946935 h 1728611"/>
              <a:gd name="connsiteX391" fmla="*/ 1551148 w 1555750"/>
              <a:gd name="connsiteY391" fmla="*/ 951737 h 1728611"/>
              <a:gd name="connsiteX392" fmla="*/ 1552349 w 1555750"/>
              <a:gd name="connsiteY392" fmla="*/ 956739 h 1728611"/>
              <a:gd name="connsiteX393" fmla="*/ 1553549 w 1555750"/>
              <a:gd name="connsiteY393" fmla="*/ 961941 h 1728611"/>
              <a:gd name="connsiteX394" fmla="*/ 1554550 w 1555750"/>
              <a:gd name="connsiteY394" fmla="*/ 966742 h 1728611"/>
              <a:gd name="connsiteX395" fmla="*/ 1555150 w 1555750"/>
              <a:gd name="connsiteY395" fmla="*/ 971944 h 1728611"/>
              <a:gd name="connsiteX396" fmla="*/ 1555350 w 1555750"/>
              <a:gd name="connsiteY396" fmla="*/ 977146 h 1728611"/>
              <a:gd name="connsiteX397" fmla="*/ 1555750 w 1555750"/>
              <a:gd name="connsiteY397" fmla="*/ 982748 h 1728611"/>
              <a:gd name="connsiteX398" fmla="*/ 1555350 w 1555750"/>
              <a:gd name="connsiteY398" fmla="*/ 987950 h 1728611"/>
              <a:gd name="connsiteX399" fmla="*/ 1555150 w 1555750"/>
              <a:gd name="connsiteY399" fmla="*/ 993352 h 1728611"/>
              <a:gd name="connsiteX400" fmla="*/ 1554550 w 1555750"/>
              <a:gd name="connsiteY400" fmla="*/ 998553 h 1728611"/>
              <a:gd name="connsiteX401" fmla="*/ 1553549 w 1555750"/>
              <a:gd name="connsiteY401" fmla="*/ 1003555 h 1728611"/>
              <a:gd name="connsiteX402" fmla="*/ 1552349 w 1555750"/>
              <a:gd name="connsiteY402" fmla="*/ 1008757 h 1728611"/>
              <a:gd name="connsiteX403" fmla="*/ 1551148 w 1555750"/>
              <a:gd name="connsiteY403" fmla="*/ 1013559 h 1728611"/>
              <a:gd name="connsiteX404" fmla="*/ 1549348 w 1555750"/>
              <a:gd name="connsiteY404" fmla="*/ 1018160 h 1728611"/>
              <a:gd name="connsiteX405" fmla="*/ 1547547 w 1555750"/>
              <a:gd name="connsiteY405" fmla="*/ 1022962 h 1728611"/>
              <a:gd name="connsiteX406" fmla="*/ 1545346 w 1555750"/>
              <a:gd name="connsiteY406" fmla="*/ 1027564 h 1728611"/>
              <a:gd name="connsiteX407" fmla="*/ 1543146 w 1555750"/>
              <a:gd name="connsiteY407" fmla="*/ 1031965 h 1728611"/>
              <a:gd name="connsiteX408" fmla="*/ 1540745 w 1555750"/>
              <a:gd name="connsiteY408" fmla="*/ 1036567 h 1728611"/>
              <a:gd name="connsiteX409" fmla="*/ 1537944 w 1555750"/>
              <a:gd name="connsiteY409" fmla="*/ 1040368 h 1728611"/>
              <a:gd name="connsiteX410" fmla="*/ 1535343 w 1555750"/>
              <a:gd name="connsiteY410" fmla="*/ 1044770 h 1728611"/>
              <a:gd name="connsiteX411" fmla="*/ 1531942 w 1555750"/>
              <a:gd name="connsiteY411" fmla="*/ 1048371 h 1728611"/>
              <a:gd name="connsiteX412" fmla="*/ 1528940 w 1555750"/>
              <a:gd name="connsiteY412" fmla="*/ 1052373 h 1728611"/>
              <a:gd name="connsiteX413" fmla="*/ 1525539 w 1555750"/>
              <a:gd name="connsiteY413" fmla="*/ 1055974 h 1728611"/>
              <a:gd name="connsiteX414" fmla="*/ 1521738 w 1555750"/>
              <a:gd name="connsiteY414" fmla="*/ 1059375 h 1728611"/>
              <a:gd name="connsiteX415" fmla="*/ 1518137 w 1555750"/>
              <a:gd name="connsiteY415" fmla="*/ 1062376 h 1728611"/>
              <a:gd name="connsiteX416" fmla="*/ 1514135 w 1555750"/>
              <a:gd name="connsiteY416" fmla="*/ 1065577 h 1728611"/>
              <a:gd name="connsiteX417" fmla="*/ 1509934 w 1555750"/>
              <a:gd name="connsiteY417" fmla="*/ 1068578 h 1728611"/>
              <a:gd name="connsiteX418" fmla="*/ 1505932 w 1555750"/>
              <a:gd name="connsiteY418" fmla="*/ 1071379 h 1728611"/>
              <a:gd name="connsiteX419" fmla="*/ 1501731 w 1555750"/>
              <a:gd name="connsiteY419" fmla="*/ 1073780 h 1728611"/>
              <a:gd name="connsiteX420" fmla="*/ 1497129 w 1555750"/>
              <a:gd name="connsiteY420" fmla="*/ 1075981 h 1728611"/>
              <a:gd name="connsiteX421" fmla="*/ 1492528 w 1555750"/>
              <a:gd name="connsiteY421" fmla="*/ 1077982 h 1728611"/>
              <a:gd name="connsiteX422" fmla="*/ 1487926 w 1555750"/>
              <a:gd name="connsiteY422" fmla="*/ 1079782 h 1728611"/>
              <a:gd name="connsiteX423" fmla="*/ 1482924 w 1555750"/>
              <a:gd name="connsiteY423" fmla="*/ 1081783 h 1728611"/>
              <a:gd name="connsiteX424" fmla="*/ 1478123 w 1555750"/>
              <a:gd name="connsiteY424" fmla="*/ 1082983 h 1728611"/>
              <a:gd name="connsiteX425" fmla="*/ 1472921 w 1555750"/>
              <a:gd name="connsiteY425" fmla="*/ 1084184 h 1728611"/>
              <a:gd name="connsiteX426" fmla="*/ 1468119 w 1555750"/>
              <a:gd name="connsiteY426" fmla="*/ 1084984 h 1728611"/>
              <a:gd name="connsiteX427" fmla="*/ 1462917 w 1555750"/>
              <a:gd name="connsiteY427" fmla="*/ 1085584 h 1728611"/>
              <a:gd name="connsiteX428" fmla="*/ 1457315 w 1555750"/>
              <a:gd name="connsiteY428" fmla="*/ 1085984 h 1728611"/>
              <a:gd name="connsiteX429" fmla="*/ 1452113 w 1555750"/>
              <a:gd name="connsiteY429" fmla="*/ 1086385 h 1728611"/>
              <a:gd name="connsiteX430" fmla="*/ 1439909 w 1555750"/>
              <a:gd name="connsiteY430" fmla="*/ 1086385 h 1728611"/>
              <a:gd name="connsiteX431" fmla="*/ 1439909 w 1555750"/>
              <a:gd name="connsiteY431" fmla="*/ 1186820 h 1728611"/>
              <a:gd name="connsiteX432" fmla="*/ 1439709 w 1555750"/>
              <a:gd name="connsiteY432" fmla="*/ 1189221 h 1728611"/>
              <a:gd name="connsiteX433" fmla="*/ 1439309 w 1555750"/>
              <a:gd name="connsiteY433" fmla="*/ 1191822 h 1728611"/>
              <a:gd name="connsiteX434" fmla="*/ 1438709 w 1555750"/>
              <a:gd name="connsiteY434" fmla="*/ 1194223 h 1728611"/>
              <a:gd name="connsiteX435" fmla="*/ 1437708 w 1555750"/>
              <a:gd name="connsiteY435" fmla="*/ 1196223 h 1728611"/>
              <a:gd name="connsiteX436" fmla="*/ 1436508 w 1555750"/>
              <a:gd name="connsiteY436" fmla="*/ 1198824 h 1728611"/>
              <a:gd name="connsiteX437" fmla="*/ 1435307 w 1555750"/>
              <a:gd name="connsiteY437" fmla="*/ 1201225 h 1728611"/>
              <a:gd name="connsiteX438" fmla="*/ 1432306 w 1555750"/>
              <a:gd name="connsiteY438" fmla="*/ 1205427 h 1728611"/>
              <a:gd name="connsiteX439" fmla="*/ 1428705 w 1555750"/>
              <a:gd name="connsiteY439" fmla="*/ 1209828 h 1728611"/>
              <a:gd name="connsiteX440" fmla="*/ 1424304 w 1555750"/>
              <a:gd name="connsiteY440" fmla="*/ 1213830 h 1728611"/>
              <a:gd name="connsiteX441" fmla="*/ 1420102 w 1555750"/>
              <a:gd name="connsiteY441" fmla="*/ 1217431 h 1728611"/>
              <a:gd name="connsiteX442" fmla="*/ 1415500 w 1555750"/>
              <a:gd name="connsiteY442" fmla="*/ 1221032 h 1728611"/>
              <a:gd name="connsiteX443" fmla="*/ 1411299 w 1555750"/>
              <a:gd name="connsiteY443" fmla="*/ 1224033 h 1728611"/>
              <a:gd name="connsiteX444" fmla="*/ 1406697 w 1555750"/>
              <a:gd name="connsiteY444" fmla="*/ 1226834 h 1728611"/>
              <a:gd name="connsiteX445" fmla="*/ 1398895 w 1555750"/>
              <a:gd name="connsiteY445" fmla="*/ 1231436 h 1728611"/>
              <a:gd name="connsiteX446" fmla="*/ 1393493 w 1555750"/>
              <a:gd name="connsiteY446" fmla="*/ 1234237 h 1728611"/>
              <a:gd name="connsiteX447" fmla="*/ 1391292 w 1555750"/>
              <a:gd name="connsiteY447" fmla="*/ 1235037 h 1728611"/>
              <a:gd name="connsiteX448" fmla="*/ 987149 w 1555750"/>
              <a:gd name="connsiteY448" fmla="*/ 1399295 h 1728611"/>
              <a:gd name="connsiteX449" fmla="*/ 987149 w 1555750"/>
              <a:gd name="connsiteY449" fmla="*/ 1335473 h 1728611"/>
              <a:gd name="connsiteX450" fmla="*/ 1164212 w 1555750"/>
              <a:gd name="connsiteY450" fmla="*/ 1263647 h 1728611"/>
              <a:gd name="connsiteX451" fmla="*/ 1166813 w 1555750"/>
              <a:gd name="connsiteY451" fmla="*/ 1262047 h 1728611"/>
              <a:gd name="connsiteX452" fmla="*/ 1168813 w 1555750"/>
              <a:gd name="connsiteY452" fmla="*/ 1260446 h 1728611"/>
              <a:gd name="connsiteX453" fmla="*/ 1170614 w 1555750"/>
              <a:gd name="connsiteY453" fmla="*/ 1258645 h 1728611"/>
              <a:gd name="connsiteX454" fmla="*/ 1172014 w 1555750"/>
              <a:gd name="connsiteY454" fmla="*/ 1256445 h 1728611"/>
              <a:gd name="connsiteX455" fmla="*/ 1172815 w 1555750"/>
              <a:gd name="connsiteY455" fmla="*/ 1254044 h 1728611"/>
              <a:gd name="connsiteX456" fmla="*/ 1173215 w 1555750"/>
              <a:gd name="connsiteY456" fmla="*/ 1252043 h 1728611"/>
              <a:gd name="connsiteX457" fmla="*/ 1173415 w 1555750"/>
              <a:gd name="connsiteY457" fmla="*/ 1249442 h 1728611"/>
              <a:gd name="connsiteX458" fmla="*/ 1173215 w 1555750"/>
              <a:gd name="connsiteY458" fmla="*/ 1247041 h 1728611"/>
              <a:gd name="connsiteX459" fmla="*/ 1172615 w 1555750"/>
              <a:gd name="connsiteY459" fmla="*/ 1244641 h 1728611"/>
              <a:gd name="connsiteX460" fmla="*/ 1171414 w 1555750"/>
              <a:gd name="connsiteY460" fmla="*/ 1242440 h 1728611"/>
              <a:gd name="connsiteX461" fmla="*/ 1170014 w 1555750"/>
              <a:gd name="connsiteY461" fmla="*/ 1240639 h 1728611"/>
              <a:gd name="connsiteX462" fmla="*/ 1168213 w 1555750"/>
              <a:gd name="connsiteY462" fmla="*/ 1238838 h 1728611"/>
              <a:gd name="connsiteX463" fmla="*/ 1166412 w 1555750"/>
              <a:gd name="connsiteY463" fmla="*/ 1237238 h 1728611"/>
              <a:gd name="connsiteX464" fmla="*/ 1164012 w 1555750"/>
              <a:gd name="connsiteY464" fmla="*/ 1236037 h 1728611"/>
              <a:gd name="connsiteX465" fmla="*/ 1161611 w 1555750"/>
              <a:gd name="connsiteY465" fmla="*/ 1235437 h 1728611"/>
              <a:gd name="connsiteX466" fmla="*/ 1158410 w 1555750"/>
              <a:gd name="connsiteY466" fmla="*/ 1235037 h 1728611"/>
              <a:gd name="connsiteX467" fmla="*/ 987149 w 1555750"/>
              <a:gd name="connsiteY467" fmla="*/ 1235037 h 1728611"/>
              <a:gd name="connsiteX468" fmla="*/ 987149 w 1555750"/>
              <a:gd name="connsiteY468" fmla="*/ 1175816 h 1728611"/>
              <a:gd name="connsiteX469" fmla="*/ 1350678 w 1555750"/>
              <a:gd name="connsiteY469" fmla="*/ 1175816 h 1728611"/>
              <a:gd name="connsiteX470" fmla="*/ 1353679 w 1555750"/>
              <a:gd name="connsiteY470" fmla="*/ 1175816 h 1728611"/>
              <a:gd name="connsiteX471" fmla="*/ 1356480 w 1555750"/>
              <a:gd name="connsiteY471" fmla="*/ 1175216 h 1728611"/>
              <a:gd name="connsiteX472" fmla="*/ 1359481 w 1555750"/>
              <a:gd name="connsiteY472" fmla="*/ 1174616 h 1728611"/>
              <a:gd name="connsiteX473" fmla="*/ 1362282 w 1555750"/>
              <a:gd name="connsiteY473" fmla="*/ 1173615 h 1728611"/>
              <a:gd name="connsiteX474" fmla="*/ 1364682 w 1555750"/>
              <a:gd name="connsiteY474" fmla="*/ 1172415 h 1728611"/>
              <a:gd name="connsiteX475" fmla="*/ 1367483 w 1555750"/>
              <a:gd name="connsiteY475" fmla="*/ 1171014 h 1728611"/>
              <a:gd name="connsiteX476" fmla="*/ 1369684 w 1555750"/>
              <a:gd name="connsiteY476" fmla="*/ 1169214 h 1728611"/>
              <a:gd name="connsiteX477" fmla="*/ 1371885 w 1555750"/>
              <a:gd name="connsiteY477" fmla="*/ 1167213 h 1728611"/>
              <a:gd name="connsiteX478" fmla="*/ 1373886 w 1555750"/>
              <a:gd name="connsiteY478" fmla="*/ 1165212 h 1728611"/>
              <a:gd name="connsiteX479" fmla="*/ 1375486 w 1555750"/>
              <a:gd name="connsiteY479" fmla="*/ 1162612 h 1728611"/>
              <a:gd name="connsiteX480" fmla="*/ 1376887 w 1555750"/>
              <a:gd name="connsiteY480" fmla="*/ 1160211 h 1728611"/>
              <a:gd name="connsiteX481" fmla="*/ 1378287 w 1555750"/>
              <a:gd name="connsiteY481" fmla="*/ 1157410 h 1728611"/>
              <a:gd name="connsiteX482" fmla="*/ 1379488 w 1555750"/>
              <a:gd name="connsiteY482" fmla="*/ 1154809 h 1728611"/>
              <a:gd name="connsiteX483" fmla="*/ 1380088 w 1555750"/>
              <a:gd name="connsiteY483" fmla="*/ 1152008 h 1728611"/>
              <a:gd name="connsiteX484" fmla="*/ 1380688 w 1555750"/>
              <a:gd name="connsiteY484" fmla="*/ 1149007 h 1728611"/>
              <a:gd name="connsiteX485" fmla="*/ 1380688 w 1555750"/>
              <a:gd name="connsiteY485" fmla="*/ 1145806 h 1728611"/>
              <a:gd name="connsiteX486" fmla="*/ 1380688 w 1555750"/>
              <a:gd name="connsiteY486" fmla="*/ 1142805 h 1728611"/>
              <a:gd name="connsiteX487" fmla="*/ 1380088 w 1555750"/>
              <a:gd name="connsiteY487" fmla="*/ 1139803 h 1728611"/>
              <a:gd name="connsiteX488" fmla="*/ 1379488 w 1555750"/>
              <a:gd name="connsiteY488" fmla="*/ 1137002 h 1728611"/>
              <a:gd name="connsiteX489" fmla="*/ 1378287 w 1555750"/>
              <a:gd name="connsiteY489" fmla="*/ 1134201 h 1728611"/>
              <a:gd name="connsiteX490" fmla="*/ 1376887 w 1555750"/>
              <a:gd name="connsiteY490" fmla="*/ 1131601 h 1728611"/>
              <a:gd name="connsiteX491" fmla="*/ 1375486 w 1555750"/>
              <a:gd name="connsiteY491" fmla="*/ 1129000 h 1728611"/>
              <a:gd name="connsiteX492" fmla="*/ 1373886 w 1555750"/>
              <a:gd name="connsiteY492" fmla="*/ 1126599 h 1728611"/>
              <a:gd name="connsiteX493" fmla="*/ 1371885 w 1555750"/>
              <a:gd name="connsiteY493" fmla="*/ 1124398 h 1728611"/>
              <a:gd name="connsiteX494" fmla="*/ 1369684 w 1555750"/>
              <a:gd name="connsiteY494" fmla="*/ 1122597 h 1728611"/>
              <a:gd name="connsiteX495" fmla="*/ 1367483 w 1555750"/>
              <a:gd name="connsiteY495" fmla="*/ 1120797 h 1728611"/>
              <a:gd name="connsiteX496" fmla="*/ 1364682 w 1555750"/>
              <a:gd name="connsiteY496" fmla="*/ 1119396 h 1728611"/>
              <a:gd name="connsiteX497" fmla="*/ 1362282 w 1555750"/>
              <a:gd name="connsiteY497" fmla="*/ 1117996 h 1728611"/>
              <a:gd name="connsiteX498" fmla="*/ 1359481 w 1555750"/>
              <a:gd name="connsiteY498" fmla="*/ 1117195 h 1728611"/>
              <a:gd name="connsiteX499" fmla="*/ 1356480 w 1555750"/>
              <a:gd name="connsiteY499" fmla="*/ 1116595 h 1728611"/>
              <a:gd name="connsiteX500" fmla="*/ 1353679 w 1555750"/>
              <a:gd name="connsiteY500" fmla="*/ 1115995 h 1728611"/>
              <a:gd name="connsiteX501" fmla="*/ 1350678 w 1555750"/>
              <a:gd name="connsiteY501" fmla="*/ 1115995 h 1728611"/>
              <a:gd name="connsiteX502" fmla="*/ 987149 w 1555750"/>
              <a:gd name="connsiteY502" fmla="*/ 1115995 h 1728611"/>
              <a:gd name="connsiteX503" fmla="*/ 987149 w 1555750"/>
              <a:gd name="connsiteY503" fmla="*/ 977546 h 1728611"/>
              <a:gd name="connsiteX504" fmla="*/ 987149 w 1555750"/>
              <a:gd name="connsiteY504" fmla="*/ 975945 h 1728611"/>
              <a:gd name="connsiteX505" fmla="*/ 990350 w 1555750"/>
              <a:gd name="connsiteY505" fmla="*/ 979347 h 1728611"/>
              <a:gd name="connsiteX506" fmla="*/ 993751 w 1555750"/>
              <a:gd name="connsiteY506" fmla="*/ 982748 h 1728611"/>
              <a:gd name="connsiteX507" fmla="*/ 997153 w 1555750"/>
              <a:gd name="connsiteY507" fmla="*/ 985349 h 1728611"/>
              <a:gd name="connsiteX508" fmla="*/ 1000754 w 1555750"/>
              <a:gd name="connsiteY508" fmla="*/ 988550 h 1728611"/>
              <a:gd name="connsiteX509" fmla="*/ 1004755 w 1555750"/>
              <a:gd name="connsiteY509" fmla="*/ 990951 h 1728611"/>
              <a:gd name="connsiteX510" fmla="*/ 1008757 w 1555750"/>
              <a:gd name="connsiteY510" fmla="*/ 993352 h 1728611"/>
              <a:gd name="connsiteX511" fmla="*/ 1012758 w 1555750"/>
              <a:gd name="connsiteY511" fmla="*/ 995552 h 1728611"/>
              <a:gd name="connsiteX512" fmla="*/ 1016759 w 1555750"/>
              <a:gd name="connsiteY512" fmla="*/ 997353 h 1728611"/>
              <a:gd name="connsiteX513" fmla="*/ 1020961 w 1555750"/>
              <a:gd name="connsiteY513" fmla="*/ 999154 h 1728611"/>
              <a:gd name="connsiteX514" fmla="*/ 1025162 w 1555750"/>
              <a:gd name="connsiteY514" fmla="*/ 1000754 h 1728611"/>
              <a:gd name="connsiteX515" fmla="*/ 1029564 w 1555750"/>
              <a:gd name="connsiteY515" fmla="*/ 1001955 h 1728611"/>
              <a:gd name="connsiteX516" fmla="*/ 1033765 w 1555750"/>
              <a:gd name="connsiteY516" fmla="*/ 1002955 h 1728611"/>
              <a:gd name="connsiteX517" fmla="*/ 1038367 w 1555750"/>
              <a:gd name="connsiteY517" fmla="*/ 1003755 h 1728611"/>
              <a:gd name="connsiteX518" fmla="*/ 1042969 w 1555750"/>
              <a:gd name="connsiteY518" fmla="*/ 1004356 h 1728611"/>
              <a:gd name="connsiteX519" fmla="*/ 1047170 w 1555750"/>
              <a:gd name="connsiteY519" fmla="*/ 1004756 h 1728611"/>
              <a:gd name="connsiteX520" fmla="*/ 1051772 w 1555750"/>
              <a:gd name="connsiteY520" fmla="*/ 1004956 h 1728611"/>
              <a:gd name="connsiteX521" fmla="*/ 1056974 w 1555750"/>
              <a:gd name="connsiteY521" fmla="*/ 1004756 h 1728611"/>
              <a:gd name="connsiteX522" fmla="*/ 1061975 w 1555750"/>
              <a:gd name="connsiteY522" fmla="*/ 1004356 h 1728611"/>
              <a:gd name="connsiteX523" fmla="*/ 1066777 w 1555750"/>
              <a:gd name="connsiteY523" fmla="*/ 1003755 h 1728611"/>
              <a:gd name="connsiteX524" fmla="*/ 1071979 w 1555750"/>
              <a:gd name="connsiteY524" fmla="*/ 1002555 h 1728611"/>
              <a:gd name="connsiteX525" fmla="*/ 1076981 w 1555750"/>
              <a:gd name="connsiteY525" fmla="*/ 1001354 h 1728611"/>
              <a:gd name="connsiteX526" fmla="*/ 1081782 w 1555750"/>
              <a:gd name="connsiteY526" fmla="*/ 999754 h 1728611"/>
              <a:gd name="connsiteX527" fmla="*/ 1086584 w 1555750"/>
              <a:gd name="connsiteY527" fmla="*/ 997953 h 1728611"/>
              <a:gd name="connsiteX528" fmla="*/ 1091586 w 1555750"/>
              <a:gd name="connsiteY528" fmla="*/ 995753 h 1728611"/>
              <a:gd name="connsiteX529" fmla="*/ 1096788 w 1555750"/>
              <a:gd name="connsiteY529" fmla="*/ 993352 h 1728611"/>
              <a:gd name="connsiteX530" fmla="*/ 1101389 w 1555750"/>
              <a:gd name="connsiteY530" fmla="*/ 990551 h 1728611"/>
              <a:gd name="connsiteX531" fmla="*/ 1105991 w 1555750"/>
              <a:gd name="connsiteY531" fmla="*/ 987350 h 1728611"/>
              <a:gd name="connsiteX532" fmla="*/ 1110192 w 1555750"/>
              <a:gd name="connsiteY532" fmla="*/ 983948 h 1728611"/>
              <a:gd name="connsiteX533" fmla="*/ 1114194 w 1555750"/>
              <a:gd name="connsiteY533" fmla="*/ 980147 h 1728611"/>
              <a:gd name="connsiteX534" fmla="*/ 1118195 w 1555750"/>
              <a:gd name="connsiteY534" fmla="*/ 976346 h 1728611"/>
              <a:gd name="connsiteX535" fmla="*/ 1121597 w 1555750"/>
              <a:gd name="connsiteY535" fmla="*/ 972344 h 1728611"/>
              <a:gd name="connsiteX536" fmla="*/ 1124798 w 1555750"/>
              <a:gd name="connsiteY536" fmla="*/ 967943 h 1728611"/>
              <a:gd name="connsiteX537" fmla="*/ 1128199 w 1555750"/>
              <a:gd name="connsiteY537" fmla="*/ 963341 h 1728611"/>
              <a:gd name="connsiteX538" fmla="*/ 1131000 w 1555750"/>
              <a:gd name="connsiteY538" fmla="*/ 958539 h 1728611"/>
              <a:gd name="connsiteX539" fmla="*/ 1133401 w 1555750"/>
              <a:gd name="connsiteY539" fmla="*/ 953738 h 1728611"/>
              <a:gd name="connsiteX540" fmla="*/ 1135802 w 1555750"/>
              <a:gd name="connsiteY540" fmla="*/ 948736 h 1728611"/>
              <a:gd name="connsiteX541" fmla="*/ 1138002 w 1555750"/>
              <a:gd name="connsiteY541" fmla="*/ 943534 h 1728611"/>
              <a:gd name="connsiteX542" fmla="*/ 1139803 w 1555750"/>
              <a:gd name="connsiteY542" fmla="*/ 938332 h 1728611"/>
              <a:gd name="connsiteX543" fmla="*/ 1141404 w 1555750"/>
              <a:gd name="connsiteY543" fmla="*/ 932930 h 1728611"/>
              <a:gd name="connsiteX544" fmla="*/ 1142604 w 1555750"/>
              <a:gd name="connsiteY544" fmla="*/ 927328 h 1728611"/>
              <a:gd name="connsiteX545" fmla="*/ 1145005 w 1555750"/>
              <a:gd name="connsiteY545" fmla="*/ 915524 h 1728611"/>
              <a:gd name="connsiteX546" fmla="*/ 1147206 w 1555750"/>
              <a:gd name="connsiteY546" fmla="*/ 903520 h 1728611"/>
              <a:gd name="connsiteX547" fmla="*/ 1149006 w 1555750"/>
              <a:gd name="connsiteY547" fmla="*/ 891316 h 1728611"/>
              <a:gd name="connsiteX548" fmla="*/ 98035 w 1555750"/>
              <a:gd name="connsiteY548" fmla="*/ 879111 h 1728611"/>
              <a:gd name="connsiteX549" fmla="*/ 103637 w 1555750"/>
              <a:gd name="connsiteY549" fmla="*/ 879111 h 1728611"/>
              <a:gd name="connsiteX550" fmla="*/ 405143 w 1555750"/>
              <a:gd name="connsiteY550" fmla="*/ 879111 h 1728611"/>
              <a:gd name="connsiteX551" fmla="*/ 406744 w 1555750"/>
              <a:gd name="connsiteY551" fmla="*/ 890915 h 1728611"/>
              <a:gd name="connsiteX552" fmla="*/ 408545 w 1555750"/>
              <a:gd name="connsiteY552" fmla="*/ 902920 h 1728611"/>
              <a:gd name="connsiteX553" fmla="*/ 410345 w 1555750"/>
              <a:gd name="connsiteY553" fmla="*/ 914924 h 1728611"/>
              <a:gd name="connsiteX554" fmla="*/ 412946 w 1555750"/>
              <a:gd name="connsiteY554" fmla="*/ 926528 h 1728611"/>
              <a:gd name="connsiteX555" fmla="*/ 414147 w 1555750"/>
              <a:gd name="connsiteY555" fmla="*/ 931730 h 1728611"/>
              <a:gd name="connsiteX556" fmla="*/ 415547 w 1555750"/>
              <a:gd name="connsiteY556" fmla="*/ 936932 h 1728611"/>
              <a:gd name="connsiteX557" fmla="*/ 417148 w 1555750"/>
              <a:gd name="connsiteY557" fmla="*/ 941733 h 1728611"/>
              <a:gd name="connsiteX558" fmla="*/ 418948 w 1555750"/>
              <a:gd name="connsiteY558" fmla="*/ 946935 h 1728611"/>
              <a:gd name="connsiteX559" fmla="*/ 421149 w 1555750"/>
              <a:gd name="connsiteY559" fmla="*/ 951537 h 1728611"/>
              <a:gd name="connsiteX560" fmla="*/ 423550 w 1555750"/>
              <a:gd name="connsiteY560" fmla="*/ 956339 h 1728611"/>
              <a:gd name="connsiteX561" fmla="*/ 426351 w 1555750"/>
              <a:gd name="connsiteY561" fmla="*/ 960940 h 1728611"/>
              <a:gd name="connsiteX562" fmla="*/ 428952 w 1555750"/>
              <a:gd name="connsiteY562" fmla="*/ 965342 h 1728611"/>
              <a:gd name="connsiteX563" fmla="*/ 432153 w 1555750"/>
              <a:gd name="connsiteY563" fmla="*/ 969543 h 1728611"/>
              <a:gd name="connsiteX564" fmla="*/ 435554 w 1555750"/>
              <a:gd name="connsiteY564" fmla="*/ 973745 h 1728611"/>
              <a:gd name="connsiteX565" fmla="*/ 438755 w 1555750"/>
              <a:gd name="connsiteY565" fmla="*/ 977546 h 1728611"/>
              <a:gd name="connsiteX566" fmla="*/ 442557 w 1555750"/>
              <a:gd name="connsiteY566" fmla="*/ 981147 h 1728611"/>
              <a:gd name="connsiteX567" fmla="*/ 446558 w 1555750"/>
              <a:gd name="connsiteY567" fmla="*/ 984749 h 1728611"/>
              <a:gd name="connsiteX568" fmla="*/ 450760 w 1555750"/>
              <a:gd name="connsiteY568" fmla="*/ 987950 h 1728611"/>
              <a:gd name="connsiteX569" fmla="*/ 454961 w 1555750"/>
              <a:gd name="connsiteY569" fmla="*/ 990951 h 1728611"/>
              <a:gd name="connsiteX570" fmla="*/ 459563 w 1555750"/>
              <a:gd name="connsiteY570" fmla="*/ 993752 h 1728611"/>
              <a:gd name="connsiteX571" fmla="*/ 466565 w 1555750"/>
              <a:gd name="connsiteY571" fmla="*/ 996953 h 1728611"/>
              <a:gd name="connsiteX572" fmla="*/ 473968 w 1555750"/>
              <a:gd name="connsiteY572" fmla="*/ 999754 h 1728611"/>
              <a:gd name="connsiteX573" fmla="*/ 481370 w 1555750"/>
              <a:gd name="connsiteY573" fmla="*/ 1001955 h 1728611"/>
              <a:gd name="connsiteX574" fmla="*/ 488573 w 1555750"/>
              <a:gd name="connsiteY574" fmla="*/ 1003555 h 1728611"/>
              <a:gd name="connsiteX575" fmla="*/ 495976 w 1555750"/>
              <a:gd name="connsiteY575" fmla="*/ 1004756 h 1728611"/>
              <a:gd name="connsiteX576" fmla="*/ 503378 w 1555750"/>
              <a:gd name="connsiteY576" fmla="*/ 1004956 h 1728611"/>
              <a:gd name="connsiteX577" fmla="*/ 510581 w 1555750"/>
              <a:gd name="connsiteY577" fmla="*/ 1004756 h 1728611"/>
              <a:gd name="connsiteX578" fmla="*/ 517583 w 1555750"/>
              <a:gd name="connsiteY578" fmla="*/ 1003755 h 1728611"/>
              <a:gd name="connsiteX579" fmla="*/ 524786 w 1555750"/>
              <a:gd name="connsiteY579" fmla="*/ 1002155 h 1728611"/>
              <a:gd name="connsiteX580" fmla="*/ 531788 w 1555750"/>
              <a:gd name="connsiteY580" fmla="*/ 1000154 h 1728611"/>
              <a:gd name="connsiteX581" fmla="*/ 538391 w 1555750"/>
              <a:gd name="connsiteY581" fmla="*/ 997753 h 1728611"/>
              <a:gd name="connsiteX582" fmla="*/ 545193 w 1555750"/>
              <a:gd name="connsiteY582" fmla="*/ 994352 h 1728611"/>
              <a:gd name="connsiteX583" fmla="*/ 551195 w 1555750"/>
              <a:gd name="connsiteY583" fmla="*/ 990551 h 1728611"/>
              <a:gd name="connsiteX584" fmla="*/ 557397 w 1555750"/>
              <a:gd name="connsiteY584" fmla="*/ 986349 h 1728611"/>
              <a:gd name="connsiteX585" fmla="*/ 563199 w 1555750"/>
              <a:gd name="connsiteY585" fmla="*/ 981547 h 1728611"/>
              <a:gd name="connsiteX586" fmla="*/ 568601 w 1555750"/>
              <a:gd name="connsiteY586" fmla="*/ 976346 h 1728611"/>
              <a:gd name="connsiteX587" fmla="*/ 568401 w 1555750"/>
              <a:gd name="connsiteY587" fmla="*/ 977546 h 1728611"/>
              <a:gd name="connsiteX588" fmla="*/ 568401 w 1555750"/>
              <a:gd name="connsiteY588" fmla="*/ 1115995 h 1728611"/>
              <a:gd name="connsiteX589" fmla="*/ 205073 w 1555750"/>
              <a:gd name="connsiteY589" fmla="*/ 1115995 h 1728611"/>
              <a:gd name="connsiteX590" fmla="*/ 202072 w 1555750"/>
              <a:gd name="connsiteY590" fmla="*/ 1115995 h 1728611"/>
              <a:gd name="connsiteX591" fmla="*/ 198871 w 1555750"/>
              <a:gd name="connsiteY591" fmla="*/ 1116595 h 1728611"/>
              <a:gd name="connsiteX592" fmla="*/ 196270 w 1555750"/>
              <a:gd name="connsiteY592" fmla="*/ 1117195 h 1728611"/>
              <a:gd name="connsiteX593" fmla="*/ 193469 w 1555750"/>
              <a:gd name="connsiteY593" fmla="*/ 1117996 h 1728611"/>
              <a:gd name="connsiteX594" fmla="*/ 190668 w 1555750"/>
              <a:gd name="connsiteY594" fmla="*/ 1119396 h 1728611"/>
              <a:gd name="connsiteX595" fmla="*/ 188267 w 1555750"/>
              <a:gd name="connsiteY595" fmla="*/ 1120797 h 1728611"/>
              <a:gd name="connsiteX596" fmla="*/ 186066 w 1555750"/>
              <a:gd name="connsiteY596" fmla="*/ 1122597 h 1728611"/>
              <a:gd name="connsiteX597" fmla="*/ 183865 w 1555750"/>
              <a:gd name="connsiteY597" fmla="*/ 1124398 h 1728611"/>
              <a:gd name="connsiteX598" fmla="*/ 181865 w 1555750"/>
              <a:gd name="connsiteY598" fmla="*/ 1126599 h 1728611"/>
              <a:gd name="connsiteX599" fmla="*/ 180264 w 1555750"/>
              <a:gd name="connsiteY599" fmla="*/ 1129000 h 1728611"/>
              <a:gd name="connsiteX600" fmla="*/ 178863 w 1555750"/>
              <a:gd name="connsiteY600" fmla="*/ 1131601 h 1728611"/>
              <a:gd name="connsiteX601" fmla="*/ 177263 w 1555750"/>
              <a:gd name="connsiteY601" fmla="*/ 1134201 h 1728611"/>
              <a:gd name="connsiteX602" fmla="*/ 176263 w 1555750"/>
              <a:gd name="connsiteY602" fmla="*/ 1137002 h 1728611"/>
              <a:gd name="connsiteX603" fmla="*/ 175662 w 1555750"/>
              <a:gd name="connsiteY603" fmla="*/ 1139803 h 1728611"/>
              <a:gd name="connsiteX604" fmla="*/ 175062 w 1555750"/>
              <a:gd name="connsiteY604" fmla="*/ 1142805 h 1728611"/>
              <a:gd name="connsiteX605" fmla="*/ 175062 w 1555750"/>
              <a:gd name="connsiteY605" fmla="*/ 1145806 h 1728611"/>
              <a:gd name="connsiteX606" fmla="*/ 175062 w 1555750"/>
              <a:gd name="connsiteY606" fmla="*/ 1149007 h 1728611"/>
              <a:gd name="connsiteX607" fmla="*/ 175662 w 1555750"/>
              <a:gd name="connsiteY607" fmla="*/ 1152008 h 1728611"/>
              <a:gd name="connsiteX608" fmla="*/ 176263 w 1555750"/>
              <a:gd name="connsiteY608" fmla="*/ 1154809 h 1728611"/>
              <a:gd name="connsiteX609" fmla="*/ 177263 w 1555750"/>
              <a:gd name="connsiteY609" fmla="*/ 1157410 h 1728611"/>
              <a:gd name="connsiteX610" fmla="*/ 178863 w 1555750"/>
              <a:gd name="connsiteY610" fmla="*/ 1160211 h 1728611"/>
              <a:gd name="connsiteX611" fmla="*/ 180264 w 1555750"/>
              <a:gd name="connsiteY611" fmla="*/ 1162612 h 1728611"/>
              <a:gd name="connsiteX612" fmla="*/ 181865 w 1555750"/>
              <a:gd name="connsiteY612" fmla="*/ 1165212 h 1728611"/>
              <a:gd name="connsiteX613" fmla="*/ 183865 w 1555750"/>
              <a:gd name="connsiteY613" fmla="*/ 1167213 h 1728611"/>
              <a:gd name="connsiteX614" fmla="*/ 186066 w 1555750"/>
              <a:gd name="connsiteY614" fmla="*/ 1169214 h 1728611"/>
              <a:gd name="connsiteX615" fmla="*/ 188267 w 1555750"/>
              <a:gd name="connsiteY615" fmla="*/ 1171014 h 1728611"/>
              <a:gd name="connsiteX616" fmla="*/ 190668 w 1555750"/>
              <a:gd name="connsiteY616" fmla="*/ 1172415 h 1728611"/>
              <a:gd name="connsiteX617" fmla="*/ 193469 w 1555750"/>
              <a:gd name="connsiteY617" fmla="*/ 1173615 h 1728611"/>
              <a:gd name="connsiteX618" fmla="*/ 196270 w 1555750"/>
              <a:gd name="connsiteY618" fmla="*/ 1174616 h 1728611"/>
              <a:gd name="connsiteX619" fmla="*/ 198871 w 1555750"/>
              <a:gd name="connsiteY619" fmla="*/ 1175216 h 1728611"/>
              <a:gd name="connsiteX620" fmla="*/ 202072 w 1555750"/>
              <a:gd name="connsiteY620" fmla="*/ 1175816 h 1728611"/>
              <a:gd name="connsiteX621" fmla="*/ 205073 w 1555750"/>
              <a:gd name="connsiteY621" fmla="*/ 1175816 h 1728611"/>
              <a:gd name="connsiteX622" fmla="*/ 568401 w 1555750"/>
              <a:gd name="connsiteY622" fmla="*/ 1175816 h 1728611"/>
              <a:gd name="connsiteX623" fmla="*/ 568401 w 1555750"/>
              <a:gd name="connsiteY623" fmla="*/ 1235037 h 1728611"/>
              <a:gd name="connsiteX624" fmla="*/ 396941 w 1555750"/>
              <a:gd name="connsiteY624" fmla="*/ 1235037 h 1728611"/>
              <a:gd name="connsiteX625" fmla="*/ 394140 w 1555750"/>
              <a:gd name="connsiteY625" fmla="*/ 1235437 h 1728611"/>
              <a:gd name="connsiteX626" fmla="*/ 391539 w 1555750"/>
              <a:gd name="connsiteY626" fmla="*/ 1236037 h 1728611"/>
              <a:gd name="connsiteX627" fmla="*/ 389338 w 1555750"/>
              <a:gd name="connsiteY627" fmla="*/ 1237238 h 1728611"/>
              <a:gd name="connsiteX628" fmla="*/ 387137 w 1555750"/>
              <a:gd name="connsiteY628" fmla="*/ 1238838 h 1728611"/>
              <a:gd name="connsiteX629" fmla="*/ 385737 w 1555750"/>
              <a:gd name="connsiteY629" fmla="*/ 1240639 h 1728611"/>
              <a:gd name="connsiteX630" fmla="*/ 384336 w 1555750"/>
              <a:gd name="connsiteY630" fmla="*/ 1242440 h 1728611"/>
              <a:gd name="connsiteX631" fmla="*/ 383136 w 1555750"/>
              <a:gd name="connsiteY631" fmla="*/ 1244641 h 1728611"/>
              <a:gd name="connsiteX632" fmla="*/ 382535 w 1555750"/>
              <a:gd name="connsiteY632" fmla="*/ 1247041 h 1728611"/>
              <a:gd name="connsiteX633" fmla="*/ 382335 w 1555750"/>
              <a:gd name="connsiteY633" fmla="*/ 1249442 h 1728611"/>
              <a:gd name="connsiteX634" fmla="*/ 382535 w 1555750"/>
              <a:gd name="connsiteY634" fmla="*/ 1252043 h 1728611"/>
              <a:gd name="connsiteX635" fmla="*/ 382936 w 1555750"/>
              <a:gd name="connsiteY635" fmla="*/ 1254044 h 1728611"/>
              <a:gd name="connsiteX636" fmla="*/ 383736 w 1555750"/>
              <a:gd name="connsiteY636" fmla="*/ 1256445 h 1728611"/>
              <a:gd name="connsiteX637" fmla="*/ 385136 w 1555750"/>
              <a:gd name="connsiteY637" fmla="*/ 1258645 h 1728611"/>
              <a:gd name="connsiteX638" fmla="*/ 386937 w 1555750"/>
              <a:gd name="connsiteY638" fmla="*/ 1260446 h 1728611"/>
              <a:gd name="connsiteX639" fmla="*/ 388938 w 1555750"/>
              <a:gd name="connsiteY639" fmla="*/ 1262047 h 1728611"/>
              <a:gd name="connsiteX640" fmla="*/ 391539 w 1555750"/>
              <a:gd name="connsiteY640" fmla="*/ 1263647 h 1728611"/>
              <a:gd name="connsiteX641" fmla="*/ 568401 w 1555750"/>
              <a:gd name="connsiteY641" fmla="*/ 1335473 h 1728611"/>
              <a:gd name="connsiteX642" fmla="*/ 568401 w 1555750"/>
              <a:gd name="connsiteY642" fmla="*/ 1399295 h 1728611"/>
              <a:gd name="connsiteX643" fmla="*/ 164458 w 1555750"/>
              <a:gd name="connsiteY643" fmla="*/ 1235037 h 1728611"/>
              <a:gd name="connsiteX644" fmla="*/ 162258 w 1555750"/>
              <a:gd name="connsiteY644" fmla="*/ 1234237 h 1728611"/>
              <a:gd name="connsiteX645" fmla="*/ 156856 w 1555750"/>
              <a:gd name="connsiteY645" fmla="*/ 1231436 h 1728611"/>
              <a:gd name="connsiteX646" fmla="*/ 149053 w 1555750"/>
              <a:gd name="connsiteY646" fmla="*/ 1226834 h 1728611"/>
              <a:gd name="connsiteX647" fmla="*/ 144451 w 1555750"/>
              <a:gd name="connsiteY647" fmla="*/ 1224033 h 1728611"/>
              <a:gd name="connsiteX648" fmla="*/ 140050 w 1555750"/>
              <a:gd name="connsiteY648" fmla="*/ 1221032 h 1728611"/>
              <a:gd name="connsiteX649" fmla="*/ 135648 w 1555750"/>
              <a:gd name="connsiteY649" fmla="*/ 1217431 h 1728611"/>
              <a:gd name="connsiteX650" fmla="*/ 131047 w 1555750"/>
              <a:gd name="connsiteY650" fmla="*/ 1213830 h 1728611"/>
              <a:gd name="connsiteX651" fmla="*/ 127045 w 1555750"/>
              <a:gd name="connsiteY651" fmla="*/ 1209828 h 1728611"/>
              <a:gd name="connsiteX652" fmla="*/ 123444 w 1555750"/>
              <a:gd name="connsiteY652" fmla="*/ 1205427 h 1728611"/>
              <a:gd name="connsiteX653" fmla="*/ 120443 w 1555750"/>
              <a:gd name="connsiteY653" fmla="*/ 1201225 h 1728611"/>
              <a:gd name="connsiteX654" fmla="*/ 119242 w 1555750"/>
              <a:gd name="connsiteY654" fmla="*/ 1198824 h 1728611"/>
              <a:gd name="connsiteX655" fmla="*/ 118042 w 1555750"/>
              <a:gd name="connsiteY655" fmla="*/ 1196223 h 1728611"/>
              <a:gd name="connsiteX656" fmla="*/ 117042 w 1555750"/>
              <a:gd name="connsiteY656" fmla="*/ 1194223 h 1728611"/>
              <a:gd name="connsiteX657" fmla="*/ 116441 w 1555750"/>
              <a:gd name="connsiteY657" fmla="*/ 1191822 h 1728611"/>
              <a:gd name="connsiteX658" fmla="*/ 116041 w 1555750"/>
              <a:gd name="connsiteY658" fmla="*/ 1189221 h 1728611"/>
              <a:gd name="connsiteX659" fmla="*/ 115841 w 1555750"/>
              <a:gd name="connsiteY659" fmla="*/ 1186820 h 1728611"/>
              <a:gd name="connsiteX660" fmla="*/ 115841 w 1555750"/>
              <a:gd name="connsiteY660" fmla="*/ 1086385 h 1728611"/>
              <a:gd name="connsiteX661" fmla="*/ 103637 w 1555750"/>
              <a:gd name="connsiteY661" fmla="*/ 1086385 h 1728611"/>
              <a:gd name="connsiteX662" fmla="*/ 98035 w 1555750"/>
              <a:gd name="connsiteY662" fmla="*/ 1085984 h 1728611"/>
              <a:gd name="connsiteX663" fmla="*/ 92833 w 1555750"/>
              <a:gd name="connsiteY663" fmla="*/ 1085584 h 1728611"/>
              <a:gd name="connsiteX664" fmla="*/ 87631 w 1555750"/>
              <a:gd name="connsiteY664" fmla="*/ 1084984 h 1728611"/>
              <a:gd name="connsiteX665" fmla="*/ 82830 w 1555750"/>
              <a:gd name="connsiteY665" fmla="*/ 1084184 h 1728611"/>
              <a:gd name="connsiteX666" fmla="*/ 77628 w 1555750"/>
              <a:gd name="connsiteY666" fmla="*/ 1082983 h 1728611"/>
              <a:gd name="connsiteX667" fmla="*/ 72826 w 1555750"/>
              <a:gd name="connsiteY667" fmla="*/ 1081783 h 1728611"/>
              <a:gd name="connsiteX668" fmla="*/ 67824 w 1555750"/>
              <a:gd name="connsiteY668" fmla="*/ 1079782 h 1728611"/>
              <a:gd name="connsiteX669" fmla="*/ 63223 w 1555750"/>
              <a:gd name="connsiteY669" fmla="*/ 1077982 h 1728611"/>
              <a:gd name="connsiteX670" fmla="*/ 58621 w 1555750"/>
              <a:gd name="connsiteY670" fmla="*/ 1075981 h 1728611"/>
              <a:gd name="connsiteX671" fmla="*/ 54019 w 1555750"/>
              <a:gd name="connsiteY671" fmla="*/ 1073780 h 1728611"/>
              <a:gd name="connsiteX672" fmla="*/ 49818 w 1555750"/>
              <a:gd name="connsiteY672" fmla="*/ 1071379 h 1728611"/>
              <a:gd name="connsiteX673" fmla="*/ 45616 w 1555750"/>
              <a:gd name="connsiteY673" fmla="*/ 1068578 h 1728611"/>
              <a:gd name="connsiteX674" fmla="*/ 41615 w 1555750"/>
              <a:gd name="connsiteY674" fmla="*/ 1065577 h 1728611"/>
              <a:gd name="connsiteX675" fmla="*/ 37614 w 1555750"/>
              <a:gd name="connsiteY675" fmla="*/ 1062376 h 1728611"/>
              <a:gd name="connsiteX676" fmla="*/ 34012 w 1555750"/>
              <a:gd name="connsiteY676" fmla="*/ 1059375 h 1728611"/>
              <a:gd name="connsiteX677" fmla="*/ 30211 w 1555750"/>
              <a:gd name="connsiteY677" fmla="*/ 1055974 h 1728611"/>
              <a:gd name="connsiteX678" fmla="*/ 26810 w 1555750"/>
              <a:gd name="connsiteY678" fmla="*/ 1052373 h 1728611"/>
              <a:gd name="connsiteX679" fmla="*/ 23609 w 1555750"/>
              <a:gd name="connsiteY679" fmla="*/ 1048371 h 1728611"/>
              <a:gd name="connsiteX680" fmla="*/ 20407 w 1555750"/>
              <a:gd name="connsiteY680" fmla="*/ 1044770 h 1728611"/>
              <a:gd name="connsiteX681" fmla="*/ 17807 w 1555750"/>
              <a:gd name="connsiteY681" fmla="*/ 1040368 h 1728611"/>
              <a:gd name="connsiteX682" fmla="*/ 15006 w 1555750"/>
              <a:gd name="connsiteY682" fmla="*/ 1036567 h 1728611"/>
              <a:gd name="connsiteX683" fmla="*/ 12605 w 1555750"/>
              <a:gd name="connsiteY683" fmla="*/ 1031965 h 1728611"/>
              <a:gd name="connsiteX684" fmla="*/ 10004 w 1555750"/>
              <a:gd name="connsiteY684" fmla="*/ 1027564 h 1728611"/>
              <a:gd name="connsiteX685" fmla="*/ 8203 w 1555750"/>
              <a:gd name="connsiteY685" fmla="*/ 1022962 h 1728611"/>
              <a:gd name="connsiteX686" fmla="*/ 6403 w 1555750"/>
              <a:gd name="connsiteY686" fmla="*/ 1018160 h 1728611"/>
              <a:gd name="connsiteX687" fmla="*/ 4602 w 1555750"/>
              <a:gd name="connsiteY687" fmla="*/ 1013559 h 1728611"/>
              <a:gd name="connsiteX688" fmla="*/ 3401 w 1555750"/>
              <a:gd name="connsiteY688" fmla="*/ 1008757 h 1728611"/>
              <a:gd name="connsiteX689" fmla="*/ 2201 w 1555750"/>
              <a:gd name="connsiteY689" fmla="*/ 1003555 h 1728611"/>
              <a:gd name="connsiteX690" fmla="*/ 1201 w 1555750"/>
              <a:gd name="connsiteY690" fmla="*/ 998553 h 1728611"/>
              <a:gd name="connsiteX691" fmla="*/ 600 w 1555750"/>
              <a:gd name="connsiteY691" fmla="*/ 993352 h 1728611"/>
              <a:gd name="connsiteX692" fmla="*/ 0 w 1555750"/>
              <a:gd name="connsiteY692" fmla="*/ 987950 h 1728611"/>
              <a:gd name="connsiteX693" fmla="*/ 0 w 1555750"/>
              <a:gd name="connsiteY693" fmla="*/ 982748 h 1728611"/>
              <a:gd name="connsiteX694" fmla="*/ 0 w 1555750"/>
              <a:gd name="connsiteY694" fmla="*/ 977146 h 1728611"/>
              <a:gd name="connsiteX695" fmla="*/ 600 w 1555750"/>
              <a:gd name="connsiteY695" fmla="*/ 971944 h 1728611"/>
              <a:gd name="connsiteX696" fmla="*/ 1201 w 1555750"/>
              <a:gd name="connsiteY696" fmla="*/ 966742 h 1728611"/>
              <a:gd name="connsiteX697" fmla="*/ 2201 w 1555750"/>
              <a:gd name="connsiteY697" fmla="*/ 961941 h 1728611"/>
              <a:gd name="connsiteX698" fmla="*/ 3401 w 1555750"/>
              <a:gd name="connsiteY698" fmla="*/ 956739 h 1728611"/>
              <a:gd name="connsiteX699" fmla="*/ 4602 w 1555750"/>
              <a:gd name="connsiteY699" fmla="*/ 951737 h 1728611"/>
              <a:gd name="connsiteX700" fmla="*/ 6403 w 1555750"/>
              <a:gd name="connsiteY700" fmla="*/ 946935 h 1728611"/>
              <a:gd name="connsiteX701" fmla="*/ 8203 w 1555750"/>
              <a:gd name="connsiteY701" fmla="*/ 942334 h 1728611"/>
              <a:gd name="connsiteX702" fmla="*/ 10004 w 1555750"/>
              <a:gd name="connsiteY702" fmla="*/ 937732 h 1728611"/>
              <a:gd name="connsiteX703" fmla="*/ 12605 w 1555750"/>
              <a:gd name="connsiteY703" fmla="*/ 933130 h 1728611"/>
              <a:gd name="connsiteX704" fmla="*/ 15006 w 1555750"/>
              <a:gd name="connsiteY704" fmla="*/ 928929 h 1728611"/>
              <a:gd name="connsiteX705" fmla="*/ 17807 w 1555750"/>
              <a:gd name="connsiteY705" fmla="*/ 924527 h 1728611"/>
              <a:gd name="connsiteX706" fmla="*/ 20407 w 1555750"/>
              <a:gd name="connsiteY706" fmla="*/ 920726 h 1728611"/>
              <a:gd name="connsiteX707" fmla="*/ 23609 w 1555750"/>
              <a:gd name="connsiteY707" fmla="*/ 916725 h 1728611"/>
              <a:gd name="connsiteX708" fmla="*/ 26810 w 1555750"/>
              <a:gd name="connsiteY708" fmla="*/ 912923 h 1728611"/>
              <a:gd name="connsiteX709" fmla="*/ 30211 w 1555750"/>
              <a:gd name="connsiteY709" fmla="*/ 909322 h 1728611"/>
              <a:gd name="connsiteX710" fmla="*/ 34012 w 1555750"/>
              <a:gd name="connsiteY710" fmla="*/ 905921 h 1728611"/>
              <a:gd name="connsiteX711" fmla="*/ 37614 w 1555750"/>
              <a:gd name="connsiteY711" fmla="*/ 902520 h 1728611"/>
              <a:gd name="connsiteX712" fmla="*/ 41615 w 1555750"/>
              <a:gd name="connsiteY712" fmla="*/ 899518 h 1728611"/>
              <a:gd name="connsiteX713" fmla="*/ 45616 w 1555750"/>
              <a:gd name="connsiteY713" fmla="*/ 896717 h 1728611"/>
              <a:gd name="connsiteX714" fmla="*/ 49818 w 1555750"/>
              <a:gd name="connsiteY714" fmla="*/ 894117 h 1728611"/>
              <a:gd name="connsiteX715" fmla="*/ 54019 w 1555750"/>
              <a:gd name="connsiteY715" fmla="*/ 891516 h 1728611"/>
              <a:gd name="connsiteX716" fmla="*/ 58621 w 1555750"/>
              <a:gd name="connsiteY716" fmla="*/ 889115 h 1728611"/>
              <a:gd name="connsiteX717" fmla="*/ 63223 w 1555750"/>
              <a:gd name="connsiteY717" fmla="*/ 887314 h 1728611"/>
              <a:gd name="connsiteX718" fmla="*/ 67824 w 1555750"/>
              <a:gd name="connsiteY718" fmla="*/ 885514 h 1728611"/>
              <a:gd name="connsiteX719" fmla="*/ 72826 w 1555750"/>
              <a:gd name="connsiteY719" fmla="*/ 883713 h 1728611"/>
              <a:gd name="connsiteX720" fmla="*/ 77628 w 1555750"/>
              <a:gd name="connsiteY720" fmla="*/ 882512 h 1728611"/>
              <a:gd name="connsiteX721" fmla="*/ 82830 w 1555750"/>
              <a:gd name="connsiteY721" fmla="*/ 881312 h 1728611"/>
              <a:gd name="connsiteX722" fmla="*/ 87631 w 1555750"/>
              <a:gd name="connsiteY722" fmla="*/ 880312 h 1728611"/>
              <a:gd name="connsiteX723" fmla="*/ 92833 w 1555750"/>
              <a:gd name="connsiteY723" fmla="*/ 879711 h 1728611"/>
              <a:gd name="connsiteX724" fmla="*/ 700403 w 1555750"/>
              <a:gd name="connsiteY724" fmla="*/ 380935 h 1728611"/>
              <a:gd name="connsiteX725" fmla="*/ 704607 w 1555750"/>
              <a:gd name="connsiteY725" fmla="*/ 384337 h 1728611"/>
              <a:gd name="connsiteX726" fmla="*/ 709211 w 1555750"/>
              <a:gd name="connsiteY726" fmla="*/ 387339 h 1728611"/>
              <a:gd name="connsiteX727" fmla="*/ 713816 w 1555750"/>
              <a:gd name="connsiteY727" fmla="*/ 390141 h 1728611"/>
              <a:gd name="connsiteX728" fmla="*/ 718420 w 1555750"/>
              <a:gd name="connsiteY728" fmla="*/ 392743 h 1728611"/>
              <a:gd name="connsiteX729" fmla="*/ 723024 w 1555750"/>
              <a:gd name="connsiteY729" fmla="*/ 395345 h 1728611"/>
              <a:gd name="connsiteX730" fmla="*/ 727628 w 1555750"/>
              <a:gd name="connsiteY730" fmla="*/ 397346 h 1728611"/>
              <a:gd name="connsiteX731" fmla="*/ 732433 w 1555750"/>
              <a:gd name="connsiteY731" fmla="*/ 399548 h 1728611"/>
              <a:gd name="connsiteX732" fmla="*/ 737437 w 1555750"/>
              <a:gd name="connsiteY732" fmla="*/ 401349 h 1728611"/>
              <a:gd name="connsiteX733" fmla="*/ 742242 w 1555750"/>
              <a:gd name="connsiteY733" fmla="*/ 403150 h 1728611"/>
              <a:gd name="connsiteX734" fmla="*/ 747046 w 1555750"/>
              <a:gd name="connsiteY734" fmla="*/ 404551 h 1728611"/>
              <a:gd name="connsiteX735" fmla="*/ 752051 w 1555750"/>
              <a:gd name="connsiteY735" fmla="*/ 405952 h 1728611"/>
              <a:gd name="connsiteX736" fmla="*/ 757256 w 1555750"/>
              <a:gd name="connsiteY736" fmla="*/ 406953 h 1728611"/>
              <a:gd name="connsiteX737" fmla="*/ 762461 w 1555750"/>
              <a:gd name="connsiteY737" fmla="*/ 407753 h 1728611"/>
              <a:gd name="connsiteX738" fmla="*/ 767265 w 1555750"/>
              <a:gd name="connsiteY738" fmla="*/ 408154 h 1728611"/>
              <a:gd name="connsiteX739" fmla="*/ 772470 w 1555750"/>
              <a:gd name="connsiteY739" fmla="*/ 408754 h 1728611"/>
              <a:gd name="connsiteX740" fmla="*/ 777675 w 1555750"/>
              <a:gd name="connsiteY740" fmla="*/ 408754 h 1728611"/>
              <a:gd name="connsiteX741" fmla="*/ 782880 w 1555750"/>
              <a:gd name="connsiteY741" fmla="*/ 408754 h 1728611"/>
              <a:gd name="connsiteX742" fmla="*/ 788084 w 1555750"/>
              <a:gd name="connsiteY742" fmla="*/ 408154 h 1728611"/>
              <a:gd name="connsiteX743" fmla="*/ 793289 w 1555750"/>
              <a:gd name="connsiteY743" fmla="*/ 407753 h 1728611"/>
              <a:gd name="connsiteX744" fmla="*/ 798494 w 1555750"/>
              <a:gd name="connsiteY744" fmla="*/ 406953 h 1728611"/>
              <a:gd name="connsiteX745" fmla="*/ 803499 w 1555750"/>
              <a:gd name="connsiteY745" fmla="*/ 405952 h 1728611"/>
              <a:gd name="connsiteX746" fmla="*/ 808704 w 1555750"/>
              <a:gd name="connsiteY746" fmla="*/ 404551 h 1728611"/>
              <a:gd name="connsiteX747" fmla="*/ 813508 w 1555750"/>
              <a:gd name="connsiteY747" fmla="*/ 403150 h 1728611"/>
              <a:gd name="connsiteX748" fmla="*/ 818313 w 1555750"/>
              <a:gd name="connsiteY748" fmla="*/ 401349 h 1728611"/>
              <a:gd name="connsiteX749" fmla="*/ 823317 w 1555750"/>
              <a:gd name="connsiteY749" fmla="*/ 399548 h 1728611"/>
              <a:gd name="connsiteX750" fmla="*/ 827922 w 1555750"/>
              <a:gd name="connsiteY750" fmla="*/ 397346 h 1728611"/>
              <a:gd name="connsiteX751" fmla="*/ 832726 w 1555750"/>
              <a:gd name="connsiteY751" fmla="*/ 395345 h 1728611"/>
              <a:gd name="connsiteX752" fmla="*/ 837330 w 1555750"/>
              <a:gd name="connsiteY752" fmla="*/ 392743 h 1728611"/>
              <a:gd name="connsiteX753" fmla="*/ 841934 w 1555750"/>
              <a:gd name="connsiteY753" fmla="*/ 390141 h 1728611"/>
              <a:gd name="connsiteX754" fmla="*/ 846539 w 1555750"/>
              <a:gd name="connsiteY754" fmla="*/ 387339 h 1728611"/>
              <a:gd name="connsiteX755" fmla="*/ 851143 w 1555750"/>
              <a:gd name="connsiteY755" fmla="*/ 384337 h 1728611"/>
              <a:gd name="connsiteX756" fmla="*/ 855347 w 1555750"/>
              <a:gd name="connsiteY756" fmla="*/ 380935 h 1728611"/>
              <a:gd name="connsiteX757" fmla="*/ 862754 w 1555750"/>
              <a:gd name="connsiteY757" fmla="*/ 383136 h 1728611"/>
              <a:gd name="connsiteX758" fmla="*/ 869760 w 1555750"/>
              <a:gd name="connsiteY758" fmla="*/ 385538 h 1728611"/>
              <a:gd name="connsiteX759" fmla="*/ 876767 w 1555750"/>
              <a:gd name="connsiteY759" fmla="*/ 387940 h 1728611"/>
              <a:gd name="connsiteX760" fmla="*/ 883773 w 1555750"/>
              <a:gd name="connsiteY760" fmla="*/ 390742 h 1728611"/>
              <a:gd name="connsiteX761" fmla="*/ 890780 w 1555750"/>
              <a:gd name="connsiteY761" fmla="*/ 393744 h 1728611"/>
              <a:gd name="connsiteX762" fmla="*/ 897987 w 1555750"/>
              <a:gd name="connsiteY762" fmla="*/ 396746 h 1728611"/>
              <a:gd name="connsiteX763" fmla="*/ 904593 w 1555750"/>
              <a:gd name="connsiteY763" fmla="*/ 400148 h 1728611"/>
              <a:gd name="connsiteX764" fmla="*/ 911399 w 1555750"/>
              <a:gd name="connsiteY764" fmla="*/ 403550 h 1728611"/>
              <a:gd name="connsiteX765" fmla="*/ 918005 w 1555750"/>
              <a:gd name="connsiteY765" fmla="*/ 407153 h 1728611"/>
              <a:gd name="connsiteX766" fmla="*/ 924812 w 1555750"/>
              <a:gd name="connsiteY766" fmla="*/ 410956 h 1728611"/>
              <a:gd name="connsiteX767" fmla="*/ 937623 w 1555750"/>
              <a:gd name="connsiteY767" fmla="*/ 419161 h 1728611"/>
              <a:gd name="connsiteX768" fmla="*/ 950435 w 1555750"/>
              <a:gd name="connsiteY768" fmla="*/ 427767 h 1728611"/>
              <a:gd name="connsiteX769" fmla="*/ 963047 w 1555750"/>
              <a:gd name="connsiteY769" fmla="*/ 437174 h 1728611"/>
              <a:gd name="connsiteX770" fmla="*/ 974858 w 1555750"/>
              <a:gd name="connsiteY770" fmla="*/ 447181 h 1728611"/>
              <a:gd name="connsiteX771" fmla="*/ 986469 w 1555750"/>
              <a:gd name="connsiteY771" fmla="*/ 457588 h 1728611"/>
              <a:gd name="connsiteX772" fmla="*/ 997879 w 1555750"/>
              <a:gd name="connsiteY772" fmla="*/ 468996 h 1728611"/>
              <a:gd name="connsiteX773" fmla="*/ 1008890 w 1555750"/>
              <a:gd name="connsiteY773" fmla="*/ 480604 h 1728611"/>
              <a:gd name="connsiteX774" fmla="*/ 1019499 w 1555750"/>
              <a:gd name="connsiteY774" fmla="*/ 493212 h 1728611"/>
              <a:gd name="connsiteX775" fmla="*/ 1029709 w 1555750"/>
              <a:gd name="connsiteY775" fmla="*/ 506021 h 1728611"/>
              <a:gd name="connsiteX776" fmla="*/ 1039118 w 1555750"/>
              <a:gd name="connsiteY776" fmla="*/ 519030 h 1728611"/>
              <a:gd name="connsiteX777" fmla="*/ 1048727 w 1555750"/>
              <a:gd name="connsiteY777" fmla="*/ 533240 h 1728611"/>
              <a:gd name="connsiteX778" fmla="*/ 1057535 w 1555750"/>
              <a:gd name="connsiteY778" fmla="*/ 547250 h 1728611"/>
              <a:gd name="connsiteX779" fmla="*/ 1065742 w 1555750"/>
              <a:gd name="connsiteY779" fmla="*/ 562260 h 1728611"/>
              <a:gd name="connsiteX780" fmla="*/ 1073750 w 1555750"/>
              <a:gd name="connsiteY780" fmla="*/ 577470 h 1728611"/>
              <a:gd name="connsiteX781" fmla="*/ 1080957 w 1555750"/>
              <a:gd name="connsiteY781" fmla="*/ 593081 h 1728611"/>
              <a:gd name="connsiteX782" fmla="*/ 1087763 w 1555750"/>
              <a:gd name="connsiteY782" fmla="*/ 608892 h 1728611"/>
              <a:gd name="connsiteX783" fmla="*/ 1094169 w 1555750"/>
              <a:gd name="connsiteY783" fmla="*/ 625504 h 1728611"/>
              <a:gd name="connsiteX784" fmla="*/ 1099974 w 1555750"/>
              <a:gd name="connsiteY784" fmla="*/ 642315 h 1728611"/>
              <a:gd name="connsiteX785" fmla="*/ 1105179 w 1555750"/>
              <a:gd name="connsiteY785" fmla="*/ 659727 h 1728611"/>
              <a:gd name="connsiteX786" fmla="*/ 1109783 w 1555750"/>
              <a:gd name="connsiteY786" fmla="*/ 677139 h 1728611"/>
              <a:gd name="connsiteX787" fmla="*/ 1113987 w 1555750"/>
              <a:gd name="connsiteY787" fmla="*/ 695151 h 1728611"/>
              <a:gd name="connsiteX788" fmla="*/ 1117390 w 1555750"/>
              <a:gd name="connsiteY788" fmla="*/ 713164 h 1728611"/>
              <a:gd name="connsiteX789" fmla="*/ 1120393 w 1555750"/>
              <a:gd name="connsiteY789" fmla="*/ 731577 h 1728611"/>
              <a:gd name="connsiteX790" fmla="*/ 1122595 w 1555750"/>
              <a:gd name="connsiteY790" fmla="*/ 750590 h 1728611"/>
              <a:gd name="connsiteX791" fmla="*/ 1124397 w 1555750"/>
              <a:gd name="connsiteY791" fmla="*/ 769403 h 1728611"/>
              <a:gd name="connsiteX792" fmla="*/ 1125398 w 1555750"/>
              <a:gd name="connsiteY792" fmla="*/ 788816 h 1728611"/>
              <a:gd name="connsiteX793" fmla="*/ 1125598 w 1555750"/>
              <a:gd name="connsiteY793" fmla="*/ 808029 h 1728611"/>
              <a:gd name="connsiteX794" fmla="*/ 1125398 w 1555750"/>
              <a:gd name="connsiteY794" fmla="*/ 823240 h 1728611"/>
              <a:gd name="connsiteX795" fmla="*/ 1124797 w 1555750"/>
              <a:gd name="connsiteY795" fmla="*/ 838650 h 1728611"/>
              <a:gd name="connsiteX796" fmla="*/ 1123796 w 1555750"/>
              <a:gd name="connsiteY796" fmla="*/ 853661 h 1728611"/>
              <a:gd name="connsiteX797" fmla="*/ 1122395 w 1555750"/>
              <a:gd name="connsiteY797" fmla="*/ 868471 h 1728611"/>
              <a:gd name="connsiteX798" fmla="*/ 1120393 w 1555750"/>
              <a:gd name="connsiteY798" fmla="*/ 883282 h 1728611"/>
              <a:gd name="connsiteX799" fmla="*/ 1118391 w 1555750"/>
              <a:gd name="connsiteY799" fmla="*/ 897892 h 1728611"/>
              <a:gd name="connsiteX800" fmla="*/ 1115989 w 1555750"/>
              <a:gd name="connsiteY800" fmla="*/ 912302 h 1728611"/>
              <a:gd name="connsiteX801" fmla="*/ 1112786 w 1555750"/>
              <a:gd name="connsiteY801" fmla="*/ 926712 h 1728611"/>
              <a:gd name="connsiteX802" fmla="*/ 1111585 w 1555750"/>
              <a:gd name="connsiteY802" fmla="*/ 930914 h 1728611"/>
              <a:gd name="connsiteX803" fmla="*/ 1110184 w 1555750"/>
              <a:gd name="connsiteY803" fmla="*/ 935117 h 1728611"/>
              <a:gd name="connsiteX804" fmla="*/ 1108582 w 1555750"/>
              <a:gd name="connsiteY804" fmla="*/ 939520 h 1728611"/>
              <a:gd name="connsiteX805" fmla="*/ 1106380 w 1555750"/>
              <a:gd name="connsiteY805" fmla="*/ 943523 h 1728611"/>
              <a:gd name="connsiteX806" fmla="*/ 1104378 w 1555750"/>
              <a:gd name="connsiteY806" fmla="*/ 947126 h 1728611"/>
              <a:gd name="connsiteX807" fmla="*/ 1101776 w 1555750"/>
              <a:gd name="connsiteY807" fmla="*/ 950528 h 1728611"/>
              <a:gd name="connsiteX808" fmla="*/ 1099173 w 1555750"/>
              <a:gd name="connsiteY808" fmla="*/ 953930 h 1728611"/>
              <a:gd name="connsiteX809" fmla="*/ 1096371 w 1555750"/>
              <a:gd name="connsiteY809" fmla="*/ 956932 h 1728611"/>
              <a:gd name="connsiteX810" fmla="*/ 1093368 w 1555750"/>
              <a:gd name="connsiteY810" fmla="*/ 959934 h 1728611"/>
              <a:gd name="connsiteX811" fmla="*/ 1090165 w 1555750"/>
              <a:gd name="connsiteY811" fmla="*/ 962336 h 1728611"/>
              <a:gd name="connsiteX812" fmla="*/ 1086762 w 1555750"/>
              <a:gd name="connsiteY812" fmla="*/ 964938 h 1728611"/>
              <a:gd name="connsiteX813" fmla="*/ 1083159 w 1555750"/>
              <a:gd name="connsiteY813" fmla="*/ 966939 h 1728611"/>
              <a:gd name="connsiteX814" fmla="*/ 1079555 w 1555750"/>
              <a:gd name="connsiteY814" fmla="*/ 969141 h 1728611"/>
              <a:gd name="connsiteX815" fmla="*/ 1075752 w 1555750"/>
              <a:gd name="connsiteY815" fmla="*/ 970742 h 1728611"/>
              <a:gd name="connsiteX816" fmla="*/ 1072148 w 1555750"/>
              <a:gd name="connsiteY816" fmla="*/ 972143 h 1728611"/>
              <a:gd name="connsiteX817" fmla="*/ 1068145 w 1555750"/>
              <a:gd name="connsiteY817" fmla="*/ 973344 h 1728611"/>
              <a:gd name="connsiteX818" fmla="*/ 1064141 w 1555750"/>
              <a:gd name="connsiteY818" fmla="*/ 974344 h 1728611"/>
              <a:gd name="connsiteX819" fmla="*/ 1060337 w 1555750"/>
              <a:gd name="connsiteY819" fmla="*/ 974945 h 1728611"/>
              <a:gd name="connsiteX820" fmla="*/ 1056334 w 1555750"/>
              <a:gd name="connsiteY820" fmla="*/ 975345 h 1728611"/>
              <a:gd name="connsiteX821" fmla="*/ 1052330 w 1555750"/>
              <a:gd name="connsiteY821" fmla="*/ 975545 h 1728611"/>
              <a:gd name="connsiteX822" fmla="*/ 1047926 w 1555750"/>
              <a:gd name="connsiteY822" fmla="*/ 975545 h 1728611"/>
              <a:gd name="connsiteX823" fmla="*/ 1044122 w 1555750"/>
              <a:gd name="connsiteY823" fmla="*/ 974945 h 1728611"/>
              <a:gd name="connsiteX824" fmla="*/ 1040119 w 1555750"/>
              <a:gd name="connsiteY824" fmla="*/ 974344 h 1728611"/>
              <a:gd name="connsiteX825" fmla="*/ 1036115 w 1555750"/>
              <a:gd name="connsiteY825" fmla="*/ 973344 h 1728611"/>
              <a:gd name="connsiteX826" fmla="*/ 1032111 w 1555750"/>
              <a:gd name="connsiteY826" fmla="*/ 972143 h 1728611"/>
              <a:gd name="connsiteX827" fmla="*/ 1028107 w 1555750"/>
              <a:gd name="connsiteY827" fmla="*/ 970742 h 1728611"/>
              <a:gd name="connsiteX828" fmla="*/ 1024504 w 1555750"/>
              <a:gd name="connsiteY828" fmla="*/ 968741 h 1728611"/>
              <a:gd name="connsiteX829" fmla="*/ 1020901 w 1555750"/>
              <a:gd name="connsiteY829" fmla="*/ 966739 h 1728611"/>
              <a:gd name="connsiteX830" fmla="*/ 1017097 w 1555750"/>
              <a:gd name="connsiteY830" fmla="*/ 963937 h 1728611"/>
              <a:gd name="connsiteX831" fmla="*/ 1013694 w 1555750"/>
              <a:gd name="connsiteY831" fmla="*/ 961135 h 1728611"/>
              <a:gd name="connsiteX832" fmla="*/ 1010491 w 1555750"/>
              <a:gd name="connsiteY832" fmla="*/ 958133 h 1728611"/>
              <a:gd name="connsiteX833" fmla="*/ 1007288 w 1555750"/>
              <a:gd name="connsiteY833" fmla="*/ 954731 h 1728611"/>
              <a:gd name="connsiteX834" fmla="*/ 1006487 w 1555750"/>
              <a:gd name="connsiteY834" fmla="*/ 953930 h 1728611"/>
              <a:gd name="connsiteX835" fmla="*/ 1002083 w 1555750"/>
              <a:gd name="connsiteY835" fmla="*/ 948326 h 1728611"/>
              <a:gd name="connsiteX836" fmla="*/ 998480 w 1555750"/>
              <a:gd name="connsiteY836" fmla="*/ 942923 h 1728611"/>
              <a:gd name="connsiteX837" fmla="*/ 995077 w 1555750"/>
              <a:gd name="connsiteY837" fmla="*/ 936718 h 1728611"/>
              <a:gd name="connsiteX838" fmla="*/ 992274 w 1555750"/>
              <a:gd name="connsiteY838" fmla="*/ 930514 h 1728611"/>
              <a:gd name="connsiteX839" fmla="*/ 990272 w 1555750"/>
              <a:gd name="connsiteY839" fmla="*/ 924110 h 1728611"/>
              <a:gd name="connsiteX840" fmla="*/ 988671 w 1555750"/>
              <a:gd name="connsiteY840" fmla="*/ 917505 h 1728611"/>
              <a:gd name="connsiteX841" fmla="*/ 987470 w 1555750"/>
              <a:gd name="connsiteY841" fmla="*/ 910701 h 1728611"/>
              <a:gd name="connsiteX842" fmla="*/ 987270 w 1555750"/>
              <a:gd name="connsiteY842" fmla="*/ 904096 h 1728611"/>
              <a:gd name="connsiteX843" fmla="*/ 987270 w 1555750"/>
              <a:gd name="connsiteY843" fmla="*/ 704958 h 1728611"/>
              <a:gd name="connsiteX844" fmla="*/ 986869 w 1555750"/>
              <a:gd name="connsiteY844" fmla="*/ 702156 h 1728611"/>
              <a:gd name="connsiteX845" fmla="*/ 986269 w 1555750"/>
              <a:gd name="connsiteY845" fmla="*/ 699554 h 1728611"/>
              <a:gd name="connsiteX846" fmla="*/ 984667 w 1555750"/>
              <a:gd name="connsiteY846" fmla="*/ 696753 h 1728611"/>
              <a:gd name="connsiteX847" fmla="*/ 982865 w 1555750"/>
              <a:gd name="connsiteY847" fmla="*/ 694551 h 1728611"/>
              <a:gd name="connsiteX848" fmla="*/ 980663 w 1555750"/>
              <a:gd name="connsiteY848" fmla="*/ 692750 h 1728611"/>
              <a:gd name="connsiteX849" fmla="*/ 978261 w 1555750"/>
              <a:gd name="connsiteY849" fmla="*/ 691549 h 1728611"/>
              <a:gd name="connsiteX850" fmla="*/ 975459 w 1555750"/>
              <a:gd name="connsiteY850" fmla="*/ 690548 h 1728611"/>
              <a:gd name="connsiteX851" fmla="*/ 972456 w 1555750"/>
              <a:gd name="connsiteY851" fmla="*/ 690348 h 1728611"/>
              <a:gd name="connsiteX852" fmla="*/ 969453 w 1555750"/>
              <a:gd name="connsiteY852" fmla="*/ 690548 h 1728611"/>
              <a:gd name="connsiteX853" fmla="*/ 966650 w 1555750"/>
              <a:gd name="connsiteY853" fmla="*/ 691549 h 1728611"/>
              <a:gd name="connsiteX854" fmla="*/ 964248 w 1555750"/>
              <a:gd name="connsiteY854" fmla="*/ 692750 h 1728611"/>
              <a:gd name="connsiteX855" fmla="*/ 962046 w 1555750"/>
              <a:gd name="connsiteY855" fmla="*/ 694551 h 1728611"/>
              <a:gd name="connsiteX856" fmla="*/ 960244 w 1555750"/>
              <a:gd name="connsiteY856" fmla="*/ 696753 h 1728611"/>
              <a:gd name="connsiteX857" fmla="*/ 958643 w 1555750"/>
              <a:gd name="connsiteY857" fmla="*/ 699554 h 1728611"/>
              <a:gd name="connsiteX858" fmla="*/ 958042 w 1555750"/>
              <a:gd name="connsiteY858" fmla="*/ 702156 h 1728611"/>
              <a:gd name="connsiteX859" fmla="*/ 957842 w 1555750"/>
              <a:gd name="connsiteY859" fmla="*/ 704958 h 1728611"/>
              <a:gd name="connsiteX860" fmla="*/ 957842 w 1555750"/>
              <a:gd name="connsiteY860" fmla="*/ 872474 h 1728611"/>
              <a:gd name="connsiteX861" fmla="*/ 957442 w 1555750"/>
              <a:gd name="connsiteY861" fmla="*/ 875276 h 1728611"/>
              <a:gd name="connsiteX862" fmla="*/ 956841 w 1555750"/>
              <a:gd name="connsiteY862" fmla="*/ 878078 h 1728611"/>
              <a:gd name="connsiteX863" fmla="*/ 956040 w 1555750"/>
              <a:gd name="connsiteY863" fmla="*/ 880680 h 1728611"/>
              <a:gd name="connsiteX864" fmla="*/ 955040 w 1555750"/>
              <a:gd name="connsiteY864" fmla="*/ 883282 h 1728611"/>
              <a:gd name="connsiteX865" fmla="*/ 953438 w 1555750"/>
              <a:gd name="connsiteY865" fmla="*/ 885683 h 1728611"/>
              <a:gd name="connsiteX866" fmla="*/ 951636 w 1555750"/>
              <a:gd name="connsiteY866" fmla="*/ 887885 h 1728611"/>
              <a:gd name="connsiteX867" fmla="*/ 949835 w 1555750"/>
              <a:gd name="connsiteY867" fmla="*/ 889686 h 1728611"/>
              <a:gd name="connsiteX868" fmla="*/ 947633 w 1555750"/>
              <a:gd name="connsiteY868" fmla="*/ 891087 h 1728611"/>
              <a:gd name="connsiteX869" fmla="*/ 945631 w 1555750"/>
              <a:gd name="connsiteY869" fmla="*/ 892688 h 1728611"/>
              <a:gd name="connsiteX870" fmla="*/ 943229 w 1555750"/>
              <a:gd name="connsiteY870" fmla="*/ 893689 h 1728611"/>
              <a:gd name="connsiteX871" fmla="*/ 940626 w 1555750"/>
              <a:gd name="connsiteY871" fmla="*/ 894489 h 1728611"/>
              <a:gd name="connsiteX872" fmla="*/ 938024 w 1555750"/>
              <a:gd name="connsiteY872" fmla="*/ 895090 h 1728611"/>
              <a:gd name="connsiteX873" fmla="*/ 935221 w 1555750"/>
              <a:gd name="connsiteY873" fmla="*/ 895090 h 1728611"/>
              <a:gd name="connsiteX874" fmla="*/ 932419 w 1555750"/>
              <a:gd name="connsiteY874" fmla="*/ 895090 h 1728611"/>
              <a:gd name="connsiteX875" fmla="*/ 929616 w 1555750"/>
              <a:gd name="connsiteY875" fmla="*/ 894489 h 1728611"/>
              <a:gd name="connsiteX876" fmla="*/ 927014 w 1555750"/>
              <a:gd name="connsiteY876" fmla="*/ 893689 h 1728611"/>
              <a:gd name="connsiteX877" fmla="*/ 919807 w 1555750"/>
              <a:gd name="connsiteY877" fmla="*/ 890887 h 1728611"/>
              <a:gd name="connsiteX878" fmla="*/ 913201 w 1555750"/>
              <a:gd name="connsiteY878" fmla="*/ 888485 h 1728611"/>
              <a:gd name="connsiteX879" fmla="*/ 906194 w 1555750"/>
              <a:gd name="connsiteY879" fmla="*/ 886684 h 1728611"/>
              <a:gd name="connsiteX880" fmla="*/ 898787 w 1555750"/>
              <a:gd name="connsiteY880" fmla="*/ 884683 h 1728611"/>
              <a:gd name="connsiteX881" fmla="*/ 891781 w 1555750"/>
              <a:gd name="connsiteY881" fmla="*/ 883482 h 1728611"/>
              <a:gd name="connsiteX882" fmla="*/ 884374 w 1555750"/>
              <a:gd name="connsiteY882" fmla="*/ 882681 h 1728611"/>
              <a:gd name="connsiteX883" fmla="*/ 877167 w 1555750"/>
              <a:gd name="connsiteY883" fmla="*/ 882081 h 1728611"/>
              <a:gd name="connsiteX884" fmla="*/ 869760 w 1555750"/>
              <a:gd name="connsiteY884" fmla="*/ 881681 h 1728611"/>
              <a:gd name="connsiteX885" fmla="*/ 861753 w 1555750"/>
              <a:gd name="connsiteY885" fmla="*/ 882081 h 1728611"/>
              <a:gd name="connsiteX886" fmla="*/ 853946 w 1555750"/>
              <a:gd name="connsiteY886" fmla="*/ 882681 h 1728611"/>
              <a:gd name="connsiteX887" fmla="*/ 845938 w 1555750"/>
              <a:gd name="connsiteY887" fmla="*/ 883882 h 1728611"/>
              <a:gd name="connsiteX888" fmla="*/ 837931 w 1555750"/>
              <a:gd name="connsiteY888" fmla="*/ 885283 h 1728611"/>
              <a:gd name="connsiteX889" fmla="*/ 829923 w 1555750"/>
              <a:gd name="connsiteY889" fmla="*/ 887485 h 1728611"/>
              <a:gd name="connsiteX890" fmla="*/ 822316 w 1555750"/>
              <a:gd name="connsiteY890" fmla="*/ 889886 h 1728611"/>
              <a:gd name="connsiteX891" fmla="*/ 814709 w 1555750"/>
              <a:gd name="connsiteY891" fmla="*/ 892688 h 1728611"/>
              <a:gd name="connsiteX892" fmla="*/ 807102 w 1555750"/>
              <a:gd name="connsiteY892" fmla="*/ 896090 h 1728611"/>
              <a:gd name="connsiteX893" fmla="*/ 803699 w 1555750"/>
              <a:gd name="connsiteY893" fmla="*/ 897692 h 1728611"/>
              <a:gd name="connsiteX894" fmla="*/ 800096 w 1555750"/>
              <a:gd name="connsiteY894" fmla="*/ 898892 h 1728611"/>
              <a:gd name="connsiteX895" fmla="*/ 796292 w 1555750"/>
              <a:gd name="connsiteY895" fmla="*/ 900093 h 1728611"/>
              <a:gd name="connsiteX896" fmla="*/ 792689 w 1555750"/>
              <a:gd name="connsiteY896" fmla="*/ 900894 h 1728611"/>
              <a:gd name="connsiteX897" fmla="*/ 789085 w 1555750"/>
              <a:gd name="connsiteY897" fmla="*/ 901494 h 1728611"/>
              <a:gd name="connsiteX898" fmla="*/ 785282 w 1555750"/>
              <a:gd name="connsiteY898" fmla="*/ 902095 h 1728611"/>
              <a:gd name="connsiteX899" fmla="*/ 781679 w 1555750"/>
              <a:gd name="connsiteY899" fmla="*/ 902495 h 1728611"/>
              <a:gd name="connsiteX900" fmla="*/ 777675 w 1555750"/>
              <a:gd name="connsiteY900" fmla="*/ 902495 h 1728611"/>
              <a:gd name="connsiteX901" fmla="*/ 774071 w 1555750"/>
              <a:gd name="connsiteY901" fmla="*/ 902495 h 1728611"/>
              <a:gd name="connsiteX902" fmla="*/ 770468 w 1555750"/>
              <a:gd name="connsiteY902" fmla="*/ 902095 h 1728611"/>
              <a:gd name="connsiteX903" fmla="*/ 766665 w 1555750"/>
              <a:gd name="connsiteY903" fmla="*/ 901494 h 1728611"/>
              <a:gd name="connsiteX904" fmla="*/ 763061 w 1555750"/>
              <a:gd name="connsiteY904" fmla="*/ 900894 h 1728611"/>
              <a:gd name="connsiteX905" fmla="*/ 759458 w 1555750"/>
              <a:gd name="connsiteY905" fmla="*/ 900093 h 1728611"/>
              <a:gd name="connsiteX906" fmla="*/ 755654 w 1555750"/>
              <a:gd name="connsiteY906" fmla="*/ 898892 h 1728611"/>
              <a:gd name="connsiteX907" fmla="*/ 752051 w 1555750"/>
              <a:gd name="connsiteY907" fmla="*/ 897692 h 1728611"/>
              <a:gd name="connsiteX908" fmla="*/ 748648 w 1555750"/>
              <a:gd name="connsiteY908" fmla="*/ 896090 h 1728611"/>
              <a:gd name="connsiteX909" fmla="*/ 741041 w 1555750"/>
              <a:gd name="connsiteY909" fmla="*/ 892688 h 1728611"/>
              <a:gd name="connsiteX910" fmla="*/ 733434 w 1555750"/>
              <a:gd name="connsiteY910" fmla="*/ 889886 h 1728611"/>
              <a:gd name="connsiteX911" fmla="*/ 725827 w 1555750"/>
              <a:gd name="connsiteY911" fmla="*/ 887485 h 1728611"/>
              <a:gd name="connsiteX912" fmla="*/ 717819 w 1555750"/>
              <a:gd name="connsiteY912" fmla="*/ 885283 h 1728611"/>
              <a:gd name="connsiteX913" fmla="*/ 709812 w 1555750"/>
              <a:gd name="connsiteY913" fmla="*/ 883882 h 1728611"/>
              <a:gd name="connsiteX914" fmla="*/ 701804 w 1555750"/>
              <a:gd name="connsiteY914" fmla="*/ 882681 h 1728611"/>
              <a:gd name="connsiteX915" fmla="*/ 693997 w 1555750"/>
              <a:gd name="connsiteY915" fmla="*/ 882081 h 1728611"/>
              <a:gd name="connsiteX916" fmla="*/ 685589 w 1555750"/>
              <a:gd name="connsiteY916" fmla="*/ 881681 h 1728611"/>
              <a:gd name="connsiteX917" fmla="*/ 678383 w 1555750"/>
              <a:gd name="connsiteY917" fmla="*/ 882081 h 1728611"/>
              <a:gd name="connsiteX918" fmla="*/ 671376 w 1555750"/>
              <a:gd name="connsiteY918" fmla="*/ 882681 h 1728611"/>
              <a:gd name="connsiteX919" fmla="*/ 663969 w 1555750"/>
              <a:gd name="connsiteY919" fmla="*/ 883482 h 1728611"/>
              <a:gd name="connsiteX920" fmla="*/ 656963 w 1555750"/>
              <a:gd name="connsiteY920" fmla="*/ 884683 h 1728611"/>
              <a:gd name="connsiteX921" fmla="*/ 649556 w 1555750"/>
              <a:gd name="connsiteY921" fmla="*/ 886684 h 1728611"/>
              <a:gd name="connsiteX922" fmla="*/ 642549 w 1555750"/>
              <a:gd name="connsiteY922" fmla="*/ 888485 h 1728611"/>
              <a:gd name="connsiteX923" fmla="*/ 635543 w 1555750"/>
              <a:gd name="connsiteY923" fmla="*/ 890887 h 1728611"/>
              <a:gd name="connsiteX924" fmla="*/ 628736 w 1555750"/>
              <a:gd name="connsiteY924" fmla="*/ 893689 h 1728611"/>
              <a:gd name="connsiteX925" fmla="*/ 626134 w 1555750"/>
              <a:gd name="connsiteY925" fmla="*/ 894489 h 1728611"/>
              <a:gd name="connsiteX926" fmla="*/ 623331 w 1555750"/>
              <a:gd name="connsiteY926" fmla="*/ 895090 h 1728611"/>
              <a:gd name="connsiteX927" fmla="*/ 620529 w 1555750"/>
              <a:gd name="connsiteY927" fmla="*/ 895090 h 1728611"/>
              <a:gd name="connsiteX928" fmla="*/ 617726 w 1555750"/>
              <a:gd name="connsiteY928" fmla="*/ 895090 h 1728611"/>
              <a:gd name="connsiteX929" fmla="*/ 615124 w 1555750"/>
              <a:gd name="connsiteY929" fmla="*/ 894489 h 1728611"/>
              <a:gd name="connsiteX930" fmla="*/ 612521 w 1555750"/>
              <a:gd name="connsiteY930" fmla="*/ 893689 h 1728611"/>
              <a:gd name="connsiteX931" fmla="*/ 610119 w 1555750"/>
              <a:gd name="connsiteY931" fmla="*/ 892688 h 1728611"/>
              <a:gd name="connsiteX932" fmla="*/ 608117 w 1555750"/>
              <a:gd name="connsiteY932" fmla="*/ 891087 h 1728611"/>
              <a:gd name="connsiteX933" fmla="*/ 605915 w 1555750"/>
              <a:gd name="connsiteY933" fmla="*/ 889686 h 1728611"/>
              <a:gd name="connsiteX934" fmla="*/ 603713 w 1555750"/>
              <a:gd name="connsiteY934" fmla="*/ 887885 h 1728611"/>
              <a:gd name="connsiteX935" fmla="*/ 602312 w 1555750"/>
              <a:gd name="connsiteY935" fmla="*/ 885683 h 1728611"/>
              <a:gd name="connsiteX936" fmla="*/ 600710 w 1555750"/>
              <a:gd name="connsiteY936" fmla="*/ 883282 h 1728611"/>
              <a:gd name="connsiteX937" fmla="*/ 599509 w 1555750"/>
              <a:gd name="connsiteY937" fmla="*/ 880680 h 1728611"/>
              <a:gd name="connsiteX938" fmla="*/ 598909 w 1555750"/>
              <a:gd name="connsiteY938" fmla="*/ 878078 h 1728611"/>
              <a:gd name="connsiteX939" fmla="*/ 598308 w 1555750"/>
              <a:gd name="connsiteY939" fmla="*/ 875276 h 1728611"/>
              <a:gd name="connsiteX940" fmla="*/ 597908 w 1555750"/>
              <a:gd name="connsiteY940" fmla="*/ 872474 h 1728611"/>
              <a:gd name="connsiteX941" fmla="*/ 597908 w 1555750"/>
              <a:gd name="connsiteY941" fmla="*/ 704958 h 1728611"/>
              <a:gd name="connsiteX942" fmla="*/ 597708 w 1555750"/>
              <a:gd name="connsiteY942" fmla="*/ 702156 h 1728611"/>
              <a:gd name="connsiteX943" fmla="*/ 596707 w 1555750"/>
              <a:gd name="connsiteY943" fmla="*/ 699554 h 1728611"/>
              <a:gd name="connsiteX944" fmla="*/ 595506 w 1555750"/>
              <a:gd name="connsiteY944" fmla="*/ 696753 h 1728611"/>
              <a:gd name="connsiteX945" fmla="*/ 593704 w 1555750"/>
              <a:gd name="connsiteY945" fmla="*/ 694551 h 1728611"/>
              <a:gd name="connsiteX946" fmla="*/ 591502 w 1555750"/>
              <a:gd name="connsiteY946" fmla="*/ 692750 h 1728611"/>
              <a:gd name="connsiteX947" fmla="*/ 589100 w 1555750"/>
              <a:gd name="connsiteY947" fmla="*/ 691549 h 1728611"/>
              <a:gd name="connsiteX948" fmla="*/ 586297 w 1555750"/>
              <a:gd name="connsiteY948" fmla="*/ 690548 h 1728611"/>
              <a:gd name="connsiteX949" fmla="*/ 583294 w 1555750"/>
              <a:gd name="connsiteY949" fmla="*/ 690348 h 1728611"/>
              <a:gd name="connsiteX950" fmla="*/ 580291 w 1555750"/>
              <a:gd name="connsiteY950" fmla="*/ 690548 h 1728611"/>
              <a:gd name="connsiteX951" fmla="*/ 577489 w 1555750"/>
              <a:gd name="connsiteY951" fmla="*/ 691549 h 1728611"/>
              <a:gd name="connsiteX952" fmla="*/ 575087 w 1555750"/>
              <a:gd name="connsiteY952" fmla="*/ 692750 h 1728611"/>
              <a:gd name="connsiteX953" fmla="*/ 572885 w 1555750"/>
              <a:gd name="connsiteY953" fmla="*/ 694551 h 1728611"/>
              <a:gd name="connsiteX954" fmla="*/ 571083 w 1555750"/>
              <a:gd name="connsiteY954" fmla="*/ 696753 h 1728611"/>
              <a:gd name="connsiteX955" fmla="*/ 569481 w 1555750"/>
              <a:gd name="connsiteY955" fmla="*/ 699554 h 1728611"/>
              <a:gd name="connsiteX956" fmla="*/ 568480 w 1555750"/>
              <a:gd name="connsiteY956" fmla="*/ 702156 h 1728611"/>
              <a:gd name="connsiteX957" fmla="*/ 568280 w 1555750"/>
              <a:gd name="connsiteY957" fmla="*/ 704958 h 1728611"/>
              <a:gd name="connsiteX958" fmla="*/ 568280 w 1555750"/>
              <a:gd name="connsiteY958" fmla="*/ 904096 h 1728611"/>
              <a:gd name="connsiteX959" fmla="*/ 567880 w 1555750"/>
              <a:gd name="connsiteY959" fmla="*/ 910701 h 1728611"/>
              <a:gd name="connsiteX960" fmla="*/ 567079 w 1555750"/>
              <a:gd name="connsiteY960" fmla="*/ 917505 h 1728611"/>
              <a:gd name="connsiteX961" fmla="*/ 565478 w 1555750"/>
              <a:gd name="connsiteY961" fmla="*/ 924110 h 1728611"/>
              <a:gd name="connsiteX962" fmla="*/ 563476 w 1555750"/>
              <a:gd name="connsiteY962" fmla="*/ 930514 h 1728611"/>
              <a:gd name="connsiteX963" fmla="*/ 560673 w 1555750"/>
              <a:gd name="connsiteY963" fmla="*/ 936718 h 1728611"/>
              <a:gd name="connsiteX964" fmla="*/ 557270 w 1555750"/>
              <a:gd name="connsiteY964" fmla="*/ 942923 h 1728611"/>
              <a:gd name="connsiteX965" fmla="*/ 553667 w 1555750"/>
              <a:gd name="connsiteY965" fmla="*/ 948326 h 1728611"/>
              <a:gd name="connsiteX966" fmla="*/ 549263 w 1555750"/>
              <a:gd name="connsiteY966" fmla="*/ 953930 h 1728611"/>
              <a:gd name="connsiteX967" fmla="*/ 548462 w 1555750"/>
              <a:gd name="connsiteY967" fmla="*/ 954731 h 1728611"/>
              <a:gd name="connsiteX968" fmla="*/ 545259 w 1555750"/>
              <a:gd name="connsiteY968" fmla="*/ 958133 h 1728611"/>
              <a:gd name="connsiteX969" fmla="*/ 542056 w 1555750"/>
              <a:gd name="connsiteY969" fmla="*/ 961135 h 1728611"/>
              <a:gd name="connsiteX970" fmla="*/ 538653 w 1555750"/>
              <a:gd name="connsiteY970" fmla="*/ 963937 h 1728611"/>
              <a:gd name="connsiteX971" fmla="*/ 534849 w 1555750"/>
              <a:gd name="connsiteY971" fmla="*/ 966739 h 1728611"/>
              <a:gd name="connsiteX972" fmla="*/ 531246 w 1555750"/>
              <a:gd name="connsiteY972" fmla="*/ 968741 h 1728611"/>
              <a:gd name="connsiteX973" fmla="*/ 527643 w 1555750"/>
              <a:gd name="connsiteY973" fmla="*/ 970742 h 1728611"/>
              <a:gd name="connsiteX974" fmla="*/ 523639 w 1555750"/>
              <a:gd name="connsiteY974" fmla="*/ 972143 h 1728611"/>
              <a:gd name="connsiteX975" fmla="*/ 519635 w 1555750"/>
              <a:gd name="connsiteY975" fmla="*/ 973344 h 1728611"/>
              <a:gd name="connsiteX976" fmla="*/ 515632 w 1555750"/>
              <a:gd name="connsiteY976" fmla="*/ 974344 h 1728611"/>
              <a:gd name="connsiteX977" fmla="*/ 511628 w 1555750"/>
              <a:gd name="connsiteY977" fmla="*/ 974945 h 1728611"/>
              <a:gd name="connsiteX978" fmla="*/ 507824 w 1555750"/>
              <a:gd name="connsiteY978" fmla="*/ 975545 h 1728611"/>
              <a:gd name="connsiteX979" fmla="*/ 503420 w 1555750"/>
              <a:gd name="connsiteY979" fmla="*/ 975545 h 1728611"/>
              <a:gd name="connsiteX980" fmla="*/ 499417 w 1555750"/>
              <a:gd name="connsiteY980" fmla="*/ 975345 h 1728611"/>
              <a:gd name="connsiteX981" fmla="*/ 495413 w 1555750"/>
              <a:gd name="connsiteY981" fmla="*/ 974945 h 1728611"/>
              <a:gd name="connsiteX982" fmla="*/ 491609 w 1555750"/>
              <a:gd name="connsiteY982" fmla="*/ 974344 h 1728611"/>
              <a:gd name="connsiteX983" fmla="*/ 487606 w 1555750"/>
              <a:gd name="connsiteY983" fmla="*/ 973344 h 1728611"/>
              <a:gd name="connsiteX984" fmla="*/ 483602 w 1555750"/>
              <a:gd name="connsiteY984" fmla="*/ 972143 h 1728611"/>
              <a:gd name="connsiteX985" fmla="*/ 479999 w 1555750"/>
              <a:gd name="connsiteY985" fmla="*/ 970742 h 1728611"/>
              <a:gd name="connsiteX986" fmla="*/ 475995 w 1555750"/>
              <a:gd name="connsiteY986" fmla="*/ 969141 h 1728611"/>
              <a:gd name="connsiteX987" fmla="*/ 472592 w 1555750"/>
              <a:gd name="connsiteY987" fmla="*/ 966939 h 1728611"/>
              <a:gd name="connsiteX988" fmla="*/ 468988 w 1555750"/>
              <a:gd name="connsiteY988" fmla="*/ 964938 h 1728611"/>
              <a:gd name="connsiteX989" fmla="*/ 465585 w 1555750"/>
              <a:gd name="connsiteY989" fmla="*/ 962336 h 1728611"/>
              <a:gd name="connsiteX990" fmla="*/ 462382 w 1555750"/>
              <a:gd name="connsiteY990" fmla="*/ 959934 h 1728611"/>
              <a:gd name="connsiteX991" fmla="*/ 459379 w 1555750"/>
              <a:gd name="connsiteY991" fmla="*/ 956932 h 1728611"/>
              <a:gd name="connsiteX992" fmla="*/ 456577 w 1555750"/>
              <a:gd name="connsiteY992" fmla="*/ 953930 h 1728611"/>
              <a:gd name="connsiteX993" fmla="*/ 453974 w 1555750"/>
              <a:gd name="connsiteY993" fmla="*/ 950528 h 1728611"/>
              <a:gd name="connsiteX994" fmla="*/ 451372 w 1555750"/>
              <a:gd name="connsiteY994" fmla="*/ 947126 h 1728611"/>
              <a:gd name="connsiteX995" fmla="*/ 449370 w 1555750"/>
              <a:gd name="connsiteY995" fmla="*/ 943523 h 1728611"/>
              <a:gd name="connsiteX996" fmla="*/ 447168 w 1555750"/>
              <a:gd name="connsiteY996" fmla="*/ 939520 h 1728611"/>
              <a:gd name="connsiteX997" fmla="*/ 445366 w 1555750"/>
              <a:gd name="connsiteY997" fmla="*/ 935117 h 1728611"/>
              <a:gd name="connsiteX998" fmla="*/ 444165 w 1555750"/>
              <a:gd name="connsiteY998" fmla="*/ 930914 h 1728611"/>
              <a:gd name="connsiteX999" fmla="*/ 442964 w 1555750"/>
              <a:gd name="connsiteY999" fmla="*/ 926712 h 1728611"/>
              <a:gd name="connsiteX1000" fmla="*/ 439761 w 1555750"/>
              <a:gd name="connsiteY1000" fmla="*/ 912302 h 1728611"/>
              <a:gd name="connsiteX1001" fmla="*/ 437359 w 1555750"/>
              <a:gd name="connsiteY1001" fmla="*/ 897892 h 1728611"/>
              <a:gd name="connsiteX1002" fmla="*/ 435357 w 1555750"/>
              <a:gd name="connsiteY1002" fmla="*/ 883282 h 1728611"/>
              <a:gd name="connsiteX1003" fmla="*/ 433355 w 1555750"/>
              <a:gd name="connsiteY1003" fmla="*/ 868471 h 1728611"/>
              <a:gd name="connsiteX1004" fmla="*/ 431954 w 1555750"/>
              <a:gd name="connsiteY1004" fmla="*/ 853661 h 1728611"/>
              <a:gd name="connsiteX1005" fmla="*/ 430953 w 1555750"/>
              <a:gd name="connsiteY1005" fmla="*/ 838650 h 1728611"/>
              <a:gd name="connsiteX1006" fmla="*/ 430352 w 1555750"/>
              <a:gd name="connsiteY1006" fmla="*/ 823240 h 1728611"/>
              <a:gd name="connsiteX1007" fmla="*/ 430152 w 1555750"/>
              <a:gd name="connsiteY1007" fmla="*/ 808029 h 1728611"/>
              <a:gd name="connsiteX1008" fmla="*/ 430352 w 1555750"/>
              <a:gd name="connsiteY1008" fmla="*/ 788816 h 1728611"/>
              <a:gd name="connsiteX1009" fmla="*/ 431353 w 1555750"/>
              <a:gd name="connsiteY1009" fmla="*/ 769403 h 1728611"/>
              <a:gd name="connsiteX1010" fmla="*/ 433155 w 1555750"/>
              <a:gd name="connsiteY1010" fmla="*/ 750590 h 1728611"/>
              <a:gd name="connsiteX1011" fmla="*/ 435357 w 1555750"/>
              <a:gd name="connsiteY1011" fmla="*/ 731577 h 1728611"/>
              <a:gd name="connsiteX1012" fmla="*/ 438360 w 1555750"/>
              <a:gd name="connsiteY1012" fmla="*/ 713164 h 1728611"/>
              <a:gd name="connsiteX1013" fmla="*/ 441763 w 1555750"/>
              <a:gd name="connsiteY1013" fmla="*/ 695151 h 1728611"/>
              <a:gd name="connsiteX1014" fmla="*/ 445567 w 1555750"/>
              <a:gd name="connsiteY1014" fmla="*/ 677139 h 1728611"/>
              <a:gd name="connsiteX1015" fmla="*/ 450571 w 1555750"/>
              <a:gd name="connsiteY1015" fmla="*/ 659727 h 1728611"/>
              <a:gd name="connsiteX1016" fmla="*/ 455776 w 1555750"/>
              <a:gd name="connsiteY1016" fmla="*/ 642315 h 1728611"/>
              <a:gd name="connsiteX1017" fmla="*/ 461581 w 1555750"/>
              <a:gd name="connsiteY1017" fmla="*/ 625504 h 1728611"/>
              <a:gd name="connsiteX1018" fmla="*/ 467987 w 1555750"/>
              <a:gd name="connsiteY1018" fmla="*/ 608892 h 1728611"/>
              <a:gd name="connsiteX1019" fmla="*/ 474794 w 1555750"/>
              <a:gd name="connsiteY1019" fmla="*/ 593081 h 1728611"/>
              <a:gd name="connsiteX1020" fmla="*/ 482000 w 1555750"/>
              <a:gd name="connsiteY1020" fmla="*/ 577470 h 1728611"/>
              <a:gd name="connsiteX1021" fmla="*/ 490008 w 1555750"/>
              <a:gd name="connsiteY1021" fmla="*/ 562260 h 1728611"/>
              <a:gd name="connsiteX1022" fmla="*/ 498215 w 1555750"/>
              <a:gd name="connsiteY1022" fmla="*/ 547250 h 1728611"/>
              <a:gd name="connsiteX1023" fmla="*/ 507024 w 1555750"/>
              <a:gd name="connsiteY1023" fmla="*/ 533240 h 1728611"/>
              <a:gd name="connsiteX1024" fmla="*/ 516232 w 1555750"/>
              <a:gd name="connsiteY1024" fmla="*/ 519030 h 1728611"/>
              <a:gd name="connsiteX1025" fmla="*/ 526041 w 1555750"/>
              <a:gd name="connsiteY1025" fmla="*/ 506021 h 1728611"/>
              <a:gd name="connsiteX1026" fmla="*/ 536251 w 1555750"/>
              <a:gd name="connsiteY1026" fmla="*/ 493212 h 1728611"/>
              <a:gd name="connsiteX1027" fmla="*/ 546861 w 1555750"/>
              <a:gd name="connsiteY1027" fmla="*/ 480604 h 1728611"/>
              <a:gd name="connsiteX1028" fmla="*/ 557871 w 1555750"/>
              <a:gd name="connsiteY1028" fmla="*/ 468996 h 1728611"/>
              <a:gd name="connsiteX1029" fmla="*/ 569281 w 1555750"/>
              <a:gd name="connsiteY1029" fmla="*/ 457588 h 1728611"/>
              <a:gd name="connsiteX1030" fmla="*/ 580892 w 1555750"/>
              <a:gd name="connsiteY1030" fmla="*/ 447181 h 1728611"/>
              <a:gd name="connsiteX1031" fmla="*/ 592703 w 1555750"/>
              <a:gd name="connsiteY1031" fmla="*/ 437174 h 1728611"/>
              <a:gd name="connsiteX1032" fmla="*/ 605315 w 1555750"/>
              <a:gd name="connsiteY1032" fmla="*/ 427767 h 1728611"/>
              <a:gd name="connsiteX1033" fmla="*/ 617726 w 1555750"/>
              <a:gd name="connsiteY1033" fmla="*/ 419161 h 1728611"/>
              <a:gd name="connsiteX1034" fmla="*/ 630939 w 1555750"/>
              <a:gd name="connsiteY1034" fmla="*/ 410956 h 1728611"/>
              <a:gd name="connsiteX1035" fmla="*/ 637745 w 1555750"/>
              <a:gd name="connsiteY1035" fmla="*/ 407153 h 1728611"/>
              <a:gd name="connsiteX1036" fmla="*/ 644351 w 1555750"/>
              <a:gd name="connsiteY1036" fmla="*/ 403550 h 1728611"/>
              <a:gd name="connsiteX1037" fmla="*/ 651157 w 1555750"/>
              <a:gd name="connsiteY1037" fmla="*/ 400148 h 1728611"/>
              <a:gd name="connsiteX1038" fmla="*/ 657763 w 1555750"/>
              <a:gd name="connsiteY1038" fmla="*/ 396746 h 1728611"/>
              <a:gd name="connsiteX1039" fmla="*/ 664970 w 1555750"/>
              <a:gd name="connsiteY1039" fmla="*/ 393744 h 1728611"/>
              <a:gd name="connsiteX1040" fmla="*/ 671977 w 1555750"/>
              <a:gd name="connsiteY1040" fmla="*/ 390742 h 1728611"/>
              <a:gd name="connsiteX1041" fmla="*/ 678983 w 1555750"/>
              <a:gd name="connsiteY1041" fmla="*/ 387940 h 1728611"/>
              <a:gd name="connsiteX1042" fmla="*/ 685990 w 1555750"/>
              <a:gd name="connsiteY1042" fmla="*/ 385538 h 1728611"/>
              <a:gd name="connsiteX1043" fmla="*/ 692996 w 1555750"/>
              <a:gd name="connsiteY1043" fmla="*/ 383136 h 1728611"/>
              <a:gd name="connsiteX1044" fmla="*/ 770573 w 1555750"/>
              <a:gd name="connsiteY1044" fmla="*/ 0 h 1728611"/>
              <a:gd name="connsiteX1045" fmla="*/ 779571 w 1555750"/>
              <a:gd name="connsiteY1045" fmla="*/ 400 h 1728611"/>
              <a:gd name="connsiteX1046" fmla="*/ 788769 w 1555750"/>
              <a:gd name="connsiteY1046" fmla="*/ 1001 h 1728611"/>
              <a:gd name="connsiteX1047" fmla="*/ 797767 w 1555750"/>
              <a:gd name="connsiteY1047" fmla="*/ 2202 h 1728611"/>
              <a:gd name="connsiteX1048" fmla="*/ 806166 w 1555750"/>
              <a:gd name="connsiteY1048" fmla="*/ 3603 h 1728611"/>
              <a:gd name="connsiteX1049" fmla="*/ 814764 w 1555750"/>
              <a:gd name="connsiteY1049" fmla="*/ 5405 h 1728611"/>
              <a:gd name="connsiteX1050" fmla="*/ 823362 w 1555750"/>
              <a:gd name="connsiteY1050" fmla="*/ 8007 h 1728611"/>
              <a:gd name="connsiteX1051" fmla="*/ 831560 w 1555750"/>
              <a:gd name="connsiteY1051" fmla="*/ 10610 h 1728611"/>
              <a:gd name="connsiteX1052" fmla="*/ 839559 w 1555750"/>
              <a:gd name="connsiteY1052" fmla="*/ 14013 h 1728611"/>
              <a:gd name="connsiteX1053" fmla="*/ 847357 w 1555750"/>
              <a:gd name="connsiteY1053" fmla="*/ 17416 h 1728611"/>
              <a:gd name="connsiteX1054" fmla="*/ 855155 w 1555750"/>
              <a:gd name="connsiteY1054" fmla="*/ 21420 h 1728611"/>
              <a:gd name="connsiteX1055" fmla="*/ 862354 w 1555750"/>
              <a:gd name="connsiteY1055" fmla="*/ 25623 h 1728611"/>
              <a:gd name="connsiteX1056" fmla="*/ 869752 w 1555750"/>
              <a:gd name="connsiteY1056" fmla="*/ 30228 h 1728611"/>
              <a:gd name="connsiteX1057" fmla="*/ 876751 w 1555750"/>
              <a:gd name="connsiteY1057" fmla="*/ 35232 h 1728611"/>
              <a:gd name="connsiteX1058" fmla="*/ 883549 w 1555750"/>
              <a:gd name="connsiteY1058" fmla="*/ 40637 h 1728611"/>
              <a:gd name="connsiteX1059" fmla="*/ 889948 w 1555750"/>
              <a:gd name="connsiteY1059" fmla="*/ 46242 h 1728611"/>
              <a:gd name="connsiteX1060" fmla="*/ 895947 w 1555750"/>
              <a:gd name="connsiteY1060" fmla="*/ 52048 h 1728611"/>
              <a:gd name="connsiteX1061" fmla="*/ 901746 w 1555750"/>
              <a:gd name="connsiteY1061" fmla="*/ 58053 h 1728611"/>
              <a:gd name="connsiteX1062" fmla="*/ 907344 w 1555750"/>
              <a:gd name="connsiteY1062" fmla="*/ 64459 h 1728611"/>
              <a:gd name="connsiteX1063" fmla="*/ 912743 w 1555750"/>
              <a:gd name="connsiteY1063" fmla="*/ 71265 h 1728611"/>
              <a:gd name="connsiteX1064" fmla="*/ 917742 w 1555750"/>
              <a:gd name="connsiteY1064" fmla="*/ 78272 h 1728611"/>
              <a:gd name="connsiteX1065" fmla="*/ 922341 w 1555750"/>
              <a:gd name="connsiteY1065" fmla="*/ 85678 h 1728611"/>
              <a:gd name="connsiteX1066" fmla="*/ 926540 w 1555750"/>
              <a:gd name="connsiteY1066" fmla="*/ 92885 h 1728611"/>
              <a:gd name="connsiteX1067" fmla="*/ 930540 w 1555750"/>
              <a:gd name="connsiteY1067" fmla="*/ 100692 h 1728611"/>
              <a:gd name="connsiteX1068" fmla="*/ 933939 w 1555750"/>
              <a:gd name="connsiteY1068" fmla="*/ 108499 h 1728611"/>
              <a:gd name="connsiteX1069" fmla="*/ 937338 w 1555750"/>
              <a:gd name="connsiteY1069" fmla="*/ 116507 h 1728611"/>
              <a:gd name="connsiteX1070" fmla="*/ 939938 w 1555750"/>
              <a:gd name="connsiteY1070" fmla="*/ 124714 h 1728611"/>
              <a:gd name="connsiteX1071" fmla="*/ 942537 w 1555750"/>
              <a:gd name="connsiteY1071" fmla="*/ 133322 h 1728611"/>
              <a:gd name="connsiteX1072" fmla="*/ 944337 w 1555750"/>
              <a:gd name="connsiteY1072" fmla="*/ 141930 h 1728611"/>
              <a:gd name="connsiteX1073" fmla="*/ 945736 w 1555750"/>
              <a:gd name="connsiteY1073" fmla="*/ 150538 h 1728611"/>
              <a:gd name="connsiteX1074" fmla="*/ 946936 w 1555750"/>
              <a:gd name="connsiteY1074" fmla="*/ 159546 h 1728611"/>
              <a:gd name="connsiteX1075" fmla="*/ 947536 w 1555750"/>
              <a:gd name="connsiteY1075" fmla="*/ 168555 h 1728611"/>
              <a:gd name="connsiteX1076" fmla="*/ 947936 w 1555750"/>
              <a:gd name="connsiteY1076" fmla="*/ 177763 h 1728611"/>
              <a:gd name="connsiteX1077" fmla="*/ 947536 w 1555750"/>
              <a:gd name="connsiteY1077" fmla="*/ 186771 h 1728611"/>
              <a:gd name="connsiteX1078" fmla="*/ 946936 w 1555750"/>
              <a:gd name="connsiteY1078" fmla="*/ 195779 h 1728611"/>
              <a:gd name="connsiteX1079" fmla="*/ 945736 w 1555750"/>
              <a:gd name="connsiteY1079" fmla="*/ 204588 h 1728611"/>
              <a:gd name="connsiteX1080" fmla="*/ 944337 w 1555750"/>
              <a:gd name="connsiteY1080" fmla="*/ 213396 h 1728611"/>
              <a:gd name="connsiteX1081" fmla="*/ 942537 w 1555750"/>
              <a:gd name="connsiteY1081" fmla="*/ 222004 h 1728611"/>
              <a:gd name="connsiteX1082" fmla="*/ 939938 w 1555750"/>
              <a:gd name="connsiteY1082" fmla="*/ 230611 h 1728611"/>
              <a:gd name="connsiteX1083" fmla="*/ 937338 w 1555750"/>
              <a:gd name="connsiteY1083" fmla="*/ 238819 h 1728611"/>
              <a:gd name="connsiteX1084" fmla="*/ 933939 w 1555750"/>
              <a:gd name="connsiteY1084" fmla="*/ 246826 h 1728611"/>
              <a:gd name="connsiteX1085" fmla="*/ 930540 w 1555750"/>
              <a:gd name="connsiteY1085" fmla="*/ 254633 h 1728611"/>
              <a:gd name="connsiteX1086" fmla="*/ 926540 w 1555750"/>
              <a:gd name="connsiteY1086" fmla="*/ 262441 h 1728611"/>
              <a:gd name="connsiteX1087" fmla="*/ 922341 w 1555750"/>
              <a:gd name="connsiteY1087" fmla="*/ 269647 h 1728611"/>
              <a:gd name="connsiteX1088" fmla="*/ 917742 w 1555750"/>
              <a:gd name="connsiteY1088" fmla="*/ 277054 h 1728611"/>
              <a:gd name="connsiteX1089" fmla="*/ 912743 w 1555750"/>
              <a:gd name="connsiteY1089" fmla="*/ 283860 h 1728611"/>
              <a:gd name="connsiteX1090" fmla="*/ 907344 w 1555750"/>
              <a:gd name="connsiteY1090" fmla="*/ 290466 h 1728611"/>
              <a:gd name="connsiteX1091" fmla="*/ 901746 w 1555750"/>
              <a:gd name="connsiteY1091" fmla="*/ 296872 h 1728611"/>
              <a:gd name="connsiteX1092" fmla="*/ 895947 w 1555750"/>
              <a:gd name="connsiteY1092" fmla="*/ 303278 h 1728611"/>
              <a:gd name="connsiteX1093" fmla="*/ 889948 w 1555750"/>
              <a:gd name="connsiteY1093" fmla="*/ 309083 h 1728611"/>
              <a:gd name="connsiteX1094" fmla="*/ 883549 w 1555750"/>
              <a:gd name="connsiteY1094" fmla="*/ 314689 h 1728611"/>
              <a:gd name="connsiteX1095" fmla="*/ 876751 w 1555750"/>
              <a:gd name="connsiteY1095" fmla="*/ 319893 h 1728611"/>
              <a:gd name="connsiteX1096" fmla="*/ 869752 w 1555750"/>
              <a:gd name="connsiteY1096" fmla="*/ 325098 h 1728611"/>
              <a:gd name="connsiteX1097" fmla="*/ 862354 w 1555750"/>
              <a:gd name="connsiteY1097" fmla="*/ 329702 h 1728611"/>
              <a:gd name="connsiteX1098" fmla="*/ 855155 w 1555750"/>
              <a:gd name="connsiteY1098" fmla="*/ 333906 h 1728611"/>
              <a:gd name="connsiteX1099" fmla="*/ 847357 w 1555750"/>
              <a:gd name="connsiteY1099" fmla="*/ 337910 h 1728611"/>
              <a:gd name="connsiteX1100" fmla="*/ 839559 w 1555750"/>
              <a:gd name="connsiteY1100" fmla="*/ 341313 h 1728611"/>
              <a:gd name="connsiteX1101" fmla="*/ 831560 w 1555750"/>
              <a:gd name="connsiteY1101" fmla="*/ 344716 h 1728611"/>
              <a:gd name="connsiteX1102" fmla="*/ 823362 w 1555750"/>
              <a:gd name="connsiteY1102" fmla="*/ 347319 h 1728611"/>
              <a:gd name="connsiteX1103" fmla="*/ 814764 w 1555750"/>
              <a:gd name="connsiteY1103" fmla="*/ 349921 h 1728611"/>
              <a:gd name="connsiteX1104" fmla="*/ 806166 w 1555750"/>
              <a:gd name="connsiteY1104" fmla="*/ 351723 h 1728611"/>
              <a:gd name="connsiteX1105" fmla="*/ 797767 w 1555750"/>
              <a:gd name="connsiteY1105" fmla="*/ 353124 h 1728611"/>
              <a:gd name="connsiteX1106" fmla="*/ 788769 w 1555750"/>
              <a:gd name="connsiteY1106" fmla="*/ 354325 h 1728611"/>
              <a:gd name="connsiteX1107" fmla="*/ 779571 w 1555750"/>
              <a:gd name="connsiteY1107" fmla="*/ 355126 h 1728611"/>
              <a:gd name="connsiteX1108" fmla="*/ 770573 w 1555750"/>
              <a:gd name="connsiteY1108" fmla="*/ 355326 h 1728611"/>
              <a:gd name="connsiteX1109" fmla="*/ 761375 w 1555750"/>
              <a:gd name="connsiteY1109" fmla="*/ 355126 h 1728611"/>
              <a:gd name="connsiteX1110" fmla="*/ 752377 w 1555750"/>
              <a:gd name="connsiteY1110" fmla="*/ 354325 h 1728611"/>
              <a:gd name="connsiteX1111" fmla="*/ 743579 w 1555750"/>
              <a:gd name="connsiteY1111" fmla="*/ 353124 h 1728611"/>
              <a:gd name="connsiteX1112" fmla="*/ 734780 w 1555750"/>
              <a:gd name="connsiteY1112" fmla="*/ 351723 h 1728611"/>
              <a:gd name="connsiteX1113" fmla="*/ 726182 w 1555750"/>
              <a:gd name="connsiteY1113" fmla="*/ 349921 h 1728611"/>
              <a:gd name="connsiteX1114" fmla="*/ 717584 w 1555750"/>
              <a:gd name="connsiteY1114" fmla="*/ 347319 h 1728611"/>
              <a:gd name="connsiteX1115" fmla="*/ 709386 w 1555750"/>
              <a:gd name="connsiteY1115" fmla="*/ 344716 h 1728611"/>
              <a:gd name="connsiteX1116" fmla="*/ 701387 w 1555750"/>
              <a:gd name="connsiteY1116" fmla="*/ 341313 h 1728611"/>
              <a:gd name="connsiteX1117" fmla="*/ 693589 w 1555750"/>
              <a:gd name="connsiteY1117" fmla="*/ 337910 h 1728611"/>
              <a:gd name="connsiteX1118" fmla="*/ 685791 w 1555750"/>
              <a:gd name="connsiteY1118" fmla="*/ 333906 h 1728611"/>
              <a:gd name="connsiteX1119" fmla="*/ 678592 w 1555750"/>
              <a:gd name="connsiteY1119" fmla="*/ 329702 h 1728611"/>
              <a:gd name="connsiteX1120" fmla="*/ 671194 w 1555750"/>
              <a:gd name="connsiteY1120" fmla="*/ 325098 h 1728611"/>
              <a:gd name="connsiteX1121" fmla="*/ 664595 w 1555750"/>
              <a:gd name="connsiteY1121" fmla="*/ 319893 h 1728611"/>
              <a:gd name="connsiteX1122" fmla="*/ 657796 w 1555750"/>
              <a:gd name="connsiteY1122" fmla="*/ 314689 h 1728611"/>
              <a:gd name="connsiteX1123" fmla="*/ 651398 w 1555750"/>
              <a:gd name="connsiteY1123" fmla="*/ 309083 h 1728611"/>
              <a:gd name="connsiteX1124" fmla="*/ 644999 w 1555750"/>
              <a:gd name="connsiteY1124" fmla="*/ 303278 h 1728611"/>
              <a:gd name="connsiteX1125" fmla="*/ 639200 w 1555750"/>
              <a:gd name="connsiteY1125" fmla="*/ 296872 h 1728611"/>
              <a:gd name="connsiteX1126" fmla="*/ 633602 w 1555750"/>
              <a:gd name="connsiteY1126" fmla="*/ 290466 h 1728611"/>
              <a:gd name="connsiteX1127" fmla="*/ 628403 w 1555750"/>
              <a:gd name="connsiteY1127" fmla="*/ 283860 h 1728611"/>
              <a:gd name="connsiteX1128" fmla="*/ 623604 w 1555750"/>
              <a:gd name="connsiteY1128" fmla="*/ 277054 h 1728611"/>
              <a:gd name="connsiteX1129" fmla="*/ 618605 w 1555750"/>
              <a:gd name="connsiteY1129" fmla="*/ 269647 h 1728611"/>
              <a:gd name="connsiteX1130" fmla="*/ 614406 w 1555750"/>
              <a:gd name="connsiteY1130" fmla="*/ 262441 h 1728611"/>
              <a:gd name="connsiteX1131" fmla="*/ 610806 w 1555750"/>
              <a:gd name="connsiteY1131" fmla="*/ 254633 h 1728611"/>
              <a:gd name="connsiteX1132" fmla="*/ 607007 w 1555750"/>
              <a:gd name="connsiteY1132" fmla="*/ 246826 h 1728611"/>
              <a:gd name="connsiteX1133" fmla="*/ 604008 w 1555750"/>
              <a:gd name="connsiteY1133" fmla="*/ 238819 h 1728611"/>
              <a:gd name="connsiteX1134" fmla="*/ 601008 w 1555750"/>
              <a:gd name="connsiteY1134" fmla="*/ 230611 h 1728611"/>
              <a:gd name="connsiteX1135" fmla="*/ 598809 w 1555750"/>
              <a:gd name="connsiteY1135" fmla="*/ 222004 h 1728611"/>
              <a:gd name="connsiteX1136" fmla="*/ 596609 w 1555750"/>
              <a:gd name="connsiteY1136" fmla="*/ 213396 h 1728611"/>
              <a:gd name="connsiteX1137" fmla="*/ 595210 w 1555750"/>
              <a:gd name="connsiteY1137" fmla="*/ 204588 h 1728611"/>
              <a:gd name="connsiteX1138" fmla="*/ 594010 w 1555750"/>
              <a:gd name="connsiteY1138" fmla="*/ 195779 h 1728611"/>
              <a:gd name="connsiteX1139" fmla="*/ 593410 w 1555750"/>
              <a:gd name="connsiteY1139" fmla="*/ 186771 h 1728611"/>
              <a:gd name="connsiteX1140" fmla="*/ 593010 w 1555750"/>
              <a:gd name="connsiteY1140" fmla="*/ 177763 h 1728611"/>
              <a:gd name="connsiteX1141" fmla="*/ 593410 w 1555750"/>
              <a:gd name="connsiteY1141" fmla="*/ 168555 h 1728611"/>
              <a:gd name="connsiteX1142" fmla="*/ 594010 w 1555750"/>
              <a:gd name="connsiteY1142" fmla="*/ 159546 h 1728611"/>
              <a:gd name="connsiteX1143" fmla="*/ 595210 w 1555750"/>
              <a:gd name="connsiteY1143" fmla="*/ 150538 h 1728611"/>
              <a:gd name="connsiteX1144" fmla="*/ 596609 w 1555750"/>
              <a:gd name="connsiteY1144" fmla="*/ 141930 h 1728611"/>
              <a:gd name="connsiteX1145" fmla="*/ 598809 w 1555750"/>
              <a:gd name="connsiteY1145" fmla="*/ 133322 h 1728611"/>
              <a:gd name="connsiteX1146" fmla="*/ 601008 w 1555750"/>
              <a:gd name="connsiteY1146" fmla="*/ 124714 h 1728611"/>
              <a:gd name="connsiteX1147" fmla="*/ 604008 w 1555750"/>
              <a:gd name="connsiteY1147" fmla="*/ 116507 h 1728611"/>
              <a:gd name="connsiteX1148" fmla="*/ 607007 w 1555750"/>
              <a:gd name="connsiteY1148" fmla="*/ 108499 h 1728611"/>
              <a:gd name="connsiteX1149" fmla="*/ 610806 w 1555750"/>
              <a:gd name="connsiteY1149" fmla="*/ 100692 h 1728611"/>
              <a:gd name="connsiteX1150" fmla="*/ 614406 w 1555750"/>
              <a:gd name="connsiteY1150" fmla="*/ 92885 h 1728611"/>
              <a:gd name="connsiteX1151" fmla="*/ 618605 w 1555750"/>
              <a:gd name="connsiteY1151" fmla="*/ 85678 h 1728611"/>
              <a:gd name="connsiteX1152" fmla="*/ 623604 w 1555750"/>
              <a:gd name="connsiteY1152" fmla="*/ 78272 h 1728611"/>
              <a:gd name="connsiteX1153" fmla="*/ 628403 w 1555750"/>
              <a:gd name="connsiteY1153" fmla="*/ 71265 h 1728611"/>
              <a:gd name="connsiteX1154" fmla="*/ 633602 w 1555750"/>
              <a:gd name="connsiteY1154" fmla="*/ 64459 h 1728611"/>
              <a:gd name="connsiteX1155" fmla="*/ 639200 w 1555750"/>
              <a:gd name="connsiteY1155" fmla="*/ 58053 h 1728611"/>
              <a:gd name="connsiteX1156" fmla="*/ 644999 w 1555750"/>
              <a:gd name="connsiteY1156" fmla="*/ 52048 h 1728611"/>
              <a:gd name="connsiteX1157" fmla="*/ 651398 w 1555750"/>
              <a:gd name="connsiteY1157" fmla="*/ 46242 h 1728611"/>
              <a:gd name="connsiteX1158" fmla="*/ 657796 w 1555750"/>
              <a:gd name="connsiteY1158" fmla="*/ 40637 h 1728611"/>
              <a:gd name="connsiteX1159" fmla="*/ 664595 w 1555750"/>
              <a:gd name="connsiteY1159" fmla="*/ 35232 h 1728611"/>
              <a:gd name="connsiteX1160" fmla="*/ 671194 w 1555750"/>
              <a:gd name="connsiteY1160" fmla="*/ 30228 h 1728611"/>
              <a:gd name="connsiteX1161" fmla="*/ 678592 w 1555750"/>
              <a:gd name="connsiteY1161" fmla="*/ 25623 h 1728611"/>
              <a:gd name="connsiteX1162" fmla="*/ 685791 w 1555750"/>
              <a:gd name="connsiteY1162" fmla="*/ 21420 h 1728611"/>
              <a:gd name="connsiteX1163" fmla="*/ 693589 w 1555750"/>
              <a:gd name="connsiteY1163" fmla="*/ 17416 h 1728611"/>
              <a:gd name="connsiteX1164" fmla="*/ 701387 w 1555750"/>
              <a:gd name="connsiteY1164" fmla="*/ 14013 h 1728611"/>
              <a:gd name="connsiteX1165" fmla="*/ 709386 w 1555750"/>
              <a:gd name="connsiteY1165" fmla="*/ 10610 h 1728611"/>
              <a:gd name="connsiteX1166" fmla="*/ 717584 w 1555750"/>
              <a:gd name="connsiteY1166" fmla="*/ 8007 h 1728611"/>
              <a:gd name="connsiteX1167" fmla="*/ 726182 w 1555750"/>
              <a:gd name="connsiteY1167" fmla="*/ 5405 h 1728611"/>
              <a:gd name="connsiteX1168" fmla="*/ 734780 w 1555750"/>
              <a:gd name="connsiteY1168" fmla="*/ 3603 h 1728611"/>
              <a:gd name="connsiteX1169" fmla="*/ 743579 w 1555750"/>
              <a:gd name="connsiteY1169" fmla="*/ 2202 h 1728611"/>
              <a:gd name="connsiteX1170" fmla="*/ 752377 w 1555750"/>
              <a:gd name="connsiteY1170" fmla="*/ 1001 h 1728611"/>
              <a:gd name="connsiteX1171" fmla="*/ 761375 w 1555750"/>
              <a:gd name="connsiteY1171" fmla="*/ 400 h 172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Lst>
            <a:rect l="l" t="t" r="r" b="b"/>
            <a:pathLst>
              <a:path w="1555750" h="1728611">
                <a:moveTo>
                  <a:pt x="586207" y="1498130"/>
                </a:moveTo>
                <a:lnTo>
                  <a:pt x="591008" y="1505133"/>
                </a:lnTo>
                <a:lnTo>
                  <a:pt x="596210" y="1511535"/>
                </a:lnTo>
                <a:lnTo>
                  <a:pt x="601612" y="1517737"/>
                </a:lnTo>
                <a:lnTo>
                  <a:pt x="607814" y="1523539"/>
                </a:lnTo>
                <a:lnTo>
                  <a:pt x="614217" y="1528941"/>
                </a:lnTo>
                <a:lnTo>
                  <a:pt x="621219" y="1533543"/>
                </a:lnTo>
                <a:lnTo>
                  <a:pt x="628222" y="1538144"/>
                </a:lnTo>
                <a:lnTo>
                  <a:pt x="636024" y="1541946"/>
                </a:lnTo>
                <a:lnTo>
                  <a:pt x="402142" y="1636579"/>
                </a:lnTo>
                <a:lnTo>
                  <a:pt x="399141" y="1638179"/>
                </a:lnTo>
                <a:lnTo>
                  <a:pt x="396740" y="1639980"/>
                </a:lnTo>
                <a:lnTo>
                  <a:pt x="394739" y="1642381"/>
                </a:lnTo>
                <a:lnTo>
                  <a:pt x="393339" y="1644782"/>
                </a:lnTo>
                <a:lnTo>
                  <a:pt x="392339" y="1647383"/>
                </a:lnTo>
                <a:lnTo>
                  <a:pt x="391738" y="1649984"/>
                </a:lnTo>
                <a:lnTo>
                  <a:pt x="391538" y="1652785"/>
                </a:lnTo>
                <a:lnTo>
                  <a:pt x="391738" y="1655586"/>
                </a:lnTo>
                <a:lnTo>
                  <a:pt x="392739" y="1658387"/>
                </a:lnTo>
                <a:lnTo>
                  <a:pt x="393939" y="1660787"/>
                </a:lnTo>
                <a:lnTo>
                  <a:pt x="395340" y="1663188"/>
                </a:lnTo>
                <a:lnTo>
                  <a:pt x="397340" y="1665389"/>
                </a:lnTo>
                <a:lnTo>
                  <a:pt x="399341" y="1666790"/>
                </a:lnTo>
                <a:lnTo>
                  <a:pt x="402142" y="1668190"/>
                </a:lnTo>
                <a:lnTo>
                  <a:pt x="405143" y="1668990"/>
                </a:lnTo>
                <a:lnTo>
                  <a:pt x="408544" y="1669390"/>
                </a:lnTo>
                <a:lnTo>
                  <a:pt x="1147205" y="1669390"/>
                </a:lnTo>
                <a:lnTo>
                  <a:pt x="1150606" y="1668990"/>
                </a:lnTo>
                <a:lnTo>
                  <a:pt x="1153607" y="1668190"/>
                </a:lnTo>
                <a:lnTo>
                  <a:pt x="1156008" y="1666790"/>
                </a:lnTo>
                <a:lnTo>
                  <a:pt x="1158409" y="1665389"/>
                </a:lnTo>
                <a:lnTo>
                  <a:pt x="1160410" y="1663188"/>
                </a:lnTo>
                <a:lnTo>
                  <a:pt x="1161810" y="1660787"/>
                </a:lnTo>
                <a:lnTo>
                  <a:pt x="1163010" y="1658387"/>
                </a:lnTo>
                <a:lnTo>
                  <a:pt x="1163611" y="1655586"/>
                </a:lnTo>
                <a:lnTo>
                  <a:pt x="1164211" y="1652785"/>
                </a:lnTo>
                <a:lnTo>
                  <a:pt x="1164011" y="1649984"/>
                </a:lnTo>
                <a:lnTo>
                  <a:pt x="1163411" y="1647383"/>
                </a:lnTo>
                <a:lnTo>
                  <a:pt x="1162410" y="1644782"/>
                </a:lnTo>
                <a:lnTo>
                  <a:pt x="1161010" y="1642381"/>
                </a:lnTo>
                <a:lnTo>
                  <a:pt x="1159009" y="1639980"/>
                </a:lnTo>
                <a:lnTo>
                  <a:pt x="1156608" y="1638179"/>
                </a:lnTo>
                <a:lnTo>
                  <a:pt x="1153607" y="1636579"/>
                </a:lnTo>
                <a:lnTo>
                  <a:pt x="919725" y="1541946"/>
                </a:lnTo>
                <a:lnTo>
                  <a:pt x="927527" y="1538144"/>
                </a:lnTo>
                <a:lnTo>
                  <a:pt x="934530" y="1533543"/>
                </a:lnTo>
                <a:lnTo>
                  <a:pt x="941532" y="1528941"/>
                </a:lnTo>
                <a:lnTo>
                  <a:pt x="947935" y="1523539"/>
                </a:lnTo>
                <a:lnTo>
                  <a:pt x="954137" y="1517737"/>
                </a:lnTo>
                <a:lnTo>
                  <a:pt x="959539" y="1511535"/>
                </a:lnTo>
                <a:lnTo>
                  <a:pt x="964740" y="1505133"/>
                </a:lnTo>
                <a:lnTo>
                  <a:pt x="969342" y="1498130"/>
                </a:lnTo>
                <a:lnTo>
                  <a:pt x="1296258" y="1630777"/>
                </a:lnTo>
                <a:lnTo>
                  <a:pt x="1307862" y="1635378"/>
                </a:lnTo>
                <a:lnTo>
                  <a:pt x="1319866" y="1639580"/>
                </a:lnTo>
                <a:lnTo>
                  <a:pt x="1332070" y="1643581"/>
                </a:lnTo>
                <a:lnTo>
                  <a:pt x="1344074" y="1647583"/>
                </a:lnTo>
                <a:lnTo>
                  <a:pt x="1356279" y="1650984"/>
                </a:lnTo>
                <a:lnTo>
                  <a:pt x="1368483" y="1653985"/>
                </a:lnTo>
                <a:lnTo>
                  <a:pt x="1380888" y="1657186"/>
                </a:lnTo>
                <a:lnTo>
                  <a:pt x="1393092" y="1659587"/>
                </a:lnTo>
                <a:lnTo>
                  <a:pt x="1405696" y="1661988"/>
                </a:lnTo>
                <a:lnTo>
                  <a:pt x="1418301" y="1663788"/>
                </a:lnTo>
                <a:lnTo>
                  <a:pt x="1430705" y="1665589"/>
                </a:lnTo>
                <a:lnTo>
                  <a:pt x="1443310" y="1666790"/>
                </a:lnTo>
                <a:lnTo>
                  <a:pt x="1456114" y="1668190"/>
                </a:lnTo>
                <a:lnTo>
                  <a:pt x="1468719" y="1668790"/>
                </a:lnTo>
                <a:lnTo>
                  <a:pt x="1481523" y="1669390"/>
                </a:lnTo>
                <a:lnTo>
                  <a:pt x="1493928" y="1669390"/>
                </a:lnTo>
                <a:lnTo>
                  <a:pt x="1497129" y="1669590"/>
                </a:lnTo>
                <a:lnTo>
                  <a:pt x="1500130" y="1669991"/>
                </a:lnTo>
                <a:lnTo>
                  <a:pt x="1502931" y="1670591"/>
                </a:lnTo>
                <a:lnTo>
                  <a:pt x="1505732" y="1671791"/>
                </a:lnTo>
                <a:lnTo>
                  <a:pt x="1508132" y="1672992"/>
                </a:lnTo>
                <a:lnTo>
                  <a:pt x="1510533" y="1674592"/>
                </a:lnTo>
                <a:lnTo>
                  <a:pt x="1512934" y="1675993"/>
                </a:lnTo>
                <a:lnTo>
                  <a:pt x="1515135" y="1677793"/>
                </a:lnTo>
                <a:lnTo>
                  <a:pt x="1516936" y="1679994"/>
                </a:lnTo>
                <a:lnTo>
                  <a:pt x="1518736" y="1682395"/>
                </a:lnTo>
                <a:lnTo>
                  <a:pt x="1519937" y="1684996"/>
                </a:lnTo>
                <a:lnTo>
                  <a:pt x="1521137" y="1687397"/>
                </a:lnTo>
                <a:lnTo>
                  <a:pt x="1522538" y="1690198"/>
                </a:lnTo>
                <a:lnTo>
                  <a:pt x="1523138" y="1692799"/>
                </a:lnTo>
                <a:lnTo>
                  <a:pt x="1523738" y="1696000"/>
                </a:lnTo>
                <a:lnTo>
                  <a:pt x="1523738" y="1699001"/>
                </a:lnTo>
                <a:lnTo>
                  <a:pt x="1523738" y="1702002"/>
                </a:lnTo>
                <a:lnTo>
                  <a:pt x="1523138" y="1704803"/>
                </a:lnTo>
                <a:lnTo>
                  <a:pt x="1522538" y="1707804"/>
                </a:lnTo>
                <a:lnTo>
                  <a:pt x="1521137" y="1710605"/>
                </a:lnTo>
                <a:lnTo>
                  <a:pt x="1519937" y="1713006"/>
                </a:lnTo>
                <a:lnTo>
                  <a:pt x="1518736" y="1715407"/>
                </a:lnTo>
                <a:lnTo>
                  <a:pt x="1516936" y="1717607"/>
                </a:lnTo>
                <a:lnTo>
                  <a:pt x="1515135" y="1719808"/>
                </a:lnTo>
                <a:lnTo>
                  <a:pt x="1512934" y="1721809"/>
                </a:lnTo>
                <a:lnTo>
                  <a:pt x="1510533" y="1723409"/>
                </a:lnTo>
                <a:lnTo>
                  <a:pt x="1508132" y="1725010"/>
                </a:lnTo>
                <a:lnTo>
                  <a:pt x="1505732" y="1726210"/>
                </a:lnTo>
                <a:lnTo>
                  <a:pt x="1502931" y="1727011"/>
                </a:lnTo>
                <a:lnTo>
                  <a:pt x="1500130" y="1728011"/>
                </a:lnTo>
                <a:lnTo>
                  <a:pt x="1497129" y="1728211"/>
                </a:lnTo>
                <a:lnTo>
                  <a:pt x="1493928" y="1728611"/>
                </a:lnTo>
                <a:lnTo>
                  <a:pt x="61822" y="1728611"/>
                </a:lnTo>
                <a:lnTo>
                  <a:pt x="58621" y="1728211"/>
                </a:lnTo>
                <a:lnTo>
                  <a:pt x="55620" y="1728011"/>
                </a:lnTo>
                <a:lnTo>
                  <a:pt x="52819" y="1727011"/>
                </a:lnTo>
                <a:lnTo>
                  <a:pt x="50018" y="1726210"/>
                </a:lnTo>
                <a:lnTo>
                  <a:pt x="47417" y="1725010"/>
                </a:lnTo>
                <a:lnTo>
                  <a:pt x="45216" y="1723409"/>
                </a:lnTo>
                <a:lnTo>
                  <a:pt x="42815" y="1721809"/>
                </a:lnTo>
                <a:lnTo>
                  <a:pt x="40614" y="1719808"/>
                </a:lnTo>
                <a:lnTo>
                  <a:pt x="38814" y="1717607"/>
                </a:lnTo>
                <a:lnTo>
                  <a:pt x="37013" y="1715407"/>
                </a:lnTo>
                <a:lnTo>
                  <a:pt x="35813" y="1713006"/>
                </a:lnTo>
                <a:lnTo>
                  <a:pt x="34212" y="1710605"/>
                </a:lnTo>
                <a:lnTo>
                  <a:pt x="33212" y="1707804"/>
                </a:lnTo>
                <a:lnTo>
                  <a:pt x="32611" y="1704803"/>
                </a:lnTo>
                <a:lnTo>
                  <a:pt x="32011" y="1702002"/>
                </a:lnTo>
                <a:lnTo>
                  <a:pt x="32011" y="1699001"/>
                </a:lnTo>
                <a:lnTo>
                  <a:pt x="32011" y="1696000"/>
                </a:lnTo>
                <a:lnTo>
                  <a:pt x="32611" y="1692799"/>
                </a:lnTo>
                <a:lnTo>
                  <a:pt x="33212" y="1690198"/>
                </a:lnTo>
                <a:lnTo>
                  <a:pt x="34212" y="1687397"/>
                </a:lnTo>
                <a:lnTo>
                  <a:pt x="35813" y="1684996"/>
                </a:lnTo>
                <a:lnTo>
                  <a:pt x="37013" y="1682395"/>
                </a:lnTo>
                <a:lnTo>
                  <a:pt x="38814" y="1679994"/>
                </a:lnTo>
                <a:lnTo>
                  <a:pt x="40614" y="1677793"/>
                </a:lnTo>
                <a:lnTo>
                  <a:pt x="42815" y="1675993"/>
                </a:lnTo>
                <a:lnTo>
                  <a:pt x="45216" y="1674592"/>
                </a:lnTo>
                <a:lnTo>
                  <a:pt x="47417" y="1672992"/>
                </a:lnTo>
                <a:lnTo>
                  <a:pt x="50018" y="1671791"/>
                </a:lnTo>
                <a:lnTo>
                  <a:pt x="52819" y="1670591"/>
                </a:lnTo>
                <a:lnTo>
                  <a:pt x="55620" y="1669991"/>
                </a:lnTo>
                <a:lnTo>
                  <a:pt x="58621" y="1669590"/>
                </a:lnTo>
                <a:lnTo>
                  <a:pt x="61822" y="1669390"/>
                </a:lnTo>
                <a:lnTo>
                  <a:pt x="74226" y="1669390"/>
                </a:lnTo>
                <a:lnTo>
                  <a:pt x="87031" y="1668790"/>
                </a:lnTo>
                <a:lnTo>
                  <a:pt x="99635" y="1668190"/>
                </a:lnTo>
                <a:lnTo>
                  <a:pt x="112440" y="1666790"/>
                </a:lnTo>
                <a:lnTo>
                  <a:pt x="125044" y="1665589"/>
                </a:lnTo>
                <a:lnTo>
                  <a:pt x="137448" y="1663788"/>
                </a:lnTo>
                <a:lnTo>
                  <a:pt x="150053" y="1661988"/>
                </a:lnTo>
                <a:lnTo>
                  <a:pt x="162657" y="1659587"/>
                </a:lnTo>
                <a:lnTo>
                  <a:pt x="174862" y="1657186"/>
                </a:lnTo>
                <a:lnTo>
                  <a:pt x="187066" y="1653985"/>
                </a:lnTo>
                <a:lnTo>
                  <a:pt x="199470" y="1650984"/>
                </a:lnTo>
                <a:lnTo>
                  <a:pt x="211475" y="1647583"/>
                </a:lnTo>
                <a:lnTo>
                  <a:pt x="223679" y="1643581"/>
                </a:lnTo>
                <a:lnTo>
                  <a:pt x="235683" y="1639580"/>
                </a:lnTo>
                <a:lnTo>
                  <a:pt x="247487" y="1635378"/>
                </a:lnTo>
                <a:lnTo>
                  <a:pt x="259492" y="1630777"/>
                </a:lnTo>
                <a:close/>
                <a:moveTo>
                  <a:pt x="688344" y="911522"/>
                </a:moveTo>
                <a:lnTo>
                  <a:pt x="694339" y="911922"/>
                </a:lnTo>
                <a:lnTo>
                  <a:pt x="700534" y="912522"/>
                </a:lnTo>
                <a:lnTo>
                  <a:pt x="706330" y="913722"/>
                </a:lnTo>
                <a:lnTo>
                  <a:pt x="712325" y="914922"/>
                </a:lnTo>
                <a:lnTo>
                  <a:pt x="718521" y="916522"/>
                </a:lnTo>
                <a:lnTo>
                  <a:pt x="724316" y="918322"/>
                </a:lnTo>
                <a:lnTo>
                  <a:pt x="730312" y="920722"/>
                </a:lnTo>
                <a:lnTo>
                  <a:pt x="736307" y="923123"/>
                </a:lnTo>
                <a:lnTo>
                  <a:pt x="741103" y="925323"/>
                </a:lnTo>
                <a:lnTo>
                  <a:pt x="746299" y="927123"/>
                </a:lnTo>
                <a:lnTo>
                  <a:pt x="751496" y="928723"/>
                </a:lnTo>
                <a:lnTo>
                  <a:pt x="756692" y="929923"/>
                </a:lnTo>
                <a:lnTo>
                  <a:pt x="761888" y="931123"/>
                </a:lnTo>
                <a:lnTo>
                  <a:pt x="767284" y="931723"/>
                </a:lnTo>
                <a:lnTo>
                  <a:pt x="772480" y="932323"/>
                </a:lnTo>
                <a:lnTo>
                  <a:pt x="777676" y="932323"/>
                </a:lnTo>
                <a:lnTo>
                  <a:pt x="783271" y="932323"/>
                </a:lnTo>
                <a:lnTo>
                  <a:pt x="788467" y="931723"/>
                </a:lnTo>
                <a:lnTo>
                  <a:pt x="793863" y="931123"/>
                </a:lnTo>
                <a:lnTo>
                  <a:pt x="799059" y="929923"/>
                </a:lnTo>
                <a:lnTo>
                  <a:pt x="804255" y="928723"/>
                </a:lnTo>
                <a:lnTo>
                  <a:pt x="809452" y="927123"/>
                </a:lnTo>
                <a:lnTo>
                  <a:pt x="814448" y="925323"/>
                </a:lnTo>
                <a:lnTo>
                  <a:pt x="819444" y="923123"/>
                </a:lnTo>
                <a:lnTo>
                  <a:pt x="825439" y="920722"/>
                </a:lnTo>
                <a:lnTo>
                  <a:pt x="831435" y="918322"/>
                </a:lnTo>
                <a:lnTo>
                  <a:pt x="837230" y="916522"/>
                </a:lnTo>
                <a:lnTo>
                  <a:pt x="843426" y="914922"/>
                </a:lnTo>
                <a:lnTo>
                  <a:pt x="849421" y="913722"/>
                </a:lnTo>
                <a:lnTo>
                  <a:pt x="855217" y="912522"/>
                </a:lnTo>
                <a:lnTo>
                  <a:pt x="861412" y="911922"/>
                </a:lnTo>
                <a:lnTo>
                  <a:pt x="867407" y="911522"/>
                </a:lnTo>
                <a:lnTo>
                  <a:pt x="873603" y="911922"/>
                </a:lnTo>
                <a:lnTo>
                  <a:pt x="879398" y="912122"/>
                </a:lnTo>
                <a:lnTo>
                  <a:pt x="885394" y="912722"/>
                </a:lnTo>
                <a:lnTo>
                  <a:pt x="891589" y="913722"/>
                </a:lnTo>
                <a:lnTo>
                  <a:pt x="897385" y="915322"/>
                </a:lnTo>
                <a:lnTo>
                  <a:pt x="903580" y="916722"/>
                </a:lnTo>
                <a:lnTo>
                  <a:pt x="909376" y="918522"/>
                </a:lnTo>
                <a:lnTo>
                  <a:pt x="915371" y="921123"/>
                </a:lnTo>
                <a:lnTo>
                  <a:pt x="915771" y="921323"/>
                </a:lnTo>
                <a:lnTo>
                  <a:pt x="920367" y="923123"/>
                </a:lnTo>
                <a:lnTo>
                  <a:pt x="924564" y="925323"/>
                </a:lnTo>
                <a:lnTo>
                  <a:pt x="928561" y="927723"/>
                </a:lnTo>
                <a:lnTo>
                  <a:pt x="932558" y="930523"/>
                </a:lnTo>
                <a:lnTo>
                  <a:pt x="936155" y="933523"/>
                </a:lnTo>
                <a:lnTo>
                  <a:pt x="939553" y="936723"/>
                </a:lnTo>
                <a:lnTo>
                  <a:pt x="942550" y="939923"/>
                </a:lnTo>
                <a:lnTo>
                  <a:pt x="945548" y="943323"/>
                </a:lnTo>
                <a:lnTo>
                  <a:pt x="948346" y="947323"/>
                </a:lnTo>
                <a:lnTo>
                  <a:pt x="950544" y="951323"/>
                </a:lnTo>
                <a:lnTo>
                  <a:pt x="952543" y="955323"/>
                </a:lnTo>
                <a:lnTo>
                  <a:pt x="954142" y="959524"/>
                </a:lnTo>
                <a:lnTo>
                  <a:pt x="955740" y="963724"/>
                </a:lnTo>
                <a:lnTo>
                  <a:pt x="956540" y="968324"/>
                </a:lnTo>
                <a:lnTo>
                  <a:pt x="957139" y="973324"/>
                </a:lnTo>
                <a:lnTo>
                  <a:pt x="957539" y="977924"/>
                </a:lnTo>
                <a:lnTo>
                  <a:pt x="957539" y="1437336"/>
                </a:lnTo>
                <a:lnTo>
                  <a:pt x="957139" y="1441936"/>
                </a:lnTo>
                <a:lnTo>
                  <a:pt x="956939" y="1446336"/>
                </a:lnTo>
                <a:lnTo>
                  <a:pt x="956340" y="1450536"/>
                </a:lnTo>
                <a:lnTo>
                  <a:pt x="955740" y="1454736"/>
                </a:lnTo>
                <a:lnTo>
                  <a:pt x="954741" y="1458737"/>
                </a:lnTo>
                <a:lnTo>
                  <a:pt x="953542" y="1463137"/>
                </a:lnTo>
                <a:lnTo>
                  <a:pt x="952343" y="1466937"/>
                </a:lnTo>
                <a:lnTo>
                  <a:pt x="950744" y="1470737"/>
                </a:lnTo>
                <a:lnTo>
                  <a:pt x="948946" y="1474737"/>
                </a:lnTo>
                <a:lnTo>
                  <a:pt x="947147" y="1478337"/>
                </a:lnTo>
                <a:lnTo>
                  <a:pt x="944949" y="1481737"/>
                </a:lnTo>
                <a:lnTo>
                  <a:pt x="942950" y="1485337"/>
                </a:lnTo>
                <a:lnTo>
                  <a:pt x="940352" y="1488737"/>
                </a:lnTo>
                <a:lnTo>
                  <a:pt x="937954" y="1491737"/>
                </a:lnTo>
                <a:lnTo>
                  <a:pt x="935156" y="1494737"/>
                </a:lnTo>
                <a:lnTo>
                  <a:pt x="932558" y="1497938"/>
                </a:lnTo>
                <a:lnTo>
                  <a:pt x="929360" y="1500538"/>
                </a:lnTo>
                <a:lnTo>
                  <a:pt x="926363" y="1503338"/>
                </a:lnTo>
                <a:lnTo>
                  <a:pt x="922965" y="1505738"/>
                </a:lnTo>
                <a:lnTo>
                  <a:pt x="919568" y="1508338"/>
                </a:lnTo>
                <a:lnTo>
                  <a:pt x="916370" y="1510738"/>
                </a:lnTo>
                <a:lnTo>
                  <a:pt x="912573" y="1512538"/>
                </a:lnTo>
                <a:lnTo>
                  <a:pt x="908976" y="1514338"/>
                </a:lnTo>
                <a:lnTo>
                  <a:pt x="905379" y="1516138"/>
                </a:lnTo>
                <a:lnTo>
                  <a:pt x="901382" y="1517738"/>
                </a:lnTo>
                <a:lnTo>
                  <a:pt x="897385" y="1518938"/>
                </a:lnTo>
                <a:lnTo>
                  <a:pt x="893388" y="1520138"/>
                </a:lnTo>
                <a:lnTo>
                  <a:pt x="889191" y="1521138"/>
                </a:lnTo>
                <a:lnTo>
                  <a:pt x="885194" y="1521938"/>
                </a:lnTo>
                <a:lnTo>
                  <a:pt x="880797" y="1522538"/>
                </a:lnTo>
                <a:lnTo>
                  <a:pt x="876401" y="1522938"/>
                </a:lnTo>
                <a:lnTo>
                  <a:pt x="872004" y="1522938"/>
                </a:lnTo>
                <a:lnTo>
                  <a:pt x="863211" y="1522938"/>
                </a:lnTo>
                <a:lnTo>
                  <a:pt x="859014" y="1522938"/>
                </a:lnTo>
                <a:lnTo>
                  <a:pt x="854417" y="1522538"/>
                </a:lnTo>
                <a:lnTo>
                  <a:pt x="850021" y="1521938"/>
                </a:lnTo>
                <a:lnTo>
                  <a:pt x="846024" y="1521138"/>
                </a:lnTo>
                <a:lnTo>
                  <a:pt x="841827" y="1520138"/>
                </a:lnTo>
                <a:lnTo>
                  <a:pt x="837830" y="1518938"/>
                </a:lnTo>
                <a:lnTo>
                  <a:pt x="833833" y="1517738"/>
                </a:lnTo>
                <a:lnTo>
                  <a:pt x="829836" y="1516138"/>
                </a:lnTo>
                <a:lnTo>
                  <a:pt x="826239" y="1514338"/>
                </a:lnTo>
                <a:lnTo>
                  <a:pt x="822641" y="1512538"/>
                </a:lnTo>
                <a:lnTo>
                  <a:pt x="818844" y="1510738"/>
                </a:lnTo>
                <a:lnTo>
                  <a:pt x="815647" y="1508338"/>
                </a:lnTo>
                <a:lnTo>
                  <a:pt x="812249" y="1505738"/>
                </a:lnTo>
                <a:lnTo>
                  <a:pt x="808852" y="1503338"/>
                </a:lnTo>
                <a:lnTo>
                  <a:pt x="805854" y="1500538"/>
                </a:lnTo>
                <a:lnTo>
                  <a:pt x="802657" y="1497938"/>
                </a:lnTo>
                <a:lnTo>
                  <a:pt x="800059" y="1494737"/>
                </a:lnTo>
                <a:lnTo>
                  <a:pt x="797261" y="1491737"/>
                </a:lnTo>
                <a:lnTo>
                  <a:pt x="794863" y="1488737"/>
                </a:lnTo>
                <a:lnTo>
                  <a:pt x="792464" y="1485337"/>
                </a:lnTo>
                <a:lnTo>
                  <a:pt x="790266" y="1481737"/>
                </a:lnTo>
                <a:lnTo>
                  <a:pt x="788068" y="1478337"/>
                </a:lnTo>
                <a:lnTo>
                  <a:pt x="786269" y="1474737"/>
                </a:lnTo>
                <a:lnTo>
                  <a:pt x="784470" y="1470737"/>
                </a:lnTo>
                <a:lnTo>
                  <a:pt x="782872" y="1466937"/>
                </a:lnTo>
                <a:lnTo>
                  <a:pt x="781673" y="1463137"/>
                </a:lnTo>
                <a:lnTo>
                  <a:pt x="780474" y="1458737"/>
                </a:lnTo>
                <a:lnTo>
                  <a:pt x="779474" y="1454736"/>
                </a:lnTo>
                <a:lnTo>
                  <a:pt x="778875" y="1450536"/>
                </a:lnTo>
                <a:lnTo>
                  <a:pt x="778275" y="1446336"/>
                </a:lnTo>
                <a:lnTo>
                  <a:pt x="778075" y="1441936"/>
                </a:lnTo>
                <a:lnTo>
                  <a:pt x="777676" y="1437336"/>
                </a:lnTo>
                <a:lnTo>
                  <a:pt x="777676" y="1441936"/>
                </a:lnTo>
                <a:lnTo>
                  <a:pt x="777476" y="1446336"/>
                </a:lnTo>
                <a:lnTo>
                  <a:pt x="776876" y="1450536"/>
                </a:lnTo>
                <a:lnTo>
                  <a:pt x="776277" y="1454736"/>
                </a:lnTo>
                <a:lnTo>
                  <a:pt x="775277" y="1458737"/>
                </a:lnTo>
                <a:lnTo>
                  <a:pt x="774078" y="1463137"/>
                </a:lnTo>
                <a:lnTo>
                  <a:pt x="772480" y="1466937"/>
                </a:lnTo>
                <a:lnTo>
                  <a:pt x="771081" y="1470737"/>
                </a:lnTo>
                <a:lnTo>
                  <a:pt x="769482" y="1474737"/>
                </a:lnTo>
                <a:lnTo>
                  <a:pt x="767683" y="1478337"/>
                </a:lnTo>
                <a:lnTo>
                  <a:pt x="765485" y="1481737"/>
                </a:lnTo>
                <a:lnTo>
                  <a:pt x="763287" y="1485337"/>
                </a:lnTo>
                <a:lnTo>
                  <a:pt x="760888" y="1488737"/>
                </a:lnTo>
                <a:lnTo>
                  <a:pt x="758490" y="1491737"/>
                </a:lnTo>
                <a:lnTo>
                  <a:pt x="755692" y="1494737"/>
                </a:lnTo>
                <a:lnTo>
                  <a:pt x="753094" y="1497938"/>
                </a:lnTo>
                <a:lnTo>
                  <a:pt x="749897" y="1500538"/>
                </a:lnTo>
                <a:lnTo>
                  <a:pt x="746899" y="1503338"/>
                </a:lnTo>
                <a:lnTo>
                  <a:pt x="743502" y="1505738"/>
                </a:lnTo>
                <a:lnTo>
                  <a:pt x="740104" y="1508338"/>
                </a:lnTo>
                <a:lnTo>
                  <a:pt x="736907" y="1510738"/>
                </a:lnTo>
                <a:lnTo>
                  <a:pt x="733110" y="1512538"/>
                </a:lnTo>
                <a:lnTo>
                  <a:pt x="729512" y="1514338"/>
                </a:lnTo>
                <a:lnTo>
                  <a:pt x="725915" y="1516138"/>
                </a:lnTo>
                <a:lnTo>
                  <a:pt x="721918" y="1517738"/>
                </a:lnTo>
                <a:lnTo>
                  <a:pt x="717921" y="1518938"/>
                </a:lnTo>
                <a:lnTo>
                  <a:pt x="713924" y="1520138"/>
                </a:lnTo>
                <a:lnTo>
                  <a:pt x="709727" y="1521138"/>
                </a:lnTo>
                <a:lnTo>
                  <a:pt x="705331" y="1521938"/>
                </a:lnTo>
                <a:lnTo>
                  <a:pt x="701134" y="1522538"/>
                </a:lnTo>
                <a:lnTo>
                  <a:pt x="696737" y="1522938"/>
                </a:lnTo>
                <a:lnTo>
                  <a:pt x="692540" y="1522938"/>
                </a:lnTo>
                <a:lnTo>
                  <a:pt x="683747" y="1522938"/>
                </a:lnTo>
                <a:lnTo>
                  <a:pt x="679151" y="1522938"/>
                </a:lnTo>
                <a:lnTo>
                  <a:pt x="674954" y="1522538"/>
                </a:lnTo>
                <a:lnTo>
                  <a:pt x="670557" y="1521938"/>
                </a:lnTo>
                <a:lnTo>
                  <a:pt x="666560" y="1521138"/>
                </a:lnTo>
                <a:lnTo>
                  <a:pt x="662363" y="1520138"/>
                </a:lnTo>
                <a:lnTo>
                  <a:pt x="658366" y="1518938"/>
                </a:lnTo>
                <a:lnTo>
                  <a:pt x="654369" y="1517738"/>
                </a:lnTo>
                <a:lnTo>
                  <a:pt x="650372" y="1516138"/>
                </a:lnTo>
                <a:lnTo>
                  <a:pt x="646775" y="1514338"/>
                </a:lnTo>
                <a:lnTo>
                  <a:pt x="643178" y="1512538"/>
                </a:lnTo>
                <a:lnTo>
                  <a:pt x="639381" y="1510738"/>
                </a:lnTo>
                <a:lnTo>
                  <a:pt x="636183" y="1508338"/>
                </a:lnTo>
                <a:lnTo>
                  <a:pt x="632786" y="1505738"/>
                </a:lnTo>
                <a:lnTo>
                  <a:pt x="629388" y="1503338"/>
                </a:lnTo>
                <a:lnTo>
                  <a:pt x="626391" y="1500538"/>
                </a:lnTo>
                <a:lnTo>
                  <a:pt x="623193" y="1497938"/>
                </a:lnTo>
                <a:lnTo>
                  <a:pt x="620595" y="1494737"/>
                </a:lnTo>
                <a:lnTo>
                  <a:pt x="617797" y="1491737"/>
                </a:lnTo>
                <a:lnTo>
                  <a:pt x="615399" y="1488737"/>
                </a:lnTo>
                <a:lnTo>
                  <a:pt x="612801" y="1485337"/>
                </a:lnTo>
                <a:lnTo>
                  <a:pt x="610802" y="1481737"/>
                </a:lnTo>
                <a:lnTo>
                  <a:pt x="608604" y="1478337"/>
                </a:lnTo>
                <a:lnTo>
                  <a:pt x="606805" y="1474737"/>
                </a:lnTo>
                <a:lnTo>
                  <a:pt x="605007" y="1470737"/>
                </a:lnTo>
                <a:lnTo>
                  <a:pt x="603408" y="1466937"/>
                </a:lnTo>
                <a:lnTo>
                  <a:pt x="602209" y="1463137"/>
                </a:lnTo>
                <a:lnTo>
                  <a:pt x="601010" y="1458737"/>
                </a:lnTo>
                <a:lnTo>
                  <a:pt x="600011" y="1454736"/>
                </a:lnTo>
                <a:lnTo>
                  <a:pt x="599211" y="1450536"/>
                </a:lnTo>
                <a:lnTo>
                  <a:pt x="598812" y="1446336"/>
                </a:lnTo>
                <a:lnTo>
                  <a:pt x="598612" y="1441936"/>
                </a:lnTo>
                <a:lnTo>
                  <a:pt x="598212" y="1437336"/>
                </a:lnTo>
                <a:lnTo>
                  <a:pt x="598212" y="977924"/>
                </a:lnTo>
                <a:lnTo>
                  <a:pt x="598612" y="973324"/>
                </a:lnTo>
                <a:lnTo>
                  <a:pt x="599211" y="968324"/>
                </a:lnTo>
                <a:lnTo>
                  <a:pt x="600011" y="963724"/>
                </a:lnTo>
                <a:lnTo>
                  <a:pt x="601210" y="959524"/>
                </a:lnTo>
                <a:lnTo>
                  <a:pt x="603208" y="955323"/>
                </a:lnTo>
                <a:lnTo>
                  <a:pt x="605207" y="951323"/>
                </a:lnTo>
                <a:lnTo>
                  <a:pt x="607405" y="947323"/>
                </a:lnTo>
                <a:lnTo>
                  <a:pt x="610203" y="943723"/>
                </a:lnTo>
                <a:lnTo>
                  <a:pt x="612801" y="939923"/>
                </a:lnTo>
                <a:lnTo>
                  <a:pt x="616198" y="936723"/>
                </a:lnTo>
                <a:lnTo>
                  <a:pt x="619596" y="933523"/>
                </a:lnTo>
                <a:lnTo>
                  <a:pt x="623193" y="930523"/>
                </a:lnTo>
                <a:lnTo>
                  <a:pt x="627190" y="927723"/>
                </a:lnTo>
                <a:lnTo>
                  <a:pt x="631187" y="925323"/>
                </a:lnTo>
                <a:lnTo>
                  <a:pt x="635384" y="923123"/>
                </a:lnTo>
                <a:lnTo>
                  <a:pt x="639980" y="921323"/>
                </a:lnTo>
                <a:lnTo>
                  <a:pt x="640380" y="921123"/>
                </a:lnTo>
                <a:lnTo>
                  <a:pt x="646176" y="918522"/>
                </a:lnTo>
                <a:lnTo>
                  <a:pt x="652171" y="916722"/>
                </a:lnTo>
                <a:lnTo>
                  <a:pt x="658366" y="915322"/>
                </a:lnTo>
                <a:lnTo>
                  <a:pt x="664162" y="913722"/>
                </a:lnTo>
                <a:lnTo>
                  <a:pt x="670357" y="912722"/>
                </a:lnTo>
                <a:lnTo>
                  <a:pt x="676353" y="912122"/>
                </a:lnTo>
                <a:lnTo>
                  <a:pt x="682148" y="911922"/>
                </a:lnTo>
                <a:close/>
                <a:moveTo>
                  <a:pt x="1150607" y="879111"/>
                </a:moveTo>
                <a:lnTo>
                  <a:pt x="1452113" y="879111"/>
                </a:lnTo>
                <a:lnTo>
                  <a:pt x="1457315" y="879111"/>
                </a:lnTo>
                <a:lnTo>
                  <a:pt x="1462917" y="879711"/>
                </a:lnTo>
                <a:lnTo>
                  <a:pt x="1468119" y="880312"/>
                </a:lnTo>
                <a:lnTo>
                  <a:pt x="1472921" y="881312"/>
                </a:lnTo>
                <a:lnTo>
                  <a:pt x="1478123" y="882512"/>
                </a:lnTo>
                <a:lnTo>
                  <a:pt x="1482924" y="883713"/>
                </a:lnTo>
                <a:lnTo>
                  <a:pt x="1487926" y="885514"/>
                </a:lnTo>
                <a:lnTo>
                  <a:pt x="1492528" y="887314"/>
                </a:lnTo>
                <a:lnTo>
                  <a:pt x="1497129" y="889115"/>
                </a:lnTo>
                <a:lnTo>
                  <a:pt x="1501731" y="891516"/>
                </a:lnTo>
                <a:lnTo>
                  <a:pt x="1505932" y="894117"/>
                </a:lnTo>
                <a:lnTo>
                  <a:pt x="1509934" y="896717"/>
                </a:lnTo>
                <a:lnTo>
                  <a:pt x="1514135" y="899518"/>
                </a:lnTo>
                <a:lnTo>
                  <a:pt x="1518137" y="902520"/>
                </a:lnTo>
                <a:lnTo>
                  <a:pt x="1521738" y="905921"/>
                </a:lnTo>
                <a:lnTo>
                  <a:pt x="1525539" y="909322"/>
                </a:lnTo>
                <a:lnTo>
                  <a:pt x="1528940" y="912923"/>
                </a:lnTo>
                <a:lnTo>
                  <a:pt x="1531942" y="916725"/>
                </a:lnTo>
                <a:lnTo>
                  <a:pt x="1535343" y="920726"/>
                </a:lnTo>
                <a:lnTo>
                  <a:pt x="1537944" y="924527"/>
                </a:lnTo>
                <a:lnTo>
                  <a:pt x="1540745" y="928929"/>
                </a:lnTo>
                <a:lnTo>
                  <a:pt x="1543146" y="933130"/>
                </a:lnTo>
                <a:lnTo>
                  <a:pt x="1545346" y="937732"/>
                </a:lnTo>
                <a:lnTo>
                  <a:pt x="1547547" y="942334"/>
                </a:lnTo>
                <a:lnTo>
                  <a:pt x="1549348" y="946935"/>
                </a:lnTo>
                <a:lnTo>
                  <a:pt x="1551148" y="951737"/>
                </a:lnTo>
                <a:lnTo>
                  <a:pt x="1552349" y="956739"/>
                </a:lnTo>
                <a:lnTo>
                  <a:pt x="1553549" y="961941"/>
                </a:lnTo>
                <a:lnTo>
                  <a:pt x="1554550" y="966742"/>
                </a:lnTo>
                <a:lnTo>
                  <a:pt x="1555150" y="971944"/>
                </a:lnTo>
                <a:lnTo>
                  <a:pt x="1555350" y="977146"/>
                </a:lnTo>
                <a:lnTo>
                  <a:pt x="1555750" y="982748"/>
                </a:lnTo>
                <a:lnTo>
                  <a:pt x="1555350" y="987950"/>
                </a:lnTo>
                <a:lnTo>
                  <a:pt x="1555150" y="993352"/>
                </a:lnTo>
                <a:lnTo>
                  <a:pt x="1554550" y="998553"/>
                </a:lnTo>
                <a:lnTo>
                  <a:pt x="1553549" y="1003555"/>
                </a:lnTo>
                <a:lnTo>
                  <a:pt x="1552349" y="1008757"/>
                </a:lnTo>
                <a:lnTo>
                  <a:pt x="1551148" y="1013559"/>
                </a:lnTo>
                <a:lnTo>
                  <a:pt x="1549348" y="1018160"/>
                </a:lnTo>
                <a:lnTo>
                  <a:pt x="1547547" y="1022962"/>
                </a:lnTo>
                <a:lnTo>
                  <a:pt x="1545346" y="1027564"/>
                </a:lnTo>
                <a:lnTo>
                  <a:pt x="1543146" y="1031965"/>
                </a:lnTo>
                <a:lnTo>
                  <a:pt x="1540745" y="1036567"/>
                </a:lnTo>
                <a:lnTo>
                  <a:pt x="1537944" y="1040368"/>
                </a:lnTo>
                <a:lnTo>
                  <a:pt x="1535343" y="1044770"/>
                </a:lnTo>
                <a:lnTo>
                  <a:pt x="1531942" y="1048371"/>
                </a:lnTo>
                <a:lnTo>
                  <a:pt x="1528940" y="1052373"/>
                </a:lnTo>
                <a:lnTo>
                  <a:pt x="1525539" y="1055974"/>
                </a:lnTo>
                <a:lnTo>
                  <a:pt x="1521738" y="1059375"/>
                </a:lnTo>
                <a:lnTo>
                  <a:pt x="1518137" y="1062376"/>
                </a:lnTo>
                <a:lnTo>
                  <a:pt x="1514135" y="1065577"/>
                </a:lnTo>
                <a:lnTo>
                  <a:pt x="1509934" y="1068578"/>
                </a:lnTo>
                <a:lnTo>
                  <a:pt x="1505932" y="1071379"/>
                </a:lnTo>
                <a:lnTo>
                  <a:pt x="1501731" y="1073780"/>
                </a:lnTo>
                <a:lnTo>
                  <a:pt x="1497129" y="1075981"/>
                </a:lnTo>
                <a:lnTo>
                  <a:pt x="1492528" y="1077982"/>
                </a:lnTo>
                <a:lnTo>
                  <a:pt x="1487926" y="1079782"/>
                </a:lnTo>
                <a:lnTo>
                  <a:pt x="1482924" y="1081783"/>
                </a:lnTo>
                <a:lnTo>
                  <a:pt x="1478123" y="1082983"/>
                </a:lnTo>
                <a:lnTo>
                  <a:pt x="1472921" y="1084184"/>
                </a:lnTo>
                <a:lnTo>
                  <a:pt x="1468119" y="1084984"/>
                </a:lnTo>
                <a:lnTo>
                  <a:pt x="1462917" y="1085584"/>
                </a:lnTo>
                <a:lnTo>
                  <a:pt x="1457315" y="1085984"/>
                </a:lnTo>
                <a:lnTo>
                  <a:pt x="1452113" y="1086385"/>
                </a:lnTo>
                <a:lnTo>
                  <a:pt x="1439909" y="1086385"/>
                </a:lnTo>
                <a:lnTo>
                  <a:pt x="1439909" y="1186820"/>
                </a:lnTo>
                <a:lnTo>
                  <a:pt x="1439709" y="1189221"/>
                </a:lnTo>
                <a:lnTo>
                  <a:pt x="1439309" y="1191822"/>
                </a:lnTo>
                <a:lnTo>
                  <a:pt x="1438709" y="1194223"/>
                </a:lnTo>
                <a:lnTo>
                  <a:pt x="1437708" y="1196223"/>
                </a:lnTo>
                <a:lnTo>
                  <a:pt x="1436508" y="1198824"/>
                </a:lnTo>
                <a:lnTo>
                  <a:pt x="1435307" y="1201225"/>
                </a:lnTo>
                <a:lnTo>
                  <a:pt x="1432306" y="1205427"/>
                </a:lnTo>
                <a:lnTo>
                  <a:pt x="1428705" y="1209828"/>
                </a:lnTo>
                <a:lnTo>
                  <a:pt x="1424304" y="1213830"/>
                </a:lnTo>
                <a:lnTo>
                  <a:pt x="1420102" y="1217431"/>
                </a:lnTo>
                <a:lnTo>
                  <a:pt x="1415500" y="1221032"/>
                </a:lnTo>
                <a:lnTo>
                  <a:pt x="1411299" y="1224033"/>
                </a:lnTo>
                <a:lnTo>
                  <a:pt x="1406697" y="1226834"/>
                </a:lnTo>
                <a:lnTo>
                  <a:pt x="1398895" y="1231436"/>
                </a:lnTo>
                <a:lnTo>
                  <a:pt x="1393493" y="1234237"/>
                </a:lnTo>
                <a:lnTo>
                  <a:pt x="1391292" y="1235037"/>
                </a:lnTo>
                <a:lnTo>
                  <a:pt x="987149" y="1399295"/>
                </a:lnTo>
                <a:lnTo>
                  <a:pt x="987149" y="1335473"/>
                </a:lnTo>
                <a:lnTo>
                  <a:pt x="1164212" y="1263647"/>
                </a:lnTo>
                <a:lnTo>
                  <a:pt x="1166813" y="1262047"/>
                </a:lnTo>
                <a:lnTo>
                  <a:pt x="1168813" y="1260446"/>
                </a:lnTo>
                <a:lnTo>
                  <a:pt x="1170614" y="1258645"/>
                </a:lnTo>
                <a:lnTo>
                  <a:pt x="1172014" y="1256445"/>
                </a:lnTo>
                <a:lnTo>
                  <a:pt x="1172815" y="1254044"/>
                </a:lnTo>
                <a:lnTo>
                  <a:pt x="1173215" y="1252043"/>
                </a:lnTo>
                <a:lnTo>
                  <a:pt x="1173415" y="1249442"/>
                </a:lnTo>
                <a:lnTo>
                  <a:pt x="1173215" y="1247041"/>
                </a:lnTo>
                <a:lnTo>
                  <a:pt x="1172615" y="1244641"/>
                </a:lnTo>
                <a:lnTo>
                  <a:pt x="1171414" y="1242440"/>
                </a:lnTo>
                <a:lnTo>
                  <a:pt x="1170014" y="1240639"/>
                </a:lnTo>
                <a:lnTo>
                  <a:pt x="1168213" y="1238838"/>
                </a:lnTo>
                <a:lnTo>
                  <a:pt x="1166412" y="1237238"/>
                </a:lnTo>
                <a:lnTo>
                  <a:pt x="1164012" y="1236037"/>
                </a:lnTo>
                <a:lnTo>
                  <a:pt x="1161611" y="1235437"/>
                </a:lnTo>
                <a:lnTo>
                  <a:pt x="1158410" y="1235037"/>
                </a:lnTo>
                <a:lnTo>
                  <a:pt x="987149" y="1235037"/>
                </a:lnTo>
                <a:lnTo>
                  <a:pt x="987149" y="1175816"/>
                </a:lnTo>
                <a:lnTo>
                  <a:pt x="1350678" y="1175816"/>
                </a:lnTo>
                <a:lnTo>
                  <a:pt x="1353679" y="1175816"/>
                </a:lnTo>
                <a:lnTo>
                  <a:pt x="1356480" y="1175216"/>
                </a:lnTo>
                <a:lnTo>
                  <a:pt x="1359481" y="1174616"/>
                </a:lnTo>
                <a:lnTo>
                  <a:pt x="1362282" y="1173615"/>
                </a:lnTo>
                <a:lnTo>
                  <a:pt x="1364682" y="1172415"/>
                </a:lnTo>
                <a:lnTo>
                  <a:pt x="1367483" y="1171014"/>
                </a:lnTo>
                <a:lnTo>
                  <a:pt x="1369684" y="1169214"/>
                </a:lnTo>
                <a:lnTo>
                  <a:pt x="1371885" y="1167213"/>
                </a:lnTo>
                <a:lnTo>
                  <a:pt x="1373886" y="1165212"/>
                </a:lnTo>
                <a:lnTo>
                  <a:pt x="1375486" y="1162612"/>
                </a:lnTo>
                <a:lnTo>
                  <a:pt x="1376887" y="1160211"/>
                </a:lnTo>
                <a:lnTo>
                  <a:pt x="1378287" y="1157410"/>
                </a:lnTo>
                <a:lnTo>
                  <a:pt x="1379488" y="1154809"/>
                </a:lnTo>
                <a:lnTo>
                  <a:pt x="1380088" y="1152008"/>
                </a:lnTo>
                <a:lnTo>
                  <a:pt x="1380688" y="1149007"/>
                </a:lnTo>
                <a:lnTo>
                  <a:pt x="1380688" y="1145806"/>
                </a:lnTo>
                <a:lnTo>
                  <a:pt x="1380688" y="1142805"/>
                </a:lnTo>
                <a:lnTo>
                  <a:pt x="1380088" y="1139803"/>
                </a:lnTo>
                <a:lnTo>
                  <a:pt x="1379488" y="1137002"/>
                </a:lnTo>
                <a:lnTo>
                  <a:pt x="1378287" y="1134201"/>
                </a:lnTo>
                <a:lnTo>
                  <a:pt x="1376887" y="1131601"/>
                </a:lnTo>
                <a:lnTo>
                  <a:pt x="1375486" y="1129000"/>
                </a:lnTo>
                <a:lnTo>
                  <a:pt x="1373886" y="1126599"/>
                </a:lnTo>
                <a:lnTo>
                  <a:pt x="1371885" y="1124398"/>
                </a:lnTo>
                <a:lnTo>
                  <a:pt x="1369684" y="1122597"/>
                </a:lnTo>
                <a:lnTo>
                  <a:pt x="1367483" y="1120797"/>
                </a:lnTo>
                <a:lnTo>
                  <a:pt x="1364682" y="1119396"/>
                </a:lnTo>
                <a:lnTo>
                  <a:pt x="1362282" y="1117996"/>
                </a:lnTo>
                <a:lnTo>
                  <a:pt x="1359481" y="1117195"/>
                </a:lnTo>
                <a:lnTo>
                  <a:pt x="1356480" y="1116595"/>
                </a:lnTo>
                <a:lnTo>
                  <a:pt x="1353679" y="1115995"/>
                </a:lnTo>
                <a:lnTo>
                  <a:pt x="1350678" y="1115995"/>
                </a:lnTo>
                <a:lnTo>
                  <a:pt x="987149" y="1115995"/>
                </a:lnTo>
                <a:lnTo>
                  <a:pt x="987149" y="977546"/>
                </a:lnTo>
                <a:lnTo>
                  <a:pt x="987149" y="975945"/>
                </a:lnTo>
                <a:lnTo>
                  <a:pt x="990350" y="979347"/>
                </a:lnTo>
                <a:lnTo>
                  <a:pt x="993751" y="982748"/>
                </a:lnTo>
                <a:lnTo>
                  <a:pt x="997153" y="985349"/>
                </a:lnTo>
                <a:lnTo>
                  <a:pt x="1000754" y="988550"/>
                </a:lnTo>
                <a:lnTo>
                  <a:pt x="1004755" y="990951"/>
                </a:lnTo>
                <a:lnTo>
                  <a:pt x="1008757" y="993352"/>
                </a:lnTo>
                <a:lnTo>
                  <a:pt x="1012758" y="995552"/>
                </a:lnTo>
                <a:lnTo>
                  <a:pt x="1016759" y="997353"/>
                </a:lnTo>
                <a:lnTo>
                  <a:pt x="1020961" y="999154"/>
                </a:lnTo>
                <a:lnTo>
                  <a:pt x="1025162" y="1000754"/>
                </a:lnTo>
                <a:lnTo>
                  <a:pt x="1029564" y="1001955"/>
                </a:lnTo>
                <a:lnTo>
                  <a:pt x="1033765" y="1002955"/>
                </a:lnTo>
                <a:lnTo>
                  <a:pt x="1038367" y="1003755"/>
                </a:lnTo>
                <a:lnTo>
                  <a:pt x="1042969" y="1004356"/>
                </a:lnTo>
                <a:lnTo>
                  <a:pt x="1047170" y="1004756"/>
                </a:lnTo>
                <a:lnTo>
                  <a:pt x="1051772" y="1004956"/>
                </a:lnTo>
                <a:lnTo>
                  <a:pt x="1056974" y="1004756"/>
                </a:lnTo>
                <a:lnTo>
                  <a:pt x="1061975" y="1004356"/>
                </a:lnTo>
                <a:lnTo>
                  <a:pt x="1066777" y="1003755"/>
                </a:lnTo>
                <a:lnTo>
                  <a:pt x="1071979" y="1002555"/>
                </a:lnTo>
                <a:lnTo>
                  <a:pt x="1076981" y="1001354"/>
                </a:lnTo>
                <a:lnTo>
                  <a:pt x="1081782" y="999754"/>
                </a:lnTo>
                <a:lnTo>
                  <a:pt x="1086584" y="997953"/>
                </a:lnTo>
                <a:lnTo>
                  <a:pt x="1091586" y="995753"/>
                </a:lnTo>
                <a:lnTo>
                  <a:pt x="1096788" y="993352"/>
                </a:lnTo>
                <a:lnTo>
                  <a:pt x="1101389" y="990551"/>
                </a:lnTo>
                <a:lnTo>
                  <a:pt x="1105991" y="987350"/>
                </a:lnTo>
                <a:lnTo>
                  <a:pt x="1110192" y="983948"/>
                </a:lnTo>
                <a:lnTo>
                  <a:pt x="1114194" y="980147"/>
                </a:lnTo>
                <a:lnTo>
                  <a:pt x="1118195" y="976346"/>
                </a:lnTo>
                <a:lnTo>
                  <a:pt x="1121597" y="972344"/>
                </a:lnTo>
                <a:lnTo>
                  <a:pt x="1124798" y="967943"/>
                </a:lnTo>
                <a:lnTo>
                  <a:pt x="1128199" y="963341"/>
                </a:lnTo>
                <a:lnTo>
                  <a:pt x="1131000" y="958539"/>
                </a:lnTo>
                <a:lnTo>
                  <a:pt x="1133401" y="953738"/>
                </a:lnTo>
                <a:lnTo>
                  <a:pt x="1135802" y="948736"/>
                </a:lnTo>
                <a:lnTo>
                  <a:pt x="1138002" y="943534"/>
                </a:lnTo>
                <a:lnTo>
                  <a:pt x="1139803" y="938332"/>
                </a:lnTo>
                <a:lnTo>
                  <a:pt x="1141404" y="932930"/>
                </a:lnTo>
                <a:lnTo>
                  <a:pt x="1142604" y="927328"/>
                </a:lnTo>
                <a:lnTo>
                  <a:pt x="1145005" y="915524"/>
                </a:lnTo>
                <a:lnTo>
                  <a:pt x="1147206" y="903520"/>
                </a:lnTo>
                <a:lnTo>
                  <a:pt x="1149006" y="891316"/>
                </a:lnTo>
                <a:close/>
                <a:moveTo>
                  <a:pt x="98035" y="879111"/>
                </a:moveTo>
                <a:lnTo>
                  <a:pt x="103637" y="879111"/>
                </a:lnTo>
                <a:lnTo>
                  <a:pt x="405143" y="879111"/>
                </a:lnTo>
                <a:lnTo>
                  <a:pt x="406744" y="890915"/>
                </a:lnTo>
                <a:lnTo>
                  <a:pt x="408545" y="902920"/>
                </a:lnTo>
                <a:lnTo>
                  <a:pt x="410345" y="914924"/>
                </a:lnTo>
                <a:lnTo>
                  <a:pt x="412946" y="926528"/>
                </a:lnTo>
                <a:lnTo>
                  <a:pt x="414147" y="931730"/>
                </a:lnTo>
                <a:lnTo>
                  <a:pt x="415547" y="936932"/>
                </a:lnTo>
                <a:lnTo>
                  <a:pt x="417148" y="941733"/>
                </a:lnTo>
                <a:lnTo>
                  <a:pt x="418948" y="946935"/>
                </a:lnTo>
                <a:lnTo>
                  <a:pt x="421149" y="951537"/>
                </a:lnTo>
                <a:lnTo>
                  <a:pt x="423550" y="956339"/>
                </a:lnTo>
                <a:lnTo>
                  <a:pt x="426351" y="960940"/>
                </a:lnTo>
                <a:lnTo>
                  <a:pt x="428952" y="965342"/>
                </a:lnTo>
                <a:lnTo>
                  <a:pt x="432153" y="969543"/>
                </a:lnTo>
                <a:lnTo>
                  <a:pt x="435554" y="973745"/>
                </a:lnTo>
                <a:lnTo>
                  <a:pt x="438755" y="977546"/>
                </a:lnTo>
                <a:lnTo>
                  <a:pt x="442557" y="981147"/>
                </a:lnTo>
                <a:lnTo>
                  <a:pt x="446558" y="984749"/>
                </a:lnTo>
                <a:lnTo>
                  <a:pt x="450760" y="987950"/>
                </a:lnTo>
                <a:lnTo>
                  <a:pt x="454961" y="990951"/>
                </a:lnTo>
                <a:lnTo>
                  <a:pt x="459563" y="993752"/>
                </a:lnTo>
                <a:lnTo>
                  <a:pt x="466565" y="996953"/>
                </a:lnTo>
                <a:lnTo>
                  <a:pt x="473968" y="999754"/>
                </a:lnTo>
                <a:lnTo>
                  <a:pt x="481370" y="1001955"/>
                </a:lnTo>
                <a:lnTo>
                  <a:pt x="488573" y="1003555"/>
                </a:lnTo>
                <a:lnTo>
                  <a:pt x="495976" y="1004756"/>
                </a:lnTo>
                <a:lnTo>
                  <a:pt x="503378" y="1004956"/>
                </a:lnTo>
                <a:lnTo>
                  <a:pt x="510581" y="1004756"/>
                </a:lnTo>
                <a:lnTo>
                  <a:pt x="517583" y="1003755"/>
                </a:lnTo>
                <a:lnTo>
                  <a:pt x="524786" y="1002155"/>
                </a:lnTo>
                <a:lnTo>
                  <a:pt x="531788" y="1000154"/>
                </a:lnTo>
                <a:lnTo>
                  <a:pt x="538391" y="997753"/>
                </a:lnTo>
                <a:lnTo>
                  <a:pt x="545193" y="994352"/>
                </a:lnTo>
                <a:lnTo>
                  <a:pt x="551195" y="990551"/>
                </a:lnTo>
                <a:lnTo>
                  <a:pt x="557397" y="986349"/>
                </a:lnTo>
                <a:lnTo>
                  <a:pt x="563199" y="981547"/>
                </a:lnTo>
                <a:lnTo>
                  <a:pt x="568601" y="976346"/>
                </a:lnTo>
                <a:lnTo>
                  <a:pt x="568401" y="977546"/>
                </a:lnTo>
                <a:lnTo>
                  <a:pt x="568401" y="1115995"/>
                </a:lnTo>
                <a:lnTo>
                  <a:pt x="205073" y="1115995"/>
                </a:lnTo>
                <a:lnTo>
                  <a:pt x="202072" y="1115995"/>
                </a:lnTo>
                <a:lnTo>
                  <a:pt x="198871" y="1116595"/>
                </a:lnTo>
                <a:lnTo>
                  <a:pt x="196270" y="1117195"/>
                </a:lnTo>
                <a:lnTo>
                  <a:pt x="193469" y="1117996"/>
                </a:lnTo>
                <a:lnTo>
                  <a:pt x="190668" y="1119396"/>
                </a:lnTo>
                <a:lnTo>
                  <a:pt x="188267" y="1120797"/>
                </a:lnTo>
                <a:lnTo>
                  <a:pt x="186066" y="1122597"/>
                </a:lnTo>
                <a:lnTo>
                  <a:pt x="183865" y="1124398"/>
                </a:lnTo>
                <a:lnTo>
                  <a:pt x="181865" y="1126599"/>
                </a:lnTo>
                <a:lnTo>
                  <a:pt x="180264" y="1129000"/>
                </a:lnTo>
                <a:lnTo>
                  <a:pt x="178863" y="1131601"/>
                </a:lnTo>
                <a:lnTo>
                  <a:pt x="177263" y="1134201"/>
                </a:lnTo>
                <a:lnTo>
                  <a:pt x="176263" y="1137002"/>
                </a:lnTo>
                <a:lnTo>
                  <a:pt x="175662" y="1139803"/>
                </a:lnTo>
                <a:lnTo>
                  <a:pt x="175062" y="1142805"/>
                </a:lnTo>
                <a:lnTo>
                  <a:pt x="175062" y="1145806"/>
                </a:lnTo>
                <a:lnTo>
                  <a:pt x="175062" y="1149007"/>
                </a:lnTo>
                <a:lnTo>
                  <a:pt x="175662" y="1152008"/>
                </a:lnTo>
                <a:lnTo>
                  <a:pt x="176263" y="1154809"/>
                </a:lnTo>
                <a:lnTo>
                  <a:pt x="177263" y="1157410"/>
                </a:lnTo>
                <a:lnTo>
                  <a:pt x="178863" y="1160211"/>
                </a:lnTo>
                <a:lnTo>
                  <a:pt x="180264" y="1162612"/>
                </a:lnTo>
                <a:lnTo>
                  <a:pt x="181865" y="1165212"/>
                </a:lnTo>
                <a:lnTo>
                  <a:pt x="183865" y="1167213"/>
                </a:lnTo>
                <a:lnTo>
                  <a:pt x="186066" y="1169214"/>
                </a:lnTo>
                <a:lnTo>
                  <a:pt x="188267" y="1171014"/>
                </a:lnTo>
                <a:lnTo>
                  <a:pt x="190668" y="1172415"/>
                </a:lnTo>
                <a:lnTo>
                  <a:pt x="193469" y="1173615"/>
                </a:lnTo>
                <a:lnTo>
                  <a:pt x="196270" y="1174616"/>
                </a:lnTo>
                <a:lnTo>
                  <a:pt x="198871" y="1175216"/>
                </a:lnTo>
                <a:lnTo>
                  <a:pt x="202072" y="1175816"/>
                </a:lnTo>
                <a:lnTo>
                  <a:pt x="205073" y="1175816"/>
                </a:lnTo>
                <a:lnTo>
                  <a:pt x="568401" y="1175816"/>
                </a:lnTo>
                <a:lnTo>
                  <a:pt x="568401" y="1235037"/>
                </a:lnTo>
                <a:lnTo>
                  <a:pt x="396941" y="1235037"/>
                </a:lnTo>
                <a:lnTo>
                  <a:pt x="394140" y="1235437"/>
                </a:lnTo>
                <a:lnTo>
                  <a:pt x="391539" y="1236037"/>
                </a:lnTo>
                <a:lnTo>
                  <a:pt x="389338" y="1237238"/>
                </a:lnTo>
                <a:lnTo>
                  <a:pt x="387137" y="1238838"/>
                </a:lnTo>
                <a:lnTo>
                  <a:pt x="385737" y="1240639"/>
                </a:lnTo>
                <a:lnTo>
                  <a:pt x="384336" y="1242440"/>
                </a:lnTo>
                <a:lnTo>
                  <a:pt x="383136" y="1244641"/>
                </a:lnTo>
                <a:lnTo>
                  <a:pt x="382535" y="1247041"/>
                </a:lnTo>
                <a:lnTo>
                  <a:pt x="382335" y="1249442"/>
                </a:lnTo>
                <a:lnTo>
                  <a:pt x="382535" y="1252043"/>
                </a:lnTo>
                <a:lnTo>
                  <a:pt x="382936" y="1254044"/>
                </a:lnTo>
                <a:lnTo>
                  <a:pt x="383736" y="1256445"/>
                </a:lnTo>
                <a:lnTo>
                  <a:pt x="385136" y="1258645"/>
                </a:lnTo>
                <a:lnTo>
                  <a:pt x="386937" y="1260446"/>
                </a:lnTo>
                <a:lnTo>
                  <a:pt x="388938" y="1262047"/>
                </a:lnTo>
                <a:lnTo>
                  <a:pt x="391539" y="1263647"/>
                </a:lnTo>
                <a:lnTo>
                  <a:pt x="568401" y="1335473"/>
                </a:lnTo>
                <a:lnTo>
                  <a:pt x="568401" y="1399295"/>
                </a:lnTo>
                <a:lnTo>
                  <a:pt x="164458" y="1235037"/>
                </a:lnTo>
                <a:lnTo>
                  <a:pt x="162258" y="1234237"/>
                </a:lnTo>
                <a:lnTo>
                  <a:pt x="156856" y="1231436"/>
                </a:lnTo>
                <a:lnTo>
                  <a:pt x="149053" y="1226834"/>
                </a:lnTo>
                <a:lnTo>
                  <a:pt x="144451" y="1224033"/>
                </a:lnTo>
                <a:lnTo>
                  <a:pt x="140050" y="1221032"/>
                </a:lnTo>
                <a:lnTo>
                  <a:pt x="135648" y="1217431"/>
                </a:lnTo>
                <a:lnTo>
                  <a:pt x="131047" y="1213830"/>
                </a:lnTo>
                <a:lnTo>
                  <a:pt x="127045" y="1209828"/>
                </a:lnTo>
                <a:lnTo>
                  <a:pt x="123444" y="1205427"/>
                </a:lnTo>
                <a:lnTo>
                  <a:pt x="120443" y="1201225"/>
                </a:lnTo>
                <a:lnTo>
                  <a:pt x="119242" y="1198824"/>
                </a:lnTo>
                <a:lnTo>
                  <a:pt x="118042" y="1196223"/>
                </a:lnTo>
                <a:lnTo>
                  <a:pt x="117042" y="1194223"/>
                </a:lnTo>
                <a:lnTo>
                  <a:pt x="116441" y="1191822"/>
                </a:lnTo>
                <a:lnTo>
                  <a:pt x="116041" y="1189221"/>
                </a:lnTo>
                <a:lnTo>
                  <a:pt x="115841" y="1186820"/>
                </a:lnTo>
                <a:lnTo>
                  <a:pt x="115841" y="1086385"/>
                </a:lnTo>
                <a:lnTo>
                  <a:pt x="103637" y="1086385"/>
                </a:lnTo>
                <a:lnTo>
                  <a:pt x="98035" y="1085984"/>
                </a:lnTo>
                <a:lnTo>
                  <a:pt x="92833" y="1085584"/>
                </a:lnTo>
                <a:lnTo>
                  <a:pt x="87631" y="1084984"/>
                </a:lnTo>
                <a:lnTo>
                  <a:pt x="82830" y="1084184"/>
                </a:lnTo>
                <a:lnTo>
                  <a:pt x="77628" y="1082983"/>
                </a:lnTo>
                <a:lnTo>
                  <a:pt x="72826" y="1081783"/>
                </a:lnTo>
                <a:lnTo>
                  <a:pt x="67824" y="1079782"/>
                </a:lnTo>
                <a:lnTo>
                  <a:pt x="63223" y="1077982"/>
                </a:lnTo>
                <a:lnTo>
                  <a:pt x="58621" y="1075981"/>
                </a:lnTo>
                <a:lnTo>
                  <a:pt x="54019" y="1073780"/>
                </a:lnTo>
                <a:lnTo>
                  <a:pt x="49818" y="1071379"/>
                </a:lnTo>
                <a:lnTo>
                  <a:pt x="45616" y="1068578"/>
                </a:lnTo>
                <a:lnTo>
                  <a:pt x="41615" y="1065577"/>
                </a:lnTo>
                <a:lnTo>
                  <a:pt x="37614" y="1062376"/>
                </a:lnTo>
                <a:lnTo>
                  <a:pt x="34012" y="1059375"/>
                </a:lnTo>
                <a:lnTo>
                  <a:pt x="30211" y="1055974"/>
                </a:lnTo>
                <a:lnTo>
                  <a:pt x="26810" y="1052373"/>
                </a:lnTo>
                <a:lnTo>
                  <a:pt x="23609" y="1048371"/>
                </a:lnTo>
                <a:lnTo>
                  <a:pt x="20407" y="1044770"/>
                </a:lnTo>
                <a:lnTo>
                  <a:pt x="17807" y="1040368"/>
                </a:lnTo>
                <a:lnTo>
                  <a:pt x="15006" y="1036567"/>
                </a:lnTo>
                <a:lnTo>
                  <a:pt x="12605" y="1031965"/>
                </a:lnTo>
                <a:lnTo>
                  <a:pt x="10004" y="1027564"/>
                </a:lnTo>
                <a:lnTo>
                  <a:pt x="8203" y="1022962"/>
                </a:lnTo>
                <a:lnTo>
                  <a:pt x="6403" y="1018160"/>
                </a:lnTo>
                <a:lnTo>
                  <a:pt x="4602" y="1013559"/>
                </a:lnTo>
                <a:lnTo>
                  <a:pt x="3401" y="1008757"/>
                </a:lnTo>
                <a:lnTo>
                  <a:pt x="2201" y="1003555"/>
                </a:lnTo>
                <a:lnTo>
                  <a:pt x="1201" y="998553"/>
                </a:lnTo>
                <a:lnTo>
                  <a:pt x="600" y="993352"/>
                </a:lnTo>
                <a:lnTo>
                  <a:pt x="0" y="987950"/>
                </a:lnTo>
                <a:lnTo>
                  <a:pt x="0" y="982748"/>
                </a:lnTo>
                <a:lnTo>
                  <a:pt x="0" y="977146"/>
                </a:lnTo>
                <a:lnTo>
                  <a:pt x="600" y="971944"/>
                </a:lnTo>
                <a:lnTo>
                  <a:pt x="1201" y="966742"/>
                </a:lnTo>
                <a:lnTo>
                  <a:pt x="2201" y="961941"/>
                </a:lnTo>
                <a:lnTo>
                  <a:pt x="3401" y="956739"/>
                </a:lnTo>
                <a:lnTo>
                  <a:pt x="4602" y="951737"/>
                </a:lnTo>
                <a:lnTo>
                  <a:pt x="6403" y="946935"/>
                </a:lnTo>
                <a:lnTo>
                  <a:pt x="8203" y="942334"/>
                </a:lnTo>
                <a:lnTo>
                  <a:pt x="10004" y="937732"/>
                </a:lnTo>
                <a:lnTo>
                  <a:pt x="12605" y="933130"/>
                </a:lnTo>
                <a:lnTo>
                  <a:pt x="15006" y="928929"/>
                </a:lnTo>
                <a:lnTo>
                  <a:pt x="17807" y="924527"/>
                </a:lnTo>
                <a:lnTo>
                  <a:pt x="20407" y="920726"/>
                </a:lnTo>
                <a:lnTo>
                  <a:pt x="23609" y="916725"/>
                </a:lnTo>
                <a:lnTo>
                  <a:pt x="26810" y="912923"/>
                </a:lnTo>
                <a:lnTo>
                  <a:pt x="30211" y="909322"/>
                </a:lnTo>
                <a:lnTo>
                  <a:pt x="34012" y="905921"/>
                </a:lnTo>
                <a:lnTo>
                  <a:pt x="37614" y="902520"/>
                </a:lnTo>
                <a:lnTo>
                  <a:pt x="41615" y="899518"/>
                </a:lnTo>
                <a:lnTo>
                  <a:pt x="45616" y="896717"/>
                </a:lnTo>
                <a:lnTo>
                  <a:pt x="49818" y="894117"/>
                </a:lnTo>
                <a:lnTo>
                  <a:pt x="54019" y="891516"/>
                </a:lnTo>
                <a:lnTo>
                  <a:pt x="58621" y="889115"/>
                </a:lnTo>
                <a:lnTo>
                  <a:pt x="63223" y="887314"/>
                </a:lnTo>
                <a:lnTo>
                  <a:pt x="67824" y="885514"/>
                </a:lnTo>
                <a:lnTo>
                  <a:pt x="72826" y="883713"/>
                </a:lnTo>
                <a:lnTo>
                  <a:pt x="77628" y="882512"/>
                </a:lnTo>
                <a:lnTo>
                  <a:pt x="82830" y="881312"/>
                </a:lnTo>
                <a:lnTo>
                  <a:pt x="87631" y="880312"/>
                </a:lnTo>
                <a:lnTo>
                  <a:pt x="92833" y="879711"/>
                </a:lnTo>
                <a:close/>
                <a:moveTo>
                  <a:pt x="700403" y="380935"/>
                </a:moveTo>
                <a:lnTo>
                  <a:pt x="704607" y="384337"/>
                </a:lnTo>
                <a:lnTo>
                  <a:pt x="709211" y="387339"/>
                </a:lnTo>
                <a:lnTo>
                  <a:pt x="713816" y="390141"/>
                </a:lnTo>
                <a:lnTo>
                  <a:pt x="718420" y="392743"/>
                </a:lnTo>
                <a:lnTo>
                  <a:pt x="723024" y="395345"/>
                </a:lnTo>
                <a:lnTo>
                  <a:pt x="727628" y="397346"/>
                </a:lnTo>
                <a:lnTo>
                  <a:pt x="732433" y="399548"/>
                </a:lnTo>
                <a:lnTo>
                  <a:pt x="737437" y="401349"/>
                </a:lnTo>
                <a:lnTo>
                  <a:pt x="742242" y="403150"/>
                </a:lnTo>
                <a:lnTo>
                  <a:pt x="747046" y="404551"/>
                </a:lnTo>
                <a:lnTo>
                  <a:pt x="752051" y="405952"/>
                </a:lnTo>
                <a:lnTo>
                  <a:pt x="757256" y="406953"/>
                </a:lnTo>
                <a:lnTo>
                  <a:pt x="762461" y="407753"/>
                </a:lnTo>
                <a:lnTo>
                  <a:pt x="767265" y="408154"/>
                </a:lnTo>
                <a:lnTo>
                  <a:pt x="772470" y="408754"/>
                </a:lnTo>
                <a:lnTo>
                  <a:pt x="777675" y="408754"/>
                </a:lnTo>
                <a:lnTo>
                  <a:pt x="782880" y="408754"/>
                </a:lnTo>
                <a:lnTo>
                  <a:pt x="788084" y="408154"/>
                </a:lnTo>
                <a:lnTo>
                  <a:pt x="793289" y="407753"/>
                </a:lnTo>
                <a:lnTo>
                  <a:pt x="798494" y="406953"/>
                </a:lnTo>
                <a:lnTo>
                  <a:pt x="803499" y="405952"/>
                </a:lnTo>
                <a:lnTo>
                  <a:pt x="808704" y="404551"/>
                </a:lnTo>
                <a:lnTo>
                  <a:pt x="813508" y="403150"/>
                </a:lnTo>
                <a:lnTo>
                  <a:pt x="818313" y="401349"/>
                </a:lnTo>
                <a:lnTo>
                  <a:pt x="823317" y="399548"/>
                </a:lnTo>
                <a:lnTo>
                  <a:pt x="827922" y="397346"/>
                </a:lnTo>
                <a:lnTo>
                  <a:pt x="832726" y="395345"/>
                </a:lnTo>
                <a:lnTo>
                  <a:pt x="837330" y="392743"/>
                </a:lnTo>
                <a:lnTo>
                  <a:pt x="841934" y="390141"/>
                </a:lnTo>
                <a:lnTo>
                  <a:pt x="846539" y="387339"/>
                </a:lnTo>
                <a:lnTo>
                  <a:pt x="851143" y="384337"/>
                </a:lnTo>
                <a:lnTo>
                  <a:pt x="855347" y="380935"/>
                </a:lnTo>
                <a:lnTo>
                  <a:pt x="862754" y="383136"/>
                </a:lnTo>
                <a:lnTo>
                  <a:pt x="869760" y="385538"/>
                </a:lnTo>
                <a:lnTo>
                  <a:pt x="876767" y="387940"/>
                </a:lnTo>
                <a:lnTo>
                  <a:pt x="883773" y="390742"/>
                </a:lnTo>
                <a:lnTo>
                  <a:pt x="890780" y="393744"/>
                </a:lnTo>
                <a:lnTo>
                  <a:pt x="897987" y="396746"/>
                </a:lnTo>
                <a:lnTo>
                  <a:pt x="904593" y="400148"/>
                </a:lnTo>
                <a:lnTo>
                  <a:pt x="911399" y="403550"/>
                </a:lnTo>
                <a:lnTo>
                  <a:pt x="918005" y="407153"/>
                </a:lnTo>
                <a:lnTo>
                  <a:pt x="924812" y="410956"/>
                </a:lnTo>
                <a:lnTo>
                  <a:pt x="937623" y="419161"/>
                </a:lnTo>
                <a:lnTo>
                  <a:pt x="950435" y="427767"/>
                </a:lnTo>
                <a:lnTo>
                  <a:pt x="963047" y="437174"/>
                </a:lnTo>
                <a:lnTo>
                  <a:pt x="974858" y="447181"/>
                </a:lnTo>
                <a:lnTo>
                  <a:pt x="986469" y="457588"/>
                </a:lnTo>
                <a:lnTo>
                  <a:pt x="997879" y="468996"/>
                </a:lnTo>
                <a:lnTo>
                  <a:pt x="1008890" y="480604"/>
                </a:lnTo>
                <a:lnTo>
                  <a:pt x="1019499" y="493212"/>
                </a:lnTo>
                <a:lnTo>
                  <a:pt x="1029709" y="506021"/>
                </a:lnTo>
                <a:lnTo>
                  <a:pt x="1039118" y="519030"/>
                </a:lnTo>
                <a:lnTo>
                  <a:pt x="1048727" y="533240"/>
                </a:lnTo>
                <a:lnTo>
                  <a:pt x="1057535" y="547250"/>
                </a:lnTo>
                <a:lnTo>
                  <a:pt x="1065742" y="562260"/>
                </a:lnTo>
                <a:lnTo>
                  <a:pt x="1073750" y="577470"/>
                </a:lnTo>
                <a:lnTo>
                  <a:pt x="1080957" y="593081"/>
                </a:lnTo>
                <a:lnTo>
                  <a:pt x="1087763" y="608892"/>
                </a:lnTo>
                <a:lnTo>
                  <a:pt x="1094169" y="625504"/>
                </a:lnTo>
                <a:lnTo>
                  <a:pt x="1099974" y="642315"/>
                </a:lnTo>
                <a:lnTo>
                  <a:pt x="1105179" y="659727"/>
                </a:lnTo>
                <a:lnTo>
                  <a:pt x="1109783" y="677139"/>
                </a:lnTo>
                <a:lnTo>
                  <a:pt x="1113987" y="695151"/>
                </a:lnTo>
                <a:lnTo>
                  <a:pt x="1117390" y="713164"/>
                </a:lnTo>
                <a:lnTo>
                  <a:pt x="1120393" y="731577"/>
                </a:lnTo>
                <a:lnTo>
                  <a:pt x="1122595" y="750590"/>
                </a:lnTo>
                <a:lnTo>
                  <a:pt x="1124397" y="769403"/>
                </a:lnTo>
                <a:lnTo>
                  <a:pt x="1125398" y="788816"/>
                </a:lnTo>
                <a:lnTo>
                  <a:pt x="1125598" y="808029"/>
                </a:lnTo>
                <a:lnTo>
                  <a:pt x="1125398" y="823240"/>
                </a:lnTo>
                <a:lnTo>
                  <a:pt x="1124797" y="838650"/>
                </a:lnTo>
                <a:lnTo>
                  <a:pt x="1123796" y="853661"/>
                </a:lnTo>
                <a:lnTo>
                  <a:pt x="1122395" y="868471"/>
                </a:lnTo>
                <a:lnTo>
                  <a:pt x="1120393" y="883282"/>
                </a:lnTo>
                <a:lnTo>
                  <a:pt x="1118391" y="897892"/>
                </a:lnTo>
                <a:lnTo>
                  <a:pt x="1115989" y="912302"/>
                </a:lnTo>
                <a:lnTo>
                  <a:pt x="1112786" y="926712"/>
                </a:lnTo>
                <a:lnTo>
                  <a:pt x="1111585" y="930914"/>
                </a:lnTo>
                <a:lnTo>
                  <a:pt x="1110184" y="935117"/>
                </a:lnTo>
                <a:lnTo>
                  <a:pt x="1108582" y="939520"/>
                </a:lnTo>
                <a:lnTo>
                  <a:pt x="1106380" y="943523"/>
                </a:lnTo>
                <a:lnTo>
                  <a:pt x="1104378" y="947126"/>
                </a:lnTo>
                <a:lnTo>
                  <a:pt x="1101776" y="950528"/>
                </a:lnTo>
                <a:lnTo>
                  <a:pt x="1099173" y="953930"/>
                </a:lnTo>
                <a:lnTo>
                  <a:pt x="1096371" y="956932"/>
                </a:lnTo>
                <a:lnTo>
                  <a:pt x="1093368" y="959934"/>
                </a:lnTo>
                <a:lnTo>
                  <a:pt x="1090165" y="962336"/>
                </a:lnTo>
                <a:lnTo>
                  <a:pt x="1086762" y="964938"/>
                </a:lnTo>
                <a:lnTo>
                  <a:pt x="1083159" y="966939"/>
                </a:lnTo>
                <a:lnTo>
                  <a:pt x="1079555" y="969141"/>
                </a:lnTo>
                <a:lnTo>
                  <a:pt x="1075752" y="970742"/>
                </a:lnTo>
                <a:lnTo>
                  <a:pt x="1072148" y="972143"/>
                </a:lnTo>
                <a:lnTo>
                  <a:pt x="1068145" y="973344"/>
                </a:lnTo>
                <a:lnTo>
                  <a:pt x="1064141" y="974344"/>
                </a:lnTo>
                <a:lnTo>
                  <a:pt x="1060337" y="974945"/>
                </a:lnTo>
                <a:lnTo>
                  <a:pt x="1056334" y="975345"/>
                </a:lnTo>
                <a:lnTo>
                  <a:pt x="1052330" y="975545"/>
                </a:lnTo>
                <a:lnTo>
                  <a:pt x="1047926" y="975545"/>
                </a:lnTo>
                <a:lnTo>
                  <a:pt x="1044122" y="974945"/>
                </a:lnTo>
                <a:lnTo>
                  <a:pt x="1040119" y="974344"/>
                </a:lnTo>
                <a:lnTo>
                  <a:pt x="1036115" y="973344"/>
                </a:lnTo>
                <a:lnTo>
                  <a:pt x="1032111" y="972143"/>
                </a:lnTo>
                <a:lnTo>
                  <a:pt x="1028107" y="970742"/>
                </a:lnTo>
                <a:lnTo>
                  <a:pt x="1024504" y="968741"/>
                </a:lnTo>
                <a:lnTo>
                  <a:pt x="1020901" y="966739"/>
                </a:lnTo>
                <a:lnTo>
                  <a:pt x="1017097" y="963937"/>
                </a:lnTo>
                <a:lnTo>
                  <a:pt x="1013694" y="961135"/>
                </a:lnTo>
                <a:lnTo>
                  <a:pt x="1010491" y="958133"/>
                </a:lnTo>
                <a:lnTo>
                  <a:pt x="1007288" y="954731"/>
                </a:lnTo>
                <a:lnTo>
                  <a:pt x="1006487" y="953930"/>
                </a:lnTo>
                <a:lnTo>
                  <a:pt x="1002083" y="948326"/>
                </a:lnTo>
                <a:lnTo>
                  <a:pt x="998480" y="942923"/>
                </a:lnTo>
                <a:lnTo>
                  <a:pt x="995077" y="936718"/>
                </a:lnTo>
                <a:lnTo>
                  <a:pt x="992274" y="930514"/>
                </a:lnTo>
                <a:lnTo>
                  <a:pt x="990272" y="924110"/>
                </a:lnTo>
                <a:lnTo>
                  <a:pt x="988671" y="917505"/>
                </a:lnTo>
                <a:lnTo>
                  <a:pt x="987470" y="910701"/>
                </a:lnTo>
                <a:lnTo>
                  <a:pt x="987270" y="904096"/>
                </a:lnTo>
                <a:lnTo>
                  <a:pt x="987270" y="704958"/>
                </a:lnTo>
                <a:lnTo>
                  <a:pt x="986869" y="702156"/>
                </a:lnTo>
                <a:lnTo>
                  <a:pt x="986269" y="699554"/>
                </a:lnTo>
                <a:lnTo>
                  <a:pt x="984667" y="696753"/>
                </a:lnTo>
                <a:lnTo>
                  <a:pt x="982865" y="694551"/>
                </a:lnTo>
                <a:lnTo>
                  <a:pt x="980663" y="692750"/>
                </a:lnTo>
                <a:lnTo>
                  <a:pt x="978261" y="691549"/>
                </a:lnTo>
                <a:lnTo>
                  <a:pt x="975459" y="690548"/>
                </a:lnTo>
                <a:lnTo>
                  <a:pt x="972456" y="690348"/>
                </a:lnTo>
                <a:lnTo>
                  <a:pt x="969453" y="690548"/>
                </a:lnTo>
                <a:lnTo>
                  <a:pt x="966650" y="691549"/>
                </a:lnTo>
                <a:lnTo>
                  <a:pt x="964248" y="692750"/>
                </a:lnTo>
                <a:lnTo>
                  <a:pt x="962046" y="694551"/>
                </a:lnTo>
                <a:lnTo>
                  <a:pt x="960244" y="696753"/>
                </a:lnTo>
                <a:lnTo>
                  <a:pt x="958643" y="699554"/>
                </a:lnTo>
                <a:lnTo>
                  <a:pt x="958042" y="702156"/>
                </a:lnTo>
                <a:lnTo>
                  <a:pt x="957842" y="704958"/>
                </a:lnTo>
                <a:lnTo>
                  <a:pt x="957842" y="872474"/>
                </a:lnTo>
                <a:lnTo>
                  <a:pt x="957442" y="875276"/>
                </a:lnTo>
                <a:lnTo>
                  <a:pt x="956841" y="878078"/>
                </a:lnTo>
                <a:lnTo>
                  <a:pt x="956040" y="880680"/>
                </a:lnTo>
                <a:lnTo>
                  <a:pt x="955040" y="883282"/>
                </a:lnTo>
                <a:lnTo>
                  <a:pt x="953438" y="885683"/>
                </a:lnTo>
                <a:lnTo>
                  <a:pt x="951636" y="887885"/>
                </a:lnTo>
                <a:lnTo>
                  <a:pt x="949835" y="889686"/>
                </a:lnTo>
                <a:lnTo>
                  <a:pt x="947633" y="891087"/>
                </a:lnTo>
                <a:lnTo>
                  <a:pt x="945631" y="892688"/>
                </a:lnTo>
                <a:lnTo>
                  <a:pt x="943229" y="893689"/>
                </a:lnTo>
                <a:lnTo>
                  <a:pt x="940626" y="894489"/>
                </a:lnTo>
                <a:lnTo>
                  <a:pt x="938024" y="895090"/>
                </a:lnTo>
                <a:lnTo>
                  <a:pt x="935221" y="895090"/>
                </a:lnTo>
                <a:lnTo>
                  <a:pt x="932419" y="895090"/>
                </a:lnTo>
                <a:lnTo>
                  <a:pt x="929616" y="894489"/>
                </a:lnTo>
                <a:lnTo>
                  <a:pt x="927014" y="893689"/>
                </a:lnTo>
                <a:lnTo>
                  <a:pt x="919807" y="890887"/>
                </a:lnTo>
                <a:lnTo>
                  <a:pt x="913201" y="888485"/>
                </a:lnTo>
                <a:lnTo>
                  <a:pt x="906194" y="886684"/>
                </a:lnTo>
                <a:lnTo>
                  <a:pt x="898787" y="884683"/>
                </a:lnTo>
                <a:lnTo>
                  <a:pt x="891781" y="883482"/>
                </a:lnTo>
                <a:lnTo>
                  <a:pt x="884374" y="882681"/>
                </a:lnTo>
                <a:lnTo>
                  <a:pt x="877167" y="882081"/>
                </a:lnTo>
                <a:lnTo>
                  <a:pt x="869760" y="881681"/>
                </a:lnTo>
                <a:lnTo>
                  <a:pt x="861753" y="882081"/>
                </a:lnTo>
                <a:lnTo>
                  <a:pt x="853946" y="882681"/>
                </a:lnTo>
                <a:lnTo>
                  <a:pt x="845938" y="883882"/>
                </a:lnTo>
                <a:lnTo>
                  <a:pt x="837931" y="885283"/>
                </a:lnTo>
                <a:lnTo>
                  <a:pt x="829923" y="887485"/>
                </a:lnTo>
                <a:lnTo>
                  <a:pt x="822316" y="889886"/>
                </a:lnTo>
                <a:lnTo>
                  <a:pt x="814709" y="892688"/>
                </a:lnTo>
                <a:lnTo>
                  <a:pt x="807102" y="896090"/>
                </a:lnTo>
                <a:lnTo>
                  <a:pt x="803699" y="897692"/>
                </a:lnTo>
                <a:lnTo>
                  <a:pt x="800096" y="898892"/>
                </a:lnTo>
                <a:lnTo>
                  <a:pt x="796292" y="900093"/>
                </a:lnTo>
                <a:lnTo>
                  <a:pt x="792689" y="900894"/>
                </a:lnTo>
                <a:lnTo>
                  <a:pt x="789085" y="901494"/>
                </a:lnTo>
                <a:lnTo>
                  <a:pt x="785282" y="902095"/>
                </a:lnTo>
                <a:lnTo>
                  <a:pt x="781679" y="902495"/>
                </a:lnTo>
                <a:lnTo>
                  <a:pt x="777675" y="902495"/>
                </a:lnTo>
                <a:lnTo>
                  <a:pt x="774071" y="902495"/>
                </a:lnTo>
                <a:lnTo>
                  <a:pt x="770468" y="902095"/>
                </a:lnTo>
                <a:lnTo>
                  <a:pt x="766665" y="901494"/>
                </a:lnTo>
                <a:lnTo>
                  <a:pt x="763061" y="900894"/>
                </a:lnTo>
                <a:lnTo>
                  <a:pt x="759458" y="900093"/>
                </a:lnTo>
                <a:lnTo>
                  <a:pt x="755654" y="898892"/>
                </a:lnTo>
                <a:lnTo>
                  <a:pt x="752051" y="897692"/>
                </a:lnTo>
                <a:lnTo>
                  <a:pt x="748648" y="896090"/>
                </a:lnTo>
                <a:lnTo>
                  <a:pt x="741041" y="892688"/>
                </a:lnTo>
                <a:lnTo>
                  <a:pt x="733434" y="889886"/>
                </a:lnTo>
                <a:lnTo>
                  <a:pt x="725827" y="887485"/>
                </a:lnTo>
                <a:lnTo>
                  <a:pt x="717819" y="885283"/>
                </a:lnTo>
                <a:lnTo>
                  <a:pt x="709812" y="883882"/>
                </a:lnTo>
                <a:lnTo>
                  <a:pt x="701804" y="882681"/>
                </a:lnTo>
                <a:lnTo>
                  <a:pt x="693997" y="882081"/>
                </a:lnTo>
                <a:lnTo>
                  <a:pt x="685589" y="881681"/>
                </a:lnTo>
                <a:lnTo>
                  <a:pt x="678383" y="882081"/>
                </a:lnTo>
                <a:lnTo>
                  <a:pt x="671376" y="882681"/>
                </a:lnTo>
                <a:lnTo>
                  <a:pt x="663969" y="883482"/>
                </a:lnTo>
                <a:lnTo>
                  <a:pt x="656963" y="884683"/>
                </a:lnTo>
                <a:lnTo>
                  <a:pt x="649556" y="886684"/>
                </a:lnTo>
                <a:lnTo>
                  <a:pt x="642549" y="888485"/>
                </a:lnTo>
                <a:lnTo>
                  <a:pt x="635543" y="890887"/>
                </a:lnTo>
                <a:lnTo>
                  <a:pt x="628736" y="893689"/>
                </a:lnTo>
                <a:lnTo>
                  <a:pt x="626134" y="894489"/>
                </a:lnTo>
                <a:lnTo>
                  <a:pt x="623331" y="895090"/>
                </a:lnTo>
                <a:lnTo>
                  <a:pt x="620529" y="895090"/>
                </a:lnTo>
                <a:lnTo>
                  <a:pt x="617726" y="895090"/>
                </a:lnTo>
                <a:lnTo>
                  <a:pt x="615124" y="894489"/>
                </a:lnTo>
                <a:lnTo>
                  <a:pt x="612521" y="893689"/>
                </a:lnTo>
                <a:lnTo>
                  <a:pt x="610119" y="892688"/>
                </a:lnTo>
                <a:lnTo>
                  <a:pt x="608117" y="891087"/>
                </a:lnTo>
                <a:lnTo>
                  <a:pt x="605915" y="889686"/>
                </a:lnTo>
                <a:lnTo>
                  <a:pt x="603713" y="887885"/>
                </a:lnTo>
                <a:lnTo>
                  <a:pt x="602312" y="885683"/>
                </a:lnTo>
                <a:lnTo>
                  <a:pt x="600710" y="883282"/>
                </a:lnTo>
                <a:lnTo>
                  <a:pt x="599509" y="880680"/>
                </a:lnTo>
                <a:lnTo>
                  <a:pt x="598909" y="878078"/>
                </a:lnTo>
                <a:lnTo>
                  <a:pt x="598308" y="875276"/>
                </a:lnTo>
                <a:lnTo>
                  <a:pt x="597908" y="872474"/>
                </a:lnTo>
                <a:lnTo>
                  <a:pt x="597908" y="704958"/>
                </a:lnTo>
                <a:lnTo>
                  <a:pt x="597708" y="702156"/>
                </a:lnTo>
                <a:lnTo>
                  <a:pt x="596707" y="699554"/>
                </a:lnTo>
                <a:lnTo>
                  <a:pt x="595506" y="696753"/>
                </a:lnTo>
                <a:lnTo>
                  <a:pt x="593704" y="694551"/>
                </a:lnTo>
                <a:lnTo>
                  <a:pt x="591502" y="692750"/>
                </a:lnTo>
                <a:lnTo>
                  <a:pt x="589100" y="691549"/>
                </a:lnTo>
                <a:lnTo>
                  <a:pt x="586297" y="690548"/>
                </a:lnTo>
                <a:lnTo>
                  <a:pt x="583294" y="690348"/>
                </a:lnTo>
                <a:lnTo>
                  <a:pt x="580291" y="690548"/>
                </a:lnTo>
                <a:lnTo>
                  <a:pt x="577489" y="691549"/>
                </a:lnTo>
                <a:lnTo>
                  <a:pt x="575087" y="692750"/>
                </a:lnTo>
                <a:lnTo>
                  <a:pt x="572885" y="694551"/>
                </a:lnTo>
                <a:lnTo>
                  <a:pt x="571083" y="696753"/>
                </a:lnTo>
                <a:lnTo>
                  <a:pt x="569481" y="699554"/>
                </a:lnTo>
                <a:lnTo>
                  <a:pt x="568480" y="702156"/>
                </a:lnTo>
                <a:lnTo>
                  <a:pt x="568280" y="704958"/>
                </a:lnTo>
                <a:lnTo>
                  <a:pt x="568280" y="904096"/>
                </a:lnTo>
                <a:lnTo>
                  <a:pt x="567880" y="910701"/>
                </a:lnTo>
                <a:lnTo>
                  <a:pt x="567079" y="917505"/>
                </a:lnTo>
                <a:lnTo>
                  <a:pt x="565478" y="924110"/>
                </a:lnTo>
                <a:lnTo>
                  <a:pt x="563476" y="930514"/>
                </a:lnTo>
                <a:lnTo>
                  <a:pt x="560673" y="936718"/>
                </a:lnTo>
                <a:lnTo>
                  <a:pt x="557270" y="942923"/>
                </a:lnTo>
                <a:lnTo>
                  <a:pt x="553667" y="948326"/>
                </a:lnTo>
                <a:lnTo>
                  <a:pt x="549263" y="953930"/>
                </a:lnTo>
                <a:lnTo>
                  <a:pt x="548462" y="954731"/>
                </a:lnTo>
                <a:lnTo>
                  <a:pt x="545259" y="958133"/>
                </a:lnTo>
                <a:lnTo>
                  <a:pt x="542056" y="961135"/>
                </a:lnTo>
                <a:lnTo>
                  <a:pt x="538653" y="963937"/>
                </a:lnTo>
                <a:lnTo>
                  <a:pt x="534849" y="966739"/>
                </a:lnTo>
                <a:lnTo>
                  <a:pt x="531246" y="968741"/>
                </a:lnTo>
                <a:lnTo>
                  <a:pt x="527643" y="970742"/>
                </a:lnTo>
                <a:lnTo>
                  <a:pt x="523639" y="972143"/>
                </a:lnTo>
                <a:lnTo>
                  <a:pt x="519635" y="973344"/>
                </a:lnTo>
                <a:lnTo>
                  <a:pt x="515632" y="974344"/>
                </a:lnTo>
                <a:lnTo>
                  <a:pt x="511628" y="974945"/>
                </a:lnTo>
                <a:lnTo>
                  <a:pt x="507824" y="975545"/>
                </a:lnTo>
                <a:lnTo>
                  <a:pt x="503420" y="975545"/>
                </a:lnTo>
                <a:lnTo>
                  <a:pt x="499417" y="975345"/>
                </a:lnTo>
                <a:lnTo>
                  <a:pt x="495413" y="974945"/>
                </a:lnTo>
                <a:lnTo>
                  <a:pt x="491609" y="974344"/>
                </a:lnTo>
                <a:lnTo>
                  <a:pt x="487606" y="973344"/>
                </a:lnTo>
                <a:lnTo>
                  <a:pt x="483602" y="972143"/>
                </a:lnTo>
                <a:lnTo>
                  <a:pt x="479999" y="970742"/>
                </a:lnTo>
                <a:lnTo>
                  <a:pt x="475995" y="969141"/>
                </a:lnTo>
                <a:lnTo>
                  <a:pt x="472592" y="966939"/>
                </a:lnTo>
                <a:lnTo>
                  <a:pt x="468988" y="964938"/>
                </a:lnTo>
                <a:lnTo>
                  <a:pt x="465585" y="962336"/>
                </a:lnTo>
                <a:lnTo>
                  <a:pt x="462382" y="959934"/>
                </a:lnTo>
                <a:lnTo>
                  <a:pt x="459379" y="956932"/>
                </a:lnTo>
                <a:lnTo>
                  <a:pt x="456577" y="953930"/>
                </a:lnTo>
                <a:lnTo>
                  <a:pt x="453974" y="950528"/>
                </a:lnTo>
                <a:lnTo>
                  <a:pt x="451372" y="947126"/>
                </a:lnTo>
                <a:lnTo>
                  <a:pt x="449370" y="943523"/>
                </a:lnTo>
                <a:lnTo>
                  <a:pt x="447168" y="939520"/>
                </a:lnTo>
                <a:lnTo>
                  <a:pt x="445366" y="935117"/>
                </a:lnTo>
                <a:lnTo>
                  <a:pt x="444165" y="930914"/>
                </a:lnTo>
                <a:lnTo>
                  <a:pt x="442964" y="926712"/>
                </a:lnTo>
                <a:lnTo>
                  <a:pt x="439761" y="912302"/>
                </a:lnTo>
                <a:lnTo>
                  <a:pt x="437359" y="897892"/>
                </a:lnTo>
                <a:lnTo>
                  <a:pt x="435357" y="883282"/>
                </a:lnTo>
                <a:lnTo>
                  <a:pt x="433355" y="868471"/>
                </a:lnTo>
                <a:lnTo>
                  <a:pt x="431954" y="853661"/>
                </a:lnTo>
                <a:lnTo>
                  <a:pt x="430953" y="838650"/>
                </a:lnTo>
                <a:lnTo>
                  <a:pt x="430352" y="823240"/>
                </a:lnTo>
                <a:lnTo>
                  <a:pt x="430152" y="808029"/>
                </a:lnTo>
                <a:lnTo>
                  <a:pt x="430352" y="788816"/>
                </a:lnTo>
                <a:lnTo>
                  <a:pt x="431353" y="769403"/>
                </a:lnTo>
                <a:lnTo>
                  <a:pt x="433155" y="750590"/>
                </a:lnTo>
                <a:lnTo>
                  <a:pt x="435357" y="731577"/>
                </a:lnTo>
                <a:lnTo>
                  <a:pt x="438360" y="713164"/>
                </a:lnTo>
                <a:lnTo>
                  <a:pt x="441763" y="695151"/>
                </a:lnTo>
                <a:lnTo>
                  <a:pt x="445567" y="677139"/>
                </a:lnTo>
                <a:lnTo>
                  <a:pt x="450571" y="659727"/>
                </a:lnTo>
                <a:lnTo>
                  <a:pt x="455776" y="642315"/>
                </a:lnTo>
                <a:lnTo>
                  <a:pt x="461581" y="625504"/>
                </a:lnTo>
                <a:lnTo>
                  <a:pt x="467987" y="608892"/>
                </a:lnTo>
                <a:lnTo>
                  <a:pt x="474794" y="593081"/>
                </a:lnTo>
                <a:lnTo>
                  <a:pt x="482000" y="577470"/>
                </a:lnTo>
                <a:lnTo>
                  <a:pt x="490008" y="562260"/>
                </a:lnTo>
                <a:lnTo>
                  <a:pt x="498215" y="547250"/>
                </a:lnTo>
                <a:lnTo>
                  <a:pt x="507024" y="533240"/>
                </a:lnTo>
                <a:lnTo>
                  <a:pt x="516232" y="519030"/>
                </a:lnTo>
                <a:lnTo>
                  <a:pt x="526041" y="506021"/>
                </a:lnTo>
                <a:lnTo>
                  <a:pt x="536251" y="493212"/>
                </a:lnTo>
                <a:lnTo>
                  <a:pt x="546861" y="480604"/>
                </a:lnTo>
                <a:lnTo>
                  <a:pt x="557871" y="468996"/>
                </a:lnTo>
                <a:lnTo>
                  <a:pt x="569281" y="457588"/>
                </a:lnTo>
                <a:lnTo>
                  <a:pt x="580892" y="447181"/>
                </a:lnTo>
                <a:lnTo>
                  <a:pt x="592703" y="437174"/>
                </a:lnTo>
                <a:lnTo>
                  <a:pt x="605315" y="427767"/>
                </a:lnTo>
                <a:lnTo>
                  <a:pt x="617726" y="419161"/>
                </a:lnTo>
                <a:lnTo>
                  <a:pt x="630939" y="410956"/>
                </a:lnTo>
                <a:lnTo>
                  <a:pt x="637745" y="407153"/>
                </a:lnTo>
                <a:lnTo>
                  <a:pt x="644351" y="403550"/>
                </a:lnTo>
                <a:lnTo>
                  <a:pt x="651157" y="400148"/>
                </a:lnTo>
                <a:lnTo>
                  <a:pt x="657763" y="396746"/>
                </a:lnTo>
                <a:lnTo>
                  <a:pt x="664970" y="393744"/>
                </a:lnTo>
                <a:lnTo>
                  <a:pt x="671977" y="390742"/>
                </a:lnTo>
                <a:lnTo>
                  <a:pt x="678983" y="387940"/>
                </a:lnTo>
                <a:lnTo>
                  <a:pt x="685990" y="385538"/>
                </a:lnTo>
                <a:lnTo>
                  <a:pt x="692996" y="383136"/>
                </a:lnTo>
                <a:close/>
                <a:moveTo>
                  <a:pt x="770573" y="0"/>
                </a:moveTo>
                <a:lnTo>
                  <a:pt x="779571" y="400"/>
                </a:lnTo>
                <a:lnTo>
                  <a:pt x="788769" y="1001"/>
                </a:lnTo>
                <a:lnTo>
                  <a:pt x="797767" y="2202"/>
                </a:lnTo>
                <a:lnTo>
                  <a:pt x="806166" y="3603"/>
                </a:lnTo>
                <a:lnTo>
                  <a:pt x="814764" y="5405"/>
                </a:lnTo>
                <a:lnTo>
                  <a:pt x="823362" y="8007"/>
                </a:lnTo>
                <a:lnTo>
                  <a:pt x="831560" y="10610"/>
                </a:lnTo>
                <a:lnTo>
                  <a:pt x="839559" y="14013"/>
                </a:lnTo>
                <a:lnTo>
                  <a:pt x="847357" y="17416"/>
                </a:lnTo>
                <a:lnTo>
                  <a:pt x="855155" y="21420"/>
                </a:lnTo>
                <a:lnTo>
                  <a:pt x="862354" y="25623"/>
                </a:lnTo>
                <a:lnTo>
                  <a:pt x="869752" y="30228"/>
                </a:lnTo>
                <a:lnTo>
                  <a:pt x="876751" y="35232"/>
                </a:lnTo>
                <a:lnTo>
                  <a:pt x="883549" y="40637"/>
                </a:lnTo>
                <a:lnTo>
                  <a:pt x="889948" y="46242"/>
                </a:lnTo>
                <a:lnTo>
                  <a:pt x="895947" y="52048"/>
                </a:lnTo>
                <a:lnTo>
                  <a:pt x="901746" y="58053"/>
                </a:lnTo>
                <a:lnTo>
                  <a:pt x="907344" y="64459"/>
                </a:lnTo>
                <a:lnTo>
                  <a:pt x="912743" y="71265"/>
                </a:lnTo>
                <a:lnTo>
                  <a:pt x="917742" y="78272"/>
                </a:lnTo>
                <a:lnTo>
                  <a:pt x="922341" y="85678"/>
                </a:lnTo>
                <a:lnTo>
                  <a:pt x="926540" y="92885"/>
                </a:lnTo>
                <a:lnTo>
                  <a:pt x="930540" y="100692"/>
                </a:lnTo>
                <a:lnTo>
                  <a:pt x="933939" y="108499"/>
                </a:lnTo>
                <a:lnTo>
                  <a:pt x="937338" y="116507"/>
                </a:lnTo>
                <a:lnTo>
                  <a:pt x="939938" y="124714"/>
                </a:lnTo>
                <a:lnTo>
                  <a:pt x="942537" y="133322"/>
                </a:lnTo>
                <a:lnTo>
                  <a:pt x="944337" y="141930"/>
                </a:lnTo>
                <a:lnTo>
                  <a:pt x="945736" y="150538"/>
                </a:lnTo>
                <a:lnTo>
                  <a:pt x="946936" y="159546"/>
                </a:lnTo>
                <a:lnTo>
                  <a:pt x="947536" y="168555"/>
                </a:lnTo>
                <a:lnTo>
                  <a:pt x="947936" y="177763"/>
                </a:lnTo>
                <a:lnTo>
                  <a:pt x="947536" y="186771"/>
                </a:lnTo>
                <a:lnTo>
                  <a:pt x="946936" y="195779"/>
                </a:lnTo>
                <a:lnTo>
                  <a:pt x="945736" y="204588"/>
                </a:lnTo>
                <a:lnTo>
                  <a:pt x="944337" y="213396"/>
                </a:lnTo>
                <a:lnTo>
                  <a:pt x="942537" y="222004"/>
                </a:lnTo>
                <a:lnTo>
                  <a:pt x="939938" y="230611"/>
                </a:lnTo>
                <a:lnTo>
                  <a:pt x="937338" y="238819"/>
                </a:lnTo>
                <a:lnTo>
                  <a:pt x="933939" y="246826"/>
                </a:lnTo>
                <a:lnTo>
                  <a:pt x="930540" y="254633"/>
                </a:lnTo>
                <a:lnTo>
                  <a:pt x="926540" y="262441"/>
                </a:lnTo>
                <a:lnTo>
                  <a:pt x="922341" y="269647"/>
                </a:lnTo>
                <a:lnTo>
                  <a:pt x="917742" y="277054"/>
                </a:lnTo>
                <a:lnTo>
                  <a:pt x="912743" y="283860"/>
                </a:lnTo>
                <a:lnTo>
                  <a:pt x="907344" y="290466"/>
                </a:lnTo>
                <a:lnTo>
                  <a:pt x="901746" y="296872"/>
                </a:lnTo>
                <a:lnTo>
                  <a:pt x="895947" y="303278"/>
                </a:lnTo>
                <a:lnTo>
                  <a:pt x="889948" y="309083"/>
                </a:lnTo>
                <a:lnTo>
                  <a:pt x="883549" y="314689"/>
                </a:lnTo>
                <a:lnTo>
                  <a:pt x="876751" y="319893"/>
                </a:lnTo>
                <a:lnTo>
                  <a:pt x="869752" y="325098"/>
                </a:lnTo>
                <a:lnTo>
                  <a:pt x="862354" y="329702"/>
                </a:lnTo>
                <a:lnTo>
                  <a:pt x="855155" y="333906"/>
                </a:lnTo>
                <a:lnTo>
                  <a:pt x="847357" y="337910"/>
                </a:lnTo>
                <a:lnTo>
                  <a:pt x="839559" y="341313"/>
                </a:lnTo>
                <a:lnTo>
                  <a:pt x="831560" y="344716"/>
                </a:lnTo>
                <a:lnTo>
                  <a:pt x="823362" y="347319"/>
                </a:lnTo>
                <a:lnTo>
                  <a:pt x="814764" y="349921"/>
                </a:lnTo>
                <a:lnTo>
                  <a:pt x="806166" y="351723"/>
                </a:lnTo>
                <a:lnTo>
                  <a:pt x="797767" y="353124"/>
                </a:lnTo>
                <a:lnTo>
                  <a:pt x="788769" y="354325"/>
                </a:lnTo>
                <a:lnTo>
                  <a:pt x="779571" y="355126"/>
                </a:lnTo>
                <a:lnTo>
                  <a:pt x="770573" y="355326"/>
                </a:lnTo>
                <a:lnTo>
                  <a:pt x="761375" y="355126"/>
                </a:lnTo>
                <a:lnTo>
                  <a:pt x="752377" y="354325"/>
                </a:lnTo>
                <a:lnTo>
                  <a:pt x="743579" y="353124"/>
                </a:lnTo>
                <a:lnTo>
                  <a:pt x="734780" y="351723"/>
                </a:lnTo>
                <a:lnTo>
                  <a:pt x="726182" y="349921"/>
                </a:lnTo>
                <a:lnTo>
                  <a:pt x="717584" y="347319"/>
                </a:lnTo>
                <a:lnTo>
                  <a:pt x="709386" y="344716"/>
                </a:lnTo>
                <a:lnTo>
                  <a:pt x="701387" y="341313"/>
                </a:lnTo>
                <a:lnTo>
                  <a:pt x="693589" y="337910"/>
                </a:lnTo>
                <a:lnTo>
                  <a:pt x="685791" y="333906"/>
                </a:lnTo>
                <a:lnTo>
                  <a:pt x="678592" y="329702"/>
                </a:lnTo>
                <a:lnTo>
                  <a:pt x="671194" y="325098"/>
                </a:lnTo>
                <a:lnTo>
                  <a:pt x="664595" y="319893"/>
                </a:lnTo>
                <a:lnTo>
                  <a:pt x="657796" y="314689"/>
                </a:lnTo>
                <a:lnTo>
                  <a:pt x="651398" y="309083"/>
                </a:lnTo>
                <a:lnTo>
                  <a:pt x="644999" y="303278"/>
                </a:lnTo>
                <a:lnTo>
                  <a:pt x="639200" y="296872"/>
                </a:lnTo>
                <a:lnTo>
                  <a:pt x="633602" y="290466"/>
                </a:lnTo>
                <a:lnTo>
                  <a:pt x="628403" y="283860"/>
                </a:lnTo>
                <a:lnTo>
                  <a:pt x="623604" y="277054"/>
                </a:lnTo>
                <a:lnTo>
                  <a:pt x="618605" y="269647"/>
                </a:lnTo>
                <a:lnTo>
                  <a:pt x="614406" y="262441"/>
                </a:lnTo>
                <a:lnTo>
                  <a:pt x="610806" y="254633"/>
                </a:lnTo>
                <a:lnTo>
                  <a:pt x="607007" y="246826"/>
                </a:lnTo>
                <a:lnTo>
                  <a:pt x="604008" y="238819"/>
                </a:lnTo>
                <a:lnTo>
                  <a:pt x="601008" y="230611"/>
                </a:lnTo>
                <a:lnTo>
                  <a:pt x="598809" y="222004"/>
                </a:lnTo>
                <a:lnTo>
                  <a:pt x="596609" y="213396"/>
                </a:lnTo>
                <a:lnTo>
                  <a:pt x="595210" y="204588"/>
                </a:lnTo>
                <a:lnTo>
                  <a:pt x="594010" y="195779"/>
                </a:lnTo>
                <a:lnTo>
                  <a:pt x="593410" y="186771"/>
                </a:lnTo>
                <a:lnTo>
                  <a:pt x="593010" y="177763"/>
                </a:lnTo>
                <a:lnTo>
                  <a:pt x="593410" y="168555"/>
                </a:lnTo>
                <a:lnTo>
                  <a:pt x="594010" y="159546"/>
                </a:lnTo>
                <a:lnTo>
                  <a:pt x="595210" y="150538"/>
                </a:lnTo>
                <a:lnTo>
                  <a:pt x="596609" y="141930"/>
                </a:lnTo>
                <a:lnTo>
                  <a:pt x="598809" y="133322"/>
                </a:lnTo>
                <a:lnTo>
                  <a:pt x="601008" y="124714"/>
                </a:lnTo>
                <a:lnTo>
                  <a:pt x="604008" y="116507"/>
                </a:lnTo>
                <a:lnTo>
                  <a:pt x="607007" y="108499"/>
                </a:lnTo>
                <a:lnTo>
                  <a:pt x="610806" y="100692"/>
                </a:lnTo>
                <a:lnTo>
                  <a:pt x="614406" y="92885"/>
                </a:lnTo>
                <a:lnTo>
                  <a:pt x="618605" y="85678"/>
                </a:lnTo>
                <a:lnTo>
                  <a:pt x="623604" y="78272"/>
                </a:lnTo>
                <a:lnTo>
                  <a:pt x="628403" y="71265"/>
                </a:lnTo>
                <a:lnTo>
                  <a:pt x="633602" y="64459"/>
                </a:lnTo>
                <a:lnTo>
                  <a:pt x="639200" y="58053"/>
                </a:lnTo>
                <a:lnTo>
                  <a:pt x="644999" y="52048"/>
                </a:lnTo>
                <a:lnTo>
                  <a:pt x="651398" y="46242"/>
                </a:lnTo>
                <a:lnTo>
                  <a:pt x="657796" y="40637"/>
                </a:lnTo>
                <a:lnTo>
                  <a:pt x="664595" y="35232"/>
                </a:lnTo>
                <a:lnTo>
                  <a:pt x="671194" y="30228"/>
                </a:lnTo>
                <a:lnTo>
                  <a:pt x="678592" y="25623"/>
                </a:lnTo>
                <a:lnTo>
                  <a:pt x="685791" y="21420"/>
                </a:lnTo>
                <a:lnTo>
                  <a:pt x="693589" y="17416"/>
                </a:lnTo>
                <a:lnTo>
                  <a:pt x="701387" y="14013"/>
                </a:lnTo>
                <a:lnTo>
                  <a:pt x="709386" y="10610"/>
                </a:lnTo>
                <a:lnTo>
                  <a:pt x="717584" y="8007"/>
                </a:lnTo>
                <a:lnTo>
                  <a:pt x="726182" y="5405"/>
                </a:lnTo>
                <a:lnTo>
                  <a:pt x="734780" y="3603"/>
                </a:lnTo>
                <a:lnTo>
                  <a:pt x="743579" y="2202"/>
                </a:lnTo>
                <a:lnTo>
                  <a:pt x="752377" y="1001"/>
                </a:lnTo>
                <a:lnTo>
                  <a:pt x="761375" y="400"/>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54"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p:transition spd="slow" advTm="1000">
    <p:push dir="u"/>
  </p:transition>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4" accel="58000" fill="hold" nodeType="afterEffect" p14:presetBounceEnd="52000">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14:bounceEnd="52000">
                                          <p:cBhvr additive="base">
                                            <p:cTn id="11" dur="2000" fill="hold"/>
                                            <p:tgtEl>
                                              <p:spTgt spid="18"/>
                                            </p:tgtEl>
                                            <p:attrNameLst>
                                              <p:attrName>ppt_x</p:attrName>
                                            </p:attrNameLst>
                                          </p:cBhvr>
                                          <p:tavLst>
                                            <p:tav tm="0">
                                              <p:val>
                                                <p:strVal val="#ppt_x"/>
                                              </p:val>
                                            </p:tav>
                                            <p:tav tm="100000">
                                              <p:val>
                                                <p:strVal val="#ppt_x"/>
                                              </p:val>
                                            </p:tav>
                                          </p:tavLst>
                                        </p:anim>
                                        <p:anim calcmode="lin" valueType="num" p14:bounceEnd="52000">
                                          <p:cBhvr additive="base">
                                            <p:cTn id="12" dur="20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3" accel="65000" fill="hold" nodeType="withEffect" p14:presetBounceEnd="55000">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14:bounceEnd="55000">
                                          <p:cBhvr additive="base">
                                            <p:cTn id="15" dur="2000" fill="hold"/>
                                            <p:tgtEl>
                                              <p:spTgt spid="46"/>
                                            </p:tgtEl>
                                            <p:attrNameLst>
                                              <p:attrName>ppt_x</p:attrName>
                                            </p:attrNameLst>
                                          </p:cBhvr>
                                          <p:tavLst>
                                            <p:tav tm="0">
                                              <p:val>
                                                <p:strVal val="1+#ppt_w/2"/>
                                              </p:val>
                                            </p:tav>
                                            <p:tav tm="100000">
                                              <p:val>
                                                <p:strVal val="#ppt_x"/>
                                              </p:val>
                                            </p:tav>
                                          </p:tavLst>
                                        </p:anim>
                                        <p:anim calcmode="lin" valueType="num" p14:bounceEnd="55000">
                                          <p:cBhvr additive="base">
                                            <p:cTn id="16" dur="2000" fill="hold"/>
                                            <p:tgtEl>
                                              <p:spTgt spid="46"/>
                                            </p:tgtEl>
                                            <p:attrNameLst>
                                              <p:attrName>ppt_y</p:attrName>
                                            </p:attrNameLst>
                                          </p:cBhvr>
                                          <p:tavLst>
                                            <p:tav tm="0">
                                              <p:val>
                                                <p:strVal val="0-#ppt_h/2"/>
                                              </p:val>
                                            </p:tav>
                                            <p:tav tm="100000">
                                              <p:val>
                                                <p:strVal val="#ppt_y"/>
                                              </p:val>
                                            </p:tav>
                                          </p:tavLst>
                                        </p:anim>
                                      </p:childTnLst>
                                    </p:cTn>
                                  </p:par>
                                  <p:par>
                                    <p:cTn id="17" presetID="2" presetClass="entr" presetSubtype="12" accel="65000" fill="hold" nodeType="withEffect" p14:presetBounceEnd="55000">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14:bounceEnd="55000">
                                          <p:cBhvr additive="base">
                                            <p:cTn id="19" dur="2000" fill="hold"/>
                                            <p:tgtEl>
                                              <p:spTgt spid="49"/>
                                            </p:tgtEl>
                                            <p:attrNameLst>
                                              <p:attrName>ppt_x</p:attrName>
                                            </p:attrNameLst>
                                          </p:cBhvr>
                                          <p:tavLst>
                                            <p:tav tm="0">
                                              <p:val>
                                                <p:strVal val="0-#ppt_w/2"/>
                                              </p:val>
                                            </p:tav>
                                            <p:tav tm="100000">
                                              <p:val>
                                                <p:strVal val="#ppt_x"/>
                                              </p:val>
                                            </p:tav>
                                          </p:tavLst>
                                        </p:anim>
                                        <p:anim calcmode="lin" valueType="num" p14:bounceEnd="55000">
                                          <p:cBhvr additive="base">
                                            <p:cTn id="20" dur="2000" fill="hold"/>
                                            <p:tgtEl>
                                              <p:spTgt spid="49"/>
                                            </p:tgtEl>
                                            <p:attrNameLst>
                                              <p:attrName>ppt_y</p:attrName>
                                            </p:attrNameLst>
                                          </p:cBhvr>
                                          <p:tavLst>
                                            <p:tav tm="0">
                                              <p:val>
                                                <p:strVal val="1+#ppt_h/2"/>
                                              </p:val>
                                            </p:tav>
                                            <p:tav tm="100000">
                                              <p:val>
                                                <p:strVal val="#ppt_y"/>
                                              </p:val>
                                            </p:tav>
                                          </p:tavLst>
                                        </p:anim>
                                      </p:childTnLst>
                                    </p:cTn>
                                  </p:par>
                                  <p:par>
                                    <p:cTn id="21" presetID="2" presetClass="entr" presetSubtype="12" accel="65000" fill="hold" nodeType="withEffect" p14:presetBounceEnd="55000">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14:bounceEnd="55000">
                                          <p:cBhvr additive="base">
                                            <p:cTn id="23" dur="2000" fill="hold"/>
                                            <p:tgtEl>
                                              <p:spTgt spid="67"/>
                                            </p:tgtEl>
                                            <p:attrNameLst>
                                              <p:attrName>ppt_x</p:attrName>
                                            </p:attrNameLst>
                                          </p:cBhvr>
                                          <p:tavLst>
                                            <p:tav tm="0">
                                              <p:val>
                                                <p:strVal val="0-#ppt_w/2"/>
                                              </p:val>
                                            </p:tav>
                                            <p:tav tm="100000">
                                              <p:val>
                                                <p:strVal val="#ppt_x"/>
                                              </p:val>
                                            </p:tav>
                                          </p:tavLst>
                                        </p:anim>
                                        <p:anim calcmode="lin" valueType="num" p14:bounceEnd="55000">
                                          <p:cBhvr additive="base">
                                            <p:cTn id="24" dur="2000" fill="hold"/>
                                            <p:tgtEl>
                                              <p:spTgt spid="67"/>
                                            </p:tgtEl>
                                            <p:attrNameLst>
                                              <p:attrName>ppt_y</p:attrName>
                                            </p:attrNameLst>
                                          </p:cBhvr>
                                          <p:tavLst>
                                            <p:tav tm="0">
                                              <p:val>
                                                <p:strVal val="1+#ppt_h/2"/>
                                              </p:val>
                                            </p:tav>
                                            <p:tav tm="100000">
                                              <p:val>
                                                <p:strVal val="#ppt_y"/>
                                              </p:val>
                                            </p:tav>
                                          </p:tavLst>
                                        </p:anim>
                                      </p:childTnLst>
                                    </p:cTn>
                                  </p:par>
                                  <p:par>
                                    <p:cTn id="25" presetID="23" presetClass="entr" presetSubtype="528" fill="hold" nodeType="withEffect">
                                      <p:stCondLst>
                                        <p:cond delay="2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 calcmode="lin" valueType="num">
                                          <p:cBhvr>
                                            <p:cTn id="29" dur="1000" fill="hold"/>
                                            <p:tgtEl>
                                              <p:spTgt spid="24"/>
                                            </p:tgtEl>
                                            <p:attrNameLst>
                                              <p:attrName>ppt_x</p:attrName>
                                            </p:attrNameLst>
                                          </p:cBhvr>
                                          <p:tavLst>
                                            <p:tav tm="0">
                                              <p:val>
                                                <p:fltVal val="0.5"/>
                                              </p:val>
                                            </p:tav>
                                            <p:tav tm="100000">
                                              <p:val>
                                                <p:strVal val="#ppt_x"/>
                                              </p:val>
                                            </p:tav>
                                          </p:tavLst>
                                        </p:anim>
                                        <p:anim calcmode="lin" valueType="num">
                                          <p:cBhvr>
                                            <p:cTn id="30" dur="1000" fill="hold"/>
                                            <p:tgtEl>
                                              <p:spTgt spid="24"/>
                                            </p:tgtEl>
                                            <p:attrNameLst>
                                              <p:attrName>ppt_y</p:attrName>
                                            </p:attrNameLst>
                                          </p:cBhvr>
                                          <p:tavLst>
                                            <p:tav tm="0">
                                              <p:val>
                                                <p:fltVal val="0.5"/>
                                              </p:val>
                                            </p:tav>
                                            <p:tav tm="100000">
                                              <p:val>
                                                <p:strVal val="#ppt_y"/>
                                              </p:val>
                                            </p:tav>
                                          </p:tavLst>
                                        </p:anim>
                                      </p:childTnLst>
                                    </p:cTn>
                                  </p:par>
                                  <p:par>
                                    <p:cTn id="31" presetID="2" presetClass="entr" presetSubtype="3" accel="65000" fill="hold" nodeType="withEffect" p14:presetBounceEnd="55000">
                                      <p:stCondLst>
                                        <p:cond delay="0"/>
                                      </p:stCondLst>
                                      <p:childTnLst>
                                        <p:set>
                                          <p:cBhvr>
                                            <p:cTn id="32" dur="1" fill="hold">
                                              <p:stCondLst>
                                                <p:cond delay="0"/>
                                              </p:stCondLst>
                                            </p:cTn>
                                            <p:tgtEl>
                                              <p:spTgt spid="64"/>
                                            </p:tgtEl>
                                            <p:attrNameLst>
                                              <p:attrName>style.visibility</p:attrName>
                                            </p:attrNameLst>
                                          </p:cBhvr>
                                          <p:to>
                                            <p:strVal val="visible"/>
                                          </p:to>
                                        </p:set>
                                        <p:anim calcmode="lin" valueType="num" p14:bounceEnd="55000">
                                          <p:cBhvr additive="base">
                                            <p:cTn id="33" dur="2000" fill="hold"/>
                                            <p:tgtEl>
                                              <p:spTgt spid="64"/>
                                            </p:tgtEl>
                                            <p:attrNameLst>
                                              <p:attrName>ppt_x</p:attrName>
                                            </p:attrNameLst>
                                          </p:cBhvr>
                                          <p:tavLst>
                                            <p:tav tm="0">
                                              <p:val>
                                                <p:strVal val="1+#ppt_w/2"/>
                                              </p:val>
                                            </p:tav>
                                            <p:tav tm="100000">
                                              <p:val>
                                                <p:strVal val="#ppt_x"/>
                                              </p:val>
                                            </p:tav>
                                          </p:tavLst>
                                        </p:anim>
                                        <p:anim calcmode="lin" valueType="num" p14:bounceEnd="55000">
                                          <p:cBhvr additive="base">
                                            <p:cTn id="34" dur="2000" fill="hold"/>
                                            <p:tgtEl>
                                              <p:spTgt spid="64"/>
                                            </p:tgtEl>
                                            <p:attrNameLst>
                                              <p:attrName>ppt_y</p:attrName>
                                            </p:attrNameLst>
                                          </p:cBhvr>
                                          <p:tavLst>
                                            <p:tav tm="0">
                                              <p:val>
                                                <p:strVal val="0-#ppt_h/2"/>
                                              </p:val>
                                            </p:tav>
                                            <p:tav tm="100000">
                                              <p:val>
                                                <p:strVal val="#ppt_y"/>
                                              </p:val>
                                            </p:tav>
                                          </p:tavLst>
                                        </p:anim>
                                      </p:childTnLst>
                                    </p:cTn>
                                  </p:par>
                                  <p:par>
                                    <p:cTn id="35" presetID="2" presetClass="entr" presetSubtype="3" accel="65000" fill="hold" nodeType="withEffect" p14:presetBounceEnd="55000">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14:bounceEnd="55000">
                                          <p:cBhvr additive="base">
                                            <p:cTn id="37" dur="2000" fill="hold"/>
                                            <p:tgtEl>
                                              <p:spTgt spid="61"/>
                                            </p:tgtEl>
                                            <p:attrNameLst>
                                              <p:attrName>ppt_x</p:attrName>
                                            </p:attrNameLst>
                                          </p:cBhvr>
                                          <p:tavLst>
                                            <p:tav tm="0">
                                              <p:val>
                                                <p:strVal val="1+#ppt_w/2"/>
                                              </p:val>
                                            </p:tav>
                                            <p:tav tm="100000">
                                              <p:val>
                                                <p:strVal val="#ppt_x"/>
                                              </p:val>
                                            </p:tav>
                                          </p:tavLst>
                                        </p:anim>
                                        <p:anim calcmode="lin" valueType="num" p14:bounceEnd="55000">
                                          <p:cBhvr additive="base">
                                            <p:cTn id="38" dur="2000" fill="hold"/>
                                            <p:tgtEl>
                                              <p:spTgt spid="61"/>
                                            </p:tgtEl>
                                            <p:attrNameLst>
                                              <p:attrName>ppt_y</p:attrName>
                                            </p:attrNameLst>
                                          </p:cBhvr>
                                          <p:tavLst>
                                            <p:tav tm="0">
                                              <p:val>
                                                <p:strVal val="0-#ppt_h/2"/>
                                              </p:val>
                                            </p:tav>
                                            <p:tav tm="100000">
                                              <p:val>
                                                <p:strVal val="#ppt_y"/>
                                              </p:val>
                                            </p:tav>
                                          </p:tavLst>
                                        </p:anim>
                                      </p:childTnLst>
                                    </p:cTn>
                                  </p:par>
                                  <p:par>
                                    <p:cTn id="39" presetID="2" presetClass="entr" presetSubtype="12" accel="65000" fill="hold" nodeType="withEffect" p14:presetBounceEnd="55000">
                                      <p:stCondLst>
                                        <p:cond delay="0"/>
                                      </p:stCondLst>
                                      <p:childTnLst>
                                        <p:set>
                                          <p:cBhvr>
                                            <p:cTn id="40" dur="1" fill="hold">
                                              <p:stCondLst>
                                                <p:cond delay="0"/>
                                              </p:stCondLst>
                                            </p:cTn>
                                            <p:tgtEl>
                                              <p:spTgt spid="87"/>
                                            </p:tgtEl>
                                            <p:attrNameLst>
                                              <p:attrName>style.visibility</p:attrName>
                                            </p:attrNameLst>
                                          </p:cBhvr>
                                          <p:to>
                                            <p:strVal val="visible"/>
                                          </p:to>
                                        </p:set>
                                        <p:anim calcmode="lin" valueType="num" p14:bounceEnd="55000">
                                          <p:cBhvr additive="base">
                                            <p:cTn id="41" dur="2000" fill="hold"/>
                                            <p:tgtEl>
                                              <p:spTgt spid="87"/>
                                            </p:tgtEl>
                                            <p:attrNameLst>
                                              <p:attrName>ppt_x</p:attrName>
                                            </p:attrNameLst>
                                          </p:cBhvr>
                                          <p:tavLst>
                                            <p:tav tm="0">
                                              <p:val>
                                                <p:strVal val="0-#ppt_w/2"/>
                                              </p:val>
                                            </p:tav>
                                            <p:tav tm="100000">
                                              <p:val>
                                                <p:strVal val="#ppt_x"/>
                                              </p:val>
                                            </p:tav>
                                          </p:tavLst>
                                        </p:anim>
                                        <p:anim calcmode="lin" valueType="num" p14:bounceEnd="55000">
                                          <p:cBhvr additive="base">
                                            <p:cTn id="42" dur="2000" fill="hold"/>
                                            <p:tgtEl>
                                              <p:spTgt spid="87"/>
                                            </p:tgtEl>
                                            <p:attrNameLst>
                                              <p:attrName>ppt_y</p:attrName>
                                            </p:attrNameLst>
                                          </p:cBhvr>
                                          <p:tavLst>
                                            <p:tav tm="0">
                                              <p:val>
                                                <p:strVal val="1+#ppt_h/2"/>
                                              </p:val>
                                            </p:tav>
                                            <p:tav tm="100000">
                                              <p:val>
                                                <p:strVal val="#ppt_y"/>
                                              </p:val>
                                            </p:tav>
                                          </p:tavLst>
                                        </p:anim>
                                      </p:childTnLst>
                                    </p:cTn>
                                  </p:par>
                                  <p:par>
                                    <p:cTn id="43" presetID="2" presetClass="entr" presetSubtype="12" accel="65000" fill="hold" nodeType="withEffect" p14:presetBounceEnd="55000">
                                      <p:stCondLst>
                                        <p:cond delay="0"/>
                                      </p:stCondLst>
                                      <p:childTnLst>
                                        <p:set>
                                          <p:cBhvr>
                                            <p:cTn id="44" dur="1" fill="hold">
                                              <p:stCondLst>
                                                <p:cond delay="0"/>
                                              </p:stCondLst>
                                            </p:cTn>
                                            <p:tgtEl>
                                              <p:spTgt spid="84"/>
                                            </p:tgtEl>
                                            <p:attrNameLst>
                                              <p:attrName>style.visibility</p:attrName>
                                            </p:attrNameLst>
                                          </p:cBhvr>
                                          <p:to>
                                            <p:strVal val="visible"/>
                                          </p:to>
                                        </p:set>
                                        <p:anim calcmode="lin" valueType="num" p14:bounceEnd="55000">
                                          <p:cBhvr additive="base">
                                            <p:cTn id="45" dur="2000" fill="hold"/>
                                            <p:tgtEl>
                                              <p:spTgt spid="84"/>
                                            </p:tgtEl>
                                            <p:attrNameLst>
                                              <p:attrName>ppt_x</p:attrName>
                                            </p:attrNameLst>
                                          </p:cBhvr>
                                          <p:tavLst>
                                            <p:tav tm="0">
                                              <p:val>
                                                <p:strVal val="0-#ppt_w/2"/>
                                              </p:val>
                                            </p:tav>
                                            <p:tav tm="100000">
                                              <p:val>
                                                <p:strVal val="#ppt_x"/>
                                              </p:val>
                                            </p:tav>
                                          </p:tavLst>
                                        </p:anim>
                                        <p:anim calcmode="lin" valueType="num" p14:bounceEnd="55000">
                                          <p:cBhvr additive="base">
                                            <p:cTn id="46" dur="2000" fill="hold"/>
                                            <p:tgtEl>
                                              <p:spTgt spid="84"/>
                                            </p:tgtEl>
                                            <p:attrNameLst>
                                              <p:attrName>ppt_y</p:attrName>
                                            </p:attrNameLst>
                                          </p:cBhvr>
                                          <p:tavLst>
                                            <p:tav tm="0">
                                              <p:val>
                                                <p:strVal val="1+#ppt_h/2"/>
                                              </p:val>
                                            </p:tav>
                                            <p:tav tm="100000">
                                              <p:val>
                                                <p:strVal val="#ppt_y"/>
                                              </p:val>
                                            </p:tav>
                                          </p:tavLst>
                                        </p:anim>
                                      </p:childTnLst>
                                    </p:cTn>
                                  </p:par>
                                  <p:par>
                                    <p:cTn id="47" presetID="2" presetClass="entr" presetSubtype="12" accel="65000" fill="hold" nodeType="withEffect" p14:presetBounceEnd="55000">
                                      <p:stCondLst>
                                        <p:cond delay="0"/>
                                      </p:stCondLst>
                                      <p:childTnLst>
                                        <p:set>
                                          <p:cBhvr>
                                            <p:cTn id="48" dur="1" fill="hold">
                                              <p:stCondLst>
                                                <p:cond delay="0"/>
                                              </p:stCondLst>
                                            </p:cTn>
                                            <p:tgtEl>
                                              <p:spTgt spid="58"/>
                                            </p:tgtEl>
                                            <p:attrNameLst>
                                              <p:attrName>style.visibility</p:attrName>
                                            </p:attrNameLst>
                                          </p:cBhvr>
                                          <p:to>
                                            <p:strVal val="visible"/>
                                          </p:to>
                                        </p:set>
                                        <p:anim calcmode="lin" valueType="num" p14:bounceEnd="55000">
                                          <p:cBhvr additive="base">
                                            <p:cTn id="49" dur="2000" fill="hold"/>
                                            <p:tgtEl>
                                              <p:spTgt spid="58"/>
                                            </p:tgtEl>
                                            <p:attrNameLst>
                                              <p:attrName>ppt_x</p:attrName>
                                            </p:attrNameLst>
                                          </p:cBhvr>
                                          <p:tavLst>
                                            <p:tav tm="0">
                                              <p:val>
                                                <p:strVal val="0-#ppt_w/2"/>
                                              </p:val>
                                            </p:tav>
                                            <p:tav tm="100000">
                                              <p:val>
                                                <p:strVal val="#ppt_x"/>
                                              </p:val>
                                            </p:tav>
                                          </p:tavLst>
                                        </p:anim>
                                        <p:anim calcmode="lin" valueType="num" p14:bounceEnd="55000">
                                          <p:cBhvr additive="base">
                                            <p:cTn id="50" dur="2000" fill="hold"/>
                                            <p:tgtEl>
                                              <p:spTgt spid="58"/>
                                            </p:tgtEl>
                                            <p:attrNameLst>
                                              <p:attrName>ppt_y</p:attrName>
                                            </p:attrNameLst>
                                          </p:cBhvr>
                                          <p:tavLst>
                                            <p:tav tm="0">
                                              <p:val>
                                                <p:strVal val="1+#ppt_h/2"/>
                                              </p:val>
                                            </p:tav>
                                            <p:tav tm="100000">
                                              <p:val>
                                                <p:strVal val="#ppt_y"/>
                                              </p:val>
                                            </p:tav>
                                          </p:tavLst>
                                        </p:anim>
                                      </p:childTnLst>
                                    </p:cTn>
                                  </p:par>
                                  <p:par>
                                    <p:cTn id="51" presetID="2" presetClass="entr" presetSubtype="3" accel="65000" fill="hold" nodeType="withEffect" p14:presetBounceEnd="55000">
                                      <p:stCondLst>
                                        <p:cond delay="0"/>
                                      </p:stCondLst>
                                      <p:childTnLst>
                                        <p:set>
                                          <p:cBhvr>
                                            <p:cTn id="52" dur="1" fill="hold">
                                              <p:stCondLst>
                                                <p:cond delay="0"/>
                                              </p:stCondLst>
                                            </p:cTn>
                                            <p:tgtEl>
                                              <p:spTgt spid="55"/>
                                            </p:tgtEl>
                                            <p:attrNameLst>
                                              <p:attrName>style.visibility</p:attrName>
                                            </p:attrNameLst>
                                          </p:cBhvr>
                                          <p:to>
                                            <p:strVal val="visible"/>
                                          </p:to>
                                        </p:set>
                                        <p:anim calcmode="lin" valueType="num" p14:bounceEnd="55000">
                                          <p:cBhvr additive="base">
                                            <p:cTn id="53" dur="2000" fill="hold"/>
                                            <p:tgtEl>
                                              <p:spTgt spid="55"/>
                                            </p:tgtEl>
                                            <p:attrNameLst>
                                              <p:attrName>ppt_x</p:attrName>
                                            </p:attrNameLst>
                                          </p:cBhvr>
                                          <p:tavLst>
                                            <p:tav tm="0">
                                              <p:val>
                                                <p:strVal val="1+#ppt_w/2"/>
                                              </p:val>
                                            </p:tav>
                                            <p:tav tm="100000">
                                              <p:val>
                                                <p:strVal val="#ppt_x"/>
                                              </p:val>
                                            </p:tav>
                                          </p:tavLst>
                                        </p:anim>
                                        <p:anim calcmode="lin" valueType="num" p14:bounceEnd="55000">
                                          <p:cBhvr additive="base">
                                            <p:cTn id="54" dur="2000" fill="hold"/>
                                            <p:tgtEl>
                                              <p:spTgt spid="55"/>
                                            </p:tgtEl>
                                            <p:attrNameLst>
                                              <p:attrName>ppt_y</p:attrName>
                                            </p:attrNameLst>
                                          </p:cBhvr>
                                          <p:tavLst>
                                            <p:tav tm="0">
                                              <p:val>
                                                <p:strVal val="0-#ppt_h/2"/>
                                              </p:val>
                                            </p:tav>
                                            <p:tav tm="100000">
                                              <p:val>
                                                <p:strVal val="#ppt_y"/>
                                              </p:val>
                                            </p:tav>
                                          </p:tavLst>
                                        </p:anim>
                                      </p:childTnLst>
                                    </p:cTn>
                                  </p:par>
                                </p:childTnLst>
                              </p:cTn>
                            </p:par>
                            <p:par>
                              <p:cTn id="55" fill="hold">
                                <p:stCondLst>
                                  <p:cond delay="2500"/>
                                </p:stCondLst>
                                <p:childTnLst>
                                  <p:par>
                                    <p:cTn id="56" presetID="42" presetClass="entr" presetSubtype="0" fill="hold" grpId="0" nodeType="afterEffect">
                                      <p:stCondLst>
                                        <p:cond delay="0"/>
                                      </p:stCondLst>
                                      <p:childTnLst>
                                        <p:set>
                                          <p:cBhvr>
                                            <p:cTn id="57" dur="1" fill="hold">
                                              <p:stCondLst>
                                                <p:cond delay="0"/>
                                              </p:stCondLst>
                                            </p:cTn>
                                            <p:tgtEl>
                                              <p:spTgt spid="53"/>
                                            </p:tgtEl>
                                            <p:attrNameLst>
                                              <p:attrName>style.visibility</p:attrName>
                                            </p:attrNameLst>
                                          </p:cBhvr>
                                          <p:to>
                                            <p:strVal val="visible"/>
                                          </p:to>
                                        </p:set>
                                        <p:animEffect transition="in" filter="fade">
                                          <p:cBhvr>
                                            <p:cTn id="58" dur="1000"/>
                                            <p:tgtEl>
                                              <p:spTgt spid="53"/>
                                            </p:tgtEl>
                                          </p:cBhvr>
                                        </p:animEffect>
                                        <p:anim calcmode="lin" valueType="num">
                                          <p:cBhvr>
                                            <p:cTn id="59" dur="1000" fill="hold"/>
                                            <p:tgtEl>
                                              <p:spTgt spid="53"/>
                                            </p:tgtEl>
                                            <p:attrNameLst>
                                              <p:attrName>ppt_x</p:attrName>
                                            </p:attrNameLst>
                                          </p:cBhvr>
                                          <p:tavLst>
                                            <p:tav tm="0">
                                              <p:val>
                                                <p:strVal val="#ppt_x"/>
                                              </p:val>
                                            </p:tav>
                                            <p:tav tm="100000">
                                              <p:val>
                                                <p:strVal val="#ppt_x"/>
                                              </p:val>
                                            </p:tav>
                                          </p:tavLst>
                                        </p:anim>
                                        <p:anim calcmode="lin" valueType="num">
                                          <p:cBhvr>
                                            <p:cTn id="60" dur="1000" fill="hold"/>
                                            <p:tgtEl>
                                              <p:spTgt spid="53"/>
                                            </p:tgtEl>
                                            <p:attrNameLst>
                                              <p:attrName>ppt_y</p:attrName>
                                            </p:attrNameLst>
                                          </p:cBhvr>
                                          <p:tavLst>
                                            <p:tav tm="0">
                                              <p:val>
                                                <p:strVal val="#ppt_y+.1"/>
                                              </p:val>
                                            </p:tav>
                                            <p:tav tm="100000">
                                              <p:val>
                                                <p:strVal val="#ppt_y"/>
                                              </p:val>
                                            </p:tav>
                                          </p:tavLst>
                                        </p:anim>
                                      </p:childTnLst>
                                    </p:cTn>
                                  </p:par>
                                </p:childTnLst>
                              </p:cTn>
                            </p:par>
                            <p:par>
                              <p:cTn id="61" fill="hold">
                                <p:stCondLst>
                                  <p:cond delay="3500"/>
                                </p:stCondLst>
                                <p:childTnLst>
                                  <p:par>
                                    <p:cTn id="62" presetID="22" presetClass="entr" presetSubtype="1"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wipe(up)">
                                          <p:cBhvr>
                                            <p:cTn id="64" dur="500"/>
                                            <p:tgtEl>
                                              <p:spTgt spid="43"/>
                                            </p:tgtEl>
                                          </p:cBhvr>
                                        </p:animEffect>
                                      </p:childTnLst>
                                    </p:cTn>
                                  </p:par>
                                </p:childTnLst>
                              </p:cTn>
                            </p:par>
                            <p:par>
                              <p:cTn id="65" fill="hold">
                                <p:stCondLst>
                                  <p:cond delay="4000"/>
                                </p:stCondLst>
                                <p:childTnLst>
                                  <p:par>
                                    <p:cTn id="66" presetID="2" presetClass="entr" presetSubtype="2"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1+#ppt_w/2"/>
                                              </p:val>
                                            </p:tav>
                                            <p:tav tm="100000">
                                              <p:val>
                                                <p:strVal val="#ppt_x"/>
                                              </p:val>
                                            </p:tav>
                                          </p:tavLst>
                                        </p:anim>
                                        <p:anim calcmode="lin" valueType="num">
                                          <p:cBhvr additive="base">
                                            <p:cTn id="69" dur="500" fill="hold"/>
                                            <p:tgtEl>
                                              <p:spTgt spid="44"/>
                                            </p:tgtEl>
                                            <p:attrNameLst>
                                              <p:attrName>ppt_y</p:attrName>
                                            </p:attrNameLst>
                                          </p:cBhvr>
                                          <p:tavLst>
                                            <p:tav tm="0">
                                              <p:val>
                                                <p:strVal val="#ppt_y"/>
                                              </p:val>
                                            </p:tav>
                                            <p:tav tm="100000">
                                              <p:val>
                                                <p:strVal val="#ppt_y"/>
                                              </p:val>
                                            </p:tav>
                                          </p:tavLst>
                                        </p:anim>
                                      </p:childTnLst>
                                    </p:cTn>
                                  </p:par>
                                </p:childTnLst>
                              </p:cTn>
                            </p:par>
                            <p:par>
                              <p:cTn id="70" fill="hold">
                                <p:stCondLst>
                                  <p:cond delay="4500"/>
                                </p:stCondLst>
                                <p:childTnLst>
                                  <p:par>
                                    <p:cTn id="71" presetID="16" presetClass="entr" presetSubtype="21" fill="hold" grpId="0" nodeType="after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barn(inVertical)">
                                          <p:cBhvr>
                                            <p:cTn id="7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53" grpId="0" animBg="1"/>
          <p:bldP spid="54"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4" accel="5800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2000" fill="hold"/>
                                            <p:tgtEl>
                                              <p:spTgt spid="18"/>
                                            </p:tgtEl>
                                            <p:attrNameLst>
                                              <p:attrName>ppt_x</p:attrName>
                                            </p:attrNameLst>
                                          </p:cBhvr>
                                          <p:tavLst>
                                            <p:tav tm="0">
                                              <p:val>
                                                <p:strVal val="#ppt_x"/>
                                              </p:val>
                                            </p:tav>
                                            <p:tav tm="100000">
                                              <p:val>
                                                <p:strVal val="#ppt_x"/>
                                              </p:val>
                                            </p:tav>
                                          </p:tavLst>
                                        </p:anim>
                                        <p:anim calcmode="lin" valueType="num">
                                          <p:cBhvr additive="base">
                                            <p:cTn id="12" dur="20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3" accel="65000" fill="hold" nodeType="with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2000" fill="hold"/>
                                            <p:tgtEl>
                                              <p:spTgt spid="46"/>
                                            </p:tgtEl>
                                            <p:attrNameLst>
                                              <p:attrName>ppt_x</p:attrName>
                                            </p:attrNameLst>
                                          </p:cBhvr>
                                          <p:tavLst>
                                            <p:tav tm="0">
                                              <p:val>
                                                <p:strVal val="1+#ppt_w/2"/>
                                              </p:val>
                                            </p:tav>
                                            <p:tav tm="100000">
                                              <p:val>
                                                <p:strVal val="#ppt_x"/>
                                              </p:val>
                                            </p:tav>
                                          </p:tavLst>
                                        </p:anim>
                                        <p:anim calcmode="lin" valueType="num">
                                          <p:cBhvr additive="base">
                                            <p:cTn id="16" dur="2000" fill="hold"/>
                                            <p:tgtEl>
                                              <p:spTgt spid="46"/>
                                            </p:tgtEl>
                                            <p:attrNameLst>
                                              <p:attrName>ppt_y</p:attrName>
                                            </p:attrNameLst>
                                          </p:cBhvr>
                                          <p:tavLst>
                                            <p:tav tm="0">
                                              <p:val>
                                                <p:strVal val="0-#ppt_h/2"/>
                                              </p:val>
                                            </p:tav>
                                            <p:tav tm="100000">
                                              <p:val>
                                                <p:strVal val="#ppt_y"/>
                                              </p:val>
                                            </p:tav>
                                          </p:tavLst>
                                        </p:anim>
                                      </p:childTnLst>
                                    </p:cTn>
                                  </p:par>
                                  <p:par>
                                    <p:cTn id="17" presetID="2" presetClass="entr" presetSubtype="12" accel="65000"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2000" fill="hold"/>
                                            <p:tgtEl>
                                              <p:spTgt spid="49"/>
                                            </p:tgtEl>
                                            <p:attrNameLst>
                                              <p:attrName>ppt_x</p:attrName>
                                            </p:attrNameLst>
                                          </p:cBhvr>
                                          <p:tavLst>
                                            <p:tav tm="0">
                                              <p:val>
                                                <p:strVal val="0-#ppt_w/2"/>
                                              </p:val>
                                            </p:tav>
                                            <p:tav tm="100000">
                                              <p:val>
                                                <p:strVal val="#ppt_x"/>
                                              </p:val>
                                            </p:tav>
                                          </p:tavLst>
                                        </p:anim>
                                        <p:anim calcmode="lin" valueType="num">
                                          <p:cBhvr additive="base">
                                            <p:cTn id="20" dur="2000" fill="hold"/>
                                            <p:tgtEl>
                                              <p:spTgt spid="49"/>
                                            </p:tgtEl>
                                            <p:attrNameLst>
                                              <p:attrName>ppt_y</p:attrName>
                                            </p:attrNameLst>
                                          </p:cBhvr>
                                          <p:tavLst>
                                            <p:tav tm="0">
                                              <p:val>
                                                <p:strVal val="1+#ppt_h/2"/>
                                              </p:val>
                                            </p:tav>
                                            <p:tav tm="100000">
                                              <p:val>
                                                <p:strVal val="#ppt_y"/>
                                              </p:val>
                                            </p:tav>
                                          </p:tavLst>
                                        </p:anim>
                                      </p:childTnLst>
                                    </p:cTn>
                                  </p:par>
                                  <p:par>
                                    <p:cTn id="21" presetID="2" presetClass="entr" presetSubtype="12" accel="65000" fill="hold" nodeType="with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2000" fill="hold"/>
                                            <p:tgtEl>
                                              <p:spTgt spid="67"/>
                                            </p:tgtEl>
                                            <p:attrNameLst>
                                              <p:attrName>ppt_x</p:attrName>
                                            </p:attrNameLst>
                                          </p:cBhvr>
                                          <p:tavLst>
                                            <p:tav tm="0">
                                              <p:val>
                                                <p:strVal val="0-#ppt_w/2"/>
                                              </p:val>
                                            </p:tav>
                                            <p:tav tm="100000">
                                              <p:val>
                                                <p:strVal val="#ppt_x"/>
                                              </p:val>
                                            </p:tav>
                                          </p:tavLst>
                                        </p:anim>
                                        <p:anim calcmode="lin" valueType="num">
                                          <p:cBhvr additive="base">
                                            <p:cTn id="24" dur="2000" fill="hold"/>
                                            <p:tgtEl>
                                              <p:spTgt spid="67"/>
                                            </p:tgtEl>
                                            <p:attrNameLst>
                                              <p:attrName>ppt_y</p:attrName>
                                            </p:attrNameLst>
                                          </p:cBhvr>
                                          <p:tavLst>
                                            <p:tav tm="0">
                                              <p:val>
                                                <p:strVal val="1+#ppt_h/2"/>
                                              </p:val>
                                            </p:tav>
                                            <p:tav tm="100000">
                                              <p:val>
                                                <p:strVal val="#ppt_y"/>
                                              </p:val>
                                            </p:tav>
                                          </p:tavLst>
                                        </p:anim>
                                      </p:childTnLst>
                                    </p:cTn>
                                  </p:par>
                                  <p:par>
                                    <p:cTn id="25" presetID="23" presetClass="entr" presetSubtype="528" fill="hold" nodeType="withEffect">
                                      <p:stCondLst>
                                        <p:cond delay="2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 calcmode="lin" valueType="num">
                                          <p:cBhvr>
                                            <p:cTn id="29" dur="1000" fill="hold"/>
                                            <p:tgtEl>
                                              <p:spTgt spid="24"/>
                                            </p:tgtEl>
                                            <p:attrNameLst>
                                              <p:attrName>ppt_x</p:attrName>
                                            </p:attrNameLst>
                                          </p:cBhvr>
                                          <p:tavLst>
                                            <p:tav tm="0">
                                              <p:val>
                                                <p:fltVal val="0.5"/>
                                              </p:val>
                                            </p:tav>
                                            <p:tav tm="100000">
                                              <p:val>
                                                <p:strVal val="#ppt_x"/>
                                              </p:val>
                                            </p:tav>
                                          </p:tavLst>
                                        </p:anim>
                                        <p:anim calcmode="lin" valueType="num">
                                          <p:cBhvr>
                                            <p:cTn id="30" dur="1000" fill="hold"/>
                                            <p:tgtEl>
                                              <p:spTgt spid="24"/>
                                            </p:tgtEl>
                                            <p:attrNameLst>
                                              <p:attrName>ppt_y</p:attrName>
                                            </p:attrNameLst>
                                          </p:cBhvr>
                                          <p:tavLst>
                                            <p:tav tm="0">
                                              <p:val>
                                                <p:fltVal val="0.5"/>
                                              </p:val>
                                            </p:tav>
                                            <p:tav tm="100000">
                                              <p:val>
                                                <p:strVal val="#ppt_y"/>
                                              </p:val>
                                            </p:tav>
                                          </p:tavLst>
                                        </p:anim>
                                      </p:childTnLst>
                                    </p:cTn>
                                  </p:par>
                                  <p:par>
                                    <p:cTn id="31" presetID="2" presetClass="entr" presetSubtype="3" accel="65000" fill="hold" nodeType="withEffect">
                                      <p:stCondLst>
                                        <p:cond delay="0"/>
                                      </p:stCondLst>
                                      <p:childTnLst>
                                        <p:set>
                                          <p:cBhvr>
                                            <p:cTn id="32" dur="1" fill="hold">
                                              <p:stCondLst>
                                                <p:cond delay="0"/>
                                              </p:stCondLst>
                                            </p:cTn>
                                            <p:tgtEl>
                                              <p:spTgt spid="64"/>
                                            </p:tgtEl>
                                            <p:attrNameLst>
                                              <p:attrName>style.visibility</p:attrName>
                                            </p:attrNameLst>
                                          </p:cBhvr>
                                          <p:to>
                                            <p:strVal val="visible"/>
                                          </p:to>
                                        </p:set>
                                        <p:anim calcmode="lin" valueType="num">
                                          <p:cBhvr additive="base">
                                            <p:cTn id="33" dur="2000" fill="hold"/>
                                            <p:tgtEl>
                                              <p:spTgt spid="64"/>
                                            </p:tgtEl>
                                            <p:attrNameLst>
                                              <p:attrName>ppt_x</p:attrName>
                                            </p:attrNameLst>
                                          </p:cBhvr>
                                          <p:tavLst>
                                            <p:tav tm="0">
                                              <p:val>
                                                <p:strVal val="1+#ppt_w/2"/>
                                              </p:val>
                                            </p:tav>
                                            <p:tav tm="100000">
                                              <p:val>
                                                <p:strVal val="#ppt_x"/>
                                              </p:val>
                                            </p:tav>
                                          </p:tavLst>
                                        </p:anim>
                                        <p:anim calcmode="lin" valueType="num">
                                          <p:cBhvr additive="base">
                                            <p:cTn id="34" dur="2000" fill="hold"/>
                                            <p:tgtEl>
                                              <p:spTgt spid="64"/>
                                            </p:tgtEl>
                                            <p:attrNameLst>
                                              <p:attrName>ppt_y</p:attrName>
                                            </p:attrNameLst>
                                          </p:cBhvr>
                                          <p:tavLst>
                                            <p:tav tm="0">
                                              <p:val>
                                                <p:strVal val="0-#ppt_h/2"/>
                                              </p:val>
                                            </p:tav>
                                            <p:tav tm="100000">
                                              <p:val>
                                                <p:strVal val="#ppt_y"/>
                                              </p:val>
                                            </p:tav>
                                          </p:tavLst>
                                        </p:anim>
                                      </p:childTnLst>
                                    </p:cTn>
                                  </p:par>
                                  <p:par>
                                    <p:cTn id="35" presetID="2" presetClass="entr" presetSubtype="3" accel="65000" fill="hold" nodeType="with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additive="base">
                                            <p:cTn id="37" dur="2000" fill="hold"/>
                                            <p:tgtEl>
                                              <p:spTgt spid="61"/>
                                            </p:tgtEl>
                                            <p:attrNameLst>
                                              <p:attrName>ppt_x</p:attrName>
                                            </p:attrNameLst>
                                          </p:cBhvr>
                                          <p:tavLst>
                                            <p:tav tm="0">
                                              <p:val>
                                                <p:strVal val="1+#ppt_w/2"/>
                                              </p:val>
                                            </p:tav>
                                            <p:tav tm="100000">
                                              <p:val>
                                                <p:strVal val="#ppt_x"/>
                                              </p:val>
                                            </p:tav>
                                          </p:tavLst>
                                        </p:anim>
                                        <p:anim calcmode="lin" valueType="num">
                                          <p:cBhvr additive="base">
                                            <p:cTn id="38" dur="2000" fill="hold"/>
                                            <p:tgtEl>
                                              <p:spTgt spid="61"/>
                                            </p:tgtEl>
                                            <p:attrNameLst>
                                              <p:attrName>ppt_y</p:attrName>
                                            </p:attrNameLst>
                                          </p:cBhvr>
                                          <p:tavLst>
                                            <p:tav tm="0">
                                              <p:val>
                                                <p:strVal val="0-#ppt_h/2"/>
                                              </p:val>
                                            </p:tav>
                                            <p:tav tm="100000">
                                              <p:val>
                                                <p:strVal val="#ppt_y"/>
                                              </p:val>
                                            </p:tav>
                                          </p:tavLst>
                                        </p:anim>
                                      </p:childTnLst>
                                    </p:cTn>
                                  </p:par>
                                  <p:par>
                                    <p:cTn id="39" presetID="2" presetClass="entr" presetSubtype="12" accel="65000" fill="hold" nodeType="withEffect">
                                      <p:stCondLst>
                                        <p:cond delay="0"/>
                                      </p:stCondLst>
                                      <p:childTnLst>
                                        <p:set>
                                          <p:cBhvr>
                                            <p:cTn id="40" dur="1" fill="hold">
                                              <p:stCondLst>
                                                <p:cond delay="0"/>
                                              </p:stCondLst>
                                            </p:cTn>
                                            <p:tgtEl>
                                              <p:spTgt spid="87"/>
                                            </p:tgtEl>
                                            <p:attrNameLst>
                                              <p:attrName>style.visibility</p:attrName>
                                            </p:attrNameLst>
                                          </p:cBhvr>
                                          <p:to>
                                            <p:strVal val="visible"/>
                                          </p:to>
                                        </p:set>
                                        <p:anim calcmode="lin" valueType="num">
                                          <p:cBhvr additive="base">
                                            <p:cTn id="41" dur="2000" fill="hold"/>
                                            <p:tgtEl>
                                              <p:spTgt spid="87"/>
                                            </p:tgtEl>
                                            <p:attrNameLst>
                                              <p:attrName>ppt_x</p:attrName>
                                            </p:attrNameLst>
                                          </p:cBhvr>
                                          <p:tavLst>
                                            <p:tav tm="0">
                                              <p:val>
                                                <p:strVal val="0-#ppt_w/2"/>
                                              </p:val>
                                            </p:tav>
                                            <p:tav tm="100000">
                                              <p:val>
                                                <p:strVal val="#ppt_x"/>
                                              </p:val>
                                            </p:tav>
                                          </p:tavLst>
                                        </p:anim>
                                        <p:anim calcmode="lin" valueType="num">
                                          <p:cBhvr additive="base">
                                            <p:cTn id="42" dur="2000" fill="hold"/>
                                            <p:tgtEl>
                                              <p:spTgt spid="87"/>
                                            </p:tgtEl>
                                            <p:attrNameLst>
                                              <p:attrName>ppt_y</p:attrName>
                                            </p:attrNameLst>
                                          </p:cBhvr>
                                          <p:tavLst>
                                            <p:tav tm="0">
                                              <p:val>
                                                <p:strVal val="1+#ppt_h/2"/>
                                              </p:val>
                                            </p:tav>
                                            <p:tav tm="100000">
                                              <p:val>
                                                <p:strVal val="#ppt_y"/>
                                              </p:val>
                                            </p:tav>
                                          </p:tavLst>
                                        </p:anim>
                                      </p:childTnLst>
                                    </p:cTn>
                                  </p:par>
                                  <p:par>
                                    <p:cTn id="43" presetID="2" presetClass="entr" presetSubtype="12" accel="65000" fill="hold" nodeType="withEffect">
                                      <p:stCondLst>
                                        <p:cond delay="0"/>
                                      </p:stCondLst>
                                      <p:childTnLst>
                                        <p:set>
                                          <p:cBhvr>
                                            <p:cTn id="44" dur="1" fill="hold">
                                              <p:stCondLst>
                                                <p:cond delay="0"/>
                                              </p:stCondLst>
                                            </p:cTn>
                                            <p:tgtEl>
                                              <p:spTgt spid="84"/>
                                            </p:tgtEl>
                                            <p:attrNameLst>
                                              <p:attrName>style.visibility</p:attrName>
                                            </p:attrNameLst>
                                          </p:cBhvr>
                                          <p:to>
                                            <p:strVal val="visible"/>
                                          </p:to>
                                        </p:set>
                                        <p:anim calcmode="lin" valueType="num">
                                          <p:cBhvr additive="base">
                                            <p:cTn id="45" dur="2000" fill="hold"/>
                                            <p:tgtEl>
                                              <p:spTgt spid="84"/>
                                            </p:tgtEl>
                                            <p:attrNameLst>
                                              <p:attrName>ppt_x</p:attrName>
                                            </p:attrNameLst>
                                          </p:cBhvr>
                                          <p:tavLst>
                                            <p:tav tm="0">
                                              <p:val>
                                                <p:strVal val="0-#ppt_w/2"/>
                                              </p:val>
                                            </p:tav>
                                            <p:tav tm="100000">
                                              <p:val>
                                                <p:strVal val="#ppt_x"/>
                                              </p:val>
                                            </p:tav>
                                          </p:tavLst>
                                        </p:anim>
                                        <p:anim calcmode="lin" valueType="num">
                                          <p:cBhvr additive="base">
                                            <p:cTn id="46" dur="2000" fill="hold"/>
                                            <p:tgtEl>
                                              <p:spTgt spid="84"/>
                                            </p:tgtEl>
                                            <p:attrNameLst>
                                              <p:attrName>ppt_y</p:attrName>
                                            </p:attrNameLst>
                                          </p:cBhvr>
                                          <p:tavLst>
                                            <p:tav tm="0">
                                              <p:val>
                                                <p:strVal val="1+#ppt_h/2"/>
                                              </p:val>
                                            </p:tav>
                                            <p:tav tm="100000">
                                              <p:val>
                                                <p:strVal val="#ppt_y"/>
                                              </p:val>
                                            </p:tav>
                                          </p:tavLst>
                                        </p:anim>
                                      </p:childTnLst>
                                    </p:cTn>
                                  </p:par>
                                  <p:par>
                                    <p:cTn id="47" presetID="2" presetClass="entr" presetSubtype="12" accel="65000" fill="hold" nodeType="withEffect">
                                      <p:stCondLst>
                                        <p:cond delay="0"/>
                                      </p:stCondLst>
                                      <p:childTnLst>
                                        <p:set>
                                          <p:cBhvr>
                                            <p:cTn id="48" dur="1" fill="hold">
                                              <p:stCondLst>
                                                <p:cond delay="0"/>
                                              </p:stCondLst>
                                            </p:cTn>
                                            <p:tgtEl>
                                              <p:spTgt spid="58"/>
                                            </p:tgtEl>
                                            <p:attrNameLst>
                                              <p:attrName>style.visibility</p:attrName>
                                            </p:attrNameLst>
                                          </p:cBhvr>
                                          <p:to>
                                            <p:strVal val="visible"/>
                                          </p:to>
                                        </p:set>
                                        <p:anim calcmode="lin" valueType="num">
                                          <p:cBhvr additive="base">
                                            <p:cTn id="49" dur="2000" fill="hold"/>
                                            <p:tgtEl>
                                              <p:spTgt spid="58"/>
                                            </p:tgtEl>
                                            <p:attrNameLst>
                                              <p:attrName>ppt_x</p:attrName>
                                            </p:attrNameLst>
                                          </p:cBhvr>
                                          <p:tavLst>
                                            <p:tav tm="0">
                                              <p:val>
                                                <p:strVal val="0-#ppt_w/2"/>
                                              </p:val>
                                            </p:tav>
                                            <p:tav tm="100000">
                                              <p:val>
                                                <p:strVal val="#ppt_x"/>
                                              </p:val>
                                            </p:tav>
                                          </p:tavLst>
                                        </p:anim>
                                        <p:anim calcmode="lin" valueType="num">
                                          <p:cBhvr additive="base">
                                            <p:cTn id="50" dur="2000" fill="hold"/>
                                            <p:tgtEl>
                                              <p:spTgt spid="58"/>
                                            </p:tgtEl>
                                            <p:attrNameLst>
                                              <p:attrName>ppt_y</p:attrName>
                                            </p:attrNameLst>
                                          </p:cBhvr>
                                          <p:tavLst>
                                            <p:tav tm="0">
                                              <p:val>
                                                <p:strVal val="1+#ppt_h/2"/>
                                              </p:val>
                                            </p:tav>
                                            <p:tav tm="100000">
                                              <p:val>
                                                <p:strVal val="#ppt_y"/>
                                              </p:val>
                                            </p:tav>
                                          </p:tavLst>
                                        </p:anim>
                                      </p:childTnLst>
                                    </p:cTn>
                                  </p:par>
                                  <p:par>
                                    <p:cTn id="51" presetID="2" presetClass="entr" presetSubtype="3" accel="65000" fill="hold" nodeType="withEffect">
                                      <p:stCondLst>
                                        <p:cond delay="0"/>
                                      </p:stCondLst>
                                      <p:childTnLst>
                                        <p:set>
                                          <p:cBhvr>
                                            <p:cTn id="52" dur="1" fill="hold">
                                              <p:stCondLst>
                                                <p:cond delay="0"/>
                                              </p:stCondLst>
                                            </p:cTn>
                                            <p:tgtEl>
                                              <p:spTgt spid="55"/>
                                            </p:tgtEl>
                                            <p:attrNameLst>
                                              <p:attrName>style.visibility</p:attrName>
                                            </p:attrNameLst>
                                          </p:cBhvr>
                                          <p:to>
                                            <p:strVal val="visible"/>
                                          </p:to>
                                        </p:set>
                                        <p:anim calcmode="lin" valueType="num">
                                          <p:cBhvr additive="base">
                                            <p:cTn id="53" dur="2000" fill="hold"/>
                                            <p:tgtEl>
                                              <p:spTgt spid="55"/>
                                            </p:tgtEl>
                                            <p:attrNameLst>
                                              <p:attrName>ppt_x</p:attrName>
                                            </p:attrNameLst>
                                          </p:cBhvr>
                                          <p:tavLst>
                                            <p:tav tm="0">
                                              <p:val>
                                                <p:strVal val="1+#ppt_w/2"/>
                                              </p:val>
                                            </p:tav>
                                            <p:tav tm="100000">
                                              <p:val>
                                                <p:strVal val="#ppt_x"/>
                                              </p:val>
                                            </p:tav>
                                          </p:tavLst>
                                        </p:anim>
                                        <p:anim calcmode="lin" valueType="num">
                                          <p:cBhvr additive="base">
                                            <p:cTn id="54" dur="2000" fill="hold"/>
                                            <p:tgtEl>
                                              <p:spTgt spid="55"/>
                                            </p:tgtEl>
                                            <p:attrNameLst>
                                              <p:attrName>ppt_y</p:attrName>
                                            </p:attrNameLst>
                                          </p:cBhvr>
                                          <p:tavLst>
                                            <p:tav tm="0">
                                              <p:val>
                                                <p:strVal val="0-#ppt_h/2"/>
                                              </p:val>
                                            </p:tav>
                                            <p:tav tm="100000">
                                              <p:val>
                                                <p:strVal val="#ppt_y"/>
                                              </p:val>
                                            </p:tav>
                                          </p:tavLst>
                                        </p:anim>
                                      </p:childTnLst>
                                    </p:cTn>
                                  </p:par>
                                </p:childTnLst>
                              </p:cTn>
                            </p:par>
                            <p:par>
                              <p:cTn id="55" fill="hold">
                                <p:stCondLst>
                                  <p:cond delay="2500"/>
                                </p:stCondLst>
                                <p:childTnLst>
                                  <p:par>
                                    <p:cTn id="56" presetID="42" presetClass="entr" presetSubtype="0" fill="hold" grpId="0" nodeType="afterEffect">
                                      <p:stCondLst>
                                        <p:cond delay="0"/>
                                      </p:stCondLst>
                                      <p:childTnLst>
                                        <p:set>
                                          <p:cBhvr>
                                            <p:cTn id="57" dur="1" fill="hold">
                                              <p:stCondLst>
                                                <p:cond delay="0"/>
                                              </p:stCondLst>
                                            </p:cTn>
                                            <p:tgtEl>
                                              <p:spTgt spid="53"/>
                                            </p:tgtEl>
                                            <p:attrNameLst>
                                              <p:attrName>style.visibility</p:attrName>
                                            </p:attrNameLst>
                                          </p:cBhvr>
                                          <p:to>
                                            <p:strVal val="visible"/>
                                          </p:to>
                                        </p:set>
                                        <p:animEffect transition="in" filter="fade">
                                          <p:cBhvr>
                                            <p:cTn id="58" dur="1000"/>
                                            <p:tgtEl>
                                              <p:spTgt spid="53"/>
                                            </p:tgtEl>
                                          </p:cBhvr>
                                        </p:animEffect>
                                        <p:anim calcmode="lin" valueType="num">
                                          <p:cBhvr>
                                            <p:cTn id="59" dur="1000" fill="hold"/>
                                            <p:tgtEl>
                                              <p:spTgt spid="53"/>
                                            </p:tgtEl>
                                            <p:attrNameLst>
                                              <p:attrName>ppt_x</p:attrName>
                                            </p:attrNameLst>
                                          </p:cBhvr>
                                          <p:tavLst>
                                            <p:tav tm="0">
                                              <p:val>
                                                <p:strVal val="#ppt_x"/>
                                              </p:val>
                                            </p:tav>
                                            <p:tav tm="100000">
                                              <p:val>
                                                <p:strVal val="#ppt_x"/>
                                              </p:val>
                                            </p:tav>
                                          </p:tavLst>
                                        </p:anim>
                                        <p:anim calcmode="lin" valueType="num">
                                          <p:cBhvr>
                                            <p:cTn id="60" dur="1000" fill="hold"/>
                                            <p:tgtEl>
                                              <p:spTgt spid="53"/>
                                            </p:tgtEl>
                                            <p:attrNameLst>
                                              <p:attrName>ppt_y</p:attrName>
                                            </p:attrNameLst>
                                          </p:cBhvr>
                                          <p:tavLst>
                                            <p:tav tm="0">
                                              <p:val>
                                                <p:strVal val="#ppt_y+.1"/>
                                              </p:val>
                                            </p:tav>
                                            <p:tav tm="100000">
                                              <p:val>
                                                <p:strVal val="#ppt_y"/>
                                              </p:val>
                                            </p:tav>
                                          </p:tavLst>
                                        </p:anim>
                                      </p:childTnLst>
                                    </p:cTn>
                                  </p:par>
                                </p:childTnLst>
                              </p:cTn>
                            </p:par>
                            <p:par>
                              <p:cTn id="61" fill="hold">
                                <p:stCondLst>
                                  <p:cond delay="3500"/>
                                </p:stCondLst>
                                <p:childTnLst>
                                  <p:par>
                                    <p:cTn id="62" presetID="22" presetClass="entr" presetSubtype="1"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wipe(up)">
                                          <p:cBhvr>
                                            <p:cTn id="64" dur="500"/>
                                            <p:tgtEl>
                                              <p:spTgt spid="43"/>
                                            </p:tgtEl>
                                          </p:cBhvr>
                                        </p:animEffect>
                                      </p:childTnLst>
                                    </p:cTn>
                                  </p:par>
                                </p:childTnLst>
                              </p:cTn>
                            </p:par>
                            <p:par>
                              <p:cTn id="65" fill="hold">
                                <p:stCondLst>
                                  <p:cond delay="4000"/>
                                </p:stCondLst>
                                <p:childTnLst>
                                  <p:par>
                                    <p:cTn id="66" presetID="2" presetClass="entr" presetSubtype="2"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1+#ppt_w/2"/>
                                              </p:val>
                                            </p:tav>
                                            <p:tav tm="100000">
                                              <p:val>
                                                <p:strVal val="#ppt_x"/>
                                              </p:val>
                                            </p:tav>
                                          </p:tavLst>
                                        </p:anim>
                                        <p:anim calcmode="lin" valueType="num">
                                          <p:cBhvr additive="base">
                                            <p:cTn id="69" dur="500" fill="hold"/>
                                            <p:tgtEl>
                                              <p:spTgt spid="44"/>
                                            </p:tgtEl>
                                            <p:attrNameLst>
                                              <p:attrName>ppt_y</p:attrName>
                                            </p:attrNameLst>
                                          </p:cBhvr>
                                          <p:tavLst>
                                            <p:tav tm="0">
                                              <p:val>
                                                <p:strVal val="#ppt_y"/>
                                              </p:val>
                                            </p:tav>
                                            <p:tav tm="100000">
                                              <p:val>
                                                <p:strVal val="#ppt_y"/>
                                              </p:val>
                                            </p:tav>
                                          </p:tavLst>
                                        </p:anim>
                                      </p:childTnLst>
                                    </p:cTn>
                                  </p:par>
                                </p:childTnLst>
                              </p:cTn>
                            </p:par>
                            <p:par>
                              <p:cTn id="70" fill="hold">
                                <p:stCondLst>
                                  <p:cond delay="4500"/>
                                </p:stCondLst>
                                <p:childTnLst>
                                  <p:par>
                                    <p:cTn id="71" presetID="16" presetClass="entr" presetSubtype="21" fill="hold" grpId="0" nodeType="after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barn(inVertical)">
                                          <p:cBhvr>
                                            <p:cTn id="7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53" grpId="0" animBg="1"/>
          <p:bldP spid="54"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Box 2"/>
          <p:cNvSpPr txBox="1"/>
          <p:nvPr/>
        </p:nvSpPr>
        <p:spPr>
          <a:xfrm>
            <a:off x="4692073" y="2805605"/>
            <a:ext cx="6803454" cy="2155133"/>
          </a:xfrm>
          <a:prstGeom prst="rect">
            <a:avLst/>
          </a:prstGeom>
          <a:noFill/>
        </p:spPr>
        <p:txBody>
          <a:bodyPr wrap="square" lIns="121848" tIns="60924" rIns="121848" bIns="60924" rtlCol="0">
            <a:spAutoFit/>
          </a:bodyPr>
          <a:lstStyle/>
          <a:p>
            <a:pPr>
              <a:lnSpc>
                <a:spcPct val="150000"/>
              </a:lnSpc>
            </a:pPr>
            <a:r>
              <a:rPr lang="zh-CN" altLang="en-US" sz="1465" dirty="0">
                <a:latin typeface="微软雅黑" panose="020B0503020204020204" pitchFamily="34" charset="-122"/>
                <a:ea typeface="微软雅黑" panose="020B0503020204020204" pitchFamily="34" charset="-122"/>
                <a:sym typeface="微软雅黑" panose="020B0503020204020204" pitchFamily="34" charset="-122"/>
              </a:rPr>
              <a:t>        回顾这一年的工作，在取得成绩的同时，我们也找到了工作中的不足和问题，还有待进一步探索，展望新的一年，我们将继续努力，力争各项工作更上一个新台阶。</a:t>
            </a:r>
            <a:endParaRPr lang="en-US" altLang="zh-CN" sz="1465" dirty="0">
              <a:latin typeface="微软雅黑" panose="020B0503020204020204" pitchFamily="34" charset="-122"/>
              <a:ea typeface="微软雅黑" panose="020B0503020204020204" pitchFamily="34" charset="-122"/>
              <a:sym typeface="微软雅黑" panose="020B0503020204020204" pitchFamily="34" charset="-122"/>
            </a:endParaRPr>
          </a:p>
          <a:p>
            <a:pPr>
              <a:lnSpc>
                <a:spcPct val="150000"/>
              </a:lnSpc>
            </a:pPr>
            <a:r>
              <a:rPr lang="zh-CN" altLang="en-US" sz="1465" dirty="0">
                <a:latin typeface="微软雅黑" panose="020B0503020204020204" pitchFamily="34" charset="-122"/>
                <a:ea typeface="微软雅黑" panose="020B0503020204020204" pitchFamily="34" charset="-122"/>
                <a:sym typeface="微软雅黑" panose="020B0503020204020204" pitchFamily="34" charset="-122"/>
              </a:rPr>
              <a:t>       回顾这一年的工作，在取得成绩的同时，我们也找到了工作中的不足和问题，还有待进一步探索，展望新的一年，我们将继续努力，力争各项工作更上一个新台阶。</a:t>
            </a:r>
            <a:endParaRPr lang="zh-CN" altLang="en-US" sz="1465" dirty="0">
              <a:latin typeface="微软雅黑" panose="020B0503020204020204" pitchFamily="34" charset="-122"/>
              <a:ea typeface="微软雅黑" panose="020B0503020204020204" pitchFamily="34" charset="-122"/>
            </a:endParaRPr>
          </a:p>
        </p:txBody>
      </p:sp>
      <p:grpSp>
        <p:nvGrpSpPr>
          <p:cNvPr id="40" name="组合 39"/>
          <p:cNvGrpSpPr/>
          <p:nvPr/>
        </p:nvGrpSpPr>
        <p:grpSpPr>
          <a:xfrm>
            <a:off x="7223044" y="989585"/>
            <a:ext cx="1741513" cy="1692436"/>
            <a:chOff x="4345444" y="2542859"/>
            <a:chExt cx="1810550" cy="1811205"/>
          </a:xfrm>
        </p:grpSpPr>
        <p:grpSp>
          <p:nvGrpSpPr>
            <p:cNvPr id="41" name="组合 40"/>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43" name="同心圆 42"/>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45" name="椭圆 44"/>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2" name="椭圆 41"/>
            <p:cNvSpPr/>
            <p:nvPr/>
          </p:nvSpPr>
          <p:spPr>
            <a:xfrm>
              <a:off x="4565570" y="2763062"/>
              <a:ext cx="1370298" cy="1370793"/>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7" name="组合 46"/>
          <p:cNvGrpSpPr/>
          <p:nvPr/>
        </p:nvGrpSpPr>
        <p:grpSpPr>
          <a:xfrm>
            <a:off x="7570970" y="1455102"/>
            <a:ext cx="1287876" cy="768223"/>
            <a:chOff x="6369066" y="979195"/>
            <a:chExt cx="965907" cy="576167"/>
          </a:xfrm>
        </p:grpSpPr>
        <p:sp>
          <p:nvSpPr>
            <p:cNvPr id="48" name="TextBox 11"/>
            <p:cNvSpPr txBox="1"/>
            <p:nvPr/>
          </p:nvSpPr>
          <p:spPr>
            <a:xfrm>
              <a:off x="6369066" y="979195"/>
              <a:ext cx="950693" cy="392415"/>
            </a:xfrm>
            <a:prstGeom prst="rect">
              <a:avLst/>
            </a:prstGeom>
            <a:noFill/>
          </p:spPr>
          <p:txBody>
            <a:bodyPr wrap="square" rtlCol="0">
              <a:spAutoFit/>
            </a:bodyPr>
            <a:lstStyle/>
            <a:p>
              <a:r>
                <a:rPr lang="zh-CN" altLang="en-US" sz="2800" dirty="0">
                  <a:solidFill>
                    <a:schemeClr val="bg1"/>
                  </a:solidFill>
                  <a:latin typeface="微软雅黑" panose="020B0503020204020204" pitchFamily="34" charset="-122"/>
                  <a:ea typeface="微软雅黑" panose="020B0503020204020204" pitchFamily="34" charset="-122"/>
                </a:rPr>
                <a:t>前 言</a:t>
              </a:r>
              <a:endParaRPr lang="zh-CN" altLang="en-US" sz="2800" dirty="0">
                <a:solidFill>
                  <a:schemeClr val="bg1"/>
                </a:solidFill>
                <a:latin typeface="微软雅黑" panose="020B0503020204020204" pitchFamily="34" charset="-122"/>
                <a:ea typeface="微软雅黑" panose="020B0503020204020204" pitchFamily="34" charset="-122"/>
              </a:endParaRPr>
            </a:p>
          </p:txBody>
        </p:sp>
        <p:sp>
          <p:nvSpPr>
            <p:cNvPr id="49" name="TextBox 12"/>
            <p:cNvSpPr txBox="1"/>
            <p:nvPr/>
          </p:nvSpPr>
          <p:spPr>
            <a:xfrm>
              <a:off x="6369066" y="1347613"/>
              <a:ext cx="965907" cy="207749"/>
            </a:xfrm>
            <a:prstGeom prst="rect">
              <a:avLst/>
            </a:prstGeom>
            <a:noFill/>
          </p:spPr>
          <p:txBody>
            <a:bodyPr wrap="square" rtlCol="0">
              <a:spAutoFit/>
            </a:bodyPr>
            <a:lstStyle/>
            <a:p>
              <a:r>
                <a:rPr lang="en-US" altLang="zh-CN" sz="1200" dirty="0">
                  <a:solidFill>
                    <a:schemeClr val="bg1"/>
                  </a:solidFill>
                  <a:latin typeface="微软雅黑" panose="020B0503020204020204" pitchFamily="34" charset="-122"/>
                  <a:ea typeface="微软雅黑" panose="020B0503020204020204" pitchFamily="34" charset="-122"/>
                </a:rPr>
                <a:t>FOREWORD</a:t>
              </a:r>
              <a:endParaRPr lang="zh-CN" altLang="en-US" sz="1200" dirty="0">
                <a:solidFill>
                  <a:schemeClr val="bg1"/>
                </a:solidFill>
                <a:latin typeface="微软雅黑" panose="020B0503020204020204" pitchFamily="34" charset="-122"/>
                <a:ea typeface="微软雅黑" panose="020B0503020204020204" pitchFamily="34" charset="-122"/>
              </a:endParaRPr>
            </a:p>
          </p:txBody>
        </p:sp>
      </p:grpSp>
      <p:grpSp>
        <p:nvGrpSpPr>
          <p:cNvPr id="50" name="组合 49"/>
          <p:cNvGrpSpPr/>
          <p:nvPr/>
        </p:nvGrpSpPr>
        <p:grpSpPr>
          <a:xfrm>
            <a:off x="6757115" y="2100213"/>
            <a:ext cx="465928" cy="465928"/>
            <a:chOff x="304800" y="673100"/>
            <a:chExt cx="4000500" cy="4000500"/>
          </a:xfrm>
          <a:effectLst>
            <a:outerShdw blurRad="444500" dist="254000" dir="6840000" algn="tr" rotWithShape="0">
              <a:prstClr val="black">
                <a:alpha val="50000"/>
              </a:prstClr>
            </a:outerShdw>
          </a:effectLst>
        </p:grpSpPr>
        <p:sp>
          <p:nvSpPr>
            <p:cNvPr id="51" name="同心圆 50"/>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52" name="椭圆 51"/>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grpSp>
      <p:grpSp>
        <p:nvGrpSpPr>
          <p:cNvPr id="53" name="组合 52"/>
          <p:cNvGrpSpPr/>
          <p:nvPr/>
        </p:nvGrpSpPr>
        <p:grpSpPr>
          <a:xfrm>
            <a:off x="8872147" y="1096744"/>
            <a:ext cx="208389" cy="208389"/>
            <a:chOff x="304800" y="673100"/>
            <a:chExt cx="4000500" cy="4000500"/>
          </a:xfrm>
          <a:effectLst>
            <a:outerShdw blurRad="444500" dist="254000" dir="6840000" algn="tr" rotWithShape="0">
              <a:prstClr val="black">
                <a:alpha val="50000"/>
              </a:prstClr>
            </a:outerShdw>
          </a:effectLst>
        </p:grpSpPr>
        <p:sp>
          <p:nvSpPr>
            <p:cNvPr id="54" name="同心圆 5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55" name="椭圆 5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grpSp>
      <p:grpSp>
        <p:nvGrpSpPr>
          <p:cNvPr id="56" name="组合 55"/>
          <p:cNvGrpSpPr/>
          <p:nvPr/>
        </p:nvGrpSpPr>
        <p:grpSpPr>
          <a:xfrm>
            <a:off x="9080536" y="1316141"/>
            <a:ext cx="277920" cy="277920"/>
            <a:chOff x="304800" y="673100"/>
            <a:chExt cx="4000500" cy="4000500"/>
          </a:xfrm>
          <a:effectLst>
            <a:outerShdw blurRad="444500" dist="254000" dir="6840000" algn="tr" rotWithShape="0">
              <a:prstClr val="black">
                <a:alpha val="50000"/>
              </a:prstClr>
            </a:outerShdw>
          </a:effectLst>
        </p:grpSpPr>
        <p:sp>
          <p:nvSpPr>
            <p:cNvPr id="57" name="同心圆 5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58" name="椭圆 57"/>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grpSp>
      <p:sp>
        <p:nvSpPr>
          <p:cNvPr id="59" name="椭圆 58"/>
          <p:cNvSpPr/>
          <p:nvPr/>
        </p:nvSpPr>
        <p:spPr>
          <a:xfrm>
            <a:off x="10392518" y="5924354"/>
            <a:ext cx="667877" cy="667877"/>
          </a:xfrm>
          <a:prstGeom prst="ellipse">
            <a:avLst/>
          </a:prstGeom>
          <a:solidFill>
            <a:srgbClr val="C00000"/>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p:cNvSpPr/>
          <p:nvPr/>
        </p:nvSpPr>
        <p:spPr>
          <a:xfrm>
            <a:off x="11231074" y="4696932"/>
            <a:ext cx="366369" cy="366369"/>
          </a:xfrm>
          <a:prstGeom prst="ellipse">
            <a:avLst/>
          </a:prstGeom>
          <a:solidFill>
            <a:srgbClr val="C00000"/>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1" name="组合 60"/>
          <p:cNvGrpSpPr/>
          <p:nvPr/>
        </p:nvGrpSpPr>
        <p:grpSpPr>
          <a:xfrm>
            <a:off x="9578335" y="6350193"/>
            <a:ext cx="293036" cy="293036"/>
            <a:chOff x="304800" y="673100"/>
            <a:chExt cx="4000500" cy="4000500"/>
          </a:xfrm>
          <a:effectLst>
            <a:outerShdw blurRad="381000" dist="152400" dir="8100000" algn="tr" rotWithShape="0">
              <a:prstClr val="black">
                <a:alpha val="70000"/>
              </a:prstClr>
            </a:outerShdw>
          </a:effectLst>
        </p:grpSpPr>
        <p:sp>
          <p:nvSpPr>
            <p:cNvPr id="62" name="同心圆 6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3" name="椭圆 62"/>
            <p:cNvSpPr/>
            <p:nvPr/>
          </p:nvSpPr>
          <p:spPr>
            <a:xfrm>
              <a:off x="479425" y="847725"/>
              <a:ext cx="3651250" cy="3651250"/>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组合 63"/>
          <p:cNvGrpSpPr/>
          <p:nvPr/>
        </p:nvGrpSpPr>
        <p:grpSpPr>
          <a:xfrm>
            <a:off x="9754679" y="5462059"/>
            <a:ext cx="383892" cy="383892"/>
            <a:chOff x="304800" y="673100"/>
            <a:chExt cx="4000500" cy="4000500"/>
          </a:xfrm>
          <a:effectLst>
            <a:outerShdw blurRad="381000" dist="152400" dir="8100000" algn="tr" rotWithShape="0">
              <a:prstClr val="black">
                <a:alpha val="70000"/>
              </a:prstClr>
            </a:outerShdw>
          </a:effectLst>
        </p:grpSpPr>
        <p:sp>
          <p:nvSpPr>
            <p:cNvPr id="65" name="同心圆 6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6" name="椭圆 65"/>
            <p:cNvSpPr/>
            <p:nvPr/>
          </p:nvSpPr>
          <p:spPr>
            <a:xfrm>
              <a:off x="479425" y="847725"/>
              <a:ext cx="3651250" cy="3651250"/>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4" name="组合 73"/>
          <p:cNvGrpSpPr/>
          <p:nvPr/>
        </p:nvGrpSpPr>
        <p:grpSpPr>
          <a:xfrm>
            <a:off x="11215581" y="5534999"/>
            <a:ext cx="544503" cy="544503"/>
            <a:chOff x="304800" y="673100"/>
            <a:chExt cx="4000500" cy="4000500"/>
          </a:xfrm>
          <a:effectLst>
            <a:outerShdw blurRad="317500" dist="190500" dir="8100000" algn="tr" rotWithShape="0">
              <a:prstClr val="black">
                <a:alpha val="50000"/>
              </a:prstClr>
            </a:outerShdw>
          </a:effectLst>
        </p:grpSpPr>
        <p:sp>
          <p:nvSpPr>
            <p:cNvPr id="75" name="同心圆 7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6" name="椭圆 75"/>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9" name="椭圆 78"/>
          <p:cNvSpPr/>
          <p:nvPr/>
        </p:nvSpPr>
        <p:spPr>
          <a:xfrm>
            <a:off x="8839349" y="6276860"/>
            <a:ext cx="366369" cy="366369"/>
          </a:xfrm>
          <a:prstGeom prst="ellipse">
            <a:avLst/>
          </a:prstGeom>
          <a:solidFill>
            <a:srgbClr val="C00000"/>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p:cNvSpPr/>
          <p:nvPr/>
        </p:nvSpPr>
        <p:spPr>
          <a:xfrm>
            <a:off x="11447038" y="6645610"/>
            <a:ext cx="183185" cy="183185"/>
          </a:xfrm>
          <a:prstGeom prst="ellipse">
            <a:avLst/>
          </a:prstGeom>
          <a:solidFill>
            <a:srgbClr val="C00000"/>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4" name="图片 33"/>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716562" y="1331501"/>
            <a:ext cx="4032101" cy="3614778"/>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1600" advTm="1000">
        <p14:gallery dir="l"/>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par>
                                    <p:cTn id="10" presetID="2" presetClass="entr" presetSubtype="3" accel="35000" fill="hold" nodeType="withEffect" p14:presetBounceEnd="55000">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14:bounceEnd="55000">
                                          <p:cBhvr additive="base">
                                            <p:cTn id="12" dur="2000" fill="hold"/>
                                            <p:tgtEl>
                                              <p:spTgt spid="50"/>
                                            </p:tgtEl>
                                            <p:attrNameLst>
                                              <p:attrName>ppt_x</p:attrName>
                                            </p:attrNameLst>
                                          </p:cBhvr>
                                          <p:tavLst>
                                            <p:tav tm="0">
                                              <p:val>
                                                <p:strVal val="1+#ppt_w/2"/>
                                              </p:val>
                                            </p:tav>
                                            <p:tav tm="100000">
                                              <p:val>
                                                <p:strVal val="#ppt_x"/>
                                              </p:val>
                                            </p:tav>
                                          </p:tavLst>
                                        </p:anim>
                                        <p:anim calcmode="lin" valueType="num" p14:bounceEnd="55000">
                                          <p:cBhvr additive="base">
                                            <p:cTn id="13" dur="2000" fill="hold"/>
                                            <p:tgtEl>
                                              <p:spTgt spid="50"/>
                                            </p:tgtEl>
                                            <p:attrNameLst>
                                              <p:attrName>ppt_y</p:attrName>
                                            </p:attrNameLst>
                                          </p:cBhvr>
                                          <p:tavLst>
                                            <p:tav tm="0">
                                              <p:val>
                                                <p:strVal val="0-#ppt_h/2"/>
                                              </p:val>
                                            </p:tav>
                                            <p:tav tm="100000">
                                              <p:val>
                                                <p:strVal val="#ppt_y"/>
                                              </p:val>
                                            </p:tav>
                                          </p:tavLst>
                                        </p:anim>
                                      </p:childTnLst>
                                    </p:cTn>
                                  </p:par>
                                  <p:par>
                                    <p:cTn id="14" presetID="2" presetClass="entr" presetSubtype="2" accel="35000" fill="hold" nodeType="withEffect" p14:presetBounceEnd="55000">
                                      <p:stCondLst>
                                        <p:cond delay="0"/>
                                      </p:stCondLst>
                                      <p:childTnLst>
                                        <p:set>
                                          <p:cBhvr>
                                            <p:cTn id="15" dur="1" fill="hold">
                                              <p:stCondLst>
                                                <p:cond delay="0"/>
                                              </p:stCondLst>
                                            </p:cTn>
                                            <p:tgtEl>
                                              <p:spTgt spid="53"/>
                                            </p:tgtEl>
                                            <p:attrNameLst>
                                              <p:attrName>style.visibility</p:attrName>
                                            </p:attrNameLst>
                                          </p:cBhvr>
                                          <p:to>
                                            <p:strVal val="visible"/>
                                          </p:to>
                                        </p:set>
                                        <p:anim calcmode="lin" valueType="num" p14:bounceEnd="55000">
                                          <p:cBhvr additive="base">
                                            <p:cTn id="16" dur="2000" fill="hold"/>
                                            <p:tgtEl>
                                              <p:spTgt spid="53"/>
                                            </p:tgtEl>
                                            <p:attrNameLst>
                                              <p:attrName>ppt_x</p:attrName>
                                            </p:attrNameLst>
                                          </p:cBhvr>
                                          <p:tavLst>
                                            <p:tav tm="0">
                                              <p:val>
                                                <p:strVal val="1+#ppt_w/2"/>
                                              </p:val>
                                            </p:tav>
                                            <p:tav tm="100000">
                                              <p:val>
                                                <p:strVal val="#ppt_x"/>
                                              </p:val>
                                            </p:tav>
                                          </p:tavLst>
                                        </p:anim>
                                        <p:anim calcmode="lin" valueType="num" p14:bounceEnd="55000">
                                          <p:cBhvr additive="base">
                                            <p:cTn id="17" dur="2000" fill="hold"/>
                                            <p:tgtEl>
                                              <p:spTgt spid="53"/>
                                            </p:tgtEl>
                                            <p:attrNameLst>
                                              <p:attrName>ppt_y</p:attrName>
                                            </p:attrNameLst>
                                          </p:cBhvr>
                                          <p:tavLst>
                                            <p:tav tm="0">
                                              <p:val>
                                                <p:strVal val="#ppt_y"/>
                                              </p:val>
                                            </p:tav>
                                            <p:tav tm="100000">
                                              <p:val>
                                                <p:strVal val="#ppt_y"/>
                                              </p:val>
                                            </p:tav>
                                          </p:tavLst>
                                        </p:anim>
                                      </p:childTnLst>
                                    </p:cTn>
                                  </p:par>
                                  <p:par>
                                    <p:cTn id="18" presetID="2" presetClass="entr" presetSubtype="3" accel="35000" fill="hold" nodeType="withEffect" p14:presetBounceEnd="55000">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14:bounceEnd="55000">
                                          <p:cBhvr additive="base">
                                            <p:cTn id="20" dur="2000" fill="hold"/>
                                            <p:tgtEl>
                                              <p:spTgt spid="56"/>
                                            </p:tgtEl>
                                            <p:attrNameLst>
                                              <p:attrName>ppt_x</p:attrName>
                                            </p:attrNameLst>
                                          </p:cBhvr>
                                          <p:tavLst>
                                            <p:tav tm="0">
                                              <p:val>
                                                <p:strVal val="1+#ppt_w/2"/>
                                              </p:val>
                                            </p:tav>
                                            <p:tav tm="100000">
                                              <p:val>
                                                <p:strVal val="#ppt_x"/>
                                              </p:val>
                                            </p:tav>
                                          </p:tavLst>
                                        </p:anim>
                                        <p:anim calcmode="lin" valueType="num" p14:bounceEnd="55000">
                                          <p:cBhvr additive="base">
                                            <p:cTn id="21" dur="2000" fill="hold"/>
                                            <p:tgtEl>
                                              <p:spTgt spid="56"/>
                                            </p:tgtEl>
                                            <p:attrNameLst>
                                              <p:attrName>ppt_y</p:attrName>
                                            </p:attrNameLst>
                                          </p:cBhvr>
                                          <p:tavLst>
                                            <p:tav tm="0">
                                              <p:val>
                                                <p:strVal val="0-#ppt_h/2"/>
                                              </p:val>
                                            </p:tav>
                                            <p:tav tm="100000">
                                              <p:val>
                                                <p:strVal val="#ppt_y"/>
                                              </p:val>
                                            </p:tav>
                                          </p:tavLst>
                                        </p:anim>
                                      </p:childTnLst>
                                    </p:cTn>
                                  </p:par>
                                  <p:par>
                                    <p:cTn id="22" presetID="2" presetClass="entr" presetSubtype="1" accel="35000" fill="hold" nodeType="withEffect" p14:presetBounceEnd="55000">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14:bounceEnd="55000">
                                          <p:cBhvr additive="base">
                                            <p:cTn id="24" dur="2000" fill="hold"/>
                                            <p:tgtEl>
                                              <p:spTgt spid="40"/>
                                            </p:tgtEl>
                                            <p:attrNameLst>
                                              <p:attrName>ppt_x</p:attrName>
                                            </p:attrNameLst>
                                          </p:cBhvr>
                                          <p:tavLst>
                                            <p:tav tm="0">
                                              <p:val>
                                                <p:strVal val="#ppt_x"/>
                                              </p:val>
                                            </p:tav>
                                            <p:tav tm="100000">
                                              <p:val>
                                                <p:strVal val="#ppt_x"/>
                                              </p:val>
                                            </p:tav>
                                          </p:tavLst>
                                        </p:anim>
                                        <p:anim calcmode="lin" valueType="num" p14:bounceEnd="55000">
                                          <p:cBhvr additive="base">
                                            <p:cTn id="25" dur="2000" fill="hold"/>
                                            <p:tgtEl>
                                              <p:spTgt spid="40"/>
                                            </p:tgtEl>
                                            <p:attrNameLst>
                                              <p:attrName>ppt_y</p:attrName>
                                            </p:attrNameLst>
                                          </p:cBhvr>
                                          <p:tavLst>
                                            <p:tav tm="0">
                                              <p:val>
                                                <p:strVal val="0-#ppt_h/2"/>
                                              </p:val>
                                            </p:tav>
                                            <p:tav tm="100000">
                                              <p:val>
                                                <p:strVal val="#ppt_y"/>
                                              </p:val>
                                            </p:tav>
                                          </p:tavLst>
                                        </p:anim>
                                      </p:childTnLst>
                                    </p:cTn>
                                  </p:par>
                                  <p:par>
                                    <p:cTn id="26" presetID="53" presetClass="entr" presetSubtype="16" fill="hold" nodeType="withEffect">
                                      <p:stCondLst>
                                        <p:cond delay="150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ppt_w</p:attrName>
                                            </p:attrNameLst>
                                          </p:cBhvr>
                                          <p:tavLst>
                                            <p:tav tm="0">
                                              <p:val>
                                                <p:fltVal val="0"/>
                                              </p:val>
                                            </p:tav>
                                            <p:tav tm="100000">
                                              <p:val>
                                                <p:strVal val="#ppt_w"/>
                                              </p:val>
                                            </p:tav>
                                          </p:tavLst>
                                        </p:anim>
                                        <p:anim calcmode="lin" valueType="num">
                                          <p:cBhvr>
                                            <p:cTn id="29" dur="500" fill="hold"/>
                                            <p:tgtEl>
                                              <p:spTgt spid="47"/>
                                            </p:tgtEl>
                                            <p:attrNameLst>
                                              <p:attrName>ppt_h</p:attrName>
                                            </p:attrNameLst>
                                          </p:cBhvr>
                                          <p:tavLst>
                                            <p:tav tm="0">
                                              <p:val>
                                                <p:fltVal val="0"/>
                                              </p:val>
                                            </p:tav>
                                            <p:tav tm="100000">
                                              <p:val>
                                                <p:strVal val="#ppt_h"/>
                                              </p:val>
                                            </p:tav>
                                          </p:tavLst>
                                        </p:anim>
                                        <p:animEffect transition="in" filter="fade">
                                          <p:cBhvr>
                                            <p:cTn id="30" dur="500"/>
                                            <p:tgtEl>
                                              <p:spTgt spid="47"/>
                                            </p:tgtEl>
                                          </p:cBhvr>
                                        </p:animEffect>
                                      </p:childTnLst>
                                    </p:cTn>
                                  </p:par>
                                </p:childTnLst>
                              </p:cTn>
                            </p:par>
                            <p:par>
                              <p:cTn id="31" fill="hold">
                                <p:stCondLst>
                                  <p:cond delay="1000"/>
                                </p:stCondLst>
                                <p:childTnLst>
                                  <p:par>
                                    <p:cTn id="32" presetID="53" presetClass="entr" presetSubtype="16" fill="hold" grpId="0" nodeType="afterEffect">
                                      <p:stCondLst>
                                        <p:cond delay="0"/>
                                      </p:stCondLst>
                                      <p:childTnLst>
                                        <p:set>
                                          <p:cBhvr>
                                            <p:cTn id="33" dur="1" fill="hold">
                                              <p:stCondLst>
                                                <p:cond delay="0"/>
                                              </p:stCondLst>
                                            </p:cTn>
                                            <p:tgtEl>
                                              <p:spTgt spid="59"/>
                                            </p:tgtEl>
                                            <p:attrNameLst>
                                              <p:attrName>style.visibility</p:attrName>
                                            </p:attrNameLst>
                                          </p:cBhvr>
                                          <p:to>
                                            <p:strVal val="visible"/>
                                          </p:to>
                                        </p:set>
                                        <p:anim calcmode="lin" valueType="num">
                                          <p:cBhvr>
                                            <p:cTn id="34" dur="500" fill="hold"/>
                                            <p:tgtEl>
                                              <p:spTgt spid="59"/>
                                            </p:tgtEl>
                                            <p:attrNameLst>
                                              <p:attrName>ppt_w</p:attrName>
                                            </p:attrNameLst>
                                          </p:cBhvr>
                                          <p:tavLst>
                                            <p:tav tm="0">
                                              <p:val>
                                                <p:fltVal val="0"/>
                                              </p:val>
                                            </p:tav>
                                            <p:tav tm="100000">
                                              <p:val>
                                                <p:strVal val="#ppt_w"/>
                                              </p:val>
                                            </p:tav>
                                          </p:tavLst>
                                        </p:anim>
                                        <p:anim calcmode="lin" valueType="num">
                                          <p:cBhvr>
                                            <p:cTn id="35" dur="500" fill="hold"/>
                                            <p:tgtEl>
                                              <p:spTgt spid="59"/>
                                            </p:tgtEl>
                                            <p:attrNameLst>
                                              <p:attrName>ppt_h</p:attrName>
                                            </p:attrNameLst>
                                          </p:cBhvr>
                                          <p:tavLst>
                                            <p:tav tm="0">
                                              <p:val>
                                                <p:fltVal val="0"/>
                                              </p:val>
                                            </p:tav>
                                            <p:tav tm="100000">
                                              <p:val>
                                                <p:strVal val="#ppt_h"/>
                                              </p:val>
                                            </p:tav>
                                          </p:tavLst>
                                        </p:anim>
                                        <p:animEffect transition="in" filter="fade">
                                          <p:cBhvr>
                                            <p:cTn id="36" dur="500"/>
                                            <p:tgtEl>
                                              <p:spTgt spid="59"/>
                                            </p:tgtEl>
                                          </p:cBhvr>
                                        </p:animEffect>
                                      </p:childTnLst>
                                    </p:cTn>
                                  </p:par>
                                  <p:par>
                                    <p:cTn id="37" presetID="53" presetClass="entr" presetSubtype="16" fill="hold" grpId="0" nodeType="withEffect">
                                      <p:stCondLst>
                                        <p:cond delay="400"/>
                                      </p:stCondLst>
                                      <p:childTnLst>
                                        <p:set>
                                          <p:cBhvr>
                                            <p:cTn id="38" dur="1" fill="hold">
                                              <p:stCondLst>
                                                <p:cond delay="0"/>
                                              </p:stCondLst>
                                            </p:cTn>
                                            <p:tgtEl>
                                              <p:spTgt spid="60"/>
                                            </p:tgtEl>
                                            <p:attrNameLst>
                                              <p:attrName>style.visibility</p:attrName>
                                            </p:attrNameLst>
                                          </p:cBhvr>
                                          <p:to>
                                            <p:strVal val="visible"/>
                                          </p:to>
                                        </p:set>
                                        <p:anim calcmode="lin" valueType="num">
                                          <p:cBhvr>
                                            <p:cTn id="39" dur="500" fill="hold"/>
                                            <p:tgtEl>
                                              <p:spTgt spid="60"/>
                                            </p:tgtEl>
                                            <p:attrNameLst>
                                              <p:attrName>ppt_w</p:attrName>
                                            </p:attrNameLst>
                                          </p:cBhvr>
                                          <p:tavLst>
                                            <p:tav tm="0">
                                              <p:val>
                                                <p:fltVal val="0"/>
                                              </p:val>
                                            </p:tav>
                                            <p:tav tm="100000">
                                              <p:val>
                                                <p:strVal val="#ppt_w"/>
                                              </p:val>
                                            </p:tav>
                                          </p:tavLst>
                                        </p:anim>
                                        <p:anim calcmode="lin" valueType="num">
                                          <p:cBhvr>
                                            <p:cTn id="40" dur="500" fill="hold"/>
                                            <p:tgtEl>
                                              <p:spTgt spid="60"/>
                                            </p:tgtEl>
                                            <p:attrNameLst>
                                              <p:attrName>ppt_h</p:attrName>
                                            </p:attrNameLst>
                                          </p:cBhvr>
                                          <p:tavLst>
                                            <p:tav tm="0">
                                              <p:val>
                                                <p:fltVal val="0"/>
                                              </p:val>
                                            </p:tav>
                                            <p:tav tm="100000">
                                              <p:val>
                                                <p:strVal val="#ppt_h"/>
                                              </p:val>
                                            </p:tav>
                                          </p:tavLst>
                                        </p:anim>
                                        <p:animEffect transition="in" filter="fade">
                                          <p:cBhvr>
                                            <p:cTn id="41" dur="500"/>
                                            <p:tgtEl>
                                              <p:spTgt spid="60"/>
                                            </p:tgtEl>
                                          </p:cBhvr>
                                        </p:animEffect>
                                      </p:childTnLst>
                                    </p:cTn>
                                  </p:par>
                                  <p:par>
                                    <p:cTn id="42" presetID="53" presetClass="entr" presetSubtype="16" fill="hold" nodeType="withEffect">
                                      <p:stCondLst>
                                        <p:cond delay="400"/>
                                      </p:stCondLst>
                                      <p:childTnLst>
                                        <p:set>
                                          <p:cBhvr>
                                            <p:cTn id="43" dur="1" fill="hold">
                                              <p:stCondLst>
                                                <p:cond delay="0"/>
                                              </p:stCondLst>
                                            </p:cTn>
                                            <p:tgtEl>
                                              <p:spTgt spid="61"/>
                                            </p:tgtEl>
                                            <p:attrNameLst>
                                              <p:attrName>style.visibility</p:attrName>
                                            </p:attrNameLst>
                                          </p:cBhvr>
                                          <p:to>
                                            <p:strVal val="visible"/>
                                          </p:to>
                                        </p:set>
                                        <p:anim calcmode="lin" valueType="num">
                                          <p:cBhvr>
                                            <p:cTn id="44" dur="500" fill="hold"/>
                                            <p:tgtEl>
                                              <p:spTgt spid="61"/>
                                            </p:tgtEl>
                                            <p:attrNameLst>
                                              <p:attrName>ppt_w</p:attrName>
                                            </p:attrNameLst>
                                          </p:cBhvr>
                                          <p:tavLst>
                                            <p:tav tm="0">
                                              <p:val>
                                                <p:fltVal val="0"/>
                                              </p:val>
                                            </p:tav>
                                            <p:tav tm="100000">
                                              <p:val>
                                                <p:strVal val="#ppt_w"/>
                                              </p:val>
                                            </p:tav>
                                          </p:tavLst>
                                        </p:anim>
                                        <p:anim calcmode="lin" valueType="num">
                                          <p:cBhvr>
                                            <p:cTn id="45" dur="500" fill="hold"/>
                                            <p:tgtEl>
                                              <p:spTgt spid="61"/>
                                            </p:tgtEl>
                                            <p:attrNameLst>
                                              <p:attrName>ppt_h</p:attrName>
                                            </p:attrNameLst>
                                          </p:cBhvr>
                                          <p:tavLst>
                                            <p:tav tm="0">
                                              <p:val>
                                                <p:fltVal val="0"/>
                                              </p:val>
                                            </p:tav>
                                            <p:tav tm="100000">
                                              <p:val>
                                                <p:strVal val="#ppt_h"/>
                                              </p:val>
                                            </p:tav>
                                          </p:tavLst>
                                        </p:anim>
                                        <p:animEffect transition="in" filter="fade">
                                          <p:cBhvr>
                                            <p:cTn id="46" dur="500"/>
                                            <p:tgtEl>
                                              <p:spTgt spid="61"/>
                                            </p:tgtEl>
                                          </p:cBhvr>
                                        </p:animEffect>
                                      </p:childTnLst>
                                    </p:cTn>
                                  </p:par>
                                  <p:par>
                                    <p:cTn id="47" presetID="53" presetClass="entr" presetSubtype="16" fill="hold" nodeType="withEffect">
                                      <p:stCondLst>
                                        <p:cond delay="200"/>
                                      </p:stCondLst>
                                      <p:childTnLst>
                                        <p:set>
                                          <p:cBhvr>
                                            <p:cTn id="48" dur="1" fill="hold">
                                              <p:stCondLst>
                                                <p:cond delay="0"/>
                                              </p:stCondLst>
                                            </p:cTn>
                                            <p:tgtEl>
                                              <p:spTgt spid="64"/>
                                            </p:tgtEl>
                                            <p:attrNameLst>
                                              <p:attrName>style.visibility</p:attrName>
                                            </p:attrNameLst>
                                          </p:cBhvr>
                                          <p:to>
                                            <p:strVal val="visible"/>
                                          </p:to>
                                        </p:set>
                                        <p:anim calcmode="lin" valueType="num">
                                          <p:cBhvr>
                                            <p:cTn id="49" dur="500" fill="hold"/>
                                            <p:tgtEl>
                                              <p:spTgt spid="64"/>
                                            </p:tgtEl>
                                            <p:attrNameLst>
                                              <p:attrName>ppt_w</p:attrName>
                                            </p:attrNameLst>
                                          </p:cBhvr>
                                          <p:tavLst>
                                            <p:tav tm="0">
                                              <p:val>
                                                <p:fltVal val="0"/>
                                              </p:val>
                                            </p:tav>
                                            <p:tav tm="100000">
                                              <p:val>
                                                <p:strVal val="#ppt_w"/>
                                              </p:val>
                                            </p:tav>
                                          </p:tavLst>
                                        </p:anim>
                                        <p:anim calcmode="lin" valueType="num">
                                          <p:cBhvr>
                                            <p:cTn id="50" dur="500" fill="hold"/>
                                            <p:tgtEl>
                                              <p:spTgt spid="64"/>
                                            </p:tgtEl>
                                            <p:attrNameLst>
                                              <p:attrName>ppt_h</p:attrName>
                                            </p:attrNameLst>
                                          </p:cBhvr>
                                          <p:tavLst>
                                            <p:tav tm="0">
                                              <p:val>
                                                <p:fltVal val="0"/>
                                              </p:val>
                                            </p:tav>
                                            <p:tav tm="100000">
                                              <p:val>
                                                <p:strVal val="#ppt_h"/>
                                              </p:val>
                                            </p:tav>
                                          </p:tavLst>
                                        </p:anim>
                                        <p:animEffect transition="in" filter="fade">
                                          <p:cBhvr>
                                            <p:cTn id="51" dur="500"/>
                                            <p:tgtEl>
                                              <p:spTgt spid="64"/>
                                            </p:tgtEl>
                                          </p:cBhvr>
                                        </p:animEffect>
                                      </p:childTnLst>
                                    </p:cTn>
                                  </p:par>
                                  <p:par>
                                    <p:cTn id="52" presetID="53" presetClass="entr" presetSubtype="16" fill="hold" nodeType="withEffect">
                                      <p:stCondLst>
                                        <p:cond delay="400"/>
                                      </p:stCondLst>
                                      <p:childTnLst>
                                        <p:set>
                                          <p:cBhvr>
                                            <p:cTn id="53" dur="1" fill="hold">
                                              <p:stCondLst>
                                                <p:cond delay="0"/>
                                              </p:stCondLst>
                                            </p:cTn>
                                            <p:tgtEl>
                                              <p:spTgt spid="74"/>
                                            </p:tgtEl>
                                            <p:attrNameLst>
                                              <p:attrName>style.visibility</p:attrName>
                                            </p:attrNameLst>
                                          </p:cBhvr>
                                          <p:to>
                                            <p:strVal val="visible"/>
                                          </p:to>
                                        </p:set>
                                        <p:anim calcmode="lin" valueType="num">
                                          <p:cBhvr>
                                            <p:cTn id="54" dur="500" fill="hold"/>
                                            <p:tgtEl>
                                              <p:spTgt spid="74"/>
                                            </p:tgtEl>
                                            <p:attrNameLst>
                                              <p:attrName>ppt_w</p:attrName>
                                            </p:attrNameLst>
                                          </p:cBhvr>
                                          <p:tavLst>
                                            <p:tav tm="0">
                                              <p:val>
                                                <p:fltVal val="0"/>
                                              </p:val>
                                            </p:tav>
                                            <p:tav tm="100000">
                                              <p:val>
                                                <p:strVal val="#ppt_w"/>
                                              </p:val>
                                            </p:tav>
                                          </p:tavLst>
                                        </p:anim>
                                        <p:anim calcmode="lin" valueType="num">
                                          <p:cBhvr>
                                            <p:cTn id="55" dur="500" fill="hold"/>
                                            <p:tgtEl>
                                              <p:spTgt spid="74"/>
                                            </p:tgtEl>
                                            <p:attrNameLst>
                                              <p:attrName>ppt_h</p:attrName>
                                            </p:attrNameLst>
                                          </p:cBhvr>
                                          <p:tavLst>
                                            <p:tav tm="0">
                                              <p:val>
                                                <p:fltVal val="0"/>
                                              </p:val>
                                            </p:tav>
                                            <p:tav tm="100000">
                                              <p:val>
                                                <p:strVal val="#ppt_h"/>
                                              </p:val>
                                            </p:tav>
                                          </p:tavLst>
                                        </p:anim>
                                        <p:animEffect transition="in" filter="fade">
                                          <p:cBhvr>
                                            <p:cTn id="56" dur="500"/>
                                            <p:tgtEl>
                                              <p:spTgt spid="74"/>
                                            </p:tgtEl>
                                          </p:cBhvr>
                                        </p:animEffect>
                                      </p:childTnLst>
                                    </p:cTn>
                                  </p:par>
                                  <p:par>
                                    <p:cTn id="57" presetID="53" presetClass="entr" presetSubtype="16" fill="hold" grpId="0" nodeType="withEffect">
                                      <p:stCondLst>
                                        <p:cond delay="400"/>
                                      </p:stCondLst>
                                      <p:childTnLst>
                                        <p:set>
                                          <p:cBhvr>
                                            <p:cTn id="58" dur="1" fill="hold">
                                              <p:stCondLst>
                                                <p:cond delay="0"/>
                                              </p:stCondLst>
                                            </p:cTn>
                                            <p:tgtEl>
                                              <p:spTgt spid="79"/>
                                            </p:tgtEl>
                                            <p:attrNameLst>
                                              <p:attrName>style.visibility</p:attrName>
                                            </p:attrNameLst>
                                          </p:cBhvr>
                                          <p:to>
                                            <p:strVal val="visible"/>
                                          </p:to>
                                        </p:set>
                                        <p:anim calcmode="lin" valueType="num">
                                          <p:cBhvr>
                                            <p:cTn id="59" dur="500" fill="hold"/>
                                            <p:tgtEl>
                                              <p:spTgt spid="79"/>
                                            </p:tgtEl>
                                            <p:attrNameLst>
                                              <p:attrName>ppt_w</p:attrName>
                                            </p:attrNameLst>
                                          </p:cBhvr>
                                          <p:tavLst>
                                            <p:tav tm="0">
                                              <p:val>
                                                <p:fltVal val="0"/>
                                              </p:val>
                                            </p:tav>
                                            <p:tav tm="100000">
                                              <p:val>
                                                <p:strVal val="#ppt_w"/>
                                              </p:val>
                                            </p:tav>
                                          </p:tavLst>
                                        </p:anim>
                                        <p:anim calcmode="lin" valueType="num">
                                          <p:cBhvr>
                                            <p:cTn id="60" dur="500" fill="hold"/>
                                            <p:tgtEl>
                                              <p:spTgt spid="79"/>
                                            </p:tgtEl>
                                            <p:attrNameLst>
                                              <p:attrName>ppt_h</p:attrName>
                                            </p:attrNameLst>
                                          </p:cBhvr>
                                          <p:tavLst>
                                            <p:tav tm="0">
                                              <p:val>
                                                <p:fltVal val="0"/>
                                              </p:val>
                                            </p:tav>
                                            <p:tav tm="100000">
                                              <p:val>
                                                <p:strVal val="#ppt_h"/>
                                              </p:val>
                                            </p:tav>
                                          </p:tavLst>
                                        </p:anim>
                                        <p:animEffect transition="in" filter="fade">
                                          <p:cBhvr>
                                            <p:cTn id="61" dur="500"/>
                                            <p:tgtEl>
                                              <p:spTgt spid="79"/>
                                            </p:tgtEl>
                                          </p:cBhvr>
                                        </p:animEffect>
                                      </p:childTnLst>
                                    </p:cTn>
                                  </p:par>
                                  <p:par>
                                    <p:cTn id="62" presetID="53" presetClass="entr" presetSubtype="16" fill="hold" grpId="0" nodeType="withEffect">
                                      <p:stCondLst>
                                        <p:cond delay="200"/>
                                      </p:stCondLst>
                                      <p:childTnLst>
                                        <p:set>
                                          <p:cBhvr>
                                            <p:cTn id="63" dur="1" fill="hold">
                                              <p:stCondLst>
                                                <p:cond delay="0"/>
                                              </p:stCondLst>
                                            </p:cTn>
                                            <p:tgtEl>
                                              <p:spTgt spid="80"/>
                                            </p:tgtEl>
                                            <p:attrNameLst>
                                              <p:attrName>style.visibility</p:attrName>
                                            </p:attrNameLst>
                                          </p:cBhvr>
                                          <p:to>
                                            <p:strVal val="visible"/>
                                          </p:to>
                                        </p:set>
                                        <p:anim calcmode="lin" valueType="num">
                                          <p:cBhvr>
                                            <p:cTn id="64" dur="500" fill="hold"/>
                                            <p:tgtEl>
                                              <p:spTgt spid="80"/>
                                            </p:tgtEl>
                                            <p:attrNameLst>
                                              <p:attrName>ppt_w</p:attrName>
                                            </p:attrNameLst>
                                          </p:cBhvr>
                                          <p:tavLst>
                                            <p:tav tm="0">
                                              <p:val>
                                                <p:fltVal val="0"/>
                                              </p:val>
                                            </p:tav>
                                            <p:tav tm="100000">
                                              <p:val>
                                                <p:strVal val="#ppt_w"/>
                                              </p:val>
                                            </p:tav>
                                          </p:tavLst>
                                        </p:anim>
                                        <p:anim calcmode="lin" valueType="num">
                                          <p:cBhvr>
                                            <p:cTn id="65" dur="500" fill="hold"/>
                                            <p:tgtEl>
                                              <p:spTgt spid="80"/>
                                            </p:tgtEl>
                                            <p:attrNameLst>
                                              <p:attrName>ppt_h</p:attrName>
                                            </p:attrNameLst>
                                          </p:cBhvr>
                                          <p:tavLst>
                                            <p:tav tm="0">
                                              <p:val>
                                                <p:fltVal val="0"/>
                                              </p:val>
                                            </p:tav>
                                            <p:tav tm="100000">
                                              <p:val>
                                                <p:strVal val="#ppt_h"/>
                                              </p:val>
                                            </p:tav>
                                          </p:tavLst>
                                        </p:anim>
                                        <p:animEffect transition="in" filter="fade">
                                          <p:cBhvr>
                                            <p:cTn id="66" dur="500"/>
                                            <p:tgtEl>
                                              <p:spTgt spid="80"/>
                                            </p:tgtEl>
                                          </p:cBhvr>
                                        </p:animEffect>
                                      </p:childTnLst>
                                    </p:cTn>
                                  </p:par>
                                  <p:par>
                                    <p:cTn id="67" presetID="22" presetClass="entr" presetSubtype="4" fill="hold" grpId="0" nodeType="withEffect">
                                      <p:stCondLst>
                                        <p:cond delay="0"/>
                                      </p:stCondLst>
                                      <p:iterate type="lt">
                                        <p:tmPct val="10000"/>
                                      </p:iterate>
                                      <p:childTnLst>
                                        <p:set>
                                          <p:cBhvr>
                                            <p:cTn id="68" dur="1" fill="hold">
                                              <p:stCondLst>
                                                <p:cond delay="0"/>
                                              </p:stCondLst>
                                            </p:cTn>
                                            <p:tgtEl>
                                              <p:spTgt spid="37"/>
                                            </p:tgtEl>
                                            <p:attrNameLst>
                                              <p:attrName>style.visibility</p:attrName>
                                            </p:attrNameLst>
                                          </p:cBhvr>
                                          <p:to>
                                            <p:strVal val="visible"/>
                                          </p:to>
                                        </p:set>
                                        <p:animEffect transition="in" filter="wipe(down)">
                                          <p:cBhvr>
                                            <p:cTn id="6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59" grpId="0" animBg="1"/>
          <p:bldP spid="60" grpId="0" animBg="1"/>
          <p:bldP spid="79" grpId="0" animBg="1"/>
          <p:bldP spid="80"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par>
                                    <p:cTn id="10" presetID="2" presetClass="entr" presetSubtype="3" accel="35000" fill="hold" nodeType="withEffect">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cBhvr additive="base">
                                            <p:cTn id="12" dur="2000" fill="hold"/>
                                            <p:tgtEl>
                                              <p:spTgt spid="50"/>
                                            </p:tgtEl>
                                            <p:attrNameLst>
                                              <p:attrName>ppt_x</p:attrName>
                                            </p:attrNameLst>
                                          </p:cBhvr>
                                          <p:tavLst>
                                            <p:tav tm="0">
                                              <p:val>
                                                <p:strVal val="1+#ppt_w/2"/>
                                              </p:val>
                                            </p:tav>
                                            <p:tav tm="100000">
                                              <p:val>
                                                <p:strVal val="#ppt_x"/>
                                              </p:val>
                                            </p:tav>
                                          </p:tavLst>
                                        </p:anim>
                                        <p:anim calcmode="lin" valueType="num">
                                          <p:cBhvr additive="base">
                                            <p:cTn id="13" dur="2000" fill="hold"/>
                                            <p:tgtEl>
                                              <p:spTgt spid="50"/>
                                            </p:tgtEl>
                                            <p:attrNameLst>
                                              <p:attrName>ppt_y</p:attrName>
                                            </p:attrNameLst>
                                          </p:cBhvr>
                                          <p:tavLst>
                                            <p:tav tm="0">
                                              <p:val>
                                                <p:strVal val="0-#ppt_h/2"/>
                                              </p:val>
                                            </p:tav>
                                            <p:tav tm="100000">
                                              <p:val>
                                                <p:strVal val="#ppt_y"/>
                                              </p:val>
                                            </p:tav>
                                          </p:tavLst>
                                        </p:anim>
                                      </p:childTnLst>
                                    </p:cTn>
                                  </p:par>
                                  <p:par>
                                    <p:cTn id="14" presetID="2" presetClass="entr" presetSubtype="2" accel="35000" fill="hold" nodeType="withEffect">
                                      <p:stCondLst>
                                        <p:cond delay="0"/>
                                      </p:stCondLst>
                                      <p:childTnLst>
                                        <p:set>
                                          <p:cBhvr>
                                            <p:cTn id="15" dur="1" fill="hold">
                                              <p:stCondLst>
                                                <p:cond delay="0"/>
                                              </p:stCondLst>
                                            </p:cTn>
                                            <p:tgtEl>
                                              <p:spTgt spid="53"/>
                                            </p:tgtEl>
                                            <p:attrNameLst>
                                              <p:attrName>style.visibility</p:attrName>
                                            </p:attrNameLst>
                                          </p:cBhvr>
                                          <p:to>
                                            <p:strVal val="visible"/>
                                          </p:to>
                                        </p:set>
                                        <p:anim calcmode="lin" valueType="num">
                                          <p:cBhvr additive="base">
                                            <p:cTn id="16" dur="2000" fill="hold"/>
                                            <p:tgtEl>
                                              <p:spTgt spid="53"/>
                                            </p:tgtEl>
                                            <p:attrNameLst>
                                              <p:attrName>ppt_x</p:attrName>
                                            </p:attrNameLst>
                                          </p:cBhvr>
                                          <p:tavLst>
                                            <p:tav tm="0">
                                              <p:val>
                                                <p:strVal val="1+#ppt_w/2"/>
                                              </p:val>
                                            </p:tav>
                                            <p:tav tm="100000">
                                              <p:val>
                                                <p:strVal val="#ppt_x"/>
                                              </p:val>
                                            </p:tav>
                                          </p:tavLst>
                                        </p:anim>
                                        <p:anim calcmode="lin" valueType="num">
                                          <p:cBhvr additive="base">
                                            <p:cTn id="17" dur="2000" fill="hold"/>
                                            <p:tgtEl>
                                              <p:spTgt spid="53"/>
                                            </p:tgtEl>
                                            <p:attrNameLst>
                                              <p:attrName>ppt_y</p:attrName>
                                            </p:attrNameLst>
                                          </p:cBhvr>
                                          <p:tavLst>
                                            <p:tav tm="0">
                                              <p:val>
                                                <p:strVal val="#ppt_y"/>
                                              </p:val>
                                            </p:tav>
                                            <p:tav tm="100000">
                                              <p:val>
                                                <p:strVal val="#ppt_y"/>
                                              </p:val>
                                            </p:tav>
                                          </p:tavLst>
                                        </p:anim>
                                      </p:childTnLst>
                                    </p:cTn>
                                  </p:par>
                                  <p:par>
                                    <p:cTn id="18" presetID="2" presetClass="entr" presetSubtype="3" accel="3500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additive="base">
                                            <p:cTn id="20" dur="2000" fill="hold"/>
                                            <p:tgtEl>
                                              <p:spTgt spid="56"/>
                                            </p:tgtEl>
                                            <p:attrNameLst>
                                              <p:attrName>ppt_x</p:attrName>
                                            </p:attrNameLst>
                                          </p:cBhvr>
                                          <p:tavLst>
                                            <p:tav tm="0">
                                              <p:val>
                                                <p:strVal val="1+#ppt_w/2"/>
                                              </p:val>
                                            </p:tav>
                                            <p:tav tm="100000">
                                              <p:val>
                                                <p:strVal val="#ppt_x"/>
                                              </p:val>
                                            </p:tav>
                                          </p:tavLst>
                                        </p:anim>
                                        <p:anim calcmode="lin" valueType="num">
                                          <p:cBhvr additive="base">
                                            <p:cTn id="21" dur="2000" fill="hold"/>
                                            <p:tgtEl>
                                              <p:spTgt spid="56"/>
                                            </p:tgtEl>
                                            <p:attrNameLst>
                                              <p:attrName>ppt_y</p:attrName>
                                            </p:attrNameLst>
                                          </p:cBhvr>
                                          <p:tavLst>
                                            <p:tav tm="0">
                                              <p:val>
                                                <p:strVal val="0-#ppt_h/2"/>
                                              </p:val>
                                            </p:tav>
                                            <p:tav tm="100000">
                                              <p:val>
                                                <p:strVal val="#ppt_y"/>
                                              </p:val>
                                            </p:tav>
                                          </p:tavLst>
                                        </p:anim>
                                      </p:childTnLst>
                                    </p:cTn>
                                  </p:par>
                                  <p:par>
                                    <p:cTn id="22" presetID="2" presetClass="entr" presetSubtype="1" accel="35000" fill="hold" nodeType="with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2000" fill="hold"/>
                                            <p:tgtEl>
                                              <p:spTgt spid="40"/>
                                            </p:tgtEl>
                                            <p:attrNameLst>
                                              <p:attrName>ppt_x</p:attrName>
                                            </p:attrNameLst>
                                          </p:cBhvr>
                                          <p:tavLst>
                                            <p:tav tm="0">
                                              <p:val>
                                                <p:strVal val="#ppt_x"/>
                                              </p:val>
                                            </p:tav>
                                            <p:tav tm="100000">
                                              <p:val>
                                                <p:strVal val="#ppt_x"/>
                                              </p:val>
                                            </p:tav>
                                          </p:tavLst>
                                        </p:anim>
                                        <p:anim calcmode="lin" valueType="num">
                                          <p:cBhvr additive="base">
                                            <p:cTn id="25" dur="2000" fill="hold"/>
                                            <p:tgtEl>
                                              <p:spTgt spid="40"/>
                                            </p:tgtEl>
                                            <p:attrNameLst>
                                              <p:attrName>ppt_y</p:attrName>
                                            </p:attrNameLst>
                                          </p:cBhvr>
                                          <p:tavLst>
                                            <p:tav tm="0">
                                              <p:val>
                                                <p:strVal val="0-#ppt_h/2"/>
                                              </p:val>
                                            </p:tav>
                                            <p:tav tm="100000">
                                              <p:val>
                                                <p:strVal val="#ppt_y"/>
                                              </p:val>
                                            </p:tav>
                                          </p:tavLst>
                                        </p:anim>
                                      </p:childTnLst>
                                    </p:cTn>
                                  </p:par>
                                  <p:par>
                                    <p:cTn id="26" presetID="53" presetClass="entr" presetSubtype="16" fill="hold" nodeType="withEffect">
                                      <p:stCondLst>
                                        <p:cond delay="150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ppt_w</p:attrName>
                                            </p:attrNameLst>
                                          </p:cBhvr>
                                          <p:tavLst>
                                            <p:tav tm="0">
                                              <p:val>
                                                <p:fltVal val="0"/>
                                              </p:val>
                                            </p:tav>
                                            <p:tav tm="100000">
                                              <p:val>
                                                <p:strVal val="#ppt_w"/>
                                              </p:val>
                                            </p:tav>
                                          </p:tavLst>
                                        </p:anim>
                                        <p:anim calcmode="lin" valueType="num">
                                          <p:cBhvr>
                                            <p:cTn id="29" dur="500" fill="hold"/>
                                            <p:tgtEl>
                                              <p:spTgt spid="47"/>
                                            </p:tgtEl>
                                            <p:attrNameLst>
                                              <p:attrName>ppt_h</p:attrName>
                                            </p:attrNameLst>
                                          </p:cBhvr>
                                          <p:tavLst>
                                            <p:tav tm="0">
                                              <p:val>
                                                <p:fltVal val="0"/>
                                              </p:val>
                                            </p:tav>
                                            <p:tav tm="100000">
                                              <p:val>
                                                <p:strVal val="#ppt_h"/>
                                              </p:val>
                                            </p:tav>
                                          </p:tavLst>
                                        </p:anim>
                                        <p:animEffect transition="in" filter="fade">
                                          <p:cBhvr>
                                            <p:cTn id="30" dur="500"/>
                                            <p:tgtEl>
                                              <p:spTgt spid="47"/>
                                            </p:tgtEl>
                                          </p:cBhvr>
                                        </p:animEffect>
                                      </p:childTnLst>
                                    </p:cTn>
                                  </p:par>
                                </p:childTnLst>
                              </p:cTn>
                            </p:par>
                            <p:par>
                              <p:cTn id="31" fill="hold">
                                <p:stCondLst>
                                  <p:cond delay="1000"/>
                                </p:stCondLst>
                                <p:childTnLst>
                                  <p:par>
                                    <p:cTn id="32" presetID="53" presetClass="entr" presetSubtype="16" fill="hold" grpId="0" nodeType="afterEffect">
                                      <p:stCondLst>
                                        <p:cond delay="0"/>
                                      </p:stCondLst>
                                      <p:childTnLst>
                                        <p:set>
                                          <p:cBhvr>
                                            <p:cTn id="33" dur="1" fill="hold">
                                              <p:stCondLst>
                                                <p:cond delay="0"/>
                                              </p:stCondLst>
                                            </p:cTn>
                                            <p:tgtEl>
                                              <p:spTgt spid="59"/>
                                            </p:tgtEl>
                                            <p:attrNameLst>
                                              <p:attrName>style.visibility</p:attrName>
                                            </p:attrNameLst>
                                          </p:cBhvr>
                                          <p:to>
                                            <p:strVal val="visible"/>
                                          </p:to>
                                        </p:set>
                                        <p:anim calcmode="lin" valueType="num">
                                          <p:cBhvr>
                                            <p:cTn id="34" dur="500" fill="hold"/>
                                            <p:tgtEl>
                                              <p:spTgt spid="59"/>
                                            </p:tgtEl>
                                            <p:attrNameLst>
                                              <p:attrName>ppt_w</p:attrName>
                                            </p:attrNameLst>
                                          </p:cBhvr>
                                          <p:tavLst>
                                            <p:tav tm="0">
                                              <p:val>
                                                <p:fltVal val="0"/>
                                              </p:val>
                                            </p:tav>
                                            <p:tav tm="100000">
                                              <p:val>
                                                <p:strVal val="#ppt_w"/>
                                              </p:val>
                                            </p:tav>
                                          </p:tavLst>
                                        </p:anim>
                                        <p:anim calcmode="lin" valueType="num">
                                          <p:cBhvr>
                                            <p:cTn id="35" dur="500" fill="hold"/>
                                            <p:tgtEl>
                                              <p:spTgt spid="59"/>
                                            </p:tgtEl>
                                            <p:attrNameLst>
                                              <p:attrName>ppt_h</p:attrName>
                                            </p:attrNameLst>
                                          </p:cBhvr>
                                          <p:tavLst>
                                            <p:tav tm="0">
                                              <p:val>
                                                <p:fltVal val="0"/>
                                              </p:val>
                                            </p:tav>
                                            <p:tav tm="100000">
                                              <p:val>
                                                <p:strVal val="#ppt_h"/>
                                              </p:val>
                                            </p:tav>
                                          </p:tavLst>
                                        </p:anim>
                                        <p:animEffect transition="in" filter="fade">
                                          <p:cBhvr>
                                            <p:cTn id="36" dur="500"/>
                                            <p:tgtEl>
                                              <p:spTgt spid="59"/>
                                            </p:tgtEl>
                                          </p:cBhvr>
                                        </p:animEffect>
                                      </p:childTnLst>
                                    </p:cTn>
                                  </p:par>
                                  <p:par>
                                    <p:cTn id="37" presetID="53" presetClass="entr" presetSubtype="16" fill="hold" grpId="0" nodeType="withEffect">
                                      <p:stCondLst>
                                        <p:cond delay="400"/>
                                      </p:stCondLst>
                                      <p:childTnLst>
                                        <p:set>
                                          <p:cBhvr>
                                            <p:cTn id="38" dur="1" fill="hold">
                                              <p:stCondLst>
                                                <p:cond delay="0"/>
                                              </p:stCondLst>
                                            </p:cTn>
                                            <p:tgtEl>
                                              <p:spTgt spid="60"/>
                                            </p:tgtEl>
                                            <p:attrNameLst>
                                              <p:attrName>style.visibility</p:attrName>
                                            </p:attrNameLst>
                                          </p:cBhvr>
                                          <p:to>
                                            <p:strVal val="visible"/>
                                          </p:to>
                                        </p:set>
                                        <p:anim calcmode="lin" valueType="num">
                                          <p:cBhvr>
                                            <p:cTn id="39" dur="500" fill="hold"/>
                                            <p:tgtEl>
                                              <p:spTgt spid="60"/>
                                            </p:tgtEl>
                                            <p:attrNameLst>
                                              <p:attrName>ppt_w</p:attrName>
                                            </p:attrNameLst>
                                          </p:cBhvr>
                                          <p:tavLst>
                                            <p:tav tm="0">
                                              <p:val>
                                                <p:fltVal val="0"/>
                                              </p:val>
                                            </p:tav>
                                            <p:tav tm="100000">
                                              <p:val>
                                                <p:strVal val="#ppt_w"/>
                                              </p:val>
                                            </p:tav>
                                          </p:tavLst>
                                        </p:anim>
                                        <p:anim calcmode="lin" valueType="num">
                                          <p:cBhvr>
                                            <p:cTn id="40" dur="500" fill="hold"/>
                                            <p:tgtEl>
                                              <p:spTgt spid="60"/>
                                            </p:tgtEl>
                                            <p:attrNameLst>
                                              <p:attrName>ppt_h</p:attrName>
                                            </p:attrNameLst>
                                          </p:cBhvr>
                                          <p:tavLst>
                                            <p:tav tm="0">
                                              <p:val>
                                                <p:fltVal val="0"/>
                                              </p:val>
                                            </p:tav>
                                            <p:tav tm="100000">
                                              <p:val>
                                                <p:strVal val="#ppt_h"/>
                                              </p:val>
                                            </p:tav>
                                          </p:tavLst>
                                        </p:anim>
                                        <p:animEffect transition="in" filter="fade">
                                          <p:cBhvr>
                                            <p:cTn id="41" dur="500"/>
                                            <p:tgtEl>
                                              <p:spTgt spid="60"/>
                                            </p:tgtEl>
                                          </p:cBhvr>
                                        </p:animEffect>
                                      </p:childTnLst>
                                    </p:cTn>
                                  </p:par>
                                  <p:par>
                                    <p:cTn id="42" presetID="53" presetClass="entr" presetSubtype="16" fill="hold" nodeType="withEffect">
                                      <p:stCondLst>
                                        <p:cond delay="400"/>
                                      </p:stCondLst>
                                      <p:childTnLst>
                                        <p:set>
                                          <p:cBhvr>
                                            <p:cTn id="43" dur="1" fill="hold">
                                              <p:stCondLst>
                                                <p:cond delay="0"/>
                                              </p:stCondLst>
                                            </p:cTn>
                                            <p:tgtEl>
                                              <p:spTgt spid="61"/>
                                            </p:tgtEl>
                                            <p:attrNameLst>
                                              <p:attrName>style.visibility</p:attrName>
                                            </p:attrNameLst>
                                          </p:cBhvr>
                                          <p:to>
                                            <p:strVal val="visible"/>
                                          </p:to>
                                        </p:set>
                                        <p:anim calcmode="lin" valueType="num">
                                          <p:cBhvr>
                                            <p:cTn id="44" dur="500" fill="hold"/>
                                            <p:tgtEl>
                                              <p:spTgt spid="61"/>
                                            </p:tgtEl>
                                            <p:attrNameLst>
                                              <p:attrName>ppt_w</p:attrName>
                                            </p:attrNameLst>
                                          </p:cBhvr>
                                          <p:tavLst>
                                            <p:tav tm="0">
                                              <p:val>
                                                <p:fltVal val="0"/>
                                              </p:val>
                                            </p:tav>
                                            <p:tav tm="100000">
                                              <p:val>
                                                <p:strVal val="#ppt_w"/>
                                              </p:val>
                                            </p:tav>
                                          </p:tavLst>
                                        </p:anim>
                                        <p:anim calcmode="lin" valueType="num">
                                          <p:cBhvr>
                                            <p:cTn id="45" dur="500" fill="hold"/>
                                            <p:tgtEl>
                                              <p:spTgt spid="61"/>
                                            </p:tgtEl>
                                            <p:attrNameLst>
                                              <p:attrName>ppt_h</p:attrName>
                                            </p:attrNameLst>
                                          </p:cBhvr>
                                          <p:tavLst>
                                            <p:tav tm="0">
                                              <p:val>
                                                <p:fltVal val="0"/>
                                              </p:val>
                                            </p:tav>
                                            <p:tav tm="100000">
                                              <p:val>
                                                <p:strVal val="#ppt_h"/>
                                              </p:val>
                                            </p:tav>
                                          </p:tavLst>
                                        </p:anim>
                                        <p:animEffect transition="in" filter="fade">
                                          <p:cBhvr>
                                            <p:cTn id="46" dur="500"/>
                                            <p:tgtEl>
                                              <p:spTgt spid="61"/>
                                            </p:tgtEl>
                                          </p:cBhvr>
                                        </p:animEffect>
                                      </p:childTnLst>
                                    </p:cTn>
                                  </p:par>
                                  <p:par>
                                    <p:cTn id="47" presetID="53" presetClass="entr" presetSubtype="16" fill="hold" nodeType="withEffect">
                                      <p:stCondLst>
                                        <p:cond delay="200"/>
                                      </p:stCondLst>
                                      <p:childTnLst>
                                        <p:set>
                                          <p:cBhvr>
                                            <p:cTn id="48" dur="1" fill="hold">
                                              <p:stCondLst>
                                                <p:cond delay="0"/>
                                              </p:stCondLst>
                                            </p:cTn>
                                            <p:tgtEl>
                                              <p:spTgt spid="64"/>
                                            </p:tgtEl>
                                            <p:attrNameLst>
                                              <p:attrName>style.visibility</p:attrName>
                                            </p:attrNameLst>
                                          </p:cBhvr>
                                          <p:to>
                                            <p:strVal val="visible"/>
                                          </p:to>
                                        </p:set>
                                        <p:anim calcmode="lin" valueType="num">
                                          <p:cBhvr>
                                            <p:cTn id="49" dur="500" fill="hold"/>
                                            <p:tgtEl>
                                              <p:spTgt spid="64"/>
                                            </p:tgtEl>
                                            <p:attrNameLst>
                                              <p:attrName>ppt_w</p:attrName>
                                            </p:attrNameLst>
                                          </p:cBhvr>
                                          <p:tavLst>
                                            <p:tav tm="0">
                                              <p:val>
                                                <p:fltVal val="0"/>
                                              </p:val>
                                            </p:tav>
                                            <p:tav tm="100000">
                                              <p:val>
                                                <p:strVal val="#ppt_w"/>
                                              </p:val>
                                            </p:tav>
                                          </p:tavLst>
                                        </p:anim>
                                        <p:anim calcmode="lin" valueType="num">
                                          <p:cBhvr>
                                            <p:cTn id="50" dur="500" fill="hold"/>
                                            <p:tgtEl>
                                              <p:spTgt spid="64"/>
                                            </p:tgtEl>
                                            <p:attrNameLst>
                                              <p:attrName>ppt_h</p:attrName>
                                            </p:attrNameLst>
                                          </p:cBhvr>
                                          <p:tavLst>
                                            <p:tav tm="0">
                                              <p:val>
                                                <p:fltVal val="0"/>
                                              </p:val>
                                            </p:tav>
                                            <p:tav tm="100000">
                                              <p:val>
                                                <p:strVal val="#ppt_h"/>
                                              </p:val>
                                            </p:tav>
                                          </p:tavLst>
                                        </p:anim>
                                        <p:animEffect transition="in" filter="fade">
                                          <p:cBhvr>
                                            <p:cTn id="51" dur="500"/>
                                            <p:tgtEl>
                                              <p:spTgt spid="64"/>
                                            </p:tgtEl>
                                          </p:cBhvr>
                                        </p:animEffect>
                                      </p:childTnLst>
                                    </p:cTn>
                                  </p:par>
                                  <p:par>
                                    <p:cTn id="52" presetID="53" presetClass="entr" presetSubtype="16" fill="hold" nodeType="withEffect">
                                      <p:stCondLst>
                                        <p:cond delay="400"/>
                                      </p:stCondLst>
                                      <p:childTnLst>
                                        <p:set>
                                          <p:cBhvr>
                                            <p:cTn id="53" dur="1" fill="hold">
                                              <p:stCondLst>
                                                <p:cond delay="0"/>
                                              </p:stCondLst>
                                            </p:cTn>
                                            <p:tgtEl>
                                              <p:spTgt spid="74"/>
                                            </p:tgtEl>
                                            <p:attrNameLst>
                                              <p:attrName>style.visibility</p:attrName>
                                            </p:attrNameLst>
                                          </p:cBhvr>
                                          <p:to>
                                            <p:strVal val="visible"/>
                                          </p:to>
                                        </p:set>
                                        <p:anim calcmode="lin" valueType="num">
                                          <p:cBhvr>
                                            <p:cTn id="54" dur="500" fill="hold"/>
                                            <p:tgtEl>
                                              <p:spTgt spid="74"/>
                                            </p:tgtEl>
                                            <p:attrNameLst>
                                              <p:attrName>ppt_w</p:attrName>
                                            </p:attrNameLst>
                                          </p:cBhvr>
                                          <p:tavLst>
                                            <p:tav tm="0">
                                              <p:val>
                                                <p:fltVal val="0"/>
                                              </p:val>
                                            </p:tav>
                                            <p:tav tm="100000">
                                              <p:val>
                                                <p:strVal val="#ppt_w"/>
                                              </p:val>
                                            </p:tav>
                                          </p:tavLst>
                                        </p:anim>
                                        <p:anim calcmode="lin" valueType="num">
                                          <p:cBhvr>
                                            <p:cTn id="55" dur="500" fill="hold"/>
                                            <p:tgtEl>
                                              <p:spTgt spid="74"/>
                                            </p:tgtEl>
                                            <p:attrNameLst>
                                              <p:attrName>ppt_h</p:attrName>
                                            </p:attrNameLst>
                                          </p:cBhvr>
                                          <p:tavLst>
                                            <p:tav tm="0">
                                              <p:val>
                                                <p:fltVal val="0"/>
                                              </p:val>
                                            </p:tav>
                                            <p:tav tm="100000">
                                              <p:val>
                                                <p:strVal val="#ppt_h"/>
                                              </p:val>
                                            </p:tav>
                                          </p:tavLst>
                                        </p:anim>
                                        <p:animEffect transition="in" filter="fade">
                                          <p:cBhvr>
                                            <p:cTn id="56" dur="500"/>
                                            <p:tgtEl>
                                              <p:spTgt spid="74"/>
                                            </p:tgtEl>
                                          </p:cBhvr>
                                        </p:animEffect>
                                      </p:childTnLst>
                                    </p:cTn>
                                  </p:par>
                                  <p:par>
                                    <p:cTn id="57" presetID="53" presetClass="entr" presetSubtype="16" fill="hold" grpId="0" nodeType="withEffect">
                                      <p:stCondLst>
                                        <p:cond delay="400"/>
                                      </p:stCondLst>
                                      <p:childTnLst>
                                        <p:set>
                                          <p:cBhvr>
                                            <p:cTn id="58" dur="1" fill="hold">
                                              <p:stCondLst>
                                                <p:cond delay="0"/>
                                              </p:stCondLst>
                                            </p:cTn>
                                            <p:tgtEl>
                                              <p:spTgt spid="79"/>
                                            </p:tgtEl>
                                            <p:attrNameLst>
                                              <p:attrName>style.visibility</p:attrName>
                                            </p:attrNameLst>
                                          </p:cBhvr>
                                          <p:to>
                                            <p:strVal val="visible"/>
                                          </p:to>
                                        </p:set>
                                        <p:anim calcmode="lin" valueType="num">
                                          <p:cBhvr>
                                            <p:cTn id="59" dur="500" fill="hold"/>
                                            <p:tgtEl>
                                              <p:spTgt spid="79"/>
                                            </p:tgtEl>
                                            <p:attrNameLst>
                                              <p:attrName>ppt_w</p:attrName>
                                            </p:attrNameLst>
                                          </p:cBhvr>
                                          <p:tavLst>
                                            <p:tav tm="0">
                                              <p:val>
                                                <p:fltVal val="0"/>
                                              </p:val>
                                            </p:tav>
                                            <p:tav tm="100000">
                                              <p:val>
                                                <p:strVal val="#ppt_w"/>
                                              </p:val>
                                            </p:tav>
                                          </p:tavLst>
                                        </p:anim>
                                        <p:anim calcmode="lin" valueType="num">
                                          <p:cBhvr>
                                            <p:cTn id="60" dur="500" fill="hold"/>
                                            <p:tgtEl>
                                              <p:spTgt spid="79"/>
                                            </p:tgtEl>
                                            <p:attrNameLst>
                                              <p:attrName>ppt_h</p:attrName>
                                            </p:attrNameLst>
                                          </p:cBhvr>
                                          <p:tavLst>
                                            <p:tav tm="0">
                                              <p:val>
                                                <p:fltVal val="0"/>
                                              </p:val>
                                            </p:tav>
                                            <p:tav tm="100000">
                                              <p:val>
                                                <p:strVal val="#ppt_h"/>
                                              </p:val>
                                            </p:tav>
                                          </p:tavLst>
                                        </p:anim>
                                        <p:animEffect transition="in" filter="fade">
                                          <p:cBhvr>
                                            <p:cTn id="61" dur="500"/>
                                            <p:tgtEl>
                                              <p:spTgt spid="79"/>
                                            </p:tgtEl>
                                          </p:cBhvr>
                                        </p:animEffect>
                                      </p:childTnLst>
                                    </p:cTn>
                                  </p:par>
                                  <p:par>
                                    <p:cTn id="62" presetID="53" presetClass="entr" presetSubtype="16" fill="hold" grpId="0" nodeType="withEffect">
                                      <p:stCondLst>
                                        <p:cond delay="200"/>
                                      </p:stCondLst>
                                      <p:childTnLst>
                                        <p:set>
                                          <p:cBhvr>
                                            <p:cTn id="63" dur="1" fill="hold">
                                              <p:stCondLst>
                                                <p:cond delay="0"/>
                                              </p:stCondLst>
                                            </p:cTn>
                                            <p:tgtEl>
                                              <p:spTgt spid="80"/>
                                            </p:tgtEl>
                                            <p:attrNameLst>
                                              <p:attrName>style.visibility</p:attrName>
                                            </p:attrNameLst>
                                          </p:cBhvr>
                                          <p:to>
                                            <p:strVal val="visible"/>
                                          </p:to>
                                        </p:set>
                                        <p:anim calcmode="lin" valueType="num">
                                          <p:cBhvr>
                                            <p:cTn id="64" dur="500" fill="hold"/>
                                            <p:tgtEl>
                                              <p:spTgt spid="80"/>
                                            </p:tgtEl>
                                            <p:attrNameLst>
                                              <p:attrName>ppt_w</p:attrName>
                                            </p:attrNameLst>
                                          </p:cBhvr>
                                          <p:tavLst>
                                            <p:tav tm="0">
                                              <p:val>
                                                <p:fltVal val="0"/>
                                              </p:val>
                                            </p:tav>
                                            <p:tav tm="100000">
                                              <p:val>
                                                <p:strVal val="#ppt_w"/>
                                              </p:val>
                                            </p:tav>
                                          </p:tavLst>
                                        </p:anim>
                                        <p:anim calcmode="lin" valueType="num">
                                          <p:cBhvr>
                                            <p:cTn id="65" dur="500" fill="hold"/>
                                            <p:tgtEl>
                                              <p:spTgt spid="80"/>
                                            </p:tgtEl>
                                            <p:attrNameLst>
                                              <p:attrName>ppt_h</p:attrName>
                                            </p:attrNameLst>
                                          </p:cBhvr>
                                          <p:tavLst>
                                            <p:tav tm="0">
                                              <p:val>
                                                <p:fltVal val="0"/>
                                              </p:val>
                                            </p:tav>
                                            <p:tav tm="100000">
                                              <p:val>
                                                <p:strVal val="#ppt_h"/>
                                              </p:val>
                                            </p:tav>
                                          </p:tavLst>
                                        </p:anim>
                                        <p:animEffect transition="in" filter="fade">
                                          <p:cBhvr>
                                            <p:cTn id="66" dur="500"/>
                                            <p:tgtEl>
                                              <p:spTgt spid="80"/>
                                            </p:tgtEl>
                                          </p:cBhvr>
                                        </p:animEffect>
                                      </p:childTnLst>
                                    </p:cTn>
                                  </p:par>
                                  <p:par>
                                    <p:cTn id="67" presetID="22" presetClass="entr" presetSubtype="4" fill="hold" grpId="0" nodeType="withEffect">
                                      <p:stCondLst>
                                        <p:cond delay="0"/>
                                      </p:stCondLst>
                                      <p:iterate type="lt">
                                        <p:tmPct val="10000"/>
                                      </p:iterate>
                                      <p:childTnLst>
                                        <p:set>
                                          <p:cBhvr>
                                            <p:cTn id="68" dur="1" fill="hold">
                                              <p:stCondLst>
                                                <p:cond delay="0"/>
                                              </p:stCondLst>
                                            </p:cTn>
                                            <p:tgtEl>
                                              <p:spTgt spid="37"/>
                                            </p:tgtEl>
                                            <p:attrNameLst>
                                              <p:attrName>style.visibility</p:attrName>
                                            </p:attrNameLst>
                                          </p:cBhvr>
                                          <p:to>
                                            <p:strVal val="visible"/>
                                          </p:to>
                                        </p:set>
                                        <p:animEffect transition="in" filter="wipe(down)">
                                          <p:cBhvr>
                                            <p:cTn id="6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59" grpId="0" animBg="1"/>
          <p:bldP spid="60" grpId="0" animBg="1"/>
          <p:bldP spid="79" grpId="0" animBg="1"/>
          <p:bldP spid="80" grpId="0" animBg="1"/>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83" name="组合 82"/>
          <p:cNvGrpSpPr/>
          <p:nvPr/>
        </p:nvGrpSpPr>
        <p:grpSpPr>
          <a:xfrm>
            <a:off x="1119137" y="1720703"/>
            <a:ext cx="2208536" cy="2927121"/>
            <a:chOff x="838994" y="1290926"/>
            <a:chExt cx="1656913" cy="2196018"/>
          </a:xfrm>
        </p:grpSpPr>
        <p:sp>
          <p:nvSpPr>
            <p:cNvPr id="84" name="Freeform 9"/>
            <p:cNvSpPr>
              <a:spLocks noEditPoints="1"/>
            </p:cNvSpPr>
            <p:nvPr/>
          </p:nvSpPr>
          <p:spPr bwMode="auto">
            <a:xfrm>
              <a:off x="838994" y="1536474"/>
              <a:ext cx="1656913" cy="1950470"/>
            </a:xfrm>
            <a:custGeom>
              <a:avLst/>
              <a:gdLst>
                <a:gd name="T0" fmla="*/ 2392 w 2544"/>
                <a:gd name="T1" fmla="*/ 1121 h 2994"/>
                <a:gd name="T2" fmla="*/ 2392 w 2544"/>
                <a:gd name="T3" fmla="*/ 1121 h 2994"/>
                <a:gd name="T4" fmla="*/ 2392 w 2544"/>
                <a:gd name="T5" fmla="*/ 1119 h 2994"/>
                <a:gd name="T6" fmla="*/ 2362 w 2544"/>
                <a:gd name="T7" fmla="*/ 1067 h 2994"/>
                <a:gd name="T8" fmla="*/ 1844 w 2544"/>
                <a:gd name="T9" fmla="*/ 161 h 2994"/>
                <a:gd name="T10" fmla="*/ 1684 w 2544"/>
                <a:gd name="T11" fmla="*/ 0 h 2994"/>
                <a:gd name="T12" fmla="*/ 838 w 2544"/>
                <a:gd name="T13" fmla="*/ 0 h 2994"/>
                <a:gd name="T14" fmla="*/ 677 w 2544"/>
                <a:gd name="T15" fmla="*/ 161 h 2994"/>
                <a:gd name="T16" fmla="*/ 157 w 2544"/>
                <a:gd name="T17" fmla="*/ 1110 h 2994"/>
                <a:gd name="T18" fmla="*/ 0 w 2544"/>
                <a:gd name="T19" fmla="*/ 1722 h 2994"/>
                <a:gd name="T20" fmla="*/ 1272 w 2544"/>
                <a:gd name="T21" fmla="*/ 2994 h 2994"/>
                <a:gd name="T22" fmla="*/ 2544 w 2544"/>
                <a:gd name="T23" fmla="*/ 1722 h 2994"/>
                <a:gd name="T24" fmla="*/ 2392 w 2544"/>
                <a:gd name="T25" fmla="*/ 1121 h 2994"/>
                <a:gd name="T26" fmla="*/ 1572 w 2544"/>
                <a:gd name="T27" fmla="*/ 467 h 2994"/>
                <a:gd name="T28" fmla="*/ 971 w 2544"/>
                <a:gd name="T29" fmla="*/ 467 h 2994"/>
                <a:gd name="T30" fmla="*/ 844 w 2544"/>
                <a:gd name="T31" fmla="*/ 340 h 2994"/>
                <a:gd name="T32" fmla="*/ 971 w 2544"/>
                <a:gd name="T33" fmla="*/ 212 h 2994"/>
                <a:gd name="T34" fmla="*/ 1572 w 2544"/>
                <a:gd name="T35" fmla="*/ 212 h 2994"/>
                <a:gd name="T36" fmla="*/ 1700 w 2544"/>
                <a:gd name="T37" fmla="*/ 340 h 2994"/>
                <a:gd name="T38" fmla="*/ 1572 w 2544"/>
                <a:gd name="T39" fmla="*/ 467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4" h="2994">
                  <a:moveTo>
                    <a:pt x="2392" y="1121"/>
                  </a:moveTo>
                  <a:cubicBezTo>
                    <a:pt x="2392" y="1121"/>
                    <a:pt x="2392" y="1121"/>
                    <a:pt x="2392" y="1121"/>
                  </a:cubicBezTo>
                  <a:cubicBezTo>
                    <a:pt x="2392" y="1119"/>
                    <a:pt x="2392" y="1119"/>
                    <a:pt x="2392" y="1119"/>
                  </a:cubicBezTo>
                  <a:cubicBezTo>
                    <a:pt x="2382" y="1102"/>
                    <a:pt x="2372" y="1084"/>
                    <a:pt x="2362" y="1067"/>
                  </a:cubicBezTo>
                  <a:cubicBezTo>
                    <a:pt x="1844" y="161"/>
                    <a:pt x="1844" y="161"/>
                    <a:pt x="1844" y="161"/>
                  </a:cubicBezTo>
                  <a:cubicBezTo>
                    <a:pt x="1789" y="73"/>
                    <a:pt x="1772" y="0"/>
                    <a:pt x="1684" y="0"/>
                  </a:cubicBezTo>
                  <a:cubicBezTo>
                    <a:pt x="838" y="0"/>
                    <a:pt x="838" y="0"/>
                    <a:pt x="838" y="0"/>
                  </a:cubicBezTo>
                  <a:cubicBezTo>
                    <a:pt x="749" y="0"/>
                    <a:pt x="740" y="66"/>
                    <a:pt x="677" y="161"/>
                  </a:cubicBezTo>
                  <a:cubicBezTo>
                    <a:pt x="157" y="1110"/>
                    <a:pt x="157" y="1110"/>
                    <a:pt x="157" y="1110"/>
                  </a:cubicBezTo>
                  <a:cubicBezTo>
                    <a:pt x="57" y="1292"/>
                    <a:pt x="0" y="1501"/>
                    <a:pt x="0" y="1722"/>
                  </a:cubicBezTo>
                  <a:cubicBezTo>
                    <a:pt x="0" y="2425"/>
                    <a:pt x="570" y="2994"/>
                    <a:pt x="1272" y="2994"/>
                  </a:cubicBezTo>
                  <a:cubicBezTo>
                    <a:pt x="1974" y="2994"/>
                    <a:pt x="2544" y="2425"/>
                    <a:pt x="2544" y="1722"/>
                  </a:cubicBezTo>
                  <a:cubicBezTo>
                    <a:pt x="2544" y="1505"/>
                    <a:pt x="2489" y="1300"/>
                    <a:pt x="2392" y="1121"/>
                  </a:cubicBezTo>
                  <a:close/>
                  <a:moveTo>
                    <a:pt x="1572" y="467"/>
                  </a:moveTo>
                  <a:cubicBezTo>
                    <a:pt x="971" y="467"/>
                    <a:pt x="971" y="467"/>
                    <a:pt x="971" y="467"/>
                  </a:cubicBezTo>
                  <a:cubicBezTo>
                    <a:pt x="901" y="467"/>
                    <a:pt x="844" y="410"/>
                    <a:pt x="844" y="340"/>
                  </a:cubicBezTo>
                  <a:cubicBezTo>
                    <a:pt x="844" y="269"/>
                    <a:pt x="901" y="212"/>
                    <a:pt x="971" y="212"/>
                  </a:cubicBezTo>
                  <a:cubicBezTo>
                    <a:pt x="1572" y="212"/>
                    <a:pt x="1572" y="212"/>
                    <a:pt x="1572" y="212"/>
                  </a:cubicBezTo>
                  <a:cubicBezTo>
                    <a:pt x="1643" y="212"/>
                    <a:pt x="1700" y="269"/>
                    <a:pt x="1700" y="340"/>
                  </a:cubicBezTo>
                  <a:cubicBezTo>
                    <a:pt x="1700" y="410"/>
                    <a:pt x="1643" y="467"/>
                    <a:pt x="1572" y="467"/>
                  </a:cubicBezTo>
                  <a:close/>
                </a:path>
              </a:pathLst>
            </a:custGeom>
            <a:solidFill>
              <a:srgbClr val="C00000"/>
            </a:solidFill>
            <a:ln w="28575" cap="flat">
              <a:noFill/>
              <a:prstDash val="solid"/>
              <a:miter lim="800000"/>
            </a:ln>
            <a:effectLst>
              <a:outerShdw blurRad="279400" dist="76200" dir="2700000" sx="101000" sy="101000" algn="tl" rotWithShape="0">
                <a:prstClr val="black">
                  <a:alpha val="28000"/>
                </a:prstClr>
              </a:outerShdw>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85" name="椭圆 84"/>
            <p:cNvSpPr/>
            <p:nvPr/>
          </p:nvSpPr>
          <p:spPr>
            <a:xfrm>
              <a:off x="1005463" y="2015207"/>
              <a:ext cx="1315880" cy="1316058"/>
            </a:xfrm>
            <a:prstGeom prst="ellipse">
              <a:avLst/>
            </a:prstGeom>
            <a:gradFill flip="none" rotWithShape="1">
              <a:gsLst>
                <a:gs pos="100000">
                  <a:srgbClr val="FFFFFF"/>
                </a:gs>
                <a:gs pos="0">
                  <a:srgbClr val="BBBBBB"/>
                </a:gs>
              </a:gsLst>
              <a:lin ang="2700000" scaled="0"/>
              <a:tileRect/>
            </a:gradFill>
            <a:ln w="92075" cap="flat" cmpd="sng" algn="ctr">
              <a:gradFill flip="none" rotWithShape="1">
                <a:gsLst>
                  <a:gs pos="0">
                    <a:srgbClr val="FFFFFF"/>
                  </a:gs>
                  <a:gs pos="100000">
                    <a:srgbClr val="B3B6B4"/>
                  </a:gs>
                </a:gsLst>
                <a:lin ang="2700000" scaled="0"/>
                <a:tileRect/>
              </a:gradFill>
              <a:prstDash val="solid"/>
            </a:ln>
            <a:effectLst>
              <a:outerShdw blurRad="279400" dist="76200" dir="2700000" sx="101000" sy="101000" algn="tl" rotWithShape="0">
                <a:prstClr val="black">
                  <a:alpha val="28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pic>
          <p:nvPicPr>
            <p:cNvPr id="86" name="图片 85"/>
            <p:cNvPicPr>
              <a:picLocks noChangeAspect="1"/>
            </p:cNvPicPr>
            <p:nvPr/>
          </p:nvPicPr>
          <p:blipFill rotWithShape="1">
            <a:blip r:embed="rId1"/>
            <a:srcRect l="971" t="9608" r="58068" b="11113"/>
            <a:stretch>
              <a:fillRect/>
            </a:stretch>
          </p:blipFill>
          <p:spPr>
            <a:xfrm>
              <a:off x="1435838" y="1290926"/>
              <a:ext cx="76891" cy="552293"/>
            </a:xfrm>
            <a:prstGeom prst="rect">
              <a:avLst/>
            </a:prstGeom>
          </p:spPr>
        </p:pic>
        <p:pic>
          <p:nvPicPr>
            <p:cNvPr id="87" name="图片 86"/>
            <p:cNvPicPr>
              <a:picLocks noChangeAspect="1"/>
            </p:cNvPicPr>
            <p:nvPr/>
          </p:nvPicPr>
          <p:blipFill rotWithShape="1">
            <a:blip r:embed="rId1"/>
            <a:srcRect l="971" t="9608" r="58068" b="11113"/>
            <a:stretch>
              <a:fillRect/>
            </a:stretch>
          </p:blipFill>
          <p:spPr>
            <a:xfrm flipH="1">
              <a:off x="1847283" y="1290926"/>
              <a:ext cx="76891" cy="552293"/>
            </a:xfrm>
            <a:prstGeom prst="rect">
              <a:avLst/>
            </a:prstGeom>
          </p:spPr>
        </p:pic>
        <p:sp>
          <p:nvSpPr>
            <p:cNvPr id="88" name="矩形 87"/>
            <p:cNvSpPr/>
            <p:nvPr/>
          </p:nvSpPr>
          <p:spPr>
            <a:xfrm>
              <a:off x="1512728" y="1302930"/>
              <a:ext cx="334553" cy="466825"/>
            </a:xfrm>
            <a:prstGeom prst="rect">
              <a:avLst/>
            </a:prstGeom>
            <a:solidFill>
              <a:srgbClr val="E9E9E9"/>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89" name="椭圆 88"/>
            <p:cNvSpPr/>
            <p:nvPr/>
          </p:nvSpPr>
          <p:spPr>
            <a:xfrm>
              <a:off x="1053457" y="2074406"/>
              <a:ext cx="1219891" cy="1219889"/>
            </a:xfrm>
            <a:prstGeom prst="ellipse">
              <a:avLst/>
            </a:prstGeom>
            <a:blipFill>
              <a:blip r:embed="rId2"/>
              <a:stretch>
                <a:fillRect/>
              </a:stretch>
            </a:blipFill>
            <a:ln w="2857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90" name="组合 89"/>
          <p:cNvGrpSpPr/>
          <p:nvPr/>
        </p:nvGrpSpPr>
        <p:grpSpPr>
          <a:xfrm>
            <a:off x="3759278" y="1720703"/>
            <a:ext cx="2208536" cy="2927121"/>
            <a:chOff x="2819711" y="1290926"/>
            <a:chExt cx="1656913" cy="2196018"/>
          </a:xfrm>
        </p:grpSpPr>
        <p:sp>
          <p:nvSpPr>
            <p:cNvPr id="91" name="Freeform 9"/>
            <p:cNvSpPr>
              <a:spLocks noEditPoints="1"/>
            </p:cNvSpPr>
            <p:nvPr/>
          </p:nvSpPr>
          <p:spPr bwMode="auto">
            <a:xfrm>
              <a:off x="2819711" y="1536474"/>
              <a:ext cx="1656913" cy="1950470"/>
            </a:xfrm>
            <a:custGeom>
              <a:avLst/>
              <a:gdLst>
                <a:gd name="T0" fmla="*/ 2392 w 2544"/>
                <a:gd name="T1" fmla="*/ 1121 h 2994"/>
                <a:gd name="T2" fmla="*/ 2392 w 2544"/>
                <a:gd name="T3" fmla="*/ 1121 h 2994"/>
                <a:gd name="T4" fmla="*/ 2392 w 2544"/>
                <a:gd name="T5" fmla="*/ 1119 h 2994"/>
                <a:gd name="T6" fmla="*/ 2362 w 2544"/>
                <a:gd name="T7" fmla="*/ 1067 h 2994"/>
                <a:gd name="T8" fmla="*/ 1844 w 2544"/>
                <a:gd name="T9" fmla="*/ 161 h 2994"/>
                <a:gd name="T10" fmla="*/ 1684 w 2544"/>
                <a:gd name="T11" fmla="*/ 0 h 2994"/>
                <a:gd name="T12" fmla="*/ 838 w 2544"/>
                <a:gd name="T13" fmla="*/ 0 h 2994"/>
                <a:gd name="T14" fmla="*/ 677 w 2544"/>
                <a:gd name="T15" fmla="*/ 161 h 2994"/>
                <a:gd name="T16" fmla="*/ 157 w 2544"/>
                <a:gd name="T17" fmla="*/ 1110 h 2994"/>
                <a:gd name="T18" fmla="*/ 0 w 2544"/>
                <a:gd name="T19" fmla="*/ 1722 h 2994"/>
                <a:gd name="T20" fmla="*/ 1272 w 2544"/>
                <a:gd name="T21" fmla="*/ 2994 h 2994"/>
                <a:gd name="T22" fmla="*/ 2544 w 2544"/>
                <a:gd name="T23" fmla="*/ 1722 h 2994"/>
                <a:gd name="T24" fmla="*/ 2392 w 2544"/>
                <a:gd name="T25" fmla="*/ 1121 h 2994"/>
                <a:gd name="T26" fmla="*/ 1572 w 2544"/>
                <a:gd name="T27" fmla="*/ 467 h 2994"/>
                <a:gd name="T28" fmla="*/ 971 w 2544"/>
                <a:gd name="T29" fmla="*/ 467 h 2994"/>
                <a:gd name="T30" fmla="*/ 844 w 2544"/>
                <a:gd name="T31" fmla="*/ 340 h 2994"/>
                <a:gd name="T32" fmla="*/ 971 w 2544"/>
                <a:gd name="T33" fmla="*/ 212 h 2994"/>
                <a:gd name="T34" fmla="*/ 1572 w 2544"/>
                <a:gd name="T35" fmla="*/ 212 h 2994"/>
                <a:gd name="T36" fmla="*/ 1700 w 2544"/>
                <a:gd name="T37" fmla="*/ 340 h 2994"/>
                <a:gd name="T38" fmla="*/ 1572 w 2544"/>
                <a:gd name="T39" fmla="*/ 467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4" h="2994">
                  <a:moveTo>
                    <a:pt x="2392" y="1121"/>
                  </a:moveTo>
                  <a:cubicBezTo>
                    <a:pt x="2392" y="1121"/>
                    <a:pt x="2392" y="1121"/>
                    <a:pt x="2392" y="1121"/>
                  </a:cubicBezTo>
                  <a:cubicBezTo>
                    <a:pt x="2392" y="1119"/>
                    <a:pt x="2392" y="1119"/>
                    <a:pt x="2392" y="1119"/>
                  </a:cubicBezTo>
                  <a:cubicBezTo>
                    <a:pt x="2382" y="1102"/>
                    <a:pt x="2372" y="1084"/>
                    <a:pt x="2362" y="1067"/>
                  </a:cubicBezTo>
                  <a:cubicBezTo>
                    <a:pt x="1844" y="161"/>
                    <a:pt x="1844" y="161"/>
                    <a:pt x="1844" y="161"/>
                  </a:cubicBezTo>
                  <a:cubicBezTo>
                    <a:pt x="1789" y="73"/>
                    <a:pt x="1772" y="0"/>
                    <a:pt x="1684" y="0"/>
                  </a:cubicBezTo>
                  <a:cubicBezTo>
                    <a:pt x="838" y="0"/>
                    <a:pt x="838" y="0"/>
                    <a:pt x="838" y="0"/>
                  </a:cubicBezTo>
                  <a:cubicBezTo>
                    <a:pt x="749" y="0"/>
                    <a:pt x="740" y="66"/>
                    <a:pt x="677" y="161"/>
                  </a:cubicBezTo>
                  <a:cubicBezTo>
                    <a:pt x="157" y="1110"/>
                    <a:pt x="157" y="1110"/>
                    <a:pt x="157" y="1110"/>
                  </a:cubicBezTo>
                  <a:cubicBezTo>
                    <a:pt x="57" y="1292"/>
                    <a:pt x="0" y="1501"/>
                    <a:pt x="0" y="1722"/>
                  </a:cubicBezTo>
                  <a:cubicBezTo>
                    <a:pt x="0" y="2425"/>
                    <a:pt x="570" y="2994"/>
                    <a:pt x="1272" y="2994"/>
                  </a:cubicBezTo>
                  <a:cubicBezTo>
                    <a:pt x="1974" y="2994"/>
                    <a:pt x="2544" y="2425"/>
                    <a:pt x="2544" y="1722"/>
                  </a:cubicBezTo>
                  <a:cubicBezTo>
                    <a:pt x="2544" y="1505"/>
                    <a:pt x="2489" y="1300"/>
                    <a:pt x="2392" y="1121"/>
                  </a:cubicBezTo>
                  <a:close/>
                  <a:moveTo>
                    <a:pt x="1572" y="467"/>
                  </a:moveTo>
                  <a:cubicBezTo>
                    <a:pt x="971" y="467"/>
                    <a:pt x="971" y="467"/>
                    <a:pt x="971" y="467"/>
                  </a:cubicBezTo>
                  <a:cubicBezTo>
                    <a:pt x="901" y="467"/>
                    <a:pt x="844" y="410"/>
                    <a:pt x="844" y="340"/>
                  </a:cubicBezTo>
                  <a:cubicBezTo>
                    <a:pt x="844" y="269"/>
                    <a:pt x="901" y="212"/>
                    <a:pt x="971" y="212"/>
                  </a:cubicBezTo>
                  <a:cubicBezTo>
                    <a:pt x="1572" y="212"/>
                    <a:pt x="1572" y="212"/>
                    <a:pt x="1572" y="212"/>
                  </a:cubicBezTo>
                  <a:cubicBezTo>
                    <a:pt x="1643" y="212"/>
                    <a:pt x="1700" y="269"/>
                    <a:pt x="1700" y="340"/>
                  </a:cubicBezTo>
                  <a:cubicBezTo>
                    <a:pt x="1700" y="410"/>
                    <a:pt x="1643" y="467"/>
                    <a:pt x="1572" y="467"/>
                  </a:cubicBezTo>
                  <a:close/>
                </a:path>
              </a:pathLst>
            </a:custGeom>
            <a:solidFill>
              <a:srgbClr val="C00000"/>
            </a:solidFill>
            <a:ln w="28575" cap="flat">
              <a:noFill/>
              <a:prstDash val="solid"/>
              <a:miter lim="800000"/>
            </a:ln>
            <a:effectLst>
              <a:outerShdw blurRad="279400" dist="76200" dir="2700000" sx="101000" sy="101000" algn="tl" rotWithShape="0">
                <a:prstClr val="black">
                  <a:alpha val="28000"/>
                </a:prstClr>
              </a:outerShdw>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92" name="椭圆 91"/>
            <p:cNvSpPr/>
            <p:nvPr/>
          </p:nvSpPr>
          <p:spPr>
            <a:xfrm>
              <a:off x="2986180" y="2015207"/>
              <a:ext cx="1315880" cy="1316058"/>
            </a:xfrm>
            <a:prstGeom prst="ellipse">
              <a:avLst/>
            </a:prstGeom>
            <a:gradFill flip="none" rotWithShape="1">
              <a:gsLst>
                <a:gs pos="100000">
                  <a:srgbClr val="FFFFFF"/>
                </a:gs>
                <a:gs pos="0">
                  <a:srgbClr val="BBBBBB"/>
                </a:gs>
              </a:gsLst>
              <a:lin ang="2700000" scaled="0"/>
              <a:tileRect/>
            </a:gradFill>
            <a:ln w="92075" cap="flat" cmpd="sng" algn="ctr">
              <a:gradFill flip="none" rotWithShape="1">
                <a:gsLst>
                  <a:gs pos="0">
                    <a:srgbClr val="FFFFFF"/>
                  </a:gs>
                  <a:gs pos="100000">
                    <a:srgbClr val="B3B6B4"/>
                  </a:gs>
                </a:gsLst>
                <a:lin ang="2700000" scaled="0"/>
                <a:tileRect/>
              </a:gradFill>
              <a:prstDash val="solid"/>
            </a:ln>
            <a:effectLst>
              <a:outerShdw blurRad="279400" dist="76200" dir="2700000" sx="101000" sy="101000" algn="tl" rotWithShape="0">
                <a:prstClr val="black">
                  <a:alpha val="28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pic>
          <p:nvPicPr>
            <p:cNvPr id="93" name="图片 92"/>
            <p:cNvPicPr>
              <a:picLocks noChangeAspect="1"/>
            </p:cNvPicPr>
            <p:nvPr/>
          </p:nvPicPr>
          <p:blipFill rotWithShape="1">
            <a:blip r:embed="rId1"/>
            <a:srcRect l="971" t="9608" r="58068" b="11113"/>
            <a:stretch>
              <a:fillRect/>
            </a:stretch>
          </p:blipFill>
          <p:spPr>
            <a:xfrm>
              <a:off x="3416555" y="1290926"/>
              <a:ext cx="76891" cy="552293"/>
            </a:xfrm>
            <a:prstGeom prst="rect">
              <a:avLst/>
            </a:prstGeom>
          </p:spPr>
        </p:pic>
        <p:pic>
          <p:nvPicPr>
            <p:cNvPr id="94" name="图片 93"/>
            <p:cNvPicPr>
              <a:picLocks noChangeAspect="1"/>
            </p:cNvPicPr>
            <p:nvPr/>
          </p:nvPicPr>
          <p:blipFill rotWithShape="1">
            <a:blip r:embed="rId1"/>
            <a:srcRect l="971" t="9608" r="58068" b="11113"/>
            <a:stretch>
              <a:fillRect/>
            </a:stretch>
          </p:blipFill>
          <p:spPr>
            <a:xfrm flipH="1">
              <a:off x="3828000" y="1290926"/>
              <a:ext cx="76891" cy="552293"/>
            </a:xfrm>
            <a:prstGeom prst="rect">
              <a:avLst/>
            </a:prstGeom>
          </p:spPr>
        </p:pic>
        <p:sp>
          <p:nvSpPr>
            <p:cNvPr id="95" name="矩形 94"/>
            <p:cNvSpPr/>
            <p:nvPr/>
          </p:nvSpPr>
          <p:spPr>
            <a:xfrm>
              <a:off x="3493445" y="1302930"/>
              <a:ext cx="334553" cy="466825"/>
            </a:xfrm>
            <a:prstGeom prst="rect">
              <a:avLst/>
            </a:prstGeom>
            <a:solidFill>
              <a:srgbClr val="E9E9E9"/>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96" name="椭圆 95"/>
            <p:cNvSpPr/>
            <p:nvPr/>
          </p:nvSpPr>
          <p:spPr>
            <a:xfrm>
              <a:off x="3038221" y="2063291"/>
              <a:ext cx="1219891" cy="1219889"/>
            </a:xfrm>
            <a:prstGeom prst="ellipse">
              <a:avLst/>
            </a:prstGeom>
            <a:blipFill>
              <a:blip r:embed="rId3"/>
              <a:stretch>
                <a:fillRect/>
              </a:stretch>
            </a:blipFill>
            <a:ln w="2857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97" name="组合 96"/>
          <p:cNvGrpSpPr/>
          <p:nvPr/>
        </p:nvGrpSpPr>
        <p:grpSpPr>
          <a:xfrm>
            <a:off x="6335105" y="1720703"/>
            <a:ext cx="2208536" cy="2927121"/>
            <a:chOff x="4752178" y="1290926"/>
            <a:chExt cx="1656913" cy="2196018"/>
          </a:xfrm>
        </p:grpSpPr>
        <p:sp>
          <p:nvSpPr>
            <p:cNvPr id="98" name="Freeform 9"/>
            <p:cNvSpPr>
              <a:spLocks noEditPoints="1"/>
            </p:cNvSpPr>
            <p:nvPr/>
          </p:nvSpPr>
          <p:spPr bwMode="auto">
            <a:xfrm>
              <a:off x="4752178" y="1536474"/>
              <a:ext cx="1656913" cy="1950470"/>
            </a:xfrm>
            <a:custGeom>
              <a:avLst/>
              <a:gdLst>
                <a:gd name="T0" fmla="*/ 2392 w 2544"/>
                <a:gd name="T1" fmla="*/ 1121 h 2994"/>
                <a:gd name="T2" fmla="*/ 2392 w 2544"/>
                <a:gd name="T3" fmla="*/ 1121 h 2994"/>
                <a:gd name="T4" fmla="*/ 2392 w 2544"/>
                <a:gd name="T5" fmla="*/ 1119 h 2994"/>
                <a:gd name="T6" fmla="*/ 2362 w 2544"/>
                <a:gd name="T7" fmla="*/ 1067 h 2994"/>
                <a:gd name="T8" fmla="*/ 1844 w 2544"/>
                <a:gd name="T9" fmla="*/ 161 h 2994"/>
                <a:gd name="T10" fmla="*/ 1684 w 2544"/>
                <a:gd name="T11" fmla="*/ 0 h 2994"/>
                <a:gd name="T12" fmla="*/ 838 w 2544"/>
                <a:gd name="T13" fmla="*/ 0 h 2994"/>
                <a:gd name="T14" fmla="*/ 677 w 2544"/>
                <a:gd name="T15" fmla="*/ 161 h 2994"/>
                <a:gd name="T16" fmla="*/ 157 w 2544"/>
                <a:gd name="T17" fmla="*/ 1110 h 2994"/>
                <a:gd name="T18" fmla="*/ 0 w 2544"/>
                <a:gd name="T19" fmla="*/ 1722 h 2994"/>
                <a:gd name="T20" fmla="*/ 1272 w 2544"/>
                <a:gd name="T21" fmla="*/ 2994 h 2994"/>
                <a:gd name="T22" fmla="*/ 2544 w 2544"/>
                <a:gd name="T23" fmla="*/ 1722 h 2994"/>
                <a:gd name="T24" fmla="*/ 2392 w 2544"/>
                <a:gd name="T25" fmla="*/ 1121 h 2994"/>
                <a:gd name="T26" fmla="*/ 1572 w 2544"/>
                <a:gd name="T27" fmla="*/ 467 h 2994"/>
                <a:gd name="T28" fmla="*/ 971 w 2544"/>
                <a:gd name="T29" fmla="*/ 467 h 2994"/>
                <a:gd name="T30" fmla="*/ 844 w 2544"/>
                <a:gd name="T31" fmla="*/ 340 h 2994"/>
                <a:gd name="T32" fmla="*/ 971 w 2544"/>
                <a:gd name="T33" fmla="*/ 212 h 2994"/>
                <a:gd name="T34" fmla="*/ 1572 w 2544"/>
                <a:gd name="T35" fmla="*/ 212 h 2994"/>
                <a:gd name="T36" fmla="*/ 1700 w 2544"/>
                <a:gd name="T37" fmla="*/ 340 h 2994"/>
                <a:gd name="T38" fmla="*/ 1572 w 2544"/>
                <a:gd name="T39" fmla="*/ 467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4" h="2994">
                  <a:moveTo>
                    <a:pt x="2392" y="1121"/>
                  </a:moveTo>
                  <a:cubicBezTo>
                    <a:pt x="2392" y="1121"/>
                    <a:pt x="2392" y="1121"/>
                    <a:pt x="2392" y="1121"/>
                  </a:cubicBezTo>
                  <a:cubicBezTo>
                    <a:pt x="2392" y="1119"/>
                    <a:pt x="2392" y="1119"/>
                    <a:pt x="2392" y="1119"/>
                  </a:cubicBezTo>
                  <a:cubicBezTo>
                    <a:pt x="2382" y="1102"/>
                    <a:pt x="2372" y="1084"/>
                    <a:pt x="2362" y="1067"/>
                  </a:cubicBezTo>
                  <a:cubicBezTo>
                    <a:pt x="1844" y="161"/>
                    <a:pt x="1844" y="161"/>
                    <a:pt x="1844" y="161"/>
                  </a:cubicBezTo>
                  <a:cubicBezTo>
                    <a:pt x="1789" y="73"/>
                    <a:pt x="1772" y="0"/>
                    <a:pt x="1684" y="0"/>
                  </a:cubicBezTo>
                  <a:cubicBezTo>
                    <a:pt x="838" y="0"/>
                    <a:pt x="838" y="0"/>
                    <a:pt x="838" y="0"/>
                  </a:cubicBezTo>
                  <a:cubicBezTo>
                    <a:pt x="749" y="0"/>
                    <a:pt x="740" y="66"/>
                    <a:pt x="677" y="161"/>
                  </a:cubicBezTo>
                  <a:cubicBezTo>
                    <a:pt x="157" y="1110"/>
                    <a:pt x="157" y="1110"/>
                    <a:pt x="157" y="1110"/>
                  </a:cubicBezTo>
                  <a:cubicBezTo>
                    <a:pt x="57" y="1292"/>
                    <a:pt x="0" y="1501"/>
                    <a:pt x="0" y="1722"/>
                  </a:cubicBezTo>
                  <a:cubicBezTo>
                    <a:pt x="0" y="2425"/>
                    <a:pt x="570" y="2994"/>
                    <a:pt x="1272" y="2994"/>
                  </a:cubicBezTo>
                  <a:cubicBezTo>
                    <a:pt x="1974" y="2994"/>
                    <a:pt x="2544" y="2425"/>
                    <a:pt x="2544" y="1722"/>
                  </a:cubicBezTo>
                  <a:cubicBezTo>
                    <a:pt x="2544" y="1505"/>
                    <a:pt x="2489" y="1300"/>
                    <a:pt x="2392" y="1121"/>
                  </a:cubicBezTo>
                  <a:close/>
                  <a:moveTo>
                    <a:pt x="1572" y="467"/>
                  </a:moveTo>
                  <a:cubicBezTo>
                    <a:pt x="971" y="467"/>
                    <a:pt x="971" y="467"/>
                    <a:pt x="971" y="467"/>
                  </a:cubicBezTo>
                  <a:cubicBezTo>
                    <a:pt x="901" y="467"/>
                    <a:pt x="844" y="410"/>
                    <a:pt x="844" y="340"/>
                  </a:cubicBezTo>
                  <a:cubicBezTo>
                    <a:pt x="844" y="269"/>
                    <a:pt x="901" y="212"/>
                    <a:pt x="971" y="212"/>
                  </a:cubicBezTo>
                  <a:cubicBezTo>
                    <a:pt x="1572" y="212"/>
                    <a:pt x="1572" y="212"/>
                    <a:pt x="1572" y="212"/>
                  </a:cubicBezTo>
                  <a:cubicBezTo>
                    <a:pt x="1643" y="212"/>
                    <a:pt x="1700" y="269"/>
                    <a:pt x="1700" y="340"/>
                  </a:cubicBezTo>
                  <a:cubicBezTo>
                    <a:pt x="1700" y="410"/>
                    <a:pt x="1643" y="467"/>
                    <a:pt x="1572" y="467"/>
                  </a:cubicBezTo>
                  <a:close/>
                </a:path>
              </a:pathLst>
            </a:custGeom>
            <a:solidFill>
              <a:srgbClr val="C00000"/>
            </a:solidFill>
            <a:ln w="28575" cap="flat">
              <a:noFill/>
              <a:prstDash val="solid"/>
              <a:miter lim="800000"/>
            </a:ln>
            <a:effectLst>
              <a:outerShdw blurRad="279400" dist="76200" dir="2700000" sx="101000" sy="101000" algn="tl" rotWithShape="0">
                <a:prstClr val="black">
                  <a:alpha val="28000"/>
                </a:prstClr>
              </a:outerShdw>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99" name="椭圆 98"/>
            <p:cNvSpPr/>
            <p:nvPr/>
          </p:nvSpPr>
          <p:spPr>
            <a:xfrm>
              <a:off x="4918647" y="2015207"/>
              <a:ext cx="1315880" cy="1316058"/>
            </a:xfrm>
            <a:prstGeom prst="ellipse">
              <a:avLst/>
            </a:prstGeom>
            <a:gradFill flip="none" rotWithShape="1">
              <a:gsLst>
                <a:gs pos="100000">
                  <a:srgbClr val="FFFFFF"/>
                </a:gs>
                <a:gs pos="0">
                  <a:srgbClr val="BBBBBB"/>
                </a:gs>
              </a:gsLst>
              <a:lin ang="2700000" scaled="0"/>
              <a:tileRect/>
            </a:gradFill>
            <a:ln w="92075" cap="flat" cmpd="sng" algn="ctr">
              <a:gradFill flip="none" rotWithShape="1">
                <a:gsLst>
                  <a:gs pos="0">
                    <a:srgbClr val="FFFFFF"/>
                  </a:gs>
                  <a:gs pos="100000">
                    <a:srgbClr val="B3B6B4"/>
                  </a:gs>
                </a:gsLst>
                <a:lin ang="2700000" scaled="0"/>
                <a:tileRect/>
              </a:gradFill>
              <a:prstDash val="solid"/>
            </a:ln>
            <a:effectLst>
              <a:outerShdw blurRad="279400" dist="76200" dir="2700000" sx="101000" sy="101000" algn="tl" rotWithShape="0">
                <a:prstClr val="black">
                  <a:alpha val="28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pic>
          <p:nvPicPr>
            <p:cNvPr id="100" name="图片 99"/>
            <p:cNvPicPr>
              <a:picLocks noChangeAspect="1"/>
            </p:cNvPicPr>
            <p:nvPr/>
          </p:nvPicPr>
          <p:blipFill rotWithShape="1">
            <a:blip r:embed="rId1"/>
            <a:srcRect l="971" t="9608" r="58068" b="11113"/>
            <a:stretch>
              <a:fillRect/>
            </a:stretch>
          </p:blipFill>
          <p:spPr>
            <a:xfrm>
              <a:off x="5349023" y="1290926"/>
              <a:ext cx="76891" cy="552293"/>
            </a:xfrm>
            <a:prstGeom prst="rect">
              <a:avLst/>
            </a:prstGeom>
          </p:spPr>
        </p:pic>
        <p:pic>
          <p:nvPicPr>
            <p:cNvPr id="101" name="图片 100"/>
            <p:cNvPicPr>
              <a:picLocks noChangeAspect="1"/>
            </p:cNvPicPr>
            <p:nvPr/>
          </p:nvPicPr>
          <p:blipFill rotWithShape="1">
            <a:blip r:embed="rId1"/>
            <a:srcRect l="971" t="9608" r="58068" b="11113"/>
            <a:stretch>
              <a:fillRect/>
            </a:stretch>
          </p:blipFill>
          <p:spPr>
            <a:xfrm flipH="1">
              <a:off x="5760467" y="1290926"/>
              <a:ext cx="76891" cy="552293"/>
            </a:xfrm>
            <a:prstGeom prst="rect">
              <a:avLst/>
            </a:prstGeom>
          </p:spPr>
        </p:pic>
        <p:sp>
          <p:nvSpPr>
            <p:cNvPr id="102" name="矩形 101"/>
            <p:cNvSpPr/>
            <p:nvPr/>
          </p:nvSpPr>
          <p:spPr>
            <a:xfrm>
              <a:off x="5425913" y="1302930"/>
              <a:ext cx="334553" cy="466825"/>
            </a:xfrm>
            <a:prstGeom prst="rect">
              <a:avLst/>
            </a:prstGeom>
            <a:solidFill>
              <a:srgbClr val="E9E9E9"/>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103" name="椭圆 102"/>
            <p:cNvSpPr/>
            <p:nvPr/>
          </p:nvSpPr>
          <p:spPr>
            <a:xfrm>
              <a:off x="4966640" y="2060275"/>
              <a:ext cx="1219891" cy="1219889"/>
            </a:xfrm>
            <a:prstGeom prst="ellipse">
              <a:avLst/>
            </a:prstGeom>
            <a:blipFill>
              <a:blip r:embed="rId4"/>
              <a:stretch>
                <a:fillRect/>
              </a:stretch>
            </a:blipFill>
            <a:ln w="2857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04" name="组合 103"/>
          <p:cNvGrpSpPr/>
          <p:nvPr/>
        </p:nvGrpSpPr>
        <p:grpSpPr>
          <a:xfrm>
            <a:off x="8910933" y="1720703"/>
            <a:ext cx="2208536" cy="2927121"/>
            <a:chOff x="6684645" y="1290926"/>
            <a:chExt cx="1656913" cy="2196018"/>
          </a:xfrm>
        </p:grpSpPr>
        <p:sp>
          <p:nvSpPr>
            <p:cNvPr id="105" name="Freeform 9"/>
            <p:cNvSpPr>
              <a:spLocks noEditPoints="1"/>
            </p:cNvSpPr>
            <p:nvPr/>
          </p:nvSpPr>
          <p:spPr bwMode="auto">
            <a:xfrm>
              <a:off x="6684645" y="1536474"/>
              <a:ext cx="1656913" cy="1950470"/>
            </a:xfrm>
            <a:custGeom>
              <a:avLst/>
              <a:gdLst>
                <a:gd name="T0" fmla="*/ 2392 w 2544"/>
                <a:gd name="T1" fmla="*/ 1121 h 2994"/>
                <a:gd name="T2" fmla="*/ 2392 w 2544"/>
                <a:gd name="T3" fmla="*/ 1121 h 2994"/>
                <a:gd name="T4" fmla="*/ 2392 w 2544"/>
                <a:gd name="T5" fmla="*/ 1119 h 2994"/>
                <a:gd name="T6" fmla="*/ 2362 w 2544"/>
                <a:gd name="T7" fmla="*/ 1067 h 2994"/>
                <a:gd name="T8" fmla="*/ 1844 w 2544"/>
                <a:gd name="T9" fmla="*/ 161 h 2994"/>
                <a:gd name="T10" fmla="*/ 1684 w 2544"/>
                <a:gd name="T11" fmla="*/ 0 h 2994"/>
                <a:gd name="T12" fmla="*/ 838 w 2544"/>
                <a:gd name="T13" fmla="*/ 0 h 2994"/>
                <a:gd name="T14" fmla="*/ 677 w 2544"/>
                <a:gd name="T15" fmla="*/ 161 h 2994"/>
                <a:gd name="T16" fmla="*/ 157 w 2544"/>
                <a:gd name="T17" fmla="*/ 1110 h 2994"/>
                <a:gd name="T18" fmla="*/ 0 w 2544"/>
                <a:gd name="T19" fmla="*/ 1722 h 2994"/>
                <a:gd name="T20" fmla="*/ 1272 w 2544"/>
                <a:gd name="T21" fmla="*/ 2994 h 2994"/>
                <a:gd name="T22" fmla="*/ 2544 w 2544"/>
                <a:gd name="T23" fmla="*/ 1722 h 2994"/>
                <a:gd name="T24" fmla="*/ 2392 w 2544"/>
                <a:gd name="T25" fmla="*/ 1121 h 2994"/>
                <a:gd name="T26" fmla="*/ 1572 w 2544"/>
                <a:gd name="T27" fmla="*/ 467 h 2994"/>
                <a:gd name="T28" fmla="*/ 971 w 2544"/>
                <a:gd name="T29" fmla="*/ 467 h 2994"/>
                <a:gd name="T30" fmla="*/ 844 w 2544"/>
                <a:gd name="T31" fmla="*/ 340 h 2994"/>
                <a:gd name="T32" fmla="*/ 971 w 2544"/>
                <a:gd name="T33" fmla="*/ 212 h 2994"/>
                <a:gd name="T34" fmla="*/ 1572 w 2544"/>
                <a:gd name="T35" fmla="*/ 212 h 2994"/>
                <a:gd name="T36" fmla="*/ 1700 w 2544"/>
                <a:gd name="T37" fmla="*/ 340 h 2994"/>
                <a:gd name="T38" fmla="*/ 1572 w 2544"/>
                <a:gd name="T39" fmla="*/ 467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4" h="2994">
                  <a:moveTo>
                    <a:pt x="2392" y="1121"/>
                  </a:moveTo>
                  <a:cubicBezTo>
                    <a:pt x="2392" y="1121"/>
                    <a:pt x="2392" y="1121"/>
                    <a:pt x="2392" y="1121"/>
                  </a:cubicBezTo>
                  <a:cubicBezTo>
                    <a:pt x="2392" y="1119"/>
                    <a:pt x="2392" y="1119"/>
                    <a:pt x="2392" y="1119"/>
                  </a:cubicBezTo>
                  <a:cubicBezTo>
                    <a:pt x="2382" y="1102"/>
                    <a:pt x="2372" y="1084"/>
                    <a:pt x="2362" y="1067"/>
                  </a:cubicBezTo>
                  <a:cubicBezTo>
                    <a:pt x="1844" y="161"/>
                    <a:pt x="1844" y="161"/>
                    <a:pt x="1844" y="161"/>
                  </a:cubicBezTo>
                  <a:cubicBezTo>
                    <a:pt x="1789" y="73"/>
                    <a:pt x="1772" y="0"/>
                    <a:pt x="1684" y="0"/>
                  </a:cubicBezTo>
                  <a:cubicBezTo>
                    <a:pt x="838" y="0"/>
                    <a:pt x="838" y="0"/>
                    <a:pt x="838" y="0"/>
                  </a:cubicBezTo>
                  <a:cubicBezTo>
                    <a:pt x="749" y="0"/>
                    <a:pt x="740" y="66"/>
                    <a:pt x="677" y="161"/>
                  </a:cubicBezTo>
                  <a:cubicBezTo>
                    <a:pt x="157" y="1110"/>
                    <a:pt x="157" y="1110"/>
                    <a:pt x="157" y="1110"/>
                  </a:cubicBezTo>
                  <a:cubicBezTo>
                    <a:pt x="57" y="1292"/>
                    <a:pt x="0" y="1501"/>
                    <a:pt x="0" y="1722"/>
                  </a:cubicBezTo>
                  <a:cubicBezTo>
                    <a:pt x="0" y="2425"/>
                    <a:pt x="570" y="2994"/>
                    <a:pt x="1272" y="2994"/>
                  </a:cubicBezTo>
                  <a:cubicBezTo>
                    <a:pt x="1974" y="2994"/>
                    <a:pt x="2544" y="2425"/>
                    <a:pt x="2544" y="1722"/>
                  </a:cubicBezTo>
                  <a:cubicBezTo>
                    <a:pt x="2544" y="1505"/>
                    <a:pt x="2489" y="1300"/>
                    <a:pt x="2392" y="1121"/>
                  </a:cubicBezTo>
                  <a:close/>
                  <a:moveTo>
                    <a:pt x="1572" y="467"/>
                  </a:moveTo>
                  <a:cubicBezTo>
                    <a:pt x="971" y="467"/>
                    <a:pt x="971" y="467"/>
                    <a:pt x="971" y="467"/>
                  </a:cubicBezTo>
                  <a:cubicBezTo>
                    <a:pt x="901" y="467"/>
                    <a:pt x="844" y="410"/>
                    <a:pt x="844" y="340"/>
                  </a:cubicBezTo>
                  <a:cubicBezTo>
                    <a:pt x="844" y="269"/>
                    <a:pt x="901" y="212"/>
                    <a:pt x="971" y="212"/>
                  </a:cubicBezTo>
                  <a:cubicBezTo>
                    <a:pt x="1572" y="212"/>
                    <a:pt x="1572" y="212"/>
                    <a:pt x="1572" y="212"/>
                  </a:cubicBezTo>
                  <a:cubicBezTo>
                    <a:pt x="1643" y="212"/>
                    <a:pt x="1700" y="269"/>
                    <a:pt x="1700" y="340"/>
                  </a:cubicBezTo>
                  <a:cubicBezTo>
                    <a:pt x="1700" y="410"/>
                    <a:pt x="1643" y="467"/>
                    <a:pt x="1572" y="467"/>
                  </a:cubicBezTo>
                  <a:close/>
                </a:path>
              </a:pathLst>
            </a:custGeom>
            <a:solidFill>
              <a:srgbClr val="C00000"/>
            </a:solidFill>
            <a:ln w="28575" cap="flat">
              <a:noFill/>
              <a:prstDash val="solid"/>
              <a:miter lim="800000"/>
            </a:ln>
            <a:effectLst>
              <a:outerShdw blurRad="279400" dist="76200" dir="2700000" sx="101000" sy="101000" algn="tl" rotWithShape="0">
                <a:prstClr val="black">
                  <a:alpha val="28000"/>
                </a:prstClr>
              </a:outerShdw>
            </a:effectLst>
          </p:spPr>
          <p:txBody>
            <a:bodyPr vert="horz" wrap="square" lIns="91424" tIns="45713" rIns="91424" bIns="45713"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106" name="椭圆 105"/>
            <p:cNvSpPr/>
            <p:nvPr/>
          </p:nvSpPr>
          <p:spPr>
            <a:xfrm>
              <a:off x="6851114" y="2015207"/>
              <a:ext cx="1315880" cy="1316058"/>
            </a:xfrm>
            <a:prstGeom prst="ellipse">
              <a:avLst/>
            </a:prstGeom>
            <a:gradFill flip="none" rotWithShape="1">
              <a:gsLst>
                <a:gs pos="100000">
                  <a:srgbClr val="FFFFFF"/>
                </a:gs>
                <a:gs pos="0">
                  <a:srgbClr val="BBBBBB"/>
                </a:gs>
              </a:gsLst>
              <a:lin ang="2700000" scaled="0"/>
              <a:tileRect/>
            </a:gradFill>
            <a:ln w="92075" cap="flat" cmpd="sng" algn="ctr">
              <a:gradFill flip="none" rotWithShape="1">
                <a:gsLst>
                  <a:gs pos="0">
                    <a:srgbClr val="FFFFFF"/>
                  </a:gs>
                  <a:gs pos="100000">
                    <a:srgbClr val="B3B6B4"/>
                  </a:gs>
                </a:gsLst>
                <a:lin ang="2700000" scaled="0"/>
                <a:tileRect/>
              </a:gradFill>
              <a:prstDash val="solid"/>
            </a:ln>
            <a:effectLst>
              <a:outerShdw blurRad="279400" dist="76200" dir="2700000" sx="101000" sy="101000" algn="tl" rotWithShape="0">
                <a:prstClr val="black">
                  <a:alpha val="28000"/>
                </a:prstClr>
              </a:outerShdw>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pic>
          <p:nvPicPr>
            <p:cNvPr id="107" name="图片 106"/>
            <p:cNvPicPr>
              <a:picLocks noChangeAspect="1"/>
            </p:cNvPicPr>
            <p:nvPr/>
          </p:nvPicPr>
          <p:blipFill rotWithShape="1">
            <a:blip r:embed="rId1"/>
            <a:srcRect l="971" t="9608" r="58068" b="11113"/>
            <a:stretch>
              <a:fillRect/>
            </a:stretch>
          </p:blipFill>
          <p:spPr>
            <a:xfrm>
              <a:off x="7281490" y="1290926"/>
              <a:ext cx="76891" cy="552293"/>
            </a:xfrm>
            <a:prstGeom prst="rect">
              <a:avLst/>
            </a:prstGeom>
          </p:spPr>
        </p:pic>
        <p:pic>
          <p:nvPicPr>
            <p:cNvPr id="108" name="图片 107"/>
            <p:cNvPicPr>
              <a:picLocks noChangeAspect="1"/>
            </p:cNvPicPr>
            <p:nvPr/>
          </p:nvPicPr>
          <p:blipFill rotWithShape="1">
            <a:blip r:embed="rId1"/>
            <a:srcRect l="971" t="9608" r="58068" b="11113"/>
            <a:stretch>
              <a:fillRect/>
            </a:stretch>
          </p:blipFill>
          <p:spPr>
            <a:xfrm flipH="1">
              <a:off x="7692934" y="1290926"/>
              <a:ext cx="76891" cy="552293"/>
            </a:xfrm>
            <a:prstGeom prst="rect">
              <a:avLst/>
            </a:prstGeom>
          </p:spPr>
        </p:pic>
        <p:sp>
          <p:nvSpPr>
            <p:cNvPr id="109" name="矩形 108"/>
            <p:cNvSpPr/>
            <p:nvPr/>
          </p:nvSpPr>
          <p:spPr>
            <a:xfrm>
              <a:off x="7358380" y="1302930"/>
              <a:ext cx="334553" cy="466825"/>
            </a:xfrm>
            <a:prstGeom prst="rect">
              <a:avLst/>
            </a:prstGeom>
            <a:solidFill>
              <a:srgbClr val="E9E9E9"/>
            </a:solidFill>
            <a:ln w="28575" cap="flat" cmpd="sng" algn="ctr">
              <a:noFill/>
              <a:prstDash val="solid"/>
            </a:ln>
            <a:effectLst/>
          </p:spPr>
          <p:txBody>
            <a:bodyPr lIns="91424" tIns="45713" rIns="91424" bIns="45713"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sp>
          <p:nvSpPr>
            <p:cNvPr id="110" name="椭圆 109"/>
            <p:cNvSpPr/>
            <p:nvPr/>
          </p:nvSpPr>
          <p:spPr>
            <a:xfrm>
              <a:off x="6899108" y="2063291"/>
              <a:ext cx="1219891" cy="1219889"/>
            </a:xfrm>
            <a:prstGeom prst="ellipse">
              <a:avLst/>
            </a:prstGeom>
            <a:blipFill>
              <a:blip r:embed="rId5"/>
              <a:stretch>
                <a:fillRect/>
              </a:stretch>
            </a:blipFill>
            <a:ln w="2857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111" name="等腰三角形 15"/>
          <p:cNvSpPr>
            <a:spLocks noChangeArrowheads="1"/>
          </p:cNvSpPr>
          <p:nvPr/>
        </p:nvSpPr>
        <p:spPr bwMode="auto">
          <a:xfrm flipV="1">
            <a:off x="2166562" y="4749393"/>
            <a:ext cx="287778" cy="192558"/>
          </a:xfrm>
          <a:prstGeom prst="triangle">
            <a:avLst>
              <a:gd name="adj" fmla="val 50000"/>
            </a:avLst>
          </a:prstGeom>
          <a:solidFill>
            <a:srgbClr val="C00000"/>
          </a:solidFill>
          <a:ln>
            <a:noFill/>
          </a:ln>
        </p:spPr>
        <p:txBody>
          <a:bodyPr vert="horz" wrap="square" lIns="121882" tIns="60941" rIns="121882" bIns="60941" numCol="1" anchor="ctr" anchorCtr="0" compatLnSpc="1"/>
          <a:lstStyle/>
          <a:p>
            <a:pPr algn="ctr" defTabSz="1218565" fontAlgn="base">
              <a:spcBef>
                <a:spcPct val="0"/>
              </a:spcBef>
              <a:spcAft>
                <a:spcPct val="0"/>
              </a:spcAft>
            </a:pPr>
            <a:endParaRPr lang="zh-CN" altLang="zh-CN" sz="2400">
              <a:solidFill>
                <a:prstClr val="black"/>
              </a:solidFill>
              <a:cs typeface="+mn-ea"/>
              <a:sym typeface="+mn-lt"/>
            </a:endParaRPr>
          </a:p>
        </p:txBody>
      </p:sp>
      <p:sp>
        <p:nvSpPr>
          <p:cNvPr id="112" name="等腰三角形 26"/>
          <p:cNvSpPr>
            <a:spLocks noChangeArrowheads="1"/>
          </p:cNvSpPr>
          <p:nvPr/>
        </p:nvSpPr>
        <p:spPr bwMode="auto">
          <a:xfrm flipV="1">
            <a:off x="4775607" y="4749393"/>
            <a:ext cx="287778" cy="192558"/>
          </a:xfrm>
          <a:prstGeom prst="triangle">
            <a:avLst>
              <a:gd name="adj" fmla="val 50000"/>
            </a:avLst>
          </a:prstGeom>
          <a:solidFill>
            <a:srgbClr val="C00000"/>
          </a:solidFill>
          <a:ln>
            <a:noFill/>
          </a:ln>
        </p:spPr>
        <p:txBody>
          <a:bodyPr vert="horz" wrap="square" lIns="121882" tIns="60941" rIns="121882" bIns="60941" numCol="1" anchor="ctr" anchorCtr="0" compatLnSpc="1"/>
          <a:lstStyle/>
          <a:p>
            <a:pPr algn="ctr" defTabSz="1218565" fontAlgn="base">
              <a:spcBef>
                <a:spcPct val="0"/>
              </a:spcBef>
              <a:spcAft>
                <a:spcPct val="0"/>
              </a:spcAft>
            </a:pPr>
            <a:endParaRPr lang="zh-CN" altLang="zh-CN" sz="2400">
              <a:solidFill>
                <a:prstClr val="black"/>
              </a:solidFill>
              <a:cs typeface="+mn-ea"/>
              <a:sym typeface="+mn-lt"/>
            </a:endParaRPr>
          </a:p>
        </p:txBody>
      </p:sp>
      <p:sp>
        <p:nvSpPr>
          <p:cNvPr id="113" name="等腰三角形 32"/>
          <p:cNvSpPr>
            <a:spLocks noChangeArrowheads="1"/>
          </p:cNvSpPr>
          <p:nvPr/>
        </p:nvSpPr>
        <p:spPr bwMode="auto">
          <a:xfrm flipV="1">
            <a:off x="7230183" y="4749393"/>
            <a:ext cx="287778" cy="192558"/>
          </a:xfrm>
          <a:prstGeom prst="triangle">
            <a:avLst>
              <a:gd name="adj" fmla="val 50000"/>
            </a:avLst>
          </a:prstGeom>
          <a:solidFill>
            <a:srgbClr val="C00000"/>
          </a:solidFill>
          <a:ln>
            <a:noFill/>
          </a:ln>
        </p:spPr>
        <p:txBody>
          <a:bodyPr vert="horz" wrap="square" lIns="121882" tIns="60941" rIns="121882" bIns="60941" numCol="1" anchor="ctr" anchorCtr="0" compatLnSpc="1"/>
          <a:lstStyle/>
          <a:p>
            <a:pPr algn="ctr" defTabSz="1218565" fontAlgn="base">
              <a:spcBef>
                <a:spcPct val="0"/>
              </a:spcBef>
              <a:spcAft>
                <a:spcPct val="0"/>
              </a:spcAft>
            </a:pPr>
            <a:endParaRPr lang="zh-CN" altLang="zh-CN" sz="2400">
              <a:solidFill>
                <a:prstClr val="black"/>
              </a:solidFill>
              <a:cs typeface="+mn-ea"/>
              <a:sym typeface="+mn-lt"/>
            </a:endParaRPr>
          </a:p>
        </p:txBody>
      </p:sp>
      <p:sp>
        <p:nvSpPr>
          <p:cNvPr id="114" name="等腰三角形 38"/>
          <p:cNvSpPr>
            <a:spLocks noChangeArrowheads="1"/>
          </p:cNvSpPr>
          <p:nvPr/>
        </p:nvSpPr>
        <p:spPr bwMode="auto">
          <a:xfrm flipV="1">
            <a:off x="9854040" y="4749393"/>
            <a:ext cx="287778" cy="192558"/>
          </a:xfrm>
          <a:prstGeom prst="triangle">
            <a:avLst>
              <a:gd name="adj" fmla="val 50000"/>
            </a:avLst>
          </a:prstGeom>
          <a:solidFill>
            <a:srgbClr val="C00000"/>
          </a:solidFill>
          <a:ln>
            <a:noFill/>
          </a:ln>
        </p:spPr>
        <p:txBody>
          <a:bodyPr vert="horz" wrap="square" lIns="121882" tIns="60941" rIns="121882" bIns="60941" numCol="1" anchor="ctr" anchorCtr="0" compatLnSpc="1"/>
          <a:lstStyle/>
          <a:p>
            <a:pPr algn="ctr" defTabSz="1218565" fontAlgn="base">
              <a:spcBef>
                <a:spcPct val="0"/>
              </a:spcBef>
              <a:spcAft>
                <a:spcPct val="0"/>
              </a:spcAft>
            </a:pPr>
            <a:endParaRPr lang="zh-CN" altLang="zh-CN" sz="2400">
              <a:solidFill>
                <a:prstClr val="black"/>
              </a:solidFill>
              <a:cs typeface="+mn-ea"/>
              <a:sym typeface="+mn-lt"/>
            </a:endParaRPr>
          </a:p>
        </p:txBody>
      </p:sp>
      <p:sp>
        <p:nvSpPr>
          <p:cNvPr id="115" name="矩形 9"/>
          <p:cNvSpPr>
            <a:spLocks noChangeArrowheads="1"/>
          </p:cNvSpPr>
          <p:nvPr/>
        </p:nvSpPr>
        <p:spPr bwMode="auto">
          <a:xfrm>
            <a:off x="1444756" y="5142098"/>
            <a:ext cx="1197910" cy="3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1865" kern="0" dirty="0">
                <a:solidFill>
                  <a:srgbClr val="7F7F7F">
                    <a:lumMod val="50000"/>
                  </a:srgbClr>
                </a:solidFill>
                <a:cs typeface="+mn-ea"/>
                <a:sym typeface="+mn-lt"/>
              </a:rPr>
              <a:t>代用名</a:t>
            </a:r>
            <a:endParaRPr lang="zh-CN" altLang="en-US" sz="1865" kern="0" dirty="0">
              <a:solidFill>
                <a:srgbClr val="7F7F7F">
                  <a:lumMod val="50000"/>
                </a:srgbClr>
              </a:solidFill>
              <a:cs typeface="+mn-ea"/>
              <a:sym typeface="+mn-lt"/>
            </a:endParaRPr>
          </a:p>
        </p:txBody>
      </p:sp>
      <p:sp>
        <p:nvSpPr>
          <p:cNvPr id="116" name="矩形 7"/>
          <p:cNvSpPr>
            <a:spLocks noChangeArrowheads="1"/>
          </p:cNvSpPr>
          <p:nvPr/>
        </p:nvSpPr>
        <p:spPr bwMode="auto">
          <a:xfrm>
            <a:off x="2337961" y="5257236"/>
            <a:ext cx="731082" cy="235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935" kern="0" dirty="0">
                <a:solidFill>
                  <a:srgbClr val="7F7F7F">
                    <a:lumMod val="50000"/>
                  </a:srgbClr>
                </a:solidFill>
                <a:cs typeface="+mn-ea"/>
                <a:sym typeface="+mn-lt"/>
              </a:rPr>
              <a:t>职务头衔</a:t>
            </a:r>
            <a:endParaRPr lang="zh-CN" altLang="en-US" sz="935" kern="0" dirty="0">
              <a:solidFill>
                <a:srgbClr val="7F7F7F">
                  <a:lumMod val="50000"/>
                </a:srgbClr>
              </a:solidFill>
              <a:cs typeface="+mn-ea"/>
              <a:sym typeface="+mn-lt"/>
            </a:endParaRPr>
          </a:p>
        </p:txBody>
      </p:sp>
      <p:sp>
        <p:nvSpPr>
          <p:cNvPr id="117" name="TextBox 78"/>
          <p:cNvSpPr txBox="1"/>
          <p:nvPr/>
        </p:nvSpPr>
        <p:spPr>
          <a:xfrm>
            <a:off x="1220705" y="5485527"/>
            <a:ext cx="2048024" cy="584391"/>
          </a:xfrm>
          <a:prstGeom prst="rect">
            <a:avLst/>
          </a:prstGeom>
          <a:noFill/>
        </p:spPr>
        <p:txBody>
          <a:bodyPr wrap="square">
            <a:spAutoFit/>
          </a:bodyPr>
          <a:lstStyle>
            <a:defPPr>
              <a:defRPr lang="zh-CN"/>
            </a:defPPr>
            <a:lvl1pPr>
              <a:buFont typeface="Arial" panose="020B0604020202020204" pitchFamily="34" charset="0"/>
              <a:buNone/>
              <a:defRPr>
                <a:solidFill>
                  <a:srgbClr val="333333"/>
                </a:solidFill>
                <a:latin typeface="微软雅黑" panose="020B0503020204020204" pitchFamily="34" charset="-122"/>
                <a:ea typeface="微软雅黑" panose="020B0503020204020204" pitchFamily="34" charset="-122"/>
              </a:defRPr>
            </a:lvl1pPr>
          </a:lstStyle>
          <a:p>
            <a:pPr>
              <a:lnSpc>
                <a:spcPct val="150000"/>
              </a:lnSpc>
              <a:defRPr/>
            </a:pPr>
            <a:r>
              <a:rPr lang="zh-CN" altLang="en-US" sz="1065" kern="0" dirty="0">
                <a:solidFill>
                  <a:srgbClr val="7F7F7F">
                    <a:lumMod val="50000"/>
                  </a:srgbClr>
                </a:solidFill>
                <a:latin typeface="Calibri" panose="020F0502020204030204"/>
                <a:cs typeface="+mn-ea"/>
                <a:sym typeface="+mn-lt"/>
              </a:rPr>
              <a:t>       在这里输入主要的职业经验及任职主要机构等等在这里</a:t>
            </a:r>
            <a:endParaRPr lang="zh-CN" altLang="en-US" sz="1065" kern="0" dirty="0">
              <a:solidFill>
                <a:srgbClr val="7F7F7F">
                  <a:lumMod val="50000"/>
                </a:srgbClr>
              </a:solidFill>
              <a:latin typeface="Calibri" panose="020F0502020204030204"/>
              <a:cs typeface="+mn-ea"/>
              <a:sym typeface="+mn-lt"/>
            </a:endParaRPr>
          </a:p>
        </p:txBody>
      </p:sp>
      <p:sp>
        <p:nvSpPr>
          <p:cNvPr id="118" name="矩形 9"/>
          <p:cNvSpPr>
            <a:spLocks noChangeArrowheads="1"/>
          </p:cNvSpPr>
          <p:nvPr/>
        </p:nvSpPr>
        <p:spPr bwMode="auto">
          <a:xfrm>
            <a:off x="4068890" y="5142098"/>
            <a:ext cx="1197910" cy="3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1865" kern="0" dirty="0">
                <a:solidFill>
                  <a:srgbClr val="7F7F7F">
                    <a:lumMod val="50000"/>
                  </a:srgbClr>
                </a:solidFill>
                <a:cs typeface="+mn-ea"/>
                <a:sym typeface="+mn-lt"/>
              </a:rPr>
              <a:t>代用名</a:t>
            </a:r>
            <a:endParaRPr lang="zh-CN" altLang="en-US" sz="1865" kern="0" dirty="0">
              <a:solidFill>
                <a:srgbClr val="7F7F7F">
                  <a:lumMod val="50000"/>
                </a:srgbClr>
              </a:solidFill>
              <a:cs typeface="+mn-ea"/>
              <a:sym typeface="+mn-lt"/>
            </a:endParaRPr>
          </a:p>
        </p:txBody>
      </p:sp>
      <p:sp>
        <p:nvSpPr>
          <p:cNvPr id="119" name="矩形 7"/>
          <p:cNvSpPr>
            <a:spLocks noChangeArrowheads="1"/>
          </p:cNvSpPr>
          <p:nvPr/>
        </p:nvSpPr>
        <p:spPr bwMode="auto">
          <a:xfrm>
            <a:off x="4962095" y="5257236"/>
            <a:ext cx="731082" cy="235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935" kern="0" dirty="0">
                <a:solidFill>
                  <a:srgbClr val="7F7F7F">
                    <a:lumMod val="50000"/>
                  </a:srgbClr>
                </a:solidFill>
                <a:cs typeface="+mn-ea"/>
                <a:sym typeface="+mn-lt"/>
              </a:rPr>
              <a:t>职务头衔</a:t>
            </a:r>
            <a:endParaRPr lang="zh-CN" altLang="en-US" sz="935" kern="0" dirty="0">
              <a:solidFill>
                <a:srgbClr val="7F7F7F">
                  <a:lumMod val="50000"/>
                </a:srgbClr>
              </a:solidFill>
              <a:cs typeface="+mn-ea"/>
              <a:sym typeface="+mn-lt"/>
            </a:endParaRPr>
          </a:p>
        </p:txBody>
      </p:sp>
      <p:sp>
        <p:nvSpPr>
          <p:cNvPr id="120" name="TextBox 81"/>
          <p:cNvSpPr txBox="1"/>
          <p:nvPr/>
        </p:nvSpPr>
        <p:spPr>
          <a:xfrm>
            <a:off x="3844839" y="5485527"/>
            <a:ext cx="2048024" cy="584391"/>
          </a:xfrm>
          <a:prstGeom prst="rect">
            <a:avLst/>
          </a:prstGeom>
          <a:noFill/>
        </p:spPr>
        <p:txBody>
          <a:bodyPr wrap="square">
            <a:spAutoFit/>
          </a:bodyPr>
          <a:lstStyle>
            <a:defPPr>
              <a:defRPr lang="zh-CN"/>
            </a:defPPr>
            <a:lvl1pPr>
              <a:buFont typeface="Arial" panose="020B0604020202020204" pitchFamily="34" charset="0"/>
              <a:buNone/>
              <a:defRPr>
                <a:solidFill>
                  <a:srgbClr val="333333"/>
                </a:solidFill>
                <a:latin typeface="微软雅黑" panose="020B0503020204020204" pitchFamily="34" charset="-122"/>
                <a:ea typeface="微软雅黑" panose="020B0503020204020204" pitchFamily="34" charset="-122"/>
              </a:defRPr>
            </a:lvl1pPr>
          </a:lstStyle>
          <a:p>
            <a:pPr>
              <a:lnSpc>
                <a:spcPct val="150000"/>
              </a:lnSpc>
              <a:defRPr/>
            </a:pPr>
            <a:r>
              <a:rPr lang="zh-CN" altLang="en-US" sz="1065" kern="0" dirty="0">
                <a:solidFill>
                  <a:srgbClr val="7F7F7F">
                    <a:lumMod val="50000"/>
                  </a:srgbClr>
                </a:solidFill>
                <a:latin typeface="Calibri" panose="020F0502020204030204"/>
                <a:cs typeface="+mn-ea"/>
                <a:sym typeface="+mn-lt"/>
              </a:rPr>
              <a:t>       在这里输入主要的职业经验及任职主要机构等等在这里</a:t>
            </a:r>
            <a:endParaRPr lang="zh-CN" altLang="en-US" sz="1065" kern="0" dirty="0">
              <a:solidFill>
                <a:srgbClr val="7F7F7F">
                  <a:lumMod val="50000"/>
                </a:srgbClr>
              </a:solidFill>
              <a:latin typeface="Calibri" panose="020F0502020204030204"/>
              <a:cs typeface="+mn-ea"/>
              <a:sym typeface="+mn-lt"/>
            </a:endParaRPr>
          </a:p>
        </p:txBody>
      </p:sp>
      <p:sp>
        <p:nvSpPr>
          <p:cNvPr id="121" name="矩形 9"/>
          <p:cNvSpPr>
            <a:spLocks noChangeArrowheads="1"/>
          </p:cNvSpPr>
          <p:nvPr/>
        </p:nvSpPr>
        <p:spPr bwMode="auto">
          <a:xfrm>
            <a:off x="6624757" y="5142098"/>
            <a:ext cx="1197910" cy="3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1865" kern="0" dirty="0">
                <a:solidFill>
                  <a:srgbClr val="7F7F7F">
                    <a:lumMod val="50000"/>
                  </a:srgbClr>
                </a:solidFill>
                <a:cs typeface="+mn-ea"/>
                <a:sym typeface="+mn-lt"/>
              </a:rPr>
              <a:t>代用名</a:t>
            </a:r>
            <a:endParaRPr lang="zh-CN" altLang="en-US" sz="1865" kern="0" dirty="0">
              <a:solidFill>
                <a:srgbClr val="7F7F7F">
                  <a:lumMod val="50000"/>
                </a:srgbClr>
              </a:solidFill>
              <a:cs typeface="+mn-ea"/>
              <a:sym typeface="+mn-lt"/>
            </a:endParaRPr>
          </a:p>
        </p:txBody>
      </p:sp>
      <p:sp>
        <p:nvSpPr>
          <p:cNvPr id="122" name="矩形 7"/>
          <p:cNvSpPr>
            <a:spLocks noChangeArrowheads="1"/>
          </p:cNvSpPr>
          <p:nvPr/>
        </p:nvSpPr>
        <p:spPr bwMode="auto">
          <a:xfrm>
            <a:off x="7517962" y="5257236"/>
            <a:ext cx="731082" cy="235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935" kern="0" dirty="0">
                <a:solidFill>
                  <a:srgbClr val="7F7F7F">
                    <a:lumMod val="50000"/>
                  </a:srgbClr>
                </a:solidFill>
                <a:cs typeface="+mn-ea"/>
                <a:sym typeface="+mn-lt"/>
              </a:rPr>
              <a:t>职务头衔</a:t>
            </a:r>
            <a:endParaRPr lang="zh-CN" altLang="en-US" sz="935" kern="0" dirty="0">
              <a:solidFill>
                <a:srgbClr val="7F7F7F">
                  <a:lumMod val="50000"/>
                </a:srgbClr>
              </a:solidFill>
              <a:cs typeface="+mn-ea"/>
              <a:sym typeface="+mn-lt"/>
            </a:endParaRPr>
          </a:p>
        </p:txBody>
      </p:sp>
      <p:sp>
        <p:nvSpPr>
          <p:cNvPr id="123" name="TextBox 84"/>
          <p:cNvSpPr txBox="1"/>
          <p:nvPr/>
        </p:nvSpPr>
        <p:spPr>
          <a:xfrm>
            <a:off x="6400706" y="5485527"/>
            <a:ext cx="2048024" cy="584391"/>
          </a:xfrm>
          <a:prstGeom prst="rect">
            <a:avLst/>
          </a:prstGeom>
          <a:noFill/>
        </p:spPr>
        <p:txBody>
          <a:bodyPr wrap="square">
            <a:spAutoFit/>
          </a:bodyPr>
          <a:lstStyle>
            <a:defPPr>
              <a:defRPr lang="zh-CN"/>
            </a:defPPr>
            <a:lvl1pPr>
              <a:buFont typeface="Arial" panose="020B0604020202020204" pitchFamily="34" charset="0"/>
              <a:buNone/>
              <a:defRPr>
                <a:solidFill>
                  <a:srgbClr val="333333"/>
                </a:solidFill>
                <a:latin typeface="微软雅黑" panose="020B0503020204020204" pitchFamily="34" charset="-122"/>
                <a:ea typeface="微软雅黑" panose="020B0503020204020204" pitchFamily="34" charset="-122"/>
              </a:defRPr>
            </a:lvl1pPr>
          </a:lstStyle>
          <a:p>
            <a:pPr>
              <a:lnSpc>
                <a:spcPct val="150000"/>
              </a:lnSpc>
              <a:defRPr/>
            </a:pPr>
            <a:r>
              <a:rPr lang="zh-CN" altLang="en-US" sz="1065" kern="0" dirty="0">
                <a:solidFill>
                  <a:srgbClr val="7F7F7F">
                    <a:lumMod val="50000"/>
                  </a:srgbClr>
                </a:solidFill>
                <a:latin typeface="Calibri" panose="020F0502020204030204"/>
                <a:cs typeface="+mn-ea"/>
                <a:sym typeface="+mn-lt"/>
              </a:rPr>
              <a:t>       在这里输入主要的职业经验及任职主要机构等等在这里</a:t>
            </a:r>
            <a:endParaRPr lang="zh-CN" altLang="en-US" sz="1065" kern="0" dirty="0">
              <a:solidFill>
                <a:srgbClr val="7F7F7F">
                  <a:lumMod val="50000"/>
                </a:srgbClr>
              </a:solidFill>
              <a:latin typeface="Calibri" panose="020F0502020204030204"/>
              <a:cs typeface="+mn-ea"/>
              <a:sym typeface="+mn-lt"/>
            </a:endParaRPr>
          </a:p>
        </p:txBody>
      </p:sp>
      <p:sp>
        <p:nvSpPr>
          <p:cNvPr id="124" name="矩形 9"/>
          <p:cNvSpPr>
            <a:spLocks noChangeArrowheads="1"/>
          </p:cNvSpPr>
          <p:nvPr/>
        </p:nvSpPr>
        <p:spPr bwMode="auto">
          <a:xfrm>
            <a:off x="9147322" y="5142098"/>
            <a:ext cx="1197910" cy="3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1865" kern="0" dirty="0">
                <a:solidFill>
                  <a:srgbClr val="7F7F7F">
                    <a:lumMod val="50000"/>
                  </a:srgbClr>
                </a:solidFill>
                <a:cs typeface="+mn-ea"/>
                <a:sym typeface="+mn-lt"/>
              </a:rPr>
              <a:t>代用名</a:t>
            </a:r>
            <a:endParaRPr lang="zh-CN" altLang="en-US" sz="1865" kern="0" dirty="0">
              <a:solidFill>
                <a:srgbClr val="7F7F7F">
                  <a:lumMod val="50000"/>
                </a:srgbClr>
              </a:solidFill>
              <a:cs typeface="+mn-ea"/>
              <a:sym typeface="+mn-lt"/>
            </a:endParaRPr>
          </a:p>
        </p:txBody>
      </p:sp>
      <p:sp>
        <p:nvSpPr>
          <p:cNvPr id="125" name="矩形 7"/>
          <p:cNvSpPr>
            <a:spLocks noChangeArrowheads="1"/>
          </p:cNvSpPr>
          <p:nvPr/>
        </p:nvSpPr>
        <p:spPr bwMode="auto">
          <a:xfrm>
            <a:off x="10040527" y="5257236"/>
            <a:ext cx="731082" cy="235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defTabSz="1218565">
              <a:defRPr/>
            </a:pPr>
            <a:r>
              <a:rPr lang="zh-CN" altLang="en-US" sz="935" kern="0" dirty="0">
                <a:solidFill>
                  <a:srgbClr val="7F7F7F">
                    <a:lumMod val="50000"/>
                  </a:srgbClr>
                </a:solidFill>
                <a:cs typeface="+mn-ea"/>
                <a:sym typeface="+mn-lt"/>
              </a:rPr>
              <a:t>职务头衔</a:t>
            </a:r>
            <a:endParaRPr lang="zh-CN" altLang="en-US" sz="935" kern="0" dirty="0">
              <a:solidFill>
                <a:srgbClr val="7F7F7F">
                  <a:lumMod val="50000"/>
                </a:srgbClr>
              </a:solidFill>
              <a:cs typeface="+mn-ea"/>
              <a:sym typeface="+mn-lt"/>
            </a:endParaRPr>
          </a:p>
        </p:txBody>
      </p:sp>
      <p:sp>
        <p:nvSpPr>
          <p:cNvPr id="126" name="TextBox 87"/>
          <p:cNvSpPr txBox="1"/>
          <p:nvPr/>
        </p:nvSpPr>
        <p:spPr>
          <a:xfrm>
            <a:off x="8923271" y="5485527"/>
            <a:ext cx="2048024" cy="584391"/>
          </a:xfrm>
          <a:prstGeom prst="rect">
            <a:avLst/>
          </a:prstGeom>
          <a:noFill/>
        </p:spPr>
        <p:txBody>
          <a:bodyPr wrap="square">
            <a:spAutoFit/>
          </a:bodyPr>
          <a:lstStyle>
            <a:defPPr>
              <a:defRPr lang="zh-CN"/>
            </a:defPPr>
            <a:lvl1pPr>
              <a:buFont typeface="Arial" panose="020B0604020202020204" pitchFamily="34" charset="0"/>
              <a:buNone/>
              <a:defRPr>
                <a:solidFill>
                  <a:srgbClr val="333333"/>
                </a:solidFill>
                <a:latin typeface="微软雅黑" panose="020B0503020204020204" pitchFamily="34" charset="-122"/>
                <a:ea typeface="微软雅黑" panose="020B0503020204020204" pitchFamily="34" charset="-122"/>
              </a:defRPr>
            </a:lvl1pPr>
          </a:lstStyle>
          <a:p>
            <a:pPr>
              <a:lnSpc>
                <a:spcPct val="150000"/>
              </a:lnSpc>
              <a:defRPr/>
            </a:pPr>
            <a:r>
              <a:rPr lang="zh-CN" altLang="en-US" sz="1065" kern="0" dirty="0">
                <a:solidFill>
                  <a:srgbClr val="7F7F7F">
                    <a:lumMod val="50000"/>
                  </a:srgbClr>
                </a:solidFill>
                <a:latin typeface="Calibri" panose="020F0502020204030204"/>
                <a:cs typeface="+mn-ea"/>
                <a:sym typeface="+mn-lt"/>
              </a:rPr>
              <a:t>       在这里输入主要的职业经验及任职主要机构等等在这里</a:t>
            </a:r>
            <a:endParaRPr lang="zh-CN" altLang="en-US" sz="1065" kern="0" dirty="0">
              <a:solidFill>
                <a:srgbClr val="7F7F7F">
                  <a:lumMod val="50000"/>
                </a:srgbClr>
              </a:solidFill>
              <a:latin typeface="Calibri" panose="020F0502020204030204"/>
              <a:cs typeface="+mn-ea"/>
              <a:sym typeface="+mn-lt"/>
            </a:endParaRPr>
          </a:p>
        </p:txBody>
      </p:sp>
    </p:spTree>
  </p:cSld>
  <p:clrMapOvr>
    <a:masterClrMapping/>
  </p:clrMapOvr>
  <p:transition spd="med" advTm="100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p:cTn id="17" dur="500" fill="hold"/>
                                        <p:tgtEl>
                                          <p:spTgt spid="90"/>
                                        </p:tgtEl>
                                        <p:attrNameLst>
                                          <p:attrName>ppt_w</p:attrName>
                                        </p:attrNameLst>
                                      </p:cBhvr>
                                      <p:tavLst>
                                        <p:tav tm="0">
                                          <p:val>
                                            <p:fltVal val="0"/>
                                          </p:val>
                                        </p:tav>
                                        <p:tav tm="100000">
                                          <p:val>
                                            <p:strVal val="#ppt_w"/>
                                          </p:val>
                                        </p:tav>
                                      </p:tavLst>
                                    </p:anim>
                                    <p:anim calcmode="lin" valueType="num">
                                      <p:cBhvr>
                                        <p:cTn id="18" dur="500" fill="hold"/>
                                        <p:tgtEl>
                                          <p:spTgt spid="90"/>
                                        </p:tgtEl>
                                        <p:attrNameLst>
                                          <p:attrName>ppt_h</p:attrName>
                                        </p:attrNameLst>
                                      </p:cBhvr>
                                      <p:tavLst>
                                        <p:tav tm="0">
                                          <p:val>
                                            <p:fltVal val="0"/>
                                          </p:val>
                                        </p:tav>
                                        <p:tav tm="100000">
                                          <p:val>
                                            <p:strVal val="#ppt_h"/>
                                          </p:val>
                                        </p:tav>
                                      </p:tavLst>
                                    </p:anim>
                                    <p:animEffect transition="in" filter="fade">
                                      <p:cBhvr>
                                        <p:cTn id="19" dur="500"/>
                                        <p:tgtEl>
                                          <p:spTgt spid="9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97"/>
                                        </p:tgtEl>
                                        <p:attrNameLst>
                                          <p:attrName>style.visibility</p:attrName>
                                        </p:attrNameLst>
                                      </p:cBhvr>
                                      <p:to>
                                        <p:strVal val="visible"/>
                                      </p:to>
                                    </p:set>
                                    <p:anim calcmode="lin" valueType="num">
                                      <p:cBhvr>
                                        <p:cTn id="23" dur="500" fill="hold"/>
                                        <p:tgtEl>
                                          <p:spTgt spid="97"/>
                                        </p:tgtEl>
                                        <p:attrNameLst>
                                          <p:attrName>ppt_w</p:attrName>
                                        </p:attrNameLst>
                                      </p:cBhvr>
                                      <p:tavLst>
                                        <p:tav tm="0">
                                          <p:val>
                                            <p:fltVal val="0"/>
                                          </p:val>
                                        </p:tav>
                                        <p:tav tm="100000">
                                          <p:val>
                                            <p:strVal val="#ppt_w"/>
                                          </p:val>
                                        </p:tav>
                                      </p:tavLst>
                                    </p:anim>
                                    <p:anim calcmode="lin" valueType="num">
                                      <p:cBhvr>
                                        <p:cTn id="24" dur="500" fill="hold"/>
                                        <p:tgtEl>
                                          <p:spTgt spid="97"/>
                                        </p:tgtEl>
                                        <p:attrNameLst>
                                          <p:attrName>ppt_h</p:attrName>
                                        </p:attrNameLst>
                                      </p:cBhvr>
                                      <p:tavLst>
                                        <p:tav tm="0">
                                          <p:val>
                                            <p:fltVal val="0"/>
                                          </p:val>
                                        </p:tav>
                                        <p:tav tm="100000">
                                          <p:val>
                                            <p:strVal val="#ppt_h"/>
                                          </p:val>
                                        </p:tav>
                                      </p:tavLst>
                                    </p:anim>
                                    <p:animEffect transition="in" filter="fade">
                                      <p:cBhvr>
                                        <p:cTn id="25" dur="500"/>
                                        <p:tgtEl>
                                          <p:spTgt spid="97"/>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p:cTn id="29" dur="500" fill="hold"/>
                                        <p:tgtEl>
                                          <p:spTgt spid="104"/>
                                        </p:tgtEl>
                                        <p:attrNameLst>
                                          <p:attrName>ppt_w</p:attrName>
                                        </p:attrNameLst>
                                      </p:cBhvr>
                                      <p:tavLst>
                                        <p:tav tm="0">
                                          <p:val>
                                            <p:fltVal val="0"/>
                                          </p:val>
                                        </p:tav>
                                        <p:tav tm="100000">
                                          <p:val>
                                            <p:strVal val="#ppt_w"/>
                                          </p:val>
                                        </p:tav>
                                      </p:tavLst>
                                    </p:anim>
                                    <p:anim calcmode="lin" valueType="num">
                                      <p:cBhvr>
                                        <p:cTn id="30" dur="500" fill="hold"/>
                                        <p:tgtEl>
                                          <p:spTgt spid="104"/>
                                        </p:tgtEl>
                                        <p:attrNameLst>
                                          <p:attrName>ppt_h</p:attrName>
                                        </p:attrNameLst>
                                      </p:cBhvr>
                                      <p:tavLst>
                                        <p:tav tm="0">
                                          <p:val>
                                            <p:fltVal val="0"/>
                                          </p:val>
                                        </p:tav>
                                        <p:tav tm="100000">
                                          <p:val>
                                            <p:strVal val="#ppt_h"/>
                                          </p:val>
                                        </p:tav>
                                      </p:tavLst>
                                    </p:anim>
                                    <p:animEffect transition="in" filter="fade">
                                      <p:cBhvr>
                                        <p:cTn id="31" dur="500"/>
                                        <p:tgtEl>
                                          <p:spTgt spid="104"/>
                                        </p:tgtEl>
                                      </p:cBhvr>
                                    </p:animEffect>
                                  </p:childTnLst>
                                </p:cTn>
                              </p:par>
                            </p:childTnLst>
                          </p:cTn>
                        </p:par>
                        <p:par>
                          <p:cTn id="32" fill="hold">
                            <p:stCondLst>
                              <p:cond delay="2500"/>
                            </p:stCondLst>
                            <p:childTnLst>
                              <p:par>
                                <p:cTn id="33" presetID="22" presetClass="entr" presetSubtype="1" fill="hold" grpId="0" nodeType="afterEffect">
                                  <p:stCondLst>
                                    <p:cond delay="0"/>
                                  </p:stCondLst>
                                  <p:childTnLst>
                                    <p:set>
                                      <p:cBhvr>
                                        <p:cTn id="34" dur="1" fill="hold">
                                          <p:stCondLst>
                                            <p:cond delay="0"/>
                                          </p:stCondLst>
                                        </p:cTn>
                                        <p:tgtEl>
                                          <p:spTgt spid="111"/>
                                        </p:tgtEl>
                                        <p:attrNameLst>
                                          <p:attrName>style.visibility</p:attrName>
                                        </p:attrNameLst>
                                      </p:cBhvr>
                                      <p:to>
                                        <p:strVal val="visible"/>
                                      </p:to>
                                    </p:set>
                                    <p:animEffect transition="in" filter="wipe(up)">
                                      <p:cBhvr>
                                        <p:cTn id="35" dur="500"/>
                                        <p:tgtEl>
                                          <p:spTgt spid="111"/>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112"/>
                                        </p:tgtEl>
                                        <p:attrNameLst>
                                          <p:attrName>style.visibility</p:attrName>
                                        </p:attrNameLst>
                                      </p:cBhvr>
                                      <p:to>
                                        <p:strVal val="visible"/>
                                      </p:to>
                                    </p:set>
                                    <p:animEffect transition="in" filter="wipe(up)">
                                      <p:cBhvr>
                                        <p:cTn id="38" dur="500"/>
                                        <p:tgtEl>
                                          <p:spTgt spid="112"/>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13"/>
                                        </p:tgtEl>
                                        <p:attrNameLst>
                                          <p:attrName>style.visibility</p:attrName>
                                        </p:attrNameLst>
                                      </p:cBhvr>
                                      <p:to>
                                        <p:strVal val="visible"/>
                                      </p:to>
                                    </p:set>
                                    <p:animEffect transition="in" filter="wipe(up)">
                                      <p:cBhvr>
                                        <p:cTn id="41" dur="500"/>
                                        <p:tgtEl>
                                          <p:spTgt spid="113"/>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114"/>
                                        </p:tgtEl>
                                        <p:attrNameLst>
                                          <p:attrName>style.visibility</p:attrName>
                                        </p:attrNameLst>
                                      </p:cBhvr>
                                      <p:to>
                                        <p:strVal val="visible"/>
                                      </p:to>
                                    </p:set>
                                    <p:animEffect transition="in" filter="wipe(up)">
                                      <p:cBhvr>
                                        <p:cTn id="44" dur="500"/>
                                        <p:tgtEl>
                                          <p:spTgt spid="114"/>
                                        </p:tgtEl>
                                      </p:cBhvr>
                                    </p:animEffect>
                                  </p:childTnLst>
                                </p:cTn>
                              </p:par>
                            </p:childTnLst>
                          </p:cTn>
                        </p:par>
                        <p:par>
                          <p:cTn id="45" fill="hold">
                            <p:stCondLst>
                              <p:cond delay="3000"/>
                            </p:stCondLst>
                            <p:childTnLst>
                              <p:par>
                                <p:cTn id="46" presetID="14" presetClass="entr" presetSubtype="10" fill="hold" grpId="0" nodeType="afterEffect">
                                  <p:stCondLst>
                                    <p:cond delay="0"/>
                                  </p:stCondLst>
                                  <p:childTnLst>
                                    <p:set>
                                      <p:cBhvr>
                                        <p:cTn id="47" dur="1" fill="hold">
                                          <p:stCondLst>
                                            <p:cond delay="0"/>
                                          </p:stCondLst>
                                        </p:cTn>
                                        <p:tgtEl>
                                          <p:spTgt spid="115"/>
                                        </p:tgtEl>
                                        <p:attrNameLst>
                                          <p:attrName>style.visibility</p:attrName>
                                        </p:attrNameLst>
                                      </p:cBhvr>
                                      <p:to>
                                        <p:strVal val="visible"/>
                                      </p:to>
                                    </p:set>
                                    <p:animEffect transition="in" filter="randombar(horizontal)">
                                      <p:cBhvr>
                                        <p:cTn id="48" dur="500"/>
                                        <p:tgtEl>
                                          <p:spTgt spid="115"/>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116"/>
                                        </p:tgtEl>
                                        <p:attrNameLst>
                                          <p:attrName>style.visibility</p:attrName>
                                        </p:attrNameLst>
                                      </p:cBhvr>
                                      <p:to>
                                        <p:strVal val="visible"/>
                                      </p:to>
                                    </p:set>
                                    <p:animEffect transition="in" filter="randombar(horizontal)">
                                      <p:cBhvr>
                                        <p:cTn id="51" dur="500"/>
                                        <p:tgtEl>
                                          <p:spTgt spid="116"/>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randombar(horizontal)">
                                      <p:cBhvr>
                                        <p:cTn id="54" dur="500"/>
                                        <p:tgtEl>
                                          <p:spTgt spid="117"/>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118"/>
                                        </p:tgtEl>
                                        <p:attrNameLst>
                                          <p:attrName>style.visibility</p:attrName>
                                        </p:attrNameLst>
                                      </p:cBhvr>
                                      <p:to>
                                        <p:strVal val="visible"/>
                                      </p:to>
                                    </p:set>
                                    <p:animEffect transition="in" filter="randombar(horizontal)">
                                      <p:cBhvr>
                                        <p:cTn id="57" dur="500"/>
                                        <p:tgtEl>
                                          <p:spTgt spid="118"/>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119"/>
                                        </p:tgtEl>
                                        <p:attrNameLst>
                                          <p:attrName>style.visibility</p:attrName>
                                        </p:attrNameLst>
                                      </p:cBhvr>
                                      <p:to>
                                        <p:strVal val="visible"/>
                                      </p:to>
                                    </p:set>
                                    <p:animEffect transition="in" filter="randombar(horizontal)">
                                      <p:cBhvr>
                                        <p:cTn id="60" dur="500"/>
                                        <p:tgtEl>
                                          <p:spTgt spid="119"/>
                                        </p:tgtEl>
                                      </p:cBhvr>
                                    </p:animEffect>
                                  </p:childTnLst>
                                </p:cTn>
                              </p:par>
                              <p:par>
                                <p:cTn id="61" presetID="14" presetClass="entr" presetSubtype="10" fill="hold" grpId="0" nodeType="withEffect">
                                  <p:stCondLst>
                                    <p:cond delay="0"/>
                                  </p:stCondLst>
                                  <p:childTnLst>
                                    <p:set>
                                      <p:cBhvr>
                                        <p:cTn id="62" dur="1" fill="hold">
                                          <p:stCondLst>
                                            <p:cond delay="0"/>
                                          </p:stCondLst>
                                        </p:cTn>
                                        <p:tgtEl>
                                          <p:spTgt spid="120"/>
                                        </p:tgtEl>
                                        <p:attrNameLst>
                                          <p:attrName>style.visibility</p:attrName>
                                        </p:attrNameLst>
                                      </p:cBhvr>
                                      <p:to>
                                        <p:strVal val="visible"/>
                                      </p:to>
                                    </p:set>
                                    <p:animEffect transition="in" filter="randombar(horizontal)">
                                      <p:cBhvr>
                                        <p:cTn id="63" dur="500"/>
                                        <p:tgtEl>
                                          <p:spTgt spid="120"/>
                                        </p:tgtEl>
                                      </p:cBhvr>
                                    </p:animEffect>
                                  </p:childTnLst>
                                </p:cTn>
                              </p:par>
                              <p:par>
                                <p:cTn id="64" presetID="14" presetClass="entr" presetSubtype="10" fill="hold" grpId="0" nodeType="withEffect">
                                  <p:stCondLst>
                                    <p:cond delay="0"/>
                                  </p:stCondLst>
                                  <p:childTnLst>
                                    <p:set>
                                      <p:cBhvr>
                                        <p:cTn id="65" dur="1" fill="hold">
                                          <p:stCondLst>
                                            <p:cond delay="0"/>
                                          </p:stCondLst>
                                        </p:cTn>
                                        <p:tgtEl>
                                          <p:spTgt spid="121"/>
                                        </p:tgtEl>
                                        <p:attrNameLst>
                                          <p:attrName>style.visibility</p:attrName>
                                        </p:attrNameLst>
                                      </p:cBhvr>
                                      <p:to>
                                        <p:strVal val="visible"/>
                                      </p:to>
                                    </p:set>
                                    <p:animEffect transition="in" filter="randombar(horizontal)">
                                      <p:cBhvr>
                                        <p:cTn id="66" dur="500"/>
                                        <p:tgtEl>
                                          <p:spTgt spid="121"/>
                                        </p:tgtEl>
                                      </p:cBhvr>
                                    </p:animEffect>
                                  </p:childTnLst>
                                </p:cTn>
                              </p:par>
                              <p:par>
                                <p:cTn id="67" presetID="14" presetClass="entr" presetSubtype="10" fill="hold" grpId="0" nodeType="withEffect">
                                  <p:stCondLst>
                                    <p:cond delay="0"/>
                                  </p:stCondLst>
                                  <p:childTnLst>
                                    <p:set>
                                      <p:cBhvr>
                                        <p:cTn id="68" dur="1" fill="hold">
                                          <p:stCondLst>
                                            <p:cond delay="0"/>
                                          </p:stCondLst>
                                        </p:cTn>
                                        <p:tgtEl>
                                          <p:spTgt spid="122"/>
                                        </p:tgtEl>
                                        <p:attrNameLst>
                                          <p:attrName>style.visibility</p:attrName>
                                        </p:attrNameLst>
                                      </p:cBhvr>
                                      <p:to>
                                        <p:strVal val="visible"/>
                                      </p:to>
                                    </p:set>
                                    <p:animEffect transition="in" filter="randombar(horizontal)">
                                      <p:cBhvr>
                                        <p:cTn id="69" dur="500"/>
                                        <p:tgtEl>
                                          <p:spTgt spid="122"/>
                                        </p:tgtEl>
                                      </p:cBhvr>
                                    </p:animEffect>
                                  </p:childTnLst>
                                </p:cTn>
                              </p:par>
                              <p:par>
                                <p:cTn id="70" presetID="14" presetClass="entr" presetSubtype="10" fill="hold" grpId="0" nodeType="withEffect">
                                  <p:stCondLst>
                                    <p:cond delay="0"/>
                                  </p:stCondLst>
                                  <p:childTnLst>
                                    <p:set>
                                      <p:cBhvr>
                                        <p:cTn id="71" dur="1" fill="hold">
                                          <p:stCondLst>
                                            <p:cond delay="0"/>
                                          </p:stCondLst>
                                        </p:cTn>
                                        <p:tgtEl>
                                          <p:spTgt spid="123"/>
                                        </p:tgtEl>
                                        <p:attrNameLst>
                                          <p:attrName>style.visibility</p:attrName>
                                        </p:attrNameLst>
                                      </p:cBhvr>
                                      <p:to>
                                        <p:strVal val="visible"/>
                                      </p:to>
                                    </p:set>
                                    <p:animEffect transition="in" filter="randombar(horizontal)">
                                      <p:cBhvr>
                                        <p:cTn id="72" dur="500"/>
                                        <p:tgtEl>
                                          <p:spTgt spid="123"/>
                                        </p:tgtEl>
                                      </p:cBhvr>
                                    </p:animEffect>
                                  </p:childTnLst>
                                </p:cTn>
                              </p:par>
                              <p:par>
                                <p:cTn id="73" presetID="14" presetClass="entr" presetSubtype="10" fill="hold" grpId="0" nodeType="withEffect">
                                  <p:stCondLst>
                                    <p:cond delay="0"/>
                                  </p:stCondLst>
                                  <p:childTnLst>
                                    <p:set>
                                      <p:cBhvr>
                                        <p:cTn id="74" dur="1" fill="hold">
                                          <p:stCondLst>
                                            <p:cond delay="0"/>
                                          </p:stCondLst>
                                        </p:cTn>
                                        <p:tgtEl>
                                          <p:spTgt spid="124"/>
                                        </p:tgtEl>
                                        <p:attrNameLst>
                                          <p:attrName>style.visibility</p:attrName>
                                        </p:attrNameLst>
                                      </p:cBhvr>
                                      <p:to>
                                        <p:strVal val="visible"/>
                                      </p:to>
                                    </p:set>
                                    <p:animEffect transition="in" filter="randombar(horizontal)">
                                      <p:cBhvr>
                                        <p:cTn id="75" dur="500"/>
                                        <p:tgtEl>
                                          <p:spTgt spid="124"/>
                                        </p:tgtEl>
                                      </p:cBhvr>
                                    </p:animEffect>
                                  </p:childTnLst>
                                </p:cTn>
                              </p:par>
                              <p:par>
                                <p:cTn id="76" presetID="14" presetClass="entr" presetSubtype="10" fill="hold" grpId="0" nodeType="withEffect">
                                  <p:stCondLst>
                                    <p:cond delay="0"/>
                                  </p:stCondLst>
                                  <p:childTnLst>
                                    <p:set>
                                      <p:cBhvr>
                                        <p:cTn id="77" dur="1" fill="hold">
                                          <p:stCondLst>
                                            <p:cond delay="0"/>
                                          </p:stCondLst>
                                        </p:cTn>
                                        <p:tgtEl>
                                          <p:spTgt spid="125"/>
                                        </p:tgtEl>
                                        <p:attrNameLst>
                                          <p:attrName>style.visibility</p:attrName>
                                        </p:attrNameLst>
                                      </p:cBhvr>
                                      <p:to>
                                        <p:strVal val="visible"/>
                                      </p:to>
                                    </p:set>
                                    <p:animEffect transition="in" filter="randombar(horizontal)">
                                      <p:cBhvr>
                                        <p:cTn id="78" dur="500"/>
                                        <p:tgtEl>
                                          <p:spTgt spid="125"/>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126"/>
                                        </p:tgtEl>
                                        <p:attrNameLst>
                                          <p:attrName>style.visibility</p:attrName>
                                        </p:attrNameLst>
                                      </p:cBhvr>
                                      <p:to>
                                        <p:strVal val="visible"/>
                                      </p:to>
                                    </p:set>
                                    <p:animEffect transition="in" filter="randombar(horizontal)">
                                      <p:cBhvr>
                                        <p:cTn id="81"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11" grpId="0" animBg="1"/>
      <p:bldP spid="112" grpId="0" animBg="1"/>
      <p:bldP spid="113" grpId="0" animBg="1"/>
      <p:bldP spid="114" grpId="0" animBg="1"/>
      <p:bldP spid="115" grpId="0"/>
      <p:bldP spid="116" grpId="0"/>
      <p:bldP spid="117" grpId="0"/>
      <p:bldP spid="118" grpId="0"/>
      <p:bldP spid="119" grpId="0"/>
      <p:bldP spid="120" grpId="0"/>
      <p:bldP spid="121" grpId="0"/>
      <p:bldP spid="122" grpId="0"/>
      <p:bldP spid="123" grpId="0"/>
      <p:bldP spid="124" grpId="0"/>
      <p:bldP spid="125" grpId="0"/>
      <p:bldP spid="12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164" name="矩形 163"/>
          <p:cNvSpPr>
            <a:spLocks noChangeArrowheads="1"/>
          </p:cNvSpPr>
          <p:nvPr/>
        </p:nvSpPr>
        <p:spPr bwMode="auto">
          <a:xfrm>
            <a:off x="4965128" y="1844824"/>
            <a:ext cx="2339912" cy="521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Font typeface="Arial" panose="020B0604020202020204" pitchFamily="34" charset="0"/>
              <a:buNone/>
            </a:pPr>
            <a:r>
              <a:rPr lang="zh-CN" altLang="en-US" sz="2665" b="1" dirty="0">
                <a:solidFill>
                  <a:srgbClr val="7F7F7F">
                    <a:lumMod val="50000"/>
                  </a:srgbClr>
                </a:solidFill>
                <a:latin typeface="Calibri" panose="020F0502020204030204"/>
                <a:ea typeface="微软雅黑" panose="020B0503020204020204" pitchFamily="34" charset="-122"/>
                <a:cs typeface="+mn-ea"/>
                <a:sym typeface="+mn-lt"/>
              </a:rPr>
              <a:t>关键词输入</a:t>
            </a:r>
            <a:endParaRPr lang="zh-CN" altLang="en-US" sz="2665" b="1" dirty="0">
              <a:solidFill>
                <a:srgbClr val="7F7F7F">
                  <a:lumMod val="50000"/>
                </a:srgbClr>
              </a:solidFill>
              <a:latin typeface="Calibri" panose="020F0502020204030204"/>
              <a:ea typeface="微软雅黑" panose="020B0503020204020204" pitchFamily="34" charset="-122"/>
              <a:cs typeface="+mn-ea"/>
              <a:sym typeface="+mn-lt"/>
            </a:endParaRPr>
          </a:p>
        </p:txBody>
      </p:sp>
      <p:grpSp>
        <p:nvGrpSpPr>
          <p:cNvPr id="165" name="组合 164"/>
          <p:cNvGrpSpPr/>
          <p:nvPr/>
        </p:nvGrpSpPr>
        <p:grpSpPr>
          <a:xfrm>
            <a:off x="2310759" y="2339649"/>
            <a:ext cx="7911366" cy="2669685"/>
            <a:chOff x="1732987" y="1572178"/>
            <a:chExt cx="5935356" cy="2002882"/>
          </a:xfrm>
        </p:grpSpPr>
        <p:grpSp>
          <p:nvGrpSpPr>
            <p:cNvPr id="166" name="组合 165"/>
            <p:cNvGrpSpPr/>
            <p:nvPr/>
          </p:nvGrpSpPr>
          <p:grpSpPr>
            <a:xfrm>
              <a:off x="1732987" y="1572178"/>
              <a:ext cx="3034931" cy="965501"/>
              <a:chOff x="1732987" y="1572178"/>
              <a:chExt cx="3034931" cy="965501"/>
            </a:xfrm>
          </p:grpSpPr>
          <p:sp>
            <p:nvSpPr>
              <p:cNvPr id="182" name="Oval 12"/>
              <p:cNvSpPr/>
              <p:nvPr/>
            </p:nvSpPr>
            <p:spPr>
              <a:xfrm>
                <a:off x="2195736" y="1616224"/>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83" name="Arc 17"/>
              <p:cNvSpPr/>
              <p:nvPr/>
            </p:nvSpPr>
            <p:spPr>
              <a:xfrm rot="152113" flipH="1">
                <a:off x="1732987" y="1572178"/>
                <a:ext cx="3034931" cy="965501"/>
              </a:xfrm>
              <a:prstGeom prst="arc">
                <a:avLst>
                  <a:gd name="adj1" fmla="val 12596661"/>
                  <a:gd name="adj2" fmla="val 20489397"/>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67" name="组合 166"/>
            <p:cNvGrpSpPr/>
            <p:nvPr/>
          </p:nvGrpSpPr>
          <p:grpSpPr>
            <a:xfrm>
              <a:off x="2648544" y="1696268"/>
              <a:ext cx="1844553" cy="965501"/>
              <a:chOff x="2648544" y="1696268"/>
              <a:chExt cx="1844553" cy="965501"/>
            </a:xfrm>
          </p:grpSpPr>
          <p:sp>
            <p:nvSpPr>
              <p:cNvPr id="180" name="Oval 70"/>
              <p:cNvSpPr/>
              <p:nvPr/>
            </p:nvSpPr>
            <p:spPr>
              <a:xfrm>
                <a:off x="2648544" y="2264296"/>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81" name="Arc 75"/>
              <p:cNvSpPr/>
              <p:nvPr/>
            </p:nvSpPr>
            <p:spPr>
              <a:xfrm rot="20899889" flipH="1">
                <a:off x="2680044" y="1696268"/>
                <a:ext cx="1813053" cy="965501"/>
              </a:xfrm>
              <a:prstGeom prst="arc">
                <a:avLst>
                  <a:gd name="adj1" fmla="val 12596661"/>
                  <a:gd name="adj2" fmla="val 21380040"/>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68" name="组合 167"/>
            <p:cNvGrpSpPr/>
            <p:nvPr/>
          </p:nvGrpSpPr>
          <p:grpSpPr>
            <a:xfrm>
              <a:off x="3341552" y="1682559"/>
              <a:ext cx="1347849" cy="1826310"/>
              <a:chOff x="3341552" y="1682559"/>
              <a:chExt cx="1347849" cy="1826310"/>
            </a:xfrm>
          </p:grpSpPr>
          <p:sp>
            <p:nvSpPr>
              <p:cNvPr id="178" name="Oval 71"/>
              <p:cNvSpPr/>
              <p:nvPr/>
            </p:nvSpPr>
            <p:spPr>
              <a:xfrm>
                <a:off x="3347864" y="2840360"/>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79" name="Arc 76"/>
              <p:cNvSpPr/>
              <p:nvPr/>
            </p:nvSpPr>
            <p:spPr>
              <a:xfrm rot="20899889" flipH="1">
                <a:off x="3341552" y="1682559"/>
                <a:ext cx="1347849" cy="1826310"/>
              </a:xfrm>
              <a:prstGeom prst="arc">
                <a:avLst>
                  <a:gd name="adj1" fmla="val 13745913"/>
                  <a:gd name="adj2" fmla="val 525263"/>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69" name="组合 168"/>
            <p:cNvGrpSpPr/>
            <p:nvPr/>
          </p:nvGrpSpPr>
          <p:grpSpPr>
            <a:xfrm>
              <a:off x="4621504" y="1616224"/>
              <a:ext cx="3046839" cy="942037"/>
              <a:chOff x="4621504" y="1616224"/>
              <a:chExt cx="3046839" cy="942037"/>
            </a:xfrm>
          </p:grpSpPr>
          <p:sp>
            <p:nvSpPr>
              <p:cNvPr id="176" name="Oval 74"/>
              <p:cNvSpPr/>
              <p:nvPr/>
            </p:nvSpPr>
            <p:spPr>
              <a:xfrm>
                <a:off x="6806016" y="1631321"/>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77" name="Arc 80"/>
              <p:cNvSpPr/>
              <p:nvPr/>
            </p:nvSpPr>
            <p:spPr>
              <a:xfrm flipH="1">
                <a:off x="4621504" y="1616224"/>
                <a:ext cx="3046839" cy="942037"/>
              </a:xfrm>
              <a:prstGeom prst="arc">
                <a:avLst>
                  <a:gd name="adj1" fmla="val 12596661"/>
                  <a:gd name="adj2" fmla="val 20457581"/>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70" name="组合 169"/>
            <p:cNvGrpSpPr/>
            <p:nvPr/>
          </p:nvGrpSpPr>
          <p:grpSpPr>
            <a:xfrm>
              <a:off x="4619376" y="1762024"/>
              <a:ext cx="1873213" cy="965501"/>
              <a:chOff x="4619376" y="1762024"/>
              <a:chExt cx="1873213" cy="965501"/>
            </a:xfrm>
          </p:grpSpPr>
          <p:sp>
            <p:nvSpPr>
              <p:cNvPr id="174" name="Oval 73"/>
              <p:cNvSpPr/>
              <p:nvPr/>
            </p:nvSpPr>
            <p:spPr>
              <a:xfrm>
                <a:off x="6420581" y="2261460"/>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75" name="Arc 81"/>
              <p:cNvSpPr/>
              <p:nvPr/>
            </p:nvSpPr>
            <p:spPr>
              <a:xfrm rot="700111">
                <a:off x="4619376" y="1762024"/>
                <a:ext cx="1851447" cy="965501"/>
              </a:xfrm>
              <a:prstGeom prst="arc">
                <a:avLst>
                  <a:gd name="adj1" fmla="val 12596661"/>
                  <a:gd name="adj2" fmla="val 20993129"/>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nvGrpSpPr>
            <p:cNvPr id="171" name="组合 170"/>
            <p:cNvGrpSpPr/>
            <p:nvPr/>
          </p:nvGrpSpPr>
          <p:grpSpPr>
            <a:xfrm>
              <a:off x="4454725" y="1748750"/>
              <a:ext cx="1347849" cy="1826310"/>
              <a:chOff x="4454725" y="1748750"/>
              <a:chExt cx="1347849" cy="1826310"/>
            </a:xfrm>
          </p:grpSpPr>
          <p:sp>
            <p:nvSpPr>
              <p:cNvPr id="172" name="Oval 72"/>
              <p:cNvSpPr/>
              <p:nvPr/>
            </p:nvSpPr>
            <p:spPr>
              <a:xfrm>
                <a:off x="5726609" y="2840360"/>
                <a:ext cx="72008" cy="72008"/>
              </a:xfrm>
              <a:prstGeom prst="ellipse">
                <a:avLst/>
              </a:prstGeom>
              <a:solidFill>
                <a:srgbClr val="3D3743"/>
              </a:solidFill>
              <a:ln w="25400" cap="flat" cmpd="sng" algn="ctr">
                <a:noFill/>
                <a:prstDash val="solid"/>
              </a:ln>
              <a:effectLst/>
            </p:spPr>
            <p:txBody>
              <a:bodyPr rtlCol="0" anchor="ctr"/>
              <a:lstStyle/>
              <a:p>
                <a:pPr algn="ctr" defTabSz="1218565">
                  <a:defRPr/>
                </a:pPr>
                <a:endParaRPr lang="bg-BG" sz="2400" kern="0">
                  <a:solidFill>
                    <a:sysClr val="window" lastClr="FFFFFF"/>
                  </a:solidFill>
                  <a:cs typeface="+mn-ea"/>
                  <a:sym typeface="+mn-lt"/>
                </a:endParaRPr>
              </a:p>
            </p:txBody>
          </p:sp>
          <p:sp>
            <p:nvSpPr>
              <p:cNvPr id="173" name="Arc 82"/>
              <p:cNvSpPr/>
              <p:nvPr/>
            </p:nvSpPr>
            <p:spPr>
              <a:xfrm rot="700111">
                <a:off x="4454725" y="1748750"/>
                <a:ext cx="1347849" cy="1826310"/>
              </a:xfrm>
              <a:prstGeom prst="arc">
                <a:avLst>
                  <a:gd name="adj1" fmla="val 13745913"/>
                  <a:gd name="adj2" fmla="val 525263"/>
                </a:avLst>
              </a:prstGeom>
              <a:noFill/>
              <a:ln w="12700" cap="flat" cmpd="sng" algn="ctr">
                <a:solidFill>
                  <a:srgbClr val="3D3743"/>
                </a:solidFill>
                <a:prstDash val="sysDot"/>
              </a:ln>
              <a:effectLst/>
            </p:spPr>
            <p:txBody>
              <a:bodyPr rtlCol="0" anchor="ctr"/>
              <a:lstStyle/>
              <a:p>
                <a:pPr algn="ctr" defTabSz="1218565">
                  <a:defRPr/>
                </a:pPr>
                <a:endParaRPr lang="bg-BG" sz="2400" kern="0">
                  <a:solidFill>
                    <a:sysClr val="windowText" lastClr="000000"/>
                  </a:solidFill>
                  <a:cs typeface="+mn-ea"/>
                  <a:sym typeface="+mn-lt"/>
                </a:endParaRPr>
              </a:p>
            </p:txBody>
          </p:sp>
        </p:grpSp>
      </p:grpSp>
      <p:sp>
        <p:nvSpPr>
          <p:cNvPr id="184" name="Isosceles Triangle 5"/>
          <p:cNvSpPr/>
          <p:nvPr/>
        </p:nvSpPr>
        <p:spPr>
          <a:xfrm rot="10800000">
            <a:off x="5872810" y="2645341"/>
            <a:ext cx="527896" cy="316737"/>
          </a:xfrm>
          <a:prstGeom prst="triangle">
            <a:avLst/>
          </a:prstGeom>
          <a:solidFill>
            <a:srgbClr val="C00000"/>
          </a:solidFill>
          <a:ln w="25400" cap="flat" cmpd="sng" algn="ctr">
            <a:no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bg-BG" sz="2400" b="0" i="0" u="none" strike="noStrike" kern="0" cap="none" spc="0" normalizeH="0" baseline="0" noProof="0">
              <a:ln>
                <a:noFill/>
              </a:ln>
              <a:solidFill>
                <a:srgbClr val="F2F2F2"/>
              </a:solidFill>
              <a:effectLst/>
              <a:uLnTx/>
              <a:uFillTx/>
              <a:cs typeface="+mn-ea"/>
              <a:sym typeface="+mn-lt"/>
            </a:endParaRPr>
          </a:p>
        </p:txBody>
      </p:sp>
      <p:grpSp>
        <p:nvGrpSpPr>
          <p:cNvPr id="185" name="组合 184"/>
          <p:cNvGrpSpPr/>
          <p:nvPr/>
        </p:nvGrpSpPr>
        <p:grpSpPr>
          <a:xfrm>
            <a:off x="1621789" y="2039122"/>
            <a:ext cx="1411077" cy="1215185"/>
            <a:chOff x="304800" y="673100"/>
            <a:chExt cx="4000500" cy="4000500"/>
          </a:xfrm>
          <a:effectLst>
            <a:outerShdw blurRad="444500" dist="254000" dir="8100000" algn="tr" rotWithShape="0">
              <a:prstClr val="black">
                <a:alpha val="50000"/>
              </a:prstClr>
            </a:outerShdw>
          </a:effectLst>
        </p:grpSpPr>
        <p:sp>
          <p:nvSpPr>
            <p:cNvPr id="186" name="同心圆 56"/>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87" name="椭圆 57"/>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88" name="组合 187"/>
          <p:cNvGrpSpPr/>
          <p:nvPr/>
        </p:nvGrpSpPr>
        <p:grpSpPr>
          <a:xfrm>
            <a:off x="2442966" y="3300455"/>
            <a:ext cx="1411077" cy="1215185"/>
            <a:chOff x="304800" y="673100"/>
            <a:chExt cx="4000500" cy="4000500"/>
          </a:xfrm>
          <a:effectLst>
            <a:outerShdw blurRad="444500" dist="254000" dir="8100000" algn="tr" rotWithShape="0">
              <a:prstClr val="black">
                <a:alpha val="50000"/>
              </a:prstClr>
            </a:outerShdw>
          </a:effectLst>
        </p:grpSpPr>
        <p:sp>
          <p:nvSpPr>
            <p:cNvPr id="189" name="同心圆 59"/>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0" name="椭圆 60"/>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1" name="组合 190"/>
          <p:cNvGrpSpPr/>
          <p:nvPr/>
        </p:nvGrpSpPr>
        <p:grpSpPr>
          <a:xfrm>
            <a:off x="3673508" y="4119443"/>
            <a:ext cx="1411077" cy="1215185"/>
            <a:chOff x="304800" y="673100"/>
            <a:chExt cx="4000500" cy="4000500"/>
          </a:xfrm>
          <a:effectLst>
            <a:outerShdw blurRad="444500" dist="254000" dir="8100000" algn="tr" rotWithShape="0">
              <a:prstClr val="black">
                <a:alpha val="50000"/>
              </a:prstClr>
            </a:outerShdw>
          </a:effectLst>
        </p:grpSpPr>
        <p:sp>
          <p:nvSpPr>
            <p:cNvPr id="192" name="同心圆 62"/>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3" name="椭圆 63"/>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4" name="组合 193"/>
          <p:cNvGrpSpPr/>
          <p:nvPr/>
        </p:nvGrpSpPr>
        <p:grpSpPr>
          <a:xfrm>
            <a:off x="9336077" y="1960146"/>
            <a:ext cx="1411077" cy="1215185"/>
            <a:chOff x="304800" y="673100"/>
            <a:chExt cx="4000500" cy="4000500"/>
          </a:xfrm>
          <a:effectLst>
            <a:outerShdw blurRad="444500" dist="254000" dir="8100000" algn="tr" rotWithShape="0">
              <a:prstClr val="black">
                <a:alpha val="50000"/>
              </a:prstClr>
            </a:outerShdw>
          </a:effectLst>
        </p:grpSpPr>
        <p:sp>
          <p:nvSpPr>
            <p:cNvPr id="195" name="同心圆 65"/>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6" name="椭圆 66"/>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7" name="组合 196"/>
          <p:cNvGrpSpPr/>
          <p:nvPr/>
        </p:nvGrpSpPr>
        <p:grpSpPr>
          <a:xfrm>
            <a:off x="8644568" y="3218585"/>
            <a:ext cx="1411077" cy="1215185"/>
            <a:chOff x="304800" y="673100"/>
            <a:chExt cx="4000500" cy="4000500"/>
          </a:xfrm>
          <a:effectLst>
            <a:outerShdw blurRad="444500" dist="254000" dir="8100000" algn="tr" rotWithShape="0">
              <a:prstClr val="black">
                <a:alpha val="50000"/>
              </a:prstClr>
            </a:outerShdw>
          </a:effectLst>
        </p:grpSpPr>
        <p:sp>
          <p:nvSpPr>
            <p:cNvPr id="198" name="同心圆 68"/>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9" name="椭圆 69"/>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00" name="组合 199"/>
          <p:cNvGrpSpPr/>
          <p:nvPr/>
        </p:nvGrpSpPr>
        <p:grpSpPr>
          <a:xfrm>
            <a:off x="7507842" y="4069218"/>
            <a:ext cx="1411077" cy="1215185"/>
            <a:chOff x="304800" y="673100"/>
            <a:chExt cx="4000500" cy="4000500"/>
          </a:xfrm>
          <a:effectLst>
            <a:outerShdw blurRad="444500" dist="254000" dir="8100000" algn="tr" rotWithShape="0">
              <a:prstClr val="black">
                <a:alpha val="50000"/>
              </a:prstClr>
            </a:outerShdw>
          </a:effectLst>
        </p:grpSpPr>
        <p:sp>
          <p:nvSpPr>
            <p:cNvPr id="201" name="同心圆 71"/>
            <p:cNvSpPr/>
            <p:nvPr/>
          </p:nvSpPr>
          <p:spPr>
            <a:xfrm>
              <a:off x="304800" y="673100"/>
              <a:ext cx="4000500" cy="4000500"/>
            </a:xfrm>
            <a:prstGeom prst="hexagon">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02" name="椭圆 72"/>
            <p:cNvSpPr/>
            <p:nvPr/>
          </p:nvSpPr>
          <p:spPr>
            <a:xfrm>
              <a:off x="392112" y="760412"/>
              <a:ext cx="3825874" cy="3825874"/>
            </a:xfrm>
            <a:prstGeom prst="hexagon">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sp>
        <p:nvSpPr>
          <p:cNvPr id="203" name="文本框 13"/>
          <p:cNvSpPr txBox="1"/>
          <p:nvPr/>
        </p:nvSpPr>
        <p:spPr>
          <a:xfrm>
            <a:off x="4978745" y="2962079"/>
            <a:ext cx="2234510" cy="1811693"/>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1335" dirty="0">
                <a:solidFill>
                  <a:prstClr val="black">
                    <a:lumMod val="65000"/>
                    <a:lumOff val="35000"/>
                  </a:prstClr>
                </a:solidFill>
                <a:cs typeface="+mn-ea"/>
                <a:sym typeface="+mn-lt"/>
              </a:rPr>
              <a:t>在此录入上述图表的综合描述说明，在此录入上述图表的综合描述说明，在此录入上述图表的综合描述说明，在此录入上述图表的综合描述说明，在此录入上述图表的综合描述说明。</a:t>
            </a:r>
            <a:endParaRPr lang="zh-CN" altLang="en-US" sz="1335" dirty="0">
              <a:solidFill>
                <a:prstClr val="black">
                  <a:lumMod val="65000"/>
                  <a:lumOff val="35000"/>
                </a:prstClr>
              </a:solidFill>
              <a:cs typeface="+mn-ea"/>
              <a:sym typeface="+mn-lt"/>
            </a:endParaRPr>
          </a:p>
        </p:txBody>
      </p:sp>
      <p:sp>
        <p:nvSpPr>
          <p:cNvPr id="222" name="任意多边形 221"/>
          <p:cNvSpPr/>
          <p:nvPr/>
        </p:nvSpPr>
        <p:spPr bwMode="auto">
          <a:xfrm>
            <a:off x="7951120" y="4458838"/>
            <a:ext cx="524519" cy="456102"/>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3" name="任意多边形 222"/>
          <p:cNvSpPr/>
          <p:nvPr/>
        </p:nvSpPr>
        <p:spPr bwMode="auto">
          <a:xfrm>
            <a:off x="9172336" y="3524232"/>
            <a:ext cx="375312" cy="519663"/>
          </a:xfrm>
          <a:custGeom>
            <a:avLst/>
            <a:gdLst>
              <a:gd name="connsiteX0" fmla="*/ 2530737 w 4953000"/>
              <a:gd name="connsiteY0" fmla="*/ 1639888 h 6858001"/>
              <a:gd name="connsiteX1" fmla="*/ 2545023 w 4953000"/>
              <a:gd name="connsiteY1" fmla="*/ 1639888 h 6858001"/>
              <a:gd name="connsiteX2" fmla="*/ 2558780 w 4953000"/>
              <a:gd name="connsiteY2" fmla="*/ 1639888 h 6858001"/>
              <a:gd name="connsiteX3" fmla="*/ 2572008 w 4953000"/>
              <a:gd name="connsiteY3" fmla="*/ 1640947 h 6858001"/>
              <a:gd name="connsiteX4" fmla="*/ 2584177 w 4953000"/>
              <a:gd name="connsiteY4" fmla="*/ 1642534 h 6858001"/>
              <a:gd name="connsiteX5" fmla="*/ 2597405 w 4953000"/>
              <a:gd name="connsiteY5" fmla="*/ 1644651 h 6858001"/>
              <a:gd name="connsiteX6" fmla="*/ 2609045 w 4953000"/>
              <a:gd name="connsiteY6" fmla="*/ 1646768 h 6858001"/>
              <a:gd name="connsiteX7" fmla="*/ 2620157 w 4953000"/>
              <a:gd name="connsiteY7" fmla="*/ 1649414 h 6858001"/>
              <a:gd name="connsiteX8" fmla="*/ 2631797 w 4953000"/>
              <a:gd name="connsiteY8" fmla="*/ 1652589 h 6858001"/>
              <a:gd name="connsiteX9" fmla="*/ 2642908 w 4953000"/>
              <a:gd name="connsiteY9" fmla="*/ 1656823 h 6858001"/>
              <a:gd name="connsiteX10" fmla="*/ 2653491 w 4953000"/>
              <a:gd name="connsiteY10" fmla="*/ 1661057 h 6858001"/>
              <a:gd name="connsiteX11" fmla="*/ 2663543 w 4953000"/>
              <a:gd name="connsiteY11" fmla="*/ 1665820 h 6858001"/>
              <a:gd name="connsiteX12" fmla="*/ 2673067 w 4953000"/>
              <a:gd name="connsiteY12" fmla="*/ 1670583 h 6858001"/>
              <a:gd name="connsiteX13" fmla="*/ 2683121 w 4953000"/>
              <a:gd name="connsiteY13" fmla="*/ 1675875 h 6858001"/>
              <a:gd name="connsiteX14" fmla="*/ 2692645 w 4953000"/>
              <a:gd name="connsiteY14" fmla="*/ 1681697 h 6858001"/>
              <a:gd name="connsiteX15" fmla="*/ 2701639 w 4953000"/>
              <a:gd name="connsiteY15" fmla="*/ 1687518 h 6858001"/>
              <a:gd name="connsiteX16" fmla="*/ 2710105 w 4953000"/>
              <a:gd name="connsiteY16" fmla="*/ 1693339 h 6858001"/>
              <a:gd name="connsiteX17" fmla="*/ 2726508 w 4953000"/>
              <a:gd name="connsiteY17" fmla="*/ 1707099 h 6858001"/>
              <a:gd name="connsiteX18" fmla="*/ 2742910 w 4953000"/>
              <a:gd name="connsiteY18" fmla="*/ 1720330 h 6858001"/>
              <a:gd name="connsiteX19" fmla="*/ 2757725 w 4953000"/>
              <a:gd name="connsiteY19" fmla="*/ 1735148 h 6858001"/>
              <a:gd name="connsiteX20" fmla="*/ 2772011 w 4953000"/>
              <a:gd name="connsiteY20" fmla="*/ 1749966 h 6858001"/>
              <a:gd name="connsiteX21" fmla="*/ 2785239 w 4953000"/>
              <a:gd name="connsiteY21" fmla="*/ 1765313 h 6858001"/>
              <a:gd name="connsiteX22" fmla="*/ 2797408 w 4953000"/>
              <a:gd name="connsiteY22" fmla="*/ 1781190 h 6858001"/>
              <a:gd name="connsiteX23" fmla="*/ 2822277 w 4953000"/>
              <a:gd name="connsiteY23" fmla="*/ 1811356 h 6858001"/>
              <a:gd name="connsiteX24" fmla="*/ 2841853 w 4953000"/>
              <a:gd name="connsiteY24" fmla="*/ 1836758 h 6858001"/>
              <a:gd name="connsiteX25" fmla="*/ 2851907 w 4953000"/>
              <a:gd name="connsiteY25" fmla="*/ 1848401 h 6858001"/>
              <a:gd name="connsiteX26" fmla="*/ 2861431 w 4953000"/>
              <a:gd name="connsiteY26" fmla="*/ 1858985 h 6858001"/>
              <a:gd name="connsiteX27" fmla="*/ 2870955 w 4953000"/>
              <a:gd name="connsiteY27" fmla="*/ 1869041 h 6858001"/>
              <a:gd name="connsiteX28" fmla="*/ 2881537 w 4953000"/>
              <a:gd name="connsiteY28" fmla="*/ 1879096 h 6858001"/>
              <a:gd name="connsiteX29" fmla="*/ 2892119 w 4953000"/>
              <a:gd name="connsiteY29" fmla="*/ 1888622 h 6858001"/>
              <a:gd name="connsiteX30" fmla="*/ 2902701 w 4953000"/>
              <a:gd name="connsiteY30" fmla="*/ 1897089 h 6858001"/>
              <a:gd name="connsiteX31" fmla="*/ 2914341 w 4953000"/>
              <a:gd name="connsiteY31" fmla="*/ 1905028 h 6858001"/>
              <a:gd name="connsiteX32" fmla="*/ 2925982 w 4953000"/>
              <a:gd name="connsiteY32" fmla="*/ 1913495 h 6858001"/>
              <a:gd name="connsiteX33" fmla="*/ 2937093 w 4953000"/>
              <a:gd name="connsiteY33" fmla="*/ 1920904 h 6858001"/>
              <a:gd name="connsiteX34" fmla="*/ 2949792 w 4953000"/>
              <a:gd name="connsiteY34" fmla="*/ 1927784 h 6858001"/>
              <a:gd name="connsiteX35" fmla="*/ 2961961 w 4953000"/>
              <a:gd name="connsiteY35" fmla="*/ 1934135 h 6858001"/>
              <a:gd name="connsiteX36" fmla="*/ 2975189 w 4953000"/>
              <a:gd name="connsiteY36" fmla="*/ 1940485 h 6858001"/>
              <a:gd name="connsiteX37" fmla="*/ 2988417 w 4953000"/>
              <a:gd name="connsiteY37" fmla="*/ 1945778 h 6858001"/>
              <a:gd name="connsiteX38" fmla="*/ 3002174 w 4953000"/>
              <a:gd name="connsiteY38" fmla="*/ 1951070 h 6858001"/>
              <a:gd name="connsiteX39" fmla="*/ 3016459 w 4953000"/>
              <a:gd name="connsiteY39" fmla="*/ 1956362 h 6858001"/>
              <a:gd name="connsiteX40" fmla="*/ 3030745 w 4953000"/>
              <a:gd name="connsiteY40" fmla="*/ 1960067 h 6858001"/>
              <a:gd name="connsiteX41" fmla="*/ 3046090 w 4953000"/>
              <a:gd name="connsiteY41" fmla="*/ 1963771 h 6858001"/>
              <a:gd name="connsiteX42" fmla="*/ 3061434 w 4953000"/>
              <a:gd name="connsiteY42" fmla="*/ 1968005 h 6858001"/>
              <a:gd name="connsiteX43" fmla="*/ 3077307 w 4953000"/>
              <a:gd name="connsiteY43" fmla="*/ 1971180 h 6858001"/>
              <a:gd name="connsiteX44" fmla="*/ 3093709 w 4953000"/>
              <a:gd name="connsiteY44" fmla="*/ 1973826 h 6858001"/>
              <a:gd name="connsiteX45" fmla="*/ 3110641 w 4953000"/>
              <a:gd name="connsiteY45" fmla="*/ 1975414 h 6858001"/>
              <a:gd name="connsiteX46" fmla="*/ 3128102 w 4953000"/>
              <a:gd name="connsiteY46" fmla="*/ 1977531 h 6858001"/>
              <a:gd name="connsiteX47" fmla="*/ 3146091 w 4953000"/>
              <a:gd name="connsiteY47" fmla="*/ 1978589 h 6858001"/>
              <a:gd name="connsiteX48" fmla="*/ 3164610 w 4953000"/>
              <a:gd name="connsiteY48" fmla="*/ 1979118 h 6858001"/>
              <a:gd name="connsiteX49" fmla="*/ 3183658 w 4953000"/>
              <a:gd name="connsiteY49" fmla="*/ 1980177 h 6858001"/>
              <a:gd name="connsiteX50" fmla="*/ 3202706 w 4953000"/>
              <a:gd name="connsiteY50" fmla="*/ 1980177 h 6858001"/>
              <a:gd name="connsiteX51" fmla="*/ 3243977 w 4953000"/>
              <a:gd name="connsiteY51" fmla="*/ 1979118 h 6858001"/>
              <a:gd name="connsiteX52" fmla="*/ 3287363 w 4953000"/>
              <a:gd name="connsiteY52" fmla="*/ 1977002 h 6858001"/>
              <a:gd name="connsiteX53" fmla="*/ 3332338 w 4953000"/>
              <a:gd name="connsiteY53" fmla="*/ 1972768 h 6858001"/>
              <a:gd name="connsiteX54" fmla="*/ 3364613 w 4953000"/>
              <a:gd name="connsiteY54" fmla="*/ 1970122 h 6858001"/>
              <a:gd name="connsiteX55" fmla="*/ 3397418 w 4953000"/>
              <a:gd name="connsiteY55" fmla="*/ 1968534 h 6858001"/>
              <a:gd name="connsiteX56" fmla="*/ 3431281 w 4953000"/>
              <a:gd name="connsiteY56" fmla="*/ 1966946 h 6858001"/>
              <a:gd name="connsiteX57" fmla="*/ 3466203 w 4953000"/>
              <a:gd name="connsiteY57" fmla="*/ 1966417 h 6858001"/>
              <a:gd name="connsiteX58" fmla="*/ 3502182 w 4953000"/>
              <a:gd name="connsiteY58" fmla="*/ 1966946 h 6858001"/>
              <a:gd name="connsiteX59" fmla="*/ 3538161 w 4953000"/>
              <a:gd name="connsiteY59" fmla="*/ 1969063 h 6858001"/>
              <a:gd name="connsiteX60" fmla="*/ 3575199 w 4953000"/>
              <a:gd name="connsiteY60" fmla="*/ 1971180 h 6858001"/>
              <a:gd name="connsiteX61" fmla="*/ 3611708 w 4953000"/>
              <a:gd name="connsiteY61" fmla="*/ 1974885 h 6858001"/>
              <a:gd name="connsiteX62" fmla="*/ 3649275 w 4953000"/>
              <a:gd name="connsiteY62" fmla="*/ 1978589 h 6858001"/>
              <a:gd name="connsiteX63" fmla="*/ 3685783 w 4953000"/>
              <a:gd name="connsiteY63" fmla="*/ 1984411 h 6858001"/>
              <a:gd name="connsiteX64" fmla="*/ 3722821 w 4953000"/>
              <a:gd name="connsiteY64" fmla="*/ 1990761 h 6858001"/>
              <a:gd name="connsiteX65" fmla="*/ 3759329 w 4953000"/>
              <a:gd name="connsiteY65" fmla="*/ 1998170 h 6858001"/>
              <a:gd name="connsiteX66" fmla="*/ 3795838 w 4953000"/>
              <a:gd name="connsiteY66" fmla="*/ 2006638 h 6858001"/>
              <a:gd name="connsiteX67" fmla="*/ 3831288 w 4953000"/>
              <a:gd name="connsiteY67" fmla="*/ 2016164 h 6858001"/>
              <a:gd name="connsiteX68" fmla="*/ 3866209 w 4953000"/>
              <a:gd name="connsiteY68" fmla="*/ 2027277 h 6858001"/>
              <a:gd name="connsiteX69" fmla="*/ 3900601 w 4953000"/>
              <a:gd name="connsiteY69" fmla="*/ 2038391 h 6858001"/>
              <a:gd name="connsiteX70" fmla="*/ 3884199 w 4953000"/>
              <a:gd name="connsiteY70" fmla="*/ 2315173 h 6858001"/>
              <a:gd name="connsiteX71" fmla="*/ 3844516 w 4953000"/>
              <a:gd name="connsiteY71" fmla="*/ 2307764 h 6858001"/>
              <a:gd name="connsiteX72" fmla="*/ 3802716 w 4953000"/>
              <a:gd name="connsiteY72" fmla="*/ 2301414 h 6858001"/>
              <a:gd name="connsiteX73" fmla="*/ 3758271 w 4953000"/>
              <a:gd name="connsiteY73" fmla="*/ 2295063 h 6858001"/>
              <a:gd name="connsiteX74" fmla="*/ 3711709 w 4953000"/>
              <a:gd name="connsiteY74" fmla="*/ 2289771 h 6858001"/>
              <a:gd name="connsiteX75" fmla="*/ 3662502 w 4953000"/>
              <a:gd name="connsiteY75" fmla="*/ 2284479 h 6858001"/>
              <a:gd name="connsiteX76" fmla="*/ 3611708 w 4953000"/>
              <a:gd name="connsiteY76" fmla="*/ 2280774 h 6858001"/>
              <a:gd name="connsiteX77" fmla="*/ 3558797 w 4953000"/>
              <a:gd name="connsiteY77" fmla="*/ 2278128 h 6858001"/>
              <a:gd name="connsiteX78" fmla="*/ 3504299 w 4953000"/>
              <a:gd name="connsiteY78" fmla="*/ 2277070 h 6858001"/>
              <a:gd name="connsiteX79" fmla="*/ 3447684 w 4953000"/>
              <a:gd name="connsiteY79" fmla="*/ 2276540 h 6858001"/>
              <a:gd name="connsiteX80" fmla="*/ 3388953 w 4953000"/>
              <a:gd name="connsiteY80" fmla="*/ 2277599 h 6858001"/>
              <a:gd name="connsiteX81" fmla="*/ 3359323 w 4953000"/>
              <a:gd name="connsiteY81" fmla="*/ 2278657 h 6858001"/>
              <a:gd name="connsiteX82" fmla="*/ 3329163 w 4953000"/>
              <a:gd name="connsiteY82" fmla="*/ 2280774 h 6858001"/>
              <a:gd name="connsiteX83" fmla="*/ 3297946 w 4953000"/>
              <a:gd name="connsiteY83" fmla="*/ 2282891 h 6858001"/>
              <a:gd name="connsiteX84" fmla="*/ 3267257 w 4953000"/>
              <a:gd name="connsiteY84" fmla="*/ 2285537 h 6858001"/>
              <a:gd name="connsiteX85" fmla="*/ 3236040 w 4953000"/>
              <a:gd name="connsiteY85" fmla="*/ 2287654 h 6858001"/>
              <a:gd name="connsiteX86" fmla="*/ 3204823 w 4953000"/>
              <a:gd name="connsiteY86" fmla="*/ 2291888 h 6858001"/>
              <a:gd name="connsiteX87" fmla="*/ 3172547 w 4953000"/>
              <a:gd name="connsiteY87" fmla="*/ 2295592 h 6858001"/>
              <a:gd name="connsiteX88" fmla="*/ 3140271 w 4953000"/>
              <a:gd name="connsiteY88" fmla="*/ 2300355 h 6858001"/>
              <a:gd name="connsiteX89" fmla="*/ 3107995 w 4953000"/>
              <a:gd name="connsiteY89" fmla="*/ 2305118 h 6858001"/>
              <a:gd name="connsiteX90" fmla="*/ 3075191 w 4953000"/>
              <a:gd name="connsiteY90" fmla="*/ 2310411 h 6858001"/>
              <a:gd name="connsiteX91" fmla="*/ 3041857 w 4953000"/>
              <a:gd name="connsiteY91" fmla="*/ 2316761 h 6858001"/>
              <a:gd name="connsiteX92" fmla="*/ 3007994 w 4953000"/>
              <a:gd name="connsiteY92" fmla="*/ 2323112 h 6858001"/>
              <a:gd name="connsiteX93" fmla="*/ 2975189 w 4953000"/>
              <a:gd name="connsiteY93" fmla="*/ 2331050 h 6858001"/>
              <a:gd name="connsiteX94" fmla="*/ 2942913 w 4953000"/>
              <a:gd name="connsiteY94" fmla="*/ 2339518 h 6858001"/>
              <a:gd name="connsiteX95" fmla="*/ 2911696 w 4953000"/>
              <a:gd name="connsiteY95" fmla="*/ 2348514 h 6858001"/>
              <a:gd name="connsiteX96" fmla="*/ 2881537 w 4953000"/>
              <a:gd name="connsiteY96" fmla="*/ 2357511 h 6858001"/>
              <a:gd name="connsiteX97" fmla="*/ 2851907 w 4953000"/>
              <a:gd name="connsiteY97" fmla="*/ 2367566 h 6858001"/>
              <a:gd name="connsiteX98" fmla="*/ 2822805 w 4953000"/>
              <a:gd name="connsiteY98" fmla="*/ 2378680 h 6858001"/>
              <a:gd name="connsiteX99" fmla="*/ 2794763 w 4953000"/>
              <a:gd name="connsiteY99" fmla="*/ 2390323 h 6858001"/>
              <a:gd name="connsiteX100" fmla="*/ 2767778 w 4953000"/>
              <a:gd name="connsiteY100" fmla="*/ 2401966 h 6858001"/>
              <a:gd name="connsiteX101" fmla="*/ 2742381 w 4953000"/>
              <a:gd name="connsiteY101" fmla="*/ 2414138 h 6858001"/>
              <a:gd name="connsiteX102" fmla="*/ 2716984 w 4953000"/>
              <a:gd name="connsiteY102" fmla="*/ 2426839 h 6858001"/>
              <a:gd name="connsiteX103" fmla="*/ 2692645 w 4953000"/>
              <a:gd name="connsiteY103" fmla="*/ 2440599 h 6858001"/>
              <a:gd name="connsiteX104" fmla="*/ 2668835 w 4953000"/>
              <a:gd name="connsiteY104" fmla="*/ 2453829 h 6858001"/>
              <a:gd name="connsiteX105" fmla="*/ 2646083 w 4953000"/>
              <a:gd name="connsiteY105" fmla="*/ 2468118 h 6858001"/>
              <a:gd name="connsiteX106" fmla="*/ 2624389 w 4953000"/>
              <a:gd name="connsiteY106" fmla="*/ 2482936 h 6858001"/>
              <a:gd name="connsiteX107" fmla="*/ 2603225 w 4953000"/>
              <a:gd name="connsiteY107" fmla="*/ 2497754 h 6858001"/>
              <a:gd name="connsiteX108" fmla="*/ 2582590 w 4953000"/>
              <a:gd name="connsiteY108" fmla="*/ 2512573 h 6858001"/>
              <a:gd name="connsiteX109" fmla="*/ 2563013 w 4953000"/>
              <a:gd name="connsiteY109" fmla="*/ 2527920 h 6858001"/>
              <a:gd name="connsiteX110" fmla="*/ 2543965 w 4953000"/>
              <a:gd name="connsiteY110" fmla="*/ 2543797 h 6858001"/>
              <a:gd name="connsiteX111" fmla="*/ 2525975 w 4953000"/>
              <a:gd name="connsiteY111" fmla="*/ 2559144 h 6858001"/>
              <a:gd name="connsiteX112" fmla="*/ 2508515 w 4953000"/>
              <a:gd name="connsiteY112" fmla="*/ 2575021 h 6858001"/>
              <a:gd name="connsiteX113" fmla="*/ 2491583 w 4953000"/>
              <a:gd name="connsiteY113" fmla="*/ 2590897 h 6858001"/>
              <a:gd name="connsiteX114" fmla="*/ 2475710 w 4953000"/>
              <a:gd name="connsiteY114" fmla="*/ 2606774 h 6858001"/>
              <a:gd name="connsiteX115" fmla="*/ 2459837 w 4953000"/>
              <a:gd name="connsiteY115" fmla="*/ 2622650 h 6858001"/>
              <a:gd name="connsiteX116" fmla="*/ 2445021 w 4953000"/>
              <a:gd name="connsiteY116" fmla="*/ 2639056 h 6858001"/>
              <a:gd name="connsiteX117" fmla="*/ 2431265 w 4953000"/>
              <a:gd name="connsiteY117" fmla="*/ 2654933 h 6858001"/>
              <a:gd name="connsiteX118" fmla="*/ 2417508 w 4953000"/>
              <a:gd name="connsiteY118" fmla="*/ 2671339 h 6858001"/>
              <a:gd name="connsiteX119" fmla="*/ 2404809 w 4953000"/>
              <a:gd name="connsiteY119" fmla="*/ 2687215 h 6858001"/>
              <a:gd name="connsiteX120" fmla="*/ 2393169 w 4953000"/>
              <a:gd name="connsiteY120" fmla="*/ 2703621 h 6858001"/>
              <a:gd name="connsiteX121" fmla="*/ 2381528 w 4953000"/>
              <a:gd name="connsiteY121" fmla="*/ 2718969 h 6858001"/>
              <a:gd name="connsiteX122" fmla="*/ 2369888 w 4953000"/>
              <a:gd name="connsiteY122" fmla="*/ 2734316 h 6858001"/>
              <a:gd name="connsiteX123" fmla="*/ 2349782 w 4953000"/>
              <a:gd name="connsiteY123" fmla="*/ 2764482 h 6858001"/>
              <a:gd name="connsiteX124" fmla="*/ 2337612 w 4953000"/>
              <a:gd name="connsiteY124" fmla="*/ 2784592 h 6858001"/>
              <a:gd name="connsiteX125" fmla="*/ 2325443 w 4953000"/>
              <a:gd name="connsiteY125" fmla="*/ 2804702 h 6858001"/>
              <a:gd name="connsiteX126" fmla="*/ 2314331 w 4953000"/>
              <a:gd name="connsiteY126" fmla="*/ 2825342 h 6858001"/>
              <a:gd name="connsiteX127" fmla="*/ 2303220 w 4953000"/>
              <a:gd name="connsiteY127" fmla="*/ 2845452 h 6858001"/>
              <a:gd name="connsiteX128" fmla="*/ 2293167 w 4953000"/>
              <a:gd name="connsiteY128" fmla="*/ 2866092 h 6858001"/>
              <a:gd name="connsiteX129" fmla="*/ 2283643 w 4953000"/>
              <a:gd name="connsiteY129" fmla="*/ 2887790 h 6858001"/>
              <a:gd name="connsiteX130" fmla="*/ 2273590 w 4953000"/>
              <a:gd name="connsiteY130" fmla="*/ 2908959 h 6858001"/>
              <a:gd name="connsiteX131" fmla="*/ 2264595 w 4953000"/>
              <a:gd name="connsiteY131" fmla="*/ 2930127 h 6858001"/>
              <a:gd name="connsiteX132" fmla="*/ 2257187 w 4953000"/>
              <a:gd name="connsiteY132" fmla="*/ 2951296 h 6858001"/>
              <a:gd name="connsiteX133" fmla="*/ 2248722 w 4953000"/>
              <a:gd name="connsiteY133" fmla="*/ 2972994 h 6858001"/>
              <a:gd name="connsiteX134" fmla="*/ 2241843 w 4953000"/>
              <a:gd name="connsiteY134" fmla="*/ 2994692 h 6858001"/>
              <a:gd name="connsiteX135" fmla="*/ 2234965 w 4953000"/>
              <a:gd name="connsiteY135" fmla="*/ 3016390 h 6858001"/>
              <a:gd name="connsiteX136" fmla="*/ 2228616 w 4953000"/>
              <a:gd name="connsiteY136" fmla="*/ 3038089 h 6858001"/>
              <a:gd name="connsiteX137" fmla="*/ 2222795 w 4953000"/>
              <a:gd name="connsiteY137" fmla="*/ 3060316 h 6858001"/>
              <a:gd name="connsiteX138" fmla="*/ 2218033 w 4953000"/>
              <a:gd name="connsiteY138" fmla="*/ 3082014 h 6858001"/>
              <a:gd name="connsiteX139" fmla="*/ 2213271 w 4953000"/>
              <a:gd name="connsiteY139" fmla="*/ 3104241 h 6858001"/>
              <a:gd name="connsiteX140" fmla="*/ 2209568 w 4953000"/>
              <a:gd name="connsiteY140" fmla="*/ 3126468 h 6858001"/>
              <a:gd name="connsiteX141" fmla="*/ 2205335 w 4953000"/>
              <a:gd name="connsiteY141" fmla="*/ 3148696 h 6858001"/>
              <a:gd name="connsiteX142" fmla="*/ 2203219 w 4953000"/>
              <a:gd name="connsiteY142" fmla="*/ 3170394 h 6858001"/>
              <a:gd name="connsiteX143" fmla="*/ 2200573 w 4953000"/>
              <a:gd name="connsiteY143" fmla="*/ 3192092 h 6858001"/>
              <a:gd name="connsiteX144" fmla="*/ 2198457 w 4953000"/>
              <a:gd name="connsiteY144" fmla="*/ 3214319 h 6858001"/>
              <a:gd name="connsiteX145" fmla="*/ 2197398 w 4953000"/>
              <a:gd name="connsiteY145" fmla="*/ 3236017 h 6858001"/>
              <a:gd name="connsiteX146" fmla="*/ 2196340 w 4953000"/>
              <a:gd name="connsiteY146" fmla="*/ 3257715 h 6858001"/>
              <a:gd name="connsiteX147" fmla="*/ 2196340 w 4953000"/>
              <a:gd name="connsiteY147" fmla="*/ 3279942 h 6858001"/>
              <a:gd name="connsiteX148" fmla="*/ 2196340 w 4953000"/>
              <a:gd name="connsiteY148" fmla="*/ 3301640 h 6858001"/>
              <a:gd name="connsiteX149" fmla="*/ 2197927 w 4953000"/>
              <a:gd name="connsiteY149" fmla="*/ 3322809 h 6858001"/>
              <a:gd name="connsiteX150" fmla="*/ 2198985 w 4953000"/>
              <a:gd name="connsiteY150" fmla="*/ 3344507 h 6858001"/>
              <a:gd name="connsiteX151" fmla="*/ 2201102 w 4953000"/>
              <a:gd name="connsiteY151" fmla="*/ 3365676 h 6858001"/>
              <a:gd name="connsiteX152" fmla="*/ 2203747 w 4953000"/>
              <a:gd name="connsiteY152" fmla="*/ 3386845 h 6858001"/>
              <a:gd name="connsiteX153" fmla="*/ 2206922 w 4953000"/>
              <a:gd name="connsiteY153" fmla="*/ 3407484 h 6858001"/>
              <a:gd name="connsiteX154" fmla="*/ 2210626 w 4953000"/>
              <a:gd name="connsiteY154" fmla="*/ 3428124 h 6858001"/>
              <a:gd name="connsiteX155" fmla="*/ 2215388 w 4953000"/>
              <a:gd name="connsiteY155" fmla="*/ 3448763 h 6858001"/>
              <a:gd name="connsiteX156" fmla="*/ 2223854 w 4953000"/>
              <a:gd name="connsiteY156" fmla="*/ 3486867 h 6858001"/>
              <a:gd name="connsiteX157" fmla="*/ 2233378 w 4953000"/>
              <a:gd name="connsiteY157" fmla="*/ 3523384 h 6858001"/>
              <a:gd name="connsiteX158" fmla="*/ 2242902 w 4953000"/>
              <a:gd name="connsiteY158" fmla="*/ 3558312 h 6858001"/>
              <a:gd name="connsiteX159" fmla="*/ 2254542 w 4953000"/>
              <a:gd name="connsiteY159" fmla="*/ 3591653 h 6858001"/>
              <a:gd name="connsiteX160" fmla="*/ 2266183 w 4953000"/>
              <a:gd name="connsiteY160" fmla="*/ 3623406 h 6858001"/>
              <a:gd name="connsiteX161" fmla="*/ 2278352 w 4953000"/>
              <a:gd name="connsiteY161" fmla="*/ 3654101 h 6858001"/>
              <a:gd name="connsiteX162" fmla="*/ 2292109 w 4953000"/>
              <a:gd name="connsiteY162" fmla="*/ 3683208 h 6858001"/>
              <a:gd name="connsiteX163" fmla="*/ 2305866 w 4953000"/>
              <a:gd name="connsiteY163" fmla="*/ 3710728 h 6858001"/>
              <a:gd name="connsiteX164" fmla="*/ 2320151 w 4953000"/>
              <a:gd name="connsiteY164" fmla="*/ 3737718 h 6858001"/>
              <a:gd name="connsiteX165" fmla="*/ 2335496 w 4953000"/>
              <a:gd name="connsiteY165" fmla="*/ 3763120 h 6858001"/>
              <a:gd name="connsiteX166" fmla="*/ 2351898 w 4953000"/>
              <a:gd name="connsiteY166" fmla="*/ 3787464 h 6858001"/>
              <a:gd name="connsiteX167" fmla="*/ 2367771 w 4953000"/>
              <a:gd name="connsiteY167" fmla="*/ 3810750 h 6858001"/>
              <a:gd name="connsiteX168" fmla="*/ 2385232 w 4953000"/>
              <a:gd name="connsiteY168" fmla="*/ 3832448 h 6858001"/>
              <a:gd name="connsiteX169" fmla="*/ 2402693 w 4953000"/>
              <a:gd name="connsiteY169" fmla="*/ 3853617 h 6858001"/>
              <a:gd name="connsiteX170" fmla="*/ 2420683 w 4953000"/>
              <a:gd name="connsiteY170" fmla="*/ 3873727 h 6858001"/>
              <a:gd name="connsiteX171" fmla="*/ 2439201 w 4953000"/>
              <a:gd name="connsiteY171" fmla="*/ 3893309 h 6858001"/>
              <a:gd name="connsiteX172" fmla="*/ 2458249 w 4953000"/>
              <a:gd name="connsiteY172" fmla="*/ 3911831 h 6858001"/>
              <a:gd name="connsiteX173" fmla="*/ 2477297 w 4953000"/>
              <a:gd name="connsiteY173" fmla="*/ 3929296 h 6858001"/>
              <a:gd name="connsiteX174" fmla="*/ 2497403 w 4953000"/>
              <a:gd name="connsiteY174" fmla="*/ 3946760 h 6858001"/>
              <a:gd name="connsiteX175" fmla="*/ 2517509 w 4953000"/>
              <a:gd name="connsiteY175" fmla="*/ 3962636 h 6858001"/>
              <a:gd name="connsiteX176" fmla="*/ 2537087 w 4953000"/>
              <a:gd name="connsiteY176" fmla="*/ 3977984 h 6858001"/>
              <a:gd name="connsiteX177" fmla="*/ 2557722 w 4953000"/>
              <a:gd name="connsiteY177" fmla="*/ 3992802 h 6858001"/>
              <a:gd name="connsiteX178" fmla="*/ 2579415 w 4953000"/>
              <a:gd name="connsiteY178" fmla="*/ 4007620 h 6858001"/>
              <a:gd name="connsiteX179" fmla="*/ 2600579 w 4953000"/>
              <a:gd name="connsiteY179" fmla="*/ 4021380 h 6858001"/>
              <a:gd name="connsiteX180" fmla="*/ 2621744 w 4953000"/>
              <a:gd name="connsiteY180" fmla="*/ 4034610 h 6858001"/>
              <a:gd name="connsiteX181" fmla="*/ 2642908 w 4953000"/>
              <a:gd name="connsiteY181" fmla="*/ 4048370 h 6858001"/>
              <a:gd name="connsiteX182" fmla="*/ 2686295 w 4953000"/>
              <a:gd name="connsiteY182" fmla="*/ 4073243 h 6858001"/>
              <a:gd name="connsiteX183" fmla="*/ 2729682 w 4953000"/>
              <a:gd name="connsiteY183" fmla="*/ 4098117 h 6858001"/>
              <a:gd name="connsiteX184" fmla="*/ 2773069 w 4953000"/>
              <a:gd name="connsiteY184" fmla="*/ 4121932 h 6858001"/>
              <a:gd name="connsiteX185" fmla="*/ 2842912 w 4953000"/>
              <a:gd name="connsiteY185" fmla="*/ 4159506 h 6858001"/>
              <a:gd name="connsiteX186" fmla="*/ 2876245 w 4953000"/>
              <a:gd name="connsiteY186" fmla="*/ 4179088 h 6858001"/>
              <a:gd name="connsiteX187" fmla="*/ 2909579 w 4953000"/>
              <a:gd name="connsiteY187" fmla="*/ 4199198 h 6858001"/>
              <a:gd name="connsiteX188" fmla="*/ 2942913 w 4953000"/>
              <a:gd name="connsiteY188" fmla="*/ 4219838 h 6858001"/>
              <a:gd name="connsiteX189" fmla="*/ 2976247 w 4953000"/>
              <a:gd name="connsiteY189" fmla="*/ 4241536 h 6858001"/>
              <a:gd name="connsiteX190" fmla="*/ 3007994 w 4953000"/>
              <a:gd name="connsiteY190" fmla="*/ 4264292 h 6858001"/>
              <a:gd name="connsiteX191" fmla="*/ 3023867 w 4953000"/>
              <a:gd name="connsiteY191" fmla="*/ 4276464 h 6858001"/>
              <a:gd name="connsiteX192" fmla="*/ 3039741 w 4953000"/>
              <a:gd name="connsiteY192" fmla="*/ 4288636 h 6858001"/>
              <a:gd name="connsiteX193" fmla="*/ 3055085 w 4953000"/>
              <a:gd name="connsiteY193" fmla="*/ 4301337 h 6858001"/>
              <a:gd name="connsiteX194" fmla="*/ 3069900 w 4953000"/>
              <a:gd name="connsiteY194" fmla="*/ 4314568 h 6858001"/>
              <a:gd name="connsiteX195" fmla="*/ 3085773 w 4953000"/>
              <a:gd name="connsiteY195" fmla="*/ 4327798 h 6858001"/>
              <a:gd name="connsiteX196" fmla="*/ 3100588 w 4953000"/>
              <a:gd name="connsiteY196" fmla="*/ 4342087 h 6858001"/>
              <a:gd name="connsiteX197" fmla="*/ 3115403 w 4953000"/>
              <a:gd name="connsiteY197" fmla="*/ 4356906 h 6858001"/>
              <a:gd name="connsiteX198" fmla="*/ 3130218 w 4953000"/>
              <a:gd name="connsiteY198" fmla="*/ 4372253 h 6858001"/>
              <a:gd name="connsiteX199" fmla="*/ 3145033 w 4953000"/>
              <a:gd name="connsiteY199" fmla="*/ 4388659 h 6858001"/>
              <a:gd name="connsiteX200" fmla="*/ 3158790 w 4953000"/>
              <a:gd name="connsiteY200" fmla="*/ 4404535 h 6858001"/>
              <a:gd name="connsiteX201" fmla="*/ 3172547 w 4953000"/>
              <a:gd name="connsiteY201" fmla="*/ 4422000 h 6858001"/>
              <a:gd name="connsiteX202" fmla="*/ 3186833 w 4953000"/>
              <a:gd name="connsiteY202" fmla="*/ 4439464 h 6858001"/>
              <a:gd name="connsiteX203" fmla="*/ 3200061 w 4953000"/>
              <a:gd name="connsiteY203" fmla="*/ 4457987 h 6858001"/>
              <a:gd name="connsiteX204" fmla="*/ 3213817 w 4953000"/>
              <a:gd name="connsiteY204" fmla="*/ 4477039 h 6858001"/>
              <a:gd name="connsiteX205" fmla="*/ 3226516 w 4953000"/>
              <a:gd name="connsiteY205" fmla="*/ 4497149 h 6858001"/>
              <a:gd name="connsiteX206" fmla="*/ 3239215 w 4953000"/>
              <a:gd name="connsiteY206" fmla="*/ 4517789 h 6858001"/>
              <a:gd name="connsiteX207" fmla="*/ 3252443 w 4953000"/>
              <a:gd name="connsiteY207" fmla="*/ 4538957 h 6858001"/>
              <a:gd name="connsiteX208" fmla="*/ 3264612 w 4953000"/>
              <a:gd name="connsiteY208" fmla="*/ 4561714 h 6858001"/>
              <a:gd name="connsiteX209" fmla="*/ 3267787 w 4953000"/>
              <a:gd name="connsiteY209" fmla="*/ 4567535 h 6858001"/>
              <a:gd name="connsiteX210" fmla="*/ 3271490 w 4953000"/>
              <a:gd name="connsiteY210" fmla="*/ 4573357 h 6858001"/>
              <a:gd name="connsiteX211" fmla="*/ 3276252 w 4953000"/>
              <a:gd name="connsiteY211" fmla="*/ 4579178 h 6858001"/>
              <a:gd name="connsiteX212" fmla="*/ 3280485 w 4953000"/>
              <a:gd name="connsiteY212" fmla="*/ 4583412 h 6858001"/>
              <a:gd name="connsiteX213" fmla="*/ 3285776 w 4953000"/>
              <a:gd name="connsiteY213" fmla="*/ 4588704 h 6858001"/>
              <a:gd name="connsiteX214" fmla="*/ 3291067 w 4953000"/>
              <a:gd name="connsiteY214" fmla="*/ 4592409 h 6858001"/>
              <a:gd name="connsiteX215" fmla="*/ 3296359 w 4953000"/>
              <a:gd name="connsiteY215" fmla="*/ 4596642 h 6858001"/>
              <a:gd name="connsiteX216" fmla="*/ 3302179 w 4953000"/>
              <a:gd name="connsiteY216" fmla="*/ 4600347 h 6858001"/>
              <a:gd name="connsiteX217" fmla="*/ 3307999 w 4953000"/>
              <a:gd name="connsiteY217" fmla="*/ 4603522 h 6858001"/>
              <a:gd name="connsiteX218" fmla="*/ 3313819 w 4953000"/>
              <a:gd name="connsiteY218" fmla="*/ 4606168 h 6858001"/>
              <a:gd name="connsiteX219" fmla="*/ 3320169 w 4953000"/>
              <a:gd name="connsiteY219" fmla="*/ 4608814 h 6858001"/>
              <a:gd name="connsiteX220" fmla="*/ 3325989 w 4953000"/>
              <a:gd name="connsiteY220" fmla="*/ 4610402 h 6858001"/>
              <a:gd name="connsiteX221" fmla="*/ 3332338 w 4953000"/>
              <a:gd name="connsiteY221" fmla="*/ 4611990 h 6858001"/>
              <a:gd name="connsiteX222" fmla="*/ 3338687 w 4953000"/>
              <a:gd name="connsiteY222" fmla="*/ 4613048 h 6858001"/>
              <a:gd name="connsiteX223" fmla="*/ 3345566 w 4953000"/>
              <a:gd name="connsiteY223" fmla="*/ 4614107 h 6858001"/>
              <a:gd name="connsiteX224" fmla="*/ 3352444 w 4953000"/>
              <a:gd name="connsiteY224" fmla="*/ 4614107 h 6858001"/>
              <a:gd name="connsiteX225" fmla="*/ 3364613 w 4953000"/>
              <a:gd name="connsiteY225" fmla="*/ 4613048 h 6858001"/>
              <a:gd name="connsiteX226" fmla="*/ 3376254 w 4953000"/>
              <a:gd name="connsiteY226" fmla="*/ 4611461 h 6858001"/>
              <a:gd name="connsiteX227" fmla="*/ 3387895 w 4953000"/>
              <a:gd name="connsiteY227" fmla="*/ 4607227 h 6858001"/>
              <a:gd name="connsiteX228" fmla="*/ 3393185 w 4953000"/>
              <a:gd name="connsiteY228" fmla="*/ 4604581 h 6858001"/>
              <a:gd name="connsiteX229" fmla="*/ 3399006 w 4953000"/>
              <a:gd name="connsiteY229" fmla="*/ 4602464 h 6858001"/>
              <a:gd name="connsiteX230" fmla="*/ 3408001 w 4953000"/>
              <a:gd name="connsiteY230" fmla="*/ 4596642 h 6858001"/>
              <a:gd name="connsiteX231" fmla="*/ 3415937 w 4953000"/>
              <a:gd name="connsiteY231" fmla="*/ 4590821 h 6858001"/>
              <a:gd name="connsiteX232" fmla="*/ 3422815 w 4953000"/>
              <a:gd name="connsiteY232" fmla="*/ 4584470 h 6858001"/>
              <a:gd name="connsiteX233" fmla="*/ 3429694 w 4953000"/>
              <a:gd name="connsiteY233" fmla="*/ 4576532 h 6858001"/>
              <a:gd name="connsiteX234" fmla="*/ 3435514 w 4953000"/>
              <a:gd name="connsiteY234" fmla="*/ 4568594 h 6858001"/>
              <a:gd name="connsiteX235" fmla="*/ 3440276 w 4953000"/>
              <a:gd name="connsiteY235" fmla="*/ 4561185 h 6858001"/>
              <a:gd name="connsiteX236" fmla="*/ 3444509 w 4953000"/>
              <a:gd name="connsiteY236" fmla="*/ 4552188 h 6858001"/>
              <a:gd name="connsiteX237" fmla="*/ 3447684 w 4953000"/>
              <a:gd name="connsiteY237" fmla="*/ 4543191 h 6858001"/>
              <a:gd name="connsiteX238" fmla="*/ 3449271 w 4953000"/>
              <a:gd name="connsiteY238" fmla="*/ 4534194 h 6858001"/>
              <a:gd name="connsiteX239" fmla="*/ 3450859 w 4953000"/>
              <a:gd name="connsiteY239" fmla="*/ 4524139 h 6858001"/>
              <a:gd name="connsiteX240" fmla="*/ 3451387 w 4953000"/>
              <a:gd name="connsiteY240" fmla="*/ 4514613 h 6858001"/>
              <a:gd name="connsiteX241" fmla="*/ 3451387 w 4953000"/>
              <a:gd name="connsiteY241" fmla="*/ 4505087 h 6858001"/>
              <a:gd name="connsiteX242" fmla="*/ 3449271 w 4953000"/>
              <a:gd name="connsiteY242" fmla="*/ 4495561 h 6858001"/>
              <a:gd name="connsiteX243" fmla="*/ 3447684 w 4953000"/>
              <a:gd name="connsiteY243" fmla="*/ 4485506 h 6858001"/>
              <a:gd name="connsiteX244" fmla="*/ 3444509 w 4953000"/>
              <a:gd name="connsiteY244" fmla="*/ 4476509 h 6858001"/>
              <a:gd name="connsiteX245" fmla="*/ 3439747 w 4953000"/>
              <a:gd name="connsiteY245" fmla="*/ 4466983 h 6858001"/>
              <a:gd name="connsiteX246" fmla="*/ 3424403 w 4953000"/>
              <a:gd name="connsiteY246" fmla="*/ 4439993 h 6858001"/>
              <a:gd name="connsiteX247" fmla="*/ 3409588 w 4953000"/>
              <a:gd name="connsiteY247" fmla="*/ 4414061 h 6858001"/>
              <a:gd name="connsiteX248" fmla="*/ 3393185 w 4953000"/>
              <a:gd name="connsiteY248" fmla="*/ 4389188 h 6858001"/>
              <a:gd name="connsiteX249" fmla="*/ 3377312 w 4953000"/>
              <a:gd name="connsiteY249" fmla="*/ 4364315 h 6858001"/>
              <a:gd name="connsiteX250" fmla="*/ 3361439 w 4953000"/>
              <a:gd name="connsiteY250" fmla="*/ 4341558 h 6858001"/>
              <a:gd name="connsiteX251" fmla="*/ 3344507 w 4953000"/>
              <a:gd name="connsiteY251" fmla="*/ 4318802 h 6858001"/>
              <a:gd name="connsiteX252" fmla="*/ 3327576 w 4953000"/>
              <a:gd name="connsiteY252" fmla="*/ 4297104 h 6858001"/>
              <a:gd name="connsiteX253" fmla="*/ 3311173 w 4953000"/>
              <a:gd name="connsiteY253" fmla="*/ 4276464 h 6858001"/>
              <a:gd name="connsiteX254" fmla="*/ 3293713 w 4953000"/>
              <a:gd name="connsiteY254" fmla="*/ 4256354 h 6858001"/>
              <a:gd name="connsiteX255" fmla="*/ 3276252 w 4953000"/>
              <a:gd name="connsiteY255" fmla="*/ 4236773 h 6858001"/>
              <a:gd name="connsiteX256" fmla="*/ 3258263 w 4953000"/>
              <a:gd name="connsiteY256" fmla="*/ 4218779 h 6858001"/>
              <a:gd name="connsiteX257" fmla="*/ 3240273 w 4953000"/>
              <a:gd name="connsiteY257" fmla="*/ 4200786 h 6858001"/>
              <a:gd name="connsiteX258" fmla="*/ 3222283 w 4953000"/>
              <a:gd name="connsiteY258" fmla="*/ 4183321 h 6858001"/>
              <a:gd name="connsiteX259" fmla="*/ 3204293 w 4953000"/>
              <a:gd name="connsiteY259" fmla="*/ 4167445 h 6858001"/>
              <a:gd name="connsiteX260" fmla="*/ 3185245 w 4953000"/>
              <a:gd name="connsiteY260" fmla="*/ 4151568 h 6858001"/>
              <a:gd name="connsiteX261" fmla="*/ 3167256 w 4953000"/>
              <a:gd name="connsiteY261" fmla="*/ 4135691 h 6858001"/>
              <a:gd name="connsiteX262" fmla="*/ 3148737 w 4953000"/>
              <a:gd name="connsiteY262" fmla="*/ 4121932 h 6858001"/>
              <a:gd name="connsiteX263" fmla="*/ 3130218 w 4953000"/>
              <a:gd name="connsiteY263" fmla="*/ 4107643 h 6858001"/>
              <a:gd name="connsiteX264" fmla="*/ 3111170 w 4953000"/>
              <a:gd name="connsiteY264" fmla="*/ 4093354 h 6858001"/>
              <a:gd name="connsiteX265" fmla="*/ 3092651 w 4953000"/>
              <a:gd name="connsiteY265" fmla="*/ 4080653 h 6858001"/>
              <a:gd name="connsiteX266" fmla="*/ 3054555 w 4953000"/>
              <a:gd name="connsiteY266" fmla="*/ 4055250 h 6858001"/>
              <a:gd name="connsiteX267" fmla="*/ 3016989 w 4953000"/>
              <a:gd name="connsiteY267" fmla="*/ 4031435 h 6858001"/>
              <a:gd name="connsiteX268" fmla="*/ 2979951 w 4953000"/>
              <a:gd name="connsiteY268" fmla="*/ 4009208 h 6858001"/>
              <a:gd name="connsiteX269" fmla="*/ 2942384 w 4953000"/>
              <a:gd name="connsiteY269" fmla="*/ 3987510 h 6858001"/>
              <a:gd name="connsiteX270" fmla="*/ 2868838 w 4953000"/>
              <a:gd name="connsiteY270" fmla="*/ 3947289 h 6858001"/>
              <a:gd name="connsiteX271" fmla="*/ 2828626 w 4953000"/>
              <a:gd name="connsiteY271" fmla="*/ 3925062 h 6858001"/>
              <a:gd name="connsiteX272" fmla="*/ 2788943 w 4953000"/>
              <a:gd name="connsiteY272" fmla="*/ 3903364 h 6858001"/>
              <a:gd name="connsiteX273" fmla="*/ 2750317 w 4953000"/>
              <a:gd name="connsiteY273" fmla="*/ 3880607 h 6858001"/>
              <a:gd name="connsiteX274" fmla="*/ 2713809 w 4953000"/>
              <a:gd name="connsiteY274" fmla="*/ 3858380 h 6858001"/>
              <a:gd name="connsiteX275" fmla="*/ 2696349 w 4953000"/>
              <a:gd name="connsiteY275" fmla="*/ 3846737 h 6858001"/>
              <a:gd name="connsiteX276" fmla="*/ 2678888 w 4953000"/>
              <a:gd name="connsiteY276" fmla="*/ 3834565 h 6858001"/>
              <a:gd name="connsiteX277" fmla="*/ 2661427 w 4953000"/>
              <a:gd name="connsiteY277" fmla="*/ 3822393 h 6858001"/>
              <a:gd name="connsiteX278" fmla="*/ 2645025 w 4953000"/>
              <a:gd name="connsiteY278" fmla="*/ 3810221 h 6858001"/>
              <a:gd name="connsiteX279" fmla="*/ 2628623 w 4953000"/>
              <a:gd name="connsiteY279" fmla="*/ 3796461 h 6858001"/>
              <a:gd name="connsiteX280" fmla="*/ 2612749 w 4953000"/>
              <a:gd name="connsiteY280" fmla="*/ 3782701 h 6858001"/>
              <a:gd name="connsiteX281" fmla="*/ 2597405 w 4953000"/>
              <a:gd name="connsiteY281" fmla="*/ 3769471 h 6858001"/>
              <a:gd name="connsiteX282" fmla="*/ 2582590 w 4953000"/>
              <a:gd name="connsiteY282" fmla="*/ 3754653 h 6858001"/>
              <a:gd name="connsiteX283" fmla="*/ 2567775 w 4953000"/>
              <a:gd name="connsiteY283" fmla="*/ 3739305 h 6858001"/>
              <a:gd name="connsiteX284" fmla="*/ 2553489 w 4953000"/>
              <a:gd name="connsiteY284" fmla="*/ 3723429 h 6858001"/>
              <a:gd name="connsiteX285" fmla="*/ 2539732 w 4953000"/>
              <a:gd name="connsiteY285" fmla="*/ 3707023 h 6858001"/>
              <a:gd name="connsiteX286" fmla="*/ 2527033 w 4953000"/>
              <a:gd name="connsiteY286" fmla="*/ 3689559 h 6858001"/>
              <a:gd name="connsiteX287" fmla="*/ 2514335 w 4953000"/>
              <a:gd name="connsiteY287" fmla="*/ 3671565 h 6858001"/>
              <a:gd name="connsiteX288" fmla="*/ 2501636 w 4953000"/>
              <a:gd name="connsiteY288" fmla="*/ 3653043 h 6858001"/>
              <a:gd name="connsiteX289" fmla="*/ 2490525 w 4953000"/>
              <a:gd name="connsiteY289" fmla="*/ 3632932 h 6858001"/>
              <a:gd name="connsiteX290" fmla="*/ 2478885 w 4953000"/>
              <a:gd name="connsiteY290" fmla="*/ 3612293 h 6858001"/>
              <a:gd name="connsiteX291" fmla="*/ 2468302 w 4953000"/>
              <a:gd name="connsiteY291" fmla="*/ 3590065 h 6858001"/>
              <a:gd name="connsiteX292" fmla="*/ 2458249 w 4953000"/>
              <a:gd name="connsiteY292" fmla="*/ 3567309 h 6858001"/>
              <a:gd name="connsiteX293" fmla="*/ 2448196 w 4953000"/>
              <a:gd name="connsiteY293" fmla="*/ 3543494 h 6858001"/>
              <a:gd name="connsiteX294" fmla="*/ 2439201 w 4953000"/>
              <a:gd name="connsiteY294" fmla="*/ 3518091 h 6858001"/>
              <a:gd name="connsiteX295" fmla="*/ 2431265 w 4953000"/>
              <a:gd name="connsiteY295" fmla="*/ 3492160 h 6858001"/>
              <a:gd name="connsiteX296" fmla="*/ 2423328 w 4953000"/>
              <a:gd name="connsiteY296" fmla="*/ 3464640 h 6858001"/>
              <a:gd name="connsiteX297" fmla="*/ 2416449 w 4953000"/>
              <a:gd name="connsiteY297" fmla="*/ 3436591 h 6858001"/>
              <a:gd name="connsiteX298" fmla="*/ 2409571 w 4953000"/>
              <a:gd name="connsiteY298" fmla="*/ 3405897 h 6858001"/>
              <a:gd name="connsiteX299" fmla="*/ 2406397 w 4953000"/>
              <a:gd name="connsiteY299" fmla="*/ 3390549 h 6858001"/>
              <a:gd name="connsiteX300" fmla="*/ 2403222 w 4953000"/>
              <a:gd name="connsiteY300" fmla="*/ 3374673 h 6858001"/>
              <a:gd name="connsiteX301" fmla="*/ 2400576 w 4953000"/>
              <a:gd name="connsiteY301" fmla="*/ 3358267 h 6858001"/>
              <a:gd name="connsiteX302" fmla="*/ 2398989 w 4953000"/>
              <a:gd name="connsiteY302" fmla="*/ 3342390 h 6858001"/>
              <a:gd name="connsiteX303" fmla="*/ 2397401 w 4953000"/>
              <a:gd name="connsiteY303" fmla="*/ 3325984 h 6858001"/>
              <a:gd name="connsiteX304" fmla="*/ 2396343 w 4953000"/>
              <a:gd name="connsiteY304" fmla="*/ 3309579 h 6858001"/>
              <a:gd name="connsiteX305" fmla="*/ 2395814 w 4953000"/>
              <a:gd name="connsiteY305" fmla="*/ 3292644 h 6858001"/>
              <a:gd name="connsiteX306" fmla="*/ 2395814 w 4953000"/>
              <a:gd name="connsiteY306" fmla="*/ 3276238 h 6858001"/>
              <a:gd name="connsiteX307" fmla="*/ 2396343 w 4953000"/>
              <a:gd name="connsiteY307" fmla="*/ 3259303 h 6858001"/>
              <a:gd name="connsiteX308" fmla="*/ 2396873 w 4953000"/>
              <a:gd name="connsiteY308" fmla="*/ 3241838 h 6858001"/>
              <a:gd name="connsiteX309" fmla="*/ 2397401 w 4953000"/>
              <a:gd name="connsiteY309" fmla="*/ 3224903 h 6858001"/>
              <a:gd name="connsiteX310" fmla="*/ 2399518 w 4953000"/>
              <a:gd name="connsiteY310" fmla="*/ 3207968 h 6858001"/>
              <a:gd name="connsiteX311" fmla="*/ 2401635 w 4953000"/>
              <a:gd name="connsiteY311" fmla="*/ 3190504 h 6858001"/>
              <a:gd name="connsiteX312" fmla="*/ 2403751 w 4953000"/>
              <a:gd name="connsiteY312" fmla="*/ 3173040 h 6858001"/>
              <a:gd name="connsiteX313" fmla="*/ 2406397 w 4953000"/>
              <a:gd name="connsiteY313" fmla="*/ 3155575 h 6858001"/>
              <a:gd name="connsiteX314" fmla="*/ 2409571 w 4953000"/>
              <a:gd name="connsiteY314" fmla="*/ 3138111 h 6858001"/>
              <a:gd name="connsiteX315" fmla="*/ 2413804 w 4953000"/>
              <a:gd name="connsiteY315" fmla="*/ 3121176 h 6858001"/>
              <a:gd name="connsiteX316" fmla="*/ 2417508 w 4953000"/>
              <a:gd name="connsiteY316" fmla="*/ 3104241 h 6858001"/>
              <a:gd name="connsiteX317" fmla="*/ 2422270 w 4953000"/>
              <a:gd name="connsiteY317" fmla="*/ 3086777 h 6858001"/>
              <a:gd name="connsiteX318" fmla="*/ 2427032 w 4953000"/>
              <a:gd name="connsiteY318" fmla="*/ 3069313 h 6858001"/>
              <a:gd name="connsiteX319" fmla="*/ 2432323 w 4953000"/>
              <a:gd name="connsiteY319" fmla="*/ 3051848 h 6858001"/>
              <a:gd name="connsiteX320" fmla="*/ 2438143 w 4953000"/>
              <a:gd name="connsiteY320" fmla="*/ 3034913 h 6858001"/>
              <a:gd name="connsiteX321" fmla="*/ 2444492 w 4953000"/>
              <a:gd name="connsiteY321" fmla="*/ 3018507 h 6858001"/>
              <a:gd name="connsiteX322" fmla="*/ 2450842 w 4953000"/>
              <a:gd name="connsiteY322" fmla="*/ 3001043 h 6858001"/>
              <a:gd name="connsiteX323" fmla="*/ 2458249 w 4953000"/>
              <a:gd name="connsiteY323" fmla="*/ 2984108 h 6858001"/>
              <a:gd name="connsiteX324" fmla="*/ 2465127 w 4953000"/>
              <a:gd name="connsiteY324" fmla="*/ 2968231 h 6858001"/>
              <a:gd name="connsiteX325" fmla="*/ 2473064 w 4953000"/>
              <a:gd name="connsiteY325" fmla="*/ 2951296 h 6858001"/>
              <a:gd name="connsiteX326" fmla="*/ 2481530 w 4953000"/>
              <a:gd name="connsiteY326" fmla="*/ 2935420 h 6858001"/>
              <a:gd name="connsiteX327" fmla="*/ 2489467 w 4953000"/>
              <a:gd name="connsiteY327" fmla="*/ 2919014 h 6858001"/>
              <a:gd name="connsiteX328" fmla="*/ 2498461 w 4953000"/>
              <a:gd name="connsiteY328" fmla="*/ 2903137 h 6858001"/>
              <a:gd name="connsiteX329" fmla="*/ 2507456 w 4953000"/>
              <a:gd name="connsiteY329" fmla="*/ 2887790 h 6858001"/>
              <a:gd name="connsiteX330" fmla="*/ 2517509 w 4953000"/>
              <a:gd name="connsiteY330" fmla="*/ 2871913 h 6858001"/>
              <a:gd name="connsiteX331" fmla="*/ 2533383 w 4953000"/>
              <a:gd name="connsiteY331" fmla="*/ 2847569 h 6858001"/>
              <a:gd name="connsiteX332" fmla="*/ 2551373 w 4953000"/>
              <a:gd name="connsiteY332" fmla="*/ 2822696 h 6858001"/>
              <a:gd name="connsiteX333" fmla="*/ 2572008 w 4953000"/>
              <a:gd name="connsiteY333" fmla="*/ 2797293 h 6858001"/>
              <a:gd name="connsiteX334" fmla="*/ 2594230 w 4953000"/>
              <a:gd name="connsiteY334" fmla="*/ 2771891 h 6858001"/>
              <a:gd name="connsiteX335" fmla="*/ 2605341 w 4953000"/>
              <a:gd name="connsiteY335" fmla="*/ 2758660 h 6858001"/>
              <a:gd name="connsiteX336" fmla="*/ 2618040 w 4953000"/>
              <a:gd name="connsiteY336" fmla="*/ 2745959 h 6858001"/>
              <a:gd name="connsiteX337" fmla="*/ 2630739 w 4953000"/>
              <a:gd name="connsiteY337" fmla="*/ 2732728 h 6858001"/>
              <a:gd name="connsiteX338" fmla="*/ 2644496 w 4953000"/>
              <a:gd name="connsiteY338" fmla="*/ 2720027 h 6858001"/>
              <a:gd name="connsiteX339" fmla="*/ 2658253 w 4953000"/>
              <a:gd name="connsiteY339" fmla="*/ 2707326 h 6858001"/>
              <a:gd name="connsiteX340" fmla="*/ 2673067 w 4953000"/>
              <a:gd name="connsiteY340" fmla="*/ 2695154 h 6858001"/>
              <a:gd name="connsiteX341" fmla="*/ 2688941 w 4953000"/>
              <a:gd name="connsiteY341" fmla="*/ 2682982 h 6858001"/>
              <a:gd name="connsiteX342" fmla="*/ 2704285 w 4953000"/>
              <a:gd name="connsiteY342" fmla="*/ 2670280 h 6858001"/>
              <a:gd name="connsiteX343" fmla="*/ 2720687 w 4953000"/>
              <a:gd name="connsiteY343" fmla="*/ 2658108 h 6858001"/>
              <a:gd name="connsiteX344" fmla="*/ 2738148 w 4953000"/>
              <a:gd name="connsiteY344" fmla="*/ 2646466 h 6858001"/>
              <a:gd name="connsiteX345" fmla="*/ 2755609 w 4953000"/>
              <a:gd name="connsiteY345" fmla="*/ 2634822 h 6858001"/>
              <a:gd name="connsiteX346" fmla="*/ 2774127 w 4953000"/>
              <a:gd name="connsiteY346" fmla="*/ 2623709 h 6858001"/>
              <a:gd name="connsiteX347" fmla="*/ 2793175 w 4953000"/>
              <a:gd name="connsiteY347" fmla="*/ 2612595 h 6858001"/>
              <a:gd name="connsiteX348" fmla="*/ 2813281 w 4953000"/>
              <a:gd name="connsiteY348" fmla="*/ 2601482 h 6858001"/>
              <a:gd name="connsiteX349" fmla="*/ 2833388 w 4953000"/>
              <a:gd name="connsiteY349" fmla="*/ 2591426 h 6858001"/>
              <a:gd name="connsiteX350" fmla="*/ 2854023 w 4953000"/>
              <a:gd name="connsiteY350" fmla="*/ 2581371 h 6858001"/>
              <a:gd name="connsiteX351" fmla="*/ 2876245 w 4953000"/>
              <a:gd name="connsiteY351" fmla="*/ 2571845 h 6858001"/>
              <a:gd name="connsiteX352" fmla="*/ 2898468 w 4953000"/>
              <a:gd name="connsiteY352" fmla="*/ 2562849 h 6858001"/>
              <a:gd name="connsiteX353" fmla="*/ 2921749 w 4953000"/>
              <a:gd name="connsiteY353" fmla="*/ 2553852 h 6858001"/>
              <a:gd name="connsiteX354" fmla="*/ 2945559 w 4953000"/>
              <a:gd name="connsiteY354" fmla="*/ 2545384 h 6858001"/>
              <a:gd name="connsiteX355" fmla="*/ 2970956 w 4953000"/>
              <a:gd name="connsiteY355" fmla="*/ 2538504 h 6858001"/>
              <a:gd name="connsiteX356" fmla="*/ 2995824 w 4953000"/>
              <a:gd name="connsiteY356" fmla="*/ 2530566 h 6858001"/>
              <a:gd name="connsiteX357" fmla="*/ 3022280 w 4953000"/>
              <a:gd name="connsiteY357" fmla="*/ 2524215 h 6858001"/>
              <a:gd name="connsiteX358" fmla="*/ 3049264 w 4953000"/>
              <a:gd name="connsiteY358" fmla="*/ 2518394 h 6858001"/>
              <a:gd name="connsiteX359" fmla="*/ 3083657 w 4953000"/>
              <a:gd name="connsiteY359" fmla="*/ 2511514 h 6858001"/>
              <a:gd name="connsiteX360" fmla="*/ 3116990 w 4953000"/>
              <a:gd name="connsiteY360" fmla="*/ 2505163 h 6858001"/>
              <a:gd name="connsiteX361" fmla="*/ 3150324 w 4953000"/>
              <a:gd name="connsiteY361" fmla="*/ 2499871 h 6858001"/>
              <a:gd name="connsiteX362" fmla="*/ 3184187 w 4953000"/>
              <a:gd name="connsiteY362" fmla="*/ 2494579 h 6858001"/>
              <a:gd name="connsiteX363" fmla="*/ 3216992 w 4953000"/>
              <a:gd name="connsiteY363" fmla="*/ 2490875 h 6858001"/>
              <a:gd name="connsiteX364" fmla="*/ 3249268 w 4953000"/>
              <a:gd name="connsiteY364" fmla="*/ 2487170 h 6858001"/>
              <a:gd name="connsiteX365" fmla="*/ 3281543 w 4953000"/>
              <a:gd name="connsiteY365" fmla="*/ 2483466 h 6858001"/>
              <a:gd name="connsiteX366" fmla="*/ 3312761 w 4953000"/>
              <a:gd name="connsiteY366" fmla="*/ 2481349 h 6858001"/>
              <a:gd name="connsiteX367" fmla="*/ 3344507 w 4953000"/>
              <a:gd name="connsiteY367" fmla="*/ 2479232 h 6858001"/>
              <a:gd name="connsiteX368" fmla="*/ 3375196 w 4953000"/>
              <a:gd name="connsiteY368" fmla="*/ 2478173 h 6858001"/>
              <a:gd name="connsiteX369" fmla="*/ 3405884 w 4953000"/>
              <a:gd name="connsiteY369" fmla="*/ 2476586 h 6858001"/>
              <a:gd name="connsiteX370" fmla="*/ 3436043 w 4953000"/>
              <a:gd name="connsiteY370" fmla="*/ 2476056 h 6858001"/>
              <a:gd name="connsiteX371" fmla="*/ 3465144 w 4953000"/>
              <a:gd name="connsiteY371" fmla="*/ 2476056 h 6858001"/>
              <a:gd name="connsiteX372" fmla="*/ 3493716 w 4953000"/>
              <a:gd name="connsiteY372" fmla="*/ 2476056 h 6858001"/>
              <a:gd name="connsiteX373" fmla="*/ 3550860 w 4953000"/>
              <a:gd name="connsiteY373" fmla="*/ 2478173 h 6858001"/>
              <a:gd name="connsiteX374" fmla="*/ 3604829 w 4953000"/>
              <a:gd name="connsiteY374" fmla="*/ 2480290 h 6858001"/>
              <a:gd name="connsiteX375" fmla="*/ 3656682 w 4953000"/>
              <a:gd name="connsiteY375" fmla="*/ 2485053 h 6858001"/>
              <a:gd name="connsiteX376" fmla="*/ 3706418 w 4953000"/>
              <a:gd name="connsiteY376" fmla="*/ 2490345 h 6858001"/>
              <a:gd name="connsiteX377" fmla="*/ 3753509 w 4953000"/>
              <a:gd name="connsiteY377" fmla="*/ 2496167 h 6858001"/>
              <a:gd name="connsiteX378" fmla="*/ 3797425 w 4953000"/>
              <a:gd name="connsiteY378" fmla="*/ 2502518 h 6858001"/>
              <a:gd name="connsiteX379" fmla="*/ 3838695 w 4953000"/>
              <a:gd name="connsiteY379" fmla="*/ 2509397 h 6858001"/>
              <a:gd name="connsiteX380" fmla="*/ 3876791 w 4953000"/>
              <a:gd name="connsiteY380" fmla="*/ 2516807 h 6858001"/>
              <a:gd name="connsiteX381" fmla="*/ 3911183 w 4953000"/>
              <a:gd name="connsiteY381" fmla="*/ 2524215 h 6858001"/>
              <a:gd name="connsiteX382" fmla="*/ 3922824 w 4953000"/>
              <a:gd name="connsiteY382" fmla="*/ 2539563 h 6858001"/>
              <a:gd name="connsiteX383" fmla="*/ 3934993 w 4953000"/>
              <a:gd name="connsiteY383" fmla="*/ 2557556 h 6858001"/>
              <a:gd name="connsiteX384" fmla="*/ 3948221 w 4953000"/>
              <a:gd name="connsiteY384" fmla="*/ 2578196 h 6858001"/>
              <a:gd name="connsiteX385" fmla="*/ 3961449 w 4953000"/>
              <a:gd name="connsiteY385" fmla="*/ 2601482 h 6858001"/>
              <a:gd name="connsiteX386" fmla="*/ 3975735 w 4953000"/>
              <a:gd name="connsiteY386" fmla="*/ 2627943 h 6858001"/>
              <a:gd name="connsiteX387" fmla="*/ 3990021 w 4953000"/>
              <a:gd name="connsiteY387" fmla="*/ 2657050 h 6858001"/>
              <a:gd name="connsiteX388" fmla="*/ 4004836 w 4953000"/>
              <a:gd name="connsiteY388" fmla="*/ 2688803 h 6858001"/>
              <a:gd name="connsiteX389" fmla="*/ 4019122 w 4953000"/>
              <a:gd name="connsiteY389" fmla="*/ 2723202 h 6858001"/>
              <a:gd name="connsiteX390" fmla="*/ 4032879 w 4953000"/>
              <a:gd name="connsiteY390" fmla="*/ 2761306 h 6858001"/>
              <a:gd name="connsiteX391" fmla="*/ 4046635 w 4953000"/>
              <a:gd name="connsiteY391" fmla="*/ 2802056 h 6858001"/>
              <a:gd name="connsiteX392" fmla="*/ 4052985 w 4953000"/>
              <a:gd name="connsiteY392" fmla="*/ 2823754 h 6858001"/>
              <a:gd name="connsiteX393" fmla="*/ 4059334 w 4953000"/>
              <a:gd name="connsiteY393" fmla="*/ 2845452 h 6858001"/>
              <a:gd name="connsiteX394" fmla="*/ 4066213 w 4953000"/>
              <a:gd name="connsiteY394" fmla="*/ 2869796 h 6858001"/>
              <a:gd name="connsiteX395" fmla="*/ 4071504 w 4953000"/>
              <a:gd name="connsiteY395" fmla="*/ 2893611 h 6858001"/>
              <a:gd name="connsiteX396" fmla="*/ 4077324 w 4953000"/>
              <a:gd name="connsiteY396" fmla="*/ 2917955 h 6858001"/>
              <a:gd name="connsiteX397" fmla="*/ 4083144 w 4953000"/>
              <a:gd name="connsiteY397" fmla="*/ 2943887 h 6858001"/>
              <a:gd name="connsiteX398" fmla="*/ 4088435 w 4953000"/>
              <a:gd name="connsiteY398" fmla="*/ 2970877 h 6858001"/>
              <a:gd name="connsiteX399" fmla="*/ 4093197 w 4953000"/>
              <a:gd name="connsiteY399" fmla="*/ 2997868 h 6858001"/>
              <a:gd name="connsiteX400" fmla="*/ 4097430 w 4953000"/>
              <a:gd name="connsiteY400" fmla="*/ 3025917 h 6858001"/>
              <a:gd name="connsiteX401" fmla="*/ 4102192 w 4953000"/>
              <a:gd name="connsiteY401" fmla="*/ 3055023 h 6858001"/>
              <a:gd name="connsiteX402" fmla="*/ 4105896 w 4953000"/>
              <a:gd name="connsiteY402" fmla="*/ 3085189 h 6858001"/>
              <a:gd name="connsiteX403" fmla="*/ 4109071 w 4953000"/>
              <a:gd name="connsiteY403" fmla="*/ 3115355 h 6858001"/>
              <a:gd name="connsiteX404" fmla="*/ 4085790 w 4953000"/>
              <a:gd name="connsiteY404" fmla="*/ 3104770 h 6858001"/>
              <a:gd name="connsiteX405" fmla="*/ 4061980 w 4953000"/>
              <a:gd name="connsiteY405" fmla="*/ 3094186 h 6858001"/>
              <a:gd name="connsiteX406" fmla="*/ 4038170 w 4953000"/>
              <a:gd name="connsiteY406" fmla="*/ 3084131 h 6858001"/>
              <a:gd name="connsiteX407" fmla="*/ 4014360 w 4953000"/>
              <a:gd name="connsiteY407" fmla="*/ 3074605 h 6858001"/>
              <a:gd name="connsiteX408" fmla="*/ 3966211 w 4953000"/>
              <a:gd name="connsiteY408" fmla="*/ 3055023 h 6858001"/>
              <a:gd name="connsiteX409" fmla="*/ 3917004 w 4953000"/>
              <a:gd name="connsiteY409" fmla="*/ 3037559 h 6858001"/>
              <a:gd name="connsiteX410" fmla="*/ 3868326 w 4953000"/>
              <a:gd name="connsiteY410" fmla="*/ 3022212 h 6858001"/>
              <a:gd name="connsiteX411" fmla="*/ 3819119 w 4953000"/>
              <a:gd name="connsiteY411" fmla="*/ 3007394 h 6858001"/>
              <a:gd name="connsiteX412" fmla="*/ 3770441 w 4953000"/>
              <a:gd name="connsiteY412" fmla="*/ 2993105 h 6858001"/>
              <a:gd name="connsiteX413" fmla="*/ 3721233 w 4953000"/>
              <a:gd name="connsiteY413" fmla="*/ 2980933 h 6858001"/>
              <a:gd name="connsiteX414" fmla="*/ 3672555 w 4953000"/>
              <a:gd name="connsiteY414" fmla="*/ 2969819 h 6858001"/>
              <a:gd name="connsiteX415" fmla="*/ 3623877 w 4953000"/>
              <a:gd name="connsiteY415" fmla="*/ 2959764 h 6858001"/>
              <a:gd name="connsiteX416" fmla="*/ 3576257 w 4953000"/>
              <a:gd name="connsiteY416" fmla="*/ 2950238 h 6858001"/>
              <a:gd name="connsiteX417" fmla="*/ 3529167 w 4953000"/>
              <a:gd name="connsiteY417" fmla="*/ 2941770 h 6858001"/>
              <a:gd name="connsiteX418" fmla="*/ 3483134 w 4953000"/>
              <a:gd name="connsiteY418" fmla="*/ 2934361 h 6858001"/>
              <a:gd name="connsiteX419" fmla="*/ 3437631 w 4953000"/>
              <a:gd name="connsiteY419" fmla="*/ 2928011 h 6858001"/>
              <a:gd name="connsiteX420" fmla="*/ 3394244 w 4953000"/>
              <a:gd name="connsiteY420" fmla="*/ 2922189 h 6858001"/>
              <a:gd name="connsiteX421" fmla="*/ 3350857 w 4953000"/>
              <a:gd name="connsiteY421" fmla="*/ 2917426 h 6858001"/>
              <a:gd name="connsiteX422" fmla="*/ 3309586 w 4953000"/>
              <a:gd name="connsiteY422" fmla="*/ 2912663 h 6858001"/>
              <a:gd name="connsiteX423" fmla="*/ 3269903 w 4953000"/>
              <a:gd name="connsiteY423" fmla="*/ 2909488 h 6858001"/>
              <a:gd name="connsiteX424" fmla="*/ 3231278 w 4953000"/>
              <a:gd name="connsiteY424" fmla="*/ 2906313 h 6858001"/>
              <a:gd name="connsiteX425" fmla="*/ 3194240 w 4953000"/>
              <a:gd name="connsiteY425" fmla="*/ 2903666 h 6858001"/>
              <a:gd name="connsiteX426" fmla="*/ 3127573 w 4953000"/>
              <a:gd name="connsiteY426" fmla="*/ 2900491 h 6858001"/>
              <a:gd name="connsiteX427" fmla="*/ 3069371 w 4953000"/>
              <a:gd name="connsiteY427" fmla="*/ 2898374 h 6858001"/>
              <a:gd name="connsiteX428" fmla="*/ 3020693 w 4953000"/>
              <a:gd name="connsiteY428" fmla="*/ 2897845 h 6858001"/>
              <a:gd name="connsiteX429" fmla="*/ 2983126 w 4953000"/>
              <a:gd name="connsiteY429" fmla="*/ 2897845 h 6858001"/>
              <a:gd name="connsiteX430" fmla="*/ 2945559 w 4953000"/>
              <a:gd name="connsiteY430" fmla="*/ 2898374 h 6858001"/>
              <a:gd name="connsiteX431" fmla="*/ 2935506 w 4953000"/>
              <a:gd name="connsiteY431" fmla="*/ 2899433 h 6858001"/>
              <a:gd name="connsiteX432" fmla="*/ 2925982 w 4953000"/>
              <a:gd name="connsiteY432" fmla="*/ 2901020 h 6858001"/>
              <a:gd name="connsiteX433" fmla="*/ 2915929 w 4953000"/>
              <a:gd name="connsiteY433" fmla="*/ 2903666 h 6858001"/>
              <a:gd name="connsiteX434" fmla="*/ 2906934 w 4953000"/>
              <a:gd name="connsiteY434" fmla="*/ 2907371 h 6858001"/>
              <a:gd name="connsiteX435" fmla="*/ 2898468 w 4953000"/>
              <a:gd name="connsiteY435" fmla="*/ 2912134 h 6858001"/>
              <a:gd name="connsiteX436" fmla="*/ 2891061 w 4953000"/>
              <a:gd name="connsiteY436" fmla="*/ 2917426 h 6858001"/>
              <a:gd name="connsiteX437" fmla="*/ 2883124 w 4953000"/>
              <a:gd name="connsiteY437" fmla="*/ 2923777 h 6858001"/>
              <a:gd name="connsiteX438" fmla="*/ 2876245 w 4953000"/>
              <a:gd name="connsiteY438" fmla="*/ 2930127 h 6858001"/>
              <a:gd name="connsiteX439" fmla="*/ 2870425 w 4953000"/>
              <a:gd name="connsiteY439" fmla="*/ 2937007 h 6858001"/>
              <a:gd name="connsiteX440" fmla="*/ 2864605 w 4953000"/>
              <a:gd name="connsiteY440" fmla="*/ 2944946 h 6858001"/>
              <a:gd name="connsiteX441" fmla="*/ 2859843 w 4953000"/>
              <a:gd name="connsiteY441" fmla="*/ 2953413 h 6858001"/>
              <a:gd name="connsiteX442" fmla="*/ 2856139 w 4953000"/>
              <a:gd name="connsiteY442" fmla="*/ 2962410 h 6858001"/>
              <a:gd name="connsiteX443" fmla="*/ 2853494 w 4953000"/>
              <a:gd name="connsiteY443" fmla="*/ 2971936 h 6858001"/>
              <a:gd name="connsiteX444" fmla="*/ 2850848 w 4953000"/>
              <a:gd name="connsiteY444" fmla="*/ 2980933 h 6858001"/>
              <a:gd name="connsiteX445" fmla="*/ 2849790 w 4953000"/>
              <a:gd name="connsiteY445" fmla="*/ 2991517 h 6858001"/>
              <a:gd name="connsiteX446" fmla="*/ 2849790 w 4953000"/>
              <a:gd name="connsiteY446" fmla="*/ 3001572 h 6858001"/>
              <a:gd name="connsiteX447" fmla="*/ 2850848 w 4953000"/>
              <a:gd name="connsiteY447" fmla="*/ 3011098 h 6858001"/>
              <a:gd name="connsiteX448" fmla="*/ 2852436 w 4953000"/>
              <a:gd name="connsiteY448" fmla="*/ 3021683 h 6858001"/>
              <a:gd name="connsiteX449" fmla="*/ 2855610 w 4953000"/>
              <a:gd name="connsiteY449" fmla="*/ 3030679 h 6858001"/>
              <a:gd name="connsiteX450" fmla="*/ 2858785 w 4953000"/>
              <a:gd name="connsiteY450" fmla="*/ 3039676 h 6858001"/>
              <a:gd name="connsiteX451" fmla="*/ 2863018 w 4953000"/>
              <a:gd name="connsiteY451" fmla="*/ 3048144 h 6858001"/>
              <a:gd name="connsiteX452" fmla="*/ 2868309 w 4953000"/>
              <a:gd name="connsiteY452" fmla="*/ 3056082 h 6858001"/>
              <a:gd name="connsiteX453" fmla="*/ 2874129 w 4953000"/>
              <a:gd name="connsiteY453" fmla="*/ 3063491 h 6858001"/>
              <a:gd name="connsiteX454" fmla="*/ 2881537 w 4953000"/>
              <a:gd name="connsiteY454" fmla="*/ 3070371 h 6858001"/>
              <a:gd name="connsiteX455" fmla="*/ 2888415 w 4953000"/>
              <a:gd name="connsiteY455" fmla="*/ 3076192 h 6858001"/>
              <a:gd name="connsiteX456" fmla="*/ 2896352 w 4953000"/>
              <a:gd name="connsiteY456" fmla="*/ 3082014 h 6858001"/>
              <a:gd name="connsiteX457" fmla="*/ 2904289 w 4953000"/>
              <a:gd name="connsiteY457" fmla="*/ 3086777 h 6858001"/>
              <a:gd name="connsiteX458" fmla="*/ 2913283 w 4953000"/>
              <a:gd name="connsiteY458" fmla="*/ 3090481 h 6858001"/>
              <a:gd name="connsiteX459" fmla="*/ 2922278 w 4953000"/>
              <a:gd name="connsiteY459" fmla="*/ 3093657 h 6858001"/>
              <a:gd name="connsiteX460" fmla="*/ 2932331 w 4953000"/>
              <a:gd name="connsiteY460" fmla="*/ 3095773 h 6858001"/>
              <a:gd name="connsiteX461" fmla="*/ 2942384 w 4953000"/>
              <a:gd name="connsiteY461" fmla="*/ 3096832 h 6858001"/>
              <a:gd name="connsiteX462" fmla="*/ 2952967 w 4953000"/>
              <a:gd name="connsiteY462" fmla="*/ 3096832 h 6858001"/>
              <a:gd name="connsiteX463" fmla="*/ 2984184 w 4953000"/>
              <a:gd name="connsiteY463" fmla="*/ 3096832 h 6858001"/>
              <a:gd name="connsiteX464" fmla="*/ 3019105 w 4953000"/>
              <a:gd name="connsiteY464" fmla="*/ 3096832 h 6858001"/>
              <a:gd name="connsiteX465" fmla="*/ 3066196 w 4953000"/>
              <a:gd name="connsiteY465" fmla="*/ 3097361 h 6858001"/>
              <a:gd name="connsiteX466" fmla="*/ 3122811 w 4953000"/>
              <a:gd name="connsiteY466" fmla="*/ 3099478 h 6858001"/>
              <a:gd name="connsiteX467" fmla="*/ 3189478 w 4953000"/>
              <a:gd name="connsiteY467" fmla="*/ 3103183 h 6858001"/>
              <a:gd name="connsiteX468" fmla="*/ 3225458 w 4953000"/>
              <a:gd name="connsiteY468" fmla="*/ 3105829 h 6858001"/>
              <a:gd name="connsiteX469" fmla="*/ 3262495 w 4953000"/>
              <a:gd name="connsiteY469" fmla="*/ 3109004 h 6858001"/>
              <a:gd name="connsiteX470" fmla="*/ 3302179 w 4953000"/>
              <a:gd name="connsiteY470" fmla="*/ 3113238 h 6858001"/>
              <a:gd name="connsiteX471" fmla="*/ 3343449 w 4953000"/>
              <a:gd name="connsiteY471" fmla="*/ 3116942 h 6858001"/>
              <a:gd name="connsiteX472" fmla="*/ 3385249 w 4953000"/>
              <a:gd name="connsiteY472" fmla="*/ 3122234 h 6858001"/>
              <a:gd name="connsiteX473" fmla="*/ 3428636 w 4953000"/>
              <a:gd name="connsiteY473" fmla="*/ 3128056 h 6858001"/>
              <a:gd name="connsiteX474" fmla="*/ 3473081 w 4953000"/>
              <a:gd name="connsiteY474" fmla="*/ 3134936 h 6858001"/>
              <a:gd name="connsiteX475" fmla="*/ 3518585 w 4953000"/>
              <a:gd name="connsiteY475" fmla="*/ 3142874 h 6858001"/>
              <a:gd name="connsiteX476" fmla="*/ 3564088 w 4953000"/>
              <a:gd name="connsiteY476" fmla="*/ 3150813 h 6858001"/>
              <a:gd name="connsiteX477" fmla="*/ 3610649 w 4953000"/>
              <a:gd name="connsiteY477" fmla="*/ 3159809 h 6858001"/>
              <a:gd name="connsiteX478" fmla="*/ 3657740 w 4953000"/>
              <a:gd name="connsiteY478" fmla="*/ 3170923 h 6858001"/>
              <a:gd name="connsiteX479" fmla="*/ 3704831 w 4953000"/>
              <a:gd name="connsiteY479" fmla="*/ 3182037 h 6858001"/>
              <a:gd name="connsiteX480" fmla="*/ 3751393 w 4953000"/>
              <a:gd name="connsiteY480" fmla="*/ 3194738 h 6858001"/>
              <a:gd name="connsiteX481" fmla="*/ 3798483 w 4953000"/>
              <a:gd name="connsiteY481" fmla="*/ 3209027 h 6858001"/>
              <a:gd name="connsiteX482" fmla="*/ 3845574 w 4953000"/>
              <a:gd name="connsiteY482" fmla="*/ 3223845 h 6858001"/>
              <a:gd name="connsiteX483" fmla="*/ 3892136 w 4953000"/>
              <a:gd name="connsiteY483" fmla="*/ 3239721 h 6858001"/>
              <a:gd name="connsiteX484" fmla="*/ 3938168 w 4953000"/>
              <a:gd name="connsiteY484" fmla="*/ 3257715 h 6858001"/>
              <a:gd name="connsiteX485" fmla="*/ 3960920 w 4953000"/>
              <a:gd name="connsiteY485" fmla="*/ 3267241 h 6858001"/>
              <a:gd name="connsiteX486" fmla="*/ 3983671 w 4953000"/>
              <a:gd name="connsiteY486" fmla="*/ 3276767 h 6858001"/>
              <a:gd name="connsiteX487" fmla="*/ 4005894 w 4953000"/>
              <a:gd name="connsiteY487" fmla="*/ 3286822 h 6858001"/>
              <a:gd name="connsiteX488" fmla="*/ 4028117 w 4953000"/>
              <a:gd name="connsiteY488" fmla="*/ 3297406 h 6858001"/>
              <a:gd name="connsiteX489" fmla="*/ 4049810 w 4953000"/>
              <a:gd name="connsiteY489" fmla="*/ 3307991 h 6858001"/>
              <a:gd name="connsiteX490" fmla="*/ 4070975 w 4953000"/>
              <a:gd name="connsiteY490" fmla="*/ 3319104 h 6858001"/>
              <a:gd name="connsiteX491" fmla="*/ 4138701 w 4953000"/>
              <a:gd name="connsiteY491" fmla="*/ 3355621 h 6858001"/>
              <a:gd name="connsiteX492" fmla="*/ 4204310 w 4953000"/>
              <a:gd name="connsiteY492" fmla="*/ 3392137 h 6858001"/>
              <a:gd name="connsiteX493" fmla="*/ 4267803 w 4953000"/>
              <a:gd name="connsiteY493" fmla="*/ 3428124 h 6858001"/>
              <a:gd name="connsiteX494" fmla="*/ 4328651 w 4953000"/>
              <a:gd name="connsiteY494" fmla="*/ 3464111 h 6858001"/>
              <a:gd name="connsiteX495" fmla="*/ 4387911 w 4953000"/>
              <a:gd name="connsiteY495" fmla="*/ 3500098 h 6858001"/>
              <a:gd name="connsiteX496" fmla="*/ 4445584 w 4953000"/>
              <a:gd name="connsiteY496" fmla="*/ 3536085 h 6858001"/>
              <a:gd name="connsiteX497" fmla="*/ 4500611 w 4953000"/>
              <a:gd name="connsiteY497" fmla="*/ 3572072 h 6858001"/>
              <a:gd name="connsiteX498" fmla="*/ 4555109 w 4953000"/>
              <a:gd name="connsiteY498" fmla="*/ 3609117 h 6858001"/>
              <a:gd name="connsiteX499" fmla="*/ 4574157 w 4953000"/>
              <a:gd name="connsiteY499" fmla="*/ 3634520 h 6858001"/>
              <a:gd name="connsiteX500" fmla="*/ 4592677 w 4953000"/>
              <a:gd name="connsiteY500" fmla="*/ 3660981 h 6858001"/>
              <a:gd name="connsiteX501" fmla="*/ 4611195 w 4953000"/>
              <a:gd name="connsiteY501" fmla="*/ 3689030 h 6858001"/>
              <a:gd name="connsiteX502" fmla="*/ 4629714 w 4953000"/>
              <a:gd name="connsiteY502" fmla="*/ 3716549 h 6858001"/>
              <a:gd name="connsiteX503" fmla="*/ 4647175 w 4953000"/>
              <a:gd name="connsiteY503" fmla="*/ 3745656 h 6858001"/>
              <a:gd name="connsiteX504" fmla="*/ 4664635 w 4953000"/>
              <a:gd name="connsiteY504" fmla="*/ 3775292 h 6858001"/>
              <a:gd name="connsiteX505" fmla="*/ 4681038 w 4953000"/>
              <a:gd name="connsiteY505" fmla="*/ 3804929 h 6858001"/>
              <a:gd name="connsiteX506" fmla="*/ 4697969 w 4953000"/>
              <a:gd name="connsiteY506" fmla="*/ 3835624 h 6858001"/>
              <a:gd name="connsiteX507" fmla="*/ 4713843 w 4953000"/>
              <a:gd name="connsiteY507" fmla="*/ 3867377 h 6858001"/>
              <a:gd name="connsiteX508" fmla="*/ 4729716 w 4953000"/>
              <a:gd name="connsiteY508" fmla="*/ 3899659 h 6858001"/>
              <a:gd name="connsiteX509" fmla="*/ 4745060 w 4953000"/>
              <a:gd name="connsiteY509" fmla="*/ 3932471 h 6858001"/>
              <a:gd name="connsiteX510" fmla="*/ 4759346 w 4953000"/>
              <a:gd name="connsiteY510" fmla="*/ 3966341 h 6858001"/>
              <a:gd name="connsiteX511" fmla="*/ 4774161 w 4953000"/>
              <a:gd name="connsiteY511" fmla="*/ 4000740 h 6858001"/>
              <a:gd name="connsiteX512" fmla="*/ 4787389 w 4953000"/>
              <a:gd name="connsiteY512" fmla="*/ 4035669 h 6858001"/>
              <a:gd name="connsiteX513" fmla="*/ 4801145 w 4953000"/>
              <a:gd name="connsiteY513" fmla="*/ 4071656 h 6858001"/>
              <a:gd name="connsiteX514" fmla="*/ 4813844 w 4953000"/>
              <a:gd name="connsiteY514" fmla="*/ 4108172 h 6858001"/>
              <a:gd name="connsiteX515" fmla="*/ 4826013 w 4953000"/>
              <a:gd name="connsiteY515" fmla="*/ 4145747 h 6858001"/>
              <a:gd name="connsiteX516" fmla="*/ 4837654 w 4953000"/>
              <a:gd name="connsiteY516" fmla="*/ 4183321 h 6858001"/>
              <a:gd name="connsiteX517" fmla="*/ 4849295 w 4953000"/>
              <a:gd name="connsiteY517" fmla="*/ 4222484 h 6858001"/>
              <a:gd name="connsiteX518" fmla="*/ 4860406 w 4953000"/>
              <a:gd name="connsiteY518" fmla="*/ 4261646 h 6858001"/>
              <a:gd name="connsiteX519" fmla="*/ 4869930 w 4953000"/>
              <a:gd name="connsiteY519" fmla="*/ 4301337 h 6858001"/>
              <a:gd name="connsiteX520" fmla="*/ 4879454 w 4953000"/>
              <a:gd name="connsiteY520" fmla="*/ 4342617 h 6858001"/>
              <a:gd name="connsiteX521" fmla="*/ 4888978 w 4953000"/>
              <a:gd name="connsiteY521" fmla="*/ 4383896 h 6858001"/>
              <a:gd name="connsiteX522" fmla="*/ 4897443 w 4953000"/>
              <a:gd name="connsiteY522" fmla="*/ 4426233 h 6858001"/>
              <a:gd name="connsiteX523" fmla="*/ 4905380 w 4953000"/>
              <a:gd name="connsiteY523" fmla="*/ 4469630 h 6858001"/>
              <a:gd name="connsiteX524" fmla="*/ 4912259 w 4953000"/>
              <a:gd name="connsiteY524" fmla="*/ 4513555 h 6858001"/>
              <a:gd name="connsiteX525" fmla="*/ 4919666 w 4953000"/>
              <a:gd name="connsiteY525" fmla="*/ 4558539 h 6858001"/>
              <a:gd name="connsiteX526" fmla="*/ 4925487 w 4953000"/>
              <a:gd name="connsiteY526" fmla="*/ 4603522 h 6858001"/>
              <a:gd name="connsiteX527" fmla="*/ 4931307 w 4953000"/>
              <a:gd name="connsiteY527" fmla="*/ 4650094 h 6858001"/>
              <a:gd name="connsiteX528" fmla="*/ 4935539 w 4953000"/>
              <a:gd name="connsiteY528" fmla="*/ 4697194 h 6858001"/>
              <a:gd name="connsiteX529" fmla="*/ 4940301 w 4953000"/>
              <a:gd name="connsiteY529" fmla="*/ 4744824 h 6858001"/>
              <a:gd name="connsiteX530" fmla="*/ 4943476 w 4953000"/>
              <a:gd name="connsiteY530" fmla="*/ 4792983 h 6858001"/>
              <a:gd name="connsiteX531" fmla="*/ 4947709 w 4953000"/>
              <a:gd name="connsiteY531" fmla="*/ 4871308 h 6858001"/>
              <a:gd name="connsiteX532" fmla="*/ 4950883 w 4953000"/>
              <a:gd name="connsiteY532" fmla="*/ 4950162 h 6858001"/>
              <a:gd name="connsiteX533" fmla="*/ 4953000 w 4953000"/>
              <a:gd name="connsiteY533" fmla="*/ 5027428 h 6858001"/>
              <a:gd name="connsiteX534" fmla="*/ 4953000 w 4953000"/>
              <a:gd name="connsiteY534" fmla="*/ 5103636 h 6858001"/>
              <a:gd name="connsiteX535" fmla="*/ 4952471 w 4953000"/>
              <a:gd name="connsiteY535" fmla="*/ 5178785 h 6858001"/>
              <a:gd name="connsiteX536" fmla="*/ 4950355 w 4953000"/>
              <a:gd name="connsiteY536" fmla="*/ 5252876 h 6858001"/>
              <a:gd name="connsiteX537" fmla="*/ 4947180 w 4953000"/>
              <a:gd name="connsiteY537" fmla="*/ 5326437 h 6858001"/>
              <a:gd name="connsiteX538" fmla="*/ 4943476 w 4953000"/>
              <a:gd name="connsiteY538" fmla="*/ 5398411 h 6858001"/>
              <a:gd name="connsiteX539" fmla="*/ 4937656 w 4953000"/>
              <a:gd name="connsiteY539" fmla="*/ 5469327 h 6858001"/>
              <a:gd name="connsiteX540" fmla="*/ 4931307 w 4953000"/>
              <a:gd name="connsiteY540" fmla="*/ 5538655 h 6858001"/>
              <a:gd name="connsiteX541" fmla="*/ 4923899 w 4953000"/>
              <a:gd name="connsiteY541" fmla="*/ 5606924 h 6858001"/>
              <a:gd name="connsiteX542" fmla="*/ 4915433 w 4953000"/>
              <a:gd name="connsiteY542" fmla="*/ 5673606 h 6858001"/>
              <a:gd name="connsiteX543" fmla="*/ 4905909 w 4953000"/>
              <a:gd name="connsiteY543" fmla="*/ 5739229 h 6858001"/>
              <a:gd name="connsiteX544" fmla="*/ 4896385 w 4953000"/>
              <a:gd name="connsiteY544" fmla="*/ 5802736 h 6858001"/>
              <a:gd name="connsiteX545" fmla="*/ 4885274 w 4953000"/>
              <a:gd name="connsiteY545" fmla="*/ 5864655 h 6858001"/>
              <a:gd name="connsiteX546" fmla="*/ 4873105 w 4953000"/>
              <a:gd name="connsiteY546" fmla="*/ 5925515 h 6858001"/>
              <a:gd name="connsiteX547" fmla="*/ 4860935 w 4953000"/>
              <a:gd name="connsiteY547" fmla="*/ 5983729 h 6858001"/>
              <a:gd name="connsiteX548" fmla="*/ 4847178 w 4953000"/>
              <a:gd name="connsiteY548" fmla="*/ 6041414 h 6858001"/>
              <a:gd name="connsiteX549" fmla="*/ 4833421 w 4953000"/>
              <a:gd name="connsiteY549" fmla="*/ 6096453 h 6858001"/>
              <a:gd name="connsiteX550" fmla="*/ 4818606 w 4953000"/>
              <a:gd name="connsiteY550" fmla="*/ 6149375 h 6858001"/>
              <a:gd name="connsiteX551" fmla="*/ 4802733 w 4953000"/>
              <a:gd name="connsiteY551" fmla="*/ 6201239 h 6858001"/>
              <a:gd name="connsiteX552" fmla="*/ 4787389 w 4953000"/>
              <a:gd name="connsiteY552" fmla="*/ 6249927 h 6858001"/>
              <a:gd name="connsiteX553" fmla="*/ 4770457 w 4953000"/>
              <a:gd name="connsiteY553" fmla="*/ 6297557 h 6858001"/>
              <a:gd name="connsiteX554" fmla="*/ 4754055 w 4953000"/>
              <a:gd name="connsiteY554" fmla="*/ 6342541 h 6858001"/>
              <a:gd name="connsiteX555" fmla="*/ 4736595 w 4953000"/>
              <a:gd name="connsiteY555" fmla="*/ 6385407 h 6858001"/>
              <a:gd name="connsiteX556" fmla="*/ 4718605 w 4953000"/>
              <a:gd name="connsiteY556" fmla="*/ 6425628 h 6858001"/>
              <a:gd name="connsiteX557" fmla="*/ 4700615 w 4953000"/>
              <a:gd name="connsiteY557" fmla="*/ 6463732 h 6858001"/>
              <a:gd name="connsiteX558" fmla="*/ 4681567 w 4953000"/>
              <a:gd name="connsiteY558" fmla="*/ 6499719 h 6858001"/>
              <a:gd name="connsiteX559" fmla="*/ 4663048 w 4953000"/>
              <a:gd name="connsiteY559" fmla="*/ 6533589 h 6858001"/>
              <a:gd name="connsiteX560" fmla="*/ 4653524 w 4953000"/>
              <a:gd name="connsiteY560" fmla="*/ 6548937 h 6858001"/>
              <a:gd name="connsiteX561" fmla="*/ 4644000 w 4953000"/>
              <a:gd name="connsiteY561" fmla="*/ 6564284 h 6858001"/>
              <a:gd name="connsiteX562" fmla="*/ 4635005 w 4953000"/>
              <a:gd name="connsiteY562" fmla="*/ 6578573 h 6858001"/>
              <a:gd name="connsiteX563" fmla="*/ 4624952 w 4953000"/>
              <a:gd name="connsiteY563" fmla="*/ 6591803 h 6858001"/>
              <a:gd name="connsiteX564" fmla="*/ 4614899 w 4953000"/>
              <a:gd name="connsiteY564" fmla="*/ 6605563 h 6858001"/>
              <a:gd name="connsiteX565" fmla="*/ 4605375 w 4953000"/>
              <a:gd name="connsiteY565" fmla="*/ 6617735 h 6858001"/>
              <a:gd name="connsiteX566" fmla="*/ 4596381 w 4953000"/>
              <a:gd name="connsiteY566" fmla="*/ 6627790 h 6858001"/>
              <a:gd name="connsiteX567" fmla="*/ 4585798 w 4953000"/>
              <a:gd name="connsiteY567" fmla="*/ 6638375 h 6858001"/>
              <a:gd name="connsiteX568" fmla="*/ 4573629 w 4953000"/>
              <a:gd name="connsiteY568" fmla="*/ 6648430 h 6858001"/>
              <a:gd name="connsiteX569" fmla="*/ 4559871 w 4953000"/>
              <a:gd name="connsiteY569" fmla="*/ 6658485 h 6858001"/>
              <a:gd name="connsiteX570" fmla="*/ 4545057 w 4953000"/>
              <a:gd name="connsiteY570" fmla="*/ 6668011 h 6858001"/>
              <a:gd name="connsiteX571" fmla="*/ 4528655 w 4953000"/>
              <a:gd name="connsiteY571" fmla="*/ 6678066 h 6858001"/>
              <a:gd name="connsiteX572" fmla="*/ 4511193 w 4953000"/>
              <a:gd name="connsiteY572" fmla="*/ 6688122 h 6858001"/>
              <a:gd name="connsiteX573" fmla="*/ 4492675 w 4953000"/>
              <a:gd name="connsiteY573" fmla="*/ 6697118 h 6858001"/>
              <a:gd name="connsiteX574" fmla="*/ 4466749 w 4953000"/>
              <a:gd name="connsiteY574" fmla="*/ 6682300 h 6858001"/>
              <a:gd name="connsiteX575" fmla="*/ 4442409 w 4953000"/>
              <a:gd name="connsiteY575" fmla="*/ 6667482 h 6858001"/>
              <a:gd name="connsiteX576" fmla="*/ 4417541 w 4953000"/>
              <a:gd name="connsiteY576" fmla="*/ 6652135 h 6858001"/>
              <a:gd name="connsiteX577" fmla="*/ 4394261 w 4953000"/>
              <a:gd name="connsiteY577" fmla="*/ 6637316 h 6858001"/>
              <a:gd name="connsiteX578" fmla="*/ 4372038 w 4953000"/>
              <a:gd name="connsiteY578" fmla="*/ 6621440 h 6858001"/>
              <a:gd name="connsiteX579" fmla="*/ 4349286 w 4953000"/>
              <a:gd name="connsiteY579" fmla="*/ 6605563 h 6858001"/>
              <a:gd name="connsiteX580" fmla="*/ 4328122 w 4953000"/>
              <a:gd name="connsiteY580" fmla="*/ 6589157 h 6858001"/>
              <a:gd name="connsiteX581" fmla="*/ 4307487 w 4953000"/>
              <a:gd name="connsiteY581" fmla="*/ 6573810 h 6858001"/>
              <a:gd name="connsiteX582" fmla="*/ 4287381 w 4953000"/>
              <a:gd name="connsiteY582" fmla="*/ 6557404 h 6858001"/>
              <a:gd name="connsiteX583" fmla="*/ 4268333 w 4953000"/>
              <a:gd name="connsiteY583" fmla="*/ 6540998 h 6858001"/>
              <a:gd name="connsiteX584" fmla="*/ 4249813 w 4953000"/>
              <a:gd name="connsiteY584" fmla="*/ 6524592 h 6858001"/>
              <a:gd name="connsiteX585" fmla="*/ 4231295 w 4953000"/>
              <a:gd name="connsiteY585" fmla="*/ 6507657 h 6858001"/>
              <a:gd name="connsiteX586" fmla="*/ 4214363 w 4953000"/>
              <a:gd name="connsiteY586" fmla="*/ 6490722 h 6858001"/>
              <a:gd name="connsiteX587" fmla="*/ 4197432 w 4953000"/>
              <a:gd name="connsiteY587" fmla="*/ 6474316 h 6858001"/>
              <a:gd name="connsiteX588" fmla="*/ 4181029 w 4953000"/>
              <a:gd name="connsiteY588" fmla="*/ 6456852 h 6858001"/>
              <a:gd name="connsiteX589" fmla="*/ 4165156 w 4953000"/>
              <a:gd name="connsiteY589" fmla="*/ 6439388 h 6858001"/>
              <a:gd name="connsiteX590" fmla="*/ 4150341 w 4953000"/>
              <a:gd name="connsiteY590" fmla="*/ 6421924 h 6858001"/>
              <a:gd name="connsiteX591" fmla="*/ 4135526 w 4953000"/>
              <a:gd name="connsiteY591" fmla="*/ 6404459 h 6858001"/>
              <a:gd name="connsiteX592" fmla="*/ 4121769 w 4953000"/>
              <a:gd name="connsiteY592" fmla="*/ 6386466 h 6858001"/>
              <a:gd name="connsiteX593" fmla="*/ 4108541 w 4953000"/>
              <a:gd name="connsiteY593" fmla="*/ 6369002 h 6858001"/>
              <a:gd name="connsiteX594" fmla="*/ 4095843 w 4953000"/>
              <a:gd name="connsiteY594" fmla="*/ 6351008 h 6858001"/>
              <a:gd name="connsiteX595" fmla="*/ 4082615 w 4953000"/>
              <a:gd name="connsiteY595" fmla="*/ 6333015 h 6858001"/>
              <a:gd name="connsiteX596" fmla="*/ 4070975 w 4953000"/>
              <a:gd name="connsiteY596" fmla="*/ 6314492 h 6858001"/>
              <a:gd name="connsiteX597" fmla="*/ 4059334 w 4953000"/>
              <a:gd name="connsiteY597" fmla="*/ 6296498 h 6858001"/>
              <a:gd name="connsiteX598" fmla="*/ 4048752 w 4953000"/>
              <a:gd name="connsiteY598" fmla="*/ 6277446 h 6858001"/>
              <a:gd name="connsiteX599" fmla="*/ 4037641 w 4953000"/>
              <a:gd name="connsiteY599" fmla="*/ 6259453 h 6858001"/>
              <a:gd name="connsiteX600" fmla="*/ 4028117 w 4953000"/>
              <a:gd name="connsiteY600" fmla="*/ 6240930 h 6858001"/>
              <a:gd name="connsiteX601" fmla="*/ 4018064 w 4953000"/>
              <a:gd name="connsiteY601" fmla="*/ 6222408 h 6858001"/>
              <a:gd name="connsiteX602" fmla="*/ 4008540 w 4953000"/>
              <a:gd name="connsiteY602" fmla="*/ 6202826 h 6858001"/>
              <a:gd name="connsiteX603" fmla="*/ 4000074 w 4953000"/>
              <a:gd name="connsiteY603" fmla="*/ 6184304 h 6858001"/>
              <a:gd name="connsiteX604" fmla="*/ 3992137 w 4953000"/>
              <a:gd name="connsiteY604" fmla="*/ 6164723 h 6858001"/>
              <a:gd name="connsiteX605" fmla="*/ 3983671 w 4953000"/>
              <a:gd name="connsiteY605" fmla="*/ 6146200 h 6858001"/>
              <a:gd name="connsiteX606" fmla="*/ 3968857 w 4953000"/>
              <a:gd name="connsiteY606" fmla="*/ 6107567 h 6858001"/>
              <a:gd name="connsiteX607" fmla="*/ 3955100 w 4953000"/>
              <a:gd name="connsiteY607" fmla="*/ 6068404 h 6858001"/>
              <a:gd name="connsiteX608" fmla="*/ 3942930 w 4953000"/>
              <a:gd name="connsiteY608" fmla="*/ 6029771 h 6858001"/>
              <a:gd name="connsiteX609" fmla="*/ 3931819 w 4953000"/>
              <a:gd name="connsiteY609" fmla="*/ 5989551 h 6858001"/>
              <a:gd name="connsiteX610" fmla="*/ 3922295 w 4953000"/>
              <a:gd name="connsiteY610" fmla="*/ 5950388 h 6858001"/>
              <a:gd name="connsiteX611" fmla="*/ 3913829 w 4953000"/>
              <a:gd name="connsiteY611" fmla="*/ 5910697 h 6858001"/>
              <a:gd name="connsiteX612" fmla="*/ 3906421 w 4953000"/>
              <a:gd name="connsiteY612" fmla="*/ 5870476 h 6858001"/>
              <a:gd name="connsiteX613" fmla="*/ 3899014 w 4953000"/>
              <a:gd name="connsiteY613" fmla="*/ 5829726 h 6858001"/>
              <a:gd name="connsiteX614" fmla="*/ 3892665 w 4953000"/>
              <a:gd name="connsiteY614" fmla="*/ 5790034 h 6858001"/>
              <a:gd name="connsiteX615" fmla="*/ 3887374 w 4953000"/>
              <a:gd name="connsiteY615" fmla="*/ 5749284 h 6858001"/>
              <a:gd name="connsiteX616" fmla="*/ 3882612 w 4953000"/>
              <a:gd name="connsiteY616" fmla="*/ 5709064 h 6858001"/>
              <a:gd name="connsiteX617" fmla="*/ 3877850 w 4953000"/>
              <a:gd name="connsiteY617" fmla="*/ 5668314 h 6858001"/>
              <a:gd name="connsiteX618" fmla="*/ 3869913 w 4953000"/>
              <a:gd name="connsiteY618" fmla="*/ 5587343 h 6858001"/>
              <a:gd name="connsiteX619" fmla="*/ 3863035 w 4953000"/>
              <a:gd name="connsiteY619" fmla="*/ 5505314 h 6858001"/>
              <a:gd name="connsiteX620" fmla="*/ 3854040 w 4953000"/>
              <a:gd name="connsiteY620" fmla="*/ 5400528 h 6858001"/>
              <a:gd name="connsiteX621" fmla="*/ 3848749 w 4953000"/>
              <a:gd name="connsiteY621" fmla="*/ 5348665 h 6858001"/>
              <a:gd name="connsiteX622" fmla="*/ 3842929 w 4953000"/>
              <a:gd name="connsiteY622" fmla="*/ 5297859 h 6858001"/>
              <a:gd name="connsiteX623" fmla="*/ 3836579 w 4953000"/>
              <a:gd name="connsiteY623" fmla="*/ 5247054 h 6858001"/>
              <a:gd name="connsiteX624" fmla="*/ 3828643 w 4953000"/>
              <a:gd name="connsiteY624" fmla="*/ 5197308 h 6858001"/>
              <a:gd name="connsiteX625" fmla="*/ 3819648 w 4953000"/>
              <a:gd name="connsiteY625" fmla="*/ 5148619 h 6858001"/>
              <a:gd name="connsiteX626" fmla="*/ 3814886 w 4953000"/>
              <a:gd name="connsiteY626" fmla="*/ 5123746 h 6858001"/>
              <a:gd name="connsiteX627" fmla="*/ 3809595 w 4953000"/>
              <a:gd name="connsiteY627" fmla="*/ 5099931 h 6858001"/>
              <a:gd name="connsiteX628" fmla="*/ 3803775 w 4953000"/>
              <a:gd name="connsiteY628" fmla="*/ 5076116 h 6858001"/>
              <a:gd name="connsiteX629" fmla="*/ 3797425 w 4953000"/>
              <a:gd name="connsiteY629" fmla="*/ 5052301 h 6858001"/>
              <a:gd name="connsiteX630" fmla="*/ 3791076 w 4953000"/>
              <a:gd name="connsiteY630" fmla="*/ 5029545 h 6858001"/>
              <a:gd name="connsiteX631" fmla="*/ 3783139 w 4953000"/>
              <a:gd name="connsiteY631" fmla="*/ 5006788 h 6858001"/>
              <a:gd name="connsiteX632" fmla="*/ 3775203 w 4953000"/>
              <a:gd name="connsiteY632" fmla="*/ 4983503 h 6858001"/>
              <a:gd name="connsiteX633" fmla="*/ 3767266 w 4953000"/>
              <a:gd name="connsiteY633" fmla="*/ 4961275 h 6858001"/>
              <a:gd name="connsiteX634" fmla="*/ 3758800 w 4953000"/>
              <a:gd name="connsiteY634" fmla="*/ 4939048 h 6858001"/>
              <a:gd name="connsiteX635" fmla="*/ 3749276 w 4953000"/>
              <a:gd name="connsiteY635" fmla="*/ 4917350 h 6858001"/>
              <a:gd name="connsiteX636" fmla="*/ 3738694 w 4953000"/>
              <a:gd name="connsiteY636" fmla="*/ 4896181 h 6858001"/>
              <a:gd name="connsiteX637" fmla="*/ 3727583 w 4953000"/>
              <a:gd name="connsiteY637" fmla="*/ 4874483 h 6858001"/>
              <a:gd name="connsiteX638" fmla="*/ 3715942 w 4953000"/>
              <a:gd name="connsiteY638" fmla="*/ 4853314 h 6858001"/>
              <a:gd name="connsiteX639" fmla="*/ 3703773 w 4953000"/>
              <a:gd name="connsiteY639" fmla="*/ 4832675 h 6858001"/>
              <a:gd name="connsiteX640" fmla="*/ 3691074 w 4953000"/>
              <a:gd name="connsiteY640" fmla="*/ 4813094 h 6858001"/>
              <a:gd name="connsiteX641" fmla="*/ 3677317 w 4953000"/>
              <a:gd name="connsiteY641" fmla="*/ 4792983 h 6858001"/>
              <a:gd name="connsiteX642" fmla="*/ 3662502 w 4953000"/>
              <a:gd name="connsiteY642" fmla="*/ 4772873 h 6858001"/>
              <a:gd name="connsiteX643" fmla="*/ 3647158 w 4953000"/>
              <a:gd name="connsiteY643" fmla="*/ 4754350 h 6858001"/>
              <a:gd name="connsiteX644" fmla="*/ 3640279 w 4953000"/>
              <a:gd name="connsiteY644" fmla="*/ 4746412 h 6858001"/>
              <a:gd name="connsiteX645" fmla="*/ 3632872 w 4953000"/>
              <a:gd name="connsiteY645" fmla="*/ 4740061 h 6858001"/>
              <a:gd name="connsiteX646" fmla="*/ 3624935 w 4953000"/>
              <a:gd name="connsiteY646" fmla="*/ 4734240 h 6858001"/>
              <a:gd name="connsiteX647" fmla="*/ 3616470 w 4953000"/>
              <a:gd name="connsiteY647" fmla="*/ 4728948 h 6858001"/>
              <a:gd name="connsiteX648" fmla="*/ 3608004 w 4953000"/>
              <a:gd name="connsiteY648" fmla="*/ 4725243 h 6858001"/>
              <a:gd name="connsiteX649" fmla="*/ 3599009 w 4953000"/>
              <a:gd name="connsiteY649" fmla="*/ 4722068 h 6858001"/>
              <a:gd name="connsiteX650" fmla="*/ 3589485 w 4953000"/>
              <a:gd name="connsiteY650" fmla="*/ 4719951 h 6858001"/>
              <a:gd name="connsiteX651" fmla="*/ 3579432 w 4953000"/>
              <a:gd name="connsiteY651" fmla="*/ 4718892 h 6858001"/>
              <a:gd name="connsiteX652" fmla="*/ 3570437 w 4953000"/>
              <a:gd name="connsiteY652" fmla="*/ 4718363 h 6858001"/>
              <a:gd name="connsiteX653" fmla="*/ 3560913 w 4953000"/>
              <a:gd name="connsiteY653" fmla="*/ 4718892 h 6858001"/>
              <a:gd name="connsiteX654" fmla="*/ 3551389 w 4953000"/>
              <a:gd name="connsiteY654" fmla="*/ 4719951 h 6858001"/>
              <a:gd name="connsiteX655" fmla="*/ 3542394 w 4953000"/>
              <a:gd name="connsiteY655" fmla="*/ 4722597 h 6858001"/>
              <a:gd name="connsiteX656" fmla="*/ 3532341 w 4953000"/>
              <a:gd name="connsiteY656" fmla="*/ 4725772 h 6858001"/>
              <a:gd name="connsiteX657" fmla="*/ 3524405 w 4953000"/>
              <a:gd name="connsiteY657" fmla="*/ 4730006 h 6858001"/>
              <a:gd name="connsiteX658" fmla="*/ 3515410 w 4953000"/>
              <a:gd name="connsiteY658" fmla="*/ 4734769 h 6858001"/>
              <a:gd name="connsiteX659" fmla="*/ 3507473 w 4953000"/>
              <a:gd name="connsiteY659" fmla="*/ 4741649 h 6858001"/>
              <a:gd name="connsiteX660" fmla="*/ 3499537 w 4953000"/>
              <a:gd name="connsiteY660" fmla="*/ 4748529 h 6858001"/>
              <a:gd name="connsiteX661" fmla="*/ 3493187 w 4953000"/>
              <a:gd name="connsiteY661" fmla="*/ 4755409 h 6858001"/>
              <a:gd name="connsiteX662" fmla="*/ 3487367 w 4953000"/>
              <a:gd name="connsiteY662" fmla="*/ 4763876 h 6858001"/>
              <a:gd name="connsiteX663" fmla="*/ 3482076 w 4953000"/>
              <a:gd name="connsiteY663" fmla="*/ 4772344 h 6858001"/>
              <a:gd name="connsiteX664" fmla="*/ 3478372 w 4953000"/>
              <a:gd name="connsiteY664" fmla="*/ 4780811 h 6858001"/>
              <a:gd name="connsiteX665" fmla="*/ 3475197 w 4953000"/>
              <a:gd name="connsiteY665" fmla="*/ 4789808 h 6858001"/>
              <a:gd name="connsiteX666" fmla="*/ 3473081 w 4953000"/>
              <a:gd name="connsiteY666" fmla="*/ 4799334 h 6858001"/>
              <a:gd name="connsiteX667" fmla="*/ 3472023 w 4953000"/>
              <a:gd name="connsiteY667" fmla="*/ 4808860 h 6858001"/>
              <a:gd name="connsiteX668" fmla="*/ 3471494 w 4953000"/>
              <a:gd name="connsiteY668" fmla="*/ 4817857 h 6858001"/>
              <a:gd name="connsiteX669" fmla="*/ 3472023 w 4953000"/>
              <a:gd name="connsiteY669" fmla="*/ 4827912 h 6858001"/>
              <a:gd name="connsiteX670" fmla="*/ 3473081 w 4953000"/>
              <a:gd name="connsiteY670" fmla="*/ 4837438 h 6858001"/>
              <a:gd name="connsiteX671" fmla="*/ 3475727 w 4953000"/>
              <a:gd name="connsiteY671" fmla="*/ 4846434 h 6858001"/>
              <a:gd name="connsiteX672" fmla="*/ 3478901 w 4953000"/>
              <a:gd name="connsiteY672" fmla="*/ 4855960 h 6858001"/>
              <a:gd name="connsiteX673" fmla="*/ 3483134 w 4953000"/>
              <a:gd name="connsiteY673" fmla="*/ 4864428 h 6858001"/>
              <a:gd name="connsiteX674" fmla="*/ 3487896 w 4953000"/>
              <a:gd name="connsiteY674" fmla="*/ 4873425 h 6858001"/>
              <a:gd name="connsiteX675" fmla="*/ 3494775 w 4953000"/>
              <a:gd name="connsiteY675" fmla="*/ 4881363 h 6858001"/>
              <a:gd name="connsiteX676" fmla="*/ 3506415 w 4953000"/>
              <a:gd name="connsiteY676" fmla="*/ 4896181 h 6858001"/>
              <a:gd name="connsiteX677" fmla="*/ 3516997 w 4953000"/>
              <a:gd name="connsiteY677" fmla="*/ 4911529 h 6858001"/>
              <a:gd name="connsiteX678" fmla="*/ 3528109 w 4953000"/>
              <a:gd name="connsiteY678" fmla="*/ 4926876 h 6858001"/>
              <a:gd name="connsiteX679" fmla="*/ 3537632 w 4953000"/>
              <a:gd name="connsiteY679" fmla="*/ 4942223 h 6858001"/>
              <a:gd name="connsiteX680" fmla="*/ 3547156 w 4953000"/>
              <a:gd name="connsiteY680" fmla="*/ 4959158 h 6858001"/>
              <a:gd name="connsiteX681" fmla="*/ 3556151 w 4953000"/>
              <a:gd name="connsiteY681" fmla="*/ 4976093 h 6858001"/>
              <a:gd name="connsiteX682" fmla="*/ 3564617 w 4953000"/>
              <a:gd name="connsiteY682" fmla="*/ 4992499 h 6858001"/>
              <a:gd name="connsiteX683" fmla="*/ 3572553 w 4953000"/>
              <a:gd name="connsiteY683" fmla="*/ 5009964 h 6858001"/>
              <a:gd name="connsiteX684" fmla="*/ 3579432 w 4953000"/>
              <a:gd name="connsiteY684" fmla="*/ 5027957 h 6858001"/>
              <a:gd name="connsiteX685" fmla="*/ 3586839 w 4953000"/>
              <a:gd name="connsiteY685" fmla="*/ 5045951 h 6858001"/>
              <a:gd name="connsiteX686" fmla="*/ 3593189 w 4953000"/>
              <a:gd name="connsiteY686" fmla="*/ 5065002 h 6858001"/>
              <a:gd name="connsiteX687" fmla="*/ 3599009 w 4953000"/>
              <a:gd name="connsiteY687" fmla="*/ 5083525 h 6858001"/>
              <a:gd name="connsiteX688" fmla="*/ 3604829 w 4953000"/>
              <a:gd name="connsiteY688" fmla="*/ 5102577 h 6858001"/>
              <a:gd name="connsiteX689" fmla="*/ 3610120 w 4953000"/>
              <a:gd name="connsiteY689" fmla="*/ 5122158 h 6858001"/>
              <a:gd name="connsiteX690" fmla="*/ 3614882 w 4953000"/>
              <a:gd name="connsiteY690" fmla="*/ 5142269 h 6858001"/>
              <a:gd name="connsiteX691" fmla="*/ 3619644 w 4953000"/>
              <a:gd name="connsiteY691" fmla="*/ 5161850 h 6858001"/>
              <a:gd name="connsiteX692" fmla="*/ 3628110 w 4953000"/>
              <a:gd name="connsiteY692" fmla="*/ 5203129 h 6858001"/>
              <a:gd name="connsiteX693" fmla="*/ 3634989 w 4953000"/>
              <a:gd name="connsiteY693" fmla="*/ 5245996 h 6858001"/>
              <a:gd name="connsiteX694" fmla="*/ 3641338 w 4953000"/>
              <a:gd name="connsiteY694" fmla="*/ 5289392 h 6858001"/>
              <a:gd name="connsiteX695" fmla="*/ 3647158 w 4953000"/>
              <a:gd name="connsiteY695" fmla="*/ 5333846 h 6858001"/>
              <a:gd name="connsiteX696" fmla="*/ 3651920 w 4953000"/>
              <a:gd name="connsiteY696" fmla="*/ 5379889 h 6858001"/>
              <a:gd name="connsiteX697" fmla="*/ 3656153 w 4953000"/>
              <a:gd name="connsiteY697" fmla="*/ 5425931 h 6858001"/>
              <a:gd name="connsiteX698" fmla="*/ 3664619 w 4953000"/>
              <a:gd name="connsiteY698" fmla="*/ 5522778 h 6858001"/>
              <a:gd name="connsiteX699" fmla="*/ 3671497 w 4953000"/>
              <a:gd name="connsiteY699" fmla="*/ 5600044 h 6858001"/>
              <a:gd name="connsiteX700" fmla="*/ 3678905 w 4953000"/>
              <a:gd name="connsiteY700" fmla="*/ 5678369 h 6858001"/>
              <a:gd name="connsiteX701" fmla="*/ 3683137 w 4953000"/>
              <a:gd name="connsiteY701" fmla="*/ 5718590 h 6858001"/>
              <a:gd name="connsiteX702" fmla="*/ 3688429 w 4953000"/>
              <a:gd name="connsiteY702" fmla="*/ 5759340 h 6858001"/>
              <a:gd name="connsiteX703" fmla="*/ 3693719 w 4953000"/>
              <a:gd name="connsiteY703" fmla="*/ 5799560 h 6858001"/>
              <a:gd name="connsiteX704" fmla="*/ 3699540 w 4953000"/>
              <a:gd name="connsiteY704" fmla="*/ 5840310 h 6858001"/>
              <a:gd name="connsiteX705" fmla="*/ 3705889 w 4953000"/>
              <a:gd name="connsiteY705" fmla="*/ 5881060 h 6858001"/>
              <a:gd name="connsiteX706" fmla="*/ 3713826 w 4953000"/>
              <a:gd name="connsiteY706" fmla="*/ 5922340 h 6858001"/>
              <a:gd name="connsiteX707" fmla="*/ 3721763 w 4953000"/>
              <a:gd name="connsiteY707" fmla="*/ 5963090 h 6858001"/>
              <a:gd name="connsiteX708" fmla="*/ 3730757 w 4953000"/>
              <a:gd name="connsiteY708" fmla="*/ 6003840 h 6858001"/>
              <a:gd name="connsiteX709" fmla="*/ 3741339 w 4953000"/>
              <a:gd name="connsiteY709" fmla="*/ 6045119 h 6858001"/>
              <a:gd name="connsiteX710" fmla="*/ 3752980 w 4953000"/>
              <a:gd name="connsiteY710" fmla="*/ 6086398 h 6858001"/>
              <a:gd name="connsiteX711" fmla="*/ 3765679 w 4953000"/>
              <a:gd name="connsiteY711" fmla="*/ 6127677 h 6858001"/>
              <a:gd name="connsiteX712" fmla="*/ 3779965 w 4953000"/>
              <a:gd name="connsiteY712" fmla="*/ 6167898 h 6858001"/>
              <a:gd name="connsiteX713" fmla="*/ 3795309 w 4953000"/>
              <a:gd name="connsiteY713" fmla="*/ 6209177 h 6858001"/>
              <a:gd name="connsiteX714" fmla="*/ 3812240 w 4953000"/>
              <a:gd name="connsiteY714" fmla="*/ 6249927 h 6858001"/>
              <a:gd name="connsiteX715" fmla="*/ 3821235 w 4953000"/>
              <a:gd name="connsiteY715" fmla="*/ 6270037 h 6858001"/>
              <a:gd name="connsiteX716" fmla="*/ 3830759 w 4953000"/>
              <a:gd name="connsiteY716" fmla="*/ 6290677 h 6858001"/>
              <a:gd name="connsiteX717" fmla="*/ 3840283 w 4953000"/>
              <a:gd name="connsiteY717" fmla="*/ 6310258 h 6858001"/>
              <a:gd name="connsiteX718" fmla="*/ 3850865 w 4953000"/>
              <a:gd name="connsiteY718" fmla="*/ 6330369 h 6858001"/>
              <a:gd name="connsiteX719" fmla="*/ 3860918 w 4953000"/>
              <a:gd name="connsiteY719" fmla="*/ 6350479 h 6858001"/>
              <a:gd name="connsiteX720" fmla="*/ 3872559 w 4953000"/>
              <a:gd name="connsiteY720" fmla="*/ 6370589 h 6858001"/>
              <a:gd name="connsiteX721" fmla="*/ 3884199 w 4953000"/>
              <a:gd name="connsiteY721" fmla="*/ 6390170 h 6858001"/>
              <a:gd name="connsiteX722" fmla="*/ 3895839 w 4953000"/>
              <a:gd name="connsiteY722" fmla="*/ 6409752 h 6858001"/>
              <a:gd name="connsiteX723" fmla="*/ 3908538 w 4953000"/>
              <a:gd name="connsiteY723" fmla="*/ 6429862 h 6858001"/>
              <a:gd name="connsiteX724" fmla="*/ 3921766 w 4953000"/>
              <a:gd name="connsiteY724" fmla="*/ 6448914 h 6858001"/>
              <a:gd name="connsiteX725" fmla="*/ 3934993 w 4953000"/>
              <a:gd name="connsiteY725" fmla="*/ 6468495 h 6858001"/>
              <a:gd name="connsiteX726" fmla="*/ 3949279 w 4953000"/>
              <a:gd name="connsiteY726" fmla="*/ 6488076 h 6858001"/>
              <a:gd name="connsiteX727" fmla="*/ 3963565 w 4953000"/>
              <a:gd name="connsiteY727" fmla="*/ 6507128 h 6858001"/>
              <a:gd name="connsiteX728" fmla="*/ 3978381 w 4953000"/>
              <a:gd name="connsiteY728" fmla="*/ 6526180 h 6858001"/>
              <a:gd name="connsiteX729" fmla="*/ 3994254 w 4953000"/>
              <a:gd name="connsiteY729" fmla="*/ 6545761 h 6858001"/>
              <a:gd name="connsiteX730" fmla="*/ 4010656 w 4953000"/>
              <a:gd name="connsiteY730" fmla="*/ 6564284 h 6858001"/>
              <a:gd name="connsiteX731" fmla="*/ 4027059 w 4953000"/>
              <a:gd name="connsiteY731" fmla="*/ 6582807 h 6858001"/>
              <a:gd name="connsiteX732" fmla="*/ 4043990 w 4953000"/>
              <a:gd name="connsiteY732" fmla="*/ 6601859 h 6858001"/>
              <a:gd name="connsiteX733" fmla="*/ 4061980 w 4953000"/>
              <a:gd name="connsiteY733" fmla="*/ 6619852 h 6858001"/>
              <a:gd name="connsiteX734" fmla="*/ 4081028 w 4953000"/>
              <a:gd name="connsiteY734" fmla="*/ 6638375 h 6858001"/>
              <a:gd name="connsiteX735" fmla="*/ 4099547 w 4953000"/>
              <a:gd name="connsiteY735" fmla="*/ 6656368 h 6858001"/>
              <a:gd name="connsiteX736" fmla="*/ 4119653 w 4953000"/>
              <a:gd name="connsiteY736" fmla="*/ 6674362 h 6858001"/>
              <a:gd name="connsiteX737" fmla="*/ 4139230 w 4953000"/>
              <a:gd name="connsiteY737" fmla="*/ 6692355 h 6858001"/>
              <a:gd name="connsiteX738" fmla="*/ 4160394 w 4953000"/>
              <a:gd name="connsiteY738" fmla="*/ 6709820 h 6858001"/>
              <a:gd name="connsiteX739" fmla="*/ 4182087 w 4953000"/>
              <a:gd name="connsiteY739" fmla="*/ 6727284 h 6858001"/>
              <a:gd name="connsiteX740" fmla="*/ 4203781 w 4953000"/>
              <a:gd name="connsiteY740" fmla="*/ 6744748 h 6858001"/>
              <a:gd name="connsiteX741" fmla="*/ 4227062 w 4953000"/>
              <a:gd name="connsiteY741" fmla="*/ 6762212 h 6858001"/>
              <a:gd name="connsiteX742" fmla="*/ 4250343 w 4953000"/>
              <a:gd name="connsiteY742" fmla="*/ 6778618 h 6858001"/>
              <a:gd name="connsiteX743" fmla="*/ 4222300 w 4953000"/>
              <a:gd name="connsiteY743" fmla="*/ 6786027 h 6858001"/>
              <a:gd name="connsiteX744" fmla="*/ 4193728 w 4953000"/>
              <a:gd name="connsiteY744" fmla="*/ 6792378 h 6858001"/>
              <a:gd name="connsiteX745" fmla="*/ 4164627 w 4953000"/>
              <a:gd name="connsiteY745" fmla="*/ 6798199 h 6858001"/>
              <a:gd name="connsiteX746" fmla="*/ 4134468 w 4953000"/>
              <a:gd name="connsiteY746" fmla="*/ 6804021 h 6858001"/>
              <a:gd name="connsiteX747" fmla="*/ 4070975 w 4953000"/>
              <a:gd name="connsiteY747" fmla="*/ 6814605 h 6858001"/>
              <a:gd name="connsiteX748" fmla="*/ 4005365 w 4953000"/>
              <a:gd name="connsiteY748" fmla="*/ 6825190 h 6858001"/>
              <a:gd name="connsiteX749" fmla="*/ 3937110 w 4953000"/>
              <a:gd name="connsiteY749" fmla="*/ 6833657 h 6858001"/>
              <a:gd name="connsiteX750" fmla="*/ 3866209 w 4953000"/>
              <a:gd name="connsiteY750" fmla="*/ 6841066 h 6858001"/>
              <a:gd name="connsiteX751" fmla="*/ 3792663 w 4953000"/>
              <a:gd name="connsiteY751" fmla="*/ 6846888 h 6858001"/>
              <a:gd name="connsiteX752" fmla="*/ 3755625 w 4953000"/>
              <a:gd name="connsiteY752" fmla="*/ 6849534 h 6858001"/>
              <a:gd name="connsiteX753" fmla="*/ 3717529 w 4953000"/>
              <a:gd name="connsiteY753" fmla="*/ 6852180 h 6858001"/>
              <a:gd name="connsiteX754" fmla="*/ 3678905 w 4953000"/>
              <a:gd name="connsiteY754" fmla="*/ 6854297 h 6858001"/>
              <a:gd name="connsiteX755" fmla="*/ 3640279 w 4953000"/>
              <a:gd name="connsiteY755" fmla="*/ 6855355 h 6858001"/>
              <a:gd name="connsiteX756" fmla="*/ 3601125 w 4953000"/>
              <a:gd name="connsiteY756" fmla="*/ 6856943 h 6858001"/>
              <a:gd name="connsiteX757" fmla="*/ 3560913 w 4953000"/>
              <a:gd name="connsiteY757" fmla="*/ 6857472 h 6858001"/>
              <a:gd name="connsiteX758" fmla="*/ 3520172 w 4953000"/>
              <a:gd name="connsiteY758" fmla="*/ 6858001 h 6858001"/>
              <a:gd name="connsiteX759" fmla="*/ 3479959 w 4953000"/>
              <a:gd name="connsiteY759" fmla="*/ 6858001 h 6858001"/>
              <a:gd name="connsiteX760" fmla="*/ 3438689 w 4953000"/>
              <a:gd name="connsiteY760" fmla="*/ 6857472 h 6858001"/>
              <a:gd name="connsiteX761" fmla="*/ 3396889 w 4953000"/>
              <a:gd name="connsiteY761" fmla="*/ 6855884 h 6858001"/>
              <a:gd name="connsiteX762" fmla="*/ 3354561 w 4953000"/>
              <a:gd name="connsiteY762" fmla="*/ 6854826 h 6858001"/>
              <a:gd name="connsiteX763" fmla="*/ 3312761 w 4953000"/>
              <a:gd name="connsiteY763" fmla="*/ 6853238 h 6858001"/>
              <a:gd name="connsiteX764" fmla="*/ 3270432 w 4953000"/>
              <a:gd name="connsiteY764" fmla="*/ 6851121 h 6858001"/>
              <a:gd name="connsiteX765" fmla="*/ 3227045 w 4953000"/>
              <a:gd name="connsiteY765" fmla="*/ 6848475 h 6858001"/>
              <a:gd name="connsiteX766" fmla="*/ 3184187 w 4953000"/>
              <a:gd name="connsiteY766" fmla="*/ 6845300 h 6858001"/>
              <a:gd name="connsiteX767" fmla="*/ 3140800 w 4953000"/>
              <a:gd name="connsiteY767" fmla="*/ 6842125 h 6858001"/>
              <a:gd name="connsiteX768" fmla="*/ 3096884 w 4953000"/>
              <a:gd name="connsiteY768" fmla="*/ 6837362 h 6858001"/>
              <a:gd name="connsiteX769" fmla="*/ 3053497 w 4953000"/>
              <a:gd name="connsiteY769" fmla="*/ 6833128 h 6858001"/>
              <a:gd name="connsiteX770" fmla="*/ 3009581 w 4953000"/>
              <a:gd name="connsiteY770" fmla="*/ 6827836 h 6858001"/>
              <a:gd name="connsiteX771" fmla="*/ 2965136 w 4953000"/>
              <a:gd name="connsiteY771" fmla="*/ 6822543 h 6858001"/>
              <a:gd name="connsiteX772" fmla="*/ 2920691 w 4953000"/>
              <a:gd name="connsiteY772" fmla="*/ 6816193 h 6858001"/>
              <a:gd name="connsiteX773" fmla="*/ 2876245 w 4953000"/>
              <a:gd name="connsiteY773" fmla="*/ 6809842 h 6858001"/>
              <a:gd name="connsiteX774" fmla="*/ 2831801 w 4953000"/>
              <a:gd name="connsiteY774" fmla="*/ 6802433 h 6858001"/>
              <a:gd name="connsiteX775" fmla="*/ 2787355 w 4953000"/>
              <a:gd name="connsiteY775" fmla="*/ 6795024 h 6858001"/>
              <a:gd name="connsiteX776" fmla="*/ 2742381 w 4953000"/>
              <a:gd name="connsiteY776" fmla="*/ 6786556 h 6858001"/>
              <a:gd name="connsiteX777" fmla="*/ 2697936 w 4953000"/>
              <a:gd name="connsiteY777" fmla="*/ 6777560 h 6858001"/>
              <a:gd name="connsiteX778" fmla="*/ 2652432 w 4953000"/>
              <a:gd name="connsiteY778" fmla="*/ 6768563 h 6858001"/>
              <a:gd name="connsiteX779" fmla="*/ 2607458 w 4953000"/>
              <a:gd name="connsiteY779" fmla="*/ 6757979 h 6858001"/>
              <a:gd name="connsiteX780" fmla="*/ 2563013 w 4953000"/>
              <a:gd name="connsiteY780" fmla="*/ 6747923 h 6858001"/>
              <a:gd name="connsiteX781" fmla="*/ 2518039 w 4953000"/>
              <a:gd name="connsiteY781" fmla="*/ 6736281 h 6858001"/>
              <a:gd name="connsiteX782" fmla="*/ 2473064 w 4953000"/>
              <a:gd name="connsiteY782" fmla="*/ 6724638 h 6858001"/>
              <a:gd name="connsiteX783" fmla="*/ 2428619 w 4953000"/>
              <a:gd name="connsiteY783" fmla="*/ 6712466 h 6858001"/>
              <a:gd name="connsiteX784" fmla="*/ 2384174 w 4953000"/>
              <a:gd name="connsiteY784" fmla="*/ 6699764 h 6858001"/>
              <a:gd name="connsiteX785" fmla="*/ 2338671 w 4953000"/>
              <a:gd name="connsiteY785" fmla="*/ 6686005 h 6858001"/>
              <a:gd name="connsiteX786" fmla="*/ 2294225 w 4953000"/>
              <a:gd name="connsiteY786" fmla="*/ 6671186 h 6858001"/>
              <a:gd name="connsiteX787" fmla="*/ 2250838 w 4953000"/>
              <a:gd name="connsiteY787" fmla="*/ 6656368 h 6858001"/>
              <a:gd name="connsiteX788" fmla="*/ 2206393 w 4953000"/>
              <a:gd name="connsiteY788" fmla="*/ 6641021 h 6858001"/>
              <a:gd name="connsiteX789" fmla="*/ 2162477 w 4953000"/>
              <a:gd name="connsiteY789" fmla="*/ 6624615 h 6858001"/>
              <a:gd name="connsiteX790" fmla="*/ 2118561 w 4953000"/>
              <a:gd name="connsiteY790" fmla="*/ 6607680 h 6858001"/>
              <a:gd name="connsiteX791" fmla="*/ 2074645 w 4953000"/>
              <a:gd name="connsiteY791" fmla="*/ 6590216 h 6858001"/>
              <a:gd name="connsiteX792" fmla="*/ 2031787 w 4953000"/>
              <a:gd name="connsiteY792" fmla="*/ 6572222 h 6858001"/>
              <a:gd name="connsiteX793" fmla="*/ 1988400 w 4953000"/>
              <a:gd name="connsiteY793" fmla="*/ 6552641 h 6858001"/>
              <a:gd name="connsiteX794" fmla="*/ 1946071 w 4953000"/>
              <a:gd name="connsiteY794" fmla="*/ 6532531 h 6858001"/>
              <a:gd name="connsiteX795" fmla="*/ 1903213 w 4953000"/>
              <a:gd name="connsiteY795" fmla="*/ 6512950 h 6858001"/>
              <a:gd name="connsiteX796" fmla="*/ 1861414 w 4953000"/>
              <a:gd name="connsiteY796" fmla="*/ 6491252 h 6858001"/>
              <a:gd name="connsiteX797" fmla="*/ 1819614 w 4953000"/>
              <a:gd name="connsiteY797" fmla="*/ 6469553 h 6858001"/>
              <a:gd name="connsiteX798" fmla="*/ 1778344 w 4953000"/>
              <a:gd name="connsiteY798" fmla="*/ 6446797 h 6858001"/>
              <a:gd name="connsiteX799" fmla="*/ 1737073 w 4953000"/>
              <a:gd name="connsiteY799" fmla="*/ 6422982 h 6858001"/>
              <a:gd name="connsiteX800" fmla="*/ 1696861 w 4953000"/>
              <a:gd name="connsiteY800" fmla="*/ 6399167 h 6858001"/>
              <a:gd name="connsiteX801" fmla="*/ 1656119 w 4953000"/>
              <a:gd name="connsiteY801" fmla="*/ 6374294 h 6858001"/>
              <a:gd name="connsiteX802" fmla="*/ 1614320 w 4953000"/>
              <a:gd name="connsiteY802" fmla="*/ 6346774 h 6858001"/>
              <a:gd name="connsiteX803" fmla="*/ 1572520 w 4953000"/>
              <a:gd name="connsiteY803" fmla="*/ 6318726 h 6858001"/>
              <a:gd name="connsiteX804" fmla="*/ 1532308 w 4953000"/>
              <a:gd name="connsiteY804" fmla="*/ 6290677 h 6858001"/>
              <a:gd name="connsiteX805" fmla="*/ 1492625 w 4953000"/>
              <a:gd name="connsiteY805" fmla="*/ 6262099 h 6858001"/>
              <a:gd name="connsiteX806" fmla="*/ 1454529 w 4953000"/>
              <a:gd name="connsiteY806" fmla="*/ 6232992 h 6858001"/>
              <a:gd name="connsiteX807" fmla="*/ 1416433 w 4953000"/>
              <a:gd name="connsiteY807" fmla="*/ 6204414 h 6858001"/>
              <a:gd name="connsiteX808" fmla="*/ 1380453 w 4953000"/>
              <a:gd name="connsiteY808" fmla="*/ 6174778 h 6858001"/>
              <a:gd name="connsiteX809" fmla="*/ 1344474 w 4953000"/>
              <a:gd name="connsiteY809" fmla="*/ 6145141 h 6858001"/>
              <a:gd name="connsiteX810" fmla="*/ 1309553 w 4953000"/>
              <a:gd name="connsiteY810" fmla="*/ 6114447 h 6858001"/>
              <a:gd name="connsiteX811" fmla="*/ 1276219 w 4953000"/>
              <a:gd name="connsiteY811" fmla="*/ 6084281 h 6858001"/>
              <a:gd name="connsiteX812" fmla="*/ 1242356 w 4953000"/>
              <a:gd name="connsiteY812" fmla="*/ 6053586 h 6858001"/>
              <a:gd name="connsiteX813" fmla="*/ 1211138 w 4953000"/>
              <a:gd name="connsiteY813" fmla="*/ 6022362 h 6858001"/>
              <a:gd name="connsiteX814" fmla="*/ 1179392 w 4953000"/>
              <a:gd name="connsiteY814" fmla="*/ 5991667 h 6858001"/>
              <a:gd name="connsiteX815" fmla="*/ 1149233 w 4953000"/>
              <a:gd name="connsiteY815" fmla="*/ 5960973 h 6858001"/>
              <a:gd name="connsiteX816" fmla="*/ 1119603 w 4953000"/>
              <a:gd name="connsiteY816" fmla="*/ 5929219 h 6858001"/>
              <a:gd name="connsiteX817" fmla="*/ 1090502 w 4953000"/>
              <a:gd name="connsiteY817" fmla="*/ 5897466 h 6858001"/>
              <a:gd name="connsiteX818" fmla="*/ 1062988 w 4953000"/>
              <a:gd name="connsiteY818" fmla="*/ 5866242 h 6858001"/>
              <a:gd name="connsiteX819" fmla="*/ 1035474 w 4953000"/>
              <a:gd name="connsiteY819" fmla="*/ 5834489 h 6858001"/>
              <a:gd name="connsiteX820" fmla="*/ 1009548 w 4953000"/>
              <a:gd name="connsiteY820" fmla="*/ 5802736 h 6858001"/>
              <a:gd name="connsiteX821" fmla="*/ 983621 w 4953000"/>
              <a:gd name="connsiteY821" fmla="*/ 5771512 h 6858001"/>
              <a:gd name="connsiteX822" fmla="*/ 959282 w 4953000"/>
              <a:gd name="connsiteY822" fmla="*/ 5739229 h 6858001"/>
              <a:gd name="connsiteX823" fmla="*/ 935473 w 4953000"/>
              <a:gd name="connsiteY823" fmla="*/ 5707476 h 6858001"/>
              <a:gd name="connsiteX824" fmla="*/ 912192 w 4953000"/>
              <a:gd name="connsiteY824" fmla="*/ 5675194 h 6858001"/>
              <a:gd name="connsiteX825" fmla="*/ 889440 w 4953000"/>
              <a:gd name="connsiteY825" fmla="*/ 5643970 h 6858001"/>
              <a:gd name="connsiteX826" fmla="*/ 867747 w 4953000"/>
              <a:gd name="connsiteY826" fmla="*/ 5612216 h 6858001"/>
              <a:gd name="connsiteX827" fmla="*/ 846582 w 4953000"/>
              <a:gd name="connsiteY827" fmla="*/ 5580463 h 6858001"/>
              <a:gd name="connsiteX828" fmla="*/ 825947 w 4953000"/>
              <a:gd name="connsiteY828" fmla="*/ 5549239 h 6858001"/>
              <a:gd name="connsiteX829" fmla="*/ 806370 w 4953000"/>
              <a:gd name="connsiteY829" fmla="*/ 5517486 h 6858001"/>
              <a:gd name="connsiteX830" fmla="*/ 787322 w 4953000"/>
              <a:gd name="connsiteY830" fmla="*/ 5486262 h 6858001"/>
              <a:gd name="connsiteX831" fmla="*/ 768803 w 4953000"/>
              <a:gd name="connsiteY831" fmla="*/ 5455038 h 6858001"/>
              <a:gd name="connsiteX832" fmla="*/ 750813 w 4953000"/>
              <a:gd name="connsiteY832" fmla="*/ 5423285 h 6858001"/>
              <a:gd name="connsiteX833" fmla="*/ 734411 w 4953000"/>
              <a:gd name="connsiteY833" fmla="*/ 5393119 h 6858001"/>
              <a:gd name="connsiteX834" fmla="*/ 717479 w 4953000"/>
              <a:gd name="connsiteY834" fmla="*/ 5362424 h 6858001"/>
              <a:gd name="connsiteX835" fmla="*/ 702135 w 4953000"/>
              <a:gd name="connsiteY835" fmla="*/ 5332259 h 6858001"/>
              <a:gd name="connsiteX836" fmla="*/ 686791 w 4953000"/>
              <a:gd name="connsiteY836" fmla="*/ 5301564 h 6858001"/>
              <a:gd name="connsiteX837" fmla="*/ 671976 w 4953000"/>
              <a:gd name="connsiteY837" fmla="*/ 5271928 h 6858001"/>
              <a:gd name="connsiteX838" fmla="*/ 658219 w 4953000"/>
              <a:gd name="connsiteY838" fmla="*/ 5242291 h 6858001"/>
              <a:gd name="connsiteX839" fmla="*/ 644462 w 4953000"/>
              <a:gd name="connsiteY839" fmla="*/ 5212655 h 6858001"/>
              <a:gd name="connsiteX840" fmla="*/ 619594 w 4953000"/>
              <a:gd name="connsiteY840" fmla="*/ 5155499 h 6858001"/>
              <a:gd name="connsiteX841" fmla="*/ 596313 w 4953000"/>
              <a:gd name="connsiteY841" fmla="*/ 5099402 h 6858001"/>
              <a:gd name="connsiteX842" fmla="*/ 575149 w 4953000"/>
              <a:gd name="connsiteY842" fmla="*/ 5044892 h 6858001"/>
              <a:gd name="connsiteX843" fmla="*/ 556630 w 4953000"/>
              <a:gd name="connsiteY843" fmla="*/ 4992499 h 6858001"/>
              <a:gd name="connsiteX844" fmla="*/ 539170 w 4953000"/>
              <a:gd name="connsiteY844" fmla="*/ 4941694 h 6858001"/>
              <a:gd name="connsiteX845" fmla="*/ 523825 w 4953000"/>
              <a:gd name="connsiteY845" fmla="*/ 4893006 h 6858001"/>
              <a:gd name="connsiteX846" fmla="*/ 510069 w 4953000"/>
              <a:gd name="connsiteY846" fmla="*/ 4846964 h 6858001"/>
              <a:gd name="connsiteX847" fmla="*/ 497899 w 4953000"/>
              <a:gd name="connsiteY847" fmla="*/ 4803038 h 6858001"/>
              <a:gd name="connsiteX848" fmla="*/ 486788 w 4953000"/>
              <a:gd name="connsiteY848" fmla="*/ 4761230 h 6858001"/>
              <a:gd name="connsiteX849" fmla="*/ 477793 w 4953000"/>
              <a:gd name="connsiteY849" fmla="*/ 4723126 h 6858001"/>
              <a:gd name="connsiteX850" fmla="*/ 470385 w 4953000"/>
              <a:gd name="connsiteY850" fmla="*/ 4687139 h 6858001"/>
              <a:gd name="connsiteX851" fmla="*/ 463507 w 4953000"/>
              <a:gd name="connsiteY851" fmla="*/ 4654857 h 6858001"/>
              <a:gd name="connsiteX852" fmla="*/ 457687 w 4953000"/>
              <a:gd name="connsiteY852" fmla="*/ 4625220 h 6858001"/>
              <a:gd name="connsiteX853" fmla="*/ 481497 w 4953000"/>
              <a:gd name="connsiteY853" fmla="*/ 4615694 h 6858001"/>
              <a:gd name="connsiteX854" fmla="*/ 515360 w 4953000"/>
              <a:gd name="connsiteY854" fmla="*/ 4601405 h 6858001"/>
              <a:gd name="connsiteX855" fmla="*/ 547635 w 4953000"/>
              <a:gd name="connsiteY855" fmla="*/ 4586058 h 6858001"/>
              <a:gd name="connsiteX856" fmla="*/ 578853 w 4953000"/>
              <a:gd name="connsiteY856" fmla="*/ 4570711 h 6858001"/>
              <a:gd name="connsiteX857" fmla="*/ 609541 w 4953000"/>
              <a:gd name="connsiteY857" fmla="*/ 4554834 h 6858001"/>
              <a:gd name="connsiteX858" fmla="*/ 639700 w 4953000"/>
              <a:gd name="connsiteY858" fmla="*/ 4538428 h 6858001"/>
              <a:gd name="connsiteX859" fmla="*/ 668801 w 4953000"/>
              <a:gd name="connsiteY859" fmla="*/ 4521493 h 6858001"/>
              <a:gd name="connsiteX860" fmla="*/ 697373 w 4953000"/>
              <a:gd name="connsiteY860" fmla="*/ 4504558 h 6858001"/>
              <a:gd name="connsiteX861" fmla="*/ 725416 w 4953000"/>
              <a:gd name="connsiteY861" fmla="*/ 4486565 h 6858001"/>
              <a:gd name="connsiteX862" fmla="*/ 752401 w 4953000"/>
              <a:gd name="connsiteY862" fmla="*/ 4469100 h 6858001"/>
              <a:gd name="connsiteX863" fmla="*/ 778856 w 4953000"/>
              <a:gd name="connsiteY863" fmla="*/ 4450048 h 6858001"/>
              <a:gd name="connsiteX864" fmla="*/ 803724 w 4953000"/>
              <a:gd name="connsiteY864" fmla="*/ 4431526 h 6858001"/>
              <a:gd name="connsiteX865" fmla="*/ 829122 w 4953000"/>
              <a:gd name="connsiteY865" fmla="*/ 4413003 h 6858001"/>
              <a:gd name="connsiteX866" fmla="*/ 853461 w 4953000"/>
              <a:gd name="connsiteY866" fmla="*/ 4393422 h 6858001"/>
              <a:gd name="connsiteX867" fmla="*/ 877270 w 4953000"/>
              <a:gd name="connsiteY867" fmla="*/ 4374370 h 6858001"/>
              <a:gd name="connsiteX868" fmla="*/ 900022 w 4953000"/>
              <a:gd name="connsiteY868" fmla="*/ 4354789 h 6858001"/>
              <a:gd name="connsiteX869" fmla="*/ 922245 w 4953000"/>
              <a:gd name="connsiteY869" fmla="*/ 4335208 h 6858001"/>
              <a:gd name="connsiteX870" fmla="*/ 943409 w 4953000"/>
              <a:gd name="connsiteY870" fmla="*/ 4315097 h 6858001"/>
              <a:gd name="connsiteX871" fmla="*/ 965103 w 4953000"/>
              <a:gd name="connsiteY871" fmla="*/ 4294987 h 6858001"/>
              <a:gd name="connsiteX872" fmla="*/ 984680 w 4953000"/>
              <a:gd name="connsiteY872" fmla="*/ 4274347 h 6858001"/>
              <a:gd name="connsiteX873" fmla="*/ 1004786 w 4953000"/>
              <a:gd name="connsiteY873" fmla="*/ 4254237 h 6858001"/>
              <a:gd name="connsiteX874" fmla="*/ 1024363 w 4953000"/>
              <a:gd name="connsiteY874" fmla="*/ 4233597 h 6858001"/>
              <a:gd name="connsiteX875" fmla="*/ 1042353 w 4953000"/>
              <a:gd name="connsiteY875" fmla="*/ 4214016 h 6858001"/>
              <a:gd name="connsiteX876" fmla="*/ 1060342 w 4953000"/>
              <a:gd name="connsiteY876" fmla="*/ 4193376 h 6858001"/>
              <a:gd name="connsiteX877" fmla="*/ 1077803 w 4953000"/>
              <a:gd name="connsiteY877" fmla="*/ 4172737 h 6858001"/>
              <a:gd name="connsiteX878" fmla="*/ 1094205 w 4953000"/>
              <a:gd name="connsiteY878" fmla="*/ 4152097 h 6858001"/>
              <a:gd name="connsiteX879" fmla="*/ 1110608 w 4953000"/>
              <a:gd name="connsiteY879" fmla="*/ 4131987 h 6858001"/>
              <a:gd name="connsiteX880" fmla="*/ 1125952 w 4953000"/>
              <a:gd name="connsiteY880" fmla="*/ 4111347 h 6858001"/>
              <a:gd name="connsiteX881" fmla="*/ 1140767 w 4953000"/>
              <a:gd name="connsiteY881" fmla="*/ 4091237 h 6858001"/>
              <a:gd name="connsiteX882" fmla="*/ 1169868 w 4953000"/>
              <a:gd name="connsiteY882" fmla="*/ 4051016 h 6858001"/>
              <a:gd name="connsiteX883" fmla="*/ 1195265 w 4953000"/>
              <a:gd name="connsiteY883" fmla="*/ 4011854 h 6858001"/>
              <a:gd name="connsiteX884" fmla="*/ 1220133 w 4953000"/>
              <a:gd name="connsiteY884" fmla="*/ 3972692 h 6858001"/>
              <a:gd name="connsiteX885" fmla="*/ 1241827 w 4953000"/>
              <a:gd name="connsiteY885" fmla="*/ 3935117 h 6858001"/>
              <a:gd name="connsiteX886" fmla="*/ 1262462 w 4953000"/>
              <a:gd name="connsiteY886" fmla="*/ 3898072 h 6858001"/>
              <a:gd name="connsiteX887" fmla="*/ 1280452 w 4953000"/>
              <a:gd name="connsiteY887" fmla="*/ 3863672 h 6858001"/>
              <a:gd name="connsiteX888" fmla="*/ 1297383 w 4953000"/>
              <a:gd name="connsiteY888" fmla="*/ 3829273 h 6858001"/>
              <a:gd name="connsiteX889" fmla="*/ 1312198 w 4953000"/>
              <a:gd name="connsiteY889" fmla="*/ 3797520 h 6858001"/>
              <a:gd name="connsiteX890" fmla="*/ 1324897 w 4953000"/>
              <a:gd name="connsiteY890" fmla="*/ 3767354 h 6858001"/>
              <a:gd name="connsiteX891" fmla="*/ 1336537 w 4953000"/>
              <a:gd name="connsiteY891" fmla="*/ 3739835 h 6858001"/>
              <a:gd name="connsiteX892" fmla="*/ 1347120 w 4953000"/>
              <a:gd name="connsiteY892" fmla="*/ 3713903 h 6858001"/>
              <a:gd name="connsiteX893" fmla="*/ 1355056 w 4953000"/>
              <a:gd name="connsiteY893" fmla="*/ 3690617 h 6858001"/>
              <a:gd name="connsiteX894" fmla="*/ 1362464 w 4953000"/>
              <a:gd name="connsiteY894" fmla="*/ 3669978 h 6858001"/>
              <a:gd name="connsiteX895" fmla="*/ 1368284 w 4953000"/>
              <a:gd name="connsiteY895" fmla="*/ 3653043 h 6858001"/>
              <a:gd name="connsiteX896" fmla="*/ 1376750 w 4953000"/>
              <a:gd name="connsiteY896" fmla="*/ 3626582 h 6858001"/>
              <a:gd name="connsiteX897" fmla="*/ 1379924 w 4953000"/>
              <a:gd name="connsiteY897" fmla="*/ 3614409 h 6858001"/>
              <a:gd name="connsiteX898" fmla="*/ 1381512 w 4953000"/>
              <a:gd name="connsiteY898" fmla="*/ 3603825 h 6858001"/>
              <a:gd name="connsiteX899" fmla="*/ 1383099 w 4953000"/>
              <a:gd name="connsiteY899" fmla="*/ 3594299 h 6858001"/>
              <a:gd name="connsiteX900" fmla="*/ 1383099 w 4953000"/>
              <a:gd name="connsiteY900" fmla="*/ 3584773 h 6858001"/>
              <a:gd name="connsiteX901" fmla="*/ 1381512 w 4953000"/>
              <a:gd name="connsiteY901" fmla="*/ 3574718 h 6858001"/>
              <a:gd name="connsiteX902" fmla="*/ 1379924 w 4953000"/>
              <a:gd name="connsiteY902" fmla="*/ 3565192 h 6858001"/>
              <a:gd name="connsiteX903" fmla="*/ 1377279 w 4953000"/>
              <a:gd name="connsiteY903" fmla="*/ 3556195 h 6858001"/>
              <a:gd name="connsiteX904" fmla="*/ 1373046 w 4953000"/>
              <a:gd name="connsiteY904" fmla="*/ 3547198 h 6858001"/>
              <a:gd name="connsiteX905" fmla="*/ 1368813 w 4953000"/>
              <a:gd name="connsiteY905" fmla="*/ 3538731 h 6858001"/>
              <a:gd name="connsiteX906" fmla="*/ 1363522 w 4953000"/>
              <a:gd name="connsiteY906" fmla="*/ 3531322 h 6858001"/>
              <a:gd name="connsiteX907" fmla="*/ 1357702 w 4953000"/>
              <a:gd name="connsiteY907" fmla="*/ 3523384 h 6858001"/>
              <a:gd name="connsiteX908" fmla="*/ 1350823 w 4953000"/>
              <a:gd name="connsiteY908" fmla="*/ 3517033 h 6858001"/>
              <a:gd name="connsiteX909" fmla="*/ 1343416 w 4953000"/>
              <a:gd name="connsiteY909" fmla="*/ 3510682 h 6858001"/>
              <a:gd name="connsiteX910" fmla="*/ 1335479 w 4953000"/>
              <a:gd name="connsiteY910" fmla="*/ 3504861 h 6858001"/>
              <a:gd name="connsiteX911" fmla="*/ 1327013 w 4953000"/>
              <a:gd name="connsiteY911" fmla="*/ 3500098 h 6858001"/>
              <a:gd name="connsiteX912" fmla="*/ 1318019 w 4953000"/>
              <a:gd name="connsiteY912" fmla="*/ 3496393 h 6858001"/>
              <a:gd name="connsiteX913" fmla="*/ 1307966 w 4953000"/>
              <a:gd name="connsiteY913" fmla="*/ 3493218 h 6858001"/>
              <a:gd name="connsiteX914" fmla="*/ 1297912 w 4953000"/>
              <a:gd name="connsiteY914" fmla="*/ 3491101 h 6858001"/>
              <a:gd name="connsiteX915" fmla="*/ 1288388 w 4953000"/>
              <a:gd name="connsiteY915" fmla="*/ 3490572 h 6858001"/>
              <a:gd name="connsiteX916" fmla="*/ 1278335 w 4953000"/>
              <a:gd name="connsiteY916" fmla="*/ 3490572 h 6858001"/>
              <a:gd name="connsiteX917" fmla="*/ 1268811 w 4953000"/>
              <a:gd name="connsiteY917" fmla="*/ 3491101 h 6858001"/>
              <a:gd name="connsiteX918" fmla="*/ 1259287 w 4953000"/>
              <a:gd name="connsiteY918" fmla="*/ 3493218 h 6858001"/>
              <a:gd name="connsiteX919" fmla="*/ 1250293 w 4953000"/>
              <a:gd name="connsiteY919" fmla="*/ 3496393 h 6858001"/>
              <a:gd name="connsiteX920" fmla="*/ 1241298 w 4953000"/>
              <a:gd name="connsiteY920" fmla="*/ 3499569 h 6858001"/>
              <a:gd name="connsiteX921" fmla="*/ 1232832 w 4953000"/>
              <a:gd name="connsiteY921" fmla="*/ 3503802 h 6858001"/>
              <a:gd name="connsiteX922" fmla="*/ 1224366 w 4953000"/>
              <a:gd name="connsiteY922" fmla="*/ 3509095 h 6858001"/>
              <a:gd name="connsiteX923" fmla="*/ 1217488 w 4953000"/>
              <a:gd name="connsiteY923" fmla="*/ 3515445 h 6858001"/>
              <a:gd name="connsiteX924" fmla="*/ 1210080 w 4953000"/>
              <a:gd name="connsiteY924" fmla="*/ 3521796 h 6858001"/>
              <a:gd name="connsiteX925" fmla="*/ 1204260 w 4953000"/>
              <a:gd name="connsiteY925" fmla="*/ 3529205 h 6858001"/>
              <a:gd name="connsiteX926" fmla="*/ 1198969 w 4953000"/>
              <a:gd name="connsiteY926" fmla="*/ 3537672 h 6858001"/>
              <a:gd name="connsiteX927" fmla="*/ 1194207 w 4953000"/>
              <a:gd name="connsiteY927" fmla="*/ 3546140 h 6858001"/>
              <a:gd name="connsiteX928" fmla="*/ 1190503 w 4953000"/>
              <a:gd name="connsiteY928" fmla="*/ 3555137 h 6858001"/>
              <a:gd name="connsiteX929" fmla="*/ 1187329 w 4953000"/>
              <a:gd name="connsiteY929" fmla="*/ 3564663 h 6858001"/>
              <a:gd name="connsiteX930" fmla="*/ 1184683 w 4953000"/>
              <a:gd name="connsiteY930" fmla="*/ 3573130 h 6858001"/>
              <a:gd name="connsiteX931" fmla="*/ 1178334 w 4953000"/>
              <a:gd name="connsiteY931" fmla="*/ 3592711 h 6858001"/>
              <a:gd name="connsiteX932" fmla="*/ 1167222 w 4953000"/>
              <a:gd name="connsiteY932" fmla="*/ 3624465 h 6858001"/>
              <a:gd name="connsiteX933" fmla="*/ 1159815 w 4953000"/>
              <a:gd name="connsiteY933" fmla="*/ 3644046 h 6858001"/>
              <a:gd name="connsiteX934" fmla="*/ 1150820 w 4953000"/>
              <a:gd name="connsiteY934" fmla="*/ 3665744 h 6858001"/>
              <a:gd name="connsiteX935" fmla="*/ 1141296 w 4953000"/>
              <a:gd name="connsiteY935" fmla="*/ 3689559 h 6858001"/>
              <a:gd name="connsiteX936" fmla="*/ 1129656 w 4953000"/>
              <a:gd name="connsiteY936" fmla="*/ 3715491 h 6858001"/>
              <a:gd name="connsiteX937" fmla="*/ 1116957 w 4953000"/>
              <a:gd name="connsiteY937" fmla="*/ 3743010 h 6858001"/>
              <a:gd name="connsiteX938" fmla="*/ 1102142 w 4953000"/>
              <a:gd name="connsiteY938" fmla="*/ 3772646 h 6858001"/>
              <a:gd name="connsiteX939" fmla="*/ 1085740 w 4953000"/>
              <a:gd name="connsiteY939" fmla="*/ 3802812 h 6858001"/>
              <a:gd name="connsiteX940" fmla="*/ 1067750 w 4953000"/>
              <a:gd name="connsiteY940" fmla="*/ 3835094 h 6858001"/>
              <a:gd name="connsiteX941" fmla="*/ 1048702 w 4953000"/>
              <a:gd name="connsiteY941" fmla="*/ 3867906 h 6858001"/>
              <a:gd name="connsiteX942" fmla="*/ 1027538 w 4953000"/>
              <a:gd name="connsiteY942" fmla="*/ 3902305 h 6858001"/>
              <a:gd name="connsiteX943" fmla="*/ 1004257 w 4953000"/>
              <a:gd name="connsiteY943" fmla="*/ 3936705 h 6858001"/>
              <a:gd name="connsiteX944" fmla="*/ 979918 w 4953000"/>
              <a:gd name="connsiteY944" fmla="*/ 3971633 h 6858001"/>
              <a:gd name="connsiteX945" fmla="*/ 952404 w 4953000"/>
              <a:gd name="connsiteY945" fmla="*/ 4007620 h 6858001"/>
              <a:gd name="connsiteX946" fmla="*/ 923832 w 4953000"/>
              <a:gd name="connsiteY946" fmla="*/ 4043607 h 6858001"/>
              <a:gd name="connsiteX947" fmla="*/ 909017 w 4953000"/>
              <a:gd name="connsiteY947" fmla="*/ 4061601 h 6858001"/>
              <a:gd name="connsiteX948" fmla="*/ 892615 w 4953000"/>
              <a:gd name="connsiteY948" fmla="*/ 4080123 h 6858001"/>
              <a:gd name="connsiteX949" fmla="*/ 876741 w 4953000"/>
              <a:gd name="connsiteY949" fmla="*/ 4098117 h 6858001"/>
              <a:gd name="connsiteX950" fmla="*/ 859810 w 4953000"/>
              <a:gd name="connsiteY950" fmla="*/ 4115052 h 6858001"/>
              <a:gd name="connsiteX951" fmla="*/ 842878 w 4953000"/>
              <a:gd name="connsiteY951" fmla="*/ 4133575 h 6858001"/>
              <a:gd name="connsiteX952" fmla="*/ 824889 w 4953000"/>
              <a:gd name="connsiteY952" fmla="*/ 4151568 h 6858001"/>
              <a:gd name="connsiteX953" fmla="*/ 806370 w 4953000"/>
              <a:gd name="connsiteY953" fmla="*/ 4168503 h 6858001"/>
              <a:gd name="connsiteX954" fmla="*/ 787851 w 4953000"/>
              <a:gd name="connsiteY954" fmla="*/ 4187026 h 6858001"/>
              <a:gd name="connsiteX955" fmla="*/ 768274 w 4953000"/>
              <a:gd name="connsiteY955" fmla="*/ 4203961 h 6858001"/>
              <a:gd name="connsiteX956" fmla="*/ 748168 w 4953000"/>
              <a:gd name="connsiteY956" fmla="*/ 4220896 h 6858001"/>
              <a:gd name="connsiteX957" fmla="*/ 728062 w 4953000"/>
              <a:gd name="connsiteY957" fmla="*/ 4238360 h 6858001"/>
              <a:gd name="connsiteX958" fmla="*/ 706368 w 4953000"/>
              <a:gd name="connsiteY958" fmla="*/ 4255295 h 6858001"/>
              <a:gd name="connsiteX959" fmla="*/ 684675 w 4953000"/>
              <a:gd name="connsiteY959" fmla="*/ 4271701 h 6858001"/>
              <a:gd name="connsiteX960" fmla="*/ 661923 w 4953000"/>
              <a:gd name="connsiteY960" fmla="*/ 4288107 h 6858001"/>
              <a:gd name="connsiteX961" fmla="*/ 639171 w 4953000"/>
              <a:gd name="connsiteY961" fmla="*/ 4303984 h 6858001"/>
              <a:gd name="connsiteX962" fmla="*/ 615890 w 4953000"/>
              <a:gd name="connsiteY962" fmla="*/ 4320389 h 6858001"/>
              <a:gd name="connsiteX963" fmla="*/ 591022 w 4953000"/>
              <a:gd name="connsiteY963" fmla="*/ 4335737 h 6858001"/>
              <a:gd name="connsiteX964" fmla="*/ 566683 w 4953000"/>
              <a:gd name="connsiteY964" fmla="*/ 4350555 h 6858001"/>
              <a:gd name="connsiteX965" fmla="*/ 540757 w 4953000"/>
              <a:gd name="connsiteY965" fmla="*/ 4365373 h 6858001"/>
              <a:gd name="connsiteX966" fmla="*/ 514831 w 4953000"/>
              <a:gd name="connsiteY966" fmla="*/ 4379133 h 6858001"/>
              <a:gd name="connsiteX967" fmla="*/ 488375 w 4953000"/>
              <a:gd name="connsiteY967" fmla="*/ 4393422 h 6858001"/>
              <a:gd name="connsiteX968" fmla="*/ 460332 w 4953000"/>
              <a:gd name="connsiteY968" fmla="*/ 4407182 h 6858001"/>
              <a:gd name="connsiteX969" fmla="*/ 432819 w 4953000"/>
              <a:gd name="connsiteY969" fmla="*/ 4419883 h 6858001"/>
              <a:gd name="connsiteX970" fmla="*/ 403718 w 4953000"/>
              <a:gd name="connsiteY970" fmla="*/ 4433113 h 6858001"/>
              <a:gd name="connsiteX971" fmla="*/ 390490 w 4953000"/>
              <a:gd name="connsiteY971" fmla="*/ 4438406 h 6858001"/>
              <a:gd name="connsiteX972" fmla="*/ 374087 w 4953000"/>
              <a:gd name="connsiteY972" fmla="*/ 4410886 h 6858001"/>
              <a:gd name="connsiteX973" fmla="*/ 357156 w 4953000"/>
              <a:gd name="connsiteY973" fmla="*/ 4379133 h 6858001"/>
              <a:gd name="connsiteX974" fmla="*/ 338637 w 4953000"/>
              <a:gd name="connsiteY974" fmla="*/ 4344734 h 6858001"/>
              <a:gd name="connsiteX975" fmla="*/ 319589 w 4953000"/>
              <a:gd name="connsiteY975" fmla="*/ 4306630 h 6858001"/>
              <a:gd name="connsiteX976" fmla="*/ 299483 w 4953000"/>
              <a:gd name="connsiteY976" fmla="*/ 4265350 h 6858001"/>
              <a:gd name="connsiteX977" fmla="*/ 278848 w 4953000"/>
              <a:gd name="connsiteY977" fmla="*/ 4220896 h 6858001"/>
              <a:gd name="connsiteX978" fmla="*/ 257683 w 4953000"/>
              <a:gd name="connsiteY978" fmla="*/ 4173795 h 6858001"/>
              <a:gd name="connsiteX979" fmla="*/ 237048 w 4953000"/>
              <a:gd name="connsiteY979" fmla="*/ 4124578 h 6858001"/>
              <a:gd name="connsiteX980" fmla="*/ 215884 w 4953000"/>
              <a:gd name="connsiteY980" fmla="*/ 4071656 h 6858001"/>
              <a:gd name="connsiteX981" fmla="*/ 195778 w 4953000"/>
              <a:gd name="connsiteY981" fmla="*/ 4016617 h 6858001"/>
              <a:gd name="connsiteX982" fmla="*/ 175671 w 4953000"/>
              <a:gd name="connsiteY982" fmla="*/ 3959461 h 6858001"/>
              <a:gd name="connsiteX983" fmla="*/ 166147 w 4953000"/>
              <a:gd name="connsiteY983" fmla="*/ 3929825 h 6858001"/>
              <a:gd name="connsiteX984" fmla="*/ 157153 w 4953000"/>
              <a:gd name="connsiteY984" fmla="*/ 3900188 h 6858001"/>
              <a:gd name="connsiteX985" fmla="*/ 148158 w 4953000"/>
              <a:gd name="connsiteY985" fmla="*/ 3869494 h 6858001"/>
              <a:gd name="connsiteX986" fmla="*/ 139163 w 4953000"/>
              <a:gd name="connsiteY986" fmla="*/ 3838270 h 6858001"/>
              <a:gd name="connsiteX987" fmla="*/ 130697 w 4953000"/>
              <a:gd name="connsiteY987" fmla="*/ 3806516 h 6858001"/>
              <a:gd name="connsiteX988" fmla="*/ 122761 w 4953000"/>
              <a:gd name="connsiteY988" fmla="*/ 3774763 h 6858001"/>
              <a:gd name="connsiteX989" fmla="*/ 115353 w 4953000"/>
              <a:gd name="connsiteY989" fmla="*/ 3742481 h 6858001"/>
              <a:gd name="connsiteX990" fmla="*/ 107945 w 4953000"/>
              <a:gd name="connsiteY990" fmla="*/ 3709669 h 6858001"/>
              <a:gd name="connsiteX991" fmla="*/ 101067 w 4953000"/>
              <a:gd name="connsiteY991" fmla="*/ 3675799 h 6858001"/>
              <a:gd name="connsiteX992" fmla="*/ 94718 w 4953000"/>
              <a:gd name="connsiteY992" fmla="*/ 3642458 h 6858001"/>
              <a:gd name="connsiteX993" fmla="*/ 88898 w 4953000"/>
              <a:gd name="connsiteY993" fmla="*/ 3608588 h 6858001"/>
              <a:gd name="connsiteX994" fmla="*/ 83606 w 4953000"/>
              <a:gd name="connsiteY994" fmla="*/ 3573659 h 6858001"/>
              <a:gd name="connsiteX995" fmla="*/ 78315 w 4953000"/>
              <a:gd name="connsiteY995" fmla="*/ 3538731 h 6858001"/>
              <a:gd name="connsiteX996" fmla="*/ 74612 w 4953000"/>
              <a:gd name="connsiteY996" fmla="*/ 3503273 h 6858001"/>
              <a:gd name="connsiteX997" fmla="*/ 70908 w 4953000"/>
              <a:gd name="connsiteY997" fmla="*/ 3467815 h 6858001"/>
              <a:gd name="connsiteX998" fmla="*/ 68262 w 4953000"/>
              <a:gd name="connsiteY998" fmla="*/ 3432358 h 6858001"/>
              <a:gd name="connsiteX999" fmla="*/ 65617 w 4953000"/>
              <a:gd name="connsiteY999" fmla="*/ 3396371 h 6858001"/>
              <a:gd name="connsiteX1000" fmla="*/ 64558 w 4953000"/>
              <a:gd name="connsiteY1000" fmla="*/ 3359854 h 6858001"/>
              <a:gd name="connsiteX1001" fmla="*/ 63500 w 4953000"/>
              <a:gd name="connsiteY1001" fmla="*/ 3322809 h 6858001"/>
              <a:gd name="connsiteX1002" fmla="*/ 63500 w 4953000"/>
              <a:gd name="connsiteY1002" fmla="*/ 3286293 h 6858001"/>
              <a:gd name="connsiteX1003" fmla="*/ 64558 w 4953000"/>
              <a:gd name="connsiteY1003" fmla="*/ 3248718 h 6858001"/>
              <a:gd name="connsiteX1004" fmla="*/ 65617 w 4953000"/>
              <a:gd name="connsiteY1004" fmla="*/ 3212202 h 6858001"/>
              <a:gd name="connsiteX1005" fmla="*/ 68262 w 4953000"/>
              <a:gd name="connsiteY1005" fmla="*/ 3174098 h 6858001"/>
              <a:gd name="connsiteX1006" fmla="*/ 71437 w 4953000"/>
              <a:gd name="connsiteY1006" fmla="*/ 3137053 h 6858001"/>
              <a:gd name="connsiteX1007" fmla="*/ 75141 w 4953000"/>
              <a:gd name="connsiteY1007" fmla="*/ 3098949 h 6858001"/>
              <a:gd name="connsiteX1008" fmla="*/ 80432 w 4953000"/>
              <a:gd name="connsiteY1008" fmla="*/ 3060845 h 6858001"/>
              <a:gd name="connsiteX1009" fmla="*/ 86252 w 4953000"/>
              <a:gd name="connsiteY1009" fmla="*/ 3022741 h 6858001"/>
              <a:gd name="connsiteX1010" fmla="*/ 93130 w 4953000"/>
              <a:gd name="connsiteY1010" fmla="*/ 2984637 h 6858001"/>
              <a:gd name="connsiteX1011" fmla="*/ 101067 w 4953000"/>
              <a:gd name="connsiteY1011" fmla="*/ 2946004 h 6858001"/>
              <a:gd name="connsiteX1012" fmla="*/ 110062 w 4953000"/>
              <a:gd name="connsiteY1012" fmla="*/ 2908429 h 6858001"/>
              <a:gd name="connsiteX1013" fmla="*/ 120115 w 4953000"/>
              <a:gd name="connsiteY1013" fmla="*/ 2869796 h 6858001"/>
              <a:gd name="connsiteX1014" fmla="*/ 131755 w 4953000"/>
              <a:gd name="connsiteY1014" fmla="*/ 2831693 h 6858001"/>
              <a:gd name="connsiteX1015" fmla="*/ 143925 w 4953000"/>
              <a:gd name="connsiteY1015" fmla="*/ 2793059 h 6858001"/>
              <a:gd name="connsiteX1016" fmla="*/ 157682 w 4953000"/>
              <a:gd name="connsiteY1016" fmla="*/ 2754426 h 6858001"/>
              <a:gd name="connsiteX1017" fmla="*/ 171968 w 4953000"/>
              <a:gd name="connsiteY1017" fmla="*/ 2715793 h 6858001"/>
              <a:gd name="connsiteX1018" fmla="*/ 187841 w 4953000"/>
              <a:gd name="connsiteY1018" fmla="*/ 2677690 h 6858001"/>
              <a:gd name="connsiteX1019" fmla="*/ 204772 w 4953000"/>
              <a:gd name="connsiteY1019" fmla="*/ 2639056 h 6858001"/>
              <a:gd name="connsiteX1020" fmla="*/ 223291 w 4953000"/>
              <a:gd name="connsiteY1020" fmla="*/ 2600423 h 6858001"/>
              <a:gd name="connsiteX1021" fmla="*/ 242868 w 4953000"/>
              <a:gd name="connsiteY1021" fmla="*/ 2562319 h 6858001"/>
              <a:gd name="connsiteX1022" fmla="*/ 264033 w 4953000"/>
              <a:gd name="connsiteY1022" fmla="*/ 2524215 h 6858001"/>
              <a:gd name="connsiteX1023" fmla="*/ 286784 w 4953000"/>
              <a:gd name="connsiteY1023" fmla="*/ 2486112 h 6858001"/>
              <a:gd name="connsiteX1024" fmla="*/ 309536 w 4953000"/>
              <a:gd name="connsiteY1024" fmla="*/ 2448537 h 6858001"/>
              <a:gd name="connsiteX1025" fmla="*/ 327526 w 4953000"/>
              <a:gd name="connsiteY1025" fmla="*/ 2437423 h 6858001"/>
              <a:gd name="connsiteX1026" fmla="*/ 346045 w 4953000"/>
              <a:gd name="connsiteY1026" fmla="*/ 2426839 h 6858001"/>
              <a:gd name="connsiteX1027" fmla="*/ 364563 w 4953000"/>
              <a:gd name="connsiteY1027" fmla="*/ 2417313 h 6858001"/>
              <a:gd name="connsiteX1028" fmla="*/ 383082 w 4953000"/>
              <a:gd name="connsiteY1028" fmla="*/ 2407787 h 6858001"/>
              <a:gd name="connsiteX1029" fmla="*/ 402659 w 4953000"/>
              <a:gd name="connsiteY1029" fmla="*/ 2398790 h 6858001"/>
              <a:gd name="connsiteX1030" fmla="*/ 422236 w 4953000"/>
              <a:gd name="connsiteY1030" fmla="*/ 2390323 h 6858001"/>
              <a:gd name="connsiteX1031" fmla="*/ 442343 w 4953000"/>
              <a:gd name="connsiteY1031" fmla="*/ 2381855 h 6858001"/>
              <a:gd name="connsiteX1032" fmla="*/ 462449 w 4953000"/>
              <a:gd name="connsiteY1032" fmla="*/ 2374446 h 6858001"/>
              <a:gd name="connsiteX1033" fmla="*/ 483084 w 4953000"/>
              <a:gd name="connsiteY1033" fmla="*/ 2367037 h 6858001"/>
              <a:gd name="connsiteX1034" fmla="*/ 504248 w 4953000"/>
              <a:gd name="connsiteY1034" fmla="*/ 2360157 h 6858001"/>
              <a:gd name="connsiteX1035" fmla="*/ 525413 w 4953000"/>
              <a:gd name="connsiteY1035" fmla="*/ 2354336 h 6858001"/>
              <a:gd name="connsiteX1036" fmla="*/ 547635 w 4953000"/>
              <a:gd name="connsiteY1036" fmla="*/ 2348514 h 6858001"/>
              <a:gd name="connsiteX1037" fmla="*/ 569329 w 4953000"/>
              <a:gd name="connsiteY1037" fmla="*/ 2343222 h 6858001"/>
              <a:gd name="connsiteX1038" fmla="*/ 591022 w 4953000"/>
              <a:gd name="connsiteY1038" fmla="*/ 2338988 h 6858001"/>
              <a:gd name="connsiteX1039" fmla="*/ 613774 w 4953000"/>
              <a:gd name="connsiteY1039" fmla="*/ 2334225 h 6858001"/>
              <a:gd name="connsiteX1040" fmla="*/ 636526 w 4953000"/>
              <a:gd name="connsiteY1040" fmla="*/ 2331050 h 6858001"/>
              <a:gd name="connsiteX1041" fmla="*/ 659277 w 4953000"/>
              <a:gd name="connsiteY1041" fmla="*/ 2328404 h 6858001"/>
              <a:gd name="connsiteX1042" fmla="*/ 682558 w 4953000"/>
              <a:gd name="connsiteY1042" fmla="*/ 2325758 h 6858001"/>
              <a:gd name="connsiteX1043" fmla="*/ 705839 w 4953000"/>
              <a:gd name="connsiteY1043" fmla="*/ 2324699 h 6858001"/>
              <a:gd name="connsiteX1044" fmla="*/ 729649 w 4953000"/>
              <a:gd name="connsiteY1044" fmla="*/ 2324170 h 6858001"/>
              <a:gd name="connsiteX1045" fmla="*/ 753988 w 4953000"/>
              <a:gd name="connsiteY1045" fmla="*/ 2324170 h 6858001"/>
              <a:gd name="connsiteX1046" fmla="*/ 778327 w 4953000"/>
              <a:gd name="connsiteY1046" fmla="*/ 2324699 h 6858001"/>
              <a:gd name="connsiteX1047" fmla="*/ 802666 w 4953000"/>
              <a:gd name="connsiteY1047" fmla="*/ 2325758 h 6858001"/>
              <a:gd name="connsiteX1048" fmla="*/ 827005 w 4953000"/>
              <a:gd name="connsiteY1048" fmla="*/ 2327875 h 6858001"/>
              <a:gd name="connsiteX1049" fmla="*/ 852402 w 4953000"/>
              <a:gd name="connsiteY1049" fmla="*/ 2331050 h 6858001"/>
              <a:gd name="connsiteX1050" fmla="*/ 876741 w 4953000"/>
              <a:gd name="connsiteY1050" fmla="*/ 2334755 h 6858001"/>
              <a:gd name="connsiteX1051" fmla="*/ 902139 w 4953000"/>
              <a:gd name="connsiteY1051" fmla="*/ 2339518 h 6858001"/>
              <a:gd name="connsiteX1052" fmla="*/ 927536 w 4953000"/>
              <a:gd name="connsiteY1052" fmla="*/ 2344810 h 6858001"/>
              <a:gd name="connsiteX1053" fmla="*/ 952404 w 4953000"/>
              <a:gd name="connsiteY1053" fmla="*/ 2351160 h 6858001"/>
              <a:gd name="connsiteX1054" fmla="*/ 978330 w 4953000"/>
              <a:gd name="connsiteY1054" fmla="*/ 2358040 h 6858001"/>
              <a:gd name="connsiteX1055" fmla="*/ 1004257 w 4953000"/>
              <a:gd name="connsiteY1055" fmla="*/ 2366508 h 6858001"/>
              <a:gd name="connsiteX1056" fmla="*/ 1030712 w 4953000"/>
              <a:gd name="connsiteY1056" fmla="*/ 2375504 h 6858001"/>
              <a:gd name="connsiteX1057" fmla="*/ 1068808 w 4953000"/>
              <a:gd name="connsiteY1057" fmla="*/ 2389794 h 6858001"/>
              <a:gd name="connsiteX1058" fmla="*/ 1104788 w 4953000"/>
              <a:gd name="connsiteY1058" fmla="*/ 2405141 h 6858001"/>
              <a:gd name="connsiteX1059" fmla="*/ 1138121 w 4953000"/>
              <a:gd name="connsiteY1059" fmla="*/ 2420488 h 6858001"/>
              <a:gd name="connsiteX1060" fmla="*/ 1169868 w 4953000"/>
              <a:gd name="connsiteY1060" fmla="*/ 2436894 h 6858001"/>
              <a:gd name="connsiteX1061" fmla="*/ 1198969 w 4953000"/>
              <a:gd name="connsiteY1061" fmla="*/ 2452771 h 6858001"/>
              <a:gd name="connsiteX1062" fmla="*/ 1225954 w 4953000"/>
              <a:gd name="connsiteY1062" fmla="*/ 2469706 h 6858001"/>
              <a:gd name="connsiteX1063" fmla="*/ 1250822 w 4953000"/>
              <a:gd name="connsiteY1063" fmla="*/ 2486112 h 6858001"/>
              <a:gd name="connsiteX1064" fmla="*/ 1273573 w 4953000"/>
              <a:gd name="connsiteY1064" fmla="*/ 2503047 h 6858001"/>
              <a:gd name="connsiteX1065" fmla="*/ 1294738 w 4953000"/>
              <a:gd name="connsiteY1065" fmla="*/ 2519982 h 6858001"/>
              <a:gd name="connsiteX1066" fmla="*/ 1313786 w 4953000"/>
              <a:gd name="connsiteY1066" fmla="*/ 2536387 h 6858001"/>
              <a:gd name="connsiteX1067" fmla="*/ 1332305 w 4953000"/>
              <a:gd name="connsiteY1067" fmla="*/ 2553323 h 6858001"/>
              <a:gd name="connsiteX1068" fmla="*/ 1348178 w 4953000"/>
              <a:gd name="connsiteY1068" fmla="*/ 2570258 h 6858001"/>
              <a:gd name="connsiteX1069" fmla="*/ 1362464 w 4953000"/>
              <a:gd name="connsiteY1069" fmla="*/ 2586663 h 6858001"/>
              <a:gd name="connsiteX1070" fmla="*/ 1375162 w 4953000"/>
              <a:gd name="connsiteY1070" fmla="*/ 2603598 h 6858001"/>
              <a:gd name="connsiteX1071" fmla="*/ 1386803 w 4953000"/>
              <a:gd name="connsiteY1071" fmla="*/ 2618946 h 6858001"/>
              <a:gd name="connsiteX1072" fmla="*/ 1397385 w 4953000"/>
              <a:gd name="connsiteY1072" fmla="*/ 2634822 h 6858001"/>
              <a:gd name="connsiteX1073" fmla="*/ 1406380 w 4953000"/>
              <a:gd name="connsiteY1073" fmla="*/ 2649641 h 6858001"/>
              <a:gd name="connsiteX1074" fmla="*/ 1414316 w 4953000"/>
              <a:gd name="connsiteY1074" fmla="*/ 2664459 h 6858001"/>
              <a:gd name="connsiteX1075" fmla="*/ 1421195 w 4953000"/>
              <a:gd name="connsiteY1075" fmla="*/ 2678748 h 6858001"/>
              <a:gd name="connsiteX1076" fmla="*/ 1427015 w 4953000"/>
              <a:gd name="connsiteY1076" fmla="*/ 2693037 h 6858001"/>
              <a:gd name="connsiteX1077" fmla="*/ 1431777 w 4953000"/>
              <a:gd name="connsiteY1077" fmla="*/ 2705738 h 6858001"/>
              <a:gd name="connsiteX1078" fmla="*/ 1436010 w 4953000"/>
              <a:gd name="connsiteY1078" fmla="*/ 2718439 h 6858001"/>
              <a:gd name="connsiteX1079" fmla="*/ 1439185 w 4953000"/>
              <a:gd name="connsiteY1079" fmla="*/ 2729024 h 6858001"/>
              <a:gd name="connsiteX1080" fmla="*/ 1441830 w 4953000"/>
              <a:gd name="connsiteY1080" fmla="*/ 2740137 h 6858001"/>
              <a:gd name="connsiteX1081" fmla="*/ 1445534 w 4953000"/>
              <a:gd name="connsiteY1081" fmla="*/ 2758131 h 6858001"/>
              <a:gd name="connsiteX1082" fmla="*/ 1446592 w 4953000"/>
              <a:gd name="connsiteY1082" fmla="*/ 2772420 h 6858001"/>
              <a:gd name="connsiteX1083" fmla="*/ 1447121 w 4953000"/>
              <a:gd name="connsiteY1083" fmla="*/ 2781946 h 6858001"/>
              <a:gd name="connsiteX1084" fmla="*/ 1447121 w 4953000"/>
              <a:gd name="connsiteY1084" fmla="*/ 2786709 h 6858001"/>
              <a:gd name="connsiteX1085" fmla="*/ 1447121 w 4953000"/>
              <a:gd name="connsiteY1085" fmla="*/ 2793589 h 6858001"/>
              <a:gd name="connsiteX1086" fmla="*/ 1447121 w 4953000"/>
              <a:gd name="connsiteY1086" fmla="*/ 2801527 h 6858001"/>
              <a:gd name="connsiteX1087" fmla="*/ 1448709 w 4953000"/>
              <a:gd name="connsiteY1087" fmla="*/ 2808407 h 6858001"/>
              <a:gd name="connsiteX1088" fmla="*/ 1449767 w 4953000"/>
              <a:gd name="connsiteY1088" fmla="*/ 2815287 h 6858001"/>
              <a:gd name="connsiteX1089" fmla="*/ 1436010 w 4953000"/>
              <a:gd name="connsiteY1089" fmla="*/ 2852861 h 6858001"/>
              <a:gd name="connsiteX1090" fmla="*/ 1422253 w 4953000"/>
              <a:gd name="connsiteY1090" fmla="*/ 2889378 h 6858001"/>
              <a:gd name="connsiteX1091" fmla="*/ 1410613 w 4953000"/>
              <a:gd name="connsiteY1091" fmla="*/ 2924835 h 6858001"/>
              <a:gd name="connsiteX1092" fmla="*/ 1398972 w 4953000"/>
              <a:gd name="connsiteY1092" fmla="*/ 2958176 h 6858001"/>
              <a:gd name="connsiteX1093" fmla="*/ 1388919 w 4953000"/>
              <a:gd name="connsiteY1093" fmla="*/ 2990459 h 6858001"/>
              <a:gd name="connsiteX1094" fmla="*/ 1379924 w 4953000"/>
              <a:gd name="connsiteY1094" fmla="*/ 3021153 h 6858001"/>
              <a:gd name="connsiteX1095" fmla="*/ 1364051 w 4953000"/>
              <a:gd name="connsiteY1095" fmla="*/ 3075663 h 6858001"/>
              <a:gd name="connsiteX1096" fmla="*/ 1351882 w 4953000"/>
              <a:gd name="connsiteY1096" fmla="*/ 3121176 h 6858001"/>
              <a:gd name="connsiteX1097" fmla="*/ 1342887 w 4953000"/>
              <a:gd name="connsiteY1097" fmla="*/ 3156634 h 6858001"/>
              <a:gd name="connsiteX1098" fmla="*/ 1335479 w 4953000"/>
              <a:gd name="connsiteY1098" fmla="*/ 3191562 h 6858001"/>
              <a:gd name="connsiteX1099" fmla="*/ 1333363 w 4953000"/>
              <a:gd name="connsiteY1099" fmla="*/ 3201088 h 6858001"/>
              <a:gd name="connsiteX1100" fmla="*/ 1333363 w 4953000"/>
              <a:gd name="connsiteY1100" fmla="*/ 3211673 h 6858001"/>
              <a:gd name="connsiteX1101" fmla="*/ 1333363 w 4953000"/>
              <a:gd name="connsiteY1101" fmla="*/ 3221199 h 6858001"/>
              <a:gd name="connsiteX1102" fmla="*/ 1334421 w 4953000"/>
              <a:gd name="connsiteY1102" fmla="*/ 3230725 h 6858001"/>
              <a:gd name="connsiteX1103" fmla="*/ 1337067 w 4953000"/>
              <a:gd name="connsiteY1103" fmla="*/ 3240780 h 6858001"/>
              <a:gd name="connsiteX1104" fmla="*/ 1340241 w 4953000"/>
              <a:gd name="connsiteY1104" fmla="*/ 3249777 h 6858001"/>
              <a:gd name="connsiteX1105" fmla="*/ 1344474 w 4953000"/>
              <a:gd name="connsiteY1105" fmla="*/ 3257715 h 6858001"/>
              <a:gd name="connsiteX1106" fmla="*/ 1349236 w 4953000"/>
              <a:gd name="connsiteY1106" fmla="*/ 3266182 h 6858001"/>
              <a:gd name="connsiteX1107" fmla="*/ 1355056 w 4953000"/>
              <a:gd name="connsiteY1107" fmla="*/ 3274121 h 6858001"/>
              <a:gd name="connsiteX1108" fmla="*/ 1361935 w 4953000"/>
              <a:gd name="connsiteY1108" fmla="*/ 3281001 h 6858001"/>
              <a:gd name="connsiteX1109" fmla="*/ 1368284 w 4953000"/>
              <a:gd name="connsiteY1109" fmla="*/ 3287351 h 6858001"/>
              <a:gd name="connsiteX1110" fmla="*/ 1375692 w 4953000"/>
              <a:gd name="connsiteY1110" fmla="*/ 3293173 h 6858001"/>
              <a:gd name="connsiteX1111" fmla="*/ 1384157 w 4953000"/>
              <a:gd name="connsiteY1111" fmla="*/ 3298465 h 6858001"/>
              <a:gd name="connsiteX1112" fmla="*/ 1393152 w 4953000"/>
              <a:gd name="connsiteY1112" fmla="*/ 3303228 h 6858001"/>
              <a:gd name="connsiteX1113" fmla="*/ 1402147 w 4953000"/>
              <a:gd name="connsiteY1113" fmla="*/ 3306403 h 6858001"/>
              <a:gd name="connsiteX1114" fmla="*/ 1412729 w 4953000"/>
              <a:gd name="connsiteY1114" fmla="*/ 3309049 h 6858001"/>
              <a:gd name="connsiteX1115" fmla="*/ 1422253 w 4953000"/>
              <a:gd name="connsiteY1115" fmla="*/ 3310637 h 6858001"/>
              <a:gd name="connsiteX1116" fmla="*/ 1432306 w 4953000"/>
              <a:gd name="connsiteY1116" fmla="*/ 3310637 h 6858001"/>
              <a:gd name="connsiteX1117" fmla="*/ 1440772 w 4953000"/>
              <a:gd name="connsiteY1117" fmla="*/ 3310637 h 6858001"/>
              <a:gd name="connsiteX1118" fmla="*/ 1449767 w 4953000"/>
              <a:gd name="connsiteY1118" fmla="*/ 3309579 h 6858001"/>
              <a:gd name="connsiteX1119" fmla="*/ 1457703 w 4953000"/>
              <a:gd name="connsiteY1119" fmla="*/ 3307462 h 6858001"/>
              <a:gd name="connsiteX1120" fmla="*/ 1466169 w 4953000"/>
              <a:gd name="connsiteY1120" fmla="*/ 3304816 h 6858001"/>
              <a:gd name="connsiteX1121" fmla="*/ 1473577 w 4953000"/>
              <a:gd name="connsiteY1121" fmla="*/ 3302169 h 6858001"/>
              <a:gd name="connsiteX1122" fmla="*/ 1480984 w 4953000"/>
              <a:gd name="connsiteY1122" fmla="*/ 3298465 h 6858001"/>
              <a:gd name="connsiteX1123" fmla="*/ 1487863 w 4953000"/>
              <a:gd name="connsiteY1123" fmla="*/ 3294231 h 6858001"/>
              <a:gd name="connsiteX1124" fmla="*/ 1495270 w 4953000"/>
              <a:gd name="connsiteY1124" fmla="*/ 3288939 h 6858001"/>
              <a:gd name="connsiteX1125" fmla="*/ 1501620 w 4953000"/>
              <a:gd name="connsiteY1125" fmla="*/ 3283647 h 6858001"/>
              <a:gd name="connsiteX1126" fmla="*/ 1507440 w 4953000"/>
              <a:gd name="connsiteY1126" fmla="*/ 3277296 h 6858001"/>
              <a:gd name="connsiteX1127" fmla="*/ 1512202 w 4953000"/>
              <a:gd name="connsiteY1127" fmla="*/ 3270945 h 6858001"/>
              <a:gd name="connsiteX1128" fmla="*/ 1516964 w 4953000"/>
              <a:gd name="connsiteY1128" fmla="*/ 3263536 h 6858001"/>
              <a:gd name="connsiteX1129" fmla="*/ 1521197 w 4953000"/>
              <a:gd name="connsiteY1129" fmla="*/ 3256656 h 6858001"/>
              <a:gd name="connsiteX1130" fmla="*/ 1524900 w 4953000"/>
              <a:gd name="connsiteY1130" fmla="*/ 3248718 h 6858001"/>
              <a:gd name="connsiteX1131" fmla="*/ 1528075 w 4953000"/>
              <a:gd name="connsiteY1131" fmla="*/ 3240780 h 6858001"/>
              <a:gd name="connsiteX1132" fmla="*/ 1529662 w 4953000"/>
              <a:gd name="connsiteY1132" fmla="*/ 3231783 h 6858001"/>
              <a:gd name="connsiteX1133" fmla="*/ 1534953 w 4953000"/>
              <a:gd name="connsiteY1133" fmla="*/ 3211144 h 6858001"/>
              <a:gd name="connsiteX1134" fmla="*/ 1540774 w 4953000"/>
              <a:gd name="connsiteY1134" fmla="*/ 3187329 h 6858001"/>
              <a:gd name="connsiteX1135" fmla="*/ 1548710 w 4953000"/>
              <a:gd name="connsiteY1135" fmla="*/ 3155575 h 6858001"/>
              <a:gd name="connsiteX1136" fmla="*/ 1559292 w 4953000"/>
              <a:gd name="connsiteY1136" fmla="*/ 3116942 h 6858001"/>
              <a:gd name="connsiteX1137" fmla="*/ 1572520 w 4953000"/>
              <a:gd name="connsiteY1137" fmla="*/ 3072488 h 6858001"/>
              <a:gd name="connsiteX1138" fmla="*/ 1587864 w 4953000"/>
              <a:gd name="connsiteY1138" fmla="*/ 3022212 h 6858001"/>
              <a:gd name="connsiteX1139" fmla="*/ 1606383 w 4953000"/>
              <a:gd name="connsiteY1139" fmla="*/ 2967702 h 6858001"/>
              <a:gd name="connsiteX1140" fmla="*/ 1627018 w 4953000"/>
              <a:gd name="connsiteY1140" fmla="*/ 2908959 h 6858001"/>
              <a:gd name="connsiteX1141" fmla="*/ 1638659 w 4953000"/>
              <a:gd name="connsiteY1141" fmla="*/ 2878793 h 6858001"/>
              <a:gd name="connsiteX1142" fmla="*/ 1650828 w 4953000"/>
              <a:gd name="connsiteY1142" fmla="*/ 2847569 h 6858001"/>
              <a:gd name="connsiteX1143" fmla="*/ 1664585 w 4953000"/>
              <a:gd name="connsiteY1143" fmla="*/ 2815287 h 6858001"/>
              <a:gd name="connsiteX1144" fmla="*/ 1677813 w 4953000"/>
              <a:gd name="connsiteY1144" fmla="*/ 2784063 h 6858001"/>
              <a:gd name="connsiteX1145" fmla="*/ 1692099 w 4953000"/>
              <a:gd name="connsiteY1145" fmla="*/ 2751251 h 6858001"/>
              <a:gd name="connsiteX1146" fmla="*/ 1707443 w 4953000"/>
              <a:gd name="connsiteY1146" fmla="*/ 2718439 h 6858001"/>
              <a:gd name="connsiteX1147" fmla="*/ 1723845 w 4953000"/>
              <a:gd name="connsiteY1147" fmla="*/ 2685098 h 6858001"/>
              <a:gd name="connsiteX1148" fmla="*/ 1740248 w 4953000"/>
              <a:gd name="connsiteY1148" fmla="*/ 2652287 h 6858001"/>
              <a:gd name="connsiteX1149" fmla="*/ 1757708 w 4953000"/>
              <a:gd name="connsiteY1149" fmla="*/ 2619475 h 6858001"/>
              <a:gd name="connsiteX1150" fmla="*/ 1775698 w 4953000"/>
              <a:gd name="connsiteY1150" fmla="*/ 2586663 h 6858001"/>
              <a:gd name="connsiteX1151" fmla="*/ 1795275 w 4953000"/>
              <a:gd name="connsiteY1151" fmla="*/ 2553852 h 6858001"/>
              <a:gd name="connsiteX1152" fmla="*/ 1815381 w 4953000"/>
              <a:gd name="connsiteY1152" fmla="*/ 2521570 h 6858001"/>
              <a:gd name="connsiteX1153" fmla="*/ 1836017 w 4953000"/>
              <a:gd name="connsiteY1153" fmla="*/ 2489287 h 6858001"/>
              <a:gd name="connsiteX1154" fmla="*/ 1857181 w 4953000"/>
              <a:gd name="connsiteY1154" fmla="*/ 2458592 h 6858001"/>
              <a:gd name="connsiteX1155" fmla="*/ 1876229 w 4953000"/>
              <a:gd name="connsiteY1155" fmla="*/ 2431073 h 6858001"/>
              <a:gd name="connsiteX1156" fmla="*/ 1895277 w 4953000"/>
              <a:gd name="connsiteY1156" fmla="*/ 2405670 h 6858001"/>
              <a:gd name="connsiteX1157" fmla="*/ 1913267 w 4953000"/>
              <a:gd name="connsiteY1157" fmla="*/ 2381855 h 6858001"/>
              <a:gd name="connsiteX1158" fmla="*/ 1930727 w 4953000"/>
              <a:gd name="connsiteY1158" fmla="*/ 2360157 h 6858001"/>
              <a:gd name="connsiteX1159" fmla="*/ 1946600 w 4953000"/>
              <a:gd name="connsiteY1159" fmla="*/ 2340047 h 6858001"/>
              <a:gd name="connsiteX1160" fmla="*/ 1961945 w 4953000"/>
              <a:gd name="connsiteY1160" fmla="*/ 2321524 h 6858001"/>
              <a:gd name="connsiteX1161" fmla="*/ 1976760 w 4953000"/>
              <a:gd name="connsiteY1161" fmla="*/ 2304589 h 6858001"/>
              <a:gd name="connsiteX1162" fmla="*/ 1991575 w 4953000"/>
              <a:gd name="connsiteY1162" fmla="*/ 2288712 h 6858001"/>
              <a:gd name="connsiteX1163" fmla="*/ 2018030 w 4953000"/>
              <a:gd name="connsiteY1163" fmla="*/ 2260664 h 6858001"/>
              <a:gd name="connsiteX1164" fmla="*/ 2041840 w 4953000"/>
              <a:gd name="connsiteY1164" fmla="*/ 2236320 h 6858001"/>
              <a:gd name="connsiteX1165" fmla="*/ 2064592 w 4953000"/>
              <a:gd name="connsiteY1165" fmla="*/ 2215680 h 6858001"/>
              <a:gd name="connsiteX1166" fmla="*/ 2084698 w 4953000"/>
              <a:gd name="connsiteY1166" fmla="*/ 2197687 h 6858001"/>
              <a:gd name="connsiteX1167" fmla="*/ 2111683 w 4953000"/>
              <a:gd name="connsiteY1167" fmla="*/ 2171755 h 6858001"/>
              <a:gd name="connsiteX1168" fmla="*/ 2124381 w 4953000"/>
              <a:gd name="connsiteY1168" fmla="*/ 2159583 h 6858001"/>
              <a:gd name="connsiteX1169" fmla="*/ 2136551 w 4953000"/>
              <a:gd name="connsiteY1169" fmla="*/ 2147411 h 6858001"/>
              <a:gd name="connsiteX1170" fmla="*/ 2148191 w 4953000"/>
              <a:gd name="connsiteY1170" fmla="*/ 2134709 h 6858001"/>
              <a:gd name="connsiteX1171" fmla="*/ 2159302 w 4953000"/>
              <a:gd name="connsiteY1171" fmla="*/ 2121479 h 6858001"/>
              <a:gd name="connsiteX1172" fmla="*/ 2169355 w 4953000"/>
              <a:gd name="connsiteY1172" fmla="*/ 2108248 h 6858001"/>
              <a:gd name="connsiteX1173" fmla="*/ 2179937 w 4953000"/>
              <a:gd name="connsiteY1173" fmla="*/ 2093430 h 6858001"/>
              <a:gd name="connsiteX1174" fmla="*/ 2188933 w 4953000"/>
              <a:gd name="connsiteY1174" fmla="*/ 2078083 h 6858001"/>
              <a:gd name="connsiteX1175" fmla="*/ 2197927 w 4953000"/>
              <a:gd name="connsiteY1175" fmla="*/ 2061677 h 6858001"/>
              <a:gd name="connsiteX1176" fmla="*/ 2206922 w 4953000"/>
              <a:gd name="connsiteY1176" fmla="*/ 2043683 h 6858001"/>
              <a:gd name="connsiteX1177" fmla="*/ 2215388 w 4953000"/>
              <a:gd name="connsiteY1177" fmla="*/ 2024631 h 6858001"/>
              <a:gd name="connsiteX1178" fmla="*/ 2222795 w 4953000"/>
              <a:gd name="connsiteY1178" fmla="*/ 2002933 h 6858001"/>
              <a:gd name="connsiteX1179" fmla="*/ 2230732 w 4953000"/>
              <a:gd name="connsiteY1179" fmla="*/ 1980177 h 6858001"/>
              <a:gd name="connsiteX1180" fmla="*/ 2238669 w 4953000"/>
              <a:gd name="connsiteY1180" fmla="*/ 1954774 h 6858001"/>
              <a:gd name="connsiteX1181" fmla="*/ 2245547 w 4953000"/>
              <a:gd name="connsiteY1181" fmla="*/ 1927784 h 6858001"/>
              <a:gd name="connsiteX1182" fmla="*/ 2255071 w 4953000"/>
              <a:gd name="connsiteY1182" fmla="*/ 1889680 h 6858001"/>
              <a:gd name="connsiteX1183" fmla="*/ 2266183 w 4953000"/>
              <a:gd name="connsiteY1183" fmla="*/ 1854222 h 6858001"/>
              <a:gd name="connsiteX1184" fmla="*/ 2271473 w 4953000"/>
              <a:gd name="connsiteY1184" fmla="*/ 1838346 h 6858001"/>
              <a:gd name="connsiteX1185" fmla="*/ 2277294 w 4953000"/>
              <a:gd name="connsiteY1185" fmla="*/ 1822998 h 6858001"/>
              <a:gd name="connsiteX1186" fmla="*/ 2283114 w 4953000"/>
              <a:gd name="connsiteY1186" fmla="*/ 1808180 h 6858001"/>
              <a:gd name="connsiteX1187" fmla="*/ 2289463 w 4953000"/>
              <a:gd name="connsiteY1187" fmla="*/ 1793891 h 6858001"/>
              <a:gd name="connsiteX1188" fmla="*/ 2295283 w 4953000"/>
              <a:gd name="connsiteY1188" fmla="*/ 1781190 h 6858001"/>
              <a:gd name="connsiteX1189" fmla="*/ 2301633 w 4953000"/>
              <a:gd name="connsiteY1189" fmla="*/ 1767960 h 6858001"/>
              <a:gd name="connsiteX1190" fmla="*/ 2308511 w 4953000"/>
              <a:gd name="connsiteY1190" fmla="*/ 1756317 h 6858001"/>
              <a:gd name="connsiteX1191" fmla="*/ 2314861 w 4953000"/>
              <a:gd name="connsiteY1191" fmla="*/ 1744674 h 6858001"/>
              <a:gd name="connsiteX1192" fmla="*/ 2322797 w 4953000"/>
              <a:gd name="connsiteY1192" fmla="*/ 1734619 h 6858001"/>
              <a:gd name="connsiteX1193" fmla="*/ 2329675 w 4953000"/>
              <a:gd name="connsiteY1193" fmla="*/ 1725093 h 6858001"/>
              <a:gd name="connsiteX1194" fmla="*/ 2337612 w 4953000"/>
              <a:gd name="connsiteY1194" fmla="*/ 1715037 h 6858001"/>
              <a:gd name="connsiteX1195" fmla="*/ 2346078 w 4953000"/>
              <a:gd name="connsiteY1195" fmla="*/ 1707099 h 6858001"/>
              <a:gd name="connsiteX1196" fmla="*/ 2354544 w 4953000"/>
              <a:gd name="connsiteY1196" fmla="*/ 1698632 h 6858001"/>
              <a:gd name="connsiteX1197" fmla="*/ 2363539 w 4953000"/>
              <a:gd name="connsiteY1197" fmla="*/ 1691223 h 6858001"/>
              <a:gd name="connsiteX1198" fmla="*/ 2372533 w 4953000"/>
              <a:gd name="connsiteY1198" fmla="*/ 1684343 h 6858001"/>
              <a:gd name="connsiteX1199" fmla="*/ 2382057 w 4953000"/>
              <a:gd name="connsiteY1199" fmla="*/ 1678521 h 6858001"/>
              <a:gd name="connsiteX1200" fmla="*/ 2391581 w 4953000"/>
              <a:gd name="connsiteY1200" fmla="*/ 1672700 h 6858001"/>
              <a:gd name="connsiteX1201" fmla="*/ 2402163 w 4953000"/>
              <a:gd name="connsiteY1201" fmla="*/ 1666878 h 6858001"/>
              <a:gd name="connsiteX1202" fmla="*/ 2412746 w 4953000"/>
              <a:gd name="connsiteY1202" fmla="*/ 1662645 h 6858001"/>
              <a:gd name="connsiteX1203" fmla="*/ 2423857 w 4953000"/>
              <a:gd name="connsiteY1203" fmla="*/ 1657882 h 6858001"/>
              <a:gd name="connsiteX1204" fmla="*/ 2435497 w 4953000"/>
              <a:gd name="connsiteY1204" fmla="*/ 1654706 h 6858001"/>
              <a:gd name="connsiteX1205" fmla="*/ 2447667 w 4953000"/>
              <a:gd name="connsiteY1205" fmla="*/ 1651531 h 6858001"/>
              <a:gd name="connsiteX1206" fmla="*/ 2459837 w 4953000"/>
              <a:gd name="connsiteY1206" fmla="*/ 1648356 h 6858001"/>
              <a:gd name="connsiteX1207" fmla="*/ 2473593 w 4953000"/>
              <a:gd name="connsiteY1207" fmla="*/ 1645710 h 6858001"/>
              <a:gd name="connsiteX1208" fmla="*/ 2486821 w 4953000"/>
              <a:gd name="connsiteY1208" fmla="*/ 1643593 h 6858001"/>
              <a:gd name="connsiteX1209" fmla="*/ 2501107 w 4953000"/>
              <a:gd name="connsiteY1209" fmla="*/ 1642534 h 6858001"/>
              <a:gd name="connsiteX1210" fmla="*/ 2515922 w 4953000"/>
              <a:gd name="connsiteY1210" fmla="*/ 1640947 h 6858001"/>
              <a:gd name="connsiteX1211" fmla="*/ 168804 w 4953000"/>
              <a:gd name="connsiteY1211" fmla="*/ 249238 h 6858001"/>
              <a:gd name="connsiteX1212" fmla="*/ 186796 w 4953000"/>
              <a:gd name="connsiteY1212" fmla="*/ 264055 h 6858001"/>
              <a:gd name="connsiteX1213" fmla="*/ 207434 w 4953000"/>
              <a:gd name="connsiteY1213" fmla="*/ 280459 h 6858001"/>
              <a:gd name="connsiteX1214" fmla="*/ 236538 w 4953000"/>
              <a:gd name="connsiteY1214" fmla="*/ 302684 h 6858001"/>
              <a:gd name="connsiteX1215" fmla="*/ 271992 w 4953000"/>
              <a:gd name="connsiteY1215" fmla="*/ 328613 h 6858001"/>
              <a:gd name="connsiteX1216" fmla="*/ 313796 w 4953000"/>
              <a:gd name="connsiteY1216" fmla="*/ 358247 h 6858001"/>
              <a:gd name="connsiteX1217" fmla="*/ 337079 w 4953000"/>
              <a:gd name="connsiteY1217" fmla="*/ 373592 h 6858001"/>
              <a:gd name="connsiteX1218" fmla="*/ 361421 w 4953000"/>
              <a:gd name="connsiteY1218" fmla="*/ 389467 h 6858001"/>
              <a:gd name="connsiteX1219" fmla="*/ 387350 w 4953000"/>
              <a:gd name="connsiteY1219" fmla="*/ 405872 h 6858001"/>
              <a:gd name="connsiteX1220" fmla="*/ 413809 w 4953000"/>
              <a:gd name="connsiteY1220" fmla="*/ 422276 h 6858001"/>
              <a:gd name="connsiteX1221" fmla="*/ 441854 w 4953000"/>
              <a:gd name="connsiteY1221" fmla="*/ 439209 h 6858001"/>
              <a:gd name="connsiteX1222" fmla="*/ 470959 w 4953000"/>
              <a:gd name="connsiteY1222" fmla="*/ 456142 h 6858001"/>
              <a:gd name="connsiteX1223" fmla="*/ 501121 w 4953000"/>
              <a:gd name="connsiteY1223" fmla="*/ 472547 h 6858001"/>
              <a:gd name="connsiteX1224" fmla="*/ 532342 w 4953000"/>
              <a:gd name="connsiteY1224" fmla="*/ 488951 h 6858001"/>
              <a:gd name="connsiteX1225" fmla="*/ 564621 w 4953000"/>
              <a:gd name="connsiteY1225" fmla="*/ 504826 h 6858001"/>
              <a:gd name="connsiteX1226" fmla="*/ 596371 w 4953000"/>
              <a:gd name="connsiteY1226" fmla="*/ 520172 h 6858001"/>
              <a:gd name="connsiteX1227" fmla="*/ 630238 w 4953000"/>
              <a:gd name="connsiteY1227" fmla="*/ 534988 h 6858001"/>
              <a:gd name="connsiteX1228" fmla="*/ 664104 w 4953000"/>
              <a:gd name="connsiteY1228" fmla="*/ 549276 h 6858001"/>
              <a:gd name="connsiteX1229" fmla="*/ 698500 w 4953000"/>
              <a:gd name="connsiteY1229" fmla="*/ 561976 h 6858001"/>
              <a:gd name="connsiteX1230" fmla="*/ 733954 w 4953000"/>
              <a:gd name="connsiteY1230" fmla="*/ 574147 h 6858001"/>
              <a:gd name="connsiteX1231" fmla="*/ 769409 w 4953000"/>
              <a:gd name="connsiteY1231" fmla="*/ 585788 h 6858001"/>
              <a:gd name="connsiteX1232" fmla="*/ 804863 w 4953000"/>
              <a:gd name="connsiteY1232" fmla="*/ 596372 h 6858001"/>
              <a:gd name="connsiteX1233" fmla="*/ 840846 w 4953000"/>
              <a:gd name="connsiteY1233" fmla="*/ 604838 h 6858001"/>
              <a:gd name="connsiteX1234" fmla="*/ 876829 w 4953000"/>
              <a:gd name="connsiteY1234" fmla="*/ 612247 h 6858001"/>
              <a:gd name="connsiteX1235" fmla="*/ 894821 w 4953000"/>
              <a:gd name="connsiteY1235" fmla="*/ 614892 h 6858001"/>
              <a:gd name="connsiteX1236" fmla="*/ 913342 w 4953000"/>
              <a:gd name="connsiteY1236" fmla="*/ 618067 h 6858001"/>
              <a:gd name="connsiteX1237" fmla="*/ 931334 w 4953000"/>
              <a:gd name="connsiteY1237" fmla="*/ 620184 h 6858001"/>
              <a:gd name="connsiteX1238" fmla="*/ 949854 w 4953000"/>
              <a:gd name="connsiteY1238" fmla="*/ 622301 h 6858001"/>
              <a:gd name="connsiteX1239" fmla="*/ 978429 w 4953000"/>
              <a:gd name="connsiteY1239" fmla="*/ 623888 h 6858001"/>
              <a:gd name="connsiteX1240" fmla="*/ 1009121 w 4953000"/>
              <a:gd name="connsiteY1240" fmla="*/ 624417 h 6858001"/>
              <a:gd name="connsiteX1241" fmla="*/ 1038754 w 4953000"/>
              <a:gd name="connsiteY1241" fmla="*/ 623888 h 6858001"/>
              <a:gd name="connsiteX1242" fmla="*/ 1068917 w 4953000"/>
              <a:gd name="connsiteY1242" fmla="*/ 622830 h 6858001"/>
              <a:gd name="connsiteX1243" fmla="*/ 1099609 w 4953000"/>
              <a:gd name="connsiteY1243" fmla="*/ 620184 h 6858001"/>
              <a:gd name="connsiteX1244" fmla="*/ 1130829 w 4953000"/>
              <a:gd name="connsiteY1244" fmla="*/ 616480 h 6858001"/>
              <a:gd name="connsiteX1245" fmla="*/ 1161521 w 4953000"/>
              <a:gd name="connsiteY1245" fmla="*/ 611717 h 6858001"/>
              <a:gd name="connsiteX1246" fmla="*/ 1193271 w 4953000"/>
              <a:gd name="connsiteY1246" fmla="*/ 605897 h 6858001"/>
              <a:gd name="connsiteX1247" fmla="*/ 1223963 w 4953000"/>
              <a:gd name="connsiteY1247" fmla="*/ 600076 h 6858001"/>
              <a:gd name="connsiteX1248" fmla="*/ 1255713 w 4953000"/>
              <a:gd name="connsiteY1248" fmla="*/ 593197 h 6858001"/>
              <a:gd name="connsiteX1249" fmla="*/ 1286404 w 4953000"/>
              <a:gd name="connsiteY1249" fmla="*/ 585259 h 6858001"/>
              <a:gd name="connsiteX1250" fmla="*/ 1317625 w 4953000"/>
              <a:gd name="connsiteY1250" fmla="*/ 576792 h 6858001"/>
              <a:gd name="connsiteX1251" fmla="*/ 1348317 w 4953000"/>
              <a:gd name="connsiteY1251" fmla="*/ 567797 h 6858001"/>
              <a:gd name="connsiteX1252" fmla="*/ 1378479 w 4953000"/>
              <a:gd name="connsiteY1252" fmla="*/ 558272 h 6858001"/>
              <a:gd name="connsiteX1253" fmla="*/ 1409171 w 4953000"/>
              <a:gd name="connsiteY1253" fmla="*/ 548747 h 6858001"/>
              <a:gd name="connsiteX1254" fmla="*/ 1438804 w 4953000"/>
              <a:gd name="connsiteY1254" fmla="*/ 538163 h 6858001"/>
              <a:gd name="connsiteX1255" fmla="*/ 1467379 w 4953000"/>
              <a:gd name="connsiteY1255" fmla="*/ 527580 h 6858001"/>
              <a:gd name="connsiteX1256" fmla="*/ 1496484 w 4953000"/>
              <a:gd name="connsiteY1256" fmla="*/ 516997 h 6858001"/>
              <a:gd name="connsiteX1257" fmla="*/ 1552046 w 4953000"/>
              <a:gd name="connsiteY1257" fmla="*/ 494771 h 6858001"/>
              <a:gd name="connsiteX1258" fmla="*/ 1604963 w 4953000"/>
              <a:gd name="connsiteY1258" fmla="*/ 472017 h 6858001"/>
              <a:gd name="connsiteX1259" fmla="*/ 1654175 w 4953000"/>
              <a:gd name="connsiteY1259" fmla="*/ 450321 h 6858001"/>
              <a:gd name="connsiteX1260" fmla="*/ 1700213 w 4953000"/>
              <a:gd name="connsiteY1260" fmla="*/ 428097 h 6858001"/>
              <a:gd name="connsiteX1261" fmla="*/ 1741488 w 4953000"/>
              <a:gd name="connsiteY1261" fmla="*/ 407988 h 6858001"/>
              <a:gd name="connsiteX1262" fmla="*/ 1777471 w 4953000"/>
              <a:gd name="connsiteY1262" fmla="*/ 389467 h 6858001"/>
              <a:gd name="connsiteX1263" fmla="*/ 1809221 w 4953000"/>
              <a:gd name="connsiteY1263" fmla="*/ 373063 h 6858001"/>
              <a:gd name="connsiteX1264" fmla="*/ 1818217 w 4953000"/>
              <a:gd name="connsiteY1264" fmla="*/ 393172 h 6858001"/>
              <a:gd name="connsiteX1265" fmla="*/ 1827213 w 4953000"/>
              <a:gd name="connsiteY1265" fmla="*/ 414867 h 6858001"/>
              <a:gd name="connsiteX1266" fmla="*/ 1835679 w 4953000"/>
              <a:gd name="connsiteY1266" fmla="*/ 436563 h 6858001"/>
              <a:gd name="connsiteX1267" fmla="*/ 1843087 w 4953000"/>
              <a:gd name="connsiteY1267" fmla="*/ 457730 h 6858001"/>
              <a:gd name="connsiteX1268" fmla="*/ 1851025 w 4953000"/>
              <a:gd name="connsiteY1268" fmla="*/ 479955 h 6858001"/>
              <a:gd name="connsiteX1269" fmla="*/ 1857375 w 4953000"/>
              <a:gd name="connsiteY1269" fmla="*/ 502180 h 6858001"/>
              <a:gd name="connsiteX1270" fmla="*/ 1863725 w 4953000"/>
              <a:gd name="connsiteY1270" fmla="*/ 524934 h 6858001"/>
              <a:gd name="connsiteX1271" fmla="*/ 1869017 w 4953000"/>
              <a:gd name="connsiteY1271" fmla="*/ 547159 h 6858001"/>
              <a:gd name="connsiteX1272" fmla="*/ 1874308 w 4953000"/>
              <a:gd name="connsiteY1272" fmla="*/ 569913 h 6858001"/>
              <a:gd name="connsiteX1273" fmla="*/ 1878013 w 4953000"/>
              <a:gd name="connsiteY1273" fmla="*/ 593197 h 6858001"/>
              <a:gd name="connsiteX1274" fmla="*/ 1881187 w 4953000"/>
              <a:gd name="connsiteY1274" fmla="*/ 615422 h 6858001"/>
              <a:gd name="connsiteX1275" fmla="*/ 1883833 w 4953000"/>
              <a:gd name="connsiteY1275" fmla="*/ 638705 h 6858001"/>
              <a:gd name="connsiteX1276" fmla="*/ 1884892 w 4953000"/>
              <a:gd name="connsiteY1276" fmla="*/ 661988 h 6858001"/>
              <a:gd name="connsiteX1277" fmla="*/ 1885950 w 4953000"/>
              <a:gd name="connsiteY1277" fmla="*/ 685272 h 6858001"/>
              <a:gd name="connsiteX1278" fmla="*/ 1884892 w 4953000"/>
              <a:gd name="connsiteY1278" fmla="*/ 708555 h 6858001"/>
              <a:gd name="connsiteX1279" fmla="*/ 1883833 w 4953000"/>
              <a:gd name="connsiteY1279" fmla="*/ 732367 h 6858001"/>
              <a:gd name="connsiteX1280" fmla="*/ 1866371 w 4953000"/>
              <a:gd name="connsiteY1280" fmla="*/ 733955 h 6858001"/>
              <a:gd name="connsiteX1281" fmla="*/ 1848379 w 4953000"/>
              <a:gd name="connsiteY1281" fmla="*/ 737130 h 6858001"/>
              <a:gd name="connsiteX1282" fmla="*/ 1830388 w 4953000"/>
              <a:gd name="connsiteY1282" fmla="*/ 740305 h 6858001"/>
              <a:gd name="connsiteX1283" fmla="*/ 1812396 w 4953000"/>
              <a:gd name="connsiteY1283" fmla="*/ 744009 h 6858001"/>
              <a:gd name="connsiteX1284" fmla="*/ 1793346 w 4953000"/>
              <a:gd name="connsiteY1284" fmla="*/ 748242 h 6858001"/>
              <a:gd name="connsiteX1285" fmla="*/ 1774825 w 4953000"/>
              <a:gd name="connsiteY1285" fmla="*/ 753005 h 6858001"/>
              <a:gd name="connsiteX1286" fmla="*/ 1755775 w 4953000"/>
              <a:gd name="connsiteY1286" fmla="*/ 757767 h 6858001"/>
              <a:gd name="connsiteX1287" fmla="*/ 1736196 w 4953000"/>
              <a:gd name="connsiteY1287" fmla="*/ 763588 h 6858001"/>
              <a:gd name="connsiteX1288" fmla="*/ 1717146 w 4953000"/>
              <a:gd name="connsiteY1288" fmla="*/ 769409 h 6858001"/>
              <a:gd name="connsiteX1289" fmla="*/ 1697567 w 4953000"/>
              <a:gd name="connsiteY1289" fmla="*/ 776817 h 6858001"/>
              <a:gd name="connsiteX1290" fmla="*/ 1677459 w 4953000"/>
              <a:gd name="connsiteY1290" fmla="*/ 783697 h 6858001"/>
              <a:gd name="connsiteX1291" fmla="*/ 1657879 w 4953000"/>
              <a:gd name="connsiteY1291" fmla="*/ 791634 h 6858001"/>
              <a:gd name="connsiteX1292" fmla="*/ 1637771 w 4953000"/>
              <a:gd name="connsiteY1292" fmla="*/ 799042 h 6858001"/>
              <a:gd name="connsiteX1293" fmla="*/ 1617663 w 4953000"/>
              <a:gd name="connsiteY1293" fmla="*/ 808038 h 6858001"/>
              <a:gd name="connsiteX1294" fmla="*/ 1597554 w 4953000"/>
              <a:gd name="connsiteY1294" fmla="*/ 818092 h 6858001"/>
              <a:gd name="connsiteX1295" fmla="*/ 1577975 w 4953000"/>
              <a:gd name="connsiteY1295" fmla="*/ 827617 h 6858001"/>
              <a:gd name="connsiteX1296" fmla="*/ 1557338 w 4953000"/>
              <a:gd name="connsiteY1296" fmla="*/ 837672 h 6858001"/>
              <a:gd name="connsiteX1297" fmla="*/ 1537229 w 4953000"/>
              <a:gd name="connsiteY1297" fmla="*/ 848784 h 6858001"/>
              <a:gd name="connsiteX1298" fmla="*/ 1516592 w 4953000"/>
              <a:gd name="connsiteY1298" fmla="*/ 860426 h 6858001"/>
              <a:gd name="connsiteX1299" fmla="*/ 1496484 w 4953000"/>
              <a:gd name="connsiteY1299" fmla="*/ 872597 h 6858001"/>
              <a:gd name="connsiteX1300" fmla="*/ 1475846 w 4953000"/>
              <a:gd name="connsiteY1300" fmla="*/ 885296 h 6858001"/>
              <a:gd name="connsiteX1301" fmla="*/ 1456267 w 4953000"/>
              <a:gd name="connsiteY1301" fmla="*/ 899055 h 6858001"/>
              <a:gd name="connsiteX1302" fmla="*/ 1436159 w 4953000"/>
              <a:gd name="connsiteY1302" fmla="*/ 912284 h 6858001"/>
              <a:gd name="connsiteX1303" fmla="*/ 1415521 w 4953000"/>
              <a:gd name="connsiteY1303" fmla="*/ 927101 h 6858001"/>
              <a:gd name="connsiteX1304" fmla="*/ 1395413 w 4953000"/>
              <a:gd name="connsiteY1304" fmla="*/ 942976 h 6858001"/>
              <a:gd name="connsiteX1305" fmla="*/ 1376363 w 4953000"/>
              <a:gd name="connsiteY1305" fmla="*/ 958851 h 6858001"/>
              <a:gd name="connsiteX1306" fmla="*/ 1356254 w 4953000"/>
              <a:gd name="connsiteY1306" fmla="*/ 975255 h 6858001"/>
              <a:gd name="connsiteX1307" fmla="*/ 1336146 w 4953000"/>
              <a:gd name="connsiteY1307" fmla="*/ 992188 h 6858001"/>
              <a:gd name="connsiteX1308" fmla="*/ 1317096 w 4953000"/>
              <a:gd name="connsiteY1308" fmla="*/ 1010180 h 6858001"/>
              <a:gd name="connsiteX1309" fmla="*/ 1297517 w 4953000"/>
              <a:gd name="connsiteY1309" fmla="*/ 1029230 h 6858001"/>
              <a:gd name="connsiteX1310" fmla="*/ 1278996 w 4953000"/>
              <a:gd name="connsiteY1310" fmla="*/ 1048280 h 6858001"/>
              <a:gd name="connsiteX1311" fmla="*/ 1259946 w 4953000"/>
              <a:gd name="connsiteY1311" fmla="*/ 1067859 h 6858001"/>
              <a:gd name="connsiteX1312" fmla="*/ 1244071 w 4953000"/>
              <a:gd name="connsiteY1312" fmla="*/ 1085851 h 6858001"/>
              <a:gd name="connsiteX1313" fmla="*/ 1227138 w 4953000"/>
              <a:gd name="connsiteY1313" fmla="*/ 1104371 h 6858001"/>
              <a:gd name="connsiteX1314" fmla="*/ 1211263 w 4953000"/>
              <a:gd name="connsiteY1314" fmla="*/ 1124480 h 6858001"/>
              <a:gd name="connsiteX1315" fmla="*/ 1194859 w 4953000"/>
              <a:gd name="connsiteY1315" fmla="*/ 1145117 h 6858001"/>
              <a:gd name="connsiteX1316" fmla="*/ 1178984 w 4953000"/>
              <a:gd name="connsiteY1316" fmla="*/ 1166284 h 6858001"/>
              <a:gd name="connsiteX1317" fmla="*/ 1163109 w 4953000"/>
              <a:gd name="connsiteY1317" fmla="*/ 1189038 h 6858001"/>
              <a:gd name="connsiteX1318" fmla="*/ 1146704 w 4953000"/>
              <a:gd name="connsiteY1318" fmla="*/ 1211792 h 6858001"/>
              <a:gd name="connsiteX1319" fmla="*/ 1130829 w 4953000"/>
              <a:gd name="connsiteY1319" fmla="*/ 1236663 h 6858001"/>
              <a:gd name="connsiteX1320" fmla="*/ 1114954 w 4953000"/>
              <a:gd name="connsiteY1320" fmla="*/ 1261534 h 6858001"/>
              <a:gd name="connsiteX1321" fmla="*/ 1099609 w 4953000"/>
              <a:gd name="connsiteY1321" fmla="*/ 1287992 h 6858001"/>
              <a:gd name="connsiteX1322" fmla="*/ 1084792 w 4953000"/>
              <a:gd name="connsiteY1322" fmla="*/ 1314980 h 6858001"/>
              <a:gd name="connsiteX1323" fmla="*/ 1069975 w 4953000"/>
              <a:gd name="connsiteY1323" fmla="*/ 1343555 h 6858001"/>
              <a:gd name="connsiteX1324" fmla="*/ 1055688 w 4953000"/>
              <a:gd name="connsiteY1324" fmla="*/ 1373188 h 6858001"/>
              <a:gd name="connsiteX1325" fmla="*/ 1041929 w 4953000"/>
              <a:gd name="connsiteY1325" fmla="*/ 1403351 h 6858001"/>
              <a:gd name="connsiteX1326" fmla="*/ 1028171 w 4953000"/>
              <a:gd name="connsiteY1326" fmla="*/ 1435101 h 6858001"/>
              <a:gd name="connsiteX1327" fmla="*/ 1015471 w 4953000"/>
              <a:gd name="connsiteY1327" fmla="*/ 1466851 h 6858001"/>
              <a:gd name="connsiteX1328" fmla="*/ 1003300 w 4953000"/>
              <a:gd name="connsiteY1328" fmla="*/ 1500717 h 6858001"/>
              <a:gd name="connsiteX1329" fmla="*/ 991659 w 4953000"/>
              <a:gd name="connsiteY1329" fmla="*/ 1535113 h 6858001"/>
              <a:gd name="connsiteX1330" fmla="*/ 980546 w 4953000"/>
              <a:gd name="connsiteY1330" fmla="*/ 1570567 h 6858001"/>
              <a:gd name="connsiteX1331" fmla="*/ 969434 w 4953000"/>
              <a:gd name="connsiteY1331" fmla="*/ 1607609 h 6858001"/>
              <a:gd name="connsiteX1332" fmla="*/ 959909 w 4953000"/>
              <a:gd name="connsiteY1332" fmla="*/ 1645709 h 6858001"/>
              <a:gd name="connsiteX1333" fmla="*/ 951442 w 4953000"/>
              <a:gd name="connsiteY1333" fmla="*/ 1684867 h 6858001"/>
              <a:gd name="connsiteX1334" fmla="*/ 942975 w 4953000"/>
              <a:gd name="connsiteY1334" fmla="*/ 1724555 h 6858001"/>
              <a:gd name="connsiteX1335" fmla="*/ 936096 w 4953000"/>
              <a:gd name="connsiteY1335" fmla="*/ 1766359 h 6858001"/>
              <a:gd name="connsiteX1336" fmla="*/ 929746 w 4953000"/>
              <a:gd name="connsiteY1336" fmla="*/ 1809221 h 6858001"/>
              <a:gd name="connsiteX1337" fmla="*/ 923925 w 4953000"/>
              <a:gd name="connsiteY1337" fmla="*/ 1852613 h 6858001"/>
              <a:gd name="connsiteX1338" fmla="*/ 920221 w 4953000"/>
              <a:gd name="connsiteY1338" fmla="*/ 1897063 h 6858001"/>
              <a:gd name="connsiteX1339" fmla="*/ 915988 w 4953000"/>
              <a:gd name="connsiteY1339" fmla="*/ 1943630 h 6858001"/>
              <a:gd name="connsiteX1340" fmla="*/ 914400 w 4953000"/>
              <a:gd name="connsiteY1340" fmla="*/ 1991255 h 6858001"/>
              <a:gd name="connsiteX1341" fmla="*/ 912813 w 4953000"/>
              <a:gd name="connsiteY1341" fmla="*/ 2039409 h 6858001"/>
              <a:gd name="connsiteX1342" fmla="*/ 912813 w 4953000"/>
              <a:gd name="connsiteY1342" fmla="*/ 2089680 h 6858001"/>
              <a:gd name="connsiteX1343" fmla="*/ 914400 w 4953000"/>
              <a:gd name="connsiteY1343" fmla="*/ 2141009 h 6858001"/>
              <a:gd name="connsiteX1344" fmla="*/ 892175 w 4953000"/>
              <a:gd name="connsiteY1344" fmla="*/ 2137305 h 6858001"/>
              <a:gd name="connsiteX1345" fmla="*/ 871009 w 4953000"/>
              <a:gd name="connsiteY1345" fmla="*/ 2134130 h 6858001"/>
              <a:gd name="connsiteX1346" fmla="*/ 849842 w 4953000"/>
              <a:gd name="connsiteY1346" fmla="*/ 2131484 h 6858001"/>
              <a:gd name="connsiteX1347" fmla="*/ 828675 w 4953000"/>
              <a:gd name="connsiteY1347" fmla="*/ 2129897 h 6858001"/>
              <a:gd name="connsiteX1348" fmla="*/ 808038 w 4953000"/>
              <a:gd name="connsiteY1348" fmla="*/ 2128309 h 6858001"/>
              <a:gd name="connsiteX1349" fmla="*/ 786871 w 4953000"/>
              <a:gd name="connsiteY1349" fmla="*/ 2127251 h 6858001"/>
              <a:gd name="connsiteX1350" fmla="*/ 766234 w 4953000"/>
              <a:gd name="connsiteY1350" fmla="*/ 2126722 h 6858001"/>
              <a:gd name="connsiteX1351" fmla="*/ 745596 w 4953000"/>
              <a:gd name="connsiteY1351" fmla="*/ 2126722 h 6858001"/>
              <a:gd name="connsiteX1352" fmla="*/ 724959 w 4953000"/>
              <a:gd name="connsiteY1352" fmla="*/ 2127251 h 6858001"/>
              <a:gd name="connsiteX1353" fmla="*/ 704321 w 4953000"/>
              <a:gd name="connsiteY1353" fmla="*/ 2127780 h 6858001"/>
              <a:gd name="connsiteX1354" fmla="*/ 684213 w 4953000"/>
              <a:gd name="connsiteY1354" fmla="*/ 2128309 h 6858001"/>
              <a:gd name="connsiteX1355" fmla="*/ 664104 w 4953000"/>
              <a:gd name="connsiteY1355" fmla="*/ 2130426 h 6858001"/>
              <a:gd name="connsiteX1356" fmla="*/ 643996 w 4953000"/>
              <a:gd name="connsiteY1356" fmla="*/ 2132542 h 6858001"/>
              <a:gd name="connsiteX1357" fmla="*/ 624417 w 4953000"/>
              <a:gd name="connsiteY1357" fmla="*/ 2134130 h 6858001"/>
              <a:gd name="connsiteX1358" fmla="*/ 604309 w 4953000"/>
              <a:gd name="connsiteY1358" fmla="*/ 2136776 h 6858001"/>
              <a:gd name="connsiteX1359" fmla="*/ 584729 w 4953000"/>
              <a:gd name="connsiteY1359" fmla="*/ 2139951 h 6858001"/>
              <a:gd name="connsiteX1360" fmla="*/ 546100 w 4953000"/>
              <a:gd name="connsiteY1360" fmla="*/ 2147359 h 6858001"/>
              <a:gd name="connsiteX1361" fmla="*/ 509059 w 4953000"/>
              <a:gd name="connsiteY1361" fmla="*/ 2156355 h 6858001"/>
              <a:gd name="connsiteX1362" fmla="*/ 471488 w 4953000"/>
              <a:gd name="connsiteY1362" fmla="*/ 2165880 h 6858001"/>
              <a:gd name="connsiteX1363" fmla="*/ 434975 w 4953000"/>
              <a:gd name="connsiteY1363" fmla="*/ 2176992 h 6858001"/>
              <a:gd name="connsiteX1364" fmla="*/ 399521 w 4953000"/>
              <a:gd name="connsiteY1364" fmla="*/ 2189692 h 6858001"/>
              <a:gd name="connsiteX1365" fmla="*/ 364067 w 4953000"/>
              <a:gd name="connsiteY1365" fmla="*/ 2203451 h 6858001"/>
              <a:gd name="connsiteX1366" fmla="*/ 329671 w 4953000"/>
              <a:gd name="connsiteY1366" fmla="*/ 2217209 h 6858001"/>
              <a:gd name="connsiteX1367" fmla="*/ 296334 w 4953000"/>
              <a:gd name="connsiteY1367" fmla="*/ 2233613 h 6858001"/>
              <a:gd name="connsiteX1368" fmla="*/ 290513 w 4953000"/>
              <a:gd name="connsiteY1368" fmla="*/ 2213505 h 6858001"/>
              <a:gd name="connsiteX1369" fmla="*/ 285221 w 4953000"/>
              <a:gd name="connsiteY1369" fmla="*/ 2194455 h 6858001"/>
              <a:gd name="connsiteX1370" fmla="*/ 280459 w 4953000"/>
              <a:gd name="connsiteY1370" fmla="*/ 2174347 h 6858001"/>
              <a:gd name="connsiteX1371" fmla="*/ 276225 w 4953000"/>
              <a:gd name="connsiteY1371" fmla="*/ 2154238 h 6858001"/>
              <a:gd name="connsiteX1372" fmla="*/ 272521 w 4953000"/>
              <a:gd name="connsiteY1372" fmla="*/ 2135188 h 6858001"/>
              <a:gd name="connsiteX1373" fmla="*/ 268817 w 4953000"/>
              <a:gd name="connsiteY1373" fmla="*/ 2115080 h 6858001"/>
              <a:gd name="connsiteX1374" fmla="*/ 265642 w 4953000"/>
              <a:gd name="connsiteY1374" fmla="*/ 2094972 h 6858001"/>
              <a:gd name="connsiteX1375" fmla="*/ 262996 w 4953000"/>
              <a:gd name="connsiteY1375" fmla="*/ 2074334 h 6858001"/>
              <a:gd name="connsiteX1376" fmla="*/ 260879 w 4953000"/>
              <a:gd name="connsiteY1376" fmla="*/ 2054226 h 6858001"/>
              <a:gd name="connsiteX1377" fmla="*/ 258763 w 4953000"/>
              <a:gd name="connsiteY1377" fmla="*/ 2034647 h 6858001"/>
              <a:gd name="connsiteX1378" fmla="*/ 257704 w 4953000"/>
              <a:gd name="connsiteY1378" fmla="*/ 2014538 h 6858001"/>
              <a:gd name="connsiteX1379" fmla="*/ 256646 w 4953000"/>
              <a:gd name="connsiteY1379" fmla="*/ 1994430 h 6858001"/>
              <a:gd name="connsiteX1380" fmla="*/ 255588 w 4953000"/>
              <a:gd name="connsiteY1380" fmla="*/ 1954213 h 6858001"/>
              <a:gd name="connsiteX1381" fmla="*/ 256646 w 4953000"/>
              <a:gd name="connsiteY1381" fmla="*/ 1913997 h 6858001"/>
              <a:gd name="connsiteX1382" fmla="*/ 257704 w 4953000"/>
              <a:gd name="connsiteY1382" fmla="*/ 1874309 h 6858001"/>
              <a:gd name="connsiteX1383" fmla="*/ 260879 w 4953000"/>
              <a:gd name="connsiteY1383" fmla="*/ 1834092 h 6858001"/>
              <a:gd name="connsiteX1384" fmla="*/ 265642 w 4953000"/>
              <a:gd name="connsiteY1384" fmla="*/ 1794934 h 6858001"/>
              <a:gd name="connsiteX1385" fmla="*/ 270404 w 4953000"/>
              <a:gd name="connsiteY1385" fmla="*/ 1756305 h 6858001"/>
              <a:gd name="connsiteX1386" fmla="*/ 277284 w 4953000"/>
              <a:gd name="connsiteY1386" fmla="*/ 1717676 h 6858001"/>
              <a:gd name="connsiteX1387" fmla="*/ 284163 w 4953000"/>
              <a:gd name="connsiteY1387" fmla="*/ 1679576 h 6858001"/>
              <a:gd name="connsiteX1388" fmla="*/ 292100 w 4953000"/>
              <a:gd name="connsiteY1388" fmla="*/ 1643063 h 6858001"/>
              <a:gd name="connsiteX1389" fmla="*/ 301096 w 4953000"/>
              <a:gd name="connsiteY1389" fmla="*/ 1606022 h 6858001"/>
              <a:gd name="connsiteX1390" fmla="*/ 310092 w 4953000"/>
              <a:gd name="connsiteY1390" fmla="*/ 1570567 h 6858001"/>
              <a:gd name="connsiteX1391" fmla="*/ 320146 w 4953000"/>
              <a:gd name="connsiteY1391" fmla="*/ 1535113 h 6858001"/>
              <a:gd name="connsiteX1392" fmla="*/ 330729 w 4953000"/>
              <a:gd name="connsiteY1392" fmla="*/ 1501776 h 6858001"/>
              <a:gd name="connsiteX1393" fmla="*/ 341313 w 4953000"/>
              <a:gd name="connsiteY1393" fmla="*/ 1468967 h 6858001"/>
              <a:gd name="connsiteX1394" fmla="*/ 352425 w 4953000"/>
              <a:gd name="connsiteY1394" fmla="*/ 1437217 h 6858001"/>
              <a:gd name="connsiteX1395" fmla="*/ 364067 w 4953000"/>
              <a:gd name="connsiteY1395" fmla="*/ 1406526 h 6858001"/>
              <a:gd name="connsiteX1396" fmla="*/ 375709 w 4953000"/>
              <a:gd name="connsiteY1396" fmla="*/ 1377422 h 6858001"/>
              <a:gd name="connsiteX1397" fmla="*/ 387350 w 4953000"/>
              <a:gd name="connsiteY1397" fmla="*/ 1349376 h 6858001"/>
              <a:gd name="connsiteX1398" fmla="*/ 398992 w 4953000"/>
              <a:gd name="connsiteY1398" fmla="*/ 1322917 h 6858001"/>
              <a:gd name="connsiteX1399" fmla="*/ 410634 w 4953000"/>
              <a:gd name="connsiteY1399" fmla="*/ 1297517 h 6858001"/>
              <a:gd name="connsiteX1400" fmla="*/ 421217 w 4953000"/>
              <a:gd name="connsiteY1400" fmla="*/ 1274234 h 6858001"/>
              <a:gd name="connsiteX1401" fmla="*/ 432329 w 4953000"/>
              <a:gd name="connsiteY1401" fmla="*/ 1252538 h 6858001"/>
              <a:gd name="connsiteX1402" fmla="*/ 443442 w 4953000"/>
              <a:gd name="connsiteY1402" fmla="*/ 1232430 h 6858001"/>
              <a:gd name="connsiteX1403" fmla="*/ 453496 w 4953000"/>
              <a:gd name="connsiteY1403" fmla="*/ 1214438 h 6858001"/>
              <a:gd name="connsiteX1404" fmla="*/ 463021 w 4953000"/>
              <a:gd name="connsiteY1404" fmla="*/ 1198563 h 6858001"/>
              <a:gd name="connsiteX1405" fmla="*/ 472017 w 4953000"/>
              <a:gd name="connsiteY1405" fmla="*/ 1183746 h 6858001"/>
              <a:gd name="connsiteX1406" fmla="*/ 476779 w 4953000"/>
              <a:gd name="connsiteY1406" fmla="*/ 1176338 h 6858001"/>
              <a:gd name="connsiteX1407" fmla="*/ 480484 w 4953000"/>
              <a:gd name="connsiteY1407" fmla="*/ 1168401 h 6858001"/>
              <a:gd name="connsiteX1408" fmla="*/ 483659 w 4953000"/>
              <a:gd name="connsiteY1408" fmla="*/ 1160463 h 6858001"/>
              <a:gd name="connsiteX1409" fmla="*/ 486304 w 4953000"/>
              <a:gd name="connsiteY1409" fmla="*/ 1151996 h 6858001"/>
              <a:gd name="connsiteX1410" fmla="*/ 488421 w 4953000"/>
              <a:gd name="connsiteY1410" fmla="*/ 1143530 h 6858001"/>
              <a:gd name="connsiteX1411" fmla="*/ 488950 w 4953000"/>
              <a:gd name="connsiteY1411" fmla="*/ 1134534 h 6858001"/>
              <a:gd name="connsiteX1412" fmla="*/ 489479 w 4953000"/>
              <a:gd name="connsiteY1412" fmla="*/ 1125538 h 6858001"/>
              <a:gd name="connsiteX1413" fmla="*/ 489479 w 4953000"/>
              <a:gd name="connsiteY1413" fmla="*/ 1116542 h 6858001"/>
              <a:gd name="connsiteX1414" fmla="*/ 488950 w 4953000"/>
              <a:gd name="connsiteY1414" fmla="*/ 1107546 h 6858001"/>
              <a:gd name="connsiteX1415" fmla="*/ 487892 w 4953000"/>
              <a:gd name="connsiteY1415" fmla="*/ 1098021 h 6858001"/>
              <a:gd name="connsiteX1416" fmla="*/ 485775 w 4953000"/>
              <a:gd name="connsiteY1416" fmla="*/ 1088496 h 6858001"/>
              <a:gd name="connsiteX1417" fmla="*/ 483659 w 4953000"/>
              <a:gd name="connsiteY1417" fmla="*/ 1078442 h 6858001"/>
              <a:gd name="connsiteX1418" fmla="*/ 480484 w 4953000"/>
              <a:gd name="connsiteY1418" fmla="*/ 1068388 h 6858001"/>
              <a:gd name="connsiteX1419" fmla="*/ 477309 w 4953000"/>
              <a:gd name="connsiteY1419" fmla="*/ 1058863 h 6858001"/>
              <a:gd name="connsiteX1420" fmla="*/ 473604 w 4953000"/>
              <a:gd name="connsiteY1420" fmla="*/ 1048280 h 6858001"/>
              <a:gd name="connsiteX1421" fmla="*/ 468842 w 4953000"/>
              <a:gd name="connsiteY1421" fmla="*/ 1038226 h 6858001"/>
              <a:gd name="connsiteX1422" fmla="*/ 458788 w 4953000"/>
              <a:gd name="connsiteY1422" fmla="*/ 1017588 h 6858001"/>
              <a:gd name="connsiteX1423" fmla="*/ 447146 w 4953000"/>
              <a:gd name="connsiteY1423" fmla="*/ 996421 h 6858001"/>
              <a:gd name="connsiteX1424" fmla="*/ 433388 w 4953000"/>
              <a:gd name="connsiteY1424" fmla="*/ 975255 h 6858001"/>
              <a:gd name="connsiteX1425" fmla="*/ 418571 w 4953000"/>
              <a:gd name="connsiteY1425" fmla="*/ 953030 h 6858001"/>
              <a:gd name="connsiteX1426" fmla="*/ 402167 w 4953000"/>
              <a:gd name="connsiteY1426" fmla="*/ 931863 h 6858001"/>
              <a:gd name="connsiteX1427" fmla="*/ 384704 w 4953000"/>
              <a:gd name="connsiteY1427" fmla="*/ 910167 h 6858001"/>
              <a:gd name="connsiteX1428" fmla="*/ 366184 w 4953000"/>
              <a:gd name="connsiteY1428" fmla="*/ 888471 h 6858001"/>
              <a:gd name="connsiteX1429" fmla="*/ 346075 w 4953000"/>
              <a:gd name="connsiteY1429" fmla="*/ 867305 h 6858001"/>
              <a:gd name="connsiteX1430" fmla="*/ 325438 w 4953000"/>
              <a:gd name="connsiteY1430" fmla="*/ 846667 h 6858001"/>
              <a:gd name="connsiteX1431" fmla="*/ 304271 w 4953000"/>
              <a:gd name="connsiteY1431" fmla="*/ 826030 h 6858001"/>
              <a:gd name="connsiteX1432" fmla="*/ 282046 w 4953000"/>
              <a:gd name="connsiteY1432" fmla="*/ 805392 h 6858001"/>
              <a:gd name="connsiteX1433" fmla="*/ 259821 w 4953000"/>
              <a:gd name="connsiteY1433" fmla="*/ 786342 h 6858001"/>
              <a:gd name="connsiteX1434" fmla="*/ 237067 w 4953000"/>
              <a:gd name="connsiteY1434" fmla="*/ 766763 h 6858001"/>
              <a:gd name="connsiteX1435" fmla="*/ 213784 w 4953000"/>
              <a:gd name="connsiteY1435" fmla="*/ 748772 h 6858001"/>
              <a:gd name="connsiteX1436" fmla="*/ 191559 w 4953000"/>
              <a:gd name="connsiteY1436" fmla="*/ 731309 h 6858001"/>
              <a:gd name="connsiteX1437" fmla="*/ 168275 w 4953000"/>
              <a:gd name="connsiteY1437" fmla="*/ 714905 h 6858001"/>
              <a:gd name="connsiteX1438" fmla="*/ 144992 w 4953000"/>
              <a:gd name="connsiteY1438" fmla="*/ 698501 h 6858001"/>
              <a:gd name="connsiteX1439" fmla="*/ 122238 w 4953000"/>
              <a:gd name="connsiteY1439" fmla="*/ 684742 h 6858001"/>
              <a:gd name="connsiteX1440" fmla="*/ 100542 w 4953000"/>
              <a:gd name="connsiteY1440" fmla="*/ 670455 h 6858001"/>
              <a:gd name="connsiteX1441" fmla="*/ 78846 w 4953000"/>
              <a:gd name="connsiteY1441" fmla="*/ 658284 h 6858001"/>
              <a:gd name="connsiteX1442" fmla="*/ 57150 w 4953000"/>
              <a:gd name="connsiteY1442" fmla="*/ 647172 h 6858001"/>
              <a:gd name="connsiteX1443" fmla="*/ 37571 w 4953000"/>
              <a:gd name="connsiteY1443" fmla="*/ 637647 h 6858001"/>
              <a:gd name="connsiteX1444" fmla="*/ 17992 w 4953000"/>
              <a:gd name="connsiteY1444" fmla="*/ 629180 h 6858001"/>
              <a:gd name="connsiteX1445" fmla="*/ 0 w 4953000"/>
              <a:gd name="connsiteY1445" fmla="*/ 622301 h 6858001"/>
              <a:gd name="connsiteX1446" fmla="*/ 1168135 w 4953000"/>
              <a:gd name="connsiteY1446" fmla="*/ 92075 h 6858001"/>
              <a:gd name="connsiteX1447" fmla="*/ 1178159 w 4953000"/>
              <a:gd name="connsiteY1447" fmla="*/ 92075 h 6858001"/>
              <a:gd name="connsiteX1448" fmla="*/ 1187656 w 4953000"/>
              <a:gd name="connsiteY1448" fmla="*/ 92075 h 6858001"/>
              <a:gd name="connsiteX1449" fmla="*/ 1196626 w 4953000"/>
              <a:gd name="connsiteY1449" fmla="*/ 93660 h 6858001"/>
              <a:gd name="connsiteX1450" fmla="*/ 1206123 w 4953000"/>
              <a:gd name="connsiteY1450" fmla="*/ 95773 h 6858001"/>
              <a:gd name="connsiteX1451" fmla="*/ 1215092 w 4953000"/>
              <a:gd name="connsiteY1451" fmla="*/ 98943 h 6858001"/>
              <a:gd name="connsiteX1452" fmla="*/ 1224061 w 4953000"/>
              <a:gd name="connsiteY1452" fmla="*/ 103698 h 6858001"/>
              <a:gd name="connsiteX1453" fmla="*/ 1232503 w 4953000"/>
              <a:gd name="connsiteY1453" fmla="*/ 108453 h 6858001"/>
              <a:gd name="connsiteX1454" fmla="*/ 1240945 w 4953000"/>
              <a:gd name="connsiteY1454" fmla="*/ 114264 h 6858001"/>
              <a:gd name="connsiteX1455" fmla="*/ 1247276 w 4953000"/>
              <a:gd name="connsiteY1455" fmla="*/ 121132 h 6858001"/>
              <a:gd name="connsiteX1456" fmla="*/ 1263104 w 4953000"/>
              <a:gd name="connsiteY1456" fmla="*/ 134868 h 6858001"/>
              <a:gd name="connsiteX1457" fmla="*/ 1285792 w 4953000"/>
              <a:gd name="connsiteY1457" fmla="*/ 157056 h 6858001"/>
              <a:gd name="connsiteX1458" fmla="*/ 1298454 w 4953000"/>
              <a:gd name="connsiteY1458" fmla="*/ 169736 h 6858001"/>
              <a:gd name="connsiteX1459" fmla="*/ 1312700 w 4953000"/>
              <a:gd name="connsiteY1459" fmla="*/ 185057 h 6858001"/>
              <a:gd name="connsiteX1460" fmla="*/ 1328001 w 4953000"/>
              <a:gd name="connsiteY1460" fmla="*/ 201962 h 6858001"/>
              <a:gd name="connsiteX1461" fmla="*/ 1343829 w 4953000"/>
              <a:gd name="connsiteY1461" fmla="*/ 219925 h 6858001"/>
              <a:gd name="connsiteX1462" fmla="*/ 1359657 w 4953000"/>
              <a:gd name="connsiteY1462" fmla="*/ 239472 h 6858001"/>
              <a:gd name="connsiteX1463" fmla="*/ 1376013 w 4953000"/>
              <a:gd name="connsiteY1463" fmla="*/ 260604 h 6858001"/>
              <a:gd name="connsiteX1464" fmla="*/ 1391841 w 4953000"/>
              <a:gd name="connsiteY1464" fmla="*/ 282264 h 6858001"/>
              <a:gd name="connsiteX1465" fmla="*/ 1407142 w 4953000"/>
              <a:gd name="connsiteY1465" fmla="*/ 305510 h 6858001"/>
              <a:gd name="connsiteX1466" fmla="*/ 1422443 w 4953000"/>
              <a:gd name="connsiteY1466" fmla="*/ 329812 h 6858001"/>
              <a:gd name="connsiteX1467" fmla="*/ 1436688 w 4953000"/>
              <a:gd name="connsiteY1467" fmla="*/ 355170 h 6858001"/>
              <a:gd name="connsiteX1468" fmla="*/ 1412418 w 4953000"/>
              <a:gd name="connsiteY1468" fmla="*/ 365208 h 6858001"/>
              <a:gd name="connsiteX1469" fmla="*/ 1388148 w 4953000"/>
              <a:gd name="connsiteY1469" fmla="*/ 374718 h 6858001"/>
              <a:gd name="connsiteX1470" fmla="*/ 1363350 w 4953000"/>
              <a:gd name="connsiteY1470" fmla="*/ 383170 h 6858001"/>
              <a:gd name="connsiteX1471" fmla="*/ 1339080 w 4953000"/>
              <a:gd name="connsiteY1471" fmla="*/ 391623 h 6858001"/>
              <a:gd name="connsiteX1472" fmla="*/ 1314810 w 4953000"/>
              <a:gd name="connsiteY1472" fmla="*/ 398491 h 6858001"/>
              <a:gd name="connsiteX1473" fmla="*/ 1290540 w 4953000"/>
              <a:gd name="connsiteY1473" fmla="*/ 405359 h 6858001"/>
              <a:gd name="connsiteX1474" fmla="*/ 1266798 w 4953000"/>
              <a:gd name="connsiteY1474" fmla="*/ 411170 h 6858001"/>
              <a:gd name="connsiteX1475" fmla="*/ 1243055 w 4953000"/>
              <a:gd name="connsiteY1475" fmla="*/ 415925 h 6858001"/>
              <a:gd name="connsiteX1476" fmla="*/ 1232503 w 4953000"/>
              <a:gd name="connsiteY1476" fmla="*/ 400076 h 6858001"/>
              <a:gd name="connsiteX1477" fmla="*/ 1221423 w 4953000"/>
              <a:gd name="connsiteY1477" fmla="*/ 385284 h 6858001"/>
              <a:gd name="connsiteX1478" fmla="*/ 1210871 w 4953000"/>
              <a:gd name="connsiteY1478" fmla="*/ 370491 h 6858001"/>
              <a:gd name="connsiteX1479" fmla="*/ 1199791 w 4953000"/>
              <a:gd name="connsiteY1479" fmla="*/ 356755 h 6858001"/>
              <a:gd name="connsiteX1480" fmla="*/ 1178159 w 4953000"/>
              <a:gd name="connsiteY1480" fmla="*/ 331397 h 6858001"/>
              <a:gd name="connsiteX1481" fmla="*/ 1158110 w 4953000"/>
              <a:gd name="connsiteY1481" fmla="*/ 309736 h 6858001"/>
              <a:gd name="connsiteX1482" fmla="*/ 1140699 w 4953000"/>
              <a:gd name="connsiteY1482" fmla="*/ 291774 h 6858001"/>
              <a:gd name="connsiteX1483" fmla="*/ 1126453 w 4953000"/>
              <a:gd name="connsiteY1483" fmla="*/ 278566 h 6858001"/>
              <a:gd name="connsiteX1484" fmla="*/ 1113791 w 4953000"/>
              <a:gd name="connsiteY1484" fmla="*/ 266944 h 6858001"/>
              <a:gd name="connsiteX1485" fmla="*/ 1105877 w 4953000"/>
              <a:gd name="connsiteY1485" fmla="*/ 260604 h 6858001"/>
              <a:gd name="connsiteX1486" fmla="*/ 1099545 w 4953000"/>
              <a:gd name="connsiteY1486" fmla="*/ 252679 h 6858001"/>
              <a:gd name="connsiteX1487" fmla="*/ 1093742 w 4953000"/>
              <a:gd name="connsiteY1487" fmla="*/ 245283 h 6858001"/>
              <a:gd name="connsiteX1488" fmla="*/ 1088465 w 4953000"/>
              <a:gd name="connsiteY1488" fmla="*/ 235774 h 6858001"/>
              <a:gd name="connsiteX1489" fmla="*/ 1084772 w 4953000"/>
              <a:gd name="connsiteY1489" fmla="*/ 227849 h 6858001"/>
              <a:gd name="connsiteX1490" fmla="*/ 1081607 w 4953000"/>
              <a:gd name="connsiteY1490" fmla="*/ 218868 h 6858001"/>
              <a:gd name="connsiteX1491" fmla="*/ 1079496 w 4953000"/>
              <a:gd name="connsiteY1491" fmla="*/ 208830 h 6858001"/>
              <a:gd name="connsiteX1492" fmla="*/ 1078441 w 4953000"/>
              <a:gd name="connsiteY1492" fmla="*/ 199849 h 6858001"/>
              <a:gd name="connsiteX1493" fmla="*/ 1077913 w 4953000"/>
              <a:gd name="connsiteY1493" fmla="*/ 190340 h 6858001"/>
              <a:gd name="connsiteX1494" fmla="*/ 1078441 w 4953000"/>
              <a:gd name="connsiteY1494" fmla="*/ 180830 h 6858001"/>
              <a:gd name="connsiteX1495" fmla="*/ 1080024 w 4953000"/>
              <a:gd name="connsiteY1495" fmla="*/ 171321 h 6858001"/>
              <a:gd name="connsiteX1496" fmla="*/ 1082134 w 4953000"/>
              <a:gd name="connsiteY1496" fmla="*/ 161811 h 6858001"/>
              <a:gd name="connsiteX1497" fmla="*/ 1085300 w 4953000"/>
              <a:gd name="connsiteY1497" fmla="*/ 152830 h 6858001"/>
              <a:gd name="connsiteX1498" fmla="*/ 1090048 w 4953000"/>
              <a:gd name="connsiteY1498" fmla="*/ 143849 h 6858001"/>
              <a:gd name="connsiteX1499" fmla="*/ 1095324 w 4953000"/>
              <a:gd name="connsiteY1499" fmla="*/ 135924 h 6858001"/>
              <a:gd name="connsiteX1500" fmla="*/ 1100600 w 4953000"/>
              <a:gd name="connsiteY1500" fmla="*/ 127472 h 6858001"/>
              <a:gd name="connsiteX1501" fmla="*/ 1107987 w 4953000"/>
              <a:gd name="connsiteY1501" fmla="*/ 119547 h 6858001"/>
              <a:gd name="connsiteX1502" fmla="*/ 1115374 w 4953000"/>
              <a:gd name="connsiteY1502" fmla="*/ 113207 h 6858001"/>
              <a:gd name="connsiteX1503" fmla="*/ 1123288 w 4953000"/>
              <a:gd name="connsiteY1503" fmla="*/ 107396 h 6858001"/>
              <a:gd name="connsiteX1504" fmla="*/ 1131729 w 4953000"/>
              <a:gd name="connsiteY1504" fmla="*/ 103170 h 6858001"/>
              <a:gd name="connsiteX1505" fmla="*/ 1140699 w 4953000"/>
              <a:gd name="connsiteY1505" fmla="*/ 98415 h 6858001"/>
              <a:gd name="connsiteX1506" fmla="*/ 1149668 w 4953000"/>
              <a:gd name="connsiteY1506" fmla="*/ 95773 h 6858001"/>
              <a:gd name="connsiteX1507" fmla="*/ 1158638 w 4953000"/>
              <a:gd name="connsiteY1507" fmla="*/ 93132 h 6858001"/>
              <a:gd name="connsiteX1508" fmla="*/ 2004357 w 4953000"/>
              <a:gd name="connsiteY1508" fmla="*/ 0 h 6858001"/>
              <a:gd name="connsiteX1509" fmla="*/ 2010181 w 4953000"/>
              <a:gd name="connsiteY1509" fmla="*/ 8469 h 6858001"/>
              <a:gd name="connsiteX1510" fmla="*/ 2026063 w 4953000"/>
              <a:gd name="connsiteY1510" fmla="*/ 33345 h 6858001"/>
              <a:gd name="connsiteX1511" fmla="*/ 2050415 w 4953000"/>
              <a:gd name="connsiteY1511" fmla="*/ 71982 h 6858001"/>
              <a:gd name="connsiteX1512" fmla="*/ 2064709 w 4953000"/>
              <a:gd name="connsiteY1512" fmla="*/ 96858 h 6858001"/>
              <a:gd name="connsiteX1513" fmla="*/ 2080062 w 4953000"/>
              <a:gd name="connsiteY1513" fmla="*/ 124380 h 6858001"/>
              <a:gd name="connsiteX1514" fmla="*/ 2097003 w 4953000"/>
              <a:gd name="connsiteY1514" fmla="*/ 154549 h 6858001"/>
              <a:gd name="connsiteX1515" fmla="*/ 2114473 w 4953000"/>
              <a:gd name="connsiteY1515" fmla="*/ 187364 h 6858001"/>
              <a:gd name="connsiteX1516" fmla="*/ 2130885 w 4953000"/>
              <a:gd name="connsiteY1516" fmla="*/ 222826 h 6858001"/>
              <a:gd name="connsiteX1517" fmla="*/ 2148355 w 4953000"/>
              <a:gd name="connsiteY1517" fmla="*/ 260404 h 6858001"/>
              <a:gd name="connsiteX1518" fmla="*/ 2165826 w 4953000"/>
              <a:gd name="connsiteY1518" fmla="*/ 299571 h 6858001"/>
              <a:gd name="connsiteX1519" fmla="*/ 2182767 w 4953000"/>
              <a:gd name="connsiteY1519" fmla="*/ 340854 h 6858001"/>
              <a:gd name="connsiteX1520" fmla="*/ 2198119 w 4953000"/>
              <a:gd name="connsiteY1520" fmla="*/ 383197 h 6858001"/>
              <a:gd name="connsiteX1521" fmla="*/ 2206061 w 4953000"/>
              <a:gd name="connsiteY1521" fmla="*/ 405426 h 6858001"/>
              <a:gd name="connsiteX1522" fmla="*/ 2212943 w 4953000"/>
              <a:gd name="connsiteY1522" fmla="*/ 427656 h 6858001"/>
              <a:gd name="connsiteX1523" fmla="*/ 2239943 w 4953000"/>
              <a:gd name="connsiteY1523" fmla="*/ 512340 h 6858001"/>
              <a:gd name="connsiteX1524" fmla="*/ 2253178 w 4953000"/>
              <a:gd name="connsiteY1524" fmla="*/ 549919 h 6858001"/>
              <a:gd name="connsiteX1525" fmla="*/ 2265354 w 4953000"/>
              <a:gd name="connsiteY1525" fmla="*/ 585380 h 6858001"/>
              <a:gd name="connsiteX1526" fmla="*/ 2278060 w 4953000"/>
              <a:gd name="connsiteY1526" fmla="*/ 618196 h 6858001"/>
              <a:gd name="connsiteX1527" fmla="*/ 2290236 w 4953000"/>
              <a:gd name="connsiteY1527" fmla="*/ 648893 h 6858001"/>
              <a:gd name="connsiteX1528" fmla="*/ 2302412 w 4953000"/>
              <a:gd name="connsiteY1528" fmla="*/ 676416 h 6858001"/>
              <a:gd name="connsiteX1529" fmla="*/ 2314589 w 4953000"/>
              <a:gd name="connsiteY1529" fmla="*/ 700763 h 6858001"/>
              <a:gd name="connsiteX1530" fmla="*/ 2321471 w 4953000"/>
              <a:gd name="connsiteY1530" fmla="*/ 711877 h 6858001"/>
              <a:gd name="connsiteX1531" fmla="*/ 2327824 w 4953000"/>
              <a:gd name="connsiteY1531" fmla="*/ 721934 h 6858001"/>
              <a:gd name="connsiteX1532" fmla="*/ 2334177 w 4953000"/>
              <a:gd name="connsiteY1532" fmla="*/ 731990 h 6858001"/>
              <a:gd name="connsiteX1533" fmla="*/ 2340529 w 4953000"/>
              <a:gd name="connsiteY1533" fmla="*/ 740988 h 6858001"/>
              <a:gd name="connsiteX1534" fmla="*/ 2347941 w 4953000"/>
              <a:gd name="connsiteY1534" fmla="*/ 749456 h 6858001"/>
              <a:gd name="connsiteX1535" fmla="*/ 2354294 w 4953000"/>
              <a:gd name="connsiteY1535" fmla="*/ 756866 h 6858001"/>
              <a:gd name="connsiteX1536" fmla="*/ 2361176 w 4953000"/>
              <a:gd name="connsiteY1536" fmla="*/ 763217 h 6858001"/>
              <a:gd name="connsiteX1537" fmla="*/ 2368059 w 4953000"/>
              <a:gd name="connsiteY1537" fmla="*/ 769569 h 6858001"/>
              <a:gd name="connsiteX1538" fmla="*/ 2375470 w 4953000"/>
              <a:gd name="connsiteY1538" fmla="*/ 774861 h 6858001"/>
              <a:gd name="connsiteX1539" fmla="*/ 2382882 w 4953000"/>
              <a:gd name="connsiteY1539" fmla="*/ 779625 h 6858001"/>
              <a:gd name="connsiteX1540" fmla="*/ 2390823 w 4953000"/>
              <a:gd name="connsiteY1540" fmla="*/ 783330 h 6858001"/>
              <a:gd name="connsiteX1541" fmla="*/ 2398764 w 4953000"/>
              <a:gd name="connsiteY1541" fmla="*/ 786505 h 6858001"/>
              <a:gd name="connsiteX1542" fmla="*/ 2406176 w 4953000"/>
              <a:gd name="connsiteY1542" fmla="*/ 788623 h 6858001"/>
              <a:gd name="connsiteX1543" fmla="*/ 2414646 w 4953000"/>
              <a:gd name="connsiteY1543" fmla="*/ 789681 h 6858001"/>
              <a:gd name="connsiteX1544" fmla="*/ 2423117 w 4953000"/>
              <a:gd name="connsiteY1544" fmla="*/ 791269 h 6858001"/>
              <a:gd name="connsiteX1545" fmla="*/ 2432117 w 4953000"/>
              <a:gd name="connsiteY1545" fmla="*/ 790210 h 6858001"/>
              <a:gd name="connsiteX1546" fmla="*/ 2440587 w 4953000"/>
              <a:gd name="connsiteY1546" fmla="*/ 789681 h 6858001"/>
              <a:gd name="connsiteX1547" fmla="*/ 2449058 w 4953000"/>
              <a:gd name="connsiteY1547" fmla="*/ 788623 h 6858001"/>
              <a:gd name="connsiteX1548" fmla="*/ 2456469 w 4953000"/>
              <a:gd name="connsiteY1548" fmla="*/ 785976 h 6858001"/>
              <a:gd name="connsiteX1549" fmla="*/ 2463881 w 4953000"/>
              <a:gd name="connsiteY1549" fmla="*/ 783330 h 6858001"/>
              <a:gd name="connsiteX1550" fmla="*/ 2470763 w 4953000"/>
              <a:gd name="connsiteY1550" fmla="*/ 780154 h 6858001"/>
              <a:gd name="connsiteX1551" fmla="*/ 2477116 w 4953000"/>
              <a:gd name="connsiteY1551" fmla="*/ 775391 h 6858001"/>
              <a:gd name="connsiteX1552" fmla="*/ 2482939 w 4953000"/>
              <a:gd name="connsiteY1552" fmla="*/ 771156 h 6858001"/>
              <a:gd name="connsiteX1553" fmla="*/ 2488763 w 4953000"/>
              <a:gd name="connsiteY1553" fmla="*/ 765864 h 6858001"/>
              <a:gd name="connsiteX1554" fmla="*/ 2494057 w 4953000"/>
              <a:gd name="connsiteY1554" fmla="*/ 759512 h 6858001"/>
              <a:gd name="connsiteX1555" fmla="*/ 2499351 w 4953000"/>
              <a:gd name="connsiteY1555" fmla="*/ 753161 h 6858001"/>
              <a:gd name="connsiteX1556" fmla="*/ 2503586 w 4953000"/>
              <a:gd name="connsiteY1556" fmla="*/ 745751 h 6858001"/>
              <a:gd name="connsiteX1557" fmla="*/ 2508351 w 4953000"/>
              <a:gd name="connsiteY1557" fmla="*/ 738341 h 6858001"/>
              <a:gd name="connsiteX1558" fmla="*/ 2512057 w 4953000"/>
              <a:gd name="connsiteY1558" fmla="*/ 730402 h 6858001"/>
              <a:gd name="connsiteX1559" fmla="*/ 2515763 w 4953000"/>
              <a:gd name="connsiteY1559" fmla="*/ 721404 h 6858001"/>
              <a:gd name="connsiteX1560" fmla="*/ 2518939 w 4953000"/>
              <a:gd name="connsiteY1560" fmla="*/ 712407 h 6858001"/>
              <a:gd name="connsiteX1561" fmla="*/ 2522115 w 4953000"/>
              <a:gd name="connsiteY1561" fmla="*/ 702350 h 6858001"/>
              <a:gd name="connsiteX1562" fmla="*/ 2527410 w 4953000"/>
              <a:gd name="connsiteY1562" fmla="*/ 681709 h 6858001"/>
              <a:gd name="connsiteX1563" fmla="*/ 2531115 w 4953000"/>
              <a:gd name="connsiteY1563" fmla="*/ 658420 h 6858001"/>
              <a:gd name="connsiteX1564" fmla="*/ 2535351 w 4953000"/>
              <a:gd name="connsiteY1564" fmla="*/ 634074 h 6858001"/>
              <a:gd name="connsiteX1565" fmla="*/ 2537998 w 4953000"/>
              <a:gd name="connsiteY1565" fmla="*/ 607610 h 6858001"/>
              <a:gd name="connsiteX1566" fmla="*/ 2539057 w 4953000"/>
              <a:gd name="connsiteY1566" fmla="*/ 579558 h 6858001"/>
              <a:gd name="connsiteX1567" fmla="*/ 2540645 w 4953000"/>
              <a:gd name="connsiteY1567" fmla="*/ 549919 h 6858001"/>
              <a:gd name="connsiteX1568" fmla="*/ 2541174 w 4953000"/>
              <a:gd name="connsiteY1568" fmla="*/ 519221 h 6858001"/>
              <a:gd name="connsiteX1569" fmla="*/ 2541174 w 4953000"/>
              <a:gd name="connsiteY1569" fmla="*/ 487464 h 6858001"/>
              <a:gd name="connsiteX1570" fmla="*/ 2542233 w 4953000"/>
              <a:gd name="connsiteY1570" fmla="*/ 454120 h 6858001"/>
              <a:gd name="connsiteX1571" fmla="*/ 2544351 w 4953000"/>
              <a:gd name="connsiteY1571" fmla="*/ 418658 h 6858001"/>
              <a:gd name="connsiteX1572" fmla="*/ 2547527 w 4953000"/>
              <a:gd name="connsiteY1572" fmla="*/ 383197 h 6858001"/>
              <a:gd name="connsiteX1573" fmla="*/ 2551233 w 4953000"/>
              <a:gd name="connsiteY1573" fmla="*/ 347206 h 6858001"/>
              <a:gd name="connsiteX1574" fmla="*/ 2556527 w 4953000"/>
              <a:gd name="connsiteY1574" fmla="*/ 311215 h 6858001"/>
              <a:gd name="connsiteX1575" fmla="*/ 2561821 w 4953000"/>
              <a:gd name="connsiteY1575" fmla="*/ 275753 h 6858001"/>
              <a:gd name="connsiteX1576" fmla="*/ 2567644 w 4953000"/>
              <a:gd name="connsiteY1576" fmla="*/ 240821 h 6858001"/>
              <a:gd name="connsiteX1577" fmla="*/ 2573997 w 4953000"/>
              <a:gd name="connsiteY1577" fmla="*/ 208006 h 6858001"/>
              <a:gd name="connsiteX1578" fmla="*/ 2585644 w 4953000"/>
              <a:gd name="connsiteY1578" fmla="*/ 148727 h 6858001"/>
              <a:gd name="connsiteX1579" fmla="*/ 2595703 w 4953000"/>
              <a:gd name="connsiteY1579" fmla="*/ 101621 h 6858001"/>
              <a:gd name="connsiteX1580" fmla="*/ 2606291 w 4953000"/>
              <a:gd name="connsiteY1580" fmla="*/ 59808 h 6858001"/>
              <a:gd name="connsiteX1581" fmla="*/ 2884758 w 4953000"/>
              <a:gd name="connsiteY1581" fmla="*/ 124380 h 6858001"/>
              <a:gd name="connsiteX1582" fmla="*/ 2877347 w 4953000"/>
              <a:gd name="connsiteY1582" fmla="*/ 144493 h 6858001"/>
              <a:gd name="connsiteX1583" fmla="*/ 2869935 w 4953000"/>
              <a:gd name="connsiteY1583" fmla="*/ 168310 h 6858001"/>
              <a:gd name="connsiteX1584" fmla="*/ 2859876 w 4953000"/>
              <a:gd name="connsiteY1584" fmla="*/ 199008 h 6858001"/>
              <a:gd name="connsiteX1585" fmla="*/ 2848229 w 4953000"/>
              <a:gd name="connsiteY1585" fmla="*/ 237116 h 6858001"/>
              <a:gd name="connsiteX1586" fmla="*/ 2836053 w 4953000"/>
              <a:gd name="connsiteY1586" fmla="*/ 279988 h 6858001"/>
              <a:gd name="connsiteX1587" fmla="*/ 2823877 w 4953000"/>
              <a:gd name="connsiteY1587" fmla="*/ 328152 h 6858001"/>
              <a:gd name="connsiteX1588" fmla="*/ 2818053 w 4953000"/>
              <a:gd name="connsiteY1588" fmla="*/ 353028 h 6858001"/>
              <a:gd name="connsiteX1589" fmla="*/ 2812230 w 4953000"/>
              <a:gd name="connsiteY1589" fmla="*/ 379492 h 6858001"/>
              <a:gd name="connsiteX1590" fmla="*/ 2807465 w 4953000"/>
              <a:gd name="connsiteY1590" fmla="*/ 405955 h 6858001"/>
              <a:gd name="connsiteX1591" fmla="*/ 2802171 w 4953000"/>
              <a:gd name="connsiteY1591" fmla="*/ 432949 h 6858001"/>
              <a:gd name="connsiteX1592" fmla="*/ 2797406 w 4953000"/>
              <a:gd name="connsiteY1592" fmla="*/ 460471 h 6858001"/>
              <a:gd name="connsiteX1593" fmla="*/ 2793171 w 4953000"/>
              <a:gd name="connsiteY1593" fmla="*/ 488523 h 6858001"/>
              <a:gd name="connsiteX1594" fmla="*/ 2789995 w 4953000"/>
              <a:gd name="connsiteY1594" fmla="*/ 516045 h 6858001"/>
              <a:gd name="connsiteX1595" fmla="*/ 2787348 w 4953000"/>
              <a:gd name="connsiteY1595" fmla="*/ 543567 h 6858001"/>
              <a:gd name="connsiteX1596" fmla="*/ 2785230 w 4953000"/>
              <a:gd name="connsiteY1596" fmla="*/ 571619 h 6858001"/>
              <a:gd name="connsiteX1597" fmla="*/ 2784171 w 4953000"/>
              <a:gd name="connsiteY1597" fmla="*/ 598612 h 6858001"/>
              <a:gd name="connsiteX1598" fmla="*/ 2784171 w 4953000"/>
              <a:gd name="connsiteY1598" fmla="*/ 625605 h 6858001"/>
              <a:gd name="connsiteX1599" fmla="*/ 2784701 w 4953000"/>
              <a:gd name="connsiteY1599" fmla="*/ 652069 h 6858001"/>
              <a:gd name="connsiteX1600" fmla="*/ 2786818 w 4953000"/>
              <a:gd name="connsiteY1600" fmla="*/ 677474 h 6858001"/>
              <a:gd name="connsiteX1601" fmla="*/ 2788936 w 4953000"/>
              <a:gd name="connsiteY1601" fmla="*/ 702350 h 6858001"/>
              <a:gd name="connsiteX1602" fmla="*/ 2793701 w 4953000"/>
              <a:gd name="connsiteY1602" fmla="*/ 726168 h 6858001"/>
              <a:gd name="connsiteX1603" fmla="*/ 2796348 w 4953000"/>
              <a:gd name="connsiteY1603" fmla="*/ 737812 h 6858001"/>
              <a:gd name="connsiteX1604" fmla="*/ 2799524 w 4953000"/>
              <a:gd name="connsiteY1604" fmla="*/ 749456 h 6858001"/>
              <a:gd name="connsiteX1605" fmla="*/ 2802701 w 4953000"/>
              <a:gd name="connsiteY1605" fmla="*/ 760042 h 6858001"/>
              <a:gd name="connsiteX1606" fmla="*/ 2806406 w 4953000"/>
              <a:gd name="connsiteY1606" fmla="*/ 770627 h 6858001"/>
              <a:gd name="connsiteX1607" fmla="*/ 2810641 w 4953000"/>
              <a:gd name="connsiteY1607" fmla="*/ 780683 h 6858001"/>
              <a:gd name="connsiteX1608" fmla="*/ 2814877 w 4953000"/>
              <a:gd name="connsiteY1608" fmla="*/ 791269 h 6858001"/>
              <a:gd name="connsiteX1609" fmla="*/ 2820171 w 4953000"/>
              <a:gd name="connsiteY1609" fmla="*/ 800267 h 6858001"/>
              <a:gd name="connsiteX1610" fmla="*/ 2825465 w 4953000"/>
              <a:gd name="connsiteY1610" fmla="*/ 809794 h 6858001"/>
              <a:gd name="connsiteX1611" fmla="*/ 2831818 w 4953000"/>
              <a:gd name="connsiteY1611" fmla="*/ 818791 h 6858001"/>
              <a:gd name="connsiteX1612" fmla="*/ 2838171 w 4953000"/>
              <a:gd name="connsiteY1612" fmla="*/ 828318 h 6858001"/>
              <a:gd name="connsiteX1613" fmla="*/ 2845053 w 4953000"/>
              <a:gd name="connsiteY1613" fmla="*/ 837316 h 6858001"/>
              <a:gd name="connsiteX1614" fmla="*/ 2853523 w 4953000"/>
              <a:gd name="connsiteY1614" fmla="*/ 846314 h 6858001"/>
              <a:gd name="connsiteX1615" fmla="*/ 2870464 w 4953000"/>
              <a:gd name="connsiteY1615" fmla="*/ 864309 h 6858001"/>
              <a:gd name="connsiteX1616" fmla="*/ 2889523 w 4953000"/>
              <a:gd name="connsiteY1616" fmla="*/ 883363 h 6858001"/>
              <a:gd name="connsiteX1617" fmla="*/ 2910170 w 4953000"/>
              <a:gd name="connsiteY1617" fmla="*/ 901359 h 6858001"/>
              <a:gd name="connsiteX1618" fmla="*/ 2932405 w 4953000"/>
              <a:gd name="connsiteY1618" fmla="*/ 919354 h 6858001"/>
              <a:gd name="connsiteX1619" fmla="*/ 2956228 w 4953000"/>
              <a:gd name="connsiteY1619" fmla="*/ 937879 h 6858001"/>
              <a:gd name="connsiteX1620" fmla="*/ 3007051 w 4953000"/>
              <a:gd name="connsiteY1620" fmla="*/ 977045 h 6858001"/>
              <a:gd name="connsiteX1621" fmla="*/ 3060521 w 4953000"/>
              <a:gd name="connsiteY1621" fmla="*/ 1018329 h 6858001"/>
              <a:gd name="connsiteX1622" fmla="*/ 3088050 w 4953000"/>
              <a:gd name="connsiteY1622" fmla="*/ 1040558 h 6858001"/>
              <a:gd name="connsiteX1623" fmla="*/ 3116109 w 4953000"/>
              <a:gd name="connsiteY1623" fmla="*/ 1063317 h 6858001"/>
              <a:gd name="connsiteX1624" fmla="*/ 3144167 w 4953000"/>
              <a:gd name="connsiteY1624" fmla="*/ 1087664 h 6858001"/>
              <a:gd name="connsiteX1625" fmla="*/ 3172225 w 4953000"/>
              <a:gd name="connsiteY1625" fmla="*/ 1112540 h 6858001"/>
              <a:gd name="connsiteX1626" fmla="*/ 3199755 w 4953000"/>
              <a:gd name="connsiteY1626" fmla="*/ 1139004 h 6858001"/>
              <a:gd name="connsiteX1627" fmla="*/ 3226754 w 4953000"/>
              <a:gd name="connsiteY1627" fmla="*/ 1166526 h 6858001"/>
              <a:gd name="connsiteX1628" fmla="*/ 3240519 w 4953000"/>
              <a:gd name="connsiteY1628" fmla="*/ 1181346 h 6858001"/>
              <a:gd name="connsiteX1629" fmla="*/ 3253225 w 4953000"/>
              <a:gd name="connsiteY1629" fmla="*/ 1196166 h 6858001"/>
              <a:gd name="connsiteX1630" fmla="*/ 3265930 w 4953000"/>
              <a:gd name="connsiteY1630" fmla="*/ 1211515 h 6858001"/>
              <a:gd name="connsiteX1631" fmla="*/ 3279165 w 4953000"/>
              <a:gd name="connsiteY1631" fmla="*/ 1227393 h 6858001"/>
              <a:gd name="connsiteX1632" fmla="*/ 3291342 w 4953000"/>
              <a:gd name="connsiteY1632" fmla="*/ 1243271 h 6858001"/>
              <a:gd name="connsiteX1633" fmla="*/ 3303518 w 4953000"/>
              <a:gd name="connsiteY1633" fmla="*/ 1260208 h 6858001"/>
              <a:gd name="connsiteX1634" fmla="*/ 3315694 w 4953000"/>
              <a:gd name="connsiteY1634" fmla="*/ 1277674 h 6858001"/>
              <a:gd name="connsiteX1635" fmla="*/ 3327341 w 4953000"/>
              <a:gd name="connsiteY1635" fmla="*/ 1294611 h 6858001"/>
              <a:gd name="connsiteX1636" fmla="*/ 3338459 w 4953000"/>
              <a:gd name="connsiteY1636" fmla="*/ 1313136 h 6858001"/>
              <a:gd name="connsiteX1637" fmla="*/ 3349047 w 4953000"/>
              <a:gd name="connsiteY1637" fmla="*/ 1331661 h 6858001"/>
              <a:gd name="connsiteX1638" fmla="*/ 3359635 w 4953000"/>
              <a:gd name="connsiteY1638" fmla="*/ 1350715 h 6858001"/>
              <a:gd name="connsiteX1639" fmla="*/ 3369694 w 4953000"/>
              <a:gd name="connsiteY1639" fmla="*/ 1370298 h 6858001"/>
              <a:gd name="connsiteX1640" fmla="*/ 3379753 w 4953000"/>
              <a:gd name="connsiteY1640" fmla="*/ 1390940 h 6858001"/>
              <a:gd name="connsiteX1641" fmla="*/ 3388752 w 4953000"/>
              <a:gd name="connsiteY1641" fmla="*/ 1411581 h 6858001"/>
              <a:gd name="connsiteX1642" fmla="*/ 3397752 w 4953000"/>
              <a:gd name="connsiteY1642" fmla="*/ 1432752 h 6858001"/>
              <a:gd name="connsiteX1643" fmla="*/ 3406223 w 4953000"/>
              <a:gd name="connsiteY1643" fmla="*/ 1454453 h 6858001"/>
              <a:gd name="connsiteX1644" fmla="*/ 3413634 w 4953000"/>
              <a:gd name="connsiteY1644" fmla="*/ 1477212 h 6858001"/>
              <a:gd name="connsiteX1645" fmla="*/ 3421046 w 4953000"/>
              <a:gd name="connsiteY1645" fmla="*/ 1500500 h 6858001"/>
              <a:gd name="connsiteX1646" fmla="*/ 3427399 w 4953000"/>
              <a:gd name="connsiteY1646" fmla="*/ 1524317 h 6858001"/>
              <a:gd name="connsiteX1647" fmla="*/ 3433222 w 4953000"/>
              <a:gd name="connsiteY1647" fmla="*/ 1548664 h 6858001"/>
              <a:gd name="connsiteX1648" fmla="*/ 3439046 w 4953000"/>
              <a:gd name="connsiteY1648" fmla="*/ 1573540 h 6858001"/>
              <a:gd name="connsiteX1649" fmla="*/ 3443281 w 4953000"/>
              <a:gd name="connsiteY1649" fmla="*/ 1599475 h 6858001"/>
              <a:gd name="connsiteX1650" fmla="*/ 3447516 w 4953000"/>
              <a:gd name="connsiteY1650" fmla="*/ 1625938 h 6858001"/>
              <a:gd name="connsiteX1651" fmla="*/ 3451222 w 4953000"/>
              <a:gd name="connsiteY1651" fmla="*/ 1652932 h 6858001"/>
              <a:gd name="connsiteX1652" fmla="*/ 3453869 w 4953000"/>
              <a:gd name="connsiteY1652" fmla="*/ 1680454 h 6858001"/>
              <a:gd name="connsiteX1653" fmla="*/ 3455457 w 4953000"/>
              <a:gd name="connsiteY1653" fmla="*/ 1709564 h 6858001"/>
              <a:gd name="connsiteX1654" fmla="*/ 3457045 w 4953000"/>
              <a:gd name="connsiteY1654" fmla="*/ 1738674 h 6858001"/>
              <a:gd name="connsiteX1655" fmla="*/ 3457575 w 4953000"/>
              <a:gd name="connsiteY1655" fmla="*/ 1768843 h 6858001"/>
              <a:gd name="connsiteX1656" fmla="*/ 3419987 w 4953000"/>
              <a:gd name="connsiteY1656" fmla="*/ 1769373 h 6858001"/>
              <a:gd name="connsiteX1657" fmla="*/ 3383458 w 4953000"/>
              <a:gd name="connsiteY1657" fmla="*/ 1770960 h 6858001"/>
              <a:gd name="connsiteX1658" fmla="*/ 3347459 w 4953000"/>
              <a:gd name="connsiteY1658" fmla="*/ 1773077 h 6858001"/>
              <a:gd name="connsiteX1659" fmla="*/ 3312518 w 4953000"/>
              <a:gd name="connsiteY1659" fmla="*/ 1776253 h 6858001"/>
              <a:gd name="connsiteX1660" fmla="*/ 3268577 w 4953000"/>
              <a:gd name="connsiteY1660" fmla="*/ 1779958 h 6858001"/>
              <a:gd name="connsiteX1661" fmla="*/ 3229931 w 4953000"/>
              <a:gd name="connsiteY1661" fmla="*/ 1782075 h 6858001"/>
              <a:gd name="connsiteX1662" fmla="*/ 3194461 w 4953000"/>
              <a:gd name="connsiteY1662" fmla="*/ 1782604 h 6858001"/>
              <a:gd name="connsiteX1663" fmla="*/ 3163755 w 4953000"/>
              <a:gd name="connsiteY1663" fmla="*/ 1781017 h 6858001"/>
              <a:gd name="connsiteX1664" fmla="*/ 3136755 w 4953000"/>
              <a:gd name="connsiteY1664" fmla="*/ 1779429 h 6858001"/>
              <a:gd name="connsiteX1665" fmla="*/ 3111873 w 4953000"/>
              <a:gd name="connsiteY1665" fmla="*/ 1775195 h 6858001"/>
              <a:gd name="connsiteX1666" fmla="*/ 3091226 w 4953000"/>
              <a:gd name="connsiteY1666" fmla="*/ 1771490 h 6858001"/>
              <a:gd name="connsiteX1667" fmla="*/ 3072697 w 4953000"/>
              <a:gd name="connsiteY1667" fmla="*/ 1765667 h 6858001"/>
              <a:gd name="connsiteX1668" fmla="*/ 3057345 w 4953000"/>
              <a:gd name="connsiteY1668" fmla="*/ 1759846 h 6858001"/>
              <a:gd name="connsiteX1669" fmla="*/ 3043580 w 4953000"/>
              <a:gd name="connsiteY1669" fmla="*/ 1753494 h 6858001"/>
              <a:gd name="connsiteX1670" fmla="*/ 3032992 w 4953000"/>
              <a:gd name="connsiteY1670" fmla="*/ 1747143 h 6858001"/>
              <a:gd name="connsiteX1671" fmla="*/ 3022933 w 4953000"/>
              <a:gd name="connsiteY1671" fmla="*/ 1739733 h 6858001"/>
              <a:gd name="connsiteX1672" fmla="*/ 3014992 w 4953000"/>
              <a:gd name="connsiteY1672" fmla="*/ 1732852 h 6858001"/>
              <a:gd name="connsiteX1673" fmla="*/ 3007580 w 4953000"/>
              <a:gd name="connsiteY1673" fmla="*/ 1725972 h 6858001"/>
              <a:gd name="connsiteX1674" fmla="*/ 2996992 w 4953000"/>
              <a:gd name="connsiteY1674" fmla="*/ 1712740 h 6858001"/>
              <a:gd name="connsiteX1675" fmla="*/ 2978463 w 4953000"/>
              <a:gd name="connsiteY1675" fmla="*/ 1689981 h 6858001"/>
              <a:gd name="connsiteX1676" fmla="*/ 2948816 w 4953000"/>
              <a:gd name="connsiteY1676" fmla="*/ 1652932 h 6858001"/>
              <a:gd name="connsiteX1677" fmla="*/ 2932405 w 4953000"/>
              <a:gd name="connsiteY1677" fmla="*/ 1632290 h 6858001"/>
              <a:gd name="connsiteX1678" fmla="*/ 2913346 w 4953000"/>
              <a:gd name="connsiteY1678" fmla="*/ 1611119 h 6858001"/>
              <a:gd name="connsiteX1679" fmla="*/ 2892699 w 4953000"/>
              <a:gd name="connsiteY1679" fmla="*/ 1589948 h 6858001"/>
              <a:gd name="connsiteX1680" fmla="*/ 2882111 w 4953000"/>
              <a:gd name="connsiteY1680" fmla="*/ 1579362 h 6858001"/>
              <a:gd name="connsiteX1681" fmla="*/ 2870464 w 4953000"/>
              <a:gd name="connsiteY1681" fmla="*/ 1568777 h 6858001"/>
              <a:gd name="connsiteX1682" fmla="*/ 2858288 w 4953000"/>
              <a:gd name="connsiteY1682" fmla="*/ 1558191 h 6858001"/>
              <a:gd name="connsiteX1683" fmla="*/ 2846112 w 4953000"/>
              <a:gd name="connsiteY1683" fmla="*/ 1548135 h 6858001"/>
              <a:gd name="connsiteX1684" fmla="*/ 2832877 w 4953000"/>
              <a:gd name="connsiteY1684" fmla="*/ 1537549 h 6858001"/>
              <a:gd name="connsiteX1685" fmla="*/ 2819641 w 4953000"/>
              <a:gd name="connsiteY1685" fmla="*/ 1528022 h 6858001"/>
              <a:gd name="connsiteX1686" fmla="*/ 2805347 w 4953000"/>
              <a:gd name="connsiteY1686" fmla="*/ 1518495 h 6858001"/>
              <a:gd name="connsiteX1687" fmla="*/ 2791053 w 4953000"/>
              <a:gd name="connsiteY1687" fmla="*/ 1508968 h 6858001"/>
              <a:gd name="connsiteX1688" fmla="*/ 2775701 w 4953000"/>
              <a:gd name="connsiteY1688" fmla="*/ 1500500 h 6858001"/>
              <a:gd name="connsiteX1689" fmla="*/ 2760348 w 4953000"/>
              <a:gd name="connsiteY1689" fmla="*/ 1492031 h 6858001"/>
              <a:gd name="connsiteX1690" fmla="*/ 2743407 w 4953000"/>
              <a:gd name="connsiteY1690" fmla="*/ 1483563 h 6858001"/>
              <a:gd name="connsiteX1691" fmla="*/ 2726466 w 4953000"/>
              <a:gd name="connsiteY1691" fmla="*/ 1476682 h 6858001"/>
              <a:gd name="connsiteX1692" fmla="*/ 2709525 w 4953000"/>
              <a:gd name="connsiteY1692" fmla="*/ 1469273 h 6858001"/>
              <a:gd name="connsiteX1693" fmla="*/ 2690996 w 4953000"/>
              <a:gd name="connsiteY1693" fmla="*/ 1463451 h 6858001"/>
              <a:gd name="connsiteX1694" fmla="*/ 2672467 w 4953000"/>
              <a:gd name="connsiteY1694" fmla="*/ 1457628 h 6858001"/>
              <a:gd name="connsiteX1695" fmla="*/ 2652349 w 4953000"/>
              <a:gd name="connsiteY1695" fmla="*/ 1453394 h 6858001"/>
              <a:gd name="connsiteX1696" fmla="*/ 2632761 w 4953000"/>
              <a:gd name="connsiteY1696" fmla="*/ 1448631 h 6858001"/>
              <a:gd name="connsiteX1697" fmla="*/ 2612115 w 4953000"/>
              <a:gd name="connsiteY1697" fmla="*/ 1445455 h 6858001"/>
              <a:gd name="connsiteX1698" fmla="*/ 2590409 w 4953000"/>
              <a:gd name="connsiteY1698" fmla="*/ 1443867 h 6858001"/>
              <a:gd name="connsiteX1699" fmla="*/ 2568174 w 4953000"/>
              <a:gd name="connsiteY1699" fmla="*/ 1442279 h 6858001"/>
              <a:gd name="connsiteX1700" fmla="*/ 2545409 w 4953000"/>
              <a:gd name="connsiteY1700" fmla="*/ 1441750 h 6858001"/>
              <a:gd name="connsiteX1701" fmla="*/ 2521586 w 4953000"/>
              <a:gd name="connsiteY1701" fmla="*/ 1442279 h 6858001"/>
              <a:gd name="connsiteX1702" fmla="*/ 2492469 w 4953000"/>
              <a:gd name="connsiteY1702" fmla="*/ 1444397 h 6858001"/>
              <a:gd name="connsiteX1703" fmla="*/ 2464410 w 4953000"/>
              <a:gd name="connsiteY1703" fmla="*/ 1447572 h 6858001"/>
              <a:gd name="connsiteX1704" fmla="*/ 2437411 w 4953000"/>
              <a:gd name="connsiteY1704" fmla="*/ 1451277 h 6858001"/>
              <a:gd name="connsiteX1705" fmla="*/ 2411470 w 4953000"/>
              <a:gd name="connsiteY1705" fmla="*/ 1456570 h 6858001"/>
              <a:gd name="connsiteX1706" fmla="*/ 2387117 w 4953000"/>
              <a:gd name="connsiteY1706" fmla="*/ 1462921 h 6858001"/>
              <a:gd name="connsiteX1707" fmla="*/ 2363823 w 4953000"/>
              <a:gd name="connsiteY1707" fmla="*/ 1469802 h 6858001"/>
              <a:gd name="connsiteX1708" fmla="*/ 2341059 w 4953000"/>
              <a:gd name="connsiteY1708" fmla="*/ 1478270 h 6858001"/>
              <a:gd name="connsiteX1709" fmla="*/ 2319883 w 4953000"/>
              <a:gd name="connsiteY1709" fmla="*/ 1487268 h 6858001"/>
              <a:gd name="connsiteX1710" fmla="*/ 2299765 w 4953000"/>
              <a:gd name="connsiteY1710" fmla="*/ 1497324 h 6858001"/>
              <a:gd name="connsiteX1711" fmla="*/ 2281236 w 4953000"/>
              <a:gd name="connsiteY1711" fmla="*/ 1507910 h 6858001"/>
              <a:gd name="connsiteX1712" fmla="*/ 2262707 w 4953000"/>
              <a:gd name="connsiteY1712" fmla="*/ 1519554 h 6858001"/>
              <a:gd name="connsiteX1713" fmla="*/ 2245766 w 4953000"/>
              <a:gd name="connsiteY1713" fmla="*/ 1532786 h 6858001"/>
              <a:gd name="connsiteX1714" fmla="*/ 2229884 w 4953000"/>
              <a:gd name="connsiteY1714" fmla="*/ 1545488 h 6858001"/>
              <a:gd name="connsiteX1715" fmla="*/ 2214002 w 4953000"/>
              <a:gd name="connsiteY1715" fmla="*/ 1558720 h 6858001"/>
              <a:gd name="connsiteX1716" fmla="*/ 2199178 w 4953000"/>
              <a:gd name="connsiteY1716" fmla="*/ 1573540 h 6858001"/>
              <a:gd name="connsiteX1717" fmla="*/ 2185943 w 4953000"/>
              <a:gd name="connsiteY1717" fmla="*/ 1588360 h 6858001"/>
              <a:gd name="connsiteX1718" fmla="*/ 2173237 w 4953000"/>
              <a:gd name="connsiteY1718" fmla="*/ 1604238 h 6858001"/>
              <a:gd name="connsiteX1719" fmla="*/ 2160532 w 4953000"/>
              <a:gd name="connsiteY1719" fmla="*/ 1620116 h 6858001"/>
              <a:gd name="connsiteX1720" fmla="*/ 2149414 w 4953000"/>
              <a:gd name="connsiteY1720" fmla="*/ 1637053 h 6858001"/>
              <a:gd name="connsiteX1721" fmla="*/ 2138826 w 4953000"/>
              <a:gd name="connsiteY1721" fmla="*/ 1654519 h 6858001"/>
              <a:gd name="connsiteX1722" fmla="*/ 2128767 w 4953000"/>
              <a:gd name="connsiteY1722" fmla="*/ 1671456 h 6858001"/>
              <a:gd name="connsiteX1723" fmla="*/ 2119767 w 4953000"/>
              <a:gd name="connsiteY1723" fmla="*/ 1688922 h 6858001"/>
              <a:gd name="connsiteX1724" fmla="*/ 2110238 w 4953000"/>
              <a:gd name="connsiteY1724" fmla="*/ 1707976 h 6858001"/>
              <a:gd name="connsiteX1725" fmla="*/ 2102297 w 4953000"/>
              <a:gd name="connsiteY1725" fmla="*/ 1725972 h 6858001"/>
              <a:gd name="connsiteX1726" fmla="*/ 2094356 w 4953000"/>
              <a:gd name="connsiteY1726" fmla="*/ 1745026 h 6858001"/>
              <a:gd name="connsiteX1727" fmla="*/ 2087474 w 4953000"/>
              <a:gd name="connsiteY1727" fmla="*/ 1764080 h 6858001"/>
              <a:gd name="connsiteX1728" fmla="*/ 2080062 w 4953000"/>
              <a:gd name="connsiteY1728" fmla="*/ 1783134 h 6858001"/>
              <a:gd name="connsiteX1729" fmla="*/ 2073709 w 4953000"/>
              <a:gd name="connsiteY1729" fmla="*/ 1802717 h 6858001"/>
              <a:gd name="connsiteX1730" fmla="*/ 2062062 w 4953000"/>
              <a:gd name="connsiteY1730" fmla="*/ 1841883 h 6858001"/>
              <a:gd name="connsiteX1731" fmla="*/ 2052003 w 4953000"/>
              <a:gd name="connsiteY1731" fmla="*/ 1880521 h 6858001"/>
              <a:gd name="connsiteX1732" fmla="*/ 2043004 w 4953000"/>
              <a:gd name="connsiteY1732" fmla="*/ 1914394 h 6858001"/>
              <a:gd name="connsiteX1733" fmla="*/ 2038239 w 4953000"/>
              <a:gd name="connsiteY1733" fmla="*/ 1929214 h 6858001"/>
              <a:gd name="connsiteX1734" fmla="*/ 2034004 w 4953000"/>
              <a:gd name="connsiteY1734" fmla="*/ 1942446 h 6858001"/>
              <a:gd name="connsiteX1735" fmla="*/ 2029239 w 4953000"/>
              <a:gd name="connsiteY1735" fmla="*/ 1954619 h 6858001"/>
              <a:gd name="connsiteX1736" fmla="*/ 2023945 w 4953000"/>
              <a:gd name="connsiteY1736" fmla="*/ 1964676 h 6858001"/>
              <a:gd name="connsiteX1737" fmla="*/ 2019180 w 4953000"/>
              <a:gd name="connsiteY1737" fmla="*/ 1974732 h 6858001"/>
              <a:gd name="connsiteX1738" fmla="*/ 2013886 w 4953000"/>
              <a:gd name="connsiteY1738" fmla="*/ 1984259 h 6858001"/>
              <a:gd name="connsiteX1739" fmla="*/ 2008063 w 4953000"/>
              <a:gd name="connsiteY1739" fmla="*/ 1992727 h 6858001"/>
              <a:gd name="connsiteX1740" fmla="*/ 2001710 w 4953000"/>
              <a:gd name="connsiteY1740" fmla="*/ 2000137 h 6858001"/>
              <a:gd name="connsiteX1741" fmla="*/ 1994298 w 4953000"/>
              <a:gd name="connsiteY1741" fmla="*/ 2008606 h 6858001"/>
              <a:gd name="connsiteX1742" fmla="*/ 1987416 w 4953000"/>
              <a:gd name="connsiteY1742" fmla="*/ 2016545 h 6858001"/>
              <a:gd name="connsiteX1743" fmla="*/ 1970475 w 4953000"/>
              <a:gd name="connsiteY1743" fmla="*/ 2032423 h 6858001"/>
              <a:gd name="connsiteX1744" fmla="*/ 1949828 w 4953000"/>
              <a:gd name="connsiteY1744" fmla="*/ 2050948 h 6858001"/>
              <a:gd name="connsiteX1745" fmla="*/ 1928123 w 4953000"/>
              <a:gd name="connsiteY1745" fmla="*/ 2071060 h 6858001"/>
              <a:gd name="connsiteX1746" fmla="*/ 1903770 w 4953000"/>
              <a:gd name="connsiteY1746" fmla="*/ 2094348 h 6858001"/>
              <a:gd name="connsiteX1747" fmla="*/ 1876770 w 4953000"/>
              <a:gd name="connsiteY1747" fmla="*/ 2121342 h 6858001"/>
              <a:gd name="connsiteX1748" fmla="*/ 1846065 w 4953000"/>
              <a:gd name="connsiteY1748" fmla="*/ 2153098 h 6858001"/>
              <a:gd name="connsiteX1749" fmla="*/ 1830183 w 4953000"/>
              <a:gd name="connsiteY1749" fmla="*/ 2171094 h 6858001"/>
              <a:gd name="connsiteX1750" fmla="*/ 1812712 w 4953000"/>
              <a:gd name="connsiteY1750" fmla="*/ 2190148 h 6858001"/>
              <a:gd name="connsiteX1751" fmla="*/ 1795242 w 4953000"/>
              <a:gd name="connsiteY1751" fmla="*/ 2211319 h 6858001"/>
              <a:gd name="connsiteX1752" fmla="*/ 1776713 w 4953000"/>
              <a:gd name="connsiteY1752" fmla="*/ 2234607 h 6858001"/>
              <a:gd name="connsiteX1753" fmla="*/ 1757125 w 4953000"/>
              <a:gd name="connsiteY1753" fmla="*/ 2258953 h 6858001"/>
              <a:gd name="connsiteX1754" fmla="*/ 1736478 w 4953000"/>
              <a:gd name="connsiteY1754" fmla="*/ 2285417 h 6858001"/>
              <a:gd name="connsiteX1755" fmla="*/ 1715302 w 4953000"/>
              <a:gd name="connsiteY1755" fmla="*/ 2313998 h 6858001"/>
              <a:gd name="connsiteX1756" fmla="*/ 1693596 w 4953000"/>
              <a:gd name="connsiteY1756" fmla="*/ 2344697 h 6858001"/>
              <a:gd name="connsiteX1757" fmla="*/ 1676655 w 4953000"/>
              <a:gd name="connsiteY1757" fmla="*/ 2368514 h 6858001"/>
              <a:gd name="connsiteX1758" fmla="*/ 1660773 w 4953000"/>
              <a:gd name="connsiteY1758" fmla="*/ 2393390 h 6858001"/>
              <a:gd name="connsiteX1759" fmla="*/ 1644891 w 4953000"/>
              <a:gd name="connsiteY1759" fmla="*/ 2418266 h 6858001"/>
              <a:gd name="connsiteX1760" fmla="*/ 1629538 w 4953000"/>
              <a:gd name="connsiteY1760" fmla="*/ 2442613 h 6858001"/>
              <a:gd name="connsiteX1761" fmla="*/ 1614715 w 4953000"/>
              <a:gd name="connsiteY1761" fmla="*/ 2468018 h 6858001"/>
              <a:gd name="connsiteX1762" fmla="*/ 1599891 w 4953000"/>
              <a:gd name="connsiteY1762" fmla="*/ 2492894 h 6858001"/>
              <a:gd name="connsiteX1763" fmla="*/ 1586656 w 4953000"/>
              <a:gd name="connsiteY1763" fmla="*/ 2518299 h 6858001"/>
              <a:gd name="connsiteX1764" fmla="*/ 1572892 w 4953000"/>
              <a:gd name="connsiteY1764" fmla="*/ 2543175 h 6858001"/>
              <a:gd name="connsiteX1765" fmla="*/ 1558598 w 4953000"/>
              <a:gd name="connsiteY1765" fmla="*/ 2520946 h 6858001"/>
              <a:gd name="connsiteX1766" fmla="*/ 1543774 w 4953000"/>
              <a:gd name="connsiteY1766" fmla="*/ 2498716 h 6858001"/>
              <a:gd name="connsiteX1767" fmla="*/ 1527363 w 4953000"/>
              <a:gd name="connsiteY1767" fmla="*/ 2476486 h 6858001"/>
              <a:gd name="connsiteX1768" fmla="*/ 1508304 w 4953000"/>
              <a:gd name="connsiteY1768" fmla="*/ 2453198 h 6858001"/>
              <a:gd name="connsiteX1769" fmla="*/ 1487658 w 4953000"/>
              <a:gd name="connsiteY1769" fmla="*/ 2430439 h 6858001"/>
              <a:gd name="connsiteX1770" fmla="*/ 1465422 w 4953000"/>
              <a:gd name="connsiteY1770" fmla="*/ 2407151 h 6858001"/>
              <a:gd name="connsiteX1771" fmla="*/ 1441070 w 4953000"/>
              <a:gd name="connsiteY1771" fmla="*/ 2384921 h 6858001"/>
              <a:gd name="connsiteX1772" fmla="*/ 1427835 w 4953000"/>
              <a:gd name="connsiteY1772" fmla="*/ 2373278 h 6858001"/>
              <a:gd name="connsiteX1773" fmla="*/ 1414600 w 4953000"/>
              <a:gd name="connsiteY1773" fmla="*/ 2362162 h 6858001"/>
              <a:gd name="connsiteX1774" fmla="*/ 1400306 w 4953000"/>
              <a:gd name="connsiteY1774" fmla="*/ 2350518 h 6858001"/>
              <a:gd name="connsiteX1775" fmla="*/ 1385482 w 4953000"/>
              <a:gd name="connsiteY1775" fmla="*/ 2339933 h 6858001"/>
              <a:gd name="connsiteX1776" fmla="*/ 1370659 w 4953000"/>
              <a:gd name="connsiteY1776" fmla="*/ 2328818 h 6858001"/>
              <a:gd name="connsiteX1777" fmla="*/ 1354247 w 4953000"/>
              <a:gd name="connsiteY1777" fmla="*/ 2317703 h 6858001"/>
              <a:gd name="connsiteX1778" fmla="*/ 1338365 w 4953000"/>
              <a:gd name="connsiteY1778" fmla="*/ 2307118 h 6858001"/>
              <a:gd name="connsiteX1779" fmla="*/ 1320895 w 4953000"/>
              <a:gd name="connsiteY1779" fmla="*/ 2296003 h 6858001"/>
              <a:gd name="connsiteX1780" fmla="*/ 1303424 w 4953000"/>
              <a:gd name="connsiteY1780" fmla="*/ 2285417 h 6858001"/>
              <a:gd name="connsiteX1781" fmla="*/ 1285425 w 4953000"/>
              <a:gd name="connsiteY1781" fmla="*/ 2274832 h 6858001"/>
              <a:gd name="connsiteX1782" fmla="*/ 1266366 w 4953000"/>
              <a:gd name="connsiteY1782" fmla="*/ 2264246 h 6858001"/>
              <a:gd name="connsiteX1783" fmla="*/ 1246778 w 4953000"/>
              <a:gd name="connsiteY1783" fmla="*/ 2254190 h 6858001"/>
              <a:gd name="connsiteX1784" fmla="*/ 1226661 w 4953000"/>
              <a:gd name="connsiteY1784" fmla="*/ 2244134 h 6858001"/>
              <a:gd name="connsiteX1785" fmla="*/ 1205484 w 4953000"/>
              <a:gd name="connsiteY1785" fmla="*/ 2234077 h 6858001"/>
              <a:gd name="connsiteX1786" fmla="*/ 1184308 w 4953000"/>
              <a:gd name="connsiteY1786" fmla="*/ 2224550 h 6858001"/>
              <a:gd name="connsiteX1787" fmla="*/ 1162603 w 4953000"/>
              <a:gd name="connsiteY1787" fmla="*/ 2214494 h 6858001"/>
              <a:gd name="connsiteX1788" fmla="*/ 1139309 w 4953000"/>
              <a:gd name="connsiteY1788" fmla="*/ 2205497 h 6858001"/>
              <a:gd name="connsiteX1789" fmla="*/ 1116015 w 4953000"/>
              <a:gd name="connsiteY1789" fmla="*/ 2195970 h 6858001"/>
              <a:gd name="connsiteX1790" fmla="*/ 1113368 w 4953000"/>
              <a:gd name="connsiteY1790" fmla="*/ 2147805 h 6858001"/>
              <a:gd name="connsiteX1791" fmla="*/ 1112309 w 4953000"/>
              <a:gd name="connsiteY1791" fmla="*/ 2100700 h 6858001"/>
              <a:gd name="connsiteX1792" fmla="*/ 1111250 w 4953000"/>
              <a:gd name="connsiteY1792" fmla="*/ 2055182 h 6858001"/>
              <a:gd name="connsiteX1793" fmla="*/ 1112838 w 4953000"/>
              <a:gd name="connsiteY1793" fmla="*/ 2009664 h 6858001"/>
              <a:gd name="connsiteX1794" fmla="*/ 1113897 w 4953000"/>
              <a:gd name="connsiteY1794" fmla="*/ 1966793 h 6858001"/>
              <a:gd name="connsiteX1795" fmla="*/ 1117074 w 4953000"/>
              <a:gd name="connsiteY1795" fmla="*/ 1924451 h 6858001"/>
              <a:gd name="connsiteX1796" fmla="*/ 1121309 w 4953000"/>
              <a:gd name="connsiteY1796" fmla="*/ 1883696 h 6858001"/>
              <a:gd name="connsiteX1797" fmla="*/ 1125544 w 4953000"/>
              <a:gd name="connsiteY1797" fmla="*/ 1843471 h 6858001"/>
              <a:gd name="connsiteX1798" fmla="*/ 1131368 w 4953000"/>
              <a:gd name="connsiteY1798" fmla="*/ 1804834 h 6858001"/>
              <a:gd name="connsiteX1799" fmla="*/ 1137721 w 4953000"/>
              <a:gd name="connsiteY1799" fmla="*/ 1767255 h 6858001"/>
              <a:gd name="connsiteX1800" fmla="*/ 1145132 w 4953000"/>
              <a:gd name="connsiteY1800" fmla="*/ 1730735 h 6858001"/>
              <a:gd name="connsiteX1801" fmla="*/ 1152544 w 4953000"/>
              <a:gd name="connsiteY1801" fmla="*/ 1695274 h 6858001"/>
              <a:gd name="connsiteX1802" fmla="*/ 1161544 w 4953000"/>
              <a:gd name="connsiteY1802" fmla="*/ 1661400 h 6858001"/>
              <a:gd name="connsiteX1803" fmla="*/ 1170544 w 4953000"/>
              <a:gd name="connsiteY1803" fmla="*/ 1628056 h 6858001"/>
              <a:gd name="connsiteX1804" fmla="*/ 1181132 w 4953000"/>
              <a:gd name="connsiteY1804" fmla="*/ 1596299 h 6858001"/>
              <a:gd name="connsiteX1805" fmla="*/ 1191190 w 4953000"/>
              <a:gd name="connsiteY1805" fmla="*/ 1565601 h 6858001"/>
              <a:gd name="connsiteX1806" fmla="*/ 1202308 w 4953000"/>
              <a:gd name="connsiteY1806" fmla="*/ 1534903 h 6858001"/>
              <a:gd name="connsiteX1807" fmla="*/ 1213955 w 4953000"/>
              <a:gd name="connsiteY1807" fmla="*/ 1506322 h 6858001"/>
              <a:gd name="connsiteX1808" fmla="*/ 1226131 w 4953000"/>
              <a:gd name="connsiteY1808" fmla="*/ 1478270 h 6858001"/>
              <a:gd name="connsiteX1809" fmla="*/ 1238308 w 4953000"/>
              <a:gd name="connsiteY1809" fmla="*/ 1451277 h 6858001"/>
              <a:gd name="connsiteX1810" fmla="*/ 1251543 w 4953000"/>
              <a:gd name="connsiteY1810" fmla="*/ 1425872 h 6858001"/>
              <a:gd name="connsiteX1811" fmla="*/ 1264248 w 4953000"/>
              <a:gd name="connsiteY1811" fmla="*/ 1400467 h 6858001"/>
              <a:gd name="connsiteX1812" fmla="*/ 1277484 w 4953000"/>
              <a:gd name="connsiteY1812" fmla="*/ 1376649 h 6858001"/>
              <a:gd name="connsiteX1813" fmla="*/ 1291778 w 4953000"/>
              <a:gd name="connsiteY1813" fmla="*/ 1353890 h 6858001"/>
              <a:gd name="connsiteX1814" fmla="*/ 1305542 w 4953000"/>
              <a:gd name="connsiteY1814" fmla="*/ 1331661 h 6858001"/>
              <a:gd name="connsiteX1815" fmla="*/ 1319836 w 4953000"/>
              <a:gd name="connsiteY1815" fmla="*/ 1311019 h 6858001"/>
              <a:gd name="connsiteX1816" fmla="*/ 1333601 w 4953000"/>
              <a:gd name="connsiteY1816" fmla="*/ 1290377 h 6858001"/>
              <a:gd name="connsiteX1817" fmla="*/ 1347894 w 4953000"/>
              <a:gd name="connsiteY1817" fmla="*/ 1270794 h 6858001"/>
              <a:gd name="connsiteX1818" fmla="*/ 1362718 w 4953000"/>
              <a:gd name="connsiteY1818" fmla="*/ 1252798 h 6858001"/>
              <a:gd name="connsiteX1819" fmla="*/ 1377012 w 4953000"/>
              <a:gd name="connsiteY1819" fmla="*/ 1234803 h 6858001"/>
              <a:gd name="connsiteX1820" fmla="*/ 1391306 w 4953000"/>
              <a:gd name="connsiteY1820" fmla="*/ 1218395 h 6858001"/>
              <a:gd name="connsiteX1821" fmla="*/ 1406129 w 4953000"/>
              <a:gd name="connsiteY1821" fmla="*/ 1202517 h 6858001"/>
              <a:gd name="connsiteX1822" fmla="*/ 1423599 w 4953000"/>
              <a:gd name="connsiteY1822" fmla="*/ 1183992 h 6858001"/>
              <a:gd name="connsiteX1823" fmla="*/ 1441599 w 4953000"/>
              <a:gd name="connsiteY1823" fmla="*/ 1165997 h 6858001"/>
              <a:gd name="connsiteX1824" fmla="*/ 1460128 w 4953000"/>
              <a:gd name="connsiteY1824" fmla="*/ 1148531 h 6858001"/>
              <a:gd name="connsiteX1825" fmla="*/ 1478128 w 4953000"/>
              <a:gd name="connsiteY1825" fmla="*/ 1131594 h 6858001"/>
              <a:gd name="connsiteX1826" fmla="*/ 1496657 w 4953000"/>
              <a:gd name="connsiteY1826" fmla="*/ 1115716 h 6858001"/>
              <a:gd name="connsiteX1827" fmla="*/ 1515716 w 4953000"/>
              <a:gd name="connsiteY1827" fmla="*/ 1100896 h 6858001"/>
              <a:gd name="connsiteX1828" fmla="*/ 1534775 w 4953000"/>
              <a:gd name="connsiteY1828" fmla="*/ 1086605 h 6858001"/>
              <a:gd name="connsiteX1829" fmla="*/ 1553833 w 4953000"/>
              <a:gd name="connsiteY1829" fmla="*/ 1072844 h 6858001"/>
              <a:gd name="connsiteX1830" fmla="*/ 1572362 w 4953000"/>
              <a:gd name="connsiteY1830" fmla="*/ 1059612 h 6858001"/>
              <a:gd name="connsiteX1831" fmla="*/ 1591421 w 4953000"/>
              <a:gd name="connsiteY1831" fmla="*/ 1047439 h 6858001"/>
              <a:gd name="connsiteX1832" fmla="*/ 1611009 w 4953000"/>
              <a:gd name="connsiteY1832" fmla="*/ 1035795 h 6858001"/>
              <a:gd name="connsiteX1833" fmla="*/ 1629538 w 4953000"/>
              <a:gd name="connsiteY1833" fmla="*/ 1024680 h 6858001"/>
              <a:gd name="connsiteX1834" fmla="*/ 1649126 w 4953000"/>
              <a:gd name="connsiteY1834" fmla="*/ 1014624 h 6858001"/>
              <a:gd name="connsiteX1835" fmla="*/ 1667655 w 4953000"/>
              <a:gd name="connsiteY1835" fmla="*/ 1004568 h 6858001"/>
              <a:gd name="connsiteX1836" fmla="*/ 1686185 w 4953000"/>
              <a:gd name="connsiteY1836" fmla="*/ 995041 h 6858001"/>
              <a:gd name="connsiteX1837" fmla="*/ 1705243 w 4953000"/>
              <a:gd name="connsiteY1837" fmla="*/ 987101 h 6858001"/>
              <a:gd name="connsiteX1838" fmla="*/ 1723772 w 4953000"/>
              <a:gd name="connsiteY1838" fmla="*/ 979162 h 6858001"/>
              <a:gd name="connsiteX1839" fmla="*/ 1742302 w 4953000"/>
              <a:gd name="connsiteY1839" fmla="*/ 971223 h 6858001"/>
              <a:gd name="connsiteX1840" fmla="*/ 1760301 w 4953000"/>
              <a:gd name="connsiteY1840" fmla="*/ 964872 h 6858001"/>
              <a:gd name="connsiteX1841" fmla="*/ 1778301 w 4953000"/>
              <a:gd name="connsiteY1841" fmla="*/ 958520 h 6858001"/>
              <a:gd name="connsiteX1842" fmla="*/ 1795771 w 4953000"/>
              <a:gd name="connsiteY1842" fmla="*/ 953228 h 6858001"/>
              <a:gd name="connsiteX1843" fmla="*/ 1813771 w 4953000"/>
              <a:gd name="connsiteY1843" fmla="*/ 948464 h 6858001"/>
              <a:gd name="connsiteX1844" fmla="*/ 1830712 w 4953000"/>
              <a:gd name="connsiteY1844" fmla="*/ 943701 h 6858001"/>
              <a:gd name="connsiteX1845" fmla="*/ 1848182 w 4953000"/>
              <a:gd name="connsiteY1845" fmla="*/ 939466 h 6858001"/>
              <a:gd name="connsiteX1846" fmla="*/ 1864065 w 4953000"/>
              <a:gd name="connsiteY1846" fmla="*/ 935762 h 6858001"/>
              <a:gd name="connsiteX1847" fmla="*/ 1881006 w 4953000"/>
              <a:gd name="connsiteY1847" fmla="*/ 932586 h 6858001"/>
              <a:gd name="connsiteX1848" fmla="*/ 1896358 w 4953000"/>
              <a:gd name="connsiteY1848" fmla="*/ 930998 h 6858001"/>
              <a:gd name="connsiteX1849" fmla="*/ 1911711 w 4953000"/>
              <a:gd name="connsiteY1849" fmla="*/ 928352 h 6858001"/>
              <a:gd name="connsiteX1850" fmla="*/ 1926534 w 4953000"/>
              <a:gd name="connsiteY1850" fmla="*/ 926764 h 6858001"/>
              <a:gd name="connsiteX1851" fmla="*/ 1941358 w 4953000"/>
              <a:gd name="connsiteY1851" fmla="*/ 925705 h 6858001"/>
              <a:gd name="connsiteX1852" fmla="*/ 1955652 w 4953000"/>
              <a:gd name="connsiteY1852" fmla="*/ 925176 h 6858001"/>
              <a:gd name="connsiteX1853" fmla="*/ 1969416 w 4953000"/>
              <a:gd name="connsiteY1853" fmla="*/ 925176 h 6858001"/>
              <a:gd name="connsiteX1854" fmla="*/ 2047768 w 4953000"/>
              <a:gd name="connsiteY1854" fmla="*/ 925176 h 6858001"/>
              <a:gd name="connsiteX1855" fmla="*/ 2065768 w 4953000"/>
              <a:gd name="connsiteY1855" fmla="*/ 848431 h 6858001"/>
              <a:gd name="connsiteX1856" fmla="*/ 2071591 w 4953000"/>
              <a:gd name="connsiteY1856" fmla="*/ 821438 h 6858001"/>
              <a:gd name="connsiteX1857" fmla="*/ 2076356 w 4953000"/>
              <a:gd name="connsiteY1857" fmla="*/ 793915 h 6858001"/>
              <a:gd name="connsiteX1858" fmla="*/ 2080062 w 4953000"/>
              <a:gd name="connsiteY1858" fmla="*/ 766393 h 6858001"/>
              <a:gd name="connsiteX1859" fmla="*/ 2082709 w 4953000"/>
              <a:gd name="connsiteY1859" fmla="*/ 739400 h 6858001"/>
              <a:gd name="connsiteX1860" fmla="*/ 2084297 w 4953000"/>
              <a:gd name="connsiteY1860" fmla="*/ 712407 h 6858001"/>
              <a:gd name="connsiteX1861" fmla="*/ 2084827 w 4953000"/>
              <a:gd name="connsiteY1861" fmla="*/ 685414 h 6858001"/>
              <a:gd name="connsiteX1862" fmla="*/ 2084297 w 4953000"/>
              <a:gd name="connsiteY1862" fmla="*/ 658950 h 6858001"/>
              <a:gd name="connsiteX1863" fmla="*/ 2082709 w 4953000"/>
              <a:gd name="connsiteY1863" fmla="*/ 631957 h 6858001"/>
              <a:gd name="connsiteX1864" fmla="*/ 2080062 w 4953000"/>
              <a:gd name="connsiteY1864" fmla="*/ 605493 h 6858001"/>
              <a:gd name="connsiteX1865" fmla="*/ 2076886 w 4953000"/>
              <a:gd name="connsiteY1865" fmla="*/ 579558 h 6858001"/>
              <a:gd name="connsiteX1866" fmla="*/ 2073180 w 4953000"/>
              <a:gd name="connsiteY1866" fmla="*/ 553624 h 6858001"/>
              <a:gd name="connsiteX1867" fmla="*/ 2067886 w 4953000"/>
              <a:gd name="connsiteY1867" fmla="*/ 527689 h 6858001"/>
              <a:gd name="connsiteX1868" fmla="*/ 2062592 w 4953000"/>
              <a:gd name="connsiteY1868" fmla="*/ 501755 h 6858001"/>
              <a:gd name="connsiteX1869" fmla="*/ 2056239 w 4953000"/>
              <a:gd name="connsiteY1869" fmla="*/ 476879 h 6858001"/>
              <a:gd name="connsiteX1870" fmla="*/ 2049886 w 4953000"/>
              <a:gd name="connsiteY1870" fmla="*/ 451473 h 6858001"/>
              <a:gd name="connsiteX1871" fmla="*/ 2041945 w 4953000"/>
              <a:gd name="connsiteY1871" fmla="*/ 426597 h 6858001"/>
              <a:gd name="connsiteX1872" fmla="*/ 2034533 w 4953000"/>
              <a:gd name="connsiteY1872" fmla="*/ 401721 h 6858001"/>
              <a:gd name="connsiteX1873" fmla="*/ 2026063 w 4953000"/>
              <a:gd name="connsiteY1873" fmla="*/ 377374 h 6858001"/>
              <a:gd name="connsiteX1874" fmla="*/ 2017063 w 4953000"/>
              <a:gd name="connsiteY1874" fmla="*/ 353557 h 6858001"/>
              <a:gd name="connsiteX1875" fmla="*/ 2007533 w 4953000"/>
              <a:gd name="connsiteY1875" fmla="*/ 330269 h 6858001"/>
              <a:gd name="connsiteX1876" fmla="*/ 1997475 w 4953000"/>
              <a:gd name="connsiteY1876" fmla="*/ 307510 h 6858001"/>
              <a:gd name="connsiteX1877" fmla="*/ 1987416 w 4953000"/>
              <a:gd name="connsiteY1877" fmla="*/ 284222 h 6858001"/>
              <a:gd name="connsiteX1878" fmla="*/ 1976299 w 4953000"/>
              <a:gd name="connsiteY1878" fmla="*/ 261992 h 6858001"/>
              <a:gd name="connsiteX1879" fmla="*/ 1965710 w 4953000"/>
              <a:gd name="connsiteY1879" fmla="*/ 240292 h 6858001"/>
              <a:gd name="connsiteX1880" fmla="*/ 1954593 w 4953000"/>
              <a:gd name="connsiteY1880" fmla="*/ 218591 h 6858001"/>
              <a:gd name="connsiteX1881" fmla="*/ 1942946 w 4953000"/>
              <a:gd name="connsiteY1881" fmla="*/ 197950 h 6858001"/>
              <a:gd name="connsiteX1882" fmla="*/ 1919652 w 4953000"/>
              <a:gd name="connsiteY1882" fmla="*/ 156666 h 6858001"/>
              <a:gd name="connsiteX1883" fmla="*/ 1896358 w 4953000"/>
              <a:gd name="connsiteY1883" fmla="*/ 118029 h 6858001"/>
              <a:gd name="connsiteX1884" fmla="*/ 1872535 w 4953000"/>
              <a:gd name="connsiteY1884" fmla="*/ 8098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4953000" h="6858001">
                <a:moveTo>
                  <a:pt x="2530737" y="1639888"/>
                </a:moveTo>
                <a:lnTo>
                  <a:pt x="2545023" y="1639888"/>
                </a:lnTo>
                <a:lnTo>
                  <a:pt x="2558780" y="1639888"/>
                </a:lnTo>
                <a:lnTo>
                  <a:pt x="2572008" y="1640947"/>
                </a:lnTo>
                <a:lnTo>
                  <a:pt x="2584177" y="1642534"/>
                </a:lnTo>
                <a:lnTo>
                  <a:pt x="2597405" y="1644651"/>
                </a:lnTo>
                <a:lnTo>
                  <a:pt x="2609045" y="1646768"/>
                </a:lnTo>
                <a:lnTo>
                  <a:pt x="2620157" y="1649414"/>
                </a:lnTo>
                <a:lnTo>
                  <a:pt x="2631797" y="1652589"/>
                </a:lnTo>
                <a:lnTo>
                  <a:pt x="2642908" y="1656823"/>
                </a:lnTo>
                <a:lnTo>
                  <a:pt x="2653491" y="1661057"/>
                </a:lnTo>
                <a:lnTo>
                  <a:pt x="2663543" y="1665820"/>
                </a:lnTo>
                <a:lnTo>
                  <a:pt x="2673067" y="1670583"/>
                </a:lnTo>
                <a:lnTo>
                  <a:pt x="2683121" y="1675875"/>
                </a:lnTo>
                <a:lnTo>
                  <a:pt x="2692645" y="1681697"/>
                </a:lnTo>
                <a:lnTo>
                  <a:pt x="2701639" y="1687518"/>
                </a:lnTo>
                <a:lnTo>
                  <a:pt x="2710105" y="1693339"/>
                </a:lnTo>
                <a:lnTo>
                  <a:pt x="2726508" y="1707099"/>
                </a:lnTo>
                <a:lnTo>
                  <a:pt x="2742910" y="1720330"/>
                </a:lnTo>
                <a:lnTo>
                  <a:pt x="2757725" y="1735148"/>
                </a:lnTo>
                <a:lnTo>
                  <a:pt x="2772011" y="1749966"/>
                </a:lnTo>
                <a:lnTo>
                  <a:pt x="2785239" y="1765313"/>
                </a:lnTo>
                <a:lnTo>
                  <a:pt x="2797408" y="1781190"/>
                </a:lnTo>
                <a:lnTo>
                  <a:pt x="2822277" y="1811356"/>
                </a:lnTo>
                <a:lnTo>
                  <a:pt x="2841853" y="1836758"/>
                </a:lnTo>
                <a:lnTo>
                  <a:pt x="2851907" y="1848401"/>
                </a:lnTo>
                <a:lnTo>
                  <a:pt x="2861431" y="1858985"/>
                </a:lnTo>
                <a:lnTo>
                  <a:pt x="2870955" y="1869041"/>
                </a:lnTo>
                <a:lnTo>
                  <a:pt x="2881537" y="1879096"/>
                </a:lnTo>
                <a:lnTo>
                  <a:pt x="2892119" y="1888622"/>
                </a:lnTo>
                <a:lnTo>
                  <a:pt x="2902701" y="1897089"/>
                </a:lnTo>
                <a:lnTo>
                  <a:pt x="2914341" y="1905028"/>
                </a:lnTo>
                <a:lnTo>
                  <a:pt x="2925982" y="1913495"/>
                </a:lnTo>
                <a:lnTo>
                  <a:pt x="2937093" y="1920904"/>
                </a:lnTo>
                <a:lnTo>
                  <a:pt x="2949792" y="1927784"/>
                </a:lnTo>
                <a:lnTo>
                  <a:pt x="2961961" y="1934135"/>
                </a:lnTo>
                <a:lnTo>
                  <a:pt x="2975189" y="1940485"/>
                </a:lnTo>
                <a:lnTo>
                  <a:pt x="2988417" y="1945778"/>
                </a:lnTo>
                <a:lnTo>
                  <a:pt x="3002174" y="1951070"/>
                </a:lnTo>
                <a:lnTo>
                  <a:pt x="3016459" y="1956362"/>
                </a:lnTo>
                <a:lnTo>
                  <a:pt x="3030745" y="1960067"/>
                </a:lnTo>
                <a:lnTo>
                  <a:pt x="3046090" y="1963771"/>
                </a:lnTo>
                <a:lnTo>
                  <a:pt x="3061434" y="1968005"/>
                </a:lnTo>
                <a:lnTo>
                  <a:pt x="3077307" y="1971180"/>
                </a:lnTo>
                <a:lnTo>
                  <a:pt x="3093709" y="1973826"/>
                </a:lnTo>
                <a:lnTo>
                  <a:pt x="3110641" y="1975414"/>
                </a:lnTo>
                <a:lnTo>
                  <a:pt x="3128102" y="1977531"/>
                </a:lnTo>
                <a:lnTo>
                  <a:pt x="3146091" y="1978589"/>
                </a:lnTo>
                <a:lnTo>
                  <a:pt x="3164610" y="1979118"/>
                </a:lnTo>
                <a:lnTo>
                  <a:pt x="3183658" y="1980177"/>
                </a:lnTo>
                <a:lnTo>
                  <a:pt x="3202706" y="1980177"/>
                </a:lnTo>
                <a:lnTo>
                  <a:pt x="3243977" y="1979118"/>
                </a:lnTo>
                <a:lnTo>
                  <a:pt x="3287363" y="1977002"/>
                </a:lnTo>
                <a:lnTo>
                  <a:pt x="3332338" y="1972768"/>
                </a:lnTo>
                <a:lnTo>
                  <a:pt x="3364613" y="1970122"/>
                </a:lnTo>
                <a:lnTo>
                  <a:pt x="3397418" y="1968534"/>
                </a:lnTo>
                <a:lnTo>
                  <a:pt x="3431281" y="1966946"/>
                </a:lnTo>
                <a:lnTo>
                  <a:pt x="3466203" y="1966417"/>
                </a:lnTo>
                <a:lnTo>
                  <a:pt x="3502182" y="1966946"/>
                </a:lnTo>
                <a:lnTo>
                  <a:pt x="3538161" y="1969063"/>
                </a:lnTo>
                <a:lnTo>
                  <a:pt x="3575199" y="1971180"/>
                </a:lnTo>
                <a:lnTo>
                  <a:pt x="3611708" y="1974885"/>
                </a:lnTo>
                <a:lnTo>
                  <a:pt x="3649275" y="1978589"/>
                </a:lnTo>
                <a:lnTo>
                  <a:pt x="3685783" y="1984411"/>
                </a:lnTo>
                <a:lnTo>
                  <a:pt x="3722821" y="1990761"/>
                </a:lnTo>
                <a:lnTo>
                  <a:pt x="3759329" y="1998170"/>
                </a:lnTo>
                <a:lnTo>
                  <a:pt x="3795838" y="2006638"/>
                </a:lnTo>
                <a:lnTo>
                  <a:pt x="3831288" y="2016164"/>
                </a:lnTo>
                <a:lnTo>
                  <a:pt x="3866209" y="2027277"/>
                </a:lnTo>
                <a:lnTo>
                  <a:pt x="3900601" y="2038391"/>
                </a:lnTo>
                <a:lnTo>
                  <a:pt x="3884199" y="2315173"/>
                </a:lnTo>
                <a:lnTo>
                  <a:pt x="3844516" y="2307764"/>
                </a:lnTo>
                <a:lnTo>
                  <a:pt x="3802716" y="2301414"/>
                </a:lnTo>
                <a:lnTo>
                  <a:pt x="3758271" y="2295063"/>
                </a:lnTo>
                <a:lnTo>
                  <a:pt x="3711709" y="2289771"/>
                </a:lnTo>
                <a:lnTo>
                  <a:pt x="3662502" y="2284479"/>
                </a:lnTo>
                <a:lnTo>
                  <a:pt x="3611708" y="2280774"/>
                </a:lnTo>
                <a:lnTo>
                  <a:pt x="3558797" y="2278128"/>
                </a:lnTo>
                <a:lnTo>
                  <a:pt x="3504299" y="2277070"/>
                </a:lnTo>
                <a:lnTo>
                  <a:pt x="3447684" y="2276540"/>
                </a:lnTo>
                <a:lnTo>
                  <a:pt x="3388953" y="2277599"/>
                </a:lnTo>
                <a:lnTo>
                  <a:pt x="3359323" y="2278657"/>
                </a:lnTo>
                <a:lnTo>
                  <a:pt x="3329163" y="2280774"/>
                </a:lnTo>
                <a:lnTo>
                  <a:pt x="3297946" y="2282891"/>
                </a:lnTo>
                <a:lnTo>
                  <a:pt x="3267257" y="2285537"/>
                </a:lnTo>
                <a:lnTo>
                  <a:pt x="3236040" y="2287654"/>
                </a:lnTo>
                <a:lnTo>
                  <a:pt x="3204823" y="2291888"/>
                </a:lnTo>
                <a:lnTo>
                  <a:pt x="3172547" y="2295592"/>
                </a:lnTo>
                <a:lnTo>
                  <a:pt x="3140271" y="2300355"/>
                </a:lnTo>
                <a:lnTo>
                  <a:pt x="3107995" y="2305118"/>
                </a:lnTo>
                <a:lnTo>
                  <a:pt x="3075191" y="2310411"/>
                </a:lnTo>
                <a:lnTo>
                  <a:pt x="3041857" y="2316761"/>
                </a:lnTo>
                <a:lnTo>
                  <a:pt x="3007994" y="2323112"/>
                </a:lnTo>
                <a:lnTo>
                  <a:pt x="2975189" y="2331050"/>
                </a:lnTo>
                <a:lnTo>
                  <a:pt x="2942913" y="2339518"/>
                </a:lnTo>
                <a:lnTo>
                  <a:pt x="2911696" y="2348514"/>
                </a:lnTo>
                <a:lnTo>
                  <a:pt x="2881537" y="2357511"/>
                </a:lnTo>
                <a:lnTo>
                  <a:pt x="2851907" y="2367566"/>
                </a:lnTo>
                <a:lnTo>
                  <a:pt x="2822805" y="2378680"/>
                </a:lnTo>
                <a:lnTo>
                  <a:pt x="2794763" y="2390323"/>
                </a:lnTo>
                <a:lnTo>
                  <a:pt x="2767778" y="2401966"/>
                </a:lnTo>
                <a:lnTo>
                  <a:pt x="2742381" y="2414138"/>
                </a:lnTo>
                <a:lnTo>
                  <a:pt x="2716984" y="2426839"/>
                </a:lnTo>
                <a:lnTo>
                  <a:pt x="2692645" y="2440599"/>
                </a:lnTo>
                <a:lnTo>
                  <a:pt x="2668835" y="2453829"/>
                </a:lnTo>
                <a:lnTo>
                  <a:pt x="2646083" y="2468118"/>
                </a:lnTo>
                <a:lnTo>
                  <a:pt x="2624389" y="2482936"/>
                </a:lnTo>
                <a:lnTo>
                  <a:pt x="2603225" y="2497754"/>
                </a:lnTo>
                <a:lnTo>
                  <a:pt x="2582590" y="2512573"/>
                </a:lnTo>
                <a:lnTo>
                  <a:pt x="2563013" y="2527920"/>
                </a:lnTo>
                <a:lnTo>
                  <a:pt x="2543965" y="2543797"/>
                </a:lnTo>
                <a:lnTo>
                  <a:pt x="2525975" y="2559144"/>
                </a:lnTo>
                <a:lnTo>
                  <a:pt x="2508515" y="2575021"/>
                </a:lnTo>
                <a:lnTo>
                  <a:pt x="2491583" y="2590897"/>
                </a:lnTo>
                <a:lnTo>
                  <a:pt x="2475710" y="2606774"/>
                </a:lnTo>
                <a:lnTo>
                  <a:pt x="2459837" y="2622650"/>
                </a:lnTo>
                <a:lnTo>
                  <a:pt x="2445021" y="2639056"/>
                </a:lnTo>
                <a:lnTo>
                  <a:pt x="2431265" y="2654933"/>
                </a:lnTo>
                <a:lnTo>
                  <a:pt x="2417508" y="2671339"/>
                </a:lnTo>
                <a:lnTo>
                  <a:pt x="2404809" y="2687215"/>
                </a:lnTo>
                <a:lnTo>
                  <a:pt x="2393169" y="2703621"/>
                </a:lnTo>
                <a:lnTo>
                  <a:pt x="2381528" y="2718969"/>
                </a:lnTo>
                <a:lnTo>
                  <a:pt x="2369888" y="2734316"/>
                </a:lnTo>
                <a:lnTo>
                  <a:pt x="2349782" y="2764482"/>
                </a:lnTo>
                <a:lnTo>
                  <a:pt x="2337612" y="2784592"/>
                </a:lnTo>
                <a:lnTo>
                  <a:pt x="2325443" y="2804702"/>
                </a:lnTo>
                <a:lnTo>
                  <a:pt x="2314331" y="2825342"/>
                </a:lnTo>
                <a:lnTo>
                  <a:pt x="2303220" y="2845452"/>
                </a:lnTo>
                <a:lnTo>
                  <a:pt x="2293167" y="2866092"/>
                </a:lnTo>
                <a:lnTo>
                  <a:pt x="2283643" y="2887790"/>
                </a:lnTo>
                <a:lnTo>
                  <a:pt x="2273590" y="2908959"/>
                </a:lnTo>
                <a:lnTo>
                  <a:pt x="2264595" y="2930127"/>
                </a:lnTo>
                <a:lnTo>
                  <a:pt x="2257187" y="2951296"/>
                </a:lnTo>
                <a:lnTo>
                  <a:pt x="2248722" y="2972994"/>
                </a:lnTo>
                <a:lnTo>
                  <a:pt x="2241843" y="2994692"/>
                </a:lnTo>
                <a:lnTo>
                  <a:pt x="2234965" y="3016390"/>
                </a:lnTo>
                <a:lnTo>
                  <a:pt x="2228616" y="3038089"/>
                </a:lnTo>
                <a:lnTo>
                  <a:pt x="2222795" y="3060316"/>
                </a:lnTo>
                <a:lnTo>
                  <a:pt x="2218033" y="3082014"/>
                </a:lnTo>
                <a:lnTo>
                  <a:pt x="2213271" y="3104241"/>
                </a:lnTo>
                <a:lnTo>
                  <a:pt x="2209568" y="3126468"/>
                </a:lnTo>
                <a:lnTo>
                  <a:pt x="2205335" y="3148696"/>
                </a:lnTo>
                <a:lnTo>
                  <a:pt x="2203219" y="3170394"/>
                </a:lnTo>
                <a:lnTo>
                  <a:pt x="2200573" y="3192092"/>
                </a:lnTo>
                <a:lnTo>
                  <a:pt x="2198457" y="3214319"/>
                </a:lnTo>
                <a:lnTo>
                  <a:pt x="2197398" y="3236017"/>
                </a:lnTo>
                <a:lnTo>
                  <a:pt x="2196340" y="3257715"/>
                </a:lnTo>
                <a:lnTo>
                  <a:pt x="2196340" y="3279942"/>
                </a:lnTo>
                <a:lnTo>
                  <a:pt x="2196340" y="3301640"/>
                </a:lnTo>
                <a:lnTo>
                  <a:pt x="2197927" y="3322809"/>
                </a:lnTo>
                <a:lnTo>
                  <a:pt x="2198985" y="3344507"/>
                </a:lnTo>
                <a:lnTo>
                  <a:pt x="2201102" y="3365676"/>
                </a:lnTo>
                <a:lnTo>
                  <a:pt x="2203747" y="3386845"/>
                </a:lnTo>
                <a:lnTo>
                  <a:pt x="2206922" y="3407484"/>
                </a:lnTo>
                <a:lnTo>
                  <a:pt x="2210626" y="3428124"/>
                </a:lnTo>
                <a:lnTo>
                  <a:pt x="2215388" y="3448763"/>
                </a:lnTo>
                <a:lnTo>
                  <a:pt x="2223854" y="3486867"/>
                </a:lnTo>
                <a:lnTo>
                  <a:pt x="2233378" y="3523384"/>
                </a:lnTo>
                <a:lnTo>
                  <a:pt x="2242902" y="3558312"/>
                </a:lnTo>
                <a:lnTo>
                  <a:pt x="2254542" y="3591653"/>
                </a:lnTo>
                <a:lnTo>
                  <a:pt x="2266183" y="3623406"/>
                </a:lnTo>
                <a:lnTo>
                  <a:pt x="2278352" y="3654101"/>
                </a:lnTo>
                <a:lnTo>
                  <a:pt x="2292109" y="3683208"/>
                </a:lnTo>
                <a:lnTo>
                  <a:pt x="2305866" y="3710728"/>
                </a:lnTo>
                <a:lnTo>
                  <a:pt x="2320151" y="3737718"/>
                </a:lnTo>
                <a:lnTo>
                  <a:pt x="2335496" y="3763120"/>
                </a:lnTo>
                <a:lnTo>
                  <a:pt x="2351898" y="3787464"/>
                </a:lnTo>
                <a:lnTo>
                  <a:pt x="2367771" y="3810750"/>
                </a:lnTo>
                <a:lnTo>
                  <a:pt x="2385232" y="3832448"/>
                </a:lnTo>
                <a:lnTo>
                  <a:pt x="2402693" y="3853617"/>
                </a:lnTo>
                <a:lnTo>
                  <a:pt x="2420683" y="3873727"/>
                </a:lnTo>
                <a:lnTo>
                  <a:pt x="2439201" y="3893309"/>
                </a:lnTo>
                <a:lnTo>
                  <a:pt x="2458249" y="3911831"/>
                </a:lnTo>
                <a:lnTo>
                  <a:pt x="2477297" y="3929296"/>
                </a:lnTo>
                <a:lnTo>
                  <a:pt x="2497403" y="3946760"/>
                </a:lnTo>
                <a:lnTo>
                  <a:pt x="2517509" y="3962636"/>
                </a:lnTo>
                <a:lnTo>
                  <a:pt x="2537087" y="3977984"/>
                </a:lnTo>
                <a:lnTo>
                  <a:pt x="2557722" y="3992802"/>
                </a:lnTo>
                <a:lnTo>
                  <a:pt x="2579415" y="4007620"/>
                </a:lnTo>
                <a:lnTo>
                  <a:pt x="2600579" y="4021380"/>
                </a:lnTo>
                <a:lnTo>
                  <a:pt x="2621744" y="4034610"/>
                </a:lnTo>
                <a:lnTo>
                  <a:pt x="2642908" y="4048370"/>
                </a:lnTo>
                <a:lnTo>
                  <a:pt x="2686295" y="4073243"/>
                </a:lnTo>
                <a:lnTo>
                  <a:pt x="2729682" y="4098117"/>
                </a:lnTo>
                <a:lnTo>
                  <a:pt x="2773069" y="4121932"/>
                </a:lnTo>
                <a:lnTo>
                  <a:pt x="2842912" y="4159506"/>
                </a:lnTo>
                <a:lnTo>
                  <a:pt x="2876245" y="4179088"/>
                </a:lnTo>
                <a:lnTo>
                  <a:pt x="2909579" y="4199198"/>
                </a:lnTo>
                <a:lnTo>
                  <a:pt x="2942913" y="4219838"/>
                </a:lnTo>
                <a:lnTo>
                  <a:pt x="2976247" y="4241536"/>
                </a:lnTo>
                <a:lnTo>
                  <a:pt x="3007994" y="4264292"/>
                </a:lnTo>
                <a:lnTo>
                  <a:pt x="3023867" y="4276464"/>
                </a:lnTo>
                <a:lnTo>
                  <a:pt x="3039741" y="4288636"/>
                </a:lnTo>
                <a:lnTo>
                  <a:pt x="3055085" y="4301337"/>
                </a:lnTo>
                <a:lnTo>
                  <a:pt x="3069900" y="4314568"/>
                </a:lnTo>
                <a:lnTo>
                  <a:pt x="3085773" y="4327798"/>
                </a:lnTo>
                <a:lnTo>
                  <a:pt x="3100588" y="4342087"/>
                </a:lnTo>
                <a:lnTo>
                  <a:pt x="3115403" y="4356906"/>
                </a:lnTo>
                <a:lnTo>
                  <a:pt x="3130218" y="4372253"/>
                </a:lnTo>
                <a:lnTo>
                  <a:pt x="3145033" y="4388659"/>
                </a:lnTo>
                <a:lnTo>
                  <a:pt x="3158790" y="4404535"/>
                </a:lnTo>
                <a:lnTo>
                  <a:pt x="3172547" y="4422000"/>
                </a:lnTo>
                <a:lnTo>
                  <a:pt x="3186833" y="4439464"/>
                </a:lnTo>
                <a:lnTo>
                  <a:pt x="3200061" y="4457987"/>
                </a:lnTo>
                <a:lnTo>
                  <a:pt x="3213817" y="4477039"/>
                </a:lnTo>
                <a:lnTo>
                  <a:pt x="3226516" y="4497149"/>
                </a:lnTo>
                <a:lnTo>
                  <a:pt x="3239215" y="4517789"/>
                </a:lnTo>
                <a:lnTo>
                  <a:pt x="3252443" y="4538957"/>
                </a:lnTo>
                <a:lnTo>
                  <a:pt x="3264612" y="4561714"/>
                </a:lnTo>
                <a:lnTo>
                  <a:pt x="3267787" y="4567535"/>
                </a:lnTo>
                <a:lnTo>
                  <a:pt x="3271490" y="4573357"/>
                </a:lnTo>
                <a:lnTo>
                  <a:pt x="3276252" y="4579178"/>
                </a:lnTo>
                <a:lnTo>
                  <a:pt x="3280485" y="4583412"/>
                </a:lnTo>
                <a:lnTo>
                  <a:pt x="3285776" y="4588704"/>
                </a:lnTo>
                <a:lnTo>
                  <a:pt x="3291067" y="4592409"/>
                </a:lnTo>
                <a:lnTo>
                  <a:pt x="3296359" y="4596642"/>
                </a:lnTo>
                <a:lnTo>
                  <a:pt x="3302179" y="4600347"/>
                </a:lnTo>
                <a:lnTo>
                  <a:pt x="3307999" y="4603522"/>
                </a:lnTo>
                <a:lnTo>
                  <a:pt x="3313819" y="4606168"/>
                </a:lnTo>
                <a:lnTo>
                  <a:pt x="3320169" y="4608814"/>
                </a:lnTo>
                <a:lnTo>
                  <a:pt x="3325989" y="4610402"/>
                </a:lnTo>
                <a:lnTo>
                  <a:pt x="3332338" y="4611990"/>
                </a:lnTo>
                <a:lnTo>
                  <a:pt x="3338687" y="4613048"/>
                </a:lnTo>
                <a:lnTo>
                  <a:pt x="3345566" y="4614107"/>
                </a:lnTo>
                <a:lnTo>
                  <a:pt x="3352444" y="4614107"/>
                </a:lnTo>
                <a:lnTo>
                  <a:pt x="3364613" y="4613048"/>
                </a:lnTo>
                <a:lnTo>
                  <a:pt x="3376254" y="4611461"/>
                </a:lnTo>
                <a:lnTo>
                  <a:pt x="3387895" y="4607227"/>
                </a:lnTo>
                <a:lnTo>
                  <a:pt x="3393185" y="4604581"/>
                </a:lnTo>
                <a:lnTo>
                  <a:pt x="3399006" y="4602464"/>
                </a:lnTo>
                <a:lnTo>
                  <a:pt x="3408001" y="4596642"/>
                </a:lnTo>
                <a:lnTo>
                  <a:pt x="3415937" y="4590821"/>
                </a:lnTo>
                <a:lnTo>
                  <a:pt x="3422815" y="4584470"/>
                </a:lnTo>
                <a:lnTo>
                  <a:pt x="3429694" y="4576532"/>
                </a:lnTo>
                <a:lnTo>
                  <a:pt x="3435514" y="4568594"/>
                </a:lnTo>
                <a:lnTo>
                  <a:pt x="3440276" y="4561185"/>
                </a:lnTo>
                <a:lnTo>
                  <a:pt x="3444509" y="4552188"/>
                </a:lnTo>
                <a:lnTo>
                  <a:pt x="3447684" y="4543191"/>
                </a:lnTo>
                <a:lnTo>
                  <a:pt x="3449271" y="4534194"/>
                </a:lnTo>
                <a:lnTo>
                  <a:pt x="3450859" y="4524139"/>
                </a:lnTo>
                <a:lnTo>
                  <a:pt x="3451387" y="4514613"/>
                </a:lnTo>
                <a:lnTo>
                  <a:pt x="3451387" y="4505087"/>
                </a:lnTo>
                <a:lnTo>
                  <a:pt x="3449271" y="4495561"/>
                </a:lnTo>
                <a:lnTo>
                  <a:pt x="3447684" y="4485506"/>
                </a:lnTo>
                <a:lnTo>
                  <a:pt x="3444509" y="4476509"/>
                </a:lnTo>
                <a:lnTo>
                  <a:pt x="3439747" y="4466983"/>
                </a:lnTo>
                <a:lnTo>
                  <a:pt x="3424403" y="4439993"/>
                </a:lnTo>
                <a:lnTo>
                  <a:pt x="3409588" y="4414061"/>
                </a:lnTo>
                <a:lnTo>
                  <a:pt x="3393185" y="4389188"/>
                </a:lnTo>
                <a:lnTo>
                  <a:pt x="3377312" y="4364315"/>
                </a:lnTo>
                <a:lnTo>
                  <a:pt x="3361439" y="4341558"/>
                </a:lnTo>
                <a:lnTo>
                  <a:pt x="3344507" y="4318802"/>
                </a:lnTo>
                <a:lnTo>
                  <a:pt x="3327576" y="4297104"/>
                </a:lnTo>
                <a:lnTo>
                  <a:pt x="3311173" y="4276464"/>
                </a:lnTo>
                <a:lnTo>
                  <a:pt x="3293713" y="4256354"/>
                </a:lnTo>
                <a:lnTo>
                  <a:pt x="3276252" y="4236773"/>
                </a:lnTo>
                <a:lnTo>
                  <a:pt x="3258263" y="4218779"/>
                </a:lnTo>
                <a:lnTo>
                  <a:pt x="3240273" y="4200786"/>
                </a:lnTo>
                <a:lnTo>
                  <a:pt x="3222283" y="4183321"/>
                </a:lnTo>
                <a:lnTo>
                  <a:pt x="3204293" y="4167445"/>
                </a:lnTo>
                <a:lnTo>
                  <a:pt x="3185245" y="4151568"/>
                </a:lnTo>
                <a:lnTo>
                  <a:pt x="3167256" y="4135691"/>
                </a:lnTo>
                <a:lnTo>
                  <a:pt x="3148737" y="4121932"/>
                </a:lnTo>
                <a:lnTo>
                  <a:pt x="3130218" y="4107643"/>
                </a:lnTo>
                <a:lnTo>
                  <a:pt x="3111170" y="4093354"/>
                </a:lnTo>
                <a:lnTo>
                  <a:pt x="3092651" y="4080653"/>
                </a:lnTo>
                <a:lnTo>
                  <a:pt x="3054555" y="4055250"/>
                </a:lnTo>
                <a:lnTo>
                  <a:pt x="3016989" y="4031435"/>
                </a:lnTo>
                <a:lnTo>
                  <a:pt x="2979951" y="4009208"/>
                </a:lnTo>
                <a:lnTo>
                  <a:pt x="2942384" y="3987510"/>
                </a:lnTo>
                <a:lnTo>
                  <a:pt x="2868838" y="3947289"/>
                </a:lnTo>
                <a:lnTo>
                  <a:pt x="2828626" y="3925062"/>
                </a:lnTo>
                <a:lnTo>
                  <a:pt x="2788943" y="3903364"/>
                </a:lnTo>
                <a:lnTo>
                  <a:pt x="2750317" y="3880607"/>
                </a:lnTo>
                <a:lnTo>
                  <a:pt x="2713809" y="3858380"/>
                </a:lnTo>
                <a:lnTo>
                  <a:pt x="2696349" y="3846737"/>
                </a:lnTo>
                <a:lnTo>
                  <a:pt x="2678888" y="3834565"/>
                </a:lnTo>
                <a:lnTo>
                  <a:pt x="2661427" y="3822393"/>
                </a:lnTo>
                <a:lnTo>
                  <a:pt x="2645025" y="3810221"/>
                </a:lnTo>
                <a:lnTo>
                  <a:pt x="2628623" y="3796461"/>
                </a:lnTo>
                <a:lnTo>
                  <a:pt x="2612749" y="3782701"/>
                </a:lnTo>
                <a:lnTo>
                  <a:pt x="2597405" y="3769471"/>
                </a:lnTo>
                <a:lnTo>
                  <a:pt x="2582590" y="3754653"/>
                </a:lnTo>
                <a:lnTo>
                  <a:pt x="2567775" y="3739305"/>
                </a:lnTo>
                <a:lnTo>
                  <a:pt x="2553489" y="3723429"/>
                </a:lnTo>
                <a:lnTo>
                  <a:pt x="2539732" y="3707023"/>
                </a:lnTo>
                <a:lnTo>
                  <a:pt x="2527033" y="3689559"/>
                </a:lnTo>
                <a:lnTo>
                  <a:pt x="2514335" y="3671565"/>
                </a:lnTo>
                <a:lnTo>
                  <a:pt x="2501636" y="3653043"/>
                </a:lnTo>
                <a:lnTo>
                  <a:pt x="2490525" y="3632932"/>
                </a:lnTo>
                <a:lnTo>
                  <a:pt x="2478885" y="3612293"/>
                </a:lnTo>
                <a:lnTo>
                  <a:pt x="2468302" y="3590065"/>
                </a:lnTo>
                <a:lnTo>
                  <a:pt x="2458249" y="3567309"/>
                </a:lnTo>
                <a:lnTo>
                  <a:pt x="2448196" y="3543494"/>
                </a:lnTo>
                <a:lnTo>
                  <a:pt x="2439201" y="3518091"/>
                </a:lnTo>
                <a:lnTo>
                  <a:pt x="2431265" y="3492160"/>
                </a:lnTo>
                <a:lnTo>
                  <a:pt x="2423328" y="3464640"/>
                </a:lnTo>
                <a:lnTo>
                  <a:pt x="2416449" y="3436591"/>
                </a:lnTo>
                <a:lnTo>
                  <a:pt x="2409571" y="3405897"/>
                </a:lnTo>
                <a:lnTo>
                  <a:pt x="2406397" y="3390549"/>
                </a:lnTo>
                <a:lnTo>
                  <a:pt x="2403222" y="3374673"/>
                </a:lnTo>
                <a:lnTo>
                  <a:pt x="2400576" y="3358267"/>
                </a:lnTo>
                <a:lnTo>
                  <a:pt x="2398989" y="3342390"/>
                </a:lnTo>
                <a:lnTo>
                  <a:pt x="2397401" y="3325984"/>
                </a:lnTo>
                <a:lnTo>
                  <a:pt x="2396343" y="3309579"/>
                </a:lnTo>
                <a:lnTo>
                  <a:pt x="2395814" y="3292644"/>
                </a:lnTo>
                <a:lnTo>
                  <a:pt x="2395814" y="3276238"/>
                </a:lnTo>
                <a:lnTo>
                  <a:pt x="2396343" y="3259303"/>
                </a:lnTo>
                <a:lnTo>
                  <a:pt x="2396873" y="3241838"/>
                </a:lnTo>
                <a:lnTo>
                  <a:pt x="2397401" y="3224903"/>
                </a:lnTo>
                <a:lnTo>
                  <a:pt x="2399518" y="3207968"/>
                </a:lnTo>
                <a:lnTo>
                  <a:pt x="2401635" y="3190504"/>
                </a:lnTo>
                <a:lnTo>
                  <a:pt x="2403751" y="3173040"/>
                </a:lnTo>
                <a:lnTo>
                  <a:pt x="2406397" y="3155575"/>
                </a:lnTo>
                <a:lnTo>
                  <a:pt x="2409571" y="3138111"/>
                </a:lnTo>
                <a:lnTo>
                  <a:pt x="2413804" y="3121176"/>
                </a:lnTo>
                <a:lnTo>
                  <a:pt x="2417508" y="3104241"/>
                </a:lnTo>
                <a:lnTo>
                  <a:pt x="2422270" y="3086777"/>
                </a:lnTo>
                <a:lnTo>
                  <a:pt x="2427032" y="3069313"/>
                </a:lnTo>
                <a:lnTo>
                  <a:pt x="2432323" y="3051848"/>
                </a:lnTo>
                <a:lnTo>
                  <a:pt x="2438143" y="3034913"/>
                </a:lnTo>
                <a:lnTo>
                  <a:pt x="2444492" y="3018507"/>
                </a:lnTo>
                <a:lnTo>
                  <a:pt x="2450842" y="3001043"/>
                </a:lnTo>
                <a:lnTo>
                  <a:pt x="2458249" y="2984108"/>
                </a:lnTo>
                <a:lnTo>
                  <a:pt x="2465127" y="2968231"/>
                </a:lnTo>
                <a:lnTo>
                  <a:pt x="2473064" y="2951296"/>
                </a:lnTo>
                <a:lnTo>
                  <a:pt x="2481530" y="2935420"/>
                </a:lnTo>
                <a:lnTo>
                  <a:pt x="2489467" y="2919014"/>
                </a:lnTo>
                <a:lnTo>
                  <a:pt x="2498461" y="2903137"/>
                </a:lnTo>
                <a:lnTo>
                  <a:pt x="2507456" y="2887790"/>
                </a:lnTo>
                <a:lnTo>
                  <a:pt x="2517509" y="2871913"/>
                </a:lnTo>
                <a:lnTo>
                  <a:pt x="2533383" y="2847569"/>
                </a:lnTo>
                <a:lnTo>
                  <a:pt x="2551373" y="2822696"/>
                </a:lnTo>
                <a:lnTo>
                  <a:pt x="2572008" y="2797293"/>
                </a:lnTo>
                <a:lnTo>
                  <a:pt x="2594230" y="2771891"/>
                </a:lnTo>
                <a:lnTo>
                  <a:pt x="2605341" y="2758660"/>
                </a:lnTo>
                <a:lnTo>
                  <a:pt x="2618040" y="2745959"/>
                </a:lnTo>
                <a:lnTo>
                  <a:pt x="2630739" y="2732728"/>
                </a:lnTo>
                <a:lnTo>
                  <a:pt x="2644496" y="2720027"/>
                </a:lnTo>
                <a:lnTo>
                  <a:pt x="2658253" y="2707326"/>
                </a:lnTo>
                <a:lnTo>
                  <a:pt x="2673067" y="2695154"/>
                </a:lnTo>
                <a:lnTo>
                  <a:pt x="2688941" y="2682982"/>
                </a:lnTo>
                <a:lnTo>
                  <a:pt x="2704285" y="2670280"/>
                </a:lnTo>
                <a:lnTo>
                  <a:pt x="2720687" y="2658108"/>
                </a:lnTo>
                <a:lnTo>
                  <a:pt x="2738148" y="2646466"/>
                </a:lnTo>
                <a:lnTo>
                  <a:pt x="2755609" y="2634822"/>
                </a:lnTo>
                <a:lnTo>
                  <a:pt x="2774127" y="2623709"/>
                </a:lnTo>
                <a:lnTo>
                  <a:pt x="2793175" y="2612595"/>
                </a:lnTo>
                <a:lnTo>
                  <a:pt x="2813281" y="2601482"/>
                </a:lnTo>
                <a:lnTo>
                  <a:pt x="2833388" y="2591426"/>
                </a:lnTo>
                <a:lnTo>
                  <a:pt x="2854023" y="2581371"/>
                </a:lnTo>
                <a:lnTo>
                  <a:pt x="2876245" y="2571845"/>
                </a:lnTo>
                <a:lnTo>
                  <a:pt x="2898468" y="2562849"/>
                </a:lnTo>
                <a:lnTo>
                  <a:pt x="2921749" y="2553852"/>
                </a:lnTo>
                <a:lnTo>
                  <a:pt x="2945559" y="2545384"/>
                </a:lnTo>
                <a:lnTo>
                  <a:pt x="2970956" y="2538504"/>
                </a:lnTo>
                <a:lnTo>
                  <a:pt x="2995824" y="2530566"/>
                </a:lnTo>
                <a:lnTo>
                  <a:pt x="3022280" y="2524215"/>
                </a:lnTo>
                <a:lnTo>
                  <a:pt x="3049264" y="2518394"/>
                </a:lnTo>
                <a:lnTo>
                  <a:pt x="3083657" y="2511514"/>
                </a:lnTo>
                <a:lnTo>
                  <a:pt x="3116990" y="2505163"/>
                </a:lnTo>
                <a:lnTo>
                  <a:pt x="3150324" y="2499871"/>
                </a:lnTo>
                <a:lnTo>
                  <a:pt x="3184187" y="2494579"/>
                </a:lnTo>
                <a:lnTo>
                  <a:pt x="3216992" y="2490875"/>
                </a:lnTo>
                <a:lnTo>
                  <a:pt x="3249268" y="2487170"/>
                </a:lnTo>
                <a:lnTo>
                  <a:pt x="3281543" y="2483466"/>
                </a:lnTo>
                <a:lnTo>
                  <a:pt x="3312761" y="2481349"/>
                </a:lnTo>
                <a:lnTo>
                  <a:pt x="3344507" y="2479232"/>
                </a:lnTo>
                <a:lnTo>
                  <a:pt x="3375196" y="2478173"/>
                </a:lnTo>
                <a:lnTo>
                  <a:pt x="3405884" y="2476586"/>
                </a:lnTo>
                <a:lnTo>
                  <a:pt x="3436043" y="2476056"/>
                </a:lnTo>
                <a:lnTo>
                  <a:pt x="3465144" y="2476056"/>
                </a:lnTo>
                <a:lnTo>
                  <a:pt x="3493716" y="2476056"/>
                </a:lnTo>
                <a:lnTo>
                  <a:pt x="3550860" y="2478173"/>
                </a:lnTo>
                <a:lnTo>
                  <a:pt x="3604829" y="2480290"/>
                </a:lnTo>
                <a:lnTo>
                  <a:pt x="3656682" y="2485053"/>
                </a:lnTo>
                <a:lnTo>
                  <a:pt x="3706418" y="2490345"/>
                </a:lnTo>
                <a:lnTo>
                  <a:pt x="3753509" y="2496167"/>
                </a:lnTo>
                <a:lnTo>
                  <a:pt x="3797425" y="2502518"/>
                </a:lnTo>
                <a:lnTo>
                  <a:pt x="3838695" y="2509397"/>
                </a:lnTo>
                <a:lnTo>
                  <a:pt x="3876791" y="2516807"/>
                </a:lnTo>
                <a:lnTo>
                  <a:pt x="3911183" y="2524215"/>
                </a:lnTo>
                <a:lnTo>
                  <a:pt x="3922824" y="2539563"/>
                </a:lnTo>
                <a:lnTo>
                  <a:pt x="3934993" y="2557556"/>
                </a:lnTo>
                <a:lnTo>
                  <a:pt x="3948221" y="2578196"/>
                </a:lnTo>
                <a:lnTo>
                  <a:pt x="3961449" y="2601482"/>
                </a:lnTo>
                <a:lnTo>
                  <a:pt x="3975735" y="2627943"/>
                </a:lnTo>
                <a:lnTo>
                  <a:pt x="3990021" y="2657050"/>
                </a:lnTo>
                <a:lnTo>
                  <a:pt x="4004836" y="2688803"/>
                </a:lnTo>
                <a:lnTo>
                  <a:pt x="4019122" y="2723202"/>
                </a:lnTo>
                <a:lnTo>
                  <a:pt x="4032879" y="2761306"/>
                </a:lnTo>
                <a:lnTo>
                  <a:pt x="4046635" y="2802056"/>
                </a:lnTo>
                <a:lnTo>
                  <a:pt x="4052985" y="2823754"/>
                </a:lnTo>
                <a:lnTo>
                  <a:pt x="4059334" y="2845452"/>
                </a:lnTo>
                <a:lnTo>
                  <a:pt x="4066213" y="2869796"/>
                </a:lnTo>
                <a:lnTo>
                  <a:pt x="4071504" y="2893611"/>
                </a:lnTo>
                <a:lnTo>
                  <a:pt x="4077324" y="2917955"/>
                </a:lnTo>
                <a:lnTo>
                  <a:pt x="4083144" y="2943887"/>
                </a:lnTo>
                <a:lnTo>
                  <a:pt x="4088435" y="2970877"/>
                </a:lnTo>
                <a:lnTo>
                  <a:pt x="4093197" y="2997868"/>
                </a:lnTo>
                <a:lnTo>
                  <a:pt x="4097430" y="3025917"/>
                </a:lnTo>
                <a:lnTo>
                  <a:pt x="4102192" y="3055023"/>
                </a:lnTo>
                <a:lnTo>
                  <a:pt x="4105896" y="3085189"/>
                </a:lnTo>
                <a:lnTo>
                  <a:pt x="4109071" y="3115355"/>
                </a:lnTo>
                <a:lnTo>
                  <a:pt x="4085790" y="3104770"/>
                </a:lnTo>
                <a:lnTo>
                  <a:pt x="4061980" y="3094186"/>
                </a:lnTo>
                <a:lnTo>
                  <a:pt x="4038170" y="3084131"/>
                </a:lnTo>
                <a:lnTo>
                  <a:pt x="4014360" y="3074605"/>
                </a:lnTo>
                <a:lnTo>
                  <a:pt x="3966211" y="3055023"/>
                </a:lnTo>
                <a:lnTo>
                  <a:pt x="3917004" y="3037559"/>
                </a:lnTo>
                <a:lnTo>
                  <a:pt x="3868326" y="3022212"/>
                </a:lnTo>
                <a:lnTo>
                  <a:pt x="3819119" y="3007394"/>
                </a:lnTo>
                <a:lnTo>
                  <a:pt x="3770441" y="2993105"/>
                </a:lnTo>
                <a:lnTo>
                  <a:pt x="3721233" y="2980933"/>
                </a:lnTo>
                <a:lnTo>
                  <a:pt x="3672555" y="2969819"/>
                </a:lnTo>
                <a:lnTo>
                  <a:pt x="3623877" y="2959764"/>
                </a:lnTo>
                <a:lnTo>
                  <a:pt x="3576257" y="2950238"/>
                </a:lnTo>
                <a:lnTo>
                  <a:pt x="3529167" y="2941770"/>
                </a:lnTo>
                <a:lnTo>
                  <a:pt x="3483134" y="2934361"/>
                </a:lnTo>
                <a:lnTo>
                  <a:pt x="3437631" y="2928011"/>
                </a:lnTo>
                <a:lnTo>
                  <a:pt x="3394244" y="2922189"/>
                </a:lnTo>
                <a:lnTo>
                  <a:pt x="3350857" y="2917426"/>
                </a:lnTo>
                <a:lnTo>
                  <a:pt x="3309586" y="2912663"/>
                </a:lnTo>
                <a:lnTo>
                  <a:pt x="3269903" y="2909488"/>
                </a:lnTo>
                <a:lnTo>
                  <a:pt x="3231278" y="2906313"/>
                </a:lnTo>
                <a:lnTo>
                  <a:pt x="3194240" y="2903666"/>
                </a:lnTo>
                <a:lnTo>
                  <a:pt x="3127573" y="2900491"/>
                </a:lnTo>
                <a:lnTo>
                  <a:pt x="3069371" y="2898374"/>
                </a:lnTo>
                <a:lnTo>
                  <a:pt x="3020693" y="2897845"/>
                </a:lnTo>
                <a:lnTo>
                  <a:pt x="2983126" y="2897845"/>
                </a:lnTo>
                <a:lnTo>
                  <a:pt x="2945559" y="2898374"/>
                </a:lnTo>
                <a:lnTo>
                  <a:pt x="2935506" y="2899433"/>
                </a:lnTo>
                <a:lnTo>
                  <a:pt x="2925982" y="2901020"/>
                </a:lnTo>
                <a:lnTo>
                  <a:pt x="2915929" y="2903666"/>
                </a:lnTo>
                <a:lnTo>
                  <a:pt x="2906934" y="2907371"/>
                </a:lnTo>
                <a:lnTo>
                  <a:pt x="2898468" y="2912134"/>
                </a:lnTo>
                <a:lnTo>
                  <a:pt x="2891061" y="2917426"/>
                </a:lnTo>
                <a:lnTo>
                  <a:pt x="2883124" y="2923777"/>
                </a:lnTo>
                <a:lnTo>
                  <a:pt x="2876245" y="2930127"/>
                </a:lnTo>
                <a:lnTo>
                  <a:pt x="2870425" y="2937007"/>
                </a:lnTo>
                <a:lnTo>
                  <a:pt x="2864605" y="2944946"/>
                </a:lnTo>
                <a:lnTo>
                  <a:pt x="2859843" y="2953413"/>
                </a:lnTo>
                <a:lnTo>
                  <a:pt x="2856139" y="2962410"/>
                </a:lnTo>
                <a:lnTo>
                  <a:pt x="2853494" y="2971936"/>
                </a:lnTo>
                <a:lnTo>
                  <a:pt x="2850848" y="2980933"/>
                </a:lnTo>
                <a:lnTo>
                  <a:pt x="2849790" y="2991517"/>
                </a:lnTo>
                <a:lnTo>
                  <a:pt x="2849790" y="3001572"/>
                </a:lnTo>
                <a:lnTo>
                  <a:pt x="2850848" y="3011098"/>
                </a:lnTo>
                <a:lnTo>
                  <a:pt x="2852436" y="3021683"/>
                </a:lnTo>
                <a:lnTo>
                  <a:pt x="2855610" y="3030679"/>
                </a:lnTo>
                <a:lnTo>
                  <a:pt x="2858785" y="3039676"/>
                </a:lnTo>
                <a:lnTo>
                  <a:pt x="2863018" y="3048144"/>
                </a:lnTo>
                <a:lnTo>
                  <a:pt x="2868309" y="3056082"/>
                </a:lnTo>
                <a:lnTo>
                  <a:pt x="2874129" y="3063491"/>
                </a:lnTo>
                <a:lnTo>
                  <a:pt x="2881537" y="3070371"/>
                </a:lnTo>
                <a:lnTo>
                  <a:pt x="2888415" y="3076192"/>
                </a:lnTo>
                <a:lnTo>
                  <a:pt x="2896352" y="3082014"/>
                </a:lnTo>
                <a:lnTo>
                  <a:pt x="2904289" y="3086777"/>
                </a:lnTo>
                <a:lnTo>
                  <a:pt x="2913283" y="3090481"/>
                </a:lnTo>
                <a:lnTo>
                  <a:pt x="2922278" y="3093657"/>
                </a:lnTo>
                <a:lnTo>
                  <a:pt x="2932331" y="3095773"/>
                </a:lnTo>
                <a:lnTo>
                  <a:pt x="2942384" y="3096832"/>
                </a:lnTo>
                <a:lnTo>
                  <a:pt x="2952967" y="3096832"/>
                </a:lnTo>
                <a:lnTo>
                  <a:pt x="2984184" y="3096832"/>
                </a:lnTo>
                <a:lnTo>
                  <a:pt x="3019105" y="3096832"/>
                </a:lnTo>
                <a:lnTo>
                  <a:pt x="3066196" y="3097361"/>
                </a:lnTo>
                <a:lnTo>
                  <a:pt x="3122811" y="3099478"/>
                </a:lnTo>
                <a:lnTo>
                  <a:pt x="3189478" y="3103183"/>
                </a:lnTo>
                <a:lnTo>
                  <a:pt x="3225458" y="3105829"/>
                </a:lnTo>
                <a:lnTo>
                  <a:pt x="3262495" y="3109004"/>
                </a:lnTo>
                <a:lnTo>
                  <a:pt x="3302179" y="3113238"/>
                </a:lnTo>
                <a:lnTo>
                  <a:pt x="3343449" y="3116942"/>
                </a:lnTo>
                <a:lnTo>
                  <a:pt x="3385249" y="3122234"/>
                </a:lnTo>
                <a:lnTo>
                  <a:pt x="3428636" y="3128056"/>
                </a:lnTo>
                <a:lnTo>
                  <a:pt x="3473081" y="3134936"/>
                </a:lnTo>
                <a:lnTo>
                  <a:pt x="3518585" y="3142874"/>
                </a:lnTo>
                <a:lnTo>
                  <a:pt x="3564088" y="3150813"/>
                </a:lnTo>
                <a:lnTo>
                  <a:pt x="3610649" y="3159809"/>
                </a:lnTo>
                <a:lnTo>
                  <a:pt x="3657740" y="3170923"/>
                </a:lnTo>
                <a:lnTo>
                  <a:pt x="3704831" y="3182037"/>
                </a:lnTo>
                <a:lnTo>
                  <a:pt x="3751393" y="3194738"/>
                </a:lnTo>
                <a:lnTo>
                  <a:pt x="3798483" y="3209027"/>
                </a:lnTo>
                <a:lnTo>
                  <a:pt x="3845574" y="3223845"/>
                </a:lnTo>
                <a:lnTo>
                  <a:pt x="3892136" y="3239721"/>
                </a:lnTo>
                <a:lnTo>
                  <a:pt x="3938168" y="3257715"/>
                </a:lnTo>
                <a:lnTo>
                  <a:pt x="3960920" y="3267241"/>
                </a:lnTo>
                <a:lnTo>
                  <a:pt x="3983671" y="3276767"/>
                </a:lnTo>
                <a:lnTo>
                  <a:pt x="4005894" y="3286822"/>
                </a:lnTo>
                <a:lnTo>
                  <a:pt x="4028117" y="3297406"/>
                </a:lnTo>
                <a:lnTo>
                  <a:pt x="4049810" y="3307991"/>
                </a:lnTo>
                <a:lnTo>
                  <a:pt x="4070975" y="3319104"/>
                </a:lnTo>
                <a:lnTo>
                  <a:pt x="4138701" y="3355621"/>
                </a:lnTo>
                <a:lnTo>
                  <a:pt x="4204310" y="3392137"/>
                </a:lnTo>
                <a:lnTo>
                  <a:pt x="4267803" y="3428124"/>
                </a:lnTo>
                <a:lnTo>
                  <a:pt x="4328651" y="3464111"/>
                </a:lnTo>
                <a:lnTo>
                  <a:pt x="4387911" y="3500098"/>
                </a:lnTo>
                <a:lnTo>
                  <a:pt x="4445584" y="3536085"/>
                </a:lnTo>
                <a:lnTo>
                  <a:pt x="4500611" y="3572072"/>
                </a:lnTo>
                <a:lnTo>
                  <a:pt x="4555109" y="3609117"/>
                </a:lnTo>
                <a:lnTo>
                  <a:pt x="4574157" y="3634520"/>
                </a:lnTo>
                <a:lnTo>
                  <a:pt x="4592677" y="3660981"/>
                </a:lnTo>
                <a:lnTo>
                  <a:pt x="4611195" y="3689030"/>
                </a:lnTo>
                <a:lnTo>
                  <a:pt x="4629714" y="3716549"/>
                </a:lnTo>
                <a:lnTo>
                  <a:pt x="4647175" y="3745656"/>
                </a:lnTo>
                <a:lnTo>
                  <a:pt x="4664635" y="3775292"/>
                </a:lnTo>
                <a:lnTo>
                  <a:pt x="4681038" y="3804929"/>
                </a:lnTo>
                <a:lnTo>
                  <a:pt x="4697969" y="3835624"/>
                </a:lnTo>
                <a:lnTo>
                  <a:pt x="4713843" y="3867377"/>
                </a:lnTo>
                <a:lnTo>
                  <a:pt x="4729716" y="3899659"/>
                </a:lnTo>
                <a:lnTo>
                  <a:pt x="4745060" y="3932471"/>
                </a:lnTo>
                <a:lnTo>
                  <a:pt x="4759346" y="3966341"/>
                </a:lnTo>
                <a:lnTo>
                  <a:pt x="4774161" y="4000740"/>
                </a:lnTo>
                <a:lnTo>
                  <a:pt x="4787389" y="4035669"/>
                </a:lnTo>
                <a:lnTo>
                  <a:pt x="4801145" y="4071656"/>
                </a:lnTo>
                <a:lnTo>
                  <a:pt x="4813844" y="4108172"/>
                </a:lnTo>
                <a:lnTo>
                  <a:pt x="4826013" y="4145747"/>
                </a:lnTo>
                <a:lnTo>
                  <a:pt x="4837654" y="4183321"/>
                </a:lnTo>
                <a:lnTo>
                  <a:pt x="4849295" y="4222484"/>
                </a:lnTo>
                <a:lnTo>
                  <a:pt x="4860406" y="4261646"/>
                </a:lnTo>
                <a:lnTo>
                  <a:pt x="4869930" y="4301337"/>
                </a:lnTo>
                <a:lnTo>
                  <a:pt x="4879454" y="4342617"/>
                </a:lnTo>
                <a:lnTo>
                  <a:pt x="4888978" y="4383896"/>
                </a:lnTo>
                <a:lnTo>
                  <a:pt x="4897443" y="4426233"/>
                </a:lnTo>
                <a:lnTo>
                  <a:pt x="4905380" y="4469630"/>
                </a:lnTo>
                <a:lnTo>
                  <a:pt x="4912259" y="4513555"/>
                </a:lnTo>
                <a:lnTo>
                  <a:pt x="4919666" y="4558539"/>
                </a:lnTo>
                <a:lnTo>
                  <a:pt x="4925487" y="4603522"/>
                </a:lnTo>
                <a:lnTo>
                  <a:pt x="4931307" y="4650094"/>
                </a:lnTo>
                <a:lnTo>
                  <a:pt x="4935539" y="4697194"/>
                </a:lnTo>
                <a:lnTo>
                  <a:pt x="4940301" y="4744824"/>
                </a:lnTo>
                <a:lnTo>
                  <a:pt x="4943476" y="4792983"/>
                </a:lnTo>
                <a:lnTo>
                  <a:pt x="4947709" y="4871308"/>
                </a:lnTo>
                <a:lnTo>
                  <a:pt x="4950883" y="4950162"/>
                </a:lnTo>
                <a:lnTo>
                  <a:pt x="4953000" y="5027428"/>
                </a:lnTo>
                <a:lnTo>
                  <a:pt x="4953000" y="5103636"/>
                </a:lnTo>
                <a:lnTo>
                  <a:pt x="4952471" y="5178785"/>
                </a:lnTo>
                <a:lnTo>
                  <a:pt x="4950355" y="5252876"/>
                </a:lnTo>
                <a:lnTo>
                  <a:pt x="4947180" y="5326437"/>
                </a:lnTo>
                <a:lnTo>
                  <a:pt x="4943476" y="5398411"/>
                </a:lnTo>
                <a:lnTo>
                  <a:pt x="4937656" y="5469327"/>
                </a:lnTo>
                <a:lnTo>
                  <a:pt x="4931307" y="5538655"/>
                </a:lnTo>
                <a:lnTo>
                  <a:pt x="4923899" y="5606924"/>
                </a:lnTo>
                <a:lnTo>
                  <a:pt x="4915433" y="5673606"/>
                </a:lnTo>
                <a:lnTo>
                  <a:pt x="4905909" y="5739229"/>
                </a:lnTo>
                <a:lnTo>
                  <a:pt x="4896385" y="5802736"/>
                </a:lnTo>
                <a:lnTo>
                  <a:pt x="4885274" y="5864655"/>
                </a:lnTo>
                <a:lnTo>
                  <a:pt x="4873105" y="5925515"/>
                </a:lnTo>
                <a:lnTo>
                  <a:pt x="4860935" y="5983729"/>
                </a:lnTo>
                <a:lnTo>
                  <a:pt x="4847178" y="6041414"/>
                </a:lnTo>
                <a:lnTo>
                  <a:pt x="4833421" y="6096453"/>
                </a:lnTo>
                <a:lnTo>
                  <a:pt x="4818606" y="6149375"/>
                </a:lnTo>
                <a:lnTo>
                  <a:pt x="4802733" y="6201239"/>
                </a:lnTo>
                <a:lnTo>
                  <a:pt x="4787389" y="6249927"/>
                </a:lnTo>
                <a:lnTo>
                  <a:pt x="4770457" y="6297557"/>
                </a:lnTo>
                <a:lnTo>
                  <a:pt x="4754055" y="6342541"/>
                </a:lnTo>
                <a:lnTo>
                  <a:pt x="4736595" y="6385407"/>
                </a:lnTo>
                <a:lnTo>
                  <a:pt x="4718605" y="6425628"/>
                </a:lnTo>
                <a:lnTo>
                  <a:pt x="4700615" y="6463732"/>
                </a:lnTo>
                <a:lnTo>
                  <a:pt x="4681567" y="6499719"/>
                </a:lnTo>
                <a:lnTo>
                  <a:pt x="4663048" y="6533589"/>
                </a:lnTo>
                <a:lnTo>
                  <a:pt x="4653524" y="6548937"/>
                </a:lnTo>
                <a:lnTo>
                  <a:pt x="4644000" y="6564284"/>
                </a:lnTo>
                <a:lnTo>
                  <a:pt x="4635005" y="6578573"/>
                </a:lnTo>
                <a:lnTo>
                  <a:pt x="4624952" y="6591803"/>
                </a:lnTo>
                <a:lnTo>
                  <a:pt x="4614899" y="6605563"/>
                </a:lnTo>
                <a:lnTo>
                  <a:pt x="4605375" y="6617735"/>
                </a:lnTo>
                <a:lnTo>
                  <a:pt x="4596381" y="6627790"/>
                </a:lnTo>
                <a:lnTo>
                  <a:pt x="4585798" y="6638375"/>
                </a:lnTo>
                <a:lnTo>
                  <a:pt x="4573629" y="6648430"/>
                </a:lnTo>
                <a:lnTo>
                  <a:pt x="4559871" y="6658485"/>
                </a:lnTo>
                <a:lnTo>
                  <a:pt x="4545057" y="6668011"/>
                </a:lnTo>
                <a:lnTo>
                  <a:pt x="4528655" y="6678066"/>
                </a:lnTo>
                <a:lnTo>
                  <a:pt x="4511193" y="6688122"/>
                </a:lnTo>
                <a:lnTo>
                  <a:pt x="4492675" y="6697118"/>
                </a:lnTo>
                <a:lnTo>
                  <a:pt x="4466749" y="6682300"/>
                </a:lnTo>
                <a:lnTo>
                  <a:pt x="4442409" y="6667482"/>
                </a:lnTo>
                <a:lnTo>
                  <a:pt x="4417541" y="6652135"/>
                </a:lnTo>
                <a:lnTo>
                  <a:pt x="4394261" y="6637316"/>
                </a:lnTo>
                <a:lnTo>
                  <a:pt x="4372038" y="6621440"/>
                </a:lnTo>
                <a:lnTo>
                  <a:pt x="4349286" y="6605563"/>
                </a:lnTo>
                <a:lnTo>
                  <a:pt x="4328122" y="6589157"/>
                </a:lnTo>
                <a:lnTo>
                  <a:pt x="4307487" y="6573810"/>
                </a:lnTo>
                <a:lnTo>
                  <a:pt x="4287381" y="6557404"/>
                </a:lnTo>
                <a:lnTo>
                  <a:pt x="4268333" y="6540998"/>
                </a:lnTo>
                <a:lnTo>
                  <a:pt x="4249813" y="6524592"/>
                </a:lnTo>
                <a:lnTo>
                  <a:pt x="4231295" y="6507657"/>
                </a:lnTo>
                <a:lnTo>
                  <a:pt x="4214363" y="6490722"/>
                </a:lnTo>
                <a:lnTo>
                  <a:pt x="4197432" y="6474316"/>
                </a:lnTo>
                <a:lnTo>
                  <a:pt x="4181029" y="6456852"/>
                </a:lnTo>
                <a:lnTo>
                  <a:pt x="4165156" y="6439388"/>
                </a:lnTo>
                <a:lnTo>
                  <a:pt x="4150341" y="6421924"/>
                </a:lnTo>
                <a:lnTo>
                  <a:pt x="4135526" y="6404459"/>
                </a:lnTo>
                <a:lnTo>
                  <a:pt x="4121769" y="6386466"/>
                </a:lnTo>
                <a:lnTo>
                  <a:pt x="4108541" y="6369002"/>
                </a:lnTo>
                <a:lnTo>
                  <a:pt x="4095843" y="6351008"/>
                </a:lnTo>
                <a:lnTo>
                  <a:pt x="4082615" y="6333015"/>
                </a:lnTo>
                <a:lnTo>
                  <a:pt x="4070975" y="6314492"/>
                </a:lnTo>
                <a:lnTo>
                  <a:pt x="4059334" y="6296498"/>
                </a:lnTo>
                <a:lnTo>
                  <a:pt x="4048752" y="6277446"/>
                </a:lnTo>
                <a:lnTo>
                  <a:pt x="4037641" y="6259453"/>
                </a:lnTo>
                <a:lnTo>
                  <a:pt x="4028117" y="6240930"/>
                </a:lnTo>
                <a:lnTo>
                  <a:pt x="4018064" y="6222408"/>
                </a:lnTo>
                <a:lnTo>
                  <a:pt x="4008540" y="6202826"/>
                </a:lnTo>
                <a:lnTo>
                  <a:pt x="4000074" y="6184304"/>
                </a:lnTo>
                <a:lnTo>
                  <a:pt x="3992137" y="6164723"/>
                </a:lnTo>
                <a:lnTo>
                  <a:pt x="3983671" y="6146200"/>
                </a:lnTo>
                <a:lnTo>
                  <a:pt x="3968857" y="6107567"/>
                </a:lnTo>
                <a:lnTo>
                  <a:pt x="3955100" y="6068404"/>
                </a:lnTo>
                <a:lnTo>
                  <a:pt x="3942930" y="6029771"/>
                </a:lnTo>
                <a:lnTo>
                  <a:pt x="3931819" y="5989551"/>
                </a:lnTo>
                <a:lnTo>
                  <a:pt x="3922295" y="5950388"/>
                </a:lnTo>
                <a:lnTo>
                  <a:pt x="3913829" y="5910697"/>
                </a:lnTo>
                <a:lnTo>
                  <a:pt x="3906421" y="5870476"/>
                </a:lnTo>
                <a:lnTo>
                  <a:pt x="3899014" y="5829726"/>
                </a:lnTo>
                <a:lnTo>
                  <a:pt x="3892665" y="5790034"/>
                </a:lnTo>
                <a:lnTo>
                  <a:pt x="3887374" y="5749284"/>
                </a:lnTo>
                <a:lnTo>
                  <a:pt x="3882612" y="5709064"/>
                </a:lnTo>
                <a:lnTo>
                  <a:pt x="3877850" y="5668314"/>
                </a:lnTo>
                <a:lnTo>
                  <a:pt x="3869913" y="5587343"/>
                </a:lnTo>
                <a:lnTo>
                  <a:pt x="3863035" y="5505314"/>
                </a:lnTo>
                <a:lnTo>
                  <a:pt x="3854040" y="5400528"/>
                </a:lnTo>
                <a:lnTo>
                  <a:pt x="3848749" y="5348665"/>
                </a:lnTo>
                <a:lnTo>
                  <a:pt x="3842929" y="5297859"/>
                </a:lnTo>
                <a:lnTo>
                  <a:pt x="3836579" y="5247054"/>
                </a:lnTo>
                <a:lnTo>
                  <a:pt x="3828643" y="5197308"/>
                </a:lnTo>
                <a:lnTo>
                  <a:pt x="3819648" y="5148619"/>
                </a:lnTo>
                <a:lnTo>
                  <a:pt x="3814886" y="5123746"/>
                </a:lnTo>
                <a:lnTo>
                  <a:pt x="3809595" y="5099931"/>
                </a:lnTo>
                <a:lnTo>
                  <a:pt x="3803775" y="5076116"/>
                </a:lnTo>
                <a:lnTo>
                  <a:pt x="3797425" y="5052301"/>
                </a:lnTo>
                <a:lnTo>
                  <a:pt x="3791076" y="5029545"/>
                </a:lnTo>
                <a:lnTo>
                  <a:pt x="3783139" y="5006788"/>
                </a:lnTo>
                <a:lnTo>
                  <a:pt x="3775203" y="4983503"/>
                </a:lnTo>
                <a:lnTo>
                  <a:pt x="3767266" y="4961275"/>
                </a:lnTo>
                <a:lnTo>
                  <a:pt x="3758800" y="4939048"/>
                </a:lnTo>
                <a:lnTo>
                  <a:pt x="3749276" y="4917350"/>
                </a:lnTo>
                <a:lnTo>
                  <a:pt x="3738694" y="4896181"/>
                </a:lnTo>
                <a:lnTo>
                  <a:pt x="3727583" y="4874483"/>
                </a:lnTo>
                <a:lnTo>
                  <a:pt x="3715942" y="4853314"/>
                </a:lnTo>
                <a:lnTo>
                  <a:pt x="3703773" y="4832675"/>
                </a:lnTo>
                <a:lnTo>
                  <a:pt x="3691074" y="4813094"/>
                </a:lnTo>
                <a:lnTo>
                  <a:pt x="3677317" y="4792983"/>
                </a:lnTo>
                <a:lnTo>
                  <a:pt x="3662502" y="4772873"/>
                </a:lnTo>
                <a:lnTo>
                  <a:pt x="3647158" y="4754350"/>
                </a:lnTo>
                <a:lnTo>
                  <a:pt x="3640279" y="4746412"/>
                </a:lnTo>
                <a:lnTo>
                  <a:pt x="3632872" y="4740061"/>
                </a:lnTo>
                <a:lnTo>
                  <a:pt x="3624935" y="4734240"/>
                </a:lnTo>
                <a:lnTo>
                  <a:pt x="3616470" y="4728948"/>
                </a:lnTo>
                <a:lnTo>
                  <a:pt x="3608004" y="4725243"/>
                </a:lnTo>
                <a:lnTo>
                  <a:pt x="3599009" y="4722068"/>
                </a:lnTo>
                <a:lnTo>
                  <a:pt x="3589485" y="4719951"/>
                </a:lnTo>
                <a:lnTo>
                  <a:pt x="3579432" y="4718892"/>
                </a:lnTo>
                <a:lnTo>
                  <a:pt x="3570437" y="4718363"/>
                </a:lnTo>
                <a:lnTo>
                  <a:pt x="3560913" y="4718892"/>
                </a:lnTo>
                <a:lnTo>
                  <a:pt x="3551389" y="4719951"/>
                </a:lnTo>
                <a:lnTo>
                  <a:pt x="3542394" y="4722597"/>
                </a:lnTo>
                <a:lnTo>
                  <a:pt x="3532341" y="4725772"/>
                </a:lnTo>
                <a:lnTo>
                  <a:pt x="3524405" y="4730006"/>
                </a:lnTo>
                <a:lnTo>
                  <a:pt x="3515410" y="4734769"/>
                </a:lnTo>
                <a:lnTo>
                  <a:pt x="3507473" y="4741649"/>
                </a:lnTo>
                <a:lnTo>
                  <a:pt x="3499537" y="4748529"/>
                </a:lnTo>
                <a:lnTo>
                  <a:pt x="3493187" y="4755409"/>
                </a:lnTo>
                <a:lnTo>
                  <a:pt x="3487367" y="4763876"/>
                </a:lnTo>
                <a:lnTo>
                  <a:pt x="3482076" y="4772344"/>
                </a:lnTo>
                <a:lnTo>
                  <a:pt x="3478372" y="4780811"/>
                </a:lnTo>
                <a:lnTo>
                  <a:pt x="3475197" y="4789808"/>
                </a:lnTo>
                <a:lnTo>
                  <a:pt x="3473081" y="4799334"/>
                </a:lnTo>
                <a:lnTo>
                  <a:pt x="3472023" y="4808860"/>
                </a:lnTo>
                <a:lnTo>
                  <a:pt x="3471494" y="4817857"/>
                </a:lnTo>
                <a:lnTo>
                  <a:pt x="3472023" y="4827912"/>
                </a:lnTo>
                <a:lnTo>
                  <a:pt x="3473081" y="4837438"/>
                </a:lnTo>
                <a:lnTo>
                  <a:pt x="3475727" y="4846434"/>
                </a:lnTo>
                <a:lnTo>
                  <a:pt x="3478901" y="4855960"/>
                </a:lnTo>
                <a:lnTo>
                  <a:pt x="3483134" y="4864428"/>
                </a:lnTo>
                <a:lnTo>
                  <a:pt x="3487896" y="4873425"/>
                </a:lnTo>
                <a:lnTo>
                  <a:pt x="3494775" y="4881363"/>
                </a:lnTo>
                <a:lnTo>
                  <a:pt x="3506415" y="4896181"/>
                </a:lnTo>
                <a:lnTo>
                  <a:pt x="3516997" y="4911529"/>
                </a:lnTo>
                <a:lnTo>
                  <a:pt x="3528109" y="4926876"/>
                </a:lnTo>
                <a:lnTo>
                  <a:pt x="3537632" y="4942223"/>
                </a:lnTo>
                <a:lnTo>
                  <a:pt x="3547156" y="4959158"/>
                </a:lnTo>
                <a:lnTo>
                  <a:pt x="3556151" y="4976093"/>
                </a:lnTo>
                <a:lnTo>
                  <a:pt x="3564617" y="4992499"/>
                </a:lnTo>
                <a:lnTo>
                  <a:pt x="3572553" y="5009964"/>
                </a:lnTo>
                <a:lnTo>
                  <a:pt x="3579432" y="5027957"/>
                </a:lnTo>
                <a:lnTo>
                  <a:pt x="3586839" y="5045951"/>
                </a:lnTo>
                <a:lnTo>
                  <a:pt x="3593189" y="5065002"/>
                </a:lnTo>
                <a:lnTo>
                  <a:pt x="3599009" y="5083525"/>
                </a:lnTo>
                <a:lnTo>
                  <a:pt x="3604829" y="5102577"/>
                </a:lnTo>
                <a:lnTo>
                  <a:pt x="3610120" y="5122158"/>
                </a:lnTo>
                <a:lnTo>
                  <a:pt x="3614882" y="5142269"/>
                </a:lnTo>
                <a:lnTo>
                  <a:pt x="3619644" y="5161850"/>
                </a:lnTo>
                <a:lnTo>
                  <a:pt x="3628110" y="5203129"/>
                </a:lnTo>
                <a:lnTo>
                  <a:pt x="3634989" y="5245996"/>
                </a:lnTo>
                <a:lnTo>
                  <a:pt x="3641338" y="5289392"/>
                </a:lnTo>
                <a:lnTo>
                  <a:pt x="3647158" y="5333846"/>
                </a:lnTo>
                <a:lnTo>
                  <a:pt x="3651920" y="5379889"/>
                </a:lnTo>
                <a:lnTo>
                  <a:pt x="3656153" y="5425931"/>
                </a:lnTo>
                <a:lnTo>
                  <a:pt x="3664619" y="5522778"/>
                </a:lnTo>
                <a:lnTo>
                  <a:pt x="3671497" y="5600044"/>
                </a:lnTo>
                <a:lnTo>
                  <a:pt x="3678905" y="5678369"/>
                </a:lnTo>
                <a:lnTo>
                  <a:pt x="3683137" y="5718590"/>
                </a:lnTo>
                <a:lnTo>
                  <a:pt x="3688429" y="5759340"/>
                </a:lnTo>
                <a:lnTo>
                  <a:pt x="3693719" y="5799560"/>
                </a:lnTo>
                <a:lnTo>
                  <a:pt x="3699540" y="5840310"/>
                </a:lnTo>
                <a:lnTo>
                  <a:pt x="3705889" y="5881060"/>
                </a:lnTo>
                <a:lnTo>
                  <a:pt x="3713826" y="5922340"/>
                </a:lnTo>
                <a:lnTo>
                  <a:pt x="3721763" y="5963090"/>
                </a:lnTo>
                <a:lnTo>
                  <a:pt x="3730757" y="6003840"/>
                </a:lnTo>
                <a:lnTo>
                  <a:pt x="3741339" y="6045119"/>
                </a:lnTo>
                <a:lnTo>
                  <a:pt x="3752980" y="6086398"/>
                </a:lnTo>
                <a:lnTo>
                  <a:pt x="3765679" y="6127677"/>
                </a:lnTo>
                <a:lnTo>
                  <a:pt x="3779965" y="6167898"/>
                </a:lnTo>
                <a:lnTo>
                  <a:pt x="3795309" y="6209177"/>
                </a:lnTo>
                <a:lnTo>
                  <a:pt x="3812240" y="6249927"/>
                </a:lnTo>
                <a:lnTo>
                  <a:pt x="3821235" y="6270037"/>
                </a:lnTo>
                <a:lnTo>
                  <a:pt x="3830759" y="6290677"/>
                </a:lnTo>
                <a:lnTo>
                  <a:pt x="3840283" y="6310258"/>
                </a:lnTo>
                <a:lnTo>
                  <a:pt x="3850865" y="6330369"/>
                </a:lnTo>
                <a:lnTo>
                  <a:pt x="3860918" y="6350479"/>
                </a:lnTo>
                <a:lnTo>
                  <a:pt x="3872559" y="6370589"/>
                </a:lnTo>
                <a:lnTo>
                  <a:pt x="3884199" y="6390170"/>
                </a:lnTo>
                <a:lnTo>
                  <a:pt x="3895839" y="6409752"/>
                </a:lnTo>
                <a:lnTo>
                  <a:pt x="3908538" y="6429862"/>
                </a:lnTo>
                <a:lnTo>
                  <a:pt x="3921766" y="6448914"/>
                </a:lnTo>
                <a:lnTo>
                  <a:pt x="3934993" y="6468495"/>
                </a:lnTo>
                <a:lnTo>
                  <a:pt x="3949279" y="6488076"/>
                </a:lnTo>
                <a:lnTo>
                  <a:pt x="3963565" y="6507128"/>
                </a:lnTo>
                <a:lnTo>
                  <a:pt x="3978381" y="6526180"/>
                </a:lnTo>
                <a:lnTo>
                  <a:pt x="3994254" y="6545761"/>
                </a:lnTo>
                <a:lnTo>
                  <a:pt x="4010656" y="6564284"/>
                </a:lnTo>
                <a:lnTo>
                  <a:pt x="4027059" y="6582807"/>
                </a:lnTo>
                <a:lnTo>
                  <a:pt x="4043990" y="6601859"/>
                </a:lnTo>
                <a:lnTo>
                  <a:pt x="4061980" y="6619852"/>
                </a:lnTo>
                <a:lnTo>
                  <a:pt x="4081028" y="6638375"/>
                </a:lnTo>
                <a:lnTo>
                  <a:pt x="4099547" y="6656368"/>
                </a:lnTo>
                <a:lnTo>
                  <a:pt x="4119653" y="6674362"/>
                </a:lnTo>
                <a:lnTo>
                  <a:pt x="4139230" y="6692355"/>
                </a:lnTo>
                <a:lnTo>
                  <a:pt x="4160394" y="6709820"/>
                </a:lnTo>
                <a:lnTo>
                  <a:pt x="4182087" y="6727284"/>
                </a:lnTo>
                <a:lnTo>
                  <a:pt x="4203781" y="6744748"/>
                </a:lnTo>
                <a:lnTo>
                  <a:pt x="4227062" y="6762212"/>
                </a:lnTo>
                <a:lnTo>
                  <a:pt x="4250343" y="6778618"/>
                </a:lnTo>
                <a:lnTo>
                  <a:pt x="4222300" y="6786027"/>
                </a:lnTo>
                <a:lnTo>
                  <a:pt x="4193728" y="6792378"/>
                </a:lnTo>
                <a:lnTo>
                  <a:pt x="4164627" y="6798199"/>
                </a:lnTo>
                <a:lnTo>
                  <a:pt x="4134468" y="6804021"/>
                </a:lnTo>
                <a:lnTo>
                  <a:pt x="4070975" y="6814605"/>
                </a:lnTo>
                <a:lnTo>
                  <a:pt x="4005365" y="6825190"/>
                </a:lnTo>
                <a:lnTo>
                  <a:pt x="3937110" y="6833657"/>
                </a:lnTo>
                <a:lnTo>
                  <a:pt x="3866209" y="6841066"/>
                </a:lnTo>
                <a:lnTo>
                  <a:pt x="3792663" y="6846888"/>
                </a:lnTo>
                <a:lnTo>
                  <a:pt x="3755625" y="6849534"/>
                </a:lnTo>
                <a:lnTo>
                  <a:pt x="3717529" y="6852180"/>
                </a:lnTo>
                <a:lnTo>
                  <a:pt x="3678905" y="6854297"/>
                </a:lnTo>
                <a:lnTo>
                  <a:pt x="3640279" y="6855355"/>
                </a:lnTo>
                <a:lnTo>
                  <a:pt x="3601125" y="6856943"/>
                </a:lnTo>
                <a:lnTo>
                  <a:pt x="3560913" y="6857472"/>
                </a:lnTo>
                <a:lnTo>
                  <a:pt x="3520172" y="6858001"/>
                </a:lnTo>
                <a:lnTo>
                  <a:pt x="3479959" y="6858001"/>
                </a:lnTo>
                <a:lnTo>
                  <a:pt x="3438689" y="6857472"/>
                </a:lnTo>
                <a:lnTo>
                  <a:pt x="3396889" y="6855884"/>
                </a:lnTo>
                <a:lnTo>
                  <a:pt x="3354561" y="6854826"/>
                </a:lnTo>
                <a:lnTo>
                  <a:pt x="3312761" y="6853238"/>
                </a:lnTo>
                <a:lnTo>
                  <a:pt x="3270432" y="6851121"/>
                </a:lnTo>
                <a:lnTo>
                  <a:pt x="3227045" y="6848475"/>
                </a:lnTo>
                <a:lnTo>
                  <a:pt x="3184187" y="6845300"/>
                </a:lnTo>
                <a:lnTo>
                  <a:pt x="3140800" y="6842125"/>
                </a:lnTo>
                <a:lnTo>
                  <a:pt x="3096884" y="6837362"/>
                </a:lnTo>
                <a:lnTo>
                  <a:pt x="3053497" y="6833128"/>
                </a:lnTo>
                <a:lnTo>
                  <a:pt x="3009581" y="6827836"/>
                </a:lnTo>
                <a:lnTo>
                  <a:pt x="2965136" y="6822543"/>
                </a:lnTo>
                <a:lnTo>
                  <a:pt x="2920691" y="6816193"/>
                </a:lnTo>
                <a:lnTo>
                  <a:pt x="2876245" y="6809842"/>
                </a:lnTo>
                <a:lnTo>
                  <a:pt x="2831801" y="6802433"/>
                </a:lnTo>
                <a:lnTo>
                  <a:pt x="2787355" y="6795024"/>
                </a:lnTo>
                <a:lnTo>
                  <a:pt x="2742381" y="6786556"/>
                </a:lnTo>
                <a:lnTo>
                  <a:pt x="2697936" y="6777560"/>
                </a:lnTo>
                <a:lnTo>
                  <a:pt x="2652432" y="6768563"/>
                </a:lnTo>
                <a:lnTo>
                  <a:pt x="2607458" y="6757979"/>
                </a:lnTo>
                <a:lnTo>
                  <a:pt x="2563013" y="6747923"/>
                </a:lnTo>
                <a:lnTo>
                  <a:pt x="2518039" y="6736281"/>
                </a:lnTo>
                <a:lnTo>
                  <a:pt x="2473064" y="6724638"/>
                </a:lnTo>
                <a:lnTo>
                  <a:pt x="2428619" y="6712466"/>
                </a:lnTo>
                <a:lnTo>
                  <a:pt x="2384174" y="6699764"/>
                </a:lnTo>
                <a:lnTo>
                  <a:pt x="2338671" y="6686005"/>
                </a:lnTo>
                <a:lnTo>
                  <a:pt x="2294225" y="6671186"/>
                </a:lnTo>
                <a:lnTo>
                  <a:pt x="2250838" y="6656368"/>
                </a:lnTo>
                <a:lnTo>
                  <a:pt x="2206393" y="6641021"/>
                </a:lnTo>
                <a:lnTo>
                  <a:pt x="2162477" y="6624615"/>
                </a:lnTo>
                <a:lnTo>
                  <a:pt x="2118561" y="6607680"/>
                </a:lnTo>
                <a:lnTo>
                  <a:pt x="2074645" y="6590216"/>
                </a:lnTo>
                <a:lnTo>
                  <a:pt x="2031787" y="6572222"/>
                </a:lnTo>
                <a:lnTo>
                  <a:pt x="1988400" y="6552641"/>
                </a:lnTo>
                <a:lnTo>
                  <a:pt x="1946071" y="6532531"/>
                </a:lnTo>
                <a:lnTo>
                  <a:pt x="1903213" y="6512950"/>
                </a:lnTo>
                <a:lnTo>
                  <a:pt x="1861414" y="6491252"/>
                </a:lnTo>
                <a:lnTo>
                  <a:pt x="1819614" y="6469553"/>
                </a:lnTo>
                <a:lnTo>
                  <a:pt x="1778344" y="6446797"/>
                </a:lnTo>
                <a:lnTo>
                  <a:pt x="1737073" y="6422982"/>
                </a:lnTo>
                <a:lnTo>
                  <a:pt x="1696861" y="6399167"/>
                </a:lnTo>
                <a:lnTo>
                  <a:pt x="1656119" y="6374294"/>
                </a:lnTo>
                <a:lnTo>
                  <a:pt x="1614320" y="6346774"/>
                </a:lnTo>
                <a:lnTo>
                  <a:pt x="1572520" y="6318726"/>
                </a:lnTo>
                <a:lnTo>
                  <a:pt x="1532308" y="6290677"/>
                </a:lnTo>
                <a:lnTo>
                  <a:pt x="1492625" y="6262099"/>
                </a:lnTo>
                <a:lnTo>
                  <a:pt x="1454529" y="6232992"/>
                </a:lnTo>
                <a:lnTo>
                  <a:pt x="1416433" y="6204414"/>
                </a:lnTo>
                <a:lnTo>
                  <a:pt x="1380453" y="6174778"/>
                </a:lnTo>
                <a:lnTo>
                  <a:pt x="1344474" y="6145141"/>
                </a:lnTo>
                <a:lnTo>
                  <a:pt x="1309553" y="6114447"/>
                </a:lnTo>
                <a:lnTo>
                  <a:pt x="1276219" y="6084281"/>
                </a:lnTo>
                <a:lnTo>
                  <a:pt x="1242356" y="6053586"/>
                </a:lnTo>
                <a:lnTo>
                  <a:pt x="1211138" y="6022362"/>
                </a:lnTo>
                <a:lnTo>
                  <a:pt x="1179392" y="5991667"/>
                </a:lnTo>
                <a:lnTo>
                  <a:pt x="1149233" y="5960973"/>
                </a:lnTo>
                <a:lnTo>
                  <a:pt x="1119603" y="5929219"/>
                </a:lnTo>
                <a:lnTo>
                  <a:pt x="1090502" y="5897466"/>
                </a:lnTo>
                <a:lnTo>
                  <a:pt x="1062988" y="5866242"/>
                </a:lnTo>
                <a:lnTo>
                  <a:pt x="1035474" y="5834489"/>
                </a:lnTo>
                <a:lnTo>
                  <a:pt x="1009548" y="5802736"/>
                </a:lnTo>
                <a:lnTo>
                  <a:pt x="983621" y="5771512"/>
                </a:lnTo>
                <a:lnTo>
                  <a:pt x="959282" y="5739229"/>
                </a:lnTo>
                <a:lnTo>
                  <a:pt x="935473" y="5707476"/>
                </a:lnTo>
                <a:lnTo>
                  <a:pt x="912192" y="5675194"/>
                </a:lnTo>
                <a:lnTo>
                  <a:pt x="889440" y="5643970"/>
                </a:lnTo>
                <a:lnTo>
                  <a:pt x="867747" y="5612216"/>
                </a:lnTo>
                <a:lnTo>
                  <a:pt x="846582" y="5580463"/>
                </a:lnTo>
                <a:lnTo>
                  <a:pt x="825947" y="5549239"/>
                </a:lnTo>
                <a:lnTo>
                  <a:pt x="806370" y="5517486"/>
                </a:lnTo>
                <a:lnTo>
                  <a:pt x="787322" y="5486262"/>
                </a:lnTo>
                <a:lnTo>
                  <a:pt x="768803" y="5455038"/>
                </a:lnTo>
                <a:lnTo>
                  <a:pt x="750813" y="5423285"/>
                </a:lnTo>
                <a:lnTo>
                  <a:pt x="734411" y="5393119"/>
                </a:lnTo>
                <a:lnTo>
                  <a:pt x="717479" y="5362424"/>
                </a:lnTo>
                <a:lnTo>
                  <a:pt x="702135" y="5332259"/>
                </a:lnTo>
                <a:lnTo>
                  <a:pt x="686791" y="5301564"/>
                </a:lnTo>
                <a:lnTo>
                  <a:pt x="671976" y="5271928"/>
                </a:lnTo>
                <a:lnTo>
                  <a:pt x="658219" y="5242291"/>
                </a:lnTo>
                <a:lnTo>
                  <a:pt x="644462" y="5212655"/>
                </a:lnTo>
                <a:lnTo>
                  <a:pt x="619594" y="5155499"/>
                </a:lnTo>
                <a:lnTo>
                  <a:pt x="596313" y="5099402"/>
                </a:lnTo>
                <a:lnTo>
                  <a:pt x="575149" y="5044892"/>
                </a:lnTo>
                <a:lnTo>
                  <a:pt x="556630" y="4992499"/>
                </a:lnTo>
                <a:lnTo>
                  <a:pt x="539170" y="4941694"/>
                </a:lnTo>
                <a:lnTo>
                  <a:pt x="523825" y="4893006"/>
                </a:lnTo>
                <a:lnTo>
                  <a:pt x="510069" y="4846964"/>
                </a:lnTo>
                <a:lnTo>
                  <a:pt x="497899" y="4803038"/>
                </a:lnTo>
                <a:lnTo>
                  <a:pt x="486788" y="4761230"/>
                </a:lnTo>
                <a:lnTo>
                  <a:pt x="477793" y="4723126"/>
                </a:lnTo>
                <a:lnTo>
                  <a:pt x="470385" y="4687139"/>
                </a:lnTo>
                <a:lnTo>
                  <a:pt x="463507" y="4654857"/>
                </a:lnTo>
                <a:lnTo>
                  <a:pt x="457687" y="4625220"/>
                </a:lnTo>
                <a:lnTo>
                  <a:pt x="481497" y="4615694"/>
                </a:lnTo>
                <a:lnTo>
                  <a:pt x="515360" y="4601405"/>
                </a:lnTo>
                <a:lnTo>
                  <a:pt x="547635" y="4586058"/>
                </a:lnTo>
                <a:lnTo>
                  <a:pt x="578853" y="4570711"/>
                </a:lnTo>
                <a:lnTo>
                  <a:pt x="609541" y="4554834"/>
                </a:lnTo>
                <a:lnTo>
                  <a:pt x="639700" y="4538428"/>
                </a:lnTo>
                <a:lnTo>
                  <a:pt x="668801" y="4521493"/>
                </a:lnTo>
                <a:lnTo>
                  <a:pt x="697373" y="4504558"/>
                </a:lnTo>
                <a:lnTo>
                  <a:pt x="725416" y="4486565"/>
                </a:lnTo>
                <a:lnTo>
                  <a:pt x="752401" y="4469100"/>
                </a:lnTo>
                <a:lnTo>
                  <a:pt x="778856" y="4450048"/>
                </a:lnTo>
                <a:lnTo>
                  <a:pt x="803724" y="4431526"/>
                </a:lnTo>
                <a:lnTo>
                  <a:pt x="829122" y="4413003"/>
                </a:lnTo>
                <a:lnTo>
                  <a:pt x="853461" y="4393422"/>
                </a:lnTo>
                <a:lnTo>
                  <a:pt x="877270" y="4374370"/>
                </a:lnTo>
                <a:lnTo>
                  <a:pt x="900022" y="4354789"/>
                </a:lnTo>
                <a:lnTo>
                  <a:pt x="922245" y="4335208"/>
                </a:lnTo>
                <a:lnTo>
                  <a:pt x="943409" y="4315097"/>
                </a:lnTo>
                <a:lnTo>
                  <a:pt x="965103" y="4294987"/>
                </a:lnTo>
                <a:lnTo>
                  <a:pt x="984680" y="4274347"/>
                </a:lnTo>
                <a:lnTo>
                  <a:pt x="1004786" y="4254237"/>
                </a:lnTo>
                <a:lnTo>
                  <a:pt x="1024363" y="4233597"/>
                </a:lnTo>
                <a:lnTo>
                  <a:pt x="1042353" y="4214016"/>
                </a:lnTo>
                <a:lnTo>
                  <a:pt x="1060342" y="4193376"/>
                </a:lnTo>
                <a:lnTo>
                  <a:pt x="1077803" y="4172737"/>
                </a:lnTo>
                <a:lnTo>
                  <a:pt x="1094205" y="4152097"/>
                </a:lnTo>
                <a:lnTo>
                  <a:pt x="1110608" y="4131987"/>
                </a:lnTo>
                <a:lnTo>
                  <a:pt x="1125952" y="4111347"/>
                </a:lnTo>
                <a:lnTo>
                  <a:pt x="1140767" y="4091237"/>
                </a:lnTo>
                <a:lnTo>
                  <a:pt x="1169868" y="4051016"/>
                </a:lnTo>
                <a:lnTo>
                  <a:pt x="1195265" y="4011854"/>
                </a:lnTo>
                <a:lnTo>
                  <a:pt x="1220133" y="3972692"/>
                </a:lnTo>
                <a:lnTo>
                  <a:pt x="1241827" y="3935117"/>
                </a:lnTo>
                <a:lnTo>
                  <a:pt x="1262462" y="3898072"/>
                </a:lnTo>
                <a:lnTo>
                  <a:pt x="1280452" y="3863672"/>
                </a:lnTo>
                <a:lnTo>
                  <a:pt x="1297383" y="3829273"/>
                </a:lnTo>
                <a:lnTo>
                  <a:pt x="1312198" y="3797520"/>
                </a:lnTo>
                <a:lnTo>
                  <a:pt x="1324897" y="3767354"/>
                </a:lnTo>
                <a:lnTo>
                  <a:pt x="1336537" y="3739835"/>
                </a:lnTo>
                <a:lnTo>
                  <a:pt x="1347120" y="3713903"/>
                </a:lnTo>
                <a:lnTo>
                  <a:pt x="1355056" y="3690617"/>
                </a:lnTo>
                <a:lnTo>
                  <a:pt x="1362464" y="3669978"/>
                </a:lnTo>
                <a:lnTo>
                  <a:pt x="1368284" y="3653043"/>
                </a:lnTo>
                <a:lnTo>
                  <a:pt x="1376750" y="3626582"/>
                </a:lnTo>
                <a:lnTo>
                  <a:pt x="1379924" y="3614409"/>
                </a:lnTo>
                <a:lnTo>
                  <a:pt x="1381512" y="3603825"/>
                </a:lnTo>
                <a:lnTo>
                  <a:pt x="1383099" y="3594299"/>
                </a:lnTo>
                <a:lnTo>
                  <a:pt x="1383099" y="3584773"/>
                </a:lnTo>
                <a:lnTo>
                  <a:pt x="1381512" y="3574718"/>
                </a:lnTo>
                <a:lnTo>
                  <a:pt x="1379924" y="3565192"/>
                </a:lnTo>
                <a:lnTo>
                  <a:pt x="1377279" y="3556195"/>
                </a:lnTo>
                <a:lnTo>
                  <a:pt x="1373046" y="3547198"/>
                </a:lnTo>
                <a:lnTo>
                  <a:pt x="1368813" y="3538731"/>
                </a:lnTo>
                <a:lnTo>
                  <a:pt x="1363522" y="3531322"/>
                </a:lnTo>
                <a:lnTo>
                  <a:pt x="1357702" y="3523384"/>
                </a:lnTo>
                <a:lnTo>
                  <a:pt x="1350823" y="3517033"/>
                </a:lnTo>
                <a:lnTo>
                  <a:pt x="1343416" y="3510682"/>
                </a:lnTo>
                <a:lnTo>
                  <a:pt x="1335479" y="3504861"/>
                </a:lnTo>
                <a:lnTo>
                  <a:pt x="1327013" y="3500098"/>
                </a:lnTo>
                <a:lnTo>
                  <a:pt x="1318019" y="3496393"/>
                </a:lnTo>
                <a:lnTo>
                  <a:pt x="1307966" y="3493218"/>
                </a:lnTo>
                <a:lnTo>
                  <a:pt x="1297912" y="3491101"/>
                </a:lnTo>
                <a:lnTo>
                  <a:pt x="1288388" y="3490572"/>
                </a:lnTo>
                <a:lnTo>
                  <a:pt x="1278335" y="3490572"/>
                </a:lnTo>
                <a:lnTo>
                  <a:pt x="1268811" y="3491101"/>
                </a:lnTo>
                <a:lnTo>
                  <a:pt x="1259287" y="3493218"/>
                </a:lnTo>
                <a:lnTo>
                  <a:pt x="1250293" y="3496393"/>
                </a:lnTo>
                <a:lnTo>
                  <a:pt x="1241298" y="3499569"/>
                </a:lnTo>
                <a:lnTo>
                  <a:pt x="1232832" y="3503802"/>
                </a:lnTo>
                <a:lnTo>
                  <a:pt x="1224366" y="3509095"/>
                </a:lnTo>
                <a:lnTo>
                  <a:pt x="1217488" y="3515445"/>
                </a:lnTo>
                <a:lnTo>
                  <a:pt x="1210080" y="3521796"/>
                </a:lnTo>
                <a:lnTo>
                  <a:pt x="1204260" y="3529205"/>
                </a:lnTo>
                <a:lnTo>
                  <a:pt x="1198969" y="3537672"/>
                </a:lnTo>
                <a:lnTo>
                  <a:pt x="1194207" y="3546140"/>
                </a:lnTo>
                <a:lnTo>
                  <a:pt x="1190503" y="3555137"/>
                </a:lnTo>
                <a:lnTo>
                  <a:pt x="1187329" y="3564663"/>
                </a:lnTo>
                <a:lnTo>
                  <a:pt x="1184683" y="3573130"/>
                </a:lnTo>
                <a:lnTo>
                  <a:pt x="1178334" y="3592711"/>
                </a:lnTo>
                <a:lnTo>
                  <a:pt x="1167222" y="3624465"/>
                </a:lnTo>
                <a:lnTo>
                  <a:pt x="1159815" y="3644046"/>
                </a:lnTo>
                <a:lnTo>
                  <a:pt x="1150820" y="3665744"/>
                </a:lnTo>
                <a:lnTo>
                  <a:pt x="1141296" y="3689559"/>
                </a:lnTo>
                <a:lnTo>
                  <a:pt x="1129656" y="3715491"/>
                </a:lnTo>
                <a:lnTo>
                  <a:pt x="1116957" y="3743010"/>
                </a:lnTo>
                <a:lnTo>
                  <a:pt x="1102142" y="3772646"/>
                </a:lnTo>
                <a:lnTo>
                  <a:pt x="1085740" y="3802812"/>
                </a:lnTo>
                <a:lnTo>
                  <a:pt x="1067750" y="3835094"/>
                </a:lnTo>
                <a:lnTo>
                  <a:pt x="1048702" y="3867906"/>
                </a:lnTo>
                <a:lnTo>
                  <a:pt x="1027538" y="3902305"/>
                </a:lnTo>
                <a:lnTo>
                  <a:pt x="1004257" y="3936705"/>
                </a:lnTo>
                <a:lnTo>
                  <a:pt x="979918" y="3971633"/>
                </a:lnTo>
                <a:lnTo>
                  <a:pt x="952404" y="4007620"/>
                </a:lnTo>
                <a:lnTo>
                  <a:pt x="923832" y="4043607"/>
                </a:lnTo>
                <a:lnTo>
                  <a:pt x="909017" y="4061601"/>
                </a:lnTo>
                <a:lnTo>
                  <a:pt x="892615" y="4080123"/>
                </a:lnTo>
                <a:lnTo>
                  <a:pt x="876741" y="4098117"/>
                </a:lnTo>
                <a:lnTo>
                  <a:pt x="859810" y="4115052"/>
                </a:lnTo>
                <a:lnTo>
                  <a:pt x="842878" y="4133575"/>
                </a:lnTo>
                <a:lnTo>
                  <a:pt x="824889" y="4151568"/>
                </a:lnTo>
                <a:lnTo>
                  <a:pt x="806370" y="4168503"/>
                </a:lnTo>
                <a:lnTo>
                  <a:pt x="787851" y="4187026"/>
                </a:lnTo>
                <a:lnTo>
                  <a:pt x="768274" y="4203961"/>
                </a:lnTo>
                <a:lnTo>
                  <a:pt x="748168" y="4220896"/>
                </a:lnTo>
                <a:lnTo>
                  <a:pt x="728062" y="4238360"/>
                </a:lnTo>
                <a:lnTo>
                  <a:pt x="706368" y="4255295"/>
                </a:lnTo>
                <a:lnTo>
                  <a:pt x="684675" y="4271701"/>
                </a:lnTo>
                <a:lnTo>
                  <a:pt x="661923" y="4288107"/>
                </a:lnTo>
                <a:lnTo>
                  <a:pt x="639171" y="4303984"/>
                </a:lnTo>
                <a:lnTo>
                  <a:pt x="615890" y="4320389"/>
                </a:lnTo>
                <a:lnTo>
                  <a:pt x="591022" y="4335737"/>
                </a:lnTo>
                <a:lnTo>
                  <a:pt x="566683" y="4350555"/>
                </a:lnTo>
                <a:lnTo>
                  <a:pt x="540757" y="4365373"/>
                </a:lnTo>
                <a:lnTo>
                  <a:pt x="514831" y="4379133"/>
                </a:lnTo>
                <a:lnTo>
                  <a:pt x="488375" y="4393422"/>
                </a:lnTo>
                <a:lnTo>
                  <a:pt x="460332" y="4407182"/>
                </a:lnTo>
                <a:lnTo>
                  <a:pt x="432819" y="4419883"/>
                </a:lnTo>
                <a:lnTo>
                  <a:pt x="403718" y="4433113"/>
                </a:lnTo>
                <a:lnTo>
                  <a:pt x="390490" y="4438406"/>
                </a:lnTo>
                <a:lnTo>
                  <a:pt x="374087" y="4410886"/>
                </a:lnTo>
                <a:lnTo>
                  <a:pt x="357156" y="4379133"/>
                </a:lnTo>
                <a:lnTo>
                  <a:pt x="338637" y="4344734"/>
                </a:lnTo>
                <a:lnTo>
                  <a:pt x="319589" y="4306630"/>
                </a:lnTo>
                <a:lnTo>
                  <a:pt x="299483" y="4265350"/>
                </a:lnTo>
                <a:lnTo>
                  <a:pt x="278848" y="4220896"/>
                </a:lnTo>
                <a:lnTo>
                  <a:pt x="257683" y="4173795"/>
                </a:lnTo>
                <a:lnTo>
                  <a:pt x="237048" y="4124578"/>
                </a:lnTo>
                <a:lnTo>
                  <a:pt x="215884" y="4071656"/>
                </a:lnTo>
                <a:lnTo>
                  <a:pt x="195778" y="4016617"/>
                </a:lnTo>
                <a:lnTo>
                  <a:pt x="175671" y="3959461"/>
                </a:lnTo>
                <a:lnTo>
                  <a:pt x="166147" y="3929825"/>
                </a:lnTo>
                <a:lnTo>
                  <a:pt x="157153" y="3900188"/>
                </a:lnTo>
                <a:lnTo>
                  <a:pt x="148158" y="3869494"/>
                </a:lnTo>
                <a:lnTo>
                  <a:pt x="139163" y="3838270"/>
                </a:lnTo>
                <a:lnTo>
                  <a:pt x="130697" y="3806516"/>
                </a:lnTo>
                <a:lnTo>
                  <a:pt x="122761" y="3774763"/>
                </a:lnTo>
                <a:lnTo>
                  <a:pt x="115353" y="3742481"/>
                </a:lnTo>
                <a:lnTo>
                  <a:pt x="107945" y="3709669"/>
                </a:lnTo>
                <a:lnTo>
                  <a:pt x="101067" y="3675799"/>
                </a:lnTo>
                <a:lnTo>
                  <a:pt x="94718" y="3642458"/>
                </a:lnTo>
                <a:lnTo>
                  <a:pt x="88898" y="3608588"/>
                </a:lnTo>
                <a:lnTo>
                  <a:pt x="83606" y="3573659"/>
                </a:lnTo>
                <a:lnTo>
                  <a:pt x="78315" y="3538731"/>
                </a:lnTo>
                <a:lnTo>
                  <a:pt x="74612" y="3503273"/>
                </a:lnTo>
                <a:lnTo>
                  <a:pt x="70908" y="3467815"/>
                </a:lnTo>
                <a:lnTo>
                  <a:pt x="68262" y="3432358"/>
                </a:lnTo>
                <a:lnTo>
                  <a:pt x="65617" y="3396371"/>
                </a:lnTo>
                <a:lnTo>
                  <a:pt x="64558" y="3359854"/>
                </a:lnTo>
                <a:lnTo>
                  <a:pt x="63500" y="3322809"/>
                </a:lnTo>
                <a:lnTo>
                  <a:pt x="63500" y="3286293"/>
                </a:lnTo>
                <a:lnTo>
                  <a:pt x="64558" y="3248718"/>
                </a:lnTo>
                <a:lnTo>
                  <a:pt x="65617" y="3212202"/>
                </a:lnTo>
                <a:lnTo>
                  <a:pt x="68262" y="3174098"/>
                </a:lnTo>
                <a:lnTo>
                  <a:pt x="71437" y="3137053"/>
                </a:lnTo>
                <a:lnTo>
                  <a:pt x="75141" y="3098949"/>
                </a:lnTo>
                <a:lnTo>
                  <a:pt x="80432" y="3060845"/>
                </a:lnTo>
                <a:lnTo>
                  <a:pt x="86252" y="3022741"/>
                </a:lnTo>
                <a:lnTo>
                  <a:pt x="93130" y="2984637"/>
                </a:lnTo>
                <a:lnTo>
                  <a:pt x="101067" y="2946004"/>
                </a:lnTo>
                <a:lnTo>
                  <a:pt x="110062" y="2908429"/>
                </a:lnTo>
                <a:lnTo>
                  <a:pt x="120115" y="2869796"/>
                </a:lnTo>
                <a:lnTo>
                  <a:pt x="131755" y="2831693"/>
                </a:lnTo>
                <a:lnTo>
                  <a:pt x="143925" y="2793059"/>
                </a:lnTo>
                <a:lnTo>
                  <a:pt x="157682" y="2754426"/>
                </a:lnTo>
                <a:lnTo>
                  <a:pt x="171968" y="2715793"/>
                </a:lnTo>
                <a:lnTo>
                  <a:pt x="187841" y="2677690"/>
                </a:lnTo>
                <a:lnTo>
                  <a:pt x="204772" y="2639056"/>
                </a:lnTo>
                <a:lnTo>
                  <a:pt x="223291" y="2600423"/>
                </a:lnTo>
                <a:lnTo>
                  <a:pt x="242868" y="2562319"/>
                </a:lnTo>
                <a:lnTo>
                  <a:pt x="264033" y="2524215"/>
                </a:lnTo>
                <a:lnTo>
                  <a:pt x="286784" y="2486112"/>
                </a:lnTo>
                <a:lnTo>
                  <a:pt x="309536" y="2448537"/>
                </a:lnTo>
                <a:lnTo>
                  <a:pt x="327526" y="2437423"/>
                </a:lnTo>
                <a:lnTo>
                  <a:pt x="346045" y="2426839"/>
                </a:lnTo>
                <a:lnTo>
                  <a:pt x="364563" y="2417313"/>
                </a:lnTo>
                <a:lnTo>
                  <a:pt x="383082" y="2407787"/>
                </a:lnTo>
                <a:lnTo>
                  <a:pt x="402659" y="2398790"/>
                </a:lnTo>
                <a:lnTo>
                  <a:pt x="422236" y="2390323"/>
                </a:lnTo>
                <a:lnTo>
                  <a:pt x="442343" y="2381855"/>
                </a:lnTo>
                <a:lnTo>
                  <a:pt x="462449" y="2374446"/>
                </a:lnTo>
                <a:lnTo>
                  <a:pt x="483084" y="2367037"/>
                </a:lnTo>
                <a:lnTo>
                  <a:pt x="504248" y="2360157"/>
                </a:lnTo>
                <a:lnTo>
                  <a:pt x="525413" y="2354336"/>
                </a:lnTo>
                <a:lnTo>
                  <a:pt x="547635" y="2348514"/>
                </a:lnTo>
                <a:lnTo>
                  <a:pt x="569329" y="2343222"/>
                </a:lnTo>
                <a:lnTo>
                  <a:pt x="591022" y="2338988"/>
                </a:lnTo>
                <a:lnTo>
                  <a:pt x="613774" y="2334225"/>
                </a:lnTo>
                <a:lnTo>
                  <a:pt x="636526" y="2331050"/>
                </a:lnTo>
                <a:lnTo>
                  <a:pt x="659277" y="2328404"/>
                </a:lnTo>
                <a:lnTo>
                  <a:pt x="682558" y="2325758"/>
                </a:lnTo>
                <a:lnTo>
                  <a:pt x="705839" y="2324699"/>
                </a:lnTo>
                <a:lnTo>
                  <a:pt x="729649" y="2324170"/>
                </a:lnTo>
                <a:lnTo>
                  <a:pt x="753988" y="2324170"/>
                </a:lnTo>
                <a:lnTo>
                  <a:pt x="778327" y="2324699"/>
                </a:lnTo>
                <a:lnTo>
                  <a:pt x="802666" y="2325758"/>
                </a:lnTo>
                <a:lnTo>
                  <a:pt x="827005" y="2327875"/>
                </a:lnTo>
                <a:lnTo>
                  <a:pt x="852402" y="2331050"/>
                </a:lnTo>
                <a:lnTo>
                  <a:pt x="876741" y="2334755"/>
                </a:lnTo>
                <a:lnTo>
                  <a:pt x="902139" y="2339518"/>
                </a:lnTo>
                <a:lnTo>
                  <a:pt x="927536" y="2344810"/>
                </a:lnTo>
                <a:lnTo>
                  <a:pt x="952404" y="2351160"/>
                </a:lnTo>
                <a:lnTo>
                  <a:pt x="978330" y="2358040"/>
                </a:lnTo>
                <a:lnTo>
                  <a:pt x="1004257" y="2366508"/>
                </a:lnTo>
                <a:lnTo>
                  <a:pt x="1030712" y="2375504"/>
                </a:lnTo>
                <a:lnTo>
                  <a:pt x="1068808" y="2389794"/>
                </a:lnTo>
                <a:lnTo>
                  <a:pt x="1104788" y="2405141"/>
                </a:lnTo>
                <a:lnTo>
                  <a:pt x="1138121" y="2420488"/>
                </a:lnTo>
                <a:lnTo>
                  <a:pt x="1169868" y="2436894"/>
                </a:lnTo>
                <a:lnTo>
                  <a:pt x="1198969" y="2452771"/>
                </a:lnTo>
                <a:lnTo>
                  <a:pt x="1225954" y="2469706"/>
                </a:lnTo>
                <a:lnTo>
                  <a:pt x="1250822" y="2486112"/>
                </a:lnTo>
                <a:lnTo>
                  <a:pt x="1273573" y="2503047"/>
                </a:lnTo>
                <a:lnTo>
                  <a:pt x="1294738" y="2519982"/>
                </a:lnTo>
                <a:lnTo>
                  <a:pt x="1313786" y="2536387"/>
                </a:lnTo>
                <a:lnTo>
                  <a:pt x="1332305" y="2553323"/>
                </a:lnTo>
                <a:lnTo>
                  <a:pt x="1348178" y="2570258"/>
                </a:lnTo>
                <a:lnTo>
                  <a:pt x="1362464" y="2586663"/>
                </a:lnTo>
                <a:lnTo>
                  <a:pt x="1375162" y="2603598"/>
                </a:lnTo>
                <a:lnTo>
                  <a:pt x="1386803" y="2618946"/>
                </a:lnTo>
                <a:lnTo>
                  <a:pt x="1397385" y="2634822"/>
                </a:lnTo>
                <a:lnTo>
                  <a:pt x="1406380" y="2649641"/>
                </a:lnTo>
                <a:lnTo>
                  <a:pt x="1414316" y="2664459"/>
                </a:lnTo>
                <a:lnTo>
                  <a:pt x="1421195" y="2678748"/>
                </a:lnTo>
                <a:lnTo>
                  <a:pt x="1427015" y="2693037"/>
                </a:lnTo>
                <a:lnTo>
                  <a:pt x="1431777" y="2705738"/>
                </a:lnTo>
                <a:lnTo>
                  <a:pt x="1436010" y="2718439"/>
                </a:lnTo>
                <a:lnTo>
                  <a:pt x="1439185" y="2729024"/>
                </a:lnTo>
                <a:lnTo>
                  <a:pt x="1441830" y="2740137"/>
                </a:lnTo>
                <a:lnTo>
                  <a:pt x="1445534" y="2758131"/>
                </a:lnTo>
                <a:lnTo>
                  <a:pt x="1446592" y="2772420"/>
                </a:lnTo>
                <a:lnTo>
                  <a:pt x="1447121" y="2781946"/>
                </a:lnTo>
                <a:lnTo>
                  <a:pt x="1447121" y="2786709"/>
                </a:lnTo>
                <a:lnTo>
                  <a:pt x="1447121" y="2793589"/>
                </a:lnTo>
                <a:lnTo>
                  <a:pt x="1447121" y="2801527"/>
                </a:lnTo>
                <a:lnTo>
                  <a:pt x="1448709" y="2808407"/>
                </a:lnTo>
                <a:lnTo>
                  <a:pt x="1449767" y="2815287"/>
                </a:lnTo>
                <a:lnTo>
                  <a:pt x="1436010" y="2852861"/>
                </a:lnTo>
                <a:lnTo>
                  <a:pt x="1422253" y="2889378"/>
                </a:lnTo>
                <a:lnTo>
                  <a:pt x="1410613" y="2924835"/>
                </a:lnTo>
                <a:lnTo>
                  <a:pt x="1398972" y="2958176"/>
                </a:lnTo>
                <a:lnTo>
                  <a:pt x="1388919" y="2990459"/>
                </a:lnTo>
                <a:lnTo>
                  <a:pt x="1379924" y="3021153"/>
                </a:lnTo>
                <a:lnTo>
                  <a:pt x="1364051" y="3075663"/>
                </a:lnTo>
                <a:lnTo>
                  <a:pt x="1351882" y="3121176"/>
                </a:lnTo>
                <a:lnTo>
                  <a:pt x="1342887" y="3156634"/>
                </a:lnTo>
                <a:lnTo>
                  <a:pt x="1335479" y="3191562"/>
                </a:lnTo>
                <a:lnTo>
                  <a:pt x="1333363" y="3201088"/>
                </a:lnTo>
                <a:lnTo>
                  <a:pt x="1333363" y="3211673"/>
                </a:lnTo>
                <a:lnTo>
                  <a:pt x="1333363" y="3221199"/>
                </a:lnTo>
                <a:lnTo>
                  <a:pt x="1334421" y="3230725"/>
                </a:lnTo>
                <a:lnTo>
                  <a:pt x="1337067" y="3240780"/>
                </a:lnTo>
                <a:lnTo>
                  <a:pt x="1340241" y="3249777"/>
                </a:lnTo>
                <a:lnTo>
                  <a:pt x="1344474" y="3257715"/>
                </a:lnTo>
                <a:lnTo>
                  <a:pt x="1349236" y="3266182"/>
                </a:lnTo>
                <a:lnTo>
                  <a:pt x="1355056" y="3274121"/>
                </a:lnTo>
                <a:lnTo>
                  <a:pt x="1361935" y="3281001"/>
                </a:lnTo>
                <a:lnTo>
                  <a:pt x="1368284" y="3287351"/>
                </a:lnTo>
                <a:lnTo>
                  <a:pt x="1375692" y="3293173"/>
                </a:lnTo>
                <a:lnTo>
                  <a:pt x="1384157" y="3298465"/>
                </a:lnTo>
                <a:lnTo>
                  <a:pt x="1393152" y="3303228"/>
                </a:lnTo>
                <a:lnTo>
                  <a:pt x="1402147" y="3306403"/>
                </a:lnTo>
                <a:lnTo>
                  <a:pt x="1412729" y="3309049"/>
                </a:lnTo>
                <a:lnTo>
                  <a:pt x="1422253" y="3310637"/>
                </a:lnTo>
                <a:lnTo>
                  <a:pt x="1432306" y="3310637"/>
                </a:lnTo>
                <a:lnTo>
                  <a:pt x="1440772" y="3310637"/>
                </a:lnTo>
                <a:lnTo>
                  <a:pt x="1449767" y="3309579"/>
                </a:lnTo>
                <a:lnTo>
                  <a:pt x="1457703" y="3307462"/>
                </a:lnTo>
                <a:lnTo>
                  <a:pt x="1466169" y="3304816"/>
                </a:lnTo>
                <a:lnTo>
                  <a:pt x="1473577" y="3302169"/>
                </a:lnTo>
                <a:lnTo>
                  <a:pt x="1480984" y="3298465"/>
                </a:lnTo>
                <a:lnTo>
                  <a:pt x="1487863" y="3294231"/>
                </a:lnTo>
                <a:lnTo>
                  <a:pt x="1495270" y="3288939"/>
                </a:lnTo>
                <a:lnTo>
                  <a:pt x="1501620" y="3283647"/>
                </a:lnTo>
                <a:lnTo>
                  <a:pt x="1507440" y="3277296"/>
                </a:lnTo>
                <a:lnTo>
                  <a:pt x="1512202" y="3270945"/>
                </a:lnTo>
                <a:lnTo>
                  <a:pt x="1516964" y="3263536"/>
                </a:lnTo>
                <a:lnTo>
                  <a:pt x="1521197" y="3256656"/>
                </a:lnTo>
                <a:lnTo>
                  <a:pt x="1524900" y="3248718"/>
                </a:lnTo>
                <a:lnTo>
                  <a:pt x="1528075" y="3240780"/>
                </a:lnTo>
                <a:lnTo>
                  <a:pt x="1529662" y="3231783"/>
                </a:lnTo>
                <a:lnTo>
                  <a:pt x="1534953" y="3211144"/>
                </a:lnTo>
                <a:lnTo>
                  <a:pt x="1540774" y="3187329"/>
                </a:lnTo>
                <a:lnTo>
                  <a:pt x="1548710" y="3155575"/>
                </a:lnTo>
                <a:lnTo>
                  <a:pt x="1559292" y="3116942"/>
                </a:lnTo>
                <a:lnTo>
                  <a:pt x="1572520" y="3072488"/>
                </a:lnTo>
                <a:lnTo>
                  <a:pt x="1587864" y="3022212"/>
                </a:lnTo>
                <a:lnTo>
                  <a:pt x="1606383" y="2967702"/>
                </a:lnTo>
                <a:lnTo>
                  <a:pt x="1627018" y="2908959"/>
                </a:lnTo>
                <a:lnTo>
                  <a:pt x="1638659" y="2878793"/>
                </a:lnTo>
                <a:lnTo>
                  <a:pt x="1650828" y="2847569"/>
                </a:lnTo>
                <a:lnTo>
                  <a:pt x="1664585" y="2815287"/>
                </a:lnTo>
                <a:lnTo>
                  <a:pt x="1677813" y="2784063"/>
                </a:lnTo>
                <a:lnTo>
                  <a:pt x="1692099" y="2751251"/>
                </a:lnTo>
                <a:lnTo>
                  <a:pt x="1707443" y="2718439"/>
                </a:lnTo>
                <a:lnTo>
                  <a:pt x="1723845" y="2685098"/>
                </a:lnTo>
                <a:lnTo>
                  <a:pt x="1740248" y="2652287"/>
                </a:lnTo>
                <a:lnTo>
                  <a:pt x="1757708" y="2619475"/>
                </a:lnTo>
                <a:lnTo>
                  <a:pt x="1775698" y="2586663"/>
                </a:lnTo>
                <a:lnTo>
                  <a:pt x="1795275" y="2553852"/>
                </a:lnTo>
                <a:lnTo>
                  <a:pt x="1815381" y="2521570"/>
                </a:lnTo>
                <a:lnTo>
                  <a:pt x="1836017" y="2489287"/>
                </a:lnTo>
                <a:lnTo>
                  <a:pt x="1857181" y="2458592"/>
                </a:lnTo>
                <a:lnTo>
                  <a:pt x="1876229" y="2431073"/>
                </a:lnTo>
                <a:lnTo>
                  <a:pt x="1895277" y="2405670"/>
                </a:lnTo>
                <a:lnTo>
                  <a:pt x="1913267" y="2381855"/>
                </a:lnTo>
                <a:lnTo>
                  <a:pt x="1930727" y="2360157"/>
                </a:lnTo>
                <a:lnTo>
                  <a:pt x="1946600" y="2340047"/>
                </a:lnTo>
                <a:lnTo>
                  <a:pt x="1961945" y="2321524"/>
                </a:lnTo>
                <a:lnTo>
                  <a:pt x="1976760" y="2304589"/>
                </a:lnTo>
                <a:lnTo>
                  <a:pt x="1991575" y="2288712"/>
                </a:lnTo>
                <a:lnTo>
                  <a:pt x="2018030" y="2260664"/>
                </a:lnTo>
                <a:lnTo>
                  <a:pt x="2041840" y="2236320"/>
                </a:lnTo>
                <a:lnTo>
                  <a:pt x="2064592" y="2215680"/>
                </a:lnTo>
                <a:lnTo>
                  <a:pt x="2084698" y="2197687"/>
                </a:lnTo>
                <a:lnTo>
                  <a:pt x="2111683" y="2171755"/>
                </a:lnTo>
                <a:lnTo>
                  <a:pt x="2124381" y="2159583"/>
                </a:lnTo>
                <a:lnTo>
                  <a:pt x="2136551" y="2147411"/>
                </a:lnTo>
                <a:lnTo>
                  <a:pt x="2148191" y="2134709"/>
                </a:lnTo>
                <a:lnTo>
                  <a:pt x="2159302" y="2121479"/>
                </a:lnTo>
                <a:lnTo>
                  <a:pt x="2169355" y="2108248"/>
                </a:lnTo>
                <a:lnTo>
                  <a:pt x="2179937" y="2093430"/>
                </a:lnTo>
                <a:lnTo>
                  <a:pt x="2188933" y="2078083"/>
                </a:lnTo>
                <a:lnTo>
                  <a:pt x="2197927" y="2061677"/>
                </a:lnTo>
                <a:lnTo>
                  <a:pt x="2206922" y="2043683"/>
                </a:lnTo>
                <a:lnTo>
                  <a:pt x="2215388" y="2024631"/>
                </a:lnTo>
                <a:lnTo>
                  <a:pt x="2222795" y="2002933"/>
                </a:lnTo>
                <a:lnTo>
                  <a:pt x="2230732" y="1980177"/>
                </a:lnTo>
                <a:lnTo>
                  <a:pt x="2238669" y="1954774"/>
                </a:lnTo>
                <a:lnTo>
                  <a:pt x="2245547" y="1927784"/>
                </a:lnTo>
                <a:lnTo>
                  <a:pt x="2255071" y="1889680"/>
                </a:lnTo>
                <a:lnTo>
                  <a:pt x="2266183" y="1854222"/>
                </a:lnTo>
                <a:lnTo>
                  <a:pt x="2271473" y="1838346"/>
                </a:lnTo>
                <a:lnTo>
                  <a:pt x="2277294" y="1822998"/>
                </a:lnTo>
                <a:lnTo>
                  <a:pt x="2283114" y="1808180"/>
                </a:lnTo>
                <a:lnTo>
                  <a:pt x="2289463" y="1793891"/>
                </a:lnTo>
                <a:lnTo>
                  <a:pt x="2295283" y="1781190"/>
                </a:lnTo>
                <a:lnTo>
                  <a:pt x="2301633" y="1767960"/>
                </a:lnTo>
                <a:lnTo>
                  <a:pt x="2308511" y="1756317"/>
                </a:lnTo>
                <a:lnTo>
                  <a:pt x="2314861" y="1744674"/>
                </a:lnTo>
                <a:lnTo>
                  <a:pt x="2322797" y="1734619"/>
                </a:lnTo>
                <a:lnTo>
                  <a:pt x="2329675" y="1725093"/>
                </a:lnTo>
                <a:lnTo>
                  <a:pt x="2337612" y="1715037"/>
                </a:lnTo>
                <a:lnTo>
                  <a:pt x="2346078" y="1707099"/>
                </a:lnTo>
                <a:lnTo>
                  <a:pt x="2354544" y="1698632"/>
                </a:lnTo>
                <a:lnTo>
                  <a:pt x="2363539" y="1691223"/>
                </a:lnTo>
                <a:lnTo>
                  <a:pt x="2372533" y="1684343"/>
                </a:lnTo>
                <a:lnTo>
                  <a:pt x="2382057" y="1678521"/>
                </a:lnTo>
                <a:lnTo>
                  <a:pt x="2391581" y="1672700"/>
                </a:lnTo>
                <a:lnTo>
                  <a:pt x="2402163" y="1666878"/>
                </a:lnTo>
                <a:lnTo>
                  <a:pt x="2412746" y="1662645"/>
                </a:lnTo>
                <a:lnTo>
                  <a:pt x="2423857" y="1657882"/>
                </a:lnTo>
                <a:lnTo>
                  <a:pt x="2435497" y="1654706"/>
                </a:lnTo>
                <a:lnTo>
                  <a:pt x="2447667" y="1651531"/>
                </a:lnTo>
                <a:lnTo>
                  <a:pt x="2459837" y="1648356"/>
                </a:lnTo>
                <a:lnTo>
                  <a:pt x="2473593" y="1645710"/>
                </a:lnTo>
                <a:lnTo>
                  <a:pt x="2486821" y="1643593"/>
                </a:lnTo>
                <a:lnTo>
                  <a:pt x="2501107" y="1642534"/>
                </a:lnTo>
                <a:lnTo>
                  <a:pt x="2515922" y="1640947"/>
                </a:lnTo>
                <a:close/>
                <a:moveTo>
                  <a:pt x="168804" y="249238"/>
                </a:moveTo>
                <a:lnTo>
                  <a:pt x="186796" y="264055"/>
                </a:lnTo>
                <a:lnTo>
                  <a:pt x="207434" y="280459"/>
                </a:lnTo>
                <a:lnTo>
                  <a:pt x="236538" y="302684"/>
                </a:lnTo>
                <a:lnTo>
                  <a:pt x="271992" y="328613"/>
                </a:lnTo>
                <a:lnTo>
                  <a:pt x="313796" y="358247"/>
                </a:lnTo>
                <a:lnTo>
                  <a:pt x="337079" y="373592"/>
                </a:lnTo>
                <a:lnTo>
                  <a:pt x="361421" y="389467"/>
                </a:lnTo>
                <a:lnTo>
                  <a:pt x="387350" y="405872"/>
                </a:lnTo>
                <a:lnTo>
                  <a:pt x="413809" y="422276"/>
                </a:lnTo>
                <a:lnTo>
                  <a:pt x="441854" y="439209"/>
                </a:lnTo>
                <a:lnTo>
                  <a:pt x="470959" y="456142"/>
                </a:lnTo>
                <a:lnTo>
                  <a:pt x="501121" y="472547"/>
                </a:lnTo>
                <a:lnTo>
                  <a:pt x="532342" y="488951"/>
                </a:lnTo>
                <a:lnTo>
                  <a:pt x="564621" y="504826"/>
                </a:lnTo>
                <a:lnTo>
                  <a:pt x="596371" y="520172"/>
                </a:lnTo>
                <a:lnTo>
                  <a:pt x="630238" y="534988"/>
                </a:lnTo>
                <a:lnTo>
                  <a:pt x="664104" y="549276"/>
                </a:lnTo>
                <a:lnTo>
                  <a:pt x="698500" y="561976"/>
                </a:lnTo>
                <a:lnTo>
                  <a:pt x="733954" y="574147"/>
                </a:lnTo>
                <a:lnTo>
                  <a:pt x="769409" y="585788"/>
                </a:lnTo>
                <a:lnTo>
                  <a:pt x="804863" y="596372"/>
                </a:lnTo>
                <a:lnTo>
                  <a:pt x="840846" y="604838"/>
                </a:lnTo>
                <a:lnTo>
                  <a:pt x="876829" y="612247"/>
                </a:lnTo>
                <a:lnTo>
                  <a:pt x="894821" y="614892"/>
                </a:lnTo>
                <a:lnTo>
                  <a:pt x="913342" y="618067"/>
                </a:lnTo>
                <a:lnTo>
                  <a:pt x="931334" y="620184"/>
                </a:lnTo>
                <a:lnTo>
                  <a:pt x="949854" y="622301"/>
                </a:lnTo>
                <a:lnTo>
                  <a:pt x="978429" y="623888"/>
                </a:lnTo>
                <a:lnTo>
                  <a:pt x="1009121" y="624417"/>
                </a:lnTo>
                <a:lnTo>
                  <a:pt x="1038754" y="623888"/>
                </a:lnTo>
                <a:lnTo>
                  <a:pt x="1068917" y="622830"/>
                </a:lnTo>
                <a:lnTo>
                  <a:pt x="1099609" y="620184"/>
                </a:lnTo>
                <a:lnTo>
                  <a:pt x="1130829" y="616480"/>
                </a:lnTo>
                <a:lnTo>
                  <a:pt x="1161521" y="611717"/>
                </a:lnTo>
                <a:lnTo>
                  <a:pt x="1193271" y="605897"/>
                </a:lnTo>
                <a:lnTo>
                  <a:pt x="1223963" y="600076"/>
                </a:lnTo>
                <a:lnTo>
                  <a:pt x="1255713" y="593197"/>
                </a:lnTo>
                <a:lnTo>
                  <a:pt x="1286404" y="585259"/>
                </a:lnTo>
                <a:lnTo>
                  <a:pt x="1317625" y="576792"/>
                </a:lnTo>
                <a:lnTo>
                  <a:pt x="1348317" y="567797"/>
                </a:lnTo>
                <a:lnTo>
                  <a:pt x="1378479" y="558272"/>
                </a:lnTo>
                <a:lnTo>
                  <a:pt x="1409171" y="548747"/>
                </a:lnTo>
                <a:lnTo>
                  <a:pt x="1438804" y="538163"/>
                </a:lnTo>
                <a:lnTo>
                  <a:pt x="1467379" y="527580"/>
                </a:lnTo>
                <a:lnTo>
                  <a:pt x="1496484" y="516997"/>
                </a:lnTo>
                <a:lnTo>
                  <a:pt x="1552046" y="494771"/>
                </a:lnTo>
                <a:lnTo>
                  <a:pt x="1604963" y="472017"/>
                </a:lnTo>
                <a:lnTo>
                  <a:pt x="1654175" y="450321"/>
                </a:lnTo>
                <a:lnTo>
                  <a:pt x="1700213" y="428097"/>
                </a:lnTo>
                <a:lnTo>
                  <a:pt x="1741488" y="407988"/>
                </a:lnTo>
                <a:lnTo>
                  <a:pt x="1777471" y="389467"/>
                </a:lnTo>
                <a:lnTo>
                  <a:pt x="1809221" y="373063"/>
                </a:lnTo>
                <a:lnTo>
                  <a:pt x="1818217" y="393172"/>
                </a:lnTo>
                <a:lnTo>
                  <a:pt x="1827213" y="414867"/>
                </a:lnTo>
                <a:lnTo>
                  <a:pt x="1835679" y="436563"/>
                </a:lnTo>
                <a:lnTo>
                  <a:pt x="1843087" y="457730"/>
                </a:lnTo>
                <a:lnTo>
                  <a:pt x="1851025" y="479955"/>
                </a:lnTo>
                <a:lnTo>
                  <a:pt x="1857375" y="502180"/>
                </a:lnTo>
                <a:lnTo>
                  <a:pt x="1863725" y="524934"/>
                </a:lnTo>
                <a:lnTo>
                  <a:pt x="1869017" y="547159"/>
                </a:lnTo>
                <a:lnTo>
                  <a:pt x="1874308" y="569913"/>
                </a:lnTo>
                <a:lnTo>
                  <a:pt x="1878013" y="593197"/>
                </a:lnTo>
                <a:lnTo>
                  <a:pt x="1881187" y="615422"/>
                </a:lnTo>
                <a:lnTo>
                  <a:pt x="1883833" y="638705"/>
                </a:lnTo>
                <a:lnTo>
                  <a:pt x="1884892" y="661988"/>
                </a:lnTo>
                <a:lnTo>
                  <a:pt x="1885950" y="685272"/>
                </a:lnTo>
                <a:lnTo>
                  <a:pt x="1884892" y="708555"/>
                </a:lnTo>
                <a:lnTo>
                  <a:pt x="1883833" y="732367"/>
                </a:lnTo>
                <a:lnTo>
                  <a:pt x="1866371" y="733955"/>
                </a:lnTo>
                <a:lnTo>
                  <a:pt x="1848379" y="737130"/>
                </a:lnTo>
                <a:lnTo>
                  <a:pt x="1830388" y="740305"/>
                </a:lnTo>
                <a:lnTo>
                  <a:pt x="1812396" y="744009"/>
                </a:lnTo>
                <a:lnTo>
                  <a:pt x="1793346" y="748242"/>
                </a:lnTo>
                <a:lnTo>
                  <a:pt x="1774825" y="753005"/>
                </a:lnTo>
                <a:lnTo>
                  <a:pt x="1755775" y="757767"/>
                </a:lnTo>
                <a:lnTo>
                  <a:pt x="1736196" y="763588"/>
                </a:lnTo>
                <a:lnTo>
                  <a:pt x="1717146" y="769409"/>
                </a:lnTo>
                <a:lnTo>
                  <a:pt x="1697567" y="776817"/>
                </a:lnTo>
                <a:lnTo>
                  <a:pt x="1677459" y="783697"/>
                </a:lnTo>
                <a:lnTo>
                  <a:pt x="1657879" y="791634"/>
                </a:lnTo>
                <a:lnTo>
                  <a:pt x="1637771" y="799042"/>
                </a:lnTo>
                <a:lnTo>
                  <a:pt x="1617663" y="808038"/>
                </a:lnTo>
                <a:lnTo>
                  <a:pt x="1597554" y="818092"/>
                </a:lnTo>
                <a:lnTo>
                  <a:pt x="1577975" y="827617"/>
                </a:lnTo>
                <a:lnTo>
                  <a:pt x="1557338" y="837672"/>
                </a:lnTo>
                <a:lnTo>
                  <a:pt x="1537229" y="848784"/>
                </a:lnTo>
                <a:lnTo>
                  <a:pt x="1516592" y="860426"/>
                </a:lnTo>
                <a:lnTo>
                  <a:pt x="1496484" y="872597"/>
                </a:lnTo>
                <a:lnTo>
                  <a:pt x="1475846" y="885296"/>
                </a:lnTo>
                <a:lnTo>
                  <a:pt x="1456267" y="899055"/>
                </a:lnTo>
                <a:lnTo>
                  <a:pt x="1436159" y="912284"/>
                </a:lnTo>
                <a:lnTo>
                  <a:pt x="1415521" y="927101"/>
                </a:lnTo>
                <a:lnTo>
                  <a:pt x="1395413" y="942976"/>
                </a:lnTo>
                <a:lnTo>
                  <a:pt x="1376363" y="958851"/>
                </a:lnTo>
                <a:lnTo>
                  <a:pt x="1356254" y="975255"/>
                </a:lnTo>
                <a:lnTo>
                  <a:pt x="1336146" y="992188"/>
                </a:lnTo>
                <a:lnTo>
                  <a:pt x="1317096" y="1010180"/>
                </a:lnTo>
                <a:lnTo>
                  <a:pt x="1297517" y="1029230"/>
                </a:lnTo>
                <a:lnTo>
                  <a:pt x="1278996" y="1048280"/>
                </a:lnTo>
                <a:lnTo>
                  <a:pt x="1259946" y="1067859"/>
                </a:lnTo>
                <a:lnTo>
                  <a:pt x="1244071" y="1085851"/>
                </a:lnTo>
                <a:lnTo>
                  <a:pt x="1227138" y="1104371"/>
                </a:lnTo>
                <a:lnTo>
                  <a:pt x="1211263" y="1124480"/>
                </a:lnTo>
                <a:lnTo>
                  <a:pt x="1194859" y="1145117"/>
                </a:lnTo>
                <a:lnTo>
                  <a:pt x="1178984" y="1166284"/>
                </a:lnTo>
                <a:lnTo>
                  <a:pt x="1163109" y="1189038"/>
                </a:lnTo>
                <a:lnTo>
                  <a:pt x="1146704" y="1211792"/>
                </a:lnTo>
                <a:lnTo>
                  <a:pt x="1130829" y="1236663"/>
                </a:lnTo>
                <a:lnTo>
                  <a:pt x="1114954" y="1261534"/>
                </a:lnTo>
                <a:lnTo>
                  <a:pt x="1099609" y="1287992"/>
                </a:lnTo>
                <a:lnTo>
                  <a:pt x="1084792" y="1314980"/>
                </a:lnTo>
                <a:lnTo>
                  <a:pt x="1069975" y="1343555"/>
                </a:lnTo>
                <a:lnTo>
                  <a:pt x="1055688" y="1373188"/>
                </a:lnTo>
                <a:lnTo>
                  <a:pt x="1041929" y="1403351"/>
                </a:lnTo>
                <a:lnTo>
                  <a:pt x="1028171" y="1435101"/>
                </a:lnTo>
                <a:lnTo>
                  <a:pt x="1015471" y="1466851"/>
                </a:lnTo>
                <a:lnTo>
                  <a:pt x="1003300" y="1500717"/>
                </a:lnTo>
                <a:lnTo>
                  <a:pt x="991659" y="1535113"/>
                </a:lnTo>
                <a:lnTo>
                  <a:pt x="980546" y="1570567"/>
                </a:lnTo>
                <a:lnTo>
                  <a:pt x="969434" y="1607609"/>
                </a:lnTo>
                <a:lnTo>
                  <a:pt x="959909" y="1645709"/>
                </a:lnTo>
                <a:lnTo>
                  <a:pt x="951442" y="1684867"/>
                </a:lnTo>
                <a:lnTo>
                  <a:pt x="942975" y="1724555"/>
                </a:lnTo>
                <a:lnTo>
                  <a:pt x="936096" y="1766359"/>
                </a:lnTo>
                <a:lnTo>
                  <a:pt x="929746" y="1809221"/>
                </a:lnTo>
                <a:lnTo>
                  <a:pt x="923925" y="1852613"/>
                </a:lnTo>
                <a:lnTo>
                  <a:pt x="920221" y="1897063"/>
                </a:lnTo>
                <a:lnTo>
                  <a:pt x="915988" y="1943630"/>
                </a:lnTo>
                <a:lnTo>
                  <a:pt x="914400" y="1991255"/>
                </a:lnTo>
                <a:lnTo>
                  <a:pt x="912813" y="2039409"/>
                </a:lnTo>
                <a:lnTo>
                  <a:pt x="912813" y="2089680"/>
                </a:lnTo>
                <a:lnTo>
                  <a:pt x="914400" y="2141009"/>
                </a:lnTo>
                <a:lnTo>
                  <a:pt x="892175" y="2137305"/>
                </a:lnTo>
                <a:lnTo>
                  <a:pt x="871009" y="2134130"/>
                </a:lnTo>
                <a:lnTo>
                  <a:pt x="849842" y="2131484"/>
                </a:lnTo>
                <a:lnTo>
                  <a:pt x="828675" y="2129897"/>
                </a:lnTo>
                <a:lnTo>
                  <a:pt x="808038" y="2128309"/>
                </a:lnTo>
                <a:lnTo>
                  <a:pt x="786871" y="2127251"/>
                </a:lnTo>
                <a:lnTo>
                  <a:pt x="766234" y="2126722"/>
                </a:lnTo>
                <a:lnTo>
                  <a:pt x="745596" y="2126722"/>
                </a:lnTo>
                <a:lnTo>
                  <a:pt x="724959" y="2127251"/>
                </a:lnTo>
                <a:lnTo>
                  <a:pt x="704321" y="2127780"/>
                </a:lnTo>
                <a:lnTo>
                  <a:pt x="684213" y="2128309"/>
                </a:lnTo>
                <a:lnTo>
                  <a:pt x="664104" y="2130426"/>
                </a:lnTo>
                <a:lnTo>
                  <a:pt x="643996" y="2132542"/>
                </a:lnTo>
                <a:lnTo>
                  <a:pt x="624417" y="2134130"/>
                </a:lnTo>
                <a:lnTo>
                  <a:pt x="604309" y="2136776"/>
                </a:lnTo>
                <a:lnTo>
                  <a:pt x="584729" y="2139951"/>
                </a:lnTo>
                <a:lnTo>
                  <a:pt x="546100" y="2147359"/>
                </a:lnTo>
                <a:lnTo>
                  <a:pt x="509059" y="2156355"/>
                </a:lnTo>
                <a:lnTo>
                  <a:pt x="471488" y="2165880"/>
                </a:lnTo>
                <a:lnTo>
                  <a:pt x="434975" y="2176992"/>
                </a:lnTo>
                <a:lnTo>
                  <a:pt x="399521" y="2189692"/>
                </a:lnTo>
                <a:lnTo>
                  <a:pt x="364067" y="2203451"/>
                </a:lnTo>
                <a:lnTo>
                  <a:pt x="329671" y="2217209"/>
                </a:lnTo>
                <a:lnTo>
                  <a:pt x="296334" y="2233613"/>
                </a:lnTo>
                <a:lnTo>
                  <a:pt x="290513" y="2213505"/>
                </a:lnTo>
                <a:lnTo>
                  <a:pt x="285221" y="2194455"/>
                </a:lnTo>
                <a:lnTo>
                  <a:pt x="280459" y="2174347"/>
                </a:lnTo>
                <a:lnTo>
                  <a:pt x="276225" y="2154238"/>
                </a:lnTo>
                <a:lnTo>
                  <a:pt x="272521" y="2135188"/>
                </a:lnTo>
                <a:lnTo>
                  <a:pt x="268817" y="2115080"/>
                </a:lnTo>
                <a:lnTo>
                  <a:pt x="265642" y="2094972"/>
                </a:lnTo>
                <a:lnTo>
                  <a:pt x="262996" y="2074334"/>
                </a:lnTo>
                <a:lnTo>
                  <a:pt x="260879" y="2054226"/>
                </a:lnTo>
                <a:lnTo>
                  <a:pt x="258763" y="2034647"/>
                </a:lnTo>
                <a:lnTo>
                  <a:pt x="257704" y="2014538"/>
                </a:lnTo>
                <a:lnTo>
                  <a:pt x="256646" y="1994430"/>
                </a:lnTo>
                <a:lnTo>
                  <a:pt x="255588" y="1954213"/>
                </a:lnTo>
                <a:lnTo>
                  <a:pt x="256646" y="1913997"/>
                </a:lnTo>
                <a:lnTo>
                  <a:pt x="257704" y="1874309"/>
                </a:lnTo>
                <a:lnTo>
                  <a:pt x="260879" y="1834092"/>
                </a:lnTo>
                <a:lnTo>
                  <a:pt x="265642" y="1794934"/>
                </a:lnTo>
                <a:lnTo>
                  <a:pt x="270404" y="1756305"/>
                </a:lnTo>
                <a:lnTo>
                  <a:pt x="277284" y="1717676"/>
                </a:lnTo>
                <a:lnTo>
                  <a:pt x="284163" y="1679576"/>
                </a:lnTo>
                <a:lnTo>
                  <a:pt x="292100" y="1643063"/>
                </a:lnTo>
                <a:lnTo>
                  <a:pt x="301096" y="1606022"/>
                </a:lnTo>
                <a:lnTo>
                  <a:pt x="310092" y="1570567"/>
                </a:lnTo>
                <a:lnTo>
                  <a:pt x="320146" y="1535113"/>
                </a:lnTo>
                <a:lnTo>
                  <a:pt x="330729" y="1501776"/>
                </a:lnTo>
                <a:lnTo>
                  <a:pt x="341313" y="1468967"/>
                </a:lnTo>
                <a:lnTo>
                  <a:pt x="352425" y="1437217"/>
                </a:lnTo>
                <a:lnTo>
                  <a:pt x="364067" y="1406526"/>
                </a:lnTo>
                <a:lnTo>
                  <a:pt x="375709" y="1377422"/>
                </a:lnTo>
                <a:lnTo>
                  <a:pt x="387350" y="1349376"/>
                </a:lnTo>
                <a:lnTo>
                  <a:pt x="398992" y="1322917"/>
                </a:lnTo>
                <a:lnTo>
                  <a:pt x="410634" y="1297517"/>
                </a:lnTo>
                <a:lnTo>
                  <a:pt x="421217" y="1274234"/>
                </a:lnTo>
                <a:lnTo>
                  <a:pt x="432329" y="1252538"/>
                </a:lnTo>
                <a:lnTo>
                  <a:pt x="443442" y="1232430"/>
                </a:lnTo>
                <a:lnTo>
                  <a:pt x="453496" y="1214438"/>
                </a:lnTo>
                <a:lnTo>
                  <a:pt x="463021" y="1198563"/>
                </a:lnTo>
                <a:lnTo>
                  <a:pt x="472017" y="1183746"/>
                </a:lnTo>
                <a:lnTo>
                  <a:pt x="476779" y="1176338"/>
                </a:lnTo>
                <a:lnTo>
                  <a:pt x="480484" y="1168401"/>
                </a:lnTo>
                <a:lnTo>
                  <a:pt x="483659" y="1160463"/>
                </a:lnTo>
                <a:lnTo>
                  <a:pt x="486304" y="1151996"/>
                </a:lnTo>
                <a:lnTo>
                  <a:pt x="488421" y="1143530"/>
                </a:lnTo>
                <a:lnTo>
                  <a:pt x="488950" y="1134534"/>
                </a:lnTo>
                <a:lnTo>
                  <a:pt x="489479" y="1125538"/>
                </a:lnTo>
                <a:lnTo>
                  <a:pt x="489479" y="1116542"/>
                </a:lnTo>
                <a:lnTo>
                  <a:pt x="488950" y="1107546"/>
                </a:lnTo>
                <a:lnTo>
                  <a:pt x="487892" y="1098021"/>
                </a:lnTo>
                <a:lnTo>
                  <a:pt x="485775" y="1088496"/>
                </a:lnTo>
                <a:lnTo>
                  <a:pt x="483659" y="1078442"/>
                </a:lnTo>
                <a:lnTo>
                  <a:pt x="480484" y="1068388"/>
                </a:lnTo>
                <a:lnTo>
                  <a:pt x="477309" y="1058863"/>
                </a:lnTo>
                <a:lnTo>
                  <a:pt x="473604" y="1048280"/>
                </a:lnTo>
                <a:lnTo>
                  <a:pt x="468842" y="1038226"/>
                </a:lnTo>
                <a:lnTo>
                  <a:pt x="458788" y="1017588"/>
                </a:lnTo>
                <a:lnTo>
                  <a:pt x="447146" y="996421"/>
                </a:lnTo>
                <a:lnTo>
                  <a:pt x="433388" y="975255"/>
                </a:lnTo>
                <a:lnTo>
                  <a:pt x="418571" y="953030"/>
                </a:lnTo>
                <a:lnTo>
                  <a:pt x="402167" y="931863"/>
                </a:lnTo>
                <a:lnTo>
                  <a:pt x="384704" y="910167"/>
                </a:lnTo>
                <a:lnTo>
                  <a:pt x="366184" y="888471"/>
                </a:lnTo>
                <a:lnTo>
                  <a:pt x="346075" y="867305"/>
                </a:lnTo>
                <a:lnTo>
                  <a:pt x="325438" y="846667"/>
                </a:lnTo>
                <a:lnTo>
                  <a:pt x="304271" y="826030"/>
                </a:lnTo>
                <a:lnTo>
                  <a:pt x="282046" y="805392"/>
                </a:lnTo>
                <a:lnTo>
                  <a:pt x="259821" y="786342"/>
                </a:lnTo>
                <a:lnTo>
                  <a:pt x="237067" y="766763"/>
                </a:lnTo>
                <a:lnTo>
                  <a:pt x="213784" y="748772"/>
                </a:lnTo>
                <a:lnTo>
                  <a:pt x="191559" y="731309"/>
                </a:lnTo>
                <a:lnTo>
                  <a:pt x="168275" y="714905"/>
                </a:lnTo>
                <a:lnTo>
                  <a:pt x="144992" y="698501"/>
                </a:lnTo>
                <a:lnTo>
                  <a:pt x="122238" y="684742"/>
                </a:lnTo>
                <a:lnTo>
                  <a:pt x="100542" y="670455"/>
                </a:lnTo>
                <a:lnTo>
                  <a:pt x="78846" y="658284"/>
                </a:lnTo>
                <a:lnTo>
                  <a:pt x="57150" y="647172"/>
                </a:lnTo>
                <a:lnTo>
                  <a:pt x="37571" y="637647"/>
                </a:lnTo>
                <a:lnTo>
                  <a:pt x="17992" y="629180"/>
                </a:lnTo>
                <a:lnTo>
                  <a:pt x="0" y="622301"/>
                </a:lnTo>
                <a:close/>
                <a:moveTo>
                  <a:pt x="1168135" y="92075"/>
                </a:moveTo>
                <a:lnTo>
                  <a:pt x="1178159" y="92075"/>
                </a:lnTo>
                <a:lnTo>
                  <a:pt x="1187656" y="92075"/>
                </a:lnTo>
                <a:lnTo>
                  <a:pt x="1196626" y="93660"/>
                </a:lnTo>
                <a:lnTo>
                  <a:pt x="1206123" y="95773"/>
                </a:lnTo>
                <a:lnTo>
                  <a:pt x="1215092" y="98943"/>
                </a:lnTo>
                <a:lnTo>
                  <a:pt x="1224061" y="103698"/>
                </a:lnTo>
                <a:lnTo>
                  <a:pt x="1232503" y="108453"/>
                </a:lnTo>
                <a:lnTo>
                  <a:pt x="1240945" y="114264"/>
                </a:lnTo>
                <a:lnTo>
                  <a:pt x="1247276" y="121132"/>
                </a:lnTo>
                <a:lnTo>
                  <a:pt x="1263104" y="134868"/>
                </a:lnTo>
                <a:lnTo>
                  <a:pt x="1285792" y="157056"/>
                </a:lnTo>
                <a:lnTo>
                  <a:pt x="1298454" y="169736"/>
                </a:lnTo>
                <a:lnTo>
                  <a:pt x="1312700" y="185057"/>
                </a:lnTo>
                <a:lnTo>
                  <a:pt x="1328001" y="201962"/>
                </a:lnTo>
                <a:lnTo>
                  <a:pt x="1343829" y="219925"/>
                </a:lnTo>
                <a:lnTo>
                  <a:pt x="1359657" y="239472"/>
                </a:lnTo>
                <a:lnTo>
                  <a:pt x="1376013" y="260604"/>
                </a:lnTo>
                <a:lnTo>
                  <a:pt x="1391841" y="282264"/>
                </a:lnTo>
                <a:lnTo>
                  <a:pt x="1407142" y="305510"/>
                </a:lnTo>
                <a:lnTo>
                  <a:pt x="1422443" y="329812"/>
                </a:lnTo>
                <a:lnTo>
                  <a:pt x="1436688" y="355170"/>
                </a:lnTo>
                <a:lnTo>
                  <a:pt x="1412418" y="365208"/>
                </a:lnTo>
                <a:lnTo>
                  <a:pt x="1388148" y="374718"/>
                </a:lnTo>
                <a:lnTo>
                  <a:pt x="1363350" y="383170"/>
                </a:lnTo>
                <a:lnTo>
                  <a:pt x="1339080" y="391623"/>
                </a:lnTo>
                <a:lnTo>
                  <a:pt x="1314810" y="398491"/>
                </a:lnTo>
                <a:lnTo>
                  <a:pt x="1290540" y="405359"/>
                </a:lnTo>
                <a:lnTo>
                  <a:pt x="1266798" y="411170"/>
                </a:lnTo>
                <a:lnTo>
                  <a:pt x="1243055" y="415925"/>
                </a:lnTo>
                <a:lnTo>
                  <a:pt x="1232503" y="400076"/>
                </a:lnTo>
                <a:lnTo>
                  <a:pt x="1221423" y="385284"/>
                </a:lnTo>
                <a:lnTo>
                  <a:pt x="1210871" y="370491"/>
                </a:lnTo>
                <a:lnTo>
                  <a:pt x="1199791" y="356755"/>
                </a:lnTo>
                <a:lnTo>
                  <a:pt x="1178159" y="331397"/>
                </a:lnTo>
                <a:lnTo>
                  <a:pt x="1158110" y="309736"/>
                </a:lnTo>
                <a:lnTo>
                  <a:pt x="1140699" y="291774"/>
                </a:lnTo>
                <a:lnTo>
                  <a:pt x="1126453" y="278566"/>
                </a:lnTo>
                <a:lnTo>
                  <a:pt x="1113791" y="266944"/>
                </a:lnTo>
                <a:lnTo>
                  <a:pt x="1105877" y="260604"/>
                </a:lnTo>
                <a:lnTo>
                  <a:pt x="1099545" y="252679"/>
                </a:lnTo>
                <a:lnTo>
                  <a:pt x="1093742" y="245283"/>
                </a:lnTo>
                <a:lnTo>
                  <a:pt x="1088465" y="235774"/>
                </a:lnTo>
                <a:lnTo>
                  <a:pt x="1084772" y="227849"/>
                </a:lnTo>
                <a:lnTo>
                  <a:pt x="1081607" y="218868"/>
                </a:lnTo>
                <a:lnTo>
                  <a:pt x="1079496" y="208830"/>
                </a:lnTo>
                <a:lnTo>
                  <a:pt x="1078441" y="199849"/>
                </a:lnTo>
                <a:lnTo>
                  <a:pt x="1077913" y="190340"/>
                </a:lnTo>
                <a:lnTo>
                  <a:pt x="1078441" y="180830"/>
                </a:lnTo>
                <a:lnTo>
                  <a:pt x="1080024" y="171321"/>
                </a:lnTo>
                <a:lnTo>
                  <a:pt x="1082134" y="161811"/>
                </a:lnTo>
                <a:lnTo>
                  <a:pt x="1085300" y="152830"/>
                </a:lnTo>
                <a:lnTo>
                  <a:pt x="1090048" y="143849"/>
                </a:lnTo>
                <a:lnTo>
                  <a:pt x="1095324" y="135924"/>
                </a:lnTo>
                <a:lnTo>
                  <a:pt x="1100600" y="127472"/>
                </a:lnTo>
                <a:lnTo>
                  <a:pt x="1107987" y="119547"/>
                </a:lnTo>
                <a:lnTo>
                  <a:pt x="1115374" y="113207"/>
                </a:lnTo>
                <a:lnTo>
                  <a:pt x="1123288" y="107396"/>
                </a:lnTo>
                <a:lnTo>
                  <a:pt x="1131729" y="103170"/>
                </a:lnTo>
                <a:lnTo>
                  <a:pt x="1140699" y="98415"/>
                </a:lnTo>
                <a:lnTo>
                  <a:pt x="1149668" y="95773"/>
                </a:lnTo>
                <a:lnTo>
                  <a:pt x="1158638" y="93132"/>
                </a:lnTo>
                <a:close/>
                <a:moveTo>
                  <a:pt x="2004357" y="0"/>
                </a:moveTo>
                <a:lnTo>
                  <a:pt x="2010181" y="8469"/>
                </a:lnTo>
                <a:lnTo>
                  <a:pt x="2026063" y="33345"/>
                </a:lnTo>
                <a:lnTo>
                  <a:pt x="2050415" y="71982"/>
                </a:lnTo>
                <a:lnTo>
                  <a:pt x="2064709" y="96858"/>
                </a:lnTo>
                <a:lnTo>
                  <a:pt x="2080062" y="124380"/>
                </a:lnTo>
                <a:lnTo>
                  <a:pt x="2097003" y="154549"/>
                </a:lnTo>
                <a:lnTo>
                  <a:pt x="2114473" y="187364"/>
                </a:lnTo>
                <a:lnTo>
                  <a:pt x="2130885" y="222826"/>
                </a:lnTo>
                <a:lnTo>
                  <a:pt x="2148355" y="260404"/>
                </a:lnTo>
                <a:lnTo>
                  <a:pt x="2165826" y="299571"/>
                </a:lnTo>
                <a:lnTo>
                  <a:pt x="2182767" y="340854"/>
                </a:lnTo>
                <a:lnTo>
                  <a:pt x="2198119" y="383197"/>
                </a:lnTo>
                <a:lnTo>
                  <a:pt x="2206061" y="405426"/>
                </a:lnTo>
                <a:lnTo>
                  <a:pt x="2212943" y="427656"/>
                </a:lnTo>
                <a:lnTo>
                  <a:pt x="2239943" y="512340"/>
                </a:lnTo>
                <a:lnTo>
                  <a:pt x="2253178" y="549919"/>
                </a:lnTo>
                <a:lnTo>
                  <a:pt x="2265354" y="585380"/>
                </a:lnTo>
                <a:lnTo>
                  <a:pt x="2278060" y="618196"/>
                </a:lnTo>
                <a:lnTo>
                  <a:pt x="2290236" y="648893"/>
                </a:lnTo>
                <a:lnTo>
                  <a:pt x="2302412" y="676416"/>
                </a:lnTo>
                <a:lnTo>
                  <a:pt x="2314589" y="700763"/>
                </a:lnTo>
                <a:lnTo>
                  <a:pt x="2321471" y="711877"/>
                </a:lnTo>
                <a:lnTo>
                  <a:pt x="2327824" y="721934"/>
                </a:lnTo>
                <a:lnTo>
                  <a:pt x="2334177" y="731990"/>
                </a:lnTo>
                <a:lnTo>
                  <a:pt x="2340529" y="740988"/>
                </a:lnTo>
                <a:lnTo>
                  <a:pt x="2347941" y="749456"/>
                </a:lnTo>
                <a:lnTo>
                  <a:pt x="2354294" y="756866"/>
                </a:lnTo>
                <a:lnTo>
                  <a:pt x="2361176" y="763217"/>
                </a:lnTo>
                <a:lnTo>
                  <a:pt x="2368059" y="769569"/>
                </a:lnTo>
                <a:lnTo>
                  <a:pt x="2375470" y="774861"/>
                </a:lnTo>
                <a:lnTo>
                  <a:pt x="2382882" y="779625"/>
                </a:lnTo>
                <a:lnTo>
                  <a:pt x="2390823" y="783330"/>
                </a:lnTo>
                <a:lnTo>
                  <a:pt x="2398764" y="786505"/>
                </a:lnTo>
                <a:lnTo>
                  <a:pt x="2406176" y="788623"/>
                </a:lnTo>
                <a:lnTo>
                  <a:pt x="2414646" y="789681"/>
                </a:lnTo>
                <a:lnTo>
                  <a:pt x="2423117" y="791269"/>
                </a:lnTo>
                <a:lnTo>
                  <a:pt x="2432117" y="790210"/>
                </a:lnTo>
                <a:lnTo>
                  <a:pt x="2440587" y="789681"/>
                </a:lnTo>
                <a:lnTo>
                  <a:pt x="2449058" y="788623"/>
                </a:lnTo>
                <a:lnTo>
                  <a:pt x="2456469" y="785976"/>
                </a:lnTo>
                <a:lnTo>
                  <a:pt x="2463881" y="783330"/>
                </a:lnTo>
                <a:lnTo>
                  <a:pt x="2470763" y="780154"/>
                </a:lnTo>
                <a:lnTo>
                  <a:pt x="2477116" y="775391"/>
                </a:lnTo>
                <a:lnTo>
                  <a:pt x="2482939" y="771156"/>
                </a:lnTo>
                <a:lnTo>
                  <a:pt x="2488763" y="765864"/>
                </a:lnTo>
                <a:lnTo>
                  <a:pt x="2494057" y="759512"/>
                </a:lnTo>
                <a:lnTo>
                  <a:pt x="2499351" y="753161"/>
                </a:lnTo>
                <a:lnTo>
                  <a:pt x="2503586" y="745751"/>
                </a:lnTo>
                <a:lnTo>
                  <a:pt x="2508351" y="738341"/>
                </a:lnTo>
                <a:lnTo>
                  <a:pt x="2512057" y="730402"/>
                </a:lnTo>
                <a:lnTo>
                  <a:pt x="2515763" y="721404"/>
                </a:lnTo>
                <a:lnTo>
                  <a:pt x="2518939" y="712407"/>
                </a:lnTo>
                <a:lnTo>
                  <a:pt x="2522115" y="702350"/>
                </a:lnTo>
                <a:lnTo>
                  <a:pt x="2527410" y="681709"/>
                </a:lnTo>
                <a:lnTo>
                  <a:pt x="2531115" y="658420"/>
                </a:lnTo>
                <a:lnTo>
                  <a:pt x="2535351" y="634074"/>
                </a:lnTo>
                <a:lnTo>
                  <a:pt x="2537998" y="607610"/>
                </a:lnTo>
                <a:lnTo>
                  <a:pt x="2539057" y="579558"/>
                </a:lnTo>
                <a:lnTo>
                  <a:pt x="2540645" y="549919"/>
                </a:lnTo>
                <a:lnTo>
                  <a:pt x="2541174" y="519221"/>
                </a:lnTo>
                <a:lnTo>
                  <a:pt x="2541174" y="487464"/>
                </a:lnTo>
                <a:lnTo>
                  <a:pt x="2542233" y="454120"/>
                </a:lnTo>
                <a:lnTo>
                  <a:pt x="2544351" y="418658"/>
                </a:lnTo>
                <a:lnTo>
                  <a:pt x="2547527" y="383197"/>
                </a:lnTo>
                <a:lnTo>
                  <a:pt x="2551233" y="347206"/>
                </a:lnTo>
                <a:lnTo>
                  <a:pt x="2556527" y="311215"/>
                </a:lnTo>
                <a:lnTo>
                  <a:pt x="2561821" y="275753"/>
                </a:lnTo>
                <a:lnTo>
                  <a:pt x="2567644" y="240821"/>
                </a:lnTo>
                <a:lnTo>
                  <a:pt x="2573997" y="208006"/>
                </a:lnTo>
                <a:lnTo>
                  <a:pt x="2585644" y="148727"/>
                </a:lnTo>
                <a:lnTo>
                  <a:pt x="2595703" y="101621"/>
                </a:lnTo>
                <a:lnTo>
                  <a:pt x="2606291" y="59808"/>
                </a:lnTo>
                <a:lnTo>
                  <a:pt x="2884758" y="124380"/>
                </a:lnTo>
                <a:lnTo>
                  <a:pt x="2877347" y="144493"/>
                </a:lnTo>
                <a:lnTo>
                  <a:pt x="2869935" y="168310"/>
                </a:lnTo>
                <a:lnTo>
                  <a:pt x="2859876" y="199008"/>
                </a:lnTo>
                <a:lnTo>
                  <a:pt x="2848229" y="237116"/>
                </a:lnTo>
                <a:lnTo>
                  <a:pt x="2836053" y="279988"/>
                </a:lnTo>
                <a:lnTo>
                  <a:pt x="2823877" y="328152"/>
                </a:lnTo>
                <a:lnTo>
                  <a:pt x="2818053" y="353028"/>
                </a:lnTo>
                <a:lnTo>
                  <a:pt x="2812230" y="379492"/>
                </a:lnTo>
                <a:lnTo>
                  <a:pt x="2807465" y="405955"/>
                </a:lnTo>
                <a:lnTo>
                  <a:pt x="2802171" y="432949"/>
                </a:lnTo>
                <a:lnTo>
                  <a:pt x="2797406" y="460471"/>
                </a:lnTo>
                <a:lnTo>
                  <a:pt x="2793171" y="488523"/>
                </a:lnTo>
                <a:lnTo>
                  <a:pt x="2789995" y="516045"/>
                </a:lnTo>
                <a:lnTo>
                  <a:pt x="2787348" y="543567"/>
                </a:lnTo>
                <a:lnTo>
                  <a:pt x="2785230" y="571619"/>
                </a:lnTo>
                <a:lnTo>
                  <a:pt x="2784171" y="598612"/>
                </a:lnTo>
                <a:lnTo>
                  <a:pt x="2784171" y="625605"/>
                </a:lnTo>
                <a:lnTo>
                  <a:pt x="2784701" y="652069"/>
                </a:lnTo>
                <a:lnTo>
                  <a:pt x="2786818" y="677474"/>
                </a:lnTo>
                <a:lnTo>
                  <a:pt x="2788936" y="702350"/>
                </a:lnTo>
                <a:lnTo>
                  <a:pt x="2793701" y="726168"/>
                </a:lnTo>
                <a:lnTo>
                  <a:pt x="2796348" y="737812"/>
                </a:lnTo>
                <a:lnTo>
                  <a:pt x="2799524" y="749456"/>
                </a:lnTo>
                <a:lnTo>
                  <a:pt x="2802701" y="760042"/>
                </a:lnTo>
                <a:lnTo>
                  <a:pt x="2806406" y="770627"/>
                </a:lnTo>
                <a:lnTo>
                  <a:pt x="2810641" y="780683"/>
                </a:lnTo>
                <a:lnTo>
                  <a:pt x="2814877" y="791269"/>
                </a:lnTo>
                <a:lnTo>
                  <a:pt x="2820171" y="800267"/>
                </a:lnTo>
                <a:lnTo>
                  <a:pt x="2825465" y="809794"/>
                </a:lnTo>
                <a:lnTo>
                  <a:pt x="2831818" y="818791"/>
                </a:lnTo>
                <a:lnTo>
                  <a:pt x="2838171" y="828318"/>
                </a:lnTo>
                <a:lnTo>
                  <a:pt x="2845053" y="837316"/>
                </a:lnTo>
                <a:lnTo>
                  <a:pt x="2853523" y="846314"/>
                </a:lnTo>
                <a:lnTo>
                  <a:pt x="2870464" y="864309"/>
                </a:lnTo>
                <a:lnTo>
                  <a:pt x="2889523" y="883363"/>
                </a:lnTo>
                <a:lnTo>
                  <a:pt x="2910170" y="901359"/>
                </a:lnTo>
                <a:lnTo>
                  <a:pt x="2932405" y="919354"/>
                </a:lnTo>
                <a:lnTo>
                  <a:pt x="2956228" y="937879"/>
                </a:lnTo>
                <a:lnTo>
                  <a:pt x="3007051" y="977045"/>
                </a:lnTo>
                <a:lnTo>
                  <a:pt x="3060521" y="1018329"/>
                </a:lnTo>
                <a:lnTo>
                  <a:pt x="3088050" y="1040558"/>
                </a:lnTo>
                <a:lnTo>
                  <a:pt x="3116109" y="1063317"/>
                </a:lnTo>
                <a:lnTo>
                  <a:pt x="3144167" y="1087664"/>
                </a:lnTo>
                <a:lnTo>
                  <a:pt x="3172225" y="1112540"/>
                </a:lnTo>
                <a:lnTo>
                  <a:pt x="3199755" y="1139004"/>
                </a:lnTo>
                <a:lnTo>
                  <a:pt x="3226754" y="1166526"/>
                </a:lnTo>
                <a:lnTo>
                  <a:pt x="3240519" y="1181346"/>
                </a:lnTo>
                <a:lnTo>
                  <a:pt x="3253225" y="1196166"/>
                </a:lnTo>
                <a:lnTo>
                  <a:pt x="3265930" y="1211515"/>
                </a:lnTo>
                <a:lnTo>
                  <a:pt x="3279165" y="1227393"/>
                </a:lnTo>
                <a:lnTo>
                  <a:pt x="3291342" y="1243271"/>
                </a:lnTo>
                <a:lnTo>
                  <a:pt x="3303518" y="1260208"/>
                </a:lnTo>
                <a:lnTo>
                  <a:pt x="3315694" y="1277674"/>
                </a:lnTo>
                <a:lnTo>
                  <a:pt x="3327341" y="1294611"/>
                </a:lnTo>
                <a:lnTo>
                  <a:pt x="3338459" y="1313136"/>
                </a:lnTo>
                <a:lnTo>
                  <a:pt x="3349047" y="1331661"/>
                </a:lnTo>
                <a:lnTo>
                  <a:pt x="3359635" y="1350715"/>
                </a:lnTo>
                <a:lnTo>
                  <a:pt x="3369694" y="1370298"/>
                </a:lnTo>
                <a:lnTo>
                  <a:pt x="3379753" y="1390940"/>
                </a:lnTo>
                <a:lnTo>
                  <a:pt x="3388752" y="1411581"/>
                </a:lnTo>
                <a:lnTo>
                  <a:pt x="3397752" y="1432752"/>
                </a:lnTo>
                <a:lnTo>
                  <a:pt x="3406223" y="1454453"/>
                </a:lnTo>
                <a:lnTo>
                  <a:pt x="3413634" y="1477212"/>
                </a:lnTo>
                <a:lnTo>
                  <a:pt x="3421046" y="1500500"/>
                </a:lnTo>
                <a:lnTo>
                  <a:pt x="3427399" y="1524317"/>
                </a:lnTo>
                <a:lnTo>
                  <a:pt x="3433222" y="1548664"/>
                </a:lnTo>
                <a:lnTo>
                  <a:pt x="3439046" y="1573540"/>
                </a:lnTo>
                <a:lnTo>
                  <a:pt x="3443281" y="1599475"/>
                </a:lnTo>
                <a:lnTo>
                  <a:pt x="3447516" y="1625938"/>
                </a:lnTo>
                <a:lnTo>
                  <a:pt x="3451222" y="1652932"/>
                </a:lnTo>
                <a:lnTo>
                  <a:pt x="3453869" y="1680454"/>
                </a:lnTo>
                <a:lnTo>
                  <a:pt x="3455457" y="1709564"/>
                </a:lnTo>
                <a:lnTo>
                  <a:pt x="3457045" y="1738674"/>
                </a:lnTo>
                <a:lnTo>
                  <a:pt x="3457575" y="1768843"/>
                </a:lnTo>
                <a:lnTo>
                  <a:pt x="3419987" y="1769373"/>
                </a:lnTo>
                <a:lnTo>
                  <a:pt x="3383458" y="1770960"/>
                </a:lnTo>
                <a:lnTo>
                  <a:pt x="3347459" y="1773077"/>
                </a:lnTo>
                <a:lnTo>
                  <a:pt x="3312518" y="1776253"/>
                </a:lnTo>
                <a:lnTo>
                  <a:pt x="3268577" y="1779958"/>
                </a:lnTo>
                <a:lnTo>
                  <a:pt x="3229931" y="1782075"/>
                </a:lnTo>
                <a:lnTo>
                  <a:pt x="3194461" y="1782604"/>
                </a:lnTo>
                <a:lnTo>
                  <a:pt x="3163755" y="1781017"/>
                </a:lnTo>
                <a:lnTo>
                  <a:pt x="3136755" y="1779429"/>
                </a:lnTo>
                <a:lnTo>
                  <a:pt x="3111873" y="1775195"/>
                </a:lnTo>
                <a:lnTo>
                  <a:pt x="3091226" y="1771490"/>
                </a:lnTo>
                <a:lnTo>
                  <a:pt x="3072697" y="1765667"/>
                </a:lnTo>
                <a:lnTo>
                  <a:pt x="3057345" y="1759846"/>
                </a:lnTo>
                <a:lnTo>
                  <a:pt x="3043580" y="1753494"/>
                </a:lnTo>
                <a:lnTo>
                  <a:pt x="3032992" y="1747143"/>
                </a:lnTo>
                <a:lnTo>
                  <a:pt x="3022933" y="1739733"/>
                </a:lnTo>
                <a:lnTo>
                  <a:pt x="3014992" y="1732852"/>
                </a:lnTo>
                <a:lnTo>
                  <a:pt x="3007580" y="1725972"/>
                </a:lnTo>
                <a:lnTo>
                  <a:pt x="2996992" y="1712740"/>
                </a:lnTo>
                <a:lnTo>
                  <a:pt x="2978463" y="1689981"/>
                </a:lnTo>
                <a:lnTo>
                  <a:pt x="2948816" y="1652932"/>
                </a:lnTo>
                <a:lnTo>
                  <a:pt x="2932405" y="1632290"/>
                </a:lnTo>
                <a:lnTo>
                  <a:pt x="2913346" y="1611119"/>
                </a:lnTo>
                <a:lnTo>
                  <a:pt x="2892699" y="1589948"/>
                </a:lnTo>
                <a:lnTo>
                  <a:pt x="2882111" y="1579362"/>
                </a:lnTo>
                <a:lnTo>
                  <a:pt x="2870464" y="1568777"/>
                </a:lnTo>
                <a:lnTo>
                  <a:pt x="2858288" y="1558191"/>
                </a:lnTo>
                <a:lnTo>
                  <a:pt x="2846112" y="1548135"/>
                </a:lnTo>
                <a:lnTo>
                  <a:pt x="2832877" y="1537549"/>
                </a:lnTo>
                <a:lnTo>
                  <a:pt x="2819641" y="1528022"/>
                </a:lnTo>
                <a:lnTo>
                  <a:pt x="2805347" y="1518495"/>
                </a:lnTo>
                <a:lnTo>
                  <a:pt x="2791053" y="1508968"/>
                </a:lnTo>
                <a:lnTo>
                  <a:pt x="2775701" y="1500500"/>
                </a:lnTo>
                <a:lnTo>
                  <a:pt x="2760348" y="1492031"/>
                </a:lnTo>
                <a:lnTo>
                  <a:pt x="2743407" y="1483563"/>
                </a:lnTo>
                <a:lnTo>
                  <a:pt x="2726466" y="1476682"/>
                </a:lnTo>
                <a:lnTo>
                  <a:pt x="2709525" y="1469273"/>
                </a:lnTo>
                <a:lnTo>
                  <a:pt x="2690996" y="1463451"/>
                </a:lnTo>
                <a:lnTo>
                  <a:pt x="2672467" y="1457628"/>
                </a:lnTo>
                <a:lnTo>
                  <a:pt x="2652349" y="1453394"/>
                </a:lnTo>
                <a:lnTo>
                  <a:pt x="2632761" y="1448631"/>
                </a:lnTo>
                <a:lnTo>
                  <a:pt x="2612115" y="1445455"/>
                </a:lnTo>
                <a:lnTo>
                  <a:pt x="2590409" y="1443867"/>
                </a:lnTo>
                <a:lnTo>
                  <a:pt x="2568174" y="1442279"/>
                </a:lnTo>
                <a:lnTo>
                  <a:pt x="2545409" y="1441750"/>
                </a:lnTo>
                <a:lnTo>
                  <a:pt x="2521586" y="1442279"/>
                </a:lnTo>
                <a:lnTo>
                  <a:pt x="2492469" y="1444397"/>
                </a:lnTo>
                <a:lnTo>
                  <a:pt x="2464410" y="1447572"/>
                </a:lnTo>
                <a:lnTo>
                  <a:pt x="2437411" y="1451277"/>
                </a:lnTo>
                <a:lnTo>
                  <a:pt x="2411470" y="1456570"/>
                </a:lnTo>
                <a:lnTo>
                  <a:pt x="2387117" y="1462921"/>
                </a:lnTo>
                <a:lnTo>
                  <a:pt x="2363823" y="1469802"/>
                </a:lnTo>
                <a:lnTo>
                  <a:pt x="2341059" y="1478270"/>
                </a:lnTo>
                <a:lnTo>
                  <a:pt x="2319883" y="1487268"/>
                </a:lnTo>
                <a:lnTo>
                  <a:pt x="2299765" y="1497324"/>
                </a:lnTo>
                <a:lnTo>
                  <a:pt x="2281236" y="1507910"/>
                </a:lnTo>
                <a:lnTo>
                  <a:pt x="2262707" y="1519554"/>
                </a:lnTo>
                <a:lnTo>
                  <a:pt x="2245766" y="1532786"/>
                </a:lnTo>
                <a:lnTo>
                  <a:pt x="2229884" y="1545488"/>
                </a:lnTo>
                <a:lnTo>
                  <a:pt x="2214002" y="1558720"/>
                </a:lnTo>
                <a:lnTo>
                  <a:pt x="2199178" y="1573540"/>
                </a:lnTo>
                <a:lnTo>
                  <a:pt x="2185943" y="1588360"/>
                </a:lnTo>
                <a:lnTo>
                  <a:pt x="2173237" y="1604238"/>
                </a:lnTo>
                <a:lnTo>
                  <a:pt x="2160532" y="1620116"/>
                </a:lnTo>
                <a:lnTo>
                  <a:pt x="2149414" y="1637053"/>
                </a:lnTo>
                <a:lnTo>
                  <a:pt x="2138826" y="1654519"/>
                </a:lnTo>
                <a:lnTo>
                  <a:pt x="2128767" y="1671456"/>
                </a:lnTo>
                <a:lnTo>
                  <a:pt x="2119767" y="1688922"/>
                </a:lnTo>
                <a:lnTo>
                  <a:pt x="2110238" y="1707976"/>
                </a:lnTo>
                <a:lnTo>
                  <a:pt x="2102297" y="1725972"/>
                </a:lnTo>
                <a:lnTo>
                  <a:pt x="2094356" y="1745026"/>
                </a:lnTo>
                <a:lnTo>
                  <a:pt x="2087474" y="1764080"/>
                </a:lnTo>
                <a:lnTo>
                  <a:pt x="2080062" y="1783134"/>
                </a:lnTo>
                <a:lnTo>
                  <a:pt x="2073709" y="1802717"/>
                </a:lnTo>
                <a:lnTo>
                  <a:pt x="2062062" y="1841883"/>
                </a:lnTo>
                <a:lnTo>
                  <a:pt x="2052003" y="1880521"/>
                </a:lnTo>
                <a:lnTo>
                  <a:pt x="2043004" y="1914394"/>
                </a:lnTo>
                <a:lnTo>
                  <a:pt x="2038239" y="1929214"/>
                </a:lnTo>
                <a:lnTo>
                  <a:pt x="2034004" y="1942446"/>
                </a:lnTo>
                <a:lnTo>
                  <a:pt x="2029239" y="1954619"/>
                </a:lnTo>
                <a:lnTo>
                  <a:pt x="2023945" y="1964676"/>
                </a:lnTo>
                <a:lnTo>
                  <a:pt x="2019180" y="1974732"/>
                </a:lnTo>
                <a:lnTo>
                  <a:pt x="2013886" y="1984259"/>
                </a:lnTo>
                <a:lnTo>
                  <a:pt x="2008063" y="1992727"/>
                </a:lnTo>
                <a:lnTo>
                  <a:pt x="2001710" y="2000137"/>
                </a:lnTo>
                <a:lnTo>
                  <a:pt x="1994298" y="2008606"/>
                </a:lnTo>
                <a:lnTo>
                  <a:pt x="1987416" y="2016545"/>
                </a:lnTo>
                <a:lnTo>
                  <a:pt x="1970475" y="2032423"/>
                </a:lnTo>
                <a:lnTo>
                  <a:pt x="1949828" y="2050948"/>
                </a:lnTo>
                <a:lnTo>
                  <a:pt x="1928123" y="2071060"/>
                </a:lnTo>
                <a:lnTo>
                  <a:pt x="1903770" y="2094348"/>
                </a:lnTo>
                <a:lnTo>
                  <a:pt x="1876770" y="2121342"/>
                </a:lnTo>
                <a:lnTo>
                  <a:pt x="1846065" y="2153098"/>
                </a:lnTo>
                <a:lnTo>
                  <a:pt x="1830183" y="2171094"/>
                </a:lnTo>
                <a:lnTo>
                  <a:pt x="1812712" y="2190148"/>
                </a:lnTo>
                <a:lnTo>
                  <a:pt x="1795242" y="2211319"/>
                </a:lnTo>
                <a:lnTo>
                  <a:pt x="1776713" y="2234607"/>
                </a:lnTo>
                <a:lnTo>
                  <a:pt x="1757125" y="2258953"/>
                </a:lnTo>
                <a:lnTo>
                  <a:pt x="1736478" y="2285417"/>
                </a:lnTo>
                <a:lnTo>
                  <a:pt x="1715302" y="2313998"/>
                </a:lnTo>
                <a:lnTo>
                  <a:pt x="1693596" y="2344697"/>
                </a:lnTo>
                <a:lnTo>
                  <a:pt x="1676655" y="2368514"/>
                </a:lnTo>
                <a:lnTo>
                  <a:pt x="1660773" y="2393390"/>
                </a:lnTo>
                <a:lnTo>
                  <a:pt x="1644891" y="2418266"/>
                </a:lnTo>
                <a:lnTo>
                  <a:pt x="1629538" y="2442613"/>
                </a:lnTo>
                <a:lnTo>
                  <a:pt x="1614715" y="2468018"/>
                </a:lnTo>
                <a:lnTo>
                  <a:pt x="1599891" y="2492894"/>
                </a:lnTo>
                <a:lnTo>
                  <a:pt x="1586656" y="2518299"/>
                </a:lnTo>
                <a:lnTo>
                  <a:pt x="1572892" y="2543175"/>
                </a:lnTo>
                <a:lnTo>
                  <a:pt x="1558598" y="2520946"/>
                </a:lnTo>
                <a:lnTo>
                  <a:pt x="1543774" y="2498716"/>
                </a:lnTo>
                <a:lnTo>
                  <a:pt x="1527363" y="2476486"/>
                </a:lnTo>
                <a:lnTo>
                  <a:pt x="1508304" y="2453198"/>
                </a:lnTo>
                <a:lnTo>
                  <a:pt x="1487658" y="2430439"/>
                </a:lnTo>
                <a:lnTo>
                  <a:pt x="1465422" y="2407151"/>
                </a:lnTo>
                <a:lnTo>
                  <a:pt x="1441070" y="2384921"/>
                </a:lnTo>
                <a:lnTo>
                  <a:pt x="1427835" y="2373278"/>
                </a:lnTo>
                <a:lnTo>
                  <a:pt x="1414600" y="2362162"/>
                </a:lnTo>
                <a:lnTo>
                  <a:pt x="1400306" y="2350518"/>
                </a:lnTo>
                <a:lnTo>
                  <a:pt x="1385482" y="2339933"/>
                </a:lnTo>
                <a:lnTo>
                  <a:pt x="1370659" y="2328818"/>
                </a:lnTo>
                <a:lnTo>
                  <a:pt x="1354247" y="2317703"/>
                </a:lnTo>
                <a:lnTo>
                  <a:pt x="1338365" y="2307118"/>
                </a:lnTo>
                <a:lnTo>
                  <a:pt x="1320895" y="2296003"/>
                </a:lnTo>
                <a:lnTo>
                  <a:pt x="1303424" y="2285417"/>
                </a:lnTo>
                <a:lnTo>
                  <a:pt x="1285425" y="2274832"/>
                </a:lnTo>
                <a:lnTo>
                  <a:pt x="1266366" y="2264246"/>
                </a:lnTo>
                <a:lnTo>
                  <a:pt x="1246778" y="2254190"/>
                </a:lnTo>
                <a:lnTo>
                  <a:pt x="1226661" y="2244134"/>
                </a:lnTo>
                <a:lnTo>
                  <a:pt x="1205484" y="2234077"/>
                </a:lnTo>
                <a:lnTo>
                  <a:pt x="1184308" y="2224550"/>
                </a:lnTo>
                <a:lnTo>
                  <a:pt x="1162603" y="2214494"/>
                </a:lnTo>
                <a:lnTo>
                  <a:pt x="1139309" y="2205497"/>
                </a:lnTo>
                <a:lnTo>
                  <a:pt x="1116015" y="2195970"/>
                </a:lnTo>
                <a:lnTo>
                  <a:pt x="1113368" y="2147805"/>
                </a:lnTo>
                <a:lnTo>
                  <a:pt x="1112309" y="2100700"/>
                </a:lnTo>
                <a:lnTo>
                  <a:pt x="1111250" y="2055182"/>
                </a:lnTo>
                <a:lnTo>
                  <a:pt x="1112838" y="2009664"/>
                </a:lnTo>
                <a:lnTo>
                  <a:pt x="1113897" y="1966793"/>
                </a:lnTo>
                <a:lnTo>
                  <a:pt x="1117074" y="1924451"/>
                </a:lnTo>
                <a:lnTo>
                  <a:pt x="1121309" y="1883696"/>
                </a:lnTo>
                <a:lnTo>
                  <a:pt x="1125544" y="1843471"/>
                </a:lnTo>
                <a:lnTo>
                  <a:pt x="1131368" y="1804834"/>
                </a:lnTo>
                <a:lnTo>
                  <a:pt x="1137721" y="1767255"/>
                </a:lnTo>
                <a:lnTo>
                  <a:pt x="1145132" y="1730735"/>
                </a:lnTo>
                <a:lnTo>
                  <a:pt x="1152544" y="1695274"/>
                </a:lnTo>
                <a:lnTo>
                  <a:pt x="1161544" y="1661400"/>
                </a:lnTo>
                <a:lnTo>
                  <a:pt x="1170544" y="1628056"/>
                </a:lnTo>
                <a:lnTo>
                  <a:pt x="1181132" y="1596299"/>
                </a:lnTo>
                <a:lnTo>
                  <a:pt x="1191190" y="1565601"/>
                </a:lnTo>
                <a:lnTo>
                  <a:pt x="1202308" y="1534903"/>
                </a:lnTo>
                <a:lnTo>
                  <a:pt x="1213955" y="1506322"/>
                </a:lnTo>
                <a:lnTo>
                  <a:pt x="1226131" y="1478270"/>
                </a:lnTo>
                <a:lnTo>
                  <a:pt x="1238308" y="1451277"/>
                </a:lnTo>
                <a:lnTo>
                  <a:pt x="1251543" y="1425872"/>
                </a:lnTo>
                <a:lnTo>
                  <a:pt x="1264248" y="1400467"/>
                </a:lnTo>
                <a:lnTo>
                  <a:pt x="1277484" y="1376649"/>
                </a:lnTo>
                <a:lnTo>
                  <a:pt x="1291778" y="1353890"/>
                </a:lnTo>
                <a:lnTo>
                  <a:pt x="1305542" y="1331661"/>
                </a:lnTo>
                <a:lnTo>
                  <a:pt x="1319836" y="1311019"/>
                </a:lnTo>
                <a:lnTo>
                  <a:pt x="1333601" y="1290377"/>
                </a:lnTo>
                <a:lnTo>
                  <a:pt x="1347894" y="1270794"/>
                </a:lnTo>
                <a:lnTo>
                  <a:pt x="1362718" y="1252798"/>
                </a:lnTo>
                <a:lnTo>
                  <a:pt x="1377012" y="1234803"/>
                </a:lnTo>
                <a:lnTo>
                  <a:pt x="1391306" y="1218395"/>
                </a:lnTo>
                <a:lnTo>
                  <a:pt x="1406129" y="1202517"/>
                </a:lnTo>
                <a:lnTo>
                  <a:pt x="1423599" y="1183992"/>
                </a:lnTo>
                <a:lnTo>
                  <a:pt x="1441599" y="1165997"/>
                </a:lnTo>
                <a:lnTo>
                  <a:pt x="1460128" y="1148531"/>
                </a:lnTo>
                <a:lnTo>
                  <a:pt x="1478128" y="1131594"/>
                </a:lnTo>
                <a:lnTo>
                  <a:pt x="1496657" y="1115716"/>
                </a:lnTo>
                <a:lnTo>
                  <a:pt x="1515716" y="1100896"/>
                </a:lnTo>
                <a:lnTo>
                  <a:pt x="1534775" y="1086605"/>
                </a:lnTo>
                <a:lnTo>
                  <a:pt x="1553833" y="1072844"/>
                </a:lnTo>
                <a:lnTo>
                  <a:pt x="1572362" y="1059612"/>
                </a:lnTo>
                <a:lnTo>
                  <a:pt x="1591421" y="1047439"/>
                </a:lnTo>
                <a:lnTo>
                  <a:pt x="1611009" y="1035795"/>
                </a:lnTo>
                <a:lnTo>
                  <a:pt x="1629538" y="1024680"/>
                </a:lnTo>
                <a:lnTo>
                  <a:pt x="1649126" y="1014624"/>
                </a:lnTo>
                <a:lnTo>
                  <a:pt x="1667655" y="1004568"/>
                </a:lnTo>
                <a:lnTo>
                  <a:pt x="1686185" y="995041"/>
                </a:lnTo>
                <a:lnTo>
                  <a:pt x="1705243" y="987101"/>
                </a:lnTo>
                <a:lnTo>
                  <a:pt x="1723772" y="979162"/>
                </a:lnTo>
                <a:lnTo>
                  <a:pt x="1742302" y="971223"/>
                </a:lnTo>
                <a:lnTo>
                  <a:pt x="1760301" y="964872"/>
                </a:lnTo>
                <a:lnTo>
                  <a:pt x="1778301" y="958520"/>
                </a:lnTo>
                <a:lnTo>
                  <a:pt x="1795771" y="953228"/>
                </a:lnTo>
                <a:lnTo>
                  <a:pt x="1813771" y="948464"/>
                </a:lnTo>
                <a:lnTo>
                  <a:pt x="1830712" y="943701"/>
                </a:lnTo>
                <a:lnTo>
                  <a:pt x="1848182" y="939466"/>
                </a:lnTo>
                <a:lnTo>
                  <a:pt x="1864065" y="935762"/>
                </a:lnTo>
                <a:lnTo>
                  <a:pt x="1881006" y="932586"/>
                </a:lnTo>
                <a:lnTo>
                  <a:pt x="1896358" y="930998"/>
                </a:lnTo>
                <a:lnTo>
                  <a:pt x="1911711" y="928352"/>
                </a:lnTo>
                <a:lnTo>
                  <a:pt x="1926534" y="926764"/>
                </a:lnTo>
                <a:lnTo>
                  <a:pt x="1941358" y="925705"/>
                </a:lnTo>
                <a:lnTo>
                  <a:pt x="1955652" y="925176"/>
                </a:lnTo>
                <a:lnTo>
                  <a:pt x="1969416" y="925176"/>
                </a:lnTo>
                <a:lnTo>
                  <a:pt x="2047768" y="925176"/>
                </a:lnTo>
                <a:lnTo>
                  <a:pt x="2065768" y="848431"/>
                </a:lnTo>
                <a:lnTo>
                  <a:pt x="2071591" y="821438"/>
                </a:lnTo>
                <a:lnTo>
                  <a:pt x="2076356" y="793915"/>
                </a:lnTo>
                <a:lnTo>
                  <a:pt x="2080062" y="766393"/>
                </a:lnTo>
                <a:lnTo>
                  <a:pt x="2082709" y="739400"/>
                </a:lnTo>
                <a:lnTo>
                  <a:pt x="2084297" y="712407"/>
                </a:lnTo>
                <a:lnTo>
                  <a:pt x="2084827" y="685414"/>
                </a:lnTo>
                <a:lnTo>
                  <a:pt x="2084297" y="658950"/>
                </a:lnTo>
                <a:lnTo>
                  <a:pt x="2082709" y="631957"/>
                </a:lnTo>
                <a:lnTo>
                  <a:pt x="2080062" y="605493"/>
                </a:lnTo>
                <a:lnTo>
                  <a:pt x="2076886" y="579558"/>
                </a:lnTo>
                <a:lnTo>
                  <a:pt x="2073180" y="553624"/>
                </a:lnTo>
                <a:lnTo>
                  <a:pt x="2067886" y="527689"/>
                </a:lnTo>
                <a:lnTo>
                  <a:pt x="2062592" y="501755"/>
                </a:lnTo>
                <a:lnTo>
                  <a:pt x="2056239" y="476879"/>
                </a:lnTo>
                <a:lnTo>
                  <a:pt x="2049886" y="451473"/>
                </a:lnTo>
                <a:lnTo>
                  <a:pt x="2041945" y="426597"/>
                </a:lnTo>
                <a:lnTo>
                  <a:pt x="2034533" y="401721"/>
                </a:lnTo>
                <a:lnTo>
                  <a:pt x="2026063" y="377374"/>
                </a:lnTo>
                <a:lnTo>
                  <a:pt x="2017063" y="353557"/>
                </a:lnTo>
                <a:lnTo>
                  <a:pt x="2007533" y="330269"/>
                </a:lnTo>
                <a:lnTo>
                  <a:pt x="1997475" y="307510"/>
                </a:lnTo>
                <a:lnTo>
                  <a:pt x="1987416" y="284222"/>
                </a:lnTo>
                <a:lnTo>
                  <a:pt x="1976299" y="261992"/>
                </a:lnTo>
                <a:lnTo>
                  <a:pt x="1965710" y="240292"/>
                </a:lnTo>
                <a:lnTo>
                  <a:pt x="1954593" y="218591"/>
                </a:lnTo>
                <a:lnTo>
                  <a:pt x="1942946" y="197950"/>
                </a:lnTo>
                <a:lnTo>
                  <a:pt x="1919652" y="156666"/>
                </a:lnTo>
                <a:lnTo>
                  <a:pt x="1896358" y="118029"/>
                </a:lnTo>
                <a:lnTo>
                  <a:pt x="1872535" y="80980"/>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4" name="任意多边形 223"/>
          <p:cNvSpPr/>
          <p:nvPr/>
        </p:nvSpPr>
        <p:spPr bwMode="auto">
          <a:xfrm>
            <a:off x="4082983" y="4489118"/>
            <a:ext cx="526401" cy="519663"/>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5" name="任意多边形 224"/>
          <p:cNvSpPr/>
          <p:nvPr/>
        </p:nvSpPr>
        <p:spPr bwMode="auto">
          <a:xfrm flipH="1">
            <a:off x="9818887" y="2292630"/>
            <a:ext cx="524519" cy="486420"/>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6" name="任意多边形 225"/>
          <p:cNvSpPr/>
          <p:nvPr/>
        </p:nvSpPr>
        <p:spPr bwMode="auto">
          <a:xfrm>
            <a:off x="2788803" y="3633770"/>
            <a:ext cx="760360" cy="561401"/>
          </a:xfrm>
          <a:custGeom>
            <a:avLst/>
            <a:gdLst>
              <a:gd name="connsiteX0" fmla="*/ 6330950 w 9288464"/>
              <a:gd name="connsiteY0" fmla="*/ 1903413 h 6858000"/>
              <a:gd name="connsiteX1" fmla="*/ 6357938 w 9288464"/>
              <a:gd name="connsiteY1" fmla="*/ 1903413 h 6858000"/>
              <a:gd name="connsiteX2" fmla="*/ 6384132 w 9288464"/>
              <a:gd name="connsiteY2" fmla="*/ 1905006 h 6858000"/>
              <a:gd name="connsiteX3" fmla="*/ 6409532 w 9288464"/>
              <a:gd name="connsiteY3" fmla="*/ 1907395 h 6858000"/>
              <a:gd name="connsiteX4" fmla="*/ 6434932 w 9288464"/>
              <a:gd name="connsiteY4" fmla="*/ 1912969 h 6858000"/>
              <a:gd name="connsiteX5" fmla="*/ 6460332 w 9288464"/>
              <a:gd name="connsiteY5" fmla="*/ 1919340 h 6858000"/>
              <a:gd name="connsiteX6" fmla="*/ 6484144 w 9288464"/>
              <a:gd name="connsiteY6" fmla="*/ 1925710 h 6858000"/>
              <a:gd name="connsiteX7" fmla="*/ 6507956 w 9288464"/>
              <a:gd name="connsiteY7" fmla="*/ 1932877 h 6858000"/>
              <a:gd name="connsiteX8" fmla="*/ 6554788 w 9288464"/>
              <a:gd name="connsiteY8" fmla="*/ 1950396 h 6858000"/>
              <a:gd name="connsiteX9" fmla="*/ 6600826 w 9288464"/>
              <a:gd name="connsiteY9" fmla="*/ 1969508 h 6858000"/>
              <a:gd name="connsiteX10" fmla="*/ 6665120 w 9288464"/>
              <a:gd name="connsiteY10" fmla="*/ 1996583 h 6858000"/>
              <a:gd name="connsiteX11" fmla="*/ 6699250 w 9288464"/>
              <a:gd name="connsiteY11" fmla="*/ 2007731 h 6858000"/>
              <a:gd name="connsiteX12" fmla="*/ 6733382 w 9288464"/>
              <a:gd name="connsiteY12" fmla="*/ 2018880 h 6858000"/>
              <a:gd name="connsiteX13" fmla="*/ 6768308 w 9288464"/>
              <a:gd name="connsiteY13" fmla="*/ 2028436 h 6858000"/>
              <a:gd name="connsiteX14" fmla="*/ 6806408 w 9288464"/>
              <a:gd name="connsiteY14" fmla="*/ 2035603 h 6858000"/>
              <a:gd name="connsiteX15" fmla="*/ 6825458 w 9288464"/>
              <a:gd name="connsiteY15" fmla="*/ 2037992 h 6858000"/>
              <a:gd name="connsiteX16" fmla="*/ 6844508 w 9288464"/>
              <a:gd name="connsiteY16" fmla="*/ 2040381 h 6858000"/>
              <a:gd name="connsiteX17" fmla="*/ 6865144 w 9288464"/>
              <a:gd name="connsiteY17" fmla="*/ 2041973 h 6858000"/>
              <a:gd name="connsiteX18" fmla="*/ 6886576 w 9288464"/>
              <a:gd name="connsiteY18" fmla="*/ 2041973 h 6858000"/>
              <a:gd name="connsiteX19" fmla="*/ 6896100 w 9288464"/>
              <a:gd name="connsiteY19" fmla="*/ 2043566 h 6858000"/>
              <a:gd name="connsiteX20" fmla="*/ 6906420 w 9288464"/>
              <a:gd name="connsiteY20" fmla="*/ 2045955 h 6858000"/>
              <a:gd name="connsiteX21" fmla="*/ 6916738 w 9288464"/>
              <a:gd name="connsiteY21" fmla="*/ 2050733 h 6858000"/>
              <a:gd name="connsiteX22" fmla="*/ 6923882 w 9288464"/>
              <a:gd name="connsiteY22" fmla="*/ 2057103 h 6858000"/>
              <a:gd name="connsiteX23" fmla="*/ 6930232 w 9288464"/>
              <a:gd name="connsiteY23" fmla="*/ 2065863 h 6858000"/>
              <a:gd name="connsiteX24" fmla="*/ 6935788 w 9288464"/>
              <a:gd name="connsiteY24" fmla="*/ 2075419 h 6858000"/>
              <a:gd name="connsiteX25" fmla="*/ 6938964 w 9288464"/>
              <a:gd name="connsiteY25" fmla="*/ 2084974 h 6858000"/>
              <a:gd name="connsiteX26" fmla="*/ 6940552 w 9288464"/>
              <a:gd name="connsiteY26" fmla="*/ 2096919 h 6858000"/>
              <a:gd name="connsiteX27" fmla="*/ 6938964 w 9288464"/>
              <a:gd name="connsiteY27" fmla="*/ 2106475 h 6858000"/>
              <a:gd name="connsiteX28" fmla="*/ 6935788 w 9288464"/>
              <a:gd name="connsiteY28" fmla="*/ 2116827 h 6858000"/>
              <a:gd name="connsiteX29" fmla="*/ 6930232 w 9288464"/>
              <a:gd name="connsiteY29" fmla="*/ 2127179 h 6858000"/>
              <a:gd name="connsiteX30" fmla="*/ 6923882 w 9288464"/>
              <a:gd name="connsiteY30" fmla="*/ 2134347 h 6858000"/>
              <a:gd name="connsiteX31" fmla="*/ 6916738 w 9288464"/>
              <a:gd name="connsiteY31" fmla="*/ 2140717 h 6858000"/>
              <a:gd name="connsiteX32" fmla="*/ 6906420 w 9288464"/>
              <a:gd name="connsiteY32" fmla="*/ 2146291 h 6858000"/>
              <a:gd name="connsiteX33" fmla="*/ 6896100 w 9288464"/>
              <a:gd name="connsiteY33" fmla="*/ 2149476 h 6858000"/>
              <a:gd name="connsiteX34" fmla="*/ 6886576 w 9288464"/>
              <a:gd name="connsiteY34" fmla="*/ 2149476 h 6858000"/>
              <a:gd name="connsiteX35" fmla="*/ 6861176 w 9288464"/>
              <a:gd name="connsiteY35" fmla="*/ 2149476 h 6858000"/>
              <a:gd name="connsiteX36" fmla="*/ 6836570 w 9288464"/>
              <a:gd name="connsiteY36" fmla="*/ 2148680 h 6858000"/>
              <a:gd name="connsiteX37" fmla="*/ 6814344 w 9288464"/>
              <a:gd name="connsiteY37" fmla="*/ 2146291 h 6858000"/>
              <a:gd name="connsiteX38" fmla="*/ 6791326 w 9288464"/>
              <a:gd name="connsiteY38" fmla="*/ 2143902 h 6858000"/>
              <a:gd name="connsiteX39" fmla="*/ 6769894 w 9288464"/>
              <a:gd name="connsiteY39" fmla="*/ 2139921 h 6858000"/>
              <a:gd name="connsiteX40" fmla="*/ 6748464 w 9288464"/>
              <a:gd name="connsiteY40" fmla="*/ 2134347 h 6858000"/>
              <a:gd name="connsiteX41" fmla="*/ 6706394 w 9288464"/>
              <a:gd name="connsiteY41" fmla="*/ 2124790 h 6858000"/>
              <a:gd name="connsiteX42" fmla="*/ 6667500 w 9288464"/>
              <a:gd name="connsiteY42" fmla="*/ 2112050 h 6858000"/>
              <a:gd name="connsiteX43" fmla="*/ 6629400 w 9288464"/>
              <a:gd name="connsiteY43" fmla="*/ 2097716 h 6858000"/>
              <a:gd name="connsiteX44" fmla="*/ 6594476 w 9288464"/>
              <a:gd name="connsiteY44" fmla="*/ 2084178 h 6858000"/>
              <a:gd name="connsiteX45" fmla="*/ 6558756 w 9288464"/>
              <a:gd name="connsiteY45" fmla="*/ 2069844 h 6858000"/>
              <a:gd name="connsiteX46" fmla="*/ 6517482 w 9288464"/>
              <a:gd name="connsiteY46" fmla="*/ 2052325 h 6858000"/>
              <a:gd name="connsiteX47" fmla="*/ 6477000 w 9288464"/>
              <a:gd name="connsiteY47" fmla="*/ 2037195 h 6858000"/>
              <a:gd name="connsiteX48" fmla="*/ 6456364 w 9288464"/>
              <a:gd name="connsiteY48" fmla="*/ 2030825 h 6858000"/>
              <a:gd name="connsiteX49" fmla="*/ 6436520 w 9288464"/>
              <a:gd name="connsiteY49" fmla="*/ 2024454 h 6858000"/>
              <a:gd name="connsiteX50" fmla="*/ 6417470 w 9288464"/>
              <a:gd name="connsiteY50" fmla="*/ 2018880 h 6858000"/>
              <a:gd name="connsiteX51" fmla="*/ 6396832 w 9288464"/>
              <a:gd name="connsiteY51" fmla="*/ 2015695 h 6858000"/>
              <a:gd name="connsiteX52" fmla="*/ 6376988 w 9288464"/>
              <a:gd name="connsiteY52" fmla="*/ 2012509 h 6858000"/>
              <a:gd name="connsiteX53" fmla="*/ 6357938 w 9288464"/>
              <a:gd name="connsiteY53" fmla="*/ 2011713 h 6858000"/>
              <a:gd name="connsiteX54" fmla="*/ 6336506 w 9288464"/>
              <a:gd name="connsiteY54" fmla="*/ 2011713 h 6858000"/>
              <a:gd name="connsiteX55" fmla="*/ 6315870 w 9288464"/>
              <a:gd name="connsiteY55" fmla="*/ 2012509 h 6858000"/>
              <a:gd name="connsiteX56" fmla="*/ 6294438 w 9288464"/>
              <a:gd name="connsiteY56" fmla="*/ 2016491 h 6858000"/>
              <a:gd name="connsiteX57" fmla="*/ 6273006 w 9288464"/>
              <a:gd name="connsiteY57" fmla="*/ 2022065 h 6858000"/>
              <a:gd name="connsiteX58" fmla="*/ 6250782 w 9288464"/>
              <a:gd name="connsiteY58" fmla="*/ 2028436 h 6858000"/>
              <a:gd name="connsiteX59" fmla="*/ 6227764 w 9288464"/>
              <a:gd name="connsiteY59" fmla="*/ 2037992 h 6858000"/>
              <a:gd name="connsiteX60" fmla="*/ 6216650 w 9288464"/>
              <a:gd name="connsiteY60" fmla="*/ 2040381 h 6858000"/>
              <a:gd name="connsiteX61" fmla="*/ 6206332 w 9288464"/>
              <a:gd name="connsiteY61" fmla="*/ 2041973 h 6858000"/>
              <a:gd name="connsiteX62" fmla="*/ 6196014 w 9288464"/>
              <a:gd name="connsiteY62" fmla="*/ 2040381 h 6858000"/>
              <a:gd name="connsiteX63" fmla="*/ 6185694 w 9288464"/>
              <a:gd name="connsiteY63" fmla="*/ 2037992 h 6858000"/>
              <a:gd name="connsiteX64" fmla="*/ 6176964 w 9288464"/>
              <a:gd name="connsiteY64" fmla="*/ 2033214 h 6858000"/>
              <a:gd name="connsiteX65" fmla="*/ 6168232 w 9288464"/>
              <a:gd name="connsiteY65" fmla="*/ 2026843 h 6858000"/>
              <a:gd name="connsiteX66" fmla="*/ 6161882 w 9288464"/>
              <a:gd name="connsiteY66" fmla="*/ 2018084 h 6858000"/>
              <a:gd name="connsiteX67" fmla="*/ 6157120 w 9288464"/>
              <a:gd name="connsiteY67" fmla="*/ 2009324 h 6858000"/>
              <a:gd name="connsiteX68" fmla="*/ 6153150 w 9288464"/>
              <a:gd name="connsiteY68" fmla="*/ 1997379 h 6858000"/>
              <a:gd name="connsiteX69" fmla="*/ 6151564 w 9288464"/>
              <a:gd name="connsiteY69" fmla="*/ 1987823 h 6858000"/>
              <a:gd name="connsiteX70" fmla="*/ 6153150 w 9288464"/>
              <a:gd name="connsiteY70" fmla="*/ 1977471 h 6858000"/>
              <a:gd name="connsiteX71" fmla="*/ 6155532 w 9288464"/>
              <a:gd name="connsiteY71" fmla="*/ 1967119 h 6858000"/>
              <a:gd name="connsiteX72" fmla="*/ 6160294 w 9288464"/>
              <a:gd name="connsiteY72" fmla="*/ 1958360 h 6858000"/>
              <a:gd name="connsiteX73" fmla="*/ 6166644 w 9288464"/>
              <a:gd name="connsiteY73" fmla="*/ 1949600 h 6858000"/>
              <a:gd name="connsiteX74" fmla="*/ 6176170 w 9288464"/>
              <a:gd name="connsiteY74" fmla="*/ 1943229 h 6858000"/>
              <a:gd name="connsiteX75" fmla="*/ 6184900 w 9288464"/>
              <a:gd name="connsiteY75" fmla="*/ 1937655 h 6858000"/>
              <a:gd name="connsiteX76" fmla="*/ 6216650 w 9288464"/>
              <a:gd name="connsiteY76" fmla="*/ 1925710 h 6858000"/>
              <a:gd name="connsiteX77" fmla="*/ 6246814 w 9288464"/>
              <a:gd name="connsiteY77" fmla="*/ 1916155 h 6858000"/>
              <a:gd name="connsiteX78" fmla="*/ 6275388 w 9288464"/>
              <a:gd name="connsiteY78" fmla="*/ 1909784 h 6858000"/>
              <a:gd name="connsiteX79" fmla="*/ 6303170 w 9288464"/>
              <a:gd name="connsiteY79" fmla="*/ 1905006 h 6858000"/>
              <a:gd name="connsiteX80" fmla="*/ 2930526 w 9288464"/>
              <a:gd name="connsiteY80" fmla="*/ 1903413 h 6858000"/>
              <a:gd name="connsiteX81" fmla="*/ 2957513 w 9288464"/>
              <a:gd name="connsiteY81" fmla="*/ 1903413 h 6858000"/>
              <a:gd name="connsiteX82" fmla="*/ 2985295 w 9288464"/>
              <a:gd name="connsiteY82" fmla="*/ 1905006 h 6858000"/>
              <a:gd name="connsiteX83" fmla="*/ 3013076 w 9288464"/>
              <a:gd name="connsiteY83" fmla="*/ 1909784 h 6858000"/>
              <a:gd name="connsiteX84" fmla="*/ 3041651 w 9288464"/>
              <a:gd name="connsiteY84" fmla="*/ 1916155 h 6858000"/>
              <a:gd name="connsiteX85" fmla="*/ 3071813 w 9288464"/>
              <a:gd name="connsiteY85" fmla="*/ 1925710 h 6858000"/>
              <a:gd name="connsiteX86" fmla="*/ 3103564 w 9288464"/>
              <a:gd name="connsiteY86" fmla="*/ 1937655 h 6858000"/>
              <a:gd name="connsiteX87" fmla="*/ 3112295 w 9288464"/>
              <a:gd name="connsiteY87" fmla="*/ 1943230 h 6858000"/>
              <a:gd name="connsiteX88" fmla="*/ 3121820 w 9288464"/>
              <a:gd name="connsiteY88" fmla="*/ 1949600 h 6858000"/>
              <a:gd name="connsiteX89" fmla="*/ 3128170 w 9288464"/>
              <a:gd name="connsiteY89" fmla="*/ 1958360 h 6858000"/>
              <a:gd name="connsiteX90" fmla="*/ 3132932 w 9288464"/>
              <a:gd name="connsiteY90" fmla="*/ 1967119 h 6858000"/>
              <a:gd name="connsiteX91" fmla="*/ 3135314 w 9288464"/>
              <a:gd name="connsiteY91" fmla="*/ 1977471 h 6858000"/>
              <a:gd name="connsiteX92" fmla="*/ 3136901 w 9288464"/>
              <a:gd name="connsiteY92" fmla="*/ 1987824 h 6858000"/>
              <a:gd name="connsiteX93" fmla="*/ 3135314 w 9288464"/>
              <a:gd name="connsiteY93" fmla="*/ 1997379 h 6858000"/>
              <a:gd name="connsiteX94" fmla="*/ 3131345 w 9288464"/>
              <a:gd name="connsiteY94" fmla="*/ 2009324 h 6858000"/>
              <a:gd name="connsiteX95" fmla="*/ 3126582 w 9288464"/>
              <a:gd name="connsiteY95" fmla="*/ 2018084 h 6858000"/>
              <a:gd name="connsiteX96" fmla="*/ 3120232 w 9288464"/>
              <a:gd name="connsiteY96" fmla="*/ 2026843 h 6858000"/>
              <a:gd name="connsiteX97" fmla="*/ 3111501 w 9288464"/>
              <a:gd name="connsiteY97" fmla="*/ 2033214 h 6858000"/>
              <a:gd name="connsiteX98" fmla="*/ 3102770 w 9288464"/>
              <a:gd name="connsiteY98" fmla="*/ 2037992 h 6858000"/>
              <a:gd name="connsiteX99" fmla="*/ 3092451 w 9288464"/>
              <a:gd name="connsiteY99" fmla="*/ 2040381 h 6858000"/>
              <a:gd name="connsiteX100" fmla="*/ 3082132 w 9288464"/>
              <a:gd name="connsiteY100" fmla="*/ 2041973 h 6858000"/>
              <a:gd name="connsiteX101" fmla="*/ 3071813 w 9288464"/>
              <a:gd name="connsiteY101" fmla="*/ 2040381 h 6858000"/>
              <a:gd name="connsiteX102" fmla="*/ 3060701 w 9288464"/>
              <a:gd name="connsiteY102" fmla="*/ 2037992 h 6858000"/>
              <a:gd name="connsiteX103" fmla="*/ 3037682 w 9288464"/>
              <a:gd name="connsiteY103" fmla="*/ 2028436 h 6858000"/>
              <a:gd name="connsiteX104" fmla="*/ 3015457 w 9288464"/>
              <a:gd name="connsiteY104" fmla="*/ 2022065 h 6858000"/>
              <a:gd name="connsiteX105" fmla="*/ 2994026 w 9288464"/>
              <a:gd name="connsiteY105" fmla="*/ 2016491 h 6858000"/>
              <a:gd name="connsiteX106" fmla="*/ 2972595 w 9288464"/>
              <a:gd name="connsiteY106" fmla="*/ 2012509 h 6858000"/>
              <a:gd name="connsiteX107" fmla="*/ 2951957 w 9288464"/>
              <a:gd name="connsiteY107" fmla="*/ 2011713 h 6858000"/>
              <a:gd name="connsiteX108" fmla="*/ 2930526 w 9288464"/>
              <a:gd name="connsiteY108" fmla="*/ 2011713 h 6858000"/>
              <a:gd name="connsiteX109" fmla="*/ 2911476 w 9288464"/>
              <a:gd name="connsiteY109" fmla="*/ 2012509 h 6858000"/>
              <a:gd name="connsiteX110" fmla="*/ 2891632 w 9288464"/>
              <a:gd name="connsiteY110" fmla="*/ 2015695 h 6858000"/>
              <a:gd name="connsiteX111" fmla="*/ 2870995 w 9288464"/>
              <a:gd name="connsiteY111" fmla="*/ 2018880 h 6858000"/>
              <a:gd name="connsiteX112" fmla="*/ 2851945 w 9288464"/>
              <a:gd name="connsiteY112" fmla="*/ 2024454 h 6858000"/>
              <a:gd name="connsiteX113" fmla="*/ 2832101 w 9288464"/>
              <a:gd name="connsiteY113" fmla="*/ 2030825 h 6858000"/>
              <a:gd name="connsiteX114" fmla="*/ 2811463 w 9288464"/>
              <a:gd name="connsiteY114" fmla="*/ 2037195 h 6858000"/>
              <a:gd name="connsiteX115" fmla="*/ 2770982 w 9288464"/>
              <a:gd name="connsiteY115" fmla="*/ 2052325 h 6858000"/>
              <a:gd name="connsiteX116" fmla="*/ 2729707 w 9288464"/>
              <a:gd name="connsiteY116" fmla="*/ 2069845 h 6858000"/>
              <a:gd name="connsiteX117" fmla="*/ 2693988 w 9288464"/>
              <a:gd name="connsiteY117" fmla="*/ 2084178 h 6858000"/>
              <a:gd name="connsiteX118" fmla="*/ 2659063 w 9288464"/>
              <a:gd name="connsiteY118" fmla="*/ 2097716 h 6858000"/>
              <a:gd name="connsiteX119" fmla="*/ 2620963 w 9288464"/>
              <a:gd name="connsiteY119" fmla="*/ 2112050 h 6858000"/>
              <a:gd name="connsiteX120" fmla="*/ 2582069 w 9288464"/>
              <a:gd name="connsiteY120" fmla="*/ 2124790 h 6858000"/>
              <a:gd name="connsiteX121" fmla="*/ 2540001 w 9288464"/>
              <a:gd name="connsiteY121" fmla="*/ 2134347 h 6858000"/>
              <a:gd name="connsiteX122" fmla="*/ 2518569 w 9288464"/>
              <a:gd name="connsiteY122" fmla="*/ 2139921 h 6858000"/>
              <a:gd name="connsiteX123" fmla="*/ 2497138 w 9288464"/>
              <a:gd name="connsiteY123" fmla="*/ 2143903 h 6858000"/>
              <a:gd name="connsiteX124" fmla="*/ 2474119 w 9288464"/>
              <a:gd name="connsiteY124" fmla="*/ 2146291 h 6858000"/>
              <a:gd name="connsiteX125" fmla="*/ 2451894 w 9288464"/>
              <a:gd name="connsiteY125" fmla="*/ 2148680 h 6858000"/>
              <a:gd name="connsiteX126" fmla="*/ 2427288 w 9288464"/>
              <a:gd name="connsiteY126" fmla="*/ 2149476 h 6858000"/>
              <a:gd name="connsiteX127" fmla="*/ 2401888 w 9288464"/>
              <a:gd name="connsiteY127" fmla="*/ 2149476 h 6858000"/>
              <a:gd name="connsiteX128" fmla="*/ 2392363 w 9288464"/>
              <a:gd name="connsiteY128" fmla="*/ 2149476 h 6858000"/>
              <a:gd name="connsiteX129" fmla="*/ 2382044 w 9288464"/>
              <a:gd name="connsiteY129" fmla="*/ 2146291 h 6858000"/>
              <a:gd name="connsiteX130" fmla="*/ 2371726 w 9288464"/>
              <a:gd name="connsiteY130" fmla="*/ 2140717 h 6858000"/>
              <a:gd name="connsiteX131" fmla="*/ 2364582 w 9288464"/>
              <a:gd name="connsiteY131" fmla="*/ 2134347 h 6858000"/>
              <a:gd name="connsiteX132" fmla="*/ 2358232 w 9288464"/>
              <a:gd name="connsiteY132" fmla="*/ 2127180 h 6858000"/>
              <a:gd name="connsiteX133" fmla="*/ 2352676 w 9288464"/>
              <a:gd name="connsiteY133" fmla="*/ 2116827 h 6858000"/>
              <a:gd name="connsiteX134" fmla="*/ 2349501 w 9288464"/>
              <a:gd name="connsiteY134" fmla="*/ 2106475 h 6858000"/>
              <a:gd name="connsiteX135" fmla="*/ 2347913 w 9288464"/>
              <a:gd name="connsiteY135" fmla="*/ 2096919 h 6858000"/>
              <a:gd name="connsiteX136" fmla="*/ 2349501 w 9288464"/>
              <a:gd name="connsiteY136" fmla="*/ 2084974 h 6858000"/>
              <a:gd name="connsiteX137" fmla="*/ 2352676 w 9288464"/>
              <a:gd name="connsiteY137" fmla="*/ 2075419 h 6858000"/>
              <a:gd name="connsiteX138" fmla="*/ 2358232 w 9288464"/>
              <a:gd name="connsiteY138" fmla="*/ 2065863 h 6858000"/>
              <a:gd name="connsiteX139" fmla="*/ 2364582 w 9288464"/>
              <a:gd name="connsiteY139" fmla="*/ 2057103 h 6858000"/>
              <a:gd name="connsiteX140" fmla="*/ 2371726 w 9288464"/>
              <a:gd name="connsiteY140" fmla="*/ 2050733 h 6858000"/>
              <a:gd name="connsiteX141" fmla="*/ 2382044 w 9288464"/>
              <a:gd name="connsiteY141" fmla="*/ 2045955 h 6858000"/>
              <a:gd name="connsiteX142" fmla="*/ 2392363 w 9288464"/>
              <a:gd name="connsiteY142" fmla="*/ 2043566 h 6858000"/>
              <a:gd name="connsiteX143" fmla="*/ 2401888 w 9288464"/>
              <a:gd name="connsiteY143" fmla="*/ 2041973 h 6858000"/>
              <a:gd name="connsiteX144" fmla="*/ 2423319 w 9288464"/>
              <a:gd name="connsiteY144" fmla="*/ 2041973 h 6858000"/>
              <a:gd name="connsiteX145" fmla="*/ 2443957 w 9288464"/>
              <a:gd name="connsiteY145" fmla="*/ 2040381 h 6858000"/>
              <a:gd name="connsiteX146" fmla="*/ 2463007 w 9288464"/>
              <a:gd name="connsiteY146" fmla="*/ 2037992 h 6858000"/>
              <a:gd name="connsiteX147" fmla="*/ 2482057 w 9288464"/>
              <a:gd name="connsiteY147" fmla="*/ 2035603 h 6858000"/>
              <a:gd name="connsiteX148" fmla="*/ 2520157 w 9288464"/>
              <a:gd name="connsiteY148" fmla="*/ 2028436 h 6858000"/>
              <a:gd name="connsiteX149" fmla="*/ 2555082 w 9288464"/>
              <a:gd name="connsiteY149" fmla="*/ 2018880 h 6858000"/>
              <a:gd name="connsiteX150" fmla="*/ 2589213 w 9288464"/>
              <a:gd name="connsiteY150" fmla="*/ 2007732 h 6858000"/>
              <a:gd name="connsiteX151" fmla="*/ 2623344 w 9288464"/>
              <a:gd name="connsiteY151" fmla="*/ 1996583 h 6858000"/>
              <a:gd name="connsiteX152" fmla="*/ 2687638 w 9288464"/>
              <a:gd name="connsiteY152" fmla="*/ 1969508 h 6858000"/>
              <a:gd name="connsiteX153" fmla="*/ 2733676 w 9288464"/>
              <a:gd name="connsiteY153" fmla="*/ 1950396 h 6858000"/>
              <a:gd name="connsiteX154" fmla="*/ 2780507 w 9288464"/>
              <a:gd name="connsiteY154" fmla="*/ 1932877 h 6858000"/>
              <a:gd name="connsiteX155" fmla="*/ 2804320 w 9288464"/>
              <a:gd name="connsiteY155" fmla="*/ 1925710 h 6858000"/>
              <a:gd name="connsiteX156" fmla="*/ 2828132 w 9288464"/>
              <a:gd name="connsiteY156" fmla="*/ 1919340 h 6858000"/>
              <a:gd name="connsiteX157" fmla="*/ 2853532 w 9288464"/>
              <a:gd name="connsiteY157" fmla="*/ 1912969 h 6858000"/>
              <a:gd name="connsiteX158" fmla="*/ 2878932 w 9288464"/>
              <a:gd name="connsiteY158" fmla="*/ 1907395 h 6858000"/>
              <a:gd name="connsiteX159" fmla="*/ 2904332 w 9288464"/>
              <a:gd name="connsiteY159" fmla="*/ 1905006 h 6858000"/>
              <a:gd name="connsiteX160" fmla="*/ 7695406 w 9288464"/>
              <a:gd name="connsiteY160" fmla="*/ 1458913 h 6858000"/>
              <a:gd name="connsiteX161" fmla="*/ 7731126 w 9288464"/>
              <a:gd name="connsiteY161" fmla="*/ 1458913 h 6858000"/>
              <a:gd name="connsiteX162" fmla="*/ 7766844 w 9288464"/>
              <a:gd name="connsiteY162" fmla="*/ 1459707 h 6858000"/>
              <a:gd name="connsiteX163" fmla="*/ 7799388 w 9288464"/>
              <a:gd name="connsiteY163" fmla="*/ 1463676 h 6858000"/>
              <a:gd name="connsiteX164" fmla="*/ 7831932 w 9288464"/>
              <a:gd name="connsiteY164" fmla="*/ 1469232 h 6858000"/>
              <a:gd name="connsiteX165" fmla="*/ 7862888 w 9288464"/>
              <a:gd name="connsiteY165" fmla="*/ 1476376 h 6858000"/>
              <a:gd name="connsiteX166" fmla="*/ 7890670 w 9288464"/>
              <a:gd name="connsiteY166" fmla="*/ 1484313 h 6858000"/>
              <a:gd name="connsiteX167" fmla="*/ 7916864 w 9288464"/>
              <a:gd name="connsiteY167" fmla="*/ 1491457 h 6858000"/>
              <a:gd name="connsiteX168" fmla="*/ 7940676 w 9288464"/>
              <a:gd name="connsiteY168" fmla="*/ 1500188 h 6858000"/>
              <a:gd name="connsiteX169" fmla="*/ 7978776 w 9288464"/>
              <a:gd name="connsiteY169" fmla="*/ 1516063 h 6858000"/>
              <a:gd name="connsiteX170" fmla="*/ 8004176 w 9288464"/>
              <a:gd name="connsiteY170" fmla="*/ 1527176 h 6858000"/>
              <a:gd name="connsiteX171" fmla="*/ 8012906 w 9288464"/>
              <a:gd name="connsiteY171" fmla="*/ 1531145 h 6858000"/>
              <a:gd name="connsiteX172" fmla="*/ 7968456 w 9288464"/>
              <a:gd name="connsiteY172" fmla="*/ 1655763 h 6858000"/>
              <a:gd name="connsiteX173" fmla="*/ 8273256 w 9288464"/>
              <a:gd name="connsiteY173" fmla="*/ 1670051 h 6858000"/>
              <a:gd name="connsiteX174" fmla="*/ 8182770 w 9288464"/>
              <a:gd name="connsiteY174" fmla="*/ 1889920 h 6858000"/>
              <a:gd name="connsiteX175" fmla="*/ 8364538 w 9288464"/>
              <a:gd name="connsiteY175" fmla="*/ 1885951 h 6858000"/>
              <a:gd name="connsiteX176" fmla="*/ 8353426 w 9288464"/>
              <a:gd name="connsiteY176" fmla="*/ 1901032 h 6858000"/>
              <a:gd name="connsiteX177" fmla="*/ 8321676 w 9288464"/>
              <a:gd name="connsiteY177" fmla="*/ 1941513 h 6858000"/>
              <a:gd name="connsiteX178" fmla="*/ 8298656 w 9288464"/>
              <a:gd name="connsiteY178" fmla="*/ 1968501 h 6858000"/>
              <a:gd name="connsiteX179" fmla="*/ 8272464 w 9288464"/>
              <a:gd name="connsiteY179" fmla="*/ 2000251 h 6858000"/>
              <a:gd name="connsiteX180" fmla="*/ 8240712 w 9288464"/>
              <a:gd name="connsiteY180" fmla="*/ 2032794 h 6858000"/>
              <a:gd name="connsiteX181" fmla="*/ 8206582 w 9288464"/>
              <a:gd name="connsiteY181" fmla="*/ 2066926 h 6858000"/>
              <a:gd name="connsiteX182" fmla="*/ 8170070 w 9288464"/>
              <a:gd name="connsiteY182" fmla="*/ 2102645 h 6858000"/>
              <a:gd name="connsiteX183" fmla="*/ 8129588 w 9288464"/>
              <a:gd name="connsiteY183" fmla="*/ 2136776 h 6858000"/>
              <a:gd name="connsiteX184" fmla="*/ 8085932 w 9288464"/>
              <a:gd name="connsiteY184" fmla="*/ 2170907 h 6858000"/>
              <a:gd name="connsiteX185" fmla="*/ 8064500 w 9288464"/>
              <a:gd name="connsiteY185" fmla="*/ 2185988 h 6858000"/>
              <a:gd name="connsiteX186" fmla="*/ 8042276 w 9288464"/>
              <a:gd name="connsiteY186" fmla="*/ 2201070 h 6858000"/>
              <a:gd name="connsiteX187" fmla="*/ 8017670 w 9288464"/>
              <a:gd name="connsiteY187" fmla="*/ 2214563 h 6858000"/>
              <a:gd name="connsiteX188" fmla="*/ 7995444 w 9288464"/>
              <a:gd name="connsiteY188" fmla="*/ 2227263 h 6858000"/>
              <a:gd name="connsiteX189" fmla="*/ 7971632 w 9288464"/>
              <a:gd name="connsiteY189" fmla="*/ 2239963 h 6858000"/>
              <a:gd name="connsiteX190" fmla="*/ 7947026 w 9288464"/>
              <a:gd name="connsiteY190" fmla="*/ 2251076 h 6858000"/>
              <a:gd name="connsiteX191" fmla="*/ 7923212 w 9288464"/>
              <a:gd name="connsiteY191" fmla="*/ 2260601 h 6858000"/>
              <a:gd name="connsiteX192" fmla="*/ 7897812 w 9288464"/>
              <a:gd name="connsiteY192" fmla="*/ 2269332 h 6858000"/>
              <a:gd name="connsiteX193" fmla="*/ 7872412 w 9288464"/>
              <a:gd name="connsiteY193" fmla="*/ 2275682 h 6858000"/>
              <a:gd name="connsiteX194" fmla="*/ 7848600 w 9288464"/>
              <a:gd name="connsiteY194" fmla="*/ 2280445 h 6858000"/>
              <a:gd name="connsiteX195" fmla="*/ 7746206 w 9288464"/>
              <a:gd name="connsiteY195" fmla="*/ 2291557 h 6858000"/>
              <a:gd name="connsiteX196" fmla="*/ 7709694 w 9288464"/>
              <a:gd name="connsiteY196" fmla="*/ 2294732 h 6858000"/>
              <a:gd name="connsiteX197" fmla="*/ 7673182 w 9288464"/>
              <a:gd name="connsiteY197" fmla="*/ 2297113 h 6858000"/>
              <a:gd name="connsiteX198" fmla="*/ 7637464 w 9288464"/>
              <a:gd name="connsiteY198" fmla="*/ 2297113 h 6858000"/>
              <a:gd name="connsiteX199" fmla="*/ 7602538 w 9288464"/>
              <a:gd name="connsiteY199" fmla="*/ 2297113 h 6858000"/>
              <a:gd name="connsiteX200" fmla="*/ 7566820 w 9288464"/>
              <a:gd name="connsiteY200" fmla="*/ 2294732 h 6858000"/>
              <a:gd name="connsiteX201" fmla="*/ 7532688 w 9288464"/>
              <a:gd name="connsiteY201" fmla="*/ 2291557 h 6858000"/>
              <a:gd name="connsiteX202" fmla="*/ 7498556 w 9288464"/>
              <a:gd name="connsiteY202" fmla="*/ 2286794 h 6858000"/>
              <a:gd name="connsiteX203" fmla="*/ 7466012 w 9288464"/>
              <a:gd name="connsiteY203" fmla="*/ 2282032 h 6858000"/>
              <a:gd name="connsiteX204" fmla="*/ 7434264 w 9288464"/>
              <a:gd name="connsiteY204" fmla="*/ 2274095 h 6858000"/>
              <a:gd name="connsiteX205" fmla="*/ 7402512 w 9288464"/>
              <a:gd name="connsiteY205" fmla="*/ 2266951 h 6858000"/>
              <a:gd name="connsiteX206" fmla="*/ 7373144 w 9288464"/>
              <a:gd name="connsiteY206" fmla="*/ 2257426 h 6858000"/>
              <a:gd name="connsiteX207" fmla="*/ 7344570 w 9288464"/>
              <a:gd name="connsiteY207" fmla="*/ 2247901 h 6858000"/>
              <a:gd name="connsiteX208" fmla="*/ 7316788 w 9288464"/>
              <a:gd name="connsiteY208" fmla="*/ 2235995 h 6858000"/>
              <a:gd name="connsiteX209" fmla="*/ 7291388 w 9288464"/>
              <a:gd name="connsiteY209" fmla="*/ 2223295 h 6858000"/>
              <a:gd name="connsiteX210" fmla="*/ 7265988 w 9288464"/>
              <a:gd name="connsiteY210" fmla="*/ 2211388 h 6858000"/>
              <a:gd name="connsiteX211" fmla="*/ 7242970 w 9288464"/>
              <a:gd name="connsiteY211" fmla="*/ 2195513 h 6858000"/>
              <a:gd name="connsiteX212" fmla="*/ 7220744 w 9288464"/>
              <a:gd name="connsiteY212" fmla="*/ 2180432 h 6858000"/>
              <a:gd name="connsiteX213" fmla="*/ 7201694 w 9288464"/>
              <a:gd name="connsiteY213" fmla="*/ 2164557 h 6858000"/>
              <a:gd name="connsiteX214" fmla="*/ 7182644 w 9288464"/>
              <a:gd name="connsiteY214" fmla="*/ 2146301 h 6858000"/>
              <a:gd name="connsiteX215" fmla="*/ 7165976 w 9288464"/>
              <a:gd name="connsiteY215" fmla="*/ 2127251 h 6858000"/>
              <a:gd name="connsiteX216" fmla="*/ 7152482 w 9288464"/>
              <a:gd name="connsiteY216" fmla="*/ 2108995 h 6858000"/>
              <a:gd name="connsiteX217" fmla="*/ 7139782 w 9288464"/>
              <a:gd name="connsiteY217" fmla="*/ 2086769 h 6858000"/>
              <a:gd name="connsiteX218" fmla="*/ 7129464 w 9288464"/>
              <a:gd name="connsiteY218" fmla="*/ 2065338 h 6858000"/>
              <a:gd name="connsiteX219" fmla="*/ 7120732 w 9288464"/>
              <a:gd name="connsiteY219" fmla="*/ 2043113 h 6858000"/>
              <a:gd name="connsiteX220" fmla="*/ 7115176 w 9288464"/>
              <a:gd name="connsiteY220" fmla="*/ 2020095 h 6858000"/>
              <a:gd name="connsiteX221" fmla="*/ 7112000 w 9288464"/>
              <a:gd name="connsiteY221" fmla="*/ 1996282 h 6858000"/>
              <a:gd name="connsiteX222" fmla="*/ 7110412 w 9288464"/>
              <a:gd name="connsiteY222" fmla="*/ 1970882 h 6858000"/>
              <a:gd name="connsiteX223" fmla="*/ 7112000 w 9288464"/>
              <a:gd name="connsiteY223" fmla="*/ 1943895 h 6858000"/>
              <a:gd name="connsiteX224" fmla="*/ 7115176 w 9288464"/>
              <a:gd name="connsiteY224" fmla="*/ 1917701 h 6858000"/>
              <a:gd name="connsiteX225" fmla="*/ 7123112 w 9288464"/>
              <a:gd name="connsiteY225" fmla="*/ 1889920 h 6858000"/>
              <a:gd name="connsiteX226" fmla="*/ 7131844 w 9288464"/>
              <a:gd name="connsiteY226" fmla="*/ 1860551 h 6858000"/>
              <a:gd name="connsiteX227" fmla="*/ 7144544 w 9288464"/>
              <a:gd name="connsiteY227" fmla="*/ 1831976 h 6858000"/>
              <a:gd name="connsiteX228" fmla="*/ 7161212 w 9288464"/>
              <a:gd name="connsiteY228" fmla="*/ 1800226 h 6858000"/>
              <a:gd name="connsiteX229" fmla="*/ 7180264 w 9288464"/>
              <a:gd name="connsiteY229" fmla="*/ 1770063 h 6858000"/>
              <a:gd name="connsiteX230" fmla="*/ 7200106 w 9288464"/>
              <a:gd name="connsiteY230" fmla="*/ 1740695 h 6858000"/>
              <a:gd name="connsiteX231" fmla="*/ 7223126 w 9288464"/>
              <a:gd name="connsiteY231" fmla="*/ 1711326 h 6858000"/>
              <a:gd name="connsiteX232" fmla="*/ 7246938 w 9288464"/>
              <a:gd name="connsiteY232" fmla="*/ 1685132 h 6858000"/>
              <a:gd name="connsiteX233" fmla="*/ 7273132 w 9288464"/>
              <a:gd name="connsiteY233" fmla="*/ 1658938 h 6858000"/>
              <a:gd name="connsiteX234" fmla="*/ 7302500 w 9288464"/>
              <a:gd name="connsiteY234" fmla="*/ 1634332 h 6858000"/>
              <a:gd name="connsiteX235" fmla="*/ 7331870 w 9288464"/>
              <a:gd name="connsiteY235" fmla="*/ 1612107 h 6858000"/>
              <a:gd name="connsiteX236" fmla="*/ 7364412 w 9288464"/>
              <a:gd name="connsiteY236" fmla="*/ 1589088 h 6858000"/>
              <a:gd name="connsiteX237" fmla="*/ 7397750 w 9288464"/>
              <a:gd name="connsiteY237" fmla="*/ 1567657 h 6858000"/>
              <a:gd name="connsiteX238" fmla="*/ 7431882 w 9288464"/>
              <a:gd name="connsiteY238" fmla="*/ 1548607 h 6858000"/>
              <a:gd name="connsiteX239" fmla="*/ 7468394 w 9288464"/>
              <a:gd name="connsiteY239" fmla="*/ 1529557 h 6858000"/>
              <a:gd name="connsiteX240" fmla="*/ 7504906 w 9288464"/>
              <a:gd name="connsiteY240" fmla="*/ 1512888 h 6858000"/>
              <a:gd name="connsiteX241" fmla="*/ 7543006 w 9288464"/>
              <a:gd name="connsiteY241" fmla="*/ 1497013 h 6858000"/>
              <a:gd name="connsiteX242" fmla="*/ 7583488 w 9288464"/>
              <a:gd name="connsiteY242" fmla="*/ 1481932 h 6858000"/>
              <a:gd name="connsiteX243" fmla="*/ 7623970 w 9288464"/>
              <a:gd name="connsiteY243" fmla="*/ 1469232 h 6858000"/>
              <a:gd name="connsiteX244" fmla="*/ 7641432 w 9288464"/>
              <a:gd name="connsiteY244" fmla="*/ 1465263 h 6858000"/>
              <a:gd name="connsiteX245" fmla="*/ 7658894 w 9288464"/>
              <a:gd name="connsiteY245" fmla="*/ 1462882 h 6858000"/>
              <a:gd name="connsiteX246" fmla="*/ 1557338 w 9288464"/>
              <a:gd name="connsiteY246" fmla="*/ 1458913 h 6858000"/>
              <a:gd name="connsiteX247" fmla="*/ 1593056 w 9288464"/>
              <a:gd name="connsiteY247" fmla="*/ 1458913 h 6858000"/>
              <a:gd name="connsiteX248" fmla="*/ 1629569 w 9288464"/>
              <a:gd name="connsiteY248" fmla="*/ 1462882 h 6858000"/>
              <a:gd name="connsiteX249" fmla="*/ 1647031 w 9288464"/>
              <a:gd name="connsiteY249" fmla="*/ 1465263 h 6858000"/>
              <a:gd name="connsiteX250" fmla="*/ 1664494 w 9288464"/>
              <a:gd name="connsiteY250" fmla="*/ 1469232 h 6858000"/>
              <a:gd name="connsiteX251" fmla="*/ 1704975 w 9288464"/>
              <a:gd name="connsiteY251" fmla="*/ 1481932 h 6858000"/>
              <a:gd name="connsiteX252" fmla="*/ 1745456 w 9288464"/>
              <a:gd name="connsiteY252" fmla="*/ 1497013 h 6858000"/>
              <a:gd name="connsiteX253" fmla="*/ 1783556 w 9288464"/>
              <a:gd name="connsiteY253" fmla="*/ 1512888 h 6858000"/>
              <a:gd name="connsiteX254" fmla="*/ 1820069 w 9288464"/>
              <a:gd name="connsiteY254" fmla="*/ 1529557 h 6858000"/>
              <a:gd name="connsiteX255" fmla="*/ 1856581 w 9288464"/>
              <a:gd name="connsiteY255" fmla="*/ 1548607 h 6858000"/>
              <a:gd name="connsiteX256" fmla="*/ 1890712 w 9288464"/>
              <a:gd name="connsiteY256" fmla="*/ 1567657 h 6858000"/>
              <a:gd name="connsiteX257" fmla="*/ 1924050 w 9288464"/>
              <a:gd name="connsiteY257" fmla="*/ 1589088 h 6858000"/>
              <a:gd name="connsiteX258" fmla="*/ 1956594 w 9288464"/>
              <a:gd name="connsiteY258" fmla="*/ 1612107 h 6858000"/>
              <a:gd name="connsiteX259" fmla="*/ 1985962 w 9288464"/>
              <a:gd name="connsiteY259" fmla="*/ 1634332 h 6858000"/>
              <a:gd name="connsiteX260" fmla="*/ 2015331 w 9288464"/>
              <a:gd name="connsiteY260" fmla="*/ 1658938 h 6858000"/>
              <a:gd name="connsiteX261" fmla="*/ 2041525 w 9288464"/>
              <a:gd name="connsiteY261" fmla="*/ 1685132 h 6858000"/>
              <a:gd name="connsiteX262" fmla="*/ 2065338 w 9288464"/>
              <a:gd name="connsiteY262" fmla="*/ 1711326 h 6858000"/>
              <a:gd name="connsiteX263" fmla="*/ 2088356 w 9288464"/>
              <a:gd name="connsiteY263" fmla="*/ 1740694 h 6858000"/>
              <a:gd name="connsiteX264" fmla="*/ 2108200 w 9288464"/>
              <a:gd name="connsiteY264" fmla="*/ 1770063 h 6858000"/>
              <a:gd name="connsiteX265" fmla="*/ 2127250 w 9288464"/>
              <a:gd name="connsiteY265" fmla="*/ 1800226 h 6858000"/>
              <a:gd name="connsiteX266" fmla="*/ 2143919 w 9288464"/>
              <a:gd name="connsiteY266" fmla="*/ 1831976 h 6858000"/>
              <a:gd name="connsiteX267" fmla="*/ 2156619 w 9288464"/>
              <a:gd name="connsiteY267" fmla="*/ 1860551 h 6858000"/>
              <a:gd name="connsiteX268" fmla="*/ 2165350 w 9288464"/>
              <a:gd name="connsiteY268" fmla="*/ 1889919 h 6858000"/>
              <a:gd name="connsiteX269" fmla="*/ 2173288 w 9288464"/>
              <a:gd name="connsiteY269" fmla="*/ 1917701 h 6858000"/>
              <a:gd name="connsiteX270" fmla="*/ 2176462 w 9288464"/>
              <a:gd name="connsiteY270" fmla="*/ 1943894 h 6858000"/>
              <a:gd name="connsiteX271" fmla="*/ 2178050 w 9288464"/>
              <a:gd name="connsiteY271" fmla="*/ 1970882 h 6858000"/>
              <a:gd name="connsiteX272" fmla="*/ 2176462 w 9288464"/>
              <a:gd name="connsiteY272" fmla="*/ 1996282 h 6858000"/>
              <a:gd name="connsiteX273" fmla="*/ 2173288 w 9288464"/>
              <a:gd name="connsiteY273" fmla="*/ 2020094 h 6858000"/>
              <a:gd name="connsiteX274" fmla="*/ 2167731 w 9288464"/>
              <a:gd name="connsiteY274" fmla="*/ 2043113 h 6858000"/>
              <a:gd name="connsiteX275" fmla="*/ 2159000 w 9288464"/>
              <a:gd name="connsiteY275" fmla="*/ 2065338 h 6858000"/>
              <a:gd name="connsiteX276" fmla="*/ 2148681 w 9288464"/>
              <a:gd name="connsiteY276" fmla="*/ 2086769 h 6858000"/>
              <a:gd name="connsiteX277" fmla="*/ 2135981 w 9288464"/>
              <a:gd name="connsiteY277" fmla="*/ 2108994 h 6858000"/>
              <a:gd name="connsiteX278" fmla="*/ 2122488 w 9288464"/>
              <a:gd name="connsiteY278" fmla="*/ 2127251 h 6858000"/>
              <a:gd name="connsiteX279" fmla="*/ 2105819 w 9288464"/>
              <a:gd name="connsiteY279" fmla="*/ 2146301 h 6858000"/>
              <a:gd name="connsiteX280" fmla="*/ 2086769 w 9288464"/>
              <a:gd name="connsiteY280" fmla="*/ 2164557 h 6858000"/>
              <a:gd name="connsiteX281" fmla="*/ 2067719 w 9288464"/>
              <a:gd name="connsiteY281" fmla="*/ 2180432 h 6858000"/>
              <a:gd name="connsiteX282" fmla="*/ 2045494 w 9288464"/>
              <a:gd name="connsiteY282" fmla="*/ 2195513 h 6858000"/>
              <a:gd name="connsiteX283" fmla="*/ 2022475 w 9288464"/>
              <a:gd name="connsiteY283" fmla="*/ 2211388 h 6858000"/>
              <a:gd name="connsiteX284" fmla="*/ 1997075 w 9288464"/>
              <a:gd name="connsiteY284" fmla="*/ 2223294 h 6858000"/>
              <a:gd name="connsiteX285" fmla="*/ 1971675 w 9288464"/>
              <a:gd name="connsiteY285" fmla="*/ 2235995 h 6858000"/>
              <a:gd name="connsiteX286" fmla="*/ 1943894 w 9288464"/>
              <a:gd name="connsiteY286" fmla="*/ 2247901 h 6858000"/>
              <a:gd name="connsiteX287" fmla="*/ 1915319 w 9288464"/>
              <a:gd name="connsiteY287" fmla="*/ 2257426 h 6858000"/>
              <a:gd name="connsiteX288" fmla="*/ 1885950 w 9288464"/>
              <a:gd name="connsiteY288" fmla="*/ 2266951 h 6858000"/>
              <a:gd name="connsiteX289" fmla="*/ 1854200 w 9288464"/>
              <a:gd name="connsiteY289" fmla="*/ 2274095 h 6858000"/>
              <a:gd name="connsiteX290" fmla="*/ 1822450 w 9288464"/>
              <a:gd name="connsiteY290" fmla="*/ 2282032 h 6858000"/>
              <a:gd name="connsiteX291" fmla="*/ 1789906 w 9288464"/>
              <a:gd name="connsiteY291" fmla="*/ 2286794 h 6858000"/>
              <a:gd name="connsiteX292" fmla="*/ 1755775 w 9288464"/>
              <a:gd name="connsiteY292" fmla="*/ 2291557 h 6858000"/>
              <a:gd name="connsiteX293" fmla="*/ 1721644 w 9288464"/>
              <a:gd name="connsiteY293" fmla="*/ 2294732 h 6858000"/>
              <a:gd name="connsiteX294" fmla="*/ 1685925 w 9288464"/>
              <a:gd name="connsiteY294" fmla="*/ 2297113 h 6858000"/>
              <a:gd name="connsiteX295" fmla="*/ 1651000 w 9288464"/>
              <a:gd name="connsiteY295" fmla="*/ 2297113 h 6858000"/>
              <a:gd name="connsiteX296" fmla="*/ 1615281 w 9288464"/>
              <a:gd name="connsiteY296" fmla="*/ 2297113 h 6858000"/>
              <a:gd name="connsiteX297" fmla="*/ 1578769 w 9288464"/>
              <a:gd name="connsiteY297" fmla="*/ 2294732 h 6858000"/>
              <a:gd name="connsiteX298" fmla="*/ 1542256 w 9288464"/>
              <a:gd name="connsiteY298" fmla="*/ 2291557 h 6858000"/>
              <a:gd name="connsiteX299" fmla="*/ 1439862 w 9288464"/>
              <a:gd name="connsiteY299" fmla="*/ 2280445 h 6858000"/>
              <a:gd name="connsiteX300" fmla="*/ 1416050 w 9288464"/>
              <a:gd name="connsiteY300" fmla="*/ 2275682 h 6858000"/>
              <a:gd name="connsiteX301" fmla="*/ 1390650 w 9288464"/>
              <a:gd name="connsiteY301" fmla="*/ 2269332 h 6858000"/>
              <a:gd name="connsiteX302" fmla="*/ 1365250 w 9288464"/>
              <a:gd name="connsiteY302" fmla="*/ 2260601 h 6858000"/>
              <a:gd name="connsiteX303" fmla="*/ 1341438 w 9288464"/>
              <a:gd name="connsiteY303" fmla="*/ 2251076 h 6858000"/>
              <a:gd name="connsiteX304" fmla="*/ 1316831 w 9288464"/>
              <a:gd name="connsiteY304" fmla="*/ 2239963 h 6858000"/>
              <a:gd name="connsiteX305" fmla="*/ 1293019 w 9288464"/>
              <a:gd name="connsiteY305" fmla="*/ 2227263 h 6858000"/>
              <a:gd name="connsiteX306" fmla="*/ 1270794 w 9288464"/>
              <a:gd name="connsiteY306" fmla="*/ 2214563 h 6858000"/>
              <a:gd name="connsiteX307" fmla="*/ 1246188 w 9288464"/>
              <a:gd name="connsiteY307" fmla="*/ 2201070 h 6858000"/>
              <a:gd name="connsiteX308" fmla="*/ 1223962 w 9288464"/>
              <a:gd name="connsiteY308" fmla="*/ 2185988 h 6858000"/>
              <a:gd name="connsiteX309" fmla="*/ 1202531 w 9288464"/>
              <a:gd name="connsiteY309" fmla="*/ 2170907 h 6858000"/>
              <a:gd name="connsiteX310" fmla="*/ 1158875 w 9288464"/>
              <a:gd name="connsiteY310" fmla="*/ 2136776 h 6858000"/>
              <a:gd name="connsiteX311" fmla="*/ 1118394 w 9288464"/>
              <a:gd name="connsiteY311" fmla="*/ 2102644 h 6858000"/>
              <a:gd name="connsiteX312" fmla="*/ 1081881 w 9288464"/>
              <a:gd name="connsiteY312" fmla="*/ 2066926 h 6858000"/>
              <a:gd name="connsiteX313" fmla="*/ 1047750 w 9288464"/>
              <a:gd name="connsiteY313" fmla="*/ 2032794 h 6858000"/>
              <a:gd name="connsiteX314" fmla="*/ 1016000 w 9288464"/>
              <a:gd name="connsiteY314" fmla="*/ 2000251 h 6858000"/>
              <a:gd name="connsiteX315" fmla="*/ 989806 w 9288464"/>
              <a:gd name="connsiteY315" fmla="*/ 1968501 h 6858000"/>
              <a:gd name="connsiteX316" fmla="*/ 966788 w 9288464"/>
              <a:gd name="connsiteY316" fmla="*/ 1941513 h 6858000"/>
              <a:gd name="connsiteX317" fmla="*/ 935038 w 9288464"/>
              <a:gd name="connsiteY317" fmla="*/ 1901032 h 6858000"/>
              <a:gd name="connsiteX318" fmla="*/ 923925 w 9288464"/>
              <a:gd name="connsiteY318" fmla="*/ 1885951 h 6858000"/>
              <a:gd name="connsiteX319" fmla="*/ 1105694 w 9288464"/>
              <a:gd name="connsiteY319" fmla="*/ 1889919 h 6858000"/>
              <a:gd name="connsiteX320" fmla="*/ 1015206 w 9288464"/>
              <a:gd name="connsiteY320" fmla="*/ 1670051 h 6858000"/>
              <a:gd name="connsiteX321" fmla="*/ 1320006 w 9288464"/>
              <a:gd name="connsiteY321" fmla="*/ 1655763 h 6858000"/>
              <a:gd name="connsiteX322" fmla="*/ 1275556 w 9288464"/>
              <a:gd name="connsiteY322" fmla="*/ 1531144 h 6858000"/>
              <a:gd name="connsiteX323" fmla="*/ 1284288 w 9288464"/>
              <a:gd name="connsiteY323" fmla="*/ 1527176 h 6858000"/>
              <a:gd name="connsiteX324" fmla="*/ 1309688 w 9288464"/>
              <a:gd name="connsiteY324" fmla="*/ 1516063 h 6858000"/>
              <a:gd name="connsiteX325" fmla="*/ 1347788 w 9288464"/>
              <a:gd name="connsiteY325" fmla="*/ 1500188 h 6858000"/>
              <a:gd name="connsiteX326" fmla="*/ 1371600 w 9288464"/>
              <a:gd name="connsiteY326" fmla="*/ 1491457 h 6858000"/>
              <a:gd name="connsiteX327" fmla="*/ 1397794 w 9288464"/>
              <a:gd name="connsiteY327" fmla="*/ 1484313 h 6858000"/>
              <a:gd name="connsiteX328" fmla="*/ 1425575 w 9288464"/>
              <a:gd name="connsiteY328" fmla="*/ 1476376 h 6858000"/>
              <a:gd name="connsiteX329" fmla="*/ 1456531 w 9288464"/>
              <a:gd name="connsiteY329" fmla="*/ 1469232 h 6858000"/>
              <a:gd name="connsiteX330" fmla="*/ 1489075 w 9288464"/>
              <a:gd name="connsiteY330" fmla="*/ 1463676 h 6858000"/>
              <a:gd name="connsiteX331" fmla="*/ 1521619 w 9288464"/>
              <a:gd name="connsiteY331" fmla="*/ 1459707 h 6858000"/>
              <a:gd name="connsiteX332" fmla="*/ 4644232 w 9288464"/>
              <a:gd name="connsiteY332" fmla="*/ 0 h 6858000"/>
              <a:gd name="connsiteX333" fmla="*/ 4697412 w 9288464"/>
              <a:gd name="connsiteY333" fmla="*/ 1588 h 6858000"/>
              <a:gd name="connsiteX334" fmla="*/ 4750594 w 9288464"/>
              <a:gd name="connsiteY334" fmla="*/ 2382 h 6858000"/>
              <a:gd name="connsiteX335" fmla="*/ 4802188 w 9288464"/>
              <a:gd name="connsiteY335" fmla="*/ 4763 h 6858000"/>
              <a:gd name="connsiteX336" fmla="*/ 4851400 w 9288464"/>
              <a:gd name="connsiteY336" fmla="*/ 8732 h 6858000"/>
              <a:gd name="connsiteX337" fmla="*/ 4900612 w 9288464"/>
              <a:gd name="connsiteY337" fmla="*/ 12700 h 6858000"/>
              <a:gd name="connsiteX338" fmla="*/ 4949032 w 9288464"/>
              <a:gd name="connsiteY338" fmla="*/ 17463 h 6858000"/>
              <a:gd name="connsiteX339" fmla="*/ 4995864 w 9288464"/>
              <a:gd name="connsiteY339" fmla="*/ 23813 h 6858000"/>
              <a:gd name="connsiteX340" fmla="*/ 5042694 w 9288464"/>
              <a:gd name="connsiteY340" fmla="*/ 31750 h 6858000"/>
              <a:gd name="connsiteX341" fmla="*/ 5086350 w 9288464"/>
              <a:gd name="connsiteY341" fmla="*/ 38894 h 6858000"/>
              <a:gd name="connsiteX342" fmla="*/ 5130800 w 9288464"/>
              <a:gd name="connsiteY342" fmla="*/ 48419 h 6858000"/>
              <a:gd name="connsiteX343" fmla="*/ 5173664 w 9288464"/>
              <a:gd name="connsiteY343" fmla="*/ 57944 h 6858000"/>
              <a:gd name="connsiteX344" fmla="*/ 5215732 w 9288464"/>
              <a:gd name="connsiteY344" fmla="*/ 68263 h 6858000"/>
              <a:gd name="connsiteX345" fmla="*/ 5257006 w 9288464"/>
              <a:gd name="connsiteY345" fmla="*/ 79375 h 6858000"/>
              <a:gd name="connsiteX346" fmla="*/ 5297488 w 9288464"/>
              <a:gd name="connsiteY346" fmla="*/ 91282 h 6858000"/>
              <a:gd name="connsiteX347" fmla="*/ 5337176 w 9288464"/>
              <a:gd name="connsiteY347" fmla="*/ 103982 h 6858000"/>
              <a:gd name="connsiteX348" fmla="*/ 5374482 w 9288464"/>
              <a:gd name="connsiteY348" fmla="*/ 116682 h 6858000"/>
              <a:gd name="connsiteX349" fmla="*/ 5411788 w 9288464"/>
              <a:gd name="connsiteY349" fmla="*/ 130175 h 6858000"/>
              <a:gd name="connsiteX350" fmla="*/ 5448300 w 9288464"/>
              <a:gd name="connsiteY350" fmla="*/ 144463 h 6858000"/>
              <a:gd name="connsiteX351" fmla="*/ 5484812 w 9288464"/>
              <a:gd name="connsiteY351" fmla="*/ 159544 h 6858000"/>
              <a:gd name="connsiteX352" fmla="*/ 5518944 w 9288464"/>
              <a:gd name="connsiteY352" fmla="*/ 174625 h 6858000"/>
              <a:gd name="connsiteX353" fmla="*/ 5553076 w 9288464"/>
              <a:gd name="connsiteY353" fmla="*/ 190500 h 6858000"/>
              <a:gd name="connsiteX354" fmla="*/ 5585620 w 9288464"/>
              <a:gd name="connsiteY354" fmla="*/ 207169 h 6858000"/>
              <a:gd name="connsiteX355" fmla="*/ 5618956 w 9288464"/>
              <a:gd name="connsiteY355" fmla="*/ 223838 h 6858000"/>
              <a:gd name="connsiteX356" fmla="*/ 5650706 w 9288464"/>
              <a:gd name="connsiteY356" fmla="*/ 241300 h 6858000"/>
              <a:gd name="connsiteX357" fmla="*/ 5711032 w 9288464"/>
              <a:gd name="connsiteY357" fmla="*/ 277813 h 6858000"/>
              <a:gd name="connsiteX358" fmla="*/ 5768182 w 9288464"/>
              <a:gd name="connsiteY358" fmla="*/ 315913 h 6858000"/>
              <a:gd name="connsiteX359" fmla="*/ 5823744 w 9288464"/>
              <a:gd name="connsiteY359" fmla="*/ 355600 h 6858000"/>
              <a:gd name="connsiteX360" fmla="*/ 5875338 w 9288464"/>
              <a:gd name="connsiteY360" fmla="*/ 394494 h 6858000"/>
              <a:gd name="connsiteX361" fmla="*/ 5926138 w 9288464"/>
              <a:gd name="connsiteY361" fmla="*/ 435769 h 6858000"/>
              <a:gd name="connsiteX362" fmla="*/ 5972968 w 9288464"/>
              <a:gd name="connsiteY362" fmla="*/ 477838 h 6858000"/>
              <a:gd name="connsiteX363" fmla="*/ 6018212 w 9288464"/>
              <a:gd name="connsiteY363" fmla="*/ 520700 h 6858000"/>
              <a:gd name="connsiteX364" fmla="*/ 6061076 w 9288464"/>
              <a:gd name="connsiteY364" fmla="*/ 562769 h 6858000"/>
              <a:gd name="connsiteX365" fmla="*/ 6101556 w 9288464"/>
              <a:gd name="connsiteY365" fmla="*/ 605632 h 6858000"/>
              <a:gd name="connsiteX366" fmla="*/ 6139656 w 9288464"/>
              <a:gd name="connsiteY366" fmla="*/ 648494 h 6858000"/>
              <a:gd name="connsiteX367" fmla="*/ 6177756 w 9288464"/>
              <a:gd name="connsiteY367" fmla="*/ 691357 h 6858000"/>
              <a:gd name="connsiteX368" fmla="*/ 6211888 w 9288464"/>
              <a:gd name="connsiteY368" fmla="*/ 733425 h 6858000"/>
              <a:gd name="connsiteX369" fmla="*/ 6278564 w 9288464"/>
              <a:gd name="connsiteY369" fmla="*/ 815182 h 6858000"/>
              <a:gd name="connsiteX370" fmla="*/ 6339682 w 9288464"/>
              <a:gd name="connsiteY370" fmla="*/ 892175 h 6858000"/>
              <a:gd name="connsiteX371" fmla="*/ 6395244 w 9288464"/>
              <a:gd name="connsiteY371" fmla="*/ 963613 h 6858000"/>
              <a:gd name="connsiteX372" fmla="*/ 6423026 w 9288464"/>
              <a:gd name="connsiteY372" fmla="*/ 997744 h 6858000"/>
              <a:gd name="connsiteX373" fmla="*/ 6448426 w 9288464"/>
              <a:gd name="connsiteY373" fmla="*/ 1027907 h 6858000"/>
              <a:gd name="connsiteX374" fmla="*/ 6474620 w 9288464"/>
              <a:gd name="connsiteY374" fmla="*/ 1056482 h 6858000"/>
              <a:gd name="connsiteX375" fmla="*/ 6500812 w 9288464"/>
              <a:gd name="connsiteY375" fmla="*/ 1083469 h 6858000"/>
              <a:gd name="connsiteX376" fmla="*/ 6528594 w 9288464"/>
              <a:gd name="connsiteY376" fmla="*/ 1107282 h 6858000"/>
              <a:gd name="connsiteX377" fmla="*/ 6555582 w 9288464"/>
              <a:gd name="connsiteY377" fmla="*/ 1130301 h 6858000"/>
              <a:gd name="connsiteX378" fmla="*/ 6583364 w 9288464"/>
              <a:gd name="connsiteY378" fmla="*/ 1151732 h 6858000"/>
              <a:gd name="connsiteX379" fmla="*/ 6611144 w 9288464"/>
              <a:gd name="connsiteY379" fmla="*/ 1169194 h 6858000"/>
              <a:gd name="connsiteX380" fmla="*/ 6638926 w 9288464"/>
              <a:gd name="connsiteY380" fmla="*/ 1186657 h 6858000"/>
              <a:gd name="connsiteX381" fmla="*/ 6668294 w 9288464"/>
              <a:gd name="connsiteY381" fmla="*/ 1200944 h 6858000"/>
              <a:gd name="connsiteX382" fmla="*/ 6696076 w 9288464"/>
              <a:gd name="connsiteY382" fmla="*/ 1215232 h 6858000"/>
              <a:gd name="connsiteX383" fmla="*/ 6724650 w 9288464"/>
              <a:gd name="connsiteY383" fmla="*/ 1226344 h 6858000"/>
              <a:gd name="connsiteX384" fmla="*/ 6752432 w 9288464"/>
              <a:gd name="connsiteY384" fmla="*/ 1235075 h 6858000"/>
              <a:gd name="connsiteX385" fmla="*/ 6781800 w 9288464"/>
              <a:gd name="connsiteY385" fmla="*/ 1243013 h 6858000"/>
              <a:gd name="connsiteX386" fmla="*/ 6811168 w 9288464"/>
              <a:gd name="connsiteY386" fmla="*/ 1249363 h 6858000"/>
              <a:gd name="connsiteX387" fmla="*/ 6839744 w 9288464"/>
              <a:gd name="connsiteY387" fmla="*/ 1254126 h 6858000"/>
              <a:gd name="connsiteX388" fmla="*/ 6869112 w 9288464"/>
              <a:gd name="connsiteY388" fmla="*/ 1256507 h 6858000"/>
              <a:gd name="connsiteX389" fmla="*/ 6896894 w 9288464"/>
              <a:gd name="connsiteY389" fmla="*/ 1258094 h 6858000"/>
              <a:gd name="connsiteX390" fmla="*/ 6926264 w 9288464"/>
              <a:gd name="connsiteY390" fmla="*/ 1256507 h 6858000"/>
              <a:gd name="connsiteX391" fmla="*/ 6954044 w 9288464"/>
              <a:gd name="connsiteY391" fmla="*/ 1254919 h 6858000"/>
              <a:gd name="connsiteX392" fmla="*/ 6982620 w 9288464"/>
              <a:gd name="connsiteY392" fmla="*/ 1251744 h 6858000"/>
              <a:gd name="connsiteX393" fmla="*/ 7010400 w 9288464"/>
              <a:gd name="connsiteY393" fmla="*/ 1246188 h 6858000"/>
              <a:gd name="connsiteX394" fmla="*/ 7038182 w 9288464"/>
              <a:gd name="connsiteY394" fmla="*/ 1239838 h 6858000"/>
              <a:gd name="connsiteX395" fmla="*/ 7065964 w 9288464"/>
              <a:gd name="connsiteY395" fmla="*/ 1232694 h 6858000"/>
              <a:gd name="connsiteX396" fmla="*/ 7093744 w 9288464"/>
              <a:gd name="connsiteY396" fmla="*/ 1222375 h 6858000"/>
              <a:gd name="connsiteX397" fmla="*/ 7120732 w 9288464"/>
              <a:gd name="connsiteY397" fmla="*/ 1212057 h 6858000"/>
              <a:gd name="connsiteX398" fmla="*/ 7146926 w 9288464"/>
              <a:gd name="connsiteY398" fmla="*/ 1199357 h 6858000"/>
              <a:gd name="connsiteX399" fmla="*/ 7173912 w 9288464"/>
              <a:gd name="connsiteY399" fmla="*/ 1186657 h 6858000"/>
              <a:gd name="connsiteX400" fmla="*/ 7199312 w 9288464"/>
              <a:gd name="connsiteY400" fmla="*/ 1171576 h 6858000"/>
              <a:gd name="connsiteX401" fmla="*/ 7223920 w 9288464"/>
              <a:gd name="connsiteY401" fmla="*/ 1156494 h 6858000"/>
              <a:gd name="connsiteX402" fmla="*/ 7249320 w 9288464"/>
              <a:gd name="connsiteY402" fmla="*/ 1139032 h 6858000"/>
              <a:gd name="connsiteX403" fmla="*/ 7273132 w 9288464"/>
              <a:gd name="connsiteY403" fmla="*/ 1121569 h 6858000"/>
              <a:gd name="connsiteX404" fmla="*/ 7297738 w 9288464"/>
              <a:gd name="connsiteY404" fmla="*/ 1102519 h 6858000"/>
              <a:gd name="connsiteX405" fmla="*/ 7319964 w 9288464"/>
              <a:gd name="connsiteY405" fmla="*/ 1081882 h 6858000"/>
              <a:gd name="connsiteX406" fmla="*/ 7363620 w 9288464"/>
              <a:gd name="connsiteY406" fmla="*/ 1042988 h 6858000"/>
              <a:gd name="connsiteX407" fmla="*/ 7404100 w 9288464"/>
              <a:gd name="connsiteY407" fmla="*/ 1008857 h 6858000"/>
              <a:gd name="connsiteX408" fmla="*/ 7440612 w 9288464"/>
              <a:gd name="connsiteY408" fmla="*/ 979488 h 6858000"/>
              <a:gd name="connsiteX409" fmla="*/ 7474744 w 9288464"/>
              <a:gd name="connsiteY409" fmla="*/ 954088 h 6858000"/>
              <a:gd name="connsiteX410" fmla="*/ 7508876 w 9288464"/>
              <a:gd name="connsiteY410" fmla="*/ 931863 h 6858000"/>
              <a:gd name="connsiteX411" fmla="*/ 7543006 w 9288464"/>
              <a:gd name="connsiteY411" fmla="*/ 911225 h 6858000"/>
              <a:gd name="connsiteX412" fmla="*/ 7577932 w 9288464"/>
              <a:gd name="connsiteY412" fmla="*/ 892175 h 6858000"/>
              <a:gd name="connsiteX413" fmla="*/ 7614444 w 9288464"/>
              <a:gd name="connsiteY413" fmla="*/ 874713 h 6858000"/>
              <a:gd name="connsiteX414" fmla="*/ 7654926 w 9288464"/>
              <a:gd name="connsiteY414" fmla="*/ 857250 h 6858000"/>
              <a:gd name="connsiteX415" fmla="*/ 7699376 w 9288464"/>
              <a:gd name="connsiteY415" fmla="*/ 838200 h 6858000"/>
              <a:gd name="connsiteX416" fmla="*/ 7801768 w 9288464"/>
              <a:gd name="connsiteY416" fmla="*/ 793750 h 6858000"/>
              <a:gd name="connsiteX417" fmla="*/ 7931944 w 9288464"/>
              <a:gd name="connsiteY417" fmla="*/ 737394 h 6858000"/>
              <a:gd name="connsiteX418" fmla="*/ 8010526 w 9288464"/>
              <a:gd name="connsiteY418" fmla="*/ 703263 h 6858000"/>
              <a:gd name="connsiteX419" fmla="*/ 8097838 w 9288464"/>
              <a:gd name="connsiteY419" fmla="*/ 662782 h 6858000"/>
              <a:gd name="connsiteX420" fmla="*/ 8143082 w 9288464"/>
              <a:gd name="connsiteY420" fmla="*/ 642144 h 6858000"/>
              <a:gd name="connsiteX421" fmla="*/ 8189912 w 9288464"/>
              <a:gd name="connsiteY421" fmla="*/ 623094 h 6858000"/>
              <a:gd name="connsiteX422" fmla="*/ 8235156 w 9288464"/>
              <a:gd name="connsiteY422" fmla="*/ 605632 h 6858000"/>
              <a:gd name="connsiteX423" fmla="*/ 8279606 w 9288464"/>
              <a:gd name="connsiteY423" fmla="*/ 590550 h 6858000"/>
              <a:gd name="connsiteX424" fmla="*/ 8324850 w 9288464"/>
              <a:gd name="connsiteY424" fmla="*/ 577850 h 6858000"/>
              <a:gd name="connsiteX425" fmla="*/ 8369300 w 9288464"/>
              <a:gd name="connsiteY425" fmla="*/ 565150 h 6858000"/>
              <a:gd name="connsiteX426" fmla="*/ 8412164 w 9288464"/>
              <a:gd name="connsiteY426" fmla="*/ 554832 h 6858000"/>
              <a:gd name="connsiteX427" fmla="*/ 8456612 w 9288464"/>
              <a:gd name="connsiteY427" fmla="*/ 546100 h 6858000"/>
              <a:gd name="connsiteX428" fmla="*/ 8498682 w 9288464"/>
              <a:gd name="connsiteY428" fmla="*/ 539750 h 6858000"/>
              <a:gd name="connsiteX429" fmla="*/ 8541544 w 9288464"/>
              <a:gd name="connsiteY429" fmla="*/ 534988 h 6858000"/>
              <a:gd name="connsiteX430" fmla="*/ 8582024 w 9288464"/>
              <a:gd name="connsiteY430" fmla="*/ 531019 h 6858000"/>
              <a:gd name="connsiteX431" fmla="*/ 8623300 w 9288464"/>
              <a:gd name="connsiteY431" fmla="*/ 529432 h 6858000"/>
              <a:gd name="connsiteX432" fmla="*/ 8662988 w 9288464"/>
              <a:gd name="connsiteY432" fmla="*/ 529432 h 6858000"/>
              <a:gd name="connsiteX433" fmla="*/ 8701882 w 9288464"/>
              <a:gd name="connsiteY433" fmla="*/ 531019 h 6858000"/>
              <a:gd name="connsiteX434" fmla="*/ 8739982 w 9288464"/>
              <a:gd name="connsiteY434" fmla="*/ 533400 h 6858000"/>
              <a:gd name="connsiteX435" fmla="*/ 8778082 w 9288464"/>
              <a:gd name="connsiteY435" fmla="*/ 538163 h 6858000"/>
              <a:gd name="connsiteX436" fmla="*/ 8814594 w 9288464"/>
              <a:gd name="connsiteY436" fmla="*/ 544513 h 6858000"/>
              <a:gd name="connsiteX437" fmla="*/ 8849520 w 9288464"/>
              <a:gd name="connsiteY437" fmla="*/ 554038 h 6858000"/>
              <a:gd name="connsiteX438" fmla="*/ 8883650 w 9288464"/>
              <a:gd name="connsiteY438" fmla="*/ 562769 h 6858000"/>
              <a:gd name="connsiteX439" fmla="*/ 8916988 w 9288464"/>
              <a:gd name="connsiteY439" fmla="*/ 573882 h 6858000"/>
              <a:gd name="connsiteX440" fmla="*/ 8949532 w 9288464"/>
              <a:gd name="connsiteY440" fmla="*/ 586582 h 6858000"/>
              <a:gd name="connsiteX441" fmla="*/ 8981282 w 9288464"/>
              <a:gd name="connsiteY441" fmla="*/ 601663 h 6858000"/>
              <a:gd name="connsiteX442" fmla="*/ 9010650 w 9288464"/>
              <a:gd name="connsiteY442" fmla="*/ 616744 h 6858000"/>
              <a:gd name="connsiteX443" fmla="*/ 9039224 w 9288464"/>
              <a:gd name="connsiteY443" fmla="*/ 634207 h 6858000"/>
              <a:gd name="connsiteX444" fmla="*/ 9067008 w 9288464"/>
              <a:gd name="connsiteY444" fmla="*/ 653257 h 6858000"/>
              <a:gd name="connsiteX445" fmla="*/ 9092408 w 9288464"/>
              <a:gd name="connsiteY445" fmla="*/ 673894 h 6858000"/>
              <a:gd name="connsiteX446" fmla="*/ 9117808 w 9288464"/>
              <a:gd name="connsiteY446" fmla="*/ 695325 h 6858000"/>
              <a:gd name="connsiteX447" fmla="*/ 9140824 w 9288464"/>
              <a:gd name="connsiteY447" fmla="*/ 719138 h 6858000"/>
              <a:gd name="connsiteX448" fmla="*/ 9163050 w 9288464"/>
              <a:gd name="connsiteY448" fmla="*/ 744538 h 6858000"/>
              <a:gd name="connsiteX449" fmla="*/ 9183688 w 9288464"/>
              <a:gd name="connsiteY449" fmla="*/ 769938 h 6858000"/>
              <a:gd name="connsiteX450" fmla="*/ 9202738 w 9288464"/>
              <a:gd name="connsiteY450" fmla="*/ 799307 h 6858000"/>
              <a:gd name="connsiteX451" fmla="*/ 9218612 w 9288464"/>
              <a:gd name="connsiteY451" fmla="*/ 827882 h 6858000"/>
              <a:gd name="connsiteX452" fmla="*/ 9235282 w 9288464"/>
              <a:gd name="connsiteY452" fmla="*/ 858044 h 6858000"/>
              <a:gd name="connsiteX453" fmla="*/ 9247982 w 9288464"/>
              <a:gd name="connsiteY453" fmla="*/ 889000 h 6858000"/>
              <a:gd name="connsiteX454" fmla="*/ 9259094 w 9288464"/>
              <a:gd name="connsiteY454" fmla="*/ 919957 h 6858000"/>
              <a:gd name="connsiteX455" fmla="*/ 9269412 w 9288464"/>
              <a:gd name="connsiteY455" fmla="*/ 950913 h 6858000"/>
              <a:gd name="connsiteX456" fmla="*/ 9277350 w 9288464"/>
              <a:gd name="connsiteY456" fmla="*/ 983457 h 6858000"/>
              <a:gd name="connsiteX457" fmla="*/ 9282112 w 9288464"/>
              <a:gd name="connsiteY457" fmla="*/ 1015207 h 6858000"/>
              <a:gd name="connsiteX458" fmla="*/ 9286082 w 9288464"/>
              <a:gd name="connsiteY458" fmla="*/ 1047751 h 6858000"/>
              <a:gd name="connsiteX459" fmla="*/ 9288464 w 9288464"/>
              <a:gd name="connsiteY459" fmla="*/ 1081088 h 6858000"/>
              <a:gd name="connsiteX460" fmla="*/ 9288464 w 9288464"/>
              <a:gd name="connsiteY460" fmla="*/ 1113632 h 6858000"/>
              <a:gd name="connsiteX461" fmla="*/ 9286876 w 9288464"/>
              <a:gd name="connsiteY461" fmla="*/ 1146969 h 6858000"/>
              <a:gd name="connsiteX462" fmla="*/ 9283700 w 9288464"/>
              <a:gd name="connsiteY462" fmla="*/ 1179513 h 6858000"/>
              <a:gd name="connsiteX463" fmla="*/ 9278144 w 9288464"/>
              <a:gd name="connsiteY463" fmla="*/ 1212057 h 6858000"/>
              <a:gd name="connsiteX464" fmla="*/ 9271794 w 9288464"/>
              <a:gd name="connsiteY464" fmla="*/ 1246188 h 6858000"/>
              <a:gd name="connsiteX465" fmla="*/ 9264650 w 9288464"/>
              <a:gd name="connsiteY465" fmla="*/ 1279525 h 6858000"/>
              <a:gd name="connsiteX466" fmla="*/ 9255920 w 9288464"/>
              <a:gd name="connsiteY466" fmla="*/ 1313657 h 6858000"/>
              <a:gd name="connsiteX467" fmla="*/ 9244012 w 9288464"/>
              <a:gd name="connsiteY467" fmla="*/ 1346201 h 6858000"/>
              <a:gd name="connsiteX468" fmla="*/ 9232900 w 9288464"/>
              <a:gd name="connsiteY468" fmla="*/ 1380332 h 6858000"/>
              <a:gd name="connsiteX469" fmla="*/ 9218612 w 9288464"/>
              <a:gd name="connsiteY469" fmla="*/ 1413669 h 6858000"/>
              <a:gd name="connsiteX470" fmla="*/ 9203532 w 9288464"/>
              <a:gd name="connsiteY470" fmla="*/ 1447801 h 6858000"/>
              <a:gd name="connsiteX471" fmla="*/ 9187656 w 9288464"/>
              <a:gd name="connsiteY471" fmla="*/ 1480344 h 6858000"/>
              <a:gd name="connsiteX472" fmla="*/ 9170988 w 9288464"/>
              <a:gd name="connsiteY472" fmla="*/ 1512888 h 6858000"/>
              <a:gd name="connsiteX473" fmla="*/ 9151938 w 9288464"/>
              <a:gd name="connsiteY473" fmla="*/ 1546226 h 6858000"/>
              <a:gd name="connsiteX474" fmla="*/ 9132888 w 9288464"/>
              <a:gd name="connsiteY474" fmla="*/ 1578769 h 6858000"/>
              <a:gd name="connsiteX475" fmla="*/ 9111456 w 9288464"/>
              <a:gd name="connsiteY475" fmla="*/ 1612107 h 6858000"/>
              <a:gd name="connsiteX476" fmla="*/ 9090024 w 9288464"/>
              <a:gd name="connsiteY476" fmla="*/ 1643063 h 6858000"/>
              <a:gd name="connsiteX477" fmla="*/ 9067008 w 9288464"/>
              <a:gd name="connsiteY477" fmla="*/ 1676401 h 6858000"/>
              <a:gd name="connsiteX478" fmla="*/ 9043194 w 9288464"/>
              <a:gd name="connsiteY478" fmla="*/ 1708150 h 6858000"/>
              <a:gd name="connsiteX479" fmla="*/ 9019382 w 9288464"/>
              <a:gd name="connsiteY479" fmla="*/ 1738313 h 6858000"/>
              <a:gd name="connsiteX480" fmla="*/ 8993982 w 9288464"/>
              <a:gd name="connsiteY480" fmla="*/ 1770063 h 6858000"/>
              <a:gd name="connsiteX481" fmla="*/ 8966994 w 9288464"/>
              <a:gd name="connsiteY481" fmla="*/ 1800226 h 6858000"/>
              <a:gd name="connsiteX482" fmla="*/ 8939212 w 9288464"/>
              <a:gd name="connsiteY482" fmla="*/ 1829594 h 6858000"/>
              <a:gd name="connsiteX483" fmla="*/ 8911432 w 9288464"/>
              <a:gd name="connsiteY483" fmla="*/ 1859757 h 6858000"/>
              <a:gd name="connsiteX484" fmla="*/ 8890000 w 9288464"/>
              <a:gd name="connsiteY484" fmla="*/ 1881188 h 6858000"/>
              <a:gd name="connsiteX485" fmla="*/ 8868568 w 9288464"/>
              <a:gd name="connsiteY485" fmla="*/ 1901032 h 6858000"/>
              <a:gd name="connsiteX486" fmla="*/ 8846344 w 9288464"/>
              <a:gd name="connsiteY486" fmla="*/ 1921669 h 6858000"/>
              <a:gd name="connsiteX487" fmla="*/ 8823324 w 9288464"/>
              <a:gd name="connsiteY487" fmla="*/ 1940719 h 6858000"/>
              <a:gd name="connsiteX488" fmla="*/ 8799512 w 9288464"/>
              <a:gd name="connsiteY488" fmla="*/ 1959769 h 6858000"/>
              <a:gd name="connsiteX489" fmla="*/ 8774908 w 9288464"/>
              <a:gd name="connsiteY489" fmla="*/ 1977232 h 6858000"/>
              <a:gd name="connsiteX490" fmla="*/ 8750300 w 9288464"/>
              <a:gd name="connsiteY490" fmla="*/ 1994694 h 6858000"/>
              <a:gd name="connsiteX491" fmla="*/ 8725694 w 9288464"/>
              <a:gd name="connsiteY491" fmla="*/ 2011363 h 6858000"/>
              <a:gd name="connsiteX492" fmla="*/ 8770144 w 9288464"/>
              <a:gd name="connsiteY492" fmla="*/ 1724026 h 6858000"/>
              <a:gd name="connsiteX493" fmla="*/ 8479632 w 9288464"/>
              <a:gd name="connsiteY493" fmla="*/ 1892301 h 6858000"/>
              <a:gd name="connsiteX494" fmla="*/ 8563768 w 9288464"/>
              <a:gd name="connsiteY494" fmla="*/ 1680369 h 6858000"/>
              <a:gd name="connsiteX495" fmla="*/ 8324056 w 9288464"/>
              <a:gd name="connsiteY495" fmla="*/ 1789907 h 6858000"/>
              <a:gd name="connsiteX496" fmla="*/ 8445500 w 9288464"/>
              <a:gd name="connsiteY496" fmla="*/ 1581151 h 6858000"/>
              <a:gd name="connsiteX497" fmla="*/ 8087520 w 9288464"/>
              <a:gd name="connsiteY497" fmla="*/ 1576388 h 6858000"/>
              <a:gd name="connsiteX498" fmla="*/ 8182768 w 9288464"/>
              <a:gd name="connsiteY498" fmla="*/ 1489076 h 6858000"/>
              <a:gd name="connsiteX499" fmla="*/ 8164512 w 9288464"/>
              <a:gd name="connsiteY499" fmla="*/ 1480344 h 6858000"/>
              <a:gd name="connsiteX500" fmla="*/ 8144668 w 9288464"/>
              <a:gd name="connsiteY500" fmla="*/ 1470025 h 6858000"/>
              <a:gd name="connsiteX501" fmla="*/ 8117682 w 9288464"/>
              <a:gd name="connsiteY501" fmla="*/ 1458913 h 6858000"/>
              <a:gd name="connsiteX502" fmla="*/ 8085932 w 9288464"/>
              <a:gd name="connsiteY502" fmla="*/ 1446213 h 6858000"/>
              <a:gd name="connsiteX503" fmla="*/ 8051006 w 9288464"/>
              <a:gd name="connsiteY503" fmla="*/ 1431925 h 6858000"/>
              <a:gd name="connsiteX504" fmla="*/ 8010526 w 9288464"/>
              <a:gd name="connsiteY504" fmla="*/ 1418432 h 6858000"/>
              <a:gd name="connsiteX505" fmla="*/ 7968456 w 9288464"/>
              <a:gd name="connsiteY505" fmla="*/ 1407319 h 6858000"/>
              <a:gd name="connsiteX506" fmla="*/ 8031956 w 9288464"/>
              <a:gd name="connsiteY506" fmla="*/ 1404144 h 6858000"/>
              <a:gd name="connsiteX507" fmla="*/ 8096250 w 9288464"/>
              <a:gd name="connsiteY507" fmla="*/ 1404144 h 6858000"/>
              <a:gd name="connsiteX508" fmla="*/ 8162132 w 9288464"/>
              <a:gd name="connsiteY508" fmla="*/ 1407319 h 6858000"/>
              <a:gd name="connsiteX509" fmla="*/ 8226426 w 9288464"/>
              <a:gd name="connsiteY509" fmla="*/ 1413669 h 6858000"/>
              <a:gd name="connsiteX510" fmla="*/ 8268494 w 9288464"/>
              <a:gd name="connsiteY510" fmla="*/ 1416844 h 6858000"/>
              <a:gd name="connsiteX511" fmla="*/ 8309768 w 9288464"/>
              <a:gd name="connsiteY511" fmla="*/ 1420019 h 6858000"/>
              <a:gd name="connsiteX512" fmla="*/ 8351838 w 9288464"/>
              <a:gd name="connsiteY512" fmla="*/ 1420019 h 6858000"/>
              <a:gd name="connsiteX513" fmla="*/ 8392320 w 9288464"/>
              <a:gd name="connsiteY513" fmla="*/ 1420019 h 6858000"/>
              <a:gd name="connsiteX514" fmla="*/ 8431212 w 9288464"/>
              <a:gd name="connsiteY514" fmla="*/ 1418432 h 6858000"/>
              <a:gd name="connsiteX515" fmla="*/ 8470900 w 9288464"/>
              <a:gd name="connsiteY515" fmla="*/ 1416050 h 6858000"/>
              <a:gd name="connsiteX516" fmla="*/ 8508208 w 9288464"/>
              <a:gd name="connsiteY516" fmla="*/ 1412082 h 6858000"/>
              <a:gd name="connsiteX517" fmla="*/ 8545512 w 9288464"/>
              <a:gd name="connsiteY517" fmla="*/ 1405732 h 6858000"/>
              <a:gd name="connsiteX518" fmla="*/ 8582024 w 9288464"/>
              <a:gd name="connsiteY518" fmla="*/ 1399382 h 6858000"/>
              <a:gd name="connsiteX519" fmla="*/ 8616156 w 9288464"/>
              <a:gd name="connsiteY519" fmla="*/ 1391444 h 6858000"/>
              <a:gd name="connsiteX520" fmla="*/ 8648700 w 9288464"/>
              <a:gd name="connsiteY520" fmla="*/ 1382713 h 6858000"/>
              <a:gd name="connsiteX521" fmla="*/ 8680450 w 9288464"/>
              <a:gd name="connsiteY521" fmla="*/ 1373982 h 6858000"/>
              <a:gd name="connsiteX522" fmla="*/ 8710612 w 9288464"/>
              <a:gd name="connsiteY522" fmla="*/ 1362869 h 6858000"/>
              <a:gd name="connsiteX523" fmla="*/ 8738394 w 9288464"/>
              <a:gd name="connsiteY523" fmla="*/ 1350169 h 6858000"/>
              <a:gd name="connsiteX524" fmla="*/ 8765382 w 9288464"/>
              <a:gd name="connsiteY524" fmla="*/ 1337469 h 6858000"/>
              <a:gd name="connsiteX525" fmla="*/ 8790782 w 9288464"/>
              <a:gd name="connsiteY525" fmla="*/ 1323182 h 6858000"/>
              <a:gd name="connsiteX526" fmla="*/ 8813008 w 9288464"/>
              <a:gd name="connsiteY526" fmla="*/ 1308101 h 6858000"/>
              <a:gd name="connsiteX527" fmla="*/ 8833644 w 9288464"/>
              <a:gd name="connsiteY527" fmla="*/ 1292226 h 6858000"/>
              <a:gd name="connsiteX528" fmla="*/ 8852694 w 9288464"/>
              <a:gd name="connsiteY528" fmla="*/ 1275557 h 6858000"/>
              <a:gd name="connsiteX529" fmla="*/ 8868568 w 9288464"/>
              <a:gd name="connsiteY529" fmla="*/ 1258094 h 6858000"/>
              <a:gd name="connsiteX530" fmla="*/ 8882856 w 9288464"/>
              <a:gd name="connsiteY530" fmla="*/ 1239044 h 6858000"/>
              <a:gd name="connsiteX531" fmla="*/ 8893968 w 9288464"/>
              <a:gd name="connsiteY531" fmla="*/ 1218407 h 6858000"/>
              <a:gd name="connsiteX532" fmla="*/ 8902700 w 9288464"/>
              <a:gd name="connsiteY532" fmla="*/ 1198563 h 6858000"/>
              <a:gd name="connsiteX533" fmla="*/ 8908256 w 9288464"/>
              <a:gd name="connsiteY533" fmla="*/ 1177132 h 6858000"/>
              <a:gd name="connsiteX534" fmla="*/ 8911432 w 9288464"/>
              <a:gd name="connsiteY534" fmla="*/ 1155700 h 6858000"/>
              <a:gd name="connsiteX535" fmla="*/ 8911432 w 9288464"/>
              <a:gd name="connsiteY535" fmla="*/ 1132682 h 6858000"/>
              <a:gd name="connsiteX536" fmla="*/ 8909050 w 9288464"/>
              <a:gd name="connsiteY536" fmla="*/ 1108869 h 6858000"/>
              <a:gd name="connsiteX537" fmla="*/ 8904288 w 9288464"/>
              <a:gd name="connsiteY537" fmla="*/ 1084263 h 6858000"/>
              <a:gd name="connsiteX538" fmla="*/ 8895556 w 9288464"/>
              <a:gd name="connsiteY538" fmla="*/ 1059657 h 6858000"/>
              <a:gd name="connsiteX539" fmla="*/ 8882856 w 9288464"/>
              <a:gd name="connsiteY539" fmla="*/ 1034257 h 6858000"/>
              <a:gd name="connsiteX540" fmla="*/ 8866188 w 9288464"/>
              <a:gd name="connsiteY540" fmla="*/ 1007269 h 6858000"/>
              <a:gd name="connsiteX541" fmla="*/ 8847138 w 9288464"/>
              <a:gd name="connsiteY541" fmla="*/ 981075 h 6858000"/>
              <a:gd name="connsiteX542" fmla="*/ 8825708 w 9288464"/>
              <a:gd name="connsiteY542" fmla="*/ 954088 h 6858000"/>
              <a:gd name="connsiteX543" fmla="*/ 8802688 w 9288464"/>
              <a:gd name="connsiteY543" fmla="*/ 931863 h 6858000"/>
              <a:gd name="connsiteX544" fmla="*/ 8778876 w 9288464"/>
              <a:gd name="connsiteY544" fmla="*/ 911225 h 6858000"/>
              <a:gd name="connsiteX545" fmla="*/ 8753476 w 9288464"/>
              <a:gd name="connsiteY545" fmla="*/ 892175 h 6858000"/>
              <a:gd name="connsiteX546" fmla="*/ 8728868 w 9288464"/>
              <a:gd name="connsiteY546" fmla="*/ 877094 h 6858000"/>
              <a:gd name="connsiteX547" fmla="*/ 8700294 w 9288464"/>
              <a:gd name="connsiteY547" fmla="*/ 863600 h 6858000"/>
              <a:gd name="connsiteX548" fmla="*/ 8672512 w 9288464"/>
              <a:gd name="connsiteY548" fmla="*/ 853282 h 6858000"/>
              <a:gd name="connsiteX549" fmla="*/ 8642350 w 9288464"/>
              <a:gd name="connsiteY549" fmla="*/ 844550 h 6858000"/>
              <a:gd name="connsiteX550" fmla="*/ 8613776 w 9288464"/>
              <a:gd name="connsiteY550" fmla="*/ 836613 h 6858000"/>
              <a:gd name="connsiteX551" fmla="*/ 8582024 w 9288464"/>
              <a:gd name="connsiteY551" fmla="*/ 831850 h 6858000"/>
              <a:gd name="connsiteX552" fmla="*/ 8550276 w 9288464"/>
              <a:gd name="connsiteY552" fmla="*/ 829469 h 6858000"/>
              <a:gd name="connsiteX553" fmla="*/ 8517732 w 9288464"/>
              <a:gd name="connsiteY553" fmla="*/ 827882 h 6858000"/>
              <a:gd name="connsiteX554" fmla="*/ 8484394 w 9288464"/>
              <a:gd name="connsiteY554" fmla="*/ 827882 h 6858000"/>
              <a:gd name="connsiteX555" fmla="*/ 8450264 w 9288464"/>
              <a:gd name="connsiteY555" fmla="*/ 829469 h 6858000"/>
              <a:gd name="connsiteX556" fmla="*/ 8416132 w 9288464"/>
              <a:gd name="connsiteY556" fmla="*/ 833438 h 6858000"/>
              <a:gd name="connsiteX557" fmla="*/ 8381206 w 9288464"/>
              <a:gd name="connsiteY557" fmla="*/ 838200 h 6858000"/>
              <a:gd name="connsiteX558" fmla="*/ 8345488 w 9288464"/>
              <a:gd name="connsiteY558" fmla="*/ 842963 h 6858000"/>
              <a:gd name="connsiteX559" fmla="*/ 8308976 w 9288464"/>
              <a:gd name="connsiteY559" fmla="*/ 850900 h 6858000"/>
              <a:gd name="connsiteX560" fmla="*/ 8272464 w 9288464"/>
              <a:gd name="connsiteY560" fmla="*/ 858044 h 6858000"/>
              <a:gd name="connsiteX561" fmla="*/ 8235156 w 9288464"/>
              <a:gd name="connsiteY561" fmla="*/ 867569 h 6858000"/>
              <a:gd name="connsiteX562" fmla="*/ 8162132 w 9288464"/>
              <a:gd name="connsiteY562" fmla="*/ 887413 h 6858000"/>
              <a:gd name="connsiteX563" fmla="*/ 8085932 w 9288464"/>
              <a:gd name="connsiteY563" fmla="*/ 911225 h 6858000"/>
              <a:gd name="connsiteX564" fmla="*/ 8010526 w 9288464"/>
              <a:gd name="connsiteY564" fmla="*/ 935832 h 6858000"/>
              <a:gd name="connsiteX565" fmla="*/ 7935912 w 9288464"/>
              <a:gd name="connsiteY565" fmla="*/ 962025 h 6858000"/>
              <a:gd name="connsiteX566" fmla="*/ 7786688 w 9288464"/>
              <a:gd name="connsiteY566" fmla="*/ 1013619 h 6858000"/>
              <a:gd name="connsiteX567" fmla="*/ 7750968 w 9288464"/>
              <a:gd name="connsiteY567" fmla="*/ 1027907 h 6858000"/>
              <a:gd name="connsiteX568" fmla="*/ 7716838 w 9288464"/>
              <a:gd name="connsiteY568" fmla="*/ 1040607 h 6858000"/>
              <a:gd name="connsiteX569" fmla="*/ 7685882 w 9288464"/>
              <a:gd name="connsiteY569" fmla="*/ 1054101 h 6858000"/>
              <a:gd name="connsiteX570" fmla="*/ 7654926 w 9288464"/>
              <a:gd name="connsiteY570" fmla="*/ 1069182 h 6858000"/>
              <a:gd name="connsiteX571" fmla="*/ 7626350 w 9288464"/>
              <a:gd name="connsiteY571" fmla="*/ 1083469 h 6858000"/>
              <a:gd name="connsiteX572" fmla="*/ 7598568 w 9288464"/>
              <a:gd name="connsiteY572" fmla="*/ 1098550 h 6858000"/>
              <a:gd name="connsiteX573" fmla="*/ 7573168 w 9288464"/>
              <a:gd name="connsiteY573" fmla="*/ 1113632 h 6858000"/>
              <a:gd name="connsiteX574" fmla="*/ 7547768 w 9288464"/>
              <a:gd name="connsiteY574" fmla="*/ 1130301 h 6858000"/>
              <a:gd name="connsiteX575" fmla="*/ 7523956 w 9288464"/>
              <a:gd name="connsiteY575" fmla="*/ 1145382 h 6858000"/>
              <a:gd name="connsiteX576" fmla="*/ 7502526 w 9288464"/>
              <a:gd name="connsiteY576" fmla="*/ 1162050 h 6858000"/>
              <a:gd name="connsiteX577" fmla="*/ 7459664 w 9288464"/>
              <a:gd name="connsiteY577" fmla="*/ 1194594 h 6858000"/>
              <a:gd name="connsiteX578" fmla="*/ 7419976 w 9288464"/>
              <a:gd name="connsiteY578" fmla="*/ 1226344 h 6858000"/>
              <a:gd name="connsiteX579" fmla="*/ 7381876 w 9288464"/>
              <a:gd name="connsiteY579" fmla="*/ 1258888 h 6858000"/>
              <a:gd name="connsiteX580" fmla="*/ 7345364 w 9288464"/>
              <a:gd name="connsiteY580" fmla="*/ 1290638 h 6858000"/>
              <a:gd name="connsiteX581" fmla="*/ 7308850 w 9288464"/>
              <a:gd name="connsiteY581" fmla="*/ 1322388 h 6858000"/>
              <a:gd name="connsiteX582" fmla="*/ 7270750 w 9288464"/>
              <a:gd name="connsiteY582" fmla="*/ 1352550 h 6858000"/>
              <a:gd name="connsiteX583" fmla="*/ 7233444 w 9288464"/>
              <a:gd name="connsiteY583" fmla="*/ 1380332 h 6858000"/>
              <a:gd name="connsiteX584" fmla="*/ 7212806 w 9288464"/>
              <a:gd name="connsiteY584" fmla="*/ 1394619 h 6858000"/>
              <a:gd name="connsiteX585" fmla="*/ 7191376 w 9288464"/>
              <a:gd name="connsiteY585" fmla="*/ 1408113 h 6858000"/>
              <a:gd name="connsiteX586" fmla="*/ 7169944 w 9288464"/>
              <a:gd name="connsiteY586" fmla="*/ 1420813 h 6858000"/>
              <a:gd name="connsiteX587" fmla="*/ 7146926 w 9288464"/>
              <a:gd name="connsiteY587" fmla="*/ 1431925 h 6858000"/>
              <a:gd name="connsiteX588" fmla="*/ 7123112 w 9288464"/>
              <a:gd name="connsiteY588" fmla="*/ 1443832 h 6858000"/>
              <a:gd name="connsiteX589" fmla="*/ 7097712 w 9288464"/>
              <a:gd name="connsiteY589" fmla="*/ 1454944 h 6858000"/>
              <a:gd name="connsiteX590" fmla="*/ 7071520 w 9288464"/>
              <a:gd name="connsiteY590" fmla="*/ 1463676 h 6858000"/>
              <a:gd name="connsiteX591" fmla="*/ 7043738 w 9288464"/>
              <a:gd name="connsiteY591" fmla="*/ 1473994 h 6858000"/>
              <a:gd name="connsiteX592" fmla="*/ 7014368 w 9288464"/>
              <a:gd name="connsiteY592" fmla="*/ 1481932 h 6858000"/>
              <a:gd name="connsiteX593" fmla="*/ 6986588 w 9288464"/>
              <a:gd name="connsiteY593" fmla="*/ 1485107 h 6858000"/>
              <a:gd name="connsiteX594" fmla="*/ 6957220 w 9288464"/>
              <a:gd name="connsiteY594" fmla="*/ 1488282 h 6858000"/>
              <a:gd name="connsiteX595" fmla="*/ 6928644 w 9288464"/>
              <a:gd name="connsiteY595" fmla="*/ 1488282 h 6858000"/>
              <a:gd name="connsiteX596" fmla="*/ 6899276 w 9288464"/>
              <a:gd name="connsiteY596" fmla="*/ 1484313 h 6858000"/>
              <a:gd name="connsiteX597" fmla="*/ 6869906 w 9288464"/>
              <a:gd name="connsiteY597" fmla="*/ 1480344 h 6858000"/>
              <a:gd name="connsiteX598" fmla="*/ 6839744 w 9288464"/>
              <a:gd name="connsiteY598" fmla="*/ 1472407 h 6858000"/>
              <a:gd name="connsiteX599" fmla="*/ 6811168 w 9288464"/>
              <a:gd name="connsiteY599" fmla="*/ 1465263 h 6858000"/>
              <a:gd name="connsiteX600" fmla="*/ 6781800 w 9288464"/>
              <a:gd name="connsiteY600" fmla="*/ 1454944 h 6858000"/>
              <a:gd name="connsiteX601" fmla="*/ 6752432 w 9288464"/>
              <a:gd name="connsiteY601" fmla="*/ 1443832 h 6858000"/>
              <a:gd name="connsiteX602" fmla="*/ 6723856 w 9288464"/>
              <a:gd name="connsiteY602" fmla="*/ 1431132 h 6858000"/>
              <a:gd name="connsiteX603" fmla="*/ 6694488 w 9288464"/>
              <a:gd name="connsiteY603" fmla="*/ 1416844 h 6858000"/>
              <a:gd name="connsiteX604" fmla="*/ 6637338 w 9288464"/>
              <a:gd name="connsiteY604" fmla="*/ 1388269 h 6858000"/>
              <a:gd name="connsiteX605" fmla="*/ 6580982 w 9288464"/>
              <a:gd name="connsiteY605" fmla="*/ 1357313 h 6858000"/>
              <a:gd name="connsiteX606" fmla="*/ 6472238 w 9288464"/>
              <a:gd name="connsiteY606" fmla="*/ 1295400 h 6858000"/>
              <a:gd name="connsiteX607" fmla="*/ 6419056 w 9288464"/>
              <a:gd name="connsiteY607" fmla="*/ 1267619 h 6858000"/>
              <a:gd name="connsiteX608" fmla="*/ 6392068 w 9288464"/>
              <a:gd name="connsiteY608" fmla="*/ 1254919 h 6858000"/>
              <a:gd name="connsiteX609" fmla="*/ 6367464 w 9288464"/>
              <a:gd name="connsiteY609" fmla="*/ 1243807 h 6858000"/>
              <a:gd name="connsiteX610" fmla="*/ 6342856 w 9288464"/>
              <a:gd name="connsiteY610" fmla="*/ 1233488 h 6858000"/>
              <a:gd name="connsiteX611" fmla="*/ 6319044 w 9288464"/>
              <a:gd name="connsiteY611" fmla="*/ 1224757 h 6858000"/>
              <a:gd name="connsiteX612" fmla="*/ 6295232 w 9288464"/>
              <a:gd name="connsiteY612" fmla="*/ 1218407 h 6858000"/>
              <a:gd name="connsiteX613" fmla="*/ 6271420 w 9288464"/>
              <a:gd name="connsiteY613" fmla="*/ 1213644 h 6858000"/>
              <a:gd name="connsiteX614" fmla="*/ 6248400 w 9288464"/>
              <a:gd name="connsiteY614" fmla="*/ 1211263 h 6858000"/>
              <a:gd name="connsiteX615" fmla="*/ 6226968 w 9288464"/>
              <a:gd name="connsiteY615" fmla="*/ 1211263 h 6858000"/>
              <a:gd name="connsiteX616" fmla="*/ 6205538 w 9288464"/>
              <a:gd name="connsiteY616" fmla="*/ 1212057 h 6858000"/>
              <a:gd name="connsiteX617" fmla="*/ 6184900 w 9288464"/>
              <a:gd name="connsiteY617" fmla="*/ 1217613 h 6858000"/>
              <a:gd name="connsiteX618" fmla="*/ 6173788 w 9288464"/>
              <a:gd name="connsiteY618" fmla="*/ 1271588 h 6858000"/>
              <a:gd name="connsiteX619" fmla="*/ 6161088 w 9288464"/>
              <a:gd name="connsiteY619" fmla="*/ 1326357 h 6858000"/>
              <a:gd name="connsiteX620" fmla="*/ 6148388 w 9288464"/>
              <a:gd name="connsiteY620" fmla="*/ 1380332 h 6858000"/>
              <a:gd name="connsiteX621" fmla="*/ 6133306 w 9288464"/>
              <a:gd name="connsiteY621" fmla="*/ 1433513 h 6858000"/>
              <a:gd name="connsiteX622" fmla="*/ 6119020 w 9288464"/>
              <a:gd name="connsiteY622" fmla="*/ 1488282 h 6858000"/>
              <a:gd name="connsiteX623" fmla="*/ 6103144 w 9288464"/>
              <a:gd name="connsiteY623" fmla="*/ 1540669 h 6858000"/>
              <a:gd name="connsiteX624" fmla="*/ 6086476 w 9288464"/>
              <a:gd name="connsiteY624" fmla="*/ 1595438 h 6858000"/>
              <a:gd name="connsiteX625" fmla="*/ 6069806 w 9288464"/>
              <a:gd name="connsiteY625" fmla="*/ 1648619 h 6858000"/>
              <a:gd name="connsiteX626" fmla="*/ 6033294 w 9288464"/>
              <a:gd name="connsiteY626" fmla="*/ 1753394 h 6858000"/>
              <a:gd name="connsiteX627" fmla="*/ 5995194 w 9288464"/>
              <a:gd name="connsiteY627" fmla="*/ 1857376 h 6858000"/>
              <a:gd name="connsiteX628" fmla="*/ 5953920 w 9288464"/>
              <a:gd name="connsiteY628" fmla="*/ 1959769 h 6858000"/>
              <a:gd name="connsiteX629" fmla="*/ 5911850 w 9288464"/>
              <a:gd name="connsiteY629" fmla="*/ 2060576 h 6858000"/>
              <a:gd name="connsiteX630" fmla="*/ 5868194 w 9288464"/>
              <a:gd name="connsiteY630" fmla="*/ 2159000 h 6858000"/>
              <a:gd name="connsiteX631" fmla="*/ 5822156 w 9288464"/>
              <a:gd name="connsiteY631" fmla="*/ 2256632 h 6858000"/>
              <a:gd name="connsiteX632" fmla="*/ 5775326 w 9288464"/>
              <a:gd name="connsiteY632" fmla="*/ 2351088 h 6858000"/>
              <a:gd name="connsiteX633" fmla="*/ 5728494 w 9288464"/>
              <a:gd name="connsiteY633" fmla="*/ 2443957 h 6858000"/>
              <a:gd name="connsiteX634" fmla="*/ 5680868 w 9288464"/>
              <a:gd name="connsiteY634" fmla="*/ 2533650 h 6858000"/>
              <a:gd name="connsiteX635" fmla="*/ 5632450 w 9288464"/>
              <a:gd name="connsiteY635" fmla="*/ 2619376 h 6858000"/>
              <a:gd name="connsiteX636" fmla="*/ 5585620 w 9288464"/>
              <a:gd name="connsiteY636" fmla="*/ 2702719 h 6858000"/>
              <a:gd name="connsiteX637" fmla="*/ 5537994 w 9288464"/>
              <a:gd name="connsiteY637" fmla="*/ 2783682 h 6858000"/>
              <a:gd name="connsiteX638" fmla="*/ 5492750 w 9288464"/>
              <a:gd name="connsiteY638" fmla="*/ 2860675 h 6858000"/>
              <a:gd name="connsiteX639" fmla="*/ 5446712 w 9288464"/>
              <a:gd name="connsiteY639" fmla="*/ 2933701 h 6858000"/>
              <a:gd name="connsiteX640" fmla="*/ 5403056 w 9288464"/>
              <a:gd name="connsiteY640" fmla="*/ 3003551 h 6858000"/>
              <a:gd name="connsiteX641" fmla="*/ 5359400 w 9288464"/>
              <a:gd name="connsiteY641" fmla="*/ 3069431 h 6858000"/>
              <a:gd name="connsiteX642" fmla="*/ 5280026 w 9288464"/>
              <a:gd name="connsiteY642" fmla="*/ 3188494 h 6858000"/>
              <a:gd name="connsiteX643" fmla="*/ 5209382 w 9288464"/>
              <a:gd name="connsiteY643" fmla="*/ 3289300 h 6858000"/>
              <a:gd name="connsiteX644" fmla="*/ 5151438 w 9288464"/>
              <a:gd name="connsiteY644" fmla="*/ 3370263 h 6858000"/>
              <a:gd name="connsiteX645" fmla="*/ 5105400 w 9288464"/>
              <a:gd name="connsiteY645" fmla="*/ 3429794 h 6858000"/>
              <a:gd name="connsiteX646" fmla="*/ 5068094 w 9288464"/>
              <a:gd name="connsiteY646" fmla="*/ 3479006 h 6858000"/>
              <a:gd name="connsiteX647" fmla="*/ 5077620 w 9288464"/>
              <a:gd name="connsiteY647" fmla="*/ 3476625 h 6858000"/>
              <a:gd name="connsiteX648" fmla="*/ 5104606 w 9288464"/>
              <a:gd name="connsiteY648" fmla="*/ 3468688 h 6858000"/>
              <a:gd name="connsiteX649" fmla="*/ 5124450 w 9288464"/>
              <a:gd name="connsiteY649" fmla="*/ 3461544 h 6858000"/>
              <a:gd name="connsiteX650" fmla="*/ 5147468 w 9288464"/>
              <a:gd name="connsiteY650" fmla="*/ 3451225 h 6858000"/>
              <a:gd name="connsiteX651" fmla="*/ 5172868 w 9288464"/>
              <a:gd name="connsiteY651" fmla="*/ 3438525 h 6858000"/>
              <a:gd name="connsiteX652" fmla="*/ 5201444 w 9288464"/>
              <a:gd name="connsiteY652" fmla="*/ 3421856 h 6858000"/>
              <a:gd name="connsiteX653" fmla="*/ 5233194 w 9288464"/>
              <a:gd name="connsiteY653" fmla="*/ 3402806 h 6858000"/>
              <a:gd name="connsiteX654" fmla="*/ 5266532 w 9288464"/>
              <a:gd name="connsiteY654" fmla="*/ 3378994 h 6858000"/>
              <a:gd name="connsiteX655" fmla="*/ 5301456 w 9288464"/>
              <a:gd name="connsiteY655" fmla="*/ 3351213 h 6858000"/>
              <a:gd name="connsiteX656" fmla="*/ 5337968 w 9288464"/>
              <a:gd name="connsiteY656" fmla="*/ 3319463 h 6858000"/>
              <a:gd name="connsiteX657" fmla="*/ 5356226 w 9288464"/>
              <a:gd name="connsiteY657" fmla="*/ 3300414 h 6858000"/>
              <a:gd name="connsiteX658" fmla="*/ 5374482 w 9288464"/>
              <a:gd name="connsiteY658" fmla="*/ 3281363 h 6858000"/>
              <a:gd name="connsiteX659" fmla="*/ 5393532 w 9288464"/>
              <a:gd name="connsiteY659" fmla="*/ 3261519 h 6858000"/>
              <a:gd name="connsiteX660" fmla="*/ 5414168 w 9288464"/>
              <a:gd name="connsiteY660" fmla="*/ 3238501 h 6858000"/>
              <a:gd name="connsiteX661" fmla="*/ 5433220 w 9288464"/>
              <a:gd name="connsiteY661" fmla="*/ 3216275 h 6858000"/>
              <a:gd name="connsiteX662" fmla="*/ 5452268 w 9288464"/>
              <a:gd name="connsiteY662" fmla="*/ 3190875 h 6858000"/>
              <a:gd name="connsiteX663" fmla="*/ 5472112 w 9288464"/>
              <a:gd name="connsiteY663" fmla="*/ 3163888 h 6858000"/>
              <a:gd name="connsiteX664" fmla="*/ 5491164 w 9288464"/>
              <a:gd name="connsiteY664" fmla="*/ 3136107 h 6858000"/>
              <a:gd name="connsiteX665" fmla="*/ 5492750 w 9288464"/>
              <a:gd name="connsiteY665" fmla="*/ 3165476 h 6858000"/>
              <a:gd name="connsiteX666" fmla="*/ 5495926 w 9288464"/>
              <a:gd name="connsiteY666" fmla="*/ 3195638 h 6858000"/>
              <a:gd name="connsiteX667" fmla="*/ 5501482 w 9288464"/>
              <a:gd name="connsiteY667" fmla="*/ 3225801 h 6858000"/>
              <a:gd name="connsiteX668" fmla="*/ 5506244 w 9288464"/>
              <a:gd name="connsiteY668" fmla="*/ 3257550 h 6858000"/>
              <a:gd name="connsiteX669" fmla="*/ 5514182 w 9288464"/>
              <a:gd name="connsiteY669" fmla="*/ 3289300 h 6858000"/>
              <a:gd name="connsiteX670" fmla="*/ 5521326 w 9288464"/>
              <a:gd name="connsiteY670" fmla="*/ 3321844 h 6858000"/>
              <a:gd name="connsiteX671" fmla="*/ 5539582 w 9288464"/>
              <a:gd name="connsiteY671" fmla="*/ 3389313 h 6858000"/>
              <a:gd name="connsiteX672" fmla="*/ 5578476 w 9288464"/>
              <a:gd name="connsiteY672" fmla="*/ 3534569 h 6858000"/>
              <a:gd name="connsiteX673" fmla="*/ 5597526 w 9288464"/>
              <a:gd name="connsiteY673" fmla="*/ 3610769 h 6858000"/>
              <a:gd name="connsiteX674" fmla="*/ 5606256 w 9288464"/>
              <a:gd name="connsiteY674" fmla="*/ 3651250 h 6858000"/>
              <a:gd name="connsiteX675" fmla="*/ 5614988 w 9288464"/>
              <a:gd name="connsiteY675" fmla="*/ 3690144 h 6858000"/>
              <a:gd name="connsiteX676" fmla="*/ 5622926 w 9288464"/>
              <a:gd name="connsiteY676" fmla="*/ 3731419 h 6858000"/>
              <a:gd name="connsiteX677" fmla="*/ 5629276 w 9288464"/>
              <a:gd name="connsiteY677" fmla="*/ 3773488 h 6858000"/>
              <a:gd name="connsiteX678" fmla="*/ 5635626 w 9288464"/>
              <a:gd name="connsiteY678" fmla="*/ 3815556 h 6858000"/>
              <a:gd name="connsiteX679" fmla="*/ 5638800 w 9288464"/>
              <a:gd name="connsiteY679" fmla="*/ 3858419 h 6858000"/>
              <a:gd name="connsiteX680" fmla="*/ 5641976 w 9288464"/>
              <a:gd name="connsiteY680" fmla="*/ 3902075 h 6858000"/>
              <a:gd name="connsiteX681" fmla="*/ 5642768 w 9288464"/>
              <a:gd name="connsiteY681" fmla="*/ 3946525 h 6858000"/>
              <a:gd name="connsiteX682" fmla="*/ 5642768 w 9288464"/>
              <a:gd name="connsiteY682" fmla="*/ 3992563 h 6858000"/>
              <a:gd name="connsiteX683" fmla="*/ 5640388 w 9288464"/>
              <a:gd name="connsiteY683" fmla="*/ 4038600 h 6858000"/>
              <a:gd name="connsiteX684" fmla="*/ 5636420 w 9288464"/>
              <a:gd name="connsiteY684" fmla="*/ 4085431 h 6858000"/>
              <a:gd name="connsiteX685" fmla="*/ 5630068 w 9288464"/>
              <a:gd name="connsiteY685" fmla="*/ 4132263 h 6858000"/>
              <a:gd name="connsiteX686" fmla="*/ 5621338 w 9288464"/>
              <a:gd name="connsiteY686" fmla="*/ 4181475 h 6858000"/>
              <a:gd name="connsiteX687" fmla="*/ 5610226 w 9288464"/>
              <a:gd name="connsiteY687" fmla="*/ 4229894 h 6858000"/>
              <a:gd name="connsiteX688" fmla="*/ 5595938 w 9288464"/>
              <a:gd name="connsiteY688" fmla="*/ 4280694 h 6858000"/>
              <a:gd name="connsiteX689" fmla="*/ 5578476 w 9288464"/>
              <a:gd name="connsiteY689" fmla="*/ 4330700 h 6858000"/>
              <a:gd name="connsiteX690" fmla="*/ 5559426 w 9288464"/>
              <a:gd name="connsiteY690" fmla="*/ 4381500 h 6858000"/>
              <a:gd name="connsiteX691" fmla="*/ 5536406 w 9288464"/>
              <a:gd name="connsiteY691" fmla="*/ 4433094 h 6858000"/>
              <a:gd name="connsiteX692" fmla="*/ 5511006 w 9288464"/>
              <a:gd name="connsiteY692" fmla="*/ 4485481 h 6858000"/>
              <a:gd name="connsiteX693" fmla="*/ 5486400 w 9288464"/>
              <a:gd name="connsiteY693" fmla="*/ 4535488 h 6858000"/>
              <a:gd name="connsiteX694" fmla="*/ 5459412 w 9288464"/>
              <a:gd name="connsiteY694" fmla="*/ 4584700 h 6858000"/>
              <a:gd name="connsiteX695" fmla="*/ 5431632 w 9288464"/>
              <a:gd name="connsiteY695" fmla="*/ 4631531 h 6858000"/>
              <a:gd name="connsiteX696" fmla="*/ 5405438 w 9288464"/>
              <a:gd name="connsiteY696" fmla="*/ 4678363 h 6858000"/>
              <a:gd name="connsiteX697" fmla="*/ 5377656 w 9288464"/>
              <a:gd name="connsiteY697" fmla="*/ 4722813 h 6858000"/>
              <a:gd name="connsiteX698" fmla="*/ 5348288 w 9288464"/>
              <a:gd name="connsiteY698" fmla="*/ 4765675 h 6858000"/>
              <a:gd name="connsiteX699" fmla="*/ 5320506 w 9288464"/>
              <a:gd name="connsiteY699" fmla="*/ 4807744 h 6858000"/>
              <a:gd name="connsiteX700" fmla="*/ 5292726 w 9288464"/>
              <a:gd name="connsiteY700" fmla="*/ 4848225 h 6858000"/>
              <a:gd name="connsiteX701" fmla="*/ 5263356 w 9288464"/>
              <a:gd name="connsiteY701" fmla="*/ 4886325 h 6858000"/>
              <a:gd name="connsiteX702" fmla="*/ 5235576 w 9288464"/>
              <a:gd name="connsiteY702" fmla="*/ 4923631 h 6858000"/>
              <a:gd name="connsiteX703" fmla="*/ 5207794 w 9288464"/>
              <a:gd name="connsiteY703" fmla="*/ 4959350 h 6858000"/>
              <a:gd name="connsiteX704" fmla="*/ 5152232 w 9288464"/>
              <a:gd name="connsiteY704" fmla="*/ 5025231 h 6858000"/>
              <a:gd name="connsiteX705" fmla="*/ 5100638 w 9288464"/>
              <a:gd name="connsiteY705" fmla="*/ 5084763 h 6858000"/>
              <a:gd name="connsiteX706" fmla="*/ 5051426 w 9288464"/>
              <a:gd name="connsiteY706" fmla="*/ 5138738 h 6858000"/>
              <a:gd name="connsiteX707" fmla="*/ 5005388 w 9288464"/>
              <a:gd name="connsiteY707" fmla="*/ 5185569 h 6858000"/>
              <a:gd name="connsiteX708" fmla="*/ 4964112 w 9288464"/>
              <a:gd name="connsiteY708" fmla="*/ 5224463 h 6858000"/>
              <a:gd name="connsiteX709" fmla="*/ 4929982 w 9288464"/>
              <a:gd name="connsiteY709" fmla="*/ 5257800 h 6858000"/>
              <a:gd name="connsiteX710" fmla="*/ 4900612 w 9288464"/>
              <a:gd name="connsiteY710" fmla="*/ 5283200 h 6858000"/>
              <a:gd name="connsiteX711" fmla="*/ 4879182 w 9288464"/>
              <a:gd name="connsiteY711" fmla="*/ 5301456 h 6858000"/>
              <a:gd name="connsiteX712" fmla="*/ 4860132 w 9288464"/>
              <a:gd name="connsiteY712" fmla="*/ 5317331 h 6858000"/>
              <a:gd name="connsiteX713" fmla="*/ 4872038 w 9288464"/>
              <a:gd name="connsiteY713" fmla="*/ 5318125 h 6858000"/>
              <a:gd name="connsiteX714" fmla="*/ 4887120 w 9288464"/>
              <a:gd name="connsiteY714" fmla="*/ 5319713 h 6858000"/>
              <a:gd name="connsiteX715" fmla="*/ 4906168 w 9288464"/>
              <a:gd name="connsiteY715" fmla="*/ 5319713 h 6858000"/>
              <a:gd name="connsiteX716" fmla="*/ 4931568 w 9288464"/>
              <a:gd name="connsiteY716" fmla="*/ 5317331 h 6858000"/>
              <a:gd name="connsiteX717" fmla="*/ 4960144 w 9288464"/>
              <a:gd name="connsiteY717" fmla="*/ 5311775 h 6858000"/>
              <a:gd name="connsiteX718" fmla="*/ 4976812 w 9288464"/>
              <a:gd name="connsiteY718" fmla="*/ 5307806 h 6858000"/>
              <a:gd name="connsiteX719" fmla="*/ 4994276 w 9288464"/>
              <a:gd name="connsiteY719" fmla="*/ 5303044 h 6858000"/>
              <a:gd name="connsiteX720" fmla="*/ 5011738 w 9288464"/>
              <a:gd name="connsiteY720" fmla="*/ 5296694 h 6858000"/>
              <a:gd name="connsiteX721" fmla="*/ 5032376 w 9288464"/>
              <a:gd name="connsiteY721" fmla="*/ 5290344 h 6858000"/>
              <a:gd name="connsiteX722" fmla="*/ 5052220 w 9288464"/>
              <a:gd name="connsiteY722" fmla="*/ 5281613 h 6858000"/>
              <a:gd name="connsiteX723" fmla="*/ 5072856 w 9288464"/>
              <a:gd name="connsiteY723" fmla="*/ 5271294 h 6858000"/>
              <a:gd name="connsiteX724" fmla="*/ 5095876 w 9288464"/>
              <a:gd name="connsiteY724" fmla="*/ 5258594 h 6858000"/>
              <a:gd name="connsiteX725" fmla="*/ 5118100 w 9288464"/>
              <a:gd name="connsiteY725" fmla="*/ 5245894 h 6858000"/>
              <a:gd name="connsiteX726" fmla="*/ 5141912 w 9288464"/>
              <a:gd name="connsiteY726" fmla="*/ 5230813 h 6858000"/>
              <a:gd name="connsiteX727" fmla="*/ 5166520 w 9288464"/>
              <a:gd name="connsiteY727" fmla="*/ 5213350 h 6858000"/>
              <a:gd name="connsiteX728" fmla="*/ 5191920 w 9288464"/>
              <a:gd name="connsiteY728" fmla="*/ 5194300 h 6858000"/>
              <a:gd name="connsiteX729" fmla="*/ 5218112 w 9288464"/>
              <a:gd name="connsiteY729" fmla="*/ 5172869 h 6858000"/>
              <a:gd name="connsiteX730" fmla="*/ 5244306 w 9288464"/>
              <a:gd name="connsiteY730" fmla="*/ 5149056 h 6858000"/>
              <a:gd name="connsiteX731" fmla="*/ 5271294 w 9288464"/>
              <a:gd name="connsiteY731" fmla="*/ 5123656 h 6858000"/>
              <a:gd name="connsiteX732" fmla="*/ 5299076 w 9288464"/>
              <a:gd name="connsiteY732" fmla="*/ 5094288 h 6858000"/>
              <a:gd name="connsiteX733" fmla="*/ 5328444 w 9288464"/>
              <a:gd name="connsiteY733" fmla="*/ 5062538 h 6858000"/>
              <a:gd name="connsiteX734" fmla="*/ 5357020 w 9288464"/>
              <a:gd name="connsiteY734" fmla="*/ 5029994 h 6858000"/>
              <a:gd name="connsiteX735" fmla="*/ 5386388 w 9288464"/>
              <a:gd name="connsiteY735" fmla="*/ 4993481 h 6858000"/>
              <a:gd name="connsiteX736" fmla="*/ 5416550 w 9288464"/>
              <a:gd name="connsiteY736" fmla="*/ 4954588 h 6858000"/>
              <a:gd name="connsiteX737" fmla="*/ 5445920 w 9288464"/>
              <a:gd name="connsiteY737" fmla="*/ 4910931 h 6858000"/>
              <a:gd name="connsiteX738" fmla="*/ 5449094 w 9288464"/>
              <a:gd name="connsiteY738" fmla="*/ 5016500 h 6858000"/>
              <a:gd name="connsiteX739" fmla="*/ 5452268 w 9288464"/>
              <a:gd name="connsiteY739" fmla="*/ 5115719 h 6858000"/>
              <a:gd name="connsiteX740" fmla="*/ 5452268 w 9288464"/>
              <a:gd name="connsiteY740" fmla="*/ 5210969 h 6858000"/>
              <a:gd name="connsiteX741" fmla="*/ 5450682 w 9288464"/>
              <a:gd name="connsiteY741" fmla="*/ 5300663 h 6858000"/>
              <a:gd name="connsiteX742" fmla="*/ 5449094 w 9288464"/>
              <a:gd name="connsiteY742" fmla="*/ 5385594 h 6858000"/>
              <a:gd name="connsiteX743" fmla="*/ 5445920 w 9288464"/>
              <a:gd name="connsiteY743" fmla="*/ 5466556 h 6858000"/>
              <a:gd name="connsiteX744" fmla="*/ 5440364 w 9288464"/>
              <a:gd name="connsiteY744" fmla="*/ 5544344 h 6858000"/>
              <a:gd name="connsiteX745" fmla="*/ 5435600 w 9288464"/>
              <a:gd name="connsiteY745" fmla="*/ 5618163 h 6858000"/>
              <a:gd name="connsiteX746" fmla="*/ 5429250 w 9288464"/>
              <a:gd name="connsiteY746" fmla="*/ 5687219 h 6858000"/>
              <a:gd name="connsiteX747" fmla="*/ 5422900 w 9288464"/>
              <a:gd name="connsiteY747" fmla="*/ 5754688 h 6858000"/>
              <a:gd name="connsiteX748" fmla="*/ 5414964 w 9288464"/>
              <a:gd name="connsiteY748" fmla="*/ 5817394 h 6858000"/>
              <a:gd name="connsiteX749" fmla="*/ 5406232 w 9288464"/>
              <a:gd name="connsiteY749" fmla="*/ 5878513 h 6858000"/>
              <a:gd name="connsiteX750" fmla="*/ 5399088 w 9288464"/>
              <a:gd name="connsiteY750" fmla="*/ 5936456 h 6858000"/>
              <a:gd name="connsiteX751" fmla="*/ 5390356 w 9288464"/>
              <a:gd name="connsiteY751" fmla="*/ 5992019 h 6858000"/>
              <a:gd name="connsiteX752" fmla="*/ 5371306 w 9288464"/>
              <a:gd name="connsiteY752" fmla="*/ 6098381 h 6858000"/>
              <a:gd name="connsiteX753" fmla="*/ 5352256 w 9288464"/>
              <a:gd name="connsiteY753" fmla="*/ 6196806 h 6858000"/>
              <a:gd name="connsiteX754" fmla="*/ 5333206 w 9288464"/>
              <a:gd name="connsiteY754" fmla="*/ 6290469 h 6858000"/>
              <a:gd name="connsiteX755" fmla="*/ 5315744 w 9288464"/>
              <a:gd name="connsiteY755" fmla="*/ 6381750 h 6858000"/>
              <a:gd name="connsiteX756" fmla="*/ 5300664 w 9288464"/>
              <a:gd name="connsiteY756" fmla="*/ 6471444 h 6858000"/>
              <a:gd name="connsiteX757" fmla="*/ 5294312 w 9288464"/>
              <a:gd name="connsiteY757" fmla="*/ 6516688 h 6858000"/>
              <a:gd name="connsiteX758" fmla="*/ 5287964 w 9288464"/>
              <a:gd name="connsiteY758" fmla="*/ 6561931 h 6858000"/>
              <a:gd name="connsiteX759" fmla="*/ 5282406 w 9288464"/>
              <a:gd name="connsiteY759" fmla="*/ 6608763 h 6858000"/>
              <a:gd name="connsiteX760" fmla="*/ 5278438 w 9288464"/>
              <a:gd name="connsiteY760" fmla="*/ 6655594 h 6858000"/>
              <a:gd name="connsiteX761" fmla="*/ 5276056 w 9288464"/>
              <a:gd name="connsiteY761" fmla="*/ 6704013 h 6858000"/>
              <a:gd name="connsiteX762" fmla="*/ 5275264 w 9288464"/>
              <a:gd name="connsiteY762" fmla="*/ 6753225 h 6858000"/>
              <a:gd name="connsiteX763" fmla="*/ 5273676 w 9288464"/>
              <a:gd name="connsiteY763" fmla="*/ 6804819 h 6858000"/>
              <a:gd name="connsiteX764" fmla="*/ 5275264 w 9288464"/>
              <a:gd name="connsiteY764" fmla="*/ 6858000 h 6858000"/>
              <a:gd name="connsiteX765" fmla="*/ 5254626 w 9288464"/>
              <a:gd name="connsiteY765" fmla="*/ 6832600 h 6858000"/>
              <a:gd name="connsiteX766" fmla="*/ 5229226 w 9288464"/>
              <a:gd name="connsiteY766" fmla="*/ 6806406 h 6858000"/>
              <a:gd name="connsiteX767" fmla="*/ 5201444 w 9288464"/>
              <a:gd name="connsiteY767" fmla="*/ 6781006 h 6858000"/>
              <a:gd name="connsiteX768" fmla="*/ 5169694 w 9288464"/>
              <a:gd name="connsiteY768" fmla="*/ 6755606 h 6858000"/>
              <a:gd name="connsiteX769" fmla="*/ 5135564 w 9288464"/>
              <a:gd name="connsiteY769" fmla="*/ 6731794 h 6858000"/>
              <a:gd name="connsiteX770" fmla="*/ 5098256 w 9288464"/>
              <a:gd name="connsiteY770" fmla="*/ 6707188 h 6858000"/>
              <a:gd name="connsiteX771" fmla="*/ 5058568 w 9288464"/>
              <a:gd name="connsiteY771" fmla="*/ 6684963 h 6858000"/>
              <a:gd name="connsiteX772" fmla="*/ 5017294 w 9288464"/>
              <a:gd name="connsiteY772" fmla="*/ 6663531 h 6858000"/>
              <a:gd name="connsiteX773" fmla="*/ 4974432 w 9288464"/>
              <a:gd name="connsiteY773" fmla="*/ 6642894 h 6858000"/>
              <a:gd name="connsiteX774" fmla="*/ 4928394 w 9288464"/>
              <a:gd name="connsiteY774" fmla="*/ 6625431 h 6858000"/>
              <a:gd name="connsiteX775" fmla="*/ 4881564 w 9288464"/>
              <a:gd name="connsiteY775" fmla="*/ 6608763 h 6858000"/>
              <a:gd name="connsiteX776" fmla="*/ 4834732 w 9288464"/>
              <a:gd name="connsiteY776" fmla="*/ 6595269 h 6858000"/>
              <a:gd name="connsiteX777" fmla="*/ 4787106 w 9288464"/>
              <a:gd name="connsiteY777" fmla="*/ 6584950 h 6858000"/>
              <a:gd name="connsiteX778" fmla="*/ 4740276 w 9288464"/>
              <a:gd name="connsiteY778" fmla="*/ 6576219 h 6858000"/>
              <a:gd name="connsiteX779" fmla="*/ 4716464 w 9288464"/>
              <a:gd name="connsiteY779" fmla="*/ 6573838 h 6858000"/>
              <a:gd name="connsiteX780" fmla="*/ 4692650 w 9288464"/>
              <a:gd name="connsiteY780" fmla="*/ 6570663 h 6858000"/>
              <a:gd name="connsiteX781" fmla="*/ 4668044 w 9288464"/>
              <a:gd name="connsiteY781" fmla="*/ 6569869 h 6858000"/>
              <a:gd name="connsiteX782" fmla="*/ 4644232 w 9288464"/>
              <a:gd name="connsiteY782" fmla="*/ 6569869 h 6858000"/>
              <a:gd name="connsiteX783" fmla="*/ 4620420 w 9288464"/>
              <a:gd name="connsiteY783" fmla="*/ 6569869 h 6858000"/>
              <a:gd name="connsiteX784" fmla="*/ 4595812 w 9288464"/>
              <a:gd name="connsiteY784" fmla="*/ 6570663 h 6858000"/>
              <a:gd name="connsiteX785" fmla="*/ 4572000 w 9288464"/>
              <a:gd name="connsiteY785" fmla="*/ 6573838 h 6858000"/>
              <a:gd name="connsiteX786" fmla="*/ 4548188 w 9288464"/>
              <a:gd name="connsiteY786" fmla="*/ 6576219 h 6858000"/>
              <a:gd name="connsiteX787" fmla="*/ 4501356 w 9288464"/>
              <a:gd name="connsiteY787" fmla="*/ 6584950 h 6858000"/>
              <a:gd name="connsiteX788" fmla="*/ 4453732 w 9288464"/>
              <a:gd name="connsiteY788" fmla="*/ 6595269 h 6858000"/>
              <a:gd name="connsiteX789" fmla="*/ 4406900 w 9288464"/>
              <a:gd name="connsiteY789" fmla="*/ 6608763 h 6858000"/>
              <a:gd name="connsiteX790" fmla="*/ 4360069 w 9288464"/>
              <a:gd name="connsiteY790" fmla="*/ 6625431 h 6858000"/>
              <a:gd name="connsiteX791" fmla="*/ 4314032 w 9288464"/>
              <a:gd name="connsiteY791" fmla="*/ 6642894 h 6858000"/>
              <a:gd name="connsiteX792" fmla="*/ 4271169 w 9288464"/>
              <a:gd name="connsiteY792" fmla="*/ 6663531 h 6858000"/>
              <a:gd name="connsiteX793" fmla="*/ 4229894 w 9288464"/>
              <a:gd name="connsiteY793" fmla="*/ 6684963 h 6858000"/>
              <a:gd name="connsiteX794" fmla="*/ 4190206 w 9288464"/>
              <a:gd name="connsiteY794" fmla="*/ 6707188 h 6858000"/>
              <a:gd name="connsiteX795" fmla="*/ 4152900 w 9288464"/>
              <a:gd name="connsiteY795" fmla="*/ 6731794 h 6858000"/>
              <a:gd name="connsiteX796" fmla="*/ 4118769 w 9288464"/>
              <a:gd name="connsiteY796" fmla="*/ 6755606 h 6858000"/>
              <a:gd name="connsiteX797" fmla="*/ 4087019 w 9288464"/>
              <a:gd name="connsiteY797" fmla="*/ 6781006 h 6858000"/>
              <a:gd name="connsiteX798" fmla="*/ 4059238 w 9288464"/>
              <a:gd name="connsiteY798" fmla="*/ 6806406 h 6858000"/>
              <a:gd name="connsiteX799" fmla="*/ 4033838 w 9288464"/>
              <a:gd name="connsiteY799" fmla="*/ 6832600 h 6858000"/>
              <a:gd name="connsiteX800" fmla="*/ 4013200 w 9288464"/>
              <a:gd name="connsiteY800" fmla="*/ 6858000 h 6858000"/>
              <a:gd name="connsiteX801" fmla="*/ 4014788 w 9288464"/>
              <a:gd name="connsiteY801" fmla="*/ 6804819 h 6858000"/>
              <a:gd name="connsiteX802" fmla="*/ 4013200 w 9288464"/>
              <a:gd name="connsiteY802" fmla="*/ 6753225 h 6858000"/>
              <a:gd name="connsiteX803" fmla="*/ 4012406 w 9288464"/>
              <a:gd name="connsiteY803" fmla="*/ 6704013 h 6858000"/>
              <a:gd name="connsiteX804" fmla="*/ 4010025 w 9288464"/>
              <a:gd name="connsiteY804" fmla="*/ 6655594 h 6858000"/>
              <a:gd name="connsiteX805" fmla="*/ 4006056 w 9288464"/>
              <a:gd name="connsiteY805" fmla="*/ 6608763 h 6858000"/>
              <a:gd name="connsiteX806" fmla="*/ 4000500 w 9288464"/>
              <a:gd name="connsiteY806" fmla="*/ 6561931 h 6858000"/>
              <a:gd name="connsiteX807" fmla="*/ 3994150 w 9288464"/>
              <a:gd name="connsiteY807" fmla="*/ 6516688 h 6858000"/>
              <a:gd name="connsiteX808" fmla="*/ 3987800 w 9288464"/>
              <a:gd name="connsiteY808" fmla="*/ 6471444 h 6858000"/>
              <a:gd name="connsiteX809" fmla="*/ 3972719 w 9288464"/>
              <a:gd name="connsiteY809" fmla="*/ 6381750 h 6858000"/>
              <a:gd name="connsiteX810" fmla="*/ 3955256 w 9288464"/>
              <a:gd name="connsiteY810" fmla="*/ 6290469 h 6858000"/>
              <a:gd name="connsiteX811" fmla="*/ 3936206 w 9288464"/>
              <a:gd name="connsiteY811" fmla="*/ 6196806 h 6858000"/>
              <a:gd name="connsiteX812" fmla="*/ 3917156 w 9288464"/>
              <a:gd name="connsiteY812" fmla="*/ 6098381 h 6858000"/>
              <a:gd name="connsiteX813" fmla="*/ 3898106 w 9288464"/>
              <a:gd name="connsiteY813" fmla="*/ 5992019 h 6858000"/>
              <a:gd name="connsiteX814" fmla="*/ 3889375 w 9288464"/>
              <a:gd name="connsiteY814" fmla="*/ 5936456 h 6858000"/>
              <a:gd name="connsiteX815" fmla="*/ 3882232 w 9288464"/>
              <a:gd name="connsiteY815" fmla="*/ 5878513 h 6858000"/>
              <a:gd name="connsiteX816" fmla="*/ 3873500 w 9288464"/>
              <a:gd name="connsiteY816" fmla="*/ 5817394 h 6858000"/>
              <a:gd name="connsiteX817" fmla="*/ 3865563 w 9288464"/>
              <a:gd name="connsiteY817" fmla="*/ 5754688 h 6858000"/>
              <a:gd name="connsiteX818" fmla="*/ 3859213 w 9288464"/>
              <a:gd name="connsiteY818" fmla="*/ 5687219 h 6858000"/>
              <a:gd name="connsiteX819" fmla="*/ 3852863 w 9288464"/>
              <a:gd name="connsiteY819" fmla="*/ 5618163 h 6858000"/>
              <a:gd name="connsiteX820" fmla="*/ 3848100 w 9288464"/>
              <a:gd name="connsiteY820" fmla="*/ 5544344 h 6858000"/>
              <a:gd name="connsiteX821" fmla="*/ 3842544 w 9288464"/>
              <a:gd name="connsiteY821" fmla="*/ 5466556 h 6858000"/>
              <a:gd name="connsiteX822" fmla="*/ 3839369 w 9288464"/>
              <a:gd name="connsiteY822" fmla="*/ 5385594 h 6858000"/>
              <a:gd name="connsiteX823" fmla="*/ 3837782 w 9288464"/>
              <a:gd name="connsiteY823" fmla="*/ 5300663 h 6858000"/>
              <a:gd name="connsiteX824" fmla="*/ 3836194 w 9288464"/>
              <a:gd name="connsiteY824" fmla="*/ 5210969 h 6858000"/>
              <a:gd name="connsiteX825" fmla="*/ 3836194 w 9288464"/>
              <a:gd name="connsiteY825" fmla="*/ 5115719 h 6858000"/>
              <a:gd name="connsiteX826" fmla="*/ 3839369 w 9288464"/>
              <a:gd name="connsiteY826" fmla="*/ 5016500 h 6858000"/>
              <a:gd name="connsiteX827" fmla="*/ 3842544 w 9288464"/>
              <a:gd name="connsiteY827" fmla="*/ 4910931 h 6858000"/>
              <a:gd name="connsiteX828" fmla="*/ 3871913 w 9288464"/>
              <a:gd name="connsiteY828" fmla="*/ 4954588 h 6858000"/>
              <a:gd name="connsiteX829" fmla="*/ 3902075 w 9288464"/>
              <a:gd name="connsiteY829" fmla="*/ 4993481 h 6858000"/>
              <a:gd name="connsiteX830" fmla="*/ 3931444 w 9288464"/>
              <a:gd name="connsiteY830" fmla="*/ 5029994 h 6858000"/>
              <a:gd name="connsiteX831" fmla="*/ 3960019 w 9288464"/>
              <a:gd name="connsiteY831" fmla="*/ 5062538 h 6858000"/>
              <a:gd name="connsiteX832" fmla="*/ 3989388 w 9288464"/>
              <a:gd name="connsiteY832" fmla="*/ 5094288 h 6858000"/>
              <a:gd name="connsiteX833" fmla="*/ 4017169 w 9288464"/>
              <a:gd name="connsiteY833" fmla="*/ 5123656 h 6858000"/>
              <a:gd name="connsiteX834" fmla="*/ 4044156 w 9288464"/>
              <a:gd name="connsiteY834" fmla="*/ 5149056 h 6858000"/>
              <a:gd name="connsiteX835" fmla="*/ 4070350 w 9288464"/>
              <a:gd name="connsiteY835" fmla="*/ 5172869 h 6858000"/>
              <a:gd name="connsiteX836" fmla="*/ 4096544 w 9288464"/>
              <a:gd name="connsiteY836" fmla="*/ 5194300 h 6858000"/>
              <a:gd name="connsiteX837" fmla="*/ 4121944 w 9288464"/>
              <a:gd name="connsiteY837" fmla="*/ 5213350 h 6858000"/>
              <a:gd name="connsiteX838" fmla="*/ 4146550 w 9288464"/>
              <a:gd name="connsiteY838" fmla="*/ 5230813 h 6858000"/>
              <a:gd name="connsiteX839" fmla="*/ 4170363 w 9288464"/>
              <a:gd name="connsiteY839" fmla="*/ 5245894 h 6858000"/>
              <a:gd name="connsiteX840" fmla="*/ 4192588 w 9288464"/>
              <a:gd name="connsiteY840" fmla="*/ 5258594 h 6858000"/>
              <a:gd name="connsiteX841" fmla="*/ 4215606 w 9288464"/>
              <a:gd name="connsiteY841" fmla="*/ 5271294 h 6858000"/>
              <a:gd name="connsiteX842" fmla="*/ 4236244 w 9288464"/>
              <a:gd name="connsiteY842" fmla="*/ 5281613 h 6858000"/>
              <a:gd name="connsiteX843" fmla="*/ 4256088 w 9288464"/>
              <a:gd name="connsiteY843" fmla="*/ 5290344 h 6858000"/>
              <a:gd name="connsiteX844" fmla="*/ 4276725 w 9288464"/>
              <a:gd name="connsiteY844" fmla="*/ 5296694 h 6858000"/>
              <a:gd name="connsiteX845" fmla="*/ 4294188 w 9288464"/>
              <a:gd name="connsiteY845" fmla="*/ 5303044 h 6858000"/>
              <a:gd name="connsiteX846" fmla="*/ 4311650 w 9288464"/>
              <a:gd name="connsiteY846" fmla="*/ 5307806 h 6858000"/>
              <a:gd name="connsiteX847" fmla="*/ 4328319 w 9288464"/>
              <a:gd name="connsiteY847" fmla="*/ 5311775 h 6858000"/>
              <a:gd name="connsiteX848" fmla="*/ 4356894 w 9288464"/>
              <a:gd name="connsiteY848" fmla="*/ 5317331 h 6858000"/>
              <a:gd name="connsiteX849" fmla="*/ 4382294 w 9288464"/>
              <a:gd name="connsiteY849" fmla="*/ 5319713 h 6858000"/>
              <a:gd name="connsiteX850" fmla="*/ 4401344 w 9288464"/>
              <a:gd name="connsiteY850" fmla="*/ 5319713 h 6858000"/>
              <a:gd name="connsiteX851" fmla="*/ 4416425 w 9288464"/>
              <a:gd name="connsiteY851" fmla="*/ 5318125 h 6858000"/>
              <a:gd name="connsiteX852" fmla="*/ 4428332 w 9288464"/>
              <a:gd name="connsiteY852" fmla="*/ 5317331 h 6858000"/>
              <a:gd name="connsiteX853" fmla="*/ 4409282 w 9288464"/>
              <a:gd name="connsiteY853" fmla="*/ 5301456 h 6858000"/>
              <a:gd name="connsiteX854" fmla="*/ 4387850 w 9288464"/>
              <a:gd name="connsiteY854" fmla="*/ 5283200 h 6858000"/>
              <a:gd name="connsiteX855" fmla="*/ 4358482 w 9288464"/>
              <a:gd name="connsiteY855" fmla="*/ 5257800 h 6858000"/>
              <a:gd name="connsiteX856" fmla="*/ 4324350 w 9288464"/>
              <a:gd name="connsiteY856" fmla="*/ 5224463 h 6858000"/>
              <a:gd name="connsiteX857" fmla="*/ 4283075 w 9288464"/>
              <a:gd name="connsiteY857" fmla="*/ 5185569 h 6858000"/>
              <a:gd name="connsiteX858" fmla="*/ 4237038 w 9288464"/>
              <a:gd name="connsiteY858" fmla="*/ 5138738 h 6858000"/>
              <a:gd name="connsiteX859" fmla="*/ 4187825 w 9288464"/>
              <a:gd name="connsiteY859" fmla="*/ 5084763 h 6858000"/>
              <a:gd name="connsiteX860" fmla="*/ 4136232 w 9288464"/>
              <a:gd name="connsiteY860" fmla="*/ 5025231 h 6858000"/>
              <a:gd name="connsiteX861" fmla="*/ 4080669 w 9288464"/>
              <a:gd name="connsiteY861" fmla="*/ 4959350 h 6858000"/>
              <a:gd name="connsiteX862" fmla="*/ 4052888 w 9288464"/>
              <a:gd name="connsiteY862" fmla="*/ 4923631 h 6858000"/>
              <a:gd name="connsiteX863" fmla="*/ 4025106 w 9288464"/>
              <a:gd name="connsiteY863" fmla="*/ 4886325 h 6858000"/>
              <a:gd name="connsiteX864" fmla="*/ 3995738 w 9288464"/>
              <a:gd name="connsiteY864" fmla="*/ 4848225 h 6858000"/>
              <a:gd name="connsiteX865" fmla="*/ 3967956 w 9288464"/>
              <a:gd name="connsiteY865" fmla="*/ 4807744 h 6858000"/>
              <a:gd name="connsiteX866" fmla="*/ 3940175 w 9288464"/>
              <a:gd name="connsiteY866" fmla="*/ 4765675 h 6858000"/>
              <a:gd name="connsiteX867" fmla="*/ 3910806 w 9288464"/>
              <a:gd name="connsiteY867" fmla="*/ 4722813 h 6858000"/>
              <a:gd name="connsiteX868" fmla="*/ 3883025 w 9288464"/>
              <a:gd name="connsiteY868" fmla="*/ 4678363 h 6858000"/>
              <a:gd name="connsiteX869" fmla="*/ 3856832 w 9288464"/>
              <a:gd name="connsiteY869" fmla="*/ 4631531 h 6858000"/>
              <a:gd name="connsiteX870" fmla="*/ 3829050 w 9288464"/>
              <a:gd name="connsiteY870" fmla="*/ 4584700 h 6858000"/>
              <a:gd name="connsiteX871" fmla="*/ 3802063 w 9288464"/>
              <a:gd name="connsiteY871" fmla="*/ 4535488 h 6858000"/>
              <a:gd name="connsiteX872" fmla="*/ 3777456 w 9288464"/>
              <a:gd name="connsiteY872" fmla="*/ 4485481 h 6858000"/>
              <a:gd name="connsiteX873" fmla="*/ 3752056 w 9288464"/>
              <a:gd name="connsiteY873" fmla="*/ 4433094 h 6858000"/>
              <a:gd name="connsiteX874" fmla="*/ 3729038 w 9288464"/>
              <a:gd name="connsiteY874" fmla="*/ 4381500 h 6858000"/>
              <a:gd name="connsiteX875" fmla="*/ 3709988 w 9288464"/>
              <a:gd name="connsiteY875" fmla="*/ 4330700 h 6858000"/>
              <a:gd name="connsiteX876" fmla="*/ 3692525 w 9288464"/>
              <a:gd name="connsiteY876" fmla="*/ 4280694 h 6858000"/>
              <a:gd name="connsiteX877" fmla="*/ 3678238 w 9288464"/>
              <a:gd name="connsiteY877" fmla="*/ 4229894 h 6858000"/>
              <a:gd name="connsiteX878" fmla="*/ 3667125 w 9288464"/>
              <a:gd name="connsiteY878" fmla="*/ 4181475 h 6858000"/>
              <a:gd name="connsiteX879" fmla="*/ 3658394 w 9288464"/>
              <a:gd name="connsiteY879" fmla="*/ 4132263 h 6858000"/>
              <a:gd name="connsiteX880" fmla="*/ 3652044 w 9288464"/>
              <a:gd name="connsiteY880" fmla="*/ 4085431 h 6858000"/>
              <a:gd name="connsiteX881" fmla="*/ 3648075 w 9288464"/>
              <a:gd name="connsiteY881" fmla="*/ 4038600 h 6858000"/>
              <a:gd name="connsiteX882" fmla="*/ 3645694 w 9288464"/>
              <a:gd name="connsiteY882" fmla="*/ 3992563 h 6858000"/>
              <a:gd name="connsiteX883" fmla="*/ 3645694 w 9288464"/>
              <a:gd name="connsiteY883" fmla="*/ 3946525 h 6858000"/>
              <a:gd name="connsiteX884" fmla="*/ 3646488 w 9288464"/>
              <a:gd name="connsiteY884" fmla="*/ 3902075 h 6858000"/>
              <a:gd name="connsiteX885" fmla="*/ 3649663 w 9288464"/>
              <a:gd name="connsiteY885" fmla="*/ 3858419 h 6858000"/>
              <a:gd name="connsiteX886" fmla="*/ 3652838 w 9288464"/>
              <a:gd name="connsiteY886" fmla="*/ 3815556 h 6858000"/>
              <a:gd name="connsiteX887" fmla="*/ 3659188 w 9288464"/>
              <a:gd name="connsiteY887" fmla="*/ 3773488 h 6858000"/>
              <a:gd name="connsiteX888" fmla="*/ 3665538 w 9288464"/>
              <a:gd name="connsiteY888" fmla="*/ 3731419 h 6858000"/>
              <a:gd name="connsiteX889" fmla="*/ 3673475 w 9288464"/>
              <a:gd name="connsiteY889" fmla="*/ 3690144 h 6858000"/>
              <a:gd name="connsiteX890" fmla="*/ 3682206 w 9288464"/>
              <a:gd name="connsiteY890" fmla="*/ 3651250 h 6858000"/>
              <a:gd name="connsiteX891" fmla="*/ 3690938 w 9288464"/>
              <a:gd name="connsiteY891" fmla="*/ 3610769 h 6858000"/>
              <a:gd name="connsiteX892" fmla="*/ 3709988 w 9288464"/>
              <a:gd name="connsiteY892" fmla="*/ 3534569 h 6858000"/>
              <a:gd name="connsiteX893" fmla="*/ 3748882 w 9288464"/>
              <a:gd name="connsiteY893" fmla="*/ 3389313 h 6858000"/>
              <a:gd name="connsiteX894" fmla="*/ 3767138 w 9288464"/>
              <a:gd name="connsiteY894" fmla="*/ 3321844 h 6858000"/>
              <a:gd name="connsiteX895" fmla="*/ 3774282 w 9288464"/>
              <a:gd name="connsiteY895" fmla="*/ 3289300 h 6858000"/>
              <a:gd name="connsiteX896" fmla="*/ 3782219 w 9288464"/>
              <a:gd name="connsiteY896" fmla="*/ 3257550 h 6858000"/>
              <a:gd name="connsiteX897" fmla="*/ 3786982 w 9288464"/>
              <a:gd name="connsiteY897" fmla="*/ 3225801 h 6858000"/>
              <a:gd name="connsiteX898" fmla="*/ 3792538 w 9288464"/>
              <a:gd name="connsiteY898" fmla="*/ 3195638 h 6858000"/>
              <a:gd name="connsiteX899" fmla="*/ 3795713 w 9288464"/>
              <a:gd name="connsiteY899" fmla="*/ 3165476 h 6858000"/>
              <a:gd name="connsiteX900" fmla="*/ 3797300 w 9288464"/>
              <a:gd name="connsiteY900" fmla="*/ 3136107 h 6858000"/>
              <a:gd name="connsiteX901" fmla="*/ 3816350 w 9288464"/>
              <a:gd name="connsiteY901" fmla="*/ 3163888 h 6858000"/>
              <a:gd name="connsiteX902" fmla="*/ 3836194 w 9288464"/>
              <a:gd name="connsiteY902" fmla="*/ 3190875 h 6858000"/>
              <a:gd name="connsiteX903" fmla="*/ 3855244 w 9288464"/>
              <a:gd name="connsiteY903" fmla="*/ 3216275 h 6858000"/>
              <a:gd name="connsiteX904" fmla="*/ 3874294 w 9288464"/>
              <a:gd name="connsiteY904" fmla="*/ 3238501 h 6858000"/>
              <a:gd name="connsiteX905" fmla="*/ 3894932 w 9288464"/>
              <a:gd name="connsiteY905" fmla="*/ 3261519 h 6858000"/>
              <a:gd name="connsiteX906" fmla="*/ 3913982 w 9288464"/>
              <a:gd name="connsiteY906" fmla="*/ 3281363 h 6858000"/>
              <a:gd name="connsiteX907" fmla="*/ 3932238 w 9288464"/>
              <a:gd name="connsiteY907" fmla="*/ 3300414 h 6858000"/>
              <a:gd name="connsiteX908" fmla="*/ 3950494 w 9288464"/>
              <a:gd name="connsiteY908" fmla="*/ 3319463 h 6858000"/>
              <a:gd name="connsiteX909" fmla="*/ 3987006 w 9288464"/>
              <a:gd name="connsiteY909" fmla="*/ 3351213 h 6858000"/>
              <a:gd name="connsiteX910" fmla="*/ 4021932 w 9288464"/>
              <a:gd name="connsiteY910" fmla="*/ 3378994 h 6858000"/>
              <a:gd name="connsiteX911" fmla="*/ 4055269 w 9288464"/>
              <a:gd name="connsiteY911" fmla="*/ 3402806 h 6858000"/>
              <a:gd name="connsiteX912" fmla="*/ 4087019 w 9288464"/>
              <a:gd name="connsiteY912" fmla="*/ 3421856 h 6858000"/>
              <a:gd name="connsiteX913" fmla="*/ 4115594 w 9288464"/>
              <a:gd name="connsiteY913" fmla="*/ 3438525 h 6858000"/>
              <a:gd name="connsiteX914" fmla="*/ 4140994 w 9288464"/>
              <a:gd name="connsiteY914" fmla="*/ 3451225 h 6858000"/>
              <a:gd name="connsiteX915" fmla="*/ 4164013 w 9288464"/>
              <a:gd name="connsiteY915" fmla="*/ 3461544 h 6858000"/>
              <a:gd name="connsiteX916" fmla="*/ 4183856 w 9288464"/>
              <a:gd name="connsiteY916" fmla="*/ 3468688 h 6858000"/>
              <a:gd name="connsiteX917" fmla="*/ 4210844 w 9288464"/>
              <a:gd name="connsiteY917" fmla="*/ 3476625 h 6858000"/>
              <a:gd name="connsiteX918" fmla="*/ 4220369 w 9288464"/>
              <a:gd name="connsiteY918" fmla="*/ 3479006 h 6858000"/>
              <a:gd name="connsiteX919" fmla="*/ 4183063 w 9288464"/>
              <a:gd name="connsiteY919" fmla="*/ 3429794 h 6858000"/>
              <a:gd name="connsiteX920" fmla="*/ 4137025 w 9288464"/>
              <a:gd name="connsiteY920" fmla="*/ 3370263 h 6858000"/>
              <a:gd name="connsiteX921" fmla="*/ 4079082 w 9288464"/>
              <a:gd name="connsiteY921" fmla="*/ 3289300 h 6858000"/>
              <a:gd name="connsiteX922" fmla="*/ 4008438 w 9288464"/>
              <a:gd name="connsiteY922" fmla="*/ 3188494 h 6858000"/>
              <a:gd name="connsiteX923" fmla="*/ 3929063 w 9288464"/>
              <a:gd name="connsiteY923" fmla="*/ 3069431 h 6858000"/>
              <a:gd name="connsiteX924" fmla="*/ 3885406 w 9288464"/>
              <a:gd name="connsiteY924" fmla="*/ 3003551 h 6858000"/>
              <a:gd name="connsiteX925" fmla="*/ 3841750 w 9288464"/>
              <a:gd name="connsiteY925" fmla="*/ 2933701 h 6858000"/>
              <a:gd name="connsiteX926" fmla="*/ 3795713 w 9288464"/>
              <a:gd name="connsiteY926" fmla="*/ 2860675 h 6858000"/>
              <a:gd name="connsiteX927" fmla="*/ 3750469 w 9288464"/>
              <a:gd name="connsiteY927" fmla="*/ 2783682 h 6858000"/>
              <a:gd name="connsiteX928" fmla="*/ 3702844 w 9288464"/>
              <a:gd name="connsiteY928" fmla="*/ 2702719 h 6858000"/>
              <a:gd name="connsiteX929" fmla="*/ 3656013 w 9288464"/>
              <a:gd name="connsiteY929" fmla="*/ 2619376 h 6858000"/>
              <a:gd name="connsiteX930" fmla="*/ 3607594 w 9288464"/>
              <a:gd name="connsiteY930" fmla="*/ 2533650 h 6858000"/>
              <a:gd name="connsiteX931" fmla="*/ 3559969 w 9288464"/>
              <a:gd name="connsiteY931" fmla="*/ 2443957 h 6858000"/>
              <a:gd name="connsiteX932" fmla="*/ 3513138 w 9288464"/>
              <a:gd name="connsiteY932" fmla="*/ 2351088 h 6858000"/>
              <a:gd name="connsiteX933" fmla="*/ 3466306 w 9288464"/>
              <a:gd name="connsiteY933" fmla="*/ 2256632 h 6858000"/>
              <a:gd name="connsiteX934" fmla="*/ 3420269 w 9288464"/>
              <a:gd name="connsiteY934" fmla="*/ 2159000 h 6858000"/>
              <a:gd name="connsiteX935" fmla="*/ 3376613 w 9288464"/>
              <a:gd name="connsiteY935" fmla="*/ 2060576 h 6858000"/>
              <a:gd name="connsiteX936" fmla="*/ 3334544 w 9288464"/>
              <a:gd name="connsiteY936" fmla="*/ 1959769 h 6858000"/>
              <a:gd name="connsiteX937" fmla="*/ 3293269 w 9288464"/>
              <a:gd name="connsiteY937" fmla="*/ 1857376 h 6858000"/>
              <a:gd name="connsiteX938" fmla="*/ 3255169 w 9288464"/>
              <a:gd name="connsiteY938" fmla="*/ 1753394 h 6858000"/>
              <a:gd name="connsiteX939" fmla="*/ 3218656 w 9288464"/>
              <a:gd name="connsiteY939" fmla="*/ 1648619 h 6858000"/>
              <a:gd name="connsiteX940" fmla="*/ 3201988 w 9288464"/>
              <a:gd name="connsiteY940" fmla="*/ 1595438 h 6858000"/>
              <a:gd name="connsiteX941" fmla="*/ 3185319 w 9288464"/>
              <a:gd name="connsiteY941" fmla="*/ 1540669 h 6858000"/>
              <a:gd name="connsiteX942" fmla="*/ 3169444 w 9288464"/>
              <a:gd name="connsiteY942" fmla="*/ 1488282 h 6858000"/>
              <a:gd name="connsiteX943" fmla="*/ 3155156 w 9288464"/>
              <a:gd name="connsiteY943" fmla="*/ 1433513 h 6858000"/>
              <a:gd name="connsiteX944" fmla="*/ 3140075 w 9288464"/>
              <a:gd name="connsiteY944" fmla="*/ 1380332 h 6858000"/>
              <a:gd name="connsiteX945" fmla="*/ 3127375 w 9288464"/>
              <a:gd name="connsiteY945" fmla="*/ 1326357 h 6858000"/>
              <a:gd name="connsiteX946" fmla="*/ 3114675 w 9288464"/>
              <a:gd name="connsiteY946" fmla="*/ 1271588 h 6858000"/>
              <a:gd name="connsiteX947" fmla="*/ 3103563 w 9288464"/>
              <a:gd name="connsiteY947" fmla="*/ 1217613 h 6858000"/>
              <a:gd name="connsiteX948" fmla="*/ 3082925 w 9288464"/>
              <a:gd name="connsiteY948" fmla="*/ 1212057 h 6858000"/>
              <a:gd name="connsiteX949" fmla="*/ 3061494 w 9288464"/>
              <a:gd name="connsiteY949" fmla="*/ 1211263 h 6858000"/>
              <a:gd name="connsiteX950" fmla="*/ 3040063 w 9288464"/>
              <a:gd name="connsiteY950" fmla="*/ 1211263 h 6858000"/>
              <a:gd name="connsiteX951" fmla="*/ 3017044 w 9288464"/>
              <a:gd name="connsiteY951" fmla="*/ 1213644 h 6858000"/>
              <a:gd name="connsiteX952" fmla="*/ 2993232 w 9288464"/>
              <a:gd name="connsiteY952" fmla="*/ 1218407 h 6858000"/>
              <a:gd name="connsiteX953" fmla="*/ 2969419 w 9288464"/>
              <a:gd name="connsiteY953" fmla="*/ 1224757 h 6858000"/>
              <a:gd name="connsiteX954" fmla="*/ 2945606 w 9288464"/>
              <a:gd name="connsiteY954" fmla="*/ 1233488 h 6858000"/>
              <a:gd name="connsiteX955" fmla="*/ 2921000 w 9288464"/>
              <a:gd name="connsiteY955" fmla="*/ 1243807 h 6858000"/>
              <a:gd name="connsiteX956" fmla="*/ 2896394 w 9288464"/>
              <a:gd name="connsiteY956" fmla="*/ 1254919 h 6858000"/>
              <a:gd name="connsiteX957" fmla="*/ 2869406 w 9288464"/>
              <a:gd name="connsiteY957" fmla="*/ 1267619 h 6858000"/>
              <a:gd name="connsiteX958" fmla="*/ 2816225 w 9288464"/>
              <a:gd name="connsiteY958" fmla="*/ 1295400 h 6858000"/>
              <a:gd name="connsiteX959" fmla="*/ 2707482 w 9288464"/>
              <a:gd name="connsiteY959" fmla="*/ 1357313 h 6858000"/>
              <a:gd name="connsiteX960" fmla="*/ 2651125 w 9288464"/>
              <a:gd name="connsiteY960" fmla="*/ 1388269 h 6858000"/>
              <a:gd name="connsiteX961" fmla="*/ 2593975 w 9288464"/>
              <a:gd name="connsiteY961" fmla="*/ 1416844 h 6858000"/>
              <a:gd name="connsiteX962" fmla="*/ 2564606 w 9288464"/>
              <a:gd name="connsiteY962" fmla="*/ 1431132 h 6858000"/>
              <a:gd name="connsiteX963" fmla="*/ 2536032 w 9288464"/>
              <a:gd name="connsiteY963" fmla="*/ 1443832 h 6858000"/>
              <a:gd name="connsiteX964" fmla="*/ 2506663 w 9288464"/>
              <a:gd name="connsiteY964" fmla="*/ 1454944 h 6858000"/>
              <a:gd name="connsiteX965" fmla="*/ 2477294 w 9288464"/>
              <a:gd name="connsiteY965" fmla="*/ 1465263 h 6858000"/>
              <a:gd name="connsiteX966" fmla="*/ 2448719 w 9288464"/>
              <a:gd name="connsiteY966" fmla="*/ 1472407 h 6858000"/>
              <a:gd name="connsiteX967" fmla="*/ 2418556 w 9288464"/>
              <a:gd name="connsiteY967" fmla="*/ 1480344 h 6858000"/>
              <a:gd name="connsiteX968" fmla="*/ 2389188 w 9288464"/>
              <a:gd name="connsiteY968" fmla="*/ 1484313 h 6858000"/>
              <a:gd name="connsiteX969" fmla="*/ 2359819 w 9288464"/>
              <a:gd name="connsiteY969" fmla="*/ 1488282 h 6858000"/>
              <a:gd name="connsiteX970" fmla="*/ 2331244 w 9288464"/>
              <a:gd name="connsiteY970" fmla="*/ 1488282 h 6858000"/>
              <a:gd name="connsiteX971" fmla="*/ 2301875 w 9288464"/>
              <a:gd name="connsiteY971" fmla="*/ 1485107 h 6858000"/>
              <a:gd name="connsiteX972" fmla="*/ 2274094 w 9288464"/>
              <a:gd name="connsiteY972" fmla="*/ 1481932 h 6858000"/>
              <a:gd name="connsiteX973" fmla="*/ 2244725 w 9288464"/>
              <a:gd name="connsiteY973" fmla="*/ 1473994 h 6858000"/>
              <a:gd name="connsiteX974" fmla="*/ 2216944 w 9288464"/>
              <a:gd name="connsiteY974" fmla="*/ 1463676 h 6858000"/>
              <a:gd name="connsiteX975" fmla="*/ 2190750 w 9288464"/>
              <a:gd name="connsiteY975" fmla="*/ 1454944 h 6858000"/>
              <a:gd name="connsiteX976" fmla="*/ 2165350 w 9288464"/>
              <a:gd name="connsiteY976" fmla="*/ 1443832 h 6858000"/>
              <a:gd name="connsiteX977" fmla="*/ 2141538 w 9288464"/>
              <a:gd name="connsiteY977" fmla="*/ 1431925 h 6858000"/>
              <a:gd name="connsiteX978" fmla="*/ 2118519 w 9288464"/>
              <a:gd name="connsiteY978" fmla="*/ 1420813 h 6858000"/>
              <a:gd name="connsiteX979" fmla="*/ 2097088 w 9288464"/>
              <a:gd name="connsiteY979" fmla="*/ 1408113 h 6858000"/>
              <a:gd name="connsiteX980" fmla="*/ 2075656 w 9288464"/>
              <a:gd name="connsiteY980" fmla="*/ 1394619 h 6858000"/>
              <a:gd name="connsiteX981" fmla="*/ 2055019 w 9288464"/>
              <a:gd name="connsiteY981" fmla="*/ 1380332 h 6858000"/>
              <a:gd name="connsiteX982" fmla="*/ 2017713 w 9288464"/>
              <a:gd name="connsiteY982" fmla="*/ 1352550 h 6858000"/>
              <a:gd name="connsiteX983" fmla="*/ 1979613 w 9288464"/>
              <a:gd name="connsiteY983" fmla="*/ 1322388 h 6858000"/>
              <a:gd name="connsiteX984" fmla="*/ 1943100 w 9288464"/>
              <a:gd name="connsiteY984" fmla="*/ 1290638 h 6858000"/>
              <a:gd name="connsiteX985" fmla="*/ 1906588 w 9288464"/>
              <a:gd name="connsiteY985" fmla="*/ 1258888 h 6858000"/>
              <a:gd name="connsiteX986" fmla="*/ 1868488 w 9288464"/>
              <a:gd name="connsiteY986" fmla="*/ 1226344 h 6858000"/>
              <a:gd name="connsiteX987" fmla="*/ 1828800 w 9288464"/>
              <a:gd name="connsiteY987" fmla="*/ 1194594 h 6858000"/>
              <a:gd name="connsiteX988" fmla="*/ 1785938 w 9288464"/>
              <a:gd name="connsiteY988" fmla="*/ 1162050 h 6858000"/>
              <a:gd name="connsiteX989" fmla="*/ 1764506 w 9288464"/>
              <a:gd name="connsiteY989" fmla="*/ 1145382 h 6858000"/>
              <a:gd name="connsiteX990" fmla="*/ 1740694 w 9288464"/>
              <a:gd name="connsiteY990" fmla="*/ 1130301 h 6858000"/>
              <a:gd name="connsiteX991" fmla="*/ 1715294 w 9288464"/>
              <a:gd name="connsiteY991" fmla="*/ 1113632 h 6858000"/>
              <a:gd name="connsiteX992" fmla="*/ 1689894 w 9288464"/>
              <a:gd name="connsiteY992" fmla="*/ 1098550 h 6858000"/>
              <a:gd name="connsiteX993" fmla="*/ 1662113 w 9288464"/>
              <a:gd name="connsiteY993" fmla="*/ 1083469 h 6858000"/>
              <a:gd name="connsiteX994" fmla="*/ 1633538 w 9288464"/>
              <a:gd name="connsiteY994" fmla="*/ 1069182 h 6858000"/>
              <a:gd name="connsiteX995" fmla="*/ 1602581 w 9288464"/>
              <a:gd name="connsiteY995" fmla="*/ 1054101 h 6858000"/>
              <a:gd name="connsiteX996" fmla="*/ 1571625 w 9288464"/>
              <a:gd name="connsiteY996" fmla="*/ 1040607 h 6858000"/>
              <a:gd name="connsiteX997" fmla="*/ 1537494 w 9288464"/>
              <a:gd name="connsiteY997" fmla="*/ 1027907 h 6858000"/>
              <a:gd name="connsiteX998" fmla="*/ 1501775 w 9288464"/>
              <a:gd name="connsiteY998" fmla="*/ 1013619 h 6858000"/>
              <a:gd name="connsiteX999" fmla="*/ 1352550 w 9288464"/>
              <a:gd name="connsiteY999" fmla="*/ 962025 h 6858000"/>
              <a:gd name="connsiteX1000" fmla="*/ 1277938 w 9288464"/>
              <a:gd name="connsiteY1000" fmla="*/ 935832 h 6858000"/>
              <a:gd name="connsiteX1001" fmla="*/ 1202531 w 9288464"/>
              <a:gd name="connsiteY1001" fmla="*/ 911225 h 6858000"/>
              <a:gd name="connsiteX1002" fmla="*/ 1126331 w 9288464"/>
              <a:gd name="connsiteY1002" fmla="*/ 887413 h 6858000"/>
              <a:gd name="connsiteX1003" fmla="*/ 1053306 w 9288464"/>
              <a:gd name="connsiteY1003" fmla="*/ 867569 h 6858000"/>
              <a:gd name="connsiteX1004" fmla="*/ 1016000 w 9288464"/>
              <a:gd name="connsiteY1004" fmla="*/ 858044 h 6858000"/>
              <a:gd name="connsiteX1005" fmla="*/ 979488 w 9288464"/>
              <a:gd name="connsiteY1005" fmla="*/ 850900 h 6858000"/>
              <a:gd name="connsiteX1006" fmla="*/ 942975 w 9288464"/>
              <a:gd name="connsiteY1006" fmla="*/ 842963 h 6858000"/>
              <a:gd name="connsiteX1007" fmla="*/ 907256 w 9288464"/>
              <a:gd name="connsiteY1007" fmla="*/ 838200 h 6858000"/>
              <a:gd name="connsiteX1008" fmla="*/ 872331 w 9288464"/>
              <a:gd name="connsiteY1008" fmla="*/ 833438 h 6858000"/>
              <a:gd name="connsiteX1009" fmla="*/ 838200 w 9288464"/>
              <a:gd name="connsiteY1009" fmla="*/ 829469 h 6858000"/>
              <a:gd name="connsiteX1010" fmla="*/ 804069 w 9288464"/>
              <a:gd name="connsiteY1010" fmla="*/ 827882 h 6858000"/>
              <a:gd name="connsiteX1011" fmla="*/ 770731 w 9288464"/>
              <a:gd name="connsiteY1011" fmla="*/ 827882 h 6858000"/>
              <a:gd name="connsiteX1012" fmla="*/ 738188 w 9288464"/>
              <a:gd name="connsiteY1012" fmla="*/ 829469 h 6858000"/>
              <a:gd name="connsiteX1013" fmla="*/ 706438 w 9288464"/>
              <a:gd name="connsiteY1013" fmla="*/ 831850 h 6858000"/>
              <a:gd name="connsiteX1014" fmla="*/ 674688 w 9288464"/>
              <a:gd name="connsiteY1014" fmla="*/ 836613 h 6858000"/>
              <a:gd name="connsiteX1015" fmla="*/ 646113 w 9288464"/>
              <a:gd name="connsiteY1015" fmla="*/ 844550 h 6858000"/>
              <a:gd name="connsiteX1016" fmla="*/ 615950 w 9288464"/>
              <a:gd name="connsiteY1016" fmla="*/ 853282 h 6858000"/>
              <a:gd name="connsiteX1017" fmla="*/ 588169 w 9288464"/>
              <a:gd name="connsiteY1017" fmla="*/ 863600 h 6858000"/>
              <a:gd name="connsiteX1018" fmla="*/ 559594 w 9288464"/>
              <a:gd name="connsiteY1018" fmla="*/ 877094 h 6858000"/>
              <a:gd name="connsiteX1019" fmla="*/ 534988 w 9288464"/>
              <a:gd name="connsiteY1019" fmla="*/ 892175 h 6858000"/>
              <a:gd name="connsiteX1020" fmla="*/ 509588 w 9288464"/>
              <a:gd name="connsiteY1020" fmla="*/ 911225 h 6858000"/>
              <a:gd name="connsiteX1021" fmla="*/ 485775 w 9288464"/>
              <a:gd name="connsiteY1021" fmla="*/ 931863 h 6858000"/>
              <a:gd name="connsiteX1022" fmla="*/ 462756 w 9288464"/>
              <a:gd name="connsiteY1022" fmla="*/ 954088 h 6858000"/>
              <a:gd name="connsiteX1023" fmla="*/ 441325 w 9288464"/>
              <a:gd name="connsiteY1023" fmla="*/ 981075 h 6858000"/>
              <a:gd name="connsiteX1024" fmla="*/ 422275 w 9288464"/>
              <a:gd name="connsiteY1024" fmla="*/ 1007269 h 6858000"/>
              <a:gd name="connsiteX1025" fmla="*/ 405606 w 9288464"/>
              <a:gd name="connsiteY1025" fmla="*/ 1034257 h 6858000"/>
              <a:gd name="connsiteX1026" fmla="*/ 392906 w 9288464"/>
              <a:gd name="connsiteY1026" fmla="*/ 1059657 h 6858000"/>
              <a:gd name="connsiteX1027" fmla="*/ 384175 w 9288464"/>
              <a:gd name="connsiteY1027" fmla="*/ 1084263 h 6858000"/>
              <a:gd name="connsiteX1028" fmla="*/ 379413 w 9288464"/>
              <a:gd name="connsiteY1028" fmla="*/ 1108869 h 6858000"/>
              <a:gd name="connsiteX1029" fmla="*/ 377031 w 9288464"/>
              <a:gd name="connsiteY1029" fmla="*/ 1132682 h 6858000"/>
              <a:gd name="connsiteX1030" fmla="*/ 377031 w 9288464"/>
              <a:gd name="connsiteY1030" fmla="*/ 1155700 h 6858000"/>
              <a:gd name="connsiteX1031" fmla="*/ 380206 w 9288464"/>
              <a:gd name="connsiteY1031" fmla="*/ 1177132 h 6858000"/>
              <a:gd name="connsiteX1032" fmla="*/ 385763 w 9288464"/>
              <a:gd name="connsiteY1032" fmla="*/ 1198563 h 6858000"/>
              <a:gd name="connsiteX1033" fmla="*/ 394494 w 9288464"/>
              <a:gd name="connsiteY1033" fmla="*/ 1218407 h 6858000"/>
              <a:gd name="connsiteX1034" fmla="*/ 405606 w 9288464"/>
              <a:gd name="connsiteY1034" fmla="*/ 1239044 h 6858000"/>
              <a:gd name="connsiteX1035" fmla="*/ 419894 w 9288464"/>
              <a:gd name="connsiteY1035" fmla="*/ 1258094 h 6858000"/>
              <a:gd name="connsiteX1036" fmla="*/ 435769 w 9288464"/>
              <a:gd name="connsiteY1036" fmla="*/ 1275557 h 6858000"/>
              <a:gd name="connsiteX1037" fmla="*/ 454819 w 9288464"/>
              <a:gd name="connsiteY1037" fmla="*/ 1292226 h 6858000"/>
              <a:gd name="connsiteX1038" fmla="*/ 475456 w 9288464"/>
              <a:gd name="connsiteY1038" fmla="*/ 1308101 h 6858000"/>
              <a:gd name="connsiteX1039" fmla="*/ 497681 w 9288464"/>
              <a:gd name="connsiteY1039" fmla="*/ 1323182 h 6858000"/>
              <a:gd name="connsiteX1040" fmla="*/ 523081 w 9288464"/>
              <a:gd name="connsiteY1040" fmla="*/ 1337469 h 6858000"/>
              <a:gd name="connsiteX1041" fmla="*/ 550069 w 9288464"/>
              <a:gd name="connsiteY1041" fmla="*/ 1350169 h 6858000"/>
              <a:gd name="connsiteX1042" fmla="*/ 577850 w 9288464"/>
              <a:gd name="connsiteY1042" fmla="*/ 1362869 h 6858000"/>
              <a:gd name="connsiteX1043" fmla="*/ 608013 w 9288464"/>
              <a:gd name="connsiteY1043" fmla="*/ 1373982 h 6858000"/>
              <a:gd name="connsiteX1044" fmla="*/ 639763 w 9288464"/>
              <a:gd name="connsiteY1044" fmla="*/ 1382713 h 6858000"/>
              <a:gd name="connsiteX1045" fmla="*/ 672306 w 9288464"/>
              <a:gd name="connsiteY1045" fmla="*/ 1391444 h 6858000"/>
              <a:gd name="connsiteX1046" fmla="*/ 706438 w 9288464"/>
              <a:gd name="connsiteY1046" fmla="*/ 1399382 h 6858000"/>
              <a:gd name="connsiteX1047" fmla="*/ 742950 w 9288464"/>
              <a:gd name="connsiteY1047" fmla="*/ 1405732 h 6858000"/>
              <a:gd name="connsiteX1048" fmla="*/ 780256 w 9288464"/>
              <a:gd name="connsiteY1048" fmla="*/ 1412082 h 6858000"/>
              <a:gd name="connsiteX1049" fmla="*/ 817563 w 9288464"/>
              <a:gd name="connsiteY1049" fmla="*/ 1416050 h 6858000"/>
              <a:gd name="connsiteX1050" fmla="*/ 857250 w 9288464"/>
              <a:gd name="connsiteY1050" fmla="*/ 1418432 h 6858000"/>
              <a:gd name="connsiteX1051" fmla="*/ 896144 w 9288464"/>
              <a:gd name="connsiteY1051" fmla="*/ 1420019 h 6858000"/>
              <a:gd name="connsiteX1052" fmla="*/ 936625 w 9288464"/>
              <a:gd name="connsiteY1052" fmla="*/ 1420019 h 6858000"/>
              <a:gd name="connsiteX1053" fmla="*/ 978694 w 9288464"/>
              <a:gd name="connsiteY1053" fmla="*/ 1420019 h 6858000"/>
              <a:gd name="connsiteX1054" fmla="*/ 1019969 w 9288464"/>
              <a:gd name="connsiteY1054" fmla="*/ 1416844 h 6858000"/>
              <a:gd name="connsiteX1055" fmla="*/ 1062038 w 9288464"/>
              <a:gd name="connsiteY1055" fmla="*/ 1413669 h 6858000"/>
              <a:gd name="connsiteX1056" fmla="*/ 1126331 w 9288464"/>
              <a:gd name="connsiteY1056" fmla="*/ 1407319 h 6858000"/>
              <a:gd name="connsiteX1057" fmla="*/ 1192213 w 9288464"/>
              <a:gd name="connsiteY1057" fmla="*/ 1404144 h 6858000"/>
              <a:gd name="connsiteX1058" fmla="*/ 1256506 w 9288464"/>
              <a:gd name="connsiteY1058" fmla="*/ 1404144 h 6858000"/>
              <a:gd name="connsiteX1059" fmla="*/ 1320006 w 9288464"/>
              <a:gd name="connsiteY1059" fmla="*/ 1407319 h 6858000"/>
              <a:gd name="connsiteX1060" fmla="*/ 1277938 w 9288464"/>
              <a:gd name="connsiteY1060" fmla="*/ 1418432 h 6858000"/>
              <a:gd name="connsiteX1061" fmla="*/ 1237456 w 9288464"/>
              <a:gd name="connsiteY1061" fmla="*/ 1431925 h 6858000"/>
              <a:gd name="connsiteX1062" fmla="*/ 1202531 w 9288464"/>
              <a:gd name="connsiteY1062" fmla="*/ 1446213 h 6858000"/>
              <a:gd name="connsiteX1063" fmla="*/ 1170781 w 9288464"/>
              <a:gd name="connsiteY1063" fmla="*/ 1458913 h 6858000"/>
              <a:gd name="connsiteX1064" fmla="*/ 1143794 w 9288464"/>
              <a:gd name="connsiteY1064" fmla="*/ 1470025 h 6858000"/>
              <a:gd name="connsiteX1065" fmla="*/ 1123950 w 9288464"/>
              <a:gd name="connsiteY1065" fmla="*/ 1480344 h 6858000"/>
              <a:gd name="connsiteX1066" fmla="*/ 1105694 w 9288464"/>
              <a:gd name="connsiteY1066" fmla="*/ 1489076 h 6858000"/>
              <a:gd name="connsiteX1067" fmla="*/ 1200944 w 9288464"/>
              <a:gd name="connsiteY1067" fmla="*/ 1576388 h 6858000"/>
              <a:gd name="connsiteX1068" fmla="*/ 842963 w 9288464"/>
              <a:gd name="connsiteY1068" fmla="*/ 1581151 h 6858000"/>
              <a:gd name="connsiteX1069" fmla="*/ 964406 w 9288464"/>
              <a:gd name="connsiteY1069" fmla="*/ 1789907 h 6858000"/>
              <a:gd name="connsiteX1070" fmla="*/ 724694 w 9288464"/>
              <a:gd name="connsiteY1070" fmla="*/ 1680369 h 6858000"/>
              <a:gd name="connsiteX1071" fmla="*/ 808831 w 9288464"/>
              <a:gd name="connsiteY1071" fmla="*/ 1892301 h 6858000"/>
              <a:gd name="connsiteX1072" fmla="*/ 518319 w 9288464"/>
              <a:gd name="connsiteY1072" fmla="*/ 1724026 h 6858000"/>
              <a:gd name="connsiteX1073" fmla="*/ 562769 w 9288464"/>
              <a:gd name="connsiteY1073" fmla="*/ 2011363 h 6858000"/>
              <a:gd name="connsiteX1074" fmla="*/ 538162 w 9288464"/>
              <a:gd name="connsiteY1074" fmla="*/ 1994694 h 6858000"/>
              <a:gd name="connsiteX1075" fmla="*/ 513556 w 9288464"/>
              <a:gd name="connsiteY1075" fmla="*/ 1977232 h 6858000"/>
              <a:gd name="connsiteX1076" fmla="*/ 488950 w 9288464"/>
              <a:gd name="connsiteY1076" fmla="*/ 1959769 h 6858000"/>
              <a:gd name="connsiteX1077" fmla="*/ 465138 w 9288464"/>
              <a:gd name="connsiteY1077" fmla="*/ 1940719 h 6858000"/>
              <a:gd name="connsiteX1078" fmla="*/ 442119 w 9288464"/>
              <a:gd name="connsiteY1078" fmla="*/ 1921669 h 6858000"/>
              <a:gd name="connsiteX1079" fmla="*/ 419894 w 9288464"/>
              <a:gd name="connsiteY1079" fmla="*/ 1901032 h 6858000"/>
              <a:gd name="connsiteX1080" fmla="*/ 398463 w 9288464"/>
              <a:gd name="connsiteY1080" fmla="*/ 1881188 h 6858000"/>
              <a:gd name="connsiteX1081" fmla="*/ 377031 w 9288464"/>
              <a:gd name="connsiteY1081" fmla="*/ 1859757 h 6858000"/>
              <a:gd name="connsiteX1082" fmla="*/ 349250 w 9288464"/>
              <a:gd name="connsiteY1082" fmla="*/ 1829594 h 6858000"/>
              <a:gd name="connsiteX1083" fmla="*/ 321469 w 9288464"/>
              <a:gd name="connsiteY1083" fmla="*/ 1800226 h 6858000"/>
              <a:gd name="connsiteX1084" fmla="*/ 294481 w 9288464"/>
              <a:gd name="connsiteY1084" fmla="*/ 1770063 h 6858000"/>
              <a:gd name="connsiteX1085" fmla="*/ 269081 w 9288464"/>
              <a:gd name="connsiteY1085" fmla="*/ 1738313 h 6858000"/>
              <a:gd name="connsiteX1086" fmla="*/ 245269 w 9288464"/>
              <a:gd name="connsiteY1086" fmla="*/ 1708150 h 6858000"/>
              <a:gd name="connsiteX1087" fmla="*/ 221456 w 9288464"/>
              <a:gd name="connsiteY1087" fmla="*/ 1676401 h 6858000"/>
              <a:gd name="connsiteX1088" fmla="*/ 198438 w 9288464"/>
              <a:gd name="connsiteY1088" fmla="*/ 1643063 h 6858000"/>
              <a:gd name="connsiteX1089" fmla="*/ 177006 w 9288464"/>
              <a:gd name="connsiteY1089" fmla="*/ 1612107 h 6858000"/>
              <a:gd name="connsiteX1090" fmla="*/ 155575 w 9288464"/>
              <a:gd name="connsiteY1090" fmla="*/ 1578769 h 6858000"/>
              <a:gd name="connsiteX1091" fmla="*/ 136525 w 9288464"/>
              <a:gd name="connsiteY1091" fmla="*/ 1546226 h 6858000"/>
              <a:gd name="connsiteX1092" fmla="*/ 117475 w 9288464"/>
              <a:gd name="connsiteY1092" fmla="*/ 1512888 h 6858000"/>
              <a:gd name="connsiteX1093" fmla="*/ 100806 w 9288464"/>
              <a:gd name="connsiteY1093" fmla="*/ 1480344 h 6858000"/>
              <a:gd name="connsiteX1094" fmla="*/ 84931 w 9288464"/>
              <a:gd name="connsiteY1094" fmla="*/ 1447801 h 6858000"/>
              <a:gd name="connsiteX1095" fmla="*/ 69850 w 9288464"/>
              <a:gd name="connsiteY1095" fmla="*/ 1413669 h 6858000"/>
              <a:gd name="connsiteX1096" fmla="*/ 55563 w 9288464"/>
              <a:gd name="connsiteY1096" fmla="*/ 1380332 h 6858000"/>
              <a:gd name="connsiteX1097" fmla="*/ 44450 w 9288464"/>
              <a:gd name="connsiteY1097" fmla="*/ 1346201 h 6858000"/>
              <a:gd name="connsiteX1098" fmla="*/ 32544 w 9288464"/>
              <a:gd name="connsiteY1098" fmla="*/ 1313657 h 6858000"/>
              <a:gd name="connsiteX1099" fmla="*/ 23813 w 9288464"/>
              <a:gd name="connsiteY1099" fmla="*/ 1279525 h 6858000"/>
              <a:gd name="connsiteX1100" fmla="*/ 16669 w 9288464"/>
              <a:gd name="connsiteY1100" fmla="*/ 1246188 h 6858000"/>
              <a:gd name="connsiteX1101" fmla="*/ 10319 w 9288464"/>
              <a:gd name="connsiteY1101" fmla="*/ 1212057 h 6858000"/>
              <a:gd name="connsiteX1102" fmla="*/ 4763 w 9288464"/>
              <a:gd name="connsiteY1102" fmla="*/ 1179513 h 6858000"/>
              <a:gd name="connsiteX1103" fmla="*/ 1588 w 9288464"/>
              <a:gd name="connsiteY1103" fmla="*/ 1146969 h 6858000"/>
              <a:gd name="connsiteX1104" fmla="*/ 0 w 9288464"/>
              <a:gd name="connsiteY1104" fmla="*/ 1113632 h 6858000"/>
              <a:gd name="connsiteX1105" fmla="*/ 0 w 9288464"/>
              <a:gd name="connsiteY1105" fmla="*/ 1081088 h 6858000"/>
              <a:gd name="connsiteX1106" fmla="*/ 2381 w 9288464"/>
              <a:gd name="connsiteY1106" fmla="*/ 1047751 h 6858000"/>
              <a:gd name="connsiteX1107" fmla="*/ 6350 w 9288464"/>
              <a:gd name="connsiteY1107" fmla="*/ 1015207 h 6858000"/>
              <a:gd name="connsiteX1108" fmla="*/ 11113 w 9288464"/>
              <a:gd name="connsiteY1108" fmla="*/ 983457 h 6858000"/>
              <a:gd name="connsiteX1109" fmla="*/ 19050 w 9288464"/>
              <a:gd name="connsiteY1109" fmla="*/ 950913 h 6858000"/>
              <a:gd name="connsiteX1110" fmla="*/ 29369 w 9288464"/>
              <a:gd name="connsiteY1110" fmla="*/ 919957 h 6858000"/>
              <a:gd name="connsiteX1111" fmla="*/ 40481 w 9288464"/>
              <a:gd name="connsiteY1111" fmla="*/ 889000 h 6858000"/>
              <a:gd name="connsiteX1112" fmla="*/ 53181 w 9288464"/>
              <a:gd name="connsiteY1112" fmla="*/ 858044 h 6858000"/>
              <a:gd name="connsiteX1113" fmla="*/ 69850 w 9288464"/>
              <a:gd name="connsiteY1113" fmla="*/ 827882 h 6858000"/>
              <a:gd name="connsiteX1114" fmla="*/ 85725 w 9288464"/>
              <a:gd name="connsiteY1114" fmla="*/ 799307 h 6858000"/>
              <a:gd name="connsiteX1115" fmla="*/ 104775 w 9288464"/>
              <a:gd name="connsiteY1115" fmla="*/ 769938 h 6858000"/>
              <a:gd name="connsiteX1116" fmla="*/ 125413 w 9288464"/>
              <a:gd name="connsiteY1116" fmla="*/ 744538 h 6858000"/>
              <a:gd name="connsiteX1117" fmla="*/ 147638 w 9288464"/>
              <a:gd name="connsiteY1117" fmla="*/ 719138 h 6858000"/>
              <a:gd name="connsiteX1118" fmla="*/ 170656 w 9288464"/>
              <a:gd name="connsiteY1118" fmla="*/ 695325 h 6858000"/>
              <a:gd name="connsiteX1119" fmla="*/ 196056 w 9288464"/>
              <a:gd name="connsiteY1119" fmla="*/ 673894 h 6858000"/>
              <a:gd name="connsiteX1120" fmla="*/ 221456 w 9288464"/>
              <a:gd name="connsiteY1120" fmla="*/ 653257 h 6858000"/>
              <a:gd name="connsiteX1121" fmla="*/ 249238 w 9288464"/>
              <a:gd name="connsiteY1121" fmla="*/ 634207 h 6858000"/>
              <a:gd name="connsiteX1122" fmla="*/ 277812 w 9288464"/>
              <a:gd name="connsiteY1122" fmla="*/ 616744 h 6858000"/>
              <a:gd name="connsiteX1123" fmla="*/ 307181 w 9288464"/>
              <a:gd name="connsiteY1123" fmla="*/ 601663 h 6858000"/>
              <a:gd name="connsiteX1124" fmla="*/ 338931 w 9288464"/>
              <a:gd name="connsiteY1124" fmla="*/ 586582 h 6858000"/>
              <a:gd name="connsiteX1125" fmla="*/ 371475 w 9288464"/>
              <a:gd name="connsiteY1125" fmla="*/ 573882 h 6858000"/>
              <a:gd name="connsiteX1126" fmla="*/ 404813 w 9288464"/>
              <a:gd name="connsiteY1126" fmla="*/ 562769 h 6858000"/>
              <a:gd name="connsiteX1127" fmla="*/ 438944 w 9288464"/>
              <a:gd name="connsiteY1127" fmla="*/ 554038 h 6858000"/>
              <a:gd name="connsiteX1128" fmla="*/ 473869 w 9288464"/>
              <a:gd name="connsiteY1128" fmla="*/ 544513 h 6858000"/>
              <a:gd name="connsiteX1129" fmla="*/ 510381 w 9288464"/>
              <a:gd name="connsiteY1129" fmla="*/ 538163 h 6858000"/>
              <a:gd name="connsiteX1130" fmla="*/ 548481 w 9288464"/>
              <a:gd name="connsiteY1130" fmla="*/ 533400 h 6858000"/>
              <a:gd name="connsiteX1131" fmla="*/ 586581 w 9288464"/>
              <a:gd name="connsiteY1131" fmla="*/ 531019 h 6858000"/>
              <a:gd name="connsiteX1132" fmla="*/ 625475 w 9288464"/>
              <a:gd name="connsiteY1132" fmla="*/ 529432 h 6858000"/>
              <a:gd name="connsiteX1133" fmla="*/ 665163 w 9288464"/>
              <a:gd name="connsiteY1133" fmla="*/ 529432 h 6858000"/>
              <a:gd name="connsiteX1134" fmla="*/ 706438 w 9288464"/>
              <a:gd name="connsiteY1134" fmla="*/ 531019 h 6858000"/>
              <a:gd name="connsiteX1135" fmla="*/ 746919 w 9288464"/>
              <a:gd name="connsiteY1135" fmla="*/ 534988 h 6858000"/>
              <a:gd name="connsiteX1136" fmla="*/ 789781 w 9288464"/>
              <a:gd name="connsiteY1136" fmla="*/ 539750 h 6858000"/>
              <a:gd name="connsiteX1137" fmla="*/ 831850 w 9288464"/>
              <a:gd name="connsiteY1137" fmla="*/ 546100 h 6858000"/>
              <a:gd name="connsiteX1138" fmla="*/ 876300 w 9288464"/>
              <a:gd name="connsiteY1138" fmla="*/ 554832 h 6858000"/>
              <a:gd name="connsiteX1139" fmla="*/ 919163 w 9288464"/>
              <a:gd name="connsiteY1139" fmla="*/ 565150 h 6858000"/>
              <a:gd name="connsiteX1140" fmla="*/ 963613 w 9288464"/>
              <a:gd name="connsiteY1140" fmla="*/ 577850 h 6858000"/>
              <a:gd name="connsiteX1141" fmla="*/ 1008856 w 9288464"/>
              <a:gd name="connsiteY1141" fmla="*/ 590550 h 6858000"/>
              <a:gd name="connsiteX1142" fmla="*/ 1053306 w 9288464"/>
              <a:gd name="connsiteY1142" fmla="*/ 605632 h 6858000"/>
              <a:gd name="connsiteX1143" fmla="*/ 1098550 w 9288464"/>
              <a:gd name="connsiteY1143" fmla="*/ 623094 h 6858000"/>
              <a:gd name="connsiteX1144" fmla="*/ 1145381 w 9288464"/>
              <a:gd name="connsiteY1144" fmla="*/ 642144 h 6858000"/>
              <a:gd name="connsiteX1145" fmla="*/ 1190625 w 9288464"/>
              <a:gd name="connsiteY1145" fmla="*/ 662782 h 6858000"/>
              <a:gd name="connsiteX1146" fmla="*/ 1277938 w 9288464"/>
              <a:gd name="connsiteY1146" fmla="*/ 703263 h 6858000"/>
              <a:gd name="connsiteX1147" fmla="*/ 1356519 w 9288464"/>
              <a:gd name="connsiteY1147" fmla="*/ 737394 h 6858000"/>
              <a:gd name="connsiteX1148" fmla="*/ 1486694 w 9288464"/>
              <a:gd name="connsiteY1148" fmla="*/ 793750 h 6858000"/>
              <a:gd name="connsiteX1149" fmla="*/ 1589088 w 9288464"/>
              <a:gd name="connsiteY1149" fmla="*/ 838200 h 6858000"/>
              <a:gd name="connsiteX1150" fmla="*/ 1633538 w 9288464"/>
              <a:gd name="connsiteY1150" fmla="*/ 857250 h 6858000"/>
              <a:gd name="connsiteX1151" fmla="*/ 1674019 w 9288464"/>
              <a:gd name="connsiteY1151" fmla="*/ 874713 h 6858000"/>
              <a:gd name="connsiteX1152" fmla="*/ 1710531 w 9288464"/>
              <a:gd name="connsiteY1152" fmla="*/ 892175 h 6858000"/>
              <a:gd name="connsiteX1153" fmla="*/ 1745456 w 9288464"/>
              <a:gd name="connsiteY1153" fmla="*/ 911225 h 6858000"/>
              <a:gd name="connsiteX1154" fmla="*/ 1779588 w 9288464"/>
              <a:gd name="connsiteY1154" fmla="*/ 931863 h 6858000"/>
              <a:gd name="connsiteX1155" fmla="*/ 1813719 w 9288464"/>
              <a:gd name="connsiteY1155" fmla="*/ 954088 h 6858000"/>
              <a:gd name="connsiteX1156" fmla="*/ 1847850 w 9288464"/>
              <a:gd name="connsiteY1156" fmla="*/ 979488 h 6858000"/>
              <a:gd name="connsiteX1157" fmla="*/ 1884363 w 9288464"/>
              <a:gd name="connsiteY1157" fmla="*/ 1008857 h 6858000"/>
              <a:gd name="connsiteX1158" fmla="*/ 1924844 w 9288464"/>
              <a:gd name="connsiteY1158" fmla="*/ 1042988 h 6858000"/>
              <a:gd name="connsiteX1159" fmla="*/ 1968500 w 9288464"/>
              <a:gd name="connsiteY1159" fmla="*/ 1081882 h 6858000"/>
              <a:gd name="connsiteX1160" fmla="*/ 1990725 w 9288464"/>
              <a:gd name="connsiteY1160" fmla="*/ 1102519 h 6858000"/>
              <a:gd name="connsiteX1161" fmla="*/ 2015331 w 9288464"/>
              <a:gd name="connsiteY1161" fmla="*/ 1121569 h 6858000"/>
              <a:gd name="connsiteX1162" fmla="*/ 2039144 w 9288464"/>
              <a:gd name="connsiteY1162" fmla="*/ 1139032 h 6858000"/>
              <a:gd name="connsiteX1163" fmla="*/ 2064544 w 9288464"/>
              <a:gd name="connsiteY1163" fmla="*/ 1156494 h 6858000"/>
              <a:gd name="connsiteX1164" fmla="*/ 2089150 w 9288464"/>
              <a:gd name="connsiteY1164" fmla="*/ 1171576 h 6858000"/>
              <a:gd name="connsiteX1165" fmla="*/ 2114550 w 9288464"/>
              <a:gd name="connsiteY1165" fmla="*/ 1186657 h 6858000"/>
              <a:gd name="connsiteX1166" fmla="*/ 2141538 w 9288464"/>
              <a:gd name="connsiteY1166" fmla="*/ 1199357 h 6858000"/>
              <a:gd name="connsiteX1167" fmla="*/ 2167731 w 9288464"/>
              <a:gd name="connsiteY1167" fmla="*/ 1212057 h 6858000"/>
              <a:gd name="connsiteX1168" fmla="*/ 2194719 w 9288464"/>
              <a:gd name="connsiteY1168" fmla="*/ 1222375 h 6858000"/>
              <a:gd name="connsiteX1169" fmla="*/ 2222500 w 9288464"/>
              <a:gd name="connsiteY1169" fmla="*/ 1232694 h 6858000"/>
              <a:gd name="connsiteX1170" fmla="*/ 2250281 w 9288464"/>
              <a:gd name="connsiteY1170" fmla="*/ 1239838 h 6858000"/>
              <a:gd name="connsiteX1171" fmla="*/ 2278062 w 9288464"/>
              <a:gd name="connsiteY1171" fmla="*/ 1246188 h 6858000"/>
              <a:gd name="connsiteX1172" fmla="*/ 2305844 w 9288464"/>
              <a:gd name="connsiteY1172" fmla="*/ 1251744 h 6858000"/>
              <a:gd name="connsiteX1173" fmla="*/ 2334419 w 9288464"/>
              <a:gd name="connsiteY1173" fmla="*/ 1254919 h 6858000"/>
              <a:gd name="connsiteX1174" fmla="*/ 2362200 w 9288464"/>
              <a:gd name="connsiteY1174" fmla="*/ 1256507 h 6858000"/>
              <a:gd name="connsiteX1175" fmla="*/ 2391569 w 9288464"/>
              <a:gd name="connsiteY1175" fmla="*/ 1258094 h 6858000"/>
              <a:gd name="connsiteX1176" fmla="*/ 2419350 w 9288464"/>
              <a:gd name="connsiteY1176" fmla="*/ 1256507 h 6858000"/>
              <a:gd name="connsiteX1177" fmla="*/ 2448719 w 9288464"/>
              <a:gd name="connsiteY1177" fmla="*/ 1254126 h 6858000"/>
              <a:gd name="connsiteX1178" fmla="*/ 2477294 w 9288464"/>
              <a:gd name="connsiteY1178" fmla="*/ 1249363 h 6858000"/>
              <a:gd name="connsiteX1179" fmla="*/ 2506663 w 9288464"/>
              <a:gd name="connsiteY1179" fmla="*/ 1243013 h 6858000"/>
              <a:gd name="connsiteX1180" fmla="*/ 2536032 w 9288464"/>
              <a:gd name="connsiteY1180" fmla="*/ 1235075 h 6858000"/>
              <a:gd name="connsiteX1181" fmla="*/ 2563813 w 9288464"/>
              <a:gd name="connsiteY1181" fmla="*/ 1226344 h 6858000"/>
              <a:gd name="connsiteX1182" fmla="*/ 2592388 w 9288464"/>
              <a:gd name="connsiteY1182" fmla="*/ 1215232 h 6858000"/>
              <a:gd name="connsiteX1183" fmla="*/ 2620169 w 9288464"/>
              <a:gd name="connsiteY1183" fmla="*/ 1200944 h 6858000"/>
              <a:gd name="connsiteX1184" fmla="*/ 2649538 w 9288464"/>
              <a:gd name="connsiteY1184" fmla="*/ 1186657 h 6858000"/>
              <a:gd name="connsiteX1185" fmla="*/ 2677319 w 9288464"/>
              <a:gd name="connsiteY1185" fmla="*/ 1169194 h 6858000"/>
              <a:gd name="connsiteX1186" fmla="*/ 2705100 w 9288464"/>
              <a:gd name="connsiteY1186" fmla="*/ 1151732 h 6858000"/>
              <a:gd name="connsiteX1187" fmla="*/ 2732882 w 9288464"/>
              <a:gd name="connsiteY1187" fmla="*/ 1130301 h 6858000"/>
              <a:gd name="connsiteX1188" fmla="*/ 2759869 w 9288464"/>
              <a:gd name="connsiteY1188" fmla="*/ 1107282 h 6858000"/>
              <a:gd name="connsiteX1189" fmla="*/ 2787650 w 9288464"/>
              <a:gd name="connsiteY1189" fmla="*/ 1083469 h 6858000"/>
              <a:gd name="connsiteX1190" fmla="*/ 2813844 w 9288464"/>
              <a:gd name="connsiteY1190" fmla="*/ 1056482 h 6858000"/>
              <a:gd name="connsiteX1191" fmla="*/ 2840038 w 9288464"/>
              <a:gd name="connsiteY1191" fmla="*/ 1027907 h 6858000"/>
              <a:gd name="connsiteX1192" fmla="*/ 2865438 w 9288464"/>
              <a:gd name="connsiteY1192" fmla="*/ 997744 h 6858000"/>
              <a:gd name="connsiteX1193" fmla="*/ 2893219 w 9288464"/>
              <a:gd name="connsiteY1193" fmla="*/ 963613 h 6858000"/>
              <a:gd name="connsiteX1194" fmla="*/ 2948782 w 9288464"/>
              <a:gd name="connsiteY1194" fmla="*/ 892175 h 6858000"/>
              <a:gd name="connsiteX1195" fmla="*/ 3009900 w 9288464"/>
              <a:gd name="connsiteY1195" fmla="*/ 815182 h 6858000"/>
              <a:gd name="connsiteX1196" fmla="*/ 3076575 w 9288464"/>
              <a:gd name="connsiteY1196" fmla="*/ 733425 h 6858000"/>
              <a:gd name="connsiteX1197" fmla="*/ 3110706 w 9288464"/>
              <a:gd name="connsiteY1197" fmla="*/ 691357 h 6858000"/>
              <a:gd name="connsiteX1198" fmla="*/ 3148806 w 9288464"/>
              <a:gd name="connsiteY1198" fmla="*/ 648494 h 6858000"/>
              <a:gd name="connsiteX1199" fmla="*/ 3186906 w 9288464"/>
              <a:gd name="connsiteY1199" fmla="*/ 605632 h 6858000"/>
              <a:gd name="connsiteX1200" fmla="*/ 3227388 w 9288464"/>
              <a:gd name="connsiteY1200" fmla="*/ 562769 h 6858000"/>
              <a:gd name="connsiteX1201" fmla="*/ 3270250 w 9288464"/>
              <a:gd name="connsiteY1201" fmla="*/ 520700 h 6858000"/>
              <a:gd name="connsiteX1202" fmla="*/ 3315494 w 9288464"/>
              <a:gd name="connsiteY1202" fmla="*/ 477838 h 6858000"/>
              <a:gd name="connsiteX1203" fmla="*/ 3362325 w 9288464"/>
              <a:gd name="connsiteY1203" fmla="*/ 435769 h 6858000"/>
              <a:gd name="connsiteX1204" fmla="*/ 3413125 w 9288464"/>
              <a:gd name="connsiteY1204" fmla="*/ 394494 h 6858000"/>
              <a:gd name="connsiteX1205" fmla="*/ 3464719 w 9288464"/>
              <a:gd name="connsiteY1205" fmla="*/ 355600 h 6858000"/>
              <a:gd name="connsiteX1206" fmla="*/ 3520282 w 9288464"/>
              <a:gd name="connsiteY1206" fmla="*/ 315913 h 6858000"/>
              <a:gd name="connsiteX1207" fmla="*/ 3577432 w 9288464"/>
              <a:gd name="connsiteY1207" fmla="*/ 277813 h 6858000"/>
              <a:gd name="connsiteX1208" fmla="*/ 3637756 w 9288464"/>
              <a:gd name="connsiteY1208" fmla="*/ 241300 h 6858000"/>
              <a:gd name="connsiteX1209" fmla="*/ 3669506 w 9288464"/>
              <a:gd name="connsiteY1209" fmla="*/ 223838 h 6858000"/>
              <a:gd name="connsiteX1210" fmla="*/ 3702844 w 9288464"/>
              <a:gd name="connsiteY1210" fmla="*/ 207169 h 6858000"/>
              <a:gd name="connsiteX1211" fmla="*/ 3735388 w 9288464"/>
              <a:gd name="connsiteY1211" fmla="*/ 190500 h 6858000"/>
              <a:gd name="connsiteX1212" fmla="*/ 3769519 w 9288464"/>
              <a:gd name="connsiteY1212" fmla="*/ 174625 h 6858000"/>
              <a:gd name="connsiteX1213" fmla="*/ 3803650 w 9288464"/>
              <a:gd name="connsiteY1213" fmla="*/ 159544 h 6858000"/>
              <a:gd name="connsiteX1214" fmla="*/ 3840163 w 9288464"/>
              <a:gd name="connsiteY1214" fmla="*/ 144463 h 6858000"/>
              <a:gd name="connsiteX1215" fmla="*/ 3876675 w 9288464"/>
              <a:gd name="connsiteY1215" fmla="*/ 130175 h 6858000"/>
              <a:gd name="connsiteX1216" fmla="*/ 3913982 w 9288464"/>
              <a:gd name="connsiteY1216" fmla="*/ 116682 h 6858000"/>
              <a:gd name="connsiteX1217" fmla="*/ 3951288 w 9288464"/>
              <a:gd name="connsiteY1217" fmla="*/ 103982 h 6858000"/>
              <a:gd name="connsiteX1218" fmla="*/ 3990975 w 9288464"/>
              <a:gd name="connsiteY1218" fmla="*/ 91282 h 6858000"/>
              <a:gd name="connsiteX1219" fmla="*/ 4031456 w 9288464"/>
              <a:gd name="connsiteY1219" fmla="*/ 79375 h 6858000"/>
              <a:gd name="connsiteX1220" fmla="*/ 4072732 w 9288464"/>
              <a:gd name="connsiteY1220" fmla="*/ 68263 h 6858000"/>
              <a:gd name="connsiteX1221" fmla="*/ 4114800 w 9288464"/>
              <a:gd name="connsiteY1221" fmla="*/ 57944 h 6858000"/>
              <a:gd name="connsiteX1222" fmla="*/ 4157663 w 9288464"/>
              <a:gd name="connsiteY1222" fmla="*/ 48419 h 6858000"/>
              <a:gd name="connsiteX1223" fmla="*/ 4202112 w 9288464"/>
              <a:gd name="connsiteY1223" fmla="*/ 38894 h 6858000"/>
              <a:gd name="connsiteX1224" fmla="*/ 4245769 w 9288464"/>
              <a:gd name="connsiteY1224" fmla="*/ 31750 h 6858000"/>
              <a:gd name="connsiteX1225" fmla="*/ 4292600 w 9288464"/>
              <a:gd name="connsiteY1225" fmla="*/ 23813 h 6858000"/>
              <a:gd name="connsiteX1226" fmla="*/ 4339432 w 9288464"/>
              <a:gd name="connsiteY1226" fmla="*/ 17463 h 6858000"/>
              <a:gd name="connsiteX1227" fmla="*/ 4387850 w 9288464"/>
              <a:gd name="connsiteY1227" fmla="*/ 12700 h 6858000"/>
              <a:gd name="connsiteX1228" fmla="*/ 4437062 w 9288464"/>
              <a:gd name="connsiteY1228" fmla="*/ 8732 h 6858000"/>
              <a:gd name="connsiteX1229" fmla="*/ 4486275 w 9288464"/>
              <a:gd name="connsiteY1229" fmla="*/ 4763 h 6858000"/>
              <a:gd name="connsiteX1230" fmla="*/ 4537869 w 9288464"/>
              <a:gd name="connsiteY1230" fmla="*/ 2382 h 6858000"/>
              <a:gd name="connsiteX1231" fmla="*/ 4591050 w 9288464"/>
              <a:gd name="connsiteY1231" fmla="*/ 158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Lst>
            <a:rect l="l" t="t" r="r" b="b"/>
            <a:pathLst>
              <a:path w="9288464" h="6858000">
                <a:moveTo>
                  <a:pt x="6330950" y="1903413"/>
                </a:moveTo>
                <a:lnTo>
                  <a:pt x="6357938" y="1903413"/>
                </a:lnTo>
                <a:lnTo>
                  <a:pt x="6384132" y="1905006"/>
                </a:lnTo>
                <a:lnTo>
                  <a:pt x="6409532" y="1907395"/>
                </a:lnTo>
                <a:lnTo>
                  <a:pt x="6434932" y="1912969"/>
                </a:lnTo>
                <a:lnTo>
                  <a:pt x="6460332" y="1919340"/>
                </a:lnTo>
                <a:lnTo>
                  <a:pt x="6484144" y="1925710"/>
                </a:lnTo>
                <a:lnTo>
                  <a:pt x="6507956" y="1932877"/>
                </a:lnTo>
                <a:lnTo>
                  <a:pt x="6554788" y="1950396"/>
                </a:lnTo>
                <a:lnTo>
                  <a:pt x="6600826" y="1969508"/>
                </a:lnTo>
                <a:lnTo>
                  <a:pt x="6665120" y="1996583"/>
                </a:lnTo>
                <a:lnTo>
                  <a:pt x="6699250" y="2007731"/>
                </a:lnTo>
                <a:lnTo>
                  <a:pt x="6733382" y="2018880"/>
                </a:lnTo>
                <a:lnTo>
                  <a:pt x="6768308" y="2028436"/>
                </a:lnTo>
                <a:lnTo>
                  <a:pt x="6806408" y="2035603"/>
                </a:lnTo>
                <a:lnTo>
                  <a:pt x="6825458" y="2037992"/>
                </a:lnTo>
                <a:lnTo>
                  <a:pt x="6844508" y="2040381"/>
                </a:lnTo>
                <a:lnTo>
                  <a:pt x="6865144" y="2041973"/>
                </a:lnTo>
                <a:lnTo>
                  <a:pt x="6886576" y="2041973"/>
                </a:lnTo>
                <a:lnTo>
                  <a:pt x="6896100" y="2043566"/>
                </a:lnTo>
                <a:lnTo>
                  <a:pt x="6906420" y="2045955"/>
                </a:lnTo>
                <a:lnTo>
                  <a:pt x="6916738" y="2050733"/>
                </a:lnTo>
                <a:lnTo>
                  <a:pt x="6923882" y="2057103"/>
                </a:lnTo>
                <a:lnTo>
                  <a:pt x="6930232" y="2065863"/>
                </a:lnTo>
                <a:lnTo>
                  <a:pt x="6935788" y="2075419"/>
                </a:lnTo>
                <a:lnTo>
                  <a:pt x="6938964" y="2084974"/>
                </a:lnTo>
                <a:lnTo>
                  <a:pt x="6940552" y="2096919"/>
                </a:lnTo>
                <a:lnTo>
                  <a:pt x="6938964" y="2106475"/>
                </a:lnTo>
                <a:lnTo>
                  <a:pt x="6935788" y="2116827"/>
                </a:lnTo>
                <a:lnTo>
                  <a:pt x="6930232" y="2127179"/>
                </a:lnTo>
                <a:lnTo>
                  <a:pt x="6923882" y="2134347"/>
                </a:lnTo>
                <a:lnTo>
                  <a:pt x="6916738" y="2140717"/>
                </a:lnTo>
                <a:lnTo>
                  <a:pt x="6906420" y="2146291"/>
                </a:lnTo>
                <a:lnTo>
                  <a:pt x="6896100" y="2149476"/>
                </a:lnTo>
                <a:lnTo>
                  <a:pt x="6886576" y="2149476"/>
                </a:lnTo>
                <a:lnTo>
                  <a:pt x="6861176" y="2149476"/>
                </a:lnTo>
                <a:lnTo>
                  <a:pt x="6836570" y="2148680"/>
                </a:lnTo>
                <a:lnTo>
                  <a:pt x="6814344" y="2146291"/>
                </a:lnTo>
                <a:lnTo>
                  <a:pt x="6791326" y="2143902"/>
                </a:lnTo>
                <a:lnTo>
                  <a:pt x="6769894" y="2139921"/>
                </a:lnTo>
                <a:lnTo>
                  <a:pt x="6748464" y="2134347"/>
                </a:lnTo>
                <a:lnTo>
                  <a:pt x="6706394" y="2124790"/>
                </a:lnTo>
                <a:lnTo>
                  <a:pt x="6667500" y="2112050"/>
                </a:lnTo>
                <a:lnTo>
                  <a:pt x="6629400" y="2097716"/>
                </a:lnTo>
                <a:lnTo>
                  <a:pt x="6594476" y="2084178"/>
                </a:lnTo>
                <a:lnTo>
                  <a:pt x="6558756" y="2069844"/>
                </a:lnTo>
                <a:lnTo>
                  <a:pt x="6517482" y="2052325"/>
                </a:lnTo>
                <a:lnTo>
                  <a:pt x="6477000" y="2037195"/>
                </a:lnTo>
                <a:lnTo>
                  <a:pt x="6456364" y="2030825"/>
                </a:lnTo>
                <a:lnTo>
                  <a:pt x="6436520" y="2024454"/>
                </a:lnTo>
                <a:lnTo>
                  <a:pt x="6417470" y="2018880"/>
                </a:lnTo>
                <a:lnTo>
                  <a:pt x="6396832" y="2015695"/>
                </a:lnTo>
                <a:lnTo>
                  <a:pt x="6376988" y="2012509"/>
                </a:lnTo>
                <a:lnTo>
                  <a:pt x="6357938" y="2011713"/>
                </a:lnTo>
                <a:lnTo>
                  <a:pt x="6336506" y="2011713"/>
                </a:lnTo>
                <a:lnTo>
                  <a:pt x="6315870" y="2012509"/>
                </a:lnTo>
                <a:lnTo>
                  <a:pt x="6294438" y="2016491"/>
                </a:lnTo>
                <a:lnTo>
                  <a:pt x="6273006" y="2022065"/>
                </a:lnTo>
                <a:lnTo>
                  <a:pt x="6250782" y="2028436"/>
                </a:lnTo>
                <a:lnTo>
                  <a:pt x="6227764" y="2037992"/>
                </a:lnTo>
                <a:lnTo>
                  <a:pt x="6216650" y="2040381"/>
                </a:lnTo>
                <a:lnTo>
                  <a:pt x="6206332" y="2041973"/>
                </a:lnTo>
                <a:lnTo>
                  <a:pt x="6196014" y="2040381"/>
                </a:lnTo>
                <a:lnTo>
                  <a:pt x="6185694" y="2037992"/>
                </a:lnTo>
                <a:lnTo>
                  <a:pt x="6176964" y="2033214"/>
                </a:lnTo>
                <a:lnTo>
                  <a:pt x="6168232" y="2026843"/>
                </a:lnTo>
                <a:lnTo>
                  <a:pt x="6161882" y="2018084"/>
                </a:lnTo>
                <a:lnTo>
                  <a:pt x="6157120" y="2009324"/>
                </a:lnTo>
                <a:lnTo>
                  <a:pt x="6153150" y="1997379"/>
                </a:lnTo>
                <a:lnTo>
                  <a:pt x="6151564" y="1987823"/>
                </a:lnTo>
                <a:lnTo>
                  <a:pt x="6153150" y="1977471"/>
                </a:lnTo>
                <a:lnTo>
                  <a:pt x="6155532" y="1967119"/>
                </a:lnTo>
                <a:lnTo>
                  <a:pt x="6160294" y="1958360"/>
                </a:lnTo>
                <a:lnTo>
                  <a:pt x="6166644" y="1949600"/>
                </a:lnTo>
                <a:lnTo>
                  <a:pt x="6176170" y="1943229"/>
                </a:lnTo>
                <a:lnTo>
                  <a:pt x="6184900" y="1937655"/>
                </a:lnTo>
                <a:lnTo>
                  <a:pt x="6216650" y="1925710"/>
                </a:lnTo>
                <a:lnTo>
                  <a:pt x="6246814" y="1916155"/>
                </a:lnTo>
                <a:lnTo>
                  <a:pt x="6275388" y="1909784"/>
                </a:lnTo>
                <a:lnTo>
                  <a:pt x="6303170" y="1905006"/>
                </a:lnTo>
                <a:close/>
                <a:moveTo>
                  <a:pt x="2930526" y="1903413"/>
                </a:moveTo>
                <a:lnTo>
                  <a:pt x="2957513" y="1903413"/>
                </a:lnTo>
                <a:lnTo>
                  <a:pt x="2985295" y="1905006"/>
                </a:lnTo>
                <a:lnTo>
                  <a:pt x="3013076" y="1909784"/>
                </a:lnTo>
                <a:lnTo>
                  <a:pt x="3041651" y="1916155"/>
                </a:lnTo>
                <a:lnTo>
                  <a:pt x="3071813" y="1925710"/>
                </a:lnTo>
                <a:lnTo>
                  <a:pt x="3103564" y="1937655"/>
                </a:lnTo>
                <a:lnTo>
                  <a:pt x="3112295" y="1943230"/>
                </a:lnTo>
                <a:lnTo>
                  <a:pt x="3121820" y="1949600"/>
                </a:lnTo>
                <a:lnTo>
                  <a:pt x="3128170" y="1958360"/>
                </a:lnTo>
                <a:lnTo>
                  <a:pt x="3132932" y="1967119"/>
                </a:lnTo>
                <a:lnTo>
                  <a:pt x="3135314" y="1977471"/>
                </a:lnTo>
                <a:lnTo>
                  <a:pt x="3136901" y="1987824"/>
                </a:lnTo>
                <a:lnTo>
                  <a:pt x="3135314" y="1997379"/>
                </a:lnTo>
                <a:lnTo>
                  <a:pt x="3131345" y="2009324"/>
                </a:lnTo>
                <a:lnTo>
                  <a:pt x="3126582" y="2018084"/>
                </a:lnTo>
                <a:lnTo>
                  <a:pt x="3120232" y="2026843"/>
                </a:lnTo>
                <a:lnTo>
                  <a:pt x="3111501" y="2033214"/>
                </a:lnTo>
                <a:lnTo>
                  <a:pt x="3102770" y="2037992"/>
                </a:lnTo>
                <a:lnTo>
                  <a:pt x="3092451" y="2040381"/>
                </a:lnTo>
                <a:lnTo>
                  <a:pt x="3082132" y="2041973"/>
                </a:lnTo>
                <a:lnTo>
                  <a:pt x="3071813" y="2040381"/>
                </a:lnTo>
                <a:lnTo>
                  <a:pt x="3060701" y="2037992"/>
                </a:lnTo>
                <a:lnTo>
                  <a:pt x="3037682" y="2028436"/>
                </a:lnTo>
                <a:lnTo>
                  <a:pt x="3015457" y="2022065"/>
                </a:lnTo>
                <a:lnTo>
                  <a:pt x="2994026" y="2016491"/>
                </a:lnTo>
                <a:lnTo>
                  <a:pt x="2972595" y="2012509"/>
                </a:lnTo>
                <a:lnTo>
                  <a:pt x="2951957" y="2011713"/>
                </a:lnTo>
                <a:lnTo>
                  <a:pt x="2930526" y="2011713"/>
                </a:lnTo>
                <a:lnTo>
                  <a:pt x="2911476" y="2012509"/>
                </a:lnTo>
                <a:lnTo>
                  <a:pt x="2891632" y="2015695"/>
                </a:lnTo>
                <a:lnTo>
                  <a:pt x="2870995" y="2018880"/>
                </a:lnTo>
                <a:lnTo>
                  <a:pt x="2851945" y="2024454"/>
                </a:lnTo>
                <a:lnTo>
                  <a:pt x="2832101" y="2030825"/>
                </a:lnTo>
                <a:lnTo>
                  <a:pt x="2811463" y="2037195"/>
                </a:lnTo>
                <a:lnTo>
                  <a:pt x="2770982" y="2052325"/>
                </a:lnTo>
                <a:lnTo>
                  <a:pt x="2729707" y="2069845"/>
                </a:lnTo>
                <a:lnTo>
                  <a:pt x="2693988" y="2084178"/>
                </a:lnTo>
                <a:lnTo>
                  <a:pt x="2659063" y="2097716"/>
                </a:lnTo>
                <a:lnTo>
                  <a:pt x="2620963" y="2112050"/>
                </a:lnTo>
                <a:lnTo>
                  <a:pt x="2582069" y="2124790"/>
                </a:lnTo>
                <a:lnTo>
                  <a:pt x="2540001" y="2134347"/>
                </a:lnTo>
                <a:lnTo>
                  <a:pt x="2518569" y="2139921"/>
                </a:lnTo>
                <a:lnTo>
                  <a:pt x="2497138" y="2143903"/>
                </a:lnTo>
                <a:lnTo>
                  <a:pt x="2474119" y="2146291"/>
                </a:lnTo>
                <a:lnTo>
                  <a:pt x="2451894" y="2148680"/>
                </a:lnTo>
                <a:lnTo>
                  <a:pt x="2427288" y="2149476"/>
                </a:lnTo>
                <a:lnTo>
                  <a:pt x="2401888" y="2149476"/>
                </a:lnTo>
                <a:lnTo>
                  <a:pt x="2392363" y="2149476"/>
                </a:lnTo>
                <a:lnTo>
                  <a:pt x="2382044" y="2146291"/>
                </a:lnTo>
                <a:lnTo>
                  <a:pt x="2371726" y="2140717"/>
                </a:lnTo>
                <a:lnTo>
                  <a:pt x="2364582" y="2134347"/>
                </a:lnTo>
                <a:lnTo>
                  <a:pt x="2358232" y="2127180"/>
                </a:lnTo>
                <a:lnTo>
                  <a:pt x="2352676" y="2116827"/>
                </a:lnTo>
                <a:lnTo>
                  <a:pt x="2349501" y="2106475"/>
                </a:lnTo>
                <a:lnTo>
                  <a:pt x="2347913" y="2096919"/>
                </a:lnTo>
                <a:lnTo>
                  <a:pt x="2349501" y="2084974"/>
                </a:lnTo>
                <a:lnTo>
                  <a:pt x="2352676" y="2075419"/>
                </a:lnTo>
                <a:lnTo>
                  <a:pt x="2358232" y="2065863"/>
                </a:lnTo>
                <a:lnTo>
                  <a:pt x="2364582" y="2057103"/>
                </a:lnTo>
                <a:lnTo>
                  <a:pt x="2371726" y="2050733"/>
                </a:lnTo>
                <a:lnTo>
                  <a:pt x="2382044" y="2045955"/>
                </a:lnTo>
                <a:lnTo>
                  <a:pt x="2392363" y="2043566"/>
                </a:lnTo>
                <a:lnTo>
                  <a:pt x="2401888" y="2041973"/>
                </a:lnTo>
                <a:lnTo>
                  <a:pt x="2423319" y="2041973"/>
                </a:lnTo>
                <a:lnTo>
                  <a:pt x="2443957" y="2040381"/>
                </a:lnTo>
                <a:lnTo>
                  <a:pt x="2463007" y="2037992"/>
                </a:lnTo>
                <a:lnTo>
                  <a:pt x="2482057" y="2035603"/>
                </a:lnTo>
                <a:lnTo>
                  <a:pt x="2520157" y="2028436"/>
                </a:lnTo>
                <a:lnTo>
                  <a:pt x="2555082" y="2018880"/>
                </a:lnTo>
                <a:lnTo>
                  <a:pt x="2589213" y="2007732"/>
                </a:lnTo>
                <a:lnTo>
                  <a:pt x="2623344" y="1996583"/>
                </a:lnTo>
                <a:lnTo>
                  <a:pt x="2687638" y="1969508"/>
                </a:lnTo>
                <a:lnTo>
                  <a:pt x="2733676" y="1950396"/>
                </a:lnTo>
                <a:lnTo>
                  <a:pt x="2780507" y="1932877"/>
                </a:lnTo>
                <a:lnTo>
                  <a:pt x="2804320" y="1925710"/>
                </a:lnTo>
                <a:lnTo>
                  <a:pt x="2828132" y="1919340"/>
                </a:lnTo>
                <a:lnTo>
                  <a:pt x="2853532" y="1912969"/>
                </a:lnTo>
                <a:lnTo>
                  <a:pt x="2878932" y="1907395"/>
                </a:lnTo>
                <a:lnTo>
                  <a:pt x="2904332" y="1905006"/>
                </a:lnTo>
                <a:close/>
                <a:moveTo>
                  <a:pt x="7695406" y="1458913"/>
                </a:moveTo>
                <a:lnTo>
                  <a:pt x="7731126" y="1458913"/>
                </a:lnTo>
                <a:lnTo>
                  <a:pt x="7766844" y="1459707"/>
                </a:lnTo>
                <a:lnTo>
                  <a:pt x="7799388" y="1463676"/>
                </a:lnTo>
                <a:lnTo>
                  <a:pt x="7831932" y="1469232"/>
                </a:lnTo>
                <a:lnTo>
                  <a:pt x="7862888" y="1476376"/>
                </a:lnTo>
                <a:lnTo>
                  <a:pt x="7890670" y="1484313"/>
                </a:lnTo>
                <a:lnTo>
                  <a:pt x="7916864" y="1491457"/>
                </a:lnTo>
                <a:lnTo>
                  <a:pt x="7940676" y="1500188"/>
                </a:lnTo>
                <a:lnTo>
                  <a:pt x="7978776" y="1516063"/>
                </a:lnTo>
                <a:lnTo>
                  <a:pt x="8004176" y="1527176"/>
                </a:lnTo>
                <a:lnTo>
                  <a:pt x="8012906" y="1531145"/>
                </a:lnTo>
                <a:lnTo>
                  <a:pt x="7968456" y="1655763"/>
                </a:lnTo>
                <a:lnTo>
                  <a:pt x="8273256" y="1670051"/>
                </a:lnTo>
                <a:lnTo>
                  <a:pt x="8182770" y="1889920"/>
                </a:lnTo>
                <a:lnTo>
                  <a:pt x="8364538" y="1885951"/>
                </a:lnTo>
                <a:lnTo>
                  <a:pt x="8353426" y="1901032"/>
                </a:lnTo>
                <a:lnTo>
                  <a:pt x="8321676" y="1941513"/>
                </a:lnTo>
                <a:lnTo>
                  <a:pt x="8298656" y="1968501"/>
                </a:lnTo>
                <a:lnTo>
                  <a:pt x="8272464" y="2000251"/>
                </a:lnTo>
                <a:lnTo>
                  <a:pt x="8240712" y="2032794"/>
                </a:lnTo>
                <a:lnTo>
                  <a:pt x="8206582" y="2066926"/>
                </a:lnTo>
                <a:lnTo>
                  <a:pt x="8170070" y="2102645"/>
                </a:lnTo>
                <a:lnTo>
                  <a:pt x="8129588" y="2136776"/>
                </a:lnTo>
                <a:lnTo>
                  <a:pt x="8085932" y="2170907"/>
                </a:lnTo>
                <a:lnTo>
                  <a:pt x="8064500" y="2185988"/>
                </a:lnTo>
                <a:lnTo>
                  <a:pt x="8042276" y="2201070"/>
                </a:lnTo>
                <a:lnTo>
                  <a:pt x="8017670" y="2214563"/>
                </a:lnTo>
                <a:lnTo>
                  <a:pt x="7995444" y="2227263"/>
                </a:lnTo>
                <a:lnTo>
                  <a:pt x="7971632" y="2239963"/>
                </a:lnTo>
                <a:lnTo>
                  <a:pt x="7947026" y="2251076"/>
                </a:lnTo>
                <a:lnTo>
                  <a:pt x="7923212" y="2260601"/>
                </a:lnTo>
                <a:lnTo>
                  <a:pt x="7897812" y="2269332"/>
                </a:lnTo>
                <a:lnTo>
                  <a:pt x="7872412" y="2275682"/>
                </a:lnTo>
                <a:lnTo>
                  <a:pt x="7848600" y="2280445"/>
                </a:lnTo>
                <a:lnTo>
                  <a:pt x="7746206" y="2291557"/>
                </a:lnTo>
                <a:lnTo>
                  <a:pt x="7709694" y="2294732"/>
                </a:lnTo>
                <a:lnTo>
                  <a:pt x="7673182" y="2297113"/>
                </a:lnTo>
                <a:lnTo>
                  <a:pt x="7637464" y="2297113"/>
                </a:lnTo>
                <a:lnTo>
                  <a:pt x="7602538" y="2297113"/>
                </a:lnTo>
                <a:lnTo>
                  <a:pt x="7566820" y="2294732"/>
                </a:lnTo>
                <a:lnTo>
                  <a:pt x="7532688" y="2291557"/>
                </a:lnTo>
                <a:lnTo>
                  <a:pt x="7498556" y="2286794"/>
                </a:lnTo>
                <a:lnTo>
                  <a:pt x="7466012" y="2282032"/>
                </a:lnTo>
                <a:lnTo>
                  <a:pt x="7434264" y="2274095"/>
                </a:lnTo>
                <a:lnTo>
                  <a:pt x="7402512" y="2266951"/>
                </a:lnTo>
                <a:lnTo>
                  <a:pt x="7373144" y="2257426"/>
                </a:lnTo>
                <a:lnTo>
                  <a:pt x="7344570" y="2247901"/>
                </a:lnTo>
                <a:lnTo>
                  <a:pt x="7316788" y="2235995"/>
                </a:lnTo>
                <a:lnTo>
                  <a:pt x="7291388" y="2223295"/>
                </a:lnTo>
                <a:lnTo>
                  <a:pt x="7265988" y="2211388"/>
                </a:lnTo>
                <a:lnTo>
                  <a:pt x="7242970" y="2195513"/>
                </a:lnTo>
                <a:lnTo>
                  <a:pt x="7220744" y="2180432"/>
                </a:lnTo>
                <a:lnTo>
                  <a:pt x="7201694" y="2164557"/>
                </a:lnTo>
                <a:lnTo>
                  <a:pt x="7182644" y="2146301"/>
                </a:lnTo>
                <a:lnTo>
                  <a:pt x="7165976" y="2127251"/>
                </a:lnTo>
                <a:lnTo>
                  <a:pt x="7152482" y="2108995"/>
                </a:lnTo>
                <a:lnTo>
                  <a:pt x="7139782" y="2086769"/>
                </a:lnTo>
                <a:lnTo>
                  <a:pt x="7129464" y="2065338"/>
                </a:lnTo>
                <a:lnTo>
                  <a:pt x="7120732" y="2043113"/>
                </a:lnTo>
                <a:lnTo>
                  <a:pt x="7115176" y="2020095"/>
                </a:lnTo>
                <a:lnTo>
                  <a:pt x="7112000" y="1996282"/>
                </a:lnTo>
                <a:lnTo>
                  <a:pt x="7110412" y="1970882"/>
                </a:lnTo>
                <a:lnTo>
                  <a:pt x="7112000" y="1943895"/>
                </a:lnTo>
                <a:lnTo>
                  <a:pt x="7115176" y="1917701"/>
                </a:lnTo>
                <a:lnTo>
                  <a:pt x="7123112" y="1889920"/>
                </a:lnTo>
                <a:lnTo>
                  <a:pt x="7131844" y="1860551"/>
                </a:lnTo>
                <a:lnTo>
                  <a:pt x="7144544" y="1831976"/>
                </a:lnTo>
                <a:lnTo>
                  <a:pt x="7161212" y="1800226"/>
                </a:lnTo>
                <a:lnTo>
                  <a:pt x="7180264" y="1770063"/>
                </a:lnTo>
                <a:lnTo>
                  <a:pt x="7200106" y="1740695"/>
                </a:lnTo>
                <a:lnTo>
                  <a:pt x="7223126" y="1711326"/>
                </a:lnTo>
                <a:lnTo>
                  <a:pt x="7246938" y="1685132"/>
                </a:lnTo>
                <a:lnTo>
                  <a:pt x="7273132" y="1658938"/>
                </a:lnTo>
                <a:lnTo>
                  <a:pt x="7302500" y="1634332"/>
                </a:lnTo>
                <a:lnTo>
                  <a:pt x="7331870" y="1612107"/>
                </a:lnTo>
                <a:lnTo>
                  <a:pt x="7364412" y="1589088"/>
                </a:lnTo>
                <a:lnTo>
                  <a:pt x="7397750" y="1567657"/>
                </a:lnTo>
                <a:lnTo>
                  <a:pt x="7431882" y="1548607"/>
                </a:lnTo>
                <a:lnTo>
                  <a:pt x="7468394" y="1529557"/>
                </a:lnTo>
                <a:lnTo>
                  <a:pt x="7504906" y="1512888"/>
                </a:lnTo>
                <a:lnTo>
                  <a:pt x="7543006" y="1497013"/>
                </a:lnTo>
                <a:lnTo>
                  <a:pt x="7583488" y="1481932"/>
                </a:lnTo>
                <a:lnTo>
                  <a:pt x="7623970" y="1469232"/>
                </a:lnTo>
                <a:lnTo>
                  <a:pt x="7641432" y="1465263"/>
                </a:lnTo>
                <a:lnTo>
                  <a:pt x="7658894" y="1462882"/>
                </a:lnTo>
                <a:close/>
                <a:moveTo>
                  <a:pt x="1557338" y="1458913"/>
                </a:moveTo>
                <a:lnTo>
                  <a:pt x="1593056" y="1458913"/>
                </a:lnTo>
                <a:lnTo>
                  <a:pt x="1629569" y="1462882"/>
                </a:lnTo>
                <a:lnTo>
                  <a:pt x="1647031" y="1465263"/>
                </a:lnTo>
                <a:lnTo>
                  <a:pt x="1664494" y="1469232"/>
                </a:lnTo>
                <a:lnTo>
                  <a:pt x="1704975" y="1481932"/>
                </a:lnTo>
                <a:lnTo>
                  <a:pt x="1745456" y="1497013"/>
                </a:lnTo>
                <a:lnTo>
                  <a:pt x="1783556" y="1512888"/>
                </a:lnTo>
                <a:lnTo>
                  <a:pt x="1820069" y="1529557"/>
                </a:lnTo>
                <a:lnTo>
                  <a:pt x="1856581" y="1548607"/>
                </a:lnTo>
                <a:lnTo>
                  <a:pt x="1890712" y="1567657"/>
                </a:lnTo>
                <a:lnTo>
                  <a:pt x="1924050" y="1589088"/>
                </a:lnTo>
                <a:lnTo>
                  <a:pt x="1956594" y="1612107"/>
                </a:lnTo>
                <a:lnTo>
                  <a:pt x="1985962" y="1634332"/>
                </a:lnTo>
                <a:lnTo>
                  <a:pt x="2015331" y="1658938"/>
                </a:lnTo>
                <a:lnTo>
                  <a:pt x="2041525" y="1685132"/>
                </a:lnTo>
                <a:lnTo>
                  <a:pt x="2065338" y="1711326"/>
                </a:lnTo>
                <a:lnTo>
                  <a:pt x="2088356" y="1740694"/>
                </a:lnTo>
                <a:lnTo>
                  <a:pt x="2108200" y="1770063"/>
                </a:lnTo>
                <a:lnTo>
                  <a:pt x="2127250" y="1800226"/>
                </a:lnTo>
                <a:lnTo>
                  <a:pt x="2143919" y="1831976"/>
                </a:lnTo>
                <a:lnTo>
                  <a:pt x="2156619" y="1860551"/>
                </a:lnTo>
                <a:lnTo>
                  <a:pt x="2165350" y="1889919"/>
                </a:lnTo>
                <a:lnTo>
                  <a:pt x="2173288" y="1917701"/>
                </a:lnTo>
                <a:lnTo>
                  <a:pt x="2176462" y="1943894"/>
                </a:lnTo>
                <a:lnTo>
                  <a:pt x="2178050" y="1970882"/>
                </a:lnTo>
                <a:lnTo>
                  <a:pt x="2176462" y="1996282"/>
                </a:lnTo>
                <a:lnTo>
                  <a:pt x="2173288" y="2020094"/>
                </a:lnTo>
                <a:lnTo>
                  <a:pt x="2167731" y="2043113"/>
                </a:lnTo>
                <a:lnTo>
                  <a:pt x="2159000" y="2065338"/>
                </a:lnTo>
                <a:lnTo>
                  <a:pt x="2148681" y="2086769"/>
                </a:lnTo>
                <a:lnTo>
                  <a:pt x="2135981" y="2108994"/>
                </a:lnTo>
                <a:lnTo>
                  <a:pt x="2122488" y="2127251"/>
                </a:lnTo>
                <a:lnTo>
                  <a:pt x="2105819" y="2146301"/>
                </a:lnTo>
                <a:lnTo>
                  <a:pt x="2086769" y="2164557"/>
                </a:lnTo>
                <a:lnTo>
                  <a:pt x="2067719" y="2180432"/>
                </a:lnTo>
                <a:lnTo>
                  <a:pt x="2045494" y="2195513"/>
                </a:lnTo>
                <a:lnTo>
                  <a:pt x="2022475" y="2211388"/>
                </a:lnTo>
                <a:lnTo>
                  <a:pt x="1997075" y="2223294"/>
                </a:lnTo>
                <a:lnTo>
                  <a:pt x="1971675" y="2235995"/>
                </a:lnTo>
                <a:lnTo>
                  <a:pt x="1943894" y="2247901"/>
                </a:lnTo>
                <a:lnTo>
                  <a:pt x="1915319" y="2257426"/>
                </a:lnTo>
                <a:lnTo>
                  <a:pt x="1885950" y="2266951"/>
                </a:lnTo>
                <a:lnTo>
                  <a:pt x="1854200" y="2274095"/>
                </a:lnTo>
                <a:lnTo>
                  <a:pt x="1822450" y="2282032"/>
                </a:lnTo>
                <a:lnTo>
                  <a:pt x="1789906" y="2286794"/>
                </a:lnTo>
                <a:lnTo>
                  <a:pt x="1755775" y="2291557"/>
                </a:lnTo>
                <a:lnTo>
                  <a:pt x="1721644" y="2294732"/>
                </a:lnTo>
                <a:lnTo>
                  <a:pt x="1685925" y="2297113"/>
                </a:lnTo>
                <a:lnTo>
                  <a:pt x="1651000" y="2297113"/>
                </a:lnTo>
                <a:lnTo>
                  <a:pt x="1615281" y="2297113"/>
                </a:lnTo>
                <a:lnTo>
                  <a:pt x="1578769" y="2294732"/>
                </a:lnTo>
                <a:lnTo>
                  <a:pt x="1542256" y="2291557"/>
                </a:lnTo>
                <a:lnTo>
                  <a:pt x="1439862" y="2280445"/>
                </a:lnTo>
                <a:lnTo>
                  <a:pt x="1416050" y="2275682"/>
                </a:lnTo>
                <a:lnTo>
                  <a:pt x="1390650" y="2269332"/>
                </a:lnTo>
                <a:lnTo>
                  <a:pt x="1365250" y="2260601"/>
                </a:lnTo>
                <a:lnTo>
                  <a:pt x="1341438" y="2251076"/>
                </a:lnTo>
                <a:lnTo>
                  <a:pt x="1316831" y="2239963"/>
                </a:lnTo>
                <a:lnTo>
                  <a:pt x="1293019" y="2227263"/>
                </a:lnTo>
                <a:lnTo>
                  <a:pt x="1270794" y="2214563"/>
                </a:lnTo>
                <a:lnTo>
                  <a:pt x="1246188" y="2201070"/>
                </a:lnTo>
                <a:lnTo>
                  <a:pt x="1223962" y="2185988"/>
                </a:lnTo>
                <a:lnTo>
                  <a:pt x="1202531" y="2170907"/>
                </a:lnTo>
                <a:lnTo>
                  <a:pt x="1158875" y="2136776"/>
                </a:lnTo>
                <a:lnTo>
                  <a:pt x="1118394" y="2102644"/>
                </a:lnTo>
                <a:lnTo>
                  <a:pt x="1081881" y="2066926"/>
                </a:lnTo>
                <a:lnTo>
                  <a:pt x="1047750" y="2032794"/>
                </a:lnTo>
                <a:lnTo>
                  <a:pt x="1016000" y="2000251"/>
                </a:lnTo>
                <a:lnTo>
                  <a:pt x="989806" y="1968501"/>
                </a:lnTo>
                <a:lnTo>
                  <a:pt x="966788" y="1941513"/>
                </a:lnTo>
                <a:lnTo>
                  <a:pt x="935038" y="1901032"/>
                </a:lnTo>
                <a:lnTo>
                  <a:pt x="923925" y="1885951"/>
                </a:lnTo>
                <a:lnTo>
                  <a:pt x="1105694" y="1889919"/>
                </a:lnTo>
                <a:lnTo>
                  <a:pt x="1015206" y="1670051"/>
                </a:lnTo>
                <a:lnTo>
                  <a:pt x="1320006" y="1655763"/>
                </a:lnTo>
                <a:lnTo>
                  <a:pt x="1275556" y="1531144"/>
                </a:lnTo>
                <a:lnTo>
                  <a:pt x="1284288" y="1527176"/>
                </a:lnTo>
                <a:lnTo>
                  <a:pt x="1309688" y="1516063"/>
                </a:lnTo>
                <a:lnTo>
                  <a:pt x="1347788" y="1500188"/>
                </a:lnTo>
                <a:lnTo>
                  <a:pt x="1371600" y="1491457"/>
                </a:lnTo>
                <a:lnTo>
                  <a:pt x="1397794" y="1484313"/>
                </a:lnTo>
                <a:lnTo>
                  <a:pt x="1425575" y="1476376"/>
                </a:lnTo>
                <a:lnTo>
                  <a:pt x="1456531" y="1469232"/>
                </a:lnTo>
                <a:lnTo>
                  <a:pt x="1489075" y="1463676"/>
                </a:lnTo>
                <a:lnTo>
                  <a:pt x="1521619" y="1459707"/>
                </a:lnTo>
                <a:close/>
                <a:moveTo>
                  <a:pt x="4644232" y="0"/>
                </a:moveTo>
                <a:lnTo>
                  <a:pt x="4697412" y="1588"/>
                </a:lnTo>
                <a:lnTo>
                  <a:pt x="4750594" y="2382"/>
                </a:lnTo>
                <a:lnTo>
                  <a:pt x="4802188" y="4763"/>
                </a:lnTo>
                <a:lnTo>
                  <a:pt x="4851400" y="8732"/>
                </a:lnTo>
                <a:lnTo>
                  <a:pt x="4900612" y="12700"/>
                </a:lnTo>
                <a:lnTo>
                  <a:pt x="4949032" y="17463"/>
                </a:lnTo>
                <a:lnTo>
                  <a:pt x="4995864" y="23813"/>
                </a:lnTo>
                <a:lnTo>
                  <a:pt x="5042694" y="31750"/>
                </a:lnTo>
                <a:lnTo>
                  <a:pt x="5086350" y="38894"/>
                </a:lnTo>
                <a:lnTo>
                  <a:pt x="5130800" y="48419"/>
                </a:lnTo>
                <a:lnTo>
                  <a:pt x="5173664" y="57944"/>
                </a:lnTo>
                <a:lnTo>
                  <a:pt x="5215732" y="68263"/>
                </a:lnTo>
                <a:lnTo>
                  <a:pt x="5257006" y="79375"/>
                </a:lnTo>
                <a:lnTo>
                  <a:pt x="5297488" y="91282"/>
                </a:lnTo>
                <a:lnTo>
                  <a:pt x="5337176" y="103982"/>
                </a:lnTo>
                <a:lnTo>
                  <a:pt x="5374482" y="116682"/>
                </a:lnTo>
                <a:lnTo>
                  <a:pt x="5411788" y="130175"/>
                </a:lnTo>
                <a:lnTo>
                  <a:pt x="5448300" y="144463"/>
                </a:lnTo>
                <a:lnTo>
                  <a:pt x="5484812" y="159544"/>
                </a:lnTo>
                <a:lnTo>
                  <a:pt x="5518944" y="174625"/>
                </a:lnTo>
                <a:lnTo>
                  <a:pt x="5553076" y="190500"/>
                </a:lnTo>
                <a:lnTo>
                  <a:pt x="5585620" y="207169"/>
                </a:lnTo>
                <a:lnTo>
                  <a:pt x="5618956" y="223838"/>
                </a:lnTo>
                <a:lnTo>
                  <a:pt x="5650706" y="241300"/>
                </a:lnTo>
                <a:lnTo>
                  <a:pt x="5711032" y="277813"/>
                </a:lnTo>
                <a:lnTo>
                  <a:pt x="5768182" y="315913"/>
                </a:lnTo>
                <a:lnTo>
                  <a:pt x="5823744" y="355600"/>
                </a:lnTo>
                <a:lnTo>
                  <a:pt x="5875338" y="394494"/>
                </a:lnTo>
                <a:lnTo>
                  <a:pt x="5926138" y="435769"/>
                </a:lnTo>
                <a:lnTo>
                  <a:pt x="5972968" y="477838"/>
                </a:lnTo>
                <a:lnTo>
                  <a:pt x="6018212" y="520700"/>
                </a:lnTo>
                <a:lnTo>
                  <a:pt x="6061076" y="562769"/>
                </a:lnTo>
                <a:lnTo>
                  <a:pt x="6101556" y="605632"/>
                </a:lnTo>
                <a:lnTo>
                  <a:pt x="6139656" y="648494"/>
                </a:lnTo>
                <a:lnTo>
                  <a:pt x="6177756" y="691357"/>
                </a:lnTo>
                <a:lnTo>
                  <a:pt x="6211888" y="733425"/>
                </a:lnTo>
                <a:lnTo>
                  <a:pt x="6278564" y="815182"/>
                </a:lnTo>
                <a:lnTo>
                  <a:pt x="6339682" y="892175"/>
                </a:lnTo>
                <a:lnTo>
                  <a:pt x="6395244" y="963613"/>
                </a:lnTo>
                <a:lnTo>
                  <a:pt x="6423026" y="997744"/>
                </a:lnTo>
                <a:lnTo>
                  <a:pt x="6448426" y="1027907"/>
                </a:lnTo>
                <a:lnTo>
                  <a:pt x="6474620" y="1056482"/>
                </a:lnTo>
                <a:lnTo>
                  <a:pt x="6500812" y="1083469"/>
                </a:lnTo>
                <a:lnTo>
                  <a:pt x="6528594" y="1107282"/>
                </a:lnTo>
                <a:lnTo>
                  <a:pt x="6555582" y="1130301"/>
                </a:lnTo>
                <a:lnTo>
                  <a:pt x="6583364" y="1151732"/>
                </a:lnTo>
                <a:lnTo>
                  <a:pt x="6611144" y="1169194"/>
                </a:lnTo>
                <a:lnTo>
                  <a:pt x="6638926" y="1186657"/>
                </a:lnTo>
                <a:lnTo>
                  <a:pt x="6668294" y="1200944"/>
                </a:lnTo>
                <a:lnTo>
                  <a:pt x="6696076" y="1215232"/>
                </a:lnTo>
                <a:lnTo>
                  <a:pt x="6724650" y="1226344"/>
                </a:lnTo>
                <a:lnTo>
                  <a:pt x="6752432" y="1235075"/>
                </a:lnTo>
                <a:lnTo>
                  <a:pt x="6781800" y="1243013"/>
                </a:lnTo>
                <a:lnTo>
                  <a:pt x="6811168" y="1249363"/>
                </a:lnTo>
                <a:lnTo>
                  <a:pt x="6839744" y="1254126"/>
                </a:lnTo>
                <a:lnTo>
                  <a:pt x="6869112" y="1256507"/>
                </a:lnTo>
                <a:lnTo>
                  <a:pt x="6896894" y="1258094"/>
                </a:lnTo>
                <a:lnTo>
                  <a:pt x="6926264" y="1256507"/>
                </a:lnTo>
                <a:lnTo>
                  <a:pt x="6954044" y="1254919"/>
                </a:lnTo>
                <a:lnTo>
                  <a:pt x="6982620" y="1251744"/>
                </a:lnTo>
                <a:lnTo>
                  <a:pt x="7010400" y="1246188"/>
                </a:lnTo>
                <a:lnTo>
                  <a:pt x="7038182" y="1239838"/>
                </a:lnTo>
                <a:lnTo>
                  <a:pt x="7065964" y="1232694"/>
                </a:lnTo>
                <a:lnTo>
                  <a:pt x="7093744" y="1222375"/>
                </a:lnTo>
                <a:lnTo>
                  <a:pt x="7120732" y="1212057"/>
                </a:lnTo>
                <a:lnTo>
                  <a:pt x="7146926" y="1199357"/>
                </a:lnTo>
                <a:lnTo>
                  <a:pt x="7173912" y="1186657"/>
                </a:lnTo>
                <a:lnTo>
                  <a:pt x="7199312" y="1171576"/>
                </a:lnTo>
                <a:lnTo>
                  <a:pt x="7223920" y="1156494"/>
                </a:lnTo>
                <a:lnTo>
                  <a:pt x="7249320" y="1139032"/>
                </a:lnTo>
                <a:lnTo>
                  <a:pt x="7273132" y="1121569"/>
                </a:lnTo>
                <a:lnTo>
                  <a:pt x="7297738" y="1102519"/>
                </a:lnTo>
                <a:lnTo>
                  <a:pt x="7319964" y="1081882"/>
                </a:lnTo>
                <a:lnTo>
                  <a:pt x="7363620" y="1042988"/>
                </a:lnTo>
                <a:lnTo>
                  <a:pt x="7404100" y="1008857"/>
                </a:lnTo>
                <a:lnTo>
                  <a:pt x="7440612" y="979488"/>
                </a:lnTo>
                <a:lnTo>
                  <a:pt x="7474744" y="954088"/>
                </a:lnTo>
                <a:lnTo>
                  <a:pt x="7508876" y="931863"/>
                </a:lnTo>
                <a:lnTo>
                  <a:pt x="7543006" y="911225"/>
                </a:lnTo>
                <a:lnTo>
                  <a:pt x="7577932" y="892175"/>
                </a:lnTo>
                <a:lnTo>
                  <a:pt x="7614444" y="874713"/>
                </a:lnTo>
                <a:lnTo>
                  <a:pt x="7654926" y="857250"/>
                </a:lnTo>
                <a:lnTo>
                  <a:pt x="7699376" y="838200"/>
                </a:lnTo>
                <a:lnTo>
                  <a:pt x="7801768" y="793750"/>
                </a:lnTo>
                <a:lnTo>
                  <a:pt x="7931944" y="737394"/>
                </a:lnTo>
                <a:lnTo>
                  <a:pt x="8010526" y="703263"/>
                </a:lnTo>
                <a:lnTo>
                  <a:pt x="8097838" y="662782"/>
                </a:lnTo>
                <a:lnTo>
                  <a:pt x="8143082" y="642144"/>
                </a:lnTo>
                <a:lnTo>
                  <a:pt x="8189912" y="623094"/>
                </a:lnTo>
                <a:lnTo>
                  <a:pt x="8235156" y="605632"/>
                </a:lnTo>
                <a:lnTo>
                  <a:pt x="8279606" y="590550"/>
                </a:lnTo>
                <a:lnTo>
                  <a:pt x="8324850" y="577850"/>
                </a:lnTo>
                <a:lnTo>
                  <a:pt x="8369300" y="565150"/>
                </a:lnTo>
                <a:lnTo>
                  <a:pt x="8412164" y="554832"/>
                </a:lnTo>
                <a:lnTo>
                  <a:pt x="8456612" y="546100"/>
                </a:lnTo>
                <a:lnTo>
                  <a:pt x="8498682" y="539750"/>
                </a:lnTo>
                <a:lnTo>
                  <a:pt x="8541544" y="534988"/>
                </a:lnTo>
                <a:lnTo>
                  <a:pt x="8582024" y="531019"/>
                </a:lnTo>
                <a:lnTo>
                  <a:pt x="8623300" y="529432"/>
                </a:lnTo>
                <a:lnTo>
                  <a:pt x="8662988" y="529432"/>
                </a:lnTo>
                <a:lnTo>
                  <a:pt x="8701882" y="531019"/>
                </a:lnTo>
                <a:lnTo>
                  <a:pt x="8739982" y="533400"/>
                </a:lnTo>
                <a:lnTo>
                  <a:pt x="8778082" y="538163"/>
                </a:lnTo>
                <a:lnTo>
                  <a:pt x="8814594" y="544513"/>
                </a:lnTo>
                <a:lnTo>
                  <a:pt x="8849520" y="554038"/>
                </a:lnTo>
                <a:lnTo>
                  <a:pt x="8883650" y="562769"/>
                </a:lnTo>
                <a:lnTo>
                  <a:pt x="8916988" y="573882"/>
                </a:lnTo>
                <a:lnTo>
                  <a:pt x="8949532" y="586582"/>
                </a:lnTo>
                <a:lnTo>
                  <a:pt x="8981282" y="601663"/>
                </a:lnTo>
                <a:lnTo>
                  <a:pt x="9010650" y="616744"/>
                </a:lnTo>
                <a:lnTo>
                  <a:pt x="9039224" y="634207"/>
                </a:lnTo>
                <a:lnTo>
                  <a:pt x="9067008" y="653257"/>
                </a:lnTo>
                <a:lnTo>
                  <a:pt x="9092408" y="673894"/>
                </a:lnTo>
                <a:lnTo>
                  <a:pt x="9117808" y="695325"/>
                </a:lnTo>
                <a:lnTo>
                  <a:pt x="9140824" y="719138"/>
                </a:lnTo>
                <a:lnTo>
                  <a:pt x="9163050" y="744538"/>
                </a:lnTo>
                <a:lnTo>
                  <a:pt x="9183688" y="769938"/>
                </a:lnTo>
                <a:lnTo>
                  <a:pt x="9202738" y="799307"/>
                </a:lnTo>
                <a:lnTo>
                  <a:pt x="9218612" y="827882"/>
                </a:lnTo>
                <a:lnTo>
                  <a:pt x="9235282" y="858044"/>
                </a:lnTo>
                <a:lnTo>
                  <a:pt x="9247982" y="889000"/>
                </a:lnTo>
                <a:lnTo>
                  <a:pt x="9259094" y="919957"/>
                </a:lnTo>
                <a:lnTo>
                  <a:pt x="9269412" y="950913"/>
                </a:lnTo>
                <a:lnTo>
                  <a:pt x="9277350" y="983457"/>
                </a:lnTo>
                <a:lnTo>
                  <a:pt x="9282112" y="1015207"/>
                </a:lnTo>
                <a:lnTo>
                  <a:pt x="9286082" y="1047751"/>
                </a:lnTo>
                <a:lnTo>
                  <a:pt x="9288464" y="1081088"/>
                </a:lnTo>
                <a:lnTo>
                  <a:pt x="9288464" y="1113632"/>
                </a:lnTo>
                <a:lnTo>
                  <a:pt x="9286876" y="1146969"/>
                </a:lnTo>
                <a:lnTo>
                  <a:pt x="9283700" y="1179513"/>
                </a:lnTo>
                <a:lnTo>
                  <a:pt x="9278144" y="1212057"/>
                </a:lnTo>
                <a:lnTo>
                  <a:pt x="9271794" y="1246188"/>
                </a:lnTo>
                <a:lnTo>
                  <a:pt x="9264650" y="1279525"/>
                </a:lnTo>
                <a:lnTo>
                  <a:pt x="9255920" y="1313657"/>
                </a:lnTo>
                <a:lnTo>
                  <a:pt x="9244012" y="1346201"/>
                </a:lnTo>
                <a:lnTo>
                  <a:pt x="9232900" y="1380332"/>
                </a:lnTo>
                <a:lnTo>
                  <a:pt x="9218612" y="1413669"/>
                </a:lnTo>
                <a:lnTo>
                  <a:pt x="9203532" y="1447801"/>
                </a:lnTo>
                <a:lnTo>
                  <a:pt x="9187656" y="1480344"/>
                </a:lnTo>
                <a:lnTo>
                  <a:pt x="9170988" y="1512888"/>
                </a:lnTo>
                <a:lnTo>
                  <a:pt x="9151938" y="1546226"/>
                </a:lnTo>
                <a:lnTo>
                  <a:pt x="9132888" y="1578769"/>
                </a:lnTo>
                <a:lnTo>
                  <a:pt x="9111456" y="1612107"/>
                </a:lnTo>
                <a:lnTo>
                  <a:pt x="9090024" y="1643063"/>
                </a:lnTo>
                <a:lnTo>
                  <a:pt x="9067008" y="1676401"/>
                </a:lnTo>
                <a:lnTo>
                  <a:pt x="9043194" y="1708150"/>
                </a:lnTo>
                <a:lnTo>
                  <a:pt x="9019382" y="1738313"/>
                </a:lnTo>
                <a:lnTo>
                  <a:pt x="8993982" y="1770063"/>
                </a:lnTo>
                <a:lnTo>
                  <a:pt x="8966994" y="1800226"/>
                </a:lnTo>
                <a:lnTo>
                  <a:pt x="8939212" y="1829594"/>
                </a:lnTo>
                <a:lnTo>
                  <a:pt x="8911432" y="1859757"/>
                </a:lnTo>
                <a:lnTo>
                  <a:pt x="8890000" y="1881188"/>
                </a:lnTo>
                <a:lnTo>
                  <a:pt x="8868568" y="1901032"/>
                </a:lnTo>
                <a:lnTo>
                  <a:pt x="8846344" y="1921669"/>
                </a:lnTo>
                <a:lnTo>
                  <a:pt x="8823324" y="1940719"/>
                </a:lnTo>
                <a:lnTo>
                  <a:pt x="8799512" y="1959769"/>
                </a:lnTo>
                <a:lnTo>
                  <a:pt x="8774908" y="1977232"/>
                </a:lnTo>
                <a:lnTo>
                  <a:pt x="8750300" y="1994694"/>
                </a:lnTo>
                <a:lnTo>
                  <a:pt x="8725694" y="2011363"/>
                </a:lnTo>
                <a:lnTo>
                  <a:pt x="8770144" y="1724026"/>
                </a:lnTo>
                <a:lnTo>
                  <a:pt x="8479632" y="1892301"/>
                </a:lnTo>
                <a:lnTo>
                  <a:pt x="8563768" y="1680369"/>
                </a:lnTo>
                <a:lnTo>
                  <a:pt x="8324056" y="1789907"/>
                </a:lnTo>
                <a:lnTo>
                  <a:pt x="8445500" y="1581151"/>
                </a:lnTo>
                <a:lnTo>
                  <a:pt x="8087520" y="1576388"/>
                </a:lnTo>
                <a:lnTo>
                  <a:pt x="8182768" y="1489076"/>
                </a:lnTo>
                <a:lnTo>
                  <a:pt x="8164512" y="1480344"/>
                </a:lnTo>
                <a:lnTo>
                  <a:pt x="8144668" y="1470025"/>
                </a:lnTo>
                <a:lnTo>
                  <a:pt x="8117682" y="1458913"/>
                </a:lnTo>
                <a:lnTo>
                  <a:pt x="8085932" y="1446213"/>
                </a:lnTo>
                <a:lnTo>
                  <a:pt x="8051006" y="1431925"/>
                </a:lnTo>
                <a:lnTo>
                  <a:pt x="8010526" y="1418432"/>
                </a:lnTo>
                <a:lnTo>
                  <a:pt x="7968456" y="1407319"/>
                </a:lnTo>
                <a:lnTo>
                  <a:pt x="8031956" y="1404144"/>
                </a:lnTo>
                <a:lnTo>
                  <a:pt x="8096250" y="1404144"/>
                </a:lnTo>
                <a:lnTo>
                  <a:pt x="8162132" y="1407319"/>
                </a:lnTo>
                <a:lnTo>
                  <a:pt x="8226426" y="1413669"/>
                </a:lnTo>
                <a:lnTo>
                  <a:pt x="8268494" y="1416844"/>
                </a:lnTo>
                <a:lnTo>
                  <a:pt x="8309768" y="1420019"/>
                </a:lnTo>
                <a:lnTo>
                  <a:pt x="8351838" y="1420019"/>
                </a:lnTo>
                <a:lnTo>
                  <a:pt x="8392320" y="1420019"/>
                </a:lnTo>
                <a:lnTo>
                  <a:pt x="8431212" y="1418432"/>
                </a:lnTo>
                <a:lnTo>
                  <a:pt x="8470900" y="1416050"/>
                </a:lnTo>
                <a:lnTo>
                  <a:pt x="8508208" y="1412082"/>
                </a:lnTo>
                <a:lnTo>
                  <a:pt x="8545512" y="1405732"/>
                </a:lnTo>
                <a:lnTo>
                  <a:pt x="8582024" y="1399382"/>
                </a:lnTo>
                <a:lnTo>
                  <a:pt x="8616156" y="1391444"/>
                </a:lnTo>
                <a:lnTo>
                  <a:pt x="8648700" y="1382713"/>
                </a:lnTo>
                <a:lnTo>
                  <a:pt x="8680450" y="1373982"/>
                </a:lnTo>
                <a:lnTo>
                  <a:pt x="8710612" y="1362869"/>
                </a:lnTo>
                <a:lnTo>
                  <a:pt x="8738394" y="1350169"/>
                </a:lnTo>
                <a:lnTo>
                  <a:pt x="8765382" y="1337469"/>
                </a:lnTo>
                <a:lnTo>
                  <a:pt x="8790782" y="1323182"/>
                </a:lnTo>
                <a:lnTo>
                  <a:pt x="8813008" y="1308101"/>
                </a:lnTo>
                <a:lnTo>
                  <a:pt x="8833644" y="1292226"/>
                </a:lnTo>
                <a:lnTo>
                  <a:pt x="8852694" y="1275557"/>
                </a:lnTo>
                <a:lnTo>
                  <a:pt x="8868568" y="1258094"/>
                </a:lnTo>
                <a:lnTo>
                  <a:pt x="8882856" y="1239044"/>
                </a:lnTo>
                <a:lnTo>
                  <a:pt x="8893968" y="1218407"/>
                </a:lnTo>
                <a:lnTo>
                  <a:pt x="8902700" y="1198563"/>
                </a:lnTo>
                <a:lnTo>
                  <a:pt x="8908256" y="1177132"/>
                </a:lnTo>
                <a:lnTo>
                  <a:pt x="8911432" y="1155700"/>
                </a:lnTo>
                <a:lnTo>
                  <a:pt x="8911432" y="1132682"/>
                </a:lnTo>
                <a:lnTo>
                  <a:pt x="8909050" y="1108869"/>
                </a:lnTo>
                <a:lnTo>
                  <a:pt x="8904288" y="1084263"/>
                </a:lnTo>
                <a:lnTo>
                  <a:pt x="8895556" y="1059657"/>
                </a:lnTo>
                <a:lnTo>
                  <a:pt x="8882856" y="1034257"/>
                </a:lnTo>
                <a:lnTo>
                  <a:pt x="8866188" y="1007269"/>
                </a:lnTo>
                <a:lnTo>
                  <a:pt x="8847138" y="981075"/>
                </a:lnTo>
                <a:lnTo>
                  <a:pt x="8825708" y="954088"/>
                </a:lnTo>
                <a:lnTo>
                  <a:pt x="8802688" y="931863"/>
                </a:lnTo>
                <a:lnTo>
                  <a:pt x="8778876" y="911225"/>
                </a:lnTo>
                <a:lnTo>
                  <a:pt x="8753476" y="892175"/>
                </a:lnTo>
                <a:lnTo>
                  <a:pt x="8728868" y="877094"/>
                </a:lnTo>
                <a:lnTo>
                  <a:pt x="8700294" y="863600"/>
                </a:lnTo>
                <a:lnTo>
                  <a:pt x="8672512" y="853282"/>
                </a:lnTo>
                <a:lnTo>
                  <a:pt x="8642350" y="844550"/>
                </a:lnTo>
                <a:lnTo>
                  <a:pt x="8613776" y="836613"/>
                </a:lnTo>
                <a:lnTo>
                  <a:pt x="8582024" y="831850"/>
                </a:lnTo>
                <a:lnTo>
                  <a:pt x="8550276" y="829469"/>
                </a:lnTo>
                <a:lnTo>
                  <a:pt x="8517732" y="827882"/>
                </a:lnTo>
                <a:lnTo>
                  <a:pt x="8484394" y="827882"/>
                </a:lnTo>
                <a:lnTo>
                  <a:pt x="8450264" y="829469"/>
                </a:lnTo>
                <a:lnTo>
                  <a:pt x="8416132" y="833438"/>
                </a:lnTo>
                <a:lnTo>
                  <a:pt x="8381206" y="838200"/>
                </a:lnTo>
                <a:lnTo>
                  <a:pt x="8345488" y="842963"/>
                </a:lnTo>
                <a:lnTo>
                  <a:pt x="8308976" y="850900"/>
                </a:lnTo>
                <a:lnTo>
                  <a:pt x="8272464" y="858044"/>
                </a:lnTo>
                <a:lnTo>
                  <a:pt x="8235156" y="867569"/>
                </a:lnTo>
                <a:lnTo>
                  <a:pt x="8162132" y="887413"/>
                </a:lnTo>
                <a:lnTo>
                  <a:pt x="8085932" y="911225"/>
                </a:lnTo>
                <a:lnTo>
                  <a:pt x="8010526" y="935832"/>
                </a:lnTo>
                <a:lnTo>
                  <a:pt x="7935912" y="962025"/>
                </a:lnTo>
                <a:lnTo>
                  <a:pt x="7786688" y="1013619"/>
                </a:lnTo>
                <a:lnTo>
                  <a:pt x="7750968" y="1027907"/>
                </a:lnTo>
                <a:lnTo>
                  <a:pt x="7716838" y="1040607"/>
                </a:lnTo>
                <a:lnTo>
                  <a:pt x="7685882" y="1054101"/>
                </a:lnTo>
                <a:lnTo>
                  <a:pt x="7654926" y="1069182"/>
                </a:lnTo>
                <a:lnTo>
                  <a:pt x="7626350" y="1083469"/>
                </a:lnTo>
                <a:lnTo>
                  <a:pt x="7598568" y="1098550"/>
                </a:lnTo>
                <a:lnTo>
                  <a:pt x="7573168" y="1113632"/>
                </a:lnTo>
                <a:lnTo>
                  <a:pt x="7547768" y="1130301"/>
                </a:lnTo>
                <a:lnTo>
                  <a:pt x="7523956" y="1145382"/>
                </a:lnTo>
                <a:lnTo>
                  <a:pt x="7502526" y="1162050"/>
                </a:lnTo>
                <a:lnTo>
                  <a:pt x="7459664" y="1194594"/>
                </a:lnTo>
                <a:lnTo>
                  <a:pt x="7419976" y="1226344"/>
                </a:lnTo>
                <a:lnTo>
                  <a:pt x="7381876" y="1258888"/>
                </a:lnTo>
                <a:lnTo>
                  <a:pt x="7345364" y="1290638"/>
                </a:lnTo>
                <a:lnTo>
                  <a:pt x="7308850" y="1322388"/>
                </a:lnTo>
                <a:lnTo>
                  <a:pt x="7270750" y="1352550"/>
                </a:lnTo>
                <a:lnTo>
                  <a:pt x="7233444" y="1380332"/>
                </a:lnTo>
                <a:lnTo>
                  <a:pt x="7212806" y="1394619"/>
                </a:lnTo>
                <a:lnTo>
                  <a:pt x="7191376" y="1408113"/>
                </a:lnTo>
                <a:lnTo>
                  <a:pt x="7169944" y="1420813"/>
                </a:lnTo>
                <a:lnTo>
                  <a:pt x="7146926" y="1431925"/>
                </a:lnTo>
                <a:lnTo>
                  <a:pt x="7123112" y="1443832"/>
                </a:lnTo>
                <a:lnTo>
                  <a:pt x="7097712" y="1454944"/>
                </a:lnTo>
                <a:lnTo>
                  <a:pt x="7071520" y="1463676"/>
                </a:lnTo>
                <a:lnTo>
                  <a:pt x="7043738" y="1473994"/>
                </a:lnTo>
                <a:lnTo>
                  <a:pt x="7014368" y="1481932"/>
                </a:lnTo>
                <a:lnTo>
                  <a:pt x="6986588" y="1485107"/>
                </a:lnTo>
                <a:lnTo>
                  <a:pt x="6957220" y="1488282"/>
                </a:lnTo>
                <a:lnTo>
                  <a:pt x="6928644" y="1488282"/>
                </a:lnTo>
                <a:lnTo>
                  <a:pt x="6899276" y="1484313"/>
                </a:lnTo>
                <a:lnTo>
                  <a:pt x="6869906" y="1480344"/>
                </a:lnTo>
                <a:lnTo>
                  <a:pt x="6839744" y="1472407"/>
                </a:lnTo>
                <a:lnTo>
                  <a:pt x="6811168" y="1465263"/>
                </a:lnTo>
                <a:lnTo>
                  <a:pt x="6781800" y="1454944"/>
                </a:lnTo>
                <a:lnTo>
                  <a:pt x="6752432" y="1443832"/>
                </a:lnTo>
                <a:lnTo>
                  <a:pt x="6723856" y="1431132"/>
                </a:lnTo>
                <a:lnTo>
                  <a:pt x="6694488" y="1416844"/>
                </a:lnTo>
                <a:lnTo>
                  <a:pt x="6637338" y="1388269"/>
                </a:lnTo>
                <a:lnTo>
                  <a:pt x="6580982" y="1357313"/>
                </a:lnTo>
                <a:lnTo>
                  <a:pt x="6472238" y="1295400"/>
                </a:lnTo>
                <a:lnTo>
                  <a:pt x="6419056" y="1267619"/>
                </a:lnTo>
                <a:lnTo>
                  <a:pt x="6392068" y="1254919"/>
                </a:lnTo>
                <a:lnTo>
                  <a:pt x="6367464" y="1243807"/>
                </a:lnTo>
                <a:lnTo>
                  <a:pt x="6342856" y="1233488"/>
                </a:lnTo>
                <a:lnTo>
                  <a:pt x="6319044" y="1224757"/>
                </a:lnTo>
                <a:lnTo>
                  <a:pt x="6295232" y="1218407"/>
                </a:lnTo>
                <a:lnTo>
                  <a:pt x="6271420" y="1213644"/>
                </a:lnTo>
                <a:lnTo>
                  <a:pt x="6248400" y="1211263"/>
                </a:lnTo>
                <a:lnTo>
                  <a:pt x="6226968" y="1211263"/>
                </a:lnTo>
                <a:lnTo>
                  <a:pt x="6205538" y="1212057"/>
                </a:lnTo>
                <a:lnTo>
                  <a:pt x="6184900" y="1217613"/>
                </a:lnTo>
                <a:lnTo>
                  <a:pt x="6173788" y="1271588"/>
                </a:lnTo>
                <a:lnTo>
                  <a:pt x="6161088" y="1326357"/>
                </a:lnTo>
                <a:lnTo>
                  <a:pt x="6148388" y="1380332"/>
                </a:lnTo>
                <a:lnTo>
                  <a:pt x="6133306" y="1433513"/>
                </a:lnTo>
                <a:lnTo>
                  <a:pt x="6119020" y="1488282"/>
                </a:lnTo>
                <a:lnTo>
                  <a:pt x="6103144" y="1540669"/>
                </a:lnTo>
                <a:lnTo>
                  <a:pt x="6086476" y="1595438"/>
                </a:lnTo>
                <a:lnTo>
                  <a:pt x="6069806" y="1648619"/>
                </a:lnTo>
                <a:lnTo>
                  <a:pt x="6033294" y="1753394"/>
                </a:lnTo>
                <a:lnTo>
                  <a:pt x="5995194" y="1857376"/>
                </a:lnTo>
                <a:lnTo>
                  <a:pt x="5953920" y="1959769"/>
                </a:lnTo>
                <a:lnTo>
                  <a:pt x="5911850" y="2060576"/>
                </a:lnTo>
                <a:lnTo>
                  <a:pt x="5868194" y="2159000"/>
                </a:lnTo>
                <a:lnTo>
                  <a:pt x="5822156" y="2256632"/>
                </a:lnTo>
                <a:lnTo>
                  <a:pt x="5775326" y="2351088"/>
                </a:lnTo>
                <a:lnTo>
                  <a:pt x="5728494" y="2443957"/>
                </a:lnTo>
                <a:lnTo>
                  <a:pt x="5680868" y="2533650"/>
                </a:lnTo>
                <a:lnTo>
                  <a:pt x="5632450" y="2619376"/>
                </a:lnTo>
                <a:lnTo>
                  <a:pt x="5585620" y="2702719"/>
                </a:lnTo>
                <a:lnTo>
                  <a:pt x="5537994" y="2783682"/>
                </a:lnTo>
                <a:lnTo>
                  <a:pt x="5492750" y="2860675"/>
                </a:lnTo>
                <a:lnTo>
                  <a:pt x="5446712" y="2933701"/>
                </a:lnTo>
                <a:lnTo>
                  <a:pt x="5403056" y="3003551"/>
                </a:lnTo>
                <a:lnTo>
                  <a:pt x="5359400" y="3069431"/>
                </a:lnTo>
                <a:lnTo>
                  <a:pt x="5280026" y="3188494"/>
                </a:lnTo>
                <a:lnTo>
                  <a:pt x="5209382" y="3289300"/>
                </a:lnTo>
                <a:lnTo>
                  <a:pt x="5151438" y="3370263"/>
                </a:lnTo>
                <a:lnTo>
                  <a:pt x="5105400" y="3429794"/>
                </a:lnTo>
                <a:lnTo>
                  <a:pt x="5068094" y="3479006"/>
                </a:lnTo>
                <a:lnTo>
                  <a:pt x="5077620" y="3476625"/>
                </a:lnTo>
                <a:lnTo>
                  <a:pt x="5104606" y="3468688"/>
                </a:lnTo>
                <a:lnTo>
                  <a:pt x="5124450" y="3461544"/>
                </a:lnTo>
                <a:lnTo>
                  <a:pt x="5147468" y="3451225"/>
                </a:lnTo>
                <a:lnTo>
                  <a:pt x="5172868" y="3438525"/>
                </a:lnTo>
                <a:lnTo>
                  <a:pt x="5201444" y="3421856"/>
                </a:lnTo>
                <a:lnTo>
                  <a:pt x="5233194" y="3402806"/>
                </a:lnTo>
                <a:lnTo>
                  <a:pt x="5266532" y="3378994"/>
                </a:lnTo>
                <a:lnTo>
                  <a:pt x="5301456" y="3351213"/>
                </a:lnTo>
                <a:lnTo>
                  <a:pt x="5337968" y="3319463"/>
                </a:lnTo>
                <a:lnTo>
                  <a:pt x="5356226" y="3300414"/>
                </a:lnTo>
                <a:lnTo>
                  <a:pt x="5374482" y="3281363"/>
                </a:lnTo>
                <a:lnTo>
                  <a:pt x="5393532" y="3261519"/>
                </a:lnTo>
                <a:lnTo>
                  <a:pt x="5414168" y="3238501"/>
                </a:lnTo>
                <a:lnTo>
                  <a:pt x="5433220" y="3216275"/>
                </a:lnTo>
                <a:lnTo>
                  <a:pt x="5452268" y="3190875"/>
                </a:lnTo>
                <a:lnTo>
                  <a:pt x="5472112" y="3163888"/>
                </a:lnTo>
                <a:lnTo>
                  <a:pt x="5491164" y="3136107"/>
                </a:lnTo>
                <a:lnTo>
                  <a:pt x="5492750" y="3165476"/>
                </a:lnTo>
                <a:lnTo>
                  <a:pt x="5495926" y="3195638"/>
                </a:lnTo>
                <a:lnTo>
                  <a:pt x="5501482" y="3225801"/>
                </a:lnTo>
                <a:lnTo>
                  <a:pt x="5506244" y="3257550"/>
                </a:lnTo>
                <a:lnTo>
                  <a:pt x="5514182" y="3289300"/>
                </a:lnTo>
                <a:lnTo>
                  <a:pt x="5521326" y="3321844"/>
                </a:lnTo>
                <a:lnTo>
                  <a:pt x="5539582" y="3389313"/>
                </a:lnTo>
                <a:lnTo>
                  <a:pt x="5578476" y="3534569"/>
                </a:lnTo>
                <a:lnTo>
                  <a:pt x="5597526" y="3610769"/>
                </a:lnTo>
                <a:lnTo>
                  <a:pt x="5606256" y="3651250"/>
                </a:lnTo>
                <a:lnTo>
                  <a:pt x="5614988" y="3690144"/>
                </a:lnTo>
                <a:lnTo>
                  <a:pt x="5622926" y="3731419"/>
                </a:lnTo>
                <a:lnTo>
                  <a:pt x="5629276" y="3773488"/>
                </a:lnTo>
                <a:lnTo>
                  <a:pt x="5635626" y="3815556"/>
                </a:lnTo>
                <a:lnTo>
                  <a:pt x="5638800" y="3858419"/>
                </a:lnTo>
                <a:lnTo>
                  <a:pt x="5641976" y="3902075"/>
                </a:lnTo>
                <a:lnTo>
                  <a:pt x="5642768" y="3946525"/>
                </a:lnTo>
                <a:lnTo>
                  <a:pt x="5642768" y="3992563"/>
                </a:lnTo>
                <a:lnTo>
                  <a:pt x="5640388" y="4038600"/>
                </a:lnTo>
                <a:lnTo>
                  <a:pt x="5636420" y="4085431"/>
                </a:lnTo>
                <a:lnTo>
                  <a:pt x="5630068" y="4132263"/>
                </a:lnTo>
                <a:lnTo>
                  <a:pt x="5621338" y="4181475"/>
                </a:lnTo>
                <a:lnTo>
                  <a:pt x="5610226" y="4229894"/>
                </a:lnTo>
                <a:lnTo>
                  <a:pt x="5595938" y="4280694"/>
                </a:lnTo>
                <a:lnTo>
                  <a:pt x="5578476" y="4330700"/>
                </a:lnTo>
                <a:lnTo>
                  <a:pt x="5559426" y="4381500"/>
                </a:lnTo>
                <a:lnTo>
                  <a:pt x="5536406" y="4433094"/>
                </a:lnTo>
                <a:lnTo>
                  <a:pt x="5511006" y="4485481"/>
                </a:lnTo>
                <a:lnTo>
                  <a:pt x="5486400" y="4535488"/>
                </a:lnTo>
                <a:lnTo>
                  <a:pt x="5459412" y="4584700"/>
                </a:lnTo>
                <a:lnTo>
                  <a:pt x="5431632" y="4631531"/>
                </a:lnTo>
                <a:lnTo>
                  <a:pt x="5405438" y="4678363"/>
                </a:lnTo>
                <a:lnTo>
                  <a:pt x="5377656" y="4722813"/>
                </a:lnTo>
                <a:lnTo>
                  <a:pt x="5348288" y="4765675"/>
                </a:lnTo>
                <a:lnTo>
                  <a:pt x="5320506" y="4807744"/>
                </a:lnTo>
                <a:lnTo>
                  <a:pt x="5292726" y="4848225"/>
                </a:lnTo>
                <a:lnTo>
                  <a:pt x="5263356" y="4886325"/>
                </a:lnTo>
                <a:lnTo>
                  <a:pt x="5235576" y="4923631"/>
                </a:lnTo>
                <a:lnTo>
                  <a:pt x="5207794" y="4959350"/>
                </a:lnTo>
                <a:lnTo>
                  <a:pt x="5152232" y="5025231"/>
                </a:lnTo>
                <a:lnTo>
                  <a:pt x="5100638" y="5084763"/>
                </a:lnTo>
                <a:lnTo>
                  <a:pt x="5051426" y="5138738"/>
                </a:lnTo>
                <a:lnTo>
                  <a:pt x="5005388" y="5185569"/>
                </a:lnTo>
                <a:lnTo>
                  <a:pt x="4964112" y="5224463"/>
                </a:lnTo>
                <a:lnTo>
                  <a:pt x="4929982" y="5257800"/>
                </a:lnTo>
                <a:lnTo>
                  <a:pt x="4900612" y="5283200"/>
                </a:lnTo>
                <a:lnTo>
                  <a:pt x="4879182" y="5301456"/>
                </a:lnTo>
                <a:lnTo>
                  <a:pt x="4860132" y="5317331"/>
                </a:lnTo>
                <a:lnTo>
                  <a:pt x="4872038" y="5318125"/>
                </a:lnTo>
                <a:lnTo>
                  <a:pt x="4887120" y="5319713"/>
                </a:lnTo>
                <a:lnTo>
                  <a:pt x="4906168" y="5319713"/>
                </a:lnTo>
                <a:lnTo>
                  <a:pt x="4931568" y="5317331"/>
                </a:lnTo>
                <a:lnTo>
                  <a:pt x="4960144" y="5311775"/>
                </a:lnTo>
                <a:lnTo>
                  <a:pt x="4976812" y="5307806"/>
                </a:lnTo>
                <a:lnTo>
                  <a:pt x="4994276" y="5303044"/>
                </a:lnTo>
                <a:lnTo>
                  <a:pt x="5011738" y="5296694"/>
                </a:lnTo>
                <a:lnTo>
                  <a:pt x="5032376" y="5290344"/>
                </a:lnTo>
                <a:lnTo>
                  <a:pt x="5052220" y="5281613"/>
                </a:lnTo>
                <a:lnTo>
                  <a:pt x="5072856" y="5271294"/>
                </a:lnTo>
                <a:lnTo>
                  <a:pt x="5095876" y="5258594"/>
                </a:lnTo>
                <a:lnTo>
                  <a:pt x="5118100" y="5245894"/>
                </a:lnTo>
                <a:lnTo>
                  <a:pt x="5141912" y="5230813"/>
                </a:lnTo>
                <a:lnTo>
                  <a:pt x="5166520" y="5213350"/>
                </a:lnTo>
                <a:lnTo>
                  <a:pt x="5191920" y="5194300"/>
                </a:lnTo>
                <a:lnTo>
                  <a:pt x="5218112" y="5172869"/>
                </a:lnTo>
                <a:lnTo>
                  <a:pt x="5244306" y="5149056"/>
                </a:lnTo>
                <a:lnTo>
                  <a:pt x="5271294" y="5123656"/>
                </a:lnTo>
                <a:lnTo>
                  <a:pt x="5299076" y="5094288"/>
                </a:lnTo>
                <a:lnTo>
                  <a:pt x="5328444" y="5062538"/>
                </a:lnTo>
                <a:lnTo>
                  <a:pt x="5357020" y="5029994"/>
                </a:lnTo>
                <a:lnTo>
                  <a:pt x="5386388" y="4993481"/>
                </a:lnTo>
                <a:lnTo>
                  <a:pt x="5416550" y="4954588"/>
                </a:lnTo>
                <a:lnTo>
                  <a:pt x="5445920" y="4910931"/>
                </a:lnTo>
                <a:lnTo>
                  <a:pt x="5449094" y="5016500"/>
                </a:lnTo>
                <a:lnTo>
                  <a:pt x="5452268" y="5115719"/>
                </a:lnTo>
                <a:lnTo>
                  <a:pt x="5452268" y="5210969"/>
                </a:lnTo>
                <a:lnTo>
                  <a:pt x="5450682" y="5300663"/>
                </a:lnTo>
                <a:lnTo>
                  <a:pt x="5449094" y="5385594"/>
                </a:lnTo>
                <a:lnTo>
                  <a:pt x="5445920" y="5466556"/>
                </a:lnTo>
                <a:lnTo>
                  <a:pt x="5440364" y="5544344"/>
                </a:lnTo>
                <a:lnTo>
                  <a:pt x="5435600" y="5618163"/>
                </a:lnTo>
                <a:lnTo>
                  <a:pt x="5429250" y="5687219"/>
                </a:lnTo>
                <a:lnTo>
                  <a:pt x="5422900" y="5754688"/>
                </a:lnTo>
                <a:lnTo>
                  <a:pt x="5414964" y="5817394"/>
                </a:lnTo>
                <a:lnTo>
                  <a:pt x="5406232" y="5878513"/>
                </a:lnTo>
                <a:lnTo>
                  <a:pt x="5399088" y="5936456"/>
                </a:lnTo>
                <a:lnTo>
                  <a:pt x="5390356" y="5992019"/>
                </a:lnTo>
                <a:lnTo>
                  <a:pt x="5371306" y="6098381"/>
                </a:lnTo>
                <a:lnTo>
                  <a:pt x="5352256" y="6196806"/>
                </a:lnTo>
                <a:lnTo>
                  <a:pt x="5333206" y="6290469"/>
                </a:lnTo>
                <a:lnTo>
                  <a:pt x="5315744" y="6381750"/>
                </a:lnTo>
                <a:lnTo>
                  <a:pt x="5300664" y="6471444"/>
                </a:lnTo>
                <a:lnTo>
                  <a:pt x="5294312" y="6516688"/>
                </a:lnTo>
                <a:lnTo>
                  <a:pt x="5287964" y="6561931"/>
                </a:lnTo>
                <a:lnTo>
                  <a:pt x="5282406" y="6608763"/>
                </a:lnTo>
                <a:lnTo>
                  <a:pt x="5278438" y="6655594"/>
                </a:lnTo>
                <a:lnTo>
                  <a:pt x="5276056" y="6704013"/>
                </a:lnTo>
                <a:lnTo>
                  <a:pt x="5275264" y="6753225"/>
                </a:lnTo>
                <a:lnTo>
                  <a:pt x="5273676" y="6804819"/>
                </a:lnTo>
                <a:lnTo>
                  <a:pt x="5275264" y="6858000"/>
                </a:lnTo>
                <a:lnTo>
                  <a:pt x="5254626" y="6832600"/>
                </a:lnTo>
                <a:lnTo>
                  <a:pt x="5229226" y="6806406"/>
                </a:lnTo>
                <a:lnTo>
                  <a:pt x="5201444" y="6781006"/>
                </a:lnTo>
                <a:lnTo>
                  <a:pt x="5169694" y="6755606"/>
                </a:lnTo>
                <a:lnTo>
                  <a:pt x="5135564" y="6731794"/>
                </a:lnTo>
                <a:lnTo>
                  <a:pt x="5098256" y="6707188"/>
                </a:lnTo>
                <a:lnTo>
                  <a:pt x="5058568" y="6684963"/>
                </a:lnTo>
                <a:lnTo>
                  <a:pt x="5017294" y="6663531"/>
                </a:lnTo>
                <a:lnTo>
                  <a:pt x="4974432" y="6642894"/>
                </a:lnTo>
                <a:lnTo>
                  <a:pt x="4928394" y="6625431"/>
                </a:lnTo>
                <a:lnTo>
                  <a:pt x="4881564" y="6608763"/>
                </a:lnTo>
                <a:lnTo>
                  <a:pt x="4834732" y="6595269"/>
                </a:lnTo>
                <a:lnTo>
                  <a:pt x="4787106" y="6584950"/>
                </a:lnTo>
                <a:lnTo>
                  <a:pt x="4740276" y="6576219"/>
                </a:lnTo>
                <a:lnTo>
                  <a:pt x="4716464" y="6573838"/>
                </a:lnTo>
                <a:lnTo>
                  <a:pt x="4692650" y="6570663"/>
                </a:lnTo>
                <a:lnTo>
                  <a:pt x="4668044" y="6569869"/>
                </a:lnTo>
                <a:lnTo>
                  <a:pt x="4644232" y="6569869"/>
                </a:lnTo>
                <a:lnTo>
                  <a:pt x="4620420" y="6569869"/>
                </a:lnTo>
                <a:lnTo>
                  <a:pt x="4595812" y="6570663"/>
                </a:lnTo>
                <a:lnTo>
                  <a:pt x="4572000" y="6573838"/>
                </a:lnTo>
                <a:lnTo>
                  <a:pt x="4548188" y="6576219"/>
                </a:lnTo>
                <a:lnTo>
                  <a:pt x="4501356" y="6584950"/>
                </a:lnTo>
                <a:lnTo>
                  <a:pt x="4453732" y="6595269"/>
                </a:lnTo>
                <a:lnTo>
                  <a:pt x="4406900" y="6608763"/>
                </a:lnTo>
                <a:lnTo>
                  <a:pt x="4360069" y="6625431"/>
                </a:lnTo>
                <a:lnTo>
                  <a:pt x="4314032" y="6642894"/>
                </a:lnTo>
                <a:lnTo>
                  <a:pt x="4271169" y="6663531"/>
                </a:lnTo>
                <a:lnTo>
                  <a:pt x="4229894" y="6684963"/>
                </a:lnTo>
                <a:lnTo>
                  <a:pt x="4190206" y="6707188"/>
                </a:lnTo>
                <a:lnTo>
                  <a:pt x="4152900" y="6731794"/>
                </a:lnTo>
                <a:lnTo>
                  <a:pt x="4118769" y="6755606"/>
                </a:lnTo>
                <a:lnTo>
                  <a:pt x="4087019" y="6781006"/>
                </a:lnTo>
                <a:lnTo>
                  <a:pt x="4059238" y="6806406"/>
                </a:lnTo>
                <a:lnTo>
                  <a:pt x="4033838" y="6832600"/>
                </a:lnTo>
                <a:lnTo>
                  <a:pt x="4013200" y="6858000"/>
                </a:lnTo>
                <a:lnTo>
                  <a:pt x="4014788" y="6804819"/>
                </a:lnTo>
                <a:lnTo>
                  <a:pt x="4013200" y="6753225"/>
                </a:lnTo>
                <a:lnTo>
                  <a:pt x="4012406" y="6704013"/>
                </a:lnTo>
                <a:lnTo>
                  <a:pt x="4010025" y="6655594"/>
                </a:lnTo>
                <a:lnTo>
                  <a:pt x="4006056" y="6608763"/>
                </a:lnTo>
                <a:lnTo>
                  <a:pt x="4000500" y="6561931"/>
                </a:lnTo>
                <a:lnTo>
                  <a:pt x="3994150" y="6516688"/>
                </a:lnTo>
                <a:lnTo>
                  <a:pt x="3987800" y="6471444"/>
                </a:lnTo>
                <a:lnTo>
                  <a:pt x="3972719" y="6381750"/>
                </a:lnTo>
                <a:lnTo>
                  <a:pt x="3955256" y="6290469"/>
                </a:lnTo>
                <a:lnTo>
                  <a:pt x="3936206" y="6196806"/>
                </a:lnTo>
                <a:lnTo>
                  <a:pt x="3917156" y="6098381"/>
                </a:lnTo>
                <a:lnTo>
                  <a:pt x="3898106" y="5992019"/>
                </a:lnTo>
                <a:lnTo>
                  <a:pt x="3889375" y="5936456"/>
                </a:lnTo>
                <a:lnTo>
                  <a:pt x="3882232" y="5878513"/>
                </a:lnTo>
                <a:lnTo>
                  <a:pt x="3873500" y="5817394"/>
                </a:lnTo>
                <a:lnTo>
                  <a:pt x="3865563" y="5754688"/>
                </a:lnTo>
                <a:lnTo>
                  <a:pt x="3859213" y="5687219"/>
                </a:lnTo>
                <a:lnTo>
                  <a:pt x="3852863" y="5618163"/>
                </a:lnTo>
                <a:lnTo>
                  <a:pt x="3848100" y="5544344"/>
                </a:lnTo>
                <a:lnTo>
                  <a:pt x="3842544" y="5466556"/>
                </a:lnTo>
                <a:lnTo>
                  <a:pt x="3839369" y="5385594"/>
                </a:lnTo>
                <a:lnTo>
                  <a:pt x="3837782" y="5300663"/>
                </a:lnTo>
                <a:lnTo>
                  <a:pt x="3836194" y="5210969"/>
                </a:lnTo>
                <a:lnTo>
                  <a:pt x="3836194" y="5115719"/>
                </a:lnTo>
                <a:lnTo>
                  <a:pt x="3839369" y="5016500"/>
                </a:lnTo>
                <a:lnTo>
                  <a:pt x="3842544" y="4910931"/>
                </a:lnTo>
                <a:lnTo>
                  <a:pt x="3871913" y="4954588"/>
                </a:lnTo>
                <a:lnTo>
                  <a:pt x="3902075" y="4993481"/>
                </a:lnTo>
                <a:lnTo>
                  <a:pt x="3931444" y="5029994"/>
                </a:lnTo>
                <a:lnTo>
                  <a:pt x="3960019" y="5062538"/>
                </a:lnTo>
                <a:lnTo>
                  <a:pt x="3989388" y="5094288"/>
                </a:lnTo>
                <a:lnTo>
                  <a:pt x="4017169" y="5123656"/>
                </a:lnTo>
                <a:lnTo>
                  <a:pt x="4044156" y="5149056"/>
                </a:lnTo>
                <a:lnTo>
                  <a:pt x="4070350" y="5172869"/>
                </a:lnTo>
                <a:lnTo>
                  <a:pt x="4096544" y="5194300"/>
                </a:lnTo>
                <a:lnTo>
                  <a:pt x="4121944" y="5213350"/>
                </a:lnTo>
                <a:lnTo>
                  <a:pt x="4146550" y="5230813"/>
                </a:lnTo>
                <a:lnTo>
                  <a:pt x="4170363" y="5245894"/>
                </a:lnTo>
                <a:lnTo>
                  <a:pt x="4192588" y="5258594"/>
                </a:lnTo>
                <a:lnTo>
                  <a:pt x="4215606" y="5271294"/>
                </a:lnTo>
                <a:lnTo>
                  <a:pt x="4236244" y="5281613"/>
                </a:lnTo>
                <a:lnTo>
                  <a:pt x="4256088" y="5290344"/>
                </a:lnTo>
                <a:lnTo>
                  <a:pt x="4276725" y="5296694"/>
                </a:lnTo>
                <a:lnTo>
                  <a:pt x="4294188" y="5303044"/>
                </a:lnTo>
                <a:lnTo>
                  <a:pt x="4311650" y="5307806"/>
                </a:lnTo>
                <a:lnTo>
                  <a:pt x="4328319" y="5311775"/>
                </a:lnTo>
                <a:lnTo>
                  <a:pt x="4356894" y="5317331"/>
                </a:lnTo>
                <a:lnTo>
                  <a:pt x="4382294" y="5319713"/>
                </a:lnTo>
                <a:lnTo>
                  <a:pt x="4401344" y="5319713"/>
                </a:lnTo>
                <a:lnTo>
                  <a:pt x="4416425" y="5318125"/>
                </a:lnTo>
                <a:lnTo>
                  <a:pt x="4428332" y="5317331"/>
                </a:lnTo>
                <a:lnTo>
                  <a:pt x="4409282" y="5301456"/>
                </a:lnTo>
                <a:lnTo>
                  <a:pt x="4387850" y="5283200"/>
                </a:lnTo>
                <a:lnTo>
                  <a:pt x="4358482" y="5257800"/>
                </a:lnTo>
                <a:lnTo>
                  <a:pt x="4324350" y="5224463"/>
                </a:lnTo>
                <a:lnTo>
                  <a:pt x="4283075" y="5185569"/>
                </a:lnTo>
                <a:lnTo>
                  <a:pt x="4237038" y="5138738"/>
                </a:lnTo>
                <a:lnTo>
                  <a:pt x="4187825" y="5084763"/>
                </a:lnTo>
                <a:lnTo>
                  <a:pt x="4136232" y="5025231"/>
                </a:lnTo>
                <a:lnTo>
                  <a:pt x="4080669" y="4959350"/>
                </a:lnTo>
                <a:lnTo>
                  <a:pt x="4052888" y="4923631"/>
                </a:lnTo>
                <a:lnTo>
                  <a:pt x="4025106" y="4886325"/>
                </a:lnTo>
                <a:lnTo>
                  <a:pt x="3995738" y="4848225"/>
                </a:lnTo>
                <a:lnTo>
                  <a:pt x="3967956" y="4807744"/>
                </a:lnTo>
                <a:lnTo>
                  <a:pt x="3940175" y="4765675"/>
                </a:lnTo>
                <a:lnTo>
                  <a:pt x="3910806" y="4722813"/>
                </a:lnTo>
                <a:lnTo>
                  <a:pt x="3883025" y="4678363"/>
                </a:lnTo>
                <a:lnTo>
                  <a:pt x="3856832" y="4631531"/>
                </a:lnTo>
                <a:lnTo>
                  <a:pt x="3829050" y="4584700"/>
                </a:lnTo>
                <a:lnTo>
                  <a:pt x="3802063" y="4535488"/>
                </a:lnTo>
                <a:lnTo>
                  <a:pt x="3777456" y="4485481"/>
                </a:lnTo>
                <a:lnTo>
                  <a:pt x="3752056" y="4433094"/>
                </a:lnTo>
                <a:lnTo>
                  <a:pt x="3729038" y="4381500"/>
                </a:lnTo>
                <a:lnTo>
                  <a:pt x="3709988" y="4330700"/>
                </a:lnTo>
                <a:lnTo>
                  <a:pt x="3692525" y="4280694"/>
                </a:lnTo>
                <a:lnTo>
                  <a:pt x="3678238" y="4229894"/>
                </a:lnTo>
                <a:lnTo>
                  <a:pt x="3667125" y="4181475"/>
                </a:lnTo>
                <a:lnTo>
                  <a:pt x="3658394" y="4132263"/>
                </a:lnTo>
                <a:lnTo>
                  <a:pt x="3652044" y="4085431"/>
                </a:lnTo>
                <a:lnTo>
                  <a:pt x="3648075" y="4038600"/>
                </a:lnTo>
                <a:lnTo>
                  <a:pt x="3645694" y="3992563"/>
                </a:lnTo>
                <a:lnTo>
                  <a:pt x="3645694" y="3946525"/>
                </a:lnTo>
                <a:lnTo>
                  <a:pt x="3646488" y="3902075"/>
                </a:lnTo>
                <a:lnTo>
                  <a:pt x="3649663" y="3858419"/>
                </a:lnTo>
                <a:lnTo>
                  <a:pt x="3652838" y="3815556"/>
                </a:lnTo>
                <a:lnTo>
                  <a:pt x="3659188" y="3773488"/>
                </a:lnTo>
                <a:lnTo>
                  <a:pt x="3665538" y="3731419"/>
                </a:lnTo>
                <a:lnTo>
                  <a:pt x="3673475" y="3690144"/>
                </a:lnTo>
                <a:lnTo>
                  <a:pt x="3682206" y="3651250"/>
                </a:lnTo>
                <a:lnTo>
                  <a:pt x="3690938" y="3610769"/>
                </a:lnTo>
                <a:lnTo>
                  <a:pt x="3709988" y="3534569"/>
                </a:lnTo>
                <a:lnTo>
                  <a:pt x="3748882" y="3389313"/>
                </a:lnTo>
                <a:lnTo>
                  <a:pt x="3767138" y="3321844"/>
                </a:lnTo>
                <a:lnTo>
                  <a:pt x="3774282" y="3289300"/>
                </a:lnTo>
                <a:lnTo>
                  <a:pt x="3782219" y="3257550"/>
                </a:lnTo>
                <a:lnTo>
                  <a:pt x="3786982" y="3225801"/>
                </a:lnTo>
                <a:lnTo>
                  <a:pt x="3792538" y="3195638"/>
                </a:lnTo>
                <a:lnTo>
                  <a:pt x="3795713" y="3165476"/>
                </a:lnTo>
                <a:lnTo>
                  <a:pt x="3797300" y="3136107"/>
                </a:lnTo>
                <a:lnTo>
                  <a:pt x="3816350" y="3163888"/>
                </a:lnTo>
                <a:lnTo>
                  <a:pt x="3836194" y="3190875"/>
                </a:lnTo>
                <a:lnTo>
                  <a:pt x="3855244" y="3216275"/>
                </a:lnTo>
                <a:lnTo>
                  <a:pt x="3874294" y="3238501"/>
                </a:lnTo>
                <a:lnTo>
                  <a:pt x="3894932" y="3261519"/>
                </a:lnTo>
                <a:lnTo>
                  <a:pt x="3913982" y="3281363"/>
                </a:lnTo>
                <a:lnTo>
                  <a:pt x="3932238" y="3300414"/>
                </a:lnTo>
                <a:lnTo>
                  <a:pt x="3950494" y="3319463"/>
                </a:lnTo>
                <a:lnTo>
                  <a:pt x="3987006" y="3351213"/>
                </a:lnTo>
                <a:lnTo>
                  <a:pt x="4021932" y="3378994"/>
                </a:lnTo>
                <a:lnTo>
                  <a:pt x="4055269" y="3402806"/>
                </a:lnTo>
                <a:lnTo>
                  <a:pt x="4087019" y="3421856"/>
                </a:lnTo>
                <a:lnTo>
                  <a:pt x="4115594" y="3438525"/>
                </a:lnTo>
                <a:lnTo>
                  <a:pt x="4140994" y="3451225"/>
                </a:lnTo>
                <a:lnTo>
                  <a:pt x="4164013" y="3461544"/>
                </a:lnTo>
                <a:lnTo>
                  <a:pt x="4183856" y="3468688"/>
                </a:lnTo>
                <a:lnTo>
                  <a:pt x="4210844" y="3476625"/>
                </a:lnTo>
                <a:lnTo>
                  <a:pt x="4220369" y="3479006"/>
                </a:lnTo>
                <a:lnTo>
                  <a:pt x="4183063" y="3429794"/>
                </a:lnTo>
                <a:lnTo>
                  <a:pt x="4137025" y="3370263"/>
                </a:lnTo>
                <a:lnTo>
                  <a:pt x="4079082" y="3289300"/>
                </a:lnTo>
                <a:lnTo>
                  <a:pt x="4008438" y="3188494"/>
                </a:lnTo>
                <a:lnTo>
                  <a:pt x="3929063" y="3069431"/>
                </a:lnTo>
                <a:lnTo>
                  <a:pt x="3885406" y="3003551"/>
                </a:lnTo>
                <a:lnTo>
                  <a:pt x="3841750" y="2933701"/>
                </a:lnTo>
                <a:lnTo>
                  <a:pt x="3795713" y="2860675"/>
                </a:lnTo>
                <a:lnTo>
                  <a:pt x="3750469" y="2783682"/>
                </a:lnTo>
                <a:lnTo>
                  <a:pt x="3702844" y="2702719"/>
                </a:lnTo>
                <a:lnTo>
                  <a:pt x="3656013" y="2619376"/>
                </a:lnTo>
                <a:lnTo>
                  <a:pt x="3607594" y="2533650"/>
                </a:lnTo>
                <a:lnTo>
                  <a:pt x="3559969" y="2443957"/>
                </a:lnTo>
                <a:lnTo>
                  <a:pt x="3513138" y="2351088"/>
                </a:lnTo>
                <a:lnTo>
                  <a:pt x="3466306" y="2256632"/>
                </a:lnTo>
                <a:lnTo>
                  <a:pt x="3420269" y="2159000"/>
                </a:lnTo>
                <a:lnTo>
                  <a:pt x="3376613" y="2060576"/>
                </a:lnTo>
                <a:lnTo>
                  <a:pt x="3334544" y="1959769"/>
                </a:lnTo>
                <a:lnTo>
                  <a:pt x="3293269" y="1857376"/>
                </a:lnTo>
                <a:lnTo>
                  <a:pt x="3255169" y="1753394"/>
                </a:lnTo>
                <a:lnTo>
                  <a:pt x="3218656" y="1648619"/>
                </a:lnTo>
                <a:lnTo>
                  <a:pt x="3201988" y="1595438"/>
                </a:lnTo>
                <a:lnTo>
                  <a:pt x="3185319" y="1540669"/>
                </a:lnTo>
                <a:lnTo>
                  <a:pt x="3169444" y="1488282"/>
                </a:lnTo>
                <a:lnTo>
                  <a:pt x="3155156" y="1433513"/>
                </a:lnTo>
                <a:lnTo>
                  <a:pt x="3140075" y="1380332"/>
                </a:lnTo>
                <a:lnTo>
                  <a:pt x="3127375" y="1326357"/>
                </a:lnTo>
                <a:lnTo>
                  <a:pt x="3114675" y="1271588"/>
                </a:lnTo>
                <a:lnTo>
                  <a:pt x="3103563" y="1217613"/>
                </a:lnTo>
                <a:lnTo>
                  <a:pt x="3082925" y="1212057"/>
                </a:lnTo>
                <a:lnTo>
                  <a:pt x="3061494" y="1211263"/>
                </a:lnTo>
                <a:lnTo>
                  <a:pt x="3040063" y="1211263"/>
                </a:lnTo>
                <a:lnTo>
                  <a:pt x="3017044" y="1213644"/>
                </a:lnTo>
                <a:lnTo>
                  <a:pt x="2993232" y="1218407"/>
                </a:lnTo>
                <a:lnTo>
                  <a:pt x="2969419" y="1224757"/>
                </a:lnTo>
                <a:lnTo>
                  <a:pt x="2945606" y="1233488"/>
                </a:lnTo>
                <a:lnTo>
                  <a:pt x="2921000" y="1243807"/>
                </a:lnTo>
                <a:lnTo>
                  <a:pt x="2896394" y="1254919"/>
                </a:lnTo>
                <a:lnTo>
                  <a:pt x="2869406" y="1267619"/>
                </a:lnTo>
                <a:lnTo>
                  <a:pt x="2816225" y="1295400"/>
                </a:lnTo>
                <a:lnTo>
                  <a:pt x="2707482" y="1357313"/>
                </a:lnTo>
                <a:lnTo>
                  <a:pt x="2651125" y="1388269"/>
                </a:lnTo>
                <a:lnTo>
                  <a:pt x="2593975" y="1416844"/>
                </a:lnTo>
                <a:lnTo>
                  <a:pt x="2564606" y="1431132"/>
                </a:lnTo>
                <a:lnTo>
                  <a:pt x="2536032" y="1443832"/>
                </a:lnTo>
                <a:lnTo>
                  <a:pt x="2506663" y="1454944"/>
                </a:lnTo>
                <a:lnTo>
                  <a:pt x="2477294" y="1465263"/>
                </a:lnTo>
                <a:lnTo>
                  <a:pt x="2448719" y="1472407"/>
                </a:lnTo>
                <a:lnTo>
                  <a:pt x="2418556" y="1480344"/>
                </a:lnTo>
                <a:lnTo>
                  <a:pt x="2389188" y="1484313"/>
                </a:lnTo>
                <a:lnTo>
                  <a:pt x="2359819" y="1488282"/>
                </a:lnTo>
                <a:lnTo>
                  <a:pt x="2331244" y="1488282"/>
                </a:lnTo>
                <a:lnTo>
                  <a:pt x="2301875" y="1485107"/>
                </a:lnTo>
                <a:lnTo>
                  <a:pt x="2274094" y="1481932"/>
                </a:lnTo>
                <a:lnTo>
                  <a:pt x="2244725" y="1473994"/>
                </a:lnTo>
                <a:lnTo>
                  <a:pt x="2216944" y="1463676"/>
                </a:lnTo>
                <a:lnTo>
                  <a:pt x="2190750" y="1454944"/>
                </a:lnTo>
                <a:lnTo>
                  <a:pt x="2165350" y="1443832"/>
                </a:lnTo>
                <a:lnTo>
                  <a:pt x="2141538" y="1431925"/>
                </a:lnTo>
                <a:lnTo>
                  <a:pt x="2118519" y="1420813"/>
                </a:lnTo>
                <a:lnTo>
                  <a:pt x="2097088" y="1408113"/>
                </a:lnTo>
                <a:lnTo>
                  <a:pt x="2075656" y="1394619"/>
                </a:lnTo>
                <a:lnTo>
                  <a:pt x="2055019" y="1380332"/>
                </a:lnTo>
                <a:lnTo>
                  <a:pt x="2017713" y="1352550"/>
                </a:lnTo>
                <a:lnTo>
                  <a:pt x="1979613" y="1322388"/>
                </a:lnTo>
                <a:lnTo>
                  <a:pt x="1943100" y="1290638"/>
                </a:lnTo>
                <a:lnTo>
                  <a:pt x="1906588" y="1258888"/>
                </a:lnTo>
                <a:lnTo>
                  <a:pt x="1868488" y="1226344"/>
                </a:lnTo>
                <a:lnTo>
                  <a:pt x="1828800" y="1194594"/>
                </a:lnTo>
                <a:lnTo>
                  <a:pt x="1785938" y="1162050"/>
                </a:lnTo>
                <a:lnTo>
                  <a:pt x="1764506" y="1145382"/>
                </a:lnTo>
                <a:lnTo>
                  <a:pt x="1740694" y="1130301"/>
                </a:lnTo>
                <a:lnTo>
                  <a:pt x="1715294" y="1113632"/>
                </a:lnTo>
                <a:lnTo>
                  <a:pt x="1689894" y="1098550"/>
                </a:lnTo>
                <a:lnTo>
                  <a:pt x="1662113" y="1083469"/>
                </a:lnTo>
                <a:lnTo>
                  <a:pt x="1633538" y="1069182"/>
                </a:lnTo>
                <a:lnTo>
                  <a:pt x="1602581" y="1054101"/>
                </a:lnTo>
                <a:lnTo>
                  <a:pt x="1571625" y="1040607"/>
                </a:lnTo>
                <a:lnTo>
                  <a:pt x="1537494" y="1027907"/>
                </a:lnTo>
                <a:lnTo>
                  <a:pt x="1501775" y="1013619"/>
                </a:lnTo>
                <a:lnTo>
                  <a:pt x="1352550" y="962025"/>
                </a:lnTo>
                <a:lnTo>
                  <a:pt x="1277938" y="935832"/>
                </a:lnTo>
                <a:lnTo>
                  <a:pt x="1202531" y="911225"/>
                </a:lnTo>
                <a:lnTo>
                  <a:pt x="1126331" y="887413"/>
                </a:lnTo>
                <a:lnTo>
                  <a:pt x="1053306" y="867569"/>
                </a:lnTo>
                <a:lnTo>
                  <a:pt x="1016000" y="858044"/>
                </a:lnTo>
                <a:lnTo>
                  <a:pt x="979488" y="850900"/>
                </a:lnTo>
                <a:lnTo>
                  <a:pt x="942975" y="842963"/>
                </a:lnTo>
                <a:lnTo>
                  <a:pt x="907256" y="838200"/>
                </a:lnTo>
                <a:lnTo>
                  <a:pt x="872331" y="833438"/>
                </a:lnTo>
                <a:lnTo>
                  <a:pt x="838200" y="829469"/>
                </a:lnTo>
                <a:lnTo>
                  <a:pt x="804069" y="827882"/>
                </a:lnTo>
                <a:lnTo>
                  <a:pt x="770731" y="827882"/>
                </a:lnTo>
                <a:lnTo>
                  <a:pt x="738188" y="829469"/>
                </a:lnTo>
                <a:lnTo>
                  <a:pt x="706438" y="831850"/>
                </a:lnTo>
                <a:lnTo>
                  <a:pt x="674688" y="836613"/>
                </a:lnTo>
                <a:lnTo>
                  <a:pt x="646113" y="844550"/>
                </a:lnTo>
                <a:lnTo>
                  <a:pt x="615950" y="853282"/>
                </a:lnTo>
                <a:lnTo>
                  <a:pt x="588169" y="863600"/>
                </a:lnTo>
                <a:lnTo>
                  <a:pt x="559594" y="877094"/>
                </a:lnTo>
                <a:lnTo>
                  <a:pt x="534988" y="892175"/>
                </a:lnTo>
                <a:lnTo>
                  <a:pt x="509588" y="911225"/>
                </a:lnTo>
                <a:lnTo>
                  <a:pt x="485775" y="931863"/>
                </a:lnTo>
                <a:lnTo>
                  <a:pt x="462756" y="954088"/>
                </a:lnTo>
                <a:lnTo>
                  <a:pt x="441325" y="981075"/>
                </a:lnTo>
                <a:lnTo>
                  <a:pt x="422275" y="1007269"/>
                </a:lnTo>
                <a:lnTo>
                  <a:pt x="405606" y="1034257"/>
                </a:lnTo>
                <a:lnTo>
                  <a:pt x="392906" y="1059657"/>
                </a:lnTo>
                <a:lnTo>
                  <a:pt x="384175" y="1084263"/>
                </a:lnTo>
                <a:lnTo>
                  <a:pt x="379413" y="1108869"/>
                </a:lnTo>
                <a:lnTo>
                  <a:pt x="377031" y="1132682"/>
                </a:lnTo>
                <a:lnTo>
                  <a:pt x="377031" y="1155700"/>
                </a:lnTo>
                <a:lnTo>
                  <a:pt x="380206" y="1177132"/>
                </a:lnTo>
                <a:lnTo>
                  <a:pt x="385763" y="1198563"/>
                </a:lnTo>
                <a:lnTo>
                  <a:pt x="394494" y="1218407"/>
                </a:lnTo>
                <a:lnTo>
                  <a:pt x="405606" y="1239044"/>
                </a:lnTo>
                <a:lnTo>
                  <a:pt x="419894" y="1258094"/>
                </a:lnTo>
                <a:lnTo>
                  <a:pt x="435769" y="1275557"/>
                </a:lnTo>
                <a:lnTo>
                  <a:pt x="454819" y="1292226"/>
                </a:lnTo>
                <a:lnTo>
                  <a:pt x="475456" y="1308101"/>
                </a:lnTo>
                <a:lnTo>
                  <a:pt x="497681" y="1323182"/>
                </a:lnTo>
                <a:lnTo>
                  <a:pt x="523081" y="1337469"/>
                </a:lnTo>
                <a:lnTo>
                  <a:pt x="550069" y="1350169"/>
                </a:lnTo>
                <a:lnTo>
                  <a:pt x="577850" y="1362869"/>
                </a:lnTo>
                <a:lnTo>
                  <a:pt x="608013" y="1373982"/>
                </a:lnTo>
                <a:lnTo>
                  <a:pt x="639763" y="1382713"/>
                </a:lnTo>
                <a:lnTo>
                  <a:pt x="672306" y="1391444"/>
                </a:lnTo>
                <a:lnTo>
                  <a:pt x="706438" y="1399382"/>
                </a:lnTo>
                <a:lnTo>
                  <a:pt x="742950" y="1405732"/>
                </a:lnTo>
                <a:lnTo>
                  <a:pt x="780256" y="1412082"/>
                </a:lnTo>
                <a:lnTo>
                  <a:pt x="817563" y="1416050"/>
                </a:lnTo>
                <a:lnTo>
                  <a:pt x="857250" y="1418432"/>
                </a:lnTo>
                <a:lnTo>
                  <a:pt x="896144" y="1420019"/>
                </a:lnTo>
                <a:lnTo>
                  <a:pt x="936625" y="1420019"/>
                </a:lnTo>
                <a:lnTo>
                  <a:pt x="978694" y="1420019"/>
                </a:lnTo>
                <a:lnTo>
                  <a:pt x="1019969" y="1416844"/>
                </a:lnTo>
                <a:lnTo>
                  <a:pt x="1062038" y="1413669"/>
                </a:lnTo>
                <a:lnTo>
                  <a:pt x="1126331" y="1407319"/>
                </a:lnTo>
                <a:lnTo>
                  <a:pt x="1192213" y="1404144"/>
                </a:lnTo>
                <a:lnTo>
                  <a:pt x="1256506" y="1404144"/>
                </a:lnTo>
                <a:lnTo>
                  <a:pt x="1320006" y="1407319"/>
                </a:lnTo>
                <a:lnTo>
                  <a:pt x="1277938" y="1418432"/>
                </a:lnTo>
                <a:lnTo>
                  <a:pt x="1237456" y="1431925"/>
                </a:lnTo>
                <a:lnTo>
                  <a:pt x="1202531" y="1446213"/>
                </a:lnTo>
                <a:lnTo>
                  <a:pt x="1170781" y="1458913"/>
                </a:lnTo>
                <a:lnTo>
                  <a:pt x="1143794" y="1470025"/>
                </a:lnTo>
                <a:lnTo>
                  <a:pt x="1123950" y="1480344"/>
                </a:lnTo>
                <a:lnTo>
                  <a:pt x="1105694" y="1489076"/>
                </a:lnTo>
                <a:lnTo>
                  <a:pt x="1200944" y="1576388"/>
                </a:lnTo>
                <a:lnTo>
                  <a:pt x="842963" y="1581151"/>
                </a:lnTo>
                <a:lnTo>
                  <a:pt x="964406" y="1789907"/>
                </a:lnTo>
                <a:lnTo>
                  <a:pt x="724694" y="1680369"/>
                </a:lnTo>
                <a:lnTo>
                  <a:pt x="808831" y="1892301"/>
                </a:lnTo>
                <a:lnTo>
                  <a:pt x="518319" y="1724026"/>
                </a:lnTo>
                <a:lnTo>
                  <a:pt x="562769" y="2011363"/>
                </a:lnTo>
                <a:lnTo>
                  <a:pt x="538162" y="1994694"/>
                </a:lnTo>
                <a:lnTo>
                  <a:pt x="513556" y="1977232"/>
                </a:lnTo>
                <a:lnTo>
                  <a:pt x="488950" y="1959769"/>
                </a:lnTo>
                <a:lnTo>
                  <a:pt x="465138" y="1940719"/>
                </a:lnTo>
                <a:lnTo>
                  <a:pt x="442119" y="1921669"/>
                </a:lnTo>
                <a:lnTo>
                  <a:pt x="419894" y="1901032"/>
                </a:lnTo>
                <a:lnTo>
                  <a:pt x="398463" y="1881188"/>
                </a:lnTo>
                <a:lnTo>
                  <a:pt x="377031" y="1859757"/>
                </a:lnTo>
                <a:lnTo>
                  <a:pt x="349250" y="1829594"/>
                </a:lnTo>
                <a:lnTo>
                  <a:pt x="321469" y="1800226"/>
                </a:lnTo>
                <a:lnTo>
                  <a:pt x="294481" y="1770063"/>
                </a:lnTo>
                <a:lnTo>
                  <a:pt x="269081" y="1738313"/>
                </a:lnTo>
                <a:lnTo>
                  <a:pt x="245269" y="1708150"/>
                </a:lnTo>
                <a:lnTo>
                  <a:pt x="221456" y="1676401"/>
                </a:lnTo>
                <a:lnTo>
                  <a:pt x="198438" y="1643063"/>
                </a:lnTo>
                <a:lnTo>
                  <a:pt x="177006" y="1612107"/>
                </a:lnTo>
                <a:lnTo>
                  <a:pt x="155575" y="1578769"/>
                </a:lnTo>
                <a:lnTo>
                  <a:pt x="136525" y="1546226"/>
                </a:lnTo>
                <a:lnTo>
                  <a:pt x="117475" y="1512888"/>
                </a:lnTo>
                <a:lnTo>
                  <a:pt x="100806" y="1480344"/>
                </a:lnTo>
                <a:lnTo>
                  <a:pt x="84931" y="1447801"/>
                </a:lnTo>
                <a:lnTo>
                  <a:pt x="69850" y="1413669"/>
                </a:lnTo>
                <a:lnTo>
                  <a:pt x="55563" y="1380332"/>
                </a:lnTo>
                <a:lnTo>
                  <a:pt x="44450" y="1346201"/>
                </a:lnTo>
                <a:lnTo>
                  <a:pt x="32544" y="1313657"/>
                </a:lnTo>
                <a:lnTo>
                  <a:pt x="23813" y="1279525"/>
                </a:lnTo>
                <a:lnTo>
                  <a:pt x="16669" y="1246188"/>
                </a:lnTo>
                <a:lnTo>
                  <a:pt x="10319" y="1212057"/>
                </a:lnTo>
                <a:lnTo>
                  <a:pt x="4763" y="1179513"/>
                </a:lnTo>
                <a:lnTo>
                  <a:pt x="1588" y="1146969"/>
                </a:lnTo>
                <a:lnTo>
                  <a:pt x="0" y="1113632"/>
                </a:lnTo>
                <a:lnTo>
                  <a:pt x="0" y="1081088"/>
                </a:lnTo>
                <a:lnTo>
                  <a:pt x="2381" y="1047751"/>
                </a:lnTo>
                <a:lnTo>
                  <a:pt x="6350" y="1015207"/>
                </a:lnTo>
                <a:lnTo>
                  <a:pt x="11113" y="983457"/>
                </a:lnTo>
                <a:lnTo>
                  <a:pt x="19050" y="950913"/>
                </a:lnTo>
                <a:lnTo>
                  <a:pt x="29369" y="919957"/>
                </a:lnTo>
                <a:lnTo>
                  <a:pt x="40481" y="889000"/>
                </a:lnTo>
                <a:lnTo>
                  <a:pt x="53181" y="858044"/>
                </a:lnTo>
                <a:lnTo>
                  <a:pt x="69850" y="827882"/>
                </a:lnTo>
                <a:lnTo>
                  <a:pt x="85725" y="799307"/>
                </a:lnTo>
                <a:lnTo>
                  <a:pt x="104775" y="769938"/>
                </a:lnTo>
                <a:lnTo>
                  <a:pt x="125413" y="744538"/>
                </a:lnTo>
                <a:lnTo>
                  <a:pt x="147638" y="719138"/>
                </a:lnTo>
                <a:lnTo>
                  <a:pt x="170656" y="695325"/>
                </a:lnTo>
                <a:lnTo>
                  <a:pt x="196056" y="673894"/>
                </a:lnTo>
                <a:lnTo>
                  <a:pt x="221456" y="653257"/>
                </a:lnTo>
                <a:lnTo>
                  <a:pt x="249238" y="634207"/>
                </a:lnTo>
                <a:lnTo>
                  <a:pt x="277812" y="616744"/>
                </a:lnTo>
                <a:lnTo>
                  <a:pt x="307181" y="601663"/>
                </a:lnTo>
                <a:lnTo>
                  <a:pt x="338931" y="586582"/>
                </a:lnTo>
                <a:lnTo>
                  <a:pt x="371475" y="573882"/>
                </a:lnTo>
                <a:lnTo>
                  <a:pt x="404813" y="562769"/>
                </a:lnTo>
                <a:lnTo>
                  <a:pt x="438944" y="554038"/>
                </a:lnTo>
                <a:lnTo>
                  <a:pt x="473869" y="544513"/>
                </a:lnTo>
                <a:lnTo>
                  <a:pt x="510381" y="538163"/>
                </a:lnTo>
                <a:lnTo>
                  <a:pt x="548481" y="533400"/>
                </a:lnTo>
                <a:lnTo>
                  <a:pt x="586581" y="531019"/>
                </a:lnTo>
                <a:lnTo>
                  <a:pt x="625475" y="529432"/>
                </a:lnTo>
                <a:lnTo>
                  <a:pt x="665163" y="529432"/>
                </a:lnTo>
                <a:lnTo>
                  <a:pt x="706438" y="531019"/>
                </a:lnTo>
                <a:lnTo>
                  <a:pt x="746919" y="534988"/>
                </a:lnTo>
                <a:lnTo>
                  <a:pt x="789781" y="539750"/>
                </a:lnTo>
                <a:lnTo>
                  <a:pt x="831850" y="546100"/>
                </a:lnTo>
                <a:lnTo>
                  <a:pt x="876300" y="554832"/>
                </a:lnTo>
                <a:lnTo>
                  <a:pt x="919163" y="565150"/>
                </a:lnTo>
                <a:lnTo>
                  <a:pt x="963613" y="577850"/>
                </a:lnTo>
                <a:lnTo>
                  <a:pt x="1008856" y="590550"/>
                </a:lnTo>
                <a:lnTo>
                  <a:pt x="1053306" y="605632"/>
                </a:lnTo>
                <a:lnTo>
                  <a:pt x="1098550" y="623094"/>
                </a:lnTo>
                <a:lnTo>
                  <a:pt x="1145381" y="642144"/>
                </a:lnTo>
                <a:lnTo>
                  <a:pt x="1190625" y="662782"/>
                </a:lnTo>
                <a:lnTo>
                  <a:pt x="1277938" y="703263"/>
                </a:lnTo>
                <a:lnTo>
                  <a:pt x="1356519" y="737394"/>
                </a:lnTo>
                <a:lnTo>
                  <a:pt x="1486694" y="793750"/>
                </a:lnTo>
                <a:lnTo>
                  <a:pt x="1589088" y="838200"/>
                </a:lnTo>
                <a:lnTo>
                  <a:pt x="1633538" y="857250"/>
                </a:lnTo>
                <a:lnTo>
                  <a:pt x="1674019" y="874713"/>
                </a:lnTo>
                <a:lnTo>
                  <a:pt x="1710531" y="892175"/>
                </a:lnTo>
                <a:lnTo>
                  <a:pt x="1745456" y="911225"/>
                </a:lnTo>
                <a:lnTo>
                  <a:pt x="1779588" y="931863"/>
                </a:lnTo>
                <a:lnTo>
                  <a:pt x="1813719" y="954088"/>
                </a:lnTo>
                <a:lnTo>
                  <a:pt x="1847850" y="979488"/>
                </a:lnTo>
                <a:lnTo>
                  <a:pt x="1884363" y="1008857"/>
                </a:lnTo>
                <a:lnTo>
                  <a:pt x="1924844" y="1042988"/>
                </a:lnTo>
                <a:lnTo>
                  <a:pt x="1968500" y="1081882"/>
                </a:lnTo>
                <a:lnTo>
                  <a:pt x="1990725" y="1102519"/>
                </a:lnTo>
                <a:lnTo>
                  <a:pt x="2015331" y="1121569"/>
                </a:lnTo>
                <a:lnTo>
                  <a:pt x="2039144" y="1139032"/>
                </a:lnTo>
                <a:lnTo>
                  <a:pt x="2064544" y="1156494"/>
                </a:lnTo>
                <a:lnTo>
                  <a:pt x="2089150" y="1171576"/>
                </a:lnTo>
                <a:lnTo>
                  <a:pt x="2114550" y="1186657"/>
                </a:lnTo>
                <a:lnTo>
                  <a:pt x="2141538" y="1199357"/>
                </a:lnTo>
                <a:lnTo>
                  <a:pt x="2167731" y="1212057"/>
                </a:lnTo>
                <a:lnTo>
                  <a:pt x="2194719" y="1222375"/>
                </a:lnTo>
                <a:lnTo>
                  <a:pt x="2222500" y="1232694"/>
                </a:lnTo>
                <a:lnTo>
                  <a:pt x="2250281" y="1239838"/>
                </a:lnTo>
                <a:lnTo>
                  <a:pt x="2278062" y="1246188"/>
                </a:lnTo>
                <a:lnTo>
                  <a:pt x="2305844" y="1251744"/>
                </a:lnTo>
                <a:lnTo>
                  <a:pt x="2334419" y="1254919"/>
                </a:lnTo>
                <a:lnTo>
                  <a:pt x="2362200" y="1256507"/>
                </a:lnTo>
                <a:lnTo>
                  <a:pt x="2391569" y="1258094"/>
                </a:lnTo>
                <a:lnTo>
                  <a:pt x="2419350" y="1256507"/>
                </a:lnTo>
                <a:lnTo>
                  <a:pt x="2448719" y="1254126"/>
                </a:lnTo>
                <a:lnTo>
                  <a:pt x="2477294" y="1249363"/>
                </a:lnTo>
                <a:lnTo>
                  <a:pt x="2506663" y="1243013"/>
                </a:lnTo>
                <a:lnTo>
                  <a:pt x="2536032" y="1235075"/>
                </a:lnTo>
                <a:lnTo>
                  <a:pt x="2563813" y="1226344"/>
                </a:lnTo>
                <a:lnTo>
                  <a:pt x="2592388" y="1215232"/>
                </a:lnTo>
                <a:lnTo>
                  <a:pt x="2620169" y="1200944"/>
                </a:lnTo>
                <a:lnTo>
                  <a:pt x="2649538" y="1186657"/>
                </a:lnTo>
                <a:lnTo>
                  <a:pt x="2677319" y="1169194"/>
                </a:lnTo>
                <a:lnTo>
                  <a:pt x="2705100" y="1151732"/>
                </a:lnTo>
                <a:lnTo>
                  <a:pt x="2732882" y="1130301"/>
                </a:lnTo>
                <a:lnTo>
                  <a:pt x="2759869" y="1107282"/>
                </a:lnTo>
                <a:lnTo>
                  <a:pt x="2787650" y="1083469"/>
                </a:lnTo>
                <a:lnTo>
                  <a:pt x="2813844" y="1056482"/>
                </a:lnTo>
                <a:lnTo>
                  <a:pt x="2840038" y="1027907"/>
                </a:lnTo>
                <a:lnTo>
                  <a:pt x="2865438" y="997744"/>
                </a:lnTo>
                <a:lnTo>
                  <a:pt x="2893219" y="963613"/>
                </a:lnTo>
                <a:lnTo>
                  <a:pt x="2948782" y="892175"/>
                </a:lnTo>
                <a:lnTo>
                  <a:pt x="3009900" y="815182"/>
                </a:lnTo>
                <a:lnTo>
                  <a:pt x="3076575" y="733425"/>
                </a:lnTo>
                <a:lnTo>
                  <a:pt x="3110706" y="691357"/>
                </a:lnTo>
                <a:lnTo>
                  <a:pt x="3148806" y="648494"/>
                </a:lnTo>
                <a:lnTo>
                  <a:pt x="3186906" y="605632"/>
                </a:lnTo>
                <a:lnTo>
                  <a:pt x="3227388" y="562769"/>
                </a:lnTo>
                <a:lnTo>
                  <a:pt x="3270250" y="520700"/>
                </a:lnTo>
                <a:lnTo>
                  <a:pt x="3315494" y="477838"/>
                </a:lnTo>
                <a:lnTo>
                  <a:pt x="3362325" y="435769"/>
                </a:lnTo>
                <a:lnTo>
                  <a:pt x="3413125" y="394494"/>
                </a:lnTo>
                <a:lnTo>
                  <a:pt x="3464719" y="355600"/>
                </a:lnTo>
                <a:lnTo>
                  <a:pt x="3520282" y="315913"/>
                </a:lnTo>
                <a:lnTo>
                  <a:pt x="3577432" y="277813"/>
                </a:lnTo>
                <a:lnTo>
                  <a:pt x="3637756" y="241300"/>
                </a:lnTo>
                <a:lnTo>
                  <a:pt x="3669506" y="223838"/>
                </a:lnTo>
                <a:lnTo>
                  <a:pt x="3702844" y="207169"/>
                </a:lnTo>
                <a:lnTo>
                  <a:pt x="3735388" y="190500"/>
                </a:lnTo>
                <a:lnTo>
                  <a:pt x="3769519" y="174625"/>
                </a:lnTo>
                <a:lnTo>
                  <a:pt x="3803650" y="159544"/>
                </a:lnTo>
                <a:lnTo>
                  <a:pt x="3840163" y="144463"/>
                </a:lnTo>
                <a:lnTo>
                  <a:pt x="3876675" y="130175"/>
                </a:lnTo>
                <a:lnTo>
                  <a:pt x="3913982" y="116682"/>
                </a:lnTo>
                <a:lnTo>
                  <a:pt x="3951288" y="103982"/>
                </a:lnTo>
                <a:lnTo>
                  <a:pt x="3990975" y="91282"/>
                </a:lnTo>
                <a:lnTo>
                  <a:pt x="4031456" y="79375"/>
                </a:lnTo>
                <a:lnTo>
                  <a:pt x="4072732" y="68263"/>
                </a:lnTo>
                <a:lnTo>
                  <a:pt x="4114800" y="57944"/>
                </a:lnTo>
                <a:lnTo>
                  <a:pt x="4157663" y="48419"/>
                </a:lnTo>
                <a:lnTo>
                  <a:pt x="4202112" y="38894"/>
                </a:lnTo>
                <a:lnTo>
                  <a:pt x="4245769" y="31750"/>
                </a:lnTo>
                <a:lnTo>
                  <a:pt x="4292600" y="23813"/>
                </a:lnTo>
                <a:lnTo>
                  <a:pt x="4339432" y="17463"/>
                </a:lnTo>
                <a:lnTo>
                  <a:pt x="4387850" y="12700"/>
                </a:lnTo>
                <a:lnTo>
                  <a:pt x="4437062" y="8732"/>
                </a:lnTo>
                <a:lnTo>
                  <a:pt x="4486275" y="4763"/>
                </a:lnTo>
                <a:lnTo>
                  <a:pt x="4537869" y="2382"/>
                </a:lnTo>
                <a:lnTo>
                  <a:pt x="4591050" y="1588"/>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227" name="任意多边形 226"/>
          <p:cNvSpPr/>
          <p:nvPr/>
        </p:nvSpPr>
        <p:spPr bwMode="auto">
          <a:xfrm>
            <a:off x="2109262" y="2385413"/>
            <a:ext cx="505089" cy="517181"/>
          </a:xfrm>
          <a:custGeom>
            <a:avLst/>
            <a:gdLst>
              <a:gd name="connsiteX0" fmla="*/ 3349095 w 6697662"/>
              <a:gd name="connsiteY0" fmla="*/ 1325563 h 6858001"/>
              <a:gd name="connsiteX1" fmla="*/ 3402001 w 6697662"/>
              <a:gd name="connsiteY1" fmla="*/ 1326092 h 6858001"/>
              <a:gd name="connsiteX2" fmla="*/ 3455436 w 6697662"/>
              <a:gd name="connsiteY2" fmla="*/ 1328209 h 6858001"/>
              <a:gd name="connsiteX3" fmla="*/ 3509401 w 6697662"/>
              <a:gd name="connsiteY3" fmla="*/ 1330325 h 6858001"/>
              <a:gd name="connsiteX4" fmla="*/ 3564424 w 6697662"/>
              <a:gd name="connsiteY4" fmla="*/ 1333500 h 6858001"/>
              <a:gd name="connsiteX5" fmla="*/ 3619975 w 6697662"/>
              <a:gd name="connsiteY5" fmla="*/ 1338262 h 6858001"/>
              <a:gd name="connsiteX6" fmla="*/ 3675526 w 6697662"/>
              <a:gd name="connsiteY6" fmla="*/ 1343553 h 6858001"/>
              <a:gd name="connsiteX7" fmla="*/ 3731607 w 6697662"/>
              <a:gd name="connsiteY7" fmla="*/ 1349903 h 6858001"/>
              <a:gd name="connsiteX8" fmla="*/ 3787688 w 6697662"/>
              <a:gd name="connsiteY8" fmla="*/ 1357839 h 6858001"/>
              <a:gd name="connsiteX9" fmla="*/ 3844298 w 6697662"/>
              <a:gd name="connsiteY9" fmla="*/ 1366305 h 6858001"/>
              <a:gd name="connsiteX10" fmla="*/ 3900907 w 6697662"/>
              <a:gd name="connsiteY10" fmla="*/ 1375829 h 6858001"/>
              <a:gd name="connsiteX11" fmla="*/ 3958575 w 6697662"/>
              <a:gd name="connsiteY11" fmla="*/ 1385883 h 6858001"/>
              <a:gd name="connsiteX12" fmla="*/ 4015184 w 6697662"/>
              <a:gd name="connsiteY12" fmla="*/ 1397523 h 6858001"/>
              <a:gd name="connsiteX13" fmla="*/ 4072324 w 6697662"/>
              <a:gd name="connsiteY13" fmla="*/ 1409693 h 6858001"/>
              <a:gd name="connsiteX14" fmla="*/ 4129992 w 6697662"/>
              <a:gd name="connsiteY14" fmla="*/ 1422921 h 6858001"/>
              <a:gd name="connsiteX15" fmla="*/ 4187130 w 6697662"/>
              <a:gd name="connsiteY15" fmla="*/ 1437207 h 6858001"/>
              <a:gd name="connsiteX16" fmla="*/ 4243740 w 6697662"/>
              <a:gd name="connsiteY16" fmla="*/ 1452022 h 6858001"/>
              <a:gd name="connsiteX17" fmla="*/ 4301408 w 6697662"/>
              <a:gd name="connsiteY17" fmla="*/ 1468425 h 6858001"/>
              <a:gd name="connsiteX18" fmla="*/ 4358018 w 6697662"/>
              <a:gd name="connsiteY18" fmla="*/ 1484827 h 6858001"/>
              <a:gd name="connsiteX19" fmla="*/ 4415156 w 6697662"/>
              <a:gd name="connsiteY19" fmla="*/ 1503346 h 6858001"/>
              <a:gd name="connsiteX20" fmla="*/ 4471236 w 6697662"/>
              <a:gd name="connsiteY20" fmla="*/ 1521336 h 6858001"/>
              <a:gd name="connsiteX21" fmla="*/ 4528376 w 6697662"/>
              <a:gd name="connsiteY21" fmla="*/ 1541443 h 6858001"/>
              <a:gd name="connsiteX22" fmla="*/ 4584456 w 6697662"/>
              <a:gd name="connsiteY22" fmla="*/ 1562078 h 6858001"/>
              <a:gd name="connsiteX23" fmla="*/ 4639478 w 6697662"/>
              <a:gd name="connsiteY23" fmla="*/ 1583243 h 6858001"/>
              <a:gd name="connsiteX24" fmla="*/ 4694500 w 6697662"/>
              <a:gd name="connsiteY24" fmla="*/ 1605995 h 6858001"/>
              <a:gd name="connsiteX25" fmla="*/ 4749524 w 6697662"/>
              <a:gd name="connsiteY25" fmla="*/ 1628747 h 6858001"/>
              <a:gd name="connsiteX26" fmla="*/ 4803488 w 6697662"/>
              <a:gd name="connsiteY26" fmla="*/ 1653086 h 6858001"/>
              <a:gd name="connsiteX27" fmla="*/ 4856924 w 6697662"/>
              <a:gd name="connsiteY27" fmla="*/ 1677955 h 6858001"/>
              <a:gd name="connsiteX28" fmla="*/ 4910888 w 6697662"/>
              <a:gd name="connsiteY28" fmla="*/ 1703881 h 6858001"/>
              <a:gd name="connsiteX29" fmla="*/ 4963264 w 6697662"/>
              <a:gd name="connsiteY29" fmla="*/ 1730337 h 6858001"/>
              <a:gd name="connsiteX30" fmla="*/ 5014584 w 6697662"/>
              <a:gd name="connsiteY30" fmla="*/ 1757851 h 6858001"/>
              <a:gd name="connsiteX31" fmla="*/ 5065904 w 6697662"/>
              <a:gd name="connsiteY31" fmla="*/ 1786423 h 6858001"/>
              <a:gd name="connsiteX32" fmla="*/ 5116164 w 6697662"/>
              <a:gd name="connsiteY32" fmla="*/ 1814996 h 6858001"/>
              <a:gd name="connsiteX33" fmla="*/ 5165366 w 6697662"/>
              <a:gd name="connsiteY33" fmla="*/ 1844626 h 6858001"/>
              <a:gd name="connsiteX34" fmla="*/ 5214040 w 6697662"/>
              <a:gd name="connsiteY34" fmla="*/ 1875844 h 6858001"/>
              <a:gd name="connsiteX35" fmla="*/ 5261656 w 6697662"/>
              <a:gd name="connsiteY35" fmla="*/ 1907062 h 6858001"/>
              <a:gd name="connsiteX36" fmla="*/ 5308214 w 6697662"/>
              <a:gd name="connsiteY36" fmla="*/ 1939867 h 6858001"/>
              <a:gd name="connsiteX37" fmla="*/ 5353712 w 6697662"/>
              <a:gd name="connsiteY37" fmla="*/ 1972672 h 6858001"/>
              <a:gd name="connsiteX38" fmla="*/ 5398684 w 6697662"/>
              <a:gd name="connsiteY38" fmla="*/ 2007065 h 6858001"/>
              <a:gd name="connsiteX39" fmla="*/ 5442066 w 6697662"/>
              <a:gd name="connsiteY39" fmla="*/ 2041457 h 6858001"/>
              <a:gd name="connsiteX40" fmla="*/ 5484392 w 6697662"/>
              <a:gd name="connsiteY40" fmla="*/ 2077437 h 6858001"/>
              <a:gd name="connsiteX41" fmla="*/ 5525658 w 6697662"/>
              <a:gd name="connsiteY41" fmla="*/ 2113417 h 6858001"/>
              <a:gd name="connsiteX42" fmla="*/ 5565868 w 6697662"/>
              <a:gd name="connsiteY42" fmla="*/ 2150455 h 6858001"/>
              <a:gd name="connsiteX43" fmla="*/ 5604488 w 6697662"/>
              <a:gd name="connsiteY43" fmla="*/ 2188552 h 6858001"/>
              <a:gd name="connsiteX44" fmla="*/ 5642052 w 6697662"/>
              <a:gd name="connsiteY44" fmla="*/ 2227177 h 6858001"/>
              <a:gd name="connsiteX45" fmla="*/ 5660040 w 6697662"/>
              <a:gd name="connsiteY45" fmla="*/ 2246754 h 6858001"/>
              <a:gd name="connsiteX46" fmla="*/ 5678028 w 6697662"/>
              <a:gd name="connsiteY46" fmla="*/ 2266332 h 6858001"/>
              <a:gd name="connsiteX47" fmla="*/ 5695488 w 6697662"/>
              <a:gd name="connsiteY47" fmla="*/ 2286438 h 6858001"/>
              <a:gd name="connsiteX48" fmla="*/ 5712418 w 6697662"/>
              <a:gd name="connsiteY48" fmla="*/ 2307074 h 6858001"/>
              <a:gd name="connsiteX49" fmla="*/ 5728818 w 6697662"/>
              <a:gd name="connsiteY49" fmla="*/ 2327180 h 6858001"/>
              <a:gd name="connsiteX50" fmla="*/ 5745220 w 6697662"/>
              <a:gd name="connsiteY50" fmla="*/ 2347815 h 6858001"/>
              <a:gd name="connsiteX51" fmla="*/ 5761092 w 6697662"/>
              <a:gd name="connsiteY51" fmla="*/ 2367922 h 6858001"/>
              <a:gd name="connsiteX52" fmla="*/ 5776964 w 6697662"/>
              <a:gd name="connsiteY52" fmla="*/ 2388558 h 6858001"/>
              <a:gd name="connsiteX53" fmla="*/ 5791776 w 6697662"/>
              <a:gd name="connsiteY53" fmla="*/ 2410251 h 6858001"/>
              <a:gd name="connsiteX54" fmla="*/ 5807120 w 6697662"/>
              <a:gd name="connsiteY54" fmla="*/ 2431416 h 6858001"/>
              <a:gd name="connsiteX55" fmla="*/ 5821404 w 6697662"/>
              <a:gd name="connsiteY55" fmla="*/ 2453110 h 6858001"/>
              <a:gd name="connsiteX56" fmla="*/ 5835160 w 6697662"/>
              <a:gd name="connsiteY56" fmla="*/ 2474274 h 6858001"/>
              <a:gd name="connsiteX57" fmla="*/ 5848386 w 6697662"/>
              <a:gd name="connsiteY57" fmla="*/ 2495968 h 6858001"/>
              <a:gd name="connsiteX58" fmla="*/ 5861612 w 6697662"/>
              <a:gd name="connsiteY58" fmla="*/ 2518191 h 6858001"/>
              <a:gd name="connsiteX59" fmla="*/ 5874840 w 6697662"/>
              <a:gd name="connsiteY59" fmla="*/ 2539885 h 6858001"/>
              <a:gd name="connsiteX60" fmla="*/ 5887008 w 6697662"/>
              <a:gd name="connsiteY60" fmla="*/ 2562637 h 6858001"/>
              <a:gd name="connsiteX61" fmla="*/ 5899176 w 6697662"/>
              <a:gd name="connsiteY61" fmla="*/ 2584860 h 6858001"/>
              <a:gd name="connsiteX62" fmla="*/ 5910288 w 6697662"/>
              <a:gd name="connsiteY62" fmla="*/ 2607612 h 6858001"/>
              <a:gd name="connsiteX63" fmla="*/ 5921926 w 6697662"/>
              <a:gd name="connsiteY63" fmla="*/ 2630893 h 6858001"/>
              <a:gd name="connsiteX64" fmla="*/ 5931978 w 6697662"/>
              <a:gd name="connsiteY64" fmla="*/ 2653645 h 6858001"/>
              <a:gd name="connsiteX65" fmla="*/ 5942030 w 6697662"/>
              <a:gd name="connsiteY65" fmla="*/ 2676926 h 6858001"/>
              <a:gd name="connsiteX66" fmla="*/ 5951554 w 6697662"/>
              <a:gd name="connsiteY66" fmla="*/ 2700207 h 6858001"/>
              <a:gd name="connsiteX67" fmla="*/ 5960548 w 6697662"/>
              <a:gd name="connsiteY67" fmla="*/ 2723488 h 6858001"/>
              <a:gd name="connsiteX68" fmla="*/ 5969542 w 6697662"/>
              <a:gd name="connsiteY68" fmla="*/ 2747298 h 6858001"/>
              <a:gd name="connsiteX69" fmla="*/ 5978008 w 6697662"/>
              <a:gd name="connsiteY69" fmla="*/ 2771109 h 6858001"/>
              <a:gd name="connsiteX70" fmla="*/ 5985414 w 6697662"/>
              <a:gd name="connsiteY70" fmla="*/ 2795448 h 6858001"/>
              <a:gd name="connsiteX71" fmla="*/ 5992292 w 6697662"/>
              <a:gd name="connsiteY71" fmla="*/ 2819258 h 6858001"/>
              <a:gd name="connsiteX72" fmla="*/ 5999170 w 6697662"/>
              <a:gd name="connsiteY72" fmla="*/ 2843597 h 6858001"/>
              <a:gd name="connsiteX73" fmla="*/ 6005518 w 6697662"/>
              <a:gd name="connsiteY73" fmla="*/ 2868466 h 6858001"/>
              <a:gd name="connsiteX74" fmla="*/ 6011338 w 6697662"/>
              <a:gd name="connsiteY74" fmla="*/ 2892805 h 6858001"/>
              <a:gd name="connsiteX75" fmla="*/ 6016100 w 6697662"/>
              <a:gd name="connsiteY75" fmla="*/ 2917674 h 6858001"/>
              <a:gd name="connsiteX76" fmla="*/ 6021390 w 6697662"/>
              <a:gd name="connsiteY76" fmla="*/ 2942542 h 6858001"/>
              <a:gd name="connsiteX77" fmla="*/ 6025094 w 6697662"/>
              <a:gd name="connsiteY77" fmla="*/ 2967940 h 6858001"/>
              <a:gd name="connsiteX78" fmla="*/ 6028796 w 6697662"/>
              <a:gd name="connsiteY78" fmla="*/ 2993337 h 6858001"/>
              <a:gd name="connsiteX79" fmla="*/ 6031972 w 6697662"/>
              <a:gd name="connsiteY79" fmla="*/ 3019264 h 6858001"/>
              <a:gd name="connsiteX80" fmla="*/ 6034616 w 6697662"/>
              <a:gd name="connsiteY80" fmla="*/ 3044661 h 6858001"/>
              <a:gd name="connsiteX81" fmla="*/ 6036204 w 6697662"/>
              <a:gd name="connsiteY81" fmla="*/ 3070588 h 6858001"/>
              <a:gd name="connsiteX82" fmla="*/ 6037792 w 6697662"/>
              <a:gd name="connsiteY82" fmla="*/ 3096515 h 6858001"/>
              <a:gd name="connsiteX83" fmla="*/ 6038320 w 6697662"/>
              <a:gd name="connsiteY83" fmla="*/ 3122441 h 6858001"/>
              <a:gd name="connsiteX84" fmla="*/ 6038848 w 6697662"/>
              <a:gd name="connsiteY84" fmla="*/ 3148897 h 6858001"/>
              <a:gd name="connsiteX85" fmla="*/ 6038320 w 6697662"/>
              <a:gd name="connsiteY85" fmla="*/ 3201280 h 6858001"/>
              <a:gd name="connsiteX86" fmla="*/ 6036204 w 6697662"/>
              <a:gd name="connsiteY86" fmla="*/ 3252604 h 6858001"/>
              <a:gd name="connsiteX87" fmla="*/ 6032500 w 6697662"/>
              <a:gd name="connsiteY87" fmla="*/ 3304457 h 6858001"/>
              <a:gd name="connsiteX88" fmla="*/ 6028268 w 6697662"/>
              <a:gd name="connsiteY88" fmla="*/ 3354723 h 6858001"/>
              <a:gd name="connsiteX89" fmla="*/ 6021920 w 6697662"/>
              <a:gd name="connsiteY89" fmla="*/ 3404989 h 6858001"/>
              <a:gd name="connsiteX90" fmla="*/ 6015040 w 6697662"/>
              <a:gd name="connsiteY90" fmla="*/ 3453668 h 6858001"/>
              <a:gd name="connsiteX91" fmla="*/ 6006576 w 6697662"/>
              <a:gd name="connsiteY91" fmla="*/ 3502347 h 6858001"/>
              <a:gd name="connsiteX92" fmla="*/ 5996524 w 6697662"/>
              <a:gd name="connsiteY92" fmla="*/ 3550496 h 6858001"/>
              <a:gd name="connsiteX93" fmla="*/ 5985942 w 6697662"/>
              <a:gd name="connsiteY93" fmla="*/ 3598117 h 6858001"/>
              <a:gd name="connsiteX94" fmla="*/ 5974832 w 6697662"/>
              <a:gd name="connsiteY94" fmla="*/ 3644679 h 6858001"/>
              <a:gd name="connsiteX95" fmla="*/ 5961606 w 6697662"/>
              <a:gd name="connsiteY95" fmla="*/ 3690712 h 6858001"/>
              <a:gd name="connsiteX96" fmla="*/ 5947320 w 6697662"/>
              <a:gd name="connsiteY96" fmla="*/ 3736216 h 6858001"/>
              <a:gd name="connsiteX97" fmla="*/ 5932508 w 6697662"/>
              <a:gd name="connsiteY97" fmla="*/ 3781191 h 6858001"/>
              <a:gd name="connsiteX98" fmla="*/ 5916106 w 6697662"/>
              <a:gd name="connsiteY98" fmla="*/ 3825637 h 6858001"/>
              <a:gd name="connsiteX99" fmla="*/ 5899176 w 6697662"/>
              <a:gd name="connsiteY99" fmla="*/ 3869024 h 6858001"/>
              <a:gd name="connsiteX100" fmla="*/ 5881188 w 6697662"/>
              <a:gd name="connsiteY100" fmla="*/ 3911883 h 6858001"/>
              <a:gd name="connsiteX101" fmla="*/ 5862672 w 6697662"/>
              <a:gd name="connsiteY101" fmla="*/ 3954741 h 6858001"/>
              <a:gd name="connsiteX102" fmla="*/ 5842568 w 6697662"/>
              <a:gd name="connsiteY102" fmla="*/ 3996541 h 6858001"/>
              <a:gd name="connsiteX103" fmla="*/ 5821404 w 6697662"/>
              <a:gd name="connsiteY103" fmla="*/ 4037283 h 6858001"/>
              <a:gd name="connsiteX104" fmla="*/ 5800242 w 6697662"/>
              <a:gd name="connsiteY104" fmla="*/ 4078554 h 6858001"/>
              <a:gd name="connsiteX105" fmla="*/ 5778020 w 6697662"/>
              <a:gd name="connsiteY105" fmla="*/ 4118238 h 6858001"/>
              <a:gd name="connsiteX106" fmla="*/ 5754742 w 6697662"/>
              <a:gd name="connsiteY106" fmla="*/ 4157922 h 6858001"/>
              <a:gd name="connsiteX107" fmla="*/ 5730934 w 6697662"/>
              <a:gd name="connsiteY107" fmla="*/ 4196547 h 6858001"/>
              <a:gd name="connsiteX108" fmla="*/ 5706068 w 6697662"/>
              <a:gd name="connsiteY108" fmla="*/ 4234643 h 6858001"/>
              <a:gd name="connsiteX109" fmla="*/ 5681202 w 6697662"/>
              <a:gd name="connsiteY109" fmla="*/ 4272211 h 6858001"/>
              <a:gd name="connsiteX110" fmla="*/ 5655278 w 6697662"/>
              <a:gd name="connsiteY110" fmla="*/ 4309249 h 6858001"/>
              <a:gd name="connsiteX111" fmla="*/ 5628826 w 6697662"/>
              <a:gd name="connsiteY111" fmla="*/ 4345758 h 6858001"/>
              <a:gd name="connsiteX112" fmla="*/ 5601314 w 6697662"/>
              <a:gd name="connsiteY112" fmla="*/ 4381738 h 6858001"/>
              <a:gd name="connsiteX113" fmla="*/ 5573804 w 6697662"/>
              <a:gd name="connsiteY113" fmla="*/ 4416130 h 6858001"/>
              <a:gd name="connsiteX114" fmla="*/ 5545234 w 6697662"/>
              <a:gd name="connsiteY114" fmla="*/ 4451052 h 6858001"/>
              <a:gd name="connsiteX115" fmla="*/ 5516664 w 6697662"/>
              <a:gd name="connsiteY115" fmla="*/ 4484915 h 6858001"/>
              <a:gd name="connsiteX116" fmla="*/ 5487566 w 6697662"/>
              <a:gd name="connsiteY116" fmla="*/ 4518250 h 6858001"/>
              <a:gd name="connsiteX117" fmla="*/ 5457410 w 6697662"/>
              <a:gd name="connsiteY117" fmla="*/ 4551584 h 6858001"/>
              <a:gd name="connsiteX118" fmla="*/ 5426724 w 6697662"/>
              <a:gd name="connsiteY118" fmla="*/ 4583860 h 6858001"/>
              <a:gd name="connsiteX119" fmla="*/ 5396568 w 6697662"/>
              <a:gd name="connsiteY119" fmla="*/ 4615607 h 6858001"/>
              <a:gd name="connsiteX120" fmla="*/ 5365882 w 6697662"/>
              <a:gd name="connsiteY120" fmla="*/ 4646825 h 6858001"/>
              <a:gd name="connsiteX121" fmla="*/ 5334138 w 6697662"/>
              <a:gd name="connsiteY121" fmla="*/ 4677514 h 6858001"/>
              <a:gd name="connsiteX122" fmla="*/ 5302924 w 6697662"/>
              <a:gd name="connsiteY122" fmla="*/ 4707673 h 6858001"/>
              <a:gd name="connsiteX123" fmla="*/ 5270650 w 6697662"/>
              <a:gd name="connsiteY123" fmla="*/ 4736775 h 6858001"/>
              <a:gd name="connsiteX124" fmla="*/ 5238378 w 6697662"/>
              <a:gd name="connsiteY124" fmla="*/ 4765347 h 6858001"/>
              <a:gd name="connsiteX125" fmla="*/ 5206104 w 6697662"/>
              <a:gd name="connsiteY125" fmla="*/ 4793919 h 6858001"/>
              <a:gd name="connsiteX126" fmla="*/ 5173302 w 6697662"/>
              <a:gd name="connsiteY126" fmla="*/ 4821433 h 6858001"/>
              <a:gd name="connsiteX127" fmla="*/ 5141030 w 6697662"/>
              <a:gd name="connsiteY127" fmla="*/ 4848947 h 6858001"/>
              <a:gd name="connsiteX128" fmla="*/ 5108228 w 6697662"/>
              <a:gd name="connsiteY128" fmla="*/ 4875403 h 6858001"/>
              <a:gd name="connsiteX129" fmla="*/ 5075426 w 6697662"/>
              <a:gd name="connsiteY129" fmla="*/ 4900801 h 6858001"/>
              <a:gd name="connsiteX130" fmla="*/ 5041566 w 6697662"/>
              <a:gd name="connsiteY130" fmla="*/ 4926727 h 6858001"/>
              <a:gd name="connsiteX131" fmla="*/ 5008236 w 6697662"/>
              <a:gd name="connsiteY131" fmla="*/ 4951596 h 6858001"/>
              <a:gd name="connsiteX132" fmla="*/ 4975434 w 6697662"/>
              <a:gd name="connsiteY132" fmla="*/ 4975935 h 6858001"/>
              <a:gd name="connsiteX133" fmla="*/ 4942102 w 6697662"/>
              <a:gd name="connsiteY133" fmla="*/ 4999216 h 6858001"/>
              <a:gd name="connsiteX134" fmla="*/ 4909300 w 6697662"/>
              <a:gd name="connsiteY134" fmla="*/ 5022497 h 6858001"/>
              <a:gd name="connsiteX135" fmla="*/ 4875970 w 6697662"/>
              <a:gd name="connsiteY135" fmla="*/ 5045249 h 6858001"/>
              <a:gd name="connsiteX136" fmla="*/ 4843168 w 6697662"/>
              <a:gd name="connsiteY136" fmla="*/ 5067472 h 6858001"/>
              <a:gd name="connsiteX137" fmla="*/ 4810366 w 6697662"/>
              <a:gd name="connsiteY137" fmla="*/ 5088637 h 6858001"/>
              <a:gd name="connsiteX138" fmla="*/ 4777564 w 6697662"/>
              <a:gd name="connsiteY138" fmla="*/ 5110331 h 6858001"/>
              <a:gd name="connsiteX139" fmla="*/ 4713018 w 6697662"/>
              <a:gd name="connsiteY139" fmla="*/ 5150543 h 6858001"/>
              <a:gd name="connsiteX140" fmla="*/ 4648472 w 6697662"/>
              <a:gd name="connsiteY140" fmla="*/ 5189169 h 6858001"/>
              <a:gd name="connsiteX141" fmla="*/ 4586044 w 6697662"/>
              <a:gd name="connsiteY141" fmla="*/ 5225149 h 6858001"/>
              <a:gd name="connsiteX142" fmla="*/ 4524144 w 6697662"/>
              <a:gd name="connsiteY142" fmla="*/ 5259012 h 6858001"/>
              <a:gd name="connsiteX143" fmla="*/ 4464358 w 6697662"/>
              <a:gd name="connsiteY143" fmla="*/ 5291288 h 6858001"/>
              <a:gd name="connsiteX144" fmla="*/ 4351140 w 6697662"/>
              <a:gd name="connsiteY144" fmla="*/ 5351078 h 6858001"/>
              <a:gd name="connsiteX145" fmla="*/ 4298234 w 6697662"/>
              <a:gd name="connsiteY145" fmla="*/ 5379651 h 6858001"/>
              <a:gd name="connsiteX146" fmla="*/ 4246384 w 6697662"/>
              <a:gd name="connsiteY146" fmla="*/ 5407694 h 6858001"/>
              <a:gd name="connsiteX147" fmla="*/ 4197182 w 6697662"/>
              <a:gd name="connsiteY147" fmla="*/ 5435737 h 6858001"/>
              <a:gd name="connsiteX148" fmla="*/ 4150096 w 6697662"/>
              <a:gd name="connsiteY148" fmla="*/ 5462722 h 6858001"/>
              <a:gd name="connsiteX149" fmla="*/ 4104596 w 6697662"/>
              <a:gd name="connsiteY149" fmla="*/ 5489178 h 6858001"/>
              <a:gd name="connsiteX150" fmla="*/ 4061214 w 6697662"/>
              <a:gd name="connsiteY150" fmla="*/ 5516163 h 6858001"/>
              <a:gd name="connsiteX151" fmla="*/ 4019946 w 6697662"/>
              <a:gd name="connsiteY151" fmla="*/ 5542619 h 6858001"/>
              <a:gd name="connsiteX152" fmla="*/ 3980796 w 6697662"/>
              <a:gd name="connsiteY152" fmla="*/ 5569074 h 6858001"/>
              <a:gd name="connsiteX153" fmla="*/ 3943761 w 6697662"/>
              <a:gd name="connsiteY153" fmla="*/ 5595001 h 6858001"/>
              <a:gd name="connsiteX154" fmla="*/ 3908314 w 6697662"/>
              <a:gd name="connsiteY154" fmla="*/ 5621986 h 6858001"/>
              <a:gd name="connsiteX155" fmla="*/ 3874983 w 6697662"/>
              <a:gd name="connsiteY155" fmla="*/ 5648442 h 6858001"/>
              <a:gd name="connsiteX156" fmla="*/ 3858582 w 6697662"/>
              <a:gd name="connsiteY156" fmla="*/ 5662199 h 6858001"/>
              <a:gd name="connsiteX157" fmla="*/ 3843768 w 6697662"/>
              <a:gd name="connsiteY157" fmla="*/ 5675427 h 6858001"/>
              <a:gd name="connsiteX158" fmla="*/ 3828426 w 6697662"/>
              <a:gd name="connsiteY158" fmla="*/ 5689713 h 6858001"/>
              <a:gd name="connsiteX159" fmla="*/ 3814141 w 6697662"/>
              <a:gd name="connsiteY159" fmla="*/ 5703470 h 6858001"/>
              <a:gd name="connsiteX160" fmla="*/ 3799327 w 6697662"/>
              <a:gd name="connsiteY160" fmla="*/ 5717756 h 6858001"/>
              <a:gd name="connsiteX161" fmla="*/ 3786101 w 6697662"/>
              <a:gd name="connsiteY161" fmla="*/ 5731513 h 6858001"/>
              <a:gd name="connsiteX162" fmla="*/ 3772874 w 6697662"/>
              <a:gd name="connsiteY162" fmla="*/ 5746328 h 6858001"/>
              <a:gd name="connsiteX163" fmla="*/ 3759648 w 6697662"/>
              <a:gd name="connsiteY163" fmla="*/ 5760614 h 6858001"/>
              <a:gd name="connsiteX164" fmla="*/ 3748008 w 6697662"/>
              <a:gd name="connsiteY164" fmla="*/ 5775430 h 6858001"/>
              <a:gd name="connsiteX165" fmla="*/ 3735840 w 6697662"/>
              <a:gd name="connsiteY165" fmla="*/ 5790245 h 6858001"/>
              <a:gd name="connsiteX166" fmla="*/ 3724730 w 6697662"/>
              <a:gd name="connsiteY166" fmla="*/ 5805589 h 6858001"/>
              <a:gd name="connsiteX167" fmla="*/ 3713619 w 6697662"/>
              <a:gd name="connsiteY167" fmla="*/ 5820405 h 6858001"/>
              <a:gd name="connsiteX168" fmla="*/ 3703038 w 6697662"/>
              <a:gd name="connsiteY168" fmla="*/ 5836278 h 6858001"/>
              <a:gd name="connsiteX169" fmla="*/ 3692986 w 6697662"/>
              <a:gd name="connsiteY169" fmla="*/ 5852152 h 6858001"/>
              <a:gd name="connsiteX170" fmla="*/ 3683462 w 6697662"/>
              <a:gd name="connsiteY170" fmla="*/ 5868025 h 6858001"/>
              <a:gd name="connsiteX171" fmla="*/ 3673940 w 6697662"/>
              <a:gd name="connsiteY171" fmla="*/ 5884428 h 6858001"/>
              <a:gd name="connsiteX172" fmla="*/ 3665474 w 6697662"/>
              <a:gd name="connsiteY172" fmla="*/ 5900830 h 6858001"/>
              <a:gd name="connsiteX173" fmla="*/ 3657010 w 6697662"/>
              <a:gd name="connsiteY173" fmla="*/ 5917762 h 6858001"/>
              <a:gd name="connsiteX174" fmla="*/ 3649602 w 6697662"/>
              <a:gd name="connsiteY174" fmla="*/ 5934694 h 6858001"/>
              <a:gd name="connsiteX175" fmla="*/ 3641666 w 6697662"/>
              <a:gd name="connsiteY175" fmla="*/ 5952154 h 6858001"/>
              <a:gd name="connsiteX176" fmla="*/ 3634789 w 6697662"/>
              <a:gd name="connsiteY176" fmla="*/ 5970674 h 6858001"/>
              <a:gd name="connsiteX177" fmla="*/ 3627911 w 6697662"/>
              <a:gd name="connsiteY177" fmla="*/ 5988663 h 6858001"/>
              <a:gd name="connsiteX178" fmla="*/ 3622620 w 6697662"/>
              <a:gd name="connsiteY178" fmla="*/ 6007183 h 6858001"/>
              <a:gd name="connsiteX179" fmla="*/ 3616272 w 6697662"/>
              <a:gd name="connsiteY179" fmla="*/ 6026231 h 6858001"/>
              <a:gd name="connsiteX180" fmla="*/ 3610981 w 6697662"/>
              <a:gd name="connsiteY180" fmla="*/ 6045808 h 6858001"/>
              <a:gd name="connsiteX181" fmla="*/ 3606220 w 6697662"/>
              <a:gd name="connsiteY181" fmla="*/ 6065385 h 6858001"/>
              <a:gd name="connsiteX182" fmla="*/ 3601458 w 6697662"/>
              <a:gd name="connsiteY182" fmla="*/ 6085492 h 6858001"/>
              <a:gd name="connsiteX183" fmla="*/ 3597225 w 6697662"/>
              <a:gd name="connsiteY183" fmla="*/ 6105598 h 6858001"/>
              <a:gd name="connsiteX184" fmla="*/ 3593522 w 6697662"/>
              <a:gd name="connsiteY184" fmla="*/ 6126763 h 6858001"/>
              <a:gd name="connsiteX185" fmla="*/ 3590348 w 6697662"/>
              <a:gd name="connsiteY185" fmla="*/ 6148457 h 6858001"/>
              <a:gd name="connsiteX186" fmla="*/ 3587702 w 6697662"/>
              <a:gd name="connsiteY186" fmla="*/ 6169621 h 6858001"/>
              <a:gd name="connsiteX187" fmla="*/ 3585057 w 6697662"/>
              <a:gd name="connsiteY187" fmla="*/ 6192373 h 6858001"/>
              <a:gd name="connsiteX188" fmla="*/ 3582412 w 6697662"/>
              <a:gd name="connsiteY188" fmla="*/ 6215125 h 6858001"/>
              <a:gd name="connsiteX189" fmla="*/ 3580824 w 6697662"/>
              <a:gd name="connsiteY189" fmla="*/ 6238406 h 6858001"/>
              <a:gd name="connsiteX190" fmla="*/ 3579766 w 6697662"/>
              <a:gd name="connsiteY190" fmla="*/ 6262217 h 6858001"/>
              <a:gd name="connsiteX191" fmla="*/ 3578708 w 6697662"/>
              <a:gd name="connsiteY191" fmla="*/ 6286556 h 6858001"/>
              <a:gd name="connsiteX192" fmla="*/ 3578179 w 6697662"/>
              <a:gd name="connsiteY192" fmla="*/ 6311424 h 6858001"/>
              <a:gd name="connsiteX193" fmla="*/ 3578179 w 6697662"/>
              <a:gd name="connsiteY193" fmla="*/ 6336822 h 6858001"/>
              <a:gd name="connsiteX194" fmla="*/ 3578179 w 6697662"/>
              <a:gd name="connsiteY194" fmla="*/ 6629423 h 6858001"/>
              <a:gd name="connsiteX195" fmla="*/ 3577650 w 6697662"/>
              <a:gd name="connsiteY195" fmla="*/ 6640535 h 6858001"/>
              <a:gd name="connsiteX196" fmla="*/ 3577121 w 6697662"/>
              <a:gd name="connsiteY196" fmla="*/ 6652704 h 6858001"/>
              <a:gd name="connsiteX197" fmla="*/ 3575005 w 6697662"/>
              <a:gd name="connsiteY197" fmla="*/ 6663816 h 6858001"/>
              <a:gd name="connsiteX198" fmla="*/ 3573418 w 6697662"/>
              <a:gd name="connsiteY198" fmla="*/ 6675456 h 6858001"/>
              <a:gd name="connsiteX199" fmla="*/ 3570772 w 6697662"/>
              <a:gd name="connsiteY199" fmla="*/ 6686568 h 6858001"/>
              <a:gd name="connsiteX200" fmla="*/ 3567598 w 6697662"/>
              <a:gd name="connsiteY200" fmla="*/ 6697150 h 6858001"/>
              <a:gd name="connsiteX201" fmla="*/ 3564424 w 6697662"/>
              <a:gd name="connsiteY201" fmla="*/ 6708261 h 6858001"/>
              <a:gd name="connsiteX202" fmla="*/ 3560191 w 6697662"/>
              <a:gd name="connsiteY202" fmla="*/ 6718315 h 6858001"/>
              <a:gd name="connsiteX203" fmla="*/ 3555430 w 6697662"/>
              <a:gd name="connsiteY203" fmla="*/ 6728368 h 6858001"/>
              <a:gd name="connsiteX204" fmla="*/ 3550668 w 6697662"/>
              <a:gd name="connsiteY204" fmla="*/ 6738421 h 6858001"/>
              <a:gd name="connsiteX205" fmla="*/ 3544848 w 6697662"/>
              <a:gd name="connsiteY205" fmla="*/ 6747945 h 6858001"/>
              <a:gd name="connsiteX206" fmla="*/ 3538500 w 6697662"/>
              <a:gd name="connsiteY206" fmla="*/ 6756940 h 6858001"/>
              <a:gd name="connsiteX207" fmla="*/ 3532151 w 6697662"/>
              <a:gd name="connsiteY207" fmla="*/ 6765935 h 6858001"/>
              <a:gd name="connsiteX208" fmla="*/ 3525802 w 6697662"/>
              <a:gd name="connsiteY208" fmla="*/ 6774930 h 6858001"/>
              <a:gd name="connsiteX209" fmla="*/ 3518395 w 6697662"/>
              <a:gd name="connsiteY209" fmla="*/ 6782867 h 6858001"/>
              <a:gd name="connsiteX210" fmla="*/ 3510988 w 6697662"/>
              <a:gd name="connsiteY210" fmla="*/ 6791333 h 6858001"/>
              <a:gd name="connsiteX211" fmla="*/ 3502523 w 6697662"/>
              <a:gd name="connsiteY211" fmla="*/ 6798740 h 6858001"/>
              <a:gd name="connsiteX212" fmla="*/ 3494587 w 6697662"/>
              <a:gd name="connsiteY212" fmla="*/ 6805619 h 6858001"/>
              <a:gd name="connsiteX213" fmla="*/ 3486122 w 6697662"/>
              <a:gd name="connsiteY213" fmla="*/ 6812497 h 6858001"/>
              <a:gd name="connsiteX214" fmla="*/ 3476599 w 6697662"/>
              <a:gd name="connsiteY214" fmla="*/ 6818847 h 6858001"/>
              <a:gd name="connsiteX215" fmla="*/ 3468134 w 6697662"/>
              <a:gd name="connsiteY215" fmla="*/ 6825196 h 6858001"/>
              <a:gd name="connsiteX216" fmla="*/ 3458082 w 6697662"/>
              <a:gd name="connsiteY216" fmla="*/ 6830487 h 6858001"/>
              <a:gd name="connsiteX217" fmla="*/ 3448559 w 6697662"/>
              <a:gd name="connsiteY217" fmla="*/ 6835249 h 6858001"/>
              <a:gd name="connsiteX218" fmla="*/ 3438506 w 6697662"/>
              <a:gd name="connsiteY218" fmla="*/ 6840540 h 6858001"/>
              <a:gd name="connsiteX219" fmla="*/ 3427396 w 6697662"/>
              <a:gd name="connsiteY219" fmla="*/ 6844244 h 6858001"/>
              <a:gd name="connsiteX220" fmla="*/ 3416815 w 6697662"/>
              <a:gd name="connsiteY220" fmla="*/ 6847948 h 6858001"/>
              <a:gd name="connsiteX221" fmla="*/ 3406234 w 6697662"/>
              <a:gd name="connsiteY221" fmla="*/ 6851123 h 6858001"/>
              <a:gd name="connsiteX222" fmla="*/ 3394594 w 6697662"/>
              <a:gd name="connsiteY222" fmla="*/ 6853768 h 6858001"/>
              <a:gd name="connsiteX223" fmla="*/ 3383484 w 6697662"/>
              <a:gd name="connsiteY223" fmla="*/ 6855356 h 6858001"/>
              <a:gd name="connsiteX224" fmla="*/ 3372374 w 6697662"/>
              <a:gd name="connsiteY224" fmla="*/ 6856943 h 6858001"/>
              <a:gd name="connsiteX225" fmla="*/ 3360734 w 6697662"/>
              <a:gd name="connsiteY225" fmla="*/ 6858001 h 6858001"/>
              <a:gd name="connsiteX226" fmla="*/ 3349095 w 6697662"/>
              <a:gd name="connsiteY226" fmla="*/ 6858001 h 6858001"/>
              <a:gd name="connsiteX227" fmla="*/ 3336926 w 6697662"/>
              <a:gd name="connsiteY227" fmla="*/ 6858001 h 6858001"/>
              <a:gd name="connsiteX228" fmla="*/ 3325287 w 6697662"/>
              <a:gd name="connsiteY228" fmla="*/ 6856943 h 6858001"/>
              <a:gd name="connsiteX229" fmla="*/ 3314177 w 6697662"/>
              <a:gd name="connsiteY229" fmla="*/ 6855356 h 6858001"/>
              <a:gd name="connsiteX230" fmla="*/ 3303066 w 6697662"/>
              <a:gd name="connsiteY230" fmla="*/ 6853768 h 6858001"/>
              <a:gd name="connsiteX231" fmla="*/ 3291427 w 6697662"/>
              <a:gd name="connsiteY231" fmla="*/ 6851123 h 6858001"/>
              <a:gd name="connsiteX232" fmla="*/ 3280846 w 6697662"/>
              <a:gd name="connsiteY232" fmla="*/ 6847948 h 6858001"/>
              <a:gd name="connsiteX233" fmla="*/ 3270265 w 6697662"/>
              <a:gd name="connsiteY233" fmla="*/ 6844244 h 6858001"/>
              <a:gd name="connsiteX234" fmla="*/ 3259154 w 6697662"/>
              <a:gd name="connsiteY234" fmla="*/ 6840540 h 6858001"/>
              <a:gd name="connsiteX235" fmla="*/ 3249102 w 6697662"/>
              <a:gd name="connsiteY235" fmla="*/ 6835249 h 6858001"/>
              <a:gd name="connsiteX236" fmla="*/ 3239579 w 6697662"/>
              <a:gd name="connsiteY236" fmla="*/ 6830487 h 6858001"/>
              <a:gd name="connsiteX237" fmla="*/ 3229527 w 6697662"/>
              <a:gd name="connsiteY237" fmla="*/ 6825196 h 6858001"/>
              <a:gd name="connsiteX238" fmla="*/ 3221062 w 6697662"/>
              <a:gd name="connsiteY238" fmla="*/ 6818847 h 6858001"/>
              <a:gd name="connsiteX239" fmla="*/ 3211539 w 6697662"/>
              <a:gd name="connsiteY239" fmla="*/ 6812497 h 6858001"/>
              <a:gd name="connsiteX240" fmla="*/ 3203074 w 6697662"/>
              <a:gd name="connsiteY240" fmla="*/ 6805619 h 6858001"/>
              <a:gd name="connsiteX241" fmla="*/ 3195138 w 6697662"/>
              <a:gd name="connsiteY241" fmla="*/ 6798740 h 6858001"/>
              <a:gd name="connsiteX242" fmla="*/ 3186673 w 6697662"/>
              <a:gd name="connsiteY242" fmla="*/ 6791333 h 6858001"/>
              <a:gd name="connsiteX243" fmla="*/ 3179266 w 6697662"/>
              <a:gd name="connsiteY243" fmla="*/ 6782867 h 6858001"/>
              <a:gd name="connsiteX244" fmla="*/ 3171859 w 6697662"/>
              <a:gd name="connsiteY244" fmla="*/ 6774930 h 6858001"/>
              <a:gd name="connsiteX245" fmla="*/ 3165510 w 6697662"/>
              <a:gd name="connsiteY245" fmla="*/ 6765935 h 6858001"/>
              <a:gd name="connsiteX246" fmla="*/ 3159162 w 6697662"/>
              <a:gd name="connsiteY246" fmla="*/ 6756940 h 6858001"/>
              <a:gd name="connsiteX247" fmla="*/ 3152813 w 6697662"/>
              <a:gd name="connsiteY247" fmla="*/ 6747945 h 6858001"/>
              <a:gd name="connsiteX248" fmla="*/ 3146993 w 6697662"/>
              <a:gd name="connsiteY248" fmla="*/ 6738421 h 6858001"/>
              <a:gd name="connsiteX249" fmla="*/ 3142232 w 6697662"/>
              <a:gd name="connsiteY249" fmla="*/ 6728368 h 6858001"/>
              <a:gd name="connsiteX250" fmla="*/ 3137470 w 6697662"/>
              <a:gd name="connsiteY250" fmla="*/ 6718315 h 6858001"/>
              <a:gd name="connsiteX251" fmla="*/ 3133238 w 6697662"/>
              <a:gd name="connsiteY251" fmla="*/ 6708261 h 6858001"/>
              <a:gd name="connsiteX252" fmla="*/ 3130063 w 6697662"/>
              <a:gd name="connsiteY252" fmla="*/ 6697150 h 6858001"/>
              <a:gd name="connsiteX253" fmla="*/ 3126889 w 6697662"/>
              <a:gd name="connsiteY253" fmla="*/ 6686568 h 6858001"/>
              <a:gd name="connsiteX254" fmla="*/ 3124244 w 6697662"/>
              <a:gd name="connsiteY254" fmla="*/ 6675456 h 6858001"/>
              <a:gd name="connsiteX255" fmla="*/ 3122656 w 6697662"/>
              <a:gd name="connsiteY255" fmla="*/ 6663816 h 6858001"/>
              <a:gd name="connsiteX256" fmla="*/ 3120540 w 6697662"/>
              <a:gd name="connsiteY256" fmla="*/ 6652704 h 6858001"/>
              <a:gd name="connsiteX257" fmla="*/ 3120011 w 6697662"/>
              <a:gd name="connsiteY257" fmla="*/ 6640535 h 6858001"/>
              <a:gd name="connsiteX258" fmla="*/ 3119482 w 6697662"/>
              <a:gd name="connsiteY258" fmla="*/ 6629423 h 6858001"/>
              <a:gd name="connsiteX259" fmla="*/ 3119482 w 6697662"/>
              <a:gd name="connsiteY259" fmla="*/ 6336822 h 6858001"/>
              <a:gd name="connsiteX260" fmla="*/ 3119482 w 6697662"/>
              <a:gd name="connsiteY260" fmla="*/ 6311424 h 6858001"/>
              <a:gd name="connsiteX261" fmla="*/ 3118953 w 6697662"/>
              <a:gd name="connsiteY261" fmla="*/ 6286556 h 6858001"/>
              <a:gd name="connsiteX262" fmla="*/ 3117895 w 6697662"/>
              <a:gd name="connsiteY262" fmla="*/ 6262217 h 6858001"/>
              <a:gd name="connsiteX263" fmla="*/ 3116836 w 6697662"/>
              <a:gd name="connsiteY263" fmla="*/ 6238406 h 6858001"/>
              <a:gd name="connsiteX264" fmla="*/ 3115250 w 6697662"/>
              <a:gd name="connsiteY264" fmla="*/ 6215125 h 6858001"/>
              <a:gd name="connsiteX265" fmla="*/ 3112604 w 6697662"/>
              <a:gd name="connsiteY265" fmla="*/ 6192373 h 6858001"/>
              <a:gd name="connsiteX266" fmla="*/ 3109959 w 6697662"/>
              <a:gd name="connsiteY266" fmla="*/ 6169621 h 6858001"/>
              <a:gd name="connsiteX267" fmla="*/ 3107314 w 6697662"/>
              <a:gd name="connsiteY267" fmla="*/ 6148457 h 6858001"/>
              <a:gd name="connsiteX268" fmla="*/ 3104139 w 6697662"/>
              <a:gd name="connsiteY268" fmla="*/ 6126763 h 6858001"/>
              <a:gd name="connsiteX269" fmla="*/ 3100436 w 6697662"/>
              <a:gd name="connsiteY269" fmla="*/ 6105598 h 6858001"/>
              <a:gd name="connsiteX270" fmla="*/ 3096203 w 6697662"/>
              <a:gd name="connsiteY270" fmla="*/ 6085492 h 6858001"/>
              <a:gd name="connsiteX271" fmla="*/ 3091442 w 6697662"/>
              <a:gd name="connsiteY271" fmla="*/ 6065385 h 6858001"/>
              <a:gd name="connsiteX272" fmla="*/ 3086680 w 6697662"/>
              <a:gd name="connsiteY272" fmla="*/ 6045808 h 6858001"/>
              <a:gd name="connsiteX273" fmla="*/ 3081390 w 6697662"/>
              <a:gd name="connsiteY273" fmla="*/ 6026231 h 6858001"/>
              <a:gd name="connsiteX274" fmla="*/ 3075041 w 6697662"/>
              <a:gd name="connsiteY274" fmla="*/ 6007183 h 6858001"/>
              <a:gd name="connsiteX275" fmla="*/ 3069750 w 6697662"/>
              <a:gd name="connsiteY275" fmla="*/ 5988663 h 6858001"/>
              <a:gd name="connsiteX276" fmla="*/ 3062872 w 6697662"/>
              <a:gd name="connsiteY276" fmla="*/ 5970674 h 6858001"/>
              <a:gd name="connsiteX277" fmla="*/ 3055994 w 6697662"/>
              <a:gd name="connsiteY277" fmla="*/ 5952154 h 6858001"/>
              <a:gd name="connsiteX278" fmla="*/ 3048058 w 6697662"/>
              <a:gd name="connsiteY278" fmla="*/ 5934694 h 6858001"/>
              <a:gd name="connsiteX279" fmla="*/ 3040652 w 6697662"/>
              <a:gd name="connsiteY279" fmla="*/ 5917762 h 6858001"/>
              <a:gd name="connsiteX280" fmla="*/ 3032186 w 6697662"/>
              <a:gd name="connsiteY280" fmla="*/ 5900830 h 6858001"/>
              <a:gd name="connsiteX281" fmla="*/ 3023722 w 6697662"/>
              <a:gd name="connsiteY281" fmla="*/ 5884428 h 6858001"/>
              <a:gd name="connsiteX282" fmla="*/ 3014198 w 6697662"/>
              <a:gd name="connsiteY282" fmla="*/ 5868025 h 6858001"/>
              <a:gd name="connsiteX283" fmla="*/ 3004675 w 6697662"/>
              <a:gd name="connsiteY283" fmla="*/ 5852152 h 6858001"/>
              <a:gd name="connsiteX284" fmla="*/ 2994623 w 6697662"/>
              <a:gd name="connsiteY284" fmla="*/ 5836278 h 6858001"/>
              <a:gd name="connsiteX285" fmla="*/ 2984042 w 6697662"/>
              <a:gd name="connsiteY285" fmla="*/ 5820405 h 6858001"/>
              <a:gd name="connsiteX286" fmla="*/ 2972932 w 6697662"/>
              <a:gd name="connsiteY286" fmla="*/ 5805589 h 6858001"/>
              <a:gd name="connsiteX287" fmla="*/ 2961821 w 6697662"/>
              <a:gd name="connsiteY287" fmla="*/ 5790245 h 6858001"/>
              <a:gd name="connsiteX288" fmla="*/ 2949653 w 6697662"/>
              <a:gd name="connsiteY288" fmla="*/ 5775430 h 6858001"/>
              <a:gd name="connsiteX289" fmla="*/ 2938014 w 6697662"/>
              <a:gd name="connsiteY289" fmla="*/ 5760614 h 6858001"/>
              <a:gd name="connsiteX290" fmla="*/ 2924787 w 6697662"/>
              <a:gd name="connsiteY290" fmla="*/ 5746328 h 6858001"/>
              <a:gd name="connsiteX291" fmla="*/ 2911560 w 6697662"/>
              <a:gd name="connsiteY291" fmla="*/ 5731513 h 6858001"/>
              <a:gd name="connsiteX292" fmla="*/ 2898334 w 6697662"/>
              <a:gd name="connsiteY292" fmla="*/ 5717756 h 6858001"/>
              <a:gd name="connsiteX293" fmla="*/ 2883520 w 6697662"/>
              <a:gd name="connsiteY293" fmla="*/ 5703470 h 6858001"/>
              <a:gd name="connsiteX294" fmla="*/ 2869235 w 6697662"/>
              <a:gd name="connsiteY294" fmla="*/ 5689713 h 6858001"/>
              <a:gd name="connsiteX295" fmla="*/ 2853892 w 6697662"/>
              <a:gd name="connsiteY295" fmla="*/ 5675427 h 6858001"/>
              <a:gd name="connsiteX296" fmla="*/ 2839079 w 6697662"/>
              <a:gd name="connsiteY296" fmla="*/ 5662199 h 6858001"/>
              <a:gd name="connsiteX297" fmla="*/ 2822678 w 6697662"/>
              <a:gd name="connsiteY297" fmla="*/ 5648442 h 6858001"/>
              <a:gd name="connsiteX298" fmla="*/ 2789347 w 6697662"/>
              <a:gd name="connsiteY298" fmla="*/ 5621986 h 6858001"/>
              <a:gd name="connsiteX299" fmla="*/ 2753900 w 6697662"/>
              <a:gd name="connsiteY299" fmla="*/ 5595001 h 6858001"/>
              <a:gd name="connsiteX300" fmla="*/ 2716865 w 6697662"/>
              <a:gd name="connsiteY300" fmla="*/ 5569074 h 6858001"/>
              <a:gd name="connsiteX301" fmla="*/ 2677715 w 6697662"/>
              <a:gd name="connsiteY301" fmla="*/ 5542619 h 6858001"/>
              <a:gd name="connsiteX302" fmla="*/ 2636448 w 6697662"/>
              <a:gd name="connsiteY302" fmla="*/ 5516163 h 6858001"/>
              <a:gd name="connsiteX303" fmla="*/ 2593065 w 6697662"/>
              <a:gd name="connsiteY303" fmla="*/ 5489178 h 6858001"/>
              <a:gd name="connsiteX304" fmla="*/ 2547565 w 6697662"/>
              <a:gd name="connsiteY304" fmla="*/ 5462722 h 6858001"/>
              <a:gd name="connsiteX305" fmla="*/ 2500479 w 6697662"/>
              <a:gd name="connsiteY305" fmla="*/ 5435737 h 6858001"/>
              <a:gd name="connsiteX306" fmla="*/ 2451276 w 6697662"/>
              <a:gd name="connsiteY306" fmla="*/ 5407694 h 6858001"/>
              <a:gd name="connsiteX307" fmla="*/ 2399428 w 6697662"/>
              <a:gd name="connsiteY307" fmla="*/ 5379651 h 6858001"/>
              <a:gd name="connsiteX308" fmla="*/ 2346522 w 6697662"/>
              <a:gd name="connsiteY308" fmla="*/ 5351078 h 6858001"/>
              <a:gd name="connsiteX309" fmla="*/ 2233302 w 6697662"/>
              <a:gd name="connsiteY309" fmla="*/ 5291288 h 6858001"/>
              <a:gd name="connsiteX310" fmla="*/ 2173518 w 6697662"/>
              <a:gd name="connsiteY310" fmla="*/ 5259012 h 6858001"/>
              <a:gd name="connsiteX311" fmla="*/ 2111618 w 6697662"/>
              <a:gd name="connsiteY311" fmla="*/ 5225149 h 6858001"/>
              <a:gd name="connsiteX312" fmla="*/ 2049188 w 6697662"/>
              <a:gd name="connsiteY312" fmla="*/ 5189169 h 6858001"/>
              <a:gd name="connsiteX313" fmla="*/ 1984643 w 6697662"/>
              <a:gd name="connsiteY313" fmla="*/ 5150543 h 6858001"/>
              <a:gd name="connsiteX314" fmla="*/ 1920097 w 6697662"/>
              <a:gd name="connsiteY314" fmla="*/ 5110331 h 6858001"/>
              <a:gd name="connsiteX315" fmla="*/ 1887295 w 6697662"/>
              <a:gd name="connsiteY315" fmla="*/ 5088637 h 6858001"/>
              <a:gd name="connsiteX316" fmla="*/ 1854493 w 6697662"/>
              <a:gd name="connsiteY316" fmla="*/ 5067472 h 6858001"/>
              <a:gd name="connsiteX317" fmla="*/ 1821692 w 6697662"/>
              <a:gd name="connsiteY317" fmla="*/ 5045249 h 6858001"/>
              <a:gd name="connsiteX318" fmla="*/ 1788360 w 6697662"/>
              <a:gd name="connsiteY318" fmla="*/ 5022497 h 6858001"/>
              <a:gd name="connsiteX319" fmla="*/ 1755559 w 6697662"/>
              <a:gd name="connsiteY319" fmla="*/ 4999216 h 6858001"/>
              <a:gd name="connsiteX320" fmla="*/ 1722228 w 6697662"/>
              <a:gd name="connsiteY320" fmla="*/ 4975935 h 6858001"/>
              <a:gd name="connsiteX321" fmla="*/ 1689426 w 6697662"/>
              <a:gd name="connsiteY321" fmla="*/ 4951596 h 6858001"/>
              <a:gd name="connsiteX322" fmla="*/ 1656095 w 6697662"/>
              <a:gd name="connsiteY322" fmla="*/ 4926727 h 6858001"/>
              <a:gd name="connsiteX323" fmla="*/ 1622235 w 6697662"/>
              <a:gd name="connsiteY323" fmla="*/ 4900801 h 6858001"/>
              <a:gd name="connsiteX324" fmla="*/ 1589433 w 6697662"/>
              <a:gd name="connsiteY324" fmla="*/ 4875403 h 6858001"/>
              <a:gd name="connsiteX325" fmla="*/ 1556631 w 6697662"/>
              <a:gd name="connsiteY325" fmla="*/ 4848947 h 6858001"/>
              <a:gd name="connsiteX326" fmla="*/ 1524358 w 6697662"/>
              <a:gd name="connsiteY326" fmla="*/ 4821433 h 6858001"/>
              <a:gd name="connsiteX327" fmla="*/ 1491556 w 6697662"/>
              <a:gd name="connsiteY327" fmla="*/ 4793919 h 6858001"/>
              <a:gd name="connsiteX328" fmla="*/ 1459284 w 6697662"/>
              <a:gd name="connsiteY328" fmla="*/ 4765347 h 6858001"/>
              <a:gd name="connsiteX329" fmla="*/ 1427011 w 6697662"/>
              <a:gd name="connsiteY329" fmla="*/ 4736775 h 6858001"/>
              <a:gd name="connsiteX330" fmla="*/ 1394738 w 6697662"/>
              <a:gd name="connsiteY330" fmla="*/ 4707673 h 6858001"/>
              <a:gd name="connsiteX331" fmla="*/ 1363523 w 6697662"/>
              <a:gd name="connsiteY331" fmla="*/ 4677514 h 6858001"/>
              <a:gd name="connsiteX332" fmla="*/ 1331780 w 6697662"/>
              <a:gd name="connsiteY332" fmla="*/ 4646825 h 6858001"/>
              <a:gd name="connsiteX333" fmla="*/ 1301094 w 6697662"/>
              <a:gd name="connsiteY333" fmla="*/ 4615607 h 6858001"/>
              <a:gd name="connsiteX334" fmla="*/ 1270937 w 6697662"/>
              <a:gd name="connsiteY334" fmla="*/ 4583860 h 6858001"/>
              <a:gd name="connsiteX335" fmla="*/ 1240252 w 6697662"/>
              <a:gd name="connsiteY335" fmla="*/ 4551584 h 6858001"/>
              <a:gd name="connsiteX336" fmla="*/ 1210095 w 6697662"/>
              <a:gd name="connsiteY336" fmla="*/ 4518250 h 6858001"/>
              <a:gd name="connsiteX337" fmla="*/ 1180997 w 6697662"/>
              <a:gd name="connsiteY337" fmla="*/ 4484915 h 6858001"/>
              <a:gd name="connsiteX338" fmla="*/ 1152427 w 6697662"/>
              <a:gd name="connsiteY338" fmla="*/ 4451052 h 6858001"/>
              <a:gd name="connsiteX339" fmla="*/ 1123858 w 6697662"/>
              <a:gd name="connsiteY339" fmla="*/ 4416130 h 6858001"/>
              <a:gd name="connsiteX340" fmla="*/ 1096347 w 6697662"/>
              <a:gd name="connsiteY340" fmla="*/ 4381738 h 6858001"/>
              <a:gd name="connsiteX341" fmla="*/ 1068835 w 6697662"/>
              <a:gd name="connsiteY341" fmla="*/ 4345758 h 6858001"/>
              <a:gd name="connsiteX342" fmla="*/ 1042382 w 6697662"/>
              <a:gd name="connsiteY342" fmla="*/ 4309249 h 6858001"/>
              <a:gd name="connsiteX343" fmla="*/ 1016458 w 6697662"/>
              <a:gd name="connsiteY343" fmla="*/ 4272211 h 6858001"/>
              <a:gd name="connsiteX344" fmla="*/ 991592 w 6697662"/>
              <a:gd name="connsiteY344" fmla="*/ 4234643 h 6858001"/>
              <a:gd name="connsiteX345" fmla="*/ 966726 w 6697662"/>
              <a:gd name="connsiteY345" fmla="*/ 4196547 h 6858001"/>
              <a:gd name="connsiteX346" fmla="*/ 942919 w 6697662"/>
              <a:gd name="connsiteY346" fmla="*/ 4157922 h 6858001"/>
              <a:gd name="connsiteX347" fmla="*/ 919640 w 6697662"/>
              <a:gd name="connsiteY347" fmla="*/ 4118238 h 6858001"/>
              <a:gd name="connsiteX348" fmla="*/ 897419 w 6697662"/>
              <a:gd name="connsiteY348" fmla="*/ 4078554 h 6858001"/>
              <a:gd name="connsiteX349" fmla="*/ 876257 w 6697662"/>
              <a:gd name="connsiteY349" fmla="*/ 4037283 h 6858001"/>
              <a:gd name="connsiteX350" fmla="*/ 855094 w 6697662"/>
              <a:gd name="connsiteY350" fmla="*/ 3996541 h 6858001"/>
              <a:gd name="connsiteX351" fmla="*/ 834990 w 6697662"/>
              <a:gd name="connsiteY351" fmla="*/ 3954741 h 6858001"/>
              <a:gd name="connsiteX352" fmla="*/ 816473 w 6697662"/>
              <a:gd name="connsiteY352" fmla="*/ 3911883 h 6858001"/>
              <a:gd name="connsiteX353" fmla="*/ 798485 w 6697662"/>
              <a:gd name="connsiteY353" fmla="*/ 3869024 h 6858001"/>
              <a:gd name="connsiteX354" fmla="*/ 781555 w 6697662"/>
              <a:gd name="connsiteY354" fmla="*/ 3825637 h 6858001"/>
              <a:gd name="connsiteX355" fmla="*/ 765154 w 6697662"/>
              <a:gd name="connsiteY355" fmla="*/ 3781191 h 6858001"/>
              <a:gd name="connsiteX356" fmla="*/ 750340 w 6697662"/>
              <a:gd name="connsiteY356" fmla="*/ 3736216 h 6858001"/>
              <a:gd name="connsiteX357" fmla="*/ 736055 w 6697662"/>
              <a:gd name="connsiteY357" fmla="*/ 3690712 h 6858001"/>
              <a:gd name="connsiteX358" fmla="*/ 722829 w 6697662"/>
              <a:gd name="connsiteY358" fmla="*/ 3644679 h 6858001"/>
              <a:gd name="connsiteX359" fmla="*/ 711718 w 6697662"/>
              <a:gd name="connsiteY359" fmla="*/ 3598117 h 6858001"/>
              <a:gd name="connsiteX360" fmla="*/ 701137 w 6697662"/>
              <a:gd name="connsiteY360" fmla="*/ 3550496 h 6858001"/>
              <a:gd name="connsiteX361" fmla="*/ 691085 w 6697662"/>
              <a:gd name="connsiteY361" fmla="*/ 3502347 h 6858001"/>
              <a:gd name="connsiteX362" fmla="*/ 682620 w 6697662"/>
              <a:gd name="connsiteY362" fmla="*/ 3453668 h 6858001"/>
              <a:gd name="connsiteX363" fmla="*/ 675742 w 6697662"/>
              <a:gd name="connsiteY363" fmla="*/ 3404989 h 6858001"/>
              <a:gd name="connsiteX364" fmla="*/ 669393 w 6697662"/>
              <a:gd name="connsiteY364" fmla="*/ 3354723 h 6858001"/>
              <a:gd name="connsiteX365" fmla="*/ 665161 w 6697662"/>
              <a:gd name="connsiteY365" fmla="*/ 3304457 h 6858001"/>
              <a:gd name="connsiteX366" fmla="*/ 661457 w 6697662"/>
              <a:gd name="connsiteY366" fmla="*/ 3252604 h 6858001"/>
              <a:gd name="connsiteX367" fmla="*/ 659341 w 6697662"/>
              <a:gd name="connsiteY367" fmla="*/ 3201280 h 6858001"/>
              <a:gd name="connsiteX368" fmla="*/ 658812 w 6697662"/>
              <a:gd name="connsiteY368" fmla="*/ 3148897 h 6858001"/>
              <a:gd name="connsiteX369" fmla="*/ 659341 w 6697662"/>
              <a:gd name="connsiteY369" fmla="*/ 3122441 h 6858001"/>
              <a:gd name="connsiteX370" fmla="*/ 659870 w 6697662"/>
              <a:gd name="connsiteY370" fmla="*/ 3096515 h 6858001"/>
              <a:gd name="connsiteX371" fmla="*/ 661457 w 6697662"/>
              <a:gd name="connsiteY371" fmla="*/ 3070588 h 6858001"/>
              <a:gd name="connsiteX372" fmla="*/ 663045 w 6697662"/>
              <a:gd name="connsiteY372" fmla="*/ 3044661 h 6858001"/>
              <a:gd name="connsiteX373" fmla="*/ 665690 w 6697662"/>
              <a:gd name="connsiteY373" fmla="*/ 3019264 h 6858001"/>
              <a:gd name="connsiteX374" fmla="*/ 668864 w 6697662"/>
              <a:gd name="connsiteY374" fmla="*/ 2993337 h 6858001"/>
              <a:gd name="connsiteX375" fmla="*/ 672568 w 6697662"/>
              <a:gd name="connsiteY375" fmla="*/ 2967940 h 6858001"/>
              <a:gd name="connsiteX376" fmla="*/ 676271 w 6697662"/>
              <a:gd name="connsiteY376" fmla="*/ 2942542 h 6858001"/>
              <a:gd name="connsiteX377" fmla="*/ 681562 w 6697662"/>
              <a:gd name="connsiteY377" fmla="*/ 2917674 h 6858001"/>
              <a:gd name="connsiteX378" fmla="*/ 686323 w 6697662"/>
              <a:gd name="connsiteY378" fmla="*/ 2892805 h 6858001"/>
              <a:gd name="connsiteX379" fmla="*/ 692143 w 6697662"/>
              <a:gd name="connsiteY379" fmla="*/ 2868466 h 6858001"/>
              <a:gd name="connsiteX380" fmla="*/ 698492 w 6697662"/>
              <a:gd name="connsiteY380" fmla="*/ 2843597 h 6858001"/>
              <a:gd name="connsiteX381" fmla="*/ 705370 w 6697662"/>
              <a:gd name="connsiteY381" fmla="*/ 2819258 h 6858001"/>
              <a:gd name="connsiteX382" fmla="*/ 712247 w 6697662"/>
              <a:gd name="connsiteY382" fmla="*/ 2795448 h 6858001"/>
              <a:gd name="connsiteX383" fmla="*/ 719654 w 6697662"/>
              <a:gd name="connsiteY383" fmla="*/ 2771109 h 6858001"/>
              <a:gd name="connsiteX384" fmla="*/ 728119 w 6697662"/>
              <a:gd name="connsiteY384" fmla="*/ 2747298 h 6858001"/>
              <a:gd name="connsiteX385" fmla="*/ 737113 w 6697662"/>
              <a:gd name="connsiteY385" fmla="*/ 2723488 h 6858001"/>
              <a:gd name="connsiteX386" fmla="*/ 746107 w 6697662"/>
              <a:gd name="connsiteY386" fmla="*/ 2700207 h 6858001"/>
              <a:gd name="connsiteX387" fmla="*/ 755630 w 6697662"/>
              <a:gd name="connsiteY387" fmla="*/ 2676926 h 6858001"/>
              <a:gd name="connsiteX388" fmla="*/ 765683 w 6697662"/>
              <a:gd name="connsiteY388" fmla="*/ 2653645 h 6858001"/>
              <a:gd name="connsiteX389" fmla="*/ 775735 w 6697662"/>
              <a:gd name="connsiteY389" fmla="*/ 2630893 h 6858001"/>
              <a:gd name="connsiteX390" fmla="*/ 787374 w 6697662"/>
              <a:gd name="connsiteY390" fmla="*/ 2607612 h 6858001"/>
              <a:gd name="connsiteX391" fmla="*/ 798485 w 6697662"/>
              <a:gd name="connsiteY391" fmla="*/ 2584860 h 6858001"/>
              <a:gd name="connsiteX392" fmla="*/ 810653 w 6697662"/>
              <a:gd name="connsiteY392" fmla="*/ 2562637 h 6858001"/>
              <a:gd name="connsiteX393" fmla="*/ 822821 w 6697662"/>
              <a:gd name="connsiteY393" fmla="*/ 2539885 h 6858001"/>
              <a:gd name="connsiteX394" fmla="*/ 836048 w 6697662"/>
              <a:gd name="connsiteY394" fmla="*/ 2518191 h 6858001"/>
              <a:gd name="connsiteX395" fmla="*/ 849275 w 6697662"/>
              <a:gd name="connsiteY395" fmla="*/ 2495968 h 6858001"/>
              <a:gd name="connsiteX396" fmla="*/ 862501 w 6697662"/>
              <a:gd name="connsiteY396" fmla="*/ 2474274 h 6858001"/>
              <a:gd name="connsiteX397" fmla="*/ 876257 w 6697662"/>
              <a:gd name="connsiteY397" fmla="*/ 2453110 h 6858001"/>
              <a:gd name="connsiteX398" fmla="*/ 890541 w 6697662"/>
              <a:gd name="connsiteY398" fmla="*/ 2431416 h 6858001"/>
              <a:gd name="connsiteX399" fmla="*/ 905884 w 6697662"/>
              <a:gd name="connsiteY399" fmla="*/ 2410251 h 6858001"/>
              <a:gd name="connsiteX400" fmla="*/ 920698 w 6697662"/>
              <a:gd name="connsiteY400" fmla="*/ 2388558 h 6858001"/>
              <a:gd name="connsiteX401" fmla="*/ 936570 w 6697662"/>
              <a:gd name="connsiteY401" fmla="*/ 2367922 h 6858001"/>
              <a:gd name="connsiteX402" fmla="*/ 952442 w 6697662"/>
              <a:gd name="connsiteY402" fmla="*/ 2347815 h 6858001"/>
              <a:gd name="connsiteX403" fmla="*/ 968843 w 6697662"/>
              <a:gd name="connsiteY403" fmla="*/ 2327180 h 6858001"/>
              <a:gd name="connsiteX404" fmla="*/ 985244 w 6697662"/>
              <a:gd name="connsiteY404" fmla="*/ 2307074 h 6858001"/>
              <a:gd name="connsiteX405" fmla="*/ 1002174 w 6697662"/>
              <a:gd name="connsiteY405" fmla="*/ 2286438 h 6858001"/>
              <a:gd name="connsiteX406" fmla="*/ 1019633 w 6697662"/>
              <a:gd name="connsiteY406" fmla="*/ 2266332 h 6858001"/>
              <a:gd name="connsiteX407" fmla="*/ 1037621 w 6697662"/>
              <a:gd name="connsiteY407" fmla="*/ 2246754 h 6858001"/>
              <a:gd name="connsiteX408" fmla="*/ 1055609 w 6697662"/>
              <a:gd name="connsiteY408" fmla="*/ 2227177 h 6858001"/>
              <a:gd name="connsiteX409" fmla="*/ 1093172 w 6697662"/>
              <a:gd name="connsiteY409" fmla="*/ 2188552 h 6858001"/>
              <a:gd name="connsiteX410" fmla="*/ 1131794 w 6697662"/>
              <a:gd name="connsiteY410" fmla="*/ 2150455 h 6858001"/>
              <a:gd name="connsiteX411" fmla="*/ 1172003 w 6697662"/>
              <a:gd name="connsiteY411" fmla="*/ 2113417 h 6858001"/>
              <a:gd name="connsiteX412" fmla="*/ 1213270 w 6697662"/>
              <a:gd name="connsiteY412" fmla="*/ 2077437 h 6858001"/>
              <a:gd name="connsiteX413" fmla="*/ 1255595 w 6697662"/>
              <a:gd name="connsiteY413" fmla="*/ 2041457 h 6858001"/>
              <a:gd name="connsiteX414" fmla="*/ 1298978 w 6697662"/>
              <a:gd name="connsiteY414" fmla="*/ 2007065 h 6858001"/>
              <a:gd name="connsiteX415" fmla="*/ 1343948 w 6697662"/>
              <a:gd name="connsiteY415" fmla="*/ 1972672 h 6858001"/>
              <a:gd name="connsiteX416" fmla="*/ 1389447 w 6697662"/>
              <a:gd name="connsiteY416" fmla="*/ 1939867 h 6858001"/>
              <a:gd name="connsiteX417" fmla="*/ 1436005 w 6697662"/>
              <a:gd name="connsiteY417" fmla="*/ 1907062 h 6858001"/>
              <a:gd name="connsiteX418" fmla="*/ 1483620 w 6697662"/>
              <a:gd name="connsiteY418" fmla="*/ 1875844 h 6858001"/>
              <a:gd name="connsiteX419" fmla="*/ 1532294 w 6697662"/>
              <a:gd name="connsiteY419" fmla="*/ 1844626 h 6858001"/>
              <a:gd name="connsiteX420" fmla="*/ 1581497 w 6697662"/>
              <a:gd name="connsiteY420" fmla="*/ 1814996 h 6858001"/>
              <a:gd name="connsiteX421" fmla="*/ 1631758 w 6697662"/>
              <a:gd name="connsiteY421" fmla="*/ 1786423 h 6858001"/>
              <a:gd name="connsiteX422" fmla="*/ 1683077 w 6697662"/>
              <a:gd name="connsiteY422" fmla="*/ 1757851 h 6858001"/>
              <a:gd name="connsiteX423" fmla="*/ 1734396 w 6697662"/>
              <a:gd name="connsiteY423" fmla="*/ 1730337 h 6858001"/>
              <a:gd name="connsiteX424" fmla="*/ 1786773 w 6697662"/>
              <a:gd name="connsiteY424" fmla="*/ 1703881 h 6858001"/>
              <a:gd name="connsiteX425" fmla="*/ 1840738 w 6697662"/>
              <a:gd name="connsiteY425" fmla="*/ 1677955 h 6858001"/>
              <a:gd name="connsiteX426" fmla="*/ 1894173 w 6697662"/>
              <a:gd name="connsiteY426" fmla="*/ 1653086 h 6858001"/>
              <a:gd name="connsiteX427" fmla="*/ 1948137 w 6697662"/>
              <a:gd name="connsiteY427" fmla="*/ 1628747 h 6858001"/>
              <a:gd name="connsiteX428" fmla="*/ 2003160 w 6697662"/>
              <a:gd name="connsiteY428" fmla="*/ 1605995 h 6858001"/>
              <a:gd name="connsiteX429" fmla="*/ 2058182 w 6697662"/>
              <a:gd name="connsiteY429" fmla="*/ 1583243 h 6858001"/>
              <a:gd name="connsiteX430" fmla="*/ 2113205 w 6697662"/>
              <a:gd name="connsiteY430" fmla="*/ 1562078 h 6858001"/>
              <a:gd name="connsiteX431" fmla="*/ 2169286 w 6697662"/>
              <a:gd name="connsiteY431" fmla="*/ 1541443 h 6858001"/>
              <a:gd name="connsiteX432" fmla="*/ 2226424 w 6697662"/>
              <a:gd name="connsiteY432" fmla="*/ 1521336 h 6858001"/>
              <a:gd name="connsiteX433" fmla="*/ 2282505 w 6697662"/>
              <a:gd name="connsiteY433" fmla="*/ 1503346 h 6858001"/>
              <a:gd name="connsiteX434" fmla="*/ 2339644 w 6697662"/>
              <a:gd name="connsiteY434" fmla="*/ 1484827 h 6858001"/>
              <a:gd name="connsiteX435" fmla="*/ 2396253 w 6697662"/>
              <a:gd name="connsiteY435" fmla="*/ 1468425 h 6858001"/>
              <a:gd name="connsiteX436" fmla="*/ 2453921 w 6697662"/>
              <a:gd name="connsiteY436" fmla="*/ 1452022 h 6858001"/>
              <a:gd name="connsiteX437" fmla="*/ 2510531 w 6697662"/>
              <a:gd name="connsiteY437" fmla="*/ 1437207 h 6858001"/>
              <a:gd name="connsiteX438" fmla="*/ 2567670 w 6697662"/>
              <a:gd name="connsiteY438" fmla="*/ 1422921 h 6858001"/>
              <a:gd name="connsiteX439" fmla="*/ 2625338 w 6697662"/>
              <a:gd name="connsiteY439" fmla="*/ 1409693 h 6858001"/>
              <a:gd name="connsiteX440" fmla="*/ 2682476 w 6697662"/>
              <a:gd name="connsiteY440" fmla="*/ 1397523 h 6858001"/>
              <a:gd name="connsiteX441" fmla="*/ 2739086 w 6697662"/>
              <a:gd name="connsiteY441" fmla="*/ 1385883 h 6858001"/>
              <a:gd name="connsiteX442" fmla="*/ 2796754 w 6697662"/>
              <a:gd name="connsiteY442" fmla="*/ 1375829 h 6858001"/>
              <a:gd name="connsiteX443" fmla="*/ 2853364 w 6697662"/>
              <a:gd name="connsiteY443" fmla="*/ 1366305 h 6858001"/>
              <a:gd name="connsiteX444" fmla="*/ 2909973 w 6697662"/>
              <a:gd name="connsiteY444" fmla="*/ 1357839 h 6858001"/>
              <a:gd name="connsiteX445" fmla="*/ 2966054 w 6697662"/>
              <a:gd name="connsiteY445" fmla="*/ 1349903 h 6858001"/>
              <a:gd name="connsiteX446" fmla="*/ 3022134 w 6697662"/>
              <a:gd name="connsiteY446" fmla="*/ 1343553 h 6858001"/>
              <a:gd name="connsiteX447" fmla="*/ 3077686 w 6697662"/>
              <a:gd name="connsiteY447" fmla="*/ 1338262 h 6858001"/>
              <a:gd name="connsiteX448" fmla="*/ 3133238 w 6697662"/>
              <a:gd name="connsiteY448" fmla="*/ 1333500 h 6858001"/>
              <a:gd name="connsiteX449" fmla="*/ 3188260 w 6697662"/>
              <a:gd name="connsiteY449" fmla="*/ 1330325 h 6858001"/>
              <a:gd name="connsiteX450" fmla="*/ 3242224 w 6697662"/>
              <a:gd name="connsiteY450" fmla="*/ 1328209 h 6858001"/>
              <a:gd name="connsiteX451" fmla="*/ 3295660 w 6697662"/>
              <a:gd name="connsiteY451" fmla="*/ 1326092 h 6858001"/>
              <a:gd name="connsiteX452" fmla="*/ 6532634 w 6697662"/>
              <a:gd name="connsiteY452" fmla="*/ 0 h 6858001"/>
              <a:gd name="connsiteX453" fmla="*/ 6540568 w 6697662"/>
              <a:gd name="connsiteY453" fmla="*/ 0 h 6858001"/>
              <a:gd name="connsiteX454" fmla="*/ 6548502 w 6697662"/>
              <a:gd name="connsiteY454" fmla="*/ 0 h 6858001"/>
              <a:gd name="connsiteX455" fmla="*/ 6555908 w 6697662"/>
              <a:gd name="connsiteY455" fmla="*/ 529 h 6858001"/>
              <a:gd name="connsiteX456" fmla="*/ 6571246 w 6697662"/>
              <a:gd name="connsiteY456" fmla="*/ 3175 h 6858001"/>
              <a:gd name="connsiteX457" fmla="*/ 6585528 w 6697662"/>
              <a:gd name="connsiteY457" fmla="*/ 6350 h 6858001"/>
              <a:gd name="connsiteX458" fmla="*/ 6599280 w 6697662"/>
              <a:gd name="connsiteY458" fmla="*/ 11113 h 6858001"/>
              <a:gd name="connsiteX459" fmla="*/ 6612504 w 6697662"/>
              <a:gd name="connsiteY459" fmla="*/ 17463 h 6858001"/>
              <a:gd name="connsiteX460" fmla="*/ 6624668 w 6697662"/>
              <a:gd name="connsiteY460" fmla="*/ 25400 h 6858001"/>
              <a:gd name="connsiteX461" fmla="*/ 6636306 w 6697662"/>
              <a:gd name="connsiteY461" fmla="*/ 33338 h 6858001"/>
              <a:gd name="connsiteX462" fmla="*/ 6647414 w 6697662"/>
              <a:gd name="connsiteY462" fmla="*/ 42863 h 6858001"/>
              <a:gd name="connsiteX463" fmla="*/ 6657462 w 6697662"/>
              <a:gd name="connsiteY463" fmla="*/ 53446 h 6858001"/>
              <a:gd name="connsiteX464" fmla="*/ 6665926 w 6697662"/>
              <a:gd name="connsiteY464" fmla="*/ 65088 h 6858001"/>
              <a:gd name="connsiteX465" fmla="*/ 6674388 w 6697662"/>
              <a:gd name="connsiteY465" fmla="*/ 77788 h 6858001"/>
              <a:gd name="connsiteX466" fmla="*/ 6680736 w 6697662"/>
              <a:gd name="connsiteY466" fmla="*/ 89959 h 6858001"/>
              <a:gd name="connsiteX467" fmla="*/ 6686554 w 6697662"/>
              <a:gd name="connsiteY467" fmla="*/ 104246 h 6858001"/>
              <a:gd name="connsiteX468" fmla="*/ 6690786 w 6697662"/>
              <a:gd name="connsiteY468" fmla="*/ 118534 h 6858001"/>
              <a:gd name="connsiteX469" fmla="*/ 6693430 w 6697662"/>
              <a:gd name="connsiteY469" fmla="*/ 132821 h 6858001"/>
              <a:gd name="connsiteX470" fmla="*/ 6693960 w 6697662"/>
              <a:gd name="connsiteY470" fmla="*/ 140759 h 6858001"/>
              <a:gd name="connsiteX471" fmla="*/ 6694488 w 6697662"/>
              <a:gd name="connsiteY471" fmla="*/ 148167 h 6858001"/>
              <a:gd name="connsiteX472" fmla="*/ 6696604 w 6697662"/>
              <a:gd name="connsiteY472" fmla="*/ 212196 h 6858001"/>
              <a:gd name="connsiteX473" fmla="*/ 6697662 w 6697662"/>
              <a:gd name="connsiteY473" fmla="*/ 274638 h 6858001"/>
              <a:gd name="connsiteX474" fmla="*/ 6697662 w 6697662"/>
              <a:gd name="connsiteY474" fmla="*/ 337079 h 6858001"/>
              <a:gd name="connsiteX475" fmla="*/ 6697134 w 6697662"/>
              <a:gd name="connsiteY475" fmla="*/ 397934 h 6858001"/>
              <a:gd name="connsiteX476" fmla="*/ 6695546 w 6697662"/>
              <a:gd name="connsiteY476" fmla="*/ 457730 h 6858001"/>
              <a:gd name="connsiteX477" fmla="*/ 6693430 w 6697662"/>
              <a:gd name="connsiteY477" fmla="*/ 516467 h 6858001"/>
              <a:gd name="connsiteX478" fmla="*/ 6690786 w 6697662"/>
              <a:gd name="connsiteY478" fmla="*/ 574146 h 6858001"/>
              <a:gd name="connsiteX479" fmla="*/ 6687084 w 6697662"/>
              <a:gd name="connsiteY479" fmla="*/ 630767 h 6858001"/>
              <a:gd name="connsiteX480" fmla="*/ 6682322 w 6697662"/>
              <a:gd name="connsiteY480" fmla="*/ 686859 h 6858001"/>
              <a:gd name="connsiteX481" fmla="*/ 6678092 w 6697662"/>
              <a:gd name="connsiteY481" fmla="*/ 741892 h 6858001"/>
              <a:gd name="connsiteX482" fmla="*/ 6672274 w 6697662"/>
              <a:gd name="connsiteY482" fmla="*/ 795867 h 6858001"/>
              <a:gd name="connsiteX483" fmla="*/ 6665926 w 6697662"/>
              <a:gd name="connsiteY483" fmla="*/ 849313 h 6858001"/>
              <a:gd name="connsiteX484" fmla="*/ 6659050 w 6697662"/>
              <a:gd name="connsiteY484" fmla="*/ 901171 h 6858001"/>
              <a:gd name="connsiteX485" fmla="*/ 6651644 w 6697662"/>
              <a:gd name="connsiteY485" fmla="*/ 952500 h 6858001"/>
              <a:gd name="connsiteX486" fmla="*/ 6643710 w 6697662"/>
              <a:gd name="connsiteY486" fmla="*/ 1002771 h 6858001"/>
              <a:gd name="connsiteX487" fmla="*/ 6635248 w 6697662"/>
              <a:gd name="connsiteY487" fmla="*/ 1051984 h 6858001"/>
              <a:gd name="connsiteX488" fmla="*/ 6625726 w 6697662"/>
              <a:gd name="connsiteY488" fmla="*/ 1100667 h 6858001"/>
              <a:gd name="connsiteX489" fmla="*/ 6616206 w 6697662"/>
              <a:gd name="connsiteY489" fmla="*/ 1147763 h 6858001"/>
              <a:gd name="connsiteX490" fmla="*/ 6606156 w 6697662"/>
              <a:gd name="connsiteY490" fmla="*/ 1194330 h 6858001"/>
              <a:gd name="connsiteX491" fmla="*/ 6595578 w 6697662"/>
              <a:gd name="connsiteY491" fmla="*/ 1239838 h 6858001"/>
              <a:gd name="connsiteX492" fmla="*/ 6584998 w 6697662"/>
              <a:gd name="connsiteY492" fmla="*/ 1284817 h 6858001"/>
              <a:gd name="connsiteX493" fmla="*/ 6572834 w 6697662"/>
              <a:gd name="connsiteY493" fmla="*/ 1328738 h 6858001"/>
              <a:gd name="connsiteX494" fmla="*/ 6561726 w 6697662"/>
              <a:gd name="connsiteY494" fmla="*/ 1371601 h 6858001"/>
              <a:gd name="connsiteX495" fmla="*/ 6549032 w 6697662"/>
              <a:gd name="connsiteY495" fmla="*/ 1413405 h 6858001"/>
              <a:gd name="connsiteX496" fmla="*/ 6536336 w 6697662"/>
              <a:gd name="connsiteY496" fmla="*/ 1454680 h 6858001"/>
              <a:gd name="connsiteX497" fmla="*/ 6523114 w 6697662"/>
              <a:gd name="connsiteY497" fmla="*/ 1494367 h 6858001"/>
              <a:gd name="connsiteX498" fmla="*/ 6509890 w 6697662"/>
              <a:gd name="connsiteY498" fmla="*/ 1534055 h 6858001"/>
              <a:gd name="connsiteX499" fmla="*/ 6496666 w 6697662"/>
              <a:gd name="connsiteY499" fmla="*/ 1572684 h 6858001"/>
              <a:gd name="connsiteX500" fmla="*/ 6482914 w 6697662"/>
              <a:gd name="connsiteY500" fmla="*/ 1610255 h 6858001"/>
              <a:gd name="connsiteX501" fmla="*/ 6468104 w 6697662"/>
              <a:gd name="connsiteY501" fmla="*/ 1647296 h 6858001"/>
              <a:gd name="connsiteX502" fmla="*/ 6453822 w 6697662"/>
              <a:gd name="connsiteY502" fmla="*/ 1682751 h 6858001"/>
              <a:gd name="connsiteX503" fmla="*/ 6439542 w 6697662"/>
              <a:gd name="connsiteY503" fmla="*/ 1718205 h 6858001"/>
              <a:gd name="connsiteX504" fmla="*/ 6424202 w 6697662"/>
              <a:gd name="connsiteY504" fmla="*/ 1753130 h 6858001"/>
              <a:gd name="connsiteX505" fmla="*/ 6408864 w 6697662"/>
              <a:gd name="connsiteY505" fmla="*/ 1786467 h 6858001"/>
              <a:gd name="connsiteX506" fmla="*/ 6394054 w 6697662"/>
              <a:gd name="connsiteY506" fmla="*/ 1818747 h 6858001"/>
              <a:gd name="connsiteX507" fmla="*/ 6378714 w 6697662"/>
              <a:gd name="connsiteY507" fmla="*/ 1850497 h 6858001"/>
              <a:gd name="connsiteX508" fmla="*/ 6362846 w 6697662"/>
              <a:gd name="connsiteY508" fmla="*/ 1881717 h 6858001"/>
              <a:gd name="connsiteX509" fmla="*/ 6348036 w 6697662"/>
              <a:gd name="connsiteY509" fmla="*/ 1911880 h 6858001"/>
              <a:gd name="connsiteX510" fmla="*/ 6332168 w 6697662"/>
              <a:gd name="connsiteY510" fmla="*/ 1941513 h 6858001"/>
              <a:gd name="connsiteX511" fmla="*/ 6316300 w 6697662"/>
              <a:gd name="connsiteY511" fmla="*/ 1969559 h 6858001"/>
              <a:gd name="connsiteX512" fmla="*/ 6300432 w 6697662"/>
              <a:gd name="connsiteY512" fmla="*/ 1997605 h 6858001"/>
              <a:gd name="connsiteX513" fmla="*/ 6285092 w 6697662"/>
              <a:gd name="connsiteY513" fmla="*/ 2024592 h 6858001"/>
              <a:gd name="connsiteX514" fmla="*/ 6268696 w 6697662"/>
              <a:gd name="connsiteY514" fmla="*/ 2051051 h 6858001"/>
              <a:gd name="connsiteX515" fmla="*/ 6252828 w 6697662"/>
              <a:gd name="connsiteY515" fmla="*/ 2076451 h 6858001"/>
              <a:gd name="connsiteX516" fmla="*/ 6221092 w 6697662"/>
              <a:gd name="connsiteY516" fmla="*/ 2124605 h 6858001"/>
              <a:gd name="connsiteX517" fmla="*/ 6190414 w 6697662"/>
              <a:gd name="connsiteY517" fmla="*/ 2170113 h 6858001"/>
              <a:gd name="connsiteX518" fmla="*/ 6159734 w 6697662"/>
              <a:gd name="connsiteY518" fmla="*/ 2212976 h 6858001"/>
              <a:gd name="connsiteX519" fmla="*/ 6130114 w 6697662"/>
              <a:gd name="connsiteY519" fmla="*/ 2252663 h 6858001"/>
              <a:gd name="connsiteX520" fmla="*/ 6100494 w 6697662"/>
              <a:gd name="connsiteY520" fmla="*/ 2289176 h 6858001"/>
              <a:gd name="connsiteX521" fmla="*/ 6071932 w 6697662"/>
              <a:gd name="connsiteY521" fmla="*/ 2323571 h 6858001"/>
              <a:gd name="connsiteX522" fmla="*/ 6044956 w 6697662"/>
              <a:gd name="connsiteY522" fmla="*/ 2354263 h 6858001"/>
              <a:gd name="connsiteX523" fmla="*/ 6019038 w 6697662"/>
              <a:gd name="connsiteY523" fmla="*/ 2382838 h 6858001"/>
              <a:gd name="connsiteX524" fmla="*/ 5995236 w 6697662"/>
              <a:gd name="connsiteY524" fmla="*/ 2407709 h 6858001"/>
              <a:gd name="connsiteX525" fmla="*/ 5971962 w 6697662"/>
              <a:gd name="connsiteY525" fmla="*/ 2430463 h 6858001"/>
              <a:gd name="connsiteX526" fmla="*/ 5949748 w 6697662"/>
              <a:gd name="connsiteY526" fmla="*/ 2395009 h 6858001"/>
              <a:gd name="connsiteX527" fmla="*/ 5926474 w 6697662"/>
              <a:gd name="connsiteY527" fmla="*/ 2359555 h 6858001"/>
              <a:gd name="connsiteX528" fmla="*/ 5901614 w 6697662"/>
              <a:gd name="connsiteY528" fmla="*/ 2324630 h 6858001"/>
              <a:gd name="connsiteX529" fmla="*/ 5876754 w 6697662"/>
              <a:gd name="connsiteY529" fmla="*/ 2290234 h 6858001"/>
              <a:gd name="connsiteX530" fmla="*/ 5850308 w 6697662"/>
              <a:gd name="connsiteY530" fmla="*/ 2255309 h 6858001"/>
              <a:gd name="connsiteX531" fmla="*/ 5822274 w 6697662"/>
              <a:gd name="connsiteY531" fmla="*/ 2221442 h 6858001"/>
              <a:gd name="connsiteX532" fmla="*/ 5793182 w 6697662"/>
              <a:gd name="connsiteY532" fmla="*/ 2187047 h 6858001"/>
              <a:gd name="connsiteX533" fmla="*/ 5763562 w 6697662"/>
              <a:gd name="connsiteY533" fmla="*/ 2153709 h 6858001"/>
              <a:gd name="connsiteX534" fmla="*/ 5732884 w 6697662"/>
              <a:gd name="connsiteY534" fmla="*/ 2120372 h 6858001"/>
              <a:gd name="connsiteX535" fmla="*/ 5701148 w 6697662"/>
              <a:gd name="connsiteY535" fmla="*/ 2087563 h 6858001"/>
              <a:gd name="connsiteX536" fmla="*/ 5667824 w 6697662"/>
              <a:gd name="connsiteY536" fmla="*/ 2055284 h 6858001"/>
              <a:gd name="connsiteX537" fmla="*/ 5633974 w 6697662"/>
              <a:gd name="connsiteY537" fmla="*/ 2023534 h 6858001"/>
              <a:gd name="connsiteX538" fmla="*/ 5599064 w 6697662"/>
              <a:gd name="connsiteY538" fmla="*/ 1991784 h 6858001"/>
              <a:gd name="connsiteX539" fmla="*/ 5563624 w 6697662"/>
              <a:gd name="connsiteY539" fmla="*/ 1961092 h 6858001"/>
              <a:gd name="connsiteX540" fmla="*/ 5526070 w 6697662"/>
              <a:gd name="connsiteY540" fmla="*/ 1929872 h 6858001"/>
              <a:gd name="connsiteX541" fmla="*/ 5487988 w 6697662"/>
              <a:gd name="connsiteY541" fmla="*/ 1899180 h 6858001"/>
              <a:gd name="connsiteX542" fmla="*/ 5505970 w 6697662"/>
              <a:gd name="connsiteY542" fmla="*/ 1893888 h 6858001"/>
              <a:gd name="connsiteX543" fmla="*/ 5523426 w 6697662"/>
              <a:gd name="connsiteY543" fmla="*/ 1888597 h 6858001"/>
              <a:gd name="connsiteX544" fmla="*/ 5541410 w 6697662"/>
              <a:gd name="connsiteY544" fmla="*/ 1882776 h 6858001"/>
              <a:gd name="connsiteX545" fmla="*/ 5558336 w 6697662"/>
              <a:gd name="connsiteY545" fmla="*/ 1876426 h 6858001"/>
              <a:gd name="connsiteX546" fmla="*/ 5592188 w 6697662"/>
              <a:gd name="connsiteY546" fmla="*/ 1863197 h 6858001"/>
              <a:gd name="connsiteX547" fmla="*/ 5624982 w 6697662"/>
              <a:gd name="connsiteY547" fmla="*/ 1848909 h 6858001"/>
              <a:gd name="connsiteX548" fmla="*/ 5657246 w 6697662"/>
              <a:gd name="connsiteY548" fmla="*/ 1832505 h 6858001"/>
              <a:gd name="connsiteX549" fmla="*/ 5687924 w 6697662"/>
              <a:gd name="connsiteY549" fmla="*/ 1816101 h 6858001"/>
              <a:gd name="connsiteX550" fmla="*/ 5718602 w 6697662"/>
              <a:gd name="connsiteY550" fmla="*/ 1797580 h 6858001"/>
              <a:gd name="connsiteX551" fmla="*/ 5748224 w 6697662"/>
              <a:gd name="connsiteY551" fmla="*/ 1779059 h 6858001"/>
              <a:gd name="connsiteX552" fmla="*/ 5776256 w 6697662"/>
              <a:gd name="connsiteY552" fmla="*/ 1758422 h 6858001"/>
              <a:gd name="connsiteX553" fmla="*/ 5804290 w 6697662"/>
              <a:gd name="connsiteY553" fmla="*/ 1737255 h 6858001"/>
              <a:gd name="connsiteX554" fmla="*/ 5830738 w 6697662"/>
              <a:gd name="connsiteY554" fmla="*/ 1715030 h 6858001"/>
              <a:gd name="connsiteX555" fmla="*/ 5857184 w 6697662"/>
              <a:gd name="connsiteY555" fmla="*/ 1692276 h 6858001"/>
              <a:gd name="connsiteX556" fmla="*/ 5881514 w 6697662"/>
              <a:gd name="connsiteY556" fmla="*/ 1668463 h 6858001"/>
              <a:gd name="connsiteX557" fmla="*/ 5906374 w 6697662"/>
              <a:gd name="connsiteY557" fmla="*/ 1643063 h 6858001"/>
              <a:gd name="connsiteX558" fmla="*/ 5929648 w 6697662"/>
              <a:gd name="connsiteY558" fmla="*/ 1618192 h 6858001"/>
              <a:gd name="connsiteX559" fmla="*/ 5952922 w 6697662"/>
              <a:gd name="connsiteY559" fmla="*/ 1591734 h 6858001"/>
              <a:gd name="connsiteX560" fmla="*/ 5974078 w 6697662"/>
              <a:gd name="connsiteY560" fmla="*/ 1564746 h 6858001"/>
              <a:gd name="connsiteX561" fmla="*/ 5995764 w 6697662"/>
              <a:gd name="connsiteY561" fmla="*/ 1536701 h 6858001"/>
              <a:gd name="connsiteX562" fmla="*/ 6016394 w 6697662"/>
              <a:gd name="connsiteY562" fmla="*/ 1508126 h 6858001"/>
              <a:gd name="connsiteX563" fmla="*/ 6035964 w 6697662"/>
              <a:gd name="connsiteY563" fmla="*/ 1479550 h 6858001"/>
              <a:gd name="connsiteX564" fmla="*/ 6055006 w 6697662"/>
              <a:gd name="connsiteY564" fmla="*/ 1449917 h 6858001"/>
              <a:gd name="connsiteX565" fmla="*/ 6074048 w 6697662"/>
              <a:gd name="connsiteY565" fmla="*/ 1419755 h 6858001"/>
              <a:gd name="connsiteX566" fmla="*/ 6091502 w 6697662"/>
              <a:gd name="connsiteY566" fmla="*/ 1388534 h 6858001"/>
              <a:gd name="connsiteX567" fmla="*/ 6108428 w 6697662"/>
              <a:gd name="connsiteY567" fmla="*/ 1357842 h 6858001"/>
              <a:gd name="connsiteX568" fmla="*/ 6124826 w 6697662"/>
              <a:gd name="connsiteY568" fmla="*/ 1326092 h 6858001"/>
              <a:gd name="connsiteX569" fmla="*/ 6140694 w 6697662"/>
              <a:gd name="connsiteY569" fmla="*/ 1293813 h 6858001"/>
              <a:gd name="connsiteX570" fmla="*/ 6154974 w 6697662"/>
              <a:gd name="connsiteY570" fmla="*/ 1261534 h 6858001"/>
              <a:gd name="connsiteX571" fmla="*/ 6169784 w 6697662"/>
              <a:gd name="connsiteY571" fmla="*/ 1229255 h 6858001"/>
              <a:gd name="connsiteX572" fmla="*/ 6183536 w 6697662"/>
              <a:gd name="connsiteY572" fmla="*/ 1195917 h 6858001"/>
              <a:gd name="connsiteX573" fmla="*/ 6196760 w 6697662"/>
              <a:gd name="connsiteY573" fmla="*/ 1162580 h 6858001"/>
              <a:gd name="connsiteX574" fmla="*/ 6209984 w 6697662"/>
              <a:gd name="connsiteY574" fmla="*/ 1128713 h 6858001"/>
              <a:gd name="connsiteX575" fmla="*/ 6222150 w 6697662"/>
              <a:gd name="connsiteY575" fmla="*/ 1095376 h 6858001"/>
              <a:gd name="connsiteX576" fmla="*/ 6233256 w 6697662"/>
              <a:gd name="connsiteY576" fmla="*/ 1061509 h 6858001"/>
              <a:gd name="connsiteX577" fmla="*/ 6244364 w 6697662"/>
              <a:gd name="connsiteY577" fmla="*/ 1028171 h 6858001"/>
              <a:gd name="connsiteX578" fmla="*/ 6254414 w 6697662"/>
              <a:gd name="connsiteY578" fmla="*/ 993775 h 6858001"/>
              <a:gd name="connsiteX579" fmla="*/ 6264992 w 6697662"/>
              <a:gd name="connsiteY579" fmla="*/ 959909 h 6858001"/>
              <a:gd name="connsiteX580" fmla="*/ 6273984 w 6697662"/>
              <a:gd name="connsiteY580" fmla="*/ 926042 h 6858001"/>
              <a:gd name="connsiteX581" fmla="*/ 6282976 w 6697662"/>
              <a:gd name="connsiteY581" fmla="*/ 892175 h 6858001"/>
              <a:gd name="connsiteX582" fmla="*/ 6291968 w 6697662"/>
              <a:gd name="connsiteY582" fmla="*/ 857780 h 6858001"/>
              <a:gd name="connsiteX583" fmla="*/ 6299902 w 6697662"/>
              <a:gd name="connsiteY583" fmla="*/ 824442 h 6858001"/>
              <a:gd name="connsiteX584" fmla="*/ 6307836 w 6697662"/>
              <a:gd name="connsiteY584" fmla="*/ 791105 h 6858001"/>
              <a:gd name="connsiteX585" fmla="*/ 6314712 w 6697662"/>
              <a:gd name="connsiteY585" fmla="*/ 757767 h 6858001"/>
              <a:gd name="connsiteX586" fmla="*/ 6327936 w 6697662"/>
              <a:gd name="connsiteY586" fmla="*/ 691621 h 6858001"/>
              <a:gd name="connsiteX587" fmla="*/ 6339044 w 6697662"/>
              <a:gd name="connsiteY587" fmla="*/ 626534 h 6858001"/>
              <a:gd name="connsiteX588" fmla="*/ 6348564 w 6697662"/>
              <a:gd name="connsiteY588" fmla="*/ 563563 h 6858001"/>
              <a:gd name="connsiteX589" fmla="*/ 6357556 w 6697662"/>
              <a:gd name="connsiteY589" fmla="*/ 501650 h 6858001"/>
              <a:gd name="connsiteX590" fmla="*/ 6364432 w 6697662"/>
              <a:gd name="connsiteY590" fmla="*/ 442384 h 6858001"/>
              <a:gd name="connsiteX591" fmla="*/ 6370780 w 6697662"/>
              <a:gd name="connsiteY591" fmla="*/ 385763 h 6858001"/>
              <a:gd name="connsiteX592" fmla="*/ 6375540 w 6697662"/>
              <a:gd name="connsiteY592" fmla="*/ 331788 h 6858001"/>
              <a:gd name="connsiteX593" fmla="*/ 6379242 w 6697662"/>
              <a:gd name="connsiteY593" fmla="*/ 280459 h 6858001"/>
              <a:gd name="connsiteX594" fmla="*/ 6382416 w 6697662"/>
              <a:gd name="connsiteY594" fmla="*/ 232834 h 6858001"/>
              <a:gd name="connsiteX595" fmla="*/ 6385062 w 6697662"/>
              <a:gd name="connsiteY595" fmla="*/ 188384 h 6858001"/>
              <a:gd name="connsiteX596" fmla="*/ 6386120 w 6697662"/>
              <a:gd name="connsiteY596" fmla="*/ 148167 h 6858001"/>
              <a:gd name="connsiteX597" fmla="*/ 6387176 w 6697662"/>
              <a:gd name="connsiteY597" fmla="*/ 140759 h 6858001"/>
              <a:gd name="connsiteX598" fmla="*/ 6388234 w 6697662"/>
              <a:gd name="connsiteY598" fmla="*/ 132821 h 6858001"/>
              <a:gd name="connsiteX599" fmla="*/ 6390880 w 6697662"/>
              <a:gd name="connsiteY599" fmla="*/ 118004 h 6858001"/>
              <a:gd name="connsiteX600" fmla="*/ 6394582 w 6697662"/>
              <a:gd name="connsiteY600" fmla="*/ 103188 h 6858001"/>
              <a:gd name="connsiteX601" fmla="*/ 6400400 w 6697662"/>
              <a:gd name="connsiteY601" fmla="*/ 89959 h 6858001"/>
              <a:gd name="connsiteX602" fmla="*/ 6407276 w 6697662"/>
              <a:gd name="connsiteY602" fmla="*/ 76729 h 6858001"/>
              <a:gd name="connsiteX603" fmla="*/ 6414682 w 6697662"/>
              <a:gd name="connsiteY603" fmla="*/ 65088 h 6858001"/>
              <a:gd name="connsiteX604" fmla="*/ 6423674 w 6697662"/>
              <a:gd name="connsiteY604" fmla="*/ 53446 h 6858001"/>
              <a:gd name="connsiteX605" fmla="*/ 6433724 w 6697662"/>
              <a:gd name="connsiteY605" fmla="*/ 42863 h 6858001"/>
              <a:gd name="connsiteX606" fmla="*/ 6444302 w 6697662"/>
              <a:gd name="connsiteY606" fmla="*/ 33338 h 6858001"/>
              <a:gd name="connsiteX607" fmla="*/ 6456468 w 6697662"/>
              <a:gd name="connsiteY607" fmla="*/ 25400 h 6858001"/>
              <a:gd name="connsiteX608" fmla="*/ 6469162 w 6697662"/>
              <a:gd name="connsiteY608" fmla="*/ 17463 h 6858001"/>
              <a:gd name="connsiteX609" fmla="*/ 6482386 w 6697662"/>
              <a:gd name="connsiteY609" fmla="*/ 11113 h 6858001"/>
              <a:gd name="connsiteX610" fmla="*/ 6496138 w 6697662"/>
              <a:gd name="connsiteY610" fmla="*/ 6350 h 6858001"/>
              <a:gd name="connsiteX611" fmla="*/ 6510418 w 6697662"/>
              <a:gd name="connsiteY611" fmla="*/ 3175 h 6858001"/>
              <a:gd name="connsiteX612" fmla="*/ 6525230 w 6697662"/>
              <a:gd name="connsiteY612" fmla="*/ 529 h 6858001"/>
              <a:gd name="connsiteX613" fmla="*/ 149160 w 6697662"/>
              <a:gd name="connsiteY613" fmla="*/ 0 h 6858001"/>
              <a:gd name="connsiteX614" fmla="*/ 157094 w 6697662"/>
              <a:gd name="connsiteY614" fmla="*/ 0 h 6858001"/>
              <a:gd name="connsiteX615" fmla="*/ 165028 w 6697662"/>
              <a:gd name="connsiteY615" fmla="*/ 0 h 6858001"/>
              <a:gd name="connsiteX616" fmla="*/ 172433 w 6697662"/>
              <a:gd name="connsiteY616" fmla="*/ 529 h 6858001"/>
              <a:gd name="connsiteX617" fmla="*/ 187243 w 6697662"/>
              <a:gd name="connsiteY617" fmla="*/ 3175 h 6858001"/>
              <a:gd name="connsiteX618" fmla="*/ 201524 w 6697662"/>
              <a:gd name="connsiteY618" fmla="*/ 6350 h 6858001"/>
              <a:gd name="connsiteX619" fmla="*/ 215277 w 6697662"/>
              <a:gd name="connsiteY619" fmla="*/ 11113 h 6858001"/>
              <a:gd name="connsiteX620" fmla="*/ 228500 w 6697662"/>
              <a:gd name="connsiteY620" fmla="*/ 17463 h 6858001"/>
              <a:gd name="connsiteX621" fmla="*/ 241194 w 6697662"/>
              <a:gd name="connsiteY621" fmla="*/ 25400 h 6858001"/>
              <a:gd name="connsiteX622" fmla="*/ 253360 w 6697662"/>
              <a:gd name="connsiteY622" fmla="*/ 33338 h 6858001"/>
              <a:gd name="connsiteX623" fmla="*/ 263939 w 6697662"/>
              <a:gd name="connsiteY623" fmla="*/ 42863 h 6858001"/>
              <a:gd name="connsiteX624" fmla="*/ 273988 w 6697662"/>
              <a:gd name="connsiteY624" fmla="*/ 53446 h 6858001"/>
              <a:gd name="connsiteX625" fmla="*/ 282980 w 6697662"/>
              <a:gd name="connsiteY625" fmla="*/ 65088 h 6858001"/>
              <a:gd name="connsiteX626" fmla="*/ 290385 w 6697662"/>
              <a:gd name="connsiteY626" fmla="*/ 76729 h 6858001"/>
              <a:gd name="connsiteX627" fmla="*/ 297262 w 6697662"/>
              <a:gd name="connsiteY627" fmla="*/ 89958 h 6858001"/>
              <a:gd name="connsiteX628" fmla="*/ 303080 w 6697662"/>
              <a:gd name="connsiteY628" fmla="*/ 103188 h 6858001"/>
              <a:gd name="connsiteX629" fmla="*/ 306782 w 6697662"/>
              <a:gd name="connsiteY629" fmla="*/ 118004 h 6858001"/>
              <a:gd name="connsiteX630" fmla="*/ 309427 w 6697662"/>
              <a:gd name="connsiteY630" fmla="*/ 132821 h 6858001"/>
              <a:gd name="connsiteX631" fmla="*/ 310485 w 6697662"/>
              <a:gd name="connsiteY631" fmla="*/ 140758 h 6858001"/>
              <a:gd name="connsiteX632" fmla="*/ 311543 w 6697662"/>
              <a:gd name="connsiteY632" fmla="*/ 148167 h 6858001"/>
              <a:gd name="connsiteX633" fmla="*/ 312601 w 6697662"/>
              <a:gd name="connsiteY633" fmla="*/ 188384 h 6858001"/>
              <a:gd name="connsiteX634" fmla="*/ 315245 w 6697662"/>
              <a:gd name="connsiteY634" fmla="*/ 232834 h 6858001"/>
              <a:gd name="connsiteX635" fmla="*/ 318419 w 6697662"/>
              <a:gd name="connsiteY635" fmla="*/ 280459 h 6858001"/>
              <a:gd name="connsiteX636" fmla="*/ 322122 w 6697662"/>
              <a:gd name="connsiteY636" fmla="*/ 331788 h 6858001"/>
              <a:gd name="connsiteX637" fmla="*/ 326882 w 6697662"/>
              <a:gd name="connsiteY637" fmla="*/ 385763 h 6858001"/>
              <a:gd name="connsiteX638" fmla="*/ 333229 w 6697662"/>
              <a:gd name="connsiteY638" fmla="*/ 442384 h 6858001"/>
              <a:gd name="connsiteX639" fmla="*/ 340105 w 6697662"/>
              <a:gd name="connsiteY639" fmla="*/ 501650 h 6858001"/>
              <a:gd name="connsiteX640" fmla="*/ 349097 w 6697662"/>
              <a:gd name="connsiteY640" fmla="*/ 563563 h 6858001"/>
              <a:gd name="connsiteX641" fmla="*/ 358618 w 6697662"/>
              <a:gd name="connsiteY641" fmla="*/ 626534 h 6858001"/>
              <a:gd name="connsiteX642" fmla="*/ 369726 w 6697662"/>
              <a:gd name="connsiteY642" fmla="*/ 691621 h 6858001"/>
              <a:gd name="connsiteX643" fmla="*/ 382949 w 6697662"/>
              <a:gd name="connsiteY643" fmla="*/ 757767 h 6858001"/>
              <a:gd name="connsiteX644" fmla="*/ 389825 w 6697662"/>
              <a:gd name="connsiteY644" fmla="*/ 791104 h 6858001"/>
              <a:gd name="connsiteX645" fmla="*/ 397759 w 6697662"/>
              <a:gd name="connsiteY645" fmla="*/ 824442 h 6858001"/>
              <a:gd name="connsiteX646" fmla="*/ 405693 w 6697662"/>
              <a:gd name="connsiteY646" fmla="*/ 857779 h 6858001"/>
              <a:gd name="connsiteX647" fmla="*/ 414685 w 6697662"/>
              <a:gd name="connsiteY647" fmla="*/ 892175 h 6858001"/>
              <a:gd name="connsiteX648" fmla="*/ 423677 w 6697662"/>
              <a:gd name="connsiteY648" fmla="*/ 926042 h 6858001"/>
              <a:gd name="connsiteX649" fmla="*/ 432669 w 6697662"/>
              <a:gd name="connsiteY649" fmla="*/ 959909 h 6858001"/>
              <a:gd name="connsiteX650" fmla="*/ 443248 w 6697662"/>
              <a:gd name="connsiteY650" fmla="*/ 993775 h 6858001"/>
              <a:gd name="connsiteX651" fmla="*/ 453298 w 6697662"/>
              <a:gd name="connsiteY651" fmla="*/ 1028171 h 6858001"/>
              <a:gd name="connsiteX652" fmla="*/ 464405 w 6697662"/>
              <a:gd name="connsiteY652" fmla="*/ 1061509 h 6858001"/>
              <a:gd name="connsiteX653" fmla="*/ 475513 w 6697662"/>
              <a:gd name="connsiteY653" fmla="*/ 1095375 h 6858001"/>
              <a:gd name="connsiteX654" fmla="*/ 487678 w 6697662"/>
              <a:gd name="connsiteY654" fmla="*/ 1128713 h 6858001"/>
              <a:gd name="connsiteX655" fmla="*/ 500902 w 6697662"/>
              <a:gd name="connsiteY655" fmla="*/ 1162580 h 6858001"/>
              <a:gd name="connsiteX656" fmla="*/ 514125 w 6697662"/>
              <a:gd name="connsiteY656" fmla="*/ 1195917 h 6858001"/>
              <a:gd name="connsiteX657" fmla="*/ 527877 w 6697662"/>
              <a:gd name="connsiteY657" fmla="*/ 1229255 h 6858001"/>
              <a:gd name="connsiteX658" fmla="*/ 542688 w 6697662"/>
              <a:gd name="connsiteY658" fmla="*/ 1261534 h 6858001"/>
              <a:gd name="connsiteX659" fmla="*/ 556969 w 6697662"/>
              <a:gd name="connsiteY659" fmla="*/ 1293813 h 6858001"/>
              <a:gd name="connsiteX660" fmla="*/ 572837 w 6697662"/>
              <a:gd name="connsiteY660" fmla="*/ 1326092 h 6858001"/>
              <a:gd name="connsiteX661" fmla="*/ 589234 w 6697662"/>
              <a:gd name="connsiteY661" fmla="*/ 1357842 h 6858001"/>
              <a:gd name="connsiteX662" fmla="*/ 606160 w 6697662"/>
              <a:gd name="connsiteY662" fmla="*/ 1388534 h 6858001"/>
              <a:gd name="connsiteX663" fmla="*/ 623615 w 6697662"/>
              <a:gd name="connsiteY663" fmla="*/ 1419755 h 6858001"/>
              <a:gd name="connsiteX664" fmla="*/ 642656 w 6697662"/>
              <a:gd name="connsiteY664" fmla="*/ 1449917 h 6858001"/>
              <a:gd name="connsiteX665" fmla="*/ 661698 w 6697662"/>
              <a:gd name="connsiteY665" fmla="*/ 1479550 h 6858001"/>
              <a:gd name="connsiteX666" fmla="*/ 681269 w 6697662"/>
              <a:gd name="connsiteY666" fmla="*/ 1508125 h 6858001"/>
              <a:gd name="connsiteX667" fmla="*/ 701897 w 6697662"/>
              <a:gd name="connsiteY667" fmla="*/ 1536701 h 6858001"/>
              <a:gd name="connsiteX668" fmla="*/ 723584 w 6697662"/>
              <a:gd name="connsiteY668" fmla="*/ 1564746 h 6858001"/>
              <a:gd name="connsiteX669" fmla="*/ 744741 w 6697662"/>
              <a:gd name="connsiteY669" fmla="*/ 1591734 h 6858001"/>
              <a:gd name="connsiteX670" fmla="*/ 768014 w 6697662"/>
              <a:gd name="connsiteY670" fmla="*/ 1618192 h 6858001"/>
              <a:gd name="connsiteX671" fmla="*/ 791287 w 6697662"/>
              <a:gd name="connsiteY671" fmla="*/ 1643063 h 6858001"/>
              <a:gd name="connsiteX672" fmla="*/ 816147 w 6697662"/>
              <a:gd name="connsiteY672" fmla="*/ 1668463 h 6858001"/>
              <a:gd name="connsiteX673" fmla="*/ 840478 w 6697662"/>
              <a:gd name="connsiteY673" fmla="*/ 1692276 h 6858001"/>
              <a:gd name="connsiteX674" fmla="*/ 866925 w 6697662"/>
              <a:gd name="connsiteY674" fmla="*/ 1715030 h 6858001"/>
              <a:gd name="connsiteX675" fmla="*/ 893372 w 6697662"/>
              <a:gd name="connsiteY675" fmla="*/ 1737255 h 6858001"/>
              <a:gd name="connsiteX676" fmla="*/ 921405 w 6697662"/>
              <a:gd name="connsiteY676" fmla="*/ 1758421 h 6858001"/>
              <a:gd name="connsiteX677" fmla="*/ 949439 w 6697662"/>
              <a:gd name="connsiteY677" fmla="*/ 1779059 h 6858001"/>
              <a:gd name="connsiteX678" fmla="*/ 979059 w 6697662"/>
              <a:gd name="connsiteY678" fmla="*/ 1797580 h 6858001"/>
              <a:gd name="connsiteX679" fmla="*/ 1009737 w 6697662"/>
              <a:gd name="connsiteY679" fmla="*/ 1816101 h 6858001"/>
              <a:gd name="connsiteX680" fmla="*/ 1040416 w 6697662"/>
              <a:gd name="connsiteY680" fmla="*/ 1832505 h 6858001"/>
              <a:gd name="connsiteX681" fmla="*/ 1072681 w 6697662"/>
              <a:gd name="connsiteY681" fmla="*/ 1848909 h 6858001"/>
              <a:gd name="connsiteX682" fmla="*/ 1105475 w 6697662"/>
              <a:gd name="connsiteY682" fmla="*/ 1863196 h 6858001"/>
              <a:gd name="connsiteX683" fmla="*/ 1139327 w 6697662"/>
              <a:gd name="connsiteY683" fmla="*/ 1876426 h 6858001"/>
              <a:gd name="connsiteX684" fmla="*/ 1156252 w 6697662"/>
              <a:gd name="connsiteY684" fmla="*/ 1882776 h 6858001"/>
              <a:gd name="connsiteX685" fmla="*/ 1174236 w 6697662"/>
              <a:gd name="connsiteY685" fmla="*/ 1888596 h 6858001"/>
              <a:gd name="connsiteX686" fmla="*/ 1191691 w 6697662"/>
              <a:gd name="connsiteY686" fmla="*/ 1893888 h 6858001"/>
              <a:gd name="connsiteX687" fmla="*/ 1209675 w 6697662"/>
              <a:gd name="connsiteY687" fmla="*/ 1899180 h 6858001"/>
              <a:gd name="connsiteX688" fmla="*/ 1171592 w 6697662"/>
              <a:gd name="connsiteY688" fmla="*/ 1929871 h 6858001"/>
              <a:gd name="connsiteX689" fmla="*/ 1134037 w 6697662"/>
              <a:gd name="connsiteY689" fmla="*/ 1961092 h 6858001"/>
              <a:gd name="connsiteX690" fmla="*/ 1098599 w 6697662"/>
              <a:gd name="connsiteY690" fmla="*/ 1991784 h 6858001"/>
              <a:gd name="connsiteX691" fmla="*/ 1063689 w 6697662"/>
              <a:gd name="connsiteY691" fmla="*/ 2023534 h 6858001"/>
              <a:gd name="connsiteX692" fmla="*/ 1029837 w 6697662"/>
              <a:gd name="connsiteY692" fmla="*/ 2055284 h 6858001"/>
              <a:gd name="connsiteX693" fmla="*/ 996514 w 6697662"/>
              <a:gd name="connsiteY693" fmla="*/ 2087563 h 6858001"/>
              <a:gd name="connsiteX694" fmla="*/ 964778 w 6697662"/>
              <a:gd name="connsiteY694" fmla="*/ 2120372 h 6858001"/>
              <a:gd name="connsiteX695" fmla="*/ 934100 w 6697662"/>
              <a:gd name="connsiteY695" fmla="*/ 2153709 h 6858001"/>
              <a:gd name="connsiteX696" fmla="*/ 904479 w 6697662"/>
              <a:gd name="connsiteY696" fmla="*/ 2187047 h 6858001"/>
              <a:gd name="connsiteX697" fmla="*/ 875388 w 6697662"/>
              <a:gd name="connsiteY697" fmla="*/ 2221442 h 6858001"/>
              <a:gd name="connsiteX698" fmla="*/ 847354 w 6697662"/>
              <a:gd name="connsiteY698" fmla="*/ 2255309 h 6858001"/>
              <a:gd name="connsiteX699" fmla="*/ 820908 w 6697662"/>
              <a:gd name="connsiteY699" fmla="*/ 2290234 h 6858001"/>
              <a:gd name="connsiteX700" fmla="*/ 796048 w 6697662"/>
              <a:gd name="connsiteY700" fmla="*/ 2324630 h 6858001"/>
              <a:gd name="connsiteX701" fmla="*/ 771188 w 6697662"/>
              <a:gd name="connsiteY701" fmla="*/ 2359555 h 6858001"/>
              <a:gd name="connsiteX702" fmla="*/ 747914 w 6697662"/>
              <a:gd name="connsiteY702" fmla="*/ 2395009 h 6858001"/>
              <a:gd name="connsiteX703" fmla="*/ 725699 w 6697662"/>
              <a:gd name="connsiteY703" fmla="*/ 2430463 h 6858001"/>
              <a:gd name="connsiteX704" fmla="*/ 702426 w 6697662"/>
              <a:gd name="connsiteY704" fmla="*/ 2407709 h 6858001"/>
              <a:gd name="connsiteX705" fmla="*/ 678624 w 6697662"/>
              <a:gd name="connsiteY705" fmla="*/ 2382838 h 6858001"/>
              <a:gd name="connsiteX706" fmla="*/ 652706 w 6697662"/>
              <a:gd name="connsiteY706" fmla="*/ 2354263 h 6858001"/>
              <a:gd name="connsiteX707" fmla="*/ 625730 w 6697662"/>
              <a:gd name="connsiteY707" fmla="*/ 2323571 h 6858001"/>
              <a:gd name="connsiteX708" fmla="*/ 597168 w 6697662"/>
              <a:gd name="connsiteY708" fmla="*/ 2289176 h 6858001"/>
              <a:gd name="connsiteX709" fmla="*/ 567548 w 6697662"/>
              <a:gd name="connsiteY709" fmla="*/ 2252663 h 6858001"/>
              <a:gd name="connsiteX710" fmla="*/ 537927 w 6697662"/>
              <a:gd name="connsiteY710" fmla="*/ 2212976 h 6858001"/>
              <a:gd name="connsiteX711" fmla="*/ 507249 w 6697662"/>
              <a:gd name="connsiteY711" fmla="*/ 2170113 h 6858001"/>
              <a:gd name="connsiteX712" fmla="*/ 476571 w 6697662"/>
              <a:gd name="connsiteY712" fmla="*/ 2124605 h 6858001"/>
              <a:gd name="connsiteX713" fmla="*/ 444835 w 6697662"/>
              <a:gd name="connsiteY713" fmla="*/ 2076451 h 6858001"/>
              <a:gd name="connsiteX714" fmla="*/ 428967 w 6697662"/>
              <a:gd name="connsiteY714" fmla="*/ 2051051 h 6858001"/>
              <a:gd name="connsiteX715" fmla="*/ 412570 w 6697662"/>
              <a:gd name="connsiteY715" fmla="*/ 2024592 h 6858001"/>
              <a:gd name="connsiteX716" fmla="*/ 397230 w 6697662"/>
              <a:gd name="connsiteY716" fmla="*/ 1997605 h 6858001"/>
              <a:gd name="connsiteX717" fmla="*/ 381362 w 6697662"/>
              <a:gd name="connsiteY717" fmla="*/ 1969559 h 6858001"/>
              <a:gd name="connsiteX718" fmla="*/ 365494 w 6697662"/>
              <a:gd name="connsiteY718" fmla="*/ 1941513 h 6858001"/>
              <a:gd name="connsiteX719" fmla="*/ 349626 w 6697662"/>
              <a:gd name="connsiteY719" fmla="*/ 1911880 h 6858001"/>
              <a:gd name="connsiteX720" fmla="*/ 334816 w 6697662"/>
              <a:gd name="connsiteY720" fmla="*/ 1881717 h 6858001"/>
              <a:gd name="connsiteX721" fmla="*/ 318948 w 6697662"/>
              <a:gd name="connsiteY721" fmla="*/ 1850496 h 6858001"/>
              <a:gd name="connsiteX722" fmla="*/ 303609 w 6697662"/>
              <a:gd name="connsiteY722" fmla="*/ 1818746 h 6858001"/>
              <a:gd name="connsiteX723" fmla="*/ 288799 w 6697662"/>
              <a:gd name="connsiteY723" fmla="*/ 1786467 h 6858001"/>
              <a:gd name="connsiteX724" fmla="*/ 273460 w 6697662"/>
              <a:gd name="connsiteY724" fmla="*/ 1753130 h 6858001"/>
              <a:gd name="connsiteX725" fmla="*/ 258120 w 6697662"/>
              <a:gd name="connsiteY725" fmla="*/ 1718205 h 6858001"/>
              <a:gd name="connsiteX726" fmla="*/ 243839 w 6697662"/>
              <a:gd name="connsiteY726" fmla="*/ 1682751 h 6858001"/>
              <a:gd name="connsiteX727" fmla="*/ 229558 w 6697662"/>
              <a:gd name="connsiteY727" fmla="*/ 1647296 h 6858001"/>
              <a:gd name="connsiteX728" fmla="*/ 214748 w 6697662"/>
              <a:gd name="connsiteY728" fmla="*/ 1610255 h 6858001"/>
              <a:gd name="connsiteX729" fmla="*/ 200995 w 6697662"/>
              <a:gd name="connsiteY729" fmla="*/ 1572684 h 6858001"/>
              <a:gd name="connsiteX730" fmla="*/ 187772 w 6697662"/>
              <a:gd name="connsiteY730" fmla="*/ 1534055 h 6858001"/>
              <a:gd name="connsiteX731" fmla="*/ 174549 w 6697662"/>
              <a:gd name="connsiteY731" fmla="*/ 1494367 h 6858001"/>
              <a:gd name="connsiteX732" fmla="*/ 161325 w 6697662"/>
              <a:gd name="connsiteY732" fmla="*/ 1454680 h 6858001"/>
              <a:gd name="connsiteX733" fmla="*/ 148631 w 6697662"/>
              <a:gd name="connsiteY733" fmla="*/ 1413405 h 6858001"/>
              <a:gd name="connsiteX734" fmla="*/ 135936 w 6697662"/>
              <a:gd name="connsiteY734" fmla="*/ 1371600 h 6858001"/>
              <a:gd name="connsiteX735" fmla="*/ 124829 w 6697662"/>
              <a:gd name="connsiteY735" fmla="*/ 1328738 h 6858001"/>
              <a:gd name="connsiteX736" fmla="*/ 112663 w 6697662"/>
              <a:gd name="connsiteY736" fmla="*/ 1284817 h 6858001"/>
              <a:gd name="connsiteX737" fmla="*/ 102085 w 6697662"/>
              <a:gd name="connsiteY737" fmla="*/ 1239838 h 6858001"/>
              <a:gd name="connsiteX738" fmla="*/ 91506 w 6697662"/>
              <a:gd name="connsiteY738" fmla="*/ 1194330 h 6858001"/>
              <a:gd name="connsiteX739" fmla="*/ 81456 w 6697662"/>
              <a:gd name="connsiteY739" fmla="*/ 1147763 h 6858001"/>
              <a:gd name="connsiteX740" fmla="*/ 71935 w 6697662"/>
              <a:gd name="connsiteY740" fmla="*/ 1100667 h 6858001"/>
              <a:gd name="connsiteX741" fmla="*/ 62414 w 6697662"/>
              <a:gd name="connsiteY741" fmla="*/ 1051984 h 6858001"/>
              <a:gd name="connsiteX742" fmla="*/ 53951 w 6697662"/>
              <a:gd name="connsiteY742" fmla="*/ 1002771 h 6858001"/>
              <a:gd name="connsiteX743" fmla="*/ 46017 w 6697662"/>
              <a:gd name="connsiteY743" fmla="*/ 952500 h 6858001"/>
              <a:gd name="connsiteX744" fmla="*/ 38612 w 6697662"/>
              <a:gd name="connsiteY744" fmla="*/ 901171 h 6858001"/>
              <a:gd name="connsiteX745" fmla="*/ 31736 w 6697662"/>
              <a:gd name="connsiteY745" fmla="*/ 849313 h 6858001"/>
              <a:gd name="connsiteX746" fmla="*/ 25389 w 6697662"/>
              <a:gd name="connsiteY746" fmla="*/ 795867 h 6858001"/>
              <a:gd name="connsiteX747" fmla="*/ 19571 w 6697662"/>
              <a:gd name="connsiteY747" fmla="*/ 741892 h 6858001"/>
              <a:gd name="connsiteX748" fmla="*/ 15339 w 6697662"/>
              <a:gd name="connsiteY748" fmla="*/ 686859 h 6858001"/>
              <a:gd name="connsiteX749" fmla="*/ 10579 w 6697662"/>
              <a:gd name="connsiteY749" fmla="*/ 630767 h 6858001"/>
              <a:gd name="connsiteX750" fmla="*/ 6876 w 6697662"/>
              <a:gd name="connsiteY750" fmla="*/ 574146 h 6858001"/>
              <a:gd name="connsiteX751" fmla="*/ 4231 w 6697662"/>
              <a:gd name="connsiteY751" fmla="*/ 516467 h 6858001"/>
              <a:gd name="connsiteX752" fmla="*/ 2116 w 6697662"/>
              <a:gd name="connsiteY752" fmla="*/ 457729 h 6858001"/>
              <a:gd name="connsiteX753" fmla="*/ 529 w 6697662"/>
              <a:gd name="connsiteY753" fmla="*/ 397933 h 6858001"/>
              <a:gd name="connsiteX754" fmla="*/ 0 w 6697662"/>
              <a:gd name="connsiteY754" fmla="*/ 337079 h 6858001"/>
              <a:gd name="connsiteX755" fmla="*/ 0 w 6697662"/>
              <a:gd name="connsiteY755" fmla="*/ 274638 h 6858001"/>
              <a:gd name="connsiteX756" fmla="*/ 1058 w 6697662"/>
              <a:gd name="connsiteY756" fmla="*/ 212196 h 6858001"/>
              <a:gd name="connsiteX757" fmla="*/ 3174 w 6697662"/>
              <a:gd name="connsiteY757" fmla="*/ 148167 h 6858001"/>
              <a:gd name="connsiteX758" fmla="*/ 3703 w 6697662"/>
              <a:gd name="connsiteY758" fmla="*/ 140758 h 6858001"/>
              <a:gd name="connsiteX759" fmla="*/ 4231 w 6697662"/>
              <a:gd name="connsiteY759" fmla="*/ 132821 h 6858001"/>
              <a:gd name="connsiteX760" fmla="*/ 6876 w 6697662"/>
              <a:gd name="connsiteY760" fmla="*/ 118533 h 6858001"/>
              <a:gd name="connsiteX761" fmla="*/ 11108 w 6697662"/>
              <a:gd name="connsiteY761" fmla="*/ 104246 h 6858001"/>
              <a:gd name="connsiteX762" fmla="*/ 16926 w 6697662"/>
              <a:gd name="connsiteY762" fmla="*/ 89958 h 6858001"/>
              <a:gd name="connsiteX763" fmla="*/ 23273 w 6697662"/>
              <a:gd name="connsiteY763" fmla="*/ 77788 h 6858001"/>
              <a:gd name="connsiteX764" fmla="*/ 31736 w 6697662"/>
              <a:gd name="connsiteY764" fmla="*/ 65088 h 6858001"/>
              <a:gd name="connsiteX765" fmla="*/ 40199 w 6697662"/>
              <a:gd name="connsiteY765" fmla="*/ 53446 h 6858001"/>
              <a:gd name="connsiteX766" fmla="*/ 50249 w 6697662"/>
              <a:gd name="connsiteY766" fmla="*/ 42863 h 6858001"/>
              <a:gd name="connsiteX767" fmla="*/ 61356 w 6697662"/>
              <a:gd name="connsiteY767" fmla="*/ 33338 h 6858001"/>
              <a:gd name="connsiteX768" fmla="*/ 72993 w 6697662"/>
              <a:gd name="connsiteY768" fmla="*/ 25400 h 6858001"/>
              <a:gd name="connsiteX769" fmla="*/ 85159 w 6697662"/>
              <a:gd name="connsiteY769" fmla="*/ 17463 h 6858001"/>
              <a:gd name="connsiteX770" fmla="*/ 98382 w 6697662"/>
              <a:gd name="connsiteY770" fmla="*/ 11113 h 6858001"/>
              <a:gd name="connsiteX771" fmla="*/ 112134 w 6697662"/>
              <a:gd name="connsiteY771" fmla="*/ 6350 h 6858001"/>
              <a:gd name="connsiteX772" fmla="*/ 126416 w 6697662"/>
              <a:gd name="connsiteY772" fmla="*/ 3175 h 6858001"/>
              <a:gd name="connsiteX773" fmla="*/ 141755 w 6697662"/>
              <a:gd name="connsiteY773" fmla="*/ 529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Lst>
            <a:rect l="l" t="t" r="r" b="b"/>
            <a:pathLst>
              <a:path w="6697662" h="6858001">
                <a:moveTo>
                  <a:pt x="3349095" y="1325563"/>
                </a:moveTo>
                <a:lnTo>
                  <a:pt x="3402001" y="1326092"/>
                </a:lnTo>
                <a:lnTo>
                  <a:pt x="3455436" y="1328209"/>
                </a:lnTo>
                <a:lnTo>
                  <a:pt x="3509401" y="1330325"/>
                </a:lnTo>
                <a:lnTo>
                  <a:pt x="3564424" y="1333500"/>
                </a:lnTo>
                <a:lnTo>
                  <a:pt x="3619975" y="1338262"/>
                </a:lnTo>
                <a:lnTo>
                  <a:pt x="3675526" y="1343553"/>
                </a:lnTo>
                <a:lnTo>
                  <a:pt x="3731607" y="1349903"/>
                </a:lnTo>
                <a:lnTo>
                  <a:pt x="3787688" y="1357839"/>
                </a:lnTo>
                <a:lnTo>
                  <a:pt x="3844298" y="1366305"/>
                </a:lnTo>
                <a:lnTo>
                  <a:pt x="3900907" y="1375829"/>
                </a:lnTo>
                <a:lnTo>
                  <a:pt x="3958575" y="1385883"/>
                </a:lnTo>
                <a:lnTo>
                  <a:pt x="4015184" y="1397523"/>
                </a:lnTo>
                <a:lnTo>
                  <a:pt x="4072324" y="1409693"/>
                </a:lnTo>
                <a:lnTo>
                  <a:pt x="4129992" y="1422921"/>
                </a:lnTo>
                <a:lnTo>
                  <a:pt x="4187130" y="1437207"/>
                </a:lnTo>
                <a:lnTo>
                  <a:pt x="4243740" y="1452022"/>
                </a:lnTo>
                <a:lnTo>
                  <a:pt x="4301408" y="1468425"/>
                </a:lnTo>
                <a:lnTo>
                  <a:pt x="4358018" y="1484827"/>
                </a:lnTo>
                <a:lnTo>
                  <a:pt x="4415156" y="1503346"/>
                </a:lnTo>
                <a:lnTo>
                  <a:pt x="4471236" y="1521336"/>
                </a:lnTo>
                <a:lnTo>
                  <a:pt x="4528376" y="1541443"/>
                </a:lnTo>
                <a:lnTo>
                  <a:pt x="4584456" y="1562078"/>
                </a:lnTo>
                <a:lnTo>
                  <a:pt x="4639478" y="1583243"/>
                </a:lnTo>
                <a:lnTo>
                  <a:pt x="4694500" y="1605995"/>
                </a:lnTo>
                <a:lnTo>
                  <a:pt x="4749524" y="1628747"/>
                </a:lnTo>
                <a:lnTo>
                  <a:pt x="4803488" y="1653086"/>
                </a:lnTo>
                <a:lnTo>
                  <a:pt x="4856924" y="1677955"/>
                </a:lnTo>
                <a:lnTo>
                  <a:pt x="4910888" y="1703881"/>
                </a:lnTo>
                <a:lnTo>
                  <a:pt x="4963264" y="1730337"/>
                </a:lnTo>
                <a:lnTo>
                  <a:pt x="5014584" y="1757851"/>
                </a:lnTo>
                <a:lnTo>
                  <a:pt x="5065904" y="1786423"/>
                </a:lnTo>
                <a:lnTo>
                  <a:pt x="5116164" y="1814996"/>
                </a:lnTo>
                <a:lnTo>
                  <a:pt x="5165366" y="1844626"/>
                </a:lnTo>
                <a:lnTo>
                  <a:pt x="5214040" y="1875844"/>
                </a:lnTo>
                <a:lnTo>
                  <a:pt x="5261656" y="1907062"/>
                </a:lnTo>
                <a:lnTo>
                  <a:pt x="5308214" y="1939867"/>
                </a:lnTo>
                <a:lnTo>
                  <a:pt x="5353712" y="1972672"/>
                </a:lnTo>
                <a:lnTo>
                  <a:pt x="5398684" y="2007065"/>
                </a:lnTo>
                <a:lnTo>
                  <a:pt x="5442066" y="2041457"/>
                </a:lnTo>
                <a:lnTo>
                  <a:pt x="5484392" y="2077437"/>
                </a:lnTo>
                <a:lnTo>
                  <a:pt x="5525658" y="2113417"/>
                </a:lnTo>
                <a:lnTo>
                  <a:pt x="5565868" y="2150455"/>
                </a:lnTo>
                <a:lnTo>
                  <a:pt x="5604488" y="2188552"/>
                </a:lnTo>
                <a:lnTo>
                  <a:pt x="5642052" y="2227177"/>
                </a:lnTo>
                <a:lnTo>
                  <a:pt x="5660040" y="2246754"/>
                </a:lnTo>
                <a:lnTo>
                  <a:pt x="5678028" y="2266332"/>
                </a:lnTo>
                <a:lnTo>
                  <a:pt x="5695488" y="2286438"/>
                </a:lnTo>
                <a:lnTo>
                  <a:pt x="5712418" y="2307074"/>
                </a:lnTo>
                <a:lnTo>
                  <a:pt x="5728818" y="2327180"/>
                </a:lnTo>
                <a:lnTo>
                  <a:pt x="5745220" y="2347815"/>
                </a:lnTo>
                <a:lnTo>
                  <a:pt x="5761092" y="2367922"/>
                </a:lnTo>
                <a:lnTo>
                  <a:pt x="5776964" y="2388558"/>
                </a:lnTo>
                <a:lnTo>
                  <a:pt x="5791776" y="2410251"/>
                </a:lnTo>
                <a:lnTo>
                  <a:pt x="5807120" y="2431416"/>
                </a:lnTo>
                <a:lnTo>
                  <a:pt x="5821404" y="2453110"/>
                </a:lnTo>
                <a:lnTo>
                  <a:pt x="5835160" y="2474274"/>
                </a:lnTo>
                <a:lnTo>
                  <a:pt x="5848386" y="2495968"/>
                </a:lnTo>
                <a:lnTo>
                  <a:pt x="5861612" y="2518191"/>
                </a:lnTo>
                <a:lnTo>
                  <a:pt x="5874840" y="2539885"/>
                </a:lnTo>
                <a:lnTo>
                  <a:pt x="5887008" y="2562637"/>
                </a:lnTo>
                <a:lnTo>
                  <a:pt x="5899176" y="2584860"/>
                </a:lnTo>
                <a:lnTo>
                  <a:pt x="5910288" y="2607612"/>
                </a:lnTo>
                <a:lnTo>
                  <a:pt x="5921926" y="2630893"/>
                </a:lnTo>
                <a:lnTo>
                  <a:pt x="5931978" y="2653645"/>
                </a:lnTo>
                <a:lnTo>
                  <a:pt x="5942030" y="2676926"/>
                </a:lnTo>
                <a:lnTo>
                  <a:pt x="5951554" y="2700207"/>
                </a:lnTo>
                <a:lnTo>
                  <a:pt x="5960548" y="2723488"/>
                </a:lnTo>
                <a:lnTo>
                  <a:pt x="5969542" y="2747298"/>
                </a:lnTo>
                <a:lnTo>
                  <a:pt x="5978008" y="2771109"/>
                </a:lnTo>
                <a:lnTo>
                  <a:pt x="5985414" y="2795448"/>
                </a:lnTo>
                <a:lnTo>
                  <a:pt x="5992292" y="2819258"/>
                </a:lnTo>
                <a:lnTo>
                  <a:pt x="5999170" y="2843597"/>
                </a:lnTo>
                <a:lnTo>
                  <a:pt x="6005518" y="2868466"/>
                </a:lnTo>
                <a:lnTo>
                  <a:pt x="6011338" y="2892805"/>
                </a:lnTo>
                <a:lnTo>
                  <a:pt x="6016100" y="2917674"/>
                </a:lnTo>
                <a:lnTo>
                  <a:pt x="6021390" y="2942542"/>
                </a:lnTo>
                <a:lnTo>
                  <a:pt x="6025094" y="2967940"/>
                </a:lnTo>
                <a:lnTo>
                  <a:pt x="6028796" y="2993337"/>
                </a:lnTo>
                <a:lnTo>
                  <a:pt x="6031972" y="3019264"/>
                </a:lnTo>
                <a:lnTo>
                  <a:pt x="6034616" y="3044661"/>
                </a:lnTo>
                <a:lnTo>
                  <a:pt x="6036204" y="3070588"/>
                </a:lnTo>
                <a:lnTo>
                  <a:pt x="6037792" y="3096515"/>
                </a:lnTo>
                <a:lnTo>
                  <a:pt x="6038320" y="3122441"/>
                </a:lnTo>
                <a:lnTo>
                  <a:pt x="6038848" y="3148897"/>
                </a:lnTo>
                <a:lnTo>
                  <a:pt x="6038320" y="3201280"/>
                </a:lnTo>
                <a:lnTo>
                  <a:pt x="6036204" y="3252604"/>
                </a:lnTo>
                <a:lnTo>
                  <a:pt x="6032500" y="3304457"/>
                </a:lnTo>
                <a:lnTo>
                  <a:pt x="6028268" y="3354723"/>
                </a:lnTo>
                <a:lnTo>
                  <a:pt x="6021920" y="3404989"/>
                </a:lnTo>
                <a:lnTo>
                  <a:pt x="6015040" y="3453668"/>
                </a:lnTo>
                <a:lnTo>
                  <a:pt x="6006576" y="3502347"/>
                </a:lnTo>
                <a:lnTo>
                  <a:pt x="5996524" y="3550496"/>
                </a:lnTo>
                <a:lnTo>
                  <a:pt x="5985942" y="3598117"/>
                </a:lnTo>
                <a:lnTo>
                  <a:pt x="5974832" y="3644679"/>
                </a:lnTo>
                <a:lnTo>
                  <a:pt x="5961606" y="3690712"/>
                </a:lnTo>
                <a:lnTo>
                  <a:pt x="5947320" y="3736216"/>
                </a:lnTo>
                <a:lnTo>
                  <a:pt x="5932508" y="3781191"/>
                </a:lnTo>
                <a:lnTo>
                  <a:pt x="5916106" y="3825637"/>
                </a:lnTo>
                <a:lnTo>
                  <a:pt x="5899176" y="3869024"/>
                </a:lnTo>
                <a:lnTo>
                  <a:pt x="5881188" y="3911883"/>
                </a:lnTo>
                <a:lnTo>
                  <a:pt x="5862672" y="3954741"/>
                </a:lnTo>
                <a:lnTo>
                  <a:pt x="5842568" y="3996541"/>
                </a:lnTo>
                <a:lnTo>
                  <a:pt x="5821404" y="4037283"/>
                </a:lnTo>
                <a:lnTo>
                  <a:pt x="5800242" y="4078554"/>
                </a:lnTo>
                <a:lnTo>
                  <a:pt x="5778020" y="4118238"/>
                </a:lnTo>
                <a:lnTo>
                  <a:pt x="5754742" y="4157922"/>
                </a:lnTo>
                <a:lnTo>
                  <a:pt x="5730934" y="4196547"/>
                </a:lnTo>
                <a:lnTo>
                  <a:pt x="5706068" y="4234643"/>
                </a:lnTo>
                <a:lnTo>
                  <a:pt x="5681202" y="4272211"/>
                </a:lnTo>
                <a:lnTo>
                  <a:pt x="5655278" y="4309249"/>
                </a:lnTo>
                <a:lnTo>
                  <a:pt x="5628826" y="4345758"/>
                </a:lnTo>
                <a:lnTo>
                  <a:pt x="5601314" y="4381738"/>
                </a:lnTo>
                <a:lnTo>
                  <a:pt x="5573804" y="4416130"/>
                </a:lnTo>
                <a:lnTo>
                  <a:pt x="5545234" y="4451052"/>
                </a:lnTo>
                <a:lnTo>
                  <a:pt x="5516664" y="4484915"/>
                </a:lnTo>
                <a:lnTo>
                  <a:pt x="5487566" y="4518250"/>
                </a:lnTo>
                <a:lnTo>
                  <a:pt x="5457410" y="4551584"/>
                </a:lnTo>
                <a:lnTo>
                  <a:pt x="5426724" y="4583860"/>
                </a:lnTo>
                <a:lnTo>
                  <a:pt x="5396568" y="4615607"/>
                </a:lnTo>
                <a:lnTo>
                  <a:pt x="5365882" y="4646825"/>
                </a:lnTo>
                <a:lnTo>
                  <a:pt x="5334138" y="4677514"/>
                </a:lnTo>
                <a:lnTo>
                  <a:pt x="5302924" y="4707673"/>
                </a:lnTo>
                <a:lnTo>
                  <a:pt x="5270650" y="4736775"/>
                </a:lnTo>
                <a:lnTo>
                  <a:pt x="5238378" y="4765347"/>
                </a:lnTo>
                <a:lnTo>
                  <a:pt x="5206104" y="4793919"/>
                </a:lnTo>
                <a:lnTo>
                  <a:pt x="5173302" y="4821433"/>
                </a:lnTo>
                <a:lnTo>
                  <a:pt x="5141030" y="4848947"/>
                </a:lnTo>
                <a:lnTo>
                  <a:pt x="5108228" y="4875403"/>
                </a:lnTo>
                <a:lnTo>
                  <a:pt x="5075426" y="4900801"/>
                </a:lnTo>
                <a:lnTo>
                  <a:pt x="5041566" y="4926727"/>
                </a:lnTo>
                <a:lnTo>
                  <a:pt x="5008236" y="4951596"/>
                </a:lnTo>
                <a:lnTo>
                  <a:pt x="4975434" y="4975935"/>
                </a:lnTo>
                <a:lnTo>
                  <a:pt x="4942102" y="4999216"/>
                </a:lnTo>
                <a:lnTo>
                  <a:pt x="4909300" y="5022497"/>
                </a:lnTo>
                <a:lnTo>
                  <a:pt x="4875970" y="5045249"/>
                </a:lnTo>
                <a:lnTo>
                  <a:pt x="4843168" y="5067472"/>
                </a:lnTo>
                <a:lnTo>
                  <a:pt x="4810366" y="5088637"/>
                </a:lnTo>
                <a:lnTo>
                  <a:pt x="4777564" y="5110331"/>
                </a:lnTo>
                <a:lnTo>
                  <a:pt x="4713018" y="5150543"/>
                </a:lnTo>
                <a:lnTo>
                  <a:pt x="4648472" y="5189169"/>
                </a:lnTo>
                <a:lnTo>
                  <a:pt x="4586044" y="5225149"/>
                </a:lnTo>
                <a:lnTo>
                  <a:pt x="4524144" y="5259012"/>
                </a:lnTo>
                <a:lnTo>
                  <a:pt x="4464358" y="5291288"/>
                </a:lnTo>
                <a:lnTo>
                  <a:pt x="4351140" y="5351078"/>
                </a:lnTo>
                <a:lnTo>
                  <a:pt x="4298234" y="5379651"/>
                </a:lnTo>
                <a:lnTo>
                  <a:pt x="4246384" y="5407694"/>
                </a:lnTo>
                <a:lnTo>
                  <a:pt x="4197182" y="5435737"/>
                </a:lnTo>
                <a:lnTo>
                  <a:pt x="4150096" y="5462722"/>
                </a:lnTo>
                <a:lnTo>
                  <a:pt x="4104596" y="5489178"/>
                </a:lnTo>
                <a:lnTo>
                  <a:pt x="4061214" y="5516163"/>
                </a:lnTo>
                <a:lnTo>
                  <a:pt x="4019946" y="5542619"/>
                </a:lnTo>
                <a:lnTo>
                  <a:pt x="3980796" y="5569074"/>
                </a:lnTo>
                <a:lnTo>
                  <a:pt x="3943761" y="5595001"/>
                </a:lnTo>
                <a:lnTo>
                  <a:pt x="3908314" y="5621986"/>
                </a:lnTo>
                <a:lnTo>
                  <a:pt x="3874983" y="5648442"/>
                </a:lnTo>
                <a:lnTo>
                  <a:pt x="3858582" y="5662199"/>
                </a:lnTo>
                <a:lnTo>
                  <a:pt x="3843768" y="5675427"/>
                </a:lnTo>
                <a:lnTo>
                  <a:pt x="3828426" y="5689713"/>
                </a:lnTo>
                <a:lnTo>
                  <a:pt x="3814141" y="5703470"/>
                </a:lnTo>
                <a:lnTo>
                  <a:pt x="3799327" y="5717756"/>
                </a:lnTo>
                <a:lnTo>
                  <a:pt x="3786101" y="5731513"/>
                </a:lnTo>
                <a:lnTo>
                  <a:pt x="3772874" y="5746328"/>
                </a:lnTo>
                <a:lnTo>
                  <a:pt x="3759648" y="5760614"/>
                </a:lnTo>
                <a:lnTo>
                  <a:pt x="3748008" y="5775430"/>
                </a:lnTo>
                <a:lnTo>
                  <a:pt x="3735840" y="5790245"/>
                </a:lnTo>
                <a:lnTo>
                  <a:pt x="3724730" y="5805589"/>
                </a:lnTo>
                <a:lnTo>
                  <a:pt x="3713619" y="5820405"/>
                </a:lnTo>
                <a:lnTo>
                  <a:pt x="3703038" y="5836278"/>
                </a:lnTo>
                <a:lnTo>
                  <a:pt x="3692986" y="5852152"/>
                </a:lnTo>
                <a:lnTo>
                  <a:pt x="3683462" y="5868025"/>
                </a:lnTo>
                <a:lnTo>
                  <a:pt x="3673940" y="5884428"/>
                </a:lnTo>
                <a:lnTo>
                  <a:pt x="3665474" y="5900830"/>
                </a:lnTo>
                <a:lnTo>
                  <a:pt x="3657010" y="5917762"/>
                </a:lnTo>
                <a:lnTo>
                  <a:pt x="3649602" y="5934694"/>
                </a:lnTo>
                <a:lnTo>
                  <a:pt x="3641666" y="5952154"/>
                </a:lnTo>
                <a:lnTo>
                  <a:pt x="3634789" y="5970674"/>
                </a:lnTo>
                <a:lnTo>
                  <a:pt x="3627911" y="5988663"/>
                </a:lnTo>
                <a:lnTo>
                  <a:pt x="3622620" y="6007183"/>
                </a:lnTo>
                <a:lnTo>
                  <a:pt x="3616272" y="6026231"/>
                </a:lnTo>
                <a:lnTo>
                  <a:pt x="3610981" y="6045808"/>
                </a:lnTo>
                <a:lnTo>
                  <a:pt x="3606220" y="6065385"/>
                </a:lnTo>
                <a:lnTo>
                  <a:pt x="3601458" y="6085492"/>
                </a:lnTo>
                <a:lnTo>
                  <a:pt x="3597225" y="6105598"/>
                </a:lnTo>
                <a:lnTo>
                  <a:pt x="3593522" y="6126763"/>
                </a:lnTo>
                <a:lnTo>
                  <a:pt x="3590348" y="6148457"/>
                </a:lnTo>
                <a:lnTo>
                  <a:pt x="3587702" y="6169621"/>
                </a:lnTo>
                <a:lnTo>
                  <a:pt x="3585057" y="6192373"/>
                </a:lnTo>
                <a:lnTo>
                  <a:pt x="3582412" y="6215125"/>
                </a:lnTo>
                <a:lnTo>
                  <a:pt x="3580824" y="6238406"/>
                </a:lnTo>
                <a:lnTo>
                  <a:pt x="3579766" y="6262217"/>
                </a:lnTo>
                <a:lnTo>
                  <a:pt x="3578708" y="6286556"/>
                </a:lnTo>
                <a:lnTo>
                  <a:pt x="3578179" y="6311424"/>
                </a:lnTo>
                <a:lnTo>
                  <a:pt x="3578179" y="6336822"/>
                </a:lnTo>
                <a:lnTo>
                  <a:pt x="3578179" y="6629423"/>
                </a:lnTo>
                <a:lnTo>
                  <a:pt x="3577650" y="6640535"/>
                </a:lnTo>
                <a:lnTo>
                  <a:pt x="3577121" y="6652704"/>
                </a:lnTo>
                <a:lnTo>
                  <a:pt x="3575005" y="6663816"/>
                </a:lnTo>
                <a:lnTo>
                  <a:pt x="3573418" y="6675456"/>
                </a:lnTo>
                <a:lnTo>
                  <a:pt x="3570772" y="6686568"/>
                </a:lnTo>
                <a:lnTo>
                  <a:pt x="3567598" y="6697150"/>
                </a:lnTo>
                <a:lnTo>
                  <a:pt x="3564424" y="6708261"/>
                </a:lnTo>
                <a:lnTo>
                  <a:pt x="3560191" y="6718315"/>
                </a:lnTo>
                <a:lnTo>
                  <a:pt x="3555430" y="6728368"/>
                </a:lnTo>
                <a:lnTo>
                  <a:pt x="3550668" y="6738421"/>
                </a:lnTo>
                <a:lnTo>
                  <a:pt x="3544848" y="6747945"/>
                </a:lnTo>
                <a:lnTo>
                  <a:pt x="3538500" y="6756940"/>
                </a:lnTo>
                <a:lnTo>
                  <a:pt x="3532151" y="6765935"/>
                </a:lnTo>
                <a:lnTo>
                  <a:pt x="3525802" y="6774930"/>
                </a:lnTo>
                <a:lnTo>
                  <a:pt x="3518395" y="6782867"/>
                </a:lnTo>
                <a:lnTo>
                  <a:pt x="3510988" y="6791333"/>
                </a:lnTo>
                <a:lnTo>
                  <a:pt x="3502523" y="6798740"/>
                </a:lnTo>
                <a:lnTo>
                  <a:pt x="3494587" y="6805619"/>
                </a:lnTo>
                <a:lnTo>
                  <a:pt x="3486122" y="6812497"/>
                </a:lnTo>
                <a:lnTo>
                  <a:pt x="3476599" y="6818847"/>
                </a:lnTo>
                <a:lnTo>
                  <a:pt x="3468134" y="6825196"/>
                </a:lnTo>
                <a:lnTo>
                  <a:pt x="3458082" y="6830487"/>
                </a:lnTo>
                <a:lnTo>
                  <a:pt x="3448559" y="6835249"/>
                </a:lnTo>
                <a:lnTo>
                  <a:pt x="3438506" y="6840540"/>
                </a:lnTo>
                <a:lnTo>
                  <a:pt x="3427396" y="6844244"/>
                </a:lnTo>
                <a:lnTo>
                  <a:pt x="3416815" y="6847948"/>
                </a:lnTo>
                <a:lnTo>
                  <a:pt x="3406234" y="6851123"/>
                </a:lnTo>
                <a:lnTo>
                  <a:pt x="3394594" y="6853768"/>
                </a:lnTo>
                <a:lnTo>
                  <a:pt x="3383484" y="6855356"/>
                </a:lnTo>
                <a:lnTo>
                  <a:pt x="3372374" y="6856943"/>
                </a:lnTo>
                <a:lnTo>
                  <a:pt x="3360734" y="6858001"/>
                </a:lnTo>
                <a:lnTo>
                  <a:pt x="3349095" y="6858001"/>
                </a:lnTo>
                <a:lnTo>
                  <a:pt x="3336926" y="6858001"/>
                </a:lnTo>
                <a:lnTo>
                  <a:pt x="3325287" y="6856943"/>
                </a:lnTo>
                <a:lnTo>
                  <a:pt x="3314177" y="6855356"/>
                </a:lnTo>
                <a:lnTo>
                  <a:pt x="3303066" y="6853768"/>
                </a:lnTo>
                <a:lnTo>
                  <a:pt x="3291427" y="6851123"/>
                </a:lnTo>
                <a:lnTo>
                  <a:pt x="3280846" y="6847948"/>
                </a:lnTo>
                <a:lnTo>
                  <a:pt x="3270265" y="6844244"/>
                </a:lnTo>
                <a:lnTo>
                  <a:pt x="3259154" y="6840540"/>
                </a:lnTo>
                <a:lnTo>
                  <a:pt x="3249102" y="6835249"/>
                </a:lnTo>
                <a:lnTo>
                  <a:pt x="3239579" y="6830487"/>
                </a:lnTo>
                <a:lnTo>
                  <a:pt x="3229527" y="6825196"/>
                </a:lnTo>
                <a:lnTo>
                  <a:pt x="3221062" y="6818847"/>
                </a:lnTo>
                <a:lnTo>
                  <a:pt x="3211539" y="6812497"/>
                </a:lnTo>
                <a:lnTo>
                  <a:pt x="3203074" y="6805619"/>
                </a:lnTo>
                <a:lnTo>
                  <a:pt x="3195138" y="6798740"/>
                </a:lnTo>
                <a:lnTo>
                  <a:pt x="3186673" y="6791333"/>
                </a:lnTo>
                <a:lnTo>
                  <a:pt x="3179266" y="6782867"/>
                </a:lnTo>
                <a:lnTo>
                  <a:pt x="3171859" y="6774930"/>
                </a:lnTo>
                <a:lnTo>
                  <a:pt x="3165510" y="6765935"/>
                </a:lnTo>
                <a:lnTo>
                  <a:pt x="3159162" y="6756940"/>
                </a:lnTo>
                <a:lnTo>
                  <a:pt x="3152813" y="6747945"/>
                </a:lnTo>
                <a:lnTo>
                  <a:pt x="3146993" y="6738421"/>
                </a:lnTo>
                <a:lnTo>
                  <a:pt x="3142232" y="6728368"/>
                </a:lnTo>
                <a:lnTo>
                  <a:pt x="3137470" y="6718315"/>
                </a:lnTo>
                <a:lnTo>
                  <a:pt x="3133238" y="6708261"/>
                </a:lnTo>
                <a:lnTo>
                  <a:pt x="3130063" y="6697150"/>
                </a:lnTo>
                <a:lnTo>
                  <a:pt x="3126889" y="6686568"/>
                </a:lnTo>
                <a:lnTo>
                  <a:pt x="3124244" y="6675456"/>
                </a:lnTo>
                <a:lnTo>
                  <a:pt x="3122656" y="6663816"/>
                </a:lnTo>
                <a:lnTo>
                  <a:pt x="3120540" y="6652704"/>
                </a:lnTo>
                <a:lnTo>
                  <a:pt x="3120011" y="6640535"/>
                </a:lnTo>
                <a:lnTo>
                  <a:pt x="3119482" y="6629423"/>
                </a:lnTo>
                <a:lnTo>
                  <a:pt x="3119482" y="6336822"/>
                </a:lnTo>
                <a:lnTo>
                  <a:pt x="3119482" y="6311424"/>
                </a:lnTo>
                <a:lnTo>
                  <a:pt x="3118953" y="6286556"/>
                </a:lnTo>
                <a:lnTo>
                  <a:pt x="3117895" y="6262217"/>
                </a:lnTo>
                <a:lnTo>
                  <a:pt x="3116836" y="6238406"/>
                </a:lnTo>
                <a:lnTo>
                  <a:pt x="3115250" y="6215125"/>
                </a:lnTo>
                <a:lnTo>
                  <a:pt x="3112604" y="6192373"/>
                </a:lnTo>
                <a:lnTo>
                  <a:pt x="3109959" y="6169621"/>
                </a:lnTo>
                <a:lnTo>
                  <a:pt x="3107314" y="6148457"/>
                </a:lnTo>
                <a:lnTo>
                  <a:pt x="3104139" y="6126763"/>
                </a:lnTo>
                <a:lnTo>
                  <a:pt x="3100436" y="6105598"/>
                </a:lnTo>
                <a:lnTo>
                  <a:pt x="3096203" y="6085492"/>
                </a:lnTo>
                <a:lnTo>
                  <a:pt x="3091442" y="6065385"/>
                </a:lnTo>
                <a:lnTo>
                  <a:pt x="3086680" y="6045808"/>
                </a:lnTo>
                <a:lnTo>
                  <a:pt x="3081390" y="6026231"/>
                </a:lnTo>
                <a:lnTo>
                  <a:pt x="3075041" y="6007183"/>
                </a:lnTo>
                <a:lnTo>
                  <a:pt x="3069750" y="5988663"/>
                </a:lnTo>
                <a:lnTo>
                  <a:pt x="3062872" y="5970674"/>
                </a:lnTo>
                <a:lnTo>
                  <a:pt x="3055994" y="5952154"/>
                </a:lnTo>
                <a:lnTo>
                  <a:pt x="3048058" y="5934694"/>
                </a:lnTo>
                <a:lnTo>
                  <a:pt x="3040652" y="5917762"/>
                </a:lnTo>
                <a:lnTo>
                  <a:pt x="3032186" y="5900830"/>
                </a:lnTo>
                <a:lnTo>
                  <a:pt x="3023722" y="5884428"/>
                </a:lnTo>
                <a:lnTo>
                  <a:pt x="3014198" y="5868025"/>
                </a:lnTo>
                <a:lnTo>
                  <a:pt x="3004675" y="5852152"/>
                </a:lnTo>
                <a:lnTo>
                  <a:pt x="2994623" y="5836278"/>
                </a:lnTo>
                <a:lnTo>
                  <a:pt x="2984042" y="5820405"/>
                </a:lnTo>
                <a:lnTo>
                  <a:pt x="2972932" y="5805589"/>
                </a:lnTo>
                <a:lnTo>
                  <a:pt x="2961821" y="5790245"/>
                </a:lnTo>
                <a:lnTo>
                  <a:pt x="2949653" y="5775430"/>
                </a:lnTo>
                <a:lnTo>
                  <a:pt x="2938014" y="5760614"/>
                </a:lnTo>
                <a:lnTo>
                  <a:pt x="2924787" y="5746328"/>
                </a:lnTo>
                <a:lnTo>
                  <a:pt x="2911560" y="5731513"/>
                </a:lnTo>
                <a:lnTo>
                  <a:pt x="2898334" y="5717756"/>
                </a:lnTo>
                <a:lnTo>
                  <a:pt x="2883520" y="5703470"/>
                </a:lnTo>
                <a:lnTo>
                  <a:pt x="2869235" y="5689713"/>
                </a:lnTo>
                <a:lnTo>
                  <a:pt x="2853892" y="5675427"/>
                </a:lnTo>
                <a:lnTo>
                  <a:pt x="2839079" y="5662199"/>
                </a:lnTo>
                <a:lnTo>
                  <a:pt x="2822678" y="5648442"/>
                </a:lnTo>
                <a:lnTo>
                  <a:pt x="2789347" y="5621986"/>
                </a:lnTo>
                <a:lnTo>
                  <a:pt x="2753900" y="5595001"/>
                </a:lnTo>
                <a:lnTo>
                  <a:pt x="2716865" y="5569074"/>
                </a:lnTo>
                <a:lnTo>
                  <a:pt x="2677715" y="5542619"/>
                </a:lnTo>
                <a:lnTo>
                  <a:pt x="2636448" y="5516163"/>
                </a:lnTo>
                <a:lnTo>
                  <a:pt x="2593065" y="5489178"/>
                </a:lnTo>
                <a:lnTo>
                  <a:pt x="2547565" y="5462722"/>
                </a:lnTo>
                <a:lnTo>
                  <a:pt x="2500479" y="5435737"/>
                </a:lnTo>
                <a:lnTo>
                  <a:pt x="2451276" y="5407694"/>
                </a:lnTo>
                <a:lnTo>
                  <a:pt x="2399428" y="5379651"/>
                </a:lnTo>
                <a:lnTo>
                  <a:pt x="2346522" y="5351078"/>
                </a:lnTo>
                <a:lnTo>
                  <a:pt x="2233302" y="5291288"/>
                </a:lnTo>
                <a:lnTo>
                  <a:pt x="2173518" y="5259012"/>
                </a:lnTo>
                <a:lnTo>
                  <a:pt x="2111618" y="5225149"/>
                </a:lnTo>
                <a:lnTo>
                  <a:pt x="2049188" y="5189169"/>
                </a:lnTo>
                <a:lnTo>
                  <a:pt x="1984643" y="5150543"/>
                </a:lnTo>
                <a:lnTo>
                  <a:pt x="1920097" y="5110331"/>
                </a:lnTo>
                <a:lnTo>
                  <a:pt x="1887295" y="5088637"/>
                </a:lnTo>
                <a:lnTo>
                  <a:pt x="1854493" y="5067472"/>
                </a:lnTo>
                <a:lnTo>
                  <a:pt x="1821692" y="5045249"/>
                </a:lnTo>
                <a:lnTo>
                  <a:pt x="1788360" y="5022497"/>
                </a:lnTo>
                <a:lnTo>
                  <a:pt x="1755559" y="4999216"/>
                </a:lnTo>
                <a:lnTo>
                  <a:pt x="1722228" y="4975935"/>
                </a:lnTo>
                <a:lnTo>
                  <a:pt x="1689426" y="4951596"/>
                </a:lnTo>
                <a:lnTo>
                  <a:pt x="1656095" y="4926727"/>
                </a:lnTo>
                <a:lnTo>
                  <a:pt x="1622235" y="4900801"/>
                </a:lnTo>
                <a:lnTo>
                  <a:pt x="1589433" y="4875403"/>
                </a:lnTo>
                <a:lnTo>
                  <a:pt x="1556631" y="4848947"/>
                </a:lnTo>
                <a:lnTo>
                  <a:pt x="1524358" y="4821433"/>
                </a:lnTo>
                <a:lnTo>
                  <a:pt x="1491556" y="4793919"/>
                </a:lnTo>
                <a:lnTo>
                  <a:pt x="1459284" y="4765347"/>
                </a:lnTo>
                <a:lnTo>
                  <a:pt x="1427011" y="4736775"/>
                </a:lnTo>
                <a:lnTo>
                  <a:pt x="1394738" y="4707673"/>
                </a:lnTo>
                <a:lnTo>
                  <a:pt x="1363523" y="4677514"/>
                </a:lnTo>
                <a:lnTo>
                  <a:pt x="1331780" y="4646825"/>
                </a:lnTo>
                <a:lnTo>
                  <a:pt x="1301094" y="4615607"/>
                </a:lnTo>
                <a:lnTo>
                  <a:pt x="1270937" y="4583860"/>
                </a:lnTo>
                <a:lnTo>
                  <a:pt x="1240252" y="4551584"/>
                </a:lnTo>
                <a:lnTo>
                  <a:pt x="1210095" y="4518250"/>
                </a:lnTo>
                <a:lnTo>
                  <a:pt x="1180997" y="4484915"/>
                </a:lnTo>
                <a:lnTo>
                  <a:pt x="1152427" y="4451052"/>
                </a:lnTo>
                <a:lnTo>
                  <a:pt x="1123858" y="4416130"/>
                </a:lnTo>
                <a:lnTo>
                  <a:pt x="1096347" y="4381738"/>
                </a:lnTo>
                <a:lnTo>
                  <a:pt x="1068835" y="4345758"/>
                </a:lnTo>
                <a:lnTo>
                  <a:pt x="1042382" y="4309249"/>
                </a:lnTo>
                <a:lnTo>
                  <a:pt x="1016458" y="4272211"/>
                </a:lnTo>
                <a:lnTo>
                  <a:pt x="991592" y="4234643"/>
                </a:lnTo>
                <a:lnTo>
                  <a:pt x="966726" y="4196547"/>
                </a:lnTo>
                <a:lnTo>
                  <a:pt x="942919" y="4157922"/>
                </a:lnTo>
                <a:lnTo>
                  <a:pt x="919640" y="4118238"/>
                </a:lnTo>
                <a:lnTo>
                  <a:pt x="897419" y="4078554"/>
                </a:lnTo>
                <a:lnTo>
                  <a:pt x="876257" y="4037283"/>
                </a:lnTo>
                <a:lnTo>
                  <a:pt x="855094" y="3996541"/>
                </a:lnTo>
                <a:lnTo>
                  <a:pt x="834990" y="3954741"/>
                </a:lnTo>
                <a:lnTo>
                  <a:pt x="816473" y="3911883"/>
                </a:lnTo>
                <a:lnTo>
                  <a:pt x="798485" y="3869024"/>
                </a:lnTo>
                <a:lnTo>
                  <a:pt x="781555" y="3825637"/>
                </a:lnTo>
                <a:lnTo>
                  <a:pt x="765154" y="3781191"/>
                </a:lnTo>
                <a:lnTo>
                  <a:pt x="750340" y="3736216"/>
                </a:lnTo>
                <a:lnTo>
                  <a:pt x="736055" y="3690712"/>
                </a:lnTo>
                <a:lnTo>
                  <a:pt x="722829" y="3644679"/>
                </a:lnTo>
                <a:lnTo>
                  <a:pt x="711718" y="3598117"/>
                </a:lnTo>
                <a:lnTo>
                  <a:pt x="701137" y="3550496"/>
                </a:lnTo>
                <a:lnTo>
                  <a:pt x="691085" y="3502347"/>
                </a:lnTo>
                <a:lnTo>
                  <a:pt x="682620" y="3453668"/>
                </a:lnTo>
                <a:lnTo>
                  <a:pt x="675742" y="3404989"/>
                </a:lnTo>
                <a:lnTo>
                  <a:pt x="669393" y="3354723"/>
                </a:lnTo>
                <a:lnTo>
                  <a:pt x="665161" y="3304457"/>
                </a:lnTo>
                <a:lnTo>
                  <a:pt x="661457" y="3252604"/>
                </a:lnTo>
                <a:lnTo>
                  <a:pt x="659341" y="3201280"/>
                </a:lnTo>
                <a:lnTo>
                  <a:pt x="658812" y="3148897"/>
                </a:lnTo>
                <a:lnTo>
                  <a:pt x="659341" y="3122441"/>
                </a:lnTo>
                <a:lnTo>
                  <a:pt x="659870" y="3096515"/>
                </a:lnTo>
                <a:lnTo>
                  <a:pt x="661457" y="3070588"/>
                </a:lnTo>
                <a:lnTo>
                  <a:pt x="663045" y="3044661"/>
                </a:lnTo>
                <a:lnTo>
                  <a:pt x="665690" y="3019264"/>
                </a:lnTo>
                <a:lnTo>
                  <a:pt x="668864" y="2993337"/>
                </a:lnTo>
                <a:lnTo>
                  <a:pt x="672568" y="2967940"/>
                </a:lnTo>
                <a:lnTo>
                  <a:pt x="676271" y="2942542"/>
                </a:lnTo>
                <a:lnTo>
                  <a:pt x="681562" y="2917674"/>
                </a:lnTo>
                <a:lnTo>
                  <a:pt x="686323" y="2892805"/>
                </a:lnTo>
                <a:lnTo>
                  <a:pt x="692143" y="2868466"/>
                </a:lnTo>
                <a:lnTo>
                  <a:pt x="698492" y="2843597"/>
                </a:lnTo>
                <a:lnTo>
                  <a:pt x="705370" y="2819258"/>
                </a:lnTo>
                <a:lnTo>
                  <a:pt x="712247" y="2795448"/>
                </a:lnTo>
                <a:lnTo>
                  <a:pt x="719654" y="2771109"/>
                </a:lnTo>
                <a:lnTo>
                  <a:pt x="728119" y="2747298"/>
                </a:lnTo>
                <a:lnTo>
                  <a:pt x="737113" y="2723488"/>
                </a:lnTo>
                <a:lnTo>
                  <a:pt x="746107" y="2700207"/>
                </a:lnTo>
                <a:lnTo>
                  <a:pt x="755630" y="2676926"/>
                </a:lnTo>
                <a:lnTo>
                  <a:pt x="765683" y="2653645"/>
                </a:lnTo>
                <a:lnTo>
                  <a:pt x="775735" y="2630893"/>
                </a:lnTo>
                <a:lnTo>
                  <a:pt x="787374" y="2607612"/>
                </a:lnTo>
                <a:lnTo>
                  <a:pt x="798485" y="2584860"/>
                </a:lnTo>
                <a:lnTo>
                  <a:pt x="810653" y="2562637"/>
                </a:lnTo>
                <a:lnTo>
                  <a:pt x="822821" y="2539885"/>
                </a:lnTo>
                <a:lnTo>
                  <a:pt x="836048" y="2518191"/>
                </a:lnTo>
                <a:lnTo>
                  <a:pt x="849275" y="2495968"/>
                </a:lnTo>
                <a:lnTo>
                  <a:pt x="862501" y="2474274"/>
                </a:lnTo>
                <a:lnTo>
                  <a:pt x="876257" y="2453110"/>
                </a:lnTo>
                <a:lnTo>
                  <a:pt x="890541" y="2431416"/>
                </a:lnTo>
                <a:lnTo>
                  <a:pt x="905884" y="2410251"/>
                </a:lnTo>
                <a:lnTo>
                  <a:pt x="920698" y="2388558"/>
                </a:lnTo>
                <a:lnTo>
                  <a:pt x="936570" y="2367922"/>
                </a:lnTo>
                <a:lnTo>
                  <a:pt x="952442" y="2347815"/>
                </a:lnTo>
                <a:lnTo>
                  <a:pt x="968843" y="2327180"/>
                </a:lnTo>
                <a:lnTo>
                  <a:pt x="985244" y="2307074"/>
                </a:lnTo>
                <a:lnTo>
                  <a:pt x="1002174" y="2286438"/>
                </a:lnTo>
                <a:lnTo>
                  <a:pt x="1019633" y="2266332"/>
                </a:lnTo>
                <a:lnTo>
                  <a:pt x="1037621" y="2246754"/>
                </a:lnTo>
                <a:lnTo>
                  <a:pt x="1055609" y="2227177"/>
                </a:lnTo>
                <a:lnTo>
                  <a:pt x="1093172" y="2188552"/>
                </a:lnTo>
                <a:lnTo>
                  <a:pt x="1131794" y="2150455"/>
                </a:lnTo>
                <a:lnTo>
                  <a:pt x="1172003" y="2113417"/>
                </a:lnTo>
                <a:lnTo>
                  <a:pt x="1213270" y="2077437"/>
                </a:lnTo>
                <a:lnTo>
                  <a:pt x="1255595" y="2041457"/>
                </a:lnTo>
                <a:lnTo>
                  <a:pt x="1298978" y="2007065"/>
                </a:lnTo>
                <a:lnTo>
                  <a:pt x="1343948" y="1972672"/>
                </a:lnTo>
                <a:lnTo>
                  <a:pt x="1389447" y="1939867"/>
                </a:lnTo>
                <a:lnTo>
                  <a:pt x="1436005" y="1907062"/>
                </a:lnTo>
                <a:lnTo>
                  <a:pt x="1483620" y="1875844"/>
                </a:lnTo>
                <a:lnTo>
                  <a:pt x="1532294" y="1844626"/>
                </a:lnTo>
                <a:lnTo>
                  <a:pt x="1581497" y="1814996"/>
                </a:lnTo>
                <a:lnTo>
                  <a:pt x="1631758" y="1786423"/>
                </a:lnTo>
                <a:lnTo>
                  <a:pt x="1683077" y="1757851"/>
                </a:lnTo>
                <a:lnTo>
                  <a:pt x="1734396" y="1730337"/>
                </a:lnTo>
                <a:lnTo>
                  <a:pt x="1786773" y="1703881"/>
                </a:lnTo>
                <a:lnTo>
                  <a:pt x="1840738" y="1677955"/>
                </a:lnTo>
                <a:lnTo>
                  <a:pt x="1894173" y="1653086"/>
                </a:lnTo>
                <a:lnTo>
                  <a:pt x="1948137" y="1628747"/>
                </a:lnTo>
                <a:lnTo>
                  <a:pt x="2003160" y="1605995"/>
                </a:lnTo>
                <a:lnTo>
                  <a:pt x="2058182" y="1583243"/>
                </a:lnTo>
                <a:lnTo>
                  <a:pt x="2113205" y="1562078"/>
                </a:lnTo>
                <a:lnTo>
                  <a:pt x="2169286" y="1541443"/>
                </a:lnTo>
                <a:lnTo>
                  <a:pt x="2226424" y="1521336"/>
                </a:lnTo>
                <a:lnTo>
                  <a:pt x="2282505" y="1503346"/>
                </a:lnTo>
                <a:lnTo>
                  <a:pt x="2339644" y="1484827"/>
                </a:lnTo>
                <a:lnTo>
                  <a:pt x="2396253" y="1468425"/>
                </a:lnTo>
                <a:lnTo>
                  <a:pt x="2453921" y="1452022"/>
                </a:lnTo>
                <a:lnTo>
                  <a:pt x="2510531" y="1437207"/>
                </a:lnTo>
                <a:lnTo>
                  <a:pt x="2567670" y="1422921"/>
                </a:lnTo>
                <a:lnTo>
                  <a:pt x="2625338" y="1409693"/>
                </a:lnTo>
                <a:lnTo>
                  <a:pt x="2682476" y="1397523"/>
                </a:lnTo>
                <a:lnTo>
                  <a:pt x="2739086" y="1385883"/>
                </a:lnTo>
                <a:lnTo>
                  <a:pt x="2796754" y="1375829"/>
                </a:lnTo>
                <a:lnTo>
                  <a:pt x="2853364" y="1366305"/>
                </a:lnTo>
                <a:lnTo>
                  <a:pt x="2909973" y="1357839"/>
                </a:lnTo>
                <a:lnTo>
                  <a:pt x="2966054" y="1349903"/>
                </a:lnTo>
                <a:lnTo>
                  <a:pt x="3022134" y="1343553"/>
                </a:lnTo>
                <a:lnTo>
                  <a:pt x="3077686" y="1338262"/>
                </a:lnTo>
                <a:lnTo>
                  <a:pt x="3133238" y="1333500"/>
                </a:lnTo>
                <a:lnTo>
                  <a:pt x="3188260" y="1330325"/>
                </a:lnTo>
                <a:lnTo>
                  <a:pt x="3242224" y="1328209"/>
                </a:lnTo>
                <a:lnTo>
                  <a:pt x="3295660" y="1326092"/>
                </a:lnTo>
                <a:close/>
                <a:moveTo>
                  <a:pt x="6532634" y="0"/>
                </a:moveTo>
                <a:lnTo>
                  <a:pt x="6540568" y="0"/>
                </a:lnTo>
                <a:lnTo>
                  <a:pt x="6548502" y="0"/>
                </a:lnTo>
                <a:lnTo>
                  <a:pt x="6555908" y="529"/>
                </a:lnTo>
                <a:lnTo>
                  <a:pt x="6571246" y="3175"/>
                </a:lnTo>
                <a:lnTo>
                  <a:pt x="6585528" y="6350"/>
                </a:lnTo>
                <a:lnTo>
                  <a:pt x="6599280" y="11113"/>
                </a:lnTo>
                <a:lnTo>
                  <a:pt x="6612504" y="17463"/>
                </a:lnTo>
                <a:lnTo>
                  <a:pt x="6624668" y="25400"/>
                </a:lnTo>
                <a:lnTo>
                  <a:pt x="6636306" y="33338"/>
                </a:lnTo>
                <a:lnTo>
                  <a:pt x="6647414" y="42863"/>
                </a:lnTo>
                <a:lnTo>
                  <a:pt x="6657462" y="53446"/>
                </a:lnTo>
                <a:lnTo>
                  <a:pt x="6665926" y="65088"/>
                </a:lnTo>
                <a:lnTo>
                  <a:pt x="6674388" y="77788"/>
                </a:lnTo>
                <a:lnTo>
                  <a:pt x="6680736" y="89959"/>
                </a:lnTo>
                <a:lnTo>
                  <a:pt x="6686554" y="104246"/>
                </a:lnTo>
                <a:lnTo>
                  <a:pt x="6690786" y="118534"/>
                </a:lnTo>
                <a:lnTo>
                  <a:pt x="6693430" y="132821"/>
                </a:lnTo>
                <a:lnTo>
                  <a:pt x="6693960" y="140759"/>
                </a:lnTo>
                <a:lnTo>
                  <a:pt x="6694488" y="148167"/>
                </a:lnTo>
                <a:lnTo>
                  <a:pt x="6696604" y="212196"/>
                </a:lnTo>
                <a:lnTo>
                  <a:pt x="6697662" y="274638"/>
                </a:lnTo>
                <a:lnTo>
                  <a:pt x="6697662" y="337079"/>
                </a:lnTo>
                <a:lnTo>
                  <a:pt x="6697134" y="397934"/>
                </a:lnTo>
                <a:lnTo>
                  <a:pt x="6695546" y="457730"/>
                </a:lnTo>
                <a:lnTo>
                  <a:pt x="6693430" y="516467"/>
                </a:lnTo>
                <a:lnTo>
                  <a:pt x="6690786" y="574146"/>
                </a:lnTo>
                <a:lnTo>
                  <a:pt x="6687084" y="630767"/>
                </a:lnTo>
                <a:lnTo>
                  <a:pt x="6682322" y="686859"/>
                </a:lnTo>
                <a:lnTo>
                  <a:pt x="6678092" y="741892"/>
                </a:lnTo>
                <a:lnTo>
                  <a:pt x="6672274" y="795867"/>
                </a:lnTo>
                <a:lnTo>
                  <a:pt x="6665926" y="849313"/>
                </a:lnTo>
                <a:lnTo>
                  <a:pt x="6659050" y="901171"/>
                </a:lnTo>
                <a:lnTo>
                  <a:pt x="6651644" y="952500"/>
                </a:lnTo>
                <a:lnTo>
                  <a:pt x="6643710" y="1002771"/>
                </a:lnTo>
                <a:lnTo>
                  <a:pt x="6635248" y="1051984"/>
                </a:lnTo>
                <a:lnTo>
                  <a:pt x="6625726" y="1100667"/>
                </a:lnTo>
                <a:lnTo>
                  <a:pt x="6616206" y="1147763"/>
                </a:lnTo>
                <a:lnTo>
                  <a:pt x="6606156" y="1194330"/>
                </a:lnTo>
                <a:lnTo>
                  <a:pt x="6595578" y="1239838"/>
                </a:lnTo>
                <a:lnTo>
                  <a:pt x="6584998" y="1284817"/>
                </a:lnTo>
                <a:lnTo>
                  <a:pt x="6572834" y="1328738"/>
                </a:lnTo>
                <a:lnTo>
                  <a:pt x="6561726" y="1371601"/>
                </a:lnTo>
                <a:lnTo>
                  <a:pt x="6549032" y="1413405"/>
                </a:lnTo>
                <a:lnTo>
                  <a:pt x="6536336" y="1454680"/>
                </a:lnTo>
                <a:lnTo>
                  <a:pt x="6523114" y="1494367"/>
                </a:lnTo>
                <a:lnTo>
                  <a:pt x="6509890" y="1534055"/>
                </a:lnTo>
                <a:lnTo>
                  <a:pt x="6496666" y="1572684"/>
                </a:lnTo>
                <a:lnTo>
                  <a:pt x="6482914" y="1610255"/>
                </a:lnTo>
                <a:lnTo>
                  <a:pt x="6468104" y="1647296"/>
                </a:lnTo>
                <a:lnTo>
                  <a:pt x="6453822" y="1682751"/>
                </a:lnTo>
                <a:lnTo>
                  <a:pt x="6439542" y="1718205"/>
                </a:lnTo>
                <a:lnTo>
                  <a:pt x="6424202" y="1753130"/>
                </a:lnTo>
                <a:lnTo>
                  <a:pt x="6408864" y="1786467"/>
                </a:lnTo>
                <a:lnTo>
                  <a:pt x="6394054" y="1818747"/>
                </a:lnTo>
                <a:lnTo>
                  <a:pt x="6378714" y="1850497"/>
                </a:lnTo>
                <a:lnTo>
                  <a:pt x="6362846" y="1881717"/>
                </a:lnTo>
                <a:lnTo>
                  <a:pt x="6348036" y="1911880"/>
                </a:lnTo>
                <a:lnTo>
                  <a:pt x="6332168" y="1941513"/>
                </a:lnTo>
                <a:lnTo>
                  <a:pt x="6316300" y="1969559"/>
                </a:lnTo>
                <a:lnTo>
                  <a:pt x="6300432" y="1997605"/>
                </a:lnTo>
                <a:lnTo>
                  <a:pt x="6285092" y="2024592"/>
                </a:lnTo>
                <a:lnTo>
                  <a:pt x="6268696" y="2051051"/>
                </a:lnTo>
                <a:lnTo>
                  <a:pt x="6252828" y="2076451"/>
                </a:lnTo>
                <a:lnTo>
                  <a:pt x="6221092" y="2124605"/>
                </a:lnTo>
                <a:lnTo>
                  <a:pt x="6190414" y="2170113"/>
                </a:lnTo>
                <a:lnTo>
                  <a:pt x="6159734" y="2212976"/>
                </a:lnTo>
                <a:lnTo>
                  <a:pt x="6130114" y="2252663"/>
                </a:lnTo>
                <a:lnTo>
                  <a:pt x="6100494" y="2289176"/>
                </a:lnTo>
                <a:lnTo>
                  <a:pt x="6071932" y="2323571"/>
                </a:lnTo>
                <a:lnTo>
                  <a:pt x="6044956" y="2354263"/>
                </a:lnTo>
                <a:lnTo>
                  <a:pt x="6019038" y="2382838"/>
                </a:lnTo>
                <a:lnTo>
                  <a:pt x="5995236" y="2407709"/>
                </a:lnTo>
                <a:lnTo>
                  <a:pt x="5971962" y="2430463"/>
                </a:lnTo>
                <a:lnTo>
                  <a:pt x="5949748" y="2395009"/>
                </a:lnTo>
                <a:lnTo>
                  <a:pt x="5926474" y="2359555"/>
                </a:lnTo>
                <a:lnTo>
                  <a:pt x="5901614" y="2324630"/>
                </a:lnTo>
                <a:lnTo>
                  <a:pt x="5876754" y="2290234"/>
                </a:lnTo>
                <a:lnTo>
                  <a:pt x="5850308" y="2255309"/>
                </a:lnTo>
                <a:lnTo>
                  <a:pt x="5822274" y="2221442"/>
                </a:lnTo>
                <a:lnTo>
                  <a:pt x="5793182" y="2187047"/>
                </a:lnTo>
                <a:lnTo>
                  <a:pt x="5763562" y="2153709"/>
                </a:lnTo>
                <a:lnTo>
                  <a:pt x="5732884" y="2120372"/>
                </a:lnTo>
                <a:lnTo>
                  <a:pt x="5701148" y="2087563"/>
                </a:lnTo>
                <a:lnTo>
                  <a:pt x="5667824" y="2055284"/>
                </a:lnTo>
                <a:lnTo>
                  <a:pt x="5633974" y="2023534"/>
                </a:lnTo>
                <a:lnTo>
                  <a:pt x="5599064" y="1991784"/>
                </a:lnTo>
                <a:lnTo>
                  <a:pt x="5563624" y="1961092"/>
                </a:lnTo>
                <a:lnTo>
                  <a:pt x="5526070" y="1929872"/>
                </a:lnTo>
                <a:lnTo>
                  <a:pt x="5487988" y="1899180"/>
                </a:lnTo>
                <a:lnTo>
                  <a:pt x="5505970" y="1893888"/>
                </a:lnTo>
                <a:lnTo>
                  <a:pt x="5523426" y="1888597"/>
                </a:lnTo>
                <a:lnTo>
                  <a:pt x="5541410" y="1882776"/>
                </a:lnTo>
                <a:lnTo>
                  <a:pt x="5558336" y="1876426"/>
                </a:lnTo>
                <a:lnTo>
                  <a:pt x="5592188" y="1863197"/>
                </a:lnTo>
                <a:lnTo>
                  <a:pt x="5624982" y="1848909"/>
                </a:lnTo>
                <a:lnTo>
                  <a:pt x="5657246" y="1832505"/>
                </a:lnTo>
                <a:lnTo>
                  <a:pt x="5687924" y="1816101"/>
                </a:lnTo>
                <a:lnTo>
                  <a:pt x="5718602" y="1797580"/>
                </a:lnTo>
                <a:lnTo>
                  <a:pt x="5748224" y="1779059"/>
                </a:lnTo>
                <a:lnTo>
                  <a:pt x="5776256" y="1758422"/>
                </a:lnTo>
                <a:lnTo>
                  <a:pt x="5804290" y="1737255"/>
                </a:lnTo>
                <a:lnTo>
                  <a:pt x="5830738" y="1715030"/>
                </a:lnTo>
                <a:lnTo>
                  <a:pt x="5857184" y="1692276"/>
                </a:lnTo>
                <a:lnTo>
                  <a:pt x="5881514" y="1668463"/>
                </a:lnTo>
                <a:lnTo>
                  <a:pt x="5906374" y="1643063"/>
                </a:lnTo>
                <a:lnTo>
                  <a:pt x="5929648" y="1618192"/>
                </a:lnTo>
                <a:lnTo>
                  <a:pt x="5952922" y="1591734"/>
                </a:lnTo>
                <a:lnTo>
                  <a:pt x="5974078" y="1564746"/>
                </a:lnTo>
                <a:lnTo>
                  <a:pt x="5995764" y="1536701"/>
                </a:lnTo>
                <a:lnTo>
                  <a:pt x="6016394" y="1508126"/>
                </a:lnTo>
                <a:lnTo>
                  <a:pt x="6035964" y="1479550"/>
                </a:lnTo>
                <a:lnTo>
                  <a:pt x="6055006" y="1449917"/>
                </a:lnTo>
                <a:lnTo>
                  <a:pt x="6074048" y="1419755"/>
                </a:lnTo>
                <a:lnTo>
                  <a:pt x="6091502" y="1388534"/>
                </a:lnTo>
                <a:lnTo>
                  <a:pt x="6108428" y="1357842"/>
                </a:lnTo>
                <a:lnTo>
                  <a:pt x="6124826" y="1326092"/>
                </a:lnTo>
                <a:lnTo>
                  <a:pt x="6140694" y="1293813"/>
                </a:lnTo>
                <a:lnTo>
                  <a:pt x="6154974" y="1261534"/>
                </a:lnTo>
                <a:lnTo>
                  <a:pt x="6169784" y="1229255"/>
                </a:lnTo>
                <a:lnTo>
                  <a:pt x="6183536" y="1195917"/>
                </a:lnTo>
                <a:lnTo>
                  <a:pt x="6196760" y="1162580"/>
                </a:lnTo>
                <a:lnTo>
                  <a:pt x="6209984" y="1128713"/>
                </a:lnTo>
                <a:lnTo>
                  <a:pt x="6222150" y="1095376"/>
                </a:lnTo>
                <a:lnTo>
                  <a:pt x="6233256" y="1061509"/>
                </a:lnTo>
                <a:lnTo>
                  <a:pt x="6244364" y="1028171"/>
                </a:lnTo>
                <a:lnTo>
                  <a:pt x="6254414" y="993775"/>
                </a:lnTo>
                <a:lnTo>
                  <a:pt x="6264992" y="959909"/>
                </a:lnTo>
                <a:lnTo>
                  <a:pt x="6273984" y="926042"/>
                </a:lnTo>
                <a:lnTo>
                  <a:pt x="6282976" y="892175"/>
                </a:lnTo>
                <a:lnTo>
                  <a:pt x="6291968" y="857780"/>
                </a:lnTo>
                <a:lnTo>
                  <a:pt x="6299902" y="824442"/>
                </a:lnTo>
                <a:lnTo>
                  <a:pt x="6307836" y="791105"/>
                </a:lnTo>
                <a:lnTo>
                  <a:pt x="6314712" y="757767"/>
                </a:lnTo>
                <a:lnTo>
                  <a:pt x="6327936" y="691621"/>
                </a:lnTo>
                <a:lnTo>
                  <a:pt x="6339044" y="626534"/>
                </a:lnTo>
                <a:lnTo>
                  <a:pt x="6348564" y="563563"/>
                </a:lnTo>
                <a:lnTo>
                  <a:pt x="6357556" y="501650"/>
                </a:lnTo>
                <a:lnTo>
                  <a:pt x="6364432" y="442384"/>
                </a:lnTo>
                <a:lnTo>
                  <a:pt x="6370780" y="385763"/>
                </a:lnTo>
                <a:lnTo>
                  <a:pt x="6375540" y="331788"/>
                </a:lnTo>
                <a:lnTo>
                  <a:pt x="6379242" y="280459"/>
                </a:lnTo>
                <a:lnTo>
                  <a:pt x="6382416" y="232834"/>
                </a:lnTo>
                <a:lnTo>
                  <a:pt x="6385062" y="188384"/>
                </a:lnTo>
                <a:lnTo>
                  <a:pt x="6386120" y="148167"/>
                </a:lnTo>
                <a:lnTo>
                  <a:pt x="6387176" y="140759"/>
                </a:lnTo>
                <a:lnTo>
                  <a:pt x="6388234" y="132821"/>
                </a:lnTo>
                <a:lnTo>
                  <a:pt x="6390880" y="118004"/>
                </a:lnTo>
                <a:lnTo>
                  <a:pt x="6394582" y="103188"/>
                </a:lnTo>
                <a:lnTo>
                  <a:pt x="6400400" y="89959"/>
                </a:lnTo>
                <a:lnTo>
                  <a:pt x="6407276" y="76729"/>
                </a:lnTo>
                <a:lnTo>
                  <a:pt x="6414682" y="65088"/>
                </a:lnTo>
                <a:lnTo>
                  <a:pt x="6423674" y="53446"/>
                </a:lnTo>
                <a:lnTo>
                  <a:pt x="6433724" y="42863"/>
                </a:lnTo>
                <a:lnTo>
                  <a:pt x="6444302" y="33338"/>
                </a:lnTo>
                <a:lnTo>
                  <a:pt x="6456468" y="25400"/>
                </a:lnTo>
                <a:lnTo>
                  <a:pt x="6469162" y="17463"/>
                </a:lnTo>
                <a:lnTo>
                  <a:pt x="6482386" y="11113"/>
                </a:lnTo>
                <a:lnTo>
                  <a:pt x="6496138" y="6350"/>
                </a:lnTo>
                <a:lnTo>
                  <a:pt x="6510418" y="3175"/>
                </a:lnTo>
                <a:lnTo>
                  <a:pt x="6525230" y="529"/>
                </a:lnTo>
                <a:close/>
                <a:moveTo>
                  <a:pt x="149160" y="0"/>
                </a:moveTo>
                <a:lnTo>
                  <a:pt x="157094" y="0"/>
                </a:lnTo>
                <a:lnTo>
                  <a:pt x="165028" y="0"/>
                </a:lnTo>
                <a:lnTo>
                  <a:pt x="172433" y="529"/>
                </a:lnTo>
                <a:lnTo>
                  <a:pt x="187243" y="3175"/>
                </a:lnTo>
                <a:lnTo>
                  <a:pt x="201524" y="6350"/>
                </a:lnTo>
                <a:lnTo>
                  <a:pt x="215277" y="11113"/>
                </a:lnTo>
                <a:lnTo>
                  <a:pt x="228500" y="17463"/>
                </a:lnTo>
                <a:lnTo>
                  <a:pt x="241194" y="25400"/>
                </a:lnTo>
                <a:lnTo>
                  <a:pt x="253360" y="33338"/>
                </a:lnTo>
                <a:lnTo>
                  <a:pt x="263939" y="42863"/>
                </a:lnTo>
                <a:lnTo>
                  <a:pt x="273988" y="53446"/>
                </a:lnTo>
                <a:lnTo>
                  <a:pt x="282980" y="65088"/>
                </a:lnTo>
                <a:lnTo>
                  <a:pt x="290385" y="76729"/>
                </a:lnTo>
                <a:lnTo>
                  <a:pt x="297262" y="89958"/>
                </a:lnTo>
                <a:lnTo>
                  <a:pt x="303080" y="103188"/>
                </a:lnTo>
                <a:lnTo>
                  <a:pt x="306782" y="118004"/>
                </a:lnTo>
                <a:lnTo>
                  <a:pt x="309427" y="132821"/>
                </a:lnTo>
                <a:lnTo>
                  <a:pt x="310485" y="140758"/>
                </a:lnTo>
                <a:lnTo>
                  <a:pt x="311543" y="148167"/>
                </a:lnTo>
                <a:lnTo>
                  <a:pt x="312601" y="188384"/>
                </a:lnTo>
                <a:lnTo>
                  <a:pt x="315245" y="232834"/>
                </a:lnTo>
                <a:lnTo>
                  <a:pt x="318419" y="280459"/>
                </a:lnTo>
                <a:lnTo>
                  <a:pt x="322122" y="331788"/>
                </a:lnTo>
                <a:lnTo>
                  <a:pt x="326882" y="385763"/>
                </a:lnTo>
                <a:lnTo>
                  <a:pt x="333229" y="442384"/>
                </a:lnTo>
                <a:lnTo>
                  <a:pt x="340105" y="501650"/>
                </a:lnTo>
                <a:lnTo>
                  <a:pt x="349097" y="563563"/>
                </a:lnTo>
                <a:lnTo>
                  <a:pt x="358618" y="626534"/>
                </a:lnTo>
                <a:lnTo>
                  <a:pt x="369726" y="691621"/>
                </a:lnTo>
                <a:lnTo>
                  <a:pt x="382949" y="757767"/>
                </a:lnTo>
                <a:lnTo>
                  <a:pt x="389825" y="791104"/>
                </a:lnTo>
                <a:lnTo>
                  <a:pt x="397759" y="824442"/>
                </a:lnTo>
                <a:lnTo>
                  <a:pt x="405693" y="857779"/>
                </a:lnTo>
                <a:lnTo>
                  <a:pt x="414685" y="892175"/>
                </a:lnTo>
                <a:lnTo>
                  <a:pt x="423677" y="926042"/>
                </a:lnTo>
                <a:lnTo>
                  <a:pt x="432669" y="959909"/>
                </a:lnTo>
                <a:lnTo>
                  <a:pt x="443248" y="993775"/>
                </a:lnTo>
                <a:lnTo>
                  <a:pt x="453298" y="1028171"/>
                </a:lnTo>
                <a:lnTo>
                  <a:pt x="464405" y="1061509"/>
                </a:lnTo>
                <a:lnTo>
                  <a:pt x="475513" y="1095375"/>
                </a:lnTo>
                <a:lnTo>
                  <a:pt x="487678" y="1128713"/>
                </a:lnTo>
                <a:lnTo>
                  <a:pt x="500902" y="1162580"/>
                </a:lnTo>
                <a:lnTo>
                  <a:pt x="514125" y="1195917"/>
                </a:lnTo>
                <a:lnTo>
                  <a:pt x="527877" y="1229255"/>
                </a:lnTo>
                <a:lnTo>
                  <a:pt x="542688" y="1261534"/>
                </a:lnTo>
                <a:lnTo>
                  <a:pt x="556969" y="1293813"/>
                </a:lnTo>
                <a:lnTo>
                  <a:pt x="572837" y="1326092"/>
                </a:lnTo>
                <a:lnTo>
                  <a:pt x="589234" y="1357842"/>
                </a:lnTo>
                <a:lnTo>
                  <a:pt x="606160" y="1388534"/>
                </a:lnTo>
                <a:lnTo>
                  <a:pt x="623615" y="1419755"/>
                </a:lnTo>
                <a:lnTo>
                  <a:pt x="642656" y="1449917"/>
                </a:lnTo>
                <a:lnTo>
                  <a:pt x="661698" y="1479550"/>
                </a:lnTo>
                <a:lnTo>
                  <a:pt x="681269" y="1508125"/>
                </a:lnTo>
                <a:lnTo>
                  <a:pt x="701897" y="1536701"/>
                </a:lnTo>
                <a:lnTo>
                  <a:pt x="723584" y="1564746"/>
                </a:lnTo>
                <a:lnTo>
                  <a:pt x="744741" y="1591734"/>
                </a:lnTo>
                <a:lnTo>
                  <a:pt x="768014" y="1618192"/>
                </a:lnTo>
                <a:lnTo>
                  <a:pt x="791287" y="1643063"/>
                </a:lnTo>
                <a:lnTo>
                  <a:pt x="816147" y="1668463"/>
                </a:lnTo>
                <a:lnTo>
                  <a:pt x="840478" y="1692276"/>
                </a:lnTo>
                <a:lnTo>
                  <a:pt x="866925" y="1715030"/>
                </a:lnTo>
                <a:lnTo>
                  <a:pt x="893372" y="1737255"/>
                </a:lnTo>
                <a:lnTo>
                  <a:pt x="921405" y="1758421"/>
                </a:lnTo>
                <a:lnTo>
                  <a:pt x="949439" y="1779059"/>
                </a:lnTo>
                <a:lnTo>
                  <a:pt x="979059" y="1797580"/>
                </a:lnTo>
                <a:lnTo>
                  <a:pt x="1009737" y="1816101"/>
                </a:lnTo>
                <a:lnTo>
                  <a:pt x="1040416" y="1832505"/>
                </a:lnTo>
                <a:lnTo>
                  <a:pt x="1072681" y="1848909"/>
                </a:lnTo>
                <a:lnTo>
                  <a:pt x="1105475" y="1863196"/>
                </a:lnTo>
                <a:lnTo>
                  <a:pt x="1139327" y="1876426"/>
                </a:lnTo>
                <a:lnTo>
                  <a:pt x="1156252" y="1882776"/>
                </a:lnTo>
                <a:lnTo>
                  <a:pt x="1174236" y="1888596"/>
                </a:lnTo>
                <a:lnTo>
                  <a:pt x="1191691" y="1893888"/>
                </a:lnTo>
                <a:lnTo>
                  <a:pt x="1209675" y="1899180"/>
                </a:lnTo>
                <a:lnTo>
                  <a:pt x="1171592" y="1929871"/>
                </a:lnTo>
                <a:lnTo>
                  <a:pt x="1134037" y="1961092"/>
                </a:lnTo>
                <a:lnTo>
                  <a:pt x="1098599" y="1991784"/>
                </a:lnTo>
                <a:lnTo>
                  <a:pt x="1063689" y="2023534"/>
                </a:lnTo>
                <a:lnTo>
                  <a:pt x="1029837" y="2055284"/>
                </a:lnTo>
                <a:lnTo>
                  <a:pt x="996514" y="2087563"/>
                </a:lnTo>
                <a:lnTo>
                  <a:pt x="964778" y="2120372"/>
                </a:lnTo>
                <a:lnTo>
                  <a:pt x="934100" y="2153709"/>
                </a:lnTo>
                <a:lnTo>
                  <a:pt x="904479" y="2187047"/>
                </a:lnTo>
                <a:lnTo>
                  <a:pt x="875388" y="2221442"/>
                </a:lnTo>
                <a:lnTo>
                  <a:pt x="847354" y="2255309"/>
                </a:lnTo>
                <a:lnTo>
                  <a:pt x="820908" y="2290234"/>
                </a:lnTo>
                <a:lnTo>
                  <a:pt x="796048" y="2324630"/>
                </a:lnTo>
                <a:lnTo>
                  <a:pt x="771188" y="2359555"/>
                </a:lnTo>
                <a:lnTo>
                  <a:pt x="747914" y="2395009"/>
                </a:lnTo>
                <a:lnTo>
                  <a:pt x="725699" y="2430463"/>
                </a:lnTo>
                <a:lnTo>
                  <a:pt x="702426" y="2407709"/>
                </a:lnTo>
                <a:lnTo>
                  <a:pt x="678624" y="2382838"/>
                </a:lnTo>
                <a:lnTo>
                  <a:pt x="652706" y="2354263"/>
                </a:lnTo>
                <a:lnTo>
                  <a:pt x="625730" y="2323571"/>
                </a:lnTo>
                <a:lnTo>
                  <a:pt x="597168" y="2289176"/>
                </a:lnTo>
                <a:lnTo>
                  <a:pt x="567548" y="2252663"/>
                </a:lnTo>
                <a:lnTo>
                  <a:pt x="537927" y="2212976"/>
                </a:lnTo>
                <a:lnTo>
                  <a:pt x="507249" y="2170113"/>
                </a:lnTo>
                <a:lnTo>
                  <a:pt x="476571" y="2124605"/>
                </a:lnTo>
                <a:lnTo>
                  <a:pt x="444835" y="2076451"/>
                </a:lnTo>
                <a:lnTo>
                  <a:pt x="428967" y="2051051"/>
                </a:lnTo>
                <a:lnTo>
                  <a:pt x="412570" y="2024592"/>
                </a:lnTo>
                <a:lnTo>
                  <a:pt x="397230" y="1997605"/>
                </a:lnTo>
                <a:lnTo>
                  <a:pt x="381362" y="1969559"/>
                </a:lnTo>
                <a:lnTo>
                  <a:pt x="365494" y="1941513"/>
                </a:lnTo>
                <a:lnTo>
                  <a:pt x="349626" y="1911880"/>
                </a:lnTo>
                <a:lnTo>
                  <a:pt x="334816" y="1881717"/>
                </a:lnTo>
                <a:lnTo>
                  <a:pt x="318948" y="1850496"/>
                </a:lnTo>
                <a:lnTo>
                  <a:pt x="303609" y="1818746"/>
                </a:lnTo>
                <a:lnTo>
                  <a:pt x="288799" y="1786467"/>
                </a:lnTo>
                <a:lnTo>
                  <a:pt x="273460" y="1753130"/>
                </a:lnTo>
                <a:lnTo>
                  <a:pt x="258120" y="1718205"/>
                </a:lnTo>
                <a:lnTo>
                  <a:pt x="243839" y="1682751"/>
                </a:lnTo>
                <a:lnTo>
                  <a:pt x="229558" y="1647296"/>
                </a:lnTo>
                <a:lnTo>
                  <a:pt x="214748" y="1610255"/>
                </a:lnTo>
                <a:lnTo>
                  <a:pt x="200995" y="1572684"/>
                </a:lnTo>
                <a:lnTo>
                  <a:pt x="187772" y="1534055"/>
                </a:lnTo>
                <a:lnTo>
                  <a:pt x="174549" y="1494367"/>
                </a:lnTo>
                <a:lnTo>
                  <a:pt x="161325" y="1454680"/>
                </a:lnTo>
                <a:lnTo>
                  <a:pt x="148631" y="1413405"/>
                </a:lnTo>
                <a:lnTo>
                  <a:pt x="135936" y="1371600"/>
                </a:lnTo>
                <a:lnTo>
                  <a:pt x="124829" y="1328738"/>
                </a:lnTo>
                <a:lnTo>
                  <a:pt x="112663" y="1284817"/>
                </a:lnTo>
                <a:lnTo>
                  <a:pt x="102085" y="1239838"/>
                </a:lnTo>
                <a:lnTo>
                  <a:pt x="91506" y="1194330"/>
                </a:lnTo>
                <a:lnTo>
                  <a:pt x="81456" y="1147763"/>
                </a:lnTo>
                <a:lnTo>
                  <a:pt x="71935" y="1100667"/>
                </a:lnTo>
                <a:lnTo>
                  <a:pt x="62414" y="1051984"/>
                </a:lnTo>
                <a:lnTo>
                  <a:pt x="53951" y="1002771"/>
                </a:lnTo>
                <a:lnTo>
                  <a:pt x="46017" y="952500"/>
                </a:lnTo>
                <a:lnTo>
                  <a:pt x="38612" y="901171"/>
                </a:lnTo>
                <a:lnTo>
                  <a:pt x="31736" y="849313"/>
                </a:lnTo>
                <a:lnTo>
                  <a:pt x="25389" y="795867"/>
                </a:lnTo>
                <a:lnTo>
                  <a:pt x="19571" y="741892"/>
                </a:lnTo>
                <a:lnTo>
                  <a:pt x="15339" y="686859"/>
                </a:lnTo>
                <a:lnTo>
                  <a:pt x="10579" y="630767"/>
                </a:lnTo>
                <a:lnTo>
                  <a:pt x="6876" y="574146"/>
                </a:lnTo>
                <a:lnTo>
                  <a:pt x="4231" y="516467"/>
                </a:lnTo>
                <a:lnTo>
                  <a:pt x="2116" y="457729"/>
                </a:lnTo>
                <a:lnTo>
                  <a:pt x="529" y="397933"/>
                </a:lnTo>
                <a:lnTo>
                  <a:pt x="0" y="337079"/>
                </a:lnTo>
                <a:lnTo>
                  <a:pt x="0" y="274638"/>
                </a:lnTo>
                <a:lnTo>
                  <a:pt x="1058" y="212196"/>
                </a:lnTo>
                <a:lnTo>
                  <a:pt x="3174" y="148167"/>
                </a:lnTo>
                <a:lnTo>
                  <a:pt x="3703" y="140758"/>
                </a:lnTo>
                <a:lnTo>
                  <a:pt x="4231" y="132821"/>
                </a:lnTo>
                <a:lnTo>
                  <a:pt x="6876" y="118533"/>
                </a:lnTo>
                <a:lnTo>
                  <a:pt x="11108" y="104246"/>
                </a:lnTo>
                <a:lnTo>
                  <a:pt x="16926" y="89958"/>
                </a:lnTo>
                <a:lnTo>
                  <a:pt x="23273" y="77788"/>
                </a:lnTo>
                <a:lnTo>
                  <a:pt x="31736" y="65088"/>
                </a:lnTo>
                <a:lnTo>
                  <a:pt x="40199" y="53446"/>
                </a:lnTo>
                <a:lnTo>
                  <a:pt x="50249" y="42863"/>
                </a:lnTo>
                <a:lnTo>
                  <a:pt x="61356" y="33338"/>
                </a:lnTo>
                <a:lnTo>
                  <a:pt x="72993" y="25400"/>
                </a:lnTo>
                <a:lnTo>
                  <a:pt x="85159" y="17463"/>
                </a:lnTo>
                <a:lnTo>
                  <a:pt x="98382" y="11113"/>
                </a:lnTo>
                <a:lnTo>
                  <a:pt x="112134" y="6350"/>
                </a:lnTo>
                <a:lnTo>
                  <a:pt x="126416" y="3175"/>
                </a:lnTo>
                <a:lnTo>
                  <a:pt x="141755"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2500" advTm="1000">
        <p:checker/>
      </p:transition>
    </mc:Choice>
    <mc:Fallback>
      <p:transition spd="slow" advTm="1000">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64"/>
                                        </p:tgtEl>
                                        <p:attrNameLst>
                                          <p:attrName>style.visibility</p:attrName>
                                        </p:attrNameLst>
                                      </p:cBhvr>
                                      <p:to>
                                        <p:strVal val="visible"/>
                                      </p:to>
                                    </p:set>
                                    <p:animEffect transition="in" filter="wipe(right)">
                                      <p:cBhvr>
                                        <p:cTn id="11" dur="500"/>
                                        <p:tgtEl>
                                          <p:spTgt spid="164"/>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wipe(up)">
                                      <p:cBhvr>
                                        <p:cTn id="15" dur="500"/>
                                        <p:tgtEl>
                                          <p:spTgt spid="18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165"/>
                                        </p:tgtEl>
                                        <p:attrNameLst>
                                          <p:attrName>style.visibility</p:attrName>
                                        </p:attrNameLst>
                                      </p:cBhvr>
                                      <p:to>
                                        <p:strVal val="visible"/>
                                      </p:to>
                                    </p:set>
                                    <p:animEffect transition="in" filter="barn(outVertical)">
                                      <p:cBhvr>
                                        <p:cTn id="19" dur="1150"/>
                                        <p:tgtEl>
                                          <p:spTgt spid="165"/>
                                        </p:tgtEl>
                                      </p:cBhvr>
                                    </p:animEffect>
                                  </p:childTnLst>
                                </p:cTn>
                              </p:par>
                            </p:childTnLst>
                          </p:cTn>
                        </p:par>
                        <p:par>
                          <p:cTn id="20" fill="hold">
                            <p:stCondLst>
                              <p:cond delay="3000"/>
                            </p:stCondLst>
                            <p:childTnLst>
                              <p:par>
                                <p:cTn id="21" presetID="23" presetClass="entr" presetSubtype="528" fill="hold" nodeType="afterEffect">
                                  <p:stCondLst>
                                    <p:cond delay="0"/>
                                  </p:stCondLst>
                                  <p:childTnLst>
                                    <p:set>
                                      <p:cBhvr>
                                        <p:cTn id="22" dur="1" fill="hold">
                                          <p:stCondLst>
                                            <p:cond delay="0"/>
                                          </p:stCondLst>
                                        </p:cTn>
                                        <p:tgtEl>
                                          <p:spTgt spid="185"/>
                                        </p:tgtEl>
                                        <p:attrNameLst>
                                          <p:attrName>style.visibility</p:attrName>
                                        </p:attrNameLst>
                                      </p:cBhvr>
                                      <p:to>
                                        <p:strVal val="visible"/>
                                      </p:to>
                                    </p:set>
                                    <p:anim calcmode="lin" valueType="num">
                                      <p:cBhvr>
                                        <p:cTn id="23" dur="1000" fill="hold"/>
                                        <p:tgtEl>
                                          <p:spTgt spid="185"/>
                                        </p:tgtEl>
                                        <p:attrNameLst>
                                          <p:attrName>ppt_w</p:attrName>
                                        </p:attrNameLst>
                                      </p:cBhvr>
                                      <p:tavLst>
                                        <p:tav tm="0">
                                          <p:val>
                                            <p:fltVal val="0"/>
                                          </p:val>
                                        </p:tav>
                                        <p:tav tm="100000">
                                          <p:val>
                                            <p:strVal val="#ppt_w"/>
                                          </p:val>
                                        </p:tav>
                                      </p:tavLst>
                                    </p:anim>
                                    <p:anim calcmode="lin" valueType="num">
                                      <p:cBhvr>
                                        <p:cTn id="24" dur="1000" fill="hold"/>
                                        <p:tgtEl>
                                          <p:spTgt spid="185"/>
                                        </p:tgtEl>
                                        <p:attrNameLst>
                                          <p:attrName>ppt_h</p:attrName>
                                        </p:attrNameLst>
                                      </p:cBhvr>
                                      <p:tavLst>
                                        <p:tav tm="0">
                                          <p:val>
                                            <p:fltVal val="0"/>
                                          </p:val>
                                        </p:tav>
                                        <p:tav tm="100000">
                                          <p:val>
                                            <p:strVal val="#ppt_h"/>
                                          </p:val>
                                        </p:tav>
                                      </p:tavLst>
                                    </p:anim>
                                    <p:anim calcmode="lin" valueType="num">
                                      <p:cBhvr>
                                        <p:cTn id="25" dur="1000" fill="hold"/>
                                        <p:tgtEl>
                                          <p:spTgt spid="185"/>
                                        </p:tgtEl>
                                        <p:attrNameLst>
                                          <p:attrName>ppt_x</p:attrName>
                                        </p:attrNameLst>
                                      </p:cBhvr>
                                      <p:tavLst>
                                        <p:tav tm="0">
                                          <p:val>
                                            <p:fltVal val="0.5"/>
                                          </p:val>
                                        </p:tav>
                                        <p:tav tm="100000">
                                          <p:val>
                                            <p:strVal val="#ppt_x"/>
                                          </p:val>
                                        </p:tav>
                                      </p:tavLst>
                                    </p:anim>
                                    <p:anim calcmode="lin" valueType="num">
                                      <p:cBhvr>
                                        <p:cTn id="26" dur="1000" fill="hold"/>
                                        <p:tgtEl>
                                          <p:spTgt spid="185"/>
                                        </p:tgtEl>
                                        <p:attrNameLst>
                                          <p:attrName>ppt_y</p:attrName>
                                        </p:attrNameLst>
                                      </p:cBhvr>
                                      <p:tavLst>
                                        <p:tav tm="0">
                                          <p:val>
                                            <p:fltVal val="0.5"/>
                                          </p:val>
                                        </p:tav>
                                        <p:tav tm="100000">
                                          <p:val>
                                            <p:strVal val="#ppt_y"/>
                                          </p:val>
                                        </p:tav>
                                      </p:tavLst>
                                    </p:anim>
                                  </p:childTnLst>
                                </p:cTn>
                              </p:par>
                              <p:par>
                                <p:cTn id="27" presetID="23" presetClass="entr" presetSubtype="528" fill="hold" nodeType="withEffect">
                                  <p:stCondLst>
                                    <p:cond delay="400"/>
                                  </p:stCondLst>
                                  <p:childTnLst>
                                    <p:set>
                                      <p:cBhvr>
                                        <p:cTn id="28" dur="1" fill="hold">
                                          <p:stCondLst>
                                            <p:cond delay="0"/>
                                          </p:stCondLst>
                                        </p:cTn>
                                        <p:tgtEl>
                                          <p:spTgt spid="188"/>
                                        </p:tgtEl>
                                        <p:attrNameLst>
                                          <p:attrName>style.visibility</p:attrName>
                                        </p:attrNameLst>
                                      </p:cBhvr>
                                      <p:to>
                                        <p:strVal val="visible"/>
                                      </p:to>
                                    </p:set>
                                    <p:anim calcmode="lin" valueType="num">
                                      <p:cBhvr>
                                        <p:cTn id="29" dur="1000" fill="hold"/>
                                        <p:tgtEl>
                                          <p:spTgt spid="188"/>
                                        </p:tgtEl>
                                        <p:attrNameLst>
                                          <p:attrName>ppt_w</p:attrName>
                                        </p:attrNameLst>
                                      </p:cBhvr>
                                      <p:tavLst>
                                        <p:tav tm="0">
                                          <p:val>
                                            <p:fltVal val="0"/>
                                          </p:val>
                                        </p:tav>
                                        <p:tav tm="100000">
                                          <p:val>
                                            <p:strVal val="#ppt_w"/>
                                          </p:val>
                                        </p:tav>
                                      </p:tavLst>
                                    </p:anim>
                                    <p:anim calcmode="lin" valueType="num">
                                      <p:cBhvr>
                                        <p:cTn id="30" dur="1000" fill="hold"/>
                                        <p:tgtEl>
                                          <p:spTgt spid="188"/>
                                        </p:tgtEl>
                                        <p:attrNameLst>
                                          <p:attrName>ppt_h</p:attrName>
                                        </p:attrNameLst>
                                      </p:cBhvr>
                                      <p:tavLst>
                                        <p:tav tm="0">
                                          <p:val>
                                            <p:fltVal val="0"/>
                                          </p:val>
                                        </p:tav>
                                        <p:tav tm="100000">
                                          <p:val>
                                            <p:strVal val="#ppt_h"/>
                                          </p:val>
                                        </p:tav>
                                      </p:tavLst>
                                    </p:anim>
                                    <p:anim calcmode="lin" valueType="num">
                                      <p:cBhvr>
                                        <p:cTn id="31" dur="1000" fill="hold"/>
                                        <p:tgtEl>
                                          <p:spTgt spid="188"/>
                                        </p:tgtEl>
                                        <p:attrNameLst>
                                          <p:attrName>ppt_x</p:attrName>
                                        </p:attrNameLst>
                                      </p:cBhvr>
                                      <p:tavLst>
                                        <p:tav tm="0">
                                          <p:val>
                                            <p:fltVal val="0.5"/>
                                          </p:val>
                                        </p:tav>
                                        <p:tav tm="100000">
                                          <p:val>
                                            <p:strVal val="#ppt_x"/>
                                          </p:val>
                                        </p:tav>
                                      </p:tavLst>
                                    </p:anim>
                                    <p:anim calcmode="lin" valueType="num">
                                      <p:cBhvr>
                                        <p:cTn id="32" dur="1000" fill="hold"/>
                                        <p:tgtEl>
                                          <p:spTgt spid="188"/>
                                        </p:tgtEl>
                                        <p:attrNameLst>
                                          <p:attrName>ppt_y</p:attrName>
                                        </p:attrNameLst>
                                      </p:cBhvr>
                                      <p:tavLst>
                                        <p:tav tm="0">
                                          <p:val>
                                            <p:fltVal val="0.5"/>
                                          </p:val>
                                        </p:tav>
                                        <p:tav tm="100000">
                                          <p:val>
                                            <p:strVal val="#ppt_y"/>
                                          </p:val>
                                        </p:tav>
                                      </p:tavLst>
                                    </p:anim>
                                  </p:childTnLst>
                                </p:cTn>
                              </p:par>
                              <p:par>
                                <p:cTn id="33" presetID="23" presetClass="entr" presetSubtype="528" fill="hold" nodeType="withEffect">
                                  <p:stCondLst>
                                    <p:cond delay="800"/>
                                  </p:stCondLst>
                                  <p:childTnLst>
                                    <p:set>
                                      <p:cBhvr>
                                        <p:cTn id="34" dur="1" fill="hold">
                                          <p:stCondLst>
                                            <p:cond delay="0"/>
                                          </p:stCondLst>
                                        </p:cTn>
                                        <p:tgtEl>
                                          <p:spTgt spid="191"/>
                                        </p:tgtEl>
                                        <p:attrNameLst>
                                          <p:attrName>style.visibility</p:attrName>
                                        </p:attrNameLst>
                                      </p:cBhvr>
                                      <p:to>
                                        <p:strVal val="visible"/>
                                      </p:to>
                                    </p:set>
                                    <p:anim calcmode="lin" valueType="num">
                                      <p:cBhvr>
                                        <p:cTn id="35" dur="1000" fill="hold"/>
                                        <p:tgtEl>
                                          <p:spTgt spid="191"/>
                                        </p:tgtEl>
                                        <p:attrNameLst>
                                          <p:attrName>ppt_w</p:attrName>
                                        </p:attrNameLst>
                                      </p:cBhvr>
                                      <p:tavLst>
                                        <p:tav tm="0">
                                          <p:val>
                                            <p:fltVal val="0"/>
                                          </p:val>
                                        </p:tav>
                                        <p:tav tm="100000">
                                          <p:val>
                                            <p:strVal val="#ppt_w"/>
                                          </p:val>
                                        </p:tav>
                                      </p:tavLst>
                                    </p:anim>
                                    <p:anim calcmode="lin" valueType="num">
                                      <p:cBhvr>
                                        <p:cTn id="36" dur="1000" fill="hold"/>
                                        <p:tgtEl>
                                          <p:spTgt spid="191"/>
                                        </p:tgtEl>
                                        <p:attrNameLst>
                                          <p:attrName>ppt_h</p:attrName>
                                        </p:attrNameLst>
                                      </p:cBhvr>
                                      <p:tavLst>
                                        <p:tav tm="0">
                                          <p:val>
                                            <p:fltVal val="0"/>
                                          </p:val>
                                        </p:tav>
                                        <p:tav tm="100000">
                                          <p:val>
                                            <p:strVal val="#ppt_h"/>
                                          </p:val>
                                        </p:tav>
                                      </p:tavLst>
                                    </p:anim>
                                    <p:anim calcmode="lin" valueType="num">
                                      <p:cBhvr>
                                        <p:cTn id="37" dur="1000" fill="hold"/>
                                        <p:tgtEl>
                                          <p:spTgt spid="191"/>
                                        </p:tgtEl>
                                        <p:attrNameLst>
                                          <p:attrName>ppt_x</p:attrName>
                                        </p:attrNameLst>
                                      </p:cBhvr>
                                      <p:tavLst>
                                        <p:tav tm="0">
                                          <p:val>
                                            <p:fltVal val="0.5"/>
                                          </p:val>
                                        </p:tav>
                                        <p:tav tm="100000">
                                          <p:val>
                                            <p:strVal val="#ppt_x"/>
                                          </p:val>
                                        </p:tav>
                                      </p:tavLst>
                                    </p:anim>
                                    <p:anim calcmode="lin" valueType="num">
                                      <p:cBhvr>
                                        <p:cTn id="38" dur="1000" fill="hold"/>
                                        <p:tgtEl>
                                          <p:spTgt spid="191"/>
                                        </p:tgtEl>
                                        <p:attrNameLst>
                                          <p:attrName>ppt_y</p:attrName>
                                        </p:attrNameLst>
                                      </p:cBhvr>
                                      <p:tavLst>
                                        <p:tav tm="0">
                                          <p:val>
                                            <p:fltVal val="0.5"/>
                                          </p:val>
                                        </p:tav>
                                        <p:tav tm="100000">
                                          <p:val>
                                            <p:strVal val="#ppt_y"/>
                                          </p:val>
                                        </p:tav>
                                      </p:tavLst>
                                    </p:anim>
                                  </p:childTnLst>
                                </p:cTn>
                              </p:par>
                              <p:par>
                                <p:cTn id="39" presetID="23" presetClass="entr" presetSubtype="528" fill="hold" nodeType="withEffect">
                                  <p:stCondLst>
                                    <p:cond delay="0"/>
                                  </p:stCondLst>
                                  <p:childTnLst>
                                    <p:set>
                                      <p:cBhvr>
                                        <p:cTn id="40" dur="1" fill="hold">
                                          <p:stCondLst>
                                            <p:cond delay="0"/>
                                          </p:stCondLst>
                                        </p:cTn>
                                        <p:tgtEl>
                                          <p:spTgt spid="194"/>
                                        </p:tgtEl>
                                        <p:attrNameLst>
                                          <p:attrName>style.visibility</p:attrName>
                                        </p:attrNameLst>
                                      </p:cBhvr>
                                      <p:to>
                                        <p:strVal val="visible"/>
                                      </p:to>
                                    </p:set>
                                    <p:anim calcmode="lin" valueType="num">
                                      <p:cBhvr>
                                        <p:cTn id="41" dur="1000" fill="hold"/>
                                        <p:tgtEl>
                                          <p:spTgt spid="194"/>
                                        </p:tgtEl>
                                        <p:attrNameLst>
                                          <p:attrName>ppt_w</p:attrName>
                                        </p:attrNameLst>
                                      </p:cBhvr>
                                      <p:tavLst>
                                        <p:tav tm="0">
                                          <p:val>
                                            <p:fltVal val="0"/>
                                          </p:val>
                                        </p:tav>
                                        <p:tav tm="100000">
                                          <p:val>
                                            <p:strVal val="#ppt_w"/>
                                          </p:val>
                                        </p:tav>
                                      </p:tavLst>
                                    </p:anim>
                                    <p:anim calcmode="lin" valueType="num">
                                      <p:cBhvr>
                                        <p:cTn id="42" dur="1000" fill="hold"/>
                                        <p:tgtEl>
                                          <p:spTgt spid="194"/>
                                        </p:tgtEl>
                                        <p:attrNameLst>
                                          <p:attrName>ppt_h</p:attrName>
                                        </p:attrNameLst>
                                      </p:cBhvr>
                                      <p:tavLst>
                                        <p:tav tm="0">
                                          <p:val>
                                            <p:fltVal val="0"/>
                                          </p:val>
                                        </p:tav>
                                        <p:tav tm="100000">
                                          <p:val>
                                            <p:strVal val="#ppt_h"/>
                                          </p:val>
                                        </p:tav>
                                      </p:tavLst>
                                    </p:anim>
                                    <p:anim calcmode="lin" valueType="num">
                                      <p:cBhvr>
                                        <p:cTn id="43" dur="1000" fill="hold"/>
                                        <p:tgtEl>
                                          <p:spTgt spid="194"/>
                                        </p:tgtEl>
                                        <p:attrNameLst>
                                          <p:attrName>ppt_x</p:attrName>
                                        </p:attrNameLst>
                                      </p:cBhvr>
                                      <p:tavLst>
                                        <p:tav tm="0">
                                          <p:val>
                                            <p:fltVal val="0.5"/>
                                          </p:val>
                                        </p:tav>
                                        <p:tav tm="100000">
                                          <p:val>
                                            <p:strVal val="#ppt_x"/>
                                          </p:val>
                                        </p:tav>
                                      </p:tavLst>
                                    </p:anim>
                                    <p:anim calcmode="lin" valueType="num">
                                      <p:cBhvr>
                                        <p:cTn id="44" dur="1000" fill="hold"/>
                                        <p:tgtEl>
                                          <p:spTgt spid="194"/>
                                        </p:tgtEl>
                                        <p:attrNameLst>
                                          <p:attrName>ppt_y</p:attrName>
                                        </p:attrNameLst>
                                      </p:cBhvr>
                                      <p:tavLst>
                                        <p:tav tm="0">
                                          <p:val>
                                            <p:fltVal val="0.5"/>
                                          </p:val>
                                        </p:tav>
                                        <p:tav tm="100000">
                                          <p:val>
                                            <p:strVal val="#ppt_y"/>
                                          </p:val>
                                        </p:tav>
                                      </p:tavLst>
                                    </p:anim>
                                  </p:childTnLst>
                                </p:cTn>
                              </p:par>
                              <p:par>
                                <p:cTn id="45" presetID="23" presetClass="entr" presetSubtype="528" fill="hold" nodeType="withEffect">
                                  <p:stCondLst>
                                    <p:cond delay="500"/>
                                  </p:stCondLst>
                                  <p:childTnLst>
                                    <p:set>
                                      <p:cBhvr>
                                        <p:cTn id="46" dur="1" fill="hold">
                                          <p:stCondLst>
                                            <p:cond delay="0"/>
                                          </p:stCondLst>
                                        </p:cTn>
                                        <p:tgtEl>
                                          <p:spTgt spid="197"/>
                                        </p:tgtEl>
                                        <p:attrNameLst>
                                          <p:attrName>style.visibility</p:attrName>
                                        </p:attrNameLst>
                                      </p:cBhvr>
                                      <p:to>
                                        <p:strVal val="visible"/>
                                      </p:to>
                                    </p:set>
                                    <p:anim calcmode="lin" valueType="num">
                                      <p:cBhvr>
                                        <p:cTn id="47" dur="1000" fill="hold"/>
                                        <p:tgtEl>
                                          <p:spTgt spid="197"/>
                                        </p:tgtEl>
                                        <p:attrNameLst>
                                          <p:attrName>ppt_w</p:attrName>
                                        </p:attrNameLst>
                                      </p:cBhvr>
                                      <p:tavLst>
                                        <p:tav tm="0">
                                          <p:val>
                                            <p:fltVal val="0"/>
                                          </p:val>
                                        </p:tav>
                                        <p:tav tm="100000">
                                          <p:val>
                                            <p:strVal val="#ppt_w"/>
                                          </p:val>
                                        </p:tav>
                                      </p:tavLst>
                                    </p:anim>
                                    <p:anim calcmode="lin" valueType="num">
                                      <p:cBhvr>
                                        <p:cTn id="48" dur="1000" fill="hold"/>
                                        <p:tgtEl>
                                          <p:spTgt spid="197"/>
                                        </p:tgtEl>
                                        <p:attrNameLst>
                                          <p:attrName>ppt_h</p:attrName>
                                        </p:attrNameLst>
                                      </p:cBhvr>
                                      <p:tavLst>
                                        <p:tav tm="0">
                                          <p:val>
                                            <p:fltVal val="0"/>
                                          </p:val>
                                        </p:tav>
                                        <p:tav tm="100000">
                                          <p:val>
                                            <p:strVal val="#ppt_h"/>
                                          </p:val>
                                        </p:tav>
                                      </p:tavLst>
                                    </p:anim>
                                    <p:anim calcmode="lin" valueType="num">
                                      <p:cBhvr>
                                        <p:cTn id="49" dur="1000" fill="hold"/>
                                        <p:tgtEl>
                                          <p:spTgt spid="197"/>
                                        </p:tgtEl>
                                        <p:attrNameLst>
                                          <p:attrName>ppt_x</p:attrName>
                                        </p:attrNameLst>
                                      </p:cBhvr>
                                      <p:tavLst>
                                        <p:tav tm="0">
                                          <p:val>
                                            <p:fltVal val="0.5"/>
                                          </p:val>
                                        </p:tav>
                                        <p:tav tm="100000">
                                          <p:val>
                                            <p:strVal val="#ppt_x"/>
                                          </p:val>
                                        </p:tav>
                                      </p:tavLst>
                                    </p:anim>
                                    <p:anim calcmode="lin" valueType="num">
                                      <p:cBhvr>
                                        <p:cTn id="50" dur="1000" fill="hold"/>
                                        <p:tgtEl>
                                          <p:spTgt spid="197"/>
                                        </p:tgtEl>
                                        <p:attrNameLst>
                                          <p:attrName>ppt_y</p:attrName>
                                        </p:attrNameLst>
                                      </p:cBhvr>
                                      <p:tavLst>
                                        <p:tav tm="0">
                                          <p:val>
                                            <p:fltVal val="0.5"/>
                                          </p:val>
                                        </p:tav>
                                        <p:tav tm="100000">
                                          <p:val>
                                            <p:strVal val="#ppt_y"/>
                                          </p:val>
                                        </p:tav>
                                      </p:tavLst>
                                    </p:anim>
                                  </p:childTnLst>
                                </p:cTn>
                              </p:par>
                              <p:par>
                                <p:cTn id="51" presetID="23" presetClass="entr" presetSubtype="528" fill="hold" nodeType="withEffect">
                                  <p:stCondLst>
                                    <p:cond delay="800"/>
                                  </p:stCondLst>
                                  <p:childTnLst>
                                    <p:set>
                                      <p:cBhvr>
                                        <p:cTn id="52" dur="1" fill="hold">
                                          <p:stCondLst>
                                            <p:cond delay="0"/>
                                          </p:stCondLst>
                                        </p:cTn>
                                        <p:tgtEl>
                                          <p:spTgt spid="200"/>
                                        </p:tgtEl>
                                        <p:attrNameLst>
                                          <p:attrName>style.visibility</p:attrName>
                                        </p:attrNameLst>
                                      </p:cBhvr>
                                      <p:to>
                                        <p:strVal val="visible"/>
                                      </p:to>
                                    </p:set>
                                    <p:anim calcmode="lin" valueType="num">
                                      <p:cBhvr>
                                        <p:cTn id="53" dur="1000" fill="hold"/>
                                        <p:tgtEl>
                                          <p:spTgt spid="200"/>
                                        </p:tgtEl>
                                        <p:attrNameLst>
                                          <p:attrName>ppt_w</p:attrName>
                                        </p:attrNameLst>
                                      </p:cBhvr>
                                      <p:tavLst>
                                        <p:tav tm="0">
                                          <p:val>
                                            <p:fltVal val="0"/>
                                          </p:val>
                                        </p:tav>
                                        <p:tav tm="100000">
                                          <p:val>
                                            <p:strVal val="#ppt_w"/>
                                          </p:val>
                                        </p:tav>
                                      </p:tavLst>
                                    </p:anim>
                                    <p:anim calcmode="lin" valueType="num">
                                      <p:cBhvr>
                                        <p:cTn id="54" dur="1000" fill="hold"/>
                                        <p:tgtEl>
                                          <p:spTgt spid="200"/>
                                        </p:tgtEl>
                                        <p:attrNameLst>
                                          <p:attrName>ppt_h</p:attrName>
                                        </p:attrNameLst>
                                      </p:cBhvr>
                                      <p:tavLst>
                                        <p:tav tm="0">
                                          <p:val>
                                            <p:fltVal val="0"/>
                                          </p:val>
                                        </p:tav>
                                        <p:tav tm="100000">
                                          <p:val>
                                            <p:strVal val="#ppt_h"/>
                                          </p:val>
                                        </p:tav>
                                      </p:tavLst>
                                    </p:anim>
                                    <p:anim calcmode="lin" valueType="num">
                                      <p:cBhvr>
                                        <p:cTn id="55" dur="1000" fill="hold"/>
                                        <p:tgtEl>
                                          <p:spTgt spid="200"/>
                                        </p:tgtEl>
                                        <p:attrNameLst>
                                          <p:attrName>ppt_x</p:attrName>
                                        </p:attrNameLst>
                                      </p:cBhvr>
                                      <p:tavLst>
                                        <p:tav tm="0">
                                          <p:val>
                                            <p:fltVal val="0.5"/>
                                          </p:val>
                                        </p:tav>
                                        <p:tav tm="100000">
                                          <p:val>
                                            <p:strVal val="#ppt_x"/>
                                          </p:val>
                                        </p:tav>
                                      </p:tavLst>
                                    </p:anim>
                                    <p:anim calcmode="lin" valueType="num">
                                      <p:cBhvr>
                                        <p:cTn id="56" dur="1000" fill="hold"/>
                                        <p:tgtEl>
                                          <p:spTgt spid="200"/>
                                        </p:tgtEl>
                                        <p:attrNameLst>
                                          <p:attrName>ppt_y</p:attrName>
                                        </p:attrNameLst>
                                      </p:cBhvr>
                                      <p:tavLst>
                                        <p:tav tm="0">
                                          <p:val>
                                            <p:fltVal val="0.5"/>
                                          </p:val>
                                        </p:tav>
                                        <p:tav tm="100000">
                                          <p:val>
                                            <p:strVal val="#ppt_y"/>
                                          </p:val>
                                        </p:tav>
                                      </p:tavLst>
                                    </p:anim>
                                  </p:childTnLst>
                                </p:cTn>
                              </p:par>
                            </p:childTnLst>
                          </p:cTn>
                        </p:par>
                        <p:par>
                          <p:cTn id="57" fill="hold">
                            <p:stCondLst>
                              <p:cond delay="4000"/>
                            </p:stCondLst>
                            <p:childTnLst>
                              <p:par>
                                <p:cTn id="58" presetID="53" presetClass="entr" presetSubtype="16" fill="hold" grpId="0" nodeType="afterEffect">
                                  <p:stCondLst>
                                    <p:cond delay="0"/>
                                  </p:stCondLst>
                                  <p:childTnLst>
                                    <p:set>
                                      <p:cBhvr>
                                        <p:cTn id="59" dur="1" fill="hold">
                                          <p:stCondLst>
                                            <p:cond delay="0"/>
                                          </p:stCondLst>
                                        </p:cTn>
                                        <p:tgtEl>
                                          <p:spTgt spid="227"/>
                                        </p:tgtEl>
                                        <p:attrNameLst>
                                          <p:attrName>style.visibility</p:attrName>
                                        </p:attrNameLst>
                                      </p:cBhvr>
                                      <p:to>
                                        <p:strVal val="visible"/>
                                      </p:to>
                                    </p:set>
                                    <p:anim calcmode="lin" valueType="num">
                                      <p:cBhvr>
                                        <p:cTn id="60" dur="500" fill="hold"/>
                                        <p:tgtEl>
                                          <p:spTgt spid="227"/>
                                        </p:tgtEl>
                                        <p:attrNameLst>
                                          <p:attrName>ppt_w</p:attrName>
                                        </p:attrNameLst>
                                      </p:cBhvr>
                                      <p:tavLst>
                                        <p:tav tm="0">
                                          <p:val>
                                            <p:fltVal val="0"/>
                                          </p:val>
                                        </p:tav>
                                        <p:tav tm="100000">
                                          <p:val>
                                            <p:strVal val="#ppt_w"/>
                                          </p:val>
                                        </p:tav>
                                      </p:tavLst>
                                    </p:anim>
                                    <p:anim calcmode="lin" valueType="num">
                                      <p:cBhvr>
                                        <p:cTn id="61" dur="500" fill="hold"/>
                                        <p:tgtEl>
                                          <p:spTgt spid="227"/>
                                        </p:tgtEl>
                                        <p:attrNameLst>
                                          <p:attrName>ppt_h</p:attrName>
                                        </p:attrNameLst>
                                      </p:cBhvr>
                                      <p:tavLst>
                                        <p:tav tm="0">
                                          <p:val>
                                            <p:fltVal val="0"/>
                                          </p:val>
                                        </p:tav>
                                        <p:tav tm="100000">
                                          <p:val>
                                            <p:strVal val="#ppt_h"/>
                                          </p:val>
                                        </p:tav>
                                      </p:tavLst>
                                    </p:anim>
                                    <p:animEffect transition="in" filter="fade">
                                      <p:cBhvr>
                                        <p:cTn id="62" dur="500"/>
                                        <p:tgtEl>
                                          <p:spTgt spid="227"/>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226"/>
                                        </p:tgtEl>
                                        <p:attrNameLst>
                                          <p:attrName>style.visibility</p:attrName>
                                        </p:attrNameLst>
                                      </p:cBhvr>
                                      <p:to>
                                        <p:strVal val="visible"/>
                                      </p:to>
                                    </p:set>
                                    <p:anim calcmode="lin" valueType="num">
                                      <p:cBhvr>
                                        <p:cTn id="65" dur="500" fill="hold"/>
                                        <p:tgtEl>
                                          <p:spTgt spid="226"/>
                                        </p:tgtEl>
                                        <p:attrNameLst>
                                          <p:attrName>ppt_w</p:attrName>
                                        </p:attrNameLst>
                                      </p:cBhvr>
                                      <p:tavLst>
                                        <p:tav tm="0">
                                          <p:val>
                                            <p:fltVal val="0"/>
                                          </p:val>
                                        </p:tav>
                                        <p:tav tm="100000">
                                          <p:val>
                                            <p:strVal val="#ppt_w"/>
                                          </p:val>
                                        </p:tav>
                                      </p:tavLst>
                                    </p:anim>
                                    <p:anim calcmode="lin" valueType="num">
                                      <p:cBhvr>
                                        <p:cTn id="66" dur="500" fill="hold"/>
                                        <p:tgtEl>
                                          <p:spTgt spid="226"/>
                                        </p:tgtEl>
                                        <p:attrNameLst>
                                          <p:attrName>ppt_h</p:attrName>
                                        </p:attrNameLst>
                                      </p:cBhvr>
                                      <p:tavLst>
                                        <p:tav tm="0">
                                          <p:val>
                                            <p:fltVal val="0"/>
                                          </p:val>
                                        </p:tav>
                                        <p:tav tm="100000">
                                          <p:val>
                                            <p:strVal val="#ppt_h"/>
                                          </p:val>
                                        </p:tav>
                                      </p:tavLst>
                                    </p:anim>
                                    <p:animEffect transition="in" filter="fade">
                                      <p:cBhvr>
                                        <p:cTn id="67" dur="500"/>
                                        <p:tgtEl>
                                          <p:spTgt spid="22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224"/>
                                        </p:tgtEl>
                                        <p:attrNameLst>
                                          <p:attrName>style.visibility</p:attrName>
                                        </p:attrNameLst>
                                      </p:cBhvr>
                                      <p:to>
                                        <p:strVal val="visible"/>
                                      </p:to>
                                    </p:set>
                                    <p:anim calcmode="lin" valueType="num">
                                      <p:cBhvr>
                                        <p:cTn id="70" dur="500" fill="hold"/>
                                        <p:tgtEl>
                                          <p:spTgt spid="224"/>
                                        </p:tgtEl>
                                        <p:attrNameLst>
                                          <p:attrName>ppt_w</p:attrName>
                                        </p:attrNameLst>
                                      </p:cBhvr>
                                      <p:tavLst>
                                        <p:tav tm="0">
                                          <p:val>
                                            <p:fltVal val="0"/>
                                          </p:val>
                                        </p:tav>
                                        <p:tav tm="100000">
                                          <p:val>
                                            <p:strVal val="#ppt_w"/>
                                          </p:val>
                                        </p:tav>
                                      </p:tavLst>
                                    </p:anim>
                                    <p:anim calcmode="lin" valueType="num">
                                      <p:cBhvr>
                                        <p:cTn id="71" dur="500" fill="hold"/>
                                        <p:tgtEl>
                                          <p:spTgt spid="224"/>
                                        </p:tgtEl>
                                        <p:attrNameLst>
                                          <p:attrName>ppt_h</p:attrName>
                                        </p:attrNameLst>
                                      </p:cBhvr>
                                      <p:tavLst>
                                        <p:tav tm="0">
                                          <p:val>
                                            <p:fltVal val="0"/>
                                          </p:val>
                                        </p:tav>
                                        <p:tav tm="100000">
                                          <p:val>
                                            <p:strVal val="#ppt_h"/>
                                          </p:val>
                                        </p:tav>
                                      </p:tavLst>
                                    </p:anim>
                                    <p:animEffect transition="in" filter="fade">
                                      <p:cBhvr>
                                        <p:cTn id="72" dur="500"/>
                                        <p:tgtEl>
                                          <p:spTgt spid="224"/>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22"/>
                                        </p:tgtEl>
                                        <p:attrNameLst>
                                          <p:attrName>style.visibility</p:attrName>
                                        </p:attrNameLst>
                                      </p:cBhvr>
                                      <p:to>
                                        <p:strVal val="visible"/>
                                      </p:to>
                                    </p:set>
                                    <p:anim calcmode="lin" valueType="num">
                                      <p:cBhvr>
                                        <p:cTn id="75" dur="500" fill="hold"/>
                                        <p:tgtEl>
                                          <p:spTgt spid="222"/>
                                        </p:tgtEl>
                                        <p:attrNameLst>
                                          <p:attrName>ppt_w</p:attrName>
                                        </p:attrNameLst>
                                      </p:cBhvr>
                                      <p:tavLst>
                                        <p:tav tm="0">
                                          <p:val>
                                            <p:fltVal val="0"/>
                                          </p:val>
                                        </p:tav>
                                        <p:tav tm="100000">
                                          <p:val>
                                            <p:strVal val="#ppt_w"/>
                                          </p:val>
                                        </p:tav>
                                      </p:tavLst>
                                    </p:anim>
                                    <p:anim calcmode="lin" valueType="num">
                                      <p:cBhvr>
                                        <p:cTn id="76" dur="500" fill="hold"/>
                                        <p:tgtEl>
                                          <p:spTgt spid="222"/>
                                        </p:tgtEl>
                                        <p:attrNameLst>
                                          <p:attrName>ppt_h</p:attrName>
                                        </p:attrNameLst>
                                      </p:cBhvr>
                                      <p:tavLst>
                                        <p:tav tm="0">
                                          <p:val>
                                            <p:fltVal val="0"/>
                                          </p:val>
                                        </p:tav>
                                        <p:tav tm="100000">
                                          <p:val>
                                            <p:strVal val="#ppt_h"/>
                                          </p:val>
                                        </p:tav>
                                      </p:tavLst>
                                    </p:anim>
                                    <p:animEffect transition="in" filter="fade">
                                      <p:cBhvr>
                                        <p:cTn id="77" dur="500"/>
                                        <p:tgtEl>
                                          <p:spTgt spid="222"/>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223"/>
                                        </p:tgtEl>
                                        <p:attrNameLst>
                                          <p:attrName>style.visibility</p:attrName>
                                        </p:attrNameLst>
                                      </p:cBhvr>
                                      <p:to>
                                        <p:strVal val="visible"/>
                                      </p:to>
                                    </p:set>
                                    <p:anim calcmode="lin" valueType="num">
                                      <p:cBhvr>
                                        <p:cTn id="80" dur="500" fill="hold"/>
                                        <p:tgtEl>
                                          <p:spTgt spid="223"/>
                                        </p:tgtEl>
                                        <p:attrNameLst>
                                          <p:attrName>ppt_w</p:attrName>
                                        </p:attrNameLst>
                                      </p:cBhvr>
                                      <p:tavLst>
                                        <p:tav tm="0">
                                          <p:val>
                                            <p:fltVal val="0"/>
                                          </p:val>
                                        </p:tav>
                                        <p:tav tm="100000">
                                          <p:val>
                                            <p:strVal val="#ppt_w"/>
                                          </p:val>
                                        </p:tav>
                                      </p:tavLst>
                                    </p:anim>
                                    <p:anim calcmode="lin" valueType="num">
                                      <p:cBhvr>
                                        <p:cTn id="81" dur="500" fill="hold"/>
                                        <p:tgtEl>
                                          <p:spTgt spid="223"/>
                                        </p:tgtEl>
                                        <p:attrNameLst>
                                          <p:attrName>ppt_h</p:attrName>
                                        </p:attrNameLst>
                                      </p:cBhvr>
                                      <p:tavLst>
                                        <p:tav tm="0">
                                          <p:val>
                                            <p:fltVal val="0"/>
                                          </p:val>
                                        </p:tav>
                                        <p:tav tm="100000">
                                          <p:val>
                                            <p:strVal val="#ppt_h"/>
                                          </p:val>
                                        </p:tav>
                                      </p:tavLst>
                                    </p:anim>
                                    <p:animEffect transition="in" filter="fade">
                                      <p:cBhvr>
                                        <p:cTn id="82" dur="500"/>
                                        <p:tgtEl>
                                          <p:spTgt spid="223"/>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225"/>
                                        </p:tgtEl>
                                        <p:attrNameLst>
                                          <p:attrName>style.visibility</p:attrName>
                                        </p:attrNameLst>
                                      </p:cBhvr>
                                      <p:to>
                                        <p:strVal val="visible"/>
                                      </p:to>
                                    </p:set>
                                    <p:anim calcmode="lin" valueType="num">
                                      <p:cBhvr>
                                        <p:cTn id="85" dur="500" fill="hold"/>
                                        <p:tgtEl>
                                          <p:spTgt spid="225"/>
                                        </p:tgtEl>
                                        <p:attrNameLst>
                                          <p:attrName>ppt_w</p:attrName>
                                        </p:attrNameLst>
                                      </p:cBhvr>
                                      <p:tavLst>
                                        <p:tav tm="0">
                                          <p:val>
                                            <p:fltVal val="0"/>
                                          </p:val>
                                        </p:tav>
                                        <p:tav tm="100000">
                                          <p:val>
                                            <p:strVal val="#ppt_w"/>
                                          </p:val>
                                        </p:tav>
                                      </p:tavLst>
                                    </p:anim>
                                    <p:anim calcmode="lin" valueType="num">
                                      <p:cBhvr>
                                        <p:cTn id="86" dur="500" fill="hold"/>
                                        <p:tgtEl>
                                          <p:spTgt spid="225"/>
                                        </p:tgtEl>
                                        <p:attrNameLst>
                                          <p:attrName>ppt_h</p:attrName>
                                        </p:attrNameLst>
                                      </p:cBhvr>
                                      <p:tavLst>
                                        <p:tav tm="0">
                                          <p:val>
                                            <p:fltVal val="0"/>
                                          </p:val>
                                        </p:tav>
                                        <p:tav tm="100000">
                                          <p:val>
                                            <p:strVal val="#ppt_h"/>
                                          </p:val>
                                        </p:tav>
                                      </p:tavLst>
                                    </p:anim>
                                    <p:animEffect transition="in" filter="fade">
                                      <p:cBhvr>
                                        <p:cTn id="87" dur="500"/>
                                        <p:tgtEl>
                                          <p:spTgt spid="225"/>
                                        </p:tgtEl>
                                      </p:cBhvr>
                                    </p:animEffect>
                                  </p:childTnLst>
                                </p:cTn>
                              </p:par>
                            </p:childTnLst>
                          </p:cTn>
                        </p:par>
                        <p:par>
                          <p:cTn id="88" fill="hold">
                            <p:stCondLst>
                              <p:cond delay="4500"/>
                            </p:stCondLst>
                            <p:childTnLst>
                              <p:par>
                                <p:cTn id="89" presetID="22" presetClass="entr" presetSubtype="1" fill="hold" grpId="0" nodeType="afterEffect">
                                  <p:stCondLst>
                                    <p:cond delay="0"/>
                                  </p:stCondLst>
                                  <p:childTnLst>
                                    <p:set>
                                      <p:cBhvr>
                                        <p:cTn id="90" dur="1" fill="hold">
                                          <p:stCondLst>
                                            <p:cond delay="0"/>
                                          </p:stCondLst>
                                        </p:cTn>
                                        <p:tgtEl>
                                          <p:spTgt spid="203"/>
                                        </p:tgtEl>
                                        <p:attrNameLst>
                                          <p:attrName>style.visibility</p:attrName>
                                        </p:attrNameLst>
                                      </p:cBhvr>
                                      <p:to>
                                        <p:strVal val="visible"/>
                                      </p:to>
                                    </p:set>
                                    <p:animEffect transition="in" filter="wipe(up)">
                                      <p:cBhvr>
                                        <p:cTn id="91" dur="75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164" grpId="0"/>
      <p:bldP spid="184" grpId="0" animBg="1"/>
      <p:bldP spid="203" grpId="0"/>
      <p:bldP spid="222" grpId="0" animBg="1"/>
      <p:bldP spid="223" grpId="0" animBg="1"/>
      <p:bldP spid="224" grpId="0" animBg="1"/>
      <p:bldP spid="225" grpId="0" animBg="1"/>
      <p:bldP spid="226" grpId="0" animBg="1"/>
      <p:bldP spid="22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圆角矩形 16"/>
          <p:cNvSpPr/>
          <p:nvPr/>
        </p:nvSpPr>
        <p:spPr>
          <a:xfrm>
            <a:off x="1524964" y="2924946"/>
            <a:ext cx="2663316" cy="2584362"/>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nvGrpSpPr>
          <p:cNvPr id="39" name="组合 38"/>
          <p:cNvGrpSpPr/>
          <p:nvPr/>
        </p:nvGrpSpPr>
        <p:grpSpPr>
          <a:xfrm>
            <a:off x="2046870" y="1693645"/>
            <a:ext cx="1574578" cy="1574578"/>
            <a:chOff x="3592776" y="1700808"/>
            <a:chExt cx="1574578" cy="1574578"/>
          </a:xfrm>
        </p:grpSpPr>
        <p:grpSp>
          <p:nvGrpSpPr>
            <p:cNvPr id="18" name="组合 17"/>
            <p:cNvGrpSpPr/>
            <p:nvPr/>
          </p:nvGrpSpPr>
          <p:grpSpPr>
            <a:xfrm>
              <a:off x="3592776" y="1700808"/>
              <a:ext cx="1574578" cy="1574578"/>
              <a:chOff x="304800" y="673100"/>
              <a:chExt cx="4000500" cy="4000500"/>
            </a:xfrm>
            <a:effectLst>
              <a:outerShdw blurRad="444500" dist="254000" dir="8100000" algn="tr" rotWithShape="0">
                <a:prstClr val="black">
                  <a:alpha val="50000"/>
                </a:prstClr>
              </a:outerShdw>
            </a:effectLst>
          </p:grpSpPr>
          <p:sp>
            <p:nvSpPr>
              <p:cNvPr id="19" name="同心圆 1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j-ea"/>
                  <a:ea typeface="+mj-ea"/>
                </a:endParaRPr>
              </a:p>
            </p:txBody>
          </p:sp>
          <p:sp>
            <p:nvSpPr>
              <p:cNvPr id="20" name="椭圆 19"/>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mj-ea"/>
                  <a:ea typeface="+mj-ea"/>
                </a:endParaRPr>
              </a:p>
            </p:txBody>
          </p:sp>
        </p:grpSp>
        <p:sp>
          <p:nvSpPr>
            <p:cNvPr id="22" name="矩形 21"/>
            <p:cNvSpPr/>
            <p:nvPr/>
          </p:nvSpPr>
          <p:spPr>
            <a:xfrm>
              <a:off x="3791573" y="2321324"/>
              <a:ext cx="1210588" cy="400110"/>
            </a:xfrm>
            <a:prstGeom prst="rect">
              <a:avLst/>
            </a:prstGeom>
          </p:spPr>
          <p:txBody>
            <a:bodyPr wrap="none">
              <a:spAutoFit/>
            </a:bodyPr>
            <a:lstStyle/>
            <a:p>
              <a:pPr algn="ctr"/>
              <a:r>
                <a:rPr lang="zh-CN" altLang="en-US" sz="2000" b="1" dirty="0">
                  <a:latin typeface="+mj-ea"/>
                  <a:ea typeface="+mj-ea"/>
                </a:rPr>
                <a:t>主题文字</a:t>
              </a:r>
              <a:endParaRPr lang="zh-CN" altLang="en-US" sz="2000" b="1" dirty="0">
                <a:latin typeface="+mj-ea"/>
                <a:ea typeface="+mj-ea"/>
              </a:endParaRPr>
            </a:p>
          </p:txBody>
        </p:sp>
      </p:grpSp>
      <p:sp>
        <p:nvSpPr>
          <p:cNvPr id="23" name="圆角矩形 22"/>
          <p:cNvSpPr/>
          <p:nvPr/>
        </p:nvSpPr>
        <p:spPr>
          <a:xfrm>
            <a:off x="4710186" y="2924945"/>
            <a:ext cx="2663316" cy="2584362"/>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sp>
        <p:nvSpPr>
          <p:cNvPr id="24" name="圆角矩形 23"/>
          <p:cNvSpPr/>
          <p:nvPr/>
        </p:nvSpPr>
        <p:spPr>
          <a:xfrm>
            <a:off x="7895406" y="2924944"/>
            <a:ext cx="2663316" cy="2584362"/>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nvGrpSpPr>
          <p:cNvPr id="40" name="组合 39"/>
          <p:cNvGrpSpPr/>
          <p:nvPr/>
        </p:nvGrpSpPr>
        <p:grpSpPr>
          <a:xfrm>
            <a:off x="5254554" y="1741410"/>
            <a:ext cx="1574578" cy="1574578"/>
            <a:chOff x="6571778" y="1748573"/>
            <a:chExt cx="1574578" cy="1574578"/>
          </a:xfrm>
        </p:grpSpPr>
        <p:grpSp>
          <p:nvGrpSpPr>
            <p:cNvPr id="25" name="组合 24"/>
            <p:cNvGrpSpPr/>
            <p:nvPr/>
          </p:nvGrpSpPr>
          <p:grpSpPr>
            <a:xfrm>
              <a:off x="6571778" y="1748573"/>
              <a:ext cx="1574578" cy="1574578"/>
              <a:chOff x="304800" y="673100"/>
              <a:chExt cx="4000500" cy="4000500"/>
            </a:xfrm>
            <a:effectLst>
              <a:outerShdw blurRad="444500" dist="254000" dir="8100000" algn="tr" rotWithShape="0">
                <a:prstClr val="black">
                  <a:alpha val="50000"/>
                </a:prstClr>
              </a:outerShdw>
            </a:effectLst>
          </p:grpSpPr>
          <p:sp>
            <p:nvSpPr>
              <p:cNvPr id="26" name="同心圆 25"/>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j-ea"/>
                  <a:ea typeface="+mj-ea"/>
                </a:endParaRPr>
              </a:p>
            </p:txBody>
          </p:sp>
          <p:sp>
            <p:nvSpPr>
              <p:cNvPr id="27" name="椭圆 26"/>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mj-ea"/>
                  <a:ea typeface="+mj-ea"/>
                </a:endParaRPr>
              </a:p>
            </p:txBody>
          </p:sp>
        </p:grpSp>
        <p:sp>
          <p:nvSpPr>
            <p:cNvPr id="33" name="矩形 32"/>
            <p:cNvSpPr/>
            <p:nvPr/>
          </p:nvSpPr>
          <p:spPr>
            <a:xfrm>
              <a:off x="6756409" y="2321324"/>
              <a:ext cx="1210588" cy="400110"/>
            </a:xfrm>
            <a:prstGeom prst="rect">
              <a:avLst/>
            </a:prstGeom>
          </p:spPr>
          <p:txBody>
            <a:bodyPr wrap="none">
              <a:spAutoFit/>
            </a:bodyPr>
            <a:lstStyle/>
            <a:p>
              <a:pPr algn="ctr"/>
              <a:r>
                <a:rPr lang="zh-CN" altLang="en-US" sz="2000" b="1" dirty="0">
                  <a:latin typeface="+mj-ea"/>
                  <a:ea typeface="+mj-ea"/>
                </a:rPr>
                <a:t>主题文字</a:t>
              </a:r>
              <a:endParaRPr lang="zh-CN" altLang="en-US" sz="2000" b="1" dirty="0">
                <a:latin typeface="+mj-ea"/>
                <a:ea typeface="+mj-ea"/>
              </a:endParaRPr>
            </a:p>
          </p:txBody>
        </p:sp>
      </p:grpSp>
      <p:grpSp>
        <p:nvGrpSpPr>
          <p:cNvPr id="41" name="组合 40"/>
          <p:cNvGrpSpPr/>
          <p:nvPr/>
        </p:nvGrpSpPr>
        <p:grpSpPr>
          <a:xfrm>
            <a:off x="8439775" y="1693645"/>
            <a:ext cx="1574578" cy="1574578"/>
            <a:chOff x="9546070" y="1700808"/>
            <a:chExt cx="1574578" cy="1574578"/>
          </a:xfrm>
        </p:grpSpPr>
        <p:grpSp>
          <p:nvGrpSpPr>
            <p:cNvPr id="28" name="组合 27"/>
            <p:cNvGrpSpPr/>
            <p:nvPr/>
          </p:nvGrpSpPr>
          <p:grpSpPr>
            <a:xfrm>
              <a:off x="9546070" y="1700808"/>
              <a:ext cx="1574578" cy="1574578"/>
              <a:chOff x="304800" y="673100"/>
              <a:chExt cx="4000500" cy="4000500"/>
            </a:xfrm>
            <a:effectLst>
              <a:outerShdw blurRad="444500" dist="254000" dir="8100000" algn="tr" rotWithShape="0">
                <a:prstClr val="black">
                  <a:alpha val="50000"/>
                </a:prstClr>
              </a:outerShdw>
            </a:effectLst>
          </p:grpSpPr>
          <p:sp>
            <p:nvSpPr>
              <p:cNvPr id="29" name="同心圆 2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latin typeface="+mj-ea"/>
                  <a:ea typeface="+mj-ea"/>
                </a:endParaRPr>
              </a:p>
            </p:txBody>
          </p:sp>
          <p:sp>
            <p:nvSpPr>
              <p:cNvPr id="30" name="椭圆 29"/>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latin typeface="+mj-ea"/>
                  <a:ea typeface="+mj-ea"/>
                </a:endParaRPr>
              </a:p>
            </p:txBody>
          </p:sp>
        </p:grpSp>
        <p:sp>
          <p:nvSpPr>
            <p:cNvPr id="34" name="矩形 33"/>
            <p:cNvSpPr/>
            <p:nvPr/>
          </p:nvSpPr>
          <p:spPr>
            <a:xfrm>
              <a:off x="9730701" y="2321324"/>
              <a:ext cx="1210588" cy="400110"/>
            </a:xfrm>
            <a:prstGeom prst="rect">
              <a:avLst/>
            </a:prstGeom>
          </p:spPr>
          <p:txBody>
            <a:bodyPr wrap="none">
              <a:spAutoFit/>
            </a:bodyPr>
            <a:lstStyle/>
            <a:p>
              <a:pPr algn="ctr"/>
              <a:r>
                <a:rPr lang="zh-CN" altLang="en-US" sz="2000" b="1" dirty="0">
                  <a:latin typeface="+mj-ea"/>
                  <a:ea typeface="+mj-ea"/>
                </a:rPr>
                <a:t>主题文字</a:t>
              </a:r>
              <a:endParaRPr lang="zh-CN" altLang="en-US" sz="2000" b="1" dirty="0">
                <a:latin typeface="+mj-ea"/>
                <a:ea typeface="+mj-ea"/>
              </a:endParaRPr>
            </a:p>
          </p:txBody>
        </p:sp>
      </p:grpSp>
      <p:sp>
        <p:nvSpPr>
          <p:cNvPr id="35" name="TextBox 20"/>
          <p:cNvSpPr txBox="1"/>
          <p:nvPr/>
        </p:nvSpPr>
        <p:spPr>
          <a:xfrm>
            <a:off x="1812314" y="3518339"/>
            <a:ext cx="2114986" cy="1600053"/>
          </a:xfrm>
          <a:prstGeom prst="rect">
            <a:avLst/>
          </a:prstGeom>
          <a:noFill/>
        </p:spPr>
        <p:txBody>
          <a:bodyPr wrap="square" lIns="0" tIns="0" rIns="0" bIns="0" rtlCol="0">
            <a:spAutoFit/>
          </a:bodyPr>
          <a:lstStyle/>
          <a:p>
            <a:pPr>
              <a:lnSpc>
                <a:spcPct val="130000"/>
              </a:lnSpc>
            </a:pPr>
            <a:r>
              <a:rPr lang="zh-CN" altLang="en-US" sz="1335" dirty="0">
                <a:latin typeface="+mj-ea"/>
                <a:ea typeface="+mj-ea"/>
              </a:rPr>
              <a:t>       点击输入简要文字内容，文字内容需概括精炼，不用多余的文字修饰。点击输入简要文字内容，文字内容需概括精炼，不用多余的文字修饰。</a:t>
            </a:r>
            <a:endParaRPr lang="zh-CN" altLang="en-US" sz="2135" b="1" dirty="0">
              <a:solidFill>
                <a:schemeClr val="accent6"/>
              </a:solidFill>
              <a:latin typeface="+mj-ea"/>
              <a:ea typeface="+mj-ea"/>
            </a:endParaRPr>
          </a:p>
        </p:txBody>
      </p:sp>
      <p:sp>
        <p:nvSpPr>
          <p:cNvPr id="36" name="TextBox 21"/>
          <p:cNvSpPr txBox="1"/>
          <p:nvPr/>
        </p:nvSpPr>
        <p:spPr>
          <a:xfrm>
            <a:off x="4984350" y="3512199"/>
            <a:ext cx="2114986" cy="1600053"/>
          </a:xfrm>
          <a:prstGeom prst="rect">
            <a:avLst/>
          </a:prstGeom>
          <a:noFill/>
        </p:spPr>
        <p:txBody>
          <a:bodyPr wrap="square" lIns="0" tIns="0" rIns="0" bIns="0" rtlCol="0">
            <a:spAutoFit/>
          </a:bodyPr>
          <a:lstStyle/>
          <a:p>
            <a:pPr>
              <a:lnSpc>
                <a:spcPct val="130000"/>
              </a:lnSpc>
            </a:pPr>
            <a:r>
              <a:rPr lang="zh-CN" altLang="en-US" sz="1335" dirty="0">
                <a:latin typeface="+mj-ea"/>
                <a:ea typeface="+mj-ea"/>
              </a:rPr>
              <a:t>       点击输入简要文字内容，文字内容需概括精炼，不用多余的文字修饰。点击输入简要文字内容，文字内容需概括精炼，不用多余的文字修饰。</a:t>
            </a:r>
            <a:endParaRPr lang="zh-CN" altLang="en-US" sz="2135" b="1" dirty="0">
              <a:solidFill>
                <a:schemeClr val="accent6"/>
              </a:solidFill>
              <a:latin typeface="+mj-ea"/>
              <a:ea typeface="+mj-ea"/>
            </a:endParaRPr>
          </a:p>
        </p:txBody>
      </p:sp>
      <p:sp>
        <p:nvSpPr>
          <p:cNvPr id="37" name="TextBox 22"/>
          <p:cNvSpPr txBox="1"/>
          <p:nvPr/>
        </p:nvSpPr>
        <p:spPr>
          <a:xfrm>
            <a:off x="8169571" y="3519679"/>
            <a:ext cx="2114986" cy="1600053"/>
          </a:xfrm>
          <a:prstGeom prst="rect">
            <a:avLst/>
          </a:prstGeom>
          <a:noFill/>
        </p:spPr>
        <p:txBody>
          <a:bodyPr wrap="square" lIns="0" tIns="0" rIns="0" bIns="0" rtlCol="0">
            <a:spAutoFit/>
          </a:bodyPr>
          <a:lstStyle/>
          <a:p>
            <a:pPr>
              <a:lnSpc>
                <a:spcPct val="130000"/>
              </a:lnSpc>
            </a:pPr>
            <a:r>
              <a:rPr lang="zh-CN" altLang="en-US" sz="1335" dirty="0">
                <a:latin typeface="+mj-ea"/>
                <a:ea typeface="+mj-ea"/>
              </a:rPr>
              <a:t>       点击输入简要文字内容，文字内容需概括精炼，不用多余的文字修饰。点击输入简要文字内容，文字内容需概括精炼，不用多余的文字修饰。</a:t>
            </a:r>
            <a:endParaRPr lang="zh-CN" altLang="en-US" sz="2135" b="1" dirty="0">
              <a:solidFill>
                <a:schemeClr val="accent6"/>
              </a:solidFill>
              <a:latin typeface="+mj-ea"/>
              <a:ea typeface="+mj-ea"/>
            </a:endParaRPr>
          </a:p>
        </p:txBody>
      </p:sp>
      <p:sp>
        <p:nvSpPr>
          <p:cNvPr id="21" name="椭圆 20"/>
          <p:cNvSpPr/>
          <p:nvPr/>
        </p:nvSpPr>
        <p:spPr>
          <a:xfrm>
            <a:off x="3247935" y="2721895"/>
            <a:ext cx="406100" cy="406100"/>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1</a:t>
            </a:r>
            <a:endParaRPr lang="zh-CN" altLang="en-US" dirty="0">
              <a:latin typeface="+mj-ea"/>
              <a:ea typeface="+mj-ea"/>
            </a:endParaRPr>
          </a:p>
        </p:txBody>
      </p:sp>
      <p:sp>
        <p:nvSpPr>
          <p:cNvPr id="31" name="椭圆 30"/>
          <p:cNvSpPr/>
          <p:nvPr/>
        </p:nvSpPr>
        <p:spPr>
          <a:xfrm>
            <a:off x="6513446" y="2721895"/>
            <a:ext cx="406100" cy="406100"/>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2</a:t>
            </a:r>
            <a:endParaRPr lang="zh-CN" altLang="en-US" dirty="0">
              <a:latin typeface="+mj-ea"/>
              <a:ea typeface="+mj-ea"/>
            </a:endParaRPr>
          </a:p>
        </p:txBody>
      </p:sp>
      <p:sp>
        <p:nvSpPr>
          <p:cNvPr id="32" name="椭圆 31"/>
          <p:cNvSpPr/>
          <p:nvPr/>
        </p:nvSpPr>
        <p:spPr>
          <a:xfrm>
            <a:off x="9701022" y="2721895"/>
            <a:ext cx="406100" cy="406100"/>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3</a:t>
            </a:r>
            <a:endParaRPr lang="zh-CN" altLang="en-US" dirty="0">
              <a:latin typeface="+mj-ea"/>
              <a:ea typeface="+mj-ea"/>
            </a:endParaRPr>
          </a:p>
        </p:txBody>
      </p:sp>
      <p:sp>
        <p:nvSpPr>
          <p:cNvPr id="38"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1600" advTm="1000">
        <p:blinds dir="vert"/>
      </p:transition>
    </mc:Choice>
    <mc:Fallback>
      <p:transition spd="slow" advTm="1000">
        <p:blinds dir="vert"/>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2" fill="hold" nodeType="afterEffect" p14:presetBounceEnd="38000">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14:bounceEnd="38000">
                                          <p:cBhvr additive="base">
                                            <p:cTn id="11" dur="500" fill="hold"/>
                                            <p:tgtEl>
                                              <p:spTgt spid="39"/>
                                            </p:tgtEl>
                                            <p:attrNameLst>
                                              <p:attrName>ppt_x</p:attrName>
                                            </p:attrNameLst>
                                          </p:cBhvr>
                                          <p:tavLst>
                                            <p:tav tm="0">
                                              <p:val>
                                                <p:strVal val="1+#ppt_w/2"/>
                                              </p:val>
                                            </p:tav>
                                            <p:tav tm="100000">
                                              <p:val>
                                                <p:strVal val="#ppt_x"/>
                                              </p:val>
                                            </p:tav>
                                          </p:tavLst>
                                        </p:anim>
                                        <p:anim calcmode="lin" valueType="num" p14:bounceEnd="38000">
                                          <p:cBhvr additive="base">
                                            <p:cTn id="12" dur="500" fill="hold"/>
                                            <p:tgtEl>
                                              <p:spTgt spid="3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40000">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14:bounceEnd="40000">
                                          <p:cBhvr additive="base">
                                            <p:cTn id="15" dur="500" fill="hold"/>
                                            <p:tgtEl>
                                              <p:spTgt spid="40"/>
                                            </p:tgtEl>
                                            <p:attrNameLst>
                                              <p:attrName>ppt_x</p:attrName>
                                            </p:attrNameLst>
                                          </p:cBhvr>
                                          <p:tavLst>
                                            <p:tav tm="0">
                                              <p:val>
                                                <p:strVal val="1+#ppt_w/2"/>
                                              </p:val>
                                            </p:tav>
                                            <p:tav tm="100000">
                                              <p:val>
                                                <p:strVal val="#ppt_x"/>
                                              </p:val>
                                            </p:tav>
                                          </p:tavLst>
                                        </p:anim>
                                        <p:anim calcmode="lin" valueType="num" p14:bounceEnd="40000">
                                          <p:cBhvr additive="base">
                                            <p:cTn id="16" dur="500" fill="hold"/>
                                            <p:tgtEl>
                                              <p:spTgt spid="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40000">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14:bounceEnd="40000">
                                          <p:cBhvr additive="base">
                                            <p:cTn id="19" dur="500" fill="hold"/>
                                            <p:tgtEl>
                                              <p:spTgt spid="41"/>
                                            </p:tgtEl>
                                            <p:attrNameLst>
                                              <p:attrName>ppt_x</p:attrName>
                                            </p:attrNameLst>
                                          </p:cBhvr>
                                          <p:tavLst>
                                            <p:tav tm="0">
                                              <p:val>
                                                <p:strVal val="1+#ppt_w/2"/>
                                              </p:val>
                                            </p:tav>
                                            <p:tav tm="100000">
                                              <p:val>
                                                <p:strVal val="#ppt_x"/>
                                              </p:val>
                                            </p:tav>
                                          </p:tavLst>
                                        </p:anim>
                                        <p:anim calcmode="lin" valueType="num" p14:bounceEnd="40000">
                                          <p:cBhvr additive="base">
                                            <p:cTn id="20" dur="500" fill="hold"/>
                                            <p:tgtEl>
                                              <p:spTgt spid="41"/>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fltVal val="0"/>
                                              </p:val>
                                            </p:tav>
                                            <p:tav tm="100000">
                                              <p:val>
                                                <p:strVal val="#ppt_w"/>
                                              </p:val>
                                            </p:tav>
                                          </p:tavLst>
                                        </p:anim>
                                        <p:anim calcmode="lin" valueType="num">
                                          <p:cBhvr>
                                            <p:cTn id="25" dur="500" fill="hold"/>
                                            <p:tgtEl>
                                              <p:spTgt spid="21"/>
                                            </p:tgtEl>
                                            <p:attrNameLst>
                                              <p:attrName>ppt_h</p:attrName>
                                            </p:attrNameLst>
                                          </p:cBhvr>
                                          <p:tavLst>
                                            <p:tav tm="0">
                                              <p:val>
                                                <p:fltVal val="0"/>
                                              </p:val>
                                            </p:tav>
                                            <p:tav tm="100000">
                                              <p:val>
                                                <p:strVal val="#ppt_h"/>
                                              </p:val>
                                            </p:tav>
                                          </p:tavLst>
                                        </p:anim>
                                        <p:animEffect transition="in" filter="fade">
                                          <p:cBhvr>
                                            <p:cTn id="26" dur="500"/>
                                            <p:tgtEl>
                                              <p:spTgt spid="21"/>
                                            </p:tgtEl>
                                          </p:cBhvr>
                                        </p:animEffect>
                                      </p:childTnLst>
                                    </p:cTn>
                                  </p:par>
                                  <p:par>
                                    <p:cTn id="27" presetID="53" presetClass="entr" presetSubtype="16" fill="hold" grpId="0" nodeType="withEffect">
                                      <p:stCondLst>
                                        <p:cond delay="150"/>
                                      </p:stCondLst>
                                      <p:childTnLst>
                                        <p:set>
                                          <p:cBhvr>
                                            <p:cTn id="28" dur="1" fill="hold">
                                              <p:stCondLst>
                                                <p:cond delay="0"/>
                                              </p:stCondLst>
                                            </p:cTn>
                                            <p:tgtEl>
                                              <p:spTgt spid="31"/>
                                            </p:tgtEl>
                                            <p:attrNameLst>
                                              <p:attrName>style.visibility</p:attrName>
                                            </p:attrNameLst>
                                          </p:cBhvr>
                                          <p:to>
                                            <p:strVal val="visible"/>
                                          </p:to>
                                        </p:set>
                                        <p:anim calcmode="lin" valueType="num">
                                          <p:cBhvr>
                                            <p:cTn id="29" dur="500" fill="hold"/>
                                            <p:tgtEl>
                                              <p:spTgt spid="31"/>
                                            </p:tgtEl>
                                            <p:attrNameLst>
                                              <p:attrName>ppt_w</p:attrName>
                                            </p:attrNameLst>
                                          </p:cBhvr>
                                          <p:tavLst>
                                            <p:tav tm="0">
                                              <p:val>
                                                <p:fltVal val="0"/>
                                              </p:val>
                                            </p:tav>
                                            <p:tav tm="100000">
                                              <p:val>
                                                <p:strVal val="#ppt_w"/>
                                              </p:val>
                                            </p:tav>
                                          </p:tavLst>
                                        </p:anim>
                                        <p:anim calcmode="lin" valueType="num">
                                          <p:cBhvr>
                                            <p:cTn id="30" dur="500" fill="hold"/>
                                            <p:tgtEl>
                                              <p:spTgt spid="31"/>
                                            </p:tgtEl>
                                            <p:attrNameLst>
                                              <p:attrName>ppt_h</p:attrName>
                                            </p:attrNameLst>
                                          </p:cBhvr>
                                          <p:tavLst>
                                            <p:tav tm="0">
                                              <p:val>
                                                <p:fltVal val="0"/>
                                              </p:val>
                                            </p:tav>
                                            <p:tav tm="100000">
                                              <p:val>
                                                <p:strVal val="#ppt_h"/>
                                              </p:val>
                                            </p:tav>
                                          </p:tavLst>
                                        </p:anim>
                                        <p:animEffect transition="in" filter="fade">
                                          <p:cBhvr>
                                            <p:cTn id="31" dur="500"/>
                                            <p:tgtEl>
                                              <p:spTgt spid="31"/>
                                            </p:tgtEl>
                                          </p:cBhvr>
                                        </p:animEffect>
                                      </p:childTnLst>
                                    </p:cTn>
                                  </p:par>
                                  <p:par>
                                    <p:cTn id="32" presetID="53" presetClass="entr" presetSubtype="16" fill="hold" grpId="0" nodeType="withEffect">
                                      <p:stCondLst>
                                        <p:cond delay="300"/>
                                      </p:stCondLst>
                                      <p:childTnLst>
                                        <p:set>
                                          <p:cBhvr>
                                            <p:cTn id="33" dur="1" fill="hold">
                                              <p:stCondLst>
                                                <p:cond delay="0"/>
                                              </p:stCondLst>
                                            </p:cTn>
                                            <p:tgtEl>
                                              <p:spTgt spid="32"/>
                                            </p:tgtEl>
                                            <p:attrNameLst>
                                              <p:attrName>style.visibility</p:attrName>
                                            </p:attrNameLst>
                                          </p:cBhvr>
                                          <p:to>
                                            <p:strVal val="visible"/>
                                          </p:to>
                                        </p:set>
                                        <p:anim calcmode="lin" valueType="num">
                                          <p:cBhvr>
                                            <p:cTn id="34" dur="500" fill="hold"/>
                                            <p:tgtEl>
                                              <p:spTgt spid="32"/>
                                            </p:tgtEl>
                                            <p:attrNameLst>
                                              <p:attrName>ppt_w</p:attrName>
                                            </p:attrNameLst>
                                          </p:cBhvr>
                                          <p:tavLst>
                                            <p:tav tm="0">
                                              <p:val>
                                                <p:fltVal val="0"/>
                                              </p:val>
                                            </p:tav>
                                            <p:tav tm="100000">
                                              <p:val>
                                                <p:strVal val="#ppt_w"/>
                                              </p:val>
                                            </p:tav>
                                          </p:tavLst>
                                        </p:anim>
                                        <p:anim calcmode="lin" valueType="num">
                                          <p:cBhvr>
                                            <p:cTn id="35" dur="500" fill="hold"/>
                                            <p:tgtEl>
                                              <p:spTgt spid="32"/>
                                            </p:tgtEl>
                                            <p:attrNameLst>
                                              <p:attrName>ppt_h</p:attrName>
                                            </p:attrNameLst>
                                          </p:cBhvr>
                                          <p:tavLst>
                                            <p:tav tm="0">
                                              <p:val>
                                                <p:fltVal val="0"/>
                                              </p:val>
                                            </p:tav>
                                            <p:tav tm="100000">
                                              <p:val>
                                                <p:strVal val="#ppt_h"/>
                                              </p:val>
                                            </p:tav>
                                          </p:tavLst>
                                        </p:anim>
                                        <p:animEffect transition="in" filter="fade">
                                          <p:cBhvr>
                                            <p:cTn id="36" dur="500"/>
                                            <p:tgtEl>
                                              <p:spTgt spid="32"/>
                                            </p:tgtEl>
                                          </p:cBhvr>
                                        </p:animEffect>
                                      </p:childTnLst>
                                    </p:cTn>
                                  </p:par>
                                </p:childTnLst>
                              </p:cTn>
                            </p:par>
                            <p:par>
                              <p:cTn id="37" fill="hold">
                                <p:stCondLst>
                                  <p:cond delay="1500"/>
                                </p:stCondLst>
                                <p:childTnLst>
                                  <p:par>
                                    <p:cTn id="38" presetID="21" presetClass="entr" presetSubtype="1"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heel(1)">
                                          <p:cBhvr>
                                            <p:cTn id="40" dur="750"/>
                                            <p:tgtEl>
                                              <p:spTgt spid="17"/>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heel(1)">
                                          <p:cBhvr>
                                            <p:cTn id="43" dur="750"/>
                                            <p:tgtEl>
                                              <p:spTgt spid="23"/>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heel(1)">
                                          <p:cBhvr>
                                            <p:cTn id="46" dur="750"/>
                                            <p:tgtEl>
                                              <p:spTgt spid="24"/>
                                            </p:tgtEl>
                                          </p:cBhvr>
                                        </p:animEffect>
                                      </p:childTnLst>
                                    </p:cTn>
                                  </p:par>
                                </p:childTnLst>
                              </p:cTn>
                            </p:par>
                            <p:par>
                              <p:cTn id="47" fill="hold">
                                <p:stCondLst>
                                  <p:cond delay="2500"/>
                                </p:stCondLst>
                                <p:childTnLst>
                                  <p:par>
                                    <p:cTn id="48" presetID="16" presetClass="entr" presetSubtype="21"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barn(inVertical)">
                                          <p:cBhvr>
                                            <p:cTn id="50" dur="500"/>
                                            <p:tgtEl>
                                              <p:spTgt spid="35"/>
                                            </p:tgtEl>
                                          </p:cBhvr>
                                        </p:animEffect>
                                      </p:childTnLst>
                                    </p:cTn>
                                  </p:par>
                                  <p:par>
                                    <p:cTn id="51" presetID="16" presetClass="entr" presetSubtype="21"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barn(inVertical)">
                                          <p:cBhvr>
                                            <p:cTn id="53" dur="500"/>
                                            <p:tgtEl>
                                              <p:spTgt spid="36"/>
                                            </p:tgtEl>
                                          </p:cBhvr>
                                        </p:animEffect>
                                      </p:childTnLst>
                                    </p:cTn>
                                  </p:par>
                                  <p:par>
                                    <p:cTn id="54" presetID="16" presetClass="entr" presetSubtype="21"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animEffect transition="in" filter="barn(inVertical)">
                                          <p:cBhvr>
                                            <p:cTn id="5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3" grpId="0" animBg="1"/>
          <p:bldP spid="24" grpId="0" animBg="1"/>
          <p:bldP spid="35" grpId="0"/>
          <p:bldP spid="36" grpId="0"/>
          <p:bldP spid="37" grpId="0"/>
          <p:bldP spid="21" grpId="0" animBg="1"/>
          <p:bldP spid="31" grpId="0" animBg="1"/>
          <p:bldP spid="32" grpId="0" animBg="1"/>
          <p:bldP spid="38"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1+#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fill="hold"/>
                                            <p:tgtEl>
                                              <p:spTgt spid="40"/>
                                            </p:tgtEl>
                                            <p:attrNameLst>
                                              <p:attrName>ppt_x</p:attrName>
                                            </p:attrNameLst>
                                          </p:cBhvr>
                                          <p:tavLst>
                                            <p:tav tm="0">
                                              <p:val>
                                                <p:strVal val="1+#ppt_w/2"/>
                                              </p:val>
                                            </p:tav>
                                            <p:tav tm="100000">
                                              <p:val>
                                                <p:strVal val="#ppt_x"/>
                                              </p:val>
                                            </p:tav>
                                          </p:tavLst>
                                        </p:anim>
                                        <p:anim calcmode="lin" valueType="num">
                                          <p:cBhvr additive="base">
                                            <p:cTn id="16" dur="500" fill="hold"/>
                                            <p:tgtEl>
                                              <p:spTgt spid="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1+#ppt_w/2"/>
                                              </p:val>
                                            </p:tav>
                                            <p:tav tm="100000">
                                              <p:val>
                                                <p:strVal val="#ppt_x"/>
                                              </p:val>
                                            </p:tav>
                                          </p:tavLst>
                                        </p:anim>
                                        <p:anim calcmode="lin" valueType="num">
                                          <p:cBhvr additive="base">
                                            <p:cTn id="20" dur="500" fill="hold"/>
                                            <p:tgtEl>
                                              <p:spTgt spid="41"/>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p:cTn id="24" dur="500" fill="hold"/>
                                            <p:tgtEl>
                                              <p:spTgt spid="21"/>
                                            </p:tgtEl>
                                            <p:attrNameLst>
                                              <p:attrName>ppt_w</p:attrName>
                                            </p:attrNameLst>
                                          </p:cBhvr>
                                          <p:tavLst>
                                            <p:tav tm="0">
                                              <p:val>
                                                <p:fltVal val="0"/>
                                              </p:val>
                                            </p:tav>
                                            <p:tav tm="100000">
                                              <p:val>
                                                <p:strVal val="#ppt_w"/>
                                              </p:val>
                                            </p:tav>
                                          </p:tavLst>
                                        </p:anim>
                                        <p:anim calcmode="lin" valueType="num">
                                          <p:cBhvr>
                                            <p:cTn id="25" dur="500" fill="hold"/>
                                            <p:tgtEl>
                                              <p:spTgt spid="21"/>
                                            </p:tgtEl>
                                            <p:attrNameLst>
                                              <p:attrName>ppt_h</p:attrName>
                                            </p:attrNameLst>
                                          </p:cBhvr>
                                          <p:tavLst>
                                            <p:tav tm="0">
                                              <p:val>
                                                <p:fltVal val="0"/>
                                              </p:val>
                                            </p:tav>
                                            <p:tav tm="100000">
                                              <p:val>
                                                <p:strVal val="#ppt_h"/>
                                              </p:val>
                                            </p:tav>
                                          </p:tavLst>
                                        </p:anim>
                                        <p:animEffect transition="in" filter="fade">
                                          <p:cBhvr>
                                            <p:cTn id="26" dur="500"/>
                                            <p:tgtEl>
                                              <p:spTgt spid="21"/>
                                            </p:tgtEl>
                                          </p:cBhvr>
                                        </p:animEffect>
                                      </p:childTnLst>
                                    </p:cTn>
                                  </p:par>
                                  <p:par>
                                    <p:cTn id="27" presetID="53" presetClass="entr" presetSubtype="16" fill="hold" grpId="0" nodeType="withEffect">
                                      <p:stCondLst>
                                        <p:cond delay="150"/>
                                      </p:stCondLst>
                                      <p:childTnLst>
                                        <p:set>
                                          <p:cBhvr>
                                            <p:cTn id="28" dur="1" fill="hold">
                                              <p:stCondLst>
                                                <p:cond delay="0"/>
                                              </p:stCondLst>
                                            </p:cTn>
                                            <p:tgtEl>
                                              <p:spTgt spid="31"/>
                                            </p:tgtEl>
                                            <p:attrNameLst>
                                              <p:attrName>style.visibility</p:attrName>
                                            </p:attrNameLst>
                                          </p:cBhvr>
                                          <p:to>
                                            <p:strVal val="visible"/>
                                          </p:to>
                                        </p:set>
                                        <p:anim calcmode="lin" valueType="num">
                                          <p:cBhvr>
                                            <p:cTn id="29" dur="500" fill="hold"/>
                                            <p:tgtEl>
                                              <p:spTgt spid="31"/>
                                            </p:tgtEl>
                                            <p:attrNameLst>
                                              <p:attrName>ppt_w</p:attrName>
                                            </p:attrNameLst>
                                          </p:cBhvr>
                                          <p:tavLst>
                                            <p:tav tm="0">
                                              <p:val>
                                                <p:fltVal val="0"/>
                                              </p:val>
                                            </p:tav>
                                            <p:tav tm="100000">
                                              <p:val>
                                                <p:strVal val="#ppt_w"/>
                                              </p:val>
                                            </p:tav>
                                          </p:tavLst>
                                        </p:anim>
                                        <p:anim calcmode="lin" valueType="num">
                                          <p:cBhvr>
                                            <p:cTn id="30" dur="500" fill="hold"/>
                                            <p:tgtEl>
                                              <p:spTgt spid="31"/>
                                            </p:tgtEl>
                                            <p:attrNameLst>
                                              <p:attrName>ppt_h</p:attrName>
                                            </p:attrNameLst>
                                          </p:cBhvr>
                                          <p:tavLst>
                                            <p:tav tm="0">
                                              <p:val>
                                                <p:fltVal val="0"/>
                                              </p:val>
                                            </p:tav>
                                            <p:tav tm="100000">
                                              <p:val>
                                                <p:strVal val="#ppt_h"/>
                                              </p:val>
                                            </p:tav>
                                          </p:tavLst>
                                        </p:anim>
                                        <p:animEffect transition="in" filter="fade">
                                          <p:cBhvr>
                                            <p:cTn id="31" dur="500"/>
                                            <p:tgtEl>
                                              <p:spTgt spid="31"/>
                                            </p:tgtEl>
                                          </p:cBhvr>
                                        </p:animEffect>
                                      </p:childTnLst>
                                    </p:cTn>
                                  </p:par>
                                  <p:par>
                                    <p:cTn id="32" presetID="53" presetClass="entr" presetSubtype="16" fill="hold" grpId="0" nodeType="withEffect">
                                      <p:stCondLst>
                                        <p:cond delay="300"/>
                                      </p:stCondLst>
                                      <p:childTnLst>
                                        <p:set>
                                          <p:cBhvr>
                                            <p:cTn id="33" dur="1" fill="hold">
                                              <p:stCondLst>
                                                <p:cond delay="0"/>
                                              </p:stCondLst>
                                            </p:cTn>
                                            <p:tgtEl>
                                              <p:spTgt spid="32"/>
                                            </p:tgtEl>
                                            <p:attrNameLst>
                                              <p:attrName>style.visibility</p:attrName>
                                            </p:attrNameLst>
                                          </p:cBhvr>
                                          <p:to>
                                            <p:strVal val="visible"/>
                                          </p:to>
                                        </p:set>
                                        <p:anim calcmode="lin" valueType="num">
                                          <p:cBhvr>
                                            <p:cTn id="34" dur="500" fill="hold"/>
                                            <p:tgtEl>
                                              <p:spTgt spid="32"/>
                                            </p:tgtEl>
                                            <p:attrNameLst>
                                              <p:attrName>ppt_w</p:attrName>
                                            </p:attrNameLst>
                                          </p:cBhvr>
                                          <p:tavLst>
                                            <p:tav tm="0">
                                              <p:val>
                                                <p:fltVal val="0"/>
                                              </p:val>
                                            </p:tav>
                                            <p:tav tm="100000">
                                              <p:val>
                                                <p:strVal val="#ppt_w"/>
                                              </p:val>
                                            </p:tav>
                                          </p:tavLst>
                                        </p:anim>
                                        <p:anim calcmode="lin" valueType="num">
                                          <p:cBhvr>
                                            <p:cTn id="35" dur="500" fill="hold"/>
                                            <p:tgtEl>
                                              <p:spTgt spid="32"/>
                                            </p:tgtEl>
                                            <p:attrNameLst>
                                              <p:attrName>ppt_h</p:attrName>
                                            </p:attrNameLst>
                                          </p:cBhvr>
                                          <p:tavLst>
                                            <p:tav tm="0">
                                              <p:val>
                                                <p:fltVal val="0"/>
                                              </p:val>
                                            </p:tav>
                                            <p:tav tm="100000">
                                              <p:val>
                                                <p:strVal val="#ppt_h"/>
                                              </p:val>
                                            </p:tav>
                                          </p:tavLst>
                                        </p:anim>
                                        <p:animEffect transition="in" filter="fade">
                                          <p:cBhvr>
                                            <p:cTn id="36" dur="500"/>
                                            <p:tgtEl>
                                              <p:spTgt spid="32"/>
                                            </p:tgtEl>
                                          </p:cBhvr>
                                        </p:animEffect>
                                      </p:childTnLst>
                                    </p:cTn>
                                  </p:par>
                                </p:childTnLst>
                              </p:cTn>
                            </p:par>
                            <p:par>
                              <p:cTn id="37" fill="hold">
                                <p:stCondLst>
                                  <p:cond delay="1500"/>
                                </p:stCondLst>
                                <p:childTnLst>
                                  <p:par>
                                    <p:cTn id="38" presetID="21" presetClass="entr" presetSubtype="1"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heel(1)">
                                          <p:cBhvr>
                                            <p:cTn id="40" dur="750"/>
                                            <p:tgtEl>
                                              <p:spTgt spid="17"/>
                                            </p:tgtEl>
                                          </p:cBhvr>
                                        </p:animEffect>
                                      </p:childTnLst>
                                    </p:cTn>
                                  </p:par>
                                  <p:par>
                                    <p:cTn id="41" presetID="21" presetClass="entr" presetSubtype="1"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heel(1)">
                                          <p:cBhvr>
                                            <p:cTn id="43" dur="750"/>
                                            <p:tgtEl>
                                              <p:spTgt spid="23"/>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heel(1)">
                                          <p:cBhvr>
                                            <p:cTn id="46" dur="750"/>
                                            <p:tgtEl>
                                              <p:spTgt spid="24"/>
                                            </p:tgtEl>
                                          </p:cBhvr>
                                        </p:animEffect>
                                      </p:childTnLst>
                                    </p:cTn>
                                  </p:par>
                                </p:childTnLst>
                              </p:cTn>
                            </p:par>
                            <p:par>
                              <p:cTn id="47" fill="hold">
                                <p:stCondLst>
                                  <p:cond delay="2500"/>
                                </p:stCondLst>
                                <p:childTnLst>
                                  <p:par>
                                    <p:cTn id="48" presetID="16" presetClass="entr" presetSubtype="21"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barn(inVertical)">
                                          <p:cBhvr>
                                            <p:cTn id="50" dur="500"/>
                                            <p:tgtEl>
                                              <p:spTgt spid="35"/>
                                            </p:tgtEl>
                                          </p:cBhvr>
                                        </p:animEffect>
                                      </p:childTnLst>
                                    </p:cTn>
                                  </p:par>
                                  <p:par>
                                    <p:cTn id="51" presetID="16" presetClass="entr" presetSubtype="21"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barn(inVertical)">
                                          <p:cBhvr>
                                            <p:cTn id="53" dur="500"/>
                                            <p:tgtEl>
                                              <p:spTgt spid="36"/>
                                            </p:tgtEl>
                                          </p:cBhvr>
                                        </p:animEffect>
                                      </p:childTnLst>
                                    </p:cTn>
                                  </p:par>
                                  <p:par>
                                    <p:cTn id="54" presetID="16" presetClass="entr" presetSubtype="21"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animEffect transition="in" filter="barn(inVertical)">
                                          <p:cBhvr>
                                            <p:cTn id="5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3" grpId="0" animBg="1"/>
          <p:bldP spid="24" grpId="0" animBg="1"/>
          <p:bldP spid="35" grpId="0"/>
          <p:bldP spid="36" grpId="0"/>
          <p:bldP spid="37" grpId="0"/>
          <p:bldP spid="21" grpId="0" animBg="1"/>
          <p:bldP spid="31" grpId="0" animBg="1"/>
          <p:bldP spid="32" grpId="0" animBg="1"/>
          <p:bldP spid="38"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1625055" y="2596521"/>
            <a:ext cx="9281832" cy="2399155"/>
            <a:chOff x="1260022" y="2163164"/>
            <a:chExt cx="6960165" cy="1748634"/>
          </a:xfrm>
          <a:noFill/>
          <a:effectLst>
            <a:outerShdw blurRad="76200" dist="38100" dir="5400000" algn="t" rotWithShape="0">
              <a:prstClr val="black">
                <a:alpha val="28000"/>
              </a:prstClr>
            </a:outerShdw>
          </a:effectLst>
        </p:grpSpPr>
        <p:sp>
          <p:nvSpPr>
            <p:cNvPr id="56" name="Arc 54"/>
            <p:cNvSpPr/>
            <p:nvPr/>
          </p:nvSpPr>
          <p:spPr bwMode="auto">
            <a:xfrm>
              <a:off x="4740104" y="2171757"/>
              <a:ext cx="1740042"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a:solidFill>
                  <a:srgbClr val="00B485"/>
                </a:solidFill>
                <a:latin typeface="Roboto" pitchFamily="2" charset="0"/>
                <a:ea typeface="Roboto" pitchFamily="2" charset="0"/>
              </a:endParaRPr>
            </a:p>
          </p:txBody>
        </p:sp>
        <p:sp>
          <p:nvSpPr>
            <p:cNvPr id="73" name="Arc 42"/>
            <p:cNvSpPr/>
            <p:nvPr/>
          </p:nvSpPr>
          <p:spPr bwMode="auto">
            <a:xfrm>
              <a:off x="1260022" y="2171757"/>
              <a:ext cx="1740042"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a:solidFill>
                  <a:srgbClr val="00B485"/>
                </a:solidFill>
                <a:latin typeface="Roboto" pitchFamily="2" charset="0"/>
                <a:ea typeface="Roboto" pitchFamily="2" charset="0"/>
              </a:endParaRPr>
            </a:p>
          </p:txBody>
        </p:sp>
        <p:sp>
          <p:nvSpPr>
            <p:cNvPr id="74" name="Arc 40"/>
            <p:cNvSpPr/>
            <p:nvPr/>
          </p:nvSpPr>
          <p:spPr bwMode="auto">
            <a:xfrm rot="10800000">
              <a:off x="3000064" y="2163164"/>
              <a:ext cx="1740041"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a:solidFill>
                  <a:srgbClr val="00B485"/>
                </a:solidFill>
                <a:latin typeface="Roboto" pitchFamily="2" charset="0"/>
                <a:ea typeface="Roboto" pitchFamily="2" charset="0"/>
              </a:endParaRPr>
            </a:p>
          </p:txBody>
        </p:sp>
        <p:sp>
          <p:nvSpPr>
            <p:cNvPr id="75" name="Arc 52"/>
            <p:cNvSpPr/>
            <p:nvPr/>
          </p:nvSpPr>
          <p:spPr bwMode="auto">
            <a:xfrm rot="10800000">
              <a:off x="6480146" y="2163164"/>
              <a:ext cx="1740041" cy="1740041"/>
            </a:xfrm>
            <a:prstGeom prst="arc">
              <a:avLst>
                <a:gd name="adj1" fmla="val 21449734"/>
                <a:gd name="adj2" fmla="val 10900343"/>
              </a:avLst>
            </a:prstGeom>
            <a:grpFill/>
            <a:ln w="127000" cap="rnd">
              <a:solidFill>
                <a:schemeClr val="bg1">
                  <a:lumMod val="95000"/>
                </a:schemeClr>
              </a:solidFill>
            </a:ln>
            <a:effectLst/>
          </p:spPr>
          <p:style>
            <a:lnRef idx="1">
              <a:schemeClr val="accent1"/>
            </a:lnRef>
            <a:fillRef idx="0">
              <a:schemeClr val="accent1"/>
            </a:fillRef>
            <a:effectRef idx="0">
              <a:schemeClr val="accent1"/>
            </a:effectRef>
            <a:fontRef idx="minor">
              <a:schemeClr val="tx1"/>
            </a:fontRef>
          </p:style>
          <p:txBody>
            <a:bodyPr anchor="ctr"/>
            <a:lstStyle/>
            <a:p>
              <a:pPr algn="ctr" hangingPunct="0">
                <a:defRPr/>
              </a:pPr>
              <a:endParaRPr lang="en-US">
                <a:solidFill>
                  <a:srgbClr val="00B485"/>
                </a:solidFill>
                <a:latin typeface="Roboto" pitchFamily="2" charset="0"/>
                <a:ea typeface="Roboto" pitchFamily="2" charset="0"/>
              </a:endParaRPr>
            </a:p>
          </p:txBody>
        </p:sp>
      </p:grpSp>
      <p:grpSp>
        <p:nvGrpSpPr>
          <p:cNvPr id="76" name="组合 75"/>
          <p:cNvGrpSpPr/>
          <p:nvPr/>
        </p:nvGrpSpPr>
        <p:grpSpPr>
          <a:xfrm>
            <a:off x="1689251" y="1796488"/>
            <a:ext cx="2226437" cy="1092896"/>
            <a:chOff x="6084168" y="1274556"/>
            <a:chExt cx="1669538" cy="796563"/>
          </a:xfrm>
        </p:grpSpPr>
        <p:sp>
          <p:nvSpPr>
            <p:cNvPr id="77" name="TextBox 8"/>
            <p:cNvSpPr txBox="1"/>
            <p:nvPr/>
          </p:nvSpPr>
          <p:spPr>
            <a:xfrm>
              <a:off x="6084168" y="1514664"/>
              <a:ext cx="1669538" cy="556455"/>
            </a:xfrm>
            <a:prstGeom prst="rect">
              <a:avLst/>
            </a:prstGeom>
            <a:noFill/>
          </p:spPr>
          <p:txBody>
            <a:bodyPr wrap="square" lIns="121908" tIns="60953" rIns="121908" bIns="60953" rtlCol="0">
              <a:spAutoFit/>
            </a:bodyPr>
            <a:lstStyle/>
            <a:p>
              <a:pPr>
                <a:lnSpc>
                  <a:spcPct val="130000"/>
                </a:lnSpc>
              </a:pPr>
              <a:r>
                <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您的内容打在这里，或者通过您的内容打在这里，或者您的内容打在这里，</a:t>
              </a:r>
              <a:endPar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8" name="TextBox 9"/>
            <p:cNvSpPr txBox="1"/>
            <p:nvPr/>
          </p:nvSpPr>
          <p:spPr>
            <a:xfrm>
              <a:off x="6532344" y="1274556"/>
              <a:ext cx="1008112" cy="269190"/>
            </a:xfrm>
            <a:prstGeom prst="rect">
              <a:avLst/>
            </a:prstGeom>
            <a:noFill/>
          </p:spPr>
          <p:txBody>
            <a:bodyPr wrap="square" lIns="121908" tIns="0" rIns="121908" bIns="0" rtlCol="0" anchor="t">
              <a:spAutoFit/>
            </a:bodyPr>
            <a:lstStyle/>
            <a:p>
              <a:pPr>
                <a:lnSpc>
                  <a:spcPct val="150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添加标题</a:t>
              </a:r>
              <a:endPar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grpSp>
      <p:grpSp>
        <p:nvGrpSpPr>
          <p:cNvPr id="79" name="组合 78"/>
          <p:cNvGrpSpPr/>
          <p:nvPr/>
        </p:nvGrpSpPr>
        <p:grpSpPr>
          <a:xfrm>
            <a:off x="4020428" y="4977005"/>
            <a:ext cx="2226437" cy="1092896"/>
            <a:chOff x="6084168" y="1274556"/>
            <a:chExt cx="1669538" cy="796563"/>
          </a:xfrm>
        </p:grpSpPr>
        <p:sp>
          <p:nvSpPr>
            <p:cNvPr id="80" name="TextBox 11"/>
            <p:cNvSpPr txBox="1"/>
            <p:nvPr/>
          </p:nvSpPr>
          <p:spPr>
            <a:xfrm>
              <a:off x="6084168" y="1514664"/>
              <a:ext cx="1669538" cy="556455"/>
            </a:xfrm>
            <a:prstGeom prst="rect">
              <a:avLst/>
            </a:prstGeom>
            <a:noFill/>
          </p:spPr>
          <p:txBody>
            <a:bodyPr wrap="square" lIns="121908" tIns="60953" rIns="121908" bIns="60953" rtlCol="0">
              <a:spAutoFit/>
            </a:bodyPr>
            <a:lstStyle/>
            <a:p>
              <a:pPr>
                <a:lnSpc>
                  <a:spcPct val="130000"/>
                </a:lnSpc>
              </a:pPr>
              <a:r>
                <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您的内容打在这里，或者通过您的内容打在这里，或者您的内容打在这里，</a:t>
              </a:r>
              <a:endPar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1" name="TextBox 12"/>
            <p:cNvSpPr txBox="1"/>
            <p:nvPr/>
          </p:nvSpPr>
          <p:spPr>
            <a:xfrm>
              <a:off x="6532344" y="1274556"/>
              <a:ext cx="1008112" cy="269190"/>
            </a:xfrm>
            <a:prstGeom prst="rect">
              <a:avLst/>
            </a:prstGeom>
            <a:noFill/>
          </p:spPr>
          <p:txBody>
            <a:bodyPr wrap="square" lIns="121908" tIns="0" rIns="121908" bIns="0" rtlCol="0" anchor="t">
              <a:spAutoFit/>
            </a:bodyPr>
            <a:lstStyle/>
            <a:p>
              <a:pPr>
                <a:lnSpc>
                  <a:spcPct val="150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添加标题</a:t>
              </a:r>
              <a:endPar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grpSp>
      <p:grpSp>
        <p:nvGrpSpPr>
          <p:cNvPr id="82" name="组合 81"/>
          <p:cNvGrpSpPr/>
          <p:nvPr/>
        </p:nvGrpSpPr>
        <p:grpSpPr>
          <a:xfrm>
            <a:off x="6265968" y="1796488"/>
            <a:ext cx="2226437" cy="1092896"/>
            <a:chOff x="6084168" y="1274556"/>
            <a:chExt cx="1669538" cy="796563"/>
          </a:xfrm>
        </p:grpSpPr>
        <p:sp>
          <p:nvSpPr>
            <p:cNvPr id="83" name="TextBox 14"/>
            <p:cNvSpPr txBox="1"/>
            <p:nvPr/>
          </p:nvSpPr>
          <p:spPr>
            <a:xfrm>
              <a:off x="6084168" y="1514664"/>
              <a:ext cx="1669538" cy="556455"/>
            </a:xfrm>
            <a:prstGeom prst="rect">
              <a:avLst/>
            </a:prstGeom>
            <a:noFill/>
          </p:spPr>
          <p:txBody>
            <a:bodyPr wrap="square" lIns="121908" tIns="60953" rIns="121908" bIns="60953" rtlCol="0">
              <a:spAutoFit/>
            </a:bodyPr>
            <a:lstStyle/>
            <a:p>
              <a:pPr>
                <a:lnSpc>
                  <a:spcPct val="130000"/>
                </a:lnSpc>
              </a:pPr>
              <a:r>
                <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您的内容打在这里，或者通过您的内容打在这里，或者您的内容打在这里，</a:t>
              </a:r>
              <a:endPar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 name="TextBox 15"/>
            <p:cNvSpPr txBox="1"/>
            <p:nvPr/>
          </p:nvSpPr>
          <p:spPr>
            <a:xfrm>
              <a:off x="6532344" y="1274556"/>
              <a:ext cx="1008112" cy="269190"/>
            </a:xfrm>
            <a:prstGeom prst="rect">
              <a:avLst/>
            </a:prstGeom>
            <a:noFill/>
          </p:spPr>
          <p:txBody>
            <a:bodyPr wrap="square" lIns="121908" tIns="0" rIns="121908" bIns="0" rtlCol="0" anchor="t">
              <a:spAutoFit/>
            </a:bodyPr>
            <a:lstStyle/>
            <a:p>
              <a:pPr>
                <a:lnSpc>
                  <a:spcPct val="150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添加标题</a:t>
              </a:r>
              <a:endPar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grpSp>
      <p:grpSp>
        <p:nvGrpSpPr>
          <p:cNvPr id="85" name="组合 84"/>
          <p:cNvGrpSpPr/>
          <p:nvPr/>
        </p:nvGrpSpPr>
        <p:grpSpPr>
          <a:xfrm>
            <a:off x="8684247" y="4977001"/>
            <a:ext cx="2226437" cy="1092896"/>
            <a:chOff x="6084168" y="1274556"/>
            <a:chExt cx="1669538" cy="796563"/>
          </a:xfrm>
        </p:grpSpPr>
        <p:sp>
          <p:nvSpPr>
            <p:cNvPr id="86" name="TextBox 17"/>
            <p:cNvSpPr txBox="1"/>
            <p:nvPr/>
          </p:nvSpPr>
          <p:spPr>
            <a:xfrm>
              <a:off x="6084168" y="1514664"/>
              <a:ext cx="1669538" cy="556455"/>
            </a:xfrm>
            <a:prstGeom prst="rect">
              <a:avLst/>
            </a:prstGeom>
            <a:noFill/>
          </p:spPr>
          <p:txBody>
            <a:bodyPr wrap="square" lIns="121908" tIns="60953" rIns="121908" bIns="60953" rtlCol="0">
              <a:spAutoFit/>
            </a:bodyPr>
            <a:lstStyle/>
            <a:p>
              <a:pPr>
                <a:lnSpc>
                  <a:spcPct val="130000"/>
                </a:lnSpc>
              </a:pPr>
              <a:r>
                <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rPr>
                <a:t>您的内容打在这里，或者通过您的内容打在这里，或者您的内容打在这里，</a:t>
              </a:r>
              <a:endParaRPr lang="zh-CN" altLang="en-US" sz="1065"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7" name="TextBox 18"/>
            <p:cNvSpPr txBox="1"/>
            <p:nvPr/>
          </p:nvSpPr>
          <p:spPr>
            <a:xfrm>
              <a:off x="6532344" y="1274556"/>
              <a:ext cx="1008112" cy="269190"/>
            </a:xfrm>
            <a:prstGeom prst="rect">
              <a:avLst/>
            </a:prstGeom>
            <a:noFill/>
          </p:spPr>
          <p:txBody>
            <a:bodyPr wrap="square" lIns="121908" tIns="0" rIns="121908" bIns="0" rtlCol="0" anchor="t">
              <a:spAutoFit/>
            </a:bodyPr>
            <a:lstStyle/>
            <a:p>
              <a:pPr>
                <a:lnSpc>
                  <a:spcPct val="150000"/>
                </a:lnSpc>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rPr>
                <a:t>添加标题</a:t>
              </a:r>
              <a:endPar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cs typeface="华文黑体" panose="02010600040101010101" pitchFamily="2" charset="-122"/>
              </a:endParaRPr>
            </a:p>
          </p:txBody>
        </p:sp>
      </p:grpSp>
      <p:grpSp>
        <p:nvGrpSpPr>
          <p:cNvPr id="88" name="组合 87"/>
          <p:cNvGrpSpPr/>
          <p:nvPr/>
        </p:nvGrpSpPr>
        <p:grpSpPr>
          <a:xfrm>
            <a:off x="2022229" y="2997586"/>
            <a:ext cx="1609075" cy="1608817"/>
            <a:chOff x="2201071" y="3406041"/>
            <a:chExt cx="1805286" cy="1805938"/>
          </a:xfrm>
        </p:grpSpPr>
        <p:grpSp>
          <p:nvGrpSpPr>
            <p:cNvPr id="89" name="组合 88"/>
            <p:cNvGrpSpPr/>
            <p:nvPr/>
          </p:nvGrpSpPr>
          <p:grpSpPr>
            <a:xfrm>
              <a:off x="2201071" y="3406041"/>
              <a:ext cx="1805286" cy="1805938"/>
              <a:chOff x="4345444" y="2542859"/>
              <a:chExt cx="1810550" cy="1811205"/>
            </a:xfrm>
          </p:grpSpPr>
          <p:grpSp>
            <p:nvGrpSpPr>
              <p:cNvPr id="91" name="组合 90"/>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93" name="同心圆 92"/>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endParaRPr>
                </a:p>
              </p:txBody>
            </p:sp>
            <p:sp>
              <p:nvSpPr>
                <p:cNvPr id="94" name="椭圆 93"/>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92" name="椭圆 91"/>
              <p:cNvSpPr/>
              <p:nvPr/>
            </p:nvSpPr>
            <p:spPr>
              <a:xfrm>
                <a:off x="4442069" y="2639516"/>
                <a:ext cx="1617301" cy="1617886"/>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90" name="TextBox 21"/>
            <p:cNvSpPr txBox="1"/>
            <p:nvPr/>
          </p:nvSpPr>
          <p:spPr>
            <a:xfrm>
              <a:off x="2694008" y="3876616"/>
              <a:ext cx="1023615" cy="79462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添加</a:t>
              </a:r>
              <a:endParaRPr lang="en-US" altLang="zh-CN" sz="2000" dirty="0">
                <a:solidFill>
                  <a:schemeClr val="bg1"/>
                </a:solidFill>
                <a:latin typeface="微软雅黑" panose="020B0503020204020204" pitchFamily="34" charset="-122"/>
                <a:ea typeface="微软雅黑" panose="020B0503020204020204" pitchFamily="34" charset="-122"/>
              </a:endParaRPr>
            </a:p>
            <a:p>
              <a:r>
                <a:rPr lang="zh-CN" altLang="en-US" sz="2000" dirty="0">
                  <a:solidFill>
                    <a:schemeClr val="bg1"/>
                  </a:solidFill>
                  <a:latin typeface="微软雅黑" panose="020B0503020204020204" pitchFamily="34" charset="-122"/>
                  <a:ea typeface="微软雅黑" panose="020B0503020204020204" pitchFamily="34" charset="-122"/>
                </a:rPr>
                <a:t>内容</a:t>
              </a:r>
              <a:endParaRPr lang="zh-CN" altLang="en-US" sz="2000" dirty="0">
                <a:solidFill>
                  <a:schemeClr val="bg1"/>
                </a:solidFill>
                <a:latin typeface="微软雅黑" panose="020B0503020204020204" pitchFamily="34" charset="-122"/>
                <a:ea typeface="微软雅黑" panose="020B0503020204020204" pitchFamily="34" charset="-122"/>
              </a:endParaRPr>
            </a:p>
          </p:txBody>
        </p:sp>
      </p:grpSp>
      <p:grpSp>
        <p:nvGrpSpPr>
          <p:cNvPr id="95" name="组合 94"/>
          <p:cNvGrpSpPr/>
          <p:nvPr/>
        </p:nvGrpSpPr>
        <p:grpSpPr>
          <a:xfrm>
            <a:off x="6640289" y="2997586"/>
            <a:ext cx="1609075" cy="1608817"/>
            <a:chOff x="7382260" y="3406041"/>
            <a:chExt cx="1805286" cy="1805938"/>
          </a:xfrm>
        </p:grpSpPr>
        <p:grpSp>
          <p:nvGrpSpPr>
            <p:cNvPr id="96" name="组合 95"/>
            <p:cNvGrpSpPr/>
            <p:nvPr/>
          </p:nvGrpSpPr>
          <p:grpSpPr>
            <a:xfrm>
              <a:off x="7382260" y="3406041"/>
              <a:ext cx="1805286" cy="1805938"/>
              <a:chOff x="4345444" y="2542859"/>
              <a:chExt cx="1810550" cy="1811205"/>
            </a:xfrm>
          </p:grpSpPr>
          <p:grpSp>
            <p:nvGrpSpPr>
              <p:cNvPr id="98" name="组合 97"/>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100" name="同心圆 99"/>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endParaRPr>
                </a:p>
              </p:txBody>
            </p:sp>
            <p:sp>
              <p:nvSpPr>
                <p:cNvPr id="101" name="椭圆 100"/>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99" name="椭圆 98"/>
              <p:cNvSpPr/>
              <p:nvPr/>
            </p:nvSpPr>
            <p:spPr>
              <a:xfrm>
                <a:off x="4403576" y="2601009"/>
                <a:ext cx="1694288" cy="1694900"/>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97" name="TextBox 28"/>
            <p:cNvSpPr txBox="1"/>
            <p:nvPr/>
          </p:nvSpPr>
          <p:spPr>
            <a:xfrm>
              <a:off x="7875197" y="3876616"/>
              <a:ext cx="1023615" cy="79462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添加</a:t>
              </a:r>
              <a:endParaRPr lang="en-US" altLang="zh-CN" sz="2000" dirty="0">
                <a:solidFill>
                  <a:schemeClr val="bg1"/>
                </a:solidFill>
                <a:latin typeface="微软雅黑" panose="020B0503020204020204" pitchFamily="34" charset="-122"/>
                <a:ea typeface="微软雅黑" panose="020B0503020204020204" pitchFamily="34" charset="-122"/>
              </a:endParaRPr>
            </a:p>
            <a:p>
              <a:r>
                <a:rPr lang="zh-CN" altLang="en-US" sz="2000" dirty="0">
                  <a:solidFill>
                    <a:schemeClr val="bg1"/>
                  </a:solidFill>
                  <a:latin typeface="微软雅黑" panose="020B0503020204020204" pitchFamily="34" charset="-122"/>
                  <a:ea typeface="微软雅黑" panose="020B0503020204020204" pitchFamily="34" charset="-122"/>
                </a:rPr>
                <a:t>内容</a:t>
              </a:r>
              <a:endParaRPr lang="zh-CN" altLang="en-US" sz="2000" dirty="0">
                <a:solidFill>
                  <a:schemeClr val="bg1"/>
                </a:solidFill>
                <a:latin typeface="微软雅黑" panose="020B0503020204020204" pitchFamily="34" charset="-122"/>
                <a:ea typeface="微软雅黑" panose="020B0503020204020204" pitchFamily="34" charset="-122"/>
              </a:endParaRPr>
            </a:p>
          </p:txBody>
        </p:sp>
      </p:grpSp>
      <p:grpSp>
        <p:nvGrpSpPr>
          <p:cNvPr id="102" name="组合 101"/>
          <p:cNvGrpSpPr/>
          <p:nvPr/>
        </p:nvGrpSpPr>
        <p:grpSpPr>
          <a:xfrm>
            <a:off x="4348573" y="2997586"/>
            <a:ext cx="1609075" cy="1608817"/>
            <a:chOff x="4811090" y="3406041"/>
            <a:chExt cx="1805286" cy="1805938"/>
          </a:xfrm>
        </p:grpSpPr>
        <p:grpSp>
          <p:nvGrpSpPr>
            <p:cNvPr id="103" name="组合 102"/>
            <p:cNvGrpSpPr/>
            <p:nvPr/>
          </p:nvGrpSpPr>
          <p:grpSpPr>
            <a:xfrm>
              <a:off x="4811090" y="3406041"/>
              <a:ext cx="1805286" cy="1805938"/>
              <a:chOff x="4345444" y="2542859"/>
              <a:chExt cx="1810550" cy="1811205"/>
            </a:xfrm>
          </p:grpSpPr>
          <p:grpSp>
            <p:nvGrpSpPr>
              <p:cNvPr id="105" name="组合 104"/>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107" name="同心圆 106"/>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endParaRPr>
                </a:p>
              </p:txBody>
            </p:sp>
            <p:sp>
              <p:nvSpPr>
                <p:cNvPr id="108" name="椭圆 107"/>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106" name="椭圆 105"/>
              <p:cNvSpPr/>
              <p:nvPr/>
            </p:nvSpPr>
            <p:spPr>
              <a:xfrm>
                <a:off x="4454034" y="2651485"/>
                <a:ext cx="1593372" cy="1593947"/>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104" name="TextBox 35"/>
            <p:cNvSpPr txBox="1"/>
            <p:nvPr/>
          </p:nvSpPr>
          <p:spPr>
            <a:xfrm>
              <a:off x="5304027" y="3876616"/>
              <a:ext cx="1023615" cy="79462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添加</a:t>
              </a:r>
              <a:endParaRPr lang="en-US" altLang="zh-CN" sz="2000" dirty="0">
                <a:solidFill>
                  <a:schemeClr val="bg1"/>
                </a:solidFill>
                <a:latin typeface="微软雅黑" panose="020B0503020204020204" pitchFamily="34" charset="-122"/>
                <a:ea typeface="微软雅黑" panose="020B0503020204020204" pitchFamily="34" charset="-122"/>
              </a:endParaRPr>
            </a:p>
            <a:p>
              <a:r>
                <a:rPr lang="zh-CN" altLang="en-US" sz="2000" dirty="0">
                  <a:solidFill>
                    <a:schemeClr val="bg1"/>
                  </a:solidFill>
                  <a:latin typeface="微软雅黑" panose="020B0503020204020204" pitchFamily="34" charset="-122"/>
                  <a:ea typeface="微软雅黑" panose="020B0503020204020204" pitchFamily="34" charset="-122"/>
                </a:rPr>
                <a:t>内容</a:t>
              </a:r>
              <a:endParaRPr lang="zh-CN" altLang="en-US" sz="2000" dirty="0">
                <a:solidFill>
                  <a:schemeClr val="bg1"/>
                </a:solidFill>
                <a:latin typeface="微软雅黑" panose="020B0503020204020204" pitchFamily="34" charset="-122"/>
                <a:ea typeface="微软雅黑" panose="020B0503020204020204" pitchFamily="34" charset="-122"/>
              </a:endParaRPr>
            </a:p>
          </p:txBody>
        </p:sp>
      </p:grpSp>
      <p:grpSp>
        <p:nvGrpSpPr>
          <p:cNvPr id="109" name="组合 108"/>
          <p:cNvGrpSpPr/>
          <p:nvPr/>
        </p:nvGrpSpPr>
        <p:grpSpPr>
          <a:xfrm>
            <a:off x="8942121" y="2997586"/>
            <a:ext cx="1609075" cy="1608817"/>
            <a:chOff x="9964778" y="3406041"/>
            <a:chExt cx="1805286" cy="1805938"/>
          </a:xfrm>
        </p:grpSpPr>
        <p:grpSp>
          <p:nvGrpSpPr>
            <p:cNvPr id="110" name="组合 109"/>
            <p:cNvGrpSpPr/>
            <p:nvPr/>
          </p:nvGrpSpPr>
          <p:grpSpPr>
            <a:xfrm>
              <a:off x="9964778" y="3406041"/>
              <a:ext cx="1805286" cy="1805938"/>
              <a:chOff x="4345444" y="2542859"/>
              <a:chExt cx="1810550" cy="1811205"/>
            </a:xfrm>
          </p:grpSpPr>
          <p:grpSp>
            <p:nvGrpSpPr>
              <p:cNvPr id="112" name="组合 111"/>
              <p:cNvGrpSpPr/>
              <p:nvPr/>
            </p:nvGrpSpPr>
            <p:grpSpPr>
              <a:xfrm>
                <a:off x="4345444" y="2542859"/>
                <a:ext cx="1810550" cy="1811205"/>
                <a:chOff x="1463339" y="1072758"/>
                <a:chExt cx="1546058" cy="1546058"/>
              </a:xfrm>
              <a:effectLst>
                <a:outerShdw blurRad="330200" dist="215900" dir="6900000" sx="91000" sy="91000" algn="t" rotWithShape="0">
                  <a:prstClr val="black">
                    <a:alpha val="49000"/>
                  </a:prstClr>
                </a:outerShdw>
              </a:effectLst>
            </p:grpSpPr>
            <p:sp>
              <p:nvSpPr>
                <p:cNvPr id="114" name="同心圆 113"/>
                <p:cNvSpPr/>
                <p:nvPr/>
              </p:nvSpPr>
              <p:spPr>
                <a:xfrm>
                  <a:off x="1463339" y="1072758"/>
                  <a:ext cx="1546058" cy="1546058"/>
                </a:xfrm>
                <a:prstGeom prst="donut">
                  <a:avLst>
                    <a:gd name="adj" fmla="val 4879"/>
                  </a:avLst>
                </a:prstGeom>
                <a:gradFill>
                  <a:gsLst>
                    <a:gs pos="0">
                      <a:schemeClr val="bg1">
                        <a:lumMod val="95000"/>
                      </a:schemeClr>
                    </a:gs>
                    <a:gs pos="55000">
                      <a:schemeClr val="bg1">
                        <a:lumMod val="95000"/>
                      </a:schemeClr>
                    </a:gs>
                    <a:gs pos="100000">
                      <a:schemeClr val="bg1">
                        <a:lumMod val="8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solidFill>
                  </a:endParaRPr>
                </a:p>
              </p:txBody>
            </p:sp>
            <p:sp>
              <p:nvSpPr>
                <p:cNvPr id="115" name="椭圆 114"/>
                <p:cNvSpPr/>
                <p:nvPr/>
              </p:nvSpPr>
              <p:spPr>
                <a:xfrm>
                  <a:off x="1484232" y="1093651"/>
                  <a:ext cx="1504274" cy="1504273"/>
                </a:xfrm>
                <a:prstGeom prst="ellipse">
                  <a:avLst/>
                </a:prstGeom>
                <a:gradFill>
                  <a:gsLst>
                    <a:gs pos="0">
                      <a:schemeClr val="bg1"/>
                    </a:gs>
                    <a:gs pos="51000">
                      <a:schemeClr val="bg1">
                        <a:lumMod val="95000"/>
                      </a:schemeClr>
                    </a:gs>
                    <a:gs pos="100000">
                      <a:schemeClr val="bg1">
                        <a:lumMod val="8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113" name="椭圆 112"/>
              <p:cNvSpPr/>
              <p:nvPr/>
            </p:nvSpPr>
            <p:spPr>
              <a:xfrm>
                <a:off x="4409426" y="2606861"/>
                <a:ext cx="1682588" cy="1683196"/>
              </a:xfrm>
              <a:prstGeom prst="ellipse">
                <a:avLst/>
              </a:pr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sp>
          <p:nvSpPr>
            <p:cNvPr id="111" name="TextBox 42"/>
            <p:cNvSpPr txBox="1"/>
            <p:nvPr/>
          </p:nvSpPr>
          <p:spPr>
            <a:xfrm>
              <a:off x="10457715" y="3876616"/>
              <a:ext cx="1023615" cy="794620"/>
            </a:xfrm>
            <a:prstGeom prst="rect">
              <a:avLst/>
            </a:prstGeom>
            <a:noFill/>
          </p:spPr>
          <p:txBody>
            <a:bodyPr wrap="square" rtlCol="0">
              <a:spAutoFit/>
            </a:bodyPr>
            <a:lstStyle/>
            <a:p>
              <a:r>
                <a:rPr lang="zh-CN" altLang="en-US" sz="2000" dirty="0">
                  <a:solidFill>
                    <a:schemeClr val="bg1"/>
                  </a:solidFill>
                  <a:latin typeface="微软雅黑" panose="020B0503020204020204" pitchFamily="34" charset="-122"/>
                  <a:ea typeface="微软雅黑" panose="020B0503020204020204" pitchFamily="34" charset="-122"/>
                </a:rPr>
                <a:t>添加</a:t>
              </a:r>
              <a:endParaRPr lang="en-US" altLang="zh-CN" sz="2000" dirty="0">
                <a:solidFill>
                  <a:schemeClr val="bg1"/>
                </a:solidFill>
                <a:latin typeface="微软雅黑" panose="020B0503020204020204" pitchFamily="34" charset="-122"/>
                <a:ea typeface="微软雅黑" panose="020B0503020204020204" pitchFamily="34" charset="-122"/>
              </a:endParaRPr>
            </a:p>
            <a:p>
              <a:r>
                <a:rPr lang="zh-CN" altLang="en-US" sz="2000" dirty="0">
                  <a:solidFill>
                    <a:schemeClr val="bg1"/>
                  </a:solidFill>
                  <a:latin typeface="微软雅黑" panose="020B0503020204020204" pitchFamily="34" charset="-122"/>
                  <a:ea typeface="微软雅黑" panose="020B0503020204020204" pitchFamily="34" charset="-122"/>
                </a:rPr>
                <a:t>内容</a:t>
              </a:r>
              <a:endParaRPr lang="zh-CN" altLang="en-US" sz="2000" dirty="0">
                <a:solidFill>
                  <a:schemeClr val="bg1"/>
                </a:solidFill>
                <a:latin typeface="微软雅黑" panose="020B0503020204020204" pitchFamily="34" charset="-122"/>
                <a:ea typeface="微软雅黑" panose="020B0503020204020204" pitchFamily="34" charset="-122"/>
              </a:endParaRPr>
            </a:p>
          </p:txBody>
        </p:sp>
      </p:grpSp>
      <p:sp>
        <p:nvSpPr>
          <p:cNvPr id="49"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4400" advTm="1000">
        <p14:honeycomb/>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barn(inVertical)">
                                          <p:cBhvr>
                                            <p:cTn id="7" dur="500"/>
                                            <p:tgtEl>
                                              <p:spTgt spid="4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1000"/>
                                            <p:tgtEl>
                                              <p:spTgt spid="53"/>
                                            </p:tgtEl>
                                          </p:cBhvr>
                                        </p:animEffect>
                                      </p:childTnLst>
                                    </p:cTn>
                                  </p:par>
                                </p:childTnLst>
                              </p:cTn>
                            </p:par>
                            <p:par>
                              <p:cTn id="12" fill="hold">
                                <p:stCondLst>
                                  <p:cond delay="1500"/>
                                </p:stCondLst>
                                <p:childTnLst>
                                  <p:par>
                                    <p:cTn id="13" presetID="2" presetClass="entr" presetSubtype="12" accel="58000" fill="hold" nodeType="afterEffect" p14:presetBounceEnd="58000">
                                      <p:stCondLst>
                                        <p:cond delay="0"/>
                                      </p:stCondLst>
                                      <p:childTnLst>
                                        <p:set>
                                          <p:cBhvr>
                                            <p:cTn id="14" dur="1" fill="hold">
                                              <p:stCondLst>
                                                <p:cond delay="0"/>
                                              </p:stCondLst>
                                            </p:cTn>
                                            <p:tgtEl>
                                              <p:spTgt spid="88"/>
                                            </p:tgtEl>
                                            <p:attrNameLst>
                                              <p:attrName>style.visibility</p:attrName>
                                            </p:attrNameLst>
                                          </p:cBhvr>
                                          <p:to>
                                            <p:strVal val="visible"/>
                                          </p:to>
                                        </p:set>
                                        <p:anim calcmode="lin" valueType="num" p14:bounceEnd="58000">
                                          <p:cBhvr additive="base">
                                            <p:cTn id="15" dur="2000" fill="hold"/>
                                            <p:tgtEl>
                                              <p:spTgt spid="88"/>
                                            </p:tgtEl>
                                            <p:attrNameLst>
                                              <p:attrName>ppt_x</p:attrName>
                                            </p:attrNameLst>
                                          </p:cBhvr>
                                          <p:tavLst>
                                            <p:tav tm="0">
                                              <p:val>
                                                <p:strVal val="0-#ppt_w/2"/>
                                              </p:val>
                                            </p:tav>
                                            <p:tav tm="100000">
                                              <p:val>
                                                <p:strVal val="#ppt_x"/>
                                              </p:val>
                                            </p:tav>
                                          </p:tavLst>
                                        </p:anim>
                                        <p:anim calcmode="lin" valueType="num" p14:bounceEnd="58000">
                                          <p:cBhvr additive="base">
                                            <p:cTn id="16" dur="2000" fill="hold"/>
                                            <p:tgtEl>
                                              <p:spTgt spid="88"/>
                                            </p:tgtEl>
                                            <p:attrNameLst>
                                              <p:attrName>ppt_y</p:attrName>
                                            </p:attrNameLst>
                                          </p:cBhvr>
                                          <p:tavLst>
                                            <p:tav tm="0">
                                              <p:val>
                                                <p:strVal val="1+#ppt_h/2"/>
                                              </p:val>
                                            </p:tav>
                                            <p:tav tm="100000">
                                              <p:val>
                                                <p:strVal val="#ppt_y"/>
                                              </p:val>
                                            </p:tav>
                                          </p:tavLst>
                                        </p:anim>
                                      </p:childTnLst>
                                    </p:cTn>
                                  </p:par>
                                  <p:par>
                                    <p:cTn id="17" presetID="2" presetClass="entr" presetSubtype="3" accel="58000" fill="hold" nodeType="withEffect" p14:presetBounceEnd="58000">
                                      <p:stCondLst>
                                        <p:cond delay="0"/>
                                      </p:stCondLst>
                                      <p:childTnLst>
                                        <p:set>
                                          <p:cBhvr>
                                            <p:cTn id="18" dur="1" fill="hold">
                                              <p:stCondLst>
                                                <p:cond delay="0"/>
                                              </p:stCondLst>
                                            </p:cTn>
                                            <p:tgtEl>
                                              <p:spTgt spid="102"/>
                                            </p:tgtEl>
                                            <p:attrNameLst>
                                              <p:attrName>style.visibility</p:attrName>
                                            </p:attrNameLst>
                                          </p:cBhvr>
                                          <p:to>
                                            <p:strVal val="visible"/>
                                          </p:to>
                                        </p:set>
                                        <p:anim calcmode="lin" valueType="num" p14:bounceEnd="58000">
                                          <p:cBhvr additive="base">
                                            <p:cTn id="19" dur="2000" fill="hold"/>
                                            <p:tgtEl>
                                              <p:spTgt spid="102"/>
                                            </p:tgtEl>
                                            <p:attrNameLst>
                                              <p:attrName>ppt_x</p:attrName>
                                            </p:attrNameLst>
                                          </p:cBhvr>
                                          <p:tavLst>
                                            <p:tav tm="0">
                                              <p:val>
                                                <p:strVal val="1+#ppt_w/2"/>
                                              </p:val>
                                            </p:tav>
                                            <p:tav tm="100000">
                                              <p:val>
                                                <p:strVal val="#ppt_x"/>
                                              </p:val>
                                            </p:tav>
                                          </p:tavLst>
                                        </p:anim>
                                        <p:anim calcmode="lin" valueType="num" p14:bounceEnd="58000">
                                          <p:cBhvr additive="base">
                                            <p:cTn id="20" dur="2000" fill="hold"/>
                                            <p:tgtEl>
                                              <p:spTgt spid="102"/>
                                            </p:tgtEl>
                                            <p:attrNameLst>
                                              <p:attrName>ppt_y</p:attrName>
                                            </p:attrNameLst>
                                          </p:cBhvr>
                                          <p:tavLst>
                                            <p:tav tm="0">
                                              <p:val>
                                                <p:strVal val="0-#ppt_h/2"/>
                                              </p:val>
                                            </p:tav>
                                            <p:tav tm="100000">
                                              <p:val>
                                                <p:strVal val="#ppt_y"/>
                                              </p:val>
                                            </p:tav>
                                          </p:tavLst>
                                        </p:anim>
                                      </p:childTnLst>
                                    </p:cTn>
                                  </p:par>
                                  <p:par>
                                    <p:cTn id="21" presetID="2" presetClass="entr" presetSubtype="12" accel="58000" fill="hold" nodeType="withEffect" p14:presetBounceEnd="58000">
                                      <p:stCondLst>
                                        <p:cond delay="0"/>
                                      </p:stCondLst>
                                      <p:childTnLst>
                                        <p:set>
                                          <p:cBhvr>
                                            <p:cTn id="22" dur="1" fill="hold">
                                              <p:stCondLst>
                                                <p:cond delay="0"/>
                                              </p:stCondLst>
                                            </p:cTn>
                                            <p:tgtEl>
                                              <p:spTgt spid="95"/>
                                            </p:tgtEl>
                                            <p:attrNameLst>
                                              <p:attrName>style.visibility</p:attrName>
                                            </p:attrNameLst>
                                          </p:cBhvr>
                                          <p:to>
                                            <p:strVal val="visible"/>
                                          </p:to>
                                        </p:set>
                                        <p:anim calcmode="lin" valueType="num" p14:bounceEnd="58000">
                                          <p:cBhvr additive="base">
                                            <p:cTn id="23" dur="2000" fill="hold"/>
                                            <p:tgtEl>
                                              <p:spTgt spid="95"/>
                                            </p:tgtEl>
                                            <p:attrNameLst>
                                              <p:attrName>ppt_x</p:attrName>
                                            </p:attrNameLst>
                                          </p:cBhvr>
                                          <p:tavLst>
                                            <p:tav tm="0">
                                              <p:val>
                                                <p:strVal val="0-#ppt_w/2"/>
                                              </p:val>
                                            </p:tav>
                                            <p:tav tm="100000">
                                              <p:val>
                                                <p:strVal val="#ppt_x"/>
                                              </p:val>
                                            </p:tav>
                                          </p:tavLst>
                                        </p:anim>
                                        <p:anim calcmode="lin" valueType="num" p14:bounceEnd="58000">
                                          <p:cBhvr additive="base">
                                            <p:cTn id="24" dur="2000" fill="hold"/>
                                            <p:tgtEl>
                                              <p:spTgt spid="95"/>
                                            </p:tgtEl>
                                            <p:attrNameLst>
                                              <p:attrName>ppt_y</p:attrName>
                                            </p:attrNameLst>
                                          </p:cBhvr>
                                          <p:tavLst>
                                            <p:tav tm="0">
                                              <p:val>
                                                <p:strVal val="1+#ppt_h/2"/>
                                              </p:val>
                                            </p:tav>
                                            <p:tav tm="100000">
                                              <p:val>
                                                <p:strVal val="#ppt_y"/>
                                              </p:val>
                                            </p:tav>
                                          </p:tavLst>
                                        </p:anim>
                                      </p:childTnLst>
                                    </p:cTn>
                                  </p:par>
                                  <p:par>
                                    <p:cTn id="25" presetID="2" presetClass="entr" presetSubtype="3" accel="58000" fill="hold" nodeType="withEffect" p14:presetBounceEnd="58000">
                                      <p:stCondLst>
                                        <p:cond delay="0"/>
                                      </p:stCondLst>
                                      <p:childTnLst>
                                        <p:set>
                                          <p:cBhvr>
                                            <p:cTn id="26" dur="1" fill="hold">
                                              <p:stCondLst>
                                                <p:cond delay="0"/>
                                              </p:stCondLst>
                                            </p:cTn>
                                            <p:tgtEl>
                                              <p:spTgt spid="109"/>
                                            </p:tgtEl>
                                            <p:attrNameLst>
                                              <p:attrName>style.visibility</p:attrName>
                                            </p:attrNameLst>
                                          </p:cBhvr>
                                          <p:to>
                                            <p:strVal val="visible"/>
                                          </p:to>
                                        </p:set>
                                        <p:anim calcmode="lin" valueType="num" p14:bounceEnd="58000">
                                          <p:cBhvr additive="base">
                                            <p:cTn id="27" dur="2000" fill="hold"/>
                                            <p:tgtEl>
                                              <p:spTgt spid="109"/>
                                            </p:tgtEl>
                                            <p:attrNameLst>
                                              <p:attrName>ppt_x</p:attrName>
                                            </p:attrNameLst>
                                          </p:cBhvr>
                                          <p:tavLst>
                                            <p:tav tm="0">
                                              <p:val>
                                                <p:strVal val="1+#ppt_w/2"/>
                                              </p:val>
                                            </p:tav>
                                            <p:tav tm="100000">
                                              <p:val>
                                                <p:strVal val="#ppt_x"/>
                                              </p:val>
                                            </p:tav>
                                          </p:tavLst>
                                        </p:anim>
                                        <p:anim calcmode="lin" valueType="num" p14:bounceEnd="58000">
                                          <p:cBhvr additive="base">
                                            <p:cTn id="28" dur="2000" fill="hold"/>
                                            <p:tgtEl>
                                              <p:spTgt spid="109"/>
                                            </p:tgtEl>
                                            <p:attrNameLst>
                                              <p:attrName>ppt_y</p:attrName>
                                            </p:attrNameLst>
                                          </p:cBhvr>
                                          <p:tavLst>
                                            <p:tav tm="0">
                                              <p:val>
                                                <p:strVal val="0-#ppt_h/2"/>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76"/>
                                            </p:tgtEl>
                                            <p:attrNameLst>
                                              <p:attrName>style.visibility</p:attrName>
                                            </p:attrNameLst>
                                          </p:cBhvr>
                                          <p:to>
                                            <p:strVal val="visible"/>
                                          </p:to>
                                        </p:set>
                                        <p:animEffect transition="in" filter="fade">
                                          <p:cBhvr>
                                            <p:cTn id="32" dur="1000"/>
                                            <p:tgtEl>
                                              <p:spTgt spid="76"/>
                                            </p:tgtEl>
                                          </p:cBhvr>
                                        </p:animEffect>
                                        <p:anim calcmode="lin" valueType="num">
                                          <p:cBhvr>
                                            <p:cTn id="33" dur="1000" fill="hold"/>
                                            <p:tgtEl>
                                              <p:spTgt spid="76"/>
                                            </p:tgtEl>
                                            <p:attrNameLst>
                                              <p:attrName>ppt_x</p:attrName>
                                            </p:attrNameLst>
                                          </p:cBhvr>
                                          <p:tavLst>
                                            <p:tav tm="0">
                                              <p:val>
                                                <p:strVal val="#ppt_x"/>
                                              </p:val>
                                            </p:tav>
                                            <p:tav tm="100000">
                                              <p:val>
                                                <p:strVal val="#ppt_x"/>
                                              </p:val>
                                            </p:tav>
                                          </p:tavLst>
                                        </p:anim>
                                        <p:anim calcmode="lin" valueType="num">
                                          <p:cBhvr>
                                            <p:cTn id="34" dur="1000" fill="hold"/>
                                            <p:tgtEl>
                                              <p:spTgt spid="7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1000"/>
                                            <p:tgtEl>
                                              <p:spTgt spid="82"/>
                                            </p:tgtEl>
                                          </p:cBhvr>
                                        </p:animEffect>
                                        <p:anim calcmode="lin" valueType="num">
                                          <p:cBhvr>
                                            <p:cTn id="38" dur="1000" fill="hold"/>
                                            <p:tgtEl>
                                              <p:spTgt spid="82"/>
                                            </p:tgtEl>
                                            <p:attrNameLst>
                                              <p:attrName>ppt_x</p:attrName>
                                            </p:attrNameLst>
                                          </p:cBhvr>
                                          <p:tavLst>
                                            <p:tav tm="0">
                                              <p:val>
                                                <p:strVal val="#ppt_x"/>
                                              </p:val>
                                            </p:tav>
                                            <p:tav tm="100000">
                                              <p:val>
                                                <p:strVal val="#ppt_x"/>
                                              </p:val>
                                            </p:tav>
                                          </p:tavLst>
                                        </p:anim>
                                        <p:anim calcmode="lin" valueType="num">
                                          <p:cBhvr>
                                            <p:cTn id="39" dur="1000" fill="hold"/>
                                            <p:tgtEl>
                                              <p:spTgt spid="82"/>
                                            </p:tgtEl>
                                            <p:attrNameLst>
                                              <p:attrName>ppt_y</p:attrName>
                                            </p:attrNameLst>
                                          </p:cBhvr>
                                          <p:tavLst>
                                            <p:tav tm="0">
                                              <p:val>
                                                <p:strVal val="#ppt_y+.1"/>
                                              </p:val>
                                            </p:tav>
                                            <p:tav tm="100000">
                                              <p:val>
                                                <p:strVal val="#ppt_y"/>
                                              </p:val>
                                            </p:tav>
                                          </p:tavLst>
                                        </p:anim>
                                      </p:childTnLst>
                                    </p:cTn>
                                  </p:par>
                                  <p:par>
                                    <p:cTn id="40" presetID="47" presetClass="entr" presetSubtype="0" fill="hold" nodeType="with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1000"/>
                                            <p:tgtEl>
                                              <p:spTgt spid="79"/>
                                            </p:tgtEl>
                                          </p:cBhvr>
                                        </p:animEffect>
                                        <p:anim calcmode="lin" valueType="num">
                                          <p:cBhvr>
                                            <p:cTn id="43" dur="1000" fill="hold"/>
                                            <p:tgtEl>
                                              <p:spTgt spid="79"/>
                                            </p:tgtEl>
                                            <p:attrNameLst>
                                              <p:attrName>ppt_x</p:attrName>
                                            </p:attrNameLst>
                                          </p:cBhvr>
                                          <p:tavLst>
                                            <p:tav tm="0">
                                              <p:val>
                                                <p:strVal val="#ppt_x"/>
                                              </p:val>
                                            </p:tav>
                                            <p:tav tm="100000">
                                              <p:val>
                                                <p:strVal val="#ppt_x"/>
                                              </p:val>
                                            </p:tav>
                                          </p:tavLst>
                                        </p:anim>
                                        <p:anim calcmode="lin" valueType="num">
                                          <p:cBhvr>
                                            <p:cTn id="44" dur="1000" fill="hold"/>
                                            <p:tgtEl>
                                              <p:spTgt spid="79"/>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0"/>
                                      </p:stCondLst>
                                      <p:childTnLst>
                                        <p:set>
                                          <p:cBhvr>
                                            <p:cTn id="46" dur="1" fill="hold">
                                              <p:stCondLst>
                                                <p:cond delay="0"/>
                                              </p:stCondLst>
                                            </p:cTn>
                                            <p:tgtEl>
                                              <p:spTgt spid="85"/>
                                            </p:tgtEl>
                                            <p:attrNameLst>
                                              <p:attrName>style.visibility</p:attrName>
                                            </p:attrNameLst>
                                          </p:cBhvr>
                                          <p:to>
                                            <p:strVal val="visible"/>
                                          </p:to>
                                        </p:set>
                                        <p:animEffect transition="in" filter="fade">
                                          <p:cBhvr>
                                            <p:cTn id="47" dur="1000"/>
                                            <p:tgtEl>
                                              <p:spTgt spid="85"/>
                                            </p:tgtEl>
                                          </p:cBhvr>
                                        </p:animEffect>
                                        <p:anim calcmode="lin" valueType="num">
                                          <p:cBhvr>
                                            <p:cTn id="48" dur="1000" fill="hold"/>
                                            <p:tgtEl>
                                              <p:spTgt spid="85"/>
                                            </p:tgtEl>
                                            <p:attrNameLst>
                                              <p:attrName>ppt_x</p:attrName>
                                            </p:attrNameLst>
                                          </p:cBhvr>
                                          <p:tavLst>
                                            <p:tav tm="0">
                                              <p:val>
                                                <p:strVal val="#ppt_x"/>
                                              </p:val>
                                            </p:tav>
                                            <p:tav tm="100000">
                                              <p:val>
                                                <p:strVal val="#ppt_x"/>
                                              </p:val>
                                            </p:tav>
                                          </p:tavLst>
                                        </p:anim>
                                        <p:anim calcmode="lin" valueType="num">
                                          <p:cBhvr>
                                            <p:cTn id="49"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barn(inVertical)">
                                          <p:cBhvr>
                                            <p:cTn id="7" dur="500"/>
                                            <p:tgtEl>
                                              <p:spTgt spid="4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1000"/>
                                            <p:tgtEl>
                                              <p:spTgt spid="53"/>
                                            </p:tgtEl>
                                          </p:cBhvr>
                                        </p:animEffect>
                                      </p:childTnLst>
                                    </p:cTn>
                                  </p:par>
                                </p:childTnLst>
                              </p:cTn>
                            </p:par>
                            <p:par>
                              <p:cTn id="12" fill="hold">
                                <p:stCondLst>
                                  <p:cond delay="1500"/>
                                </p:stCondLst>
                                <p:childTnLst>
                                  <p:par>
                                    <p:cTn id="13" presetID="2" presetClass="entr" presetSubtype="12" accel="58000" fill="hold" nodeType="afterEffect">
                                      <p:stCondLst>
                                        <p:cond delay="0"/>
                                      </p:stCondLst>
                                      <p:childTnLst>
                                        <p:set>
                                          <p:cBhvr>
                                            <p:cTn id="14" dur="1" fill="hold">
                                              <p:stCondLst>
                                                <p:cond delay="0"/>
                                              </p:stCondLst>
                                            </p:cTn>
                                            <p:tgtEl>
                                              <p:spTgt spid="88"/>
                                            </p:tgtEl>
                                            <p:attrNameLst>
                                              <p:attrName>style.visibility</p:attrName>
                                            </p:attrNameLst>
                                          </p:cBhvr>
                                          <p:to>
                                            <p:strVal val="visible"/>
                                          </p:to>
                                        </p:set>
                                        <p:anim calcmode="lin" valueType="num">
                                          <p:cBhvr additive="base">
                                            <p:cTn id="15" dur="2000" fill="hold"/>
                                            <p:tgtEl>
                                              <p:spTgt spid="88"/>
                                            </p:tgtEl>
                                            <p:attrNameLst>
                                              <p:attrName>ppt_x</p:attrName>
                                            </p:attrNameLst>
                                          </p:cBhvr>
                                          <p:tavLst>
                                            <p:tav tm="0">
                                              <p:val>
                                                <p:strVal val="0-#ppt_w/2"/>
                                              </p:val>
                                            </p:tav>
                                            <p:tav tm="100000">
                                              <p:val>
                                                <p:strVal val="#ppt_x"/>
                                              </p:val>
                                            </p:tav>
                                          </p:tavLst>
                                        </p:anim>
                                        <p:anim calcmode="lin" valueType="num">
                                          <p:cBhvr additive="base">
                                            <p:cTn id="16" dur="2000" fill="hold"/>
                                            <p:tgtEl>
                                              <p:spTgt spid="88"/>
                                            </p:tgtEl>
                                            <p:attrNameLst>
                                              <p:attrName>ppt_y</p:attrName>
                                            </p:attrNameLst>
                                          </p:cBhvr>
                                          <p:tavLst>
                                            <p:tav tm="0">
                                              <p:val>
                                                <p:strVal val="1+#ppt_h/2"/>
                                              </p:val>
                                            </p:tav>
                                            <p:tav tm="100000">
                                              <p:val>
                                                <p:strVal val="#ppt_y"/>
                                              </p:val>
                                            </p:tav>
                                          </p:tavLst>
                                        </p:anim>
                                      </p:childTnLst>
                                    </p:cTn>
                                  </p:par>
                                  <p:par>
                                    <p:cTn id="17" presetID="2" presetClass="entr" presetSubtype="3" accel="58000" fill="hold" nodeType="withEffect">
                                      <p:stCondLst>
                                        <p:cond delay="0"/>
                                      </p:stCondLst>
                                      <p:childTnLst>
                                        <p:set>
                                          <p:cBhvr>
                                            <p:cTn id="18" dur="1" fill="hold">
                                              <p:stCondLst>
                                                <p:cond delay="0"/>
                                              </p:stCondLst>
                                            </p:cTn>
                                            <p:tgtEl>
                                              <p:spTgt spid="102"/>
                                            </p:tgtEl>
                                            <p:attrNameLst>
                                              <p:attrName>style.visibility</p:attrName>
                                            </p:attrNameLst>
                                          </p:cBhvr>
                                          <p:to>
                                            <p:strVal val="visible"/>
                                          </p:to>
                                        </p:set>
                                        <p:anim calcmode="lin" valueType="num">
                                          <p:cBhvr additive="base">
                                            <p:cTn id="19" dur="2000" fill="hold"/>
                                            <p:tgtEl>
                                              <p:spTgt spid="102"/>
                                            </p:tgtEl>
                                            <p:attrNameLst>
                                              <p:attrName>ppt_x</p:attrName>
                                            </p:attrNameLst>
                                          </p:cBhvr>
                                          <p:tavLst>
                                            <p:tav tm="0">
                                              <p:val>
                                                <p:strVal val="1+#ppt_w/2"/>
                                              </p:val>
                                            </p:tav>
                                            <p:tav tm="100000">
                                              <p:val>
                                                <p:strVal val="#ppt_x"/>
                                              </p:val>
                                            </p:tav>
                                          </p:tavLst>
                                        </p:anim>
                                        <p:anim calcmode="lin" valueType="num">
                                          <p:cBhvr additive="base">
                                            <p:cTn id="20" dur="2000" fill="hold"/>
                                            <p:tgtEl>
                                              <p:spTgt spid="102"/>
                                            </p:tgtEl>
                                            <p:attrNameLst>
                                              <p:attrName>ppt_y</p:attrName>
                                            </p:attrNameLst>
                                          </p:cBhvr>
                                          <p:tavLst>
                                            <p:tav tm="0">
                                              <p:val>
                                                <p:strVal val="0-#ppt_h/2"/>
                                              </p:val>
                                            </p:tav>
                                            <p:tav tm="100000">
                                              <p:val>
                                                <p:strVal val="#ppt_y"/>
                                              </p:val>
                                            </p:tav>
                                          </p:tavLst>
                                        </p:anim>
                                      </p:childTnLst>
                                    </p:cTn>
                                  </p:par>
                                  <p:par>
                                    <p:cTn id="21" presetID="2" presetClass="entr" presetSubtype="12" accel="58000" fill="hold" nodeType="withEffect">
                                      <p:stCondLst>
                                        <p:cond delay="0"/>
                                      </p:stCondLst>
                                      <p:childTnLst>
                                        <p:set>
                                          <p:cBhvr>
                                            <p:cTn id="22" dur="1" fill="hold">
                                              <p:stCondLst>
                                                <p:cond delay="0"/>
                                              </p:stCondLst>
                                            </p:cTn>
                                            <p:tgtEl>
                                              <p:spTgt spid="95"/>
                                            </p:tgtEl>
                                            <p:attrNameLst>
                                              <p:attrName>style.visibility</p:attrName>
                                            </p:attrNameLst>
                                          </p:cBhvr>
                                          <p:to>
                                            <p:strVal val="visible"/>
                                          </p:to>
                                        </p:set>
                                        <p:anim calcmode="lin" valueType="num">
                                          <p:cBhvr additive="base">
                                            <p:cTn id="23" dur="2000" fill="hold"/>
                                            <p:tgtEl>
                                              <p:spTgt spid="95"/>
                                            </p:tgtEl>
                                            <p:attrNameLst>
                                              <p:attrName>ppt_x</p:attrName>
                                            </p:attrNameLst>
                                          </p:cBhvr>
                                          <p:tavLst>
                                            <p:tav tm="0">
                                              <p:val>
                                                <p:strVal val="0-#ppt_w/2"/>
                                              </p:val>
                                            </p:tav>
                                            <p:tav tm="100000">
                                              <p:val>
                                                <p:strVal val="#ppt_x"/>
                                              </p:val>
                                            </p:tav>
                                          </p:tavLst>
                                        </p:anim>
                                        <p:anim calcmode="lin" valueType="num">
                                          <p:cBhvr additive="base">
                                            <p:cTn id="24" dur="2000" fill="hold"/>
                                            <p:tgtEl>
                                              <p:spTgt spid="95"/>
                                            </p:tgtEl>
                                            <p:attrNameLst>
                                              <p:attrName>ppt_y</p:attrName>
                                            </p:attrNameLst>
                                          </p:cBhvr>
                                          <p:tavLst>
                                            <p:tav tm="0">
                                              <p:val>
                                                <p:strVal val="1+#ppt_h/2"/>
                                              </p:val>
                                            </p:tav>
                                            <p:tav tm="100000">
                                              <p:val>
                                                <p:strVal val="#ppt_y"/>
                                              </p:val>
                                            </p:tav>
                                          </p:tavLst>
                                        </p:anim>
                                      </p:childTnLst>
                                    </p:cTn>
                                  </p:par>
                                  <p:par>
                                    <p:cTn id="25" presetID="2" presetClass="entr" presetSubtype="3" accel="58000" fill="hold" nodeType="withEffect">
                                      <p:stCondLst>
                                        <p:cond delay="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2000" fill="hold"/>
                                            <p:tgtEl>
                                              <p:spTgt spid="109"/>
                                            </p:tgtEl>
                                            <p:attrNameLst>
                                              <p:attrName>ppt_x</p:attrName>
                                            </p:attrNameLst>
                                          </p:cBhvr>
                                          <p:tavLst>
                                            <p:tav tm="0">
                                              <p:val>
                                                <p:strVal val="1+#ppt_w/2"/>
                                              </p:val>
                                            </p:tav>
                                            <p:tav tm="100000">
                                              <p:val>
                                                <p:strVal val="#ppt_x"/>
                                              </p:val>
                                            </p:tav>
                                          </p:tavLst>
                                        </p:anim>
                                        <p:anim calcmode="lin" valueType="num">
                                          <p:cBhvr additive="base">
                                            <p:cTn id="28" dur="2000" fill="hold"/>
                                            <p:tgtEl>
                                              <p:spTgt spid="109"/>
                                            </p:tgtEl>
                                            <p:attrNameLst>
                                              <p:attrName>ppt_y</p:attrName>
                                            </p:attrNameLst>
                                          </p:cBhvr>
                                          <p:tavLst>
                                            <p:tav tm="0">
                                              <p:val>
                                                <p:strVal val="0-#ppt_h/2"/>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76"/>
                                            </p:tgtEl>
                                            <p:attrNameLst>
                                              <p:attrName>style.visibility</p:attrName>
                                            </p:attrNameLst>
                                          </p:cBhvr>
                                          <p:to>
                                            <p:strVal val="visible"/>
                                          </p:to>
                                        </p:set>
                                        <p:animEffect transition="in" filter="fade">
                                          <p:cBhvr>
                                            <p:cTn id="32" dur="1000"/>
                                            <p:tgtEl>
                                              <p:spTgt spid="76"/>
                                            </p:tgtEl>
                                          </p:cBhvr>
                                        </p:animEffect>
                                        <p:anim calcmode="lin" valueType="num">
                                          <p:cBhvr>
                                            <p:cTn id="33" dur="1000" fill="hold"/>
                                            <p:tgtEl>
                                              <p:spTgt spid="76"/>
                                            </p:tgtEl>
                                            <p:attrNameLst>
                                              <p:attrName>ppt_x</p:attrName>
                                            </p:attrNameLst>
                                          </p:cBhvr>
                                          <p:tavLst>
                                            <p:tav tm="0">
                                              <p:val>
                                                <p:strVal val="#ppt_x"/>
                                              </p:val>
                                            </p:tav>
                                            <p:tav tm="100000">
                                              <p:val>
                                                <p:strVal val="#ppt_x"/>
                                              </p:val>
                                            </p:tav>
                                          </p:tavLst>
                                        </p:anim>
                                        <p:anim calcmode="lin" valueType="num">
                                          <p:cBhvr>
                                            <p:cTn id="34" dur="1000" fill="hold"/>
                                            <p:tgtEl>
                                              <p:spTgt spid="76"/>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1000"/>
                                            <p:tgtEl>
                                              <p:spTgt spid="82"/>
                                            </p:tgtEl>
                                          </p:cBhvr>
                                        </p:animEffect>
                                        <p:anim calcmode="lin" valueType="num">
                                          <p:cBhvr>
                                            <p:cTn id="38" dur="1000" fill="hold"/>
                                            <p:tgtEl>
                                              <p:spTgt spid="82"/>
                                            </p:tgtEl>
                                            <p:attrNameLst>
                                              <p:attrName>ppt_x</p:attrName>
                                            </p:attrNameLst>
                                          </p:cBhvr>
                                          <p:tavLst>
                                            <p:tav tm="0">
                                              <p:val>
                                                <p:strVal val="#ppt_x"/>
                                              </p:val>
                                            </p:tav>
                                            <p:tav tm="100000">
                                              <p:val>
                                                <p:strVal val="#ppt_x"/>
                                              </p:val>
                                            </p:tav>
                                          </p:tavLst>
                                        </p:anim>
                                        <p:anim calcmode="lin" valueType="num">
                                          <p:cBhvr>
                                            <p:cTn id="39" dur="1000" fill="hold"/>
                                            <p:tgtEl>
                                              <p:spTgt spid="82"/>
                                            </p:tgtEl>
                                            <p:attrNameLst>
                                              <p:attrName>ppt_y</p:attrName>
                                            </p:attrNameLst>
                                          </p:cBhvr>
                                          <p:tavLst>
                                            <p:tav tm="0">
                                              <p:val>
                                                <p:strVal val="#ppt_y+.1"/>
                                              </p:val>
                                            </p:tav>
                                            <p:tav tm="100000">
                                              <p:val>
                                                <p:strVal val="#ppt_y"/>
                                              </p:val>
                                            </p:tav>
                                          </p:tavLst>
                                        </p:anim>
                                      </p:childTnLst>
                                    </p:cTn>
                                  </p:par>
                                  <p:par>
                                    <p:cTn id="40" presetID="47" presetClass="entr" presetSubtype="0" fill="hold" nodeType="withEffect">
                                      <p:stCondLst>
                                        <p:cond delay="0"/>
                                      </p:stCondLst>
                                      <p:childTnLst>
                                        <p:set>
                                          <p:cBhvr>
                                            <p:cTn id="41" dur="1" fill="hold">
                                              <p:stCondLst>
                                                <p:cond delay="0"/>
                                              </p:stCondLst>
                                            </p:cTn>
                                            <p:tgtEl>
                                              <p:spTgt spid="79"/>
                                            </p:tgtEl>
                                            <p:attrNameLst>
                                              <p:attrName>style.visibility</p:attrName>
                                            </p:attrNameLst>
                                          </p:cBhvr>
                                          <p:to>
                                            <p:strVal val="visible"/>
                                          </p:to>
                                        </p:set>
                                        <p:animEffect transition="in" filter="fade">
                                          <p:cBhvr>
                                            <p:cTn id="42" dur="1000"/>
                                            <p:tgtEl>
                                              <p:spTgt spid="79"/>
                                            </p:tgtEl>
                                          </p:cBhvr>
                                        </p:animEffect>
                                        <p:anim calcmode="lin" valueType="num">
                                          <p:cBhvr>
                                            <p:cTn id="43" dur="1000" fill="hold"/>
                                            <p:tgtEl>
                                              <p:spTgt spid="79"/>
                                            </p:tgtEl>
                                            <p:attrNameLst>
                                              <p:attrName>ppt_x</p:attrName>
                                            </p:attrNameLst>
                                          </p:cBhvr>
                                          <p:tavLst>
                                            <p:tav tm="0">
                                              <p:val>
                                                <p:strVal val="#ppt_x"/>
                                              </p:val>
                                            </p:tav>
                                            <p:tav tm="100000">
                                              <p:val>
                                                <p:strVal val="#ppt_x"/>
                                              </p:val>
                                            </p:tav>
                                          </p:tavLst>
                                        </p:anim>
                                        <p:anim calcmode="lin" valueType="num">
                                          <p:cBhvr>
                                            <p:cTn id="44" dur="1000" fill="hold"/>
                                            <p:tgtEl>
                                              <p:spTgt spid="79"/>
                                            </p:tgtEl>
                                            <p:attrNameLst>
                                              <p:attrName>ppt_y</p:attrName>
                                            </p:attrNameLst>
                                          </p:cBhvr>
                                          <p:tavLst>
                                            <p:tav tm="0">
                                              <p:val>
                                                <p:strVal val="#ppt_y-.1"/>
                                              </p:val>
                                            </p:tav>
                                            <p:tav tm="100000">
                                              <p:val>
                                                <p:strVal val="#ppt_y"/>
                                              </p:val>
                                            </p:tav>
                                          </p:tavLst>
                                        </p:anim>
                                      </p:childTnLst>
                                    </p:cTn>
                                  </p:par>
                                  <p:par>
                                    <p:cTn id="45" presetID="47" presetClass="entr" presetSubtype="0" fill="hold" nodeType="withEffect">
                                      <p:stCondLst>
                                        <p:cond delay="0"/>
                                      </p:stCondLst>
                                      <p:childTnLst>
                                        <p:set>
                                          <p:cBhvr>
                                            <p:cTn id="46" dur="1" fill="hold">
                                              <p:stCondLst>
                                                <p:cond delay="0"/>
                                              </p:stCondLst>
                                            </p:cTn>
                                            <p:tgtEl>
                                              <p:spTgt spid="85"/>
                                            </p:tgtEl>
                                            <p:attrNameLst>
                                              <p:attrName>style.visibility</p:attrName>
                                            </p:attrNameLst>
                                          </p:cBhvr>
                                          <p:to>
                                            <p:strVal val="visible"/>
                                          </p:to>
                                        </p:set>
                                        <p:animEffect transition="in" filter="fade">
                                          <p:cBhvr>
                                            <p:cTn id="47" dur="1000"/>
                                            <p:tgtEl>
                                              <p:spTgt spid="85"/>
                                            </p:tgtEl>
                                          </p:cBhvr>
                                        </p:animEffect>
                                        <p:anim calcmode="lin" valueType="num">
                                          <p:cBhvr>
                                            <p:cTn id="48" dur="1000" fill="hold"/>
                                            <p:tgtEl>
                                              <p:spTgt spid="85"/>
                                            </p:tgtEl>
                                            <p:attrNameLst>
                                              <p:attrName>ppt_x</p:attrName>
                                            </p:attrNameLst>
                                          </p:cBhvr>
                                          <p:tavLst>
                                            <p:tav tm="0">
                                              <p:val>
                                                <p:strVal val="#ppt_x"/>
                                              </p:val>
                                            </p:tav>
                                            <p:tav tm="100000">
                                              <p:val>
                                                <p:strVal val="#ppt_x"/>
                                              </p:val>
                                            </p:tav>
                                          </p:tavLst>
                                        </p:anim>
                                        <p:anim calcmode="lin" valueType="num">
                                          <p:cBhvr>
                                            <p:cTn id="49"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空心弧 27"/>
          <p:cNvSpPr/>
          <p:nvPr/>
        </p:nvSpPr>
        <p:spPr>
          <a:xfrm rot="5400000">
            <a:off x="1083245" y="2032249"/>
            <a:ext cx="3323993" cy="3093159"/>
          </a:xfrm>
          <a:prstGeom prst="blockArc">
            <a:avLst>
              <a:gd name="adj1" fmla="val 10897210"/>
              <a:gd name="adj2" fmla="val 6953"/>
              <a:gd name="adj3" fmla="val 1246"/>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solidFill>
                <a:schemeClr val="tx1"/>
              </a:solidFill>
              <a:latin typeface="+mj-ea"/>
              <a:ea typeface="+mj-ea"/>
              <a:cs typeface="Arial" panose="020B0604020202020204" pitchFamily="34" charset="0"/>
            </a:endParaRPr>
          </a:p>
        </p:txBody>
      </p:sp>
      <p:cxnSp>
        <p:nvCxnSpPr>
          <p:cNvPr id="29" name="直接连接符 28"/>
          <p:cNvCxnSpPr/>
          <p:nvPr/>
        </p:nvCxnSpPr>
        <p:spPr bwMode="auto">
          <a:xfrm>
            <a:off x="3389752" y="2122387"/>
            <a:ext cx="1524468" cy="0"/>
          </a:xfrm>
          <a:prstGeom prst="line">
            <a:avLst/>
          </a:prstGeom>
          <a:ln w="12700">
            <a:solidFill>
              <a:srgbClr val="9DA8B1"/>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bwMode="auto">
          <a:xfrm>
            <a:off x="3442258" y="5073751"/>
            <a:ext cx="1522789" cy="0"/>
          </a:xfrm>
          <a:prstGeom prst="line">
            <a:avLst/>
          </a:prstGeom>
          <a:ln w="12700">
            <a:solidFill>
              <a:srgbClr val="9DA8B1"/>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bwMode="auto">
          <a:xfrm>
            <a:off x="4311571" y="3123243"/>
            <a:ext cx="1410970" cy="0"/>
          </a:xfrm>
          <a:prstGeom prst="line">
            <a:avLst/>
          </a:prstGeom>
          <a:ln w="12700">
            <a:solidFill>
              <a:srgbClr val="9DA8B1"/>
            </a:solidFill>
          </a:ln>
        </p:spPr>
        <p:style>
          <a:lnRef idx="1">
            <a:schemeClr val="accent1"/>
          </a:lnRef>
          <a:fillRef idx="0">
            <a:schemeClr val="accent1"/>
          </a:fillRef>
          <a:effectRef idx="0">
            <a:schemeClr val="accent1"/>
          </a:effectRef>
          <a:fontRef idx="minor">
            <a:schemeClr val="tx1"/>
          </a:fontRef>
        </p:style>
      </p:cxnSp>
      <p:cxnSp>
        <p:nvCxnSpPr>
          <p:cNvPr id="32" name="直接连接符 31"/>
          <p:cNvCxnSpPr>
            <a:endCxn id="58" idx="2"/>
          </p:cNvCxnSpPr>
          <p:nvPr/>
        </p:nvCxnSpPr>
        <p:spPr bwMode="auto">
          <a:xfrm flipV="1">
            <a:off x="4158765" y="4125385"/>
            <a:ext cx="1521947" cy="39583"/>
          </a:xfrm>
          <a:prstGeom prst="line">
            <a:avLst/>
          </a:prstGeom>
          <a:ln w="12700">
            <a:solidFill>
              <a:srgbClr val="9DA8B1"/>
            </a:solidFill>
          </a:ln>
        </p:spPr>
        <p:style>
          <a:lnRef idx="1">
            <a:schemeClr val="accent1"/>
          </a:lnRef>
          <a:fillRef idx="0">
            <a:schemeClr val="accent1"/>
          </a:fillRef>
          <a:effectRef idx="0">
            <a:schemeClr val="accent1"/>
          </a:effectRef>
          <a:fontRef idx="minor">
            <a:schemeClr val="tx1"/>
          </a:fontRef>
        </p:style>
      </p:cxnSp>
      <p:sp>
        <p:nvSpPr>
          <p:cNvPr id="33" name="矩形 32"/>
          <p:cNvSpPr/>
          <p:nvPr/>
        </p:nvSpPr>
        <p:spPr>
          <a:xfrm>
            <a:off x="5922112" y="1640244"/>
            <a:ext cx="1477303" cy="369322"/>
          </a:xfrm>
          <a:prstGeom prst="rect">
            <a:avLst/>
          </a:prstGeom>
        </p:spPr>
        <p:txBody>
          <a:bodyPr wrap="none" lIns="121908" tIns="60955" rIns="121908" bIns="60955">
            <a:spAutoFit/>
          </a:bodyPr>
          <a:lstStyle/>
          <a:p>
            <a:r>
              <a:rPr lang="zh-CN" altLang="en-US" sz="1600" dirty="0">
                <a:solidFill>
                  <a:schemeClr val="tx1">
                    <a:lumMod val="75000"/>
                    <a:lumOff val="25000"/>
                  </a:schemeClr>
                </a:solidFill>
                <a:latin typeface="+mj-ea"/>
                <a:ea typeface="+mj-ea"/>
              </a:rPr>
              <a:t>相关主题文字</a:t>
            </a:r>
            <a:endParaRPr lang="zh-CN" altLang="en-US" sz="1600" dirty="0">
              <a:solidFill>
                <a:schemeClr val="tx1">
                  <a:lumMod val="75000"/>
                  <a:lumOff val="25000"/>
                </a:schemeClr>
              </a:solidFill>
              <a:latin typeface="+mj-ea"/>
              <a:ea typeface="+mj-ea"/>
            </a:endParaRPr>
          </a:p>
        </p:txBody>
      </p:sp>
      <p:sp>
        <p:nvSpPr>
          <p:cNvPr id="34" name="矩形 47"/>
          <p:cNvSpPr>
            <a:spLocks noChangeArrowheads="1"/>
          </p:cNvSpPr>
          <p:nvPr/>
        </p:nvSpPr>
        <p:spPr bwMode="auto">
          <a:xfrm>
            <a:off x="5891079" y="1886376"/>
            <a:ext cx="4546236" cy="557578"/>
          </a:xfrm>
          <a:prstGeom prst="rect">
            <a:avLst/>
          </a:prstGeom>
          <a:noFill/>
          <a:ln>
            <a:noFill/>
          </a:ln>
        </p:spPr>
        <p:txBody>
          <a:bodyPr wrap="square" lIns="121908" tIns="60955" rIns="121908" bIns="60955">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50000"/>
              </a:lnSpc>
              <a:buNone/>
            </a:pPr>
            <a:r>
              <a:rPr lang="zh-CN" altLang="en-US" sz="1000" dirty="0">
                <a:solidFill>
                  <a:schemeClr val="tx1">
                    <a:lumMod val="75000"/>
                    <a:lumOff val="25000"/>
                  </a:schemeClr>
                </a:solidFill>
                <a:latin typeface="+mj-ea"/>
                <a:ea typeface="+mj-ea"/>
              </a:rPr>
              <a:t>点击输入简要文字内容，文字内容需概括精炼，不用多余的文字修饰，言简意赅的说明该项内容。</a:t>
            </a:r>
            <a:endParaRPr lang="en-US" altLang="zh-CN" sz="1000" dirty="0">
              <a:solidFill>
                <a:schemeClr val="tx1">
                  <a:lumMod val="75000"/>
                  <a:lumOff val="25000"/>
                </a:schemeClr>
              </a:solidFill>
              <a:latin typeface="+mj-ea"/>
              <a:ea typeface="+mj-ea"/>
            </a:endParaRPr>
          </a:p>
        </p:txBody>
      </p:sp>
      <p:grpSp>
        <p:nvGrpSpPr>
          <p:cNvPr id="35" name="组合 34"/>
          <p:cNvGrpSpPr/>
          <p:nvPr/>
        </p:nvGrpSpPr>
        <p:grpSpPr bwMode="auto">
          <a:xfrm>
            <a:off x="1309885" y="2381914"/>
            <a:ext cx="2389783" cy="2389784"/>
            <a:chOff x="1103084" y="2155824"/>
            <a:chExt cx="3176815" cy="3176815"/>
          </a:xfrm>
        </p:grpSpPr>
        <p:sp>
          <p:nvSpPr>
            <p:cNvPr id="36" name="椭圆 35"/>
            <p:cNvSpPr/>
            <p:nvPr/>
          </p:nvSpPr>
          <p:spPr>
            <a:xfrm>
              <a:off x="1103084" y="2155824"/>
              <a:ext cx="3176815" cy="317681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565" fontAlgn="auto">
                <a:spcBef>
                  <a:spcPts val="0"/>
                </a:spcBef>
                <a:spcAft>
                  <a:spcPts val="0"/>
                </a:spcAft>
                <a:defRPr/>
              </a:pPr>
              <a:endParaRPr lang="zh-CN" altLang="en-US">
                <a:latin typeface="+mj-ea"/>
                <a:ea typeface="+mj-ea"/>
                <a:cs typeface="Arial" panose="020B0604020202020204" pitchFamily="34" charset="0"/>
              </a:endParaRPr>
            </a:p>
          </p:txBody>
        </p:sp>
        <p:sp>
          <p:nvSpPr>
            <p:cNvPr id="37" name="椭圆 36"/>
            <p:cNvSpPr/>
            <p:nvPr/>
          </p:nvSpPr>
          <p:spPr>
            <a:xfrm>
              <a:off x="1281790" y="2334530"/>
              <a:ext cx="2819403" cy="2819403"/>
            </a:xfrm>
            <a:prstGeom prst="ellipse">
              <a:avLst/>
            </a:prstGeom>
            <a:blipFill dpi="0" rotWithShape="1">
              <a:blip r:embed="rId1"/>
              <a:srcRect/>
              <a:stretch>
                <a:fillRect l="-20000" r="-20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565" fontAlgn="auto">
                <a:spcBef>
                  <a:spcPts val="0"/>
                </a:spcBef>
                <a:spcAft>
                  <a:spcPts val="0"/>
                </a:spcAft>
                <a:defRPr/>
              </a:pPr>
              <a:endParaRPr lang="zh-CN" altLang="en-US">
                <a:latin typeface="+mj-ea"/>
                <a:ea typeface="+mj-ea"/>
                <a:cs typeface="Arial" panose="020B0604020202020204" pitchFamily="34" charset="0"/>
              </a:endParaRPr>
            </a:p>
          </p:txBody>
        </p:sp>
      </p:grpSp>
      <p:sp>
        <p:nvSpPr>
          <p:cNvPr id="38" name="椭圆 37"/>
          <p:cNvSpPr/>
          <p:nvPr/>
        </p:nvSpPr>
        <p:spPr>
          <a:xfrm>
            <a:off x="3149492" y="1893442"/>
            <a:ext cx="394810" cy="394811"/>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1</a:t>
            </a:r>
            <a:endParaRPr lang="zh-CN" altLang="en-US" dirty="0">
              <a:latin typeface="+mj-ea"/>
              <a:ea typeface="+mj-ea"/>
            </a:endParaRPr>
          </a:p>
        </p:txBody>
      </p:sp>
      <p:sp>
        <p:nvSpPr>
          <p:cNvPr id="39" name="椭圆 38"/>
          <p:cNvSpPr/>
          <p:nvPr/>
        </p:nvSpPr>
        <p:spPr>
          <a:xfrm>
            <a:off x="3987200" y="2909706"/>
            <a:ext cx="394810" cy="394811"/>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2</a:t>
            </a:r>
            <a:endParaRPr lang="zh-CN" altLang="en-US" dirty="0">
              <a:latin typeface="+mj-ea"/>
              <a:ea typeface="+mj-ea"/>
            </a:endParaRPr>
          </a:p>
        </p:txBody>
      </p:sp>
      <p:sp>
        <p:nvSpPr>
          <p:cNvPr id="40" name="椭圆 39"/>
          <p:cNvSpPr/>
          <p:nvPr/>
        </p:nvSpPr>
        <p:spPr>
          <a:xfrm>
            <a:off x="3965054" y="3948679"/>
            <a:ext cx="394810" cy="394811"/>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3</a:t>
            </a:r>
            <a:endParaRPr lang="zh-CN" altLang="en-US" dirty="0">
              <a:latin typeface="+mj-ea"/>
              <a:ea typeface="+mj-ea"/>
            </a:endParaRPr>
          </a:p>
        </p:txBody>
      </p:sp>
      <p:sp>
        <p:nvSpPr>
          <p:cNvPr id="41" name="椭圆 40"/>
          <p:cNvSpPr/>
          <p:nvPr/>
        </p:nvSpPr>
        <p:spPr>
          <a:xfrm>
            <a:off x="3149492" y="4847852"/>
            <a:ext cx="394810" cy="394811"/>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latin typeface="+mj-ea"/>
                <a:ea typeface="+mj-ea"/>
              </a:rPr>
              <a:t>4</a:t>
            </a:r>
            <a:endParaRPr lang="zh-CN" altLang="en-US" dirty="0">
              <a:latin typeface="+mj-ea"/>
              <a:ea typeface="+mj-ea"/>
            </a:endParaRPr>
          </a:p>
        </p:txBody>
      </p:sp>
      <p:grpSp>
        <p:nvGrpSpPr>
          <p:cNvPr id="43" name="组合 42"/>
          <p:cNvGrpSpPr/>
          <p:nvPr/>
        </p:nvGrpSpPr>
        <p:grpSpPr>
          <a:xfrm>
            <a:off x="4894393" y="1670412"/>
            <a:ext cx="829261" cy="829261"/>
            <a:chOff x="304800" y="673100"/>
            <a:chExt cx="4000500" cy="4000500"/>
          </a:xfrm>
          <a:effectLst>
            <a:outerShdw blurRad="444500" dist="254000" dir="8100000" algn="tr" rotWithShape="0">
              <a:prstClr val="black">
                <a:alpha val="50000"/>
              </a:prstClr>
            </a:outerShdw>
          </a:effectLst>
        </p:grpSpPr>
        <p:sp>
          <p:nvSpPr>
            <p:cNvPr id="47" name="同心圆 4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mj-ea"/>
                <a:ea typeface="+mj-ea"/>
              </a:endParaRPr>
            </a:p>
          </p:txBody>
        </p:sp>
        <p:sp>
          <p:nvSpPr>
            <p:cNvPr id="48" name="椭圆 47"/>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grpSp>
        <p:nvGrpSpPr>
          <p:cNvPr id="50" name="组合 49"/>
          <p:cNvGrpSpPr/>
          <p:nvPr/>
        </p:nvGrpSpPr>
        <p:grpSpPr>
          <a:xfrm>
            <a:off x="5629507" y="2604921"/>
            <a:ext cx="829261" cy="829261"/>
            <a:chOff x="304800" y="673100"/>
            <a:chExt cx="4000500" cy="4000500"/>
          </a:xfrm>
          <a:effectLst>
            <a:outerShdw blurRad="444500" dist="254000" dir="8100000" algn="tr" rotWithShape="0">
              <a:prstClr val="black">
                <a:alpha val="50000"/>
              </a:prstClr>
            </a:outerShdw>
          </a:effectLst>
        </p:grpSpPr>
        <p:sp>
          <p:nvSpPr>
            <p:cNvPr id="52" name="同心圆 5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mj-ea"/>
                <a:ea typeface="+mj-ea"/>
              </a:endParaRPr>
            </a:p>
          </p:txBody>
        </p:sp>
        <p:sp>
          <p:nvSpPr>
            <p:cNvPr id="53" name="椭圆 52"/>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mj-ea"/>
                <a:ea typeface="+mj-ea"/>
              </a:endParaRPr>
            </a:p>
          </p:txBody>
        </p:sp>
      </p:grpSp>
      <p:grpSp>
        <p:nvGrpSpPr>
          <p:cNvPr id="55" name="组合 54"/>
          <p:cNvGrpSpPr/>
          <p:nvPr/>
        </p:nvGrpSpPr>
        <p:grpSpPr>
          <a:xfrm>
            <a:off x="5662613" y="3710754"/>
            <a:ext cx="829261" cy="829261"/>
            <a:chOff x="304800" y="673100"/>
            <a:chExt cx="4000500" cy="4000500"/>
          </a:xfrm>
          <a:effectLst>
            <a:outerShdw blurRad="444500" dist="254000" dir="8100000" algn="tr" rotWithShape="0">
              <a:prstClr val="black">
                <a:alpha val="50000"/>
              </a:prstClr>
            </a:outerShdw>
          </a:effectLst>
        </p:grpSpPr>
        <p:sp>
          <p:nvSpPr>
            <p:cNvPr id="57" name="同心圆 5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mj-ea"/>
                <a:ea typeface="+mj-ea"/>
              </a:endParaRPr>
            </a:p>
          </p:txBody>
        </p:sp>
        <p:sp>
          <p:nvSpPr>
            <p:cNvPr id="58" name="椭圆 57"/>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latin typeface="+mj-ea"/>
                <a:ea typeface="+mj-ea"/>
              </a:endParaRPr>
            </a:p>
          </p:txBody>
        </p:sp>
      </p:grpSp>
      <p:grpSp>
        <p:nvGrpSpPr>
          <p:cNvPr id="60" name="组合 59"/>
          <p:cNvGrpSpPr/>
          <p:nvPr/>
        </p:nvGrpSpPr>
        <p:grpSpPr>
          <a:xfrm>
            <a:off x="4902024" y="4631583"/>
            <a:ext cx="829261" cy="829261"/>
            <a:chOff x="304800" y="673100"/>
            <a:chExt cx="4000500" cy="4000500"/>
          </a:xfrm>
          <a:effectLst>
            <a:outerShdw blurRad="444500" dist="254000" dir="8100000" algn="tr" rotWithShape="0">
              <a:prstClr val="black">
                <a:alpha val="50000"/>
              </a:prstClr>
            </a:outerShdw>
          </a:effectLst>
        </p:grpSpPr>
        <p:sp>
          <p:nvSpPr>
            <p:cNvPr id="62" name="同心圆 6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mj-ea"/>
                <a:ea typeface="+mj-ea"/>
              </a:endParaRPr>
            </a:p>
          </p:txBody>
        </p:sp>
        <p:sp>
          <p:nvSpPr>
            <p:cNvPr id="63" name="椭圆 62"/>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sp>
        <p:nvSpPr>
          <p:cNvPr id="61" name="Freeform 110"/>
          <p:cNvSpPr>
            <a:spLocks noChangeAspect="1" noEditPoints="1"/>
          </p:cNvSpPr>
          <p:nvPr/>
        </p:nvSpPr>
        <p:spPr bwMode="auto">
          <a:xfrm>
            <a:off x="5109701" y="4824398"/>
            <a:ext cx="409840" cy="363333"/>
          </a:xfrm>
          <a:custGeom>
            <a:avLst/>
            <a:gdLst>
              <a:gd name="T0" fmla="*/ 55 w 100"/>
              <a:gd name="T1" fmla="*/ 4 h 88"/>
              <a:gd name="T2" fmla="*/ 76 w 100"/>
              <a:gd name="T3" fmla="*/ 41 h 88"/>
              <a:gd name="T4" fmla="*/ 76 w 100"/>
              <a:gd name="T5" fmla="*/ 41 h 88"/>
              <a:gd name="T6" fmla="*/ 98 w 100"/>
              <a:gd name="T7" fmla="*/ 79 h 88"/>
              <a:gd name="T8" fmla="*/ 96 w 100"/>
              <a:gd name="T9" fmla="*/ 87 h 88"/>
              <a:gd name="T10" fmla="*/ 92 w 100"/>
              <a:gd name="T11" fmla="*/ 88 h 88"/>
              <a:gd name="T12" fmla="*/ 92 w 100"/>
              <a:gd name="T13" fmla="*/ 88 h 88"/>
              <a:gd name="T14" fmla="*/ 49 w 100"/>
              <a:gd name="T15" fmla="*/ 88 h 88"/>
              <a:gd name="T16" fmla="*/ 7 w 100"/>
              <a:gd name="T17" fmla="*/ 88 h 88"/>
              <a:gd name="T18" fmla="*/ 0 w 100"/>
              <a:gd name="T19" fmla="*/ 82 h 88"/>
              <a:gd name="T20" fmla="*/ 1 w 100"/>
              <a:gd name="T21" fmla="*/ 78 h 88"/>
              <a:gd name="T22" fmla="*/ 23 w 100"/>
              <a:gd name="T23" fmla="*/ 41 h 88"/>
              <a:gd name="T24" fmla="*/ 23 w 100"/>
              <a:gd name="T25" fmla="*/ 41 h 88"/>
              <a:gd name="T26" fmla="*/ 44 w 100"/>
              <a:gd name="T27" fmla="*/ 4 h 88"/>
              <a:gd name="T28" fmla="*/ 53 w 100"/>
              <a:gd name="T29" fmla="*/ 2 h 88"/>
              <a:gd name="T30" fmla="*/ 55 w 100"/>
              <a:gd name="T31" fmla="*/ 4 h 88"/>
              <a:gd name="T32" fmla="*/ 44 w 100"/>
              <a:gd name="T33" fmla="*/ 34 h 88"/>
              <a:gd name="T34" fmla="*/ 44 w 100"/>
              <a:gd name="T35" fmla="*/ 37 h 88"/>
              <a:gd name="T36" fmla="*/ 46 w 100"/>
              <a:gd name="T37" fmla="*/ 62 h 88"/>
              <a:gd name="T38" fmla="*/ 52 w 100"/>
              <a:gd name="T39" fmla="*/ 62 h 88"/>
              <a:gd name="T40" fmla="*/ 54 w 100"/>
              <a:gd name="T41" fmla="*/ 37 h 88"/>
              <a:gd name="T42" fmla="*/ 54 w 100"/>
              <a:gd name="T43" fmla="*/ 34 h 88"/>
              <a:gd name="T44" fmla="*/ 44 w 100"/>
              <a:gd name="T45" fmla="*/ 34 h 88"/>
              <a:gd name="T46" fmla="*/ 49 w 100"/>
              <a:gd name="T47" fmla="*/ 72 h 88"/>
              <a:gd name="T48" fmla="*/ 53 w 100"/>
              <a:gd name="T49" fmla="*/ 69 h 88"/>
              <a:gd name="T50" fmla="*/ 49 w 100"/>
              <a:gd name="T51" fmla="*/ 65 h 88"/>
              <a:gd name="T52" fmla="*/ 45 w 100"/>
              <a:gd name="T53" fmla="*/ 69 h 88"/>
              <a:gd name="T54" fmla="*/ 49 w 100"/>
              <a:gd name="T55" fmla="*/ 72 h 88"/>
              <a:gd name="T56" fmla="*/ 65 w 100"/>
              <a:gd name="T57" fmla="*/ 48 h 88"/>
              <a:gd name="T58" fmla="*/ 49 w 100"/>
              <a:gd name="T59" fmla="*/ 20 h 88"/>
              <a:gd name="T60" fmla="*/ 34 w 100"/>
              <a:gd name="T61" fmla="*/ 47 h 88"/>
              <a:gd name="T62" fmla="*/ 33 w 100"/>
              <a:gd name="T63" fmla="*/ 48 h 88"/>
              <a:gd name="T64" fmla="*/ 17 w 100"/>
              <a:gd name="T65" fmla="*/ 75 h 88"/>
              <a:gd name="T66" fmla="*/ 49 w 100"/>
              <a:gd name="T67" fmla="*/ 75 h 88"/>
              <a:gd name="T68" fmla="*/ 81 w 100"/>
              <a:gd name="T69" fmla="*/ 75 h 88"/>
              <a:gd name="T70" fmla="*/ 65 w 100"/>
              <a:gd name="T71" fmla="*/ 48 h 88"/>
              <a:gd name="T72" fmla="*/ 65 w 100"/>
              <a:gd name="T7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88">
                <a:moveTo>
                  <a:pt x="55" y="4"/>
                </a:moveTo>
                <a:cubicBezTo>
                  <a:pt x="76" y="41"/>
                  <a:pt x="76" y="41"/>
                  <a:pt x="76" y="41"/>
                </a:cubicBezTo>
                <a:cubicBezTo>
                  <a:pt x="76" y="41"/>
                  <a:pt x="76" y="41"/>
                  <a:pt x="76" y="41"/>
                </a:cubicBezTo>
                <a:cubicBezTo>
                  <a:pt x="98" y="79"/>
                  <a:pt x="98" y="79"/>
                  <a:pt x="98" y="79"/>
                </a:cubicBezTo>
                <a:cubicBezTo>
                  <a:pt x="100" y="82"/>
                  <a:pt x="99" y="85"/>
                  <a:pt x="96" y="87"/>
                </a:cubicBezTo>
                <a:cubicBezTo>
                  <a:pt x="95" y="88"/>
                  <a:pt x="93" y="88"/>
                  <a:pt x="92" y="88"/>
                </a:cubicBezTo>
                <a:cubicBezTo>
                  <a:pt x="92" y="88"/>
                  <a:pt x="92" y="88"/>
                  <a:pt x="92" y="88"/>
                </a:cubicBezTo>
                <a:cubicBezTo>
                  <a:pt x="49" y="88"/>
                  <a:pt x="49" y="88"/>
                  <a:pt x="49" y="88"/>
                </a:cubicBezTo>
                <a:cubicBezTo>
                  <a:pt x="7" y="88"/>
                  <a:pt x="7" y="88"/>
                  <a:pt x="7" y="88"/>
                </a:cubicBezTo>
                <a:cubicBezTo>
                  <a:pt x="3" y="88"/>
                  <a:pt x="0" y="85"/>
                  <a:pt x="0" y="82"/>
                </a:cubicBezTo>
                <a:cubicBezTo>
                  <a:pt x="0" y="80"/>
                  <a:pt x="1" y="79"/>
                  <a:pt x="1" y="78"/>
                </a:cubicBezTo>
                <a:cubicBezTo>
                  <a:pt x="23" y="41"/>
                  <a:pt x="23" y="41"/>
                  <a:pt x="23" y="41"/>
                </a:cubicBezTo>
                <a:cubicBezTo>
                  <a:pt x="23" y="41"/>
                  <a:pt x="23" y="41"/>
                  <a:pt x="23" y="41"/>
                </a:cubicBezTo>
                <a:cubicBezTo>
                  <a:pt x="44" y="4"/>
                  <a:pt x="44" y="4"/>
                  <a:pt x="44" y="4"/>
                </a:cubicBezTo>
                <a:cubicBezTo>
                  <a:pt x="46" y="1"/>
                  <a:pt x="50" y="0"/>
                  <a:pt x="53" y="2"/>
                </a:cubicBezTo>
                <a:cubicBezTo>
                  <a:pt x="54" y="3"/>
                  <a:pt x="54" y="3"/>
                  <a:pt x="55" y="4"/>
                </a:cubicBezTo>
                <a:close/>
                <a:moveTo>
                  <a:pt x="44" y="34"/>
                </a:moveTo>
                <a:cubicBezTo>
                  <a:pt x="44" y="37"/>
                  <a:pt x="44" y="37"/>
                  <a:pt x="44" y="37"/>
                </a:cubicBezTo>
                <a:cubicBezTo>
                  <a:pt x="46" y="62"/>
                  <a:pt x="46" y="62"/>
                  <a:pt x="46" y="62"/>
                </a:cubicBezTo>
                <a:cubicBezTo>
                  <a:pt x="52" y="62"/>
                  <a:pt x="52" y="62"/>
                  <a:pt x="52" y="62"/>
                </a:cubicBezTo>
                <a:cubicBezTo>
                  <a:pt x="54" y="37"/>
                  <a:pt x="54" y="37"/>
                  <a:pt x="54" y="37"/>
                </a:cubicBezTo>
                <a:cubicBezTo>
                  <a:pt x="54" y="34"/>
                  <a:pt x="54" y="34"/>
                  <a:pt x="54" y="34"/>
                </a:cubicBezTo>
                <a:cubicBezTo>
                  <a:pt x="44" y="34"/>
                  <a:pt x="44" y="34"/>
                  <a:pt x="44" y="34"/>
                </a:cubicBezTo>
                <a:close/>
                <a:moveTo>
                  <a:pt x="49" y="72"/>
                </a:moveTo>
                <a:cubicBezTo>
                  <a:pt x="52" y="72"/>
                  <a:pt x="53" y="71"/>
                  <a:pt x="53" y="69"/>
                </a:cubicBezTo>
                <a:cubicBezTo>
                  <a:pt x="53" y="66"/>
                  <a:pt x="51" y="65"/>
                  <a:pt x="49" y="65"/>
                </a:cubicBezTo>
                <a:cubicBezTo>
                  <a:pt x="47" y="65"/>
                  <a:pt x="45" y="66"/>
                  <a:pt x="45" y="69"/>
                </a:cubicBezTo>
                <a:cubicBezTo>
                  <a:pt x="45" y="71"/>
                  <a:pt x="47" y="72"/>
                  <a:pt x="49" y="72"/>
                </a:cubicBezTo>
                <a:close/>
                <a:moveTo>
                  <a:pt x="65" y="48"/>
                </a:moveTo>
                <a:cubicBezTo>
                  <a:pt x="49" y="20"/>
                  <a:pt x="49" y="20"/>
                  <a:pt x="49" y="20"/>
                </a:cubicBezTo>
                <a:cubicBezTo>
                  <a:pt x="34" y="47"/>
                  <a:pt x="34" y="47"/>
                  <a:pt x="34" y="47"/>
                </a:cubicBezTo>
                <a:cubicBezTo>
                  <a:pt x="34" y="48"/>
                  <a:pt x="34" y="48"/>
                  <a:pt x="33" y="48"/>
                </a:cubicBezTo>
                <a:cubicBezTo>
                  <a:pt x="17" y="75"/>
                  <a:pt x="17" y="75"/>
                  <a:pt x="17" y="75"/>
                </a:cubicBezTo>
                <a:cubicBezTo>
                  <a:pt x="49" y="75"/>
                  <a:pt x="49" y="75"/>
                  <a:pt x="49" y="75"/>
                </a:cubicBezTo>
                <a:cubicBezTo>
                  <a:pt x="81" y="75"/>
                  <a:pt x="81" y="75"/>
                  <a:pt x="81" y="75"/>
                </a:cubicBezTo>
                <a:cubicBezTo>
                  <a:pt x="65" y="48"/>
                  <a:pt x="65" y="48"/>
                  <a:pt x="65" y="48"/>
                </a:cubicBezTo>
                <a:cubicBezTo>
                  <a:pt x="65" y="48"/>
                  <a:pt x="65" y="48"/>
                  <a:pt x="65" y="48"/>
                </a:cubicBezTo>
                <a:close/>
              </a:path>
            </a:pathLst>
          </a:custGeom>
          <a:solidFill>
            <a:srgbClr val="C00000"/>
          </a:solidFill>
          <a:ln>
            <a:noFill/>
          </a:ln>
        </p:spPr>
        <p:txBody>
          <a:bodyPr lIns="162560" tIns="81280" rIns="162560" bIns="81280"/>
          <a:lstStyle/>
          <a:p>
            <a:pPr defTabSz="1218565" fontAlgn="auto">
              <a:spcBef>
                <a:spcPts val="0"/>
              </a:spcBef>
              <a:spcAft>
                <a:spcPts val="0"/>
              </a:spcAft>
              <a:defRPr/>
            </a:pPr>
            <a:endParaRPr lang="zh-CN" altLang="en-US" sz="3320">
              <a:latin typeface="+mj-ea"/>
              <a:ea typeface="+mj-ea"/>
              <a:cs typeface="Arial" panose="020B0604020202020204" pitchFamily="34" charset="0"/>
            </a:endParaRPr>
          </a:p>
        </p:txBody>
      </p:sp>
      <p:sp>
        <p:nvSpPr>
          <p:cNvPr id="64" name="矩形 63"/>
          <p:cNvSpPr/>
          <p:nvPr/>
        </p:nvSpPr>
        <p:spPr>
          <a:xfrm>
            <a:off x="6607509" y="2576961"/>
            <a:ext cx="1477303" cy="369322"/>
          </a:xfrm>
          <a:prstGeom prst="rect">
            <a:avLst/>
          </a:prstGeom>
        </p:spPr>
        <p:txBody>
          <a:bodyPr wrap="none" lIns="121908" tIns="60955" rIns="121908" bIns="60955">
            <a:spAutoFit/>
          </a:bodyPr>
          <a:lstStyle/>
          <a:p>
            <a:r>
              <a:rPr lang="zh-CN" altLang="en-US" sz="1600" dirty="0">
                <a:solidFill>
                  <a:schemeClr val="tx1">
                    <a:lumMod val="75000"/>
                    <a:lumOff val="25000"/>
                  </a:schemeClr>
                </a:solidFill>
                <a:latin typeface="+mj-ea"/>
                <a:ea typeface="+mj-ea"/>
              </a:rPr>
              <a:t>相关主题文字</a:t>
            </a:r>
            <a:endParaRPr lang="zh-CN" altLang="en-US" sz="1600" dirty="0">
              <a:solidFill>
                <a:schemeClr val="tx1">
                  <a:lumMod val="75000"/>
                  <a:lumOff val="25000"/>
                </a:schemeClr>
              </a:solidFill>
              <a:latin typeface="+mj-ea"/>
              <a:ea typeface="+mj-ea"/>
            </a:endParaRPr>
          </a:p>
        </p:txBody>
      </p:sp>
      <p:sp>
        <p:nvSpPr>
          <p:cNvPr id="65" name="矩形 47"/>
          <p:cNvSpPr>
            <a:spLocks noChangeArrowheads="1"/>
          </p:cNvSpPr>
          <p:nvPr/>
        </p:nvSpPr>
        <p:spPr bwMode="auto">
          <a:xfrm>
            <a:off x="6576476" y="2823092"/>
            <a:ext cx="4546236" cy="557578"/>
          </a:xfrm>
          <a:prstGeom prst="rect">
            <a:avLst/>
          </a:prstGeom>
          <a:noFill/>
          <a:ln>
            <a:noFill/>
          </a:ln>
        </p:spPr>
        <p:txBody>
          <a:bodyPr wrap="square" lIns="121908" tIns="60955" rIns="121908" bIns="60955">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50000"/>
              </a:lnSpc>
              <a:buNone/>
            </a:pPr>
            <a:r>
              <a:rPr lang="zh-CN" altLang="en-US" sz="1000" dirty="0">
                <a:solidFill>
                  <a:schemeClr val="tx1">
                    <a:lumMod val="75000"/>
                    <a:lumOff val="25000"/>
                  </a:schemeClr>
                </a:solidFill>
                <a:latin typeface="+mj-ea"/>
                <a:ea typeface="+mj-ea"/>
              </a:rPr>
              <a:t>点击输入简要文字内容，文字内容需概括精炼，不用多余的文字修饰，言简意赅的说明该项内容。</a:t>
            </a:r>
            <a:endParaRPr lang="en-US" altLang="zh-CN" sz="1000" dirty="0">
              <a:solidFill>
                <a:schemeClr val="tx1">
                  <a:lumMod val="75000"/>
                  <a:lumOff val="25000"/>
                </a:schemeClr>
              </a:solidFill>
              <a:latin typeface="+mj-ea"/>
              <a:ea typeface="+mj-ea"/>
            </a:endParaRPr>
          </a:p>
        </p:txBody>
      </p:sp>
      <p:sp>
        <p:nvSpPr>
          <p:cNvPr id="66" name="矩形 65"/>
          <p:cNvSpPr/>
          <p:nvPr/>
        </p:nvSpPr>
        <p:spPr>
          <a:xfrm>
            <a:off x="6686361" y="3746805"/>
            <a:ext cx="1477303" cy="369322"/>
          </a:xfrm>
          <a:prstGeom prst="rect">
            <a:avLst/>
          </a:prstGeom>
        </p:spPr>
        <p:txBody>
          <a:bodyPr wrap="none" lIns="121908" tIns="60955" rIns="121908" bIns="60955">
            <a:spAutoFit/>
          </a:bodyPr>
          <a:lstStyle/>
          <a:p>
            <a:r>
              <a:rPr lang="zh-CN" altLang="en-US" sz="1600" dirty="0">
                <a:solidFill>
                  <a:schemeClr val="tx1">
                    <a:lumMod val="75000"/>
                    <a:lumOff val="25000"/>
                  </a:schemeClr>
                </a:solidFill>
                <a:latin typeface="+mj-ea"/>
                <a:ea typeface="+mj-ea"/>
              </a:rPr>
              <a:t>相关主题文字</a:t>
            </a:r>
            <a:endParaRPr lang="zh-CN" altLang="en-US" sz="1600" dirty="0">
              <a:solidFill>
                <a:schemeClr val="tx1">
                  <a:lumMod val="75000"/>
                  <a:lumOff val="25000"/>
                </a:schemeClr>
              </a:solidFill>
              <a:latin typeface="+mj-ea"/>
              <a:ea typeface="+mj-ea"/>
            </a:endParaRPr>
          </a:p>
        </p:txBody>
      </p:sp>
      <p:sp>
        <p:nvSpPr>
          <p:cNvPr id="67" name="矩形 47"/>
          <p:cNvSpPr>
            <a:spLocks noChangeArrowheads="1"/>
          </p:cNvSpPr>
          <p:nvPr/>
        </p:nvSpPr>
        <p:spPr bwMode="auto">
          <a:xfrm>
            <a:off x="6655328" y="3992937"/>
            <a:ext cx="4546236" cy="557578"/>
          </a:xfrm>
          <a:prstGeom prst="rect">
            <a:avLst/>
          </a:prstGeom>
          <a:noFill/>
          <a:ln>
            <a:noFill/>
          </a:ln>
        </p:spPr>
        <p:txBody>
          <a:bodyPr wrap="square" lIns="121908" tIns="60955" rIns="121908" bIns="60955">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50000"/>
              </a:lnSpc>
              <a:buNone/>
            </a:pPr>
            <a:r>
              <a:rPr lang="zh-CN" altLang="en-US" sz="1000" dirty="0">
                <a:solidFill>
                  <a:schemeClr val="tx1">
                    <a:lumMod val="75000"/>
                    <a:lumOff val="25000"/>
                  </a:schemeClr>
                </a:solidFill>
                <a:latin typeface="+mj-ea"/>
                <a:ea typeface="+mj-ea"/>
              </a:rPr>
              <a:t>点击输入简要文字内容，文字内容需概括精炼，不用多余的文字修饰，言简意赅的说明该项内容。</a:t>
            </a:r>
            <a:endParaRPr lang="en-US" altLang="zh-CN" sz="1000" dirty="0">
              <a:solidFill>
                <a:schemeClr val="tx1">
                  <a:lumMod val="75000"/>
                  <a:lumOff val="25000"/>
                </a:schemeClr>
              </a:solidFill>
              <a:latin typeface="+mj-ea"/>
              <a:ea typeface="+mj-ea"/>
            </a:endParaRPr>
          </a:p>
        </p:txBody>
      </p:sp>
      <p:sp>
        <p:nvSpPr>
          <p:cNvPr id="68" name="矩形 67"/>
          <p:cNvSpPr/>
          <p:nvPr/>
        </p:nvSpPr>
        <p:spPr>
          <a:xfrm>
            <a:off x="5972490" y="4745617"/>
            <a:ext cx="1477303" cy="369322"/>
          </a:xfrm>
          <a:prstGeom prst="rect">
            <a:avLst/>
          </a:prstGeom>
        </p:spPr>
        <p:txBody>
          <a:bodyPr wrap="none" lIns="121908" tIns="60955" rIns="121908" bIns="60955">
            <a:spAutoFit/>
          </a:bodyPr>
          <a:lstStyle/>
          <a:p>
            <a:r>
              <a:rPr lang="zh-CN" altLang="en-US" sz="1600" dirty="0">
                <a:solidFill>
                  <a:schemeClr val="tx1">
                    <a:lumMod val="75000"/>
                    <a:lumOff val="25000"/>
                  </a:schemeClr>
                </a:solidFill>
                <a:latin typeface="+mj-ea"/>
                <a:ea typeface="+mj-ea"/>
              </a:rPr>
              <a:t>相关主题文字</a:t>
            </a:r>
            <a:endParaRPr lang="zh-CN" altLang="en-US" sz="1600" dirty="0">
              <a:solidFill>
                <a:schemeClr val="tx1">
                  <a:lumMod val="75000"/>
                  <a:lumOff val="25000"/>
                </a:schemeClr>
              </a:solidFill>
              <a:latin typeface="+mj-ea"/>
              <a:ea typeface="+mj-ea"/>
            </a:endParaRPr>
          </a:p>
        </p:txBody>
      </p:sp>
      <p:sp>
        <p:nvSpPr>
          <p:cNvPr id="69" name="矩形 47"/>
          <p:cNvSpPr>
            <a:spLocks noChangeArrowheads="1"/>
          </p:cNvSpPr>
          <p:nvPr/>
        </p:nvSpPr>
        <p:spPr bwMode="auto">
          <a:xfrm>
            <a:off x="5941458" y="4991749"/>
            <a:ext cx="4546236" cy="557578"/>
          </a:xfrm>
          <a:prstGeom prst="rect">
            <a:avLst/>
          </a:prstGeom>
          <a:noFill/>
          <a:ln>
            <a:noFill/>
          </a:ln>
        </p:spPr>
        <p:txBody>
          <a:bodyPr wrap="square" lIns="121908" tIns="60955" rIns="121908" bIns="60955">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50000"/>
              </a:lnSpc>
              <a:buNone/>
            </a:pPr>
            <a:r>
              <a:rPr lang="zh-CN" altLang="en-US" sz="1000" dirty="0">
                <a:solidFill>
                  <a:schemeClr val="tx1">
                    <a:lumMod val="75000"/>
                    <a:lumOff val="25000"/>
                  </a:schemeClr>
                </a:solidFill>
                <a:latin typeface="+mj-ea"/>
                <a:ea typeface="+mj-ea"/>
              </a:rPr>
              <a:t>点击输入简要文字内容，文字内容需概括精炼，不用多余的文字修饰，言简意赅的说明该项内容。</a:t>
            </a:r>
            <a:endParaRPr lang="en-US" altLang="zh-CN" sz="1000" dirty="0">
              <a:solidFill>
                <a:schemeClr val="tx1">
                  <a:lumMod val="75000"/>
                  <a:lumOff val="25000"/>
                </a:schemeClr>
              </a:solidFill>
              <a:latin typeface="+mj-ea"/>
              <a:ea typeface="+mj-ea"/>
            </a:endParaRPr>
          </a:p>
        </p:txBody>
      </p:sp>
      <p:sp>
        <p:nvSpPr>
          <p:cNvPr id="70" name="任意多边形 69"/>
          <p:cNvSpPr/>
          <p:nvPr/>
        </p:nvSpPr>
        <p:spPr bwMode="auto">
          <a:xfrm>
            <a:off x="5154479" y="1867269"/>
            <a:ext cx="341593" cy="413950"/>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72" name="任意多边形 71"/>
          <p:cNvSpPr/>
          <p:nvPr/>
        </p:nvSpPr>
        <p:spPr bwMode="auto">
          <a:xfrm>
            <a:off x="5840249" y="2777559"/>
            <a:ext cx="414202" cy="431716"/>
          </a:xfrm>
          <a:custGeom>
            <a:avLst/>
            <a:gdLst>
              <a:gd name="connsiteX0" fmla="*/ 2421731 w 5218112"/>
              <a:gd name="connsiteY0" fmla="*/ 439738 h 5438775"/>
              <a:gd name="connsiteX1" fmla="*/ 2796382 w 5218112"/>
              <a:gd name="connsiteY1" fmla="*/ 439738 h 5438775"/>
              <a:gd name="connsiteX2" fmla="*/ 2796382 w 5218112"/>
              <a:gd name="connsiteY2" fmla="*/ 663792 h 5438775"/>
              <a:gd name="connsiteX3" fmla="*/ 3021013 w 5218112"/>
              <a:gd name="connsiteY3" fmla="*/ 663792 h 5438775"/>
              <a:gd name="connsiteX4" fmla="*/ 3021013 w 5218112"/>
              <a:gd name="connsiteY4" fmla="*/ 1039598 h 5438775"/>
              <a:gd name="connsiteX5" fmla="*/ 2796382 w 5218112"/>
              <a:gd name="connsiteY5" fmla="*/ 1039598 h 5438775"/>
              <a:gd name="connsiteX6" fmla="*/ 2796382 w 5218112"/>
              <a:gd name="connsiteY6" fmla="*/ 1263651 h 5438775"/>
              <a:gd name="connsiteX7" fmla="*/ 2421731 w 5218112"/>
              <a:gd name="connsiteY7" fmla="*/ 1263651 h 5438775"/>
              <a:gd name="connsiteX8" fmla="*/ 2421731 w 5218112"/>
              <a:gd name="connsiteY8" fmla="*/ 1039598 h 5438775"/>
              <a:gd name="connsiteX9" fmla="*/ 2197100 w 5218112"/>
              <a:gd name="connsiteY9" fmla="*/ 1039598 h 5438775"/>
              <a:gd name="connsiteX10" fmla="*/ 2197100 w 5218112"/>
              <a:gd name="connsiteY10" fmla="*/ 663792 h 5438775"/>
              <a:gd name="connsiteX11" fmla="*/ 2421731 w 5218112"/>
              <a:gd name="connsiteY11" fmla="*/ 663792 h 5438775"/>
              <a:gd name="connsiteX12" fmla="*/ 2609057 w 5218112"/>
              <a:gd name="connsiteY12" fmla="*/ 200025 h 5438775"/>
              <a:gd name="connsiteX13" fmla="*/ 1296988 w 5218112"/>
              <a:gd name="connsiteY13" fmla="*/ 534194 h 5438775"/>
              <a:gd name="connsiteX14" fmla="*/ 1490663 w 5218112"/>
              <a:gd name="connsiteY14" fmla="*/ 1671638 h 5438775"/>
              <a:gd name="connsiteX15" fmla="*/ 3728245 w 5218112"/>
              <a:gd name="connsiteY15" fmla="*/ 1671638 h 5438775"/>
              <a:gd name="connsiteX16" fmla="*/ 3921126 w 5218112"/>
              <a:gd name="connsiteY16" fmla="*/ 534194 h 5438775"/>
              <a:gd name="connsiteX17" fmla="*/ 2609056 w 5218112"/>
              <a:gd name="connsiteY17" fmla="*/ 0 h 5438775"/>
              <a:gd name="connsiteX18" fmla="*/ 4141788 w 5218112"/>
              <a:gd name="connsiteY18" fmla="*/ 391319 h 5438775"/>
              <a:gd name="connsiteX19" fmla="*/ 3921919 w 5218112"/>
              <a:gd name="connsiteY19" fmla="*/ 1687513 h 5438775"/>
              <a:gd name="connsiteX20" fmla="*/ 4231482 w 5218112"/>
              <a:gd name="connsiteY20" fmla="*/ 2710656 h 5438775"/>
              <a:gd name="connsiteX21" fmla="*/ 4234656 w 5218112"/>
              <a:gd name="connsiteY21" fmla="*/ 2722563 h 5438775"/>
              <a:gd name="connsiteX22" fmla="*/ 4237038 w 5218112"/>
              <a:gd name="connsiteY22" fmla="*/ 2732881 h 5438775"/>
              <a:gd name="connsiteX23" fmla="*/ 4238626 w 5218112"/>
              <a:gd name="connsiteY23" fmla="*/ 2744788 h 5438775"/>
              <a:gd name="connsiteX24" fmla="*/ 4240213 w 5218112"/>
              <a:gd name="connsiteY24" fmla="*/ 2755900 h 5438775"/>
              <a:gd name="connsiteX25" fmla="*/ 4241006 w 5218112"/>
              <a:gd name="connsiteY25" fmla="*/ 2767013 h 5438775"/>
              <a:gd name="connsiteX26" fmla="*/ 4241006 w 5218112"/>
              <a:gd name="connsiteY26" fmla="*/ 2778125 h 5438775"/>
              <a:gd name="connsiteX27" fmla="*/ 4241006 w 5218112"/>
              <a:gd name="connsiteY27" fmla="*/ 2789238 h 5438775"/>
              <a:gd name="connsiteX28" fmla="*/ 4240213 w 5218112"/>
              <a:gd name="connsiteY28" fmla="*/ 2800350 h 5438775"/>
              <a:gd name="connsiteX29" fmla="*/ 4238626 w 5218112"/>
              <a:gd name="connsiteY29" fmla="*/ 2811463 h 5438775"/>
              <a:gd name="connsiteX30" fmla="*/ 4237038 w 5218112"/>
              <a:gd name="connsiteY30" fmla="*/ 2822575 h 5438775"/>
              <a:gd name="connsiteX31" fmla="*/ 4234656 w 5218112"/>
              <a:gd name="connsiteY31" fmla="*/ 2832894 h 5438775"/>
              <a:gd name="connsiteX32" fmla="*/ 4231482 w 5218112"/>
              <a:gd name="connsiteY32" fmla="*/ 2843213 h 5438775"/>
              <a:gd name="connsiteX33" fmla="*/ 4228306 w 5218112"/>
              <a:gd name="connsiteY33" fmla="*/ 2854325 h 5438775"/>
              <a:gd name="connsiteX34" fmla="*/ 4223544 w 5218112"/>
              <a:gd name="connsiteY34" fmla="*/ 2863850 h 5438775"/>
              <a:gd name="connsiteX35" fmla="*/ 4219576 w 5218112"/>
              <a:gd name="connsiteY35" fmla="*/ 2874169 h 5438775"/>
              <a:gd name="connsiteX36" fmla="*/ 4214813 w 5218112"/>
              <a:gd name="connsiteY36" fmla="*/ 2883694 h 5438775"/>
              <a:gd name="connsiteX37" fmla="*/ 4209256 w 5218112"/>
              <a:gd name="connsiteY37" fmla="*/ 2893219 h 5438775"/>
              <a:gd name="connsiteX38" fmla="*/ 4203700 w 5218112"/>
              <a:gd name="connsiteY38" fmla="*/ 2902744 h 5438775"/>
              <a:gd name="connsiteX39" fmla="*/ 4197350 w 5218112"/>
              <a:gd name="connsiteY39" fmla="*/ 2911475 h 5438775"/>
              <a:gd name="connsiteX40" fmla="*/ 4190207 w 5218112"/>
              <a:gd name="connsiteY40" fmla="*/ 2920206 h 5438775"/>
              <a:gd name="connsiteX41" fmla="*/ 4183857 w 5218112"/>
              <a:gd name="connsiteY41" fmla="*/ 2928938 h 5438775"/>
              <a:gd name="connsiteX42" fmla="*/ 4176713 w 5218112"/>
              <a:gd name="connsiteY42" fmla="*/ 2936875 h 5438775"/>
              <a:gd name="connsiteX43" fmla="*/ 4167982 w 5218112"/>
              <a:gd name="connsiteY43" fmla="*/ 2944019 h 5438775"/>
              <a:gd name="connsiteX44" fmla="*/ 4160044 w 5218112"/>
              <a:gd name="connsiteY44" fmla="*/ 2951956 h 5438775"/>
              <a:gd name="connsiteX45" fmla="*/ 4151313 w 5218112"/>
              <a:gd name="connsiteY45" fmla="*/ 2958306 h 5438775"/>
              <a:gd name="connsiteX46" fmla="*/ 4141788 w 5218112"/>
              <a:gd name="connsiteY46" fmla="*/ 2964656 h 5438775"/>
              <a:gd name="connsiteX47" fmla="*/ 4133057 w 5218112"/>
              <a:gd name="connsiteY47" fmla="*/ 2971006 h 5438775"/>
              <a:gd name="connsiteX48" fmla="*/ 4123532 w 5218112"/>
              <a:gd name="connsiteY48" fmla="*/ 2976563 h 5438775"/>
              <a:gd name="connsiteX49" fmla="*/ 4113213 w 5218112"/>
              <a:gd name="connsiteY49" fmla="*/ 2982119 h 5438775"/>
              <a:gd name="connsiteX50" fmla="*/ 4102894 w 5218112"/>
              <a:gd name="connsiteY50" fmla="*/ 2986881 h 5438775"/>
              <a:gd name="connsiteX51" fmla="*/ 4091782 w 5218112"/>
              <a:gd name="connsiteY51" fmla="*/ 2990850 h 5438775"/>
              <a:gd name="connsiteX52" fmla="*/ 4080669 w 5218112"/>
              <a:gd name="connsiteY52" fmla="*/ 2994819 h 5438775"/>
              <a:gd name="connsiteX53" fmla="*/ 3395663 w 5218112"/>
              <a:gd name="connsiteY53" fmla="*/ 3208338 h 5438775"/>
              <a:gd name="connsiteX54" fmla="*/ 3382963 w 5218112"/>
              <a:gd name="connsiteY54" fmla="*/ 3212306 h 5438775"/>
              <a:gd name="connsiteX55" fmla="*/ 3371056 w 5218112"/>
              <a:gd name="connsiteY55" fmla="*/ 3218656 h 5438775"/>
              <a:gd name="connsiteX56" fmla="*/ 3359150 w 5218112"/>
              <a:gd name="connsiteY56" fmla="*/ 3225006 h 5438775"/>
              <a:gd name="connsiteX57" fmla="*/ 3348038 w 5218112"/>
              <a:gd name="connsiteY57" fmla="*/ 3232150 h 5438775"/>
              <a:gd name="connsiteX58" fmla="*/ 3337719 w 5218112"/>
              <a:gd name="connsiteY58" fmla="*/ 3240881 h 5438775"/>
              <a:gd name="connsiteX59" fmla="*/ 3327400 w 5218112"/>
              <a:gd name="connsiteY59" fmla="*/ 3249613 h 5438775"/>
              <a:gd name="connsiteX60" fmla="*/ 3318669 w 5218112"/>
              <a:gd name="connsiteY60" fmla="*/ 3259138 h 5438775"/>
              <a:gd name="connsiteX61" fmla="*/ 3310732 w 5218112"/>
              <a:gd name="connsiteY61" fmla="*/ 3269456 h 5438775"/>
              <a:gd name="connsiteX62" fmla="*/ 3302794 w 5218112"/>
              <a:gd name="connsiteY62" fmla="*/ 3280569 h 5438775"/>
              <a:gd name="connsiteX63" fmla="*/ 3296444 w 5218112"/>
              <a:gd name="connsiteY63" fmla="*/ 3291681 h 5438775"/>
              <a:gd name="connsiteX64" fmla="*/ 3290888 w 5218112"/>
              <a:gd name="connsiteY64" fmla="*/ 3303588 h 5438775"/>
              <a:gd name="connsiteX65" fmla="*/ 3286125 w 5218112"/>
              <a:gd name="connsiteY65" fmla="*/ 3315494 h 5438775"/>
              <a:gd name="connsiteX66" fmla="*/ 3282950 w 5218112"/>
              <a:gd name="connsiteY66" fmla="*/ 3328988 h 5438775"/>
              <a:gd name="connsiteX67" fmla="*/ 3280569 w 5218112"/>
              <a:gd name="connsiteY67" fmla="*/ 3341688 h 5438775"/>
              <a:gd name="connsiteX68" fmla="*/ 3278982 w 5218112"/>
              <a:gd name="connsiteY68" fmla="*/ 3355975 h 5438775"/>
              <a:gd name="connsiteX69" fmla="*/ 3277394 w 5218112"/>
              <a:gd name="connsiteY69" fmla="*/ 3368675 h 5438775"/>
              <a:gd name="connsiteX70" fmla="*/ 3277394 w 5218112"/>
              <a:gd name="connsiteY70" fmla="*/ 3642519 h 5438775"/>
              <a:gd name="connsiteX71" fmla="*/ 3277394 w 5218112"/>
              <a:gd name="connsiteY71" fmla="*/ 3660775 h 5438775"/>
              <a:gd name="connsiteX72" fmla="*/ 3279775 w 5218112"/>
              <a:gd name="connsiteY72" fmla="*/ 3678238 h 5438775"/>
              <a:gd name="connsiteX73" fmla="*/ 3281363 w 5218112"/>
              <a:gd name="connsiteY73" fmla="*/ 3696494 h 5438775"/>
              <a:gd name="connsiteX74" fmla="*/ 3282950 w 5218112"/>
              <a:gd name="connsiteY74" fmla="*/ 3714750 h 5438775"/>
              <a:gd name="connsiteX75" fmla="*/ 3286125 w 5218112"/>
              <a:gd name="connsiteY75" fmla="*/ 3732213 h 5438775"/>
              <a:gd name="connsiteX76" fmla="*/ 3289300 w 5218112"/>
              <a:gd name="connsiteY76" fmla="*/ 3749675 h 5438775"/>
              <a:gd name="connsiteX77" fmla="*/ 3293269 w 5218112"/>
              <a:gd name="connsiteY77" fmla="*/ 3767138 h 5438775"/>
              <a:gd name="connsiteX78" fmla="*/ 3298032 w 5218112"/>
              <a:gd name="connsiteY78" fmla="*/ 3783806 h 5438775"/>
              <a:gd name="connsiteX79" fmla="*/ 3303588 w 5218112"/>
              <a:gd name="connsiteY79" fmla="*/ 3801269 h 5438775"/>
              <a:gd name="connsiteX80" fmla="*/ 3309938 w 5218112"/>
              <a:gd name="connsiteY80" fmla="*/ 3817938 h 5438775"/>
              <a:gd name="connsiteX81" fmla="*/ 3316288 w 5218112"/>
              <a:gd name="connsiteY81" fmla="*/ 3833813 h 5438775"/>
              <a:gd name="connsiteX82" fmla="*/ 3323432 w 5218112"/>
              <a:gd name="connsiteY82" fmla="*/ 3850481 h 5438775"/>
              <a:gd name="connsiteX83" fmla="*/ 3331369 w 5218112"/>
              <a:gd name="connsiteY83" fmla="*/ 3865563 h 5438775"/>
              <a:gd name="connsiteX84" fmla="*/ 3339306 w 5218112"/>
              <a:gd name="connsiteY84" fmla="*/ 3881438 h 5438775"/>
              <a:gd name="connsiteX85" fmla="*/ 3348038 w 5218112"/>
              <a:gd name="connsiteY85" fmla="*/ 3897313 h 5438775"/>
              <a:gd name="connsiteX86" fmla="*/ 3356769 w 5218112"/>
              <a:gd name="connsiteY86" fmla="*/ 3911600 h 5438775"/>
              <a:gd name="connsiteX87" fmla="*/ 3367088 w 5218112"/>
              <a:gd name="connsiteY87" fmla="*/ 3926681 h 5438775"/>
              <a:gd name="connsiteX88" fmla="*/ 3376613 w 5218112"/>
              <a:gd name="connsiteY88" fmla="*/ 3940175 h 5438775"/>
              <a:gd name="connsiteX89" fmla="*/ 3388519 w 5218112"/>
              <a:gd name="connsiteY89" fmla="*/ 3954463 h 5438775"/>
              <a:gd name="connsiteX90" fmla="*/ 3398838 w 5218112"/>
              <a:gd name="connsiteY90" fmla="*/ 3967956 h 5438775"/>
              <a:gd name="connsiteX91" fmla="*/ 3411538 w 5218112"/>
              <a:gd name="connsiteY91" fmla="*/ 3981450 h 5438775"/>
              <a:gd name="connsiteX92" fmla="*/ 3423444 w 5218112"/>
              <a:gd name="connsiteY92" fmla="*/ 3994150 h 5438775"/>
              <a:gd name="connsiteX93" fmla="*/ 3435350 w 5218112"/>
              <a:gd name="connsiteY93" fmla="*/ 4006850 h 5438775"/>
              <a:gd name="connsiteX94" fmla="*/ 3448844 w 5218112"/>
              <a:gd name="connsiteY94" fmla="*/ 4017963 h 5438775"/>
              <a:gd name="connsiteX95" fmla="*/ 3463132 w 5218112"/>
              <a:gd name="connsiteY95" fmla="*/ 4029869 h 5438775"/>
              <a:gd name="connsiteX96" fmla="*/ 3476625 w 5218112"/>
              <a:gd name="connsiteY96" fmla="*/ 4040188 h 5438775"/>
              <a:gd name="connsiteX97" fmla="*/ 3491706 w 5218112"/>
              <a:gd name="connsiteY97" fmla="*/ 4050506 h 5438775"/>
              <a:gd name="connsiteX98" fmla="*/ 3505994 w 5218112"/>
              <a:gd name="connsiteY98" fmla="*/ 4060825 h 5438775"/>
              <a:gd name="connsiteX99" fmla="*/ 3521869 w 5218112"/>
              <a:gd name="connsiteY99" fmla="*/ 4070350 h 5438775"/>
              <a:gd name="connsiteX100" fmla="*/ 3536950 w 5218112"/>
              <a:gd name="connsiteY100" fmla="*/ 4079875 h 5438775"/>
              <a:gd name="connsiteX101" fmla="*/ 3553619 w 5218112"/>
              <a:gd name="connsiteY101" fmla="*/ 4087813 h 5438775"/>
              <a:gd name="connsiteX102" fmla="*/ 3570288 w 5218112"/>
              <a:gd name="connsiteY102" fmla="*/ 4095750 h 5438775"/>
              <a:gd name="connsiteX103" fmla="*/ 4911726 w 5218112"/>
              <a:gd name="connsiteY103" fmla="*/ 4704556 h 5438775"/>
              <a:gd name="connsiteX104" fmla="*/ 4929188 w 5218112"/>
              <a:gd name="connsiteY104" fmla="*/ 4713288 h 5438775"/>
              <a:gd name="connsiteX105" fmla="*/ 4945856 w 5218112"/>
              <a:gd name="connsiteY105" fmla="*/ 4721225 h 5438775"/>
              <a:gd name="connsiteX106" fmla="*/ 4961732 w 5218112"/>
              <a:gd name="connsiteY106" fmla="*/ 4730750 h 5438775"/>
              <a:gd name="connsiteX107" fmla="*/ 4978400 w 5218112"/>
              <a:gd name="connsiteY107" fmla="*/ 4741069 h 5438775"/>
              <a:gd name="connsiteX108" fmla="*/ 4994276 w 5218112"/>
              <a:gd name="connsiteY108" fmla="*/ 4751388 h 5438775"/>
              <a:gd name="connsiteX109" fmla="*/ 5009356 w 5218112"/>
              <a:gd name="connsiteY109" fmla="*/ 4762500 h 5438775"/>
              <a:gd name="connsiteX110" fmla="*/ 5024438 w 5218112"/>
              <a:gd name="connsiteY110" fmla="*/ 4773613 h 5438775"/>
              <a:gd name="connsiteX111" fmla="*/ 5037932 w 5218112"/>
              <a:gd name="connsiteY111" fmla="*/ 4785519 h 5438775"/>
              <a:gd name="connsiteX112" fmla="*/ 5052220 w 5218112"/>
              <a:gd name="connsiteY112" fmla="*/ 4798219 h 5438775"/>
              <a:gd name="connsiteX113" fmla="*/ 5064920 w 5218112"/>
              <a:gd name="connsiteY113" fmla="*/ 4810919 h 5438775"/>
              <a:gd name="connsiteX114" fmla="*/ 5078412 w 5218112"/>
              <a:gd name="connsiteY114" fmla="*/ 4824413 h 5438775"/>
              <a:gd name="connsiteX115" fmla="*/ 5090320 w 5218112"/>
              <a:gd name="connsiteY115" fmla="*/ 4837906 h 5438775"/>
              <a:gd name="connsiteX116" fmla="*/ 5103020 w 5218112"/>
              <a:gd name="connsiteY116" fmla="*/ 4852194 h 5438775"/>
              <a:gd name="connsiteX117" fmla="*/ 5114132 w 5218112"/>
              <a:gd name="connsiteY117" fmla="*/ 4867275 h 5438775"/>
              <a:gd name="connsiteX118" fmla="*/ 5125244 w 5218112"/>
              <a:gd name="connsiteY118" fmla="*/ 4881563 h 5438775"/>
              <a:gd name="connsiteX119" fmla="*/ 5134768 w 5218112"/>
              <a:gd name="connsiteY119" fmla="*/ 4897438 h 5438775"/>
              <a:gd name="connsiteX120" fmla="*/ 5144294 w 5218112"/>
              <a:gd name="connsiteY120" fmla="*/ 4912519 h 5438775"/>
              <a:gd name="connsiteX121" fmla="*/ 5153820 w 5218112"/>
              <a:gd name="connsiteY121" fmla="*/ 4929188 h 5438775"/>
              <a:gd name="connsiteX122" fmla="*/ 5162550 w 5218112"/>
              <a:gd name="connsiteY122" fmla="*/ 4945856 h 5438775"/>
              <a:gd name="connsiteX123" fmla="*/ 5170488 w 5218112"/>
              <a:gd name="connsiteY123" fmla="*/ 4961731 h 5438775"/>
              <a:gd name="connsiteX124" fmla="*/ 5178426 w 5218112"/>
              <a:gd name="connsiteY124" fmla="*/ 4979194 h 5438775"/>
              <a:gd name="connsiteX125" fmla="*/ 5184776 w 5218112"/>
              <a:gd name="connsiteY125" fmla="*/ 4995863 h 5438775"/>
              <a:gd name="connsiteX126" fmla="*/ 5191126 w 5218112"/>
              <a:gd name="connsiteY126" fmla="*/ 5013325 h 5438775"/>
              <a:gd name="connsiteX127" fmla="*/ 5196682 w 5218112"/>
              <a:gd name="connsiteY127" fmla="*/ 5031581 h 5438775"/>
              <a:gd name="connsiteX128" fmla="*/ 5202238 w 5218112"/>
              <a:gd name="connsiteY128" fmla="*/ 5049044 h 5438775"/>
              <a:gd name="connsiteX129" fmla="*/ 5206206 w 5218112"/>
              <a:gd name="connsiteY129" fmla="*/ 5067300 h 5438775"/>
              <a:gd name="connsiteX130" fmla="*/ 5210176 w 5218112"/>
              <a:gd name="connsiteY130" fmla="*/ 5086350 h 5438775"/>
              <a:gd name="connsiteX131" fmla="*/ 5212556 w 5218112"/>
              <a:gd name="connsiteY131" fmla="*/ 5104606 h 5438775"/>
              <a:gd name="connsiteX132" fmla="*/ 5214938 w 5218112"/>
              <a:gd name="connsiteY132" fmla="*/ 5122863 h 5438775"/>
              <a:gd name="connsiteX133" fmla="*/ 5216526 w 5218112"/>
              <a:gd name="connsiteY133" fmla="*/ 5141913 h 5438775"/>
              <a:gd name="connsiteX134" fmla="*/ 5218112 w 5218112"/>
              <a:gd name="connsiteY134" fmla="*/ 5161756 h 5438775"/>
              <a:gd name="connsiteX135" fmla="*/ 5218112 w 5218112"/>
              <a:gd name="connsiteY135" fmla="*/ 5180013 h 5438775"/>
              <a:gd name="connsiteX136" fmla="*/ 5218112 w 5218112"/>
              <a:gd name="connsiteY136" fmla="*/ 5438775 h 5438775"/>
              <a:gd name="connsiteX137" fmla="*/ 2609056 w 5218112"/>
              <a:gd name="connsiteY137" fmla="*/ 5438775 h 5438775"/>
              <a:gd name="connsiteX138" fmla="*/ 0 w 5218112"/>
              <a:gd name="connsiteY138" fmla="*/ 5438775 h 5438775"/>
              <a:gd name="connsiteX139" fmla="*/ 0 w 5218112"/>
              <a:gd name="connsiteY139" fmla="*/ 5180013 h 5438775"/>
              <a:gd name="connsiteX140" fmla="*/ 0 w 5218112"/>
              <a:gd name="connsiteY140" fmla="*/ 5161756 h 5438775"/>
              <a:gd name="connsiteX141" fmla="*/ 1588 w 5218112"/>
              <a:gd name="connsiteY141" fmla="*/ 5141913 h 5438775"/>
              <a:gd name="connsiteX142" fmla="*/ 3175 w 5218112"/>
              <a:gd name="connsiteY142" fmla="*/ 5122863 h 5438775"/>
              <a:gd name="connsiteX143" fmla="*/ 5556 w 5218112"/>
              <a:gd name="connsiteY143" fmla="*/ 5104606 h 5438775"/>
              <a:gd name="connsiteX144" fmla="*/ 7938 w 5218112"/>
              <a:gd name="connsiteY144" fmla="*/ 5086350 h 5438775"/>
              <a:gd name="connsiteX145" fmla="*/ 11906 w 5218112"/>
              <a:gd name="connsiteY145" fmla="*/ 5067300 h 5438775"/>
              <a:gd name="connsiteX146" fmla="*/ 16669 w 5218112"/>
              <a:gd name="connsiteY146" fmla="*/ 5049044 h 5438775"/>
              <a:gd name="connsiteX147" fmla="*/ 21431 w 5218112"/>
              <a:gd name="connsiteY147" fmla="*/ 5031581 h 5438775"/>
              <a:gd name="connsiteX148" fmla="*/ 26988 w 5218112"/>
              <a:gd name="connsiteY148" fmla="*/ 5013325 h 5438775"/>
              <a:gd name="connsiteX149" fmla="*/ 33338 w 5218112"/>
              <a:gd name="connsiteY149" fmla="*/ 4995863 h 5438775"/>
              <a:gd name="connsiteX150" fmla="*/ 40481 w 5218112"/>
              <a:gd name="connsiteY150" fmla="*/ 4979194 h 5438775"/>
              <a:gd name="connsiteX151" fmla="*/ 47625 w 5218112"/>
              <a:gd name="connsiteY151" fmla="*/ 4961731 h 5438775"/>
              <a:gd name="connsiteX152" fmla="*/ 55563 w 5218112"/>
              <a:gd name="connsiteY152" fmla="*/ 4945856 h 5438775"/>
              <a:gd name="connsiteX153" fmla="*/ 64294 w 5218112"/>
              <a:gd name="connsiteY153" fmla="*/ 4929188 h 5438775"/>
              <a:gd name="connsiteX154" fmla="*/ 73819 w 5218112"/>
              <a:gd name="connsiteY154" fmla="*/ 4912519 h 5438775"/>
              <a:gd name="connsiteX155" fmla="*/ 83344 w 5218112"/>
              <a:gd name="connsiteY155" fmla="*/ 4897438 h 5438775"/>
              <a:gd name="connsiteX156" fmla="*/ 93663 w 5218112"/>
              <a:gd name="connsiteY156" fmla="*/ 4881563 h 5438775"/>
              <a:gd name="connsiteX157" fmla="*/ 103981 w 5218112"/>
              <a:gd name="connsiteY157" fmla="*/ 4867275 h 5438775"/>
              <a:gd name="connsiteX158" fmla="*/ 115094 w 5218112"/>
              <a:gd name="connsiteY158" fmla="*/ 4852194 h 5438775"/>
              <a:gd name="connsiteX159" fmla="*/ 127794 w 5218112"/>
              <a:gd name="connsiteY159" fmla="*/ 4837906 h 5438775"/>
              <a:gd name="connsiteX160" fmla="*/ 139700 w 5218112"/>
              <a:gd name="connsiteY160" fmla="*/ 4824413 h 5438775"/>
              <a:gd name="connsiteX161" fmla="*/ 153194 w 5218112"/>
              <a:gd name="connsiteY161" fmla="*/ 4810919 h 5438775"/>
              <a:gd name="connsiteX162" fmla="*/ 165894 w 5218112"/>
              <a:gd name="connsiteY162" fmla="*/ 4798219 h 5438775"/>
              <a:gd name="connsiteX163" fmla="*/ 180181 w 5218112"/>
              <a:gd name="connsiteY163" fmla="*/ 4785519 h 5438775"/>
              <a:gd name="connsiteX164" fmla="*/ 193675 w 5218112"/>
              <a:gd name="connsiteY164" fmla="*/ 4773613 h 5438775"/>
              <a:gd name="connsiteX165" fmla="*/ 208756 w 5218112"/>
              <a:gd name="connsiteY165" fmla="*/ 4762500 h 5438775"/>
              <a:gd name="connsiteX166" fmla="*/ 224631 w 5218112"/>
              <a:gd name="connsiteY166" fmla="*/ 4751388 h 5438775"/>
              <a:gd name="connsiteX167" fmla="*/ 239713 w 5218112"/>
              <a:gd name="connsiteY167" fmla="*/ 4741069 h 5438775"/>
              <a:gd name="connsiteX168" fmla="*/ 256381 w 5218112"/>
              <a:gd name="connsiteY168" fmla="*/ 4730750 h 5438775"/>
              <a:gd name="connsiteX169" fmla="*/ 272256 w 5218112"/>
              <a:gd name="connsiteY169" fmla="*/ 4721225 h 5438775"/>
              <a:gd name="connsiteX170" fmla="*/ 288925 w 5218112"/>
              <a:gd name="connsiteY170" fmla="*/ 4713288 h 5438775"/>
              <a:gd name="connsiteX171" fmla="*/ 306388 w 5218112"/>
              <a:gd name="connsiteY171" fmla="*/ 4704556 h 5438775"/>
              <a:gd name="connsiteX172" fmla="*/ 1648619 w 5218112"/>
              <a:gd name="connsiteY172" fmla="*/ 4095750 h 5438775"/>
              <a:gd name="connsiteX173" fmla="*/ 1664494 w 5218112"/>
              <a:gd name="connsiteY173" fmla="*/ 4087813 h 5438775"/>
              <a:gd name="connsiteX174" fmla="*/ 1681163 w 5218112"/>
              <a:gd name="connsiteY174" fmla="*/ 4079875 h 5438775"/>
              <a:gd name="connsiteX175" fmla="*/ 1696244 w 5218112"/>
              <a:gd name="connsiteY175" fmla="*/ 4070350 h 5438775"/>
              <a:gd name="connsiteX176" fmla="*/ 1712119 w 5218112"/>
              <a:gd name="connsiteY176" fmla="*/ 4060825 h 5438775"/>
              <a:gd name="connsiteX177" fmla="*/ 1727200 w 5218112"/>
              <a:gd name="connsiteY177" fmla="*/ 4050506 h 5438775"/>
              <a:gd name="connsiteX178" fmla="*/ 1741488 w 5218112"/>
              <a:gd name="connsiteY178" fmla="*/ 4040188 h 5438775"/>
              <a:gd name="connsiteX179" fmla="*/ 1755775 w 5218112"/>
              <a:gd name="connsiteY179" fmla="*/ 4029869 h 5438775"/>
              <a:gd name="connsiteX180" fmla="*/ 1769269 w 5218112"/>
              <a:gd name="connsiteY180" fmla="*/ 4017963 h 5438775"/>
              <a:gd name="connsiteX181" fmla="*/ 1782763 w 5218112"/>
              <a:gd name="connsiteY181" fmla="*/ 4006850 h 5438775"/>
              <a:gd name="connsiteX182" fmla="*/ 1794669 w 5218112"/>
              <a:gd name="connsiteY182" fmla="*/ 3994150 h 5438775"/>
              <a:gd name="connsiteX183" fmla="*/ 1807369 w 5218112"/>
              <a:gd name="connsiteY183" fmla="*/ 3981450 h 5438775"/>
              <a:gd name="connsiteX184" fmla="*/ 1819275 w 5218112"/>
              <a:gd name="connsiteY184" fmla="*/ 3967956 h 5438775"/>
              <a:gd name="connsiteX185" fmla="*/ 1829594 w 5218112"/>
              <a:gd name="connsiteY185" fmla="*/ 3954463 h 5438775"/>
              <a:gd name="connsiteX186" fmla="*/ 1841500 w 5218112"/>
              <a:gd name="connsiteY186" fmla="*/ 3940175 h 5438775"/>
              <a:gd name="connsiteX187" fmla="*/ 1851025 w 5218112"/>
              <a:gd name="connsiteY187" fmla="*/ 3926681 h 5438775"/>
              <a:gd name="connsiteX188" fmla="*/ 1861344 w 5218112"/>
              <a:gd name="connsiteY188" fmla="*/ 3911600 h 5438775"/>
              <a:gd name="connsiteX189" fmla="*/ 1870075 w 5218112"/>
              <a:gd name="connsiteY189" fmla="*/ 3897313 h 5438775"/>
              <a:gd name="connsiteX190" fmla="*/ 1878806 w 5218112"/>
              <a:gd name="connsiteY190" fmla="*/ 3881438 h 5438775"/>
              <a:gd name="connsiteX191" fmla="*/ 1887538 w 5218112"/>
              <a:gd name="connsiteY191" fmla="*/ 3865563 h 5438775"/>
              <a:gd name="connsiteX192" fmla="*/ 1894681 w 5218112"/>
              <a:gd name="connsiteY192" fmla="*/ 3850481 h 5438775"/>
              <a:gd name="connsiteX193" fmla="*/ 1901825 w 5218112"/>
              <a:gd name="connsiteY193" fmla="*/ 3833813 h 5438775"/>
              <a:gd name="connsiteX194" fmla="*/ 1908175 w 5218112"/>
              <a:gd name="connsiteY194" fmla="*/ 3817938 h 5438775"/>
              <a:gd name="connsiteX195" fmla="*/ 1914525 w 5218112"/>
              <a:gd name="connsiteY195" fmla="*/ 3801269 h 5438775"/>
              <a:gd name="connsiteX196" fmla="*/ 1920081 w 5218112"/>
              <a:gd name="connsiteY196" fmla="*/ 3783806 h 5438775"/>
              <a:gd name="connsiteX197" fmla="*/ 1924844 w 5218112"/>
              <a:gd name="connsiteY197" fmla="*/ 3767138 h 5438775"/>
              <a:gd name="connsiteX198" fmla="*/ 1928813 w 5218112"/>
              <a:gd name="connsiteY198" fmla="*/ 3749675 h 5438775"/>
              <a:gd name="connsiteX199" fmla="*/ 1931988 w 5218112"/>
              <a:gd name="connsiteY199" fmla="*/ 3732213 h 5438775"/>
              <a:gd name="connsiteX200" fmla="*/ 1935956 w 5218112"/>
              <a:gd name="connsiteY200" fmla="*/ 3714750 h 5438775"/>
              <a:gd name="connsiteX201" fmla="*/ 1937544 w 5218112"/>
              <a:gd name="connsiteY201" fmla="*/ 3696494 h 5438775"/>
              <a:gd name="connsiteX202" fmla="*/ 1939131 w 5218112"/>
              <a:gd name="connsiteY202" fmla="*/ 3678238 h 5438775"/>
              <a:gd name="connsiteX203" fmla="*/ 1940719 w 5218112"/>
              <a:gd name="connsiteY203" fmla="*/ 3660775 h 5438775"/>
              <a:gd name="connsiteX204" fmla="*/ 1940719 w 5218112"/>
              <a:gd name="connsiteY204" fmla="*/ 3642519 h 5438775"/>
              <a:gd name="connsiteX205" fmla="*/ 1940719 w 5218112"/>
              <a:gd name="connsiteY205" fmla="*/ 3368675 h 5438775"/>
              <a:gd name="connsiteX206" fmla="*/ 1939925 w 5218112"/>
              <a:gd name="connsiteY206" fmla="*/ 3355975 h 5438775"/>
              <a:gd name="connsiteX207" fmla="*/ 1938338 w 5218112"/>
              <a:gd name="connsiteY207" fmla="*/ 3341688 h 5438775"/>
              <a:gd name="connsiteX208" fmla="*/ 1935956 w 5218112"/>
              <a:gd name="connsiteY208" fmla="*/ 3328988 h 5438775"/>
              <a:gd name="connsiteX209" fmla="*/ 1931988 w 5218112"/>
              <a:gd name="connsiteY209" fmla="*/ 3315494 h 5438775"/>
              <a:gd name="connsiteX210" fmla="*/ 1927225 w 5218112"/>
              <a:gd name="connsiteY210" fmla="*/ 3303588 h 5438775"/>
              <a:gd name="connsiteX211" fmla="*/ 1921669 w 5218112"/>
              <a:gd name="connsiteY211" fmla="*/ 3291681 h 5438775"/>
              <a:gd name="connsiteX212" fmla="*/ 1915319 w 5218112"/>
              <a:gd name="connsiteY212" fmla="*/ 3280569 h 5438775"/>
              <a:gd name="connsiteX213" fmla="*/ 1907381 w 5218112"/>
              <a:gd name="connsiteY213" fmla="*/ 3269456 h 5438775"/>
              <a:gd name="connsiteX214" fmla="*/ 1899444 w 5218112"/>
              <a:gd name="connsiteY214" fmla="*/ 3259138 h 5438775"/>
              <a:gd name="connsiteX215" fmla="*/ 1890713 w 5218112"/>
              <a:gd name="connsiteY215" fmla="*/ 3249613 h 5438775"/>
              <a:gd name="connsiteX216" fmla="*/ 1880394 w 5218112"/>
              <a:gd name="connsiteY216" fmla="*/ 3240881 h 5438775"/>
              <a:gd name="connsiteX217" fmla="*/ 1870075 w 5218112"/>
              <a:gd name="connsiteY217" fmla="*/ 3232150 h 5438775"/>
              <a:gd name="connsiteX218" fmla="*/ 1859756 w 5218112"/>
              <a:gd name="connsiteY218" fmla="*/ 3225006 h 5438775"/>
              <a:gd name="connsiteX219" fmla="*/ 1847056 w 5218112"/>
              <a:gd name="connsiteY219" fmla="*/ 3218656 h 5438775"/>
              <a:gd name="connsiteX220" fmla="*/ 1835150 w 5218112"/>
              <a:gd name="connsiteY220" fmla="*/ 3212306 h 5438775"/>
              <a:gd name="connsiteX221" fmla="*/ 1822450 w 5218112"/>
              <a:gd name="connsiteY221" fmla="*/ 3208338 h 5438775"/>
              <a:gd name="connsiteX222" fmla="*/ 1137444 w 5218112"/>
              <a:gd name="connsiteY222" fmla="*/ 2994819 h 5438775"/>
              <a:gd name="connsiteX223" fmla="*/ 1126331 w 5218112"/>
              <a:gd name="connsiteY223" fmla="*/ 2990850 h 5438775"/>
              <a:gd name="connsiteX224" fmla="*/ 1115219 w 5218112"/>
              <a:gd name="connsiteY224" fmla="*/ 2986881 h 5438775"/>
              <a:gd name="connsiteX225" fmla="*/ 1104900 w 5218112"/>
              <a:gd name="connsiteY225" fmla="*/ 2982119 h 5438775"/>
              <a:gd name="connsiteX226" fmla="*/ 1095375 w 5218112"/>
              <a:gd name="connsiteY226" fmla="*/ 2976563 h 5438775"/>
              <a:gd name="connsiteX227" fmla="*/ 1085056 w 5218112"/>
              <a:gd name="connsiteY227" fmla="*/ 2971006 h 5438775"/>
              <a:gd name="connsiteX228" fmla="*/ 1076325 w 5218112"/>
              <a:gd name="connsiteY228" fmla="*/ 2964656 h 5438775"/>
              <a:gd name="connsiteX229" fmla="*/ 1067594 w 5218112"/>
              <a:gd name="connsiteY229" fmla="*/ 2958306 h 5438775"/>
              <a:gd name="connsiteX230" fmla="*/ 1058069 w 5218112"/>
              <a:gd name="connsiteY230" fmla="*/ 2951956 h 5438775"/>
              <a:gd name="connsiteX231" fmla="*/ 1050131 w 5218112"/>
              <a:gd name="connsiteY231" fmla="*/ 2944019 h 5438775"/>
              <a:gd name="connsiteX232" fmla="*/ 1042194 w 5218112"/>
              <a:gd name="connsiteY232" fmla="*/ 2936875 h 5438775"/>
              <a:gd name="connsiteX233" fmla="*/ 1034256 w 5218112"/>
              <a:gd name="connsiteY233" fmla="*/ 2928938 h 5438775"/>
              <a:gd name="connsiteX234" fmla="*/ 1027113 w 5218112"/>
              <a:gd name="connsiteY234" fmla="*/ 2920206 h 5438775"/>
              <a:gd name="connsiteX235" fmla="*/ 1020763 w 5218112"/>
              <a:gd name="connsiteY235" fmla="*/ 2911475 h 5438775"/>
              <a:gd name="connsiteX236" fmla="*/ 1015206 w 5218112"/>
              <a:gd name="connsiteY236" fmla="*/ 2902744 h 5438775"/>
              <a:gd name="connsiteX237" fmla="*/ 1008856 w 5218112"/>
              <a:gd name="connsiteY237" fmla="*/ 2893219 h 5438775"/>
              <a:gd name="connsiteX238" fmla="*/ 1003300 w 5218112"/>
              <a:gd name="connsiteY238" fmla="*/ 2883694 h 5438775"/>
              <a:gd name="connsiteX239" fmla="*/ 998538 w 5218112"/>
              <a:gd name="connsiteY239" fmla="*/ 2874169 h 5438775"/>
              <a:gd name="connsiteX240" fmla="*/ 994569 w 5218112"/>
              <a:gd name="connsiteY240" fmla="*/ 2863850 h 5438775"/>
              <a:gd name="connsiteX241" fmla="*/ 990600 w 5218112"/>
              <a:gd name="connsiteY241" fmla="*/ 2854325 h 5438775"/>
              <a:gd name="connsiteX242" fmla="*/ 986631 w 5218112"/>
              <a:gd name="connsiteY242" fmla="*/ 2843213 h 5438775"/>
              <a:gd name="connsiteX243" fmla="*/ 983456 w 5218112"/>
              <a:gd name="connsiteY243" fmla="*/ 2832894 h 5438775"/>
              <a:gd name="connsiteX244" fmla="*/ 981075 w 5218112"/>
              <a:gd name="connsiteY244" fmla="*/ 2822575 h 5438775"/>
              <a:gd name="connsiteX245" fmla="*/ 979488 w 5218112"/>
              <a:gd name="connsiteY245" fmla="*/ 2811463 h 5438775"/>
              <a:gd name="connsiteX246" fmla="*/ 977900 w 5218112"/>
              <a:gd name="connsiteY246" fmla="*/ 2800350 h 5438775"/>
              <a:gd name="connsiteX247" fmla="*/ 977106 w 5218112"/>
              <a:gd name="connsiteY247" fmla="*/ 2789238 h 5438775"/>
              <a:gd name="connsiteX248" fmla="*/ 977106 w 5218112"/>
              <a:gd name="connsiteY248" fmla="*/ 2778125 h 5438775"/>
              <a:gd name="connsiteX249" fmla="*/ 977106 w 5218112"/>
              <a:gd name="connsiteY249" fmla="*/ 2767013 h 5438775"/>
              <a:gd name="connsiteX250" fmla="*/ 977900 w 5218112"/>
              <a:gd name="connsiteY250" fmla="*/ 2755900 h 5438775"/>
              <a:gd name="connsiteX251" fmla="*/ 979488 w 5218112"/>
              <a:gd name="connsiteY251" fmla="*/ 2744788 h 5438775"/>
              <a:gd name="connsiteX252" fmla="*/ 981075 w 5218112"/>
              <a:gd name="connsiteY252" fmla="*/ 2732881 h 5438775"/>
              <a:gd name="connsiteX253" fmla="*/ 983456 w 5218112"/>
              <a:gd name="connsiteY253" fmla="*/ 2722563 h 5438775"/>
              <a:gd name="connsiteX254" fmla="*/ 986631 w 5218112"/>
              <a:gd name="connsiteY254" fmla="*/ 2710656 h 5438775"/>
              <a:gd name="connsiteX255" fmla="*/ 1296194 w 5218112"/>
              <a:gd name="connsiteY255" fmla="*/ 1687513 h 5438775"/>
              <a:gd name="connsiteX256" fmla="*/ 1076325 w 5218112"/>
              <a:gd name="connsiteY256" fmla="*/ 391319 h 543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5218112" h="5438775">
                <a:moveTo>
                  <a:pt x="2421731" y="439738"/>
                </a:moveTo>
                <a:lnTo>
                  <a:pt x="2796382" y="439738"/>
                </a:lnTo>
                <a:lnTo>
                  <a:pt x="2796382" y="663792"/>
                </a:lnTo>
                <a:lnTo>
                  <a:pt x="3021013" y="663792"/>
                </a:lnTo>
                <a:lnTo>
                  <a:pt x="3021013" y="1039598"/>
                </a:lnTo>
                <a:lnTo>
                  <a:pt x="2796382" y="1039598"/>
                </a:lnTo>
                <a:lnTo>
                  <a:pt x="2796382" y="1263651"/>
                </a:lnTo>
                <a:lnTo>
                  <a:pt x="2421731" y="1263651"/>
                </a:lnTo>
                <a:lnTo>
                  <a:pt x="2421731" y="1039598"/>
                </a:lnTo>
                <a:lnTo>
                  <a:pt x="2197100" y="1039598"/>
                </a:lnTo>
                <a:lnTo>
                  <a:pt x="2197100" y="663792"/>
                </a:lnTo>
                <a:lnTo>
                  <a:pt x="2421731" y="663792"/>
                </a:lnTo>
                <a:close/>
                <a:moveTo>
                  <a:pt x="2609057" y="200025"/>
                </a:moveTo>
                <a:lnTo>
                  <a:pt x="1296988" y="534194"/>
                </a:lnTo>
                <a:lnTo>
                  <a:pt x="1490663" y="1671638"/>
                </a:lnTo>
                <a:lnTo>
                  <a:pt x="3728245" y="1671638"/>
                </a:lnTo>
                <a:lnTo>
                  <a:pt x="3921126" y="534194"/>
                </a:lnTo>
                <a:close/>
                <a:moveTo>
                  <a:pt x="2609056" y="0"/>
                </a:moveTo>
                <a:lnTo>
                  <a:pt x="4141788" y="391319"/>
                </a:lnTo>
                <a:lnTo>
                  <a:pt x="3921919" y="1687513"/>
                </a:lnTo>
                <a:lnTo>
                  <a:pt x="4231482" y="2710656"/>
                </a:lnTo>
                <a:lnTo>
                  <a:pt x="4234656" y="2722563"/>
                </a:lnTo>
                <a:lnTo>
                  <a:pt x="4237038" y="2732881"/>
                </a:lnTo>
                <a:lnTo>
                  <a:pt x="4238626" y="2744788"/>
                </a:lnTo>
                <a:lnTo>
                  <a:pt x="4240213" y="2755900"/>
                </a:lnTo>
                <a:lnTo>
                  <a:pt x="4241006" y="2767013"/>
                </a:lnTo>
                <a:lnTo>
                  <a:pt x="4241006" y="2778125"/>
                </a:lnTo>
                <a:lnTo>
                  <a:pt x="4241006" y="2789238"/>
                </a:lnTo>
                <a:lnTo>
                  <a:pt x="4240213" y="2800350"/>
                </a:lnTo>
                <a:lnTo>
                  <a:pt x="4238626" y="2811463"/>
                </a:lnTo>
                <a:lnTo>
                  <a:pt x="4237038" y="2822575"/>
                </a:lnTo>
                <a:lnTo>
                  <a:pt x="4234656" y="2832894"/>
                </a:lnTo>
                <a:lnTo>
                  <a:pt x="4231482" y="2843213"/>
                </a:lnTo>
                <a:lnTo>
                  <a:pt x="4228306" y="2854325"/>
                </a:lnTo>
                <a:lnTo>
                  <a:pt x="4223544" y="2863850"/>
                </a:lnTo>
                <a:lnTo>
                  <a:pt x="4219576" y="2874169"/>
                </a:lnTo>
                <a:lnTo>
                  <a:pt x="4214813" y="2883694"/>
                </a:lnTo>
                <a:lnTo>
                  <a:pt x="4209256" y="2893219"/>
                </a:lnTo>
                <a:lnTo>
                  <a:pt x="4203700" y="2902744"/>
                </a:lnTo>
                <a:lnTo>
                  <a:pt x="4197350" y="2911475"/>
                </a:lnTo>
                <a:lnTo>
                  <a:pt x="4190207" y="2920206"/>
                </a:lnTo>
                <a:lnTo>
                  <a:pt x="4183857" y="2928938"/>
                </a:lnTo>
                <a:lnTo>
                  <a:pt x="4176713" y="2936875"/>
                </a:lnTo>
                <a:lnTo>
                  <a:pt x="4167982" y="2944019"/>
                </a:lnTo>
                <a:lnTo>
                  <a:pt x="4160044" y="2951956"/>
                </a:lnTo>
                <a:lnTo>
                  <a:pt x="4151313" y="2958306"/>
                </a:lnTo>
                <a:lnTo>
                  <a:pt x="4141788" y="2964656"/>
                </a:lnTo>
                <a:lnTo>
                  <a:pt x="4133057" y="2971006"/>
                </a:lnTo>
                <a:lnTo>
                  <a:pt x="4123532" y="2976563"/>
                </a:lnTo>
                <a:lnTo>
                  <a:pt x="4113213" y="2982119"/>
                </a:lnTo>
                <a:lnTo>
                  <a:pt x="4102894" y="2986881"/>
                </a:lnTo>
                <a:lnTo>
                  <a:pt x="4091782" y="2990850"/>
                </a:lnTo>
                <a:lnTo>
                  <a:pt x="4080669" y="2994819"/>
                </a:lnTo>
                <a:lnTo>
                  <a:pt x="3395663" y="3208338"/>
                </a:lnTo>
                <a:lnTo>
                  <a:pt x="3382963" y="3212306"/>
                </a:lnTo>
                <a:lnTo>
                  <a:pt x="3371056" y="3218656"/>
                </a:lnTo>
                <a:lnTo>
                  <a:pt x="3359150" y="3225006"/>
                </a:lnTo>
                <a:lnTo>
                  <a:pt x="3348038" y="3232150"/>
                </a:lnTo>
                <a:lnTo>
                  <a:pt x="3337719" y="3240881"/>
                </a:lnTo>
                <a:lnTo>
                  <a:pt x="3327400" y="3249613"/>
                </a:lnTo>
                <a:lnTo>
                  <a:pt x="3318669" y="3259138"/>
                </a:lnTo>
                <a:lnTo>
                  <a:pt x="3310732" y="3269456"/>
                </a:lnTo>
                <a:lnTo>
                  <a:pt x="3302794" y="3280569"/>
                </a:lnTo>
                <a:lnTo>
                  <a:pt x="3296444" y="3291681"/>
                </a:lnTo>
                <a:lnTo>
                  <a:pt x="3290888" y="3303588"/>
                </a:lnTo>
                <a:lnTo>
                  <a:pt x="3286125" y="3315494"/>
                </a:lnTo>
                <a:lnTo>
                  <a:pt x="3282950" y="3328988"/>
                </a:lnTo>
                <a:lnTo>
                  <a:pt x="3280569" y="3341688"/>
                </a:lnTo>
                <a:lnTo>
                  <a:pt x="3278982" y="3355975"/>
                </a:lnTo>
                <a:lnTo>
                  <a:pt x="3277394" y="3368675"/>
                </a:lnTo>
                <a:lnTo>
                  <a:pt x="3277394" y="3642519"/>
                </a:lnTo>
                <a:lnTo>
                  <a:pt x="3277394" y="3660775"/>
                </a:lnTo>
                <a:lnTo>
                  <a:pt x="3279775" y="3678238"/>
                </a:lnTo>
                <a:lnTo>
                  <a:pt x="3281363" y="3696494"/>
                </a:lnTo>
                <a:lnTo>
                  <a:pt x="3282950" y="3714750"/>
                </a:lnTo>
                <a:lnTo>
                  <a:pt x="3286125" y="3732213"/>
                </a:lnTo>
                <a:lnTo>
                  <a:pt x="3289300" y="3749675"/>
                </a:lnTo>
                <a:lnTo>
                  <a:pt x="3293269" y="3767138"/>
                </a:lnTo>
                <a:lnTo>
                  <a:pt x="3298032" y="3783806"/>
                </a:lnTo>
                <a:lnTo>
                  <a:pt x="3303588" y="3801269"/>
                </a:lnTo>
                <a:lnTo>
                  <a:pt x="3309938" y="3817938"/>
                </a:lnTo>
                <a:lnTo>
                  <a:pt x="3316288" y="3833813"/>
                </a:lnTo>
                <a:lnTo>
                  <a:pt x="3323432" y="3850481"/>
                </a:lnTo>
                <a:lnTo>
                  <a:pt x="3331369" y="3865563"/>
                </a:lnTo>
                <a:lnTo>
                  <a:pt x="3339306" y="3881438"/>
                </a:lnTo>
                <a:lnTo>
                  <a:pt x="3348038" y="3897313"/>
                </a:lnTo>
                <a:lnTo>
                  <a:pt x="3356769" y="3911600"/>
                </a:lnTo>
                <a:lnTo>
                  <a:pt x="3367088" y="3926681"/>
                </a:lnTo>
                <a:lnTo>
                  <a:pt x="3376613" y="3940175"/>
                </a:lnTo>
                <a:lnTo>
                  <a:pt x="3388519" y="3954463"/>
                </a:lnTo>
                <a:lnTo>
                  <a:pt x="3398838" y="3967956"/>
                </a:lnTo>
                <a:lnTo>
                  <a:pt x="3411538" y="3981450"/>
                </a:lnTo>
                <a:lnTo>
                  <a:pt x="3423444" y="3994150"/>
                </a:lnTo>
                <a:lnTo>
                  <a:pt x="3435350" y="4006850"/>
                </a:lnTo>
                <a:lnTo>
                  <a:pt x="3448844" y="4017963"/>
                </a:lnTo>
                <a:lnTo>
                  <a:pt x="3463132" y="4029869"/>
                </a:lnTo>
                <a:lnTo>
                  <a:pt x="3476625" y="4040188"/>
                </a:lnTo>
                <a:lnTo>
                  <a:pt x="3491706" y="4050506"/>
                </a:lnTo>
                <a:lnTo>
                  <a:pt x="3505994" y="4060825"/>
                </a:lnTo>
                <a:lnTo>
                  <a:pt x="3521869" y="4070350"/>
                </a:lnTo>
                <a:lnTo>
                  <a:pt x="3536950" y="4079875"/>
                </a:lnTo>
                <a:lnTo>
                  <a:pt x="3553619" y="4087813"/>
                </a:lnTo>
                <a:lnTo>
                  <a:pt x="3570288" y="4095750"/>
                </a:lnTo>
                <a:lnTo>
                  <a:pt x="4911726" y="4704556"/>
                </a:lnTo>
                <a:lnTo>
                  <a:pt x="4929188" y="4713288"/>
                </a:lnTo>
                <a:lnTo>
                  <a:pt x="4945856" y="4721225"/>
                </a:lnTo>
                <a:lnTo>
                  <a:pt x="4961732" y="4730750"/>
                </a:lnTo>
                <a:lnTo>
                  <a:pt x="4978400" y="4741069"/>
                </a:lnTo>
                <a:lnTo>
                  <a:pt x="4994276" y="4751388"/>
                </a:lnTo>
                <a:lnTo>
                  <a:pt x="5009356" y="4762500"/>
                </a:lnTo>
                <a:lnTo>
                  <a:pt x="5024438" y="4773613"/>
                </a:lnTo>
                <a:lnTo>
                  <a:pt x="5037932" y="4785519"/>
                </a:lnTo>
                <a:lnTo>
                  <a:pt x="5052220" y="4798219"/>
                </a:lnTo>
                <a:lnTo>
                  <a:pt x="5064920" y="4810919"/>
                </a:lnTo>
                <a:lnTo>
                  <a:pt x="5078412" y="4824413"/>
                </a:lnTo>
                <a:lnTo>
                  <a:pt x="5090320" y="4837906"/>
                </a:lnTo>
                <a:lnTo>
                  <a:pt x="5103020" y="4852194"/>
                </a:lnTo>
                <a:lnTo>
                  <a:pt x="5114132" y="4867275"/>
                </a:lnTo>
                <a:lnTo>
                  <a:pt x="5125244" y="4881563"/>
                </a:lnTo>
                <a:lnTo>
                  <a:pt x="5134768" y="4897438"/>
                </a:lnTo>
                <a:lnTo>
                  <a:pt x="5144294" y="4912519"/>
                </a:lnTo>
                <a:lnTo>
                  <a:pt x="5153820" y="4929188"/>
                </a:lnTo>
                <a:lnTo>
                  <a:pt x="5162550" y="4945856"/>
                </a:lnTo>
                <a:lnTo>
                  <a:pt x="5170488" y="4961731"/>
                </a:lnTo>
                <a:lnTo>
                  <a:pt x="5178426" y="4979194"/>
                </a:lnTo>
                <a:lnTo>
                  <a:pt x="5184776" y="4995863"/>
                </a:lnTo>
                <a:lnTo>
                  <a:pt x="5191126" y="5013325"/>
                </a:lnTo>
                <a:lnTo>
                  <a:pt x="5196682" y="5031581"/>
                </a:lnTo>
                <a:lnTo>
                  <a:pt x="5202238" y="5049044"/>
                </a:lnTo>
                <a:lnTo>
                  <a:pt x="5206206" y="5067300"/>
                </a:lnTo>
                <a:lnTo>
                  <a:pt x="5210176" y="5086350"/>
                </a:lnTo>
                <a:lnTo>
                  <a:pt x="5212556" y="5104606"/>
                </a:lnTo>
                <a:lnTo>
                  <a:pt x="5214938" y="5122863"/>
                </a:lnTo>
                <a:lnTo>
                  <a:pt x="5216526" y="5141913"/>
                </a:lnTo>
                <a:lnTo>
                  <a:pt x="5218112" y="5161756"/>
                </a:lnTo>
                <a:lnTo>
                  <a:pt x="5218112" y="5180013"/>
                </a:lnTo>
                <a:lnTo>
                  <a:pt x="5218112" y="5438775"/>
                </a:lnTo>
                <a:lnTo>
                  <a:pt x="2609056" y="5438775"/>
                </a:lnTo>
                <a:lnTo>
                  <a:pt x="0" y="5438775"/>
                </a:lnTo>
                <a:lnTo>
                  <a:pt x="0" y="5180013"/>
                </a:lnTo>
                <a:lnTo>
                  <a:pt x="0" y="5161756"/>
                </a:lnTo>
                <a:lnTo>
                  <a:pt x="1588" y="5141913"/>
                </a:lnTo>
                <a:lnTo>
                  <a:pt x="3175" y="5122863"/>
                </a:lnTo>
                <a:lnTo>
                  <a:pt x="5556" y="5104606"/>
                </a:lnTo>
                <a:lnTo>
                  <a:pt x="7938" y="5086350"/>
                </a:lnTo>
                <a:lnTo>
                  <a:pt x="11906" y="5067300"/>
                </a:lnTo>
                <a:lnTo>
                  <a:pt x="16669" y="5049044"/>
                </a:lnTo>
                <a:lnTo>
                  <a:pt x="21431" y="5031581"/>
                </a:lnTo>
                <a:lnTo>
                  <a:pt x="26988" y="5013325"/>
                </a:lnTo>
                <a:lnTo>
                  <a:pt x="33338" y="4995863"/>
                </a:lnTo>
                <a:lnTo>
                  <a:pt x="40481" y="4979194"/>
                </a:lnTo>
                <a:lnTo>
                  <a:pt x="47625" y="4961731"/>
                </a:lnTo>
                <a:lnTo>
                  <a:pt x="55563" y="4945856"/>
                </a:lnTo>
                <a:lnTo>
                  <a:pt x="64294" y="4929188"/>
                </a:lnTo>
                <a:lnTo>
                  <a:pt x="73819" y="4912519"/>
                </a:lnTo>
                <a:lnTo>
                  <a:pt x="83344" y="4897438"/>
                </a:lnTo>
                <a:lnTo>
                  <a:pt x="93663" y="4881563"/>
                </a:lnTo>
                <a:lnTo>
                  <a:pt x="103981" y="4867275"/>
                </a:lnTo>
                <a:lnTo>
                  <a:pt x="115094" y="4852194"/>
                </a:lnTo>
                <a:lnTo>
                  <a:pt x="127794" y="4837906"/>
                </a:lnTo>
                <a:lnTo>
                  <a:pt x="139700" y="4824413"/>
                </a:lnTo>
                <a:lnTo>
                  <a:pt x="153194" y="4810919"/>
                </a:lnTo>
                <a:lnTo>
                  <a:pt x="165894" y="4798219"/>
                </a:lnTo>
                <a:lnTo>
                  <a:pt x="180181" y="4785519"/>
                </a:lnTo>
                <a:lnTo>
                  <a:pt x="193675" y="4773613"/>
                </a:lnTo>
                <a:lnTo>
                  <a:pt x="208756" y="4762500"/>
                </a:lnTo>
                <a:lnTo>
                  <a:pt x="224631" y="4751388"/>
                </a:lnTo>
                <a:lnTo>
                  <a:pt x="239713" y="4741069"/>
                </a:lnTo>
                <a:lnTo>
                  <a:pt x="256381" y="4730750"/>
                </a:lnTo>
                <a:lnTo>
                  <a:pt x="272256" y="4721225"/>
                </a:lnTo>
                <a:lnTo>
                  <a:pt x="288925" y="4713288"/>
                </a:lnTo>
                <a:lnTo>
                  <a:pt x="306388" y="4704556"/>
                </a:lnTo>
                <a:lnTo>
                  <a:pt x="1648619" y="4095750"/>
                </a:lnTo>
                <a:lnTo>
                  <a:pt x="1664494" y="4087813"/>
                </a:lnTo>
                <a:lnTo>
                  <a:pt x="1681163" y="4079875"/>
                </a:lnTo>
                <a:lnTo>
                  <a:pt x="1696244" y="4070350"/>
                </a:lnTo>
                <a:lnTo>
                  <a:pt x="1712119" y="4060825"/>
                </a:lnTo>
                <a:lnTo>
                  <a:pt x="1727200" y="4050506"/>
                </a:lnTo>
                <a:lnTo>
                  <a:pt x="1741488" y="4040188"/>
                </a:lnTo>
                <a:lnTo>
                  <a:pt x="1755775" y="4029869"/>
                </a:lnTo>
                <a:lnTo>
                  <a:pt x="1769269" y="4017963"/>
                </a:lnTo>
                <a:lnTo>
                  <a:pt x="1782763" y="4006850"/>
                </a:lnTo>
                <a:lnTo>
                  <a:pt x="1794669" y="3994150"/>
                </a:lnTo>
                <a:lnTo>
                  <a:pt x="1807369" y="3981450"/>
                </a:lnTo>
                <a:lnTo>
                  <a:pt x="1819275" y="3967956"/>
                </a:lnTo>
                <a:lnTo>
                  <a:pt x="1829594" y="3954463"/>
                </a:lnTo>
                <a:lnTo>
                  <a:pt x="1841500" y="3940175"/>
                </a:lnTo>
                <a:lnTo>
                  <a:pt x="1851025" y="3926681"/>
                </a:lnTo>
                <a:lnTo>
                  <a:pt x="1861344" y="3911600"/>
                </a:lnTo>
                <a:lnTo>
                  <a:pt x="1870075" y="3897313"/>
                </a:lnTo>
                <a:lnTo>
                  <a:pt x="1878806" y="3881438"/>
                </a:lnTo>
                <a:lnTo>
                  <a:pt x="1887538" y="3865563"/>
                </a:lnTo>
                <a:lnTo>
                  <a:pt x="1894681" y="3850481"/>
                </a:lnTo>
                <a:lnTo>
                  <a:pt x="1901825" y="3833813"/>
                </a:lnTo>
                <a:lnTo>
                  <a:pt x="1908175" y="3817938"/>
                </a:lnTo>
                <a:lnTo>
                  <a:pt x="1914525" y="3801269"/>
                </a:lnTo>
                <a:lnTo>
                  <a:pt x="1920081" y="3783806"/>
                </a:lnTo>
                <a:lnTo>
                  <a:pt x="1924844" y="3767138"/>
                </a:lnTo>
                <a:lnTo>
                  <a:pt x="1928813" y="3749675"/>
                </a:lnTo>
                <a:lnTo>
                  <a:pt x="1931988" y="3732213"/>
                </a:lnTo>
                <a:lnTo>
                  <a:pt x="1935956" y="3714750"/>
                </a:lnTo>
                <a:lnTo>
                  <a:pt x="1937544" y="3696494"/>
                </a:lnTo>
                <a:lnTo>
                  <a:pt x="1939131" y="3678238"/>
                </a:lnTo>
                <a:lnTo>
                  <a:pt x="1940719" y="3660775"/>
                </a:lnTo>
                <a:lnTo>
                  <a:pt x="1940719" y="3642519"/>
                </a:lnTo>
                <a:lnTo>
                  <a:pt x="1940719" y="3368675"/>
                </a:lnTo>
                <a:lnTo>
                  <a:pt x="1939925" y="3355975"/>
                </a:lnTo>
                <a:lnTo>
                  <a:pt x="1938338" y="3341688"/>
                </a:lnTo>
                <a:lnTo>
                  <a:pt x="1935956" y="3328988"/>
                </a:lnTo>
                <a:lnTo>
                  <a:pt x="1931988" y="3315494"/>
                </a:lnTo>
                <a:lnTo>
                  <a:pt x="1927225" y="3303588"/>
                </a:lnTo>
                <a:lnTo>
                  <a:pt x="1921669" y="3291681"/>
                </a:lnTo>
                <a:lnTo>
                  <a:pt x="1915319" y="3280569"/>
                </a:lnTo>
                <a:lnTo>
                  <a:pt x="1907381" y="3269456"/>
                </a:lnTo>
                <a:lnTo>
                  <a:pt x="1899444" y="3259138"/>
                </a:lnTo>
                <a:lnTo>
                  <a:pt x="1890713" y="3249613"/>
                </a:lnTo>
                <a:lnTo>
                  <a:pt x="1880394" y="3240881"/>
                </a:lnTo>
                <a:lnTo>
                  <a:pt x="1870075" y="3232150"/>
                </a:lnTo>
                <a:lnTo>
                  <a:pt x="1859756" y="3225006"/>
                </a:lnTo>
                <a:lnTo>
                  <a:pt x="1847056" y="3218656"/>
                </a:lnTo>
                <a:lnTo>
                  <a:pt x="1835150" y="3212306"/>
                </a:lnTo>
                <a:lnTo>
                  <a:pt x="1822450" y="3208338"/>
                </a:lnTo>
                <a:lnTo>
                  <a:pt x="1137444" y="2994819"/>
                </a:lnTo>
                <a:lnTo>
                  <a:pt x="1126331" y="2990850"/>
                </a:lnTo>
                <a:lnTo>
                  <a:pt x="1115219" y="2986881"/>
                </a:lnTo>
                <a:lnTo>
                  <a:pt x="1104900" y="2982119"/>
                </a:lnTo>
                <a:lnTo>
                  <a:pt x="1095375" y="2976563"/>
                </a:lnTo>
                <a:lnTo>
                  <a:pt x="1085056" y="2971006"/>
                </a:lnTo>
                <a:lnTo>
                  <a:pt x="1076325" y="2964656"/>
                </a:lnTo>
                <a:lnTo>
                  <a:pt x="1067594" y="2958306"/>
                </a:lnTo>
                <a:lnTo>
                  <a:pt x="1058069" y="2951956"/>
                </a:lnTo>
                <a:lnTo>
                  <a:pt x="1050131" y="2944019"/>
                </a:lnTo>
                <a:lnTo>
                  <a:pt x="1042194" y="2936875"/>
                </a:lnTo>
                <a:lnTo>
                  <a:pt x="1034256" y="2928938"/>
                </a:lnTo>
                <a:lnTo>
                  <a:pt x="1027113" y="2920206"/>
                </a:lnTo>
                <a:lnTo>
                  <a:pt x="1020763" y="2911475"/>
                </a:lnTo>
                <a:lnTo>
                  <a:pt x="1015206" y="2902744"/>
                </a:lnTo>
                <a:lnTo>
                  <a:pt x="1008856" y="2893219"/>
                </a:lnTo>
                <a:lnTo>
                  <a:pt x="1003300" y="2883694"/>
                </a:lnTo>
                <a:lnTo>
                  <a:pt x="998538" y="2874169"/>
                </a:lnTo>
                <a:lnTo>
                  <a:pt x="994569" y="2863850"/>
                </a:lnTo>
                <a:lnTo>
                  <a:pt x="990600" y="2854325"/>
                </a:lnTo>
                <a:lnTo>
                  <a:pt x="986631" y="2843213"/>
                </a:lnTo>
                <a:lnTo>
                  <a:pt x="983456" y="2832894"/>
                </a:lnTo>
                <a:lnTo>
                  <a:pt x="981075" y="2822575"/>
                </a:lnTo>
                <a:lnTo>
                  <a:pt x="979488" y="2811463"/>
                </a:lnTo>
                <a:lnTo>
                  <a:pt x="977900" y="2800350"/>
                </a:lnTo>
                <a:lnTo>
                  <a:pt x="977106" y="2789238"/>
                </a:lnTo>
                <a:lnTo>
                  <a:pt x="977106" y="2778125"/>
                </a:lnTo>
                <a:lnTo>
                  <a:pt x="977106" y="2767013"/>
                </a:lnTo>
                <a:lnTo>
                  <a:pt x="977900" y="2755900"/>
                </a:lnTo>
                <a:lnTo>
                  <a:pt x="979488" y="2744788"/>
                </a:lnTo>
                <a:lnTo>
                  <a:pt x="981075" y="2732881"/>
                </a:lnTo>
                <a:lnTo>
                  <a:pt x="983456" y="2722563"/>
                </a:lnTo>
                <a:lnTo>
                  <a:pt x="986631" y="2710656"/>
                </a:lnTo>
                <a:lnTo>
                  <a:pt x="1296194" y="1687513"/>
                </a:lnTo>
                <a:lnTo>
                  <a:pt x="1076325" y="39131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solidFill>
                <a:schemeClr val="tx1">
                  <a:lumMod val="75000"/>
                  <a:lumOff val="25000"/>
                </a:schemeClr>
              </a:solidFill>
            </a:endParaRPr>
          </a:p>
        </p:txBody>
      </p:sp>
      <p:sp>
        <p:nvSpPr>
          <p:cNvPr id="73" name="Freeform 76"/>
          <p:cNvSpPr/>
          <p:nvPr/>
        </p:nvSpPr>
        <p:spPr bwMode="auto">
          <a:xfrm>
            <a:off x="5866379" y="3967348"/>
            <a:ext cx="422351" cy="288467"/>
          </a:xfrm>
          <a:custGeom>
            <a:avLst/>
            <a:gdLst>
              <a:gd name="T0" fmla="*/ 3646 w 12650"/>
              <a:gd name="T1" fmla="*/ 8620 h 8640"/>
              <a:gd name="T2" fmla="*/ 3462 w 12650"/>
              <a:gd name="T3" fmla="*/ 8519 h 8640"/>
              <a:gd name="T4" fmla="*/ 3335 w 12650"/>
              <a:gd name="T5" fmla="*/ 8348 h 8640"/>
              <a:gd name="T6" fmla="*/ 419 w 12650"/>
              <a:gd name="T7" fmla="*/ 5775 h 8640"/>
              <a:gd name="T8" fmla="*/ 279 w 12650"/>
              <a:gd name="T9" fmla="*/ 5731 h 8640"/>
              <a:gd name="T10" fmla="*/ 162 w 12650"/>
              <a:gd name="T11" fmla="*/ 5652 h 8640"/>
              <a:gd name="T12" fmla="*/ 72 w 12650"/>
              <a:gd name="T13" fmla="*/ 5542 h 8640"/>
              <a:gd name="T14" fmla="*/ 16 w 12650"/>
              <a:gd name="T15" fmla="*/ 5410 h 8640"/>
              <a:gd name="T16" fmla="*/ 0 w 12650"/>
              <a:gd name="T17" fmla="*/ 5287 h 8640"/>
              <a:gd name="T18" fmla="*/ 23 w 12650"/>
              <a:gd name="T19" fmla="*/ 5140 h 8640"/>
              <a:gd name="T20" fmla="*/ 85 w 12650"/>
              <a:gd name="T21" fmla="*/ 5010 h 8640"/>
              <a:gd name="T22" fmla="*/ 179 w 12650"/>
              <a:gd name="T23" fmla="*/ 4906 h 8640"/>
              <a:gd name="T24" fmla="*/ 302 w 12650"/>
              <a:gd name="T25" fmla="*/ 4832 h 8640"/>
              <a:gd name="T26" fmla="*/ 443 w 12650"/>
              <a:gd name="T27" fmla="*/ 4796 h 8640"/>
              <a:gd name="T28" fmla="*/ 2583 w 12650"/>
              <a:gd name="T29" fmla="*/ 4798 h 8640"/>
              <a:gd name="T30" fmla="*/ 2779 w 12650"/>
              <a:gd name="T31" fmla="*/ 4872 h 8640"/>
              <a:gd name="T32" fmla="*/ 2927 w 12650"/>
              <a:gd name="T33" fmla="*/ 5021 h 8640"/>
              <a:gd name="T34" fmla="*/ 5572 w 12650"/>
              <a:gd name="T35" fmla="*/ 316 h 8640"/>
              <a:gd name="T36" fmla="*/ 5706 w 12650"/>
              <a:gd name="T37" fmla="*/ 123 h 8640"/>
              <a:gd name="T38" fmla="*/ 5912 w 12650"/>
              <a:gd name="T39" fmla="*/ 14 h 8640"/>
              <a:gd name="T40" fmla="*/ 6073 w 12650"/>
              <a:gd name="T41" fmla="*/ 1 h 8640"/>
              <a:gd name="T42" fmla="*/ 6296 w 12650"/>
              <a:gd name="T43" fmla="*/ 75 h 8640"/>
              <a:gd name="T44" fmla="*/ 6458 w 12650"/>
              <a:gd name="T45" fmla="*/ 243 h 8640"/>
              <a:gd name="T46" fmla="*/ 8928 w 12650"/>
              <a:gd name="T47" fmla="*/ 3095 h 8640"/>
              <a:gd name="T48" fmla="*/ 9055 w 12650"/>
              <a:gd name="T49" fmla="*/ 2921 h 8640"/>
              <a:gd name="T50" fmla="*/ 9239 w 12650"/>
              <a:gd name="T51" fmla="*/ 2818 h 8640"/>
              <a:gd name="T52" fmla="*/ 9388 w 12650"/>
              <a:gd name="T53" fmla="*/ 2797 h 8640"/>
              <a:gd name="T54" fmla="*/ 9568 w 12650"/>
              <a:gd name="T55" fmla="*/ 2832 h 8640"/>
              <a:gd name="T56" fmla="*/ 9743 w 12650"/>
              <a:gd name="T57" fmla="*/ 2954 h 8640"/>
              <a:gd name="T58" fmla="*/ 10515 w 12650"/>
              <a:gd name="T59" fmla="*/ 4793 h 8640"/>
              <a:gd name="T60" fmla="*/ 12255 w 12650"/>
              <a:gd name="T61" fmla="*/ 4803 h 8640"/>
              <a:gd name="T62" fmla="*/ 12392 w 12650"/>
              <a:gd name="T63" fmla="*/ 4852 h 8640"/>
              <a:gd name="T64" fmla="*/ 12505 w 12650"/>
              <a:gd name="T65" fmla="*/ 4937 h 8640"/>
              <a:gd name="T66" fmla="*/ 12591 w 12650"/>
              <a:gd name="T67" fmla="*/ 5051 h 8640"/>
              <a:gd name="T68" fmla="*/ 12640 w 12650"/>
              <a:gd name="T69" fmla="*/ 5187 h 8640"/>
              <a:gd name="T70" fmla="*/ 12649 w 12650"/>
              <a:gd name="T71" fmla="*/ 5312 h 8640"/>
              <a:gd name="T72" fmla="*/ 12620 w 12650"/>
              <a:gd name="T73" fmla="*/ 5456 h 8640"/>
              <a:gd name="T74" fmla="*/ 12551 w 12650"/>
              <a:gd name="T75" fmla="*/ 5582 h 8640"/>
              <a:gd name="T76" fmla="*/ 12451 w 12650"/>
              <a:gd name="T77" fmla="*/ 5682 h 8640"/>
              <a:gd name="T78" fmla="*/ 12325 w 12650"/>
              <a:gd name="T79" fmla="*/ 5751 h 8640"/>
              <a:gd name="T80" fmla="*/ 12181 w 12650"/>
              <a:gd name="T81" fmla="*/ 5779 h 8640"/>
              <a:gd name="T82" fmla="*/ 10070 w 12650"/>
              <a:gd name="T83" fmla="*/ 5768 h 8640"/>
              <a:gd name="T84" fmla="*/ 9875 w 12650"/>
              <a:gd name="T85" fmla="*/ 5673 h 8640"/>
              <a:gd name="T86" fmla="*/ 9737 w 12650"/>
              <a:gd name="T87" fmla="*/ 5504 h 8640"/>
              <a:gd name="T88" fmla="*/ 8302 w 12650"/>
              <a:gd name="T89" fmla="*/ 7011 h 8640"/>
              <a:gd name="T90" fmla="*/ 8146 w 12650"/>
              <a:gd name="T91" fmla="*/ 7168 h 8640"/>
              <a:gd name="T92" fmla="*/ 7933 w 12650"/>
              <a:gd name="T93" fmla="*/ 7239 h 8640"/>
              <a:gd name="T94" fmla="*/ 7741 w 12650"/>
              <a:gd name="T95" fmla="*/ 7220 h 8640"/>
              <a:gd name="T96" fmla="*/ 7549 w 12650"/>
              <a:gd name="T97" fmla="*/ 7110 h 8640"/>
              <a:gd name="T98" fmla="*/ 7424 w 12650"/>
              <a:gd name="T99" fmla="*/ 6924 h 8640"/>
              <a:gd name="T100" fmla="*/ 4233 w 12650"/>
              <a:gd name="T101" fmla="*/ 8358 h 8640"/>
              <a:gd name="T102" fmla="*/ 4096 w 12650"/>
              <a:gd name="T103" fmla="*/ 8531 h 8640"/>
              <a:gd name="T104" fmla="*/ 3895 w 12650"/>
              <a:gd name="T105" fmla="*/ 8629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50" h="8640">
                <a:moveTo>
                  <a:pt x="3787" y="8640"/>
                </a:moveTo>
                <a:lnTo>
                  <a:pt x="3787" y="8640"/>
                </a:lnTo>
                <a:lnTo>
                  <a:pt x="3750" y="8639"/>
                </a:lnTo>
                <a:lnTo>
                  <a:pt x="3715" y="8636"/>
                </a:lnTo>
                <a:lnTo>
                  <a:pt x="3679" y="8629"/>
                </a:lnTo>
                <a:lnTo>
                  <a:pt x="3646" y="8620"/>
                </a:lnTo>
                <a:lnTo>
                  <a:pt x="3612" y="8609"/>
                </a:lnTo>
                <a:lnTo>
                  <a:pt x="3579" y="8595"/>
                </a:lnTo>
                <a:lnTo>
                  <a:pt x="3548" y="8579"/>
                </a:lnTo>
                <a:lnTo>
                  <a:pt x="3517" y="8561"/>
                </a:lnTo>
                <a:lnTo>
                  <a:pt x="3489" y="8541"/>
                </a:lnTo>
                <a:lnTo>
                  <a:pt x="3462" y="8519"/>
                </a:lnTo>
                <a:lnTo>
                  <a:pt x="3437" y="8495"/>
                </a:lnTo>
                <a:lnTo>
                  <a:pt x="3411" y="8469"/>
                </a:lnTo>
                <a:lnTo>
                  <a:pt x="3390" y="8441"/>
                </a:lnTo>
                <a:lnTo>
                  <a:pt x="3369" y="8411"/>
                </a:lnTo>
                <a:lnTo>
                  <a:pt x="3351" y="8380"/>
                </a:lnTo>
                <a:lnTo>
                  <a:pt x="3335" y="8348"/>
                </a:lnTo>
                <a:lnTo>
                  <a:pt x="2190" y="5781"/>
                </a:lnTo>
                <a:lnTo>
                  <a:pt x="494" y="5781"/>
                </a:lnTo>
                <a:lnTo>
                  <a:pt x="494" y="5781"/>
                </a:lnTo>
                <a:lnTo>
                  <a:pt x="469" y="5779"/>
                </a:lnTo>
                <a:lnTo>
                  <a:pt x="443" y="5778"/>
                </a:lnTo>
                <a:lnTo>
                  <a:pt x="419" y="5775"/>
                </a:lnTo>
                <a:lnTo>
                  <a:pt x="394" y="5771"/>
                </a:lnTo>
                <a:lnTo>
                  <a:pt x="371" y="5765"/>
                </a:lnTo>
                <a:lnTo>
                  <a:pt x="347" y="5758"/>
                </a:lnTo>
                <a:lnTo>
                  <a:pt x="325" y="5751"/>
                </a:lnTo>
                <a:lnTo>
                  <a:pt x="302" y="5741"/>
                </a:lnTo>
                <a:lnTo>
                  <a:pt x="279" y="5731"/>
                </a:lnTo>
                <a:lnTo>
                  <a:pt x="258" y="5721"/>
                </a:lnTo>
                <a:lnTo>
                  <a:pt x="239" y="5709"/>
                </a:lnTo>
                <a:lnTo>
                  <a:pt x="217" y="5696"/>
                </a:lnTo>
                <a:lnTo>
                  <a:pt x="199" y="5682"/>
                </a:lnTo>
                <a:lnTo>
                  <a:pt x="179" y="5668"/>
                </a:lnTo>
                <a:lnTo>
                  <a:pt x="162" y="5652"/>
                </a:lnTo>
                <a:lnTo>
                  <a:pt x="145" y="5635"/>
                </a:lnTo>
                <a:lnTo>
                  <a:pt x="128" y="5618"/>
                </a:lnTo>
                <a:lnTo>
                  <a:pt x="113" y="5601"/>
                </a:lnTo>
                <a:lnTo>
                  <a:pt x="99" y="5582"/>
                </a:lnTo>
                <a:lnTo>
                  <a:pt x="85" y="5563"/>
                </a:lnTo>
                <a:lnTo>
                  <a:pt x="72" y="5542"/>
                </a:lnTo>
                <a:lnTo>
                  <a:pt x="59" y="5522"/>
                </a:lnTo>
                <a:lnTo>
                  <a:pt x="49" y="5501"/>
                </a:lnTo>
                <a:lnTo>
                  <a:pt x="40" y="5479"/>
                </a:lnTo>
                <a:lnTo>
                  <a:pt x="30" y="5456"/>
                </a:lnTo>
                <a:lnTo>
                  <a:pt x="23" y="5434"/>
                </a:lnTo>
                <a:lnTo>
                  <a:pt x="16" y="5410"/>
                </a:lnTo>
                <a:lnTo>
                  <a:pt x="10" y="5386"/>
                </a:lnTo>
                <a:lnTo>
                  <a:pt x="6" y="5362"/>
                </a:lnTo>
                <a:lnTo>
                  <a:pt x="3" y="5338"/>
                </a:lnTo>
                <a:lnTo>
                  <a:pt x="1" y="5312"/>
                </a:lnTo>
                <a:lnTo>
                  <a:pt x="0" y="5287"/>
                </a:lnTo>
                <a:lnTo>
                  <a:pt x="0" y="5287"/>
                </a:lnTo>
                <a:lnTo>
                  <a:pt x="1" y="5261"/>
                </a:lnTo>
                <a:lnTo>
                  <a:pt x="3" y="5236"/>
                </a:lnTo>
                <a:lnTo>
                  <a:pt x="6" y="5212"/>
                </a:lnTo>
                <a:lnTo>
                  <a:pt x="10" y="5187"/>
                </a:lnTo>
                <a:lnTo>
                  <a:pt x="16" y="5163"/>
                </a:lnTo>
                <a:lnTo>
                  <a:pt x="23" y="5140"/>
                </a:lnTo>
                <a:lnTo>
                  <a:pt x="30" y="5117"/>
                </a:lnTo>
                <a:lnTo>
                  <a:pt x="40" y="5095"/>
                </a:lnTo>
                <a:lnTo>
                  <a:pt x="49" y="5072"/>
                </a:lnTo>
                <a:lnTo>
                  <a:pt x="59" y="5051"/>
                </a:lnTo>
                <a:lnTo>
                  <a:pt x="72" y="5030"/>
                </a:lnTo>
                <a:lnTo>
                  <a:pt x="85" y="5010"/>
                </a:lnTo>
                <a:lnTo>
                  <a:pt x="99" y="4992"/>
                </a:lnTo>
                <a:lnTo>
                  <a:pt x="113" y="4972"/>
                </a:lnTo>
                <a:lnTo>
                  <a:pt x="128" y="4955"/>
                </a:lnTo>
                <a:lnTo>
                  <a:pt x="145" y="4937"/>
                </a:lnTo>
                <a:lnTo>
                  <a:pt x="162" y="4921"/>
                </a:lnTo>
                <a:lnTo>
                  <a:pt x="179" y="4906"/>
                </a:lnTo>
                <a:lnTo>
                  <a:pt x="199" y="4892"/>
                </a:lnTo>
                <a:lnTo>
                  <a:pt x="217" y="4877"/>
                </a:lnTo>
                <a:lnTo>
                  <a:pt x="239" y="4865"/>
                </a:lnTo>
                <a:lnTo>
                  <a:pt x="258" y="4852"/>
                </a:lnTo>
                <a:lnTo>
                  <a:pt x="279" y="4842"/>
                </a:lnTo>
                <a:lnTo>
                  <a:pt x="302" y="4832"/>
                </a:lnTo>
                <a:lnTo>
                  <a:pt x="325" y="4822"/>
                </a:lnTo>
                <a:lnTo>
                  <a:pt x="347" y="4815"/>
                </a:lnTo>
                <a:lnTo>
                  <a:pt x="371" y="4808"/>
                </a:lnTo>
                <a:lnTo>
                  <a:pt x="394" y="4803"/>
                </a:lnTo>
                <a:lnTo>
                  <a:pt x="419" y="4798"/>
                </a:lnTo>
                <a:lnTo>
                  <a:pt x="443" y="4796"/>
                </a:lnTo>
                <a:lnTo>
                  <a:pt x="469" y="4794"/>
                </a:lnTo>
                <a:lnTo>
                  <a:pt x="494" y="4793"/>
                </a:lnTo>
                <a:lnTo>
                  <a:pt x="2511" y="4793"/>
                </a:lnTo>
                <a:lnTo>
                  <a:pt x="2511" y="4793"/>
                </a:lnTo>
                <a:lnTo>
                  <a:pt x="2546" y="4794"/>
                </a:lnTo>
                <a:lnTo>
                  <a:pt x="2583" y="4798"/>
                </a:lnTo>
                <a:lnTo>
                  <a:pt x="2617" y="4804"/>
                </a:lnTo>
                <a:lnTo>
                  <a:pt x="2652" y="4814"/>
                </a:lnTo>
                <a:lnTo>
                  <a:pt x="2684" y="4825"/>
                </a:lnTo>
                <a:lnTo>
                  <a:pt x="2717" y="4838"/>
                </a:lnTo>
                <a:lnTo>
                  <a:pt x="2749" y="4855"/>
                </a:lnTo>
                <a:lnTo>
                  <a:pt x="2779" y="4872"/>
                </a:lnTo>
                <a:lnTo>
                  <a:pt x="2807" y="4893"/>
                </a:lnTo>
                <a:lnTo>
                  <a:pt x="2835" y="4914"/>
                </a:lnTo>
                <a:lnTo>
                  <a:pt x="2861" y="4938"/>
                </a:lnTo>
                <a:lnTo>
                  <a:pt x="2885" y="4965"/>
                </a:lnTo>
                <a:lnTo>
                  <a:pt x="2906" y="4993"/>
                </a:lnTo>
                <a:lnTo>
                  <a:pt x="2927" y="5021"/>
                </a:lnTo>
                <a:lnTo>
                  <a:pt x="2946" y="5052"/>
                </a:lnTo>
                <a:lnTo>
                  <a:pt x="2961" y="5085"/>
                </a:lnTo>
                <a:lnTo>
                  <a:pt x="3691" y="6719"/>
                </a:lnTo>
                <a:lnTo>
                  <a:pt x="5559" y="354"/>
                </a:lnTo>
                <a:lnTo>
                  <a:pt x="5559" y="354"/>
                </a:lnTo>
                <a:lnTo>
                  <a:pt x="5572" y="316"/>
                </a:lnTo>
                <a:lnTo>
                  <a:pt x="5588" y="278"/>
                </a:lnTo>
                <a:lnTo>
                  <a:pt x="5606" y="244"/>
                </a:lnTo>
                <a:lnTo>
                  <a:pt x="5628" y="210"/>
                </a:lnTo>
                <a:lnTo>
                  <a:pt x="5651" y="179"/>
                </a:lnTo>
                <a:lnTo>
                  <a:pt x="5678" y="150"/>
                </a:lnTo>
                <a:lnTo>
                  <a:pt x="5706" y="123"/>
                </a:lnTo>
                <a:lnTo>
                  <a:pt x="5737" y="99"/>
                </a:lnTo>
                <a:lnTo>
                  <a:pt x="5768" y="76"/>
                </a:lnTo>
                <a:lnTo>
                  <a:pt x="5802" y="56"/>
                </a:lnTo>
                <a:lnTo>
                  <a:pt x="5837" y="40"/>
                </a:lnTo>
                <a:lnTo>
                  <a:pt x="5874" y="25"/>
                </a:lnTo>
                <a:lnTo>
                  <a:pt x="5912" y="14"/>
                </a:lnTo>
                <a:lnTo>
                  <a:pt x="5952" y="6"/>
                </a:lnTo>
                <a:lnTo>
                  <a:pt x="5991" y="1"/>
                </a:lnTo>
                <a:lnTo>
                  <a:pt x="6032" y="0"/>
                </a:lnTo>
                <a:lnTo>
                  <a:pt x="6032" y="0"/>
                </a:lnTo>
                <a:lnTo>
                  <a:pt x="6032" y="0"/>
                </a:lnTo>
                <a:lnTo>
                  <a:pt x="6073" y="1"/>
                </a:lnTo>
                <a:lnTo>
                  <a:pt x="6114" y="6"/>
                </a:lnTo>
                <a:lnTo>
                  <a:pt x="6152" y="14"/>
                </a:lnTo>
                <a:lnTo>
                  <a:pt x="6190" y="25"/>
                </a:lnTo>
                <a:lnTo>
                  <a:pt x="6227" y="40"/>
                </a:lnTo>
                <a:lnTo>
                  <a:pt x="6262" y="56"/>
                </a:lnTo>
                <a:lnTo>
                  <a:pt x="6296" y="75"/>
                </a:lnTo>
                <a:lnTo>
                  <a:pt x="6329" y="97"/>
                </a:lnTo>
                <a:lnTo>
                  <a:pt x="6358" y="121"/>
                </a:lnTo>
                <a:lnTo>
                  <a:pt x="6386" y="148"/>
                </a:lnTo>
                <a:lnTo>
                  <a:pt x="6413" y="178"/>
                </a:lnTo>
                <a:lnTo>
                  <a:pt x="6437" y="209"/>
                </a:lnTo>
                <a:lnTo>
                  <a:pt x="6458" y="243"/>
                </a:lnTo>
                <a:lnTo>
                  <a:pt x="6477" y="278"/>
                </a:lnTo>
                <a:lnTo>
                  <a:pt x="6494" y="315"/>
                </a:lnTo>
                <a:lnTo>
                  <a:pt x="6506" y="353"/>
                </a:lnTo>
                <a:lnTo>
                  <a:pt x="7971" y="5304"/>
                </a:lnTo>
                <a:lnTo>
                  <a:pt x="8928" y="3095"/>
                </a:lnTo>
                <a:lnTo>
                  <a:pt x="8928" y="3095"/>
                </a:lnTo>
                <a:lnTo>
                  <a:pt x="8945" y="3061"/>
                </a:lnTo>
                <a:lnTo>
                  <a:pt x="8964" y="3030"/>
                </a:lnTo>
                <a:lnTo>
                  <a:pt x="8983" y="3000"/>
                </a:lnTo>
                <a:lnTo>
                  <a:pt x="9006" y="2972"/>
                </a:lnTo>
                <a:lnTo>
                  <a:pt x="9030" y="2945"/>
                </a:lnTo>
                <a:lnTo>
                  <a:pt x="9055" y="2921"/>
                </a:lnTo>
                <a:lnTo>
                  <a:pt x="9082" y="2899"/>
                </a:lnTo>
                <a:lnTo>
                  <a:pt x="9112" y="2878"/>
                </a:lnTo>
                <a:lnTo>
                  <a:pt x="9141" y="2859"/>
                </a:lnTo>
                <a:lnTo>
                  <a:pt x="9172" y="2844"/>
                </a:lnTo>
                <a:lnTo>
                  <a:pt x="9206" y="2830"/>
                </a:lnTo>
                <a:lnTo>
                  <a:pt x="9239" y="2818"/>
                </a:lnTo>
                <a:lnTo>
                  <a:pt x="9274" y="2808"/>
                </a:lnTo>
                <a:lnTo>
                  <a:pt x="9309" y="2803"/>
                </a:lnTo>
                <a:lnTo>
                  <a:pt x="9346" y="2799"/>
                </a:lnTo>
                <a:lnTo>
                  <a:pt x="9383" y="2797"/>
                </a:lnTo>
                <a:lnTo>
                  <a:pt x="9383" y="2797"/>
                </a:lnTo>
                <a:lnTo>
                  <a:pt x="9388" y="2797"/>
                </a:lnTo>
                <a:lnTo>
                  <a:pt x="9388" y="2797"/>
                </a:lnTo>
                <a:lnTo>
                  <a:pt x="9426" y="2799"/>
                </a:lnTo>
                <a:lnTo>
                  <a:pt x="9463" y="2804"/>
                </a:lnTo>
                <a:lnTo>
                  <a:pt x="9498" y="2811"/>
                </a:lnTo>
                <a:lnTo>
                  <a:pt x="9534" y="2821"/>
                </a:lnTo>
                <a:lnTo>
                  <a:pt x="9568" y="2832"/>
                </a:lnTo>
                <a:lnTo>
                  <a:pt x="9600" y="2848"/>
                </a:lnTo>
                <a:lnTo>
                  <a:pt x="9631" y="2865"/>
                </a:lnTo>
                <a:lnTo>
                  <a:pt x="9662" y="2883"/>
                </a:lnTo>
                <a:lnTo>
                  <a:pt x="9690" y="2906"/>
                </a:lnTo>
                <a:lnTo>
                  <a:pt x="9717" y="2928"/>
                </a:lnTo>
                <a:lnTo>
                  <a:pt x="9743" y="2954"/>
                </a:lnTo>
                <a:lnTo>
                  <a:pt x="9767" y="2981"/>
                </a:lnTo>
                <a:lnTo>
                  <a:pt x="9789" y="3010"/>
                </a:lnTo>
                <a:lnTo>
                  <a:pt x="9808" y="3041"/>
                </a:lnTo>
                <a:lnTo>
                  <a:pt x="9826" y="3074"/>
                </a:lnTo>
                <a:lnTo>
                  <a:pt x="9841" y="3108"/>
                </a:lnTo>
                <a:lnTo>
                  <a:pt x="10515" y="4793"/>
                </a:lnTo>
                <a:lnTo>
                  <a:pt x="12156" y="4793"/>
                </a:lnTo>
                <a:lnTo>
                  <a:pt x="12156" y="4793"/>
                </a:lnTo>
                <a:lnTo>
                  <a:pt x="12181" y="4794"/>
                </a:lnTo>
                <a:lnTo>
                  <a:pt x="12207" y="4796"/>
                </a:lnTo>
                <a:lnTo>
                  <a:pt x="12231" y="4798"/>
                </a:lnTo>
                <a:lnTo>
                  <a:pt x="12255" y="4803"/>
                </a:lnTo>
                <a:lnTo>
                  <a:pt x="12279" y="4808"/>
                </a:lnTo>
                <a:lnTo>
                  <a:pt x="12303" y="4815"/>
                </a:lnTo>
                <a:lnTo>
                  <a:pt x="12325" y="4822"/>
                </a:lnTo>
                <a:lnTo>
                  <a:pt x="12348" y="4832"/>
                </a:lnTo>
                <a:lnTo>
                  <a:pt x="12371" y="4842"/>
                </a:lnTo>
                <a:lnTo>
                  <a:pt x="12392" y="4852"/>
                </a:lnTo>
                <a:lnTo>
                  <a:pt x="12411" y="4865"/>
                </a:lnTo>
                <a:lnTo>
                  <a:pt x="12433" y="4877"/>
                </a:lnTo>
                <a:lnTo>
                  <a:pt x="12451" y="4892"/>
                </a:lnTo>
                <a:lnTo>
                  <a:pt x="12471" y="4906"/>
                </a:lnTo>
                <a:lnTo>
                  <a:pt x="12488" y="4921"/>
                </a:lnTo>
                <a:lnTo>
                  <a:pt x="12505" y="4937"/>
                </a:lnTo>
                <a:lnTo>
                  <a:pt x="12522" y="4955"/>
                </a:lnTo>
                <a:lnTo>
                  <a:pt x="12537" y="4972"/>
                </a:lnTo>
                <a:lnTo>
                  <a:pt x="12551" y="4992"/>
                </a:lnTo>
                <a:lnTo>
                  <a:pt x="12565" y="5010"/>
                </a:lnTo>
                <a:lnTo>
                  <a:pt x="12578" y="5030"/>
                </a:lnTo>
                <a:lnTo>
                  <a:pt x="12591" y="5051"/>
                </a:lnTo>
                <a:lnTo>
                  <a:pt x="12601" y="5072"/>
                </a:lnTo>
                <a:lnTo>
                  <a:pt x="12610" y="5095"/>
                </a:lnTo>
                <a:lnTo>
                  <a:pt x="12620" y="5117"/>
                </a:lnTo>
                <a:lnTo>
                  <a:pt x="12627" y="5140"/>
                </a:lnTo>
                <a:lnTo>
                  <a:pt x="12634" y="5163"/>
                </a:lnTo>
                <a:lnTo>
                  <a:pt x="12640" y="5187"/>
                </a:lnTo>
                <a:lnTo>
                  <a:pt x="12644" y="5212"/>
                </a:lnTo>
                <a:lnTo>
                  <a:pt x="12647" y="5236"/>
                </a:lnTo>
                <a:lnTo>
                  <a:pt x="12649" y="5261"/>
                </a:lnTo>
                <a:lnTo>
                  <a:pt x="12650" y="5287"/>
                </a:lnTo>
                <a:lnTo>
                  <a:pt x="12650" y="5287"/>
                </a:lnTo>
                <a:lnTo>
                  <a:pt x="12649" y="5312"/>
                </a:lnTo>
                <a:lnTo>
                  <a:pt x="12647" y="5338"/>
                </a:lnTo>
                <a:lnTo>
                  <a:pt x="12644" y="5362"/>
                </a:lnTo>
                <a:lnTo>
                  <a:pt x="12640" y="5386"/>
                </a:lnTo>
                <a:lnTo>
                  <a:pt x="12634" y="5410"/>
                </a:lnTo>
                <a:lnTo>
                  <a:pt x="12627" y="5434"/>
                </a:lnTo>
                <a:lnTo>
                  <a:pt x="12620" y="5456"/>
                </a:lnTo>
                <a:lnTo>
                  <a:pt x="12610" y="5479"/>
                </a:lnTo>
                <a:lnTo>
                  <a:pt x="12601" y="5501"/>
                </a:lnTo>
                <a:lnTo>
                  <a:pt x="12591" y="5522"/>
                </a:lnTo>
                <a:lnTo>
                  <a:pt x="12578" y="5542"/>
                </a:lnTo>
                <a:lnTo>
                  <a:pt x="12565" y="5563"/>
                </a:lnTo>
                <a:lnTo>
                  <a:pt x="12551" y="5582"/>
                </a:lnTo>
                <a:lnTo>
                  <a:pt x="12537" y="5601"/>
                </a:lnTo>
                <a:lnTo>
                  <a:pt x="12522" y="5618"/>
                </a:lnTo>
                <a:lnTo>
                  <a:pt x="12505" y="5635"/>
                </a:lnTo>
                <a:lnTo>
                  <a:pt x="12488" y="5652"/>
                </a:lnTo>
                <a:lnTo>
                  <a:pt x="12471" y="5668"/>
                </a:lnTo>
                <a:lnTo>
                  <a:pt x="12451" y="5682"/>
                </a:lnTo>
                <a:lnTo>
                  <a:pt x="12433" y="5696"/>
                </a:lnTo>
                <a:lnTo>
                  <a:pt x="12411" y="5709"/>
                </a:lnTo>
                <a:lnTo>
                  <a:pt x="12392" y="5721"/>
                </a:lnTo>
                <a:lnTo>
                  <a:pt x="12371" y="5731"/>
                </a:lnTo>
                <a:lnTo>
                  <a:pt x="12348" y="5741"/>
                </a:lnTo>
                <a:lnTo>
                  <a:pt x="12325" y="5751"/>
                </a:lnTo>
                <a:lnTo>
                  <a:pt x="12303" y="5758"/>
                </a:lnTo>
                <a:lnTo>
                  <a:pt x="12279" y="5765"/>
                </a:lnTo>
                <a:lnTo>
                  <a:pt x="12255" y="5771"/>
                </a:lnTo>
                <a:lnTo>
                  <a:pt x="12231" y="5775"/>
                </a:lnTo>
                <a:lnTo>
                  <a:pt x="12207" y="5778"/>
                </a:lnTo>
                <a:lnTo>
                  <a:pt x="12181" y="5779"/>
                </a:lnTo>
                <a:lnTo>
                  <a:pt x="12156" y="5781"/>
                </a:lnTo>
                <a:lnTo>
                  <a:pt x="10180" y="5781"/>
                </a:lnTo>
                <a:lnTo>
                  <a:pt x="10180" y="5781"/>
                </a:lnTo>
                <a:lnTo>
                  <a:pt x="10143" y="5779"/>
                </a:lnTo>
                <a:lnTo>
                  <a:pt x="10107" y="5775"/>
                </a:lnTo>
                <a:lnTo>
                  <a:pt x="10070" y="5768"/>
                </a:lnTo>
                <a:lnTo>
                  <a:pt x="10035" y="5758"/>
                </a:lnTo>
                <a:lnTo>
                  <a:pt x="9999" y="5747"/>
                </a:lnTo>
                <a:lnTo>
                  <a:pt x="9967" y="5731"/>
                </a:lnTo>
                <a:lnTo>
                  <a:pt x="9935" y="5714"/>
                </a:lnTo>
                <a:lnTo>
                  <a:pt x="9903" y="5696"/>
                </a:lnTo>
                <a:lnTo>
                  <a:pt x="9875" y="5673"/>
                </a:lnTo>
                <a:lnTo>
                  <a:pt x="9847" y="5651"/>
                </a:lnTo>
                <a:lnTo>
                  <a:pt x="9822" y="5625"/>
                </a:lnTo>
                <a:lnTo>
                  <a:pt x="9798" y="5597"/>
                </a:lnTo>
                <a:lnTo>
                  <a:pt x="9775" y="5568"/>
                </a:lnTo>
                <a:lnTo>
                  <a:pt x="9755" y="5537"/>
                </a:lnTo>
                <a:lnTo>
                  <a:pt x="9737" y="5504"/>
                </a:lnTo>
                <a:lnTo>
                  <a:pt x="9723" y="5470"/>
                </a:lnTo>
                <a:lnTo>
                  <a:pt x="9364" y="4574"/>
                </a:lnTo>
                <a:lnTo>
                  <a:pt x="8338" y="6944"/>
                </a:lnTo>
                <a:lnTo>
                  <a:pt x="8338" y="6944"/>
                </a:lnTo>
                <a:lnTo>
                  <a:pt x="8321" y="6979"/>
                </a:lnTo>
                <a:lnTo>
                  <a:pt x="8302" y="7011"/>
                </a:lnTo>
                <a:lnTo>
                  <a:pt x="8280" y="7042"/>
                </a:lnTo>
                <a:lnTo>
                  <a:pt x="8258" y="7072"/>
                </a:lnTo>
                <a:lnTo>
                  <a:pt x="8232" y="7099"/>
                </a:lnTo>
                <a:lnTo>
                  <a:pt x="8206" y="7124"/>
                </a:lnTo>
                <a:lnTo>
                  <a:pt x="8177" y="7147"/>
                </a:lnTo>
                <a:lnTo>
                  <a:pt x="8146" y="7168"/>
                </a:lnTo>
                <a:lnTo>
                  <a:pt x="8114" y="7186"/>
                </a:lnTo>
                <a:lnTo>
                  <a:pt x="8080" y="7202"/>
                </a:lnTo>
                <a:lnTo>
                  <a:pt x="8046" y="7215"/>
                </a:lnTo>
                <a:lnTo>
                  <a:pt x="8009" y="7226"/>
                </a:lnTo>
                <a:lnTo>
                  <a:pt x="7973" y="7234"/>
                </a:lnTo>
                <a:lnTo>
                  <a:pt x="7933" y="7239"/>
                </a:lnTo>
                <a:lnTo>
                  <a:pt x="7895" y="7241"/>
                </a:lnTo>
                <a:lnTo>
                  <a:pt x="7854" y="7240"/>
                </a:lnTo>
                <a:lnTo>
                  <a:pt x="7854" y="7240"/>
                </a:lnTo>
                <a:lnTo>
                  <a:pt x="7816" y="7236"/>
                </a:lnTo>
                <a:lnTo>
                  <a:pt x="7778" y="7230"/>
                </a:lnTo>
                <a:lnTo>
                  <a:pt x="7741" y="7220"/>
                </a:lnTo>
                <a:lnTo>
                  <a:pt x="7706" y="7208"/>
                </a:lnTo>
                <a:lnTo>
                  <a:pt x="7672" y="7193"/>
                </a:lnTo>
                <a:lnTo>
                  <a:pt x="7638" y="7175"/>
                </a:lnTo>
                <a:lnTo>
                  <a:pt x="7607" y="7155"/>
                </a:lnTo>
                <a:lnTo>
                  <a:pt x="7578" y="7134"/>
                </a:lnTo>
                <a:lnTo>
                  <a:pt x="7549" y="7110"/>
                </a:lnTo>
                <a:lnTo>
                  <a:pt x="7523" y="7083"/>
                </a:lnTo>
                <a:lnTo>
                  <a:pt x="7499" y="7055"/>
                </a:lnTo>
                <a:lnTo>
                  <a:pt x="7476" y="7025"/>
                </a:lnTo>
                <a:lnTo>
                  <a:pt x="7456" y="6993"/>
                </a:lnTo>
                <a:lnTo>
                  <a:pt x="7438" y="6959"/>
                </a:lnTo>
                <a:lnTo>
                  <a:pt x="7424" y="6924"/>
                </a:lnTo>
                <a:lnTo>
                  <a:pt x="7411" y="6887"/>
                </a:lnTo>
                <a:lnTo>
                  <a:pt x="6035" y="2240"/>
                </a:lnTo>
                <a:lnTo>
                  <a:pt x="4259" y="8286"/>
                </a:lnTo>
                <a:lnTo>
                  <a:pt x="4259" y="8286"/>
                </a:lnTo>
                <a:lnTo>
                  <a:pt x="4248" y="8322"/>
                </a:lnTo>
                <a:lnTo>
                  <a:pt x="4233" y="8358"/>
                </a:lnTo>
                <a:lnTo>
                  <a:pt x="4216" y="8390"/>
                </a:lnTo>
                <a:lnTo>
                  <a:pt x="4196" y="8423"/>
                </a:lnTo>
                <a:lnTo>
                  <a:pt x="4173" y="8452"/>
                </a:lnTo>
                <a:lnTo>
                  <a:pt x="4149" y="8481"/>
                </a:lnTo>
                <a:lnTo>
                  <a:pt x="4123" y="8507"/>
                </a:lnTo>
                <a:lnTo>
                  <a:pt x="4096" y="8531"/>
                </a:lnTo>
                <a:lnTo>
                  <a:pt x="4066" y="8554"/>
                </a:lnTo>
                <a:lnTo>
                  <a:pt x="4034" y="8574"/>
                </a:lnTo>
                <a:lnTo>
                  <a:pt x="4001" y="8591"/>
                </a:lnTo>
                <a:lnTo>
                  <a:pt x="3967" y="8606"/>
                </a:lnTo>
                <a:lnTo>
                  <a:pt x="3932" y="8619"/>
                </a:lnTo>
                <a:lnTo>
                  <a:pt x="3895" y="8629"/>
                </a:lnTo>
                <a:lnTo>
                  <a:pt x="3857" y="8636"/>
                </a:lnTo>
                <a:lnTo>
                  <a:pt x="3819" y="8640"/>
                </a:lnTo>
                <a:lnTo>
                  <a:pt x="3819" y="8640"/>
                </a:lnTo>
                <a:lnTo>
                  <a:pt x="3787" y="8640"/>
                </a:lnTo>
                <a:lnTo>
                  <a:pt x="3787" y="8640"/>
                </a:lnTo>
                <a:close/>
              </a:path>
            </a:pathLst>
          </a:custGeom>
          <a:solidFill>
            <a:srgbClr val="C00000"/>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74"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3900" advTm="1000">
        <p14:glitter pattern="hexagon"/>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barn(inVertical)">
                                      <p:cBhvr>
                                        <p:cTn id="7" dur="500"/>
                                        <p:tgtEl>
                                          <p:spTgt spid="74"/>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1+#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53" presetClass="entr" presetSubtype="16" fill="hold" grpId="0" nodeType="withEffect">
                                  <p:stCondLst>
                                    <p:cond delay="150"/>
                                  </p:stCondLst>
                                  <p:childTnLst>
                                    <p:set>
                                      <p:cBhvr>
                                        <p:cTn id="18" dur="1" fill="hold">
                                          <p:stCondLst>
                                            <p:cond delay="0"/>
                                          </p:stCondLst>
                                        </p:cTn>
                                        <p:tgtEl>
                                          <p:spTgt spid="38"/>
                                        </p:tgtEl>
                                        <p:attrNameLst>
                                          <p:attrName>style.visibility</p:attrName>
                                        </p:attrNameLst>
                                      </p:cBhvr>
                                      <p:to>
                                        <p:strVal val="visible"/>
                                      </p:to>
                                    </p:set>
                                    <p:anim calcmode="lin" valueType="num">
                                      <p:cBhvr>
                                        <p:cTn id="19" dur="350" fill="hold"/>
                                        <p:tgtEl>
                                          <p:spTgt spid="38"/>
                                        </p:tgtEl>
                                        <p:attrNameLst>
                                          <p:attrName>ppt_w</p:attrName>
                                        </p:attrNameLst>
                                      </p:cBhvr>
                                      <p:tavLst>
                                        <p:tav tm="0">
                                          <p:val>
                                            <p:fltVal val="0"/>
                                          </p:val>
                                        </p:tav>
                                        <p:tav tm="100000">
                                          <p:val>
                                            <p:strVal val="#ppt_w"/>
                                          </p:val>
                                        </p:tav>
                                      </p:tavLst>
                                    </p:anim>
                                    <p:anim calcmode="lin" valueType="num">
                                      <p:cBhvr>
                                        <p:cTn id="20" dur="350" fill="hold"/>
                                        <p:tgtEl>
                                          <p:spTgt spid="38"/>
                                        </p:tgtEl>
                                        <p:attrNameLst>
                                          <p:attrName>ppt_h</p:attrName>
                                        </p:attrNameLst>
                                      </p:cBhvr>
                                      <p:tavLst>
                                        <p:tav tm="0">
                                          <p:val>
                                            <p:fltVal val="0"/>
                                          </p:val>
                                        </p:tav>
                                        <p:tav tm="100000">
                                          <p:val>
                                            <p:strVal val="#ppt_h"/>
                                          </p:val>
                                        </p:tav>
                                      </p:tavLst>
                                    </p:anim>
                                    <p:animEffect transition="in" filter="fade">
                                      <p:cBhvr>
                                        <p:cTn id="21" dur="350"/>
                                        <p:tgtEl>
                                          <p:spTgt spid="38"/>
                                        </p:tgtEl>
                                      </p:cBhvr>
                                    </p:animEffect>
                                  </p:childTnLst>
                                </p:cTn>
                              </p:par>
                              <p:par>
                                <p:cTn id="22" presetID="53" presetClass="entr" presetSubtype="16" fill="hold" grpId="0" nodeType="withEffect">
                                  <p:stCondLst>
                                    <p:cond delay="250"/>
                                  </p:stCondLst>
                                  <p:childTnLst>
                                    <p:set>
                                      <p:cBhvr>
                                        <p:cTn id="23" dur="1" fill="hold">
                                          <p:stCondLst>
                                            <p:cond delay="0"/>
                                          </p:stCondLst>
                                        </p:cTn>
                                        <p:tgtEl>
                                          <p:spTgt spid="39"/>
                                        </p:tgtEl>
                                        <p:attrNameLst>
                                          <p:attrName>style.visibility</p:attrName>
                                        </p:attrNameLst>
                                      </p:cBhvr>
                                      <p:to>
                                        <p:strVal val="visible"/>
                                      </p:to>
                                    </p:set>
                                    <p:anim calcmode="lin" valueType="num">
                                      <p:cBhvr>
                                        <p:cTn id="24" dur="350" fill="hold"/>
                                        <p:tgtEl>
                                          <p:spTgt spid="39"/>
                                        </p:tgtEl>
                                        <p:attrNameLst>
                                          <p:attrName>ppt_w</p:attrName>
                                        </p:attrNameLst>
                                      </p:cBhvr>
                                      <p:tavLst>
                                        <p:tav tm="0">
                                          <p:val>
                                            <p:fltVal val="0"/>
                                          </p:val>
                                        </p:tav>
                                        <p:tav tm="100000">
                                          <p:val>
                                            <p:strVal val="#ppt_w"/>
                                          </p:val>
                                        </p:tav>
                                      </p:tavLst>
                                    </p:anim>
                                    <p:anim calcmode="lin" valueType="num">
                                      <p:cBhvr>
                                        <p:cTn id="25" dur="350" fill="hold"/>
                                        <p:tgtEl>
                                          <p:spTgt spid="39"/>
                                        </p:tgtEl>
                                        <p:attrNameLst>
                                          <p:attrName>ppt_h</p:attrName>
                                        </p:attrNameLst>
                                      </p:cBhvr>
                                      <p:tavLst>
                                        <p:tav tm="0">
                                          <p:val>
                                            <p:fltVal val="0"/>
                                          </p:val>
                                        </p:tav>
                                        <p:tav tm="100000">
                                          <p:val>
                                            <p:strVal val="#ppt_h"/>
                                          </p:val>
                                        </p:tav>
                                      </p:tavLst>
                                    </p:anim>
                                    <p:animEffect transition="in" filter="fade">
                                      <p:cBhvr>
                                        <p:cTn id="26" dur="350"/>
                                        <p:tgtEl>
                                          <p:spTgt spid="39"/>
                                        </p:tgtEl>
                                      </p:cBhvr>
                                    </p:animEffect>
                                  </p:childTnLst>
                                </p:cTn>
                              </p:par>
                              <p:par>
                                <p:cTn id="27" presetID="53" presetClass="entr" presetSubtype="16" fill="hold" grpId="0" nodeType="withEffect">
                                  <p:stCondLst>
                                    <p:cond delay="350"/>
                                  </p:stCondLst>
                                  <p:childTnLst>
                                    <p:set>
                                      <p:cBhvr>
                                        <p:cTn id="28" dur="1" fill="hold">
                                          <p:stCondLst>
                                            <p:cond delay="0"/>
                                          </p:stCondLst>
                                        </p:cTn>
                                        <p:tgtEl>
                                          <p:spTgt spid="40"/>
                                        </p:tgtEl>
                                        <p:attrNameLst>
                                          <p:attrName>style.visibility</p:attrName>
                                        </p:attrNameLst>
                                      </p:cBhvr>
                                      <p:to>
                                        <p:strVal val="visible"/>
                                      </p:to>
                                    </p:set>
                                    <p:anim calcmode="lin" valueType="num">
                                      <p:cBhvr>
                                        <p:cTn id="29" dur="350" fill="hold"/>
                                        <p:tgtEl>
                                          <p:spTgt spid="40"/>
                                        </p:tgtEl>
                                        <p:attrNameLst>
                                          <p:attrName>ppt_w</p:attrName>
                                        </p:attrNameLst>
                                      </p:cBhvr>
                                      <p:tavLst>
                                        <p:tav tm="0">
                                          <p:val>
                                            <p:fltVal val="0"/>
                                          </p:val>
                                        </p:tav>
                                        <p:tav tm="100000">
                                          <p:val>
                                            <p:strVal val="#ppt_w"/>
                                          </p:val>
                                        </p:tav>
                                      </p:tavLst>
                                    </p:anim>
                                    <p:anim calcmode="lin" valueType="num">
                                      <p:cBhvr>
                                        <p:cTn id="30" dur="350" fill="hold"/>
                                        <p:tgtEl>
                                          <p:spTgt spid="40"/>
                                        </p:tgtEl>
                                        <p:attrNameLst>
                                          <p:attrName>ppt_h</p:attrName>
                                        </p:attrNameLst>
                                      </p:cBhvr>
                                      <p:tavLst>
                                        <p:tav tm="0">
                                          <p:val>
                                            <p:fltVal val="0"/>
                                          </p:val>
                                        </p:tav>
                                        <p:tav tm="100000">
                                          <p:val>
                                            <p:strVal val="#ppt_h"/>
                                          </p:val>
                                        </p:tav>
                                      </p:tavLst>
                                    </p:anim>
                                    <p:animEffect transition="in" filter="fade">
                                      <p:cBhvr>
                                        <p:cTn id="31" dur="350"/>
                                        <p:tgtEl>
                                          <p:spTgt spid="40"/>
                                        </p:tgtEl>
                                      </p:cBhvr>
                                    </p:animEffect>
                                  </p:childTnLst>
                                </p:cTn>
                              </p:par>
                              <p:par>
                                <p:cTn id="32" presetID="53" presetClass="entr" presetSubtype="16" fill="hold" grpId="0" nodeType="withEffect">
                                  <p:stCondLst>
                                    <p:cond delay="450"/>
                                  </p:stCondLst>
                                  <p:childTnLst>
                                    <p:set>
                                      <p:cBhvr>
                                        <p:cTn id="33" dur="1" fill="hold">
                                          <p:stCondLst>
                                            <p:cond delay="0"/>
                                          </p:stCondLst>
                                        </p:cTn>
                                        <p:tgtEl>
                                          <p:spTgt spid="41"/>
                                        </p:tgtEl>
                                        <p:attrNameLst>
                                          <p:attrName>style.visibility</p:attrName>
                                        </p:attrNameLst>
                                      </p:cBhvr>
                                      <p:to>
                                        <p:strVal val="visible"/>
                                      </p:to>
                                    </p:set>
                                    <p:anim calcmode="lin" valueType="num">
                                      <p:cBhvr>
                                        <p:cTn id="34" dur="350" fill="hold"/>
                                        <p:tgtEl>
                                          <p:spTgt spid="41"/>
                                        </p:tgtEl>
                                        <p:attrNameLst>
                                          <p:attrName>ppt_w</p:attrName>
                                        </p:attrNameLst>
                                      </p:cBhvr>
                                      <p:tavLst>
                                        <p:tav tm="0">
                                          <p:val>
                                            <p:fltVal val="0"/>
                                          </p:val>
                                        </p:tav>
                                        <p:tav tm="100000">
                                          <p:val>
                                            <p:strVal val="#ppt_w"/>
                                          </p:val>
                                        </p:tav>
                                      </p:tavLst>
                                    </p:anim>
                                    <p:anim calcmode="lin" valueType="num">
                                      <p:cBhvr>
                                        <p:cTn id="35" dur="350" fill="hold"/>
                                        <p:tgtEl>
                                          <p:spTgt spid="41"/>
                                        </p:tgtEl>
                                        <p:attrNameLst>
                                          <p:attrName>ppt_h</p:attrName>
                                        </p:attrNameLst>
                                      </p:cBhvr>
                                      <p:tavLst>
                                        <p:tav tm="0">
                                          <p:val>
                                            <p:fltVal val="0"/>
                                          </p:val>
                                        </p:tav>
                                        <p:tav tm="100000">
                                          <p:val>
                                            <p:strVal val="#ppt_h"/>
                                          </p:val>
                                        </p:tav>
                                      </p:tavLst>
                                    </p:anim>
                                    <p:animEffect transition="in" filter="fade">
                                      <p:cBhvr>
                                        <p:cTn id="36" dur="350"/>
                                        <p:tgtEl>
                                          <p:spTgt spid="41"/>
                                        </p:tgtEl>
                                      </p:cBhvr>
                                    </p:animEffect>
                                  </p:childTnLst>
                                </p:cTn>
                              </p:par>
                            </p:childTnLst>
                          </p:cTn>
                        </p:par>
                        <p:par>
                          <p:cTn id="37" fill="hold">
                            <p:stCondLst>
                              <p:cond delay="1500"/>
                            </p:stCondLst>
                            <p:childTnLst>
                              <p:par>
                                <p:cTn id="38" presetID="22" presetClass="entr" presetSubtype="8" fill="hold"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wipe(left)">
                                      <p:cBhvr>
                                        <p:cTn id="40" dur="500"/>
                                        <p:tgtEl>
                                          <p:spTgt spid="29"/>
                                        </p:tgtEl>
                                      </p:cBhvr>
                                    </p:animEffect>
                                  </p:childTnLst>
                                </p:cTn>
                              </p:par>
                              <p:par>
                                <p:cTn id="41" presetID="22" presetClass="entr" presetSubtype="8" fill="hold"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left)">
                                      <p:cBhvr>
                                        <p:cTn id="43" dur="500"/>
                                        <p:tgtEl>
                                          <p:spTgt spid="31"/>
                                        </p:tgtEl>
                                      </p:cBhvr>
                                    </p:animEffect>
                                  </p:childTnLst>
                                </p:cTn>
                              </p:par>
                              <p:par>
                                <p:cTn id="44" presetID="22" presetClass="entr" presetSubtype="8" fill="hold"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wipe(left)">
                                      <p:cBhvr>
                                        <p:cTn id="46" dur="500"/>
                                        <p:tgtEl>
                                          <p:spTgt spid="32"/>
                                        </p:tgtEl>
                                      </p:cBhvr>
                                    </p:animEffect>
                                  </p:childTnLst>
                                </p:cTn>
                              </p:par>
                              <p:par>
                                <p:cTn id="47" presetID="22" presetClass="entr" presetSubtype="8" fill="hold" nodeType="with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left)">
                                      <p:cBhvr>
                                        <p:cTn id="49" dur="500"/>
                                        <p:tgtEl>
                                          <p:spTgt spid="30"/>
                                        </p:tgtEl>
                                      </p:cBhvr>
                                    </p:animEffect>
                                  </p:childTnLst>
                                </p:cTn>
                              </p:par>
                            </p:childTnLst>
                          </p:cTn>
                        </p:par>
                        <p:par>
                          <p:cTn id="50" fill="hold">
                            <p:stCondLst>
                              <p:cond delay="2000"/>
                            </p:stCondLst>
                            <p:childTnLst>
                              <p:par>
                                <p:cTn id="51" presetID="53" presetClass="entr" presetSubtype="16" fill="hold" nodeType="afterEffect">
                                  <p:stCondLst>
                                    <p:cond delay="0"/>
                                  </p:stCondLst>
                                  <p:childTnLst>
                                    <p:set>
                                      <p:cBhvr>
                                        <p:cTn id="52" dur="1" fill="hold">
                                          <p:stCondLst>
                                            <p:cond delay="0"/>
                                          </p:stCondLst>
                                        </p:cTn>
                                        <p:tgtEl>
                                          <p:spTgt spid="43"/>
                                        </p:tgtEl>
                                        <p:attrNameLst>
                                          <p:attrName>style.visibility</p:attrName>
                                        </p:attrNameLst>
                                      </p:cBhvr>
                                      <p:to>
                                        <p:strVal val="visible"/>
                                      </p:to>
                                    </p:set>
                                    <p:anim calcmode="lin" valueType="num">
                                      <p:cBhvr>
                                        <p:cTn id="53" dur="500" fill="hold"/>
                                        <p:tgtEl>
                                          <p:spTgt spid="43"/>
                                        </p:tgtEl>
                                        <p:attrNameLst>
                                          <p:attrName>ppt_w</p:attrName>
                                        </p:attrNameLst>
                                      </p:cBhvr>
                                      <p:tavLst>
                                        <p:tav tm="0">
                                          <p:val>
                                            <p:fltVal val="0"/>
                                          </p:val>
                                        </p:tav>
                                        <p:tav tm="100000">
                                          <p:val>
                                            <p:strVal val="#ppt_w"/>
                                          </p:val>
                                        </p:tav>
                                      </p:tavLst>
                                    </p:anim>
                                    <p:anim calcmode="lin" valueType="num">
                                      <p:cBhvr>
                                        <p:cTn id="54" dur="500" fill="hold"/>
                                        <p:tgtEl>
                                          <p:spTgt spid="43"/>
                                        </p:tgtEl>
                                        <p:attrNameLst>
                                          <p:attrName>ppt_h</p:attrName>
                                        </p:attrNameLst>
                                      </p:cBhvr>
                                      <p:tavLst>
                                        <p:tav tm="0">
                                          <p:val>
                                            <p:fltVal val="0"/>
                                          </p:val>
                                        </p:tav>
                                        <p:tav tm="100000">
                                          <p:val>
                                            <p:strVal val="#ppt_h"/>
                                          </p:val>
                                        </p:tav>
                                      </p:tavLst>
                                    </p:anim>
                                    <p:animEffect transition="in" filter="fade">
                                      <p:cBhvr>
                                        <p:cTn id="55" dur="500"/>
                                        <p:tgtEl>
                                          <p:spTgt spid="43"/>
                                        </p:tgtEl>
                                      </p:cBhvr>
                                    </p:animEffect>
                                  </p:childTnLst>
                                </p:cTn>
                              </p:par>
                              <p:par>
                                <p:cTn id="56" presetID="53" presetClass="entr" presetSubtype="16" fill="hold" nodeType="withEffect">
                                  <p:stCondLst>
                                    <p:cond delay="0"/>
                                  </p:stCondLst>
                                  <p:childTnLst>
                                    <p:set>
                                      <p:cBhvr>
                                        <p:cTn id="57" dur="1" fill="hold">
                                          <p:stCondLst>
                                            <p:cond delay="0"/>
                                          </p:stCondLst>
                                        </p:cTn>
                                        <p:tgtEl>
                                          <p:spTgt spid="50"/>
                                        </p:tgtEl>
                                        <p:attrNameLst>
                                          <p:attrName>style.visibility</p:attrName>
                                        </p:attrNameLst>
                                      </p:cBhvr>
                                      <p:to>
                                        <p:strVal val="visible"/>
                                      </p:to>
                                    </p:set>
                                    <p:anim calcmode="lin" valueType="num">
                                      <p:cBhvr>
                                        <p:cTn id="58" dur="500" fill="hold"/>
                                        <p:tgtEl>
                                          <p:spTgt spid="50"/>
                                        </p:tgtEl>
                                        <p:attrNameLst>
                                          <p:attrName>ppt_w</p:attrName>
                                        </p:attrNameLst>
                                      </p:cBhvr>
                                      <p:tavLst>
                                        <p:tav tm="0">
                                          <p:val>
                                            <p:fltVal val="0"/>
                                          </p:val>
                                        </p:tav>
                                        <p:tav tm="100000">
                                          <p:val>
                                            <p:strVal val="#ppt_w"/>
                                          </p:val>
                                        </p:tav>
                                      </p:tavLst>
                                    </p:anim>
                                    <p:anim calcmode="lin" valueType="num">
                                      <p:cBhvr>
                                        <p:cTn id="59" dur="500" fill="hold"/>
                                        <p:tgtEl>
                                          <p:spTgt spid="50"/>
                                        </p:tgtEl>
                                        <p:attrNameLst>
                                          <p:attrName>ppt_h</p:attrName>
                                        </p:attrNameLst>
                                      </p:cBhvr>
                                      <p:tavLst>
                                        <p:tav tm="0">
                                          <p:val>
                                            <p:fltVal val="0"/>
                                          </p:val>
                                        </p:tav>
                                        <p:tav tm="100000">
                                          <p:val>
                                            <p:strVal val="#ppt_h"/>
                                          </p:val>
                                        </p:tav>
                                      </p:tavLst>
                                    </p:anim>
                                    <p:animEffect transition="in" filter="fade">
                                      <p:cBhvr>
                                        <p:cTn id="60" dur="500"/>
                                        <p:tgtEl>
                                          <p:spTgt spid="50"/>
                                        </p:tgtEl>
                                      </p:cBhvr>
                                    </p:animEffect>
                                  </p:childTnLst>
                                </p:cTn>
                              </p:par>
                              <p:par>
                                <p:cTn id="61" presetID="53" presetClass="entr" presetSubtype="16" fill="hold" nodeType="withEffect">
                                  <p:stCondLst>
                                    <p:cond delay="0"/>
                                  </p:stCondLst>
                                  <p:childTnLst>
                                    <p:set>
                                      <p:cBhvr>
                                        <p:cTn id="62" dur="1" fill="hold">
                                          <p:stCondLst>
                                            <p:cond delay="0"/>
                                          </p:stCondLst>
                                        </p:cTn>
                                        <p:tgtEl>
                                          <p:spTgt spid="55"/>
                                        </p:tgtEl>
                                        <p:attrNameLst>
                                          <p:attrName>style.visibility</p:attrName>
                                        </p:attrNameLst>
                                      </p:cBhvr>
                                      <p:to>
                                        <p:strVal val="visible"/>
                                      </p:to>
                                    </p:set>
                                    <p:anim calcmode="lin" valueType="num">
                                      <p:cBhvr>
                                        <p:cTn id="63" dur="500" fill="hold"/>
                                        <p:tgtEl>
                                          <p:spTgt spid="55"/>
                                        </p:tgtEl>
                                        <p:attrNameLst>
                                          <p:attrName>ppt_w</p:attrName>
                                        </p:attrNameLst>
                                      </p:cBhvr>
                                      <p:tavLst>
                                        <p:tav tm="0">
                                          <p:val>
                                            <p:fltVal val="0"/>
                                          </p:val>
                                        </p:tav>
                                        <p:tav tm="100000">
                                          <p:val>
                                            <p:strVal val="#ppt_w"/>
                                          </p:val>
                                        </p:tav>
                                      </p:tavLst>
                                    </p:anim>
                                    <p:anim calcmode="lin" valueType="num">
                                      <p:cBhvr>
                                        <p:cTn id="64" dur="500" fill="hold"/>
                                        <p:tgtEl>
                                          <p:spTgt spid="55"/>
                                        </p:tgtEl>
                                        <p:attrNameLst>
                                          <p:attrName>ppt_h</p:attrName>
                                        </p:attrNameLst>
                                      </p:cBhvr>
                                      <p:tavLst>
                                        <p:tav tm="0">
                                          <p:val>
                                            <p:fltVal val="0"/>
                                          </p:val>
                                        </p:tav>
                                        <p:tav tm="100000">
                                          <p:val>
                                            <p:strVal val="#ppt_h"/>
                                          </p:val>
                                        </p:tav>
                                      </p:tavLst>
                                    </p:anim>
                                    <p:animEffect transition="in" filter="fade">
                                      <p:cBhvr>
                                        <p:cTn id="65" dur="500"/>
                                        <p:tgtEl>
                                          <p:spTgt spid="55"/>
                                        </p:tgtEl>
                                      </p:cBhvr>
                                    </p:animEffect>
                                  </p:childTnLst>
                                </p:cTn>
                              </p:par>
                              <p:par>
                                <p:cTn id="66" presetID="53" presetClass="entr" presetSubtype="16" fill="hold" nodeType="withEffect">
                                  <p:stCondLst>
                                    <p:cond delay="0"/>
                                  </p:stCondLst>
                                  <p:childTnLst>
                                    <p:set>
                                      <p:cBhvr>
                                        <p:cTn id="67" dur="1" fill="hold">
                                          <p:stCondLst>
                                            <p:cond delay="0"/>
                                          </p:stCondLst>
                                        </p:cTn>
                                        <p:tgtEl>
                                          <p:spTgt spid="60"/>
                                        </p:tgtEl>
                                        <p:attrNameLst>
                                          <p:attrName>style.visibility</p:attrName>
                                        </p:attrNameLst>
                                      </p:cBhvr>
                                      <p:to>
                                        <p:strVal val="visible"/>
                                      </p:to>
                                    </p:set>
                                    <p:anim calcmode="lin" valueType="num">
                                      <p:cBhvr>
                                        <p:cTn id="68" dur="500" fill="hold"/>
                                        <p:tgtEl>
                                          <p:spTgt spid="60"/>
                                        </p:tgtEl>
                                        <p:attrNameLst>
                                          <p:attrName>ppt_w</p:attrName>
                                        </p:attrNameLst>
                                      </p:cBhvr>
                                      <p:tavLst>
                                        <p:tav tm="0">
                                          <p:val>
                                            <p:fltVal val="0"/>
                                          </p:val>
                                        </p:tav>
                                        <p:tav tm="100000">
                                          <p:val>
                                            <p:strVal val="#ppt_w"/>
                                          </p:val>
                                        </p:tav>
                                      </p:tavLst>
                                    </p:anim>
                                    <p:anim calcmode="lin" valueType="num">
                                      <p:cBhvr>
                                        <p:cTn id="69" dur="500" fill="hold"/>
                                        <p:tgtEl>
                                          <p:spTgt spid="60"/>
                                        </p:tgtEl>
                                        <p:attrNameLst>
                                          <p:attrName>ppt_h</p:attrName>
                                        </p:attrNameLst>
                                      </p:cBhvr>
                                      <p:tavLst>
                                        <p:tav tm="0">
                                          <p:val>
                                            <p:fltVal val="0"/>
                                          </p:val>
                                        </p:tav>
                                        <p:tav tm="100000">
                                          <p:val>
                                            <p:strVal val="#ppt_h"/>
                                          </p:val>
                                        </p:tav>
                                      </p:tavLst>
                                    </p:anim>
                                    <p:animEffect transition="in" filter="fade">
                                      <p:cBhvr>
                                        <p:cTn id="70" dur="500"/>
                                        <p:tgtEl>
                                          <p:spTgt spid="60"/>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61"/>
                                        </p:tgtEl>
                                        <p:attrNameLst>
                                          <p:attrName>style.visibility</p:attrName>
                                        </p:attrNameLst>
                                      </p:cBhvr>
                                      <p:to>
                                        <p:strVal val="visible"/>
                                      </p:to>
                                    </p:set>
                                    <p:anim calcmode="lin" valueType="num">
                                      <p:cBhvr>
                                        <p:cTn id="73" dur="500" fill="hold"/>
                                        <p:tgtEl>
                                          <p:spTgt spid="61"/>
                                        </p:tgtEl>
                                        <p:attrNameLst>
                                          <p:attrName>ppt_w</p:attrName>
                                        </p:attrNameLst>
                                      </p:cBhvr>
                                      <p:tavLst>
                                        <p:tav tm="0">
                                          <p:val>
                                            <p:fltVal val="0"/>
                                          </p:val>
                                        </p:tav>
                                        <p:tav tm="100000">
                                          <p:val>
                                            <p:strVal val="#ppt_w"/>
                                          </p:val>
                                        </p:tav>
                                      </p:tavLst>
                                    </p:anim>
                                    <p:anim calcmode="lin" valueType="num">
                                      <p:cBhvr>
                                        <p:cTn id="74" dur="500" fill="hold"/>
                                        <p:tgtEl>
                                          <p:spTgt spid="61"/>
                                        </p:tgtEl>
                                        <p:attrNameLst>
                                          <p:attrName>ppt_h</p:attrName>
                                        </p:attrNameLst>
                                      </p:cBhvr>
                                      <p:tavLst>
                                        <p:tav tm="0">
                                          <p:val>
                                            <p:fltVal val="0"/>
                                          </p:val>
                                        </p:tav>
                                        <p:tav tm="100000">
                                          <p:val>
                                            <p:strVal val="#ppt_h"/>
                                          </p:val>
                                        </p:tav>
                                      </p:tavLst>
                                    </p:anim>
                                    <p:animEffect transition="in" filter="fade">
                                      <p:cBhvr>
                                        <p:cTn id="75" dur="500"/>
                                        <p:tgtEl>
                                          <p:spTgt spid="6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70"/>
                                        </p:tgtEl>
                                        <p:attrNameLst>
                                          <p:attrName>style.visibility</p:attrName>
                                        </p:attrNameLst>
                                      </p:cBhvr>
                                      <p:to>
                                        <p:strVal val="visible"/>
                                      </p:to>
                                    </p:set>
                                    <p:anim calcmode="lin" valueType="num">
                                      <p:cBhvr>
                                        <p:cTn id="78" dur="500" fill="hold"/>
                                        <p:tgtEl>
                                          <p:spTgt spid="70"/>
                                        </p:tgtEl>
                                        <p:attrNameLst>
                                          <p:attrName>ppt_w</p:attrName>
                                        </p:attrNameLst>
                                      </p:cBhvr>
                                      <p:tavLst>
                                        <p:tav tm="0">
                                          <p:val>
                                            <p:fltVal val="0"/>
                                          </p:val>
                                        </p:tav>
                                        <p:tav tm="100000">
                                          <p:val>
                                            <p:strVal val="#ppt_w"/>
                                          </p:val>
                                        </p:tav>
                                      </p:tavLst>
                                    </p:anim>
                                    <p:anim calcmode="lin" valueType="num">
                                      <p:cBhvr>
                                        <p:cTn id="79" dur="500" fill="hold"/>
                                        <p:tgtEl>
                                          <p:spTgt spid="70"/>
                                        </p:tgtEl>
                                        <p:attrNameLst>
                                          <p:attrName>ppt_h</p:attrName>
                                        </p:attrNameLst>
                                      </p:cBhvr>
                                      <p:tavLst>
                                        <p:tav tm="0">
                                          <p:val>
                                            <p:fltVal val="0"/>
                                          </p:val>
                                        </p:tav>
                                        <p:tav tm="100000">
                                          <p:val>
                                            <p:strVal val="#ppt_h"/>
                                          </p:val>
                                        </p:tav>
                                      </p:tavLst>
                                    </p:anim>
                                    <p:animEffect transition="in" filter="fade">
                                      <p:cBhvr>
                                        <p:cTn id="80" dur="500"/>
                                        <p:tgtEl>
                                          <p:spTgt spid="70"/>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72"/>
                                        </p:tgtEl>
                                        <p:attrNameLst>
                                          <p:attrName>style.visibility</p:attrName>
                                        </p:attrNameLst>
                                      </p:cBhvr>
                                      <p:to>
                                        <p:strVal val="visible"/>
                                      </p:to>
                                    </p:set>
                                    <p:anim calcmode="lin" valueType="num">
                                      <p:cBhvr>
                                        <p:cTn id="83" dur="500" fill="hold"/>
                                        <p:tgtEl>
                                          <p:spTgt spid="72"/>
                                        </p:tgtEl>
                                        <p:attrNameLst>
                                          <p:attrName>ppt_w</p:attrName>
                                        </p:attrNameLst>
                                      </p:cBhvr>
                                      <p:tavLst>
                                        <p:tav tm="0">
                                          <p:val>
                                            <p:fltVal val="0"/>
                                          </p:val>
                                        </p:tav>
                                        <p:tav tm="100000">
                                          <p:val>
                                            <p:strVal val="#ppt_w"/>
                                          </p:val>
                                        </p:tav>
                                      </p:tavLst>
                                    </p:anim>
                                    <p:anim calcmode="lin" valueType="num">
                                      <p:cBhvr>
                                        <p:cTn id="84" dur="500" fill="hold"/>
                                        <p:tgtEl>
                                          <p:spTgt spid="72"/>
                                        </p:tgtEl>
                                        <p:attrNameLst>
                                          <p:attrName>ppt_h</p:attrName>
                                        </p:attrNameLst>
                                      </p:cBhvr>
                                      <p:tavLst>
                                        <p:tav tm="0">
                                          <p:val>
                                            <p:fltVal val="0"/>
                                          </p:val>
                                        </p:tav>
                                        <p:tav tm="100000">
                                          <p:val>
                                            <p:strVal val="#ppt_h"/>
                                          </p:val>
                                        </p:tav>
                                      </p:tavLst>
                                    </p:anim>
                                    <p:animEffect transition="in" filter="fade">
                                      <p:cBhvr>
                                        <p:cTn id="85" dur="500"/>
                                        <p:tgtEl>
                                          <p:spTgt spid="72"/>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73"/>
                                        </p:tgtEl>
                                        <p:attrNameLst>
                                          <p:attrName>style.visibility</p:attrName>
                                        </p:attrNameLst>
                                      </p:cBhvr>
                                      <p:to>
                                        <p:strVal val="visible"/>
                                      </p:to>
                                    </p:set>
                                    <p:anim calcmode="lin" valueType="num">
                                      <p:cBhvr>
                                        <p:cTn id="88" dur="500" fill="hold"/>
                                        <p:tgtEl>
                                          <p:spTgt spid="73"/>
                                        </p:tgtEl>
                                        <p:attrNameLst>
                                          <p:attrName>ppt_w</p:attrName>
                                        </p:attrNameLst>
                                      </p:cBhvr>
                                      <p:tavLst>
                                        <p:tav tm="0">
                                          <p:val>
                                            <p:fltVal val="0"/>
                                          </p:val>
                                        </p:tav>
                                        <p:tav tm="100000">
                                          <p:val>
                                            <p:strVal val="#ppt_w"/>
                                          </p:val>
                                        </p:tav>
                                      </p:tavLst>
                                    </p:anim>
                                    <p:anim calcmode="lin" valueType="num">
                                      <p:cBhvr>
                                        <p:cTn id="89" dur="500" fill="hold"/>
                                        <p:tgtEl>
                                          <p:spTgt spid="73"/>
                                        </p:tgtEl>
                                        <p:attrNameLst>
                                          <p:attrName>ppt_h</p:attrName>
                                        </p:attrNameLst>
                                      </p:cBhvr>
                                      <p:tavLst>
                                        <p:tav tm="0">
                                          <p:val>
                                            <p:fltVal val="0"/>
                                          </p:val>
                                        </p:tav>
                                        <p:tav tm="100000">
                                          <p:val>
                                            <p:strVal val="#ppt_h"/>
                                          </p:val>
                                        </p:tav>
                                      </p:tavLst>
                                    </p:anim>
                                    <p:animEffect transition="in" filter="fade">
                                      <p:cBhvr>
                                        <p:cTn id="90" dur="500"/>
                                        <p:tgtEl>
                                          <p:spTgt spid="73"/>
                                        </p:tgtEl>
                                      </p:cBhvr>
                                    </p:animEffect>
                                  </p:childTnLst>
                                </p:cTn>
                              </p:par>
                            </p:childTnLst>
                          </p:cTn>
                        </p:par>
                        <p:par>
                          <p:cTn id="91" fill="hold">
                            <p:stCondLst>
                              <p:cond delay="2500"/>
                            </p:stCondLst>
                            <p:childTnLst>
                              <p:par>
                                <p:cTn id="92" presetID="2" presetClass="entr" presetSubtype="2" fill="hold" grpId="0" nodeType="afterEffect">
                                  <p:stCondLst>
                                    <p:cond delay="0"/>
                                  </p:stCondLst>
                                  <p:childTnLst>
                                    <p:set>
                                      <p:cBhvr>
                                        <p:cTn id="93" dur="1" fill="hold">
                                          <p:stCondLst>
                                            <p:cond delay="0"/>
                                          </p:stCondLst>
                                        </p:cTn>
                                        <p:tgtEl>
                                          <p:spTgt spid="33"/>
                                        </p:tgtEl>
                                        <p:attrNameLst>
                                          <p:attrName>style.visibility</p:attrName>
                                        </p:attrNameLst>
                                      </p:cBhvr>
                                      <p:to>
                                        <p:strVal val="visible"/>
                                      </p:to>
                                    </p:set>
                                    <p:anim calcmode="lin" valueType="num">
                                      <p:cBhvr additive="base">
                                        <p:cTn id="94" dur="500" fill="hold"/>
                                        <p:tgtEl>
                                          <p:spTgt spid="33"/>
                                        </p:tgtEl>
                                        <p:attrNameLst>
                                          <p:attrName>ppt_x</p:attrName>
                                        </p:attrNameLst>
                                      </p:cBhvr>
                                      <p:tavLst>
                                        <p:tav tm="0">
                                          <p:val>
                                            <p:strVal val="1+#ppt_w/2"/>
                                          </p:val>
                                        </p:tav>
                                        <p:tav tm="100000">
                                          <p:val>
                                            <p:strVal val="#ppt_x"/>
                                          </p:val>
                                        </p:tav>
                                      </p:tavLst>
                                    </p:anim>
                                    <p:anim calcmode="lin" valueType="num">
                                      <p:cBhvr additive="base">
                                        <p:cTn id="95" dur="500" fill="hold"/>
                                        <p:tgtEl>
                                          <p:spTgt spid="33"/>
                                        </p:tgtEl>
                                        <p:attrNameLst>
                                          <p:attrName>ppt_y</p:attrName>
                                        </p:attrNameLst>
                                      </p:cBhvr>
                                      <p:tavLst>
                                        <p:tav tm="0">
                                          <p:val>
                                            <p:strVal val="#ppt_y"/>
                                          </p:val>
                                        </p:tav>
                                        <p:tav tm="100000">
                                          <p:val>
                                            <p:strVal val="#ppt_y"/>
                                          </p:val>
                                        </p:tav>
                                      </p:tavLst>
                                    </p:anim>
                                  </p:childTnLst>
                                </p:cTn>
                              </p:par>
                              <p:par>
                                <p:cTn id="96" presetID="2" presetClass="entr" presetSubtype="2" fill="hold" grpId="0" nodeType="withEffect">
                                  <p:stCondLst>
                                    <p:cond delay="0"/>
                                  </p:stCondLst>
                                  <p:childTnLst>
                                    <p:set>
                                      <p:cBhvr>
                                        <p:cTn id="97" dur="1" fill="hold">
                                          <p:stCondLst>
                                            <p:cond delay="0"/>
                                          </p:stCondLst>
                                        </p:cTn>
                                        <p:tgtEl>
                                          <p:spTgt spid="64"/>
                                        </p:tgtEl>
                                        <p:attrNameLst>
                                          <p:attrName>style.visibility</p:attrName>
                                        </p:attrNameLst>
                                      </p:cBhvr>
                                      <p:to>
                                        <p:strVal val="visible"/>
                                      </p:to>
                                    </p:set>
                                    <p:anim calcmode="lin" valueType="num">
                                      <p:cBhvr additive="base">
                                        <p:cTn id="98" dur="500" fill="hold"/>
                                        <p:tgtEl>
                                          <p:spTgt spid="64"/>
                                        </p:tgtEl>
                                        <p:attrNameLst>
                                          <p:attrName>ppt_x</p:attrName>
                                        </p:attrNameLst>
                                      </p:cBhvr>
                                      <p:tavLst>
                                        <p:tav tm="0">
                                          <p:val>
                                            <p:strVal val="1+#ppt_w/2"/>
                                          </p:val>
                                        </p:tav>
                                        <p:tav tm="100000">
                                          <p:val>
                                            <p:strVal val="#ppt_x"/>
                                          </p:val>
                                        </p:tav>
                                      </p:tavLst>
                                    </p:anim>
                                    <p:anim calcmode="lin" valueType="num">
                                      <p:cBhvr additive="base">
                                        <p:cTn id="99" dur="500" fill="hold"/>
                                        <p:tgtEl>
                                          <p:spTgt spid="64"/>
                                        </p:tgtEl>
                                        <p:attrNameLst>
                                          <p:attrName>ppt_y</p:attrName>
                                        </p:attrNameLst>
                                      </p:cBhvr>
                                      <p:tavLst>
                                        <p:tav tm="0">
                                          <p:val>
                                            <p:strVal val="#ppt_y"/>
                                          </p:val>
                                        </p:tav>
                                        <p:tav tm="100000">
                                          <p:val>
                                            <p:strVal val="#ppt_y"/>
                                          </p:val>
                                        </p:tav>
                                      </p:tavLst>
                                    </p:anim>
                                  </p:childTnLst>
                                </p:cTn>
                              </p:par>
                              <p:par>
                                <p:cTn id="100" presetID="2" presetClass="entr" presetSubtype="2" fill="hold" grpId="0" nodeType="withEffect">
                                  <p:stCondLst>
                                    <p:cond delay="0"/>
                                  </p:stCondLst>
                                  <p:childTnLst>
                                    <p:set>
                                      <p:cBhvr>
                                        <p:cTn id="101" dur="1" fill="hold">
                                          <p:stCondLst>
                                            <p:cond delay="0"/>
                                          </p:stCondLst>
                                        </p:cTn>
                                        <p:tgtEl>
                                          <p:spTgt spid="66"/>
                                        </p:tgtEl>
                                        <p:attrNameLst>
                                          <p:attrName>style.visibility</p:attrName>
                                        </p:attrNameLst>
                                      </p:cBhvr>
                                      <p:to>
                                        <p:strVal val="visible"/>
                                      </p:to>
                                    </p:set>
                                    <p:anim calcmode="lin" valueType="num">
                                      <p:cBhvr additive="base">
                                        <p:cTn id="102" dur="500" fill="hold"/>
                                        <p:tgtEl>
                                          <p:spTgt spid="66"/>
                                        </p:tgtEl>
                                        <p:attrNameLst>
                                          <p:attrName>ppt_x</p:attrName>
                                        </p:attrNameLst>
                                      </p:cBhvr>
                                      <p:tavLst>
                                        <p:tav tm="0">
                                          <p:val>
                                            <p:strVal val="1+#ppt_w/2"/>
                                          </p:val>
                                        </p:tav>
                                        <p:tav tm="100000">
                                          <p:val>
                                            <p:strVal val="#ppt_x"/>
                                          </p:val>
                                        </p:tav>
                                      </p:tavLst>
                                    </p:anim>
                                    <p:anim calcmode="lin" valueType="num">
                                      <p:cBhvr additive="base">
                                        <p:cTn id="103" dur="500" fill="hold"/>
                                        <p:tgtEl>
                                          <p:spTgt spid="66"/>
                                        </p:tgtEl>
                                        <p:attrNameLst>
                                          <p:attrName>ppt_y</p:attrName>
                                        </p:attrNameLst>
                                      </p:cBhvr>
                                      <p:tavLst>
                                        <p:tav tm="0">
                                          <p:val>
                                            <p:strVal val="#ppt_y"/>
                                          </p:val>
                                        </p:tav>
                                        <p:tav tm="100000">
                                          <p:val>
                                            <p:strVal val="#ppt_y"/>
                                          </p:val>
                                        </p:tav>
                                      </p:tavLst>
                                    </p:anim>
                                  </p:childTnLst>
                                </p:cTn>
                              </p:par>
                              <p:par>
                                <p:cTn id="104" presetID="2" presetClass="entr" presetSubtype="2"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 calcmode="lin" valueType="num">
                                      <p:cBhvr additive="base">
                                        <p:cTn id="106" dur="500" fill="hold"/>
                                        <p:tgtEl>
                                          <p:spTgt spid="68"/>
                                        </p:tgtEl>
                                        <p:attrNameLst>
                                          <p:attrName>ppt_x</p:attrName>
                                        </p:attrNameLst>
                                      </p:cBhvr>
                                      <p:tavLst>
                                        <p:tav tm="0">
                                          <p:val>
                                            <p:strVal val="1+#ppt_w/2"/>
                                          </p:val>
                                        </p:tav>
                                        <p:tav tm="100000">
                                          <p:val>
                                            <p:strVal val="#ppt_x"/>
                                          </p:val>
                                        </p:tav>
                                      </p:tavLst>
                                    </p:anim>
                                    <p:anim calcmode="lin" valueType="num">
                                      <p:cBhvr additive="base">
                                        <p:cTn id="107" dur="500" fill="hold"/>
                                        <p:tgtEl>
                                          <p:spTgt spid="68"/>
                                        </p:tgtEl>
                                        <p:attrNameLst>
                                          <p:attrName>ppt_y</p:attrName>
                                        </p:attrNameLst>
                                      </p:cBhvr>
                                      <p:tavLst>
                                        <p:tav tm="0">
                                          <p:val>
                                            <p:strVal val="#ppt_y"/>
                                          </p:val>
                                        </p:tav>
                                        <p:tav tm="100000">
                                          <p:val>
                                            <p:strVal val="#ppt_y"/>
                                          </p:val>
                                        </p:tav>
                                      </p:tavLst>
                                    </p:anim>
                                  </p:childTnLst>
                                </p:cTn>
                              </p:par>
                            </p:childTnLst>
                          </p:cTn>
                        </p:par>
                        <p:par>
                          <p:cTn id="108" fill="hold">
                            <p:stCondLst>
                              <p:cond delay="3000"/>
                            </p:stCondLst>
                            <p:childTnLst>
                              <p:par>
                                <p:cTn id="109" presetID="16" presetClass="entr" presetSubtype="21" fill="hold" grpId="0" nodeType="afterEffect">
                                  <p:stCondLst>
                                    <p:cond delay="0"/>
                                  </p:stCondLst>
                                  <p:childTnLst>
                                    <p:set>
                                      <p:cBhvr>
                                        <p:cTn id="110" dur="1" fill="hold">
                                          <p:stCondLst>
                                            <p:cond delay="0"/>
                                          </p:stCondLst>
                                        </p:cTn>
                                        <p:tgtEl>
                                          <p:spTgt spid="34"/>
                                        </p:tgtEl>
                                        <p:attrNameLst>
                                          <p:attrName>style.visibility</p:attrName>
                                        </p:attrNameLst>
                                      </p:cBhvr>
                                      <p:to>
                                        <p:strVal val="visible"/>
                                      </p:to>
                                    </p:set>
                                    <p:animEffect transition="in" filter="barn(inVertical)">
                                      <p:cBhvr>
                                        <p:cTn id="111" dur="500"/>
                                        <p:tgtEl>
                                          <p:spTgt spid="34"/>
                                        </p:tgtEl>
                                      </p:cBhvr>
                                    </p:animEffect>
                                  </p:childTnLst>
                                </p:cTn>
                              </p:par>
                              <p:par>
                                <p:cTn id="112" presetID="16" presetClass="entr" presetSubtype="21" fill="hold" grpId="0" nodeType="withEffect">
                                  <p:stCondLst>
                                    <p:cond delay="0"/>
                                  </p:stCondLst>
                                  <p:childTnLst>
                                    <p:set>
                                      <p:cBhvr>
                                        <p:cTn id="113" dur="1" fill="hold">
                                          <p:stCondLst>
                                            <p:cond delay="0"/>
                                          </p:stCondLst>
                                        </p:cTn>
                                        <p:tgtEl>
                                          <p:spTgt spid="65"/>
                                        </p:tgtEl>
                                        <p:attrNameLst>
                                          <p:attrName>style.visibility</p:attrName>
                                        </p:attrNameLst>
                                      </p:cBhvr>
                                      <p:to>
                                        <p:strVal val="visible"/>
                                      </p:to>
                                    </p:set>
                                    <p:animEffect transition="in" filter="barn(inVertical)">
                                      <p:cBhvr>
                                        <p:cTn id="114" dur="500"/>
                                        <p:tgtEl>
                                          <p:spTgt spid="65"/>
                                        </p:tgtEl>
                                      </p:cBhvr>
                                    </p:animEffect>
                                  </p:childTnLst>
                                </p:cTn>
                              </p:par>
                              <p:par>
                                <p:cTn id="115" presetID="16" presetClass="entr" presetSubtype="21" fill="hold" grpId="0" nodeType="withEffect">
                                  <p:stCondLst>
                                    <p:cond delay="0"/>
                                  </p:stCondLst>
                                  <p:childTnLst>
                                    <p:set>
                                      <p:cBhvr>
                                        <p:cTn id="116" dur="1" fill="hold">
                                          <p:stCondLst>
                                            <p:cond delay="0"/>
                                          </p:stCondLst>
                                        </p:cTn>
                                        <p:tgtEl>
                                          <p:spTgt spid="67"/>
                                        </p:tgtEl>
                                        <p:attrNameLst>
                                          <p:attrName>style.visibility</p:attrName>
                                        </p:attrNameLst>
                                      </p:cBhvr>
                                      <p:to>
                                        <p:strVal val="visible"/>
                                      </p:to>
                                    </p:set>
                                    <p:animEffect transition="in" filter="barn(inVertical)">
                                      <p:cBhvr>
                                        <p:cTn id="117" dur="500"/>
                                        <p:tgtEl>
                                          <p:spTgt spid="67"/>
                                        </p:tgtEl>
                                      </p:cBhvr>
                                    </p:animEffect>
                                  </p:childTnLst>
                                </p:cTn>
                              </p:par>
                              <p:par>
                                <p:cTn id="118" presetID="16" presetClass="entr" presetSubtype="21" fill="hold" grpId="0" nodeType="withEffect">
                                  <p:stCondLst>
                                    <p:cond delay="0"/>
                                  </p:stCondLst>
                                  <p:childTnLst>
                                    <p:set>
                                      <p:cBhvr>
                                        <p:cTn id="119" dur="1" fill="hold">
                                          <p:stCondLst>
                                            <p:cond delay="0"/>
                                          </p:stCondLst>
                                        </p:cTn>
                                        <p:tgtEl>
                                          <p:spTgt spid="69"/>
                                        </p:tgtEl>
                                        <p:attrNameLst>
                                          <p:attrName>style.visibility</p:attrName>
                                        </p:attrNameLst>
                                      </p:cBhvr>
                                      <p:to>
                                        <p:strVal val="visible"/>
                                      </p:to>
                                    </p:set>
                                    <p:animEffect transition="in" filter="barn(inVertical)">
                                      <p:cBhvr>
                                        <p:cTn id="120"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3" grpId="0"/>
      <p:bldP spid="34" grpId="0"/>
      <p:bldP spid="38" grpId="0" animBg="1"/>
      <p:bldP spid="39" grpId="0" animBg="1"/>
      <p:bldP spid="40" grpId="0" animBg="1"/>
      <p:bldP spid="41" grpId="0" animBg="1"/>
      <p:bldP spid="61" grpId="0" animBg="1"/>
      <p:bldP spid="64" grpId="0"/>
      <p:bldP spid="65" grpId="0"/>
      <p:bldP spid="66" grpId="0"/>
      <p:bldP spid="67" grpId="0"/>
      <p:bldP spid="68" grpId="0"/>
      <p:bldP spid="69" grpId="0"/>
      <p:bldP spid="70" grpId="0" animBg="1"/>
      <p:bldP spid="72" grpId="0" animBg="1"/>
      <p:bldP spid="73" grpId="0" animBg="1"/>
      <p:bldP spid="7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nvSpPr>
        <p:spPr>
          <a:xfrm>
            <a:off x="5187776" y="2996952"/>
            <a:ext cx="4970604" cy="923330"/>
          </a:xfrm>
          <a:prstGeom prst="rect">
            <a:avLst/>
          </a:prstGeom>
          <a:noFill/>
        </p:spPr>
        <p:txBody>
          <a:bodyPr wrap="square" rtlCol="0" anchor="ctr">
            <a:spAutoFit/>
          </a:bodyPr>
          <a:lstStyle/>
          <a:p>
            <a:pPr>
              <a:defRPr/>
            </a:pPr>
            <a:r>
              <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rPr>
              <a:t>未来工作计划</a:t>
            </a:r>
            <a:endPar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矩形 51"/>
          <p:cNvSpPr>
            <a:spLocks noChangeArrowheads="1"/>
          </p:cNvSpPr>
          <p:nvPr/>
        </p:nvSpPr>
        <p:spPr bwMode="auto">
          <a:xfrm>
            <a:off x="5303118" y="3914881"/>
            <a:ext cx="5601554" cy="60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4" tIns="45717" rIns="91434" bIns="45717">
            <a:spAutoFit/>
          </a:bodyPr>
          <a:lstStyle/>
          <a:p>
            <a:pPr>
              <a:lnSpc>
                <a:spcPct val="120000"/>
              </a:lnSpc>
              <a:spcBef>
                <a:spcPct val="0"/>
              </a:spcBef>
              <a:buFont typeface="Arial" panose="020B0604020202020204" pitchFamily="34" charset="0"/>
              <a:buNone/>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rPr>
              <a:t>请点击录入本章节的概括性描述文字或者复制粘贴，请添加说明文字，图像描述及总结。在此录入本章节的综合描述说明。</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TextBox 37"/>
          <p:cNvSpPr>
            <a:spLocks noChangeArrowheads="1"/>
          </p:cNvSpPr>
          <p:nvPr/>
        </p:nvSpPr>
        <p:spPr bwMode="auto">
          <a:xfrm>
            <a:off x="5187776" y="2446237"/>
            <a:ext cx="2707630" cy="684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spcBef>
                <a:spcPct val="0"/>
              </a:spcBef>
              <a:buNone/>
            </a:pPr>
            <a:r>
              <a:rPr lang="en-US" altLang="zh-CN" sz="4000" b="1" dirty="0">
                <a:solidFill>
                  <a:srgbClr val="C00000"/>
                </a:solidFill>
                <a:effectLst>
                  <a:outerShdw blurRad="50800" dist="38100" dir="2700000" algn="tl" rotWithShape="0">
                    <a:prstClr val="black">
                      <a:alpha val="40000"/>
                    </a:prstClr>
                  </a:outerShdw>
                </a:effectLst>
                <a:latin typeface="Arial" panose="020B0604020202020204" pitchFamily="34" charset="0"/>
                <a:ea typeface="微软雅黑" panose="020B0503020204020204" pitchFamily="34" charset="-122"/>
                <a:cs typeface="Arial" panose="020B0604020202020204" pitchFamily="34" charset="0"/>
              </a:rPr>
              <a:t>PART</a:t>
            </a:r>
            <a:r>
              <a:rPr lang="en-US" altLang="zh-CN" sz="4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rPr>
              <a:t>04</a:t>
            </a:r>
            <a:endParaRPr lang="zh-CN" altLang="en-US" sz="2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2187751" y="1478959"/>
            <a:ext cx="2282799" cy="2909428"/>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4000" advTm="1000">
        <p14:vortex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fltVal val="0"/>
                                          </p:val>
                                        </p:tav>
                                        <p:tav tm="100000">
                                          <p:val>
                                            <p:strVal val="#ppt_h"/>
                                          </p:val>
                                        </p:tav>
                                      </p:tavLst>
                                    </p:anim>
                                    <p:animEffect transition="in" filter="fade">
                                      <p:cBhvr>
                                        <p:cTn id="15" dur="500"/>
                                        <p:tgtEl>
                                          <p:spTgt spid="28"/>
                                        </p:tgtEl>
                                      </p:cBhvr>
                                    </p:animEffect>
                                  </p:childTnLst>
                                </p:cTn>
                              </p:par>
                            </p:childTnLst>
                          </p:cTn>
                        </p:par>
                        <p:par>
                          <p:cTn id="16" fill="hold">
                            <p:stCondLst>
                              <p:cond delay="1500"/>
                            </p:stCondLst>
                            <p:childTnLst>
                              <p:par>
                                <p:cTn id="17" presetID="2" presetClass="entr" presetSubtype="2" fill="hold" grpId="0" nodeType="afterEffect">
                                  <p:stCondLst>
                                    <p:cond delay="0"/>
                                  </p:stCondLst>
                                  <p:iterate type="lt">
                                    <p:tmPct val="10000"/>
                                  </p:iterate>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1+#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p:tgtEl>
                                          <p:spTgt spid="24"/>
                                        </p:tgtEl>
                                        <p:attrNameLst>
                                          <p:attrName>ppt_y</p:attrName>
                                        </p:attrNameLst>
                                      </p:cBhvr>
                                      <p:tavLst>
                                        <p:tav tm="0">
                                          <p:val>
                                            <p:strVal val="#ppt_y+#ppt_h*1.125000"/>
                                          </p:val>
                                        </p:tav>
                                        <p:tav tm="100000">
                                          <p:val>
                                            <p:strVal val="#ppt_y"/>
                                          </p:val>
                                        </p:tav>
                                      </p:tavLst>
                                    </p:anim>
                                    <p:animEffect transition="in" filter="wipe(up)">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523" name="文本框 46"/>
          <p:cNvSpPr txBox="1"/>
          <p:nvPr/>
        </p:nvSpPr>
        <p:spPr>
          <a:xfrm>
            <a:off x="681312" y="1807215"/>
            <a:ext cx="614022"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A.</a:t>
            </a:r>
            <a:endParaRPr lang="zh-CN" altLang="en-US" sz="4000" dirty="0">
              <a:solidFill>
                <a:srgbClr val="C00000"/>
              </a:solidFill>
              <a:cs typeface="+mn-ea"/>
              <a:sym typeface="+mn-lt"/>
            </a:endParaRPr>
          </a:p>
        </p:txBody>
      </p:sp>
      <p:sp>
        <p:nvSpPr>
          <p:cNvPr id="524" name="矩形 523"/>
          <p:cNvSpPr/>
          <p:nvPr/>
        </p:nvSpPr>
        <p:spPr>
          <a:xfrm>
            <a:off x="1220705" y="1910114"/>
            <a:ext cx="4569898" cy="591124"/>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sp>
        <p:nvSpPr>
          <p:cNvPr id="525" name="文本框 46"/>
          <p:cNvSpPr txBox="1"/>
          <p:nvPr/>
        </p:nvSpPr>
        <p:spPr>
          <a:xfrm>
            <a:off x="691636" y="2619764"/>
            <a:ext cx="593376"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B.</a:t>
            </a:r>
            <a:endParaRPr lang="zh-CN" altLang="en-US" sz="4000" dirty="0">
              <a:solidFill>
                <a:srgbClr val="C00000"/>
              </a:solidFill>
              <a:cs typeface="+mn-ea"/>
              <a:sym typeface="+mn-lt"/>
            </a:endParaRPr>
          </a:p>
        </p:txBody>
      </p:sp>
      <p:sp>
        <p:nvSpPr>
          <p:cNvPr id="526" name="矩形 525"/>
          <p:cNvSpPr/>
          <p:nvPr/>
        </p:nvSpPr>
        <p:spPr>
          <a:xfrm>
            <a:off x="1220705" y="2722664"/>
            <a:ext cx="4569898" cy="591124"/>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sp>
        <p:nvSpPr>
          <p:cNvPr id="527" name="文本框 46"/>
          <p:cNvSpPr txBox="1"/>
          <p:nvPr/>
        </p:nvSpPr>
        <p:spPr>
          <a:xfrm>
            <a:off x="694042" y="3404688"/>
            <a:ext cx="588566"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C.</a:t>
            </a:r>
            <a:endParaRPr lang="zh-CN" altLang="en-US" sz="4000" dirty="0">
              <a:solidFill>
                <a:srgbClr val="C00000"/>
              </a:solidFill>
              <a:cs typeface="+mn-ea"/>
              <a:sym typeface="+mn-lt"/>
            </a:endParaRPr>
          </a:p>
        </p:txBody>
      </p:sp>
      <p:sp>
        <p:nvSpPr>
          <p:cNvPr id="528" name="矩形 527"/>
          <p:cNvSpPr/>
          <p:nvPr/>
        </p:nvSpPr>
        <p:spPr>
          <a:xfrm>
            <a:off x="1220705" y="3507588"/>
            <a:ext cx="4569898" cy="591124"/>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sp>
        <p:nvSpPr>
          <p:cNvPr id="529" name="文本框 46"/>
          <p:cNvSpPr txBox="1"/>
          <p:nvPr/>
        </p:nvSpPr>
        <p:spPr>
          <a:xfrm>
            <a:off x="679198" y="4241550"/>
            <a:ext cx="618253"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D.</a:t>
            </a:r>
            <a:endParaRPr lang="zh-CN" altLang="en-US" sz="4000" dirty="0">
              <a:solidFill>
                <a:srgbClr val="C00000"/>
              </a:solidFill>
              <a:cs typeface="+mn-ea"/>
              <a:sym typeface="+mn-lt"/>
            </a:endParaRPr>
          </a:p>
        </p:txBody>
      </p:sp>
      <p:sp>
        <p:nvSpPr>
          <p:cNvPr id="530" name="矩形 529"/>
          <p:cNvSpPr/>
          <p:nvPr/>
        </p:nvSpPr>
        <p:spPr>
          <a:xfrm>
            <a:off x="1220706" y="4344450"/>
            <a:ext cx="3453334" cy="849656"/>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sp>
        <p:nvSpPr>
          <p:cNvPr id="531" name="文本框 46"/>
          <p:cNvSpPr txBox="1"/>
          <p:nvPr/>
        </p:nvSpPr>
        <p:spPr>
          <a:xfrm>
            <a:off x="706064" y="5219644"/>
            <a:ext cx="564521" cy="707730"/>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000" dirty="0">
                <a:solidFill>
                  <a:srgbClr val="C00000"/>
                </a:solidFill>
                <a:cs typeface="+mn-ea"/>
                <a:sym typeface="+mn-lt"/>
              </a:rPr>
              <a:t>E.</a:t>
            </a:r>
            <a:endParaRPr lang="zh-CN" altLang="en-US" sz="4000" dirty="0">
              <a:solidFill>
                <a:srgbClr val="C00000"/>
              </a:solidFill>
              <a:cs typeface="+mn-ea"/>
              <a:sym typeface="+mn-lt"/>
            </a:endParaRPr>
          </a:p>
        </p:txBody>
      </p:sp>
      <p:sp>
        <p:nvSpPr>
          <p:cNvPr id="532" name="矩形 531"/>
          <p:cNvSpPr/>
          <p:nvPr/>
        </p:nvSpPr>
        <p:spPr>
          <a:xfrm>
            <a:off x="1220706" y="5322544"/>
            <a:ext cx="3453334" cy="849656"/>
          </a:xfrm>
          <a:prstGeom prst="rect">
            <a:avLst/>
          </a:prstGeom>
        </p:spPr>
        <p:txBody>
          <a:bodyPr wrap="square">
            <a:spAutoFit/>
          </a:bodyPr>
          <a:lstStyle/>
          <a:p>
            <a:pPr fontAlgn="base">
              <a:lnSpc>
                <a:spcPct val="120000"/>
              </a:lnSpc>
              <a:spcBef>
                <a:spcPct val="0"/>
              </a:spcBef>
              <a:spcAft>
                <a:spcPct val="0"/>
              </a:spcAft>
              <a:defRPr/>
            </a:pPr>
            <a:r>
              <a:rPr lang="zh-CN" altLang="en-US" sz="1400" dirty="0">
                <a:solidFill>
                  <a:srgbClr val="7F7F7F">
                    <a:lumMod val="75000"/>
                  </a:srgbClr>
                </a:solidFill>
                <a:cs typeface="+mn-ea"/>
                <a:sym typeface="+mn-lt"/>
              </a:rPr>
              <a:t>您的内容打在这里，或者通过复制您的文本后，在此框中选择粘贴，并选择只保留文字。</a:t>
            </a:r>
            <a:endParaRPr lang="zh-CN" altLang="zh-CN" sz="1400" dirty="0">
              <a:solidFill>
                <a:srgbClr val="7F7F7F">
                  <a:lumMod val="75000"/>
                </a:srgbClr>
              </a:solidFill>
              <a:cs typeface="+mn-ea"/>
              <a:sym typeface="+mn-lt"/>
            </a:endParaRPr>
          </a:p>
        </p:txBody>
      </p:sp>
      <p:grpSp>
        <p:nvGrpSpPr>
          <p:cNvPr id="2" name="组合 1"/>
          <p:cNvGrpSpPr/>
          <p:nvPr/>
        </p:nvGrpSpPr>
        <p:grpSpPr>
          <a:xfrm>
            <a:off x="5034682" y="-16624"/>
            <a:ext cx="6977956" cy="6940135"/>
            <a:chOff x="5034682" y="-16624"/>
            <a:chExt cx="6977956" cy="6940135"/>
          </a:xfrm>
        </p:grpSpPr>
        <p:sp>
          <p:nvSpPr>
            <p:cNvPr id="292" name="AutoShape 8"/>
            <p:cNvSpPr/>
            <p:nvPr/>
          </p:nvSpPr>
          <p:spPr bwMode="auto">
            <a:xfrm>
              <a:off x="10613265" y="399406"/>
              <a:ext cx="557859" cy="557858"/>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6"/>
                    <a:pt x="1271" y="10800"/>
                  </a:cubicBezTo>
                  <a:cubicBezTo>
                    <a:pt x="1271" y="16054"/>
                    <a:pt x="5546" y="20329"/>
                    <a:pt x="10800" y="20329"/>
                  </a:cubicBezTo>
                  <a:cubicBezTo>
                    <a:pt x="16054" y="20329"/>
                    <a:pt x="20329" y="16054"/>
                    <a:pt x="20329" y="10800"/>
                  </a:cubicBezTo>
                  <a:cubicBezTo>
                    <a:pt x="20329"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3" name="AutoShape 11"/>
            <p:cNvSpPr/>
            <p:nvPr/>
          </p:nvSpPr>
          <p:spPr bwMode="auto">
            <a:xfrm>
              <a:off x="9885212" y="5892892"/>
              <a:ext cx="557859" cy="557858"/>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6"/>
                    <a:pt x="1271" y="10800"/>
                  </a:cubicBezTo>
                  <a:cubicBezTo>
                    <a:pt x="1271" y="16054"/>
                    <a:pt x="5546" y="20329"/>
                    <a:pt x="10800" y="20329"/>
                  </a:cubicBezTo>
                  <a:cubicBezTo>
                    <a:pt x="16054" y="20329"/>
                    <a:pt x="20329" y="16054"/>
                    <a:pt x="20329" y="10800"/>
                  </a:cubicBezTo>
                  <a:cubicBezTo>
                    <a:pt x="20329"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4" name="AutoShape 12"/>
            <p:cNvSpPr/>
            <p:nvPr/>
          </p:nvSpPr>
          <p:spPr bwMode="auto">
            <a:xfrm>
              <a:off x="10811825" y="6573668"/>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5"/>
                    <a:pt x="1271" y="10800"/>
                  </a:cubicBezTo>
                  <a:cubicBezTo>
                    <a:pt x="1271" y="16055"/>
                    <a:pt x="5545" y="20329"/>
                    <a:pt x="10800" y="20329"/>
                  </a:cubicBezTo>
                  <a:cubicBezTo>
                    <a:pt x="16055" y="20329"/>
                    <a:pt x="20329" y="16055"/>
                    <a:pt x="20329" y="10800"/>
                  </a:cubicBezTo>
                  <a:cubicBezTo>
                    <a:pt x="20329"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5" name="AutoShape 13"/>
            <p:cNvSpPr/>
            <p:nvPr/>
          </p:nvSpPr>
          <p:spPr bwMode="auto">
            <a:xfrm>
              <a:off x="11123847" y="5855070"/>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5"/>
                    <a:pt x="1271" y="10800"/>
                  </a:cubicBezTo>
                  <a:cubicBezTo>
                    <a:pt x="1271" y="16055"/>
                    <a:pt x="5545" y="20329"/>
                    <a:pt x="10800" y="20329"/>
                  </a:cubicBezTo>
                  <a:cubicBezTo>
                    <a:pt x="16055" y="20329"/>
                    <a:pt x="20329" y="16055"/>
                    <a:pt x="20329" y="10800"/>
                  </a:cubicBezTo>
                  <a:cubicBezTo>
                    <a:pt x="20329"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6" name="AutoShape 16"/>
            <p:cNvSpPr/>
            <p:nvPr/>
          </p:nvSpPr>
          <p:spPr bwMode="auto">
            <a:xfrm>
              <a:off x="5280518" y="3992392"/>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6" y="1270"/>
                    <a:pt x="1271" y="5545"/>
                    <a:pt x="1271" y="10799"/>
                  </a:cubicBezTo>
                  <a:cubicBezTo>
                    <a:pt x="1271" y="16053"/>
                    <a:pt x="5546" y="20329"/>
                    <a:pt x="10800" y="20329"/>
                  </a:cubicBezTo>
                  <a:cubicBezTo>
                    <a:pt x="16055" y="20329"/>
                    <a:pt x="20330" y="16053"/>
                    <a:pt x="20330" y="10799"/>
                  </a:cubicBezTo>
                  <a:cubicBezTo>
                    <a:pt x="20329"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7" name="AutoShape 18"/>
            <p:cNvSpPr/>
            <p:nvPr/>
          </p:nvSpPr>
          <p:spPr bwMode="auto">
            <a:xfrm>
              <a:off x="8126541" y="1231465"/>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0" y="5545"/>
                    <a:pt x="1270" y="10800"/>
                  </a:cubicBezTo>
                  <a:cubicBezTo>
                    <a:pt x="1270" y="16055"/>
                    <a:pt x="5545" y="20330"/>
                    <a:pt x="10800" y="20330"/>
                  </a:cubicBezTo>
                  <a:cubicBezTo>
                    <a:pt x="16055" y="20330"/>
                    <a:pt x="20329" y="16055"/>
                    <a:pt x="20329" y="10800"/>
                  </a:cubicBezTo>
                  <a:cubicBezTo>
                    <a:pt x="20329"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8" name="AutoShape 19"/>
            <p:cNvSpPr/>
            <p:nvPr/>
          </p:nvSpPr>
          <p:spPr bwMode="auto">
            <a:xfrm>
              <a:off x="10594354" y="4020756"/>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5"/>
                    <a:pt x="1271" y="10800"/>
                  </a:cubicBezTo>
                  <a:cubicBezTo>
                    <a:pt x="1271" y="16055"/>
                    <a:pt x="5545" y="20329"/>
                    <a:pt x="10800" y="20329"/>
                  </a:cubicBezTo>
                  <a:cubicBezTo>
                    <a:pt x="16055" y="20329"/>
                    <a:pt x="20329" y="16055"/>
                    <a:pt x="20329" y="10800"/>
                  </a:cubicBezTo>
                  <a:cubicBezTo>
                    <a:pt x="20329"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299" name="AutoShape 20"/>
            <p:cNvSpPr/>
            <p:nvPr/>
          </p:nvSpPr>
          <p:spPr bwMode="auto">
            <a:xfrm>
              <a:off x="11577698" y="1269287"/>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0" y="5545"/>
                    <a:pt x="1270" y="10800"/>
                  </a:cubicBezTo>
                  <a:cubicBezTo>
                    <a:pt x="1270" y="16055"/>
                    <a:pt x="5545" y="20330"/>
                    <a:pt x="10800" y="20330"/>
                  </a:cubicBezTo>
                  <a:cubicBezTo>
                    <a:pt x="16054" y="20330"/>
                    <a:pt x="20329" y="16055"/>
                    <a:pt x="20329" y="10800"/>
                  </a:cubicBezTo>
                  <a:cubicBezTo>
                    <a:pt x="20329" y="5545"/>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0" name="AutoShape 21"/>
            <p:cNvSpPr/>
            <p:nvPr/>
          </p:nvSpPr>
          <p:spPr bwMode="auto">
            <a:xfrm>
              <a:off x="8627668" y="5259391"/>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6"/>
                    <a:pt x="16755" y="21600"/>
                    <a:pt x="10800" y="21600"/>
                  </a:cubicBezTo>
                  <a:close/>
                  <a:moveTo>
                    <a:pt x="10800" y="1270"/>
                  </a:moveTo>
                  <a:cubicBezTo>
                    <a:pt x="5545" y="1270"/>
                    <a:pt x="1270" y="5545"/>
                    <a:pt x="1270" y="10800"/>
                  </a:cubicBezTo>
                  <a:cubicBezTo>
                    <a:pt x="1270" y="16054"/>
                    <a:pt x="5545" y="20329"/>
                    <a:pt x="10800" y="20329"/>
                  </a:cubicBezTo>
                  <a:cubicBezTo>
                    <a:pt x="16054" y="20329"/>
                    <a:pt x="20329" y="16054"/>
                    <a:pt x="20329" y="10800"/>
                  </a:cubicBezTo>
                  <a:cubicBezTo>
                    <a:pt x="20329" y="5546"/>
                    <a:pt x="16054"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1" name="AutoShape 22"/>
            <p:cNvSpPr/>
            <p:nvPr/>
          </p:nvSpPr>
          <p:spPr bwMode="auto">
            <a:xfrm>
              <a:off x="11483145" y="4427332"/>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6"/>
                    <a:pt x="16755" y="21600"/>
                    <a:pt x="10800" y="21600"/>
                  </a:cubicBezTo>
                  <a:close/>
                  <a:moveTo>
                    <a:pt x="10800" y="1270"/>
                  </a:moveTo>
                  <a:cubicBezTo>
                    <a:pt x="5545" y="1270"/>
                    <a:pt x="1270" y="5545"/>
                    <a:pt x="1270" y="10800"/>
                  </a:cubicBezTo>
                  <a:cubicBezTo>
                    <a:pt x="1270" y="16054"/>
                    <a:pt x="5545" y="20329"/>
                    <a:pt x="10800" y="20329"/>
                  </a:cubicBezTo>
                  <a:cubicBezTo>
                    <a:pt x="16054" y="20329"/>
                    <a:pt x="20329" y="16054"/>
                    <a:pt x="20329" y="10800"/>
                  </a:cubicBezTo>
                  <a:cubicBezTo>
                    <a:pt x="20329" y="5546"/>
                    <a:pt x="16054"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2" name="AutoShape 23"/>
            <p:cNvSpPr/>
            <p:nvPr/>
          </p:nvSpPr>
          <p:spPr bwMode="auto">
            <a:xfrm>
              <a:off x="11227855" y="2158078"/>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1" y="5545"/>
                    <a:pt x="1271" y="10800"/>
                  </a:cubicBezTo>
                  <a:cubicBezTo>
                    <a:pt x="1271" y="16055"/>
                    <a:pt x="5545" y="20329"/>
                    <a:pt x="10800" y="20329"/>
                  </a:cubicBezTo>
                  <a:cubicBezTo>
                    <a:pt x="16055" y="20329"/>
                    <a:pt x="20329" y="16055"/>
                    <a:pt x="20329" y="10800"/>
                  </a:cubicBezTo>
                  <a:cubicBezTo>
                    <a:pt x="20329"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3" name="AutoShape 24"/>
            <p:cNvSpPr/>
            <p:nvPr/>
          </p:nvSpPr>
          <p:spPr bwMode="auto">
            <a:xfrm>
              <a:off x="9932488" y="40108"/>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1" y="5545"/>
                    <a:pt x="1271" y="10800"/>
                  </a:cubicBezTo>
                  <a:cubicBezTo>
                    <a:pt x="1271" y="16054"/>
                    <a:pt x="5545" y="20329"/>
                    <a:pt x="10800" y="20329"/>
                  </a:cubicBezTo>
                  <a:cubicBezTo>
                    <a:pt x="16055" y="20329"/>
                    <a:pt x="20330" y="16054"/>
                    <a:pt x="20330" y="10800"/>
                  </a:cubicBezTo>
                  <a:cubicBezTo>
                    <a:pt x="20330"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4" name="AutoShape 25"/>
            <p:cNvSpPr/>
            <p:nvPr/>
          </p:nvSpPr>
          <p:spPr bwMode="auto">
            <a:xfrm>
              <a:off x="7880705" y="3538540"/>
              <a:ext cx="1369827" cy="888791"/>
            </a:xfrm>
            <a:custGeom>
              <a:avLst/>
              <a:gdLst/>
              <a:ahLst/>
              <a:cxnLst/>
              <a:rect l="0" t="0" r="r" b="b"/>
              <a:pathLst>
                <a:path w="21538" h="21552">
                  <a:moveTo>
                    <a:pt x="21315" y="21552"/>
                  </a:moveTo>
                  <a:cubicBezTo>
                    <a:pt x="21274" y="21552"/>
                    <a:pt x="21232" y="21535"/>
                    <a:pt x="21195" y="21498"/>
                  </a:cubicBezTo>
                  <a:lnTo>
                    <a:pt x="103" y="634"/>
                  </a:lnTo>
                  <a:cubicBezTo>
                    <a:pt x="-1" y="532"/>
                    <a:pt x="-31" y="319"/>
                    <a:pt x="35" y="159"/>
                  </a:cubicBezTo>
                  <a:cubicBezTo>
                    <a:pt x="102" y="-1"/>
                    <a:pt x="239" y="-48"/>
                    <a:pt x="343" y="55"/>
                  </a:cubicBezTo>
                  <a:lnTo>
                    <a:pt x="21435" y="20919"/>
                  </a:lnTo>
                  <a:cubicBezTo>
                    <a:pt x="21539" y="21021"/>
                    <a:pt x="21569" y="21234"/>
                    <a:pt x="21503" y="21394"/>
                  </a:cubicBezTo>
                  <a:cubicBezTo>
                    <a:pt x="21460" y="21496"/>
                    <a:pt x="21388" y="21552"/>
                    <a:pt x="21315" y="21552"/>
                  </a:cubicBezTo>
                  <a:close/>
                  <a:moveTo>
                    <a:pt x="21315" y="2155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5" name="AutoShape 29"/>
            <p:cNvSpPr/>
            <p:nvPr/>
          </p:nvSpPr>
          <p:spPr bwMode="auto">
            <a:xfrm>
              <a:off x="8400742" y="2129712"/>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6" name="AutoShape 30"/>
            <p:cNvSpPr/>
            <p:nvPr/>
          </p:nvSpPr>
          <p:spPr bwMode="auto">
            <a:xfrm>
              <a:off x="10774003" y="4985189"/>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7" name="AutoShape 31"/>
            <p:cNvSpPr/>
            <p:nvPr/>
          </p:nvSpPr>
          <p:spPr bwMode="auto">
            <a:xfrm>
              <a:off x="6169309" y="3264339"/>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8" name="AutoShape 34"/>
            <p:cNvSpPr/>
            <p:nvPr/>
          </p:nvSpPr>
          <p:spPr bwMode="auto">
            <a:xfrm>
              <a:off x="5034682" y="4588071"/>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09" name="AutoShape 35"/>
            <p:cNvSpPr/>
            <p:nvPr/>
          </p:nvSpPr>
          <p:spPr bwMode="auto">
            <a:xfrm>
              <a:off x="8060354" y="4266592"/>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9"/>
                    <a:pt x="2817" y="10800"/>
                  </a:cubicBezTo>
                  <a:cubicBezTo>
                    <a:pt x="2817" y="15201"/>
                    <a:pt x="6398" y="18783"/>
                    <a:pt x="10800" y="18783"/>
                  </a:cubicBezTo>
                  <a:cubicBezTo>
                    <a:pt x="15202" y="18783"/>
                    <a:pt x="18783" y="15201"/>
                    <a:pt x="18783" y="10800"/>
                  </a:cubicBezTo>
                  <a:cubicBezTo>
                    <a:pt x="18783" y="6399"/>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0" name="AutoShape 36"/>
            <p:cNvSpPr/>
            <p:nvPr/>
          </p:nvSpPr>
          <p:spPr bwMode="auto">
            <a:xfrm>
              <a:off x="7691601" y="2006794"/>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1" name="AutoShape 38"/>
            <p:cNvSpPr/>
            <p:nvPr/>
          </p:nvSpPr>
          <p:spPr bwMode="auto">
            <a:xfrm>
              <a:off x="11795168" y="3945116"/>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9"/>
                    <a:pt x="2817" y="10800"/>
                  </a:cubicBezTo>
                  <a:cubicBezTo>
                    <a:pt x="2817" y="15201"/>
                    <a:pt x="6398" y="18783"/>
                    <a:pt x="10800" y="18783"/>
                  </a:cubicBezTo>
                  <a:cubicBezTo>
                    <a:pt x="15201" y="18783"/>
                    <a:pt x="18783" y="15201"/>
                    <a:pt x="18783" y="10800"/>
                  </a:cubicBezTo>
                  <a:cubicBezTo>
                    <a:pt x="18783" y="6399"/>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2" name="AutoShape 39"/>
            <p:cNvSpPr/>
            <p:nvPr/>
          </p:nvSpPr>
          <p:spPr bwMode="auto">
            <a:xfrm>
              <a:off x="11747892" y="2016250"/>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3" name="AutoShape 41"/>
            <p:cNvSpPr/>
            <p:nvPr/>
          </p:nvSpPr>
          <p:spPr bwMode="auto">
            <a:xfrm>
              <a:off x="9090973" y="21196"/>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4" name="AutoShape 42"/>
            <p:cNvSpPr/>
            <p:nvPr/>
          </p:nvSpPr>
          <p:spPr bwMode="auto">
            <a:xfrm>
              <a:off x="9535369" y="6630399"/>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5" name="AutoShape 43"/>
            <p:cNvSpPr/>
            <p:nvPr/>
          </p:nvSpPr>
          <p:spPr bwMode="auto">
            <a:xfrm>
              <a:off x="7625413" y="6148182"/>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6" name="AutoShape 44"/>
            <p:cNvSpPr/>
            <p:nvPr/>
          </p:nvSpPr>
          <p:spPr bwMode="auto">
            <a:xfrm>
              <a:off x="5233242" y="5505227"/>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2" y="18783"/>
                    <a:pt x="18783" y="15202"/>
                    <a:pt x="18783" y="10800"/>
                  </a:cubicBezTo>
                  <a:cubicBezTo>
                    <a:pt x="18783" y="6398"/>
                    <a:pt x="15202"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7" name="AutoShape 46"/>
            <p:cNvSpPr/>
            <p:nvPr/>
          </p:nvSpPr>
          <p:spPr bwMode="auto">
            <a:xfrm>
              <a:off x="11208943" y="-16624"/>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8" name="AutoShape 47"/>
            <p:cNvSpPr/>
            <p:nvPr/>
          </p:nvSpPr>
          <p:spPr bwMode="auto">
            <a:xfrm>
              <a:off x="10253966" y="1420570"/>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19" name="AutoShape 48"/>
            <p:cNvSpPr/>
            <p:nvPr/>
          </p:nvSpPr>
          <p:spPr bwMode="auto">
            <a:xfrm>
              <a:off x="11520966" y="3046869"/>
              <a:ext cx="217470" cy="217470"/>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2817"/>
                  </a:moveTo>
                  <a:cubicBezTo>
                    <a:pt x="6398" y="2817"/>
                    <a:pt x="2817" y="6398"/>
                    <a:pt x="2817" y="10800"/>
                  </a:cubicBezTo>
                  <a:cubicBezTo>
                    <a:pt x="2817" y="15202"/>
                    <a:pt x="6398" y="18783"/>
                    <a:pt x="10800" y="18783"/>
                  </a:cubicBezTo>
                  <a:cubicBezTo>
                    <a:pt x="15201" y="18783"/>
                    <a:pt x="18783" y="15202"/>
                    <a:pt x="18783" y="10800"/>
                  </a:cubicBezTo>
                  <a:cubicBezTo>
                    <a:pt x="18783" y="6398"/>
                    <a:pt x="15201" y="2817"/>
                    <a:pt x="10800" y="2817"/>
                  </a:cubicBezTo>
                  <a:close/>
                  <a:moveTo>
                    <a:pt x="10800" y="281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0" name="AutoShape 49"/>
            <p:cNvSpPr/>
            <p:nvPr/>
          </p:nvSpPr>
          <p:spPr bwMode="auto">
            <a:xfrm>
              <a:off x="7795607" y="2299906"/>
              <a:ext cx="671321" cy="557858"/>
            </a:xfrm>
            <a:custGeom>
              <a:avLst/>
              <a:gdLst/>
              <a:ahLst/>
              <a:cxnLst/>
              <a:rect l="0" t="0" r="r" b="b"/>
              <a:pathLst>
                <a:path w="21488" h="21532">
                  <a:moveTo>
                    <a:pt x="454" y="21532"/>
                  </a:moveTo>
                  <a:cubicBezTo>
                    <a:pt x="323" y="21532"/>
                    <a:pt x="193" y="21464"/>
                    <a:pt x="103" y="21333"/>
                  </a:cubicBezTo>
                  <a:cubicBezTo>
                    <a:pt x="-56" y="21099"/>
                    <a:pt x="-28" y="20754"/>
                    <a:pt x="165" y="20562"/>
                  </a:cubicBezTo>
                  <a:lnTo>
                    <a:pt x="20746" y="125"/>
                  </a:lnTo>
                  <a:cubicBezTo>
                    <a:pt x="20939" y="-68"/>
                    <a:pt x="21225" y="-34"/>
                    <a:pt x="21385" y="199"/>
                  </a:cubicBezTo>
                  <a:cubicBezTo>
                    <a:pt x="21544" y="433"/>
                    <a:pt x="21516" y="778"/>
                    <a:pt x="21323" y="970"/>
                  </a:cubicBezTo>
                  <a:lnTo>
                    <a:pt x="742" y="21407"/>
                  </a:lnTo>
                  <a:cubicBezTo>
                    <a:pt x="658" y="21491"/>
                    <a:pt x="556" y="21532"/>
                    <a:pt x="454" y="21532"/>
                  </a:cubicBezTo>
                  <a:close/>
                  <a:moveTo>
                    <a:pt x="454" y="2153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1" name="AutoShape 50"/>
            <p:cNvSpPr/>
            <p:nvPr/>
          </p:nvSpPr>
          <p:spPr bwMode="auto">
            <a:xfrm>
              <a:off x="8570936" y="1344928"/>
              <a:ext cx="689050" cy="840334"/>
            </a:xfrm>
            <a:custGeom>
              <a:avLst/>
              <a:gdLst/>
              <a:ahLst/>
              <a:cxnLst/>
              <a:rect l="0" t="0" r="r" b="b"/>
              <a:pathLst>
                <a:path w="21490" h="21555">
                  <a:moveTo>
                    <a:pt x="441" y="21555"/>
                  </a:moveTo>
                  <a:cubicBezTo>
                    <a:pt x="343" y="21555"/>
                    <a:pt x="244" y="21528"/>
                    <a:pt x="163" y="21474"/>
                  </a:cubicBezTo>
                  <a:cubicBezTo>
                    <a:pt x="-27" y="21347"/>
                    <a:pt x="-55" y="21118"/>
                    <a:pt x="99" y="20963"/>
                  </a:cubicBezTo>
                  <a:lnTo>
                    <a:pt x="20706" y="134"/>
                  </a:lnTo>
                  <a:cubicBezTo>
                    <a:pt x="20860" y="-22"/>
                    <a:pt x="21138" y="-45"/>
                    <a:pt x="21327" y="81"/>
                  </a:cubicBezTo>
                  <a:cubicBezTo>
                    <a:pt x="21516" y="208"/>
                    <a:pt x="21545" y="437"/>
                    <a:pt x="21391" y="592"/>
                  </a:cubicBezTo>
                  <a:lnTo>
                    <a:pt x="784" y="21421"/>
                  </a:lnTo>
                  <a:cubicBezTo>
                    <a:pt x="697" y="21509"/>
                    <a:pt x="569" y="21555"/>
                    <a:pt x="441" y="21555"/>
                  </a:cubicBezTo>
                  <a:close/>
                  <a:moveTo>
                    <a:pt x="441" y="21555"/>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2" name="AutoShape 51"/>
            <p:cNvSpPr/>
            <p:nvPr/>
          </p:nvSpPr>
          <p:spPr bwMode="auto">
            <a:xfrm>
              <a:off x="8003623" y="3188697"/>
              <a:ext cx="648865" cy="83915"/>
            </a:xfrm>
            <a:custGeom>
              <a:avLst/>
              <a:gdLst/>
              <a:ahLst/>
              <a:cxnLst/>
              <a:rect l="0" t="0" r="r" b="b"/>
              <a:pathLst>
                <a:path w="21600" h="21600">
                  <a:moveTo>
                    <a:pt x="64" y="0"/>
                  </a:moveTo>
                  <a:lnTo>
                    <a:pt x="21600" y="16821"/>
                  </a:lnTo>
                  <a:lnTo>
                    <a:pt x="21536" y="21600"/>
                  </a:lnTo>
                  <a:lnTo>
                    <a:pt x="0" y="4779"/>
                  </a:lnTo>
                  <a:close/>
                  <a:moveTo>
                    <a:pt x="6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3" name="AutoShape 52"/>
            <p:cNvSpPr/>
            <p:nvPr/>
          </p:nvSpPr>
          <p:spPr bwMode="auto">
            <a:xfrm>
              <a:off x="8552026" y="2328272"/>
              <a:ext cx="273020" cy="698506"/>
            </a:xfrm>
            <a:custGeom>
              <a:avLst/>
              <a:gdLst/>
              <a:ahLst/>
              <a:cxnLst/>
              <a:rect l="0" t="0" r="r" b="b"/>
              <a:pathLst>
                <a:path w="21600" h="21600">
                  <a:moveTo>
                    <a:pt x="20082" y="21600"/>
                  </a:moveTo>
                  <a:lnTo>
                    <a:pt x="0" y="195"/>
                  </a:lnTo>
                  <a:lnTo>
                    <a:pt x="1517" y="0"/>
                  </a:lnTo>
                  <a:lnTo>
                    <a:pt x="21600" y="21405"/>
                  </a:lnTo>
                  <a:close/>
                  <a:moveTo>
                    <a:pt x="20082"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4" name="AutoShape 53"/>
            <p:cNvSpPr/>
            <p:nvPr/>
          </p:nvSpPr>
          <p:spPr bwMode="auto">
            <a:xfrm>
              <a:off x="9166615" y="2630839"/>
              <a:ext cx="737507" cy="497581"/>
            </a:xfrm>
            <a:custGeom>
              <a:avLst/>
              <a:gdLst/>
              <a:ahLst/>
              <a:cxnLst/>
              <a:rect l="0" t="0" r="r" b="b"/>
              <a:pathLst>
                <a:path w="21600" h="21600">
                  <a:moveTo>
                    <a:pt x="21295" y="0"/>
                  </a:moveTo>
                  <a:lnTo>
                    <a:pt x="21600" y="684"/>
                  </a:lnTo>
                  <a:lnTo>
                    <a:pt x="305" y="21600"/>
                  </a:lnTo>
                  <a:lnTo>
                    <a:pt x="0" y="20916"/>
                  </a:lnTo>
                  <a:close/>
                  <a:moveTo>
                    <a:pt x="2129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5" name="AutoShape 54"/>
            <p:cNvSpPr/>
            <p:nvPr/>
          </p:nvSpPr>
          <p:spPr bwMode="auto">
            <a:xfrm>
              <a:off x="8466928" y="1136913"/>
              <a:ext cx="611045" cy="235199"/>
            </a:xfrm>
            <a:custGeom>
              <a:avLst/>
              <a:gdLst/>
              <a:ahLst/>
              <a:cxnLst/>
              <a:rect l="0" t="0" r="r" b="b"/>
              <a:pathLst>
                <a:path w="21600" h="21600">
                  <a:moveTo>
                    <a:pt x="21374" y="0"/>
                  </a:moveTo>
                  <a:lnTo>
                    <a:pt x="21600" y="1634"/>
                  </a:lnTo>
                  <a:lnTo>
                    <a:pt x="226" y="21600"/>
                  </a:lnTo>
                  <a:lnTo>
                    <a:pt x="0" y="19966"/>
                  </a:lnTo>
                  <a:close/>
                  <a:moveTo>
                    <a:pt x="2137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6" name="AutoShape 55"/>
            <p:cNvSpPr/>
            <p:nvPr/>
          </p:nvSpPr>
          <p:spPr bwMode="auto">
            <a:xfrm>
              <a:off x="9638195" y="333219"/>
              <a:ext cx="354571" cy="390028"/>
            </a:xfrm>
            <a:custGeom>
              <a:avLst/>
              <a:gdLst/>
              <a:ahLst/>
              <a:cxnLst/>
              <a:rect l="0" t="0" r="r" b="b"/>
              <a:pathLst>
                <a:path w="21600" h="21600">
                  <a:moveTo>
                    <a:pt x="20743" y="0"/>
                  </a:moveTo>
                  <a:lnTo>
                    <a:pt x="21600" y="699"/>
                  </a:lnTo>
                  <a:lnTo>
                    <a:pt x="857" y="21600"/>
                  </a:lnTo>
                  <a:lnTo>
                    <a:pt x="0" y="20901"/>
                  </a:lnTo>
                  <a:close/>
                  <a:moveTo>
                    <a:pt x="20743"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7" name="AutoShape 56"/>
            <p:cNvSpPr/>
            <p:nvPr/>
          </p:nvSpPr>
          <p:spPr bwMode="auto">
            <a:xfrm>
              <a:off x="9800115" y="805981"/>
              <a:ext cx="855697" cy="197378"/>
            </a:xfrm>
            <a:custGeom>
              <a:avLst/>
              <a:gdLst/>
              <a:ahLst/>
              <a:cxnLst/>
              <a:rect l="0" t="0" r="r" b="b"/>
              <a:pathLst>
                <a:path w="21600" h="21600">
                  <a:moveTo>
                    <a:pt x="100" y="21600"/>
                  </a:moveTo>
                  <a:lnTo>
                    <a:pt x="0" y="19584"/>
                  </a:lnTo>
                  <a:lnTo>
                    <a:pt x="21501" y="0"/>
                  </a:lnTo>
                  <a:lnTo>
                    <a:pt x="21600" y="2016"/>
                  </a:lnTo>
                  <a:close/>
                  <a:moveTo>
                    <a:pt x="100"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8" name="AutoShape 57"/>
            <p:cNvSpPr/>
            <p:nvPr/>
          </p:nvSpPr>
          <p:spPr bwMode="auto">
            <a:xfrm>
              <a:off x="7502495" y="3756010"/>
              <a:ext cx="81552" cy="1249272"/>
            </a:xfrm>
            <a:custGeom>
              <a:avLst/>
              <a:gdLst/>
              <a:ahLst/>
              <a:cxnLst/>
              <a:rect l="0" t="0" r="r" b="b"/>
              <a:pathLst>
                <a:path w="21600" h="21600">
                  <a:moveTo>
                    <a:pt x="4950" y="0"/>
                  </a:moveTo>
                  <a:lnTo>
                    <a:pt x="21600" y="21583"/>
                  </a:lnTo>
                  <a:lnTo>
                    <a:pt x="16650" y="21600"/>
                  </a:lnTo>
                  <a:lnTo>
                    <a:pt x="0" y="17"/>
                  </a:lnTo>
                  <a:close/>
                  <a:moveTo>
                    <a:pt x="4950"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29" name="AutoShape 58"/>
            <p:cNvSpPr/>
            <p:nvPr/>
          </p:nvSpPr>
          <p:spPr bwMode="auto">
            <a:xfrm>
              <a:off x="6632616" y="4900093"/>
              <a:ext cx="641774" cy="328569"/>
            </a:xfrm>
            <a:custGeom>
              <a:avLst/>
              <a:gdLst/>
              <a:ahLst/>
              <a:cxnLst/>
              <a:rect l="0" t="0" r="r" b="b"/>
              <a:pathLst>
                <a:path w="21600" h="21600">
                  <a:moveTo>
                    <a:pt x="281" y="0"/>
                  </a:moveTo>
                  <a:lnTo>
                    <a:pt x="21600" y="20486"/>
                  </a:lnTo>
                  <a:lnTo>
                    <a:pt x="21319" y="21600"/>
                  </a:lnTo>
                  <a:lnTo>
                    <a:pt x="0" y="1114"/>
                  </a:lnTo>
                  <a:close/>
                  <a:moveTo>
                    <a:pt x="28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0" name="AutoShape 59"/>
            <p:cNvSpPr/>
            <p:nvPr/>
          </p:nvSpPr>
          <p:spPr bwMode="auto">
            <a:xfrm>
              <a:off x="5583085" y="4238227"/>
              <a:ext cx="605135" cy="393575"/>
            </a:xfrm>
            <a:custGeom>
              <a:avLst/>
              <a:gdLst/>
              <a:ahLst/>
              <a:cxnLst/>
              <a:rect l="0" t="0" r="r" b="b"/>
              <a:pathLst>
                <a:path w="21600" h="21600">
                  <a:moveTo>
                    <a:pt x="361" y="0"/>
                  </a:moveTo>
                  <a:lnTo>
                    <a:pt x="21600" y="20726"/>
                  </a:lnTo>
                  <a:lnTo>
                    <a:pt x="21239" y="21600"/>
                  </a:lnTo>
                  <a:lnTo>
                    <a:pt x="0" y="874"/>
                  </a:lnTo>
                  <a:close/>
                  <a:moveTo>
                    <a:pt x="36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1" name="AutoShape 60"/>
            <p:cNvSpPr/>
            <p:nvPr/>
          </p:nvSpPr>
          <p:spPr bwMode="auto">
            <a:xfrm>
              <a:off x="6812264" y="5656511"/>
              <a:ext cx="561404" cy="598043"/>
            </a:xfrm>
            <a:custGeom>
              <a:avLst/>
              <a:gdLst/>
              <a:ahLst/>
              <a:cxnLst/>
              <a:rect l="0" t="0" r="r" b="b"/>
              <a:pathLst>
                <a:path w="21600" h="21600">
                  <a:moveTo>
                    <a:pt x="21069" y="0"/>
                  </a:moveTo>
                  <a:lnTo>
                    <a:pt x="21600" y="466"/>
                  </a:lnTo>
                  <a:lnTo>
                    <a:pt x="531" y="21600"/>
                  </a:lnTo>
                  <a:lnTo>
                    <a:pt x="0" y="21134"/>
                  </a:lnTo>
                  <a:close/>
                  <a:moveTo>
                    <a:pt x="21069"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2" name="AutoShape 61"/>
            <p:cNvSpPr/>
            <p:nvPr/>
          </p:nvSpPr>
          <p:spPr bwMode="auto">
            <a:xfrm>
              <a:off x="5885653" y="5051377"/>
              <a:ext cx="460942" cy="954977"/>
            </a:xfrm>
            <a:custGeom>
              <a:avLst/>
              <a:gdLst/>
              <a:ahLst/>
              <a:cxnLst/>
              <a:rect l="0" t="0" r="r" b="b"/>
              <a:pathLst>
                <a:path w="21600" h="21600">
                  <a:moveTo>
                    <a:pt x="821" y="21600"/>
                  </a:moveTo>
                  <a:lnTo>
                    <a:pt x="0" y="21421"/>
                  </a:lnTo>
                  <a:lnTo>
                    <a:pt x="20779" y="0"/>
                  </a:lnTo>
                  <a:lnTo>
                    <a:pt x="21600" y="179"/>
                  </a:lnTo>
                  <a:close/>
                  <a:moveTo>
                    <a:pt x="821"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3" name="AutoShape 62"/>
            <p:cNvSpPr/>
            <p:nvPr/>
          </p:nvSpPr>
          <p:spPr bwMode="auto">
            <a:xfrm>
              <a:off x="5951839" y="6186004"/>
              <a:ext cx="431395" cy="177285"/>
            </a:xfrm>
            <a:custGeom>
              <a:avLst/>
              <a:gdLst/>
              <a:ahLst/>
              <a:cxnLst/>
              <a:rect l="0" t="0" r="r" b="b"/>
              <a:pathLst>
                <a:path w="21600" h="21600">
                  <a:moveTo>
                    <a:pt x="334" y="0"/>
                  </a:moveTo>
                  <a:lnTo>
                    <a:pt x="21600" y="19458"/>
                  </a:lnTo>
                  <a:lnTo>
                    <a:pt x="21266" y="21600"/>
                  </a:lnTo>
                  <a:lnTo>
                    <a:pt x="0" y="2142"/>
                  </a:lnTo>
                  <a:close/>
                  <a:moveTo>
                    <a:pt x="33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4" name="AutoShape 63"/>
            <p:cNvSpPr/>
            <p:nvPr/>
          </p:nvSpPr>
          <p:spPr bwMode="auto">
            <a:xfrm>
              <a:off x="9800115" y="5174295"/>
              <a:ext cx="263565" cy="743417"/>
            </a:xfrm>
            <a:custGeom>
              <a:avLst/>
              <a:gdLst/>
              <a:ahLst/>
              <a:cxnLst/>
              <a:rect l="0" t="0" r="r" b="b"/>
              <a:pathLst>
                <a:path w="21600" h="21600">
                  <a:moveTo>
                    <a:pt x="1469" y="0"/>
                  </a:moveTo>
                  <a:lnTo>
                    <a:pt x="21600" y="21426"/>
                  </a:lnTo>
                  <a:lnTo>
                    <a:pt x="20131" y="21600"/>
                  </a:lnTo>
                  <a:lnTo>
                    <a:pt x="0" y="174"/>
                  </a:lnTo>
                  <a:close/>
                  <a:moveTo>
                    <a:pt x="1469"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5" name="AutoShape 64"/>
            <p:cNvSpPr/>
            <p:nvPr/>
          </p:nvSpPr>
          <p:spPr bwMode="auto">
            <a:xfrm>
              <a:off x="10405250" y="6015810"/>
              <a:ext cx="720962" cy="113462"/>
            </a:xfrm>
            <a:custGeom>
              <a:avLst/>
              <a:gdLst/>
              <a:ahLst/>
              <a:cxnLst/>
              <a:rect l="0" t="0" r="r" b="b"/>
              <a:pathLst>
                <a:path w="21600" h="21600">
                  <a:moveTo>
                    <a:pt x="21525" y="0"/>
                  </a:moveTo>
                  <a:lnTo>
                    <a:pt x="21600" y="3585"/>
                  </a:lnTo>
                  <a:lnTo>
                    <a:pt x="75" y="21600"/>
                  </a:lnTo>
                  <a:lnTo>
                    <a:pt x="0" y="18015"/>
                  </a:lnTo>
                  <a:close/>
                  <a:moveTo>
                    <a:pt x="2152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6" name="AutoShape 65"/>
            <p:cNvSpPr/>
            <p:nvPr/>
          </p:nvSpPr>
          <p:spPr bwMode="auto">
            <a:xfrm>
              <a:off x="10386340" y="6299466"/>
              <a:ext cx="476308" cy="354571"/>
            </a:xfrm>
            <a:custGeom>
              <a:avLst/>
              <a:gdLst/>
              <a:ahLst/>
              <a:cxnLst/>
              <a:rect l="0" t="0" r="r" b="b"/>
              <a:pathLst>
                <a:path w="21600" h="21600">
                  <a:moveTo>
                    <a:pt x="517" y="0"/>
                  </a:moveTo>
                  <a:lnTo>
                    <a:pt x="21600" y="20647"/>
                  </a:lnTo>
                  <a:lnTo>
                    <a:pt x="21083" y="21600"/>
                  </a:lnTo>
                  <a:lnTo>
                    <a:pt x="0" y="953"/>
                  </a:lnTo>
                  <a:close/>
                  <a:moveTo>
                    <a:pt x="517"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7" name="AutoShape 66"/>
            <p:cNvSpPr/>
            <p:nvPr/>
          </p:nvSpPr>
          <p:spPr bwMode="auto">
            <a:xfrm>
              <a:off x="9232802" y="6195458"/>
              <a:ext cx="654774" cy="112281"/>
            </a:xfrm>
            <a:custGeom>
              <a:avLst/>
              <a:gdLst/>
              <a:ahLst/>
              <a:cxnLst/>
              <a:rect l="0" t="0" r="r" b="b"/>
              <a:pathLst>
                <a:path w="21600" h="21600">
                  <a:moveTo>
                    <a:pt x="21511" y="0"/>
                  </a:moveTo>
                  <a:lnTo>
                    <a:pt x="21600" y="3564"/>
                  </a:lnTo>
                  <a:lnTo>
                    <a:pt x="89" y="21600"/>
                  </a:lnTo>
                  <a:lnTo>
                    <a:pt x="0" y="18036"/>
                  </a:lnTo>
                  <a:close/>
                  <a:moveTo>
                    <a:pt x="2151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8" name="AutoShape 67"/>
            <p:cNvSpPr/>
            <p:nvPr/>
          </p:nvSpPr>
          <p:spPr bwMode="auto">
            <a:xfrm>
              <a:off x="10074317" y="4247682"/>
              <a:ext cx="543675" cy="178468"/>
            </a:xfrm>
            <a:custGeom>
              <a:avLst/>
              <a:gdLst/>
              <a:ahLst/>
              <a:cxnLst/>
              <a:rect l="0" t="0" r="r" b="b"/>
              <a:pathLst>
                <a:path w="21600" h="21600">
                  <a:moveTo>
                    <a:pt x="21385" y="0"/>
                  </a:moveTo>
                  <a:lnTo>
                    <a:pt x="21600" y="2186"/>
                  </a:lnTo>
                  <a:lnTo>
                    <a:pt x="215" y="21600"/>
                  </a:lnTo>
                  <a:lnTo>
                    <a:pt x="0" y="19414"/>
                  </a:lnTo>
                  <a:close/>
                  <a:moveTo>
                    <a:pt x="2138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39" name="AutoShape 68"/>
            <p:cNvSpPr/>
            <p:nvPr/>
          </p:nvSpPr>
          <p:spPr bwMode="auto">
            <a:xfrm>
              <a:off x="10603810" y="2317635"/>
              <a:ext cx="620499" cy="66186"/>
            </a:xfrm>
            <a:custGeom>
              <a:avLst/>
              <a:gdLst/>
              <a:ahLst/>
              <a:cxnLst/>
              <a:rect l="0" t="0" r="r" b="b"/>
              <a:pathLst>
                <a:path w="21600" h="21600">
                  <a:moveTo>
                    <a:pt x="21550" y="0"/>
                  </a:moveTo>
                  <a:lnTo>
                    <a:pt x="21600" y="6154"/>
                  </a:lnTo>
                  <a:lnTo>
                    <a:pt x="50" y="21600"/>
                  </a:lnTo>
                  <a:lnTo>
                    <a:pt x="0" y="15446"/>
                  </a:lnTo>
                  <a:close/>
                  <a:moveTo>
                    <a:pt x="21550"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0" name="AutoShape 69"/>
            <p:cNvSpPr/>
            <p:nvPr/>
          </p:nvSpPr>
          <p:spPr bwMode="auto">
            <a:xfrm>
              <a:off x="9752839" y="2848309"/>
              <a:ext cx="432577" cy="1356825"/>
            </a:xfrm>
            <a:custGeom>
              <a:avLst/>
              <a:gdLst/>
              <a:ahLst/>
              <a:cxnLst/>
              <a:rect l="0" t="0" r="r" b="b"/>
              <a:pathLst>
                <a:path w="21600" h="21600">
                  <a:moveTo>
                    <a:pt x="20699" y="0"/>
                  </a:moveTo>
                  <a:lnTo>
                    <a:pt x="21600" y="88"/>
                  </a:lnTo>
                  <a:lnTo>
                    <a:pt x="901" y="21600"/>
                  </a:lnTo>
                  <a:lnTo>
                    <a:pt x="0" y="21512"/>
                  </a:lnTo>
                  <a:close/>
                  <a:moveTo>
                    <a:pt x="20699"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1" name="AutoShape 71"/>
            <p:cNvSpPr/>
            <p:nvPr/>
          </p:nvSpPr>
          <p:spPr bwMode="auto">
            <a:xfrm>
              <a:off x="10774003" y="4361145"/>
              <a:ext cx="121736" cy="641774"/>
            </a:xfrm>
            <a:custGeom>
              <a:avLst/>
              <a:gdLst/>
              <a:ahLst/>
              <a:cxnLst/>
              <a:rect l="0" t="0" r="r" b="b"/>
              <a:pathLst>
                <a:path w="21600" h="21600">
                  <a:moveTo>
                    <a:pt x="18316" y="21600"/>
                  </a:moveTo>
                  <a:lnTo>
                    <a:pt x="0" y="109"/>
                  </a:lnTo>
                  <a:lnTo>
                    <a:pt x="3284" y="0"/>
                  </a:lnTo>
                  <a:lnTo>
                    <a:pt x="21600" y="21491"/>
                  </a:lnTo>
                  <a:close/>
                  <a:moveTo>
                    <a:pt x="18316"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2" name="AutoShape 72"/>
            <p:cNvSpPr/>
            <p:nvPr/>
          </p:nvSpPr>
          <p:spPr bwMode="auto">
            <a:xfrm>
              <a:off x="10301242" y="5174295"/>
              <a:ext cx="525947" cy="765873"/>
            </a:xfrm>
            <a:custGeom>
              <a:avLst/>
              <a:gdLst/>
              <a:ahLst/>
              <a:cxnLst/>
              <a:rect l="0" t="0" r="r" b="b"/>
              <a:pathLst>
                <a:path w="21600" h="21600">
                  <a:moveTo>
                    <a:pt x="20956" y="0"/>
                  </a:moveTo>
                  <a:lnTo>
                    <a:pt x="21600" y="298"/>
                  </a:lnTo>
                  <a:lnTo>
                    <a:pt x="644" y="21600"/>
                  </a:lnTo>
                  <a:lnTo>
                    <a:pt x="0" y="21302"/>
                  </a:lnTo>
                  <a:close/>
                  <a:moveTo>
                    <a:pt x="20956"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3" name="AutoShape 73"/>
            <p:cNvSpPr/>
            <p:nvPr/>
          </p:nvSpPr>
          <p:spPr bwMode="auto">
            <a:xfrm>
              <a:off x="10405250" y="899352"/>
              <a:ext cx="378209" cy="559039"/>
            </a:xfrm>
            <a:custGeom>
              <a:avLst/>
              <a:gdLst/>
              <a:ahLst/>
              <a:cxnLst/>
              <a:rect l="0" t="0" r="r" b="b"/>
              <a:pathLst>
                <a:path w="21378" h="21524">
                  <a:moveTo>
                    <a:pt x="801" y="21524"/>
                  </a:moveTo>
                  <a:cubicBezTo>
                    <a:pt x="650" y="21524"/>
                    <a:pt x="496" y="21495"/>
                    <a:pt x="360" y="21433"/>
                  </a:cubicBezTo>
                  <a:cubicBezTo>
                    <a:pt x="-10" y="21266"/>
                    <a:pt x="-111" y="20927"/>
                    <a:pt x="133" y="20675"/>
                  </a:cubicBezTo>
                  <a:lnTo>
                    <a:pt x="19907" y="246"/>
                  </a:lnTo>
                  <a:cubicBezTo>
                    <a:pt x="20152" y="-7"/>
                    <a:pt x="20649" y="-76"/>
                    <a:pt x="21018" y="91"/>
                  </a:cubicBezTo>
                  <a:cubicBezTo>
                    <a:pt x="21387" y="257"/>
                    <a:pt x="21489" y="597"/>
                    <a:pt x="21245" y="849"/>
                  </a:cubicBezTo>
                  <a:lnTo>
                    <a:pt x="1471" y="21278"/>
                  </a:lnTo>
                  <a:cubicBezTo>
                    <a:pt x="1316" y="21438"/>
                    <a:pt x="1061" y="21524"/>
                    <a:pt x="801" y="21524"/>
                  </a:cubicBezTo>
                  <a:close/>
                  <a:moveTo>
                    <a:pt x="801" y="2152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4" name="AutoShape 74"/>
            <p:cNvSpPr/>
            <p:nvPr/>
          </p:nvSpPr>
          <p:spPr bwMode="auto">
            <a:xfrm>
              <a:off x="9743384" y="1240921"/>
              <a:ext cx="529493" cy="255291"/>
            </a:xfrm>
            <a:custGeom>
              <a:avLst/>
              <a:gdLst/>
              <a:ahLst/>
              <a:cxnLst/>
              <a:rect l="0" t="0" r="r" b="b"/>
              <a:pathLst>
                <a:path w="21441" h="21434">
                  <a:moveTo>
                    <a:pt x="20866" y="21434"/>
                  </a:moveTo>
                  <a:cubicBezTo>
                    <a:pt x="20786" y="21434"/>
                    <a:pt x="20706" y="21400"/>
                    <a:pt x="20629" y="21328"/>
                  </a:cubicBezTo>
                  <a:lnTo>
                    <a:pt x="337" y="2276"/>
                  </a:lnTo>
                  <a:cubicBezTo>
                    <a:pt x="48" y="2005"/>
                    <a:pt x="-80" y="1299"/>
                    <a:pt x="51" y="700"/>
                  </a:cubicBezTo>
                  <a:cubicBezTo>
                    <a:pt x="182" y="101"/>
                    <a:pt x="521" y="-166"/>
                    <a:pt x="811" y="107"/>
                  </a:cubicBezTo>
                  <a:lnTo>
                    <a:pt x="21103" y="19159"/>
                  </a:lnTo>
                  <a:cubicBezTo>
                    <a:pt x="21392" y="19430"/>
                    <a:pt x="21520" y="20135"/>
                    <a:pt x="21389" y="20735"/>
                  </a:cubicBezTo>
                  <a:cubicBezTo>
                    <a:pt x="21293" y="21174"/>
                    <a:pt x="21084" y="21434"/>
                    <a:pt x="20866" y="21434"/>
                  </a:cubicBezTo>
                  <a:close/>
                  <a:moveTo>
                    <a:pt x="20866" y="2143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5" name="AutoShape 75"/>
            <p:cNvSpPr/>
            <p:nvPr/>
          </p:nvSpPr>
          <p:spPr bwMode="auto">
            <a:xfrm>
              <a:off x="10263422" y="1609675"/>
              <a:ext cx="113462" cy="509400"/>
            </a:xfrm>
            <a:custGeom>
              <a:avLst/>
              <a:gdLst/>
              <a:ahLst/>
              <a:cxnLst/>
              <a:rect l="0" t="0" r="r" b="b"/>
              <a:pathLst>
                <a:path w="21176" h="21552">
                  <a:moveTo>
                    <a:pt x="2652" y="21552"/>
                  </a:moveTo>
                  <a:cubicBezTo>
                    <a:pt x="2498" y="21552"/>
                    <a:pt x="2343" y="21549"/>
                    <a:pt x="2188" y="21543"/>
                  </a:cubicBezTo>
                  <a:cubicBezTo>
                    <a:pt x="750" y="21485"/>
                    <a:pt x="-212" y="21175"/>
                    <a:pt x="40" y="20849"/>
                  </a:cubicBezTo>
                  <a:lnTo>
                    <a:pt x="15921" y="494"/>
                  </a:lnTo>
                  <a:cubicBezTo>
                    <a:pt x="16177" y="168"/>
                    <a:pt x="17559" y="-48"/>
                    <a:pt x="18988" y="9"/>
                  </a:cubicBezTo>
                  <a:cubicBezTo>
                    <a:pt x="20426" y="66"/>
                    <a:pt x="21388" y="377"/>
                    <a:pt x="21136" y="702"/>
                  </a:cubicBezTo>
                  <a:lnTo>
                    <a:pt x="5255" y="21057"/>
                  </a:lnTo>
                  <a:cubicBezTo>
                    <a:pt x="5029" y="21347"/>
                    <a:pt x="3912" y="21552"/>
                    <a:pt x="2652" y="21552"/>
                  </a:cubicBezTo>
                  <a:close/>
                  <a:moveTo>
                    <a:pt x="2652" y="2155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6" name="AutoShape 76"/>
            <p:cNvSpPr/>
            <p:nvPr/>
          </p:nvSpPr>
          <p:spPr bwMode="auto">
            <a:xfrm>
              <a:off x="11104937" y="805981"/>
              <a:ext cx="529493" cy="528312"/>
            </a:xfrm>
            <a:custGeom>
              <a:avLst/>
              <a:gdLst/>
              <a:ahLst/>
              <a:cxnLst/>
              <a:rect l="0" t="0" r="r" b="b"/>
              <a:pathLst>
                <a:path w="21488" h="21544">
                  <a:moveTo>
                    <a:pt x="20912" y="21544"/>
                  </a:moveTo>
                  <a:cubicBezTo>
                    <a:pt x="20765" y="21544"/>
                    <a:pt x="20618" y="21488"/>
                    <a:pt x="20505" y="21375"/>
                  </a:cubicBezTo>
                  <a:lnTo>
                    <a:pt x="169" y="985"/>
                  </a:lnTo>
                  <a:cubicBezTo>
                    <a:pt x="-56" y="760"/>
                    <a:pt x="-56" y="394"/>
                    <a:pt x="169" y="169"/>
                  </a:cubicBezTo>
                  <a:cubicBezTo>
                    <a:pt x="394" y="-56"/>
                    <a:pt x="758" y="-56"/>
                    <a:pt x="983" y="169"/>
                  </a:cubicBezTo>
                  <a:lnTo>
                    <a:pt x="21319" y="20559"/>
                  </a:lnTo>
                  <a:cubicBezTo>
                    <a:pt x="21544" y="20784"/>
                    <a:pt x="21544" y="21150"/>
                    <a:pt x="21319" y="21375"/>
                  </a:cubicBezTo>
                  <a:cubicBezTo>
                    <a:pt x="21207" y="21488"/>
                    <a:pt x="21060" y="21544"/>
                    <a:pt x="20912" y="21544"/>
                  </a:cubicBezTo>
                  <a:close/>
                  <a:moveTo>
                    <a:pt x="20912" y="2154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7" name="AutoShape 77"/>
            <p:cNvSpPr/>
            <p:nvPr/>
          </p:nvSpPr>
          <p:spPr bwMode="auto">
            <a:xfrm>
              <a:off x="11029295" y="161844"/>
              <a:ext cx="235199" cy="294293"/>
            </a:xfrm>
            <a:custGeom>
              <a:avLst/>
              <a:gdLst/>
              <a:ahLst/>
              <a:cxnLst/>
              <a:rect l="0" t="0" r="r" b="b"/>
              <a:pathLst>
                <a:path w="21274" h="21467">
                  <a:moveTo>
                    <a:pt x="1276" y="21467"/>
                  </a:moveTo>
                  <a:cubicBezTo>
                    <a:pt x="1000" y="21467"/>
                    <a:pt x="722" y="21395"/>
                    <a:pt x="488" y="21245"/>
                  </a:cubicBezTo>
                  <a:cubicBezTo>
                    <a:pt x="-66" y="20891"/>
                    <a:pt x="-163" y="20238"/>
                    <a:pt x="273" y="19786"/>
                  </a:cubicBezTo>
                  <a:lnTo>
                    <a:pt x="18994" y="397"/>
                  </a:lnTo>
                  <a:cubicBezTo>
                    <a:pt x="19430" y="-54"/>
                    <a:pt x="20233" y="-133"/>
                    <a:pt x="20786" y="222"/>
                  </a:cubicBezTo>
                  <a:cubicBezTo>
                    <a:pt x="21340" y="576"/>
                    <a:pt x="21437" y="1229"/>
                    <a:pt x="21001" y="1680"/>
                  </a:cubicBezTo>
                  <a:lnTo>
                    <a:pt x="2280" y="21070"/>
                  </a:lnTo>
                  <a:cubicBezTo>
                    <a:pt x="2029" y="21331"/>
                    <a:pt x="1654" y="21467"/>
                    <a:pt x="1276" y="21467"/>
                  </a:cubicBezTo>
                  <a:close/>
                  <a:moveTo>
                    <a:pt x="1276" y="21467"/>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8" name="AutoShape 81"/>
            <p:cNvSpPr/>
            <p:nvPr/>
          </p:nvSpPr>
          <p:spPr bwMode="auto">
            <a:xfrm>
              <a:off x="6358414" y="3321070"/>
              <a:ext cx="680777" cy="65005"/>
            </a:xfrm>
            <a:custGeom>
              <a:avLst/>
              <a:gdLst/>
              <a:ahLst/>
              <a:cxnLst/>
              <a:rect l="0" t="0" r="r" b="b"/>
              <a:pathLst>
                <a:path w="21573" h="21486">
                  <a:moveTo>
                    <a:pt x="449" y="21486"/>
                  </a:moveTo>
                  <a:cubicBezTo>
                    <a:pt x="213" y="21486"/>
                    <a:pt x="14" y="19595"/>
                    <a:pt x="0" y="17149"/>
                  </a:cubicBezTo>
                  <a:cubicBezTo>
                    <a:pt x="-14" y="14610"/>
                    <a:pt x="175" y="12431"/>
                    <a:pt x="423" y="12284"/>
                  </a:cubicBezTo>
                  <a:lnTo>
                    <a:pt x="21097" y="6"/>
                  </a:lnTo>
                  <a:cubicBezTo>
                    <a:pt x="21347" y="-114"/>
                    <a:pt x="21558" y="1798"/>
                    <a:pt x="21572" y="4337"/>
                  </a:cubicBezTo>
                  <a:cubicBezTo>
                    <a:pt x="21586" y="6875"/>
                    <a:pt x="21397" y="9055"/>
                    <a:pt x="21149" y="9202"/>
                  </a:cubicBezTo>
                  <a:lnTo>
                    <a:pt x="475" y="21480"/>
                  </a:lnTo>
                  <a:cubicBezTo>
                    <a:pt x="466" y="21483"/>
                    <a:pt x="458" y="21486"/>
                    <a:pt x="449" y="21486"/>
                  </a:cubicBezTo>
                  <a:close/>
                  <a:moveTo>
                    <a:pt x="449" y="2148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49" name="AutoShape 82"/>
            <p:cNvSpPr/>
            <p:nvPr/>
          </p:nvSpPr>
          <p:spPr bwMode="auto">
            <a:xfrm>
              <a:off x="6263861" y="3453443"/>
              <a:ext cx="113462" cy="1077895"/>
            </a:xfrm>
            <a:custGeom>
              <a:avLst/>
              <a:gdLst/>
              <a:ahLst/>
              <a:cxnLst/>
              <a:rect l="0" t="0" r="r" b="b"/>
              <a:pathLst>
                <a:path w="21379" h="21588">
                  <a:moveTo>
                    <a:pt x="18705" y="21588"/>
                  </a:moveTo>
                  <a:cubicBezTo>
                    <a:pt x="17328" y="21588"/>
                    <a:pt x="16158" y="21475"/>
                    <a:pt x="16044" y="21327"/>
                  </a:cubicBezTo>
                  <a:lnTo>
                    <a:pt x="9" y="307"/>
                  </a:lnTo>
                  <a:cubicBezTo>
                    <a:pt x="-110" y="150"/>
                    <a:pt x="986" y="13"/>
                    <a:pt x="2457" y="1"/>
                  </a:cubicBezTo>
                  <a:cubicBezTo>
                    <a:pt x="3927" y="-12"/>
                    <a:pt x="5217" y="104"/>
                    <a:pt x="5336" y="261"/>
                  </a:cubicBezTo>
                  <a:lnTo>
                    <a:pt x="21371" y="21281"/>
                  </a:lnTo>
                  <a:cubicBezTo>
                    <a:pt x="21490" y="21437"/>
                    <a:pt x="20394" y="21574"/>
                    <a:pt x="18923" y="21587"/>
                  </a:cubicBezTo>
                  <a:cubicBezTo>
                    <a:pt x="18851" y="21588"/>
                    <a:pt x="18778" y="21588"/>
                    <a:pt x="18705" y="21588"/>
                  </a:cubicBezTo>
                  <a:close/>
                  <a:moveTo>
                    <a:pt x="18705" y="21588"/>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0" name="AutoShape 83"/>
            <p:cNvSpPr/>
            <p:nvPr/>
          </p:nvSpPr>
          <p:spPr bwMode="auto">
            <a:xfrm>
              <a:off x="5535809" y="3425078"/>
              <a:ext cx="671321" cy="606317"/>
            </a:xfrm>
            <a:custGeom>
              <a:avLst/>
              <a:gdLst/>
              <a:ahLst/>
              <a:cxnLst/>
              <a:rect l="0" t="0" r="r" b="b"/>
              <a:pathLst>
                <a:path w="21499" h="21544">
                  <a:moveTo>
                    <a:pt x="448" y="21544"/>
                  </a:moveTo>
                  <a:cubicBezTo>
                    <a:pt x="325" y="21544"/>
                    <a:pt x="203" y="21488"/>
                    <a:pt x="114" y="21379"/>
                  </a:cubicBezTo>
                  <a:cubicBezTo>
                    <a:pt x="-51" y="21175"/>
                    <a:pt x="-36" y="20860"/>
                    <a:pt x="148" y="20677"/>
                  </a:cubicBezTo>
                  <a:lnTo>
                    <a:pt x="20751" y="128"/>
                  </a:lnTo>
                  <a:cubicBezTo>
                    <a:pt x="20935" y="-56"/>
                    <a:pt x="21218" y="-39"/>
                    <a:pt x="21384" y="165"/>
                  </a:cubicBezTo>
                  <a:cubicBezTo>
                    <a:pt x="21549" y="370"/>
                    <a:pt x="21534" y="684"/>
                    <a:pt x="21350" y="867"/>
                  </a:cubicBezTo>
                  <a:lnTo>
                    <a:pt x="747" y="21417"/>
                  </a:lnTo>
                  <a:cubicBezTo>
                    <a:pt x="662" y="21502"/>
                    <a:pt x="555" y="21544"/>
                    <a:pt x="448" y="21544"/>
                  </a:cubicBezTo>
                  <a:close/>
                  <a:moveTo>
                    <a:pt x="448" y="2154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1" name="AutoShape 84"/>
            <p:cNvSpPr/>
            <p:nvPr/>
          </p:nvSpPr>
          <p:spPr bwMode="auto">
            <a:xfrm>
              <a:off x="8882958" y="4956825"/>
              <a:ext cx="369937" cy="341571"/>
            </a:xfrm>
            <a:custGeom>
              <a:avLst/>
              <a:gdLst/>
              <a:ahLst/>
              <a:cxnLst/>
              <a:rect l="0" t="0" r="r" b="b"/>
              <a:pathLst>
                <a:path w="21423" h="21504">
                  <a:moveTo>
                    <a:pt x="804" y="21504"/>
                  </a:moveTo>
                  <a:cubicBezTo>
                    <a:pt x="587" y="21504"/>
                    <a:pt x="370" y="21409"/>
                    <a:pt x="212" y="21222"/>
                  </a:cubicBezTo>
                  <a:cubicBezTo>
                    <a:pt x="-88" y="20868"/>
                    <a:pt x="-67" y="20316"/>
                    <a:pt x="260" y="19990"/>
                  </a:cubicBezTo>
                  <a:lnTo>
                    <a:pt x="20076" y="230"/>
                  </a:lnTo>
                  <a:cubicBezTo>
                    <a:pt x="20403" y="-96"/>
                    <a:pt x="20910" y="-73"/>
                    <a:pt x="21212" y="283"/>
                  </a:cubicBezTo>
                  <a:cubicBezTo>
                    <a:pt x="21512" y="637"/>
                    <a:pt x="21490" y="1188"/>
                    <a:pt x="21163" y="1514"/>
                  </a:cubicBezTo>
                  <a:lnTo>
                    <a:pt x="1346" y="21275"/>
                  </a:lnTo>
                  <a:cubicBezTo>
                    <a:pt x="1192" y="21428"/>
                    <a:pt x="998" y="21504"/>
                    <a:pt x="804" y="21504"/>
                  </a:cubicBezTo>
                  <a:close/>
                  <a:moveTo>
                    <a:pt x="804" y="2150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2" name="AutoShape 85"/>
            <p:cNvSpPr/>
            <p:nvPr/>
          </p:nvSpPr>
          <p:spPr bwMode="auto">
            <a:xfrm>
              <a:off x="7975257" y="5363399"/>
              <a:ext cx="657139" cy="75642"/>
            </a:xfrm>
            <a:custGeom>
              <a:avLst/>
              <a:gdLst/>
              <a:ahLst/>
              <a:cxnLst/>
              <a:rect l="0" t="0" r="r" b="b"/>
              <a:pathLst>
                <a:path w="21564" h="21434">
                  <a:moveTo>
                    <a:pt x="21100" y="21434"/>
                  </a:moveTo>
                  <a:cubicBezTo>
                    <a:pt x="21088" y="21434"/>
                    <a:pt x="21076" y="21431"/>
                    <a:pt x="21064" y="21423"/>
                  </a:cubicBezTo>
                  <a:lnTo>
                    <a:pt x="430" y="8008"/>
                  </a:lnTo>
                  <a:cubicBezTo>
                    <a:pt x="174" y="7843"/>
                    <a:pt x="-18" y="5916"/>
                    <a:pt x="1" y="3709"/>
                  </a:cubicBezTo>
                  <a:cubicBezTo>
                    <a:pt x="20" y="1504"/>
                    <a:pt x="242" y="-166"/>
                    <a:pt x="500" y="13"/>
                  </a:cubicBezTo>
                  <a:lnTo>
                    <a:pt x="21134" y="13425"/>
                  </a:lnTo>
                  <a:cubicBezTo>
                    <a:pt x="21390" y="13591"/>
                    <a:pt x="21582" y="15518"/>
                    <a:pt x="21563" y="17725"/>
                  </a:cubicBezTo>
                  <a:cubicBezTo>
                    <a:pt x="21545" y="19833"/>
                    <a:pt x="21340" y="21434"/>
                    <a:pt x="21100" y="21434"/>
                  </a:cubicBezTo>
                  <a:close/>
                  <a:moveTo>
                    <a:pt x="21100" y="2143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3" name="AutoShape 86"/>
            <p:cNvSpPr/>
            <p:nvPr/>
          </p:nvSpPr>
          <p:spPr bwMode="auto">
            <a:xfrm>
              <a:off x="6556974" y="3642548"/>
              <a:ext cx="671321" cy="945523"/>
            </a:xfrm>
            <a:custGeom>
              <a:avLst/>
              <a:gdLst/>
              <a:ahLst/>
              <a:cxnLst/>
              <a:rect l="0" t="0" r="r" b="b"/>
              <a:pathLst>
                <a:path w="21477" h="21556">
                  <a:moveTo>
                    <a:pt x="453" y="21556"/>
                  </a:moveTo>
                  <a:cubicBezTo>
                    <a:pt x="363" y="21556"/>
                    <a:pt x="272" y="21537"/>
                    <a:pt x="193" y="21498"/>
                  </a:cubicBezTo>
                  <a:cubicBezTo>
                    <a:pt x="-12" y="21395"/>
                    <a:pt x="-62" y="21193"/>
                    <a:pt x="82" y="21047"/>
                  </a:cubicBezTo>
                  <a:lnTo>
                    <a:pt x="20651" y="138"/>
                  </a:lnTo>
                  <a:cubicBezTo>
                    <a:pt x="20795" y="-8"/>
                    <a:pt x="21078" y="-44"/>
                    <a:pt x="21283" y="59"/>
                  </a:cubicBezTo>
                  <a:cubicBezTo>
                    <a:pt x="21488" y="161"/>
                    <a:pt x="21538" y="363"/>
                    <a:pt x="21394" y="509"/>
                  </a:cubicBezTo>
                  <a:lnTo>
                    <a:pt x="825" y="21418"/>
                  </a:lnTo>
                  <a:cubicBezTo>
                    <a:pt x="737" y="21508"/>
                    <a:pt x="596" y="21556"/>
                    <a:pt x="453" y="21556"/>
                  </a:cubicBezTo>
                  <a:close/>
                  <a:moveTo>
                    <a:pt x="453" y="2155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4" name="AutoShape 88"/>
            <p:cNvSpPr/>
            <p:nvPr/>
          </p:nvSpPr>
          <p:spPr bwMode="auto">
            <a:xfrm>
              <a:off x="10878011" y="3217063"/>
              <a:ext cx="707960" cy="869881"/>
            </a:xfrm>
            <a:custGeom>
              <a:avLst/>
              <a:gdLst/>
              <a:ahLst/>
              <a:cxnLst/>
              <a:rect l="0" t="0" r="r" b="b"/>
              <a:pathLst>
                <a:path w="21493" h="21556">
                  <a:moveTo>
                    <a:pt x="429" y="21556"/>
                  </a:moveTo>
                  <a:cubicBezTo>
                    <a:pt x="334" y="21556"/>
                    <a:pt x="239" y="21530"/>
                    <a:pt x="159" y="21478"/>
                  </a:cubicBezTo>
                  <a:cubicBezTo>
                    <a:pt x="-25" y="21356"/>
                    <a:pt x="-54" y="21134"/>
                    <a:pt x="95" y="20984"/>
                  </a:cubicBezTo>
                  <a:lnTo>
                    <a:pt x="20728" y="131"/>
                  </a:lnTo>
                  <a:cubicBezTo>
                    <a:pt x="20877" y="-20"/>
                    <a:pt x="21149" y="-44"/>
                    <a:pt x="21333" y="78"/>
                  </a:cubicBezTo>
                  <a:cubicBezTo>
                    <a:pt x="21518" y="200"/>
                    <a:pt x="21546" y="422"/>
                    <a:pt x="21397" y="572"/>
                  </a:cubicBezTo>
                  <a:lnTo>
                    <a:pt x="764" y="21425"/>
                  </a:lnTo>
                  <a:cubicBezTo>
                    <a:pt x="679" y="21511"/>
                    <a:pt x="554" y="21556"/>
                    <a:pt x="429" y="21556"/>
                  </a:cubicBezTo>
                  <a:close/>
                  <a:moveTo>
                    <a:pt x="429" y="2155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5" name="AutoShape 89"/>
            <p:cNvSpPr/>
            <p:nvPr/>
          </p:nvSpPr>
          <p:spPr bwMode="auto">
            <a:xfrm>
              <a:off x="10915832" y="4247682"/>
              <a:ext cx="603952" cy="284839"/>
            </a:xfrm>
            <a:custGeom>
              <a:avLst/>
              <a:gdLst/>
              <a:ahLst/>
              <a:cxnLst/>
              <a:rect l="0" t="0" r="r" b="b"/>
              <a:pathLst>
                <a:path w="21459" h="21452">
                  <a:moveTo>
                    <a:pt x="20947" y="21452"/>
                  </a:moveTo>
                  <a:cubicBezTo>
                    <a:pt x="20877" y="21452"/>
                    <a:pt x="20806" y="21422"/>
                    <a:pt x="20738" y="21358"/>
                  </a:cubicBezTo>
                  <a:lnTo>
                    <a:pt x="301" y="2052"/>
                  </a:lnTo>
                  <a:cubicBezTo>
                    <a:pt x="44" y="1808"/>
                    <a:pt x="-71" y="1173"/>
                    <a:pt x="45" y="633"/>
                  </a:cubicBezTo>
                  <a:cubicBezTo>
                    <a:pt x="160" y="93"/>
                    <a:pt x="464" y="-148"/>
                    <a:pt x="720" y="95"/>
                  </a:cubicBezTo>
                  <a:lnTo>
                    <a:pt x="21157" y="19401"/>
                  </a:lnTo>
                  <a:cubicBezTo>
                    <a:pt x="21414" y="19644"/>
                    <a:pt x="21529" y="20279"/>
                    <a:pt x="21413" y="20819"/>
                  </a:cubicBezTo>
                  <a:cubicBezTo>
                    <a:pt x="21328" y="21217"/>
                    <a:pt x="21142" y="21452"/>
                    <a:pt x="20947" y="21452"/>
                  </a:cubicBezTo>
                  <a:close/>
                  <a:moveTo>
                    <a:pt x="20947" y="2145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6" name="AutoShape 90"/>
            <p:cNvSpPr/>
            <p:nvPr/>
          </p:nvSpPr>
          <p:spPr bwMode="auto">
            <a:xfrm>
              <a:off x="10953653" y="4673167"/>
              <a:ext cx="563769" cy="379391"/>
            </a:xfrm>
            <a:custGeom>
              <a:avLst/>
              <a:gdLst/>
              <a:ahLst/>
              <a:cxnLst/>
              <a:rect l="0" t="0" r="r" b="b"/>
              <a:pathLst>
                <a:path w="21453" h="21491">
                  <a:moveTo>
                    <a:pt x="528" y="21491"/>
                  </a:moveTo>
                  <a:cubicBezTo>
                    <a:pt x="356" y="21491"/>
                    <a:pt x="188" y="21366"/>
                    <a:pt x="87" y="21136"/>
                  </a:cubicBezTo>
                  <a:cubicBezTo>
                    <a:pt x="-73" y="20772"/>
                    <a:pt x="-5" y="20285"/>
                    <a:pt x="239" y="20047"/>
                  </a:cubicBezTo>
                  <a:lnTo>
                    <a:pt x="20637" y="128"/>
                  </a:lnTo>
                  <a:cubicBezTo>
                    <a:pt x="20881" y="-109"/>
                    <a:pt x="21208" y="-9"/>
                    <a:pt x="21367" y="355"/>
                  </a:cubicBezTo>
                  <a:cubicBezTo>
                    <a:pt x="21527" y="718"/>
                    <a:pt x="21459" y="1205"/>
                    <a:pt x="21215" y="1443"/>
                  </a:cubicBezTo>
                  <a:lnTo>
                    <a:pt x="817" y="21363"/>
                  </a:lnTo>
                  <a:cubicBezTo>
                    <a:pt x="728" y="21450"/>
                    <a:pt x="627" y="21491"/>
                    <a:pt x="528" y="21491"/>
                  </a:cubicBezTo>
                  <a:close/>
                  <a:moveTo>
                    <a:pt x="528" y="2149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7" name="AutoShape 91"/>
            <p:cNvSpPr/>
            <p:nvPr/>
          </p:nvSpPr>
          <p:spPr bwMode="auto">
            <a:xfrm>
              <a:off x="7880705" y="5609235"/>
              <a:ext cx="1058985" cy="699687"/>
            </a:xfrm>
            <a:custGeom>
              <a:avLst/>
              <a:gdLst/>
              <a:ahLst/>
              <a:cxnLst/>
              <a:rect l="0" t="0" r="r" b="b"/>
              <a:pathLst>
                <a:path w="21520" h="21539">
                  <a:moveTo>
                    <a:pt x="21231" y="21539"/>
                  </a:moveTo>
                  <a:cubicBezTo>
                    <a:pt x="21177" y="21539"/>
                    <a:pt x="21123" y="21516"/>
                    <a:pt x="21074" y="21468"/>
                  </a:cubicBezTo>
                  <a:lnTo>
                    <a:pt x="131" y="803"/>
                  </a:lnTo>
                  <a:cubicBezTo>
                    <a:pt x="-2" y="671"/>
                    <a:pt x="-40" y="400"/>
                    <a:pt x="47" y="199"/>
                  </a:cubicBezTo>
                  <a:cubicBezTo>
                    <a:pt x="134" y="-3"/>
                    <a:pt x="312" y="-61"/>
                    <a:pt x="446" y="71"/>
                  </a:cubicBezTo>
                  <a:lnTo>
                    <a:pt x="21389" y="20737"/>
                  </a:lnTo>
                  <a:cubicBezTo>
                    <a:pt x="21522" y="20868"/>
                    <a:pt x="21560" y="21139"/>
                    <a:pt x="21473" y="21341"/>
                  </a:cubicBezTo>
                  <a:cubicBezTo>
                    <a:pt x="21418" y="21469"/>
                    <a:pt x="21325" y="21539"/>
                    <a:pt x="21231" y="21539"/>
                  </a:cubicBezTo>
                  <a:close/>
                  <a:moveTo>
                    <a:pt x="21231" y="2153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8" name="AutoShape 93"/>
            <p:cNvSpPr/>
            <p:nvPr/>
          </p:nvSpPr>
          <p:spPr bwMode="auto">
            <a:xfrm>
              <a:off x="8523660" y="446682"/>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59" name="AutoShape 95"/>
            <p:cNvSpPr/>
            <p:nvPr/>
          </p:nvSpPr>
          <p:spPr bwMode="auto">
            <a:xfrm>
              <a:off x="5176510" y="6668220"/>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0" name="AutoShape 100"/>
            <p:cNvSpPr/>
            <p:nvPr/>
          </p:nvSpPr>
          <p:spPr bwMode="auto">
            <a:xfrm>
              <a:off x="11719526" y="5098653"/>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1" name="AutoShape 101"/>
            <p:cNvSpPr/>
            <p:nvPr/>
          </p:nvSpPr>
          <p:spPr bwMode="auto">
            <a:xfrm>
              <a:off x="11483145" y="6441295"/>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2" name="AutoShape 102"/>
            <p:cNvSpPr/>
            <p:nvPr/>
          </p:nvSpPr>
          <p:spPr bwMode="auto">
            <a:xfrm>
              <a:off x="10982019" y="1477302"/>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3" name="AutoShape 103"/>
            <p:cNvSpPr/>
            <p:nvPr/>
          </p:nvSpPr>
          <p:spPr bwMode="auto">
            <a:xfrm>
              <a:off x="11823534" y="172480"/>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4" name="AutoShape 104"/>
            <p:cNvSpPr/>
            <p:nvPr/>
          </p:nvSpPr>
          <p:spPr bwMode="auto">
            <a:xfrm>
              <a:off x="11142757" y="248122"/>
              <a:ext cx="763510" cy="356935"/>
            </a:xfrm>
            <a:custGeom>
              <a:avLst/>
              <a:gdLst/>
              <a:ahLst/>
              <a:cxnLst/>
              <a:rect l="0" t="0" r="r" b="b"/>
              <a:pathLst>
                <a:path w="21600" h="21600">
                  <a:moveTo>
                    <a:pt x="21381" y="0"/>
                  </a:moveTo>
                  <a:lnTo>
                    <a:pt x="21600" y="1042"/>
                  </a:lnTo>
                  <a:lnTo>
                    <a:pt x="219" y="21600"/>
                  </a:lnTo>
                  <a:lnTo>
                    <a:pt x="0" y="20558"/>
                  </a:lnTo>
                  <a:close/>
                  <a:moveTo>
                    <a:pt x="2138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5" name="AutoShape 105"/>
            <p:cNvSpPr/>
            <p:nvPr/>
          </p:nvSpPr>
          <p:spPr bwMode="auto">
            <a:xfrm>
              <a:off x="9194981" y="219756"/>
              <a:ext cx="169013" cy="450305"/>
            </a:xfrm>
            <a:custGeom>
              <a:avLst/>
              <a:gdLst/>
              <a:ahLst/>
              <a:cxnLst/>
              <a:rect l="0" t="0" r="r" b="b"/>
              <a:pathLst>
                <a:path w="21600" h="21600">
                  <a:moveTo>
                    <a:pt x="2284" y="0"/>
                  </a:moveTo>
                  <a:lnTo>
                    <a:pt x="21600" y="21308"/>
                  </a:lnTo>
                  <a:lnTo>
                    <a:pt x="19316" y="21600"/>
                  </a:lnTo>
                  <a:lnTo>
                    <a:pt x="0" y="292"/>
                  </a:lnTo>
                  <a:close/>
                  <a:moveTo>
                    <a:pt x="228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6" name="AutoShape 106"/>
            <p:cNvSpPr/>
            <p:nvPr/>
          </p:nvSpPr>
          <p:spPr bwMode="auto">
            <a:xfrm>
              <a:off x="8618212" y="560145"/>
              <a:ext cx="509400" cy="281293"/>
            </a:xfrm>
            <a:custGeom>
              <a:avLst/>
              <a:gdLst/>
              <a:ahLst/>
              <a:cxnLst/>
              <a:rect l="0" t="0" r="r" b="b"/>
              <a:pathLst>
                <a:path w="21600" h="21600">
                  <a:moveTo>
                    <a:pt x="374" y="0"/>
                  </a:moveTo>
                  <a:lnTo>
                    <a:pt x="21600" y="20317"/>
                  </a:lnTo>
                  <a:lnTo>
                    <a:pt x="21226" y="21600"/>
                  </a:lnTo>
                  <a:lnTo>
                    <a:pt x="0" y="1283"/>
                  </a:lnTo>
                  <a:close/>
                  <a:moveTo>
                    <a:pt x="37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7" name="AutoShape 107"/>
            <p:cNvSpPr/>
            <p:nvPr/>
          </p:nvSpPr>
          <p:spPr bwMode="auto">
            <a:xfrm>
              <a:off x="7615959" y="2194717"/>
              <a:ext cx="169013" cy="563767"/>
            </a:xfrm>
            <a:custGeom>
              <a:avLst/>
              <a:gdLst/>
              <a:ahLst/>
              <a:cxnLst/>
              <a:rect l="0" t="0" r="r" b="b"/>
              <a:pathLst>
                <a:path w="21600" h="21600">
                  <a:moveTo>
                    <a:pt x="19274" y="0"/>
                  </a:moveTo>
                  <a:lnTo>
                    <a:pt x="21600" y="190"/>
                  </a:lnTo>
                  <a:lnTo>
                    <a:pt x="2326" y="21600"/>
                  </a:lnTo>
                  <a:lnTo>
                    <a:pt x="0" y="21410"/>
                  </a:lnTo>
                  <a:close/>
                  <a:moveTo>
                    <a:pt x="1927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8" name="AutoShape 111"/>
            <p:cNvSpPr/>
            <p:nvPr/>
          </p:nvSpPr>
          <p:spPr bwMode="auto">
            <a:xfrm>
              <a:off x="5393980" y="5675422"/>
              <a:ext cx="316750" cy="333297"/>
            </a:xfrm>
            <a:custGeom>
              <a:avLst/>
              <a:gdLst/>
              <a:ahLst/>
              <a:cxnLst/>
              <a:rect l="0" t="0" r="r" b="b"/>
              <a:pathLst>
                <a:path w="21600" h="21600">
                  <a:moveTo>
                    <a:pt x="20664" y="21600"/>
                  </a:moveTo>
                  <a:lnTo>
                    <a:pt x="0" y="839"/>
                  </a:lnTo>
                  <a:lnTo>
                    <a:pt x="935" y="0"/>
                  </a:lnTo>
                  <a:lnTo>
                    <a:pt x="21600" y="20761"/>
                  </a:lnTo>
                  <a:close/>
                  <a:moveTo>
                    <a:pt x="20664"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69" name="AutoShape 112"/>
            <p:cNvSpPr/>
            <p:nvPr/>
          </p:nvSpPr>
          <p:spPr bwMode="auto">
            <a:xfrm>
              <a:off x="5252152" y="6242734"/>
              <a:ext cx="417213" cy="515310"/>
            </a:xfrm>
            <a:custGeom>
              <a:avLst/>
              <a:gdLst/>
              <a:ahLst/>
              <a:cxnLst/>
              <a:rect l="0" t="0" r="r" b="b"/>
              <a:pathLst>
                <a:path w="21600" h="21600">
                  <a:moveTo>
                    <a:pt x="777" y="21600"/>
                  </a:moveTo>
                  <a:lnTo>
                    <a:pt x="0" y="21105"/>
                  </a:lnTo>
                  <a:lnTo>
                    <a:pt x="20823" y="0"/>
                  </a:lnTo>
                  <a:lnTo>
                    <a:pt x="21600" y="495"/>
                  </a:lnTo>
                  <a:close/>
                  <a:moveTo>
                    <a:pt x="777"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0" name="AutoShape 113"/>
            <p:cNvSpPr/>
            <p:nvPr/>
          </p:nvSpPr>
          <p:spPr bwMode="auto">
            <a:xfrm>
              <a:off x="7672689" y="5741608"/>
              <a:ext cx="55550" cy="411302"/>
            </a:xfrm>
            <a:custGeom>
              <a:avLst/>
              <a:gdLst/>
              <a:ahLst/>
              <a:cxnLst/>
              <a:rect l="0" t="0" r="r" b="b"/>
              <a:pathLst>
                <a:path w="21600" h="21600">
                  <a:moveTo>
                    <a:pt x="14424" y="21600"/>
                  </a:moveTo>
                  <a:lnTo>
                    <a:pt x="0" y="101"/>
                  </a:lnTo>
                  <a:lnTo>
                    <a:pt x="7176" y="0"/>
                  </a:lnTo>
                  <a:lnTo>
                    <a:pt x="21600" y="21499"/>
                  </a:lnTo>
                  <a:close/>
                  <a:moveTo>
                    <a:pt x="14424" y="216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1" name="AutoShape 114"/>
            <p:cNvSpPr/>
            <p:nvPr/>
          </p:nvSpPr>
          <p:spPr bwMode="auto">
            <a:xfrm>
              <a:off x="9705563" y="6403474"/>
              <a:ext cx="333297" cy="278929"/>
            </a:xfrm>
            <a:custGeom>
              <a:avLst/>
              <a:gdLst/>
              <a:ahLst/>
              <a:cxnLst/>
              <a:rect l="0" t="0" r="r" b="b"/>
              <a:pathLst>
                <a:path w="21600" h="21600">
                  <a:moveTo>
                    <a:pt x="20821" y="0"/>
                  </a:moveTo>
                  <a:lnTo>
                    <a:pt x="21600" y="1128"/>
                  </a:lnTo>
                  <a:lnTo>
                    <a:pt x="779" y="21600"/>
                  </a:lnTo>
                  <a:lnTo>
                    <a:pt x="0" y="20472"/>
                  </a:lnTo>
                  <a:close/>
                  <a:moveTo>
                    <a:pt x="20821"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2" name="AutoShape 115"/>
            <p:cNvSpPr/>
            <p:nvPr/>
          </p:nvSpPr>
          <p:spPr bwMode="auto">
            <a:xfrm>
              <a:off x="11681705" y="4767719"/>
              <a:ext cx="121736" cy="410121"/>
            </a:xfrm>
            <a:custGeom>
              <a:avLst/>
              <a:gdLst/>
              <a:ahLst/>
              <a:cxnLst/>
              <a:rect l="0" t="0" r="r" b="b"/>
              <a:pathLst>
                <a:path w="21600" h="21600">
                  <a:moveTo>
                    <a:pt x="3235" y="0"/>
                  </a:moveTo>
                  <a:lnTo>
                    <a:pt x="21600" y="21354"/>
                  </a:lnTo>
                  <a:lnTo>
                    <a:pt x="18365" y="21600"/>
                  </a:lnTo>
                  <a:lnTo>
                    <a:pt x="0" y="246"/>
                  </a:lnTo>
                  <a:close/>
                  <a:moveTo>
                    <a:pt x="323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3" name="AutoShape 116"/>
            <p:cNvSpPr/>
            <p:nvPr/>
          </p:nvSpPr>
          <p:spPr bwMode="auto">
            <a:xfrm>
              <a:off x="11388593" y="6176548"/>
              <a:ext cx="186741" cy="348662"/>
            </a:xfrm>
            <a:custGeom>
              <a:avLst/>
              <a:gdLst/>
              <a:ahLst/>
              <a:cxnLst/>
              <a:rect l="0" t="0" r="r" b="b"/>
              <a:pathLst>
                <a:path w="21600" h="21600">
                  <a:moveTo>
                    <a:pt x="1953" y="0"/>
                  </a:moveTo>
                  <a:lnTo>
                    <a:pt x="21600" y="21076"/>
                  </a:lnTo>
                  <a:lnTo>
                    <a:pt x="19647" y="21600"/>
                  </a:lnTo>
                  <a:lnTo>
                    <a:pt x="0" y="524"/>
                  </a:lnTo>
                  <a:close/>
                  <a:moveTo>
                    <a:pt x="1953"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4" name="AutoShape 117"/>
            <p:cNvSpPr/>
            <p:nvPr/>
          </p:nvSpPr>
          <p:spPr bwMode="auto">
            <a:xfrm>
              <a:off x="10424160" y="2791577"/>
              <a:ext cx="215107" cy="460942"/>
            </a:xfrm>
            <a:custGeom>
              <a:avLst/>
              <a:gdLst/>
              <a:ahLst/>
              <a:cxnLst/>
              <a:rect l="0" t="0" r="r" b="b"/>
              <a:pathLst>
                <a:path w="21600" h="21600">
                  <a:moveTo>
                    <a:pt x="1734" y="0"/>
                  </a:moveTo>
                  <a:lnTo>
                    <a:pt x="21600" y="21245"/>
                  </a:lnTo>
                  <a:lnTo>
                    <a:pt x="19866" y="21600"/>
                  </a:lnTo>
                  <a:lnTo>
                    <a:pt x="0" y="355"/>
                  </a:lnTo>
                  <a:close/>
                  <a:moveTo>
                    <a:pt x="1734"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5" name="AutoShape 118"/>
            <p:cNvSpPr/>
            <p:nvPr/>
          </p:nvSpPr>
          <p:spPr bwMode="auto">
            <a:xfrm>
              <a:off x="10490346" y="1552943"/>
              <a:ext cx="580314" cy="645319"/>
            </a:xfrm>
            <a:custGeom>
              <a:avLst/>
              <a:gdLst/>
              <a:ahLst/>
              <a:cxnLst/>
              <a:rect l="0" t="0" r="r" b="b"/>
              <a:pathLst>
                <a:path w="21600" h="21600">
                  <a:moveTo>
                    <a:pt x="21076" y="0"/>
                  </a:moveTo>
                  <a:lnTo>
                    <a:pt x="21600" y="422"/>
                  </a:lnTo>
                  <a:lnTo>
                    <a:pt x="524" y="21600"/>
                  </a:lnTo>
                  <a:lnTo>
                    <a:pt x="0" y="21178"/>
                  </a:lnTo>
                  <a:close/>
                  <a:moveTo>
                    <a:pt x="21076"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6" name="AutoShape 119"/>
            <p:cNvSpPr/>
            <p:nvPr/>
          </p:nvSpPr>
          <p:spPr bwMode="auto">
            <a:xfrm>
              <a:off x="9600374" y="1382749"/>
              <a:ext cx="460942" cy="775329"/>
            </a:xfrm>
            <a:custGeom>
              <a:avLst/>
              <a:gdLst/>
              <a:ahLst/>
              <a:cxnLst/>
              <a:rect l="0" t="0" r="r" b="b"/>
              <a:pathLst>
                <a:path w="21600" h="21600">
                  <a:moveTo>
                    <a:pt x="767" y="0"/>
                  </a:moveTo>
                  <a:lnTo>
                    <a:pt x="21600" y="21335"/>
                  </a:lnTo>
                  <a:lnTo>
                    <a:pt x="20833" y="21600"/>
                  </a:lnTo>
                  <a:lnTo>
                    <a:pt x="0" y="265"/>
                  </a:lnTo>
                  <a:close/>
                  <a:moveTo>
                    <a:pt x="767"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7" name="AutoShape 120"/>
            <p:cNvSpPr/>
            <p:nvPr/>
          </p:nvSpPr>
          <p:spPr bwMode="auto">
            <a:xfrm>
              <a:off x="9053153" y="3510175"/>
              <a:ext cx="394756" cy="764692"/>
            </a:xfrm>
            <a:custGeom>
              <a:avLst/>
              <a:gdLst/>
              <a:ahLst/>
              <a:cxnLst/>
              <a:rect l="0" t="0" r="r" b="b"/>
              <a:pathLst>
                <a:path w="21600" h="21600">
                  <a:moveTo>
                    <a:pt x="925" y="0"/>
                  </a:moveTo>
                  <a:lnTo>
                    <a:pt x="21600" y="21361"/>
                  </a:lnTo>
                  <a:lnTo>
                    <a:pt x="20675" y="21600"/>
                  </a:lnTo>
                  <a:lnTo>
                    <a:pt x="0" y="239"/>
                  </a:lnTo>
                  <a:close/>
                  <a:moveTo>
                    <a:pt x="925" y="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8" name="AutoShape 122"/>
            <p:cNvSpPr/>
            <p:nvPr/>
          </p:nvSpPr>
          <p:spPr bwMode="auto">
            <a:xfrm>
              <a:off x="10915832" y="4039668"/>
              <a:ext cx="897065" cy="102826"/>
            </a:xfrm>
            <a:custGeom>
              <a:avLst/>
              <a:gdLst/>
              <a:ahLst/>
              <a:cxnLst/>
              <a:rect l="0" t="0" r="r" b="b"/>
              <a:pathLst>
                <a:path w="21578" h="21510">
                  <a:moveTo>
                    <a:pt x="227" y="21510"/>
                  </a:moveTo>
                  <a:cubicBezTo>
                    <a:pt x="111" y="21510"/>
                    <a:pt x="13" y="20753"/>
                    <a:pt x="1" y="19744"/>
                  </a:cubicBezTo>
                  <a:cubicBezTo>
                    <a:pt x="-11" y="18668"/>
                    <a:pt x="81" y="17712"/>
                    <a:pt x="205" y="17609"/>
                  </a:cubicBezTo>
                  <a:lnTo>
                    <a:pt x="21329" y="8"/>
                  </a:lnTo>
                  <a:cubicBezTo>
                    <a:pt x="21456" y="-90"/>
                    <a:pt x="21565" y="690"/>
                    <a:pt x="21577" y="1764"/>
                  </a:cubicBezTo>
                  <a:cubicBezTo>
                    <a:pt x="21589" y="2840"/>
                    <a:pt x="21497" y="3796"/>
                    <a:pt x="21373" y="3899"/>
                  </a:cubicBezTo>
                  <a:lnTo>
                    <a:pt x="249" y="21500"/>
                  </a:lnTo>
                  <a:cubicBezTo>
                    <a:pt x="242" y="21506"/>
                    <a:pt x="234" y="21510"/>
                    <a:pt x="227" y="21510"/>
                  </a:cubicBezTo>
                  <a:close/>
                  <a:moveTo>
                    <a:pt x="227" y="2151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79" name="AutoShape 123"/>
            <p:cNvSpPr/>
            <p:nvPr/>
          </p:nvSpPr>
          <p:spPr bwMode="auto">
            <a:xfrm>
              <a:off x="11728982" y="4143674"/>
              <a:ext cx="132372" cy="320296"/>
            </a:xfrm>
            <a:custGeom>
              <a:avLst/>
              <a:gdLst/>
              <a:ahLst/>
              <a:cxnLst/>
              <a:rect l="0" t="0" r="r" b="b"/>
              <a:pathLst>
                <a:path w="21208" h="21519">
                  <a:moveTo>
                    <a:pt x="1516" y="21519"/>
                  </a:moveTo>
                  <a:cubicBezTo>
                    <a:pt x="1339" y="21519"/>
                    <a:pt x="1160" y="21506"/>
                    <a:pt x="983" y="21478"/>
                  </a:cubicBezTo>
                  <a:cubicBezTo>
                    <a:pt x="199" y="21356"/>
                    <a:pt x="-196" y="20991"/>
                    <a:pt x="96" y="20663"/>
                  </a:cubicBezTo>
                  <a:lnTo>
                    <a:pt x="18274" y="410"/>
                  </a:lnTo>
                  <a:cubicBezTo>
                    <a:pt x="18568" y="82"/>
                    <a:pt x="19442" y="-81"/>
                    <a:pt x="20225" y="40"/>
                  </a:cubicBezTo>
                  <a:cubicBezTo>
                    <a:pt x="21009" y="163"/>
                    <a:pt x="21404" y="528"/>
                    <a:pt x="21112" y="855"/>
                  </a:cubicBezTo>
                  <a:lnTo>
                    <a:pt x="2934" y="21108"/>
                  </a:lnTo>
                  <a:cubicBezTo>
                    <a:pt x="2706" y="21363"/>
                    <a:pt x="2128" y="21519"/>
                    <a:pt x="1516" y="21519"/>
                  </a:cubicBezTo>
                  <a:close/>
                  <a:moveTo>
                    <a:pt x="1516" y="2151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0" name="AutoShape 124"/>
            <p:cNvSpPr/>
            <p:nvPr/>
          </p:nvSpPr>
          <p:spPr bwMode="auto">
            <a:xfrm>
              <a:off x="11549332" y="2148622"/>
              <a:ext cx="226926" cy="141828"/>
            </a:xfrm>
            <a:custGeom>
              <a:avLst/>
              <a:gdLst/>
              <a:ahLst/>
              <a:cxnLst/>
              <a:rect l="0" t="0" r="r" b="b"/>
              <a:pathLst>
                <a:path w="21349" h="21399">
                  <a:moveTo>
                    <a:pt x="890" y="21399"/>
                  </a:moveTo>
                  <a:cubicBezTo>
                    <a:pt x="586" y="21399"/>
                    <a:pt x="289" y="21149"/>
                    <a:pt x="123" y="20699"/>
                  </a:cubicBezTo>
                  <a:cubicBezTo>
                    <a:pt x="-126" y="20019"/>
                    <a:pt x="14" y="19145"/>
                    <a:pt x="437" y="18744"/>
                  </a:cubicBezTo>
                  <a:lnTo>
                    <a:pt x="20006" y="198"/>
                  </a:lnTo>
                  <a:cubicBezTo>
                    <a:pt x="20431" y="-201"/>
                    <a:pt x="20974" y="22"/>
                    <a:pt x="21225" y="701"/>
                  </a:cubicBezTo>
                  <a:cubicBezTo>
                    <a:pt x="21474" y="1380"/>
                    <a:pt x="21334" y="2254"/>
                    <a:pt x="20912" y="2655"/>
                  </a:cubicBezTo>
                  <a:lnTo>
                    <a:pt x="1343" y="21201"/>
                  </a:lnTo>
                  <a:cubicBezTo>
                    <a:pt x="1199" y="21335"/>
                    <a:pt x="1044" y="21399"/>
                    <a:pt x="890" y="21399"/>
                  </a:cubicBezTo>
                  <a:close/>
                  <a:moveTo>
                    <a:pt x="890" y="213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1" name="AutoShape 127"/>
            <p:cNvSpPr/>
            <p:nvPr/>
          </p:nvSpPr>
          <p:spPr bwMode="auto">
            <a:xfrm>
              <a:off x="5176510" y="4304414"/>
              <a:ext cx="197378" cy="302567"/>
            </a:xfrm>
            <a:custGeom>
              <a:avLst/>
              <a:gdLst/>
              <a:ahLst/>
              <a:cxnLst/>
              <a:rect l="0" t="0" r="r" b="b"/>
              <a:pathLst>
                <a:path w="21316" h="21506">
                  <a:moveTo>
                    <a:pt x="1014" y="21506"/>
                  </a:moveTo>
                  <a:cubicBezTo>
                    <a:pt x="828" y="21506"/>
                    <a:pt x="641" y="21472"/>
                    <a:pt x="472" y="21402"/>
                  </a:cubicBezTo>
                  <a:cubicBezTo>
                    <a:pt x="-1" y="21204"/>
                    <a:pt x="-142" y="20788"/>
                    <a:pt x="157" y="20474"/>
                  </a:cubicBezTo>
                  <a:lnTo>
                    <a:pt x="19443" y="313"/>
                  </a:lnTo>
                  <a:cubicBezTo>
                    <a:pt x="19743" y="-1"/>
                    <a:pt x="20371" y="-94"/>
                    <a:pt x="20844" y="104"/>
                  </a:cubicBezTo>
                  <a:cubicBezTo>
                    <a:pt x="21317" y="303"/>
                    <a:pt x="21458" y="718"/>
                    <a:pt x="21159" y="1032"/>
                  </a:cubicBezTo>
                  <a:lnTo>
                    <a:pt x="1873" y="21193"/>
                  </a:lnTo>
                  <a:cubicBezTo>
                    <a:pt x="1679" y="21396"/>
                    <a:pt x="1350" y="21506"/>
                    <a:pt x="1014" y="21506"/>
                  </a:cubicBezTo>
                  <a:close/>
                  <a:moveTo>
                    <a:pt x="1014" y="2150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2" name="AutoShape 128"/>
            <p:cNvSpPr/>
            <p:nvPr/>
          </p:nvSpPr>
          <p:spPr bwMode="auto">
            <a:xfrm>
              <a:off x="7786153" y="4455697"/>
              <a:ext cx="349843" cy="614589"/>
            </a:xfrm>
            <a:custGeom>
              <a:avLst/>
              <a:gdLst/>
              <a:ahLst/>
              <a:cxnLst/>
              <a:rect l="0" t="0" r="r" b="b"/>
              <a:pathLst>
                <a:path w="21435" h="21553">
                  <a:moveTo>
                    <a:pt x="579" y="21553"/>
                  </a:moveTo>
                  <a:cubicBezTo>
                    <a:pt x="484" y="21553"/>
                    <a:pt x="387" y="21540"/>
                    <a:pt x="298" y="21511"/>
                  </a:cubicBezTo>
                  <a:cubicBezTo>
                    <a:pt x="18" y="21422"/>
                    <a:pt x="-83" y="21220"/>
                    <a:pt x="73" y="21061"/>
                  </a:cubicBezTo>
                  <a:lnTo>
                    <a:pt x="20349" y="172"/>
                  </a:lnTo>
                  <a:cubicBezTo>
                    <a:pt x="20504" y="11"/>
                    <a:pt x="20856" y="-47"/>
                    <a:pt x="21136" y="43"/>
                  </a:cubicBezTo>
                  <a:cubicBezTo>
                    <a:pt x="21416" y="131"/>
                    <a:pt x="21517" y="333"/>
                    <a:pt x="21361" y="493"/>
                  </a:cubicBezTo>
                  <a:lnTo>
                    <a:pt x="1085" y="21382"/>
                  </a:lnTo>
                  <a:cubicBezTo>
                    <a:pt x="979" y="21492"/>
                    <a:pt x="782" y="21553"/>
                    <a:pt x="579" y="21553"/>
                  </a:cubicBezTo>
                  <a:close/>
                  <a:moveTo>
                    <a:pt x="579" y="21553"/>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3" name="AutoShape 129"/>
            <p:cNvSpPr/>
            <p:nvPr/>
          </p:nvSpPr>
          <p:spPr bwMode="auto">
            <a:xfrm>
              <a:off x="8258914" y="4398966"/>
              <a:ext cx="892337" cy="297840"/>
            </a:xfrm>
            <a:custGeom>
              <a:avLst/>
              <a:gdLst/>
              <a:ahLst/>
              <a:cxnLst/>
              <a:rect l="0" t="0" r="r" b="b"/>
              <a:pathLst>
                <a:path w="21545" h="21518">
                  <a:moveTo>
                    <a:pt x="21318" y="21518"/>
                  </a:moveTo>
                  <a:cubicBezTo>
                    <a:pt x="21295" y="21518"/>
                    <a:pt x="21272" y="21508"/>
                    <a:pt x="21249" y="21486"/>
                  </a:cubicBezTo>
                  <a:lnTo>
                    <a:pt x="159" y="1335"/>
                  </a:lnTo>
                  <a:cubicBezTo>
                    <a:pt x="39" y="1220"/>
                    <a:pt x="-27" y="836"/>
                    <a:pt x="11" y="476"/>
                  </a:cubicBezTo>
                  <a:cubicBezTo>
                    <a:pt x="49" y="117"/>
                    <a:pt x="177" y="-82"/>
                    <a:pt x="298" y="33"/>
                  </a:cubicBezTo>
                  <a:lnTo>
                    <a:pt x="21387" y="20184"/>
                  </a:lnTo>
                  <a:cubicBezTo>
                    <a:pt x="21507" y="20299"/>
                    <a:pt x="21573" y="20683"/>
                    <a:pt x="21535" y="21043"/>
                  </a:cubicBezTo>
                  <a:cubicBezTo>
                    <a:pt x="21504" y="21333"/>
                    <a:pt x="21415" y="21518"/>
                    <a:pt x="21318" y="21518"/>
                  </a:cubicBezTo>
                  <a:close/>
                  <a:moveTo>
                    <a:pt x="21318" y="21518"/>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4" name="AutoShape 130"/>
            <p:cNvSpPr/>
            <p:nvPr/>
          </p:nvSpPr>
          <p:spPr bwMode="auto">
            <a:xfrm>
              <a:off x="7701055" y="3661458"/>
              <a:ext cx="416030" cy="624045"/>
            </a:xfrm>
            <a:custGeom>
              <a:avLst/>
              <a:gdLst/>
              <a:ahLst/>
              <a:cxnLst/>
              <a:rect l="0" t="0" r="r" b="b"/>
              <a:pathLst>
                <a:path w="21464" h="21554">
                  <a:moveTo>
                    <a:pt x="20977" y="21554"/>
                  </a:moveTo>
                  <a:cubicBezTo>
                    <a:pt x="20818" y="21554"/>
                    <a:pt x="20662" y="21502"/>
                    <a:pt x="20569" y="21407"/>
                  </a:cubicBezTo>
                  <a:lnTo>
                    <a:pt x="80" y="506"/>
                  </a:lnTo>
                  <a:cubicBezTo>
                    <a:pt x="-68" y="355"/>
                    <a:pt x="-5" y="153"/>
                    <a:pt x="220" y="54"/>
                  </a:cubicBezTo>
                  <a:cubicBezTo>
                    <a:pt x="446" y="-46"/>
                    <a:pt x="748" y="-3"/>
                    <a:pt x="895" y="147"/>
                  </a:cubicBezTo>
                  <a:lnTo>
                    <a:pt x="21384" y="21048"/>
                  </a:lnTo>
                  <a:cubicBezTo>
                    <a:pt x="21532" y="21199"/>
                    <a:pt x="21469" y="21401"/>
                    <a:pt x="21244" y="21500"/>
                  </a:cubicBezTo>
                  <a:cubicBezTo>
                    <a:pt x="21161" y="21537"/>
                    <a:pt x="21069" y="21554"/>
                    <a:pt x="20977" y="21554"/>
                  </a:cubicBezTo>
                  <a:close/>
                  <a:moveTo>
                    <a:pt x="20977" y="2155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5" name="AutoShape 131"/>
            <p:cNvSpPr/>
            <p:nvPr/>
          </p:nvSpPr>
          <p:spPr bwMode="auto">
            <a:xfrm>
              <a:off x="8930235" y="5514682"/>
              <a:ext cx="983343" cy="538948"/>
            </a:xfrm>
            <a:custGeom>
              <a:avLst/>
              <a:gdLst/>
              <a:ahLst/>
              <a:cxnLst/>
              <a:rect l="0" t="0" r="r" b="b"/>
              <a:pathLst>
                <a:path w="21541" h="21546">
                  <a:moveTo>
                    <a:pt x="21333" y="21546"/>
                  </a:moveTo>
                  <a:cubicBezTo>
                    <a:pt x="21300" y="21546"/>
                    <a:pt x="21267" y="21532"/>
                    <a:pt x="21235" y="21501"/>
                  </a:cubicBezTo>
                  <a:lnTo>
                    <a:pt x="108" y="711"/>
                  </a:lnTo>
                  <a:cubicBezTo>
                    <a:pt x="8" y="612"/>
                    <a:pt x="-30" y="383"/>
                    <a:pt x="24" y="199"/>
                  </a:cubicBezTo>
                  <a:cubicBezTo>
                    <a:pt x="79" y="16"/>
                    <a:pt x="204" y="-54"/>
                    <a:pt x="305" y="46"/>
                  </a:cubicBezTo>
                  <a:lnTo>
                    <a:pt x="21432" y="20836"/>
                  </a:lnTo>
                  <a:cubicBezTo>
                    <a:pt x="21532" y="20935"/>
                    <a:pt x="21570" y="21164"/>
                    <a:pt x="21516" y="21348"/>
                  </a:cubicBezTo>
                  <a:cubicBezTo>
                    <a:pt x="21478" y="21474"/>
                    <a:pt x="21407" y="21546"/>
                    <a:pt x="21333" y="21546"/>
                  </a:cubicBezTo>
                  <a:close/>
                  <a:moveTo>
                    <a:pt x="21333" y="2154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6" name="AutoShape 132"/>
            <p:cNvSpPr/>
            <p:nvPr/>
          </p:nvSpPr>
          <p:spPr bwMode="auto">
            <a:xfrm>
              <a:off x="7823973" y="1505667"/>
              <a:ext cx="359298" cy="520037"/>
            </a:xfrm>
            <a:custGeom>
              <a:avLst/>
              <a:gdLst/>
              <a:ahLst/>
              <a:cxnLst/>
              <a:rect l="0" t="0" r="r" b="b"/>
              <a:pathLst>
                <a:path w="21445" h="21546">
                  <a:moveTo>
                    <a:pt x="564" y="21546"/>
                  </a:moveTo>
                  <a:cubicBezTo>
                    <a:pt x="455" y="21546"/>
                    <a:pt x="344" y="21524"/>
                    <a:pt x="247" y="21478"/>
                  </a:cubicBezTo>
                  <a:cubicBezTo>
                    <a:pt x="-11" y="21357"/>
                    <a:pt x="-78" y="21113"/>
                    <a:pt x="98" y="20934"/>
                  </a:cubicBezTo>
                  <a:lnTo>
                    <a:pt x="20413" y="172"/>
                  </a:lnTo>
                  <a:cubicBezTo>
                    <a:pt x="20589" y="-7"/>
                    <a:pt x="20939" y="-54"/>
                    <a:pt x="21197" y="68"/>
                  </a:cubicBezTo>
                  <a:cubicBezTo>
                    <a:pt x="21455" y="189"/>
                    <a:pt x="21522" y="433"/>
                    <a:pt x="21346" y="612"/>
                  </a:cubicBezTo>
                  <a:lnTo>
                    <a:pt x="1031" y="21374"/>
                  </a:lnTo>
                  <a:cubicBezTo>
                    <a:pt x="922" y="21486"/>
                    <a:pt x="744" y="21546"/>
                    <a:pt x="564" y="21546"/>
                  </a:cubicBezTo>
                  <a:close/>
                  <a:moveTo>
                    <a:pt x="564" y="21546"/>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7" name="AutoShape 133"/>
            <p:cNvSpPr/>
            <p:nvPr/>
          </p:nvSpPr>
          <p:spPr bwMode="auto">
            <a:xfrm>
              <a:off x="5922292" y="5457951"/>
              <a:ext cx="1315458" cy="605135"/>
            </a:xfrm>
            <a:custGeom>
              <a:avLst/>
              <a:gdLst/>
              <a:ahLst/>
              <a:cxnLst/>
              <a:rect l="0" t="0" r="r" b="b"/>
              <a:pathLst>
                <a:path w="21557" h="21553">
                  <a:moveTo>
                    <a:pt x="155" y="21553"/>
                  </a:moveTo>
                  <a:cubicBezTo>
                    <a:pt x="96" y="21553"/>
                    <a:pt x="39" y="21479"/>
                    <a:pt x="13" y="21355"/>
                  </a:cubicBezTo>
                  <a:cubicBezTo>
                    <a:pt x="-22" y="21186"/>
                    <a:pt x="13" y="20986"/>
                    <a:pt x="91" y="20909"/>
                  </a:cubicBezTo>
                  <a:lnTo>
                    <a:pt x="21337" y="30"/>
                  </a:lnTo>
                  <a:cubicBezTo>
                    <a:pt x="21416" y="-47"/>
                    <a:pt x="21507" y="28"/>
                    <a:pt x="21543" y="198"/>
                  </a:cubicBezTo>
                  <a:cubicBezTo>
                    <a:pt x="21578" y="367"/>
                    <a:pt x="21543" y="567"/>
                    <a:pt x="21465" y="643"/>
                  </a:cubicBezTo>
                  <a:lnTo>
                    <a:pt x="219" y="21523"/>
                  </a:lnTo>
                  <a:cubicBezTo>
                    <a:pt x="198" y="21544"/>
                    <a:pt x="176" y="21553"/>
                    <a:pt x="155" y="21553"/>
                  </a:cubicBezTo>
                  <a:close/>
                  <a:moveTo>
                    <a:pt x="155" y="21553"/>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8" name="AutoShape 134"/>
            <p:cNvSpPr/>
            <p:nvPr/>
          </p:nvSpPr>
          <p:spPr bwMode="auto">
            <a:xfrm>
              <a:off x="8438564" y="1467846"/>
              <a:ext cx="1475015" cy="822605"/>
            </a:xfrm>
            <a:custGeom>
              <a:avLst/>
              <a:gdLst/>
              <a:ahLst/>
              <a:cxnLst/>
              <a:rect l="0" t="0" r="r" b="b"/>
              <a:pathLst>
                <a:path w="21561" h="21565">
                  <a:moveTo>
                    <a:pt x="21422" y="21565"/>
                  </a:moveTo>
                  <a:cubicBezTo>
                    <a:pt x="21399" y="21565"/>
                    <a:pt x="21376" y="21555"/>
                    <a:pt x="21355" y="21534"/>
                  </a:cubicBezTo>
                  <a:lnTo>
                    <a:pt x="71" y="465"/>
                  </a:lnTo>
                  <a:cubicBezTo>
                    <a:pt x="4" y="399"/>
                    <a:pt x="-20" y="248"/>
                    <a:pt x="17" y="128"/>
                  </a:cubicBezTo>
                  <a:cubicBezTo>
                    <a:pt x="54" y="9"/>
                    <a:pt x="138" y="-35"/>
                    <a:pt x="205" y="31"/>
                  </a:cubicBezTo>
                  <a:lnTo>
                    <a:pt x="21489" y="21100"/>
                  </a:lnTo>
                  <a:cubicBezTo>
                    <a:pt x="21556" y="21166"/>
                    <a:pt x="21580" y="21317"/>
                    <a:pt x="21543" y="21437"/>
                  </a:cubicBezTo>
                  <a:cubicBezTo>
                    <a:pt x="21518" y="21519"/>
                    <a:pt x="21471" y="21565"/>
                    <a:pt x="21422" y="21565"/>
                  </a:cubicBezTo>
                  <a:close/>
                  <a:moveTo>
                    <a:pt x="21422" y="21565"/>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89" name="AutoShape 135"/>
            <p:cNvSpPr/>
            <p:nvPr/>
          </p:nvSpPr>
          <p:spPr bwMode="auto">
            <a:xfrm>
              <a:off x="9176071" y="3339981"/>
              <a:ext cx="1465560" cy="746963"/>
            </a:xfrm>
            <a:custGeom>
              <a:avLst/>
              <a:gdLst/>
              <a:ahLst/>
              <a:cxnLst/>
              <a:rect l="0" t="0" r="r" b="b"/>
              <a:pathLst>
                <a:path w="21561" h="21561">
                  <a:moveTo>
                    <a:pt x="21421" y="21561"/>
                  </a:moveTo>
                  <a:cubicBezTo>
                    <a:pt x="21400" y="21561"/>
                    <a:pt x="21379" y="21552"/>
                    <a:pt x="21359" y="21532"/>
                  </a:cubicBezTo>
                  <a:lnTo>
                    <a:pt x="76" y="517"/>
                  </a:lnTo>
                  <a:cubicBezTo>
                    <a:pt x="8" y="449"/>
                    <a:pt x="-20" y="285"/>
                    <a:pt x="14" y="150"/>
                  </a:cubicBezTo>
                  <a:cubicBezTo>
                    <a:pt x="49" y="15"/>
                    <a:pt x="133" y="-39"/>
                    <a:pt x="201" y="29"/>
                  </a:cubicBezTo>
                  <a:lnTo>
                    <a:pt x="21484" y="21045"/>
                  </a:lnTo>
                  <a:cubicBezTo>
                    <a:pt x="21552" y="21113"/>
                    <a:pt x="21580" y="21277"/>
                    <a:pt x="21546" y="21411"/>
                  </a:cubicBezTo>
                  <a:cubicBezTo>
                    <a:pt x="21521" y="21506"/>
                    <a:pt x="21472" y="21561"/>
                    <a:pt x="21421" y="21561"/>
                  </a:cubicBezTo>
                  <a:close/>
                  <a:moveTo>
                    <a:pt x="21421" y="2156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0" name="AutoShape 136"/>
            <p:cNvSpPr/>
            <p:nvPr/>
          </p:nvSpPr>
          <p:spPr bwMode="auto">
            <a:xfrm>
              <a:off x="10121594" y="4814995"/>
              <a:ext cx="667775" cy="251746"/>
            </a:xfrm>
            <a:custGeom>
              <a:avLst/>
              <a:gdLst/>
              <a:ahLst/>
              <a:cxnLst/>
              <a:rect l="0" t="0" r="r" b="b"/>
              <a:pathLst>
                <a:path w="21520" h="21494">
                  <a:moveTo>
                    <a:pt x="21208" y="21494"/>
                  </a:moveTo>
                  <a:cubicBezTo>
                    <a:pt x="21173" y="21494"/>
                    <a:pt x="21138" y="21479"/>
                    <a:pt x="21103" y="21446"/>
                  </a:cubicBezTo>
                  <a:lnTo>
                    <a:pt x="207" y="1604"/>
                  </a:lnTo>
                  <a:cubicBezTo>
                    <a:pt x="45" y="1450"/>
                    <a:pt x="-40" y="978"/>
                    <a:pt x="18" y="548"/>
                  </a:cubicBezTo>
                  <a:cubicBezTo>
                    <a:pt x="76" y="117"/>
                    <a:pt x="255" y="-106"/>
                    <a:pt x="417" y="49"/>
                  </a:cubicBezTo>
                  <a:lnTo>
                    <a:pt x="21314" y="19890"/>
                  </a:lnTo>
                  <a:cubicBezTo>
                    <a:pt x="21476" y="20044"/>
                    <a:pt x="21560" y="20517"/>
                    <a:pt x="21502" y="20947"/>
                  </a:cubicBezTo>
                  <a:cubicBezTo>
                    <a:pt x="21456" y="21284"/>
                    <a:pt x="21336" y="21494"/>
                    <a:pt x="21208" y="21494"/>
                  </a:cubicBezTo>
                  <a:close/>
                  <a:moveTo>
                    <a:pt x="21208" y="2149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1" name="AutoShape 137"/>
            <p:cNvSpPr/>
            <p:nvPr/>
          </p:nvSpPr>
          <p:spPr bwMode="auto">
            <a:xfrm>
              <a:off x="5440076" y="4332780"/>
              <a:ext cx="358116" cy="1653483"/>
            </a:xfrm>
            <a:custGeom>
              <a:avLst/>
              <a:gdLst/>
              <a:ahLst/>
              <a:cxnLst/>
              <a:rect l="0" t="0" r="r" b="b"/>
              <a:pathLst>
                <a:path w="21498" h="21589">
                  <a:moveTo>
                    <a:pt x="20938" y="21589"/>
                  </a:moveTo>
                  <a:cubicBezTo>
                    <a:pt x="20679" y="21589"/>
                    <a:pt x="20446" y="21549"/>
                    <a:pt x="20391" y="21492"/>
                  </a:cubicBezTo>
                  <a:lnTo>
                    <a:pt x="12" y="147"/>
                  </a:lnTo>
                  <a:cubicBezTo>
                    <a:pt x="-51" y="81"/>
                    <a:pt x="143" y="16"/>
                    <a:pt x="445" y="3"/>
                  </a:cubicBezTo>
                  <a:cubicBezTo>
                    <a:pt x="748" y="-11"/>
                    <a:pt x="1043" y="31"/>
                    <a:pt x="1107" y="97"/>
                  </a:cubicBezTo>
                  <a:lnTo>
                    <a:pt x="21486" y="21442"/>
                  </a:lnTo>
                  <a:cubicBezTo>
                    <a:pt x="21549" y="21508"/>
                    <a:pt x="21355" y="21573"/>
                    <a:pt x="21053" y="21586"/>
                  </a:cubicBezTo>
                  <a:cubicBezTo>
                    <a:pt x="21014" y="21588"/>
                    <a:pt x="20976" y="21589"/>
                    <a:pt x="20938" y="21589"/>
                  </a:cubicBezTo>
                  <a:close/>
                  <a:moveTo>
                    <a:pt x="20938" y="2158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2" name="AutoShape 138"/>
            <p:cNvSpPr/>
            <p:nvPr/>
          </p:nvSpPr>
          <p:spPr bwMode="auto">
            <a:xfrm>
              <a:off x="11038749" y="6176548"/>
              <a:ext cx="189104" cy="425485"/>
            </a:xfrm>
            <a:custGeom>
              <a:avLst/>
              <a:gdLst/>
              <a:ahLst/>
              <a:cxnLst/>
              <a:rect l="0" t="0" r="r" b="b"/>
              <a:pathLst>
                <a:path w="21312" h="21535">
                  <a:moveTo>
                    <a:pt x="1066" y="21535"/>
                  </a:moveTo>
                  <a:cubicBezTo>
                    <a:pt x="929" y="21535"/>
                    <a:pt x="789" y="21524"/>
                    <a:pt x="655" y="21498"/>
                  </a:cubicBezTo>
                  <a:cubicBezTo>
                    <a:pt x="112" y="21396"/>
                    <a:pt x="-144" y="21115"/>
                    <a:pt x="83" y="20872"/>
                  </a:cubicBezTo>
                  <a:lnTo>
                    <a:pt x="19262" y="294"/>
                  </a:lnTo>
                  <a:cubicBezTo>
                    <a:pt x="19490" y="49"/>
                    <a:pt x="20116" y="-65"/>
                    <a:pt x="20657" y="37"/>
                  </a:cubicBezTo>
                  <a:cubicBezTo>
                    <a:pt x="21200" y="139"/>
                    <a:pt x="21456" y="420"/>
                    <a:pt x="21229" y="663"/>
                  </a:cubicBezTo>
                  <a:lnTo>
                    <a:pt x="2050" y="21241"/>
                  </a:lnTo>
                  <a:cubicBezTo>
                    <a:pt x="1878" y="21424"/>
                    <a:pt x="1483" y="21535"/>
                    <a:pt x="1066" y="21535"/>
                  </a:cubicBezTo>
                  <a:close/>
                  <a:moveTo>
                    <a:pt x="1066" y="21535"/>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3" name="AutoShape 139"/>
            <p:cNvSpPr/>
            <p:nvPr/>
          </p:nvSpPr>
          <p:spPr bwMode="auto">
            <a:xfrm>
              <a:off x="10925287" y="5164839"/>
              <a:ext cx="293112" cy="709142"/>
            </a:xfrm>
            <a:custGeom>
              <a:avLst/>
              <a:gdLst/>
              <a:ahLst/>
              <a:cxnLst/>
              <a:rect l="0" t="0" r="r" b="b"/>
              <a:pathLst>
                <a:path w="21417" h="21562">
                  <a:moveTo>
                    <a:pt x="20725" y="21562"/>
                  </a:moveTo>
                  <a:cubicBezTo>
                    <a:pt x="20450" y="21562"/>
                    <a:pt x="20191" y="21494"/>
                    <a:pt x="20083" y="21381"/>
                  </a:cubicBezTo>
                  <a:lnTo>
                    <a:pt x="48" y="394"/>
                  </a:lnTo>
                  <a:cubicBezTo>
                    <a:pt x="-92" y="246"/>
                    <a:pt x="81" y="79"/>
                    <a:pt x="436" y="20"/>
                  </a:cubicBezTo>
                  <a:cubicBezTo>
                    <a:pt x="790" y="-38"/>
                    <a:pt x="1192" y="34"/>
                    <a:pt x="1333" y="182"/>
                  </a:cubicBezTo>
                  <a:lnTo>
                    <a:pt x="21368" y="21168"/>
                  </a:lnTo>
                  <a:cubicBezTo>
                    <a:pt x="21508" y="21316"/>
                    <a:pt x="21335" y="21483"/>
                    <a:pt x="20980" y="21542"/>
                  </a:cubicBezTo>
                  <a:cubicBezTo>
                    <a:pt x="20897" y="21555"/>
                    <a:pt x="20810" y="21562"/>
                    <a:pt x="20725" y="21562"/>
                  </a:cubicBezTo>
                  <a:close/>
                  <a:moveTo>
                    <a:pt x="20725" y="21562"/>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4" name="AutoShape 140"/>
            <p:cNvSpPr/>
            <p:nvPr/>
          </p:nvSpPr>
          <p:spPr bwMode="auto">
            <a:xfrm>
              <a:off x="10622720" y="3273794"/>
              <a:ext cx="122918" cy="756419"/>
            </a:xfrm>
            <a:custGeom>
              <a:avLst/>
              <a:gdLst/>
              <a:ahLst/>
              <a:cxnLst/>
              <a:rect l="0" t="0" r="r" b="b"/>
              <a:pathLst>
                <a:path w="21379" h="21581">
                  <a:moveTo>
                    <a:pt x="19732" y="21581"/>
                  </a:moveTo>
                  <a:cubicBezTo>
                    <a:pt x="18926" y="21581"/>
                    <a:pt x="18221" y="21484"/>
                    <a:pt x="18106" y="21349"/>
                  </a:cubicBezTo>
                  <a:lnTo>
                    <a:pt x="17" y="307"/>
                  </a:lnTo>
                  <a:cubicBezTo>
                    <a:pt x="-110" y="160"/>
                    <a:pt x="517" y="23"/>
                    <a:pt x="1416" y="3"/>
                  </a:cubicBezTo>
                  <a:cubicBezTo>
                    <a:pt x="2321" y="-19"/>
                    <a:pt x="3148" y="85"/>
                    <a:pt x="3274" y="232"/>
                  </a:cubicBezTo>
                  <a:lnTo>
                    <a:pt x="21363" y="21274"/>
                  </a:lnTo>
                  <a:cubicBezTo>
                    <a:pt x="21490" y="21421"/>
                    <a:pt x="20863" y="21558"/>
                    <a:pt x="19964" y="21579"/>
                  </a:cubicBezTo>
                  <a:cubicBezTo>
                    <a:pt x="19887" y="21580"/>
                    <a:pt x="19808" y="21581"/>
                    <a:pt x="19732" y="21581"/>
                  </a:cubicBezTo>
                  <a:close/>
                  <a:moveTo>
                    <a:pt x="19732" y="2158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5" name="AutoShape 141"/>
            <p:cNvSpPr/>
            <p:nvPr/>
          </p:nvSpPr>
          <p:spPr bwMode="auto">
            <a:xfrm>
              <a:off x="10660541" y="2451190"/>
              <a:ext cx="632318" cy="822605"/>
            </a:xfrm>
            <a:custGeom>
              <a:avLst/>
              <a:gdLst/>
              <a:ahLst/>
              <a:cxnLst/>
              <a:rect l="0" t="0" r="r" b="b"/>
              <a:pathLst>
                <a:path w="21516" h="21568">
                  <a:moveTo>
                    <a:pt x="321" y="21568"/>
                  </a:moveTo>
                  <a:cubicBezTo>
                    <a:pt x="252" y="21568"/>
                    <a:pt x="184" y="21551"/>
                    <a:pt x="126" y="21517"/>
                  </a:cubicBezTo>
                  <a:cubicBezTo>
                    <a:pt x="-15" y="21434"/>
                    <a:pt x="-42" y="21278"/>
                    <a:pt x="66" y="21169"/>
                  </a:cubicBezTo>
                  <a:lnTo>
                    <a:pt x="20940" y="98"/>
                  </a:lnTo>
                  <a:cubicBezTo>
                    <a:pt x="21048" y="-11"/>
                    <a:pt x="21249" y="-32"/>
                    <a:pt x="21390" y="51"/>
                  </a:cubicBezTo>
                  <a:cubicBezTo>
                    <a:pt x="21531" y="134"/>
                    <a:pt x="21558" y="290"/>
                    <a:pt x="21450" y="399"/>
                  </a:cubicBezTo>
                  <a:lnTo>
                    <a:pt x="576" y="21471"/>
                  </a:lnTo>
                  <a:cubicBezTo>
                    <a:pt x="513" y="21535"/>
                    <a:pt x="417" y="21568"/>
                    <a:pt x="321" y="21568"/>
                  </a:cubicBezTo>
                  <a:close/>
                  <a:moveTo>
                    <a:pt x="321" y="21568"/>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6" name="AutoShape 142"/>
            <p:cNvSpPr/>
            <p:nvPr/>
          </p:nvSpPr>
          <p:spPr bwMode="auto">
            <a:xfrm>
              <a:off x="11435869" y="2498466"/>
              <a:ext cx="150102" cy="567313"/>
            </a:xfrm>
            <a:custGeom>
              <a:avLst/>
              <a:gdLst/>
              <a:ahLst/>
              <a:cxnLst/>
              <a:rect l="0" t="0" r="r" b="b"/>
              <a:pathLst>
                <a:path w="21329" h="21564">
                  <a:moveTo>
                    <a:pt x="19995" y="21564"/>
                  </a:moveTo>
                  <a:cubicBezTo>
                    <a:pt x="19394" y="21564"/>
                    <a:pt x="18848" y="21454"/>
                    <a:pt x="18701" y="21289"/>
                  </a:cubicBezTo>
                  <a:lnTo>
                    <a:pt x="37" y="444"/>
                  </a:lnTo>
                  <a:cubicBezTo>
                    <a:pt x="-136" y="251"/>
                    <a:pt x="304" y="57"/>
                    <a:pt x="1020" y="10"/>
                  </a:cubicBezTo>
                  <a:cubicBezTo>
                    <a:pt x="1728" y="-36"/>
                    <a:pt x="2454" y="82"/>
                    <a:pt x="2627" y="275"/>
                  </a:cubicBezTo>
                  <a:lnTo>
                    <a:pt x="21291" y="21120"/>
                  </a:lnTo>
                  <a:cubicBezTo>
                    <a:pt x="21464" y="21313"/>
                    <a:pt x="21024" y="21507"/>
                    <a:pt x="20308" y="21554"/>
                  </a:cubicBezTo>
                  <a:cubicBezTo>
                    <a:pt x="20204" y="21561"/>
                    <a:pt x="20099" y="21564"/>
                    <a:pt x="19995" y="21564"/>
                  </a:cubicBezTo>
                  <a:close/>
                  <a:moveTo>
                    <a:pt x="19995" y="21564"/>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7" name="AutoShape 143"/>
            <p:cNvSpPr/>
            <p:nvPr/>
          </p:nvSpPr>
          <p:spPr bwMode="auto">
            <a:xfrm>
              <a:off x="11123847" y="1430025"/>
              <a:ext cx="453851" cy="135919"/>
            </a:xfrm>
            <a:custGeom>
              <a:avLst/>
              <a:gdLst/>
              <a:ahLst/>
              <a:cxnLst/>
              <a:rect l="0" t="0" r="r" b="b"/>
              <a:pathLst>
                <a:path w="21502" h="21440">
                  <a:moveTo>
                    <a:pt x="447" y="21440"/>
                  </a:moveTo>
                  <a:cubicBezTo>
                    <a:pt x="250" y="21440"/>
                    <a:pt x="70" y="21005"/>
                    <a:pt x="16" y="20346"/>
                  </a:cubicBezTo>
                  <a:cubicBezTo>
                    <a:pt x="-49" y="19557"/>
                    <a:pt x="92" y="18743"/>
                    <a:pt x="331" y="18529"/>
                  </a:cubicBezTo>
                  <a:lnTo>
                    <a:pt x="20937" y="52"/>
                  </a:lnTo>
                  <a:cubicBezTo>
                    <a:pt x="21176" y="-160"/>
                    <a:pt x="21422" y="303"/>
                    <a:pt x="21487" y="1094"/>
                  </a:cubicBezTo>
                  <a:cubicBezTo>
                    <a:pt x="21551" y="1883"/>
                    <a:pt x="21410" y="2697"/>
                    <a:pt x="21172" y="2910"/>
                  </a:cubicBezTo>
                  <a:lnTo>
                    <a:pt x="565" y="21388"/>
                  </a:lnTo>
                  <a:cubicBezTo>
                    <a:pt x="526" y="21422"/>
                    <a:pt x="486" y="21440"/>
                    <a:pt x="447" y="21440"/>
                  </a:cubicBezTo>
                  <a:close/>
                  <a:moveTo>
                    <a:pt x="447" y="2144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8" name="AutoShape 144"/>
            <p:cNvSpPr/>
            <p:nvPr/>
          </p:nvSpPr>
          <p:spPr bwMode="auto">
            <a:xfrm>
              <a:off x="10878011" y="946628"/>
              <a:ext cx="189104" cy="582677"/>
            </a:xfrm>
            <a:custGeom>
              <a:avLst/>
              <a:gdLst/>
              <a:ahLst/>
              <a:cxnLst/>
              <a:rect l="0" t="0" r="r" b="b"/>
              <a:pathLst>
                <a:path w="21350" h="21559">
                  <a:moveTo>
                    <a:pt x="20283" y="21559"/>
                  </a:moveTo>
                  <a:cubicBezTo>
                    <a:pt x="19824" y="21559"/>
                    <a:pt x="19401" y="21461"/>
                    <a:pt x="19261" y="21310"/>
                  </a:cubicBezTo>
                  <a:lnTo>
                    <a:pt x="46" y="453"/>
                  </a:lnTo>
                  <a:cubicBezTo>
                    <a:pt x="-125" y="267"/>
                    <a:pt x="194" y="72"/>
                    <a:pt x="758" y="16"/>
                  </a:cubicBezTo>
                  <a:cubicBezTo>
                    <a:pt x="1324" y="-41"/>
                    <a:pt x="1918" y="65"/>
                    <a:pt x="2089" y="250"/>
                  </a:cubicBezTo>
                  <a:lnTo>
                    <a:pt x="21304" y="21106"/>
                  </a:lnTo>
                  <a:cubicBezTo>
                    <a:pt x="21475" y="21292"/>
                    <a:pt x="21156" y="21487"/>
                    <a:pt x="20592" y="21544"/>
                  </a:cubicBezTo>
                  <a:cubicBezTo>
                    <a:pt x="20489" y="21554"/>
                    <a:pt x="20385" y="21559"/>
                    <a:pt x="20283" y="21559"/>
                  </a:cubicBezTo>
                  <a:close/>
                  <a:moveTo>
                    <a:pt x="20283" y="2155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399" name="AutoShape 145"/>
            <p:cNvSpPr/>
            <p:nvPr/>
          </p:nvSpPr>
          <p:spPr bwMode="auto">
            <a:xfrm>
              <a:off x="10253966" y="238667"/>
              <a:ext cx="416030" cy="283656"/>
            </a:xfrm>
            <a:custGeom>
              <a:avLst/>
              <a:gdLst/>
              <a:ahLst/>
              <a:cxnLst/>
              <a:rect l="0" t="0" r="r" b="b"/>
              <a:pathLst>
                <a:path w="21465" h="21500">
                  <a:moveTo>
                    <a:pt x="20976" y="21500"/>
                  </a:moveTo>
                  <a:cubicBezTo>
                    <a:pt x="20883" y="21500"/>
                    <a:pt x="20789" y="21461"/>
                    <a:pt x="20706" y="21380"/>
                  </a:cubicBezTo>
                  <a:lnTo>
                    <a:pt x="217" y="1313"/>
                  </a:lnTo>
                  <a:cubicBezTo>
                    <a:pt x="-8" y="1094"/>
                    <a:pt x="-68" y="649"/>
                    <a:pt x="82" y="319"/>
                  </a:cubicBezTo>
                  <a:cubicBezTo>
                    <a:pt x="231" y="-10"/>
                    <a:pt x="533" y="-100"/>
                    <a:pt x="758" y="121"/>
                  </a:cubicBezTo>
                  <a:lnTo>
                    <a:pt x="21247" y="20187"/>
                  </a:lnTo>
                  <a:cubicBezTo>
                    <a:pt x="21472" y="20406"/>
                    <a:pt x="21532" y="20851"/>
                    <a:pt x="21382" y="21181"/>
                  </a:cubicBezTo>
                  <a:cubicBezTo>
                    <a:pt x="21289" y="21388"/>
                    <a:pt x="21133" y="21500"/>
                    <a:pt x="20976" y="21500"/>
                  </a:cubicBezTo>
                  <a:close/>
                  <a:moveTo>
                    <a:pt x="20976" y="2150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03" name="AutoShape 158"/>
            <p:cNvSpPr/>
            <p:nvPr/>
          </p:nvSpPr>
          <p:spPr bwMode="auto">
            <a:xfrm>
              <a:off x="8901869" y="6186004"/>
              <a:ext cx="356935" cy="356935"/>
            </a:xfrm>
            <a:custGeom>
              <a:avLst/>
              <a:gdLst/>
              <a:ahLst/>
              <a:cxnLst/>
              <a:rect l="0" t="0" r="r" b="b"/>
              <a:pathLst>
                <a:path w="21600" h="21600">
                  <a:moveTo>
                    <a:pt x="10799" y="21600"/>
                  </a:moveTo>
                  <a:cubicBezTo>
                    <a:pt x="4844" y="21600"/>
                    <a:pt x="0" y="16754"/>
                    <a:pt x="0" y="10800"/>
                  </a:cubicBezTo>
                  <a:cubicBezTo>
                    <a:pt x="0" y="4845"/>
                    <a:pt x="4845" y="0"/>
                    <a:pt x="10799" y="0"/>
                  </a:cubicBezTo>
                  <a:cubicBezTo>
                    <a:pt x="16755" y="0"/>
                    <a:pt x="21600" y="4845"/>
                    <a:pt x="21600" y="10800"/>
                  </a:cubicBezTo>
                  <a:cubicBezTo>
                    <a:pt x="21600" y="16754"/>
                    <a:pt x="16755" y="21600"/>
                    <a:pt x="10799" y="21600"/>
                  </a:cubicBezTo>
                  <a:close/>
                  <a:moveTo>
                    <a:pt x="10799" y="1271"/>
                  </a:moveTo>
                  <a:cubicBezTo>
                    <a:pt x="5546" y="1271"/>
                    <a:pt x="1271" y="5545"/>
                    <a:pt x="1271" y="10800"/>
                  </a:cubicBezTo>
                  <a:cubicBezTo>
                    <a:pt x="1271" y="16054"/>
                    <a:pt x="5546" y="20329"/>
                    <a:pt x="10799" y="20329"/>
                  </a:cubicBezTo>
                  <a:cubicBezTo>
                    <a:pt x="16054" y="20329"/>
                    <a:pt x="20328" y="16054"/>
                    <a:pt x="20328" y="10800"/>
                  </a:cubicBezTo>
                  <a:cubicBezTo>
                    <a:pt x="20328" y="5546"/>
                    <a:pt x="16054" y="1271"/>
                    <a:pt x="10799" y="1271"/>
                  </a:cubicBezTo>
                  <a:close/>
                  <a:moveTo>
                    <a:pt x="10799"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nvGrpSpPr>
            <p:cNvPr id="406" name="Group 167"/>
            <p:cNvGrpSpPr/>
            <p:nvPr/>
          </p:nvGrpSpPr>
          <p:grpSpPr bwMode="auto">
            <a:xfrm>
              <a:off x="9601555" y="6687131"/>
              <a:ext cx="83915" cy="102826"/>
              <a:chOff x="0" y="0"/>
              <a:chExt cx="71" cy="87"/>
            </a:xfrm>
            <a:solidFill>
              <a:srgbClr val="7F7F7F">
                <a:lumMod val="50000"/>
              </a:srgbClr>
            </a:solidFill>
          </p:grpSpPr>
          <p:sp>
            <p:nvSpPr>
              <p:cNvPr id="511" name="AutoShape 165"/>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37"/>
                    </a:moveTo>
                    <a:cubicBezTo>
                      <a:pt x="2704" y="11037"/>
                      <a:pt x="2390" y="7969"/>
                      <a:pt x="4599" y="5628"/>
                    </a:cubicBezTo>
                    <a:cubicBezTo>
                      <a:pt x="6151" y="7189"/>
                      <a:pt x="10800" y="11037"/>
                      <a:pt x="18900" y="11037"/>
                    </a:cubicBezTo>
                    <a:cubicBezTo>
                      <a:pt x="18900" y="15501"/>
                      <a:pt x="15271" y="19135"/>
                      <a:pt x="10800" y="19135"/>
                    </a:cubicBezTo>
                    <a:cubicBezTo>
                      <a:pt x="6333" y="19135"/>
                      <a:pt x="2704" y="15501"/>
                      <a:pt x="2704" y="11037"/>
                    </a:cubicBezTo>
                    <a:close/>
                    <a:moveTo>
                      <a:pt x="2704" y="1103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12" name="AutoShape 166"/>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07" name="Group 170"/>
            <p:cNvGrpSpPr/>
            <p:nvPr/>
          </p:nvGrpSpPr>
          <p:grpSpPr bwMode="auto">
            <a:xfrm>
              <a:off x="10840190" y="5041921"/>
              <a:ext cx="83915" cy="102826"/>
              <a:chOff x="0" y="0"/>
              <a:chExt cx="71" cy="87"/>
            </a:xfrm>
            <a:solidFill>
              <a:srgbClr val="7F7F7F">
                <a:lumMod val="50000"/>
              </a:srgbClr>
            </a:solidFill>
          </p:grpSpPr>
          <p:sp>
            <p:nvSpPr>
              <p:cNvPr id="509" name="AutoShape 168"/>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42"/>
                    </a:moveTo>
                    <a:cubicBezTo>
                      <a:pt x="2704" y="11042"/>
                      <a:pt x="2390" y="7974"/>
                      <a:pt x="4599" y="5632"/>
                    </a:cubicBezTo>
                    <a:cubicBezTo>
                      <a:pt x="6151" y="7193"/>
                      <a:pt x="10800" y="11042"/>
                      <a:pt x="18900" y="11042"/>
                    </a:cubicBezTo>
                    <a:cubicBezTo>
                      <a:pt x="18900" y="15505"/>
                      <a:pt x="15271" y="19139"/>
                      <a:pt x="10800" y="19139"/>
                    </a:cubicBezTo>
                    <a:cubicBezTo>
                      <a:pt x="6333" y="19139"/>
                      <a:pt x="2704" y="15505"/>
                      <a:pt x="2704" y="11042"/>
                    </a:cubicBezTo>
                    <a:close/>
                    <a:moveTo>
                      <a:pt x="2704" y="1104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10" name="AutoShape 169"/>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08" name="Group 173"/>
            <p:cNvGrpSpPr/>
            <p:nvPr/>
          </p:nvGrpSpPr>
          <p:grpSpPr bwMode="auto">
            <a:xfrm>
              <a:off x="11861354" y="3992392"/>
              <a:ext cx="83915" cy="102826"/>
              <a:chOff x="0" y="0"/>
              <a:chExt cx="71" cy="87"/>
            </a:xfrm>
            <a:solidFill>
              <a:srgbClr val="7F7F7F">
                <a:lumMod val="50000"/>
              </a:srgbClr>
            </a:solidFill>
          </p:grpSpPr>
          <p:sp>
            <p:nvSpPr>
              <p:cNvPr id="507" name="AutoShape 171"/>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42"/>
                    </a:moveTo>
                    <a:cubicBezTo>
                      <a:pt x="2704" y="11042"/>
                      <a:pt x="2390" y="7974"/>
                      <a:pt x="4599" y="5632"/>
                    </a:cubicBezTo>
                    <a:cubicBezTo>
                      <a:pt x="6151" y="7193"/>
                      <a:pt x="10800" y="11042"/>
                      <a:pt x="18900" y="11042"/>
                    </a:cubicBezTo>
                    <a:cubicBezTo>
                      <a:pt x="18900" y="15505"/>
                      <a:pt x="15271" y="19139"/>
                      <a:pt x="10800" y="19139"/>
                    </a:cubicBezTo>
                    <a:cubicBezTo>
                      <a:pt x="6333" y="19135"/>
                      <a:pt x="2704" y="15505"/>
                      <a:pt x="2704" y="11042"/>
                    </a:cubicBezTo>
                    <a:close/>
                    <a:moveTo>
                      <a:pt x="2704" y="1104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08" name="AutoShape 172"/>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09" name="Group 176"/>
            <p:cNvGrpSpPr/>
            <p:nvPr/>
          </p:nvGrpSpPr>
          <p:grpSpPr bwMode="auto">
            <a:xfrm>
              <a:off x="11587153" y="3103601"/>
              <a:ext cx="83915" cy="102826"/>
              <a:chOff x="0" y="0"/>
              <a:chExt cx="71" cy="87"/>
            </a:xfrm>
            <a:solidFill>
              <a:srgbClr val="7F7F7F">
                <a:lumMod val="50000"/>
              </a:srgbClr>
            </a:solidFill>
          </p:grpSpPr>
          <p:sp>
            <p:nvSpPr>
              <p:cNvPr id="505" name="AutoShape 174"/>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42"/>
                    </a:moveTo>
                    <a:cubicBezTo>
                      <a:pt x="2704" y="11042"/>
                      <a:pt x="2390" y="7974"/>
                      <a:pt x="4599" y="5632"/>
                    </a:cubicBezTo>
                    <a:cubicBezTo>
                      <a:pt x="6151" y="7193"/>
                      <a:pt x="10800" y="11042"/>
                      <a:pt x="18900" y="11042"/>
                    </a:cubicBezTo>
                    <a:cubicBezTo>
                      <a:pt x="18900" y="15505"/>
                      <a:pt x="15271" y="19139"/>
                      <a:pt x="10800" y="19139"/>
                    </a:cubicBezTo>
                    <a:cubicBezTo>
                      <a:pt x="6333" y="19135"/>
                      <a:pt x="2704" y="15505"/>
                      <a:pt x="2704" y="11042"/>
                    </a:cubicBezTo>
                    <a:close/>
                    <a:moveTo>
                      <a:pt x="2704" y="11042"/>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06" name="AutoShape 175"/>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10" name="Group 179"/>
            <p:cNvGrpSpPr/>
            <p:nvPr/>
          </p:nvGrpSpPr>
          <p:grpSpPr bwMode="auto">
            <a:xfrm>
              <a:off x="10320152" y="1477302"/>
              <a:ext cx="83915" cy="102826"/>
              <a:chOff x="0" y="0"/>
              <a:chExt cx="71" cy="87"/>
            </a:xfrm>
            <a:solidFill>
              <a:srgbClr val="7F7F7F">
                <a:lumMod val="50000"/>
              </a:srgbClr>
            </a:solidFill>
          </p:grpSpPr>
          <p:sp>
            <p:nvSpPr>
              <p:cNvPr id="503" name="AutoShape 177"/>
              <p:cNvSpPr/>
              <p:nvPr/>
            </p:nvSpPr>
            <p:spPr bwMode="auto">
              <a:xfrm>
                <a:off x="16" y="0"/>
                <a:ext cx="41" cy="41"/>
              </a:xfrm>
              <a:custGeom>
                <a:avLst/>
                <a:gdLst/>
                <a:ahLst/>
                <a:cxnLst/>
                <a:rect l="0" t="0" r="r" b="b"/>
                <a:pathLst>
                  <a:path w="21600" h="21600">
                    <a:moveTo>
                      <a:pt x="21600" y="10802"/>
                    </a:moveTo>
                    <a:cubicBezTo>
                      <a:pt x="21600" y="4835"/>
                      <a:pt x="16770" y="0"/>
                      <a:pt x="10800" y="0"/>
                    </a:cubicBezTo>
                    <a:cubicBezTo>
                      <a:pt x="4839" y="0"/>
                      <a:pt x="0" y="4835"/>
                      <a:pt x="0" y="10802"/>
                    </a:cubicBezTo>
                    <a:cubicBezTo>
                      <a:pt x="0" y="16765"/>
                      <a:pt x="4839" y="21600"/>
                      <a:pt x="10800" y="21600"/>
                    </a:cubicBezTo>
                    <a:cubicBezTo>
                      <a:pt x="16770" y="21600"/>
                      <a:pt x="21600" y="16765"/>
                      <a:pt x="21600" y="10802"/>
                    </a:cubicBezTo>
                    <a:close/>
                    <a:moveTo>
                      <a:pt x="2704" y="11037"/>
                    </a:moveTo>
                    <a:cubicBezTo>
                      <a:pt x="2704" y="11037"/>
                      <a:pt x="2390" y="7969"/>
                      <a:pt x="4599" y="5628"/>
                    </a:cubicBezTo>
                    <a:cubicBezTo>
                      <a:pt x="6151" y="7189"/>
                      <a:pt x="10800" y="11037"/>
                      <a:pt x="18900" y="11037"/>
                    </a:cubicBezTo>
                    <a:cubicBezTo>
                      <a:pt x="18900" y="15501"/>
                      <a:pt x="15271" y="19135"/>
                      <a:pt x="10800" y="19135"/>
                    </a:cubicBezTo>
                    <a:cubicBezTo>
                      <a:pt x="6333" y="19135"/>
                      <a:pt x="2704" y="15501"/>
                      <a:pt x="2704" y="11037"/>
                    </a:cubicBezTo>
                    <a:close/>
                    <a:moveTo>
                      <a:pt x="2704" y="1103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04" name="AutoShape 178"/>
              <p:cNvSpPr/>
              <p:nvPr/>
            </p:nvSpPr>
            <p:spPr bwMode="auto">
              <a:xfrm>
                <a:off x="0" y="48"/>
                <a:ext cx="71" cy="39"/>
              </a:xfrm>
              <a:custGeom>
                <a:avLst/>
                <a:gdLst/>
                <a:ahLst/>
                <a:cxnLst/>
                <a:rect l="0" t="0" r="r" b="b"/>
                <a:pathLst>
                  <a:path w="21600" h="21600">
                    <a:moveTo>
                      <a:pt x="0" y="6597"/>
                    </a:moveTo>
                    <a:lnTo>
                      <a:pt x="0" y="11700"/>
                    </a:lnTo>
                    <a:lnTo>
                      <a:pt x="0" y="18301"/>
                    </a:lnTo>
                    <a:cubicBezTo>
                      <a:pt x="0" y="20123"/>
                      <a:pt x="806" y="21600"/>
                      <a:pt x="1802" y="21600"/>
                    </a:cubicBezTo>
                    <a:lnTo>
                      <a:pt x="19798" y="21600"/>
                    </a:lnTo>
                    <a:cubicBezTo>
                      <a:pt x="20794" y="21600"/>
                      <a:pt x="21600" y="20123"/>
                      <a:pt x="21600" y="18301"/>
                    </a:cubicBezTo>
                    <a:lnTo>
                      <a:pt x="21600" y="11700"/>
                    </a:lnTo>
                    <a:lnTo>
                      <a:pt x="21600" y="6597"/>
                    </a:lnTo>
                    <a:cubicBezTo>
                      <a:pt x="21600" y="2955"/>
                      <a:pt x="19988" y="4"/>
                      <a:pt x="17999" y="4"/>
                    </a:cubicBezTo>
                    <a:lnTo>
                      <a:pt x="14810" y="4"/>
                    </a:lnTo>
                    <a:cubicBezTo>
                      <a:pt x="14581" y="4"/>
                      <a:pt x="14300" y="278"/>
                      <a:pt x="14172" y="622"/>
                    </a:cubicBezTo>
                    <a:lnTo>
                      <a:pt x="11026" y="8780"/>
                    </a:lnTo>
                    <a:cubicBezTo>
                      <a:pt x="10899" y="9124"/>
                      <a:pt x="10697" y="9124"/>
                      <a:pt x="10574" y="8780"/>
                    </a:cubicBezTo>
                    <a:lnTo>
                      <a:pt x="7428" y="622"/>
                    </a:lnTo>
                    <a:cubicBezTo>
                      <a:pt x="7300" y="282"/>
                      <a:pt x="7016" y="0"/>
                      <a:pt x="6788" y="0"/>
                    </a:cubicBezTo>
                    <a:lnTo>
                      <a:pt x="3598" y="0"/>
                    </a:lnTo>
                    <a:cubicBezTo>
                      <a:pt x="1616" y="0"/>
                      <a:pt x="0" y="2955"/>
                      <a:pt x="0" y="6597"/>
                    </a:cubicBezTo>
                    <a:close/>
                    <a:moveTo>
                      <a:pt x="0" y="659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15" name="Group 203"/>
            <p:cNvGrpSpPr/>
            <p:nvPr/>
          </p:nvGrpSpPr>
          <p:grpSpPr bwMode="auto">
            <a:xfrm>
              <a:off x="11275131" y="38926"/>
              <a:ext cx="82733" cy="93370"/>
              <a:chOff x="0" y="0"/>
              <a:chExt cx="70" cy="78"/>
            </a:xfrm>
            <a:solidFill>
              <a:srgbClr val="7F7F7F">
                <a:lumMod val="50000"/>
              </a:srgbClr>
            </a:solidFill>
          </p:grpSpPr>
          <p:sp>
            <p:nvSpPr>
              <p:cNvPr id="493" name="AutoShape 201"/>
              <p:cNvSpPr/>
              <p:nvPr/>
            </p:nvSpPr>
            <p:spPr bwMode="auto">
              <a:xfrm>
                <a:off x="16" y="0"/>
                <a:ext cx="40" cy="40"/>
              </a:xfrm>
              <a:custGeom>
                <a:avLst/>
                <a:gdLst/>
                <a:ahLst/>
                <a:cxnLst/>
                <a:rect l="0" t="0" r="r" b="b"/>
                <a:pathLst>
                  <a:path w="21600" h="21600">
                    <a:moveTo>
                      <a:pt x="21600" y="10798"/>
                    </a:moveTo>
                    <a:cubicBezTo>
                      <a:pt x="21600" y="4834"/>
                      <a:pt x="16770" y="0"/>
                      <a:pt x="10798" y="0"/>
                    </a:cubicBezTo>
                    <a:cubicBezTo>
                      <a:pt x="4834" y="0"/>
                      <a:pt x="0" y="4839"/>
                      <a:pt x="0" y="10798"/>
                    </a:cubicBezTo>
                    <a:cubicBezTo>
                      <a:pt x="0" y="16766"/>
                      <a:pt x="4834" y="21600"/>
                      <a:pt x="10798" y="21600"/>
                    </a:cubicBezTo>
                    <a:cubicBezTo>
                      <a:pt x="16770" y="21600"/>
                      <a:pt x="21600" y="16766"/>
                      <a:pt x="21600" y="10798"/>
                    </a:cubicBezTo>
                    <a:close/>
                    <a:moveTo>
                      <a:pt x="2698" y="11039"/>
                    </a:moveTo>
                    <a:cubicBezTo>
                      <a:pt x="2698" y="11039"/>
                      <a:pt x="2385" y="7973"/>
                      <a:pt x="4593" y="5634"/>
                    </a:cubicBezTo>
                    <a:cubicBezTo>
                      <a:pt x="6145" y="7194"/>
                      <a:pt x="10798" y="11039"/>
                      <a:pt x="18897" y="11039"/>
                    </a:cubicBezTo>
                    <a:cubicBezTo>
                      <a:pt x="18897" y="15505"/>
                      <a:pt x="15268" y="19134"/>
                      <a:pt x="10798" y="19134"/>
                    </a:cubicBezTo>
                    <a:cubicBezTo>
                      <a:pt x="6332" y="19134"/>
                      <a:pt x="2698" y="15501"/>
                      <a:pt x="2698" y="11039"/>
                    </a:cubicBezTo>
                    <a:close/>
                    <a:moveTo>
                      <a:pt x="2698" y="1103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94" name="AutoShape 202"/>
              <p:cNvSpPr/>
              <p:nvPr/>
            </p:nvSpPr>
            <p:spPr bwMode="auto">
              <a:xfrm>
                <a:off x="0" y="40"/>
                <a:ext cx="70" cy="38"/>
              </a:xfrm>
              <a:custGeom>
                <a:avLst/>
                <a:gdLst/>
                <a:ahLst/>
                <a:cxnLst/>
                <a:rect l="0" t="0" r="r" b="b"/>
                <a:pathLst>
                  <a:path w="21600" h="21600">
                    <a:moveTo>
                      <a:pt x="0" y="6599"/>
                    </a:moveTo>
                    <a:lnTo>
                      <a:pt x="0" y="11699"/>
                    </a:lnTo>
                    <a:lnTo>
                      <a:pt x="0" y="18303"/>
                    </a:lnTo>
                    <a:cubicBezTo>
                      <a:pt x="0" y="20127"/>
                      <a:pt x="806" y="21600"/>
                      <a:pt x="1799" y="21600"/>
                    </a:cubicBezTo>
                    <a:lnTo>
                      <a:pt x="19801" y="21600"/>
                    </a:lnTo>
                    <a:cubicBezTo>
                      <a:pt x="20792" y="21600"/>
                      <a:pt x="21600" y="20123"/>
                      <a:pt x="21600" y="18303"/>
                    </a:cubicBezTo>
                    <a:lnTo>
                      <a:pt x="21600" y="11699"/>
                    </a:lnTo>
                    <a:lnTo>
                      <a:pt x="21600" y="6599"/>
                    </a:lnTo>
                    <a:cubicBezTo>
                      <a:pt x="21600" y="2954"/>
                      <a:pt x="19991" y="5"/>
                      <a:pt x="17998" y="5"/>
                    </a:cubicBezTo>
                    <a:lnTo>
                      <a:pt x="14807" y="5"/>
                    </a:lnTo>
                    <a:cubicBezTo>
                      <a:pt x="14580" y="5"/>
                      <a:pt x="14299" y="280"/>
                      <a:pt x="14171" y="623"/>
                    </a:cubicBezTo>
                    <a:lnTo>
                      <a:pt x="11027" y="8781"/>
                    </a:lnTo>
                    <a:cubicBezTo>
                      <a:pt x="10901" y="9124"/>
                      <a:pt x="10699" y="9124"/>
                      <a:pt x="10573" y="8781"/>
                    </a:cubicBezTo>
                    <a:lnTo>
                      <a:pt x="7427" y="623"/>
                    </a:lnTo>
                    <a:cubicBezTo>
                      <a:pt x="7301" y="280"/>
                      <a:pt x="7018" y="0"/>
                      <a:pt x="6791" y="0"/>
                    </a:cubicBezTo>
                    <a:lnTo>
                      <a:pt x="3600" y="0"/>
                    </a:lnTo>
                    <a:cubicBezTo>
                      <a:pt x="1614" y="0"/>
                      <a:pt x="0" y="2954"/>
                      <a:pt x="0" y="6599"/>
                    </a:cubicBezTo>
                    <a:close/>
                    <a:moveTo>
                      <a:pt x="0" y="65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16" name="Group 206"/>
            <p:cNvGrpSpPr/>
            <p:nvPr/>
          </p:nvGrpSpPr>
          <p:grpSpPr bwMode="auto">
            <a:xfrm>
              <a:off x="7757787" y="2063526"/>
              <a:ext cx="82733" cy="101643"/>
              <a:chOff x="0" y="0"/>
              <a:chExt cx="70" cy="86"/>
            </a:xfrm>
            <a:solidFill>
              <a:srgbClr val="7F7F7F">
                <a:lumMod val="50000"/>
              </a:srgbClr>
            </a:solidFill>
          </p:grpSpPr>
          <p:sp>
            <p:nvSpPr>
              <p:cNvPr id="491" name="AutoShape 204"/>
              <p:cNvSpPr/>
              <p:nvPr/>
            </p:nvSpPr>
            <p:spPr bwMode="auto">
              <a:xfrm>
                <a:off x="16" y="0"/>
                <a:ext cx="40" cy="40"/>
              </a:xfrm>
              <a:custGeom>
                <a:avLst/>
                <a:gdLst/>
                <a:ahLst/>
                <a:cxnLst/>
                <a:rect l="0" t="0" r="r" b="b"/>
                <a:pathLst>
                  <a:path w="21600" h="21600">
                    <a:moveTo>
                      <a:pt x="21600" y="10798"/>
                    </a:moveTo>
                    <a:cubicBezTo>
                      <a:pt x="21600" y="4834"/>
                      <a:pt x="16770" y="0"/>
                      <a:pt x="10798" y="0"/>
                    </a:cubicBezTo>
                    <a:cubicBezTo>
                      <a:pt x="4834" y="0"/>
                      <a:pt x="0" y="4839"/>
                      <a:pt x="0" y="10798"/>
                    </a:cubicBezTo>
                    <a:cubicBezTo>
                      <a:pt x="0" y="16766"/>
                      <a:pt x="4830" y="21600"/>
                      <a:pt x="10798" y="21600"/>
                    </a:cubicBezTo>
                    <a:cubicBezTo>
                      <a:pt x="16770" y="21600"/>
                      <a:pt x="21600" y="16766"/>
                      <a:pt x="21600" y="10798"/>
                    </a:cubicBezTo>
                    <a:close/>
                    <a:moveTo>
                      <a:pt x="2698" y="11039"/>
                    </a:moveTo>
                    <a:cubicBezTo>
                      <a:pt x="2698" y="11039"/>
                      <a:pt x="2385" y="7973"/>
                      <a:pt x="4593" y="5634"/>
                    </a:cubicBezTo>
                    <a:cubicBezTo>
                      <a:pt x="6145" y="7194"/>
                      <a:pt x="10798" y="11039"/>
                      <a:pt x="18897" y="11039"/>
                    </a:cubicBezTo>
                    <a:cubicBezTo>
                      <a:pt x="18897" y="15505"/>
                      <a:pt x="15268" y="19134"/>
                      <a:pt x="10798" y="19134"/>
                    </a:cubicBezTo>
                    <a:cubicBezTo>
                      <a:pt x="6332" y="19134"/>
                      <a:pt x="2698" y="15501"/>
                      <a:pt x="2698" y="11039"/>
                    </a:cubicBezTo>
                    <a:close/>
                    <a:moveTo>
                      <a:pt x="2698" y="1103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92" name="AutoShape 205"/>
              <p:cNvSpPr/>
              <p:nvPr/>
            </p:nvSpPr>
            <p:spPr bwMode="auto">
              <a:xfrm>
                <a:off x="0" y="48"/>
                <a:ext cx="70" cy="38"/>
              </a:xfrm>
              <a:custGeom>
                <a:avLst/>
                <a:gdLst/>
                <a:ahLst/>
                <a:cxnLst/>
                <a:rect l="0" t="0" r="r" b="b"/>
                <a:pathLst>
                  <a:path w="21600" h="21600">
                    <a:moveTo>
                      <a:pt x="0" y="6599"/>
                    </a:moveTo>
                    <a:lnTo>
                      <a:pt x="0" y="11699"/>
                    </a:lnTo>
                    <a:lnTo>
                      <a:pt x="0" y="18303"/>
                    </a:lnTo>
                    <a:cubicBezTo>
                      <a:pt x="0" y="20127"/>
                      <a:pt x="806" y="21600"/>
                      <a:pt x="1799" y="21600"/>
                    </a:cubicBezTo>
                    <a:lnTo>
                      <a:pt x="19803" y="21600"/>
                    </a:lnTo>
                    <a:cubicBezTo>
                      <a:pt x="20794" y="21600"/>
                      <a:pt x="21600" y="20123"/>
                      <a:pt x="21600" y="18303"/>
                    </a:cubicBezTo>
                    <a:lnTo>
                      <a:pt x="21600" y="11699"/>
                    </a:lnTo>
                    <a:lnTo>
                      <a:pt x="21600" y="6599"/>
                    </a:lnTo>
                    <a:cubicBezTo>
                      <a:pt x="21600" y="2954"/>
                      <a:pt x="19991" y="5"/>
                      <a:pt x="17997" y="5"/>
                    </a:cubicBezTo>
                    <a:lnTo>
                      <a:pt x="14806" y="5"/>
                    </a:lnTo>
                    <a:cubicBezTo>
                      <a:pt x="14579" y="5"/>
                      <a:pt x="14298" y="280"/>
                      <a:pt x="14170" y="623"/>
                    </a:cubicBezTo>
                    <a:lnTo>
                      <a:pt x="11025" y="8781"/>
                    </a:lnTo>
                    <a:cubicBezTo>
                      <a:pt x="10900" y="9124"/>
                      <a:pt x="10698" y="9124"/>
                      <a:pt x="10572" y="8781"/>
                    </a:cubicBezTo>
                    <a:lnTo>
                      <a:pt x="7425" y="623"/>
                    </a:lnTo>
                    <a:cubicBezTo>
                      <a:pt x="7299" y="280"/>
                      <a:pt x="7016" y="0"/>
                      <a:pt x="6789" y="0"/>
                    </a:cubicBezTo>
                    <a:lnTo>
                      <a:pt x="3598" y="0"/>
                    </a:lnTo>
                    <a:cubicBezTo>
                      <a:pt x="1614" y="0"/>
                      <a:pt x="0" y="2954"/>
                      <a:pt x="0" y="6599"/>
                    </a:cubicBezTo>
                    <a:close/>
                    <a:moveTo>
                      <a:pt x="0" y="65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18" name="Group 212"/>
            <p:cNvGrpSpPr/>
            <p:nvPr/>
          </p:nvGrpSpPr>
          <p:grpSpPr bwMode="auto">
            <a:xfrm>
              <a:off x="6235495" y="3321070"/>
              <a:ext cx="82733" cy="101643"/>
              <a:chOff x="0" y="0"/>
              <a:chExt cx="70" cy="86"/>
            </a:xfrm>
            <a:solidFill>
              <a:srgbClr val="7F7F7F">
                <a:lumMod val="50000"/>
              </a:srgbClr>
            </a:solidFill>
          </p:grpSpPr>
          <p:sp>
            <p:nvSpPr>
              <p:cNvPr id="487" name="AutoShape 210"/>
              <p:cNvSpPr/>
              <p:nvPr/>
            </p:nvSpPr>
            <p:spPr bwMode="auto">
              <a:xfrm>
                <a:off x="16" y="0"/>
                <a:ext cx="40" cy="40"/>
              </a:xfrm>
              <a:custGeom>
                <a:avLst/>
                <a:gdLst/>
                <a:ahLst/>
                <a:cxnLst/>
                <a:rect l="0" t="0" r="r" b="b"/>
                <a:pathLst>
                  <a:path w="21600" h="21600">
                    <a:moveTo>
                      <a:pt x="21600" y="10802"/>
                    </a:moveTo>
                    <a:cubicBezTo>
                      <a:pt x="21600" y="4838"/>
                      <a:pt x="16766" y="0"/>
                      <a:pt x="10802" y="0"/>
                    </a:cubicBezTo>
                    <a:cubicBezTo>
                      <a:pt x="4834" y="0"/>
                      <a:pt x="0" y="4838"/>
                      <a:pt x="0" y="10802"/>
                    </a:cubicBezTo>
                    <a:cubicBezTo>
                      <a:pt x="0" y="16766"/>
                      <a:pt x="4834" y="21600"/>
                      <a:pt x="10802" y="21600"/>
                    </a:cubicBezTo>
                    <a:cubicBezTo>
                      <a:pt x="16766" y="21600"/>
                      <a:pt x="21600" y="16766"/>
                      <a:pt x="21600" y="10802"/>
                    </a:cubicBezTo>
                    <a:close/>
                    <a:moveTo>
                      <a:pt x="2699" y="11034"/>
                    </a:moveTo>
                    <a:cubicBezTo>
                      <a:pt x="2699" y="11034"/>
                      <a:pt x="2387" y="7972"/>
                      <a:pt x="4593" y="5635"/>
                    </a:cubicBezTo>
                    <a:cubicBezTo>
                      <a:pt x="6146" y="7192"/>
                      <a:pt x="10802" y="11034"/>
                      <a:pt x="18901" y="11034"/>
                    </a:cubicBezTo>
                    <a:cubicBezTo>
                      <a:pt x="18901" y="15505"/>
                      <a:pt x="15269" y="19133"/>
                      <a:pt x="10802" y="19133"/>
                    </a:cubicBezTo>
                    <a:cubicBezTo>
                      <a:pt x="6331" y="19133"/>
                      <a:pt x="2699" y="15501"/>
                      <a:pt x="2699" y="11034"/>
                    </a:cubicBezTo>
                    <a:close/>
                    <a:moveTo>
                      <a:pt x="2699" y="1103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88" name="AutoShape 211"/>
              <p:cNvSpPr/>
              <p:nvPr/>
            </p:nvSpPr>
            <p:spPr bwMode="auto">
              <a:xfrm>
                <a:off x="0" y="48"/>
                <a:ext cx="70" cy="38"/>
              </a:xfrm>
              <a:custGeom>
                <a:avLst/>
                <a:gdLst/>
                <a:ahLst/>
                <a:cxnLst/>
                <a:rect l="0" t="0" r="r" b="b"/>
                <a:pathLst>
                  <a:path w="21600" h="21595">
                    <a:moveTo>
                      <a:pt x="0" y="6599"/>
                    </a:moveTo>
                    <a:lnTo>
                      <a:pt x="0" y="11698"/>
                    </a:lnTo>
                    <a:lnTo>
                      <a:pt x="0" y="18298"/>
                    </a:lnTo>
                    <a:cubicBezTo>
                      <a:pt x="0" y="20122"/>
                      <a:pt x="806" y="21595"/>
                      <a:pt x="1799" y="21595"/>
                    </a:cubicBezTo>
                    <a:lnTo>
                      <a:pt x="19799" y="21595"/>
                    </a:lnTo>
                    <a:cubicBezTo>
                      <a:pt x="20792" y="21595"/>
                      <a:pt x="21600" y="20122"/>
                      <a:pt x="21600" y="18298"/>
                    </a:cubicBezTo>
                    <a:lnTo>
                      <a:pt x="21600" y="11698"/>
                    </a:lnTo>
                    <a:lnTo>
                      <a:pt x="21600" y="6599"/>
                    </a:lnTo>
                    <a:cubicBezTo>
                      <a:pt x="21600" y="2950"/>
                      <a:pt x="19988" y="0"/>
                      <a:pt x="18000" y="0"/>
                    </a:cubicBezTo>
                    <a:lnTo>
                      <a:pt x="14809" y="0"/>
                    </a:lnTo>
                    <a:cubicBezTo>
                      <a:pt x="14585" y="0"/>
                      <a:pt x="14300" y="279"/>
                      <a:pt x="14175" y="621"/>
                    </a:cubicBezTo>
                    <a:lnTo>
                      <a:pt x="11030" y="8775"/>
                    </a:lnTo>
                    <a:cubicBezTo>
                      <a:pt x="10904" y="9117"/>
                      <a:pt x="10700" y="9117"/>
                      <a:pt x="10578" y="8775"/>
                    </a:cubicBezTo>
                    <a:lnTo>
                      <a:pt x="7433" y="621"/>
                    </a:lnTo>
                    <a:cubicBezTo>
                      <a:pt x="7307" y="279"/>
                      <a:pt x="7022" y="0"/>
                      <a:pt x="6799" y="0"/>
                    </a:cubicBezTo>
                    <a:lnTo>
                      <a:pt x="3607" y="0"/>
                    </a:lnTo>
                    <a:cubicBezTo>
                      <a:pt x="1614" y="-5"/>
                      <a:pt x="0" y="2950"/>
                      <a:pt x="0" y="6599"/>
                    </a:cubicBezTo>
                    <a:close/>
                    <a:moveTo>
                      <a:pt x="0" y="659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sp>
          <p:nvSpPr>
            <p:cNvPr id="420" name="AutoShape 219"/>
            <p:cNvSpPr/>
            <p:nvPr/>
          </p:nvSpPr>
          <p:spPr bwMode="auto">
            <a:xfrm>
              <a:off x="6358414" y="6148182"/>
              <a:ext cx="543675" cy="543675"/>
            </a:xfrm>
            <a:custGeom>
              <a:avLst/>
              <a:gdLst/>
              <a:ahLst/>
              <a:cxnLst/>
              <a:rect l="0" t="0" r="r" b="b"/>
              <a:pathLst>
                <a:path w="21600" h="21600">
                  <a:moveTo>
                    <a:pt x="10800" y="21600"/>
                  </a:moveTo>
                  <a:cubicBezTo>
                    <a:pt x="4845" y="21600"/>
                    <a:pt x="0" y="16754"/>
                    <a:pt x="0" y="10799"/>
                  </a:cubicBezTo>
                  <a:cubicBezTo>
                    <a:pt x="0" y="4845"/>
                    <a:pt x="4845" y="0"/>
                    <a:pt x="10800" y="0"/>
                  </a:cubicBezTo>
                  <a:cubicBezTo>
                    <a:pt x="16755" y="0"/>
                    <a:pt x="21600" y="4845"/>
                    <a:pt x="21600" y="10799"/>
                  </a:cubicBezTo>
                  <a:cubicBezTo>
                    <a:pt x="21600" y="16754"/>
                    <a:pt x="16756" y="21600"/>
                    <a:pt x="10800" y="21600"/>
                  </a:cubicBezTo>
                  <a:close/>
                  <a:moveTo>
                    <a:pt x="10800" y="1271"/>
                  </a:moveTo>
                  <a:cubicBezTo>
                    <a:pt x="5546" y="1271"/>
                    <a:pt x="1271" y="5546"/>
                    <a:pt x="1271" y="10799"/>
                  </a:cubicBezTo>
                  <a:cubicBezTo>
                    <a:pt x="1271" y="16054"/>
                    <a:pt x="5546" y="20328"/>
                    <a:pt x="10800" y="20328"/>
                  </a:cubicBezTo>
                  <a:cubicBezTo>
                    <a:pt x="16054" y="20328"/>
                    <a:pt x="20329" y="16054"/>
                    <a:pt x="20329" y="10799"/>
                  </a:cubicBezTo>
                  <a:cubicBezTo>
                    <a:pt x="20330"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nvGrpSpPr>
            <p:cNvPr id="427" name="Group 249"/>
            <p:cNvGrpSpPr/>
            <p:nvPr/>
          </p:nvGrpSpPr>
          <p:grpSpPr bwMode="auto">
            <a:xfrm>
              <a:off x="8135996" y="4323324"/>
              <a:ext cx="73277" cy="99280"/>
              <a:chOff x="0" y="0"/>
              <a:chExt cx="62" cy="84"/>
            </a:xfrm>
            <a:solidFill>
              <a:srgbClr val="7F7F7F">
                <a:lumMod val="50000"/>
              </a:srgbClr>
            </a:solidFill>
          </p:grpSpPr>
          <p:sp>
            <p:nvSpPr>
              <p:cNvPr id="471" name="AutoShape 247"/>
              <p:cNvSpPr/>
              <p:nvPr/>
            </p:nvSpPr>
            <p:spPr bwMode="auto">
              <a:xfrm>
                <a:off x="0" y="0"/>
                <a:ext cx="53" cy="41"/>
              </a:xfrm>
              <a:custGeom>
                <a:avLst/>
                <a:gdLst/>
                <a:ahLst/>
                <a:cxnLst/>
                <a:rect l="0" t="0" r="r" b="b"/>
                <a:pathLst>
                  <a:path w="19565" h="21600">
                    <a:moveTo>
                      <a:pt x="9775" y="0"/>
                    </a:moveTo>
                    <a:cubicBezTo>
                      <a:pt x="5536" y="0"/>
                      <a:pt x="2099" y="4837"/>
                      <a:pt x="2099" y="10798"/>
                    </a:cubicBezTo>
                    <a:lnTo>
                      <a:pt x="2099" y="14268"/>
                    </a:lnTo>
                    <a:cubicBezTo>
                      <a:pt x="2041" y="15383"/>
                      <a:pt x="1776" y="17977"/>
                      <a:pt x="547" y="17800"/>
                    </a:cubicBezTo>
                    <a:cubicBezTo>
                      <a:pt x="-1015" y="17572"/>
                      <a:pt x="963" y="21571"/>
                      <a:pt x="3998" y="21600"/>
                    </a:cubicBezTo>
                    <a:cubicBezTo>
                      <a:pt x="4004" y="21600"/>
                      <a:pt x="4013" y="21600"/>
                      <a:pt x="4019" y="21600"/>
                    </a:cubicBezTo>
                    <a:lnTo>
                      <a:pt x="15531" y="21600"/>
                    </a:lnTo>
                    <a:cubicBezTo>
                      <a:pt x="18586" y="21600"/>
                      <a:pt x="20585" y="17568"/>
                      <a:pt x="19018" y="17800"/>
                    </a:cubicBezTo>
                    <a:cubicBezTo>
                      <a:pt x="17447" y="18027"/>
                      <a:pt x="17447" y="13764"/>
                      <a:pt x="17447" y="13764"/>
                    </a:cubicBezTo>
                    <a:lnTo>
                      <a:pt x="17447" y="10794"/>
                    </a:lnTo>
                    <a:cubicBezTo>
                      <a:pt x="17447" y="4837"/>
                      <a:pt x="14013" y="0"/>
                      <a:pt x="9775" y="0"/>
                    </a:cubicBezTo>
                    <a:close/>
                    <a:moveTo>
                      <a:pt x="9775" y="2412"/>
                    </a:moveTo>
                    <a:cubicBezTo>
                      <a:pt x="12437" y="2412"/>
                      <a:pt x="14917" y="5015"/>
                      <a:pt x="14917" y="8220"/>
                    </a:cubicBezTo>
                    <a:cubicBezTo>
                      <a:pt x="14917" y="8369"/>
                      <a:pt x="14914" y="8522"/>
                      <a:pt x="14905" y="8662"/>
                    </a:cubicBezTo>
                    <a:cubicBezTo>
                      <a:pt x="14888" y="8914"/>
                      <a:pt x="14829" y="8799"/>
                      <a:pt x="14741" y="8443"/>
                    </a:cubicBezTo>
                    <a:cubicBezTo>
                      <a:pt x="14133" y="5986"/>
                      <a:pt x="11991" y="4189"/>
                      <a:pt x="9775" y="4189"/>
                    </a:cubicBezTo>
                    <a:cubicBezTo>
                      <a:pt x="7556" y="4189"/>
                      <a:pt x="5278" y="5990"/>
                      <a:pt x="4647" y="8443"/>
                    </a:cubicBezTo>
                    <a:cubicBezTo>
                      <a:pt x="4556" y="8799"/>
                      <a:pt x="4494" y="8910"/>
                      <a:pt x="4480" y="8662"/>
                    </a:cubicBezTo>
                    <a:cubicBezTo>
                      <a:pt x="4471" y="8522"/>
                      <a:pt x="4465" y="8369"/>
                      <a:pt x="4465" y="8220"/>
                    </a:cubicBezTo>
                    <a:cubicBezTo>
                      <a:pt x="4465" y="5015"/>
                      <a:pt x="7113" y="2412"/>
                      <a:pt x="9775" y="2412"/>
                    </a:cubicBezTo>
                    <a:close/>
                    <a:moveTo>
                      <a:pt x="9775" y="18907"/>
                    </a:moveTo>
                    <a:cubicBezTo>
                      <a:pt x="6596" y="18907"/>
                      <a:pt x="4019" y="15507"/>
                      <a:pt x="4019" y="11033"/>
                    </a:cubicBezTo>
                    <a:cubicBezTo>
                      <a:pt x="4019" y="11033"/>
                      <a:pt x="6581" y="7873"/>
                      <a:pt x="9828" y="7873"/>
                    </a:cubicBezTo>
                    <a:cubicBezTo>
                      <a:pt x="13127" y="7873"/>
                      <a:pt x="15531" y="11033"/>
                      <a:pt x="15531" y="11033"/>
                    </a:cubicBezTo>
                    <a:cubicBezTo>
                      <a:pt x="15531" y="15503"/>
                      <a:pt x="12954" y="18907"/>
                      <a:pt x="9775" y="18907"/>
                    </a:cubicBezTo>
                    <a:close/>
                    <a:moveTo>
                      <a:pt x="9775"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72" name="AutoShape 248"/>
              <p:cNvSpPr/>
              <p:nvPr/>
            </p:nvSpPr>
            <p:spPr bwMode="auto">
              <a:xfrm>
                <a:off x="0" y="48"/>
                <a:ext cx="62" cy="36"/>
              </a:xfrm>
              <a:custGeom>
                <a:avLst/>
                <a:gdLst/>
                <a:ahLst/>
                <a:cxnLst/>
                <a:rect l="0" t="0" r="r" b="b"/>
                <a:pathLst>
                  <a:path w="21600" h="21600">
                    <a:moveTo>
                      <a:pt x="0" y="6169"/>
                    </a:moveTo>
                    <a:lnTo>
                      <a:pt x="0" y="18513"/>
                    </a:lnTo>
                    <a:cubicBezTo>
                      <a:pt x="0" y="20217"/>
                      <a:pt x="807" y="21600"/>
                      <a:pt x="1801" y="21600"/>
                    </a:cubicBezTo>
                    <a:lnTo>
                      <a:pt x="3601" y="21600"/>
                    </a:lnTo>
                    <a:lnTo>
                      <a:pt x="17999" y="21600"/>
                    </a:lnTo>
                    <a:lnTo>
                      <a:pt x="19799" y="21600"/>
                    </a:lnTo>
                    <a:cubicBezTo>
                      <a:pt x="20793" y="21600"/>
                      <a:pt x="21600" y="20217"/>
                      <a:pt x="21600" y="18513"/>
                    </a:cubicBezTo>
                    <a:lnTo>
                      <a:pt x="21600" y="6169"/>
                    </a:lnTo>
                    <a:cubicBezTo>
                      <a:pt x="21600" y="2757"/>
                      <a:pt x="19987" y="0"/>
                      <a:pt x="17999" y="0"/>
                    </a:cubicBezTo>
                    <a:lnTo>
                      <a:pt x="16355" y="0"/>
                    </a:lnTo>
                    <a:cubicBezTo>
                      <a:pt x="16104" y="0"/>
                      <a:pt x="15730" y="194"/>
                      <a:pt x="15523" y="439"/>
                    </a:cubicBezTo>
                    <a:lnTo>
                      <a:pt x="13681" y="2591"/>
                    </a:lnTo>
                    <a:cubicBezTo>
                      <a:pt x="13475" y="2837"/>
                      <a:pt x="13246" y="3370"/>
                      <a:pt x="13178" y="3781"/>
                    </a:cubicBezTo>
                    <a:lnTo>
                      <a:pt x="11033" y="16242"/>
                    </a:lnTo>
                    <a:cubicBezTo>
                      <a:pt x="10961" y="16658"/>
                      <a:pt x="10843" y="16658"/>
                      <a:pt x="10766" y="16247"/>
                    </a:cubicBezTo>
                    <a:lnTo>
                      <a:pt x="8511" y="3998"/>
                    </a:lnTo>
                    <a:cubicBezTo>
                      <a:pt x="8436" y="3587"/>
                      <a:pt x="8205" y="3059"/>
                      <a:pt x="7996" y="2818"/>
                    </a:cubicBezTo>
                    <a:lnTo>
                      <a:pt x="5931" y="434"/>
                    </a:lnTo>
                    <a:cubicBezTo>
                      <a:pt x="5721" y="194"/>
                      <a:pt x="5347" y="0"/>
                      <a:pt x="5094" y="0"/>
                    </a:cubicBezTo>
                    <a:lnTo>
                      <a:pt x="3599" y="0"/>
                    </a:lnTo>
                    <a:cubicBezTo>
                      <a:pt x="1613" y="0"/>
                      <a:pt x="0" y="2757"/>
                      <a:pt x="0" y="6169"/>
                    </a:cubicBezTo>
                    <a:close/>
                    <a:moveTo>
                      <a:pt x="7985" y="11862"/>
                    </a:moveTo>
                    <a:cubicBezTo>
                      <a:pt x="8406" y="11862"/>
                      <a:pt x="8745" y="12447"/>
                      <a:pt x="8745" y="13165"/>
                    </a:cubicBezTo>
                    <a:cubicBezTo>
                      <a:pt x="8745" y="13882"/>
                      <a:pt x="8406" y="14468"/>
                      <a:pt x="7985" y="14468"/>
                    </a:cubicBezTo>
                    <a:cubicBezTo>
                      <a:pt x="7566" y="14468"/>
                      <a:pt x="7225" y="13882"/>
                      <a:pt x="7225" y="13165"/>
                    </a:cubicBezTo>
                    <a:cubicBezTo>
                      <a:pt x="7228" y="12447"/>
                      <a:pt x="7566" y="11862"/>
                      <a:pt x="7985" y="11862"/>
                    </a:cubicBezTo>
                    <a:close/>
                    <a:moveTo>
                      <a:pt x="7985" y="16554"/>
                    </a:moveTo>
                    <a:cubicBezTo>
                      <a:pt x="8406" y="16554"/>
                      <a:pt x="8745" y="17135"/>
                      <a:pt x="8745" y="17862"/>
                    </a:cubicBezTo>
                    <a:cubicBezTo>
                      <a:pt x="8745" y="18579"/>
                      <a:pt x="8406" y="19164"/>
                      <a:pt x="7985" y="19164"/>
                    </a:cubicBezTo>
                    <a:cubicBezTo>
                      <a:pt x="7566" y="19164"/>
                      <a:pt x="7225" y="18579"/>
                      <a:pt x="7225" y="17862"/>
                    </a:cubicBezTo>
                    <a:cubicBezTo>
                      <a:pt x="7228" y="17135"/>
                      <a:pt x="7566" y="16554"/>
                      <a:pt x="7985" y="16554"/>
                    </a:cubicBezTo>
                    <a:close/>
                    <a:moveTo>
                      <a:pt x="7985"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29" name="Group 255"/>
            <p:cNvGrpSpPr/>
            <p:nvPr/>
          </p:nvGrpSpPr>
          <p:grpSpPr bwMode="auto">
            <a:xfrm>
              <a:off x="8476384" y="2186444"/>
              <a:ext cx="73277" cy="99280"/>
              <a:chOff x="0" y="0"/>
              <a:chExt cx="62" cy="84"/>
            </a:xfrm>
            <a:solidFill>
              <a:srgbClr val="7F7F7F">
                <a:lumMod val="50000"/>
              </a:srgbClr>
            </a:solidFill>
          </p:grpSpPr>
          <p:sp>
            <p:nvSpPr>
              <p:cNvPr id="467" name="AutoShape 253"/>
              <p:cNvSpPr/>
              <p:nvPr/>
            </p:nvSpPr>
            <p:spPr bwMode="auto">
              <a:xfrm>
                <a:off x="0" y="0"/>
                <a:ext cx="53" cy="41"/>
              </a:xfrm>
              <a:custGeom>
                <a:avLst/>
                <a:gdLst/>
                <a:ahLst/>
                <a:cxnLst/>
                <a:rect l="0" t="0" r="r" b="b"/>
                <a:pathLst>
                  <a:path w="19567" h="21600">
                    <a:moveTo>
                      <a:pt x="9774" y="0"/>
                    </a:moveTo>
                    <a:cubicBezTo>
                      <a:pt x="5535" y="0"/>
                      <a:pt x="2098" y="4837"/>
                      <a:pt x="2098" y="10798"/>
                    </a:cubicBezTo>
                    <a:lnTo>
                      <a:pt x="2098" y="14268"/>
                    </a:lnTo>
                    <a:cubicBezTo>
                      <a:pt x="2040" y="15383"/>
                      <a:pt x="1778" y="17977"/>
                      <a:pt x="546" y="17800"/>
                    </a:cubicBezTo>
                    <a:cubicBezTo>
                      <a:pt x="-1013" y="17572"/>
                      <a:pt x="962" y="21571"/>
                      <a:pt x="3997" y="21600"/>
                    </a:cubicBezTo>
                    <a:cubicBezTo>
                      <a:pt x="4003" y="21600"/>
                      <a:pt x="4015" y="21600"/>
                      <a:pt x="4021" y="21600"/>
                    </a:cubicBezTo>
                    <a:lnTo>
                      <a:pt x="15533" y="21600"/>
                    </a:lnTo>
                    <a:cubicBezTo>
                      <a:pt x="18588" y="21600"/>
                      <a:pt x="20587" y="17568"/>
                      <a:pt x="19020" y="17800"/>
                    </a:cubicBezTo>
                    <a:cubicBezTo>
                      <a:pt x="17452" y="18027"/>
                      <a:pt x="17452" y="13764"/>
                      <a:pt x="17452" y="13764"/>
                    </a:cubicBezTo>
                    <a:lnTo>
                      <a:pt x="17452" y="10794"/>
                    </a:lnTo>
                    <a:cubicBezTo>
                      <a:pt x="17446" y="4837"/>
                      <a:pt x="14009" y="0"/>
                      <a:pt x="9774" y="0"/>
                    </a:cubicBezTo>
                    <a:close/>
                    <a:moveTo>
                      <a:pt x="9774" y="2412"/>
                    </a:moveTo>
                    <a:cubicBezTo>
                      <a:pt x="12433" y="2412"/>
                      <a:pt x="14916" y="5015"/>
                      <a:pt x="14916" y="8220"/>
                    </a:cubicBezTo>
                    <a:cubicBezTo>
                      <a:pt x="14916" y="8369"/>
                      <a:pt x="14913" y="8522"/>
                      <a:pt x="14904" y="8662"/>
                    </a:cubicBezTo>
                    <a:cubicBezTo>
                      <a:pt x="14887" y="8914"/>
                      <a:pt x="14831" y="8799"/>
                      <a:pt x="14737" y="8443"/>
                    </a:cubicBezTo>
                    <a:cubicBezTo>
                      <a:pt x="14130" y="5986"/>
                      <a:pt x="11990" y="4189"/>
                      <a:pt x="9774" y="4189"/>
                    </a:cubicBezTo>
                    <a:cubicBezTo>
                      <a:pt x="7555" y="4189"/>
                      <a:pt x="5280" y="5990"/>
                      <a:pt x="4649" y="8443"/>
                    </a:cubicBezTo>
                    <a:cubicBezTo>
                      <a:pt x="4558" y="8799"/>
                      <a:pt x="4493" y="8910"/>
                      <a:pt x="4482" y="8662"/>
                    </a:cubicBezTo>
                    <a:cubicBezTo>
                      <a:pt x="4470" y="8522"/>
                      <a:pt x="4464" y="8369"/>
                      <a:pt x="4464" y="8220"/>
                    </a:cubicBezTo>
                    <a:cubicBezTo>
                      <a:pt x="4464" y="5015"/>
                      <a:pt x="7112" y="2412"/>
                      <a:pt x="9774" y="2412"/>
                    </a:cubicBezTo>
                    <a:close/>
                    <a:moveTo>
                      <a:pt x="9774" y="18907"/>
                    </a:moveTo>
                    <a:cubicBezTo>
                      <a:pt x="6595" y="18907"/>
                      <a:pt x="4018" y="15507"/>
                      <a:pt x="4018" y="11033"/>
                    </a:cubicBezTo>
                    <a:cubicBezTo>
                      <a:pt x="4018" y="11033"/>
                      <a:pt x="6580" y="7873"/>
                      <a:pt x="9824" y="7873"/>
                    </a:cubicBezTo>
                    <a:cubicBezTo>
                      <a:pt x="13123" y="7873"/>
                      <a:pt x="15527" y="11033"/>
                      <a:pt x="15527" y="11033"/>
                    </a:cubicBezTo>
                    <a:cubicBezTo>
                      <a:pt x="15530" y="15507"/>
                      <a:pt x="12953" y="18907"/>
                      <a:pt x="9774" y="18907"/>
                    </a:cubicBezTo>
                    <a:close/>
                    <a:moveTo>
                      <a:pt x="9774"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8" name="AutoShape 254"/>
              <p:cNvSpPr/>
              <p:nvPr/>
            </p:nvSpPr>
            <p:spPr bwMode="auto">
              <a:xfrm>
                <a:off x="0" y="48"/>
                <a:ext cx="62" cy="36"/>
              </a:xfrm>
              <a:custGeom>
                <a:avLst/>
                <a:gdLst/>
                <a:ahLst/>
                <a:cxnLst/>
                <a:rect l="0" t="0" r="r" b="b"/>
                <a:pathLst>
                  <a:path w="21600" h="21600">
                    <a:moveTo>
                      <a:pt x="0" y="6169"/>
                    </a:moveTo>
                    <a:lnTo>
                      <a:pt x="0" y="18513"/>
                    </a:lnTo>
                    <a:cubicBezTo>
                      <a:pt x="0" y="20217"/>
                      <a:pt x="804" y="21600"/>
                      <a:pt x="1798" y="21600"/>
                    </a:cubicBezTo>
                    <a:lnTo>
                      <a:pt x="3600" y="21600"/>
                    </a:lnTo>
                    <a:lnTo>
                      <a:pt x="18000" y="21600"/>
                    </a:lnTo>
                    <a:lnTo>
                      <a:pt x="19802" y="21600"/>
                    </a:lnTo>
                    <a:cubicBezTo>
                      <a:pt x="20796" y="21600"/>
                      <a:pt x="21600" y="20217"/>
                      <a:pt x="21600" y="18513"/>
                    </a:cubicBezTo>
                    <a:lnTo>
                      <a:pt x="21600" y="6169"/>
                    </a:lnTo>
                    <a:cubicBezTo>
                      <a:pt x="21600" y="2757"/>
                      <a:pt x="19989" y="0"/>
                      <a:pt x="17998" y="0"/>
                    </a:cubicBezTo>
                    <a:lnTo>
                      <a:pt x="16354" y="0"/>
                    </a:lnTo>
                    <a:cubicBezTo>
                      <a:pt x="16100" y="0"/>
                      <a:pt x="15726" y="194"/>
                      <a:pt x="15519" y="439"/>
                    </a:cubicBezTo>
                    <a:lnTo>
                      <a:pt x="13677" y="2591"/>
                    </a:lnTo>
                    <a:cubicBezTo>
                      <a:pt x="13470" y="2837"/>
                      <a:pt x="13244" y="3370"/>
                      <a:pt x="13173" y="3781"/>
                    </a:cubicBezTo>
                    <a:lnTo>
                      <a:pt x="11027" y="16242"/>
                    </a:lnTo>
                    <a:cubicBezTo>
                      <a:pt x="10953" y="16658"/>
                      <a:pt x="10837" y="16658"/>
                      <a:pt x="10757" y="16247"/>
                    </a:cubicBezTo>
                    <a:lnTo>
                      <a:pt x="8505" y="3998"/>
                    </a:lnTo>
                    <a:cubicBezTo>
                      <a:pt x="8430" y="3587"/>
                      <a:pt x="8199" y="3059"/>
                      <a:pt x="7987" y="2818"/>
                    </a:cubicBezTo>
                    <a:lnTo>
                      <a:pt x="5921" y="434"/>
                    </a:lnTo>
                    <a:cubicBezTo>
                      <a:pt x="5712" y="194"/>
                      <a:pt x="5340" y="0"/>
                      <a:pt x="5087" y="0"/>
                    </a:cubicBezTo>
                    <a:lnTo>
                      <a:pt x="3591" y="0"/>
                    </a:lnTo>
                    <a:cubicBezTo>
                      <a:pt x="1614" y="5"/>
                      <a:pt x="0" y="2757"/>
                      <a:pt x="0" y="6169"/>
                    </a:cubicBezTo>
                    <a:close/>
                    <a:moveTo>
                      <a:pt x="7987" y="11862"/>
                    </a:moveTo>
                    <a:cubicBezTo>
                      <a:pt x="8408" y="11862"/>
                      <a:pt x="8747" y="12447"/>
                      <a:pt x="8747" y="13165"/>
                    </a:cubicBezTo>
                    <a:cubicBezTo>
                      <a:pt x="8747" y="13882"/>
                      <a:pt x="8408" y="14468"/>
                      <a:pt x="7987" y="14468"/>
                    </a:cubicBezTo>
                    <a:cubicBezTo>
                      <a:pt x="7568" y="14468"/>
                      <a:pt x="7227" y="13882"/>
                      <a:pt x="7227" y="13165"/>
                    </a:cubicBezTo>
                    <a:cubicBezTo>
                      <a:pt x="7227" y="12447"/>
                      <a:pt x="7568" y="11862"/>
                      <a:pt x="7987" y="11862"/>
                    </a:cubicBezTo>
                    <a:close/>
                    <a:moveTo>
                      <a:pt x="7987" y="16554"/>
                    </a:moveTo>
                    <a:cubicBezTo>
                      <a:pt x="8408" y="16554"/>
                      <a:pt x="8747" y="17135"/>
                      <a:pt x="8747" y="17862"/>
                    </a:cubicBezTo>
                    <a:cubicBezTo>
                      <a:pt x="8747" y="18579"/>
                      <a:pt x="8408" y="19164"/>
                      <a:pt x="7987" y="19164"/>
                    </a:cubicBezTo>
                    <a:cubicBezTo>
                      <a:pt x="7568" y="19164"/>
                      <a:pt x="7227" y="18579"/>
                      <a:pt x="7227" y="17862"/>
                    </a:cubicBezTo>
                    <a:cubicBezTo>
                      <a:pt x="7227" y="17135"/>
                      <a:pt x="7568" y="16554"/>
                      <a:pt x="7987" y="16554"/>
                    </a:cubicBezTo>
                    <a:close/>
                    <a:moveTo>
                      <a:pt x="7987"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30" name="Group 258"/>
            <p:cNvGrpSpPr/>
            <p:nvPr/>
          </p:nvGrpSpPr>
          <p:grpSpPr bwMode="auto">
            <a:xfrm>
              <a:off x="9166615" y="77928"/>
              <a:ext cx="73277" cy="99280"/>
              <a:chOff x="0" y="0"/>
              <a:chExt cx="62" cy="84"/>
            </a:xfrm>
            <a:solidFill>
              <a:srgbClr val="7F7F7F">
                <a:lumMod val="50000"/>
              </a:srgbClr>
            </a:solidFill>
          </p:grpSpPr>
          <p:sp>
            <p:nvSpPr>
              <p:cNvPr id="465" name="AutoShape 256"/>
              <p:cNvSpPr/>
              <p:nvPr/>
            </p:nvSpPr>
            <p:spPr bwMode="auto">
              <a:xfrm>
                <a:off x="0" y="0"/>
                <a:ext cx="53" cy="41"/>
              </a:xfrm>
              <a:custGeom>
                <a:avLst/>
                <a:gdLst/>
                <a:ahLst/>
                <a:cxnLst/>
                <a:rect l="0" t="0" r="r" b="b"/>
                <a:pathLst>
                  <a:path w="19566" h="21600">
                    <a:moveTo>
                      <a:pt x="9774" y="0"/>
                    </a:moveTo>
                    <a:cubicBezTo>
                      <a:pt x="5535" y="0"/>
                      <a:pt x="2098" y="4836"/>
                      <a:pt x="2098" y="10796"/>
                    </a:cubicBezTo>
                    <a:lnTo>
                      <a:pt x="2098" y="14265"/>
                    </a:lnTo>
                    <a:cubicBezTo>
                      <a:pt x="2040" y="15380"/>
                      <a:pt x="1778" y="17978"/>
                      <a:pt x="546" y="17800"/>
                    </a:cubicBezTo>
                    <a:cubicBezTo>
                      <a:pt x="-1013" y="17573"/>
                      <a:pt x="965" y="21571"/>
                      <a:pt x="3997" y="21600"/>
                    </a:cubicBezTo>
                    <a:cubicBezTo>
                      <a:pt x="4003" y="21600"/>
                      <a:pt x="4015" y="21600"/>
                      <a:pt x="4021" y="21600"/>
                    </a:cubicBezTo>
                    <a:lnTo>
                      <a:pt x="15533" y="21600"/>
                    </a:lnTo>
                    <a:cubicBezTo>
                      <a:pt x="18588" y="21600"/>
                      <a:pt x="20587" y="17569"/>
                      <a:pt x="19020" y="17800"/>
                    </a:cubicBezTo>
                    <a:cubicBezTo>
                      <a:pt x="17452" y="18028"/>
                      <a:pt x="17452" y="13765"/>
                      <a:pt x="17452" y="13765"/>
                    </a:cubicBezTo>
                    <a:lnTo>
                      <a:pt x="17452" y="10796"/>
                    </a:lnTo>
                    <a:cubicBezTo>
                      <a:pt x="17446" y="4832"/>
                      <a:pt x="14009" y="0"/>
                      <a:pt x="9774" y="0"/>
                    </a:cubicBezTo>
                    <a:close/>
                    <a:moveTo>
                      <a:pt x="9774" y="2412"/>
                    </a:moveTo>
                    <a:cubicBezTo>
                      <a:pt x="12433" y="2412"/>
                      <a:pt x="14916" y="5014"/>
                      <a:pt x="14916" y="8219"/>
                    </a:cubicBezTo>
                    <a:cubicBezTo>
                      <a:pt x="14916" y="8367"/>
                      <a:pt x="14913" y="8520"/>
                      <a:pt x="14904" y="8661"/>
                    </a:cubicBezTo>
                    <a:cubicBezTo>
                      <a:pt x="14887" y="8913"/>
                      <a:pt x="14831" y="8797"/>
                      <a:pt x="14737" y="8442"/>
                    </a:cubicBezTo>
                    <a:cubicBezTo>
                      <a:pt x="14130" y="5984"/>
                      <a:pt x="11990" y="4188"/>
                      <a:pt x="9774" y="4188"/>
                    </a:cubicBezTo>
                    <a:cubicBezTo>
                      <a:pt x="7555" y="4188"/>
                      <a:pt x="5280" y="5989"/>
                      <a:pt x="4649" y="8442"/>
                    </a:cubicBezTo>
                    <a:cubicBezTo>
                      <a:pt x="4558" y="8797"/>
                      <a:pt x="4493" y="8908"/>
                      <a:pt x="4482" y="8661"/>
                    </a:cubicBezTo>
                    <a:cubicBezTo>
                      <a:pt x="4470" y="8520"/>
                      <a:pt x="4464" y="8367"/>
                      <a:pt x="4464" y="8219"/>
                    </a:cubicBezTo>
                    <a:cubicBezTo>
                      <a:pt x="4464" y="5010"/>
                      <a:pt x="7112" y="2412"/>
                      <a:pt x="9774" y="2412"/>
                    </a:cubicBezTo>
                    <a:close/>
                    <a:moveTo>
                      <a:pt x="9774" y="18903"/>
                    </a:moveTo>
                    <a:cubicBezTo>
                      <a:pt x="6595" y="18903"/>
                      <a:pt x="4018" y="15504"/>
                      <a:pt x="4018" y="11031"/>
                    </a:cubicBezTo>
                    <a:cubicBezTo>
                      <a:pt x="4018" y="11031"/>
                      <a:pt x="6580" y="7872"/>
                      <a:pt x="9827" y="7872"/>
                    </a:cubicBezTo>
                    <a:cubicBezTo>
                      <a:pt x="13126" y="7872"/>
                      <a:pt x="15530" y="11031"/>
                      <a:pt x="15530" y="11031"/>
                    </a:cubicBezTo>
                    <a:cubicBezTo>
                      <a:pt x="15530" y="15500"/>
                      <a:pt x="12953" y="18903"/>
                      <a:pt x="9774" y="18903"/>
                    </a:cubicBezTo>
                    <a:close/>
                    <a:moveTo>
                      <a:pt x="9774" y="18903"/>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6" name="AutoShape 257"/>
              <p:cNvSpPr/>
              <p:nvPr/>
            </p:nvSpPr>
            <p:spPr bwMode="auto">
              <a:xfrm>
                <a:off x="0" y="48"/>
                <a:ext cx="62" cy="36"/>
              </a:xfrm>
              <a:custGeom>
                <a:avLst/>
                <a:gdLst/>
                <a:ahLst/>
                <a:cxnLst/>
                <a:rect l="0" t="0" r="r" b="b"/>
                <a:pathLst>
                  <a:path w="21600" h="21600">
                    <a:moveTo>
                      <a:pt x="0" y="6169"/>
                    </a:moveTo>
                    <a:lnTo>
                      <a:pt x="0" y="18513"/>
                    </a:lnTo>
                    <a:cubicBezTo>
                      <a:pt x="0" y="20217"/>
                      <a:pt x="804" y="21600"/>
                      <a:pt x="1798" y="21600"/>
                    </a:cubicBezTo>
                    <a:lnTo>
                      <a:pt x="3600" y="21600"/>
                    </a:lnTo>
                    <a:lnTo>
                      <a:pt x="18000" y="21600"/>
                    </a:lnTo>
                    <a:lnTo>
                      <a:pt x="19802" y="21600"/>
                    </a:lnTo>
                    <a:cubicBezTo>
                      <a:pt x="20796" y="21600"/>
                      <a:pt x="21600" y="20217"/>
                      <a:pt x="21600" y="18513"/>
                    </a:cubicBezTo>
                    <a:lnTo>
                      <a:pt x="21600" y="6169"/>
                    </a:lnTo>
                    <a:cubicBezTo>
                      <a:pt x="21600" y="2757"/>
                      <a:pt x="19989" y="0"/>
                      <a:pt x="17998" y="0"/>
                    </a:cubicBezTo>
                    <a:lnTo>
                      <a:pt x="16354" y="0"/>
                    </a:lnTo>
                    <a:cubicBezTo>
                      <a:pt x="16100" y="0"/>
                      <a:pt x="15726" y="194"/>
                      <a:pt x="15519" y="439"/>
                    </a:cubicBezTo>
                    <a:lnTo>
                      <a:pt x="13677" y="2591"/>
                    </a:lnTo>
                    <a:cubicBezTo>
                      <a:pt x="13470" y="2837"/>
                      <a:pt x="13244" y="3370"/>
                      <a:pt x="13173" y="3781"/>
                    </a:cubicBezTo>
                    <a:lnTo>
                      <a:pt x="11027" y="16242"/>
                    </a:lnTo>
                    <a:cubicBezTo>
                      <a:pt x="10953" y="16658"/>
                      <a:pt x="10837" y="16658"/>
                      <a:pt x="10757" y="16247"/>
                    </a:cubicBezTo>
                    <a:lnTo>
                      <a:pt x="8505" y="3998"/>
                    </a:lnTo>
                    <a:cubicBezTo>
                      <a:pt x="8430" y="3587"/>
                      <a:pt x="8199" y="3059"/>
                      <a:pt x="7987" y="2818"/>
                    </a:cubicBezTo>
                    <a:lnTo>
                      <a:pt x="5921" y="434"/>
                    </a:lnTo>
                    <a:cubicBezTo>
                      <a:pt x="5712" y="194"/>
                      <a:pt x="5340" y="0"/>
                      <a:pt x="5087" y="0"/>
                    </a:cubicBezTo>
                    <a:lnTo>
                      <a:pt x="3591" y="0"/>
                    </a:lnTo>
                    <a:cubicBezTo>
                      <a:pt x="1614" y="0"/>
                      <a:pt x="0" y="2757"/>
                      <a:pt x="0" y="6169"/>
                    </a:cubicBezTo>
                    <a:close/>
                    <a:moveTo>
                      <a:pt x="7987" y="11862"/>
                    </a:moveTo>
                    <a:cubicBezTo>
                      <a:pt x="8408" y="11862"/>
                      <a:pt x="8747" y="12447"/>
                      <a:pt x="8747" y="13165"/>
                    </a:cubicBezTo>
                    <a:cubicBezTo>
                      <a:pt x="8747" y="13882"/>
                      <a:pt x="8408" y="14468"/>
                      <a:pt x="7987" y="14468"/>
                    </a:cubicBezTo>
                    <a:cubicBezTo>
                      <a:pt x="7568" y="14468"/>
                      <a:pt x="7227" y="13882"/>
                      <a:pt x="7227" y="13165"/>
                    </a:cubicBezTo>
                    <a:cubicBezTo>
                      <a:pt x="7227" y="12447"/>
                      <a:pt x="7568" y="11862"/>
                      <a:pt x="7987" y="11862"/>
                    </a:cubicBezTo>
                    <a:close/>
                    <a:moveTo>
                      <a:pt x="7987" y="16554"/>
                    </a:moveTo>
                    <a:cubicBezTo>
                      <a:pt x="8408" y="16554"/>
                      <a:pt x="8747" y="17135"/>
                      <a:pt x="8747" y="17862"/>
                    </a:cubicBezTo>
                    <a:cubicBezTo>
                      <a:pt x="8747" y="18579"/>
                      <a:pt x="8408" y="19164"/>
                      <a:pt x="7987" y="19164"/>
                    </a:cubicBezTo>
                    <a:cubicBezTo>
                      <a:pt x="7568" y="19164"/>
                      <a:pt x="7227" y="18579"/>
                      <a:pt x="7227" y="17862"/>
                    </a:cubicBezTo>
                    <a:cubicBezTo>
                      <a:pt x="7227" y="17135"/>
                      <a:pt x="7568" y="16554"/>
                      <a:pt x="7987" y="16554"/>
                    </a:cubicBezTo>
                    <a:close/>
                    <a:moveTo>
                      <a:pt x="7987"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31" name="Group 261"/>
            <p:cNvGrpSpPr/>
            <p:nvPr/>
          </p:nvGrpSpPr>
          <p:grpSpPr bwMode="auto">
            <a:xfrm>
              <a:off x="5308884" y="5561959"/>
              <a:ext cx="73277" cy="99280"/>
              <a:chOff x="0" y="0"/>
              <a:chExt cx="62" cy="84"/>
            </a:xfrm>
            <a:solidFill>
              <a:srgbClr val="7F7F7F">
                <a:lumMod val="50000"/>
              </a:srgbClr>
            </a:solidFill>
          </p:grpSpPr>
          <p:sp>
            <p:nvSpPr>
              <p:cNvPr id="463" name="AutoShape 259"/>
              <p:cNvSpPr/>
              <p:nvPr/>
            </p:nvSpPr>
            <p:spPr bwMode="auto">
              <a:xfrm>
                <a:off x="0" y="0"/>
                <a:ext cx="53" cy="41"/>
              </a:xfrm>
              <a:custGeom>
                <a:avLst/>
                <a:gdLst/>
                <a:ahLst/>
                <a:cxnLst/>
                <a:rect l="0" t="0" r="r" b="b"/>
                <a:pathLst>
                  <a:path w="19565" h="21600">
                    <a:moveTo>
                      <a:pt x="9775" y="0"/>
                    </a:moveTo>
                    <a:cubicBezTo>
                      <a:pt x="5536" y="0"/>
                      <a:pt x="2099" y="4836"/>
                      <a:pt x="2099" y="10796"/>
                    </a:cubicBezTo>
                    <a:lnTo>
                      <a:pt x="2099" y="14265"/>
                    </a:lnTo>
                    <a:cubicBezTo>
                      <a:pt x="2043" y="15380"/>
                      <a:pt x="1776" y="17974"/>
                      <a:pt x="547" y="17800"/>
                    </a:cubicBezTo>
                    <a:cubicBezTo>
                      <a:pt x="-1015" y="17573"/>
                      <a:pt x="963" y="21571"/>
                      <a:pt x="3998" y="21600"/>
                    </a:cubicBezTo>
                    <a:cubicBezTo>
                      <a:pt x="4004" y="21600"/>
                      <a:pt x="4013" y="21600"/>
                      <a:pt x="4019" y="21600"/>
                    </a:cubicBezTo>
                    <a:lnTo>
                      <a:pt x="15531" y="21600"/>
                    </a:lnTo>
                    <a:cubicBezTo>
                      <a:pt x="18586" y="21600"/>
                      <a:pt x="20585" y="17569"/>
                      <a:pt x="19018" y="17800"/>
                    </a:cubicBezTo>
                    <a:cubicBezTo>
                      <a:pt x="17447" y="18028"/>
                      <a:pt x="17447" y="13765"/>
                      <a:pt x="17447" y="13765"/>
                    </a:cubicBezTo>
                    <a:lnTo>
                      <a:pt x="17447" y="10796"/>
                    </a:lnTo>
                    <a:cubicBezTo>
                      <a:pt x="17447" y="4836"/>
                      <a:pt x="14010" y="0"/>
                      <a:pt x="9775" y="0"/>
                    </a:cubicBezTo>
                    <a:close/>
                    <a:moveTo>
                      <a:pt x="9775" y="2416"/>
                    </a:moveTo>
                    <a:cubicBezTo>
                      <a:pt x="12437" y="2416"/>
                      <a:pt x="14917" y="5018"/>
                      <a:pt x="14917" y="8223"/>
                    </a:cubicBezTo>
                    <a:cubicBezTo>
                      <a:pt x="14917" y="8372"/>
                      <a:pt x="14914" y="8524"/>
                      <a:pt x="14905" y="8665"/>
                    </a:cubicBezTo>
                    <a:cubicBezTo>
                      <a:pt x="14888" y="8913"/>
                      <a:pt x="14829" y="8801"/>
                      <a:pt x="14741" y="8446"/>
                    </a:cubicBezTo>
                    <a:cubicBezTo>
                      <a:pt x="14133" y="5989"/>
                      <a:pt x="11991" y="4192"/>
                      <a:pt x="9775" y="4192"/>
                    </a:cubicBezTo>
                    <a:cubicBezTo>
                      <a:pt x="7556" y="4192"/>
                      <a:pt x="5278" y="5993"/>
                      <a:pt x="4647" y="8446"/>
                    </a:cubicBezTo>
                    <a:cubicBezTo>
                      <a:pt x="4556" y="8801"/>
                      <a:pt x="4494" y="8913"/>
                      <a:pt x="4480" y="8665"/>
                    </a:cubicBezTo>
                    <a:cubicBezTo>
                      <a:pt x="4468" y="8524"/>
                      <a:pt x="4465" y="8372"/>
                      <a:pt x="4465" y="8223"/>
                    </a:cubicBezTo>
                    <a:cubicBezTo>
                      <a:pt x="4465" y="5014"/>
                      <a:pt x="7110" y="2416"/>
                      <a:pt x="9775" y="2416"/>
                    </a:cubicBezTo>
                    <a:close/>
                    <a:moveTo>
                      <a:pt x="9775" y="18907"/>
                    </a:moveTo>
                    <a:cubicBezTo>
                      <a:pt x="6596" y="18907"/>
                      <a:pt x="4019" y="15508"/>
                      <a:pt x="4019" y="11035"/>
                    </a:cubicBezTo>
                    <a:cubicBezTo>
                      <a:pt x="4019" y="11035"/>
                      <a:pt x="6581" y="7876"/>
                      <a:pt x="9828" y="7876"/>
                    </a:cubicBezTo>
                    <a:cubicBezTo>
                      <a:pt x="13124" y="7876"/>
                      <a:pt x="15531" y="11035"/>
                      <a:pt x="15531" y="11035"/>
                    </a:cubicBezTo>
                    <a:cubicBezTo>
                      <a:pt x="15528" y="15504"/>
                      <a:pt x="12954" y="18907"/>
                      <a:pt x="9775" y="18907"/>
                    </a:cubicBezTo>
                    <a:close/>
                    <a:moveTo>
                      <a:pt x="9775"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4" name="AutoShape 260"/>
              <p:cNvSpPr/>
              <p:nvPr/>
            </p:nvSpPr>
            <p:spPr bwMode="auto">
              <a:xfrm>
                <a:off x="0" y="48"/>
                <a:ext cx="62" cy="36"/>
              </a:xfrm>
              <a:custGeom>
                <a:avLst/>
                <a:gdLst/>
                <a:ahLst/>
                <a:cxnLst/>
                <a:rect l="0" t="0" r="r" b="b"/>
                <a:pathLst>
                  <a:path w="21600" h="21600">
                    <a:moveTo>
                      <a:pt x="0" y="6169"/>
                    </a:moveTo>
                    <a:lnTo>
                      <a:pt x="0" y="18513"/>
                    </a:lnTo>
                    <a:cubicBezTo>
                      <a:pt x="0" y="20217"/>
                      <a:pt x="807" y="21600"/>
                      <a:pt x="1801" y="21600"/>
                    </a:cubicBezTo>
                    <a:lnTo>
                      <a:pt x="3601" y="21600"/>
                    </a:lnTo>
                    <a:lnTo>
                      <a:pt x="17999" y="21600"/>
                    </a:lnTo>
                    <a:lnTo>
                      <a:pt x="19799" y="21600"/>
                    </a:lnTo>
                    <a:cubicBezTo>
                      <a:pt x="20793" y="21600"/>
                      <a:pt x="21600" y="20217"/>
                      <a:pt x="21600" y="18513"/>
                    </a:cubicBezTo>
                    <a:lnTo>
                      <a:pt x="21600" y="6169"/>
                    </a:lnTo>
                    <a:cubicBezTo>
                      <a:pt x="21600" y="2757"/>
                      <a:pt x="19989" y="0"/>
                      <a:pt x="17999" y="0"/>
                    </a:cubicBezTo>
                    <a:lnTo>
                      <a:pt x="16355" y="0"/>
                    </a:lnTo>
                    <a:cubicBezTo>
                      <a:pt x="16104" y="0"/>
                      <a:pt x="15730" y="194"/>
                      <a:pt x="15523" y="439"/>
                    </a:cubicBezTo>
                    <a:lnTo>
                      <a:pt x="13681" y="2591"/>
                    </a:lnTo>
                    <a:cubicBezTo>
                      <a:pt x="13475" y="2837"/>
                      <a:pt x="13246" y="3370"/>
                      <a:pt x="13178" y="3781"/>
                    </a:cubicBezTo>
                    <a:lnTo>
                      <a:pt x="11033" y="16242"/>
                    </a:lnTo>
                    <a:cubicBezTo>
                      <a:pt x="10961" y="16658"/>
                      <a:pt x="10843" y="16658"/>
                      <a:pt x="10766" y="16247"/>
                    </a:cubicBezTo>
                    <a:lnTo>
                      <a:pt x="8511" y="3998"/>
                    </a:lnTo>
                    <a:cubicBezTo>
                      <a:pt x="8436" y="3587"/>
                      <a:pt x="8205" y="3059"/>
                      <a:pt x="7996" y="2818"/>
                    </a:cubicBezTo>
                    <a:lnTo>
                      <a:pt x="5931" y="434"/>
                    </a:lnTo>
                    <a:cubicBezTo>
                      <a:pt x="5721" y="194"/>
                      <a:pt x="5347" y="0"/>
                      <a:pt x="5094" y="0"/>
                    </a:cubicBezTo>
                    <a:lnTo>
                      <a:pt x="3599" y="0"/>
                    </a:lnTo>
                    <a:cubicBezTo>
                      <a:pt x="1613" y="0"/>
                      <a:pt x="0" y="2757"/>
                      <a:pt x="0" y="6169"/>
                    </a:cubicBezTo>
                    <a:close/>
                    <a:moveTo>
                      <a:pt x="7985" y="11862"/>
                    </a:moveTo>
                    <a:cubicBezTo>
                      <a:pt x="8406" y="11862"/>
                      <a:pt x="8745" y="12447"/>
                      <a:pt x="8745" y="13165"/>
                    </a:cubicBezTo>
                    <a:cubicBezTo>
                      <a:pt x="8745" y="13882"/>
                      <a:pt x="8403" y="14468"/>
                      <a:pt x="7985" y="14468"/>
                    </a:cubicBezTo>
                    <a:cubicBezTo>
                      <a:pt x="7566" y="14468"/>
                      <a:pt x="7225" y="13882"/>
                      <a:pt x="7225" y="13165"/>
                    </a:cubicBezTo>
                    <a:cubicBezTo>
                      <a:pt x="7225" y="12447"/>
                      <a:pt x="7566" y="11862"/>
                      <a:pt x="7985" y="11862"/>
                    </a:cubicBezTo>
                    <a:close/>
                    <a:moveTo>
                      <a:pt x="7985" y="16554"/>
                    </a:moveTo>
                    <a:cubicBezTo>
                      <a:pt x="8406" y="16554"/>
                      <a:pt x="8745" y="17135"/>
                      <a:pt x="8745" y="17862"/>
                    </a:cubicBezTo>
                    <a:cubicBezTo>
                      <a:pt x="8745" y="18579"/>
                      <a:pt x="8403" y="19164"/>
                      <a:pt x="7985" y="19164"/>
                    </a:cubicBezTo>
                    <a:cubicBezTo>
                      <a:pt x="7566" y="19164"/>
                      <a:pt x="7225" y="18579"/>
                      <a:pt x="7225" y="17862"/>
                    </a:cubicBezTo>
                    <a:cubicBezTo>
                      <a:pt x="7225" y="17135"/>
                      <a:pt x="7566" y="16554"/>
                      <a:pt x="7985" y="16554"/>
                    </a:cubicBezTo>
                    <a:close/>
                    <a:moveTo>
                      <a:pt x="7985"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32" name="Group 264"/>
            <p:cNvGrpSpPr/>
            <p:nvPr/>
          </p:nvGrpSpPr>
          <p:grpSpPr bwMode="auto">
            <a:xfrm>
              <a:off x="7701055" y="6204914"/>
              <a:ext cx="73277" cy="99280"/>
              <a:chOff x="0" y="0"/>
              <a:chExt cx="62" cy="84"/>
            </a:xfrm>
            <a:solidFill>
              <a:srgbClr val="7F7F7F">
                <a:lumMod val="50000"/>
              </a:srgbClr>
            </a:solidFill>
          </p:grpSpPr>
          <p:sp>
            <p:nvSpPr>
              <p:cNvPr id="461" name="AutoShape 262"/>
              <p:cNvSpPr/>
              <p:nvPr/>
            </p:nvSpPr>
            <p:spPr bwMode="auto">
              <a:xfrm>
                <a:off x="0" y="0"/>
                <a:ext cx="53" cy="41"/>
              </a:xfrm>
              <a:custGeom>
                <a:avLst/>
                <a:gdLst/>
                <a:ahLst/>
                <a:cxnLst/>
                <a:rect l="0" t="0" r="r" b="b"/>
                <a:pathLst>
                  <a:path w="19565" h="21600">
                    <a:moveTo>
                      <a:pt x="9775" y="0"/>
                    </a:moveTo>
                    <a:cubicBezTo>
                      <a:pt x="5536" y="0"/>
                      <a:pt x="2099" y="4837"/>
                      <a:pt x="2099" y="10798"/>
                    </a:cubicBezTo>
                    <a:lnTo>
                      <a:pt x="2099" y="14268"/>
                    </a:lnTo>
                    <a:cubicBezTo>
                      <a:pt x="2041" y="15383"/>
                      <a:pt x="1776" y="17977"/>
                      <a:pt x="547" y="17800"/>
                    </a:cubicBezTo>
                    <a:cubicBezTo>
                      <a:pt x="-1015" y="17572"/>
                      <a:pt x="963" y="21571"/>
                      <a:pt x="3998" y="21600"/>
                    </a:cubicBezTo>
                    <a:cubicBezTo>
                      <a:pt x="4004" y="21600"/>
                      <a:pt x="4013" y="21600"/>
                      <a:pt x="4019" y="21600"/>
                    </a:cubicBezTo>
                    <a:lnTo>
                      <a:pt x="15531" y="21600"/>
                    </a:lnTo>
                    <a:cubicBezTo>
                      <a:pt x="18586" y="21600"/>
                      <a:pt x="20585" y="17568"/>
                      <a:pt x="19018" y="17800"/>
                    </a:cubicBezTo>
                    <a:cubicBezTo>
                      <a:pt x="17447" y="18027"/>
                      <a:pt x="17447" y="13764"/>
                      <a:pt x="17447" y="13764"/>
                    </a:cubicBezTo>
                    <a:lnTo>
                      <a:pt x="17447" y="10794"/>
                    </a:lnTo>
                    <a:cubicBezTo>
                      <a:pt x="17450" y="4837"/>
                      <a:pt x="14013" y="0"/>
                      <a:pt x="9775" y="0"/>
                    </a:cubicBezTo>
                    <a:close/>
                    <a:moveTo>
                      <a:pt x="9775" y="2412"/>
                    </a:moveTo>
                    <a:cubicBezTo>
                      <a:pt x="12437" y="2412"/>
                      <a:pt x="14917" y="5015"/>
                      <a:pt x="14917" y="8220"/>
                    </a:cubicBezTo>
                    <a:cubicBezTo>
                      <a:pt x="14917" y="8369"/>
                      <a:pt x="14914" y="8522"/>
                      <a:pt x="14905" y="8662"/>
                    </a:cubicBezTo>
                    <a:cubicBezTo>
                      <a:pt x="14888" y="8914"/>
                      <a:pt x="14829" y="8799"/>
                      <a:pt x="14741" y="8443"/>
                    </a:cubicBezTo>
                    <a:cubicBezTo>
                      <a:pt x="14133" y="5986"/>
                      <a:pt x="11991" y="4189"/>
                      <a:pt x="9775" y="4189"/>
                    </a:cubicBezTo>
                    <a:cubicBezTo>
                      <a:pt x="7556" y="4189"/>
                      <a:pt x="5278" y="5990"/>
                      <a:pt x="4647" y="8443"/>
                    </a:cubicBezTo>
                    <a:cubicBezTo>
                      <a:pt x="4556" y="8799"/>
                      <a:pt x="4494" y="8910"/>
                      <a:pt x="4480" y="8662"/>
                    </a:cubicBezTo>
                    <a:cubicBezTo>
                      <a:pt x="4468" y="8522"/>
                      <a:pt x="4465" y="8369"/>
                      <a:pt x="4465" y="8220"/>
                    </a:cubicBezTo>
                    <a:cubicBezTo>
                      <a:pt x="4468" y="5015"/>
                      <a:pt x="7113" y="2412"/>
                      <a:pt x="9775" y="2412"/>
                    </a:cubicBezTo>
                    <a:close/>
                    <a:moveTo>
                      <a:pt x="9775" y="18907"/>
                    </a:moveTo>
                    <a:cubicBezTo>
                      <a:pt x="6596" y="18907"/>
                      <a:pt x="4019" y="15507"/>
                      <a:pt x="4019" y="11033"/>
                    </a:cubicBezTo>
                    <a:cubicBezTo>
                      <a:pt x="4019" y="11033"/>
                      <a:pt x="6581" y="7873"/>
                      <a:pt x="9828" y="7873"/>
                    </a:cubicBezTo>
                    <a:cubicBezTo>
                      <a:pt x="13127" y="7873"/>
                      <a:pt x="15531" y="11033"/>
                      <a:pt x="15531" y="11033"/>
                    </a:cubicBezTo>
                    <a:cubicBezTo>
                      <a:pt x="15531" y="15507"/>
                      <a:pt x="12954" y="18907"/>
                      <a:pt x="9775" y="18907"/>
                    </a:cubicBezTo>
                    <a:close/>
                    <a:moveTo>
                      <a:pt x="9775"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2" name="AutoShape 263"/>
              <p:cNvSpPr/>
              <p:nvPr/>
            </p:nvSpPr>
            <p:spPr bwMode="auto">
              <a:xfrm>
                <a:off x="0" y="48"/>
                <a:ext cx="62" cy="36"/>
              </a:xfrm>
              <a:custGeom>
                <a:avLst/>
                <a:gdLst/>
                <a:ahLst/>
                <a:cxnLst/>
                <a:rect l="0" t="0" r="r" b="b"/>
                <a:pathLst>
                  <a:path w="21600" h="21600">
                    <a:moveTo>
                      <a:pt x="0" y="6169"/>
                    </a:moveTo>
                    <a:lnTo>
                      <a:pt x="0" y="18513"/>
                    </a:lnTo>
                    <a:cubicBezTo>
                      <a:pt x="0" y="20217"/>
                      <a:pt x="804" y="21600"/>
                      <a:pt x="1801" y="21600"/>
                    </a:cubicBezTo>
                    <a:lnTo>
                      <a:pt x="3601" y="21600"/>
                    </a:lnTo>
                    <a:lnTo>
                      <a:pt x="17999" y="21600"/>
                    </a:lnTo>
                    <a:lnTo>
                      <a:pt x="19799" y="21600"/>
                    </a:lnTo>
                    <a:cubicBezTo>
                      <a:pt x="20793" y="21600"/>
                      <a:pt x="21600" y="20217"/>
                      <a:pt x="21600" y="18513"/>
                    </a:cubicBezTo>
                    <a:lnTo>
                      <a:pt x="21600" y="6169"/>
                    </a:lnTo>
                    <a:cubicBezTo>
                      <a:pt x="21600" y="2757"/>
                      <a:pt x="19989" y="0"/>
                      <a:pt x="17999" y="0"/>
                    </a:cubicBezTo>
                    <a:lnTo>
                      <a:pt x="16355" y="0"/>
                    </a:lnTo>
                    <a:cubicBezTo>
                      <a:pt x="16104" y="0"/>
                      <a:pt x="15730" y="194"/>
                      <a:pt x="15523" y="439"/>
                    </a:cubicBezTo>
                    <a:lnTo>
                      <a:pt x="13681" y="2591"/>
                    </a:lnTo>
                    <a:cubicBezTo>
                      <a:pt x="13475" y="2837"/>
                      <a:pt x="13246" y="3370"/>
                      <a:pt x="13178" y="3781"/>
                    </a:cubicBezTo>
                    <a:lnTo>
                      <a:pt x="11033" y="16242"/>
                    </a:lnTo>
                    <a:cubicBezTo>
                      <a:pt x="10961" y="16658"/>
                      <a:pt x="10843" y="16658"/>
                      <a:pt x="10766" y="16247"/>
                    </a:cubicBezTo>
                    <a:lnTo>
                      <a:pt x="8511" y="3998"/>
                    </a:lnTo>
                    <a:cubicBezTo>
                      <a:pt x="8436" y="3587"/>
                      <a:pt x="8205" y="3059"/>
                      <a:pt x="7996" y="2818"/>
                    </a:cubicBezTo>
                    <a:lnTo>
                      <a:pt x="5931" y="434"/>
                    </a:lnTo>
                    <a:cubicBezTo>
                      <a:pt x="5721" y="194"/>
                      <a:pt x="5347" y="0"/>
                      <a:pt x="5094" y="0"/>
                    </a:cubicBezTo>
                    <a:lnTo>
                      <a:pt x="3599" y="0"/>
                    </a:lnTo>
                    <a:cubicBezTo>
                      <a:pt x="1613" y="5"/>
                      <a:pt x="0" y="2761"/>
                      <a:pt x="0" y="6169"/>
                    </a:cubicBezTo>
                    <a:close/>
                    <a:moveTo>
                      <a:pt x="7985" y="11867"/>
                    </a:moveTo>
                    <a:cubicBezTo>
                      <a:pt x="8406" y="11867"/>
                      <a:pt x="8745" y="12452"/>
                      <a:pt x="8745" y="13170"/>
                    </a:cubicBezTo>
                    <a:cubicBezTo>
                      <a:pt x="8745" y="13887"/>
                      <a:pt x="8403" y="14472"/>
                      <a:pt x="7985" y="14472"/>
                    </a:cubicBezTo>
                    <a:cubicBezTo>
                      <a:pt x="7566" y="14472"/>
                      <a:pt x="7225" y="13887"/>
                      <a:pt x="7225" y="13170"/>
                    </a:cubicBezTo>
                    <a:cubicBezTo>
                      <a:pt x="7225" y="12452"/>
                      <a:pt x="7566" y="11867"/>
                      <a:pt x="7985" y="11867"/>
                    </a:cubicBezTo>
                    <a:close/>
                    <a:moveTo>
                      <a:pt x="7985" y="16559"/>
                    </a:moveTo>
                    <a:cubicBezTo>
                      <a:pt x="8406" y="16559"/>
                      <a:pt x="8745" y="17139"/>
                      <a:pt x="8745" y="17866"/>
                    </a:cubicBezTo>
                    <a:cubicBezTo>
                      <a:pt x="8745" y="18584"/>
                      <a:pt x="8403" y="19169"/>
                      <a:pt x="7985" y="19169"/>
                    </a:cubicBezTo>
                    <a:cubicBezTo>
                      <a:pt x="7566" y="19169"/>
                      <a:pt x="7225" y="18584"/>
                      <a:pt x="7225" y="17866"/>
                    </a:cubicBezTo>
                    <a:cubicBezTo>
                      <a:pt x="7225" y="17139"/>
                      <a:pt x="7566" y="16559"/>
                      <a:pt x="7985" y="16559"/>
                    </a:cubicBezTo>
                    <a:close/>
                    <a:moveTo>
                      <a:pt x="7985" y="16559"/>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grpSp>
          <p:nvGrpSpPr>
            <p:cNvPr id="433" name="Group 267"/>
            <p:cNvGrpSpPr/>
            <p:nvPr/>
          </p:nvGrpSpPr>
          <p:grpSpPr bwMode="auto">
            <a:xfrm>
              <a:off x="5110324" y="4644802"/>
              <a:ext cx="73277" cy="99280"/>
              <a:chOff x="0" y="0"/>
              <a:chExt cx="62" cy="84"/>
            </a:xfrm>
            <a:solidFill>
              <a:srgbClr val="7F7F7F">
                <a:lumMod val="50000"/>
              </a:srgbClr>
            </a:solidFill>
          </p:grpSpPr>
          <p:sp>
            <p:nvSpPr>
              <p:cNvPr id="459" name="AutoShape 265"/>
              <p:cNvSpPr/>
              <p:nvPr/>
            </p:nvSpPr>
            <p:spPr bwMode="auto">
              <a:xfrm>
                <a:off x="0" y="0"/>
                <a:ext cx="53" cy="41"/>
              </a:xfrm>
              <a:custGeom>
                <a:avLst/>
                <a:gdLst/>
                <a:ahLst/>
                <a:cxnLst/>
                <a:rect l="0" t="0" r="r" b="b"/>
                <a:pathLst>
                  <a:path w="19565" h="21600">
                    <a:moveTo>
                      <a:pt x="9775" y="0"/>
                    </a:moveTo>
                    <a:cubicBezTo>
                      <a:pt x="5536" y="0"/>
                      <a:pt x="2099" y="4836"/>
                      <a:pt x="2099" y="10796"/>
                    </a:cubicBezTo>
                    <a:lnTo>
                      <a:pt x="2099" y="14265"/>
                    </a:lnTo>
                    <a:cubicBezTo>
                      <a:pt x="2041" y="15380"/>
                      <a:pt x="1776" y="17974"/>
                      <a:pt x="547" y="17800"/>
                    </a:cubicBezTo>
                    <a:cubicBezTo>
                      <a:pt x="-1015" y="17573"/>
                      <a:pt x="963" y="21571"/>
                      <a:pt x="3998" y="21600"/>
                    </a:cubicBezTo>
                    <a:cubicBezTo>
                      <a:pt x="4004" y="21600"/>
                      <a:pt x="4013" y="21600"/>
                      <a:pt x="4019" y="21600"/>
                    </a:cubicBezTo>
                    <a:lnTo>
                      <a:pt x="15531" y="21600"/>
                    </a:lnTo>
                    <a:cubicBezTo>
                      <a:pt x="18586" y="21600"/>
                      <a:pt x="20585" y="17569"/>
                      <a:pt x="19018" y="17800"/>
                    </a:cubicBezTo>
                    <a:cubicBezTo>
                      <a:pt x="17447" y="18028"/>
                      <a:pt x="17447" y="13765"/>
                      <a:pt x="17447" y="13765"/>
                    </a:cubicBezTo>
                    <a:lnTo>
                      <a:pt x="17447" y="10796"/>
                    </a:lnTo>
                    <a:cubicBezTo>
                      <a:pt x="17447" y="4836"/>
                      <a:pt x="14013" y="0"/>
                      <a:pt x="9775" y="0"/>
                    </a:cubicBezTo>
                    <a:close/>
                    <a:moveTo>
                      <a:pt x="9775" y="2416"/>
                    </a:moveTo>
                    <a:cubicBezTo>
                      <a:pt x="12437" y="2416"/>
                      <a:pt x="14917" y="5018"/>
                      <a:pt x="14917" y="8223"/>
                    </a:cubicBezTo>
                    <a:cubicBezTo>
                      <a:pt x="14917" y="8372"/>
                      <a:pt x="14914" y="8524"/>
                      <a:pt x="14905" y="8665"/>
                    </a:cubicBezTo>
                    <a:cubicBezTo>
                      <a:pt x="14888" y="8913"/>
                      <a:pt x="14829" y="8801"/>
                      <a:pt x="14741" y="8446"/>
                    </a:cubicBezTo>
                    <a:cubicBezTo>
                      <a:pt x="14133" y="5989"/>
                      <a:pt x="11991" y="4192"/>
                      <a:pt x="9775" y="4192"/>
                    </a:cubicBezTo>
                    <a:cubicBezTo>
                      <a:pt x="7556" y="4192"/>
                      <a:pt x="5278" y="5993"/>
                      <a:pt x="4647" y="8446"/>
                    </a:cubicBezTo>
                    <a:cubicBezTo>
                      <a:pt x="4556" y="8801"/>
                      <a:pt x="4494" y="8913"/>
                      <a:pt x="4480" y="8665"/>
                    </a:cubicBezTo>
                    <a:cubicBezTo>
                      <a:pt x="4471" y="8524"/>
                      <a:pt x="4465" y="8372"/>
                      <a:pt x="4465" y="8223"/>
                    </a:cubicBezTo>
                    <a:cubicBezTo>
                      <a:pt x="4465" y="5014"/>
                      <a:pt x="7113" y="2416"/>
                      <a:pt x="9775" y="2416"/>
                    </a:cubicBezTo>
                    <a:close/>
                    <a:moveTo>
                      <a:pt x="9775" y="18907"/>
                    </a:moveTo>
                    <a:cubicBezTo>
                      <a:pt x="6596" y="18907"/>
                      <a:pt x="4019" y="15508"/>
                      <a:pt x="4019" y="11035"/>
                    </a:cubicBezTo>
                    <a:cubicBezTo>
                      <a:pt x="4019" y="11035"/>
                      <a:pt x="6581" y="7876"/>
                      <a:pt x="9828" y="7876"/>
                    </a:cubicBezTo>
                    <a:cubicBezTo>
                      <a:pt x="13127" y="7876"/>
                      <a:pt x="15531" y="11035"/>
                      <a:pt x="15531" y="11035"/>
                    </a:cubicBezTo>
                    <a:cubicBezTo>
                      <a:pt x="15531" y="15504"/>
                      <a:pt x="12954" y="18907"/>
                      <a:pt x="9775" y="18907"/>
                    </a:cubicBezTo>
                    <a:close/>
                    <a:moveTo>
                      <a:pt x="9775" y="18907"/>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60" name="AutoShape 266"/>
              <p:cNvSpPr/>
              <p:nvPr/>
            </p:nvSpPr>
            <p:spPr bwMode="auto">
              <a:xfrm>
                <a:off x="0" y="48"/>
                <a:ext cx="62" cy="36"/>
              </a:xfrm>
              <a:custGeom>
                <a:avLst/>
                <a:gdLst/>
                <a:ahLst/>
                <a:cxnLst/>
                <a:rect l="0" t="0" r="r" b="b"/>
                <a:pathLst>
                  <a:path w="21600" h="21600">
                    <a:moveTo>
                      <a:pt x="0" y="6169"/>
                    </a:moveTo>
                    <a:lnTo>
                      <a:pt x="0" y="18513"/>
                    </a:lnTo>
                    <a:cubicBezTo>
                      <a:pt x="0" y="20217"/>
                      <a:pt x="804" y="21600"/>
                      <a:pt x="1801" y="21600"/>
                    </a:cubicBezTo>
                    <a:lnTo>
                      <a:pt x="3601" y="21600"/>
                    </a:lnTo>
                    <a:lnTo>
                      <a:pt x="17999" y="21600"/>
                    </a:lnTo>
                    <a:lnTo>
                      <a:pt x="19799" y="21600"/>
                    </a:lnTo>
                    <a:cubicBezTo>
                      <a:pt x="20793" y="21600"/>
                      <a:pt x="21600" y="20217"/>
                      <a:pt x="21600" y="18513"/>
                    </a:cubicBezTo>
                    <a:lnTo>
                      <a:pt x="21600" y="6169"/>
                    </a:lnTo>
                    <a:cubicBezTo>
                      <a:pt x="21600" y="2757"/>
                      <a:pt x="19987" y="0"/>
                      <a:pt x="17999" y="0"/>
                    </a:cubicBezTo>
                    <a:lnTo>
                      <a:pt x="16355" y="0"/>
                    </a:lnTo>
                    <a:cubicBezTo>
                      <a:pt x="16104" y="0"/>
                      <a:pt x="15730" y="194"/>
                      <a:pt x="15523" y="439"/>
                    </a:cubicBezTo>
                    <a:lnTo>
                      <a:pt x="13681" y="2591"/>
                    </a:lnTo>
                    <a:cubicBezTo>
                      <a:pt x="13475" y="2837"/>
                      <a:pt x="13246" y="3370"/>
                      <a:pt x="13178" y="3781"/>
                    </a:cubicBezTo>
                    <a:lnTo>
                      <a:pt x="11033" y="16242"/>
                    </a:lnTo>
                    <a:cubicBezTo>
                      <a:pt x="10961" y="16658"/>
                      <a:pt x="10843" y="16658"/>
                      <a:pt x="10766" y="16247"/>
                    </a:cubicBezTo>
                    <a:lnTo>
                      <a:pt x="8511" y="3998"/>
                    </a:lnTo>
                    <a:cubicBezTo>
                      <a:pt x="8436" y="3587"/>
                      <a:pt x="8205" y="3059"/>
                      <a:pt x="7996" y="2818"/>
                    </a:cubicBezTo>
                    <a:lnTo>
                      <a:pt x="5931" y="434"/>
                    </a:lnTo>
                    <a:cubicBezTo>
                      <a:pt x="5721" y="194"/>
                      <a:pt x="5347" y="0"/>
                      <a:pt x="5094" y="0"/>
                    </a:cubicBezTo>
                    <a:lnTo>
                      <a:pt x="3599" y="0"/>
                    </a:lnTo>
                    <a:cubicBezTo>
                      <a:pt x="1613" y="0"/>
                      <a:pt x="0" y="2757"/>
                      <a:pt x="0" y="6169"/>
                    </a:cubicBezTo>
                    <a:close/>
                    <a:moveTo>
                      <a:pt x="7987" y="11862"/>
                    </a:moveTo>
                    <a:cubicBezTo>
                      <a:pt x="8409" y="11862"/>
                      <a:pt x="8747" y="12447"/>
                      <a:pt x="8747" y="13165"/>
                    </a:cubicBezTo>
                    <a:cubicBezTo>
                      <a:pt x="8747" y="13882"/>
                      <a:pt x="8409" y="14468"/>
                      <a:pt x="7987" y="14468"/>
                    </a:cubicBezTo>
                    <a:cubicBezTo>
                      <a:pt x="7569" y="14468"/>
                      <a:pt x="7228" y="13882"/>
                      <a:pt x="7228" y="13165"/>
                    </a:cubicBezTo>
                    <a:cubicBezTo>
                      <a:pt x="7228" y="12447"/>
                      <a:pt x="7566" y="11862"/>
                      <a:pt x="7987" y="11862"/>
                    </a:cubicBezTo>
                    <a:close/>
                    <a:moveTo>
                      <a:pt x="7987" y="16554"/>
                    </a:moveTo>
                    <a:cubicBezTo>
                      <a:pt x="8409" y="16554"/>
                      <a:pt x="8747" y="17135"/>
                      <a:pt x="8747" y="17862"/>
                    </a:cubicBezTo>
                    <a:cubicBezTo>
                      <a:pt x="8747" y="18579"/>
                      <a:pt x="8409" y="19164"/>
                      <a:pt x="7987" y="19164"/>
                    </a:cubicBezTo>
                    <a:cubicBezTo>
                      <a:pt x="7569" y="19164"/>
                      <a:pt x="7228" y="18579"/>
                      <a:pt x="7228" y="17862"/>
                    </a:cubicBezTo>
                    <a:cubicBezTo>
                      <a:pt x="7228" y="17135"/>
                      <a:pt x="7566" y="16554"/>
                      <a:pt x="7987" y="16554"/>
                    </a:cubicBezTo>
                    <a:close/>
                    <a:moveTo>
                      <a:pt x="7987" y="16554"/>
                    </a:moveTo>
                  </a:path>
                </a:pathLst>
              </a:custGeom>
              <a:grp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grpSp>
        <p:sp>
          <p:nvSpPr>
            <p:cNvPr id="439" name="AutoShape 94"/>
            <p:cNvSpPr/>
            <p:nvPr/>
          </p:nvSpPr>
          <p:spPr bwMode="auto">
            <a:xfrm>
              <a:off x="10556534" y="3207607"/>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0" name="AutoShape 96"/>
            <p:cNvSpPr/>
            <p:nvPr/>
          </p:nvSpPr>
          <p:spPr bwMode="auto">
            <a:xfrm>
              <a:off x="8448018" y="3888384"/>
              <a:ext cx="151284" cy="151284"/>
            </a:xfrm>
            <a:custGeom>
              <a:avLst/>
              <a:gdLst/>
              <a:ahLst/>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1" name="AutoShape 1"/>
            <p:cNvSpPr/>
            <p:nvPr/>
          </p:nvSpPr>
          <p:spPr bwMode="auto">
            <a:xfrm>
              <a:off x="7001368" y="2725391"/>
              <a:ext cx="1021165" cy="1021165"/>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5"/>
                    <a:pt x="1271" y="10800"/>
                  </a:cubicBezTo>
                  <a:cubicBezTo>
                    <a:pt x="1271" y="16055"/>
                    <a:pt x="5545" y="20329"/>
                    <a:pt x="10800" y="20329"/>
                  </a:cubicBezTo>
                  <a:cubicBezTo>
                    <a:pt x="16054" y="20329"/>
                    <a:pt x="20329" y="16055"/>
                    <a:pt x="20329" y="10800"/>
                  </a:cubicBezTo>
                  <a:cubicBezTo>
                    <a:pt x="20329"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2" name="AutoShape 2"/>
            <p:cNvSpPr/>
            <p:nvPr/>
          </p:nvSpPr>
          <p:spPr bwMode="auto">
            <a:xfrm>
              <a:off x="9147705" y="4172040"/>
              <a:ext cx="1021165" cy="1021165"/>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0" y="5545"/>
                    <a:pt x="1270" y="10800"/>
                  </a:cubicBezTo>
                  <a:cubicBezTo>
                    <a:pt x="1270" y="16054"/>
                    <a:pt x="5545" y="20329"/>
                    <a:pt x="10800" y="20329"/>
                  </a:cubicBezTo>
                  <a:cubicBezTo>
                    <a:pt x="16054" y="20329"/>
                    <a:pt x="20329" y="16054"/>
                    <a:pt x="20329" y="10800"/>
                  </a:cubicBezTo>
                  <a:cubicBezTo>
                    <a:pt x="20329" y="5545"/>
                    <a:pt x="16054"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3" name="AutoShape 3"/>
            <p:cNvSpPr/>
            <p:nvPr/>
          </p:nvSpPr>
          <p:spPr bwMode="auto">
            <a:xfrm>
              <a:off x="7218839" y="4994645"/>
              <a:ext cx="775329" cy="775329"/>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0" y="5545"/>
                    <a:pt x="1270" y="10800"/>
                  </a:cubicBezTo>
                  <a:cubicBezTo>
                    <a:pt x="1270" y="16054"/>
                    <a:pt x="5545" y="20330"/>
                    <a:pt x="10800" y="20330"/>
                  </a:cubicBezTo>
                  <a:cubicBezTo>
                    <a:pt x="16055" y="20330"/>
                    <a:pt x="20329" y="16055"/>
                    <a:pt x="20329" y="10800"/>
                  </a:cubicBezTo>
                  <a:cubicBezTo>
                    <a:pt x="20329"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4" name="AutoShape 5"/>
            <p:cNvSpPr/>
            <p:nvPr/>
          </p:nvSpPr>
          <p:spPr bwMode="auto">
            <a:xfrm>
              <a:off x="9053153" y="654697"/>
              <a:ext cx="775329" cy="775329"/>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0" y="5546"/>
                    <a:pt x="1270" y="10800"/>
                  </a:cubicBezTo>
                  <a:cubicBezTo>
                    <a:pt x="1270" y="16054"/>
                    <a:pt x="5545" y="20329"/>
                    <a:pt x="10800" y="20329"/>
                  </a:cubicBezTo>
                  <a:cubicBezTo>
                    <a:pt x="16055" y="20329"/>
                    <a:pt x="20330" y="16054"/>
                    <a:pt x="20330" y="10800"/>
                  </a:cubicBezTo>
                  <a:cubicBezTo>
                    <a:pt x="20330" y="5546"/>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5" name="AutoShape 6"/>
            <p:cNvSpPr/>
            <p:nvPr/>
          </p:nvSpPr>
          <p:spPr bwMode="auto">
            <a:xfrm>
              <a:off x="9856847" y="2082436"/>
              <a:ext cx="775329" cy="775329"/>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0"/>
                  </a:moveTo>
                  <a:cubicBezTo>
                    <a:pt x="5545" y="1270"/>
                    <a:pt x="1270" y="5545"/>
                    <a:pt x="1270" y="10800"/>
                  </a:cubicBezTo>
                  <a:cubicBezTo>
                    <a:pt x="1270" y="16055"/>
                    <a:pt x="5545" y="20329"/>
                    <a:pt x="10800" y="20329"/>
                  </a:cubicBezTo>
                  <a:cubicBezTo>
                    <a:pt x="16055" y="20329"/>
                    <a:pt x="20330" y="16055"/>
                    <a:pt x="20330" y="10800"/>
                  </a:cubicBezTo>
                  <a:cubicBezTo>
                    <a:pt x="20330" y="5545"/>
                    <a:pt x="16055" y="1270"/>
                    <a:pt x="10800" y="1270"/>
                  </a:cubicBezTo>
                  <a:close/>
                  <a:moveTo>
                    <a:pt x="10800" y="1270"/>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6" name="AutoShape 7"/>
            <p:cNvSpPr/>
            <p:nvPr/>
          </p:nvSpPr>
          <p:spPr bwMode="auto">
            <a:xfrm>
              <a:off x="8656032" y="2980683"/>
              <a:ext cx="557859" cy="557858"/>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6"/>
                    <a:pt x="1271" y="10800"/>
                  </a:cubicBezTo>
                  <a:cubicBezTo>
                    <a:pt x="1271" y="16054"/>
                    <a:pt x="5546" y="20329"/>
                    <a:pt x="10800" y="20329"/>
                  </a:cubicBezTo>
                  <a:cubicBezTo>
                    <a:pt x="16054" y="20329"/>
                    <a:pt x="20329" y="16054"/>
                    <a:pt x="20329" y="10800"/>
                  </a:cubicBezTo>
                  <a:cubicBezTo>
                    <a:pt x="20329"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7" name="AutoShape 10"/>
            <p:cNvSpPr/>
            <p:nvPr/>
          </p:nvSpPr>
          <p:spPr bwMode="auto">
            <a:xfrm>
              <a:off x="6122033" y="4512429"/>
              <a:ext cx="557859" cy="557858"/>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1" y="5546"/>
                    <a:pt x="1271" y="10800"/>
                  </a:cubicBezTo>
                  <a:cubicBezTo>
                    <a:pt x="1271" y="16054"/>
                    <a:pt x="5546" y="20329"/>
                    <a:pt x="10800" y="20329"/>
                  </a:cubicBezTo>
                  <a:cubicBezTo>
                    <a:pt x="16054" y="20329"/>
                    <a:pt x="20329" y="16054"/>
                    <a:pt x="20329" y="10800"/>
                  </a:cubicBezTo>
                  <a:cubicBezTo>
                    <a:pt x="20329" y="5546"/>
                    <a:pt x="16054"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448" name="AutoShape 14"/>
            <p:cNvSpPr/>
            <p:nvPr/>
          </p:nvSpPr>
          <p:spPr bwMode="auto">
            <a:xfrm>
              <a:off x="5620906" y="5968534"/>
              <a:ext cx="349843" cy="349843"/>
            </a:xfrm>
            <a:custGeom>
              <a:avLst/>
              <a:gdLst/>
              <a:ahLst/>
              <a:cxnLst/>
              <a:rect l="0" t="0" r="r" b="b"/>
              <a:pathLst>
                <a:path w="21600" h="21600">
                  <a:moveTo>
                    <a:pt x="10800" y="21600"/>
                  </a:moveTo>
                  <a:cubicBezTo>
                    <a:pt x="4845" y="21600"/>
                    <a:pt x="0" y="16755"/>
                    <a:pt x="0" y="10800"/>
                  </a:cubicBezTo>
                  <a:cubicBezTo>
                    <a:pt x="0" y="4845"/>
                    <a:pt x="4845" y="0"/>
                    <a:pt x="10800" y="0"/>
                  </a:cubicBezTo>
                  <a:cubicBezTo>
                    <a:pt x="16755" y="0"/>
                    <a:pt x="21600" y="4845"/>
                    <a:pt x="21600" y="10800"/>
                  </a:cubicBezTo>
                  <a:cubicBezTo>
                    <a:pt x="21600" y="16755"/>
                    <a:pt x="16755" y="21600"/>
                    <a:pt x="10800" y="21600"/>
                  </a:cubicBezTo>
                  <a:close/>
                  <a:moveTo>
                    <a:pt x="10800" y="1271"/>
                  </a:moveTo>
                  <a:cubicBezTo>
                    <a:pt x="5545" y="1271"/>
                    <a:pt x="1270" y="5545"/>
                    <a:pt x="1270" y="10800"/>
                  </a:cubicBezTo>
                  <a:cubicBezTo>
                    <a:pt x="1270" y="16055"/>
                    <a:pt x="5545" y="20329"/>
                    <a:pt x="10800" y="20329"/>
                  </a:cubicBezTo>
                  <a:cubicBezTo>
                    <a:pt x="16055" y="20329"/>
                    <a:pt x="20330" y="16055"/>
                    <a:pt x="20330" y="10800"/>
                  </a:cubicBezTo>
                  <a:cubicBezTo>
                    <a:pt x="20330" y="5545"/>
                    <a:pt x="16055" y="1271"/>
                    <a:pt x="10800" y="1271"/>
                  </a:cubicBezTo>
                  <a:close/>
                  <a:moveTo>
                    <a:pt x="10800" y="1271"/>
                  </a:moveTo>
                </a:path>
              </a:pathLst>
            </a:custGeom>
            <a:solidFill>
              <a:srgbClr val="7F7F7F">
                <a:lumMod val="50000"/>
              </a:srgbClr>
            </a:solidFill>
            <a:ln>
              <a:noFill/>
            </a:ln>
          </p:spPr>
          <p:txBody>
            <a:bodyPr lIns="0" tIns="0" rIns="0" bIns="0"/>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en-US" sz="2400" b="0" i="0" u="none" strike="noStrike" kern="0" cap="none" spc="0" normalizeH="0" baseline="0" noProof="0" dirty="0">
                <a:ln>
                  <a:noFill/>
                </a:ln>
                <a:solidFill>
                  <a:sysClr val="windowText" lastClr="000000"/>
                </a:solidFill>
                <a:effectLst/>
                <a:uLnTx/>
                <a:uFillTx/>
                <a:cs typeface="+mn-ea"/>
                <a:sym typeface="+mn-lt"/>
              </a:endParaRPr>
            </a:p>
          </p:txBody>
        </p:sp>
        <p:sp>
          <p:nvSpPr>
            <p:cNvPr id="533" name="任意多边形 532"/>
            <p:cNvSpPr/>
            <p:nvPr/>
          </p:nvSpPr>
          <p:spPr bwMode="auto">
            <a:xfrm>
              <a:off x="9280234" y="823901"/>
              <a:ext cx="335349" cy="40638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4" name="任意多边形 533"/>
            <p:cNvSpPr/>
            <p:nvPr/>
          </p:nvSpPr>
          <p:spPr bwMode="auto">
            <a:xfrm>
              <a:off x="10085856" y="2256272"/>
              <a:ext cx="335349" cy="40638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6" name="任意多边形 535"/>
            <p:cNvSpPr/>
            <p:nvPr/>
          </p:nvSpPr>
          <p:spPr bwMode="auto">
            <a:xfrm>
              <a:off x="7303126" y="2966690"/>
              <a:ext cx="397769" cy="48202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7" name="任意多边形 536"/>
            <p:cNvSpPr/>
            <p:nvPr/>
          </p:nvSpPr>
          <p:spPr bwMode="auto">
            <a:xfrm>
              <a:off x="9487443" y="4419761"/>
              <a:ext cx="397769" cy="48202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8" name="任意多边形 537"/>
            <p:cNvSpPr/>
            <p:nvPr/>
          </p:nvSpPr>
          <p:spPr bwMode="auto">
            <a:xfrm>
              <a:off x="7445764" y="5180587"/>
              <a:ext cx="332923" cy="40344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39" name="任意多边形 538"/>
            <p:cNvSpPr/>
            <p:nvPr/>
          </p:nvSpPr>
          <p:spPr bwMode="auto">
            <a:xfrm>
              <a:off x="6246134" y="4639552"/>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0" name="任意多边形 539"/>
            <p:cNvSpPr/>
            <p:nvPr/>
          </p:nvSpPr>
          <p:spPr bwMode="auto">
            <a:xfrm>
              <a:off x="6489557" y="6238435"/>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1" name="任意多边形 540"/>
            <p:cNvSpPr/>
            <p:nvPr/>
          </p:nvSpPr>
          <p:spPr bwMode="auto">
            <a:xfrm>
              <a:off x="10024308" y="5985265"/>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2" name="任意多边形 541"/>
            <p:cNvSpPr/>
            <p:nvPr/>
          </p:nvSpPr>
          <p:spPr bwMode="auto">
            <a:xfrm>
              <a:off x="10733449" y="479525"/>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3" name="任意多边形 542"/>
            <p:cNvSpPr/>
            <p:nvPr/>
          </p:nvSpPr>
          <p:spPr bwMode="auto">
            <a:xfrm>
              <a:off x="8790842" y="3079179"/>
              <a:ext cx="289124" cy="350366"/>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4" name="任意多边形 543"/>
            <p:cNvSpPr/>
            <p:nvPr/>
          </p:nvSpPr>
          <p:spPr bwMode="auto">
            <a:xfrm>
              <a:off x="8217371" y="1304483"/>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5" name="任意多边形 544"/>
            <p:cNvSpPr/>
            <p:nvPr/>
          </p:nvSpPr>
          <p:spPr bwMode="auto">
            <a:xfrm>
              <a:off x="11674000" y="1318667"/>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6" name="任意多边形 545"/>
            <p:cNvSpPr/>
            <p:nvPr/>
          </p:nvSpPr>
          <p:spPr bwMode="auto">
            <a:xfrm>
              <a:off x="10037503" y="87378"/>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7" name="任意多边形 546"/>
            <p:cNvSpPr/>
            <p:nvPr/>
          </p:nvSpPr>
          <p:spPr bwMode="auto">
            <a:xfrm>
              <a:off x="11333554" y="2212187"/>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8" name="任意多边形 547"/>
            <p:cNvSpPr/>
            <p:nvPr/>
          </p:nvSpPr>
          <p:spPr bwMode="auto">
            <a:xfrm>
              <a:off x="10694518" y="4100888"/>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49" name="任意多边形 548"/>
            <p:cNvSpPr/>
            <p:nvPr/>
          </p:nvSpPr>
          <p:spPr bwMode="auto">
            <a:xfrm>
              <a:off x="11586977" y="4497728"/>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0" name="任意多边形 549"/>
            <p:cNvSpPr/>
            <p:nvPr/>
          </p:nvSpPr>
          <p:spPr bwMode="auto">
            <a:xfrm>
              <a:off x="11208943" y="5921257"/>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1" name="任意多边形 550"/>
            <p:cNvSpPr/>
            <p:nvPr/>
          </p:nvSpPr>
          <p:spPr bwMode="auto">
            <a:xfrm>
              <a:off x="10914059" y="6641959"/>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2" name="任意多边形 551"/>
            <p:cNvSpPr/>
            <p:nvPr/>
          </p:nvSpPr>
          <p:spPr bwMode="auto">
            <a:xfrm>
              <a:off x="11803441" y="2061048"/>
              <a:ext cx="94096" cy="114027"/>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3" name="任意多边形 552"/>
            <p:cNvSpPr/>
            <p:nvPr/>
          </p:nvSpPr>
          <p:spPr bwMode="auto">
            <a:xfrm>
              <a:off x="8991713" y="6251948"/>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4" name="任意多边形 553"/>
            <p:cNvSpPr/>
            <p:nvPr/>
          </p:nvSpPr>
          <p:spPr bwMode="auto">
            <a:xfrm>
              <a:off x="8727364" y="5328867"/>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5" name="任意多边形 554"/>
            <p:cNvSpPr/>
            <p:nvPr/>
          </p:nvSpPr>
          <p:spPr bwMode="auto">
            <a:xfrm>
              <a:off x="5374719" y="4068106"/>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sp>
          <p:nvSpPr>
            <p:cNvPr id="556" name="任意多边形 555"/>
            <p:cNvSpPr/>
            <p:nvPr/>
          </p:nvSpPr>
          <p:spPr bwMode="auto">
            <a:xfrm>
              <a:off x="5718238" y="6029991"/>
              <a:ext cx="168181" cy="203805"/>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75000"/>
                <a:lumOff val="25000"/>
              </a:schemeClr>
            </a:solidFill>
            <a:ln>
              <a:noFill/>
            </a:ln>
          </p:spPr>
          <p:txBody>
            <a:bodyPr vert="horz" wrap="square" lIns="91440" tIns="45720" rIns="91440" bIns="45720" numCol="1" anchor="t" anchorCtr="0" compatLnSpc="1">
              <a:noAutofit/>
            </a:bodyPr>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3000" advTm="1000">
        <p14:shred/>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inVertical)">
                                      <p:cBhvr>
                                        <p:cTn id="7" dur="500"/>
                                        <p:tgtEl>
                                          <p:spTgt spid="4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8" fill="hold" grpId="0" nodeType="afterEffect">
                                  <p:stCondLst>
                                    <p:cond delay="0"/>
                                  </p:stCondLst>
                                  <p:childTnLst>
                                    <p:set>
                                      <p:cBhvr>
                                        <p:cTn id="16" dur="1" fill="hold">
                                          <p:stCondLst>
                                            <p:cond delay="0"/>
                                          </p:stCondLst>
                                        </p:cTn>
                                        <p:tgtEl>
                                          <p:spTgt spid="523"/>
                                        </p:tgtEl>
                                        <p:attrNameLst>
                                          <p:attrName>style.visibility</p:attrName>
                                        </p:attrNameLst>
                                      </p:cBhvr>
                                      <p:to>
                                        <p:strVal val="visible"/>
                                      </p:to>
                                    </p:set>
                                    <p:anim calcmode="lin" valueType="num">
                                      <p:cBhvr additive="base">
                                        <p:cTn id="17" dur="500" fill="hold"/>
                                        <p:tgtEl>
                                          <p:spTgt spid="523"/>
                                        </p:tgtEl>
                                        <p:attrNameLst>
                                          <p:attrName>ppt_x</p:attrName>
                                        </p:attrNameLst>
                                      </p:cBhvr>
                                      <p:tavLst>
                                        <p:tav tm="0">
                                          <p:val>
                                            <p:strVal val="0-#ppt_w/2"/>
                                          </p:val>
                                        </p:tav>
                                        <p:tav tm="100000">
                                          <p:val>
                                            <p:strVal val="#ppt_x"/>
                                          </p:val>
                                        </p:tav>
                                      </p:tavLst>
                                    </p:anim>
                                    <p:anim calcmode="lin" valueType="num">
                                      <p:cBhvr additive="base">
                                        <p:cTn id="18" dur="500" fill="hold"/>
                                        <p:tgtEl>
                                          <p:spTgt spid="523"/>
                                        </p:tgtEl>
                                        <p:attrNameLst>
                                          <p:attrName>ppt_y</p:attrName>
                                        </p:attrNameLst>
                                      </p:cBhvr>
                                      <p:tavLst>
                                        <p:tav tm="0">
                                          <p:val>
                                            <p:strVal val="#ppt_y"/>
                                          </p:val>
                                        </p:tav>
                                        <p:tav tm="100000">
                                          <p:val>
                                            <p:strVal val="#ppt_y"/>
                                          </p:val>
                                        </p:tav>
                                      </p:tavLst>
                                    </p:anim>
                                  </p:childTnLst>
                                </p:cTn>
                              </p:par>
                              <p:par>
                                <p:cTn id="19" presetID="22" presetClass="entr" presetSubtype="8" fill="hold" grpId="0" nodeType="withEffect">
                                  <p:stCondLst>
                                    <p:cond delay="0"/>
                                  </p:stCondLst>
                                  <p:childTnLst>
                                    <p:set>
                                      <p:cBhvr>
                                        <p:cTn id="20" dur="1" fill="hold">
                                          <p:stCondLst>
                                            <p:cond delay="0"/>
                                          </p:stCondLst>
                                        </p:cTn>
                                        <p:tgtEl>
                                          <p:spTgt spid="524"/>
                                        </p:tgtEl>
                                        <p:attrNameLst>
                                          <p:attrName>style.visibility</p:attrName>
                                        </p:attrNameLst>
                                      </p:cBhvr>
                                      <p:to>
                                        <p:strVal val="visible"/>
                                      </p:to>
                                    </p:set>
                                    <p:animEffect transition="in" filter="wipe(left)">
                                      <p:cBhvr>
                                        <p:cTn id="21" dur="500"/>
                                        <p:tgtEl>
                                          <p:spTgt spid="524"/>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525"/>
                                        </p:tgtEl>
                                        <p:attrNameLst>
                                          <p:attrName>style.visibility</p:attrName>
                                        </p:attrNameLst>
                                      </p:cBhvr>
                                      <p:to>
                                        <p:strVal val="visible"/>
                                      </p:to>
                                    </p:set>
                                    <p:anim calcmode="lin" valueType="num">
                                      <p:cBhvr additive="base">
                                        <p:cTn id="25" dur="500" fill="hold"/>
                                        <p:tgtEl>
                                          <p:spTgt spid="525"/>
                                        </p:tgtEl>
                                        <p:attrNameLst>
                                          <p:attrName>ppt_x</p:attrName>
                                        </p:attrNameLst>
                                      </p:cBhvr>
                                      <p:tavLst>
                                        <p:tav tm="0">
                                          <p:val>
                                            <p:strVal val="0-#ppt_w/2"/>
                                          </p:val>
                                        </p:tav>
                                        <p:tav tm="100000">
                                          <p:val>
                                            <p:strVal val="#ppt_x"/>
                                          </p:val>
                                        </p:tav>
                                      </p:tavLst>
                                    </p:anim>
                                    <p:anim calcmode="lin" valueType="num">
                                      <p:cBhvr additive="base">
                                        <p:cTn id="26" dur="500" fill="hold"/>
                                        <p:tgtEl>
                                          <p:spTgt spid="525"/>
                                        </p:tgtEl>
                                        <p:attrNameLst>
                                          <p:attrName>ppt_y</p:attrName>
                                        </p:attrNameLst>
                                      </p:cBhvr>
                                      <p:tavLst>
                                        <p:tav tm="0">
                                          <p:val>
                                            <p:strVal val="#ppt_y"/>
                                          </p:val>
                                        </p:tav>
                                        <p:tav tm="100000">
                                          <p:val>
                                            <p:strVal val="#ppt_y"/>
                                          </p:val>
                                        </p:tav>
                                      </p:tavLst>
                                    </p:anim>
                                  </p:childTnLst>
                                </p:cTn>
                              </p:par>
                              <p:par>
                                <p:cTn id="27" presetID="22" presetClass="entr" presetSubtype="8" fill="hold" grpId="0" nodeType="withEffect">
                                  <p:stCondLst>
                                    <p:cond delay="0"/>
                                  </p:stCondLst>
                                  <p:childTnLst>
                                    <p:set>
                                      <p:cBhvr>
                                        <p:cTn id="28" dur="1" fill="hold">
                                          <p:stCondLst>
                                            <p:cond delay="0"/>
                                          </p:stCondLst>
                                        </p:cTn>
                                        <p:tgtEl>
                                          <p:spTgt spid="526"/>
                                        </p:tgtEl>
                                        <p:attrNameLst>
                                          <p:attrName>style.visibility</p:attrName>
                                        </p:attrNameLst>
                                      </p:cBhvr>
                                      <p:to>
                                        <p:strVal val="visible"/>
                                      </p:to>
                                    </p:set>
                                    <p:animEffect transition="in" filter="wipe(left)">
                                      <p:cBhvr>
                                        <p:cTn id="29" dur="500"/>
                                        <p:tgtEl>
                                          <p:spTgt spid="526"/>
                                        </p:tgtEl>
                                      </p:cBhvr>
                                    </p:animEffect>
                                  </p:childTnLst>
                                </p:cTn>
                              </p:par>
                            </p:childTnLst>
                          </p:cTn>
                        </p:par>
                        <p:par>
                          <p:cTn id="30" fill="hold">
                            <p:stCondLst>
                              <p:cond delay="2500"/>
                            </p:stCondLst>
                            <p:childTnLst>
                              <p:par>
                                <p:cTn id="31" presetID="2" presetClass="entr" presetSubtype="8" fill="hold" grpId="0" nodeType="afterEffect">
                                  <p:stCondLst>
                                    <p:cond delay="0"/>
                                  </p:stCondLst>
                                  <p:childTnLst>
                                    <p:set>
                                      <p:cBhvr>
                                        <p:cTn id="32" dur="1" fill="hold">
                                          <p:stCondLst>
                                            <p:cond delay="0"/>
                                          </p:stCondLst>
                                        </p:cTn>
                                        <p:tgtEl>
                                          <p:spTgt spid="527"/>
                                        </p:tgtEl>
                                        <p:attrNameLst>
                                          <p:attrName>style.visibility</p:attrName>
                                        </p:attrNameLst>
                                      </p:cBhvr>
                                      <p:to>
                                        <p:strVal val="visible"/>
                                      </p:to>
                                    </p:set>
                                    <p:anim calcmode="lin" valueType="num">
                                      <p:cBhvr additive="base">
                                        <p:cTn id="33" dur="500" fill="hold"/>
                                        <p:tgtEl>
                                          <p:spTgt spid="527"/>
                                        </p:tgtEl>
                                        <p:attrNameLst>
                                          <p:attrName>ppt_x</p:attrName>
                                        </p:attrNameLst>
                                      </p:cBhvr>
                                      <p:tavLst>
                                        <p:tav tm="0">
                                          <p:val>
                                            <p:strVal val="0-#ppt_w/2"/>
                                          </p:val>
                                        </p:tav>
                                        <p:tav tm="100000">
                                          <p:val>
                                            <p:strVal val="#ppt_x"/>
                                          </p:val>
                                        </p:tav>
                                      </p:tavLst>
                                    </p:anim>
                                    <p:anim calcmode="lin" valueType="num">
                                      <p:cBhvr additive="base">
                                        <p:cTn id="34" dur="500" fill="hold"/>
                                        <p:tgtEl>
                                          <p:spTgt spid="527"/>
                                        </p:tgtEl>
                                        <p:attrNameLst>
                                          <p:attrName>ppt_y</p:attrName>
                                        </p:attrNameLst>
                                      </p:cBhvr>
                                      <p:tavLst>
                                        <p:tav tm="0">
                                          <p:val>
                                            <p:strVal val="#ppt_y"/>
                                          </p:val>
                                        </p:tav>
                                        <p:tav tm="100000">
                                          <p:val>
                                            <p:strVal val="#ppt_y"/>
                                          </p:val>
                                        </p:tav>
                                      </p:tavLst>
                                    </p:anim>
                                  </p:childTnLst>
                                </p:cTn>
                              </p:par>
                              <p:par>
                                <p:cTn id="35" presetID="22" presetClass="entr" presetSubtype="8" fill="hold" grpId="0" nodeType="withEffect">
                                  <p:stCondLst>
                                    <p:cond delay="0"/>
                                  </p:stCondLst>
                                  <p:childTnLst>
                                    <p:set>
                                      <p:cBhvr>
                                        <p:cTn id="36" dur="1" fill="hold">
                                          <p:stCondLst>
                                            <p:cond delay="0"/>
                                          </p:stCondLst>
                                        </p:cTn>
                                        <p:tgtEl>
                                          <p:spTgt spid="528"/>
                                        </p:tgtEl>
                                        <p:attrNameLst>
                                          <p:attrName>style.visibility</p:attrName>
                                        </p:attrNameLst>
                                      </p:cBhvr>
                                      <p:to>
                                        <p:strVal val="visible"/>
                                      </p:to>
                                    </p:set>
                                    <p:animEffect transition="in" filter="wipe(left)">
                                      <p:cBhvr>
                                        <p:cTn id="37" dur="500"/>
                                        <p:tgtEl>
                                          <p:spTgt spid="528"/>
                                        </p:tgtEl>
                                      </p:cBhvr>
                                    </p:animEffect>
                                  </p:childTnLst>
                                </p:cTn>
                              </p:par>
                            </p:childTnLst>
                          </p:cTn>
                        </p:par>
                        <p:par>
                          <p:cTn id="38" fill="hold">
                            <p:stCondLst>
                              <p:cond delay="3000"/>
                            </p:stCondLst>
                            <p:childTnLst>
                              <p:par>
                                <p:cTn id="39" presetID="2" presetClass="entr" presetSubtype="8" fill="hold" grpId="0" nodeType="afterEffect">
                                  <p:stCondLst>
                                    <p:cond delay="0"/>
                                  </p:stCondLst>
                                  <p:childTnLst>
                                    <p:set>
                                      <p:cBhvr>
                                        <p:cTn id="40" dur="1" fill="hold">
                                          <p:stCondLst>
                                            <p:cond delay="0"/>
                                          </p:stCondLst>
                                        </p:cTn>
                                        <p:tgtEl>
                                          <p:spTgt spid="529"/>
                                        </p:tgtEl>
                                        <p:attrNameLst>
                                          <p:attrName>style.visibility</p:attrName>
                                        </p:attrNameLst>
                                      </p:cBhvr>
                                      <p:to>
                                        <p:strVal val="visible"/>
                                      </p:to>
                                    </p:set>
                                    <p:anim calcmode="lin" valueType="num">
                                      <p:cBhvr additive="base">
                                        <p:cTn id="41" dur="500" fill="hold"/>
                                        <p:tgtEl>
                                          <p:spTgt spid="529"/>
                                        </p:tgtEl>
                                        <p:attrNameLst>
                                          <p:attrName>ppt_x</p:attrName>
                                        </p:attrNameLst>
                                      </p:cBhvr>
                                      <p:tavLst>
                                        <p:tav tm="0">
                                          <p:val>
                                            <p:strVal val="0-#ppt_w/2"/>
                                          </p:val>
                                        </p:tav>
                                        <p:tav tm="100000">
                                          <p:val>
                                            <p:strVal val="#ppt_x"/>
                                          </p:val>
                                        </p:tav>
                                      </p:tavLst>
                                    </p:anim>
                                    <p:anim calcmode="lin" valueType="num">
                                      <p:cBhvr additive="base">
                                        <p:cTn id="42" dur="500" fill="hold"/>
                                        <p:tgtEl>
                                          <p:spTgt spid="529"/>
                                        </p:tgtEl>
                                        <p:attrNameLst>
                                          <p:attrName>ppt_y</p:attrName>
                                        </p:attrNameLst>
                                      </p:cBhvr>
                                      <p:tavLst>
                                        <p:tav tm="0">
                                          <p:val>
                                            <p:strVal val="#ppt_y"/>
                                          </p:val>
                                        </p:tav>
                                        <p:tav tm="100000">
                                          <p:val>
                                            <p:strVal val="#ppt_y"/>
                                          </p:val>
                                        </p:tav>
                                      </p:tavLst>
                                    </p:anim>
                                  </p:childTnLst>
                                </p:cTn>
                              </p:par>
                              <p:par>
                                <p:cTn id="43" presetID="22" presetClass="entr" presetSubtype="8" fill="hold" grpId="0" nodeType="withEffect">
                                  <p:stCondLst>
                                    <p:cond delay="0"/>
                                  </p:stCondLst>
                                  <p:childTnLst>
                                    <p:set>
                                      <p:cBhvr>
                                        <p:cTn id="44" dur="1" fill="hold">
                                          <p:stCondLst>
                                            <p:cond delay="0"/>
                                          </p:stCondLst>
                                        </p:cTn>
                                        <p:tgtEl>
                                          <p:spTgt spid="530"/>
                                        </p:tgtEl>
                                        <p:attrNameLst>
                                          <p:attrName>style.visibility</p:attrName>
                                        </p:attrNameLst>
                                      </p:cBhvr>
                                      <p:to>
                                        <p:strVal val="visible"/>
                                      </p:to>
                                    </p:set>
                                    <p:animEffect transition="in" filter="wipe(left)">
                                      <p:cBhvr>
                                        <p:cTn id="45" dur="500"/>
                                        <p:tgtEl>
                                          <p:spTgt spid="530"/>
                                        </p:tgtEl>
                                      </p:cBhvr>
                                    </p:animEffect>
                                  </p:childTnLst>
                                </p:cTn>
                              </p:par>
                            </p:childTnLst>
                          </p:cTn>
                        </p:par>
                        <p:par>
                          <p:cTn id="46" fill="hold">
                            <p:stCondLst>
                              <p:cond delay="3500"/>
                            </p:stCondLst>
                            <p:childTnLst>
                              <p:par>
                                <p:cTn id="47" presetID="2" presetClass="entr" presetSubtype="8" fill="hold" grpId="0" nodeType="afterEffect">
                                  <p:stCondLst>
                                    <p:cond delay="0"/>
                                  </p:stCondLst>
                                  <p:childTnLst>
                                    <p:set>
                                      <p:cBhvr>
                                        <p:cTn id="48" dur="1" fill="hold">
                                          <p:stCondLst>
                                            <p:cond delay="0"/>
                                          </p:stCondLst>
                                        </p:cTn>
                                        <p:tgtEl>
                                          <p:spTgt spid="531"/>
                                        </p:tgtEl>
                                        <p:attrNameLst>
                                          <p:attrName>style.visibility</p:attrName>
                                        </p:attrNameLst>
                                      </p:cBhvr>
                                      <p:to>
                                        <p:strVal val="visible"/>
                                      </p:to>
                                    </p:set>
                                    <p:anim calcmode="lin" valueType="num">
                                      <p:cBhvr additive="base">
                                        <p:cTn id="49" dur="500" fill="hold"/>
                                        <p:tgtEl>
                                          <p:spTgt spid="531"/>
                                        </p:tgtEl>
                                        <p:attrNameLst>
                                          <p:attrName>ppt_x</p:attrName>
                                        </p:attrNameLst>
                                      </p:cBhvr>
                                      <p:tavLst>
                                        <p:tav tm="0">
                                          <p:val>
                                            <p:strVal val="0-#ppt_w/2"/>
                                          </p:val>
                                        </p:tav>
                                        <p:tav tm="100000">
                                          <p:val>
                                            <p:strVal val="#ppt_x"/>
                                          </p:val>
                                        </p:tav>
                                      </p:tavLst>
                                    </p:anim>
                                    <p:anim calcmode="lin" valueType="num">
                                      <p:cBhvr additive="base">
                                        <p:cTn id="50" dur="500" fill="hold"/>
                                        <p:tgtEl>
                                          <p:spTgt spid="531"/>
                                        </p:tgtEl>
                                        <p:attrNameLst>
                                          <p:attrName>ppt_y</p:attrName>
                                        </p:attrNameLst>
                                      </p:cBhvr>
                                      <p:tavLst>
                                        <p:tav tm="0">
                                          <p:val>
                                            <p:strVal val="#ppt_y"/>
                                          </p:val>
                                        </p:tav>
                                        <p:tav tm="100000">
                                          <p:val>
                                            <p:strVal val="#ppt_y"/>
                                          </p:val>
                                        </p:tav>
                                      </p:tavLst>
                                    </p:anim>
                                  </p:childTnLst>
                                </p:cTn>
                              </p:par>
                              <p:par>
                                <p:cTn id="51" presetID="22" presetClass="entr" presetSubtype="8" fill="hold" grpId="0" nodeType="withEffect">
                                  <p:stCondLst>
                                    <p:cond delay="0"/>
                                  </p:stCondLst>
                                  <p:childTnLst>
                                    <p:set>
                                      <p:cBhvr>
                                        <p:cTn id="52" dur="1" fill="hold">
                                          <p:stCondLst>
                                            <p:cond delay="0"/>
                                          </p:stCondLst>
                                        </p:cTn>
                                        <p:tgtEl>
                                          <p:spTgt spid="532"/>
                                        </p:tgtEl>
                                        <p:attrNameLst>
                                          <p:attrName>style.visibility</p:attrName>
                                        </p:attrNameLst>
                                      </p:cBhvr>
                                      <p:to>
                                        <p:strVal val="visible"/>
                                      </p:to>
                                    </p:set>
                                    <p:animEffect transition="in" filter="wipe(left)">
                                      <p:cBhvr>
                                        <p:cTn id="53" dur="500"/>
                                        <p:tgtEl>
                                          <p:spTgt spid="5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523" grpId="0"/>
      <p:bldP spid="524" grpId="0"/>
      <p:bldP spid="525" grpId="0"/>
      <p:bldP spid="526" grpId="0"/>
      <p:bldP spid="527" grpId="0"/>
      <p:bldP spid="528" grpId="0"/>
      <p:bldP spid="529" grpId="0"/>
      <p:bldP spid="530" grpId="0"/>
      <p:bldP spid="531" grpId="0"/>
      <p:bldP spid="53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1"/>
          <p:cNvSpPr txBox="1"/>
          <p:nvPr/>
        </p:nvSpPr>
        <p:spPr>
          <a:xfrm>
            <a:off x="2674755" y="3263042"/>
            <a:ext cx="1709106" cy="369332"/>
          </a:xfrm>
          <a:prstGeom prst="rect">
            <a:avLst/>
          </a:prstGeom>
          <a:noFill/>
        </p:spPr>
        <p:txBody>
          <a:bodyPr wrap="square" rtlCol="0">
            <a:spAutoFit/>
          </a:bodyPr>
          <a:lstStyle/>
          <a:p>
            <a:pPr algn="r"/>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5" name="TextBox 2"/>
          <p:cNvSpPr txBox="1"/>
          <p:nvPr/>
        </p:nvSpPr>
        <p:spPr>
          <a:xfrm>
            <a:off x="2278207" y="4717430"/>
            <a:ext cx="1716498" cy="369332"/>
          </a:xfrm>
          <a:prstGeom prst="rect">
            <a:avLst/>
          </a:prstGeom>
          <a:noFill/>
        </p:spPr>
        <p:txBody>
          <a:bodyPr wrap="square" rtlCol="0">
            <a:spAutoFit/>
          </a:bodyPr>
          <a:lstStyle/>
          <a:p>
            <a:pPr algn="r"/>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6" name="TextBox 3"/>
          <p:cNvSpPr txBox="1"/>
          <p:nvPr/>
        </p:nvSpPr>
        <p:spPr>
          <a:xfrm>
            <a:off x="8255446" y="3266650"/>
            <a:ext cx="1857112" cy="369332"/>
          </a:xfrm>
          <a:prstGeom prst="rect">
            <a:avLst/>
          </a:prstGeom>
          <a:noFill/>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7" name="TextBox 4"/>
          <p:cNvSpPr txBox="1"/>
          <p:nvPr/>
        </p:nvSpPr>
        <p:spPr>
          <a:xfrm>
            <a:off x="7622470" y="4721535"/>
            <a:ext cx="1857112" cy="369332"/>
          </a:xfrm>
          <a:prstGeom prst="rect">
            <a:avLst/>
          </a:prstGeom>
          <a:noFill/>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6" name="TextBox 13"/>
          <p:cNvSpPr txBox="1"/>
          <p:nvPr/>
        </p:nvSpPr>
        <p:spPr>
          <a:xfrm>
            <a:off x="7600012" y="5137388"/>
            <a:ext cx="3031698" cy="523220"/>
          </a:xfrm>
          <a:prstGeom prst="rect">
            <a:avLst/>
          </a:prstGeom>
          <a:noFill/>
        </p:spPr>
        <p:txBody>
          <a:bodyPr wrap="square" rtlCol="0">
            <a:spAutoFit/>
          </a:bodyPr>
          <a:lstStyle/>
          <a:p>
            <a:pP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7" name="TextBox 14"/>
          <p:cNvSpPr txBox="1"/>
          <p:nvPr/>
        </p:nvSpPr>
        <p:spPr>
          <a:xfrm>
            <a:off x="1184020" y="3686513"/>
            <a:ext cx="3326434" cy="523220"/>
          </a:xfrm>
          <a:prstGeom prst="rect">
            <a:avLst/>
          </a:prstGeom>
          <a:noFill/>
        </p:spPr>
        <p:txBody>
          <a:bodyPr wrap="square" rtlCol="0">
            <a:spAutoFit/>
          </a:bodyPr>
          <a:lstStyle/>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8" name="TextBox 15"/>
          <p:cNvSpPr txBox="1"/>
          <p:nvPr/>
        </p:nvSpPr>
        <p:spPr>
          <a:xfrm>
            <a:off x="766614" y="5132565"/>
            <a:ext cx="3326434" cy="523220"/>
          </a:xfrm>
          <a:prstGeom prst="rect">
            <a:avLst/>
          </a:prstGeom>
          <a:noFill/>
        </p:spPr>
        <p:txBody>
          <a:bodyPr wrap="square" rtlCol="0">
            <a:spAutoFit/>
          </a:bodyPr>
          <a:lstStyle/>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9" name="TextBox 16"/>
          <p:cNvSpPr txBox="1"/>
          <p:nvPr/>
        </p:nvSpPr>
        <p:spPr>
          <a:xfrm>
            <a:off x="8255446" y="3642228"/>
            <a:ext cx="3031698" cy="523220"/>
          </a:xfrm>
          <a:prstGeom prst="rect">
            <a:avLst/>
          </a:prstGeom>
          <a:noFill/>
        </p:spPr>
        <p:txBody>
          <a:bodyPr wrap="square" rtlCol="0">
            <a:spAutoFit/>
          </a:bodyPr>
          <a:lstStyle/>
          <a:p>
            <a:pP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0" name="TextBox 17"/>
          <p:cNvSpPr txBox="1"/>
          <p:nvPr/>
        </p:nvSpPr>
        <p:spPr>
          <a:xfrm>
            <a:off x="2296974" y="1865767"/>
            <a:ext cx="1710702" cy="369332"/>
          </a:xfrm>
          <a:prstGeom prst="rect">
            <a:avLst/>
          </a:prstGeom>
          <a:noFill/>
        </p:spPr>
        <p:txBody>
          <a:bodyPr wrap="square" rtlCol="0">
            <a:spAutoFit/>
          </a:bodyPr>
          <a:lstStyle/>
          <a:p>
            <a:pPr algn="r"/>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1" name="TextBox 18"/>
          <p:cNvSpPr txBox="1"/>
          <p:nvPr/>
        </p:nvSpPr>
        <p:spPr>
          <a:xfrm>
            <a:off x="7592531" y="1873334"/>
            <a:ext cx="2133469" cy="369332"/>
          </a:xfrm>
          <a:prstGeom prst="rect">
            <a:avLst/>
          </a:prstGeom>
          <a:noFill/>
        </p:spPr>
        <p:txBody>
          <a:bodyPr wrap="square" rtlCol="0">
            <a:spAutoFit/>
          </a:bodyPr>
          <a:lstStyle/>
          <a:p>
            <a:r>
              <a:rPr lang="zh-CN" altLang="en-US" dirty="0">
                <a:solidFill>
                  <a:schemeClr val="tx1">
                    <a:lumMod val="75000"/>
                    <a:lumOff val="25000"/>
                  </a:schemeClr>
                </a:solidFill>
                <a:latin typeface="微软雅黑" panose="020B0503020204020204" pitchFamily="34" charset="-122"/>
                <a:ea typeface="微软雅黑" panose="020B0503020204020204" pitchFamily="34" charset="-122"/>
              </a:rPr>
              <a:t>相关主题文字</a:t>
            </a:r>
            <a:endParaRPr lang="zh-CN" altLang="en-US"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6" name="TextBox 23"/>
          <p:cNvSpPr txBox="1"/>
          <p:nvPr/>
        </p:nvSpPr>
        <p:spPr>
          <a:xfrm>
            <a:off x="7576636" y="2222462"/>
            <a:ext cx="3031698" cy="523220"/>
          </a:xfrm>
          <a:prstGeom prst="rect">
            <a:avLst/>
          </a:prstGeom>
          <a:noFill/>
        </p:spPr>
        <p:txBody>
          <a:bodyPr wrap="square" rtlCol="0">
            <a:spAutoFit/>
          </a:bodyPr>
          <a:lstStyle/>
          <a:p>
            <a:pP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7" name="TextBox 24"/>
          <p:cNvSpPr txBox="1"/>
          <p:nvPr/>
        </p:nvSpPr>
        <p:spPr>
          <a:xfrm>
            <a:off x="782302" y="2204864"/>
            <a:ext cx="3326434" cy="523220"/>
          </a:xfrm>
          <a:prstGeom prst="rect">
            <a:avLst/>
          </a:prstGeom>
          <a:noFill/>
        </p:spPr>
        <p:txBody>
          <a:bodyPr wrap="square" rtlCol="0">
            <a:spAutoFit/>
          </a:bodyPr>
          <a:lstStyle/>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单击此处添加简短说明，添加简短文字，</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r">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具体文字添加此处。</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5" name="组合 54"/>
          <p:cNvGrpSpPr/>
          <p:nvPr/>
        </p:nvGrpSpPr>
        <p:grpSpPr>
          <a:xfrm>
            <a:off x="4510454" y="1705690"/>
            <a:ext cx="1207196" cy="1207194"/>
            <a:chOff x="304800" y="673100"/>
            <a:chExt cx="4000500" cy="4000500"/>
          </a:xfrm>
          <a:effectLst>
            <a:outerShdw blurRad="444500" dist="254000" dir="8100000" algn="tr" rotWithShape="0">
              <a:prstClr val="black">
                <a:alpha val="50000"/>
              </a:prstClr>
            </a:outerShdw>
          </a:effectLst>
        </p:grpSpPr>
        <p:sp>
          <p:nvSpPr>
            <p:cNvPr id="59" name="同心圆 5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60" name="椭圆 59"/>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64" name="组合 63"/>
          <p:cNvGrpSpPr/>
          <p:nvPr/>
        </p:nvGrpSpPr>
        <p:grpSpPr>
          <a:xfrm>
            <a:off x="5198235" y="3165185"/>
            <a:ext cx="1207196" cy="1207194"/>
            <a:chOff x="304800" y="673100"/>
            <a:chExt cx="4000500" cy="4000500"/>
          </a:xfrm>
          <a:effectLst>
            <a:outerShdw blurRad="444500" dist="254000" dir="8100000" algn="tr" rotWithShape="0">
              <a:prstClr val="black">
                <a:alpha val="50000"/>
              </a:prstClr>
            </a:outerShdw>
          </a:effectLst>
        </p:grpSpPr>
        <p:sp>
          <p:nvSpPr>
            <p:cNvPr id="65" name="同心圆 6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66" name="椭圆 65"/>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70" name="组合 69"/>
          <p:cNvGrpSpPr/>
          <p:nvPr/>
        </p:nvGrpSpPr>
        <p:grpSpPr>
          <a:xfrm>
            <a:off x="4510454" y="4623174"/>
            <a:ext cx="1207196" cy="1207194"/>
            <a:chOff x="304800" y="673100"/>
            <a:chExt cx="4000500" cy="4000500"/>
          </a:xfrm>
          <a:effectLst>
            <a:outerShdw blurRad="444500" dist="254000" dir="8100000" algn="tr" rotWithShape="0">
              <a:prstClr val="black">
                <a:alpha val="50000"/>
              </a:prstClr>
            </a:outerShdw>
          </a:effectLst>
        </p:grpSpPr>
        <p:sp>
          <p:nvSpPr>
            <p:cNvPr id="71" name="同心圆 70"/>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72" name="椭圆 71"/>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61" name="组合 60"/>
          <p:cNvGrpSpPr/>
          <p:nvPr/>
        </p:nvGrpSpPr>
        <p:grpSpPr>
          <a:xfrm>
            <a:off x="5910724" y="1705690"/>
            <a:ext cx="1207196" cy="1207194"/>
            <a:chOff x="304800" y="673100"/>
            <a:chExt cx="4000500" cy="4000500"/>
          </a:xfrm>
          <a:effectLst>
            <a:outerShdw blurRad="444500" dist="254000" dir="8100000" algn="tr" rotWithShape="0">
              <a:prstClr val="black">
                <a:alpha val="50000"/>
              </a:prstClr>
            </a:outerShdw>
          </a:effectLst>
        </p:grpSpPr>
        <p:sp>
          <p:nvSpPr>
            <p:cNvPr id="62" name="同心圆 6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63" name="椭圆 62"/>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67" name="组合 66"/>
          <p:cNvGrpSpPr/>
          <p:nvPr/>
        </p:nvGrpSpPr>
        <p:grpSpPr>
          <a:xfrm>
            <a:off x="6598505" y="3165185"/>
            <a:ext cx="1207196" cy="1207194"/>
            <a:chOff x="304800" y="673100"/>
            <a:chExt cx="4000500" cy="4000500"/>
          </a:xfrm>
          <a:effectLst>
            <a:outerShdw blurRad="444500" dist="254000" dir="8100000" algn="tr" rotWithShape="0">
              <a:prstClr val="black">
                <a:alpha val="50000"/>
              </a:prstClr>
            </a:outerShdw>
          </a:effectLst>
        </p:grpSpPr>
        <p:sp>
          <p:nvSpPr>
            <p:cNvPr id="68" name="同心圆 67"/>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69" name="椭圆 68"/>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grpSp>
        <p:nvGrpSpPr>
          <p:cNvPr id="73" name="组合 72"/>
          <p:cNvGrpSpPr/>
          <p:nvPr/>
        </p:nvGrpSpPr>
        <p:grpSpPr>
          <a:xfrm>
            <a:off x="5910724" y="4623174"/>
            <a:ext cx="1207196" cy="1207194"/>
            <a:chOff x="304800" y="673100"/>
            <a:chExt cx="4000500" cy="4000500"/>
          </a:xfrm>
          <a:effectLst>
            <a:outerShdw blurRad="444500" dist="254000" dir="8100000" algn="tr" rotWithShape="0">
              <a:prstClr val="black">
                <a:alpha val="50000"/>
              </a:prstClr>
            </a:outerShdw>
          </a:effectLst>
        </p:grpSpPr>
        <p:sp>
          <p:nvSpPr>
            <p:cNvPr id="74" name="同心圆 7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sp>
          <p:nvSpPr>
            <p:cNvPr id="75" name="椭圆 7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dirty="0">
                <a:solidFill>
                  <a:srgbClr val="C00000"/>
                </a:solidFill>
                <a:ea typeface="微软雅黑" panose="020B0503020204020204" pitchFamily="34" charset="-122"/>
              </a:endParaRPr>
            </a:p>
          </p:txBody>
        </p:sp>
      </p:grpSp>
      <p:sp>
        <p:nvSpPr>
          <p:cNvPr id="45" name="任意多边形 44"/>
          <p:cNvSpPr/>
          <p:nvPr/>
        </p:nvSpPr>
        <p:spPr>
          <a:xfrm>
            <a:off x="6976829" y="3417290"/>
            <a:ext cx="450547" cy="504799"/>
          </a:xfrm>
          <a:custGeom>
            <a:avLst/>
            <a:gdLst>
              <a:gd name="connsiteX0" fmla="*/ 231381 w 548570"/>
              <a:gd name="connsiteY0" fmla="*/ 425206 h 614629"/>
              <a:gd name="connsiteX1" fmla="*/ 178993 w 548570"/>
              <a:gd name="connsiteY1" fmla="*/ 477594 h 614629"/>
              <a:gd name="connsiteX2" fmla="*/ 231381 w 548570"/>
              <a:gd name="connsiteY2" fmla="*/ 529982 h 614629"/>
              <a:gd name="connsiteX3" fmla="*/ 283769 w 548570"/>
              <a:gd name="connsiteY3" fmla="*/ 477594 h 614629"/>
              <a:gd name="connsiteX4" fmla="*/ 231381 w 548570"/>
              <a:gd name="connsiteY4" fmla="*/ 425206 h 614629"/>
              <a:gd name="connsiteX5" fmla="*/ 326305 w 548570"/>
              <a:gd name="connsiteY5" fmla="*/ 381899 h 614629"/>
              <a:gd name="connsiteX6" fmla="*/ 291502 w 548570"/>
              <a:gd name="connsiteY6" fmla="*/ 416702 h 614629"/>
              <a:gd name="connsiteX7" fmla="*/ 326305 w 548570"/>
              <a:gd name="connsiteY7" fmla="*/ 451505 h 614629"/>
              <a:gd name="connsiteX8" fmla="*/ 361108 w 548570"/>
              <a:gd name="connsiteY8" fmla="*/ 416702 h 614629"/>
              <a:gd name="connsiteX9" fmla="*/ 326305 w 548570"/>
              <a:gd name="connsiteY9" fmla="*/ 381899 h 614629"/>
              <a:gd name="connsiteX10" fmla="*/ 256701 w 548570"/>
              <a:gd name="connsiteY10" fmla="*/ 234596 h 614629"/>
              <a:gd name="connsiteX11" fmla="*/ 291504 w 548570"/>
              <a:gd name="connsiteY11" fmla="*/ 269399 h 614629"/>
              <a:gd name="connsiteX12" fmla="*/ 256701 w 548570"/>
              <a:gd name="connsiteY12" fmla="*/ 304202 h 614629"/>
              <a:gd name="connsiteX13" fmla="*/ 221898 w 548570"/>
              <a:gd name="connsiteY13" fmla="*/ 269399 h 614629"/>
              <a:gd name="connsiteX14" fmla="*/ 256701 w 548570"/>
              <a:gd name="connsiteY14" fmla="*/ 234596 h 614629"/>
              <a:gd name="connsiteX15" fmla="*/ 305611 w 548570"/>
              <a:gd name="connsiteY15" fmla="*/ 169413 h 614629"/>
              <a:gd name="connsiteX16" fmla="*/ 328471 w 548570"/>
              <a:gd name="connsiteY16" fmla="*/ 192273 h 614629"/>
              <a:gd name="connsiteX17" fmla="*/ 305611 w 548570"/>
              <a:gd name="connsiteY17" fmla="*/ 215133 h 614629"/>
              <a:gd name="connsiteX18" fmla="*/ 282751 w 548570"/>
              <a:gd name="connsiteY18" fmla="*/ 192273 h 614629"/>
              <a:gd name="connsiteX19" fmla="*/ 305611 w 548570"/>
              <a:gd name="connsiteY19" fmla="*/ 169413 h 614629"/>
              <a:gd name="connsiteX20" fmla="*/ 191046 w 548570"/>
              <a:gd name="connsiteY20" fmla="*/ 54000 h 614629"/>
              <a:gd name="connsiteX21" fmla="*/ 191046 w 548570"/>
              <a:gd name="connsiteY21" fmla="*/ 237660 h 614629"/>
              <a:gd name="connsiteX22" fmla="*/ 191046 w 548570"/>
              <a:gd name="connsiteY22" fmla="*/ 240705 h 614629"/>
              <a:gd name="connsiteX23" fmla="*/ 190908 w 548570"/>
              <a:gd name="connsiteY23" fmla="*/ 243749 h 614629"/>
              <a:gd name="connsiteX24" fmla="*/ 190839 w 548570"/>
              <a:gd name="connsiteY24" fmla="*/ 246794 h 614629"/>
              <a:gd name="connsiteX25" fmla="*/ 190493 w 548570"/>
              <a:gd name="connsiteY25" fmla="*/ 249769 h 614629"/>
              <a:gd name="connsiteX26" fmla="*/ 190285 w 548570"/>
              <a:gd name="connsiteY26" fmla="*/ 252814 h 614629"/>
              <a:gd name="connsiteX27" fmla="*/ 189870 w 548570"/>
              <a:gd name="connsiteY27" fmla="*/ 255858 h 614629"/>
              <a:gd name="connsiteX28" fmla="*/ 189040 w 548570"/>
              <a:gd name="connsiteY28" fmla="*/ 261878 h 614629"/>
              <a:gd name="connsiteX29" fmla="*/ 189038 w 548570"/>
              <a:gd name="connsiteY29" fmla="*/ 261878 h 614629"/>
              <a:gd name="connsiteX30" fmla="*/ 187862 w 548570"/>
              <a:gd name="connsiteY30" fmla="*/ 267621 h 614629"/>
              <a:gd name="connsiteX31" fmla="*/ 186547 w 548570"/>
              <a:gd name="connsiteY31" fmla="*/ 273364 h 614629"/>
              <a:gd name="connsiteX32" fmla="*/ 184956 w 548570"/>
              <a:gd name="connsiteY32" fmla="*/ 279176 h 614629"/>
              <a:gd name="connsiteX33" fmla="*/ 183157 w 548570"/>
              <a:gd name="connsiteY33" fmla="*/ 284712 h 614629"/>
              <a:gd name="connsiteX34" fmla="*/ 181012 w 548570"/>
              <a:gd name="connsiteY34" fmla="*/ 290247 h 614629"/>
              <a:gd name="connsiteX35" fmla="*/ 178797 w 548570"/>
              <a:gd name="connsiteY35" fmla="*/ 295714 h 614629"/>
              <a:gd name="connsiteX36" fmla="*/ 176237 w 548570"/>
              <a:gd name="connsiteY36" fmla="*/ 301111 h 614629"/>
              <a:gd name="connsiteX37" fmla="*/ 173538 w 548570"/>
              <a:gd name="connsiteY37" fmla="*/ 306370 h 614629"/>
              <a:gd name="connsiteX38" fmla="*/ 153057 w 548570"/>
              <a:gd name="connsiteY38" fmla="*/ 343804 h 614629"/>
              <a:gd name="connsiteX39" fmla="*/ 157831 w 548570"/>
              <a:gd name="connsiteY39" fmla="*/ 345464 h 614629"/>
              <a:gd name="connsiteX40" fmla="*/ 162675 w 548570"/>
              <a:gd name="connsiteY40" fmla="*/ 346848 h 614629"/>
              <a:gd name="connsiteX41" fmla="*/ 167380 w 548570"/>
              <a:gd name="connsiteY41" fmla="*/ 348094 h 614629"/>
              <a:gd name="connsiteX42" fmla="*/ 171947 w 548570"/>
              <a:gd name="connsiteY42" fmla="*/ 349270 h 614629"/>
              <a:gd name="connsiteX43" fmla="*/ 176444 w 548570"/>
              <a:gd name="connsiteY43" fmla="*/ 350239 h 614629"/>
              <a:gd name="connsiteX44" fmla="*/ 180873 w 548570"/>
              <a:gd name="connsiteY44" fmla="*/ 351000 h 614629"/>
              <a:gd name="connsiteX45" fmla="*/ 185371 w 548570"/>
              <a:gd name="connsiteY45" fmla="*/ 351761 h 614629"/>
              <a:gd name="connsiteX46" fmla="*/ 189730 w 548570"/>
              <a:gd name="connsiteY46" fmla="*/ 352245 h 614629"/>
              <a:gd name="connsiteX47" fmla="*/ 194020 w 548570"/>
              <a:gd name="connsiteY47" fmla="*/ 352730 h 614629"/>
              <a:gd name="connsiteX48" fmla="*/ 198310 w 548570"/>
              <a:gd name="connsiteY48" fmla="*/ 353006 h 614629"/>
              <a:gd name="connsiteX49" fmla="*/ 202462 w 548570"/>
              <a:gd name="connsiteY49" fmla="*/ 353214 h 614629"/>
              <a:gd name="connsiteX50" fmla="*/ 206614 w 548570"/>
              <a:gd name="connsiteY50" fmla="*/ 353352 h 614629"/>
              <a:gd name="connsiteX51" fmla="*/ 210696 w 548570"/>
              <a:gd name="connsiteY51" fmla="*/ 353352 h 614629"/>
              <a:gd name="connsiteX52" fmla="*/ 214709 w 548570"/>
              <a:gd name="connsiteY52" fmla="*/ 353214 h 614629"/>
              <a:gd name="connsiteX53" fmla="*/ 218653 w 548570"/>
              <a:gd name="connsiteY53" fmla="*/ 353006 h 614629"/>
              <a:gd name="connsiteX54" fmla="*/ 222597 w 548570"/>
              <a:gd name="connsiteY54" fmla="*/ 352730 h 614629"/>
              <a:gd name="connsiteX55" fmla="*/ 226472 w 548570"/>
              <a:gd name="connsiteY55" fmla="*/ 352245 h 614629"/>
              <a:gd name="connsiteX56" fmla="*/ 230347 w 548570"/>
              <a:gd name="connsiteY56" fmla="*/ 351761 h 614629"/>
              <a:gd name="connsiteX57" fmla="*/ 234153 w 548570"/>
              <a:gd name="connsiteY57" fmla="*/ 351207 h 614629"/>
              <a:gd name="connsiteX58" fmla="*/ 237889 w 548570"/>
              <a:gd name="connsiteY58" fmla="*/ 350585 h 614629"/>
              <a:gd name="connsiteX59" fmla="*/ 241626 w 548570"/>
              <a:gd name="connsiteY59" fmla="*/ 349893 h 614629"/>
              <a:gd name="connsiteX60" fmla="*/ 245224 w 548570"/>
              <a:gd name="connsiteY60" fmla="*/ 349201 h 614629"/>
              <a:gd name="connsiteX61" fmla="*/ 252489 w 548570"/>
              <a:gd name="connsiteY61" fmla="*/ 347471 h 614629"/>
              <a:gd name="connsiteX62" fmla="*/ 259685 w 548570"/>
              <a:gd name="connsiteY62" fmla="*/ 345533 h 614629"/>
              <a:gd name="connsiteX63" fmla="*/ 266674 w 548570"/>
              <a:gd name="connsiteY63" fmla="*/ 343596 h 614629"/>
              <a:gd name="connsiteX64" fmla="*/ 273524 w 548570"/>
              <a:gd name="connsiteY64" fmla="*/ 341520 h 614629"/>
              <a:gd name="connsiteX65" fmla="*/ 280374 w 548570"/>
              <a:gd name="connsiteY65" fmla="*/ 339237 h 614629"/>
              <a:gd name="connsiteX66" fmla="*/ 293729 w 548570"/>
              <a:gd name="connsiteY66" fmla="*/ 334878 h 614629"/>
              <a:gd name="connsiteX67" fmla="*/ 300302 w 548570"/>
              <a:gd name="connsiteY67" fmla="*/ 332733 h 614629"/>
              <a:gd name="connsiteX68" fmla="*/ 306945 w 548570"/>
              <a:gd name="connsiteY68" fmla="*/ 330795 h 614629"/>
              <a:gd name="connsiteX69" fmla="*/ 313449 w 548570"/>
              <a:gd name="connsiteY69" fmla="*/ 328927 h 614629"/>
              <a:gd name="connsiteX70" fmla="*/ 319953 w 548570"/>
              <a:gd name="connsiteY70" fmla="*/ 327197 h 614629"/>
              <a:gd name="connsiteX71" fmla="*/ 326458 w 548570"/>
              <a:gd name="connsiteY71" fmla="*/ 325675 h 614629"/>
              <a:gd name="connsiteX72" fmla="*/ 329779 w 548570"/>
              <a:gd name="connsiteY72" fmla="*/ 325052 h 614629"/>
              <a:gd name="connsiteX73" fmla="*/ 332962 w 548570"/>
              <a:gd name="connsiteY73" fmla="*/ 324498 h 614629"/>
              <a:gd name="connsiteX74" fmla="*/ 336283 w 548570"/>
              <a:gd name="connsiteY74" fmla="*/ 324014 h 614629"/>
              <a:gd name="connsiteX75" fmla="*/ 339604 w 548570"/>
              <a:gd name="connsiteY75" fmla="*/ 323530 h 614629"/>
              <a:gd name="connsiteX76" fmla="*/ 342926 w 548570"/>
              <a:gd name="connsiteY76" fmla="*/ 323253 h 614629"/>
              <a:gd name="connsiteX77" fmla="*/ 346247 w 548570"/>
              <a:gd name="connsiteY77" fmla="*/ 323045 h 614629"/>
              <a:gd name="connsiteX78" fmla="*/ 349499 w 548570"/>
              <a:gd name="connsiteY78" fmla="*/ 322838 h 614629"/>
              <a:gd name="connsiteX79" fmla="*/ 352820 w 548570"/>
              <a:gd name="connsiteY79" fmla="*/ 322838 h 614629"/>
              <a:gd name="connsiteX80" fmla="*/ 356280 w 548570"/>
              <a:gd name="connsiteY80" fmla="*/ 322838 h 614629"/>
              <a:gd name="connsiteX81" fmla="*/ 359532 w 548570"/>
              <a:gd name="connsiteY81" fmla="*/ 323045 h 614629"/>
              <a:gd name="connsiteX82" fmla="*/ 362992 w 548570"/>
              <a:gd name="connsiteY82" fmla="*/ 323322 h 614629"/>
              <a:gd name="connsiteX83" fmla="*/ 366382 w 548570"/>
              <a:gd name="connsiteY83" fmla="*/ 323737 h 614629"/>
              <a:gd name="connsiteX84" fmla="*/ 369773 w 548570"/>
              <a:gd name="connsiteY84" fmla="*/ 324291 h 614629"/>
              <a:gd name="connsiteX85" fmla="*/ 373302 w 548570"/>
              <a:gd name="connsiteY85" fmla="*/ 324914 h 614629"/>
              <a:gd name="connsiteX86" fmla="*/ 376831 w 548570"/>
              <a:gd name="connsiteY86" fmla="*/ 325675 h 614629"/>
              <a:gd name="connsiteX87" fmla="*/ 380290 w 548570"/>
              <a:gd name="connsiteY87" fmla="*/ 326643 h 614629"/>
              <a:gd name="connsiteX88" fmla="*/ 383889 w 548570"/>
              <a:gd name="connsiteY88" fmla="*/ 327820 h 614629"/>
              <a:gd name="connsiteX89" fmla="*/ 387417 w 548570"/>
              <a:gd name="connsiteY89" fmla="*/ 328996 h 614629"/>
              <a:gd name="connsiteX90" fmla="*/ 375032 w 548570"/>
              <a:gd name="connsiteY90" fmla="*/ 306370 h 614629"/>
              <a:gd name="connsiteX91" fmla="*/ 372333 w 548570"/>
              <a:gd name="connsiteY91" fmla="*/ 301111 h 614629"/>
              <a:gd name="connsiteX92" fmla="*/ 369773 w 548570"/>
              <a:gd name="connsiteY92" fmla="*/ 295714 h 614629"/>
              <a:gd name="connsiteX93" fmla="*/ 367559 w 548570"/>
              <a:gd name="connsiteY93" fmla="*/ 290247 h 614629"/>
              <a:gd name="connsiteX94" fmla="*/ 365414 w 548570"/>
              <a:gd name="connsiteY94" fmla="*/ 284712 h 614629"/>
              <a:gd name="connsiteX95" fmla="*/ 363615 w 548570"/>
              <a:gd name="connsiteY95" fmla="*/ 279176 h 614629"/>
              <a:gd name="connsiteX96" fmla="*/ 362023 w 548570"/>
              <a:gd name="connsiteY96" fmla="*/ 273364 h 614629"/>
              <a:gd name="connsiteX97" fmla="*/ 360709 w 548570"/>
              <a:gd name="connsiteY97" fmla="*/ 267621 h 614629"/>
              <a:gd name="connsiteX98" fmla="*/ 359532 w 548570"/>
              <a:gd name="connsiteY98" fmla="*/ 261878 h 614629"/>
              <a:gd name="connsiteX99" fmla="*/ 359534 w 548570"/>
              <a:gd name="connsiteY99" fmla="*/ 261878 h 614629"/>
              <a:gd name="connsiteX100" fmla="*/ 358703 w 548570"/>
              <a:gd name="connsiteY100" fmla="*/ 255858 h 614629"/>
              <a:gd name="connsiteX101" fmla="*/ 358288 w 548570"/>
              <a:gd name="connsiteY101" fmla="*/ 252814 h 614629"/>
              <a:gd name="connsiteX102" fmla="*/ 357942 w 548570"/>
              <a:gd name="connsiteY102" fmla="*/ 249769 h 614629"/>
              <a:gd name="connsiteX103" fmla="*/ 357735 w 548570"/>
              <a:gd name="connsiteY103" fmla="*/ 246794 h 614629"/>
              <a:gd name="connsiteX104" fmla="*/ 357666 w 548570"/>
              <a:gd name="connsiteY104" fmla="*/ 243749 h 614629"/>
              <a:gd name="connsiteX105" fmla="*/ 357527 w 548570"/>
              <a:gd name="connsiteY105" fmla="*/ 240705 h 614629"/>
              <a:gd name="connsiteX106" fmla="*/ 357527 w 548570"/>
              <a:gd name="connsiteY106" fmla="*/ 237660 h 614629"/>
              <a:gd name="connsiteX107" fmla="*/ 357527 w 548570"/>
              <a:gd name="connsiteY107" fmla="*/ 54000 h 614629"/>
              <a:gd name="connsiteX108" fmla="*/ 157286 w 548570"/>
              <a:gd name="connsiteY108" fmla="*/ 0 h 614629"/>
              <a:gd name="connsiteX109" fmla="*/ 391286 w 548570"/>
              <a:gd name="connsiteY109" fmla="*/ 0 h 614629"/>
              <a:gd name="connsiteX110" fmla="*/ 418286 w 548570"/>
              <a:gd name="connsiteY110" fmla="*/ 27000 h 614629"/>
              <a:gd name="connsiteX111" fmla="*/ 391286 w 548570"/>
              <a:gd name="connsiteY111" fmla="*/ 54000 h 614629"/>
              <a:gd name="connsiteX112" fmla="*/ 384236 w 548570"/>
              <a:gd name="connsiteY112" fmla="*/ 54000 h 614629"/>
              <a:gd name="connsiteX113" fmla="*/ 384236 w 548570"/>
              <a:gd name="connsiteY113" fmla="*/ 237660 h 614629"/>
              <a:gd name="connsiteX114" fmla="*/ 384236 w 548570"/>
              <a:gd name="connsiteY114" fmla="*/ 240705 h 614629"/>
              <a:gd name="connsiteX115" fmla="*/ 384305 w 548570"/>
              <a:gd name="connsiteY115" fmla="*/ 243818 h 614629"/>
              <a:gd name="connsiteX116" fmla="*/ 384513 w 548570"/>
              <a:gd name="connsiteY116" fmla="*/ 246794 h 614629"/>
              <a:gd name="connsiteX117" fmla="*/ 384859 w 548570"/>
              <a:gd name="connsiteY117" fmla="*/ 249769 h 614629"/>
              <a:gd name="connsiteX118" fmla="*/ 385205 w 548570"/>
              <a:gd name="connsiteY118" fmla="*/ 252883 h 614629"/>
              <a:gd name="connsiteX119" fmla="*/ 385620 w 548570"/>
              <a:gd name="connsiteY119" fmla="*/ 255858 h 614629"/>
              <a:gd name="connsiteX120" fmla="*/ 386104 w 548570"/>
              <a:gd name="connsiteY120" fmla="*/ 258903 h 614629"/>
              <a:gd name="connsiteX121" fmla="*/ 386796 w 548570"/>
              <a:gd name="connsiteY121" fmla="*/ 261878 h 614629"/>
              <a:gd name="connsiteX122" fmla="*/ 386795 w 548570"/>
              <a:gd name="connsiteY122" fmla="*/ 261878 h 614629"/>
              <a:gd name="connsiteX123" fmla="*/ 387763 w 548570"/>
              <a:gd name="connsiteY123" fmla="*/ 266030 h 614629"/>
              <a:gd name="connsiteX124" fmla="*/ 388801 w 548570"/>
              <a:gd name="connsiteY124" fmla="*/ 270112 h 614629"/>
              <a:gd name="connsiteX125" fmla="*/ 390116 w 548570"/>
              <a:gd name="connsiteY125" fmla="*/ 274125 h 614629"/>
              <a:gd name="connsiteX126" fmla="*/ 391500 w 548570"/>
              <a:gd name="connsiteY126" fmla="*/ 278069 h 614629"/>
              <a:gd name="connsiteX127" fmla="*/ 392953 w 548570"/>
              <a:gd name="connsiteY127" fmla="*/ 282013 h 614629"/>
              <a:gd name="connsiteX128" fmla="*/ 394683 w 548570"/>
              <a:gd name="connsiteY128" fmla="*/ 285957 h 614629"/>
              <a:gd name="connsiteX129" fmla="*/ 396482 w 548570"/>
              <a:gd name="connsiteY129" fmla="*/ 289832 h 614629"/>
              <a:gd name="connsiteX130" fmla="*/ 398488 w 548570"/>
              <a:gd name="connsiteY130" fmla="*/ 293569 h 614629"/>
              <a:gd name="connsiteX131" fmla="*/ 543865 w 548570"/>
              <a:gd name="connsiteY131" fmla="*/ 559205 h 614629"/>
              <a:gd name="connsiteX132" fmla="*/ 545041 w 548570"/>
              <a:gd name="connsiteY132" fmla="*/ 561488 h 614629"/>
              <a:gd name="connsiteX133" fmla="*/ 546010 w 548570"/>
              <a:gd name="connsiteY133" fmla="*/ 563702 h 614629"/>
              <a:gd name="connsiteX134" fmla="*/ 546840 w 548570"/>
              <a:gd name="connsiteY134" fmla="*/ 566055 h 614629"/>
              <a:gd name="connsiteX135" fmla="*/ 547532 w 548570"/>
              <a:gd name="connsiteY135" fmla="*/ 568408 h 614629"/>
              <a:gd name="connsiteX136" fmla="*/ 548017 w 548570"/>
              <a:gd name="connsiteY136" fmla="*/ 570760 h 614629"/>
              <a:gd name="connsiteX137" fmla="*/ 548363 w 548570"/>
              <a:gd name="connsiteY137" fmla="*/ 573113 h 614629"/>
              <a:gd name="connsiteX138" fmla="*/ 548570 w 548570"/>
              <a:gd name="connsiteY138" fmla="*/ 575465 h 614629"/>
              <a:gd name="connsiteX139" fmla="*/ 548570 w 548570"/>
              <a:gd name="connsiteY139" fmla="*/ 577887 h 614629"/>
              <a:gd name="connsiteX140" fmla="*/ 548432 w 548570"/>
              <a:gd name="connsiteY140" fmla="*/ 580240 h 614629"/>
              <a:gd name="connsiteX141" fmla="*/ 548155 w 548570"/>
              <a:gd name="connsiteY141" fmla="*/ 582592 h 614629"/>
              <a:gd name="connsiteX142" fmla="*/ 547740 w 548570"/>
              <a:gd name="connsiteY142" fmla="*/ 584945 h 614629"/>
              <a:gd name="connsiteX143" fmla="*/ 547186 w 548570"/>
              <a:gd name="connsiteY143" fmla="*/ 587298 h 614629"/>
              <a:gd name="connsiteX144" fmla="*/ 546425 w 548570"/>
              <a:gd name="connsiteY144" fmla="*/ 589650 h 614629"/>
              <a:gd name="connsiteX145" fmla="*/ 545595 w 548570"/>
              <a:gd name="connsiteY145" fmla="*/ 591864 h 614629"/>
              <a:gd name="connsiteX146" fmla="*/ 544488 w 548570"/>
              <a:gd name="connsiteY146" fmla="*/ 594148 h 614629"/>
              <a:gd name="connsiteX147" fmla="*/ 543311 w 548570"/>
              <a:gd name="connsiteY147" fmla="*/ 596293 h 614629"/>
              <a:gd name="connsiteX148" fmla="*/ 541928 w 548570"/>
              <a:gd name="connsiteY148" fmla="*/ 598438 h 614629"/>
              <a:gd name="connsiteX149" fmla="*/ 540475 w 548570"/>
              <a:gd name="connsiteY149" fmla="*/ 600444 h 614629"/>
              <a:gd name="connsiteX150" fmla="*/ 538952 w 548570"/>
              <a:gd name="connsiteY150" fmla="*/ 602243 h 614629"/>
              <a:gd name="connsiteX151" fmla="*/ 537292 w 548570"/>
              <a:gd name="connsiteY151" fmla="*/ 603973 h 614629"/>
              <a:gd name="connsiteX152" fmla="*/ 535562 w 548570"/>
              <a:gd name="connsiteY152" fmla="*/ 605634 h 614629"/>
              <a:gd name="connsiteX153" fmla="*/ 533624 w 548570"/>
              <a:gd name="connsiteY153" fmla="*/ 607156 h 614629"/>
              <a:gd name="connsiteX154" fmla="*/ 531687 w 548570"/>
              <a:gd name="connsiteY154" fmla="*/ 608540 h 614629"/>
              <a:gd name="connsiteX155" fmla="*/ 529680 w 548570"/>
              <a:gd name="connsiteY155" fmla="*/ 609716 h 614629"/>
              <a:gd name="connsiteX156" fmla="*/ 527535 w 548570"/>
              <a:gd name="connsiteY156" fmla="*/ 610893 h 614629"/>
              <a:gd name="connsiteX157" fmla="*/ 525390 w 548570"/>
              <a:gd name="connsiteY157" fmla="*/ 611861 h 614629"/>
              <a:gd name="connsiteX158" fmla="*/ 523176 w 548570"/>
              <a:gd name="connsiteY158" fmla="*/ 612692 h 614629"/>
              <a:gd name="connsiteX159" fmla="*/ 520823 w 548570"/>
              <a:gd name="connsiteY159" fmla="*/ 613314 h 614629"/>
              <a:gd name="connsiteX160" fmla="*/ 518471 w 548570"/>
              <a:gd name="connsiteY160" fmla="*/ 613868 h 614629"/>
              <a:gd name="connsiteX161" fmla="*/ 516049 w 548570"/>
              <a:gd name="connsiteY161" fmla="*/ 614283 h 614629"/>
              <a:gd name="connsiteX162" fmla="*/ 513558 w 548570"/>
              <a:gd name="connsiteY162" fmla="*/ 614491 h 614629"/>
              <a:gd name="connsiteX163" fmla="*/ 511136 w 548570"/>
              <a:gd name="connsiteY163" fmla="*/ 614629 h 614629"/>
              <a:gd name="connsiteX164" fmla="*/ 37434 w 548570"/>
              <a:gd name="connsiteY164" fmla="*/ 614629 h 614629"/>
              <a:gd name="connsiteX165" fmla="*/ 35012 w 548570"/>
              <a:gd name="connsiteY165" fmla="*/ 614491 h 614629"/>
              <a:gd name="connsiteX166" fmla="*/ 32521 w 548570"/>
              <a:gd name="connsiteY166" fmla="*/ 614283 h 614629"/>
              <a:gd name="connsiteX167" fmla="*/ 30099 w 548570"/>
              <a:gd name="connsiteY167" fmla="*/ 613868 h 614629"/>
              <a:gd name="connsiteX168" fmla="*/ 27747 w 548570"/>
              <a:gd name="connsiteY168" fmla="*/ 613314 h 614629"/>
              <a:gd name="connsiteX169" fmla="*/ 25394 w 548570"/>
              <a:gd name="connsiteY169" fmla="*/ 612692 h 614629"/>
              <a:gd name="connsiteX170" fmla="*/ 23180 w 548570"/>
              <a:gd name="connsiteY170" fmla="*/ 611861 h 614629"/>
              <a:gd name="connsiteX171" fmla="*/ 21035 w 548570"/>
              <a:gd name="connsiteY171" fmla="*/ 610893 h 614629"/>
              <a:gd name="connsiteX172" fmla="*/ 18890 w 548570"/>
              <a:gd name="connsiteY172" fmla="*/ 609716 h 614629"/>
              <a:gd name="connsiteX173" fmla="*/ 16883 w 548570"/>
              <a:gd name="connsiteY173" fmla="*/ 608540 h 614629"/>
              <a:gd name="connsiteX174" fmla="*/ 14946 w 548570"/>
              <a:gd name="connsiteY174" fmla="*/ 607156 h 614629"/>
              <a:gd name="connsiteX175" fmla="*/ 13008 w 548570"/>
              <a:gd name="connsiteY175" fmla="*/ 605634 h 614629"/>
              <a:gd name="connsiteX176" fmla="*/ 11278 w 548570"/>
              <a:gd name="connsiteY176" fmla="*/ 603973 h 614629"/>
              <a:gd name="connsiteX177" fmla="*/ 9618 w 548570"/>
              <a:gd name="connsiteY177" fmla="*/ 602243 h 614629"/>
              <a:gd name="connsiteX178" fmla="*/ 8095 w 548570"/>
              <a:gd name="connsiteY178" fmla="*/ 600444 h 614629"/>
              <a:gd name="connsiteX179" fmla="*/ 6642 w 548570"/>
              <a:gd name="connsiteY179" fmla="*/ 598438 h 614629"/>
              <a:gd name="connsiteX180" fmla="*/ 5258 w 548570"/>
              <a:gd name="connsiteY180" fmla="*/ 596293 h 614629"/>
              <a:gd name="connsiteX181" fmla="*/ 4082 w 548570"/>
              <a:gd name="connsiteY181" fmla="*/ 594148 h 614629"/>
              <a:gd name="connsiteX182" fmla="*/ 2975 w 548570"/>
              <a:gd name="connsiteY182" fmla="*/ 591864 h 614629"/>
              <a:gd name="connsiteX183" fmla="*/ 2145 w 548570"/>
              <a:gd name="connsiteY183" fmla="*/ 589650 h 614629"/>
              <a:gd name="connsiteX184" fmla="*/ 1384 w 548570"/>
              <a:gd name="connsiteY184" fmla="*/ 587298 h 614629"/>
              <a:gd name="connsiteX185" fmla="*/ 830 w 548570"/>
              <a:gd name="connsiteY185" fmla="*/ 584945 h 614629"/>
              <a:gd name="connsiteX186" fmla="*/ 415 w 548570"/>
              <a:gd name="connsiteY186" fmla="*/ 582592 h 614629"/>
              <a:gd name="connsiteX187" fmla="*/ 138 w 548570"/>
              <a:gd name="connsiteY187" fmla="*/ 580240 h 614629"/>
              <a:gd name="connsiteX188" fmla="*/ 0 w 548570"/>
              <a:gd name="connsiteY188" fmla="*/ 577887 h 614629"/>
              <a:gd name="connsiteX189" fmla="*/ 0 w 548570"/>
              <a:gd name="connsiteY189" fmla="*/ 575465 h 614629"/>
              <a:gd name="connsiteX190" fmla="*/ 207 w 548570"/>
              <a:gd name="connsiteY190" fmla="*/ 573113 h 614629"/>
              <a:gd name="connsiteX191" fmla="*/ 553 w 548570"/>
              <a:gd name="connsiteY191" fmla="*/ 570760 h 614629"/>
              <a:gd name="connsiteX192" fmla="*/ 1038 w 548570"/>
              <a:gd name="connsiteY192" fmla="*/ 568408 h 614629"/>
              <a:gd name="connsiteX193" fmla="*/ 1730 w 548570"/>
              <a:gd name="connsiteY193" fmla="*/ 566055 h 614629"/>
              <a:gd name="connsiteX194" fmla="*/ 2560 w 548570"/>
              <a:gd name="connsiteY194" fmla="*/ 563702 h 614629"/>
              <a:gd name="connsiteX195" fmla="*/ 3529 w 548570"/>
              <a:gd name="connsiteY195" fmla="*/ 561488 h 614629"/>
              <a:gd name="connsiteX196" fmla="*/ 4567 w 548570"/>
              <a:gd name="connsiteY196" fmla="*/ 559205 h 614629"/>
              <a:gd name="connsiteX197" fmla="*/ 150082 w 548570"/>
              <a:gd name="connsiteY197" fmla="*/ 293569 h 614629"/>
              <a:gd name="connsiteX198" fmla="*/ 152088 w 548570"/>
              <a:gd name="connsiteY198" fmla="*/ 289832 h 614629"/>
              <a:gd name="connsiteX199" fmla="*/ 153887 w 548570"/>
              <a:gd name="connsiteY199" fmla="*/ 285957 h 614629"/>
              <a:gd name="connsiteX200" fmla="*/ 155617 w 548570"/>
              <a:gd name="connsiteY200" fmla="*/ 282013 h 614629"/>
              <a:gd name="connsiteX201" fmla="*/ 157070 w 548570"/>
              <a:gd name="connsiteY201" fmla="*/ 278069 h 614629"/>
              <a:gd name="connsiteX202" fmla="*/ 158454 w 548570"/>
              <a:gd name="connsiteY202" fmla="*/ 274125 h 614629"/>
              <a:gd name="connsiteX203" fmla="*/ 159769 w 548570"/>
              <a:gd name="connsiteY203" fmla="*/ 270112 h 614629"/>
              <a:gd name="connsiteX204" fmla="*/ 160807 w 548570"/>
              <a:gd name="connsiteY204" fmla="*/ 266030 h 614629"/>
              <a:gd name="connsiteX205" fmla="*/ 161775 w 548570"/>
              <a:gd name="connsiteY205" fmla="*/ 261878 h 614629"/>
              <a:gd name="connsiteX206" fmla="*/ 161777 w 548570"/>
              <a:gd name="connsiteY206" fmla="*/ 261878 h 614629"/>
              <a:gd name="connsiteX207" fmla="*/ 162469 w 548570"/>
              <a:gd name="connsiteY207" fmla="*/ 258903 h 614629"/>
              <a:gd name="connsiteX208" fmla="*/ 162954 w 548570"/>
              <a:gd name="connsiteY208" fmla="*/ 255858 h 614629"/>
              <a:gd name="connsiteX209" fmla="*/ 163369 w 548570"/>
              <a:gd name="connsiteY209" fmla="*/ 252883 h 614629"/>
              <a:gd name="connsiteX210" fmla="*/ 163715 w 548570"/>
              <a:gd name="connsiteY210" fmla="*/ 249769 h 614629"/>
              <a:gd name="connsiteX211" fmla="*/ 164061 w 548570"/>
              <a:gd name="connsiteY211" fmla="*/ 246794 h 614629"/>
              <a:gd name="connsiteX212" fmla="*/ 164268 w 548570"/>
              <a:gd name="connsiteY212" fmla="*/ 243818 h 614629"/>
              <a:gd name="connsiteX213" fmla="*/ 164337 w 548570"/>
              <a:gd name="connsiteY213" fmla="*/ 240705 h 614629"/>
              <a:gd name="connsiteX214" fmla="*/ 164337 w 548570"/>
              <a:gd name="connsiteY214" fmla="*/ 237660 h 614629"/>
              <a:gd name="connsiteX215" fmla="*/ 164337 w 548570"/>
              <a:gd name="connsiteY215" fmla="*/ 54000 h 614629"/>
              <a:gd name="connsiteX216" fmla="*/ 157286 w 548570"/>
              <a:gd name="connsiteY216" fmla="*/ 54000 h 614629"/>
              <a:gd name="connsiteX217" fmla="*/ 130286 w 548570"/>
              <a:gd name="connsiteY217" fmla="*/ 27000 h 614629"/>
              <a:gd name="connsiteX218" fmla="*/ 157286 w 548570"/>
              <a:gd name="connsiteY218" fmla="*/ 0 h 6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548570" h="614629">
                <a:moveTo>
                  <a:pt x="231381" y="425206"/>
                </a:moveTo>
                <a:cubicBezTo>
                  <a:pt x="202448" y="425206"/>
                  <a:pt x="178993" y="448661"/>
                  <a:pt x="178993" y="477594"/>
                </a:cubicBezTo>
                <a:cubicBezTo>
                  <a:pt x="178993" y="506527"/>
                  <a:pt x="202448" y="529982"/>
                  <a:pt x="231381" y="529982"/>
                </a:cubicBezTo>
                <a:cubicBezTo>
                  <a:pt x="260314" y="529982"/>
                  <a:pt x="283769" y="506527"/>
                  <a:pt x="283769" y="477594"/>
                </a:cubicBezTo>
                <a:cubicBezTo>
                  <a:pt x="283769" y="448661"/>
                  <a:pt x="260314" y="425206"/>
                  <a:pt x="231381" y="425206"/>
                </a:cubicBezTo>
                <a:close/>
                <a:moveTo>
                  <a:pt x="326305" y="381899"/>
                </a:moveTo>
                <a:cubicBezTo>
                  <a:pt x="307084" y="381899"/>
                  <a:pt x="291502" y="397481"/>
                  <a:pt x="291502" y="416702"/>
                </a:cubicBezTo>
                <a:cubicBezTo>
                  <a:pt x="291502" y="435923"/>
                  <a:pt x="307084" y="451505"/>
                  <a:pt x="326305" y="451505"/>
                </a:cubicBezTo>
                <a:cubicBezTo>
                  <a:pt x="345526" y="451505"/>
                  <a:pt x="361108" y="435923"/>
                  <a:pt x="361108" y="416702"/>
                </a:cubicBezTo>
                <a:cubicBezTo>
                  <a:pt x="361108" y="397481"/>
                  <a:pt x="345526" y="381899"/>
                  <a:pt x="326305" y="381899"/>
                </a:cubicBezTo>
                <a:close/>
                <a:moveTo>
                  <a:pt x="256701" y="234596"/>
                </a:moveTo>
                <a:cubicBezTo>
                  <a:pt x="275922" y="234596"/>
                  <a:pt x="291504" y="250178"/>
                  <a:pt x="291504" y="269399"/>
                </a:cubicBezTo>
                <a:cubicBezTo>
                  <a:pt x="291504" y="288620"/>
                  <a:pt x="275922" y="304202"/>
                  <a:pt x="256701" y="304202"/>
                </a:cubicBezTo>
                <a:cubicBezTo>
                  <a:pt x="237480" y="304202"/>
                  <a:pt x="221898" y="288620"/>
                  <a:pt x="221898" y="269399"/>
                </a:cubicBezTo>
                <a:cubicBezTo>
                  <a:pt x="221898" y="250178"/>
                  <a:pt x="237480" y="234596"/>
                  <a:pt x="256701" y="234596"/>
                </a:cubicBezTo>
                <a:close/>
                <a:moveTo>
                  <a:pt x="305611" y="169413"/>
                </a:moveTo>
                <a:cubicBezTo>
                  <a:pt x="318236" y="169413"/>
                  <a:pt x="328471" y="179648"/>
                  <a:pt x="328471" y="192273"/>
                </a:cubicBezTo>
                <a:cubicBezTo>
                  <a:pt x="328471" y="204898"/>
                  <a:pt x="318236" y="215133"/>
                  <a:pt x="305611" y="215133"/>
                </a:cubicBezTo>
                <a:cubicBezTo>
                  <a:pt x="292986" y="215133"/>
                  <a:pt x="282751" y="204898"/>
                  <a:pt x="282751" y="192273"/>
                </a:cubicBezTo>
                <a:cubicBezTo>
                  <a:pt x="282751" y="179648"/>
                  <a:pt x="292986" y="169413"/>
                  <a:pt x="305611" y="169413"/>
                </a:cubicBezTo>
                <a:close/>
                <a:moveTo>
                  <a:pt x="191046" y="54000"/>
                </a:moveTo>
                <a:lnTo>
                  <a:pt x="191046" y="237660"/>
                </a:lnTo>
                <a:lnTo>
                  <a:pt x="191046" y="240705"/>
                </a:lnTo>
                <a:lnTo>
                  <a:pt x="190908" y="243749"/>
                </a:lnTo>
                <a:lnTo>
                  <a:pt x="190839" y="246794"/>
                </a:lnTo>
                <a:lnTo>
                  <a:pt x="190493" y="249769"/>
                </a:lnTo>
                <a:lnTo>
                  <a:pt x="190285" y="252814"/>
                </a:lnTo>
                <a:lnTo>
                  <a:pt x="189870" y="255858"/>
                </a:lnTo>
                <a:lnTo>
                  <a:pt x="189040" y="261878"/>
                </a:lnTo>
                <a:lnTo>
                  <a:pt x="189038" y="261878"/>
                </a:lnTo>
                <a:lnTo>
                  <a:pt x="187862" y="267621"/>
                </a:lnTo>
                <a:lnTo>
                  <a:pt x="186547" y="273364"/>
                </a:lnTo>
                <a:lnTo>
                  <a:pt x="184956" y="279176"/>
                </a:lnTo>
                <a:lnTo>
                  <a:pt x="183157" y="284712"/>
                </a:lnTo>
                <a:lnTo>
                  <a:pt x="181012" y="290247"/>
                </a:lnTo>
                <a:lnTo>
                  <a:pt x="178797" y="295714"/>
                </a:lnTo>
                <a:lnTo>
                  <a:pt x="176237" y="301111"/>
                </a:lnTo>
                <a:lnTo>
                  <a:pt x="173538" y="306370"/>
                </a:lnTo>
                <a:lnTo>
                  <a:pt x="153057" y="343804"/>
                </a:lnTo>
                <a:lnTo>
                  <a:pt x="157831" y="345464"/>
                </a:lnTo>
                <a:lnTo>
                  <a:pt x="162675" y="346848"/>
                </a:lnTo>
                <a:lnTo>
                  <a:pt x="167380" y="348094"/>
                </a:lnTo>
                <a:lnTo>
                  <a:pt x="171947" y="349270"/>
                </a:lnTo>
                <a:lnTo>
                  <a:pt x="176444" y="350239"/>
                </a:lnTo>
                <a:lnTo>
                  <a:pt x="180873" y="351000"/>
                </a:lnTo>
                <a:lnTo>
                  <a:pt x="185371" y="351761"/>
                </a:lnTo>
                <a:lnTo>
                  <a:pt x="189730" y="352245"/>
                </a:lnTo>
                <a:lnTo>
                  <a:pt x="194020" y="352730"/>
                </a:lnTo>
                <a:lnTo>
                  <a:pt x="198310" y="353006"/>
                </a:lnTo>
                <a:lnTo>
                  <a:pt x="202462" y="353214"/>
                </a:lnTo>
                <a:lnTo>
                  <a:pt x="206614" y="353352"/>
                </a:lnTo>
                <a:lnTo>
                  <a:pt x="210696" y="353352"/>
                </a:lnTo>
                <a:lnTo>
                  <a:pt x="214709" y="353214"/>
                </a:lnTo>
                <a:lnTo>
                  <a:pt x="218653" y="353006"/>
                </a:lnTo>
                <a:lnTo>
                  <a:pt x="222597" y="352730"/>
                </a:lnTo>
                <a:lnTo>
                  <a:pt x="226472" y="352245"/>
                </a:lnTo>
                <a:lnTo>
                  <a:pt x="230347" y="351761"/>
                </a:lnTo>
                <a:lnTo>
                  <a:pt x="234153" y="351207"/>
                </a:lnTo>
                <a:lnTo>
                  <a:pt x="237889" y="350585"/>
                </a:lnTo>
                <a:lnTo>
                  <a:pt x="241626" y="349893"/>
                </a:lnTo>
                <a:lnTo>
                  <a:pt x="245224" y="349201"/>
                </a:lnTo>
                <a:lnTo>
                  <a:pt x="252489" y="347471"/>
                </a:lnTo>
                <a:lnTo>
                  <a:pt x="259685" y="345533"/>
                </a:lnTo>
                <a:lnTo>
                  <a:pt x="266674" y="343596"/>
                </a:lnTo>
                <a:lnTo>
                  <a:pt x="273524" y="341520"/>
                </a:lnTo>
                <a:lnTo>
                  <a:pt x="280374" y="339237"/>
                </a:lnTo>
                <a:lnTo>
                  <a:pt x="293729" y="334878"/>
                </a:lnTo>
                <a:lnTo>
                  <a:pt x="300302" y="332733"/>
                </a:lnTo>
                <a:lnTo>
                  <a:pt x="306945" y="330795"/>
                </a:lnTo>
                <a:lnTo>
                  <a:pt x="313449" y="328927"/>
                </a:lnTo>
                <a:lnTo>
                  <a:pt x="319953" y="327197"/>
                </a:lnTo>
                <a:lnTo>
                  <a:pt x="326458" y="325675"/>
                </a:lnTo>
                <a:lnTo>
                  <a:pt x="329779" y="325052"/>
                </a:lnTo>
                <a:lnTo>
                  <a:pt x="332962" y="324498"/>
                </a:lnTo>
                <a:lnTo>
                  <a:pt x="336283" y="324014"/>
                </a:lnTo>
                <a:lnTo>
                  <a:pt x="339604" y="323530"/>
                </a:lnTo>
                <a:lnTo>
                  <a:pt x="342926" y="323253"/>
                </a:lnTo>
                <a:lnTo>
                  <a:pt x="346247" y="323045"/>
                </a:lnTo>
                <a:lnTo>
                  <a:pt x="349499" y="322838"/>
                </a:lnTo>
                <a:lnTo>
                  <a:pt x="352820" y="322838"/>
                </a:lnTo>
                <a:lnTo>
                  <a:pt x="356280" y="322838"/>
                </a:lnTo>
                <a:lnTo>
                  <a:pt x="359532" y="323045"/>
                </a:lnTo>
                <a:lnTo>
                  <a:pt x="362992" y="323322"/>
                </a:lnTo>
                <a:lnTo>
                  <a:pt x="366382" y="323737"/>
                </a:lnTo>
                <a:lnTo>
                  <a:pt x="369773" y="324291"/>
                </a:lnTo>
                <a:lnTo>
                  <a:pt x="373302" y="324914"/>
                </a:lnTo>
                <a:lnTo>
                  <a:pt x="376831" y="325675"/>
                </a:lnTo>
                <a:lnTo>
                  <a:pt x="380290" y="326643"/>
                </a:lnTo>
                <a:lnTo>
                  <a:pt x="383889" y="327820"/>
                </a:lnTo>
                <a:lnTo>
                  <a:pt x="387417" y="328996"/>
                </a:lnTo>
                <a:lnTo>
                  <a:pt x="375032" y="306370"/>
                </a:lnTo>
                <a:lnTo>
                  <a:pt x="372333" y="301111"/>
                </a:lnTo>
                <a:lnTo>
                  <a:pt x="369773" y="295714"/>
                </a:lnTo>
                <a:lnTo>
                  <a:pt x="367559" y="290247"/>
                </a:lnTo>
                <a:lnTo>
                  <a:pt x="365414" y="284712"/>
                </a:lnTo>
                <a:lnTo>
                  <a:pt x="363615" y="279176"/>
                </a:lnTo>
                <a:lnTo>
                  <a:pt x="362023" y="273364"/>
                </a:lnTo>
                <a:lnTo>
                  <a:pt x="360709" y="267621"/>
                </a:lnTo>
                <a:lnTo>
                  <a:pt x="359532" y="261878"/>
                </a:lnTo>
                <a:lnTo>
                  <a:pt x="359534" y="261878"/>
                </a:lnTo>
                <a:lnTo>
                  <a:pt x="358703" y="255858"/>
                </a:lnTo>
                <a:lnTo>
                  <a:pt x="358288" y="252814"/>
                </a:lnTo>
                <a:lnTo>
                  <a:pt x="357942" y="249769"/>
                </a:lnTo>
                <a:lnTo>
                  <a:pt x="357735" y="246794"/>
                </a:lnTo>
                <a:lnTo>
                  <a:pt x="357666" y="243749"/>
                </a:lnTo>
                <a:lnTo>
                  <a:pt x="357527" y="240705"/>
                </a:lnTo>
                <a:lnTo>
                  <a:pt x="357527" y="237660"/>
                </a:lnTo>
                <a:lnTo>
                  <a:pt x="357527" y="54000"/>
                </a:lnTo>
                <a:close/>
                <a:moveTo>
                  <a:pt x="157286" y="0"/>
                </a:moveTo>
                <a:lnTo>
                  <a:pt x="391286" y="0"/>
                </a:lnTo>
                <a:cubicBezTo>
                  <a:pt x="406198" y="0"/>
                  <a:pt x="418286" y="12088"/>
                  <a:pt x="418286" y="27000"/>
                </a:cubicBezTo>
                <a:cubicBezTo>
                  <a:pt x="418286" y="41912"/>
                  <a:pt x="406198" y="54000"/>
                  <a:pt x="391286" y="54000"/>
                </a:cubicBezTo>
                <a:lnTo>
                  <a:pt x="384236" y="54000"/>
                </a:lnTo>
                <a:lnTo>
                  <a:pt x="384236" y="237660"/>
                </a:lnTo>
                <a:lnTo>
                  <a:pt x="384236" y="240705"/>
                </a:lnTo>
                <a:lnTo>
                  <a:pt x="384305" y="243818"/>
                </a:lnTo>
                <a:lnTo>
                  <a:pt x="384513" y="246794"/>
                </a:lnTo>
                <a:lnTo>
                  <a:pt x="384859" y="249769"/>
                </a:lnTo>
                <a:lnTo>
                  <a:pt x="385205" y="252883"/>
                </a:lnTo>
                <a:lnTo>
                  <a:pt x="385620" y="255858"/>
                </a:lnTo>
                <a:lnTo>
                  <a:pt x="386104" y="258903"/>
                </a:lnTo>
                <a:lnTo>
                  <a:pt x="386796" y="261878"/>
                </a:lnTo>
                <a:lnTo>
                  <a:pt x="386795" y="261878"/>
                </a:lnTo>
                <a:lnTo>
                  <a:pt x="387763" y="266030"/>
                </a:lnTo>
                <a:lnTo>
                  <a:pt x="388801" y="270112"/>
                </a:lnTo>
                <a:lnTo>
                  <a:pt x="390116" y="274125"/>
                </a:lnTo>
                <a:lnTo>
                  <a:pt x="391500" y="278069"/>
                </a:lnTo>
                <a:lnTo>
                  <a:pt x="392953" y="282013"/>
                </a:lnTo>
                <a:lnTo>
                  <a:pt x="394683" y="285957"/>
                </a:lnTo>
                <a:lnTo>
                  <a:pt x="396482" y="289832"/>
                </a:lnTo>
                <a:lnTo>
                  <a:pt x="398488" y="293569"/>
                </a:lnTo>
                <a:lnTo>
                  <a:pt x="543865" y="559205"/>
                </a:lnTo>
                <a:lnTo>
                  <a:pt x="545041" y="561488"/>
                </a:lnTo>
                <a:lnTo>
                  <a:pt x="546010" y="563702"/>
                </a:lnTo>
                <a:lnTo>
                  <a:pt x="546840" y="566055"/>
                </a:lnTo>
                <a:lnTo>
                  <a:pt x="547532" y="568408"/>
                </a:lnTo>
                <a:lnTo>
                  <a:pt x="548017" y="570760"/>
                </a:lnTo>
                <a:lnTo>
                  <a:pt x="548363" y="573113"/>
                </a:lnTo>
                <a:lnTo>
                  <a:pt x="548570" y="575465"/>
                </a:lnTo>
                <a:lnTo>
                  <a:pt x="548570" y="577887"/>
                </a:lnTo>
                <a:lnTo>
                  <a:pt x="548432" y="580240"/>
                </a:lnTo>
                <a:lnTo>
                  <a:pt x="548155" y="582592"/>
                </a:lnTo>
                <a:lnTo>
                  <a:pt x="547740" y="584945"/>
                </a:lnTo>
                <a:lnTo>
                  <a:pt x="547186" y="587298"/>
                </a:lnTo>
                <a:lnTo>
                  <a:pt x="546425" y="589650"/>
                </a:lnTo>
                <a:lnTo>
                  <a:pt x="545595" y="591864"/>
                </a:lnTo>
                <a:lnTo>
                  <a:pt x="544488" y="594148"/>
                </a:lnTo>
                <a:lnTo>
                  <a:pt x="543311" y="596293"/>
                </a:lnTo>
                <a:lnTo>
                  <a:pt x="541928" y="598438"/>
                </a:lnTo>
                <a:lnTo>
                  <a:pt x="540475" y="600444"/>
                </a:lnTo>
                <a:lnTo>
                  <a:pt x="538952" y="602243"/>
                </a:lnTo>
                <a:lnTo>
                  <a:pt x="537292" y="603973"/>
                </a:lnTo>
                <a:lnTo>
                  <a:pt x="535562" y="605634"/>
                </a:lnTo>
                <a:lnTo>
                  <a:pt x="533624" y="607156"/>
                </a:lnTo>
                <a:lnTo>
                  <a:pt x="531687" y="608540"/>
                </a:lnTo>
                <a:lnTo>
                  <a:pt x="529680" y="609716"/>
                </a:lnTo>
                <a:lnTo>
                  <a:pt x="527535" y="610893"/>
                </a:lnTo>
                <a:lnTo>
                  <a:pt x="525390" y="611861"/>
                </a:lnTo>
                <a:lnTo>
                  <a:pt x="523176" y="612692"/>
                </a:lnTo>
                <a:lnTo>
                  <a:pt x="520823" y="613314"/>
                </a:lnTo>
                <a:lnTo>
                  <a:pt x="518471" y="613868"/>
                </a:lnTo>
                <a:lnTo>
                  <a:pt x="516049" y="614283"/>
                </a:lnTo>
                <a:lnTo>
                  <a:pt x="513558" y="614491"/>
                </a:lnTo>
                <a:lnTo>
                  <a:pt x="511136" y="614629"/>
                </a:lnTo>
                <a:lnTo>
                  <a:pt x="37434" y="614629"/>
                </a:lnTo>
                <a:lnTo>
                  <a:pt x="35012" y="614491"/>
                </a:lnTo>
                <a:lnTo>
                  <a:pt x="32521" y="614283"/>
                </a:lnTo>
                <a:lnTo>
                  <a:pt x="30099" y="613868"/>
                </a:lnTo>
                <a:lnTo>
                  <a:pt x="27747" y="613314"/>
                </a:lnTo>
                <a:lnTo>
                  <a:pt x="25394" y="612692"/>
                </a:lnTo>
                <a:lnTo>
                  <a:pt x="23180" y="611861"/>
                </a:lnTo>
                <a:lnTo>
                  <a:pt x="21035" y="610893"/>
                </a:lnTo>
                <a:lnTo>
                  <a:pt x="18890" y="609716"/>
                </a:lnTo>
                <a:lnTo>
                  <a:pt x="16883" y="608540"/>
                </a:lnTo>
                <a:lnTo>
                  <a:pt x="14946" y="607156"/>
                </a:lnTo>
                <a:lnTo>
                  <a:pt x="13008" y="605634"/>
                </a:lnTo>
                <a:lnTo>
                  <a:pt x="11278" y="603973"/>
                </a:lnTo>
                <a:lnTo>
                  <a:pt x="9618" y="602243"/>
                </a:lnTo>
                <a:lnTo>
                  <a:pt x="8095" y="600444"/>
                </a:lnTo>
                <a:lnTo>
                  <a:pt x="6642" y="598438"/>
                </a:lnTo>
                <a:lnTo>
                  <a:pt x="5258" y="596293"/>
                </a:lnTo>
                <a:lnTo>
                  <a:pt x="4082" y="594148"/>
                </a:lnTo>
                <a:lnTo>
                  <a:pt x="2975" y="591864"/>
                </a:lnTo>
                <a:lnTo>
                  <a:pt x="2145" y="589650"/>
                </a:lnTo>
                <a:lnTo>
                  <a:pt x="1384" y="587298"/>
                </a:lnTo>
                <a:lnTo>
                  <a:pt x="830" y="584945"/>
                </a:lnTo>
                <a:lnTo>
                  <a:pt x="415" y="582592"/>
                </a:lnTo>
                <a:lnTo>
                  <a:pt x="138" y="580240"/>
                </a:lnTo>
                <a:lnTo>
                  <a:pt x="0" y="577887"/>
                </a:lnTo>
                <a:lnTo>
                  <a:pt x="0" y="575465"/>
                </a:lnTo>
                <a:lnTo>
                  <a:pt x="207" y="573113"/>
                </a:lnTo>
                <a:lnTo>
                  <a:pt x="553" y="570760"/>
                </a:lnTo>
                <a:lnTo>
                  <a:pt x="1038" y="568408"/>
                </a:lnTo>
                <a:lnTo>
                  <a:pt x="1730" y="566055"/>
                </a:lnTo>
                <a:lnTo>
                  <a:pt x="2560" y="563702"/>
                </a:lnTo>
                <a:lnTo>
                  <a:pt x="3529" y="561488"/>
                </a:lnTo>
                <a:lnTo>
                  <a:pt x="4567" y="559205"/>
                </a:lnTo>
                <a:lnTo>
                  <a:pt x="150082" y="293569"/>
                </a:lnTo>
                <a:lnTo>
                  <a:pt x="152088" y="289832"/>
                </a:lnTo>
                <a:lnTo>
                  <a:pt x="153887" y="285957"/>
                </a:lnTo>
                <a:lnTo>
                  <a:pt x="155617" y="282013"/>
                </a:lnTo>
                <a:lnTo>
                  <a:pt x="157070" y="278069"/>
                </a:lnTo>
                <a:lnTo>
                  <a:pt x="158454" y="274125"/>
                </a:lnTo>
                <a:lnTo>
                  <a:pt x="159769" y="270112"/>
                </a:lnTo>
                <a:lnTo>
                  <a:pt x="160807" y="266030"/>
                </a:lnTo>
                <a:lnTo>
                  <a:pt x="161775" y="261878"/>
                </a:lnTo>
                <a:lnTo>
                  <a:pt x="161777" y="261878"/>
                </a:lnTo>
                <a:lnTo>
                  <a:pt x="162469" y="258903"/>
                </a:lnTo>
                <a:lnTo>
                  <a:pt x="162954" y="255858"/>
                </a:lnTo>
                <a:lnTo>
                  <a:pt x="163369" y="252883"/>
                </a:lnTo>
                <a:lnTo>
                  <a:pt x="163715" y="249769"/>
                </a:lnTo>
                <a:lnTo>
                  <a:pt x="164061" y="246794"/>
                </a:lnTo>
                <a:lnTo>
                  <a:pt x="164268" y="243818"/>
                </a:lnTo>
                <a:lnTo>
                  <a:pt x="164337" y="240705"/>
                </a:lnTo>
                <a:lnTo>
                  <a:pt x="164337" y="237660"/>
                </a:lnTo>
                <a:lnTo>
                  <a:pt x="164337" y="54000"/>
                </a:lnTo>
                <a:lnTo>
                  <a:pt x="157286" y="54000"/>
                </a:lnTo>
                <a:cubicBezTo>
                  <a:pt x="142374" y="54000"/>
                  <a:pt x="130286" y="41912"/>
                  <a:pt x="130286" y="27000"/>
                </a:cubicBezTo>
                <a:cubicBezTo>
                  <a:pt x="130286" y="12088"/>
                  <a:pt x="142374" y="0"/>
                  <a:pt x="157286"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55"/>
          <p:cNvSpPr/>
          <p:nvPr/>
        </p:nvSpPr>
        <p:spPr>
          <a:xfrm>
            <a:off x="4871070" y="2072199"/>
            <a:ext cx="456619" cy="433081"/>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56"/>
          <p:cNvSpPr/>
          <p:nvPr/>
        </p:nvSpPr>
        <p:spPr>
          <a:xfrm>
            <a:off x="4927289" y="4917668"/>
            <a:ext cx="373526" cy="587974"/>
          </a:xfrm>
          <a:custGeom>
            <a:avLst/>
            <a:gdLst>
              <a:gd name="connsiteX0" fmla="*/ 698902 w 994031"/>
              <a:gd name="connsiteY0" fmla="*/ 1048977 h 1564725"/>
              <a:gd name="connsiteX1" fmla="*/ 710350 w 994031"/>
              <a:gd name="connsiteY1" fmla="*/ 1048977 h 1564725"/>
              <a:gd name="connsiteX2" fmla="*/ 721589 w 994031"/>
              <a:gd name="connsiteY2" fmla="*/ 1049185 h 1564725"/>
              <a:gd name="connsiteX3" fmla="*/ 733036 w 994031"/>
              <a:gd name="connsiteY3" fmla="*/ 1050017 h 1564725"/>
              <a:gd name="connsiteX4" fmla="*/ 744483 w 994031"/>
              <a:gd name="connsiteY4" fmla="*/ 1051057 h 1564725"/>
              <a:gd name="connsiteX5" fmla="*/ 756347 w 994031"/>
              <a:gd name="connsiteY5" fmla="*/ 1052305 h 1564725"/>
              <a:gd name="connsiteX6" fmla="*/ 767794 w 994031"/>
              <a:gd name="connsiteY6" fmla="*/ 1053969 h 1564725"/>
              <a:gd name="connsiteX7" fmla="*/ 779449 w 994031"/>
              <a:gd name="connsiteY7" fmla="*/ 1056049 h 1564725"/>
              <a:gd name="connsiteX8" fmla="*/ 791312 w 994031"/>
              <a:gd name="connsiteY8" fmla="*/ 1058546 h 1564725"/>
              <a:gd name="connsiteX9" fmla="*/ 803384 w 994031"/>
              <a:gd name="connsiteY9" fmla="*/ 1061666 h 1564725"/>
              <a:gd name="connsiteX10" fmla="*/ 815247 w 994031"/>
              <a:gd name="connsiteY10" fmla="*/ 1064786 h 1564725"/>
              <a:gd name="connsiteX11" fmla="*/ 827319 w 994031"/>
              <a:gd name="connsiteY11" fmla="*/ 1068530 h 1564725"/>
              <a:gd name="connsiteX12" fmla="*/ 827319 w 994031"/>
              <a:gd name="connsiteY12" fmla="*/ 1077058 h 1564725"/>
              <a:gd name="connsiteX13" fmla="*/ 826695 w 994031"/>
              <a:gd name="connsiteY13" fmla="*/ 1085378 h 1564725"/>
              <a:gd name="connsiteX14" fmla="*/ 826278 w 994031"/>
              <a:gd name="connsiteY14" fmla="*/ 1093907 h 1564725"/>
              <a:gd name="connsiteX15" fmla="*/ 825446 w 994031"/>
              <a:gd name="connsiteY15" fmla="*/ 1102227 h 1564725"/>
              <a:gd name="connsiteX16" fmla="*/ 824613 w 994031"/>
              <a:gd name="connsiteY16" fmla="*/ 1110547 h 1564725"/>
              <a:gd name="connsiteX17" fmla="*/ 823365 w 994031"/>
              <a:gd name="connsiteY17" fmla="*/ 1118659 h 1564725"/>
              <a:gd name="connsiteX18" fmla="*/ 821908 w 994031"/>
              <a:gd name="connsiteY18" fmla="*/ 1126772 h 1564725"/>
              <a:gd name="connsiteX19" fmla="*/ 820243 w 994031"/>
              <a:gd name="connsiteY19" fmla="*/ 1134884 h 1564725"/>
              <a:gd name="connsiteX20" fmla="*/ 818577 w 994031"/>
              <a:gd name="connsiteY20" fmla="*/ 1142996 h 1564725"/>
              <a:gd name="connsiteX21" fmla="*/ 816704 w 994031"/>
              <a:gd name="connsiteY21" fmla="*/ 1150900 h 1564725"/>
              <a:gd name="connsiteX22" fmla="*/ 814623 w 994031"/>
              <a:gd name="connsiteY22" fmla="*/ 1158805 h 1564725"/>
              <a:gd name="connsiteX23" fmla="*/ 812125 w 994031"/>
              <a:gd name="connsiteY23" fmla="*/ 1166501 h 1564725"/>
              <a:gd name="connsiteX24" fmla="*/ 809628 w 994031"/>
              <a:gd name="connsiteY24" fmla="*/ 1174197 h 1564725"/>
              <a:gd name="connsiteX25" fmla="*/ 806922 w 994031"/>
              <a:gd name="connsiteY25" fmla="*/ 1181685 h 1564725"/>
              <a:gd name="connsiteX26" fmla="*/ 804008 w 994031"/>
              <a:gd name="connsiteY26" fmla="*/ 1189174 h 1564725"/>
              <a:gd name="connsiteX27" fmla="*/ 800886 w 994031"/>
              <a:gd name="connsiteY27" fmla="*/ 1196662 h 1564725"/>
              <a:gd name="connsiteX28" fmla="*/ 797556 w 994031"/>
              <a:gd name="connsiteY28" fmla="*/ 1203942 h 1564725"/>
              <a:gd name="connsiteX29" fmla="*/ 794434 w 994031"/>
              <a:gd name="connsiteY29" fmla="*/ 1211222 h 1564725"/>
              <a:gd name="connsiteX30" fmla="*/ 790688 w 994031"/>
              <a:gd name="connsiteY30" fmla="*/ 1218503 h 1564725"/>
              <a:gd name="connsiteX31" fmla="*/ 787150 w 994031"/>
              <a:gd name="connsiteY31" fmla="*/ 1225367 h 1564725"/>
              <a:gd name="connsiteX32" fmla="*/ 783195 w 994031"/>
              <a:gd name="connsiteY32" fmla="*/ 1232439 h 1564725"/>
              <a:gd name="connsiteX33" fmla="*/ 779033 w 994031"/>
              <a:gd name="connsiteY33" fmla="*/ 1239303 h 1564725"/>
              <a:gd name="connsiteX34" fmla="*/ 774662 w 994031"/>
              <a:gd name="connsiteY34" fmla="*/ 1245959 h 1564725"/>
              <a:gd name="connsiteX35" fmla="*/ 770499 w 994031"/>
              <a:gd name="connsiteY35" fmla="*/ 1252616 h 1564725"/>
              <a:gd name="connsiteX36" fmla="*/ 765921 w 994031"/>
              <a:gd name="connsiteY36" fmla="*/ 1259272 h 1564725"/>
              <a:gd name="connsiteX37" fmla="*/ 761133 w 994031"/>
              <a:gd name="connsiteY37" fmla="*/ 1265512 h 1564725"/>
              <a:gd name="connsiteX38" fmla="*/ 756347 w 994031"/>
              <a:gd name="connsiteY38" fmla="*/ 1271960 h 1564725"/>
              <a:gd name="connsiteX39" fmla="*/ 751559 w 994031"/>
              <a:gd name="connsiteY39" fmla="*/ 1278200 h 1564725"/>
              <a:gd name="connsiteX40" fmla="*/ 746356 w 994031"/>
              <a:gd name="connsiteY40" fmla="*/ 1284233 h 1564725"/>
              <a:gd name="connsiteX41" fmla="*/ 740945 w 994031"/>
              <a:gd name="connsiteY41" fmla="*/ 1290057 h 1564725"/>
              <a:gd name="connsiteX42" fmla="*/ 735742 w 994031"/>
              <a:gd name="connsiteY42" fmla="*/ 1295673 h 1564725"/>
              <a:gd name="connsiteX43" fmla="*/ 730122 w 994031"/>
              <a:gd name="connsiteY43" fmla="*/ 1301497 h 1564725"/>
              <a:gd name="connsiteX44" fmla="*/ 724294 w 994031"/>
              <a:gd name="connsiteY44" fmla="*/ 1306905 h 1564725"/>
              <a:gd name="connsiteX45" fmla="*/ 718467 w 994031"/>
              <a:gd name="connsiteY45" fmla="*/ 1312314 h 1564725"/>
              <a:gd name="connsiteX46" fmla="*/ 712847 w 994031"/>
              <a:gd name="connsiteY46" fmla="*/ 1317722 h 1564725"/>
              <a:gd name="connsiteX47" fmla="*/ 706395 w 994031"/>
              <a:gd name="connsiteY47" fmla="*/ 1322922 h 1564725"/>
              <a:gd name="connsiteX48" fmla="*/ 700359 w 994031"/>
              <a:gd name="connsiteY48" fmla="*/ 1327706 h 1564725"/>
              <a:gd name="connsiteX49" fmla="*/ 694115 w 994031"/>
              <a:gd name="connsiteY49" fmla="*/ 1332490 h 1564725"/>
              <a:gd name="connsiteX50" fmla="*/ 687663 w 994031"/>
              <a:gd name="connsiteY50" fmla="*/ 1337482 h 1564725"/>
              <a:gd name="connsiteX51" fmla="*/ 681211 w 994031"/>
              <a:gd name="connsiteY51" fmla="*/ 1341850 h 1564725"/>
              <a:gd name="connsiteX52" fmla="*/ 674551 w 994031"/>
              <a:gd name="connsiteY52" fmla="*/ 1346219 h 1564725"/>
              <a:gd name="connsiteX53" fmla="*/ 667891 w 994031"/>
              <a:gd name="connsiteY53" fmla="*/ 1350379 h 1564725"/>
              <a:gd name="connsiteX54" fmla="*/ 660815 w 994031"/>
              <a:gd name="connsiteY54" fmla="*/ 1354331 h 1564725"/>
              <a:gd name="connsiteX55" fmla="*/ 653946 w 994031"/>
              <a:gd name="connsiteY55" fmla="*/ 1358283 h 1564725"/>
              <a:gd name="connsiteX56" fmla="*/ 647078 w 994031"/>
              <a:gd name="connsiteY56" fmla="*/ 1362235 h 1564725"/>
              <a:gd name="connsiteX57" fmla="*/ 639793 w 994031"/>
              <a:gd name="connsiteY57" fmla="*/ 1365355 h 1564725"/>
              <a:gd name="connsiteX58" fmla="*/ 632509 w 994031"/>
              <a:gd name="connsiteY58" fmla="*/ 1369099 h 1564725"/>
              <a:gd name="connsiteX59" fmla="*/ 625016 w 994031"/>
              <a:gd name="connsiteY59" fmla="*/ 1372011 h 1564725"/>
              <a:gd name="connsiteX60" fmla="*/ 617732 w 994031"/>
              <a:gd name="connsiteY60" fmla="*/ 1375132 h 1564725"/>
              <a:gd name="connsiteX61" fmla="*/ 610239 w 994031"/>
              <a:gd name="connsiteY61" fmla="*/ 1378044 h 1564725"/>
              <a:gd name="connsiteX62" fmla="*/ 602538 w 994031"/>
              <a:gd name="connsiteY62" fmla="*/ 1380748 h 1564725"/>
              <a:gd name="connsiteX63" fmla="*/ 594837 w 994031"/>
              <a:gd name="connsiteY63" fmla="*/ 1383244 h 1564725"/>
              <a:gd name="connsiteX64" fmla="*/ 586928 w 994031"/>
              <a:gd name="connsiteY64" fmla="*/ 1385740 h 1564725"/>
              <a:gd name="connsiteX65" fmla="*/ 579019 w 994031"/>
              <a:gd name="connsiteY65" fmla="*/ 1387820 h 1564725"/>
              <a:gd name="connsiteX66" fmla="*/ 571318 w 994031"/>
              <a:gd name="connsiteY66" fmla="*/ 1389692 h 1564725"/>
              <a:gd name="connsiteX67" fmla="*/ 562993 w 994031"/>
              <a:gd name="connsiteY67" fmla="*/ 1391356 h 1564725"/>
              <a:gd name="connsiteX68" fmla="*/ 555292 w 994031"/>
              <a:gd name="connsiteY68" fmla="*/ 1392812 h 1564725"/>
              <a:gd name="connsiteX69" fmla="*/ 547175 w 994031"/>
              <a:gd name="connsiteY69" fmla="*/ 1394476 h 1564725"/>
              <a:gd name="connsiteX70" fmla="*/ 538642 w 994031"/>
              <a:gd name="connsiteY70" fmla="*/ 1395724 h 1564725"/>
              <a:gd name="connsiteX71" fmla="*/ 530525 w 994031"/>
              <a:gd name="connsiteY71" fmla="*/ 1396556 h 1564725"/>
              <a:gd name="connsiteX72" fmla="*/ 521991 w 994031"/>
              <a:gd name="connsiteY72" fmla="*/ 1397180 h 1564725"/>
              <a:gd name="connsiteX73" fmla="*/ 513874 w 994031"/>
              <a:gd name="connsiteY73" fmla="*/ 1397804 h 1564725"/>
              <a:gd name="connsiteX74" fmla="*/ 505341 w 994031"/>
              <a:gd name="connsiteY74" fmla="*/ 1398012 h 1564725"/>
              <a:gd name="connsiteX75" fmla="*/ 496600 w 994031"/>
              <a:gd name="connsiteY75" fmla="*/ 1398012 h 1564725"/>
              <a:gd name="connsiteX76" fmla="*/ 488482 w 994031"/>
              <a:gd name="connsiteY76" fmla="*/ 1398012 h 1564725"/>
              <a:gd name="connsiteX77" fmla="*/ 480365 w 994031"/>
              <a:gd name="connsiteY77" fmla="*/ 1397804 h 1564725"/>
              <a:gd name="connsiteX78" fmla="*/ 472456 w 994031"/>
              <a:gd name="connsiteY78" fmla="*/ 1397180 h 1564725"/>
              <a:gd name="connsiteX79" fmla="*/ 464339 w 994031"/>
              <a:gd name="connsiteY79" fmla="*/ 1396556 h 1564725"/>
              <a:gd name="connsiteX80" fmla="*/ 456430 w 994031"/>
              <a:gd name="connsiteY80" fmla="*/ 1395724 h 1564725"/>
              <a:gd name="connsiteX81" fmla="*/ 448729 w 994031"/>
              <a:gd name="connsiteY81" fmla="*/ 1394684 h 1564725"/>
              <a:gd name="connsiteX82" fmla="*/ 440821 w 994031"/>
              <a:gd name="connsiteY82" fmla="*/ 1393436 h 1564725"/>
              <a:gd name="connsiteX83" fmla="*/ 432912 w 994031"/>
              <a:gd name="connsiteY83" fmla="*/ 1391980 h 1564725"/>
              <a:gd name="connsiteX84" fmla="*/ 425003 w 994031"/>
              <a:gd name="connsiteY84" fmla="*/ 1390108 h 1564725"/>
              <a:gd name="connsiteX85" fmla="*/ 417510 w 994031"/>
              <a:gd name="connsiteY85" fmla="*/ 1388652 h 1564725"/>
              <a:gd name="connsiteX86" fmla="*/ 410017 w 994031"/>
              <a:gd name="connsiteY86" fmla="*/ 1386572 h 1564725"/>
              <a:gd name="connsiteX87" fmla="*/ 402525 w 994031"/>
              <a:gd name="connsiteY87" fmla="*/ 1384492 h 1564725"/>
              <a:gd name="connsiteX88" fmla="*/ 395240 w 994031"/>
              <a:gd name="connsiteY88" fmla="*/ 1381996 h 1564725"/>
              <a:gd name="connsiteX89" fmla="*/ 387747 w 994031"/>
              <a:gd name="connsiteY89" fmla="*/ 1379708 h 1564725"/>
              <a:gd name="connsiteX90" fmla="*/ 380463 w 994031"/>
              <a:gd name="connsiteY90" fmla="*/ 1377004 h 1564725"/>
              <a:gd name="connsiteX91" fmla="*/ 373178 w 994031"/>
              <a:gd name="connsiteY91" fmla="*/ 1374299 h 1564725"/>
              <a:gd name="connsiteX92" fmla="*/ 366310 w 994031"/>
              <a:gd name="connsiteY92" fmla="*/ 1371179 h 1564725"/>
              <a:gd name="connsiteX93" fmla="*/ 359025 w 994031"/>
              <a:gd name="connsiteY93" fmla="*/ 1368267 h 1564725"/>
              <a:gd name="connsiteX94" fmla="*/ 345497 w 994031"/>
              <a:gd name="connsiteY94" fmla="*/ 1361195 h 1564725"/>
              <a:gd name="connsiteX95" fmla="*/ 331760 w 994031"/>
              <a:gd name="connsiteY95" fmla="*/ 1353915 h 1564725"/>
              <a:gd name="connsiteX96" fmla="*/ 318856 w 994031"/>
              <a:gd name="connsiteY96" fmla="*/ 1345803 h 1564725"/>
              <a:gd name="connsiteX97" fmla="*/ 306160 w 994031"/>
              <a:gd name="connsiteY97" fmla="*/ 1337482 h 1564725"/>
              <a:gd name="connsiteX98" fmla="*/ 294089 w 994031"/>
              <a:gd name="connsiteY98" fmla="*/ 1328330 h 1564725"/>
              <a:gd name="connsiteX99" fmla="*/ 282225 w 994031"/>
              <a:gd name="connsiteY99" fmla="*/ 1318762 h 1564725"/>
              <a:gd name="connsiteX100" fmla="*/ 271194 w 994031"/>
              <a:gd name="connsiteY100" fmla="*/ 1308777 h 1564725"/>
              <a:gd name="connsiteX101" fmla="*/ 260163 w 994031"/>
              <a:gd name="connsiteY101" fmla="*/ 1297961 h 1564725"/>
              <a:gd name="connsiteX102" fmla="*/ 249757 w 994031"/>
              <a:gd name="connsiteY102" fmla="*/ 1286729 h 1564725"/>
              <a:gd name="connsiteX103" fmla="*/ 239975 w 994031"/>
              <a:gd name="connsiteY103" fmla="*/ 1275288 h 1564725"/>
              <a:gd name="connsiteX104" fmla="*/ 230609 w 994031"/>
              <a:gd name="connsiteY104" fmla="*/ 1263224 h 1564725"/>
              <a:gd name="connsiteX105" fmla="*/ 221867 w 994031"/>
              <a:gd name="connsiteY105" fmla="*/ 1250744 h 1564725"/>
              <a:gd name="connsiteX106" fmla="*/ 213750 w 994031"/>
              <a:gd name="connsiteY106" fmla="*/ 1237847 h 1564725"/>
              <a:gd name="connsiteX107" fmla="*/ 206257 w 994031"/>
              <a:gd name="connsiteY107" fmla="*/ 1224535 h 1564725"/>
              <a:gd name="connsiteX108" fmla="*/ 199181 w 994031"/>
              <a:gd name="connsiteY108" fmla="*/ 1210598 h 1564725"/>
              <a:gd name="connsiteX109" fmla="*/ 192937 w 994031"/>
              <a:gd name="connsiteY109" fmla="*/ 1196662 h 1564725"/>
              <a:gd name="connsiteX110" fmla="*/ 190023 w 994031"/>
              <a:gd name="connsiteY110" fmla="*/ 1189590 h 1564725"/>
              <a:gd name="connsiteX111" fmla="*/ 187109 w 994031"/>
              <a:gd name="connsiteY111" fmla="*/ 1182309 h 1564725"/>
              <a:gd name="connsiteX112" fmla="*/ 184404 w 994031"/>
              <a:gd name="connsiteY112" fmla="*/ 1175029 h 1564725"/>
              <a:gd name="connsiteX113" fmla="*/ 182114 w 994031"/>
              <a:gd name="connsiteY113" fmla="*/ 1167749 h 1564725"/>
              <a:gd name="connsiteX114" fmla="*/ 180033 w 994031"/>
              <a:gd name="connsiteY114" fmla="*/ 1160261 h 1564725"/>
              <a:gd name="connsiteX115" fmla="*/ 177744 w 994031"/>
              <a:gd name="connsiteY115" fmla="*/ 1152773 h 1564725"/>
              <a:gd name="connsiteX116" fmla="*/ 175662 w 994031"/>
              <a:gd name="connsiteY116" fmla="*/ 1145076 h 1564725"/>
              <a:gd name="connsiteX117" fmla="*/ 174205 w 994031"/>
              <a:gd name="connsiteY117" fmla="*/ 1137588 h 1564725"/>
              <a:gd name="connsiteX118" fmla="*/ 172332 w 994031"/>
              <a:gd name="connsiteY118" fmla="*/ 1129684 h 1564725"/>
              <a:gd name="connsiteX119" fmla="*/ 171291 w 994031"/>
              <a:gd name="connsiteY119" fmla="*/ 1121988 h 1564725"/>
              <a:gd name="connsiteX120" fmla="*/ 170043 w 994031"/>
              <a:gd name="connsiteY120" fmla="*/ 1114083 h 1564725"/>
              <a:gd name="connsiteX121" fmla="*/ 168794 w 994031"/>
              <a:gd name="connsiteY121" fmla="*/ 1106179 h 1564725"/>
              <a:gd name="connsiteX122" fmla="*/ 168170 w 994031"/>
              <a:gd name="connsiteY122" fmla="*/ 1098483 h 1564725"/>
              <a:gd name="connsiteX123" fmla="*/ 167337 w 994031"/>
              <a:gd name="connsiteY123" fmla="*/ 1090163 h 1564725"/>
              <a:gd name="connsiteX124" fmla="*/ 176703 w 994031"/>
              <a:gd name="connsiteY124" fmla="*/ 1095571 h 1564725"/>
              <a:gd name="connsiteX125" fmla="*/ 186277 w 994031"/>
              <a:gd name="connsiteY125" fmla="*/ 1100147 h 1564725"/>
              <a:gd name="connsiteX126" fmla="*/ 195643 w 994031"/>
              <a:gd name="connsiteY126" fmla="*/ 1104723 h 1564725"/>
              <a:gd name="connsiteX127" fmla="*/ 205009 w 994031"/>
              <a:gd name="connsiteY127" fmla="*/ 1108675 h 1564725"/>
              <a:gd name="connsiteX128" fmla="*/ 214375 w 994031"/>
              <a:gd name="connsiteY128" fmla="*/ 1112003 h 1564725"/>
              <a:gd name="connsiteX129" fmla="*/ 223740 w 994031"/>
              <a:gd name="connsiteY129" fmla="*/ 1114915 h 1564725"/>
              <a:gd name="connsiteX130" fmla="*/ 233106 w 994031"/>
              <a:gd name="connsiteY130" fmla="*/ 1117619 h 1564725"/>
              <a:gd name="connsiteX131" fmla="*/ 242472 w 994031"/>
              <a:gd name="connsiteY131" fmla="*/ 1119907 h 1564725"/>
              <a:gd name="connsiteX132" fmla="*/ 252046 w 994031"/>
              <a:gd name="connsiteY132" fmla="*/ 1121572 h 1564725"/>
              <a:gd name="connsiteX133" fmla="*/ 261412 w 994031"/>
              <a:gd name="connsiteY133" fmla="*/ 1123028 h 1564725"/>
              <a:gd name="connsiteX134" fmla="*/ 270778 w 994031"/>
              <a:gd name="connsiteY134" fmla="*/ 1124068 h 1564725"/>
              <a:gd name="connsiteX135" fmla="*/ 280560 w 994031"/>
              <a:gd name="connsiteY135" fmla="*/ 1124900 h 1564725"/>
              <a:gd name="connsiteX136" fmla="*/ 289926 w 994031"/>
              <a:gd name="connsiteY136" fmla="*/ 1125316 h 1564725"/>
              <a:gd name="connsiteX137" fmla="*/ 299500 w 994031"/>
              <a:gd name="connsiteY137" fmla="*/ 1125316 h 1564725"/>
              <a:gd name="connsiteX138" fmla="*/ 308866 w 994031"/>
              <a:gd name="connsiteY138" fmla="*/ 1125316 h 1564725"/>
              <a:gd name="connsiteX139" fmla="*/ 318440 w 994031"/>
              <a:gd name="connsiteY139" fmla="*/ 1124692 h 1564725"/>
              <a:gd name="connsiteX140" fmla="*/ 328222 w 994031"/>
              <a:gd name="connsiteY140" fmla="*/ 1124068 h 1564725"/>
              <a:gd name="connsiteX141" fmla="*/ 337796 w 994031"/>
              <a:gd name="connsiteY141" fmla="*/ 1123028 h 1564725"/>
              <a:gd name="connsiteX142" fmla="*/ 347578 w 994031"/>
              <a:gd name="connsiteY142" fmla="*/ 1121988 h 1564725"/>
              <a:gd name="connsiteX143" fmla="*/ 357152 w 994031"/>
              <a:gd name="connsiteY143" fmla="*/ 1120323 h 1564725"/>
              <a:gd name="connsiteX144" fmla="*/ 366934 w 994031"/>
              <a:gd name="connsiteY144" fmla="*/ 1118867 h 1564725"/>
              <a:gd name="connsiteX145" fmla="*/ 376508 w 994031"/>
              <a:gd name="connsiteY145" fmla="*/ 1116995 h 1564725"/>
              <a:gd name="connsiteX146" fmla="*/ 396072 w 994031"/>
              <a:gd name="connsiteY146" fmla="*/ 1112835 h 1564725"/>
              <a:gd name="connsiteX147" fmla="*/ 415845 w 994031"/>
              <a:gd name="connsiteY147" fmla="*/ 1108259 h 1564725"/>
              <a:gd name="connsiteX148" fmla="*/ 435409 w 994031"/>
              <a:gd name="connsiteY148" fmla="*/ 1102851 h 1564725"/>
              <a:gd name="connsiteX149" fmla="*/ 455598 w 994031"/>
              <a:gd name="connsiteY149" fmla="*/ 1097443 h 1564725"/>
              <a:gd name="connsiteX150" fmla="*/ 475578 w 994031"/>
              <a:gd name="connsiteY150" fmla="*/ 1091827 h 1564725"/>
              <a:gd name="connsiteX151" fmla="*/ 516372 w 994031"/>
              <a:gd name="connsiteY151" fmla="*/ 1080178 h 1564725"/>
              <a:gd name="connsiteX152" fmla="*/ 537185 w 994031"/>
              <a:gd name="connsiteY152" fmla="*/ 1074562 h 1564725"/>
              <a:gd name="connsiteX153" fmla="*/ 557998 w 994031"/>
              <a:gd name="connsiteY153" fmla="*/ 1069362 h 1564725"/>
              <a:gd name="connsiteX154" fmla="*/ 579019 w 994031"/>
              <a:gd name="connsiteY154" fmla="*/ 1064370 h 1564725"/>
              <a:gd name="connsiteX155" fmla="*/ 600249 w 994031"/>
              <a:gd name="connsiteY155" fmla="*/ 1059794 h 1564725"/>
              <a:gd name="connsiteX156" fmla="*/ 611071 w 994031"/>
              <a:gd name="connsiteY156" fmla="*/ 1057714 h 1564725"/>
              <a:gd name="connsiteX157" fmla="*/ 621686 w 994031"/>
              <a:gd name="connsiteY157" fmla="*/ 1055841 h 1564725"/>
              <a:gd name="connsiteX158" fmla="*/ 632509 w 994031"/>
              <a:gd name="connsiteY158" fmla="*/ 1054385 h 1564725"/>
              <a:gd name="connsiteX159" fmla="*/ 643748 w 994031"/>
              <a:gd name="connsiteY159" fmla="*/ 1052721 h 1564725"/>
              <a:gd name="connsiteX160" fmla="*/ 654571 w 994031"/>
              <a:gd name="connsiteY160" fmla="*/ 1051681 h 1564725"/>
              <a:gd name="connsiteX161" fmla="*/ 665393 w 994031"/>
              <a:gd name="connsiteY161" fmla="*/ 1050433 h 1564725"/>
              <a:gd name="connsiteX162" fmla="*/ 676632 w 994031"/>
              <a:gd name="connsiteY162" fmla="*/ 1049809 h 1564725"/>
              <a:gd name="connsiteX163" fmla="*/ 687663 w 994031"/>
              <a:gd name="connsiteY163" fmla="*/ 1049185 h 1564725"/>
              <a:gd name="connsiteX164" fmla="*/ 357032 w 994031"/>
              <a:gd name="connsiteY164" fmla="*/ 801093 h 1564725"/>
              <a:gd name="connsiteX165" fmla="*/ 457404 w 994031"/>
              <a:gd name="connsiteY165" fmla="*/ 901465 h 1564725"/>
              <a:gd name="connsiteX166" fmla="*/ 357032 w 994031"/>
              <a:gd name="connsiteY166" fmla="*/ 1001837 h 1564725"/>
              <a:gd name="connsiteX167" fmla="*/ 256660 w 994031"/>
              <a:gd name="connsiteY167" fmla="*/ 901465 h 1564725"/>
              <a:gd name="connsiteX168" fmla="*/ 357032 w 994031"/>
              <a:gd name="connsiteY168" fmla="*/ 801093 h 1564725"/>
              <a:gd name="connsiteX169" fmla="*/ 575275 w 994031"/>
              <a:gd name="connsiteY169" fmla="*/ 715621 h 1564725"/>
              <a:gd name="connsiteX170" fmla="*/ 653535 w 994031"/>
              <a:gd name="connsiteY170" fmla="*/ 793881 h 1564725"/>
              <a:gd name="connsiteX171" fmla="*/ 575275 w 994031"/>
              <a:gd name="connsiteY171" fmla="*/ 872141 h 1564725"/>
              <a:gd name="connsiteX172" fmla="*/ 497015 w 994031"/>
              <a:gd name="connsiteY172" fmla="*/ 793881 h 1564725"/>
              <a:gd name="connsiteX173" fmla="*/ 575275 w 994031"/>
              <a:gd name="connsiteY173" fmla="*/ 715621 h 1564725"/>
              <a:gd name="connsiteX174" fmla="*/ 516003 w 994031"/>
              <a:gd name="connsiteY174" fmla="*/ 477148 h 1564725"/>
              <a:gd name="connsiteX175" fmla="*/ 577449 w 994031"/>
              <a:gd name="connsiteY175" fmla="*/ 538594 h 1564725"/>
              <a:gd name="connsiteX176" fmla="*/ 516003 w 994031"/>
              <a:gd name="connsiteY176" fmla="*/ 600040 h 1564725"/>
              <a:gd name="connsiteX177" fmla="*/ 454557 w 994031"/>
              <a:gd name="connsiteY177" fmla="*/ 538594 h 1564725"/>
              <a:gd name="connsiteX178" fmla="*/ 516003 w 994031"/>
              <a:gd name="connsiteY178" fmla="*/ 477148 h 1564725"/>
              <a:gd name="connsiteX179" fmla="*/ 271818 w 994031"/>
              <a:gd name="connsiteY179" fmla="*/ 75759 h 1564725"/>
              <a:gd name="connsiteX180" fmla="*/ 270570 w 994031"/>
              <a:gd name="connsiteY180" fmla="*/ 76176 h 1564725"/>
              <a:gd name="connsiteX181" fmla="*/ 269529 w 994031"/>
              <a:gd name="connsiteY181" fmla="*/ 76800 h 1564725"/>
              <a:gd name="connsiteX182" fmla="*/ 268696 w 994031"/>
              <a:gd name="connsiteY182" fmla="*/ 77633 h 1564725"/>
              <a:gd name="connsiteX183" fmla="*/ 268696 w 994031"/>
              <a:gd name="connsiteY183" fmla="*/ 78881 h 1564725"/>
              <a:gd name="connsiteX184" fmla="*/ 268696 w 994031"/>
              <a:gd name="connsiteY184" fmla="*/ 251838 h 1564725"/>
              <a:gd name="connsiteX185" fmla="*/ 268696 w 994031"/>
              <a:gd name="connsiteY185" fmla="*/ 253086 h 1564725"/>
              <a:gd name="connsiteX186" fmla="*/ 269529 w 994031"/>
              <a:gd name="connsiteY186" fmla="*/ 253919 h 1564725"/>
              <a:gd name="connsiteX187" fmla="*/ 270570 w 994031"/>
              <a:gd name="connsiteY187" fmla="*/ 254751 h 1564725"/>
              <a:gd name="connsiteX188" fmla="*/ 271818 w 994031"/>
              <a:gd name="connsiteY188" fmla="*/ 254751 h 1564725"/>
              <a:gd name="connsiteX189" fmla="*/ 335090 w 994031"/>
              <a:gd name="connsiteY189" fmla="*/ 254751 h 1564725"/>
              <a:gd name="connsiteX190" fmla="*/ 335090 w 994031"/>
              <a:gd name="connsiteY190" fmla="*/ 438947 h 1564725"/>
              <a:gd name="connsiteX191" fmla="*/ 335298 w 994031"/>
              <a:gd name="connsiteY191" fmla="*/ 438947 h 1564725"/>
              <a:gd name="connsiteX192" fmla="*/ 335298 w 994031"/>
              <a:gd name="connsiteY192" fmla="*/ 677881 h 1564725"/>
              <a:gd name="connsiteX193" fmla="*/ 314277 w 994031"/>
              <a:gd name="connsiteY193" fmla="*/ 688495 h 1564725"/>
              <a:gd name="connsiteX194" fmla="*/ 300540 w 994031"/>
              <a:gd name="connsiteY194" fmla="*/ 695155 h 1564725"/>
              <a:gd name="connsiteX195" fmla="*/ 287012 w 994031"/>
              <a:gd name="connsiteY195" fmla="*/ 702648 h 1564725"/>
              <a:gd name="connsiteX196" fmla="*/ 274316 w 994031"/>
              <a:gd name="connsiteY196" fmla="*/ 710141 h 1564725"/>
              <a:gd name="connsiteX197" fmla="*/ 261620 w 994031"/>
              <a:gd name="connsiteY197" fmla="*/ 718258 h 1564725"/>
              <a:gd name="connsiteX198" fmla="*/ 249340 w 994031"/>
              <a:gd name="connsiteY198" fmla="*/ 726792 h 1564725"/>
              <a:gd name="connsiteX199" fmla="*/ 237477 w 994031"/>
              <a:gd name="connsiteY199" fmla="*/ 735949 h 1564725"/>
              <a:gd name="connsiteX200" fmla="*/ 226030 w 994031"/>
              <a:gd name="connsiteY200" fmla="*/ 745315 h 1564725"/>
              <a:gd name="connsiteX201" fmla="*/ 214791 w 994031"/>
              <a:gd name="connsiteY201" fmla="*/ 754681 h 1564725"/>
              <a:gd name="connsiteX202" fmla="*/ 203968 w 994031"/>
              <a:gd name="connsiteY202" fmla="*/ 764880 h 1564725"/>
              <a:gd name="connsiteX203" fmla="*/ 193769 w 994031"/>
              <a:gd name="connsiteY203" fmla="*/ 775078 h 1564725"/>
              <a:gd name="connsiteX204" fmla="*/ 183571 w 994031"/>
              <a:gd name="connsiteY204" fmla="*/ 785693 h 1564725"/>
              <a:gd name="connsiteX205" fmla="*/ 174205 w 994031"/>
              <a:gd name="connsiteY205" fmla="*/ 796515 h 1564725"/>
              <a:gd name="connsiteX206" fmla="*/ 164839 w 994031"/>
              <a:gd name="connsiteY206" fmla="*/ 807963 h 1564725"/>
              <a:gd name="connsiteX207" fmla="*/ 156098 w 994031"/>
              <a:gd name="connsiteY207" fmla="*/ 819410 h 1564725"/>
              <a:gd name="connsiteX208" fmla="*/ 147564 w 994031"/>
              <a:gd name="connsiteY208" fmla="*/ 831481 h 1564725"/>
              <a:gd name="connsiteX209" fmla="*/ 139656 w 994031"/>
              <a:gd name="connsiteY209" fmla="*/ 843761 h 1564725"/>
              <a:gd name="connsiteX210" fmla="*/ 132163 w 994031"/>
              <a:gd name="connsiteY210" fmla="*/ 856041 h 1564725"/>
              <a:gd name="connsiteX211" fmla="*/ 125295 w 994031"/>
              <a:gd name="connsiteY211" fmla="*/ 868737 h 1564725"/>
              <a:gd name="connsiteX212" fmla="*/ 118634 w 994031"/>
              <a:gd name="connsiteY212" fmla="*/ 881641 h 1564725"/>
              <a:gd name="connsiteX213" fmla="*/ 112182 w 994031"/>
              <a:gd name="connsiteY213" fmla="*/ 894753 h 1564725"/>
              <a:gd name="connsiteX214" fmla="*/ 106563 w 994031"/>
              <a:gd name="connsiteY214" fmla="*/ 908282 h 1564725"/>
              <a:gd name="connsiteX215" fmla="*/ 101360 w 994031"/>
              <a:gd name="connsiteY215" fmla="*/ 921810 h 1564725"/>
              <a:gd name="connsiteX216" fmla="*/ 96573 w 994031"/>
              <a:gd name="connsiteY216" fmla="*/ 935755 h 1564725"/>
              <a:gd name="connsiteX217" fmla="*/ 92410 w 994031"/>
              <a:gd name="connsiteY217" fmla="*/ 949700 h 1564725"/>
              <a:gd name="connsiteX218" fmla="*/ 88455 w 994031"/>
              <a:gd name="connsiteY218" fmla="*/ 963852 h 1564725"/>
              <a:gd name="connsiteX219" fmla="*/ 85125 w 994031"/>
              <a:gd name="connsiteY219" fmla="*/ 978422 h 1564725"/>
              <a:gd name="connsiteX220" fmla="*/ 82003 w 994031"/>
              <a:gd name="connsiteY220" fmla="*/ 992783 h 1564725"/>
              <a:gd name="connsiteX221" fmla="*/ 79922 w 994031"/>
              <a:gd name="connsiteY221" fmla="*/ 1007352 h 1564725"/>
              <a:gd name="connsiteX222" fmla="*/ 78049 w 994031"/>
              <a:gd name="connsiteY222" fmla="*/ 1022337 h 1564725"/>
              <a:gd name="connsiteX223" fmla="*/ 76592 w 994031"/>
              <a:gd name="connsiteY223" fmla="*/ 1037114 h 1564725"/>
              <a:gd name="connsiteX224" fmla="*/ 75968 w 994031"/>
              <a:gd name="connsiteY224" fmla="*/ 1052308 h 1564725"/>
              <a:gd name="connsiteX225" fmla="*/ 75759 w 994031"/>
              <a:gd name="connsiteY225" fmla="*/ 1067710 h 1564725"/>
              <a:gd name="connsiteX226" fmla="*/ 75759 w 994031"/>
              <a:gd name="connsiteY226" fmla="*/ 1078532 h 1564725"/>
              <a:gd name="connsiteX227" fmla="*/ 75968 w 994031"/>
              <a:gd name="connsiteY227" fmla="*/ 1089147 h 1564725"/>
              <a:gd name="connsiteX228" fmla="*/ 77008 w 994031"/>
              <a:gd name="connsiteY228" fmla="*/ 1099970 h 1564725"/>
              <a:gd name="connsiteX229" fmla="*/ 77841 w 994031"/>
              <a:gd name="connsiteY229" fmla="*/ 1110584 h 1564725"/>
              <a:gd name="connsiteX230" fmla="*/ 79090 w 994031"/>
              <a:gd name="connsiteY230" fmla="*/ 1121199 h 1564725"/>
              <a:gd name="connsiteX231" fmla="*/ 80546 w 994031"/>
              <a:gd name="connsiteY231" fmla="*/ 1131814 h 1564725"/>
              <a:gd name="connsiteX232" fmla="*/ 82003 w 994031"/>
              <a:gd name="connsiteY232" fmla="*/ 1142012 h 1564725"/>
              <a:gd name="connsiteX233" fmla="*/ 84085 w 994031"/>
              <a:gd name="connsiteY233" fmla="*/ 1152627 h 1564725"/>
              <a:gd name="connsiteX234" fmla="*/ 86374 w 994031"/>
              <a:gd name="connsiteY234" fmla="*/ 1162617 h 1564725"/>
              <a:gd name="connsiteX235" fmla="*/ 89080 w 994031"/>
              <a:gd name="connsiteY235" fmla="*/ 1172815 h 1564725"/>
              <a:gd name="connsiteX236" fmla="*/ 91786 w 994031"/>
              <a:gd name="connsiteY236" fmla="*/ 1182806 h 1564725"/>
              <a:gd name="connsiteX237" fmla="*/ 94491 w 994031"/>
              <a:gd name="connsiteY237" fmla="*/ 1192796 h 1564725"/>
              <a:gd name="connsiteX238" fmla="*/ 97821 w 994031"/>
              <a:gd name="connsiteY238" fmla="*/ 1202786 h 1564725"/>
              <a:gd name="connsiteX239" fmla="*/ 101151 w 994031"/>
              <a:gd name="connsiteY239" fmla="*/ 1212360 h 1564725"/>
              <a:gd name="connsiteX240" fmla="*/ 104898 w 994031"/>
              <a:gd name="connsiteY240" fmla="*/ 1221934 h 1564725"/>
              <a:gd name="connsiteX241" fmla="*/ 108644 w 994031"/>
              <a:gd name="connsiteY241" fmla="*/ 1231300 h 1564725"/>
              <a:gd name="connsiteX242" fmla="*/ 112807 w 994031"/>
              <a:gd name="connsiteY242" fmla="*/ 1240666 h 1564725"/>
              <a:gd name="connsiteX243" fmla="*/ 116969 w 994031"/>
              <a:gd name="connsiteY243" fmla="*/ 1250032 h 1564725"/>
              <a:gd name="connsiteX244" fmla="*/ 121964 w 994031"/>
              <a:gd name="connsiteY244" fmla="*/ 1259190 h 1564725"/>
              <a:gd name="connsiteX245" fmla="*/ 126335 w 994031"/>
              <a:gd name="connsiteY245" fmla="*/ 1268139 h 1564725"/>
              <a:gd name="connsiteX246" fmla="*/ 131538 w 994031"/>
              <a:gd name="connsiteY246" fmla="*/ 1277297 h 1564725"/>
              <a:gd name="connsiteX247" fmla="*/ 136742 w 994031"/>
              <a:gd name="connsiteY247" fmla="*/ 1286038 h 1564725"/>
              <a:gd name="connsiteX248" fmla="*/ 142153 w 994031"/>
              <a:gd name="connsiteY248" fmla="*/ 1294572 h 1564725"/>
              <a:gd name="connsiteX249" fmla="*/ 147564 w 994031"/>
              <a:gd name="connsiteY249" fmla="*/ 1302897 h 1564725"/>
              <a:gd name="connsiteX250" fmla="*/ 153392 w 994031"/>
              <a:gd name="connsiteY250" fmla="*/ 1311430 h 1564725"/>
              <a:gd name="connsiteX251" fmla="*/ 159428 w 994031"/>
              <a:gd name="connsiteY251" fmla="*/ 1319547 h 1564725"/>
              <a:gd name="connsiteX252" fmla="*/ 165672 w 994031"/>
              <a:gd name="connsiteY252" fmla="*/ 1327665 h 1564725"/>
              <a:gd name="connsiteX253" fmla="*/ 171916 w 994031"/>
              <a:gd name="connsiteY253" fmla="*/ 1335574 h 1564725"/>
              <a:gd name="connsiteX254" fmla="*/ 178368 w 994031"/>
              <a:gd name="connsiteY254" fmla="*/ 1343482 h 1564725"/>
              <a:gd name="connsiteX255" fmla="*/ 185236 w 994031"/>
              <a:gd name="connsiteY255" fmla="*/ 1350975 h 1564725"/>
              <a:gd name="connsiteX256" fmla="*/ 191896 w 994031"/>
              <a:gd name="connsiteY256" fmla="*/ 1358260 h 1564725"/>
              <a:gd name="connsiteX257" fmla="*/ 199181 w 994031"/>
              <a:gd name="connsiteY257" fmla="*/ 1365336 h 1564725"/>
              <a:gd name="connsiteX258" fmla="*/ 206465 w 994031"/>
              <a:gd name="connsiteY258" fmla="*/ 1372621 h 1564725"/>
              <a:gd name="connsiteX259" fmla="*/ 213750 w 994031"/>
              <a:gd name="connsiteY259" fmla="*/ 1379281 h 1564725"/>
              <a:gd name="connsiteX260" fmla="*/ 221243 w 994031"/>
              <a:gd name="connsiteY260" fmla="*/ 1386357 h 1564725"/>
              <a:gd name="connsiteX261" fmla="*/ 229152 w 994031"/>
              <a:gd name="connsiteY261" fmla="*/ 1392601 h 1564725"/>
              <a:gd name="connsiteX262" fmla="*/ 236852 w 994031"/>
              <a:gd name="connsiteY262" fmla="*/ 1399053 h 1564725"/>
              <a:gd name="connsiteX263" fmla="*/ 245178 w 994031"/>
              <a:gd name="connsiteY263" fmla="*/ 1405297 h 1564725"/>
              <a:gd name="connsiteX264" fmla="*/ 253295 w 994031"/>
              <a:gd name="connsiteY264" fmla="*/ 1411333 h 1564725"/>
              <a:gd name="connsiteX265" fmla="*/ 261620 w 994031"/>
              <a:gd name="connsiteY265" fmla="*/ 1417161 h 1564725"/>
              <a:gd name="connsiteX266" fmla="*/ 270153 w 994031"/>
              <a:gd name="connsiteY266" fmla="*/ 1422572 h 1564725"/>
              <a:gd name="connsiteX267" fmla="*/ 278687 w 994031"/>
              <a:gd name="connsiteY267" fmla="*/ 1427983 h 1564725"/>
              <a:gd name="connsiteX268" fmla="*/ 287428 w 994031"/>
              <a:gd name="connsiteY268" fmla="*/ 1432979 h 1564725"/>
              <a:gd name="connsiteX269" fmla="*/ 296378 w 994031"/>
              <a:gd name="connsiteY269" fmla="*/ 1438182 h 1564725"/>
              <a:gd name="connsiteX270" fmla="*/ 305535 w 994031"/>
              <a:gd name="connsiteY270" fmla="*/ 1442761 h 1564725"/>
              <a:gd name="connsiteX271" fmla="*/ 314485 w 994031"/>
              <a:gd name="connsiteY271" fmla="*/ 1447548 h 1564725"/>
              <a:gd name="connsiteX272" fmla="*/ 323851 w 994031"/>
              <a:gd name="connsiteY272" fmla="*/ 1451710 h 1564725"/>
              <a:gd name="connsiteX273" fmla="*/ 333217 w 994031"/>
              <a:gd name="connsiteY273" fmla="*/ 1456081 h 1564725"/>
              <a:gd name="connsiteX274" fmla="*/ 342583 w 994031"/>
              <a:gd name="connsiteY274" fmla="*/ 1459619 h 1564725"/>
              <a:gd name="connsiteX275" fmla="*/ 352157 w 994031"/>
              <a:gd name="connsiteY275" fmla="*/ 1463574 h 1564725"/>
              <a:gd name="connsiteX276" fmla="*/ 361939 w 994031"/>
              <a:gd name="connsiteY276" fmla="*/ 1466904 h 1564725"/>
              <a:gd name="connsiteX277" fmla="*/ 371929 w 994031"/>
              <a:gd name="connsiteY277" fmla="*/ 1470234 h 1564725"/>
              <a:gd name="connsiteX278" fmla="*/ 381919 w 994031"/>
              <a:gd name="connsiteY278" fmla="*/ 1472940 h 1564725"/>
              <a:gd name="connsiteX279" fmla="*/ 391701 w 994031"/>
              <a:gd name="connsiteY279" fmla="*/ 1475645 h 1564725"/>
              <a:gd name="connsiteX280" fmla="*/ 402108 w 994031"/>
              <a:gd name="connsiteY280" fmla="*/ 1478351 h 1564725"/>
              <a:gd name="connsiteX281" fmla="*/ 412098 w 994031"/>
              <a:gd name="connsiteY281" fmla="*/ 1480432 h 1564725"/>
              <a:gd name="connsiteX282" fmla="*/ 422505 w 994031"/>
              <a:gd name="connsiteY282" fmla="*/ 1482514 h 1564725"/>
              <a:gd name="connsiteX283" fmla="*/ 432911 w 994031"/>
              <a:gd name="connsiteY283" fmla="*/ 1484179 h 1564725"/>
              <a:gd name="connsiteX284" fmla="*/ 443526 w 994031"/>
              <a:gd name="connsiteY284" fmla="*/ 1485636 h 1564725"/>
              <a:gd name="connsiteX285" fmla="*/ 453933 w 994031"/>
              <a:gd name="connsiteY285" fmla="*/ 1486884 h 1564725"/>
              <a:gd name="connsiteX286" fmla="*/ 464547 w 994031"/>
              <a:gd name="connsiteY286" fmla="*/ 1487717 h 1564725"/>
              <a:gd name="connsiteX287" fmla="*/ 475370 w 994031"/>
              <a:gd name="connsiteY287" fmla="*/ 1488549 h 1564725"/>
              <a:gd name="connsiteX288" fmla="*/ 485985 w 994031"/>
              <a:gd name="connsiteY288" fmla="*/ 1488966 h 1564725"/>
              <a:gd name="connsiteX289" fmla="*/ 496807 w 994031"/>
              <a:gd name="connsiteY289" fmla="*/ 1488966 h 1564725"/>
              <a:gd name="connsiteX290" fmla="*/ 507630 w 994031"/>
              <a:gd name="connsiteY290" fmla="*/ 1488966 h 1564725"/>
              <a:gd name="connsiteX291" fmla="*/ 518661 w 994031"/>
              <a:gd name="connsiteY291" fmla="*/ 1488549 h 1564725"/>
              <a:gd name="connsiteX292" fmla="*/ 529484 w 994031"/>
              <a:gd name="connsiteY292" fmla="*/ 1487717 h 1564725"/>
              <a:gd name="connsiteX293" fmla="*/ 540099 w 994031"/>
              <a:gd name="connsiteY293" fmla="*/ 1486884 h 1564725"/>
              <a:gd name="connsiteX294" fmla="*/ 550505 w 994031"/>
              <a:gd name="connsiteY294" fmla="*/ 1485636 h 1564725"/>
              <a:gd name="connsiteX295" fmla="*/ 561120 w 994031"/>
              <a:gd name="connsiteY295" fmla="*/ 1484179 h 1564725"/>
              <a:gd name="connsiteX296" fmla="*/ 571526 w 994031"/>
              <a:gd name="connsiteY296" fmla="*/ 1482514 h 1564725"/>
              <a:gd name="connsiteX297" fmla="*/ 581725 w 994031"/>
              <a:gd name="connsiteY297" fmla="*/ 1480432 h 1564725"/>
              <a:gd name="connsiteX298" fmla="*/ 591923 w 994031"/>
              <a:gd name="connsiteY298" fmla="*/ 1478351 h 1564725"/>
              <a:gd name="connsiteX299" fmla="*/ 602329 w 994031"/>
              <a:gd name="connsiteY299" fmla="*/ 1475645 h 1564725"/>
              <a:gd name="connsiteX300" fmla="*/ 612112 w 994031"/>
              <a:gd name="connsiteY300" fmla="*/ 1472940 h 1564725"/>
              <a:gd name="connsiteX301" fmla="*/ 622102 w 994031"/>
              <a:gd name="connsiteY301" fmla="*/ 1470234 h 1564725"/>
              <a:gd name="connsiteX302" fmla="*/ 632092 w 994031"/>
              <a:gd name="connsiteY302" fmla="*/ 1466904 h 1564725"/>
              <a:gd name="connsiteX303" fmla="*/ 641874 w 994031"/>
              <a:gd name="connsiteY303" fmla="*/ 1463574 h 1564725"/>
              <a:gd name="connsiteX304" fmla="*/ 651448 w 994031"/>
              <a:gd name="connsiteY304" fmla="*/ 1459619 h 1564725"/>
              <a:gd name="connsiteX305" fmla="*/ 660814 w 994031"/>
              <a:gd name="connsiteY305" fmla="*/ 1456081 h 1564725"/>
              <a:gd name="connsiteX306" fmla="*/ 670180 w 994031"/>
              <a:gd name="connsiteY306" fmla="*/ 1451710 h 1564725"/>
              <a:gd name="connsiteX307" fmla="*/ 679546 w 994031"/>
              <a:gd name="connsiteY307" fmla="*/ 1447548 h 1564725"/>
              <a:gd name="connsiteX308" fmla="*/ 688495 w 994031"/>
              <a:gd name="connsiteY308" fmla="*/ 1442761 h 1564725"/>
              <a:gd name="connsiteX309" fmla="*/ 697653 w 994031"/>
              <a:gd name="connsiteY309" fmla="*/ 1438182 h 1564725"/>
              <a:gd name="connsiteX310" fmla="*/ 706603 w 994031"/>
              <a:gd name="connsiteY310" fmla="*/ 1432979 h 1564725"/>
              <a:gd name="connsiteX311" fmla="*/ 715344 w 994031"/>
              <a:gd name="connsiteY311" fmla="*/ 1427983 h 1564725"/>
              <a:gd name="connsiteX312" fmla="*/ 723878 w 994031"/>
              <a:gd name="connsiteY312" fmla="*/ 1422572 h 1564725"/>
              <a:gd name="connsiteX313" fmla="*/ 732411 w 994031"/>
              <a:gd name="connsiteY313" fmla="*/ 1417161 h 1564725"/>
              <a:gd name="connsiteX314" fmla="*/ 740736 w 994031"/>
              <a:gd name="connsiteY314" fmla="*/ 1411333 h 1564725"/>
              <a:gd name="connsiteX315" fmla="*/ 748853 w 994031"/>
              <a:gd name="connsiteY315" fmla="*/ 1405297 h 1564725"/>
              <a:gd name="connsiteX316" fmla="*/ 757179 w 994031"/>
              <a:gd name="connsiteY316" fmla="*/ 1399053 h 1564725"/>
              <a:gd name="connsiteX317" fmla="*/ 764879 w 994031"/>
              <a:gd name="connsiteY317" fmla="*/ 1392601 h 1564725"/>
              <a:gd name="connsiteX318" fmla="*/ 772580 w 994031"/>
              <a:gd name="connsiteY318" fmla="*/ 1386357 h 1564725"/>
              <a:gd name="connsiteX319" fmla="*/ 780073 w 994031"/>
              <a:gd name="connsiteY319" fmla="*/ 1379281 h 1564725"/>
              <a:gd name="connsiteX320" fmla="*/ 787566 w 994031"/>
              <a:gd name="connsiteY320" fmla="*/ 1372621 h 1564725"/>
              <a:gd name="connsiteX321" fmla="*/ 794850 w 994031"/>
              <a:gd name="connsiteY321" fmla="*/ 1365336 h 1564725"/>
              <a:gd name="connsiteX322" fmla="*/ 801719 w 994031"/>
              <a:gd name="connsiteY322" fmla="*/ 1358260 h 1564725"/>
              <a:gd name="connsiteX323" fmla="*/ 808795 w 994031"/>
              <a:gd name="connsiteY323" fmla="*/ 1350975 h 1564725"/>
              <a:gd name="connsiteX324" fmla="*/ 815455 w 994031"/>
              <a:gd name="connsiteY324" fmla="*/ 1343482 h 1564725"/>
              <a:gd name="connsiteX325" fmla="*/ 822115 w 994031"/>
              <a:gd name="connsiteY325" fmla="*/ 1335574 h 1564725"/>
              <a:gd name="connsiteX326" fmla="*/ 828359 w 994031"/>
              <a:gd name="connsiteY326" fmla="*/ 1327665 h 1564725"/>
              <a:gd name="connsiteX327" fmla="*/ 834603 w 994031"/>
              <a:gd name="connsiteY327" fmla="*/ 1319547 h 1564725"/>
              <a:gd name="connsiteX328" fmla="*/ 840431 w 994031"/>
              <a:gd name="connsiteY328" fmla="*/ 1311430 h 1564725"/>
              <a:gd name="connsiteX329" fmla="*/ 846258 w 994031"/>
              <a:gd name="connsiteY329" fmla="*/ 1302897 h 1564725"/>
              <a:gd name="connsiteX330" fmla="*/ 851878 w 994031"/>
              <a:gd name="connsiteY330" fmla="*/ 1294572 h 1564725"/>
              <a:gd name="connsiteX331" fmla="*/ 857289 w 994031"/>
              <a:gd name="connsiteY331" fmla="*/ 1286038 h 1564725"/>
              <a:gd name="connsiteX332" fmla="*/ 862493 w 994031"/>
              <a:gd name="connsiteY332" fmla="*/ 1277297 h 1564725"/>
              <a:gd name="connsiteX333" fmla="*/ 867280 w 994031"/>
              <a:gd name="connsiteY333" fmla="*/ 1268139 h 1564725"/>
              <a:gd name="connsiteX334" fmla="*/ 872067 w 994031"/>
              <a:gd name="connsiteY334" fmla="*/ 1259190 h 1564725"/>
              <a:gd name="connsiteX335" fmla="*/ 876645 w 994031"/>
              <a:gd name="connsiteY335" fmla="*/ 1250032 h 1564725"/>
              <a:gd name="connsiteX336" fmla="*/ 881224 w 994031"/>
              <a:gd name="connsiteY336" fmla="*/ 1240666 h 1564725"/>
              <a:gd name="connsiteX337" fmla="*/ 885179 w 994031"/>
              <a:gd name="connsiteY337" fmla="*/ 1231300 h 1564725"/>
              <a:gd name="connsiteX338" fmla="*/ 889133 w 994031"/>
              <a:gd name="connsiteY338" fmla="*/ 1221934 h 1564725"/>
              <a:gd name="connsiteX339" fmla="*/ 892671 w 994031"/>
              <a:gd name="connsiteY339" fmla="*/ 1212360 h 1564725"/>
              <a:gd name="connsiteX340" fmla="*/ 896210 w 994031"/>
              <a:gd name="connsiteY340" fmla="*/ 1202786 h 1564725"/>
              <a:gd name="connsiteX341" fmla="*/ 899332 w 994031"/>
              <a:gd name="connsiteY341" fmla="*/ 1192796 h 1564725"/>
              <a:gd name="connsiteX342" fmla="*/ 902245 w 994031"/>
              <a:gd name="connsiteY342" fmla="*/ 1182806 h 1564725"/>
              <a:gd name="connsiteX343" fmla="*/ 904951 w 994031"/>
              <a:gd name="connsiteY343" fmla="*/ 1172815 h 1564725"/>
              <a:gd name="connsiteX344" fmla="*/ 907449 w 994031"/>
              <a:gd name="connsiteY344" fmla="*/ 1162617 h 1564725"/>
              <a:gd name="connsiteX345" fmla="*/ 909946 w 994031"/>
              <a:gd name="connsiteY345" fmla="*/ 1152627 h 1564725"/>
              <a:gd name="connsiteX346" fmla="*/ 911611 w 994031"/>
              <a:gd name="connsiteY346" fmla="*/ 1142012 h 1564725"/>
              <a:gd name="connsiteX347" fmla="*/ 913485 w 994031"/>
              <a:gd name="connsiteY347" fmla="*/ 1131814 h 1564725"/>
              <a:gd name="connsiteX348" fmla="*/ 914941 w 994031"/>
              <a:gd name="connsiteY348" fmla="*/ 1121199 h 1564725"/>
              <a:gd name="connsiteX349" fmla="*/ 916190 w 994031"/>
              <a:gd name="connsiteY349" fmla="*/ 1110584 h 1564725"/>
              <a:gd name="connsiteX350" fmla="*/ 917023 w 994031"/>
              <a:gd name="connsiteY350" fmla="*/ 1099970 h 1564725"/>
              <a:gd name="connsiteX351" fmla="*/ 917647 w 994031"/>
              <a:gd name="connsiteY351" fmla="*/ 1089147 h 1564725"/>
              <a:gd name="connsiteX352" fmla="*/ 918271 w 994031"/>
              <a:gd name="connsiteY352" fmla="*/ 1078532 h 1564725"/>
              <a:gd name="connsiteX353" fmla="*/ 918271 w 994031"/>
              <a:gd name="connsiteY353" fmla="*/ 1067710 h 1564725"/>
              <a:gd name="connsiteX354" fmla="*/ 918063 w 994031"/>
              <a:gd name="connsiteY354" fmla="*/ 1051683 h 1564725"/>
              <a:gd name="connsiteX355" fmla="*/ 917023 w 994031"/>
              <a:gd name="connsiteY355" fmla="*/ 1036074 h 1564725"/>
              <a:gd name="connsiteX356" fmla="*/ 915566 w 994031"/>
              <a:gd name="connsiteY356" fmla="*/ 1020256 h 1564725"/>
              <a:gd name="connsiteX357" fmla="*/ 913693 w 994031"/>
              <a:gd name="connsiteY357" fmla="*/ 1004854 h 1564725"/>
              <a:gd name="connsiteX358" fmla="*/ 910987 w 994031"/>
              <a:gd name="connsiteY358" fmla="*/ 989452 h 1564725"/>
              <a:gd name="connsiteX359" fmla="*/ 908073 w 994031"/>
              <a:gd name="connsiteY359" fmla="*/ 974467 h 1564725"/>
              <a:gd name="connsiteX360" fmla="*/ 904535 w 994031"/>
              <a:gd name="connsiteY360" fmla="*/ 959690 h 1564725"/>
              <a:gd name="connsiteX361" fmla="*/ 900164 w 994031"/>
              <a:gd name="connsiteY361" fmla="*/ 944913 h 1564725"/>
              <a:gd name="connsiteX362" fmla="*/ 895377 w 994031"/>
              <a:gd name="connsiteY362" fmla="*/ 929927 h 1564725"/>
              <a:gd name="connsiteX363" fmla="*/ 890174 w 994031"/>
              <a:gd name="connsiteY363" fmla="*/ 915774 h 1564725"/>
              <a:gd name="connsiteX364" fmla="*/ 884554 w 994031"/>
              <a:gd name="connsiteY364" fmla="*/ 901621 h 1564725"/>
              <a:gd name="connsiteX365" fmla="*/ 878102 w 994031"/>
              <a:gd name="connsiteY365" fmla="*/ 887677 h 1564725"/>
              <a:gd name="connsiteX366" fmla="*/ 871442 w 994031"/>
              <a:gd name="connsiteY366" fmla="*/ 874148 h 1564725"/>
              <a:gd name="connsiteX367" fmla="*/ 864366 w 994031"/>
              <a:gd name="connsiteY367" fmla="*/ 860620 h 1564725"/>
              <a:gd name="connsiteX368" fmla="*/ 856457 w 994031"/>
              <a:gd name="connsiteY368" fmla="*/ 847507 h 1564725"/>
              <a:gd name="connsiteX369" fmla="*/ 848340 w 994031"/>
              <a:gd name="connsiteY369" fmla="*/ 834603 h 1564725"/>
              <a:gd name="connsiteX370" fmla="*/ 839806 w 994031"/>
              <a:gd name="connsiteY370" fmla="*/ 822324 h 1564725"/>
              <a:gd name="connsiteX371" fmla="*/ 830857 w 994031"/>
              <a:gd name="connsiteY371" fmla="*/ 810044 h 1564725"/>
              <a:gd name="connsiteX372" fmla="*/ 821075 w 994031"/>
              <a:gd name="connsiteY372" fmla="*/ 797972 h 1564725"/>
              <a:gd name="connsiteX373" fmla="*/ 811084 w 994031"/>
              <a:gd name="connsiteY373" fmla="*/ 786525 h 1564725"/>
              <a:gd name="connsiteX374" fmla="*/ 800886 w 994031"/>
              <a:gd name="connsiteY374" fmla="*/ 775494 h 1564725"/>
              <a:gd name="connsiteX375" fmla="*/ 790063 w 994031"/>
              <a:gd name="connsiteY375" fmla="*/ 764463 h 1564725"/>
              <a:gd name="connsiteX376" fmla="*/ 778824 w 994031"/>
              <a:gd name="connsiteY376" fmla="*/ 754265 h 1564725"/>
              <a:gd name="connsiteX377" fmla="*/ 767377 w 994031"/>
              <a:gd name="connsiteY377" fmla="*/ 744067 h 1564725"/>
              <a:gd name="connsiteX378" fmla="*/ 755305 w 994031"/>
              <a:gd name="connsiteY378" fmla="*/ 734284 h 1564725"/>
              <a:gd name="connsiteX379" fmla="*/ 742818 w 994031"/>
              <a:gd name="connsiteY379" fmla="*/ 725335 h 1564725"/>
              <a:gd name="connsiteX380" fmla="*/ 730330 w 994031"/>
              <a:gd name="connsiteY380" fmla="*/ 716593 h 1564725"/>
              <a:gd name="connsiteX381" fmla="*/ 717217 w 994031"/>
              <a:gd name="connsiteY381" fmla="*/ 708060 h 1564725"/>
              <a:gd name="connsiteX382" fmla="*/ 703689 w 994031"/>
              <a:gd name="connsiteY382" fmla="*/ 700151 h 1564725"/>
              <a:gd name="connsiteX383" fmla="*/ 690161 w 994031"/>
              <a:gd name="connsiteY383" fmla="*/ 692658 h 1564725"/>
              <a:gd name="connsiteX384" fmla="*/ 675800 w 994031"/>
              <a:gd name="connsiteY384" fmla="*/ 685790 h 1564725"/>
              <a:gd name="connsiteX385" fmla="*/ 661439 w 994031"/>
              <a:gd name="connsiteY385" fmla="*/ 679338 h 1564725"/>
              <a:gd name="connsiteX386" fmla="*/ 638128 w 994031"/>
              <a:gd name="connsiteY386" fmla="*/ 669764 h 1564725"/>
              <a:gd name="connsiteX387" fmla="*/ 638128 w 994031"/>
              <a:gd name="connsiteY387" fmla="*/ 438947 h 1564725"/>
              <a:gd name="connsiteX388" fmla="*/ 637920 w 994031"/>
              <a:gd name="connsiteY388" fmla="*/ 438947 h 1564725"/>
              <a:gd name="connsiteX389" fmla="*/ 637920 w 994031"/>
              <a:gd name="connsiteY389" fmla="*/ 254751 h 1564725"/>
              <a:gd name="connsiteX390" fmla="*/ 701608 w 994031"/>
              <a:gd name="connsiteY390" fmla="*/ 254751 h 1564725"/>
              <a:gd name="connsiteX391" fmla="*/ 702856 w 994031"/>
              <a:gd name="connsiteY391" fmla="*/ 254751 h 1564725"/>
              <a:gd name="connsiteX392" fmla="*/ 703689 w 994031"/>
              <a:gd name="connsiteY392" fmla="*/ 253919 h 1564725"/>
              <a:gd name="connsiteX393" fmla="*/ 704730 w 994031"/>
              <a:gd name="connsiteY393" fmla="*/ 253086 h 1564725"/>
              <a:gd name="connsiteX394" fmla="*/ 704730 w 994031"/>
              <a:gd name="connsiteY394" fmla="*/ 251838 h 1564725"/>
              <a:gd name="connsiteX395" fmla="*/ 704730 w 994031"/>
              <a:gd name="connsiteY395" fmla="*/ 78881 h 1564725"/>
              <a:gd name="connsiteX396" fmla="*/ 704730 w 994031"/>
              <a:gd name="connsiteY396" fmla="*/ 77633 h 1564725"/>
              <a:gd name="connsiteX397" fmla="*/ 703689 w 994031"/>
              <a:gd name="connsiteY397" fmla="*/ 76800 h 1564725"/>
              <a:gd name="connsiteX398" fmla="*/ 702856 w 994031"/>
              <a:gd name="connsiteY398" fmla="*/ 76176 h 1564725"/>
              <a:gd name="connsiteX399" fmla="*/ 701608 w 994031"/>
              <a:gd name="connsiteY399" fmla="*/ 75759 h 1564725"/>
              <a:gd name="connsiteX400" fmla="*/ 267448 w 994031"/>
              <a:gd name="connsiteY400" fmla="*/ 0 h 1564725"/>
              <a:gd name="connsiteX401" fmla="*/ 271818 w 994031"/>
              <a:gd name="connsiteY401" fmla="*/ 0 h 1564725"/>
              <a:gd name="connsiteX402" fmla="*/ 701608 w 994031"/>
              <a:gd name="connsiteY402" fmla="*/ 0 h 1564725"/>
              <a:gd name="connsiteX403" fmla="*/ 705978 w 994031"/>
              <a:gd name="connsiteY403" fmla="*/ 0 h 1564725"/>
              <a:gd name="connsiteX404" fmla="*/ 709725 w 994031"/>
              <a:gd name="connsiteY404" fmla="*/ 208 h 1564725"/>
              <a:gd name="connsiteX405" fmla="*/ 713679 w 994031"/>
              <a:gd name="connsiteY405" fmla="*/ 832 h 1564725"/>
              <a:gd name="connsiteX406" fmla="*/ 717634 w 994031"/>
              <a:gd name="connsiteY406" fmla="*/ 1457 h 1564725"/>
              <a:gd name="connsiteX407" fmla="*/ 721172 w 994031"/>
              <a:gd name="connsiteY407" fmla="*/ 2497 h 1564725"/>
              <a:gd name="connsiteX408" fmla="*/ 725126 w 994031"/>
              <a:gd name="connsiteY408" fmla="*/ 3538 h 1564725"/>
              <a:gd name="connsiteX409" fmla="*/ 728873 w 994031"/>
              <a:gd name="connsiteY409" fmla="*/ 4787 h 1564725"/>
              <a:gd name="connsiteX410" fmla="*/ 732411 w 994031"/>
              <a:gd name="connsiteY410" fmla="*/ 6244 h 1564725"/>
              <a:gd name="connsiteX411" fmla="*/ 735741 w 994031"/>
              <a:gd name="connsiteY411" fmla="*/ 7909 h 1564725"/>
              <a:gd name="connsiteX412" fmla="*/ 739071 w 994031"/>
              <a:gd name="connsiteY412" fmla="*/ 9574 h 1564725"/>
              <a:gd name="connsiteX413" fmla="*/ 742401 w 994031"/>
              <a:gd name="connsiteY413" fmla="*/ 11447 h 1564725"/>
              <a:gd name="connsiteX414" fmla="*/ 745731 w 994031"/>
              <a:gd name="connsiteY414" fmla="*/ 13528 h 1564725"/>
              <a:gd name="connsiteX415" fmla="*/ 748645 w 994031"/>
              <a:gd name="connsiteY415" fmla="*/ 15610 h 1564725"/>
              <a:gd name="connsiteX416" fmla="*/ 751767 w 994031"/>
              <a:gd name="connsiteY416" fmla="*/ 18107 h 1564725"/>
              <a:gd name="connsiteX417" fmla="*/ 757595 w 994031"/>
              <a:gd name="connsiteY417" fmla="*/ 23310 h 1564725"/>
              <a:gd name="connsiteX418" fmla="*/ 762382 w 994031"/>
              <a:gd name="connsiteY418" fmla="*/ 28722 h 1564725"/>
              <a:gd name="connsiteX419" fmla="*/ 764671 w 994031"/>
              <a:gd name="connsiteY419" fmla="*/ 31636 h 1564725"/>
              <a:gd name="connsiteX420" fmla="*/ 767169 w 994031"/>
              <a:gd name="connsiteY420" fmla="*/ 34758 h 1564725"/>
              <a:gd name="connsiteX421" fmla="*/ 769042 w 994031"/>
              <a:gd name="connsiteY421" fmla="*/ 38088 h 1564725"/>
              <a:gd name="connsiteX422" fmla="*/ 771123 w 994031"/>
              <a:gd name="connsiteY422" fmla="*/ 41418 h 1564725"/>
              <a:gd name="connsiteX423" fmla="*/ 772580 w 994031"/>
              <a:gd name="connsiteY423" fmla="*/ 44748 h 1564725"/>
              <a:gd name="connsiteX424" fmla="*/ 774453 w 994031"/>
              <a:gd name="connsiteY424" fmla="*/ 48286 h 1564725"/>
              <a:gd name="connsiteX425" fmla="*/ 775702 w 994031"/>
              <a:gd name="connsiteY425" fmla="*/ 51616 h 1564725"/>
              <a:gd name="connsiteX426" fmla="*/ 776743 w 994031"/>
              <a:gd name="connsiteY426" fmla="*/ 55571 h 1564725"/>
              <a:gd name="connsiteX427" fmla="*/ 777991 w 994031"/>
              <a:gd name="connsiteY427" fmla="*/ 59109 h 1564725"/>
              <a:gd name="connsiteX428" fmla="*/ 779032 w 994031"/>
              <a:gd name="connsiteY428" fmla="*/ 63063 h 1564725"/>
              <a:gd name="connsiteX429" fmla="*/ 779448 w 994031"/>
              <a:gd name="connsiteY429" fmla="*/ 66810 h 1564725"/>
              <a:gd name="connsiteX430" fmla="*/ 780073 w 994031"/>
              <a:gd name="connsiteY430" fmla="*/ 70556 h 1564725"/>
              <a:gd name="connsiteX431" fmla="*/ 780489 w 994031"/>
              <a:gd name="connsiteY431" fmla="*/ 74927 h 1564725"/>
              <a:gd name="connsiteX432" fmla="*/ 780489 w 994031"/>
              <a:gd name="connsiteY432" fmla="*/ 78881 h 1564725"/>
              <a:gd name="connsiteX433" fmla="*/ 780489 w 994031"/>
              <a:gd name="connsiteY433" fmla="*/ 251838 h 1564725"/>
              <a:gd name="connsiteX434" fmla="*/ 780073 w 994031"/>
              <a:gd name="connsiteY434" fmla="*/ 259122 h 1564725"/>
              <a:gd name="connsiteX435" fmla="*/ 779240 w 994031"/>
              <a:gd name="connsiteY435" fmla="*/ 266407 h 1564725"/>
              <a:gd name="connsiteX436" fmla="*/ 777367 w 994031"/>
              <a:gd name="connsiteY436" fmla="*/ 273275 h 1564725"/>
              <a:gd name="connsiteX437" fmla="*/ 775286 w 994031"/>
              <a:gd name="connsiteY437" fmla="*/ 279935 h 1564725"/>
              <a:gd name="connsiteX438" fmla="*/ 772580 w 994031"/>
              <a:gd name="connsiteY438" fmla="*/ 286179 h 1564725"/>
              <a:gd name="connsiteX439" fmla="*/ 769250 w 994031"/>
              <a:gd name="connsiteY439" fmla="*/ 292215 h 1564725"/>
              <a:gd name="connsiteX440" fmla="*/ 765712 w 994031"/>
              <a:gd name="connsiteY440" fmla="*/ 298043 h 1564725"/>
              <a:gd name="connsiteX441" fmla="*/ 761341 w 994031"/>
              <a:gd name="connsiteY441" fmla="*/ 303454 h 1564725"/>
              <a:gd name="connsiteX442" fmla="*/ 756554 w 994031"/>
              <a:gd name="connsiteY442" fmla="*/ 308241 h 1564725"/>
              <a:gd name="connsiteX443" fmla="*/ 751559 w 994031"/>
              <a:gd name="connsiteY443" fmla="*/ 312820 h 1564725"/>
              <a:gd name="connsiteX444" fmla="*/ 745939 w 994031"/>
              <a:gd name="connsiteY444" fmla="*/ 316982 h 1564725"/>
              <a:gd name="connsiteX445" fmla="*/ 739904 w 994031"/>
              <a:gd name="connsiteY445" fmla="*/ 320729 h 1564725"/>
              <a:gd name="connsiteX446" fmla="*/ 733868 w 994031"/>
              <a:gd name="connsiteY446" fmla="*/ 323643 h 1564725"/>
              <a:gd name="connsiteX447" fmla="*/ 727624 w 994031"/>
              <a:gd name="connsiteY447" fmla="*/ 326348 h 1564725"/>
              <a:gd name="connsiteX448" fmla="*/ 720756 w 994031"/>
              <a:gd name="connsiteY448" fmla="*/ 328221 h 1564725"/>
              <a:gd name="connsiteX449" fmla="*/ 713679 w 994031"/>
              <a:gd name="connsiteY449" fmla="*/ 329678 h 1564725"/>
              <a:gd name="connsiteX450" fmla="*/ 713679 w 994031"/>
              <a:gd name="connsiteY450" fmla="*/ 438947 h 1564725"/>
              <a:gd name="connsiteX451" fmla="*/ 713887 w 994031"/>
              <a:gd name="connsiteY451" fmla="*/ 438947 h 1564725"/>
              <a:gd name="connsiteX452" fmla="*/ 713887 w 994031"/>
              <a:gd name="connsiteY452" fmla="*/ 620228 h 1564725"/>
              <a:gd name="connsiteX453" fmla="*/ 729913 w 994031"/>
              <a:gd name="connsiteY453" fmla="*/ 628137 h 1564725"/>
              <a:gd name="connsiteX454" fmla="*/ 745315 w 994031"/>
              <a:gd name="connsiteY454" fmla="*/ 636879 h 1564725"/>
              <a:gd name="connsiteX455" fmla="*/ 760509 w 994031"/>
              <a:gd name="connsiteY455" fmla="*/ 645828 h 1564725"/>
              <a:gd name="connsiteX456" fmla="*/ 775286 w 994031"/>
              <a:gd name="connsiteY456" fmla="*/ 655194 h 1564725"/>
              <a:gd name="connsiteX457" fmla="*/ 789439 w 994031"/>
              <a:gd name="connsiteY457" fmla="*/ 665601 h 1564725"/>
              <a:gd name="connsiteX458" fmla="*/ 803383 w 994031"/>
              <a:gd name="connsiteY458" fmla="*/ 675799 h 1564725"/>
              <a:gd name="connsiteX459" fmla="*/ 816912 w 994031"/>
              <a:gd name="connsiteY459" fmla="*/ 686622 h 1564725"/>
              <a:gd name="connsiteX460" fmla="*/ 829816 w 994031"/>
              <a:gd name="connsiteY460" fmla="*/ 698069 h 1564725"/>
              <a:gd name="connsiteX461" fmla="*/ 842512 w 994031"/>
              <a:gd name="connsiteY461" fmla="*/ 709933 h 1564725"/>
              <a:gd name="connsiteX462" fmla="*/ 854584 w 994031"/>
              <a:gd name="connsiteY462" fmla="*/ 722005 h 1564725"/>
              <a:gd name="connsiteX463" fmla="*/ 866447 w 994031"/>
              <a:gd name="connsiteY463" fmla="*/ 734701 h 1564725"/>
              <a:gd name="connsiteX464" fmla="*/ 877894 w 994031"/>
              <a:gd name="connsiteY464" fmla="*/ 747605 h 1564725"/>
              <a:gd name="connsiteX465" fmla="*/ 888509 w 994031"/>
              <a:gd name="connsiteY465" fmla="*/ 760925 h 1564725"/>
              <a:gd name="connsiteX466" fmla="*/ 898915 w 994031"/>
              <a:gd name="connsiteY466" fmla="*/ 774870 h 1564725"/>
              <a:gd name="connsiteX467" fmla="*/ 908697 w 994031"/>
              <a:gd name="connsiteY467" fmla="*/ 788607 h 1564725"/>
              <a:gd name="connsiteX468" fmla="*/ 918063 w 994031"/>
              <a:gd name="connsiteY468" fmla="*/ 803176 h 1564725"/>
              <a:gd name="connsiteX469" fmla="*/ 927013 w 994031"/>
              <a:gd name="connsiteY469" fmla="*/ 817745 h 1564725"/>
              <a:gd name="connsiteX470" fmla="*/ 935130 w 994031"/>
              <a:gd name="connsiteY470" fmla="*/ 832730 h 1564725"/>
              <a:gd name="connsiteX471" fmla="*/ 943039 w 994031"/>
              <a:gd name="connsiteY471" fmla="*/ 848132 h 1564725"/>
              <a:gd name="connsiteX472" fmla="*/ 950532 w 994031"/>
              <a:gd name="connsiteY472" fmla="*/ 863534 h 1564725"/>
              <a:gd name="connsiteX473" fmla="*/ 957192 w 994031"/>
              <a:gd name="connsiteY473" fmla="*/ 879560 h 1564725"/>
              <a:gd name="connsiteX474" fmla="*/ 963644 w 994031"/>
              <a:gd name="connsiteY474" fmla="*/ 895586 h 1564725"/>
              <a:gd name="connsiteX475" fmla="*/ 969263 w 994031"/>
              <a:gd name="connsiteY475" fmla="*/ 911820 h 1564725"/>
              <a:gd name="connsiteX476" fmla="*/ 974467 w 994031"/>
              <a:gd name="connsiteY476" fmla="*/ 928470 h 1564725"/>
              <a:gd name="connsiteX477" fmla="*/ 979046 w 994031"/>
              <a:gd name="connsiteY477" fmla="*/ 945329 h 1564725"/>
              <a:gd name="connsiteX478" fmla="*/ 983000 w 994031"/>
              <a:gd name="connsiteY478" fmla="*/ 962396 h 1564725"/>
              <a:gd name="connsiteX479" fmla="*/ 986330 w 994031"/>
              <a:gd name="connsiteY479" fmla="*/ 979462 h 1564725"/>
              <a:gd name="connsiteX480" fmla="*/ 989036 w 994031"/>
              <a:gd name="connsiteY480" fmla="*/ 996737 h 1564725"/>
              <a:gd name="connsiteX481" fmla="*/ 991325 w 994031"/>
              <a:gd name="connsiteY481" fmla="*/ 1014220 h 1564725"/>
              <a:gd name="connsiteX482" fmla="*/ 992990 w 994031"/>
              <a:gd name="connsiteY482" fmla="*/ 1031703 h 1564725"/>
              <a:gd name="connsiteX483" fmla="*/ 993823 w 994031"/>
              <a:gd name="connsiteY483" fmla="*/ 1049602 h 1564725"/>
              <a:gd name="connsiteX484" fmla="*/ 994031 w 994031"/>
              <a:gd name="connsiteY484" fmla="*/ 1067710 h 1564725"/>
              <a:gd name="connsiteX485" fmla="*/ 993823 w 994031"/>
              <a:gd name="connsiteY485" fmla="*/ 1080405 h 1564725"/>
              <a:gd name="connsiteX486" fmla="*/ 993407 w 994031"/>
              <a:gd name="connsiteY486" fmla="*/ 1093101 h 1564725"/>
              <a:gd name="connsiteX487" fmla="*/ 992574 w 994031"/>
              <a:gd name="connsiteY487" fmla="*/ 1105797 h 1564725"/>
              <a:gd name="connsiteX488" fmla="*/ 991325 w 994031"/>
              <a:gd name="connsiteY488" fmla="*/ 1118493 h 1564725"/>
              <a:gd name="connsiteX489" fmla="*/ 990077 w 994031"/>
              <a:gd name="connsiteY489" fmla="*/ 1130773 h 1564725"/>
              <a:gd name="connsiteX490" fmla="*/ 988411 w 994031"/>
              <a:gd name="connsiteY490" fmla="*/ 1143261 h 1564725"/>
              <a:gd name="connsiteX491" fmla="*/ 986330 w 994031"/>
              <a:gd name="connsiteY491" fmla="*/ 1155541 h 1564725"/>
              <a:gd name="connsiteX492" fmla="*/ 983833 w 994031"/>
              <a:gd name="connsiteY492" fmla="*/ 1167612 h 1564725"/>
              <a:gd name="connsiteX493" fmla="*/ 981335 w 994031"/>
              <a:gd name="connsiteY493" fmla="*/ 1179684 h 1564725"/>
              <a:gd name="connsiteX494" fmla="*/ 978421 w 994031"/>
              <a:gd name="connsiteY494" fmla="*/ 1191755 h 1564725"/>
              <a:gd name="connsiteX495" fmla="*/ 975091 w 994031"/>
              <a:gd name="connsiteY495" fmla="*/ 1203619 h 1564725"/>
              <a:gd name="connsiteX496" fmla="*/ 971761 w 994031"/>
              <a:gd name="connsiteY496" fmla="*/ 1215274 h 1564725"/>
              <a:gd name="connsiteX497" fmla="*/ 967807 w 994031"/>
              <a:gd name="connsiteY497" fmla="*/ 1226929 h 1564725"/>
              <a:gd name="connsiteX498" fmla="*/ 963852 w 994031"/>
              <a:gd name="connsiteY498" fmla="*/ 1238377 h 1564725"/>
              <a:gd name="connsiteX499" fmla="*/ 959689 w 994031"/>
              <a:gd name="connsiteY499" fmla="*/ 1249824 h 1564725"/>
              <a:gd name="connsiteX500" fmla="*/ 954903 w 994031"/>
              <a:gd name="connsiteY500" fmla="*/ 1261063 h 1564725"/>
              <a:gd name="connsiteX501" fmla="*/ 950115 w 994031"/>
              <a:gd name="connsiteY501" fmla="*/ 1272094 h 1564725"/>
              <a:gd name="connsiteX502" fmla="*/ 944912 w 994031"/>
              <a:gd name="connsiteY502" fmla="*/ 1282916 h 1564725"/>
              <a:gd name="connsiteX503" fmla="*/ 939709 w 994031"/>
              <a:gd name="connsiteY503" fmla="*/ 1293947 h 1564725"/>
              <a:gd name="connsiteX504" fmla="*/ 934089 w 994031"/>
              <a:gd name="connsiteY504" fmla="*/ 1304354 h 1564725"/>
              <a:gd name="connsiteX505" fmla="*/ 928054 w 994031"/>
              <a:gd name="connsiteY505" fmla="*/ 1314969 h 1564725"/>
              <a:gd name="connsiteX506" fmla="*/ 922018 w 994031"/>
              <a:gd name="connsiteY506" fmla="*/ 1325375 h 1564725"/>
              <a:gd name="connsiteX507" fmla="*/ 915566 w 994031"/>
              <a:gd name="connsiteY507" fmla="*/ 1335157 h 1564725"/>
              <a:gd name="connsiteX508" fmla="*/ 908906 w 994031"/>
              <a:gd name="connsiteY508" fmla="*/ 1345564 h 1564725"/>
              <a:gd name="connsiteX509" fmla="*/ 902245 w 994031"/>
              <a:gd name="connsiteY509" fmla="*/ 1355138 h 1564725"/>
              <a:gd name="connsiteX510" fmla="*/ 895169 w 994031"/>
              <a:gd name="connsiteY510" fmla="*/ 1364920 h 1564725"/>
              <a:gd name="connsiteX511" fmla="*/ 887885 w 994031"/>
              <a:gd name="connsiteY511" fmla="*/ 1374494 h 1564725"/>
              <a:gd name="connsiteX512" fmla="*/ 880184 w 994031"/>
              <a:gd name="connsiteY512" fmla="*/ 1383652 h 1564725"/>
              <a:gd name="connsiteX513" fmla="*/ 872691 w 994031"/>
              <a:gd name="connsiteY513" fmla="*/ 1392809 h 1564725"/>
              <a:gd name="connsiteX514" fmla="*/ 864782 w 994031"/>
              <a:gd name="connsiteY514" fmla="*/ 1401759 h 1564725"/>
              <a:gd name="connsiteX515" fmla="*/ 856665 w 994031"/>
              <a:gd name="connsiteY515" fmla="*/ 1410501 h 1564725"/>
              <a:gd name="connsiteX516" fmla="*/ 848340 w 994031"/>
              <a:gd name="connsiteY516" fmla="*/ 1418826 h 1564725"/>
              <a:gd name="connsiteX517" fmla="*/ 839806 w 994031"/>
              <a:gd name="connsiteY517" fmla="*/ 1427359 h 1564725"/>
              <a:gd name="connsiteX518" fmla="*/ 831065 w 994031"/>
              <a:gd name="connsiteY518" fmla="*/ 1435476 h 1564725"/>
              <a:gd name="connsiteX519" fmla="*/ 822115 w 994031"/>
              <a:gd name="connsiteY519" fmla="*/ 1443385 h 1564725"/>
              <a:gd name="connsiteX520" fmla="*/ 812957 w 994031"/>
              <a:gd name="connsiteY520" fmla="*/ 1451294 h 1564725"/>
              <a:gd name="connsiteX521" fmla="*/ 803592 w 994031"/>
              <a:gd name="connsiteY521" fmla="*/ 1458371 h 1564725"/>
              <a:gd name="connsiteX522" fmla="*/ 794226 w 994031"/>
              <a:gd name="connsiteY522" fmla="*/ 1466071 h 1564725"/>
              <a:gd name="connsiteX523" fmla="*/ 784652 w 994031"/>
              <a:gd name="connsiteY523" fmla="*/ 1472940 h 1564725"/>
              <a:gd name="connsiteX524" fmla="*/ 774661 w 994031"/>
              <a:gd name="connsiteY524" fmla="*/ 1479808 h 1564725"/>
              <a:gd name="connsiteX525" fmla="*/ 764671 w 994031"/>
              <a:gd name="connsiteY525" fmla="*/ 1486260 h 1564725"/>
              <a:gd name="connsiteX526" fmla="*/ 754681 w 994031"/>
              <a:gd name="connsiteY526" fmla="*/ 1492504 h 1564725"/>
              <a:gd name="connsiteX527" fmla="*/ 744066 w 994031"/>
              <a:gd name="connsiteY527" fmla="*/ 1498956 h 1564725"/>
              <a:gd name="connsiteX528" fmla="*/ 733868 w 994031"/>
              <a:gd name="connsiteY528" fmla="*/ 1504575 h 1564725"/>
              <a:gd name="connsiteX529" fmla="*/ 723045 w 994031"/>
              <a:gd name="connsiteY529" fmla="*/ 1510403 h 1564725"/>
              <a:gd name="connsiteX530" fmla="*/ 712431 w 994031"/>
              <a:gd name="connsiteY530" fmla="*/ 1515815 h 1564725"/>
              <a:gd name="connsiteX531" fmla="*/ 701191 w 994031"/>
              <a:gd name="connsiteY531" fmla="*/ 1520602 h 1564725"/>
              <a:gd name="connsiteX532" fmla="*/ 690369 w 994031"/>
              <a:gd name="connsiteY532" fmla="*/ 1525805 h 1564725"/>
              <a:gd name="connsiteX533" fmla="*/ 679130 w 994031"/>
              <a:gd name="connsiteY533" fmla="*/ 1530384 h 1564725"/>
              <a:gd name="connsiteX534" fmla="*/ 667682 w 994031"/>
              <a:gd name="connsiteY534" fmla="*/ 1534546 h 1564725"/>
              <a:gd name="connsiteX535" fmla="*/ 656235 w 994031"/>
              <a:gd name="connsiteY535" fmla="*/ 1538501 h 1564725"/>
              <a:gd name="connsiteX536" fmla="*/ 644580 w 994031"/>
              <a:gd name="connsiteY536" fmla="*/ 1542455 h 1564725"/>
              <a:gd name="connsiteX537" fmla="*/ 632925 w 994031"/>
              <a:gd name="connsiteY537" fmla="*/ 1545993 h 1564725"/>
              <a:gd name="connsiteX538" fmla="*/ 620853 w 994031"/>
              <a:gd name="connsiteY538" fmla="*/ 1549115 h 1564725"/>
              <a:gd name="connsiteX539" fmla="*/ 609198 w 994031"/>
              <a:gd name="connsiteY539" fmla="*/ 1552029 h 1564725"/>
              <a:gd name="connsiteX540" fmla="*/ 597126 w 994031"/>
              <a:gd name="connsiteY540" fmla="*/ 1554735 h 1564725"/>
              <a:gd name="connsiteX541" fmla="*/ 584638 w 994031"/>
              <a:gd name="connsiteY541" fmla="*/ 1556816 h 1564725"/>
              <a:gd name="connsiteX542" fmla="*/ 572567 w 994031"/>
              <a:gd name="connsiteY542" fmla="*/ 1558898 h 1564725"/>
              <a:gd name="connsiteX543" fmla="*/ 560287 w 994031"/>
              <a:gd name="connsiteY543" fmla="*/ 1560771 h 1564725"/>
              <a:gd name="connsiteX544" fmla="*/ 547591 w 994031"/>
              <a:gd name="connsiteY544" fmla="*/ 1562228 h 1564725"/>
              <a:gd name="connsiteX545" fmla="*/ 535103 w 994031"/>
              <a:gd name="connsiteY545" fmla="*/ 1563268 h 1564725"/>
              <a:gd name="connsiteX546" fmla="*/ 522616 w 994031"/>
              <a:gd name="connsiteY546" fmla="*/ 1564101 h 1564725"/>
              <a:gd name="connsiteX547" fmla="*/ 509920 w 994031"/>
              <a:gd name="connsiteY547" fmla="*/ 1564725 h 1564725"/>
              <a:gd name="connsiteX548" fmla="*/ 496807 w 994031"/>
              <a:gd name="connsiteY548" fmla="*/ 1564725 h 1564725"/>
              <a:gd name="connsiteX549" fmla="*/ 484111 w 994031"/>
              <a:gd name="connsiteY549" fmla="*/ 1564725 h 1564725"/>
              <a:gd name="connsiteX550" fmla="*/ 471415 w 994031"/>
              <a:gd name="connsiteY550" fmla="*/ 1564101 h 1564725"/>
              <a:gd name="connsiteX551" fmla="*/ 458928 w 994031"/>
              <a:gd name="connsiteY551" fmla="*/ 1563268 h 1564725"/>
              <a:gd name="connsiteX552" fmla="*/ 446232 w 994031"/>
              <a:gd name="connsiteY552" fmla="*/ 1562228 h 1564725"/>
              <a:gd name="connsiteX553" fmla="*/ 433744 w 994031"/>
              <a:gd name="connsiteY553" fmla="*/ 1560771 h 1564725"/>
              <a:gd name="connsiteX554" fmla="*/ 421464 w 994031"/>
              <a:gd name="connsiteY554" fmla="*/ 1558898 h 1564725"/>
              <a:gd name="connsiteX555" fmla="*/ 408976 w 994031"/>
              <a:gd name="connsiteY555" fmla="*/ 1556816 h 1564725"/>
              <a:gd name="connsiteX556" fmla="*/ 396905 w 994031"/>
              <a:gd name="connsiteY556" fmla="*/ 1554735 h 1564725"/>
              <a:gd name="connsiteX557" fmla="*/ 384833 w 994031"/>
              <a:gd name="connsiteY557" fmla="*/ 1552029 h 1564725"/>
              <a:gd name="connsiteX558" fmla="*/ 372762 w 994031"/>
              <a:gd name="connsiteY558" fmla="*/ 1549115 h 1564725"/>
              <a:gd name="connsiteX559" fmla="*/ 361106 w 994031"/>
              <a:gd name="connsiteY559" fmla="*/ 1545993 h 1564725"/>
              <a:gd name="connsiteX560" fmla="*/ 349243 w 994031"/>
              <a:gd name="connsiteY560" fmla="*/ 1542455 h 1564725"/>
              <a:gd name="connsiteX561" fmla="*/ 337796 w 994031"/>
              <a:gd name="connsiteY561" fmla="*/ 1538501 h 1564725"/>
              <a:gd name="connsiteX562" fmla="*/ 326349 w 994031"/>
              <a:gd name="connsiteY562" fmla="*/ 1534546 h 1564725"/>
              <a:gd name="connsiteX563" fmla="*/ 314901 w 994031"/>
              <a:gd name="connsiteY563" fmla="*/ 1530384 h 1564725"/>
              <a:gd name="connsiteX564" fmla="*/ 303662 w 994031"/>
              <a:gd name="connsiteY564" fmla="*/ 1525805 h 1564725"/>
              <a:gd name="connsiteX565" fmla="*/ 292423 w 994031"/>
              <a:gd name="connsiteY565" fmla="*/ 1520602 h 1564725"/>
              <a:gd name="connsiteX566" fmla="*/ 281601 w 994031"/>
              <a:gd name="connsiteY566" fmla="*/ 1515815 h 1564725"/>
              <a:gd name="connsiteX567" fmla="*/ 270778 w 994031"/>
              <a:gd name="connsiteY567" fmla="*/ 1510403 h 1564725"/>
              <a:gd name="connsiteX568" fmla="*/ 260163 w 994031"/>
              <a:gd name="connsiteY568" fmla="*/ 1504575 h 1564725"/>
              <a:gd name="connsiteX569" fmla="*/ 249548 w 994031"/>
              <a:gd name="connsiteY569" fmla="*/ 1498956 h 1564725"/>
              <a:gd name="connsiteX570" fmla="*/ 239350 w 994031"/>
              <a:gd name="connsiteY570" fmla="*/ 1492504 h 1564725"/>
              <a:gd name="connsiteX571" fmla="*/ 229360 w 994031"/>
              <a:gd name="connsiteY571" fmla="*/ 1486260 h 1564725"/>
              <a:gd name="connsiteX572" fmla="*/ 219161 w 994031"/>
              <a:gd name="connsiteY572" fmla="*/ 1479808 h 1564725"/>
              <a:gd name="connsiteX573" fmla="*/ 209379 w 994031"/>
              <a:gd name="connsiteY573" fmla="*/ 1472940 h 1564725"/>
              <a:gd name="connsiteX574" fmla="*/ 199805 w 994031"/>
              <a:gd name="connsiteY574" fmla="*/ 1466071 h 1564725"/>
              <a:gd name="connsiteX575" fmla="*/ 190231 w 994031"/>
              <a:gd name="connsiteY575" fmla="*/ 1458371 h 1564725"/>
              <a:gd name="connsiteX576" fmla="*/ 181073 w 994031"/>
              <a:gd name="connsiteY576" fmla="*/ 1451294 h 1564725"/>
              <a:gd name="connsiteX577" fmla="*/ 171708 w 994031"/>
              <a:gd name="connsiteY577" fmla="*/ 1443385 h 1564725"/>
              <a:gd name="connsiteX578" fmla="*/ 162966 w 994031"/>
              <a:gd name="connsiteY578" fmla="*/ 1435476 h 1564725"/>
              <a:gd name="connsiteX579" fmla="*/ 154225 w 994031"/>
              <a:gd name="connsiteY579" fmla="*/ 1427359 h 1564725"/>
              <a:gd name="connsiteX580" fmla="*/ 145691 w 994031"/>
              <a:gd name="connsiteY580" fmla="*/ 1418826 h 1564725"/>
              <a:gd name="connsiteX581" fmla="*/ 137366 w 994031"/>
              <a:gd name="connsiteY581" fmla="*/ 1410501 h 1564725"/>
              <a:gd name="connsiteX582" fmla="*/ 129249 w 994031"/>
              <a:gd name="connsiteY582" fmla="*/ 1401759 h 1564725"/>
              <a:gd name="connsiteX583" fmla="*/ 121340 w 994031"/>
              <a:gd name="connsiteY583" fmla="*/ 1392809 h 1564725"/>
              <a:gd name="connsiteX584" fmla="*/ 113431 w 994031"/>
              <a:gd name="connsiteY584" fmla="*/ 1383652 h 1564725"/>
              <a:gd name="connsiteX585" fmla="*/ 106147 w 994031"/>
              <a:gd name="connsiteY585" fmla="*/ 1374494 h 1564725"/>
              <a:gd name="connsiteX586" fmla="*/ 98654 w 994031"/>
              <a:gd name="connsiteY586" fmla="*/ 1364920 h 1564725"/>
              <a:gd name="connsiteX587" fmla="*/ 91786 w 994031"/>
              <a:gd name="connsiteY587" fmla="*/ 1355138 h 1564725"/>
              <a:gd name="connsiteX588" fmla="*/ 84709 w 994031"/>
              <a:gd name="connsiteY588" fmla="*/ 1345564 h 1564725"/>
              <a:gd name="connsiteX589" fmla="*/ 78465 w 994031"/>
              <a:gd name="connsiteY589" fmla="*/ 1335157 h 1564725"/>
              <a:gd name="connsiteX590" fmla="*/ 72013 w 994031"/>
              <a:gd name="connsiteY590" fmla="*/ 1325375 h 1564725"/>
              <a:gd name="connsiteX591" fmla="*/ 65769 w 994031"/>
              <a:gd name="connsiteY591" fmla="*/ 1314969 h 1564725"/>
              <a:gd name="connsiteX592" fmla="*/ 59942 w 994031"/>
              <a:gd name="connsiteY592" fmla="*/ 1304354 h 1564725"/>
              <a:gd name="connsiteX593" fmla="*/ 54322 w 994031"/>
              <a:gd name="connsiteY593" fmla="*/ 1293947 h 1564725"/>
              <a:gd name="connsiteX594" fmla="*/ 48911 w 994031"/>
              <a:gd name="connsiteY594" fmla="*/ 1282916 h 1564725"/>
              <a:gd name="connsiteX595" fmla="*/ 43916 w 994031"/>
              <a:gd name="connsiteY595" fmla="*/ 1272094 h 1564725"/>
              <a:gd name="connsiteX596" fmla="*/ 38920 w 994031"/>
              <a:gd name="connsiteY596" fmla="*/ 1261063 h 1564725"/>
              <a:gd name="connsiteX597" fmla="*/ 34342 w 994031"/>
              <a:gd name="connsiteY597" fmla="*/ 1249824 h 1564725"/>
              <a:gd name="connsiteX598" fmla="*/ 30179 w 994031"/>
              <a:gd name="connsiteY598" fmla="*/ 1238377 h 1564725"/>
              <a:gd name="connsiteX599" fmla="*/ 26224 w 994031"/>
              <a:gd name="connsiteY599" fmla="*/ 1226929 h 1564725"/>
              <a:gd name="connsiteX600" fmla="*/ 22270 w 994031"/>
              <a:gd name="connsiteY600" fmla="*/ 1215274 h 1564725"/>
              <a:gd name="connsiteX601" fmla="*/ 18732 w 994031"/>
              <a:gd name="connsiteY601" fmla="*/ 1203619 h 1564725"/>
              <a:gd name="connsiteX602" fmla="*/ 15610 w 994031"/>
              <a:gd name="connsiteY602" fmla="*/ 1191755 h 1564725"/>
              <a:gd name="connsiteX603" fmla="*/ 12696 w 994031"/>
              <a:gd name="connsiteY603" fmla="*/ 1179684 h 1564725"/>
              <a:gd name="connsiteX604" fmla="*/ 9990 w 994031"/>
              <a:gd name="connsiteY604" fmla="*/ 1167612 h 1564725"/>
              <a:gd name="connsiteX605" fmla="*/ 7701 w 994031"/>
              <a:gd name="connsiteY605" fmla="*/ 1155541 h 1564725"/>
              <a:gd name="connsiteX606" fmla="*/ 5620 w 994031"/>
              <a:gd name="connsiteY606" fmla="*/ 1143261 h 1564725"/>
              <a:gd name="connsiteX607" fmla="*/ 3954 w 994031"/>
              <a:gd name="connsiteY607" fmla="*/ 1130773 h 1564725"/>
              <a:gd name="connsiteX608" fmla="*/ 2289 w 994031"/>
              <a:gd name="connsiteY608" fmla="*/ 1118493 h 1564725"/>
              <a:gd name="connsiteX609" fmla="*/ 1457 w 994031"/>
              <a:gd name="connsiteY609" fmla="*/ 1105797 h 1564725"/>
              <a:gd name="connsiteX610" fmla="*/ 624 w 994031"/>
              <a:gd name="connsiteY610" fmla="*/ 1093101 h 1564725"/>
              <a:gd name="connsiteX611" fmla="*/ 0 w 994031"/>
              <a:gd name="connsiteY611" fmla="*/ 1080405 h 1564725"/>
              <a:gd name="connsiteX612" fmla="*/ 0 w 994031"/>
              <a:gd name="connsiteY612" fmla="*/ 1067710 h 1564725"/>
              <a:gd name="connsiteX613" fmla="*/ 208 w 994031"/>
              <a:gd name="connsiteY613" fmla="*/ 1050435 h 1564725"/>
              <a:gd name="connsiteX614" fmla="*/ 1041 w 994031"/>
              <a:gd name="connsiteY614" fmla="*/ 1033368 h 1564725"/>
              <a:gd name="connsiteX615" fmla="*/ 2289 w 994031"/>
              <a:gd name="connsiteY615" fmla="*/ 1016301 h 1564725"/>
              <a:gd name="connsiteX616" fmla="*/ 4371 w 994031"/>
              <a:gd name="connsiteY616" fmla="*/ 999443 h 1564725"/>
              <a:gd name="connsiteX617" fmla="*/ 6868 w 994031"/>
              <a:gd name="connsiteY617" fmla="*/ 982792 h 1564725"/>
              <a:gd name="connsiteX618" fmla="*/ 10198 w 994031"/>
              <a:gd name="connsiteY618" fmla="*/ 966558 h 1564725"/>
              <a:gd name="connsiteX619" fmla="*/ 13737 w 994031"/>
              <a:gd name="connsiteY619" fmla="*/ 950324 h 1564725"/>
              <a:gd name="connsiteX620" fmla="*/ 17691 w 994031"/>
              <a:gd name="connsiteY620" fmla="*/ 933882 h 1564725"/>
              <a:gd name="connsiteX621" fmla="*/ 22478 w 994031"/>
              <a:gd name="connsiteY621" fmla="*/ 917856 h 1564725"/>
              <a:gd name="connsiteX622" fmla="*/ 27681 w 994031"/>
              <a:gd name="connsiteY622" fmla="*/ 902246 h 1564725"/>
              <a:gd name="connsiteX623" fmla="*/ 33509 w 994031"/>
              <a:gd name="connsiteY623" fmla="*/ 886844 h 1564725"/>
              <a:gd name="connsiteX624" fmla="*/ 39753 w 994031"/>
              <a:gd name="connsiteY624" fmla="*/ 871651 h 1564725"/>
              <a:gd name="connsiteX625" fmla="*/ 46413 w 994031"/>
              <a:gd name="connsiteY625" fmla="*/ 856665 h 1564725"/>
              <a:gd name="connsiteX626" fmla="*/ 53698 w 994031"/>
              <a:gd name="connsiteY626" fmla="*/ 841888 h 1564725"/>
              <a:gd name="connsiteX627" fmla="*/ 61190 w 994031"/>
              <a:gd name="connsiteY627" fmla="*/ 827319 h 1564725"/>
              <a:gd name="connsiteX628" fmla="*/ 69307 w 994031"/>
              <a:gd name="connsiteY628" fmla="*/ 813166 h 1564725"/>
              <a:gd name="connsiteX629" fmla="*/ 78049 w 994031"/>
              <a:gd name="connsiteY629" fmla="*/ 799013 h 1564725"/>
              <a:gd name="connsiteX630" fmla="*/ 87207 w 994031"/>
              <a:gd name="connsiteY630" fmla="*/ 785485 h 1564725"/>
              <a:gd name="connsiteX631" fmla="*/ 96781 w 994031"/>
              <a:gd name="connsiteY631" fmla="*/ 772164 h 1564725"/>
              <a:gd name="connsiteX632" fmla="*/ 106771 w 994031"/>
              <a:gd name="connsiteY632" fmla="*/ 759052 h 1564725"/>
              <a:gd name="connsiteX633" fmla="*/ 117386 w 994031"/>
              <a:gd name="connsiteY633" fmla="*/ 746356 h 1564725"/>
              <a:gd name="connsiteX634" fmla="*/ 128208 w 994031"/>
              <a:gd name="connsiteY634" fmla="*/ 734076 h 1564725"/>
              <a:gd name="connsiteX635" fmla="*/ 139447 w 994031"/>
              <a:gd name="connsiteY635" fmla="*/ 722005 h 1564725"/>
              <a:gd name="connsiteX636" fmla="*/ 151103 w 994031"/>
              <a:gd name="connsiteY636" fmla="*/ 710141 h 1564725"/>
              <a:gd name="connsiteX637" fmla="*/ 163591 w 994031"/>
              <a:gd name="connsiteY637" fmla="*/ 699110 h 1564725"/>
              <a:gd name="connsiteX638" fmla="*/ 175870 w 994031"/>
              <a:gd name="connsiteY638" fmla="*/ 688079 h 1564725"/>
              <a:gd name="connsiteX639" fmla="*/ 188982 w 994031"/>
              <a:gd name="connsiteY639" fmla="*/ 677672 h 1564725"/>
              <a:gd name="connsiteX640" fmla="*/ 202511 w 994031"/>
              <a:gd name="connsiteY640" fmla="*/ 667266 h 1564725"/>
              <a:gd name="connsiteX641" fmla="*/ 216039 w 994031"/>
              <a:gd name="connsiteY641" fmla="*/ 657692 h 1564725"/>
              <a:gd name="connsiteX642" fmla="*/ 230192 w 994031"/>
              <a:gd name="connsiteY642" fmla="*/ 648326 h 1564725"/>
              <a:gd name="connsiteX643" fmla="*/ 244761 w 994031"/>
              <a:gd name="connsiteY643" fmla="*/ 639585 h 1564725"/>
              <a:gd name="connsiteX644" fmla="*/ 259955 w 994031"/>
              <a:gd name="connsiteY644" fmla="*/ 631051 h 1564725"/>
              <a:gd name="connsiteX645" fmla="*/ 259955 w 994031"/>
              <a:gd name="connsiteY645" fmla="*/ 438947 h 1564725"/>
              <a:gd name="connsiteX646" fmla="*/ 259747 w 994031"/>
              <a:gd name="connsiteY646" fmla="*/ 438947 h 1564725"/>
              <a:gd name="connsiteX647" fmla="*/ 259747 w 994031"/>
              <a:gd name="connsiteY647" fmla="*/ 329678 h 1564725"/>
              <a:gd name="connsiteX648" fmla="*/ 252670 w 994031"/>
              <a:gd name="connsiteY648" fmla="*/ 328221 h 1564725"/>
              <a:gd name="connsiteX649" fmla="*/ 245802 w 994031"/>
              <a:gd name="connsiteY649" fmla="*/ 326348 h 1564725"/>
              <a:gd name="connsiteX650" fmla="*/ 239350 w 994031"/>
              <a:gd name="connsiteY650" fmla="*/ 323643 h 1564725"/>
              <a:gd name="connsiteX651" fmla="*/ 233106 w 994031"/>
              <a:gd name="connsiteY651" fmla="*/ 320729 h 1564725"/>
              <a:gd name="connsiteX652" fmla="*/ 227279 w 994031"/>
              <a:gd name="connsiteY652" fmla="*/ 316982 h 1564725"/>
              <a:gd name="connsiteX653" fmla="*/ 221867 w 994031"/>
              <a:gd name="connsiteY653" fmla="*/ 312820 h 1564725"/>
              <a:gd name="connsiteX654" fmla="*/ 216872 w 994031"/>
              <a:gd name="connsiteY654" fmla="*/ 308241 h 1564725"/>
              <a:gd name="connsiteX655" fmla="*/ 211877 w 994031"/>
              <a:gd name="connsiteY655" fmla="*/ 303454 h 1564725"/>
              <a:gd name="connsiteX656" fmla="*/ 207714 w 994031"/>
              <a:gd name="connsiteY656" fmla="*/ 298043 h 1564725"/>
              <a:gd name="connsiteX657" fmla="*/ 204176 w 994031"/>
              <a:gd name="connsiteY657" fmla="*/ 292215 h 1564725"/>
              <a:gd name="connsiteX658" fmla="*/ 200846 w 994031"/>
              <a:gd name="connsiteY658" fmla="*/ 286179 h 1564725"/>
              <a:gd name="connsiteX659" fmla="*/ 198140 w 994031"/>
              <a:gd name="connsiteY659" fmla="*/ 279935 h 1564725"/>
              <a:gd name="connsiteX660" fmla="*/ 195643 w 994031"/>
              <a:gd name="connsiteY660" fmla="*/ 273275 h 1564725"/>
              <a:gd name="connsiteX661" fmla="*/ 194186 w 994031"/>
              <a:gd name="connsiteY661" fmla="*/ 266407 h 1564725"/>
              <a:gd name="connsiteX662" fmla="*/ 193145 w 994031"/>
              <a:gd name="connsiteY662" fmla="*/ 259122 h 1564725"/>
              <a:gd name="connsiteX663" fmla="*/ 192937 w 994031"/>
              <a:gd name="connsiteY663" fmla="*/ 251838 h 1564725"/>
              <a:gd name="connsiteX664" fmla="*/ 192937 w 994031"/>
              <a:gd name="connsiteY664" fmla="*/ 78881 h 1564725"/>
              <a:gd name="connsiteX665" fmla="*/ 192937 w 994031"/>
              <a:gd name="connsiteY665" fmla="*/ 74927 h 1564725"/>
              <a:gd name="connsiteX666" fmla="*/ 193145 w 994031"/>
              <a:gd name="connsiteY666" fmla="*/ 70556 h 1564725"/>
              <a:gd name="connsiteX667" fmla="*/ 193770 w 994031"/>
              <a:gd name="connsiteY667" fmla="*/ 66810 h 1564725"/>
              <a:gd name="connsiteX668" fmla="*/ 194394 w 994031"/>
              <a:gd name="connsiteY668" fmla="*/ 63063 h 1564725"/>
              <a:gd name="connsiteX669" fmla="*/ 195435 w 994031"/>
              <a:gd name="connsiteY669" fmla="*/ 59109 h 1564725"/>
              <a:gd name="connsiteX670" fmla="*/ 196475 w 994031"/>
              <a:gd name="connsiteY670" fmla="*/ 55571 h 1564725"/>
              <a:gd name="connsiteX671" fmla="*/ 197724 w 994031"/>
              <a:gd name="connsiteY671" fmla="*/ 51616 h 1564725"/>
              <a:gd name="connsiteX672" fmla="*/ 198973 w 994031"/>
              <a:gd name="connsiteY672" fmla="*/ 48286 h 1564725"/>
              <a:gd name="connsiteX673" fmla="*/ 200846 w 994031"/>
              <a:gd name="connsiteY673" fmla="*/ 44748 h 1564725"/>
              <a:gd name="connsiteX674" fmla="*/ 202303 w 994031"/>
              <a:gd name="connsiteY674" fmla="*/ 41418 h 1564725"/>
              <a:gd name="connsiteX675" fmla="*/ 204384 w 994031"/>
              <a:gd name="connsiteY675" fmla="*/ 38088 h 1564725"/>
              <a:gd name="connsiteX676" fmla="*/ 206257 w 994031"/>
              <a:gd name="connsiteY676" fmla="*/ 34758 h 1564725"/>
              <a:gd name="connsiteX677" fmla="*/ 208547 w 994031"/>
              <a:gd name="connsiteY677" fmla="*/ 31636 h 1564725"/>
              <a:gd name="connsiteX678" fmla="*/ 210836 w 994031"/>
              <a:gd name="connsiteY678" fmla="*/ 28722 h 1564725"/>
              <a:gd name="connsiteX679" fmla="*/ 215831 w 994031"/>
              <a:gd name="connsiteY679" fmla="*/ 23310 h 1564725"/>
              <a:gd name="connsiteX680" fmla="*/ 221659 w 994031"/>
              <a:gd name="connsiteY680" fmla="*/ 18107 h 1564725"/>
              <a:gd name="connsiteX681" fmla="*/ 224573 w 994031"/>
              <a:gd name="connsiteY681" fmla="*/ 15610 h 1564725"/>
              <a:gd name="connsiteX682" fmla="*/ 227695 w 994031"/>
              <a:gd name="connsiteY682" fmla="*/ 13528 h 1564725"/>
              <a:gd name="connsiteX683" fmla="*/ 230609 w 994031"/>
              <a:gd name="connsiteY683" fmla="*/ 11447 h 1564725"/>
              <a:gd name="connsiteX684" fmla="*/ 233939 w 994031"/>
              <a:gd name="connsiteY684" fmla="*/ 9574 h 1564725"/>
              <a:gd name="connsiteX685" fmla="*/ 237685 w 994031"/>
              <a:gd name="connsiteY685" fmla="*/ 7909 h 1564725"/>
              <a:gd name="connsiteX686" fmla="*/ 241015 w 994031"/>
              <a:gd name="connsiteY686" fmla="*/ 6244 h 1564725"/>
              <a:gd name="connsiteX687" fmla="*/ 244553 w 994031"/>
              <a:gd name="connsiteY687" fmla="*/ 4787 h 1564725"/>
              <a:gd name="connsiteX688" fmla="*/ 248092 w 994031"/>
              <a:gd name="connsiteY688" fmla="*/ 3538 h 1564725"/>
              <a:gd name="connsiteX689" fmla="*/ 252046 w 994031"/>
              <a:gd name="connsiteY689" fmla="*/ 2497 h 1564725"/>
              <a:gd name="connsiteX690" fmla="*/ 255792 w 994031"/>
              <a:gd name="connsiteY690" fmla="*/ 1457 h 1564725"/>
              <a:gd name="connsiteX691" fmla="*/ 259747 w 994031"/>
              <a:gd name="connsiteY691" fmla="*/ 832 h 1564725"/>
              <a:gd name="connsiteX692" fmla="*/ 263493 w 994031"/>
              <a:gd name="connsiteY692" fmla="*/ 208 h 156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Lst>
            <a:rect l="l" t="t" r="r" b="b"/>
            <a:pathLst>
              <a:path w="994031" h="1564725">
                <a:moveTo>
                  <a:pt x="698902" y="1048977"/>
                </a:moveTo>
                <a:lnTo>
                  <a:pt x="710350" y="1048977"/>
                </a:lnTo>
                <a:lnTo>
                  <a:pt x="721589" y="1049185"/>
                </a:lnTo>
                <a:lnTo>
                  <a:pt x="733036" y="1050017"/>
                </a:lnTo>
                <a:lnTo>
                  <a:pt x="744483" y="1051057"/>
                </a:lnTo>
                <a:lnTo>
                  <a:pt x="756347" y="1052305"/>
                </a:lnTo>
                <a:lnTo>
                  <a:pt x="767794" y="1053969"/>
                </a:lnTo>
                <a:lnTo>
                  <a:pt x="779449" y="1056049"/>
                </a:lnTo>
                <a:lnTo>
                  <a:pt x="791312" y="1058546"/>
                </a:lnTo>
                <a:lnTo>
                  <a:pt x="803384" y="1061666"/>
                </a:lnTo>
                <a:lnTo>
                  <a:pt x="815247" y="1064786"/>
                </a:lnTo>
                <a:lnTo>
                  <a:pt x="827319" y="1068530"/>
                </a:lnTo>
                <a:lnTo>
                  <a:pt x="827319" y="1077058"/>
                </a:lnTo>
                <a:lnTo>
                  <a:pt x="826695" y="1085378"/>
                </a:lnTo>
                <a:lnTo>
                  <a:pt x="826278" y="1093907"/>
                </a:lnTo>
                <a:lnTo>
                  <a:pt x="825446" y="1102227"/>
                </a:lnTo>
                <a:lnTo>
                  <a:pt x="824613" y="1110547"/>
                </a:lnTo>
                <a:lnTo>
                  <a:pt x="823365" y="1118659"/>
                </a:lnTo>
                <a:lnTo>
                  <a:pt x="821908" y="1126772"/>
                </a:lnTo>
                <a:lnTo>
                  <a:pt x="820243" y="1134884"/>
                </a:lnTo>
                <a:lnTo>
                  <a:pt x="818577" y="1142996"/>
                </a:lnTo>
                <a:lnTo>
                  <a:pt x="816704" y="1150900"/>
                </a:lnTo>
                <a:lnTo>
                  <a:pt x="814623" y="1158805"/>
                </a:lnTo>
                <a:lnTo>
                  <a:pt x="812125" y="1166501"/>
                </a:lnTo>
                <a:lnTo>
                  <a:pt x="809628" y="1174197"/>
                </a:lnTo>
                <a:lnTo>
                  <a:pt x="806922" y="1181685"/>
                </a:lnTo>
                <a:lnTo>
                  <a:pt x="804008" y="1189174"/>
                </a:lnTo>
                <a:lnTo>
                  <a:pt x="800886" y="1196662"/>
                </a:lnTo>
                <a:lnTo>
                  <a:pt x="797556" y="1203942"/>
                </a:lnTo>
                <a:lnTo>
                  <a:pt x="794434" y="1211222"/>
                </a:lnTo>
                <a:lnTo>
                  <a:pt x="790688" y="1218503"/>
                </a:lnTo>
                <a:lnTo>
                  <a:pt x="787150" y="1225367"/>
                </a:lnTo>
                <a:lnTo>
                  <a:pt x="783195" y="1232439"/>
                </a:lnTo>
                <a:lnTo>
                  <a:pt x="779033" y="1239303"/>
                </a:lnTo>
                <a:lnTo>
                  <a:pt x="774662" y="1245959"/>
                </a:lnTo>
                <a:lnTo>
                  <a:pt x="770499" y="1252616"/>
                </a:lnTo>
                <a:lnTo>
                  <a:pt x="765921" y="1259272"/>
                </a:lnTo>
                <a:lnTo>
                  <a:pt x="761133" y="1265512"/>
                </a:lnTo>
                <a:lnTo>
                  <a:pt x="756347" y="1271960"/>
                </a:lnTo>
                <a:lnTo>
                  <a:pt x="751559" y="1278200"/>
                </a:lnTo>
                <a:lnTo>
                  <a:pt x="746356" y="1284233"/>
                </a:lnTo>
                <a:lnTo>
                  <a:pt x="740945" y="1290057"/>
                </a:lnTo>
                <a:lnTo>
                  <a:pt x="735742" y="1295673"/>
                </a:lnTo>
                <a:lnTo>
                  <a:pt x="730122" y="1301497"/>
                </a:lnTo>
                <a:lnTo>
                  <a:pt x="724294" y="1306905"/>
                </a:lnTo>
                <a:lnTo>
                  <a:pt x="718467" y="1312314"/>
                </a:lnTo>
                <a:lnTo>
                  <a:pt x="712847" y="1317722"/>
                </a:lnTo>
                <a:lnTo>
                  <a:pt x="706395" y="1322922"/>
                </a:lnTo>
                <a:lnTo>
                  <a:pt x="700359" y="1327706"/>
                </a:lnTo>
                <a:lnTo>
                  <a:pt x="694115" y="1332490"/>
                </a:lnTo>
                <a:lnTo>
                  <a:pt x="687663" y="1337482"/>
                </a:lnTo>
                <a:lnTo>
                  <a:pt x="681211" y="1341850"/>
                </a:lnTo>
                <a:lnTo>
                  <a:pt x="674551" y="1346219"/>
                </a:lnTo>
                <a:lnTo>
                  <a:pt x="667891" y="1350379"/>
                </a:lnTo>
                <a:lnTo>
                  <a:pt x="660815" y="1354331"/>
                </a:lnTo>
                <a:lnTo>
                  <a:pt x="653946" y="1358283"/>
                </a:lnTo>
                <a:lnTo>
                  <a:pt x="647078" y="1362235"/>
                </a:lnTo>
                <a:lnTo>
                  <a:pt x="639793" y="1365355"/>
                </a:lnTo>
                <a:lnTo>
                  <a:pt x="632509" y="1369099"/>
                </a:lnTo>
                <a:lnTo>
                  <a:pt x="625016" y="1372011"/>
                </a:lnTo>
                <a:lnTo>
                  <a:pt x="617732" y="1375132"/>
                </a:lnTo>
                <a:lnTo>
                  <a:pt x="610239" y="1378044"/>
                </a:lnTo>
                <a:lnTo>
                  <a:pt x="602538" y="1380748"/>
                </a:lnTo>
                <a:lnTo>
                  <a:pt x="594837" y="1383244"/>
                </a:lnTo>
                <a:lnTo>
                  <a:pt x="586928" y="1385740"/>
                </a:lnTo>
                <a:lnTo>
                  <a:pt x="579019" y="1387820"/>
                </a:lnTo>
                <a:lnTo>
                  <a:pt x="571318" y="1389692"/>
                </a:lnTo>
                <a:lnTo>
                  <a:pt x="562993" y="1391356"/>
                </a:lnTo>
                <a:lnTo>
                  <a:pt x="555292" y="1392812"/>
                </a:lnTo>
                <a:lnTo>
                  <a:pt x="547175" y="1394476"/>
                </a:lnTo>
                <a:lnTo>
                  <a:pt x="538642" y="1395724"/>
                </a:lnTo>
                <a:lnTo>
                  <a:pt x="530525" y="1396556"/>
                </a:lnTo>
                <a:lnTo>
                  <a:pt x="521991" y="1397180"/>
                </a:lnTo>
                <a:lnTo>
                  <a:pt x="513874" y="1397804"/>
                </a:lnTo>
                <a:lnTo>
                  <a:pt x="505341" y="1398012"/>
                </a:lnTo>
                <a:lnTo>
                  <a:pt x="496600" y="1398012"/>
                </a:lnTo>
                <a:lnTo>
                  <a:pt x="488482" y="1398012"/>
                </a:lnTo>
                <a:lnTo>
                  <a:pt x="480365" y="1397804"/>
                </a:lnTo>
                <a:lnTo>
                  <a:pt x="472456" y="1397180"/>
                </a:lnTo>
                <a:lnTo>
                  <a:pt x="464339" y="1396556"/>
                </a:lnTo>
                <a:lnTo>
                  <a:pt x="456430" y="1395724"/>
                </a:lnTo>
                <a:lnTo>
                  <a:pt x="448729" y="1394684"/>
                </a:lnTo>
                <a:lnTo>
                  <a:pt x="440821" y="1393436"/>
                </a:lnTo>
                <a:lnTo>
                  <a:pt x="432912" y="1391980"/>
                </a:lnTo>
                <a:lnTo>
                  <a:pt x="425003" y="1390108"/>
                </a:lnTo>
                <a:lnTo>
                  <a:pt x="417510" y="1388652"/>
                </a:lnTo>
                <a:lnTo>
                  <a:pt x="410017" y="1386572"/>
                </a:lnTo>
                <a:lnTo>
                  <a:pt x="402525" y="1384492"/>
                </a:lnTo>
                <a:lnTo>
                  <a:pt x="395240" y="1381996"/>
                </a:lnTo>
                <a:lnTo>
                  <a:pt x="387747" y="1379708"/>
                </a:lnTo>
                <a:lnTo>
                  <a:pt x="380463" y="1377004"/>
                </a:lnTo>
                <a:lnTo>
                  <a:pt x="373178" y="1374299"/>
                </a:lnTo>
                <a:lnTo>
                  <a:pt x="366310" y="1371179"/>
                </a:lnTo>
                <a:lnTo>
                  <a:pt x="359025" y="1368267"/>
                </a:lnTo>
                <a:lnTo>
                  <a:pt x="345497" y="1361195"/>
                </a:lnTo>
                <a:lnTo>
                  <a:pt x="331760" y="1353915"/>
                </a:lnTo>
                <a:lnTo>
                  <a:pt x="318856" y="1345803"/>
                </a:lnTo>
                <a:lnTo>
                  <a:pt x="306160" y="1337482"/>
                </a:lnTo>
                <a:lnTo>
                  <a:pt x="294089" y="1328330"/>
                </a:lnTo>
                <a:lnTo>
                  <a:pt x="282225" y="1318762"/>
                </a:lnTo>
                <a:lnTo>
                  <a:pt x="271194" y="1308777"/>
                </a:lnTo>
                <a:lnTo>
                  <a:pt x="260163" y="1297961"/>
                </a:lnTo>
                <a:lnTo>
                  <a:pt x="249757" y="1286729"/>
                </a:lnTo>
                <a:lnTo>
                  <a:pt x="239975" y="1275288"/>
                </a:lnTo>
                <a:lnTo>
                  <a:pt x="230609" y="1263224"/>
                </a:lnTo>
                <a:lnTo>
                  <a:pt x="221867" y="1250744"/>
                </a:lnTo>
                <a:lnTo>
                  <a:pt x="213750" y="1237847"/>
                </a:lnTo>
                <a:lnTo>
                  <a:pt x="206257" y="1224535"/>
                </a:lnTo>
                <a:lnTo>
                  <a:pt x="199181" y="1210598"/>
                </a:lnTo>
                <a:lnTo>
                  <a:pt x="192937" y="1196662"/>
                </a:lnTo>
                <a:lnTo>
                  <a:pt x="190023" y="1189590"/>
                </a:lnTo>
                <a:lnTo>
                  <a:pt x="187109" y="1182309"/>
                </a:lnTo>
                <a:lnTo>
                  <a:pt x="184404" y="1175029"/>
                </a:lnTo>
                <a:lnTo>
                  <a:pt x="182114" y="1167749"/>
                </a:lnTo>
                <a:lnTo>
                  <a:pt x="180033" y="1160261"/>
                </a:lnTo>
                <a:lnTo>
                  <a:pt x="177744" y="1152773"/>
                </a:lnTo>
                <a:lnTo>
                  <a:pt x="175662" y="1145076"/>
                </a:lnTo>
                <a:lnTo>
                  <a:pt x="174205" y="1137588"/>
                </a:lnTo>
                <a:lnTo>
                  <a:pt x="172332" y="1129684"/>
                </a:lnTo>
                <a:lnTo>
                  <a:pt x="171291" y="1121988"/>
                </a:lnTo>
                <a:lnTo>
                  <a:pt x="170043" y="1114083"/>
                </a:lnTo>
                <a:lnTo>
                  <a:pt x="168794" y="1106179"/>
                </a:lnTo>
                <a:lnTo>
                  <a:pt x="168170" y="1098483"/>
                </a:lnTo>
                <a:lnTo>
                  <a:pt x="167337" y="1090163"/>
                </a:lnTo>
                <a:lnTo>
                  <a:pt x="176703" y="1095571"/>
                </a:lnTo>
                <a:lnTo>
                  <a:pt x="186277" y="1100147"/>
                </a:lnTo>
                <a:lnTo>
                  <a:pt x="195643" y="1104723"/>
                </a:lnTo>
                <a:lnTo>
                  <a:pt x="205009" y="1108675"/>
                </a:lnTo>
                <a:lnTo>
                  <a:pt x="214375" y="1112003"/>
                </a:lnTo>
                <a:lnTo>
                  <a:pt x="223740" y="1114915"/>
                </a:lnTo>
                <a:lnTo>
                  <a:pt x="233106" y="1117619"/>
                </a:lnTo>
                <a:lnTo>
                  <a:pt x="242472" y="1119907"/>
                </a:lnTo>
                <a:lnTo>
                  <a:pt x="252046" y="1121572"/>
                </a:lnTo>
                <a:lnTo>
                  <a:pt x="261412" y="1123028"/>
                </a:lnTo>
                <a:lnTo>
                  <a:pt x="270778" y="1124068"/>
                </a:lnTo>
                <a:lnTo>
                  <a:pt x="280560" y="1124900"/>
                </a:lnTo>
                <a:lnTo>
                  <a:pt x="289926" y="1125316"/>
                </a:lnTo>
                <a:lnTo>
                  <a:pt x="299500" y="1125316"/>
                </a:lnTo>
                <a:lnTo>
                  <a:pt x="308866" y="1125316"/>
                </a:lnTo>
                <a:lnTo>
                  <a:pt x="318440" y="1124692"/>
                </a:lnTo>
                <a:lnTo>
                  <a:pt x="328222" y="1124068"/>
                </a:lnTo>
                <a:lnTo>
                  <a:pt x="337796" y="1123028"/>
                </a:lnTo>
                <a:lnTo>
                  <a:pt x="347578" y="1121988"/>
                </a:lnTo>
                <a:lnTo>
                  <a:pt x="357152" y="1120323"/>
                </a:lnTo>
                <a:lnTo>
                  <a:pt x="366934" y="1118867"/>
                </a:lnTo>
                <a:lnTo>
                  <a:pt x="376508" y="1116995"/>
                </a:lnTo>
                <a:lnTo>
                  <a:pt x="396072" y="1112835"/>
                </a:lnTo>
                <a:lnTo>
                  <a:pt x="415845" y="1108259"/>
                </a:lnTo>
                <a:lnTo>
                  <a:pt x="435409" y="1102851"/>
                </a:lnTo>
                <a:lnTo>
                  <a:pt x="455598" y="1097443"/>
                </a:lnTo>
                <a:lnTo>
                  <a:pt x="475578" y="1091827"/>
                </a:lnTo>
                <a:lnTo>
                  <a:pt x="516372" y="1080178"/>
                </a:lnTo>
                <a:lnTo>
                  <a:pt x="537185" y="1074562"/>
                </a:lnTo>
                <a:lnTo>
                  <a:pt x="557998" y="1069362"/>
                </a:lnTo>
                <a:lnTo>
                  <a:pt x="579019" y="1064370"/>
                </a:lnTo>
                <a:lnTo>
                  <a:pt x="600249" y="1059794"/>
                </a:lnTo>
                <a:lnTo>
                  <a:pt x="611071" y="1057714"/>
                </a:lnTo>
                <a:lnTo>
                  <a:pt x="621686" y="1055841"/>
                </a:lnTo>
                <a:lnTo>
                  <a:pt x="632509" y="1054385"/>
                </a:lnTo>
                <a:lnTo>
                  <a:pt x="643748" y="1052721"/>
                </a:lnTo>
                <a:lnTo>
                  <a:pt x="654571" y="1051681"/>
                </a:lnTo>
                <a:lnTo>
                  <a:pt x="665393" y="1050433"/>
                </a:lnTo>
                <a:lnTo>
                  <a:pt x="676632" y="1049809"/>
                </a:lnTo>
                <a:lnTo>
                  <a:pt x="687663" y="1049185"/>
                </a:lnTo>
                <a:close/>
                <a:moveTo>
                  <a:pt x="357032" y="801093"/>
                </a:moveTo>
                <a:cubicBezTo>
                  <a:pt x="412466" y="801093"/>
                  <a:pt x="457404" y="846031"/>
                  <a:pt x="457404" y="901465"/>
                </a:cubicBezTo>
                <a:cubicBezTo>
                  <a:pt x="457404" y="956899"/>
                  <a:pt x="412466" y="1001837"/>
                  <a:pt x="357032" y="1001837"/>
                </a:cubicBezTo>
                <a:cubicBezTo>
                  <a:pt x="301598" y="1001837"/>
                  <a:pt x="256660" y="956899"/>
                  <a:pt x="256660" y="901465"/>
                </a:cubicBezTo>
                <a:cubicBezTo>
                  <a:pt x="256660" y="846031"/>
                  <a:pt x="301598" y="801093"/>
                  <a:pt x="357032" y="801093"/>
                </a:cubicBezTo>
                <a:close/>
                <a:moveTo>
                  <a:pt x="575275" y="715621"/>
                </a:moveTo>
                <a:cubicBezTo>
                  <a:pt x="618497" y="715621"/>
                  <a:pt x="653535" y="750659"/>
                  <a:pt x="653535" y="793881"/>
                </a:cubicBezTo>
                <a:cubicBezTo>
                  <a:pt x="653535" y="837103"/>
                  <a:pt x="618497" y="872141"/>
                  <a:pt x="575275" y="872141"/>
                </a:cubicBezTo>
                <a:cubicBezTo>
                  <a:pt x="532053" y="872141"/>
                  <a:pt x="497015" y="837103"/>
                  <a:pt x="497015" y="793881"/>
                </a:cubicBezTo>
                <a:cubicBezTo>
                  <a:pt x="497015" y="750659"/>
                  <a:pt x="532053" y="715621"/>
                  <a:pt x="575275" y="715621"/>
                </a:cubicBezTo>
                <a:close/>
                <a:moveTo>
                  <a:pt x="516003" y="477148"/>
                </a:moveTo>
                <a:cubicBezTo>
                  <a:pt x="549939" y="477148"/>
                  <a:pt x="577449" y="504658"/>
                  <a:pt x="577449" y="538594"/>
                </a:cubicBezTo>
                <a:cubicBezTo>
                  <a:pt x="577449" y="572530"/>
                  <a:pt x="549939" y="600040"/>
                  <a:pt x="516003" y="600040"/>
                </a:cubicBezTo>
                <a:cubicBezTo>
                  <a:pt x="482067" y="600040"/>
                  <a:pt x="454557" y="572530"/>
                  <a:pt x="454557" y="538594"/>
                </a:cubicBezTo>
                <a:cubicBezTo>
                  <a:pt x="454557" y="504658"/>
                  <a:pt x="482067" y="477148"/>
                  <a:pt x="516003" y="477148"/>
                </a:cubicBezTo>
                <a:close/>
                <a:moveTo>
                  <a:pt x="271818" y="75759"/>
                </a:moveTo>
                <a:lnTo>
                  <a:pt x="270570" y="76176"/>
                </a:lnTo>
                <a:lnTo>
                  <a:pt x="269529" y="76800"/>
                </a:lnTo>
                <a:lnTo>
                  <a:pt x="268696" y="77633"/>
                </a:lnTo>
                <a:lnTo>
                  <a:pt x="268696" y="78881"/>
                </a:lnTo>
                <a:lnTo>
                  <a:pt x="268696" y="251838"/>
                </a:lnTo>
                <a:lnTo>
                  <a:pt x="268696" y="253086"/>
                </a:lnTo>
                <a:lnTo>
                  <a:pt x="269529" y="253919"/>
                </a:lnTo>
                <a:lnTo>
                  <a:pt x="270570" y="254751"/>
                </a:lnTo>
                <a:lnTo>
                  <a:pt x="271818" y="254751"/>
                </a:lnTo>
                <a:lnTo>
                  <a:pt x="335090" y="254751"/>
                </a:lnTo>
                <a:lnTo>
                  <a:pt x="335090" y="438947"/>
                </a:lnTo>
                <a:lnTo>
                  <a:pt x="335298" y="438947"/>
                </a:lnTo>
                <a:lnTo>
                  <a:pt x="335298" y="677881"/>
                </a:lnTo>
                <a:lnTo>
                  <a:pt x="314277" y="688495"/>
                </a:lnTo>
                <a:lnTo>
                  <a:pt x="300540" y="695155"/>
                </a:lnTo>
                <a:lnTo>
                  <a:pt x="287012" y="702648"/>
                </a:lnTo>
                <a:lnTo>
                  <a:pt x="274316" y="710141"/>
                </a:lnTo>
                <a:lnTo>
                  <a:pt x="261620" y="718258"/>
                </a:lnTo>
                <a:lnTo>
                  <a:pt x="249340" y="726792"/>
                </a:lnTo>
                <a:lnTo>
                  <a:pt x="237477" y="735949"/>
                </a:lnTo>
                <a:lnTo>
                  <a:pt x="226030" y="745315"/>
                </a:lnTo>
                <a:lnTo>
                  <a:pt x="214791" y="754681"/>
                </a:lnTo>
                <a:lnTo>
                  <a:pt x="203968" y="764880"/>
                </a:lnTo>
                <a:lnTo>
                  <a:pt x="193769" y="775078"/>
                </a:lnTo>
                <a:lnTo>
                  <a:pt x="183571" y="785693"/>
                </a:lnTo>
                <a:lnTo>
                  <a:pt x="174205" y="796515"/>
                </a:lnTo>
                <a:lnTo>
                  <a:pt x="164839" y="807963"/>
                </a:lnTo>
                <a:lnTo>
                  <a:pt x="156098" y="819410"/>
                </a:lnTo>
                <a:lnTo>
                  <a:pt x="147564" y="831481"/>
                </a:lnTo>
                <a:lnTo>
                  <a:pt x="139656" y="843761"/>
                </a:lnTo>
                <a:lnTo>
                  <a:pt x="132163" y="856041"/>
                </a:lnTo>
                <a:lnTo>
                  <a:pt x="125295" y="868737"/>
                </a:lnTo>
                <a:lnTo>
                  <a:pt x="118634" y="881641"/>
                </a:lnTo>
                <a:lnTo>
                  <a:pt x="112182" y="894753"/>
                </a:lnTo>
                <a:lnTo>
                  <a:pt x="106563" y="908282"/>
                </a:lnTo>
                <a:lnTo>
                  <a:pt x="101360" y="921810"/>
                </a:lnTo>
                <a:lnTo>
                  <a:pt x="96573" y="935755"/>
                </a:lnTo>
                <a:lnTo>
                  <a:pt x="92410" y="949700"/>
                </a:lnTo>
                <a:lnTo>
                  <a:pt x="88455" y="963852"/>
                </a:lnTo>
                <a:lnTo>
                  <a:pt x="85125" y="978422"/>
                </a:lnTo>
                <a:lnTo>
                  <a:pt x="82003" y="992783"/>
                </a:lnTo>
                <a:lnTo>
                  <a:pt x="79922" y="1007352"/>
                </a:lnTo>
                <a:lnTo>
                  <a:pt x="78049" y="1022337"/>
                </a:lnTo>
                <a:lnTo>
                  <a:pt x="76592" y="1037114"/>
                </a:lnTo>
                <a:lnTo>
                  <a:pt x="75968" y="1052308"/>
                </a:lnTo>
                <a:lnTo>
                  <a:pt x="75759" y="1067710"/>
                </a:lnTo>
                <a:lnTo>
                  <a:pt x="75759" y="1078532"/>
                </a:lnTo>
                <a:lnTo>
                  <a:pt x="75968" y="1089147"/>
                </a:lnTo>
                <a:lnTo>
                  <a:pt x="77008" y="1099970"/>
                </a:lnTo>
                <a:lnTo>
                  <a:pt x="77841" y="1110584"/>
                </a:lnTo>
                <a:lnTo>
                  <a:pt x="79090" y="1121199"/>
                </a:lnTo>
                <a:lnTo>
                  <a:pt x="80546" y="1131814"/>
                </a:lnTo>
                <a:lnTo>
                  <a:pt x="82003" y="1142012"/>
                </a:lnTo>
                <a:lnTo>
                  <a:pt x="84085" y="1152627"/>
                </a:lnTo>
                <a:lnTo>
                  <a:pt x="86374" y="1162617"/>
                </a:lnTo>
                <a:lnTo>
                  <a:pt x="89080" y="1172815"/>
                </a:lnTo>
                <a:lnTo>
                  <a:pt x="91786" y="1182806"/>
                </a:lnTo>
                <a:lnTo>
                  <a:pt x="94491" y="1192796"/>
                </a:lnTo>
                <a:lnTo>
                  <a:pt x="97821" y="1202786"/>
                </a:lnTo>
                <a:lnTo>
                  <a:pt x="101151" y="1212360"/>
                </a:lnTo>
                <a:lnTo>
                  <a:pt x="104898" y="1221934"/>
                </a:lnTo>
                <a:lnTo>
                  <a:pt x="108644" y="1231300"/>
                </a:lnTo>
                <a:lnTo>
                  <a:pt x="112807" y="1240666"/>
                </a:lnTo>
                <a:lnTo>
                  <a:pt x="116969" y="1250032"/>
                </a:lnTo>
                <a:lnTo>
                  <a:pt x="121964" y="1259190"/>
                </a:lnTo>
                <a:lnTo>
                  <a:pt x="126335" y="1268139"/>
                </a:lnTo>
                <a:lnTo>
                  <a:pt x="131538" y="1277297"/>
                </a:lnTo>
                <a:lnTo>
                  <a:pt x="136742" y="1286038"/>
                </a:lnTo>
                <a:lnTo>
                  <a:pt x="142153" y="1294572"/>
                </a:lnTo>
                <a:lnTo>
                  <a:pt x="147564" y="1302897"/>
                </a:lnTo>
                <a:lnTo>
                  <a:pt x="153392" y="1311430"/>
                </a:lnTo>
                <a:lnTo>
                  <a:pt x="159428" y="1319547"/>
                </a:lnTo>
                <a:lnTo>
                  <a:pt x="165672" y="1327665"/>
                </a:lnTo>
                <a:lnTo>
                  <a:pt x="171916" y="1335574"/>
                </a:lnTo>
                <a:lnTo>
                  <a:pt x="178368" y="1343482"/>
                </a:lnTo>
                <a:lnTo>
                  <a:pt x="185236" y="1350975"/>
                </a:lnTo>
                <a:lnTo>
                  <a:pt x="191896" y="1358260"/>
                </a:lnTo>
                <a:lnTo>
                  <a:pt x="199181" y="1365336"/>
                </a:lnTo>
                <a:lnTo>
                  <a:pt x="206465" y="1372621"/>
                </a:lnTo>
                <a:lnTo>
                  <a:pt x="213750" y="1379281"/>
                </a:lnTo>
                <a:lnTo>
                  <a:pt x="221243" y="1386357"/>
                </a:lnTo>
                <a:lnTo>
                  <a:pt x="229152" y="1392601"/>
                </a:lnTo>
                <a:lnTo>
                  <a:pt x="236852" y="1399053"/>
                </a:lnTo>
                <a:lnTo>
                  <a:pt x="245178" y="1405297"/>
                </a:lnTo>
                <a:lnTo>
                  <a:pt x="253295" y="1411333"/>
                </a:lnTo>
                <a:lnTo>
                  <a:pt x="261620" y="1417161"/>
                </a:lnTo>
                <a:lnTo>
                  <a:pt x="270153" y="1422572"/>
                </a:lnTo>
                <a:lnTo>
                  <a:pt x="278687" y="1427983"/>
                </a:lnTo>
                <a:lnTo>
                  <a:pt x="287428" y="1432979"/>
                </a:lnTo>
                <a:lnTo>
                  <a:pt x="296378" y="1438182"/>
                </a:lnTo>
                <a:lnTo>
                  <a:pt x="305535" y="1442761"/>
                </a:lnTo>
                <a:lnTo>
                  <a:pt x="314485" y="1447548"/>
                </a:lnTo>
                <a:lnTo>
                  <a:pt x="323851" y="1451710"/>
                </a:lnTo>
                <a:lnTo>
                  <a:pt x="333217" y="1456081"/>
                </a:lnTo>
                <a:lnTo>
                  <a:pt x="342583" y="1459619"/>
                </a:lnTo>
                <a:lnTo>
                  <a:pt x="352157" y="1463574"/>
                </a:lnTo>
                <a:lnTo>
                  <a:pt x="361939" y="1466904"/>
                </a:lnTo>
                <a:lnTo>
                  <a:pt x="371929" y="1470234"/>
                </a:lnTo>
                <a:lnTo>
                  <a:pt x="381919" y="1472940"/>
                </a:lnTo>
                <a:lnTo>
                  <a:pt x="391701" y="1475645"/>
                </a:lnTo>
                <a:lnTo>
                  <a:pt x="402108" y="1478351"/>
                </a:lnTo>
                <a:lnTo>
                  <a:pt x="412098" y="1480432"/>
                </a:lnTo>
                <a:lnTo>
                  <a:pt x="422505" y="1482514"/>
                </a:lnTo>
                <a:lnTo>
                  <a:pt x="432911" y="1484179"/>
                </a:lnTo>
                <a:lnTo>
                  <a:pt x="443526" y="1485636"/>
                </a:lnTo>
                <a:lnTo>
                  <a:pt x="453933" y="1486884"/>
                </a:lnTo>
                <a:lnTo>
                  <a:pt x="464547" y="1487717"/>
                </a:lnTo>
                <a:lnTo>
                  <a:pt x="475370" y="1488549"/>
                </a:lnTo>
                <a:lnTo>
                  <a:pt x="485985" y="1488966"/>
                </a:lnTo>
                <a:lnTo>
                  <a:pt x="496807" y="1488966"/>
                </a:lnTo>
                <a:lnTo>
                  <a:pt x="507630" y="1488966"/>
                </a:lnTo>
                <a:lnTo>
                  <a:pt x="518661" y="1488549"/>
                </a:lnTo>
                <a:lnTo>
                  <a:pt x="529484" y="1487717"/>
                </a:lnTo>
                <a:lnTo>
                  <a:pt x="540099" y="1486884"/>
                </a:lnTo>
                <a:lnTo>
                  <a:pt x="550505" y="1485636"/>
                </a:lnTo>
                <a:lnTo>
                  <a:pt x="561120" y="1484179"/>
                </a:lnTo>
                <a:lnTo>
                  <a:pt x="571526" y="1482514"/>
                </a:lnTo>
                <a:lnTo>
                  <a:pt x="581725" y="1480432"/>
                </a:lnTo>
                <a:lnTo>
                  <a:pt x="591923" y="1478351"/>
                </a:lnTo>
                <a:lnTo>
                  <a:pt x="602329" y="1475645"/>
                </a:lnTo>
                <a:lnTo>
                  <a:pt x="612112" y="1472940"/>
                </a:lnTo>
                <a:lnTo>
                  <a:pt x="622102" y="1470234"/>
                </a:lnTo>
                <a:lnTo>
                  <a:pt x="632092" y="1466904"/>
                </a:lnTo>
                <a:lnTo>
                  <a:pt x="641874" y="1463574"/>
                </a:lnTo>
                <a:lnTo>
                  <a:pt x="651448" y="1459619"/>
                </a:lnTo>
                <a:lnTo>
                  <a:pt x="660814" y="1456081"/>
                </a:lnTo>
                <a:lnTo>
                  <a:pt x="670180" y="1451710"/>
                </a:lnTo>
                <a:lnTo>
                  <a:pt x="679546" y="1447548"/>
                </a:lnTo>
                <a:lnTo>
                  <a:pt x="688495" y="1442761"/>
                </a:lnTo>
                <a:lnTo>
                  <a:pt x="697653" y="1438182"/>
                </a:lnTo>
                <a:lnTo>
                  <a:pt x="706603" y="1432979"/>
                </a:lnTo>
                <a:lnTo>
                  <a:pt x="715344" y="1427983"/>
                </a:lnTo>
                <a:lnTo>
                  <a:pt x="723878" y="1422572"/>
                </a:lnTo>
                <a:lnTo>
                  <a:pt x="732411" y="1417161"/>
                </a:lnTo>
                <a:lnTo>
                  <a:pt x="740736" y="1411333"/>
                </a:lnTo>
                <a:lnTo>
                  <a:pt x="748853" y="1405297"/>
                </a:lnTo>
                <a:lnTo>
                  <a:pt x="757179" y="1399053"/>
                </a:lnTo>
                <a:lnTo>
                  <a:pt x="764879" y="1392601"/>
                </a:lnTo>
                <a:lnTo>
                  <a:pt x="772580" y="1386357"/>
                </a:lnTo>
                <a:lnTo>
                  <a:pt x="780073" y="1379281"/>
                </a:lnTo>
                <a:lnTo>
                  <a:pt x="787566" y="1372621"/>
                </a:lnTo>
                <a:lnTo>
                  <a:pt x="794850" y="1365336"/>
                </a:lnTo>
                <a:lnTo>
                  <a:pt x="801719" y="1358260"/>
                </a:lnTo>
                <a:lnTo>
                  <a:pt x="808795" y="1350975"/>
                </a:lnTo>
                <a:lnTo>
                  <a:pt x="815455" y="1343482"/>
                </a:lnTo>
                <a:lnTo>
                  <a:pt x="822115" y="1335574"/>
                </a:lnTo>
                <a:lnTo>
                  <a:pt x="828359" y="1327665"/>
                </a:lnTo>
                <a:lnTo>
                  <a:pt x="834603" y="1319547"/>
                </a:lnTo>
                <a:lnTo>
                  <a:pt x="840431" y="1311430"/>
                </a:lnTo>
                <a:lnTo>
                  <a:pt x="846258" y="1302897"/>
                </a:lnTo>
                <a:lnTo>
                  <a:pt x="851878" y="1294572"/>
                </a:lnTo>
                <a:lnTo>
                  <a:pt x="857289" y="1286038"/>
                </a:lnTo>
                <a:lnTo>
                  <a:pt x="862493" y="1277297"/>
                </a:lnTo>
                <a:lnTo>
                  <a:pt x="867280" y="1268139"/>
                </a:lnTo>
                <a:lnTo>
                  <a:pt x="872067" y="1259190"/>
                </a:lnTo>
                <a:lnTo>
                  <a:pt x="876645" y="1250032"/>
                </a:lnTo>
                <a:lnTo>
                  <a:pt x="881224" y="1240666"/>
                </a:lnTo>
                <a:lnTo>
                  <a:pt x="885179" y="1231300"/>
                </a:lnTo>
                <a:lnTo>
                  <a:pt x="889133" y="1221934"/>
                </a:lnTo>
                <a:lnTo>
                  <a:pt x="892671" y="1212360"/>
                </a:lnTo>
                <a:lnTo>
                  <a:pt x="896210" y="1202786"/>
                </a:lnTo>
                <a:lnTo>
                  <a:pt x="899332" y="1192796"/>
                </a:lnTo>
                <a:lnTo>
                  <a:pt x="902245" y="1182806"/>
                </a:lnTo>
                <a:lnTo>
                  <a:pt x="904951" y="1172815"/>
                </a:lnTo>
                <a:lnTo>
                  <a:pt x="907449" y="1162617"/>
                </a:lnTo>
                <a:lnTo>
                  <a:pt x="909946" y="1152627"/>
                </a:lnTo>
                <a:lnTo>
                  <a:pt x="911611" y="1142012"/>
                </a:lnTo>
                <a:lnTo>
                  <a:pt x="913485" y="1131814"/>
                </a:lnTo>
                <a:lnTo>
                  <a:pt x="914941" y="1121199"/>
                </a:lnTo>
                <a:lnTo>
                  <a:pt x="916190" y="1110584"/>
                </a:lnTo>
                <a:lnTo>
                  <a:pt x="917023" y="1099970"/>
                </a:lnTo>
                <a:lnTo>
                  <a:pt x="917647" y="1089147"/>
                </a:lnTo>
                <a:lnTo>
                  <a:pt x="918271" y="1078532"/>
                </a:lnTo>
                <a:lnTo>
                  <a:pt x="918271" y="1067710"/>
                </a:lnTo>
                <a:lnTo>
                  <a:pt x="918063" y="1051683"/>
                </a:lnTo>
                <a:lnTo>
                  <a:pt x="917023" y="1036074"/>
                </a:lnTo>
                <a:lnTo>
                  <a:pt x="915566" y="1020256"/>
                </a:lnTo>
                <a:lnTo>
                  <a:pt x="913693" y="1004854"/>
                </a:lnTo>
                <a:lnTo>
                  <a:pt x="910987" y="989452"/>
                </a:lnTo>
                <a:lnTo>
                  <a:pt x="908073" y="974467"/>
                </a:lnTo>
                <a:lnTo>
                  <a:pt x="904535" y="959690"/>
                </a:lnTo>
                <a:lnTo>
                  <a:pt x="900164" y="944913"/>
                </a:lnTo>
                <a:lnTo>
                  <a:pt x="895377" y="929927"/>
                </a:lnTo>
                <a:lnTo>
                  <a:pt x="890174" y="915774"/>
                </a:lnTo>
                <a:lnTo>
                  <a:pt x="884554" y="901621"/>
                </a:lnTo>
                <a:lnTo>
                  <a:pt x="878102" y="887677"/>
                </a:lnTo>
                <a:lnTo>
                  <a:pt x="871442" y="874148"/>
                </a:lnTo>
                <a:lnTo>
                  <a:pt x="864366" y="860620"/>
                </a:lnTo>
                <a:lnTo>
                  <a:pt x="856457" y="847507"/>
                </a:lnTo>
                <a:lnTo>
                  <a:pt x="848340" y="834603"/>
                </a:lnTo>
                <a:lnTo>
                  <a:pt x="839806" y="822324"/>
                </a:lnTo>
                <a:lnTo>
                  <a:pt x="830857" y="810044"/>
                </a:lnTo>
                <a:lnTo>
                  <a:pt x="821075" y="797972"/>
                </a:lnTo>
                <a:lnTo>
                  <a:pt x="811084" y="786525"/>
                </a:lnTo>
                <a:lnTo>
                  <a:pt x="800886" y="775494"/>
                </a:lnTo>
                <a:lnTo>
                  <a:pt x="790063" y="764463"/>
                </a:lnTo>
                <a:lnTo>
                  <a:pt x="778824" y="754265"/>
                </a:lnTo>
                <a:lnTo>
                  <a:pt x="767377" y="744067"/>
                </a:lnTo>
                <a:lnTo>
                  <a:pt x="755305" y="734284"/>
                </a:lnTo>
                <a:lnTo>
                  <a:pt x="742818" y="725335"/>
                </a:lnTo>
                <a:lnTo>
                  <a:pt x="730330" y="716593"/>
                </a:lnTo>
                <a:lnTo>
                  <a:pt x="717217" y="708060"/>
                </a:lnTo>
                <a:lnTo>
                  <a:pt x="703689" y="700151"/>
                </a:lnTo>
                <a:lnTo>
                  <a:pt x="690161" y="692658"/>
                </a:lnTo>
                <a:lnTo>
                  <a:pt x="675800" y="685790"/>
                </a:lnTo>
                <a:lnTo>
                  <a:pt x="661439" y="679338"/>
                </a:lnTo>
                <a:lnTo>
                  <a:pt x="638128" y="669764"/>
                </a:lnTo>
                <a:lnTo>
                  <a:pt x="638128" y="438947"/>
                </a:lnTo>
                <a:lnTo>
                  <a:pt x="637920" y="438947"/>
                </a:lnTo>
                <a:lnTo>
                  <a:pt x="637920" y="254751"/>
                </a:lnTo>
                <a:lnTo>
                  <a:pt x="701608" y="254751"/>
                </a:lnTo>
                <a:lnTo>
                  <a:pt x="702856" y="254751"/>
                </a:lnTo>
                <a:lnTo>
                  <a:pt x="703689" y="253919"/>
                </a:lnTo>
                <a:lnTo>
                  <a:pt x="704730" y="253086"/>
                </a:lnTo>
                <a:lnTo>
                  <a:pt x="704730" y="251838"/>
                </a:lnTo>
                <a:lnTo>
                  <a:pt x="704730" y="78881"/>
                </a:lnTo>
                <a:lnTo>
                  <a:pt x="704730" y="77633"/>
                </a:lnTo>
                <a:lnTo>
                  <a:pt x="703689" y="76800"/>
                </a:lnTo>
                <a:lnTo>
                  <a:pt x="702856" y="76176"/>
                </a:lnTo>
                <a:lnTo>
                  <a:pt x="701608" y="75759"/>
                </a:lnTo>
                <a:close/>
                <a:moveTo>
                  <a:pt x="267448" y="0"/>
                </a:moveTo>
                <a:lnTo>
                  <a:pt x="271818" y="0"/>
                </a:lnTo>
                <a:lnTo>
                  <a:pt x="701608" y="0"/>
                </a:lnTo>
                <a:lnTo>
                  <a:pt x="705978" y="0"/>
                </a:lnTo>
                <a:lnTo>
                  <a:pt x="709725" y="208"/>
                </a:lnTo>
                <a:lnTo>
                  <a:pt x="713679" y="832"/>
                </a:lnTo>
                <a:lnTo>
                  <a:pt x="717634" y="1457"/>
                </a:lnTo>
                <a:lnTo>
                  <a:pt x="721172" y="2497"/>
                </a:lnTo>
                <a:lnTo>
                  <a:pt x="725126" y="3538"/>
                </a:lnTo>
                <a:lnTo>
                  <a:pt x="728873" y="4787"/>
                </a:lnTo>
                <a:lnTo>
                  <a:pt x="732411" y="6244"/>
                </a:lnTo>
                <a:lnTo>
                  <a:pt x="735741" y="7909"/>
                </a:lnTo>
                <a:lnTo>
                  <a:pt x="739071" y="9574"/>
                </a:lnTo>
                <a:lnTo>
                  <a:pt x="742401" y="11447"/>
                </a:lnTo>
                <a:lnTo>
                  <a:pt x="745731" y="13528"/>
                </a:lnTo>
                <a:lnTo>
                  <a:pt x="748645" y="15610"/>
                </a:lnTo>
                <a:lnTo>
                  <a:pt x="751767" y="18107"/>
                </a:lnTo>
                <a:lnTo>
                  <a:pt x="757595" y="23310"/>
                </a:lnTo>
                <a:lnTo>
                  <a:pt x="762382" y="28722"/>
                </a:lnTo>
                <a:lnTo>
                  <a:pt x="764671" y="31636"/>
                </a:lnTo>
                <a:lnTo>
                  <a:pt x="767169" y="34758"/>
                </a:lnTo>
                <a:lnTo>
                  <a:pt x="769042" y="38088"/>
                </a:lnTo>
                <a:lnTo>
                  <a:pt x="771123" y="41418"/>
                </a:lnTo>
                <a:lnTo>
                  <a:pt x="772580" y="44748"/>
                </a:lnTo>
                <a:lnTo>
                  <a:pt x="774453" y="48286"/>
                </a:lnTo>
                <a:lnTo>
                  <a:pt x="775702" y="51616"/>
                </a:lnTo>
                <a:lnTo>
                  <a:pt x="776743" y="55571"/>
                </a:lnTo>
                <a:lnTo>
                  <a:pt x="777991" y="59109"/>
                </a:lnTo>
                <a:lnTo>
                  <a:pt x="779032" y="63063"/>
                </a:lnTo>
                <a:lnTo>
                  <a:pt x="779448" y="66810"/>
                </a:lnTo>
                <a:lnTo>
                  <a:pt x="780073" y="70556"/>
                </a:lnTo>
                <a:lnTo>
                  <a:pt x="780489" y="74927"/>
                </a:lnTo>
                <a:lnTo>
                  <a:pt x="780489" y="78881"/>
                </a:lnTo>
                <a:lnTo>
                  <a:pt x="780489" y="251838"/>
                </a:lnTo>
                <a:lnTo>
                  <a:pt x="780073" y="259122"/>
                </a:lnTo>
                <a:lnTo>
                  <a:pt x="779240" y="266407"/>
                </a:lnTo>
                <a:lnTo>
                  <a:pt x="777367" y="273275"/>
                </a:lnTo>
                <a:lnTo>
                  <a:pt x="775286" y="279935"/>
                </a:lnTo>
                <a:lnTo>
                  <a:pt x="772580" y="286179"/>
                </a:lnTo>
                <a:lnTo>
                  <a:pt x="769250" y="292215"/>
                </a:lnTo>
                <a:lnTo>
                  <a:pt x="765712" y="298043"/>
                </a:lnTo>
                <a:lnTo>
                  <a:pt x="761341" y="303454"/>
                </a:lnTo>
                <a:lnTo>
                  <a:pt x="756554" y="308241"/>
                </a:lnTo>
                <a:lnTo>
                  <a:pt x="751559" y="312820"/>
                </a:lnTo>
                <a:lnTo>
                  <a:pt x="745939" y="316982"/>
                </a:lnTo>
                <a:lnTo>
                  <a:pt x="739904" y="320729"/>
                </a:lnTo>
                <a:lnTo>
                  <a:pt x="733868" y="323643"/>
                </a:lnTo>
                <a:lnTo>
                  <a:pt x="727624" y="326348"/>
                </a:lnTo>
                <a:lnTo>
                  <a:pt x="720756" y="328221"/>
                </a:lnTo>
                <a:lnTo>
                  <a:pt x="713679" y="329678"/>
                </a:lnTo>
                <a:lnTo>
                  <a:pt x="713679" y="438947"/>
                </a:lnTo>
                <a:lnTo>
                  <a:pt x="713887" y="438947"/>
                </a:lnTo>
                <a:lnTo>
                  <a:pt x="713887" y="620228"/>
                </a:lnTo>
                <a:lnTo>
                  <a:pt x="729913" y="628137"/>
                </a:lnTo>
                <a:lnTo>
                  <a:pt x="745315" y="636879"/>
                </a:lnTo>
                <a:lnTo>
                  <a:pt x="760509" y="645828"/>
                </a:lnTo>
                <a:lnTo>
                  <a:pt x="775286" y="655194"/>
                </a:lnTo>
                <a:lnTo>
                  <a:pt x="789439" y="665601"/>
                </a:lnTo>
                <a:lnTo>
                  <a:pt x="803383" y="675799"/>
                </a:lnTo>
                <a:lnTo>
                  <a:pt x="816912" y="686622"/>
                </a:lnTo>
                <a:lnTo>
                  <a:pt x="829816" y="698069"/>
                </a:lnTo>
                <a:lnTo>
                  <a:pt x="842512" y="709933"/>
                </a:lnTo>
                <a:lnTo>
                  <a:pt x="854584" y="722005"/>
                </a:lnTo>
                <a:lnTo>
                  <a:pt x="866447" y="734701"/>
                </a:lnTo>
                <a:lnTo>
                  <a:pt x="877894" y="747605"/>
                </a:lnTo>
                <a:lnTo>
                  <a:pt x="888509" y="760925"/>
                </a:lnTo>
                <a:lnTo>
                  <a:pt x="898915" y="774870"/>
                </a:lnTo>
                <a:lnTo>
                  <a:pt x="908697" y="788607"/>
                </a:lnTo>
                <a:lnTo>
                  <a:pt x="918063" y="803176"/>
                </a:lnTo>
                <a:lnTo>
                  <a:pt x="927013" y="817745"/>
                </a:lnTo>
                <a:lnTo>
                  <a:pt x="935130" y="832730"/>
                </a:lnTo>
                <a:lnTo>
                  <a:pt x="943039" y="848132"/>
                </a:lnTo>
                <a:lnTo>
                  <a:pt x="950532" y="863534"/>
                </a:lnTo>
                <a:lnTo>
                  <a:pt x="957192" y="879560"/>
                </a:lnTo>
                <a:lnTo>
                  <a:pt x="963644" y="895586"/>
                </a:lnTo>
                <a:lnTo>
                  <a:pt x="969263" y="911820"/>
                </a:lnTo>
                <a:lnTo>
                  <a:pt x="974467" y="928470"/>
                </a:lnTo>
                <a:lnTo>
                  <a:pt x="979046" y="945329"/>
                </a:lnTo>
                <a:lnTo>
                  <a:pt x="983000" y="962396"/>
                </a:lnTo>
                <a:lnTo>
                  <a:pt x="986330" y="979462"/>
                </a:lnTo>
                <a:lnTo>
                  <a:pt x="989036" y="996737"/>
                </a:lnTo>
                <a:lnTo>
                  <a:pt x="991325" y="1014220"/>
                </a:lnTo>
                <a:lnTo>
                  <a:pt x="992990" y="1031703"/>
                </a:lnTo>
                <a:lnTo>
                  <a:pt x="993823" y="1049602"/>
                </a:lnTo>
                <a:lnTo>
                  <a:pt x="994031" y="1067710"/>
                </a:lnTo>
                <a:lnTo>
                  <a:pt x="993823" y="1080405"/>
                </a:lnTo>
                <a:lnTo>
                  <a:pt x="993407" y="1093101"/>
                </a:lnTo>
                <a:lnTo>
                  <a:pt x="992574" y="1105797"/>
                </a:lnTo>
                <a:lnTo>
                  <a:pt x="991325" y="1118493"/>
                </a:lnTo>
                <a:lnTo>
                  <a:pt x="990077" y="1130773"/>
                </a:lnTo>
                <a:lnTo>
                  <a:pt x="988411" y="1143261"/>
                </a:lnTo>
                <a:lnTo>
                  <a:pt x="986330" y="1155541"/>
                </a:lnTo>
                <a:lnTo>
                  <a:pt x="983833" y="1167612"/>
                </a:lnTo>
                <a:lnTo>
                  <a:pt x="981335" y="1179684"/>
                </a:lnTo>
                <a:lnTo>
                  <a:pt x="978421" y="1191755"/>
                </a:lnTo>
                <a:lnTo>
                  <a:pt x="975091" y="1203619"/>
                </a:lnTo>
                <a:lnTo>
                  <a:pt x="971761" y="1215274"/>
                </a:lnTo>
                <a:lnTo>
                  <a:pt x="967807" y="1226929"/>
                </a:lnTo>
                <a:lnTo>
                  <a:pt x="963852" y="1238377"/>
                </a:lnTo>
                <a:lnTo>
                  <a:pt x="959689" y="1249824"/>
                </a:lnTo>
                <a:lnTo>
                  <a:pt x="954903" y="1261063"/>
                </a:lnTo>
                <a:lnTo>
                  <a:pt x="950115" y="1272094"/>
                </a:lnTo>
                <a:lnTo>
                  <a:pt x="944912" y="1282916"/>
                </a:lnTo>
                <a:lnTo>
                  <a:pt x="939709" y="1293947"/>
                </a:lnTo>
                <a:lnTo>
                  <a:pt x="934089" y="1304354"/>
                </a:lnTo>
                <a:lnTo>
                  <a:pt x="928054" y="1314969"/>
                </a:lnTo>
                <a:lnTo>
                  <a:pt x="922018" y="1325375"/>
                </a:lnTo>
                <a:lnTo>
                  <a:pt x="915566" y="1335157"/>
                </a:lnTo>
                <a:lnTo>
                  <a:pt x="908906" y="1345564"/>
                </a:lnTo>
                <a:lnTo>
                  <a:pt x="902245" y="1355138"/>
                </a:lnTo>
                <a:lnTo>
                  <a:pt x="895169" y="1364920"/>
                </a:lnTo>
                <a:lnTo>
                  <a:pt x="887885" y="1374494"/>
                </a:lnTo>
                <a:lnTo>
                  <a:pt x="880184" y="1383652"/>
                </a:lnTo>
                <a:lnTo>
                  <a:pt x="872691" y="1392809"/>
                </a:lnTo>
                <a:lnTo>
                  <a:pt x="864782" y="1401759"/>
                </a:lnTo>
                <a:lnTo>
                  <a:pt x="856665" y="1410501"/>
                </a:lnTo>
                <a:lnTo>
                  <a:pt x="848340" y="1418826"/>
                </a:lnTo>
                <a:lnTo>
                  <a:pt x="839806" y="1427359"/>
                </a:lnTo>
                <a:lnTo>
                  <a:pt x="831065" y="1435476"/>
                </a:lnTo>
                <a:lnTo>
                  <a:pt x="822115" y="1443385"/>
                </a:lnTo>
                <a:lnTo>
                  <a:pt x="812957" y="1451294"/>
                </a:lnTo>
                <a:lnTo>
                  <a:pt x="803592" y="1458371"/>
                </a:lnTo>
                <a:lnTo>
                  <a:pt x="794226" y="1466071"/>
                </a:lnTo>
                <a:lnTo>
                  <a:pt x="784652" y="1472940"/>
                </a:lnTo>
                <a:lnTo>
                  <a:pt x="774661" y="1479808"/>
                </a:lnTo>
                <a:lnTo>
                  <a:pt x="764671" y="1486260"/>
                </a:lnTo>
                <a:lnTo>
                  <a:pt x="754681" y="1492504"/>
                </a:lnTo>
                <a:lnTo>
                  <a:pt x="744066" y="1498956"/>
                </a:lnTo>
                <a:lnTo>
                  <a:pt x="733868" y="1504575"/>
                </a:lnTo>
                <a:lnTo>
                  <a:pt x="723045" y="1510403"/>
                </a:lnTo>
                <a:lnTo>
                  <a:pt x="712431" y="1515815"/>
                </a:lnTo>
                <a:lnTo>
                  <a:pt x="701191" y="1520602"/>
                </a:lnTo>
                <a:lnTo>
                  <a:pt x="690369" y="1525805"/>
                </a:lnTo>
                <a:lnTo>
                  <a:pt x="679130" y="1530384"/>
                </a:lnTo>
                <a:lnTo>
                  <a:pt x="667682" y="1534546"/>
                </a:lnTo>
                <a:lnTo>
                  <a:pt x="656235" y="1538501"/>
                </a:lnTo>
                <a:lnTo>
                  <a:pt x="644580" y="1542455"/>
                </a:lnTo>
                <a:lnTo>
                  <a:pt x="632925" y="1545993"/>
                </a:lnTo>
                <a:lnTo>
                  <a:pt x="620853" y="1549115"/>
                </a:lnTo>
                <a:lnTo>
                  <a:pt x="609198" y="1552029"/>
                </a:lnTo>
                <a:lnTo>
                  <a:pt x="597126" y="1554735"/>
                </a:lnTo>
                <a:lnTo>
                  <a:pt x="584638" y="1556816"/>
                </a:lnTo>
                <a:lnTo>
                  <a:pt x="572567" y="1558898"/>
                </a:lnTo>
                <a:lnTo>
                  <a:pt x="560287" y="1560771"/>
                </a:lnTo>
                <a:lnTo>
                  <a:pt x="547591" y="1562228"/>
                </a:lnTo>
                <a:lnTo>
                  <a:pt x="535103" y="1563268"/>
                </a:lnTo>
                <a:lnTo>
                  <a:pt x="522616" y="1564101"/>
                </a:lnTo>
                <a:lnTo>
                  <a:pt x="509920" y="1564725"/>
                </a:lnTo>
                <a:lnTo>
                  <a:pt x="496807" y="1564725"/>
                </a:lnTo>
                <a:lnTo>
                  <a:pt x="484111" y="1564725"/>
                </a:lnTo>
                <a:lnTo>
                  <a:pt x="471415" y="1564101"/>
                </a:lnTo>
                <a:lnTo>
                  <a:pt x="458928" y="1563268"/>
                </a:lnTo>
                <a:lnTo>
                  <a:pt x="446232" y="1562228"/>
                </a:lnTo>
                <a:lnTo>
                  <a:pt x="433744" y="1560771"/>
                </a:lnTo>
                <a:lnTo>
                  <a:pt x="421464" y="1558898"/>
                </a:lnTo>
                <a:lnTo>
                  <a:pt x="408976" y="1556816"/>
                </a:lnTo>
                <a:lnTo>
                  <a:pt x="396905" y="1554735"/>
                </a:lnTo>
                <a:lnTo>
                  <a:pt x="384833" y="1552029"/>
                </a:lnTo>
                <a:lnTo>
                  <a:pt x="372762" y="1549115"/>
                </a:lnTo>
                <a:lnTo>
                  <a:pt x="361106" y="1545993"/>
                </a:lnTo>
                <a:lnTo>
                  <a:pt x="349243" y="1542455"/>
                </a:lnTo>
                <a:lnTo>
                  <a:pt x="337796" y="1538501"/>
                </a:lnTo>
                <a:lnTo>
                  <a:pt x="326349" y="1534546"/>
                </a:lnTo>
                <a:lnTo>
                  <a:pt x="314901" y="1530384"/>
                </a:lnTo>
                <a:lnTo>
                  <a:pt x="303662" y="1525805"/>
                </a:lnTo>
                <a:lnTo>
                  <a:pt x="292423" y="1520602"/>
                </a:lnTo>
                <a:lnTo>
                  <a:pt x="281601" y="1515815"/>
                </a:lnTo>
                <a:lnTo>
                  <a:pt x="270778" y="1510403"/>
                </a:lnTo>
                <a:lnTo>
                  <a:pt x="260163" y="1504575"/>
                </a:lnTo>
                <a:lnTo>
                  <a:pt x="249548" y="1498956"/>
                </a:lnTo>
                <a:lnTo>
                  <a:pt x="239350" y="1492504"/>
                </a:lnTo>
                <a:lnTo>
                  <a:pt x="229360" y="1486260"/>
                </a:lnTo>
                <a:lnTo>
                  <a:pt x="219161" y="1479808"/>
                </a:lnTo>
                <a:lnTo>
                  <a:pt x="209379" y="1472940"/>
                </a:lnTo>
                <a:lnTo>
                  <a:pt x="199805" y="1466071"/>
                </a:lnTo>
                <a:lnTo>
                  <a:pt x="190231" y="1458371"/>
                </a:lnTo>
                <a:lnTo>
                  <a:pt x="181073" y="1451294"/>
                </a:lnTo>
                <a:lnTo>
                  <a:pt x="171708" y="1443385"/>
                </a:lnTo>
                <a:lnTo>
                  <a:pt x="162966" y="1435476"/>
                </a:lnTo>
                <a:lnTo>
                  <a:pt x="154225" y="1427359"/>
                </a:lnTo>
                <a:lnTo>
                  <a:pt x="145691" y="1418826"/>
                </a:lnTo>
                <a:lnTo>
                  <a:pt x="137366" y="1410501"/>
                </a:lnTo>
                <a:lnTo>
                  <a:pt x="129249" y="1401759"/>
                </a:lnTo>
                <a:lnTo>
                  <a:pt x="121340" y="1392809"/>
                </a:lnTo>
                <a:lnTo>
                  <a:pt x="113431" y="1383652"/>
                </a:lnTo>
                <a:lnTo>
                  <a:pt x="106147" y="1374494"/>
                </a:lnTo>
                <a:lnTo>
                  <a:pt x="98654" y="1364920"/>
                </a:lnTo>
                <a:lnTo>
                  <a:pt x="91786" y="1355138"/>
                </a:lnTo>
                <a:lnTo>
                  <a:pt x="84709" y="1345564"/>
                </a:lnTo>
                <a:lnTo>
                  <a:pt x="78465" y="1335157"/>
                </a:lnTo>
                <a:lnTo>
                  <a:pt x="72013" y="1325375"/>
                </a:lnTo>
                <a:lnTo>
                  <a:pt x="65769" y="1314969"/>
                </a:lnTo>
                <a:lnTo>
                  <a:pt x="59942" y="1304354"/>
                </a:lnTo>
                <a:lnTo>
                  <a:pt x="54322" y="1293947"/>
                </a:lnTo>
                <a:lnTo>
                  <a:pt x="48911" y="1282916"/>
                </a:lnTo>
                <a:lnTo>
                  <a:pt x="43916" y="1272094"/>
                </a:lnTo>
                <a:lnTo>
                  <a:pt x="38920" y="1261063"/>
                </a:lnTo>
                <a:lnTo>
                  <a:pt x="34342" y="1249824"/>
                </a:lnTo>
                <a:lnTo>
                  <a:pt x="30179" y="1238377"/>
                </a:lnTo>
                <a:lnTo>
                  <a:pt x="26224" y="1226929"/>
                </a:lnTo>
                <a:lnTo>
                  <a:pt x="22270" y="1215274"/>
                </a:lnTo>
                <a:lnTo>
                  <a:pt x="18732" y="1203619"/>
                </a:lnTo>
                <a:lnTo>
                  <a:pt x="15610" y="1191755"/>
                </a:lnTo>
                <a:lnTo>
                  <a:pt x="12696" y="1179684"/>
                </a:lnTo>
                <a:lnTo>
                  <a:pt x="9990" y="1167612"/>
                </a:lnTo>
                <a:lnTo>
                  <a:pt x="7701" y="1155541"/>
                </a:lnTo>
                <a:lnTo>
                  <a:pt x="5620" y="1143261"/>
                </a:lnTo>
                <a:lnTo>
                  <a:pt x="3954" y="1130773"/>
                </a:lnTo>
                <a:lnTo>
                  <a:pt x="2289" y="1118493"/>
                </a:lnTo>
                <a:lnTo>
                  <a:pt x="1457" y="1105797"/>
                </a:lnTo>
                <a:lnTo>
                  <a:pt x="624" y="1093101"/>
                </a:lnTo>
                <a:lnTo>
                  <a:pt x="0" y="1080405"/>
                </a:lnTo>
                <a:lnTo>
                  <a:pt x="0" y="1067710"/>
                </a:lnTo>
                <a:lnTo>
                  <a:pt x="208" y="1050435"/>
                </a:lnTo>
                <a:lnTo>
                  <a:pt x="1041" y="1033368"/>
                </a:lnTo>
                <a:lnTo>
                  <a:pt x="2289" y="1016301"/>
                </a:lnTo>
                <a:lnTo>
                  <a:pt x="4371" y="999443"/>
                </a:lnTo>
                <a:lnTo>
                  <a:pt x="6868" y="982792"/>
                </a:lnTo>
                <a:lnTo>
                  <a:pt x="10198" y="966558"/>
                </a:lnTo>
                <a:lnTo>
                  <a:pt x="13737" y="950324"/>
                </a:lnTo>
                <a:lnTo>
                  <a:pt x="17691" y="933882"/>
                </a:lnTo>
                <a:lnTo>
                  <a:pt x="22478" y="917856"/>
                </a:lnTo>
                <a:lnTo>
                  <a:pt x="27681" y="902246"/>
                </a:lnTo>
                <a:lnTo>
                  <a:pt x="33509" y="886844"/>
                </a:lnTo>
                <a:lnTo>
                  <a:pt x="39753" y="871651"/>
                </a:lnTo>
                <a:lnTo>
                  <a:pt x="46413" y="856665"/>
                </a:lnTo>
                <a:lnTo>
                  <a:pt x="53698" y="841888"/>
                </a:lnTo>
                <a:lnTo>
                  <a:pt x="61190" y="827319"/>
                </a:lnTo>
                <a:lnTo>
                  <a:pt x="69307" y="813166"/>
                </a:lnTo>
                <a:lnTo>
                  <a:pt x="78049" y="799013"/>
                </a:lnTo>
                <a:lnTo>
                  <a:pt x="87207" y="785485"/>
                </a:lnTo>
                <a:lnTo>
                  <a:pt x="96781" y="772164"/>
                </a:lnTo>
                <a:lnTo>
                  <a:pt x="106771" y="759052"/>
                </a:lnTo>
                <a:lnTo>
                  <a:pt x="117386" y="746356"/>
                </a:lnTo>
                <a:lnTo>
                  <a:pt x="128208" y="734076"/>
                </a:lnTo>
                <a:lnTo>
                  <a:pt x="139447" y="722005"/>
                </a:lnTo>
                <a:lnTo>
                  <a:pt x="151103" y="710141"/>
                </a:lnTo>
                <a:lnTo>
                  <a:pt x="163591" y="699110"/>
                </a:lnTo>
                <a:lnTo>
                  <a:pt x="175870" y="688079"/>
                </a:lnTo>
                <a:lnTo>
                  <a:pt x="188982" y="677672"/>
                </a:lnTo>
                <a:lnTo>
                  <a:pt x="202511" y="667266"/>
                </a:lnTo>
                <a:lnTo>
                  <a:pt x="216039" y="657692"/>
                </a:lnTo>
                <a:lnTo>
                  <a:pt x="230192" y="648326"/>
                </a:lnTo>
                <a:lnTo>
                  <a:pt x="244761" y="639585"/>
                </a:lnTo>
                <a:lnTo>
                  <a:pt x="259955" y="631051"/>
                </a:lnTo>
                <a:lnTo>
                  <a:pt x="259955" y="438947"/>
                </a:lnTo>
                <a:lnTo>
                  <a:pt x="259747" y="438947"/>
                </a:lnTo>
                <a:lnTo>
                  <a:pt x="259747" y="329678"/>
                </a:lnTo>
                <a:lnTo>
                  <a:pt x="252670" y="328221"/>
                </a:lnTo>
                <a:lnTo>
                  <a:pt x="245802" y="326348"/>
                </a:lnTo>
                <a:lnTo>
                  <a:pt x="239350" y="323643"/>
                </a:lnTo>
                <a:lnTo>
                  <a:pt x="233106" y="320729"/>
                </a:lnTo>
                <a:lnTo>
                  <a:pt x="227279" y="316982"/>
                </a:lnTo>
                <a:lnTo>
                  <a:pt x="221867" y="312820"/>
                </a:lnTo>
                <a:lnTo>
                  <a:pt x="216872" y="308241"/>
                </a:lnTo>
                <a:lnTo>
                  <a:pt x="211877" y="303454"/>
                </a:lnTo>
                <a:lnTo>
                  <a:pt x="207714" y="298043"/>
                </a:lnTo>
                <a:lnTo>
                  <a:pt x="204176" y="292215"/>
                </a:lnTo>
                <a:lnTo>
                  <a:pt x="200846" y="286179"/>
                </a:lnTo>
                <a:lnTo>
                  <a:pt x="198140" y="279935"/>
                </a:lnTo>
                <a:lnTo>
                  <a:pt x="195643" y="273275"/>
                </a:lnTo>
                <a:lnTo>
                  <a:pt x="194186" y="266407"/>
                </a:lnTo>
                <a:lnTo>
                  <a:pt x="193145" y="259122"/>
                </a:lnTo>
                <a:lnTo>
                  <a:pt x="192937" y="251838"/>
                </a:lnTo>
                <a:lnTo>
                  <a:pt x="192937" y="78881"/>
                </a:lnTo>
                <a:lnTo>
                  <a:pt x="192937" y="74927"/>
                </a:lnTo>
                <a:lnTo>
                  <a:pt x="193145" y="70556"/>
                </a:lnTo>
                <a:lnTo>
                  <a:pt x="193770" y="66810"/>
                </a:lnTo>
                <a:lnTo>
                  <a:pt x="194394" y="63063"/>
                </a:lnTo>
                <a:lnTo>
                  <a:pt x="195435" y="59109"/>
                </a:lnTo>
                <a:lnTo>
                  <a:pt x="196475" y="55571"/>
                </a:lnTo>
                <a:lnTo>
                  <a:pt x="197724" y="51616"/>
                </a:lnTo>
                <a:lnTo>
                  <a:pt x="198973" y="48286"/>
                </a:lnTo>
                <a:lnTo>
                  <a:pt x="200846" y="44748"/>
                </a:lnTo>
                <a:lnTo>
                  <a:pt x="202303" y="41418"/>
                </a:lnTo>
                <a:lnTo>
                  <a:pt x="204384" y="38088"/>
                </a:lnTo>
                <a:lnTo>
                  <a:pt x="206257" y="34758"/>
                </a:lnTo>
                <a:lnTo>
                  <a:pt x="208547" y="31636"/>
                </a:lnTo>
                <a:lnTo>
                  <a:pt x="210836" y="28722"/>
                </a:lnTo>
                <a:lnTo>
                  <a:pt x="215831" y="23310"/>
                </a:lnTo>
                <a:lnTo>
                  <a:pt x="221659" y="18107"/>
                </a:lnTo>
                <a:lnTo>
                  <a:pt x="224573" y="15610"/>
                </a:lnTo>
                <a:lnTo>
                  <a:pt x="227695" y="13528"/>
                </a:lnTo>
                <a:lnTo>
                  <a:pt x="230609" y="11447"/>
                </a:lnTo>
                <a:lnTo>
                  <a:pt x="233939" y="9574"/>
                </a:lnTo>
                <a:lnTo>
                  <a:pt x="237685" y="7909"/>
                </a:lnTo>
                <a:lnTo>
                  <a:pt x="241015" y="6244"/>
                </a:lnTo>
                <a:lnTo>
                  <a:pt x="244553" y="4787"/>
                </a:lnTo>
                <a:lnTo>
                  <a:pt x="248092" y="3538"/>
                </a:lnTo>
                <a:lnTo>
                  <a:pt x="252046" y="2497"/>
                </a:lnTo>
                <a:lnTo>
                  <a:pt x="255792" y="1457"/>
                </a:lnTo>
                <a:lnTo>
                  <a:pt x="259747" y="832"/>
                </a:lnTo>
                <a:lnTo>
                  <a:pt x="263493" y="208"/>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57"/>
          <p:cNvSpPr/>
          <p:nvPr/>
        </p:nvSpPr>
        <p:spPr bwMode="auto">
          <a:xfrm>
            <a:off x="6376229" y="2059261"/>
            <a:ext cx="327670" cy="458957"/>
          </a:xfrm>
          <a:custGeom>
            <a:avLst/>
            <a:gdLst>
              <a:gd name="connsiteX0" fmla="*/ 511217 w 2397125"/>
              <a:gd name="connsiteY0" fmla="*/ 1755775 h 3357562"/>
              <a:gd name="connsiteX1" fmla="*/ 501690 w 2397125"/>
              <a:gd name="connsiteY1" fmla="*/ 1756172 h 3357562"/>
              <a:gd name="connsiteX2" fmla="*/ 492957 w 2397125"/>
              <a:gd name="connsiteY2" fmla="*/ 1756569 h 3357562"/>
              <a:gd name="connsiteX3" fmla="*/ 483430 w 2397125"/>
              <a:gd name="connsiteY3" fmla="*/ 1758156 h 3357562"/>
              <a:gd name="connsiteX4" fmla="*/ 474299 w 2397125"/>
              <a:gd name="connsiteY4" fmla="*/ 1759744 h 3357562"/>
              <a:gd name="connsiteX5" fmla="*/ 465566 w 2397125"/>
              <a:gd name="connsiteY5" fmla="*/ 1761728 h 3357562"/>
              <a:gd name="connsiteX6" fmla="*/ 457230 w 2397125"/>
              <a:gd name="connsiteY6" fmla="*/ 1764110 h 3357562"/>
              <a:gd name="connsiteX7" fmla="*/ 448497 w 2397125"/>
              <a:gd name="connsiteY7" fmla="*/ 1767285 h 3357562"/>
              <a:gd name="connsiteX8" fmla="*/ 440160 w 2397125"/>
              <a:gd name="connsiteY8" fmla="*/ 1770063 h 3357562"/>
              <a:gd name="connsiteX9" fmla="*/ 431824 w 2397125"/>
              <a:gd name="connsiteY9" fmla="*/ 1774031 h 3357562"/>
              <a:gd name="connsiteX10" fmla="*/ 424282 w 2397125"/>
              <a:gd name="connsiteY10" fmla="*/ 1778000 h 3357562"/>
              <a:gd name="connsiteX11" fmla="*/ 416342 w 2397125"/>
              <a:gd name="connsiteY11" fmla="*/ 1782366 h 3357562"/>
              <a:gd name="connsiteX12" fmla="*/ 408800 w 2397125"/>
              <a:gd name="connsiteY12" fmla="*/ 1787128 h 3357562"/>
              <a:gd name="connsiteX13" fmla="*/ 402052 w 2397125"/>
              <a:gd name="connsiteY13" fmla="*/ 1792288 h 3357562"/>
              <a:gd name="connsiteX14" fmla="*/ 394906 w 2397125"/>
              <a:gd name="connsiteY14" fmla="*/ 1797844 h 3357562"/>
              <a:gd name="connsiteX15" fmla="*/ 388158 w 2397125"/>
              <a:gd name="connsiteY15" fmla="*/ 1803400 h 3357562"/>
              <a:gd name="connsiteX16" fmla="*/ 382203 w 2397125"/>
              <a:gd name="connsiteY16" fmla="*/ 1809353 h 3357562"/>
              <a:gd name="connsiteX17" fmla="*/ 375852 w 2397125"/>
              <a:gd name="connsiteY17" fmla="*/ 1815703 h 3357562"/>
              <a:gd name="connsiteX18" fmla="*/ 370294 w 2397125"/>
              <a:gd name="connsiteY18" fmla="*/ 1822847 h 3357562"/>
              <a:gd name="connsiteX19" fmla="*/ 364737 w 2397125"/>
              <a:gd name="connsiteY19" fmla="*/ 1829594 h 3357562"/>
              <a:gd name="connsiteX20" fmla="*/ 359973 w 2397125"/>
              <a:gd name="connsiteY20" fmla="*/ 1836738 h 3357562"/>
              <a:gd name="connsiteX21" fmla="*/ 354813 w 2397125"/>
              <a:gd name="connsiteY21" fmla="*/ 1843881 h 3357562"/>
              <a:gd name="connsiteX22" fmla="*/ 350446 w 2397125"/>
              <a:gd name="connsiteY22" fmla="*/ 1851422 h 3357562"/>
              <a:gd name="connsiteX23" fmla="*/ 346477 w 2397125"/>
              <a:gd name="connsiteY23" fmla="*/ 1859360 h 3357562"/>
              <a:gd name="connsiteX24" fmla="*/ 342904 w 2397125"/>
              <a:gd name="connsiteY24" fmla="*/ 1867694 h 3357562"/>
              <a:gd name="connsiteX25" fmla="*/ 339331 w 2397125"/>
              <a:gd name="connsiteY25" fmla="*/ 1875631 h 3357562"/>
              <a:gd name="connsiteX26" fmla="*/ 336552 w 2397125"/>
              <a:gd name="connsiteY26" fmla="*/ 1884760 h 3357562"/>
              <a:gd name="connsiteX27" fmla="*/ 334171 w 2397125"/>
              <a:gd name="connsiteY27" fmla="*/ 1893094 h 3357562"/>
              <a:gd name="connsiteX28" fmla="*/ 332186 w 2397125"/>
              <a:gd name="connsiteY28" fmla="*/ 1902222 h 3357562"/>
              <a:gd name="connsiteX29" fmla="*/ 330598 w 2397125"/>
              <a:gd name="connsiteY29" fmla="*/ 1910953 h 3357562"/>
              <a:gd name="connsiteX30" fmla="*/ 329010 w 2397125"/>
              <a:gd name="connsiteY30" fmla="*/ 1920081 h 3357562"/>
              <a:gd name="connsiteX31" fmla="*/ 328613 w 2397125"/>
              <a:gd name="connsiteY31" fmla="*/ 1929210 h 3357562"/>
              <a:gd name="connsiteX32" fmla="*/ 328613 w 2397125"/>
              <a:gd name="connsiteY32" fmla="*/ 1938735 h 3357562"/>
              <a:gd name="connsiteX33" fmla="*/ 328613 w 2397125"/>
              <a:gd name="connsiteY33" fmla="*/ 2629694 h 3357562"/>
              <a:gd name="connsiteX34" fmla="*/ 328613 w 2397125"/>
              <a:gd name="connsiteY34" fmla="*/ 2639219 h 3357562"/>
              <a:gd name="connsiteX35" fmla="*/ 329010 w 2397125"/>
              <a:gd name="connsiteY35" fmla="*/ 2648744 h 3357562"/>
              <a:gd name="connsiteX36" fmla="*/ 330598 w 2397125"/>
              <a:gd name="connsiteY36" fmla="*/ 2657475 h 3357562"/>
              <a:gd name="connsiteX37" fmla="*/ 332186 w 2397125"/>
              <a:gd name="connsiteY37" fmla="*/ 2666603 h 3357562"/>
              <a:gd name="connsiteX38" fmla="*/ 334171 w 2397125"/>
              <a:gd name="connsiteY38" fmla="*/ 2675335 h 3357562"/>
              <a:gd name="connsiteX39" fmla="*/ 336552 w 2397125"/>
              <a:gd name="connsiteY39" fmla="*/ 2684463 h 3357562"/>
              <a:gd name="connsiteX40" fmla="*/ 339331 w 2397125"/>
              <a:gd name="connsiteY40" fmla="*/ 2692797 h 3357562"/>
              <a:gd name="connsiteX41" fmla="*/ 342904 w 2397125"/>
              <a:gd name="connsiteY41" fmla="*/ 2701131 h 3357562"/>
              <a:gd name="connsiteX42" fmla="*/ 346477 w 2397125"/>
              <a:gd name="connsiteY42" fmla="*/ 2709069 h 3357562"/>
              <a:gd name="connsiteX43" fmla="*/ 350446 w 2397125"/>
              <a:gd name="connsiteY43" fmla="*/ 2717006 h 3357562"/>
              <a:gd name="connsiteX44" fmla="*/ 354813 w 2397125"/>
              <a:gd name="connsiteY44" fmla="*/ 2724547 h 3357562"/>
              <a:gd name="connsiteX45" fmla="*/ 359973 w 2397125"/>
              <a:gd name="connsiteY45" fmla="*/ 2732088 h 3357562"/>
              <a:gd name="connsiteX46" fmla="*/ 364737 w 2397125"/>
              <a:gd name="connsiteY46" fmla="*/ 2739628 h 3357562"/>
              <a:gd name="connsiteX47" fmla="*/ 370294 w 2397125"/>
              <a:gd name="connsiteY47" fmla="*/ 2746375 h 3357562"/>
              <a:gd name="connsiteX48" fmla="*/ 375852 w 2397125"/>
              <a:gd name="connsiteY48" fmla="*/ 2752725 h 3357562"/>
              <a:gd name="connsiteX49" fmla="*/ 382203 w 2397125"/>
              <a:gd name="connsiteY49" fmla="*/ 2759472 h 3357562"/>
              <a:gd name="connsiteX50" fmla="*/ 388158 w 2397125"/>
              <a:gd name="connsiteY50" fmla="*/ 2765425 h 3357562"/>
              <a:gd name="connsiteX51" fmla="*/ 394906 w 2397125"/>
              <a:gd name="connsiteY51" fmla="*/ 2771378 h 3357562"/>
              <a:gd name="connsiteX52" fmla="*/ 402052 w 2397125"/>
              <a:gd name="connsiteY52" fmla="*/ 2776538 h 3357562"/>
              <a:gd name="connsiteX53" fmla="*/ 408800 w 2397125"/>
              <a:gd name="connsiteY53" fmla="*/ 2781697 h 3357562"/>
              <a:gd name="connsiteX54" fmla="*/ 416342 w 2397125"/>
              <a:gd name="connsiteY54" fmla="*/ 2786063 h 3357562"/>
              <a:gd name="connsiteX55" fmla="*/ 424282 w 2397125"/>
              <a:gd name="connsiteY55" fmla="*/ 2790428 h 3357562"/>
              <a:gd name="connsiteX56" fmla="*/ 431824 w 2397125"/>
              <a:gd name="connsiteY56" fmla="*/ 2795191 h 3357562"/>
              <a:gd name="connsiteX57" fmla="*/ 440160 w 2397125"/>
              <a:gd name="connsiteY57" fmla="*/ 2798366 h 3357562"/>
              <a:gd name="connsiteX58" fmla="*/ 448497 w 2397125"/>
              <a:gd name="connsiteY58" fmla="*/ 2801541 h 3357562"/>
              <a:gd name="connsiteX59" fmla="*/ 457230 w 2397125"/>
              <a:gd name="connsiteY59" fmla="*/ 2804319 h 3357562"/>
              <a:gd name="connsiteX60" fmla="*/ 465566 w 2397125"/>
              <a:gd name="connsiteY60" fmla="*/ 2807097 h 3357562"/>
              <a:gd name="connsiteX61" fmla="*/ 474299 w 2397125"/>
              <a:gd name="connsiteY61" fmla="*/ 2809081 h 3357562"/>
              <a:gd name="connsiteX62" fmla="*/ 483430 w 2397125"/>
              <a:gd name="connsiteY62" fmla="*/ 2811066 h 3357562"/>
              <a:gd name="connsiteX63" fmla="*/ 492957 w 2397125"/>
              <a:gd name="connsiteY63" fmla="*/ 2811860 h 3357562"/>
              <a:gd name="connsiteX64" fmla="*/ 501690 w 2397125"/>
              <a:gd name="connsiteY64" fmla="*/ 2812256 h 3357562"/>
              <a:gd name="connsiteX65" fmla="*/ 511217 w 2397125"/>
              <a:gd name="connsiteY65" fmla="*/ 2813050 h 3357562"/>
              <a:gd name="connsiteX66" fmla="*/ 1885512 w 2397125"/>
              <a:gd name="connsiteY66" fmla="*/ 2813050 h 3357562"/>
              <a:gd name="connsiteX67" fmla="*/ 1895039 w 2397125"/>
              <a:gd name="connsiteY67" fmla="*/ 2812256 h 3357562"/>
              <a:gd name="connsiteX68" fmla="*/ 1904566 w 2397125"/>
              <a:gd name="connsiteY68" fmla="*/ 2811860 h 3357562"/>
              <a:gd name="connsiteX69" fmla="*/ 1913300 w 2397125"/>
              <a:gd name="connsiteY69" fmla="*/ 2811066 h 3357562"/>
              <a:gd name="connsiteX70" fmla="*/ 1922430 w 2397125"/>
              <a:gd name="connsiteY70" fmla="*/ 2809081 h 3357562"/>
              <a:gd name="connsiteX71" fmla="*/ 1931163 w 2397125"/>
              <a:gd name="connsiteY71" fmla="*/ 2807097 h 3357562"/>
              <a:gd name="connsiteX72" fmla="*/ 1940293 w 2397125"/>
              <a:gd name="connsiteY72" fmla="*/ 2804319 h 3357562"/>
              <a:gd name="connsiteX73" fmla="*/ 1948630 w 2397125"/>
              <a:gd name="connsiteY73" fmla="*/ 2801541 h 3357562"/>
              <a:gd name="connsiteX74" fmla="*/ 1956569 w 2397125"/>
              <a:gd name="connsiteY74" fmla="*/ 2798366 h 3357562"/>
              <a:gd name="connsiteX75" fmla="*/ 1964905 w 2397125"/>
              <a:gd name="connsiteY75" fmla="*/ 2795191 h 3357562"/>
              <a:gd name="connsiteX76" fmla="*/ 1972844 w 2397125"/>
              <a:gd name="connsiteY76" fmla="*/ 2790428 h 3357562"/>
              <a:gd name="connsiteX77" fmla="*/ 1980387 w 2397125"/>
              <a:gd name="connsiteY77" fmla="*/ 2786063 h 3357562"/>
              <a:gd name="connsiteX78" fmla="*/ 1987929 w 2397125"/>
              <a:gd name="connsiteY78" fmla="*/ 2781697 h 3357562"/>
              <a:gd name="connsiteX79" fmla="*/ 1995075 w 2397125"/>
              <a:gd name="connsiteY79" fmla="*/ 2776538 h 3357562"/>
              <a:gd name="connsiteX80" fmla="*/ 2001823 w 2397125"/>
              <a:gd name="connsiteY80" fmla="*/ 2771378 h 3357562"/>
              <a:gd name="connsiteX81" fmla="*/ 2008571 w 2397125"/>
              <a:gd name="connsiteY81" fmla="*/ 2765425 h 3357562"/>
              <a:gd name="connsiteX82" fmla="*/ 2014923 w 2397125"/>
              <a:gd name="connsiteY82" fmla="*/ 2759472 h 3357562"/>
              <a:gd name="connsiteX83" fmla="*/ 2020877 w 2397125"/>
              <a:gd name="connsiteY83" fmla="*/ 2752725 h 3357562"/>
              <a:gd name="connsiteX84" fmla="*/ 2026435 w 2397125"/>
              <a:gd name="connsiteY84" fmla="*/ 2746375 h 3357562"/>
              <a:gd name="connsiteX85" fmla="*/ 2031992 w 2397125"/>
              <a:gd name="connsiteY85" fmla="*/ 2739628 h 3357562"/>
              <a:gd name="connsiteX86" fmla="*/ 2037550 w 2397125"/>
              <a:gd name="connsiteY86" fmla="*/ 2732088 h 3357562"/>
              <a:gd name="connsiteX87" fmla="*/ 2041916 w 2397125"/>
              <a:gd name="connsiteY87" fmla="*/ 2724547 h 3357562"/>
              <a:gd name="connsiteX88" fmla="*/ 2046283 w 2397125"/>
              <a:gd name="connsiteY88" fmla="*/ 2717006 h 3357562"/>
              <a:gd name="connsiteX89" fmla="*/ 2050253 w 2397125"/>
              <a:gd name="connsiteY89" fmla="*/ 2709069 h 3357562"/>
              <a:gd name="connsiteX90" fmla="*/ 2054222 w 2397125"/>
              <a:gd name="connsiteY90" fmla="*/ 2701131 h 3357562"/>
              <a:gd name="connsiteX91" fmla="*/ 2057398 w 2397125"/>
              <a:gd name="connsiteY91" fmla="*/ 2692797 h 3357562"/>
              <a:gd name="connsiteX92" fmla="*/ 2060177 w 2397125"/>
              <a:gd name="connsiteY92" fmla="*/ 2684463 h 3357562"/>
              <a:gd name="connsiteX93" fmla="*/ 2062559 w 2397125"/>
              <a:gd name="connsiteY93" fmla="*/ 2675335 h 3357562"/>
              <a:gd name="connsiteX94" fmla="*/ 2064544 w 2397125"/>
              <a:gd name="connsiteY94" fmla="*/ 2666603 h 3357562"/>
              <a:gd name="connsiteX95" fmla="*/ 2066131 w 2397125"/>
              <a:gd name="connsiteY95" fmla="*/ 2657475 h 3357562"/>
              <a:gd name="connsiteX96" fmla="*/ 2067719 w 2397125"/>
              <a:gd name="connsiteY96" fmla="*/ 2648744 h 3357562"/>
              <a:gd name="connsiteX97" fmla="*/ 2068116 w 2397125"/>
              <a:gd name="connsiteY97" fmla="*/ 2639219 h 3357562"/>
              <a:gd name="connsiteX98" fmla="*/ 2068513 w 2397125"/>
              <a:gd name="connsiteY98" fmla="*/ 2629694 h 3357562"/>
              <a:gd name="connsiteX99" fmla="*/ 2068513 w 2397125"/>
              <a:gd name="connsiteY99" fmla="*/ 1938735 h 3357562"/>
              <a:gd name="connsiteX100" fmla="*/ 2068116 w 2397125"/>
              <a:gd name="connsiteY100" fmla="*/ 1929210 h 3357562"/>
              <a:gd name="connsiteX101" fmla="*/ 2067719 w 2397125"/>
              <a:gd name="connsiteY101" fmla="*/ 1920081 h 3357562"/>
              <a:gd name="connsiteX102" fmla="*/ 2066131 w 2397125"/>
              <a:gd name="connsiteY102" fmla="*/ 1910953 h 3357562"/>
              <a:gd name="connsiteX103" fmla="*/ 2064544 w 2397125"/>
              <a:gd name="connsiteY103" fmla="*/ 1902222 h 3357562"/>
              <a:gd name="connsiteX104" fmla="*/ 2062559 w 2397125"/>
              <a:gd name="connsiteY104" fmla="*/ 1893094 h 3357562"/>
              <a:gd name="connsiteX105" fmla="*/ 2060177 w 2397125"/>
              <a:gd name="connsiteY105" fmla="*/ 1884760 h 3357562"/>
              <a:gd name="connsiteX106" fmla="*/ 2057398 w 2397125"/>
              <a:gd name="connsiteY106" fmla="*/ 1875631 h 3357562"/>
              <a:gd name="connsiteX107" fmla="*/ 2054222 w 2397125"/>
              <a:gd name="connsiteY107" fmla="*/ 1867694 h 3357562"/>
              <a:gd name="connsiteX108" fmla="*/ 2050253 w 2397125"/>
              <a:gd name="connsiteY108" fmla="*/ 1859360 h 3357562"/>
              <a:gd name="connsiteX109" fmla="*/ 2046283 w 2397125"/>
              <a:gd name="connsiteY109" fmla="*/ 1851422 h 3357562"/>
              <a:gd name="connsiteX110" fmla="*/ 2041916 w 2397125"/>
              <a:gd name="connsiteY110" fmla="*/ 1843881 h 3357562"/>
              <a:gd name="connsiteX111" fmla="*/ 2037550 w 2397125"/>
              <a:gd name="connsiteY111" fmla="*/ 1836738 h 3357562"/>
              <a:gd name="connsiteX112" fmla="*/ 2031992 w 2397125"/>
              <a:gd name="connsiteY112" fmla="*/ 1829594 h 3357562"/>
              <a:gd name="connsiteX113" fmla="*/ 2026435 w 2397125"/>
              <a:gd name="connsiteY113" fmla="*/ 1822847 h 3357562"/>
              <a:gd name="connsiteX114" fmla="*/ 2020877 w 2397125"/>
              <a:gd name="connsiteY114" fmla="*/ 1815703 h 3357562"/>
              <a:gd name="connsiteX115" fmla="*/ 2014923 w 2397125"/>
              <a:gd name="connsiteY115" fmla="*/ 1809353 h 3357562"/>
              <a:gd name="connsiteX116" fmla="*/ 2008571 w 2397125"/>
              <a:gd name="connsiteY116" fmla="*/ 1803400 h 3357562"/>
              <a:gd name="connsiteX117" fmla="*/ 2001823 w 2397125"/>
              <a:gd name="connsiteY117" fmla="*/ 1797844 h 3357562"/>
              <a:gd name="connsiteX118" fmla="*/ 1995075 w 2397125"/>
              <a:gd name="connsiteY118" fmla="*/ 1792288 h 3357562"/>
              <a:gd name="connsiteX119" fmla="*/ 1987929 w 2397125"/>
              <a:gd name="connsiteY119" fmla="*/ 1787128 h 3357562"/>
              <a:gd name="connsiteX120" fmla="*/ 1980387 w 2397125"/>
              <a:gd name="connsiteY120" fmla="*/ 1782366 h 3357562"/>
              <a:gd name="connsiteX121" fmla="*/ 1972844 w 2397125"/>
              <a:gd name="connsiteY121" fmla="*/ 1778000 h 3357562"/>
              <a:gd name="connsiteX122" fmla="*/ 1964905 w 2397125"/>
              <a:gd name="connsiteY122" fmla="*/ 1774031 h 3357562"/>
              <a:gd name="connsiteX123" fmla="*/ 1956569 w 2397125"/>
              <a:gd name="connsiteY123" fmla="*/ 1770063 h 3357562"/>
              <a:gd name="connsiteX124" fmla="*/ 1948630 w 2397125"/>
              <a:gd name="connsiteY124" fmla="*/ 1767285 h 3357562"/>
              <a:gd name="connsiteX125" fmla="*/ 1940293 w 2397125"/>
              <a:gd name="connsiteY125" fmla="*/ 1764110 h 3357562"/>
              <a:gd name="connsiteX126" fmla="*/ 1931163 w 2397125"/>
              <a:gd name="connsiteY126" fmla="*/ 1761728 h 3357562"/>
              <a:gd name="connsiteX127" fmla="*/ 1922430 w 2397125"/>
              <a:gd name="connsiteY127" fmla="*/ 1759744 h 3357562"/>
              <a:gd name="connsiteX128" fmla="*/ 1913300 w 2397125"/>
              <a:gd name="connsiteY128" fmla="*/ 1758156 h 3357562"/>
              <a:gd name="connsiteX129" fmla="*/ 1904566 w 2397125"/>
              <a:gd name="connsiteY129" fmla="*/ 1756569 h 3357562"/>
              <a:gd name="connsiteX130" fmla="*/ 1895039 w 2397125"/>
              <a:gd name="connsiteY130" fmla="*/ 1756172 h 3357562"/>
              <a:gd name="connsiteX131" fmla="*/ 1885512 w 2397125"/>
              <a:gd name="connsiteY131" fmla="*/ 1755775 h 3357562"/>
              <a:gd name="connsiteX132" fmla="*/ 347944 w 2397125"/>
              <a:gd name="connsiteY132" fmla="*/ 0 h 3357562"/>
              <a:gd name="connsiteX133" fmla="*/ 355482 w 2397125"/>
              <a:gd name="connsiteY133" fmla="*/ 0 h 3357562"/>
              <a:gd name="connsiteX134" fmla="*/ 2041643 w 2397125"/>
              <a:gd name="connsiteY134" fmla="*/ 0 h 3357562"/>
              <a:gd name="connsiteX135" fmla="*/ 2049181 w 2397125"/>
              <a:gd name="connsiteY135" fmla="*/ 0 h 3357562"/>
              <a:gd name="connsiteX136" fmla="*/ 2056322 w 2397125"/>
              <a:gd name="connsiteY136" fmla="*/ 397 h 3357562"/>
              <a:gd name="connsiteX137" fmla="*/ 2063861 w 2397125"/>
              <a:gd name="connsiteY137" fmla="*/ 1587 h 3357562"/>
              <a:gd name="connsiteX138" fmla="*/ 2071002 w 2397125"/>
              <a:gd name="connsiteY138" fmla="*/ 3175 h 3357562"/>
              <a:gd name="connsiteX139" fmla="*/ 2077747 w 2397125"/>
              <a:gd name="connsiteY139" fmla="*/ 4365 h 3357562"/>
              <a:gd name="connsiteX140" fmla="*/ 2084888 w 2397125"/>
              <a:gd name="connsiteY140" fmla="*/ 6350 h 3357562"/>
              <a:gd name="connsiteX141" fmla="*/ 2091236 w 2397125"/>
              <a:gd name="connsiteY141" fmla="*/ 8334 h 3357562"/>
              <a:gd name="connsiteX142" fmla="*/ 2097980 w 2397125"/>
              <a:gd name="connsiteY142" fmla="*/ 11112 h 3357562"/>
              <a:gd name="connsiteX143" fmla="*/ 2103932 w 2397125"/>
              <a:gd name="connsiteY143" fmla="*/ 13890 h 3357562"/>
              <a:gd name="connsiteX144" fmla="*/ 2110676 w 2397125"/>
              <a:gd name="connsiteY144" fmla="*/ 17462 h 3357562"/>
              <a:gd name="connsiteX145" fmla="*/ 2116627 w 2397125"/>
              <a:gd name="connsiteY145" fmla="*/ 21034 h 3357562"/>
              <a:gd name="connsiteX146" fmla="*/ 2122579 w 2397125"/>
              <a:gd name="connsiteY146" fmla="*/ 24209 h 3357562"/>
              <a:gd name="connsiteX147" fmla="*/ 2127736 w 2397125"/>
              <a:gd name="connsiteY147" fmla="*/ 28178 h 3357562"/>
              <a:gd name="connsiteX148" fmla="*/ 2133291 w 2397125"/>
              <a:gd name="connsiteY148" fmla="*/ 32940 h 3357562"/>
              <a:gd name="connsiteX149" fmla="*/ 2138845 w 2397125"/>
              <a:gd name="connsiteY149" fmla="*/ 37306 h 3357562"/>
              <a:gd name="connsiteX150" fmla="*/ 2143606 w 2397125"/>
              <a:gd name="connsiteY150" fmla="*/ 42068 h 3357562"/>
              <a:gd name="connsiteX151" fmla="*/ 2148764 w 2397125"/>
              <a:gd name="connsiteY151" fmla="*/ 47228 h 3357562"/>
              <a:gd name="connsiteX152" fmla="*/ 2153128 w 2397125"/>
              <a:gd name="connsiteY152" fmla="*/ 51990 h 3357562"/>
              <a:gd name="connsiteX153" fmla="*/ 2157095 w 2397125"/>
              <a:gd name="connsiteY153" fmla="*/ 57547 h 3357562"/>
              <a:gd name="connsiteX154" fmla="*/ 2161459 w 2397125"/>
              <a:gd name="connsiteY154" fmla="*/ 63500 h 3357562"/>
              <a:gd name="connsiteX155" fmla="*/ 2165030 w 2397125"/>
              <a:gd name="connsiteY155" fmla="*/ 69453 h 3357562"/>
              <a:gd name="connsiteX156" fmla="*/ 2168601 w 2397125"/>
              <a:gd name="connsiteY156" fmla="*/ 75406 h 3357562"/>
              <a:gd name="connsiteX157" fmla="*/ 2172171 w 2397125"/>
              <a:gd name="connsiteY157" fmla="*/ 81359 h 3357562"/>
              <a:gd name="connsiteX158" fmla="*/ 2174552 w 2397125"/>
              <a:gd name="connsiteY158" fmla="*/ 87709 h 3357562"/>
              <a:gd name="connsiteX159" fmla="*/ 2177329 w 2397125"/>
              <a:gd name="connsiteY159" fmla="*/ 94456 h 3357562"/>
              <a:gd name="connsiteX160" fmla="*/ 2179313 w 2397125"/>
              <a:gd name="connsiteY160" fmla="*/ 101203 h 3357562"/>
              <a:gd name="connsiteX161" fmla="*/ 2181297 w 2397125"/>
              <a:gd name="connsiteY161" fmla="*/ 108347 h 3357562"/>
              <a:gd name="connsiteX162" fmla="*/ 2182884 w 2397125"/>
              <a:gd name="connsiteY162" fmla="*/ 115093 h 3357562"/>
              <a:gd name="connsiteX163" fmla="*/ 2184471 w 2397125"/>
              <a:gd name="connsiteY163" fmla="*/ 122237 h 3357562"/>
              <a:gd name="connsiteX164" fmla="*/ 2185264 w 2397125"/>
              <a:gd name="connsiteY164" fmla="*/ 129381 h 3357562"/>
              <a:gd name="connsiteX165" fmla="*/ 2186058 w 2397125"/>
              <a:gd name="connsiteY165" fmla="*/ 136922 h 3357562"/>
              <a:gd name="connsiteX166" fmla="*/ 2186058 w 2397125"/>
              <a:gd name="connsiteY166" fmla="*/ 144462 h 3357562"/>
              <a:gd name="connsiteX167" fmla="*/ 2186058 w 2397125"/>
              <a:gd name="connsiteY167" fmla="*/ 456803 h 3357562"/>
              <a:gd name="connsiteX168" fmla="*/ 2186058 w 2397125"/>
              <a:gd name="connsiteY168" fmla="*/ 464343 h 3357562"/>
              <a:gd name="connsiteX169" fmla="*/ 2185264 w 2397125"/>
              <a:gd name="connsiteY169" fmla="*/ 471884 h 3357562"/>
              <a:gd name="connsiteX170" fmla="*/ 2184471 w 2397125"/>
              <a:gd name="connsiteY170" fmla="*/ 479425 h 3357562"/>
              <a:gd name="connsiteX171" fmla="*/ 2182884 w 2397125"/>
              <a:gd name="connsiteY171" fmla="*/ 486172 h 3357562"/>
              <a:gd name="connsiteX172" fmla="*/ 2181297 w 2397125"/>
              <a:gd name="connsiteY172" fmla="*/ 493315 h 3357562"/>
              <a:gd name="connsiteX173" fmla="*/ 2179313 w 2397125"/>
              <a:gd name="connsiteY173" fmla="*/ 500062 h 3357562"/>
              <a:gd name="connsiteX174" fmla="*/ 2177329 w 2397125"/>
              <a:gd name="connsiteY174" fmla="*/ 506412 h 3357562"/>
              <a:gd name="connsiteX175" fmla="*/ 2174552 w 2397125"/>
              <a:gd name="connsiteY175" fmla="*/ 513556 h 3357562"/>
              <a:gd name="connsiteX176" fmla="*/ 2172171 w 2397125"/>
              <a:gd name="connsiteY176" fmla="*/ 519906 h 3357562"/>
              <a:gd name="connsiteX177" fmla="*/ 2168601 w 2397125"/>
              <a:gd name="connsiteY177" fmla="*/ 525859 h 3357562"/>
              <a:gd name="connsiteX178" fmla="*/ 2165030 w 2397125"/>
              <a:gd name="connsiteY178" fmla="*/ 531812 h 3357562"/>
              <a:gd name="connsiteX179" fmla="*/ 2161459 w 2397125"/>
              <a:gd name="connsiteY179" fmla="*/ 537765 h 3357562"/>
              <a:gd name="connsiteX180" fmla="*/ 2157095 w 2397125"/>
              <a:gd name="connsiteY180" fmla="*/ 543322 h 3357562"/>
              <a:gd name="connsiteX181" fmla="*/ 2153128 w 2397125"/>
              <a:gd name="connsiteY181" fmla="*/ 548878 h 3357562"/>
              <a:gd name="connsiteX182" fmla="*/ 2148764 w 2397125"/>
              <a:gd name="connsiteY182" fmla="*/ 554037 h 3357562"/>
              <a:gd name="connsiteX183" fmla="*/ 2143606 w 2397125"/>
              <a:gd name="connsiteY183" fmla="*/ 559197 h 3357562"/>
              <a:gd name="connsiteX184" fmla="*/ 2138845 w 2397125"/>
              <a:gd name="connsiteY184" fmla="*/ 563959 h 3357562"/>
              <a:gd name="connsiteX185" fmla="*/ 2133291 w 2397125"/>
              <a:gd name="connsiteY185" fmla="*/ 568722 h 3357562"/>
              <a:gd name="connsiteX186" fmla="*/ 2127736 w 2397125"/>
              <a:gd name="connsiteY186" fmla="*/ 573087 h 3357562"/>
              <a:gd name="connsiteX187" fmla="*/ 2122579 w 2397125"/>
              <a:gd name="connsiteY187" fmla="*/ 577056 h 3357562"/>
              <a:gd name="connsiteX188" fmla="*/ 2116627 w 2397125"/>
              <a:gd name="connsiteY188" fmla="*/ 580628 h 3357562"/>
              <a:gd name="connsiteX189" fmla="*/ 2110676 w 2397125"/>
              <a:gd name="connsiteY189" fmla="*/ 583803 h 3357562"/>
              <a:gd name="connsiteX190" fmla="*/ 2103932 w 2397125"/>
              <a:gd name="connsiteY190" fmla="*/ 587375 h 3357562"/>
              <a:gd name="connsiteX191" fmla="*/ 2097980 w 2397125"/>
              <a:gd name="connsiteY191" fmla="*/ 589756 h 3357562"/>
              <a:gd name="connsiteX192" fmla="*/ 2091236 w 2397125"/>
              <a:gd name="connsiteY192" fmla="*/ 592931 h 3357562"/>
              <a:gd name="connsiteX193" fmla="*/ 2084888 w 2397125"/>
              <a:gd name="connsiteY193" fmla="*/ 594915 h 3357562"/>
              <a:gd name="connsiteX194" fmla="*/ 2077747 w 2397125"/>
              <a:gd name="connsiteY194" fmla="*/ 596900 h 3357562"/>
              <a:gd name="connsiteX195" fmla="*/ 2071002 w 2397125"/>
              <a:gd name="connsiteY195" fmla="*/ 598487 h 3357562"/>
              <a:gd name="connsiteX196" fmla="*/ 2063861 w 2397125"/>
              <a:gd name="connsiteY196" fmla="*/ 599678 h 3357562"/>
              <a:gd name="connsiteX197" fmla="*/ 2056322 w 2397125"/>
              <a:gd name="connsiteY197" fmla="*/ 600868 h 3357562"/>
              <a:gd name="connsiteX198" fmla="*/ 2049181 w 2397125"/>
              <a:gd name="connsiteY198" fmla="*/ 601265 h 3357562"/>
              <a:gd name="connsiteX199" fmla="*/ 2041643 w 2397125"/>
              <a:gd name="connsiteY199" fmla="*/ 601265 h 3357562"/>
              <a:gd name="connsiteX200" fmla="*/ 1922223 w 2397125"/>
              <a:gd name="connsiteY200" fmla="*/ 601265 h 3357562"/>
              <a:gd name="connsiteX201" fmla="*/ 1922223 w 2397125"/>
              <a:gd name="connsiteY201" fmla="*/ 614759 h 3357562"/>
              <a:gd name="connsiteX202" fmla="*/ 1922620 w 2397125"/>
              <a:gd name="connsiteY202" fmla="*/ 627459 h 3357562"/>
              <a:gd name="connsiteX203" fmla="*/ 1923413 w 2397125"/>
              <a:gd name="connsiteY203" fmla="*/ 640556 h 3357562"/>
              <a:gd name="connsiteX204" fmla="*/ 1924604 w 2397125"/>
              <a:gd name="connsiteY204" fmla="*/ 653256 h 3357562"/>
              <a:gd name="connsiteX205" fmla="*/ 1926191 w 2397125"/>
              <a:gd name="connsiteY205" fmla="*/ 666353 h 3357562"/>
              <a:gd name="connsiteX206" fmla="*/ 1928174 w 2397125"/>
              <a:gd name="connsiteY206" fmla="*/ 679053 h 3357562"/>
              <a:gd name="connsiteX207" fmla="*/ 1930158 w 2397125"/>
              <a:gd name="connsiteY207" fmla="*/ 692150 h 3357562"/>
              <a:gd name="connsiteX208" fmla="*/ 1932935 w 2397125"/>
              <a:gd name="connsiteY208" fmla="*/ 704453 h 3357562"/>
              <a:gd name="connsiteX209" fmla="*/ 1935316 w 2397125"/>
              <a:gd name="connsiteY209" fmla="*/ 716756 h 3357562"/>
              <a:gd name="connsiteX210" fmla="*/ 1938886 w 2397125"/>
              <a:gd name="connsiteY210" fmla="*/ 729456 h 3357562"/>
              <a:gd name="connsiteX211" fmla="*/ 1942457 w 2397125"/>
              <a:gd name="connsiteY211" fmla="*/ 741759 h 3357562"/>
              <a:gd name="connsiteX212" fmla="*/ 1946028 w 2397125"/>
              <a:gd name="connsiteY212" fmla="*/ 754062 h 3357562"/>
              <a:gd name="connsiteX213" fmla="*/ 1950392 w 2397125"/>
              <a:gd name="connsiteY213" fmla="*/ 766365 h 3357562"/>
              <a:gd name="connsiteX214" fmla="*/ 1954756 w 2397125"/>
              <a:gd name="connsiteY214" fmla="*/ 778272 h 3357562"/>
              <a:gd name="connsiteX215" fmla="*/ 1959120 w 2397125"/>
              <a:gd name="connsiteY215" fmla="*/ 790178 h 3357562"/>
              <a:gd name="connsiteX216" fmla="*/ 1964675 w 2397125"/>
              <a:gd name="connsiteY216" fmla="*/ 802084 h 3357562"/>
              <a:gd name="connsiteX217" fmla="*/ 1969832 w 2397125"/>
              <a:gd name="connsiteY217" fmla="*/ 813593 h 3357562"/>
              <a:gd name="connsiteX218" fmla="*/ 1975783 w 2397125"/>
              <a:gd name="connsiteY218" fmla="*/ 825103 h 3357562"/>
              <a:gd name="connsiteX219" fmla="*/ 1981735 w 2397125"/>
              <a:gd name="connsiteY219" fmla="*/ 836612 h 3357562"/>
              <a:gd name="connsiteX220" fmla="*/ 1987686 w 2397125"/>
              <a:gd name="connsiteY220" fmla="*/ 847725 h 3357562"/>
              <a:gd name="connsiteX221" fmla="*/ 1994430 w 2397125"/>
              <a:gd name="connsiteY221" fmla="*/ 858837 h 3357562"/>
              <a:gd name="connsiteX222" fmla="*/ 2000778 w 2397125"/>
              <a:gd name="connsiteY222" fmla="*/ 869553 h 3357562"/>
              <a:gd name="connsiteX223" fmla="*/ 2008316 w 2397125"/>
              <a:gd name="connsiteY223" fmla="*/ 880268 h 3357562"/>
              <a:gd name="connsiteX224" fmla="*/ 2015855 w 2397125"/>
              <a:gd name="connsiteY224" fmla="*/ 890984 h 3357562"/>
              <a:gd name="connsiteX225" fmla="*/ 2023393 w 2397125"/>
              <a:gd name="connsiteY225" fmla="*/ 901303 h 3357562"/>
              <a:gd name="connsiteX226" fmla="*/ 2031328 w 2397125"/>
              <a:gd name="connsiteY226" fmla="*/ 911225 h 3357562"/>
              <a:gd name="connsiteX227" fmla="*/ 2039659 w 2397125"/>
              <a:gd name="connsiteY227" fmla="*/ 921147 h 3357562"/>
              <a:gd name="connsiteX228" fmla="*/ 2047991 w 2397125"/>
              <a:gd name="connsiteY228" fmla="*/ 931068 h 3357562"/>
              <a:gd name="connsiteX229" fmla="*/ 2057116 w 2397125"/>
              <a:gd name="connsiteY229" fmla="*/ 940593 h 3357562"/>
              <a:gd name="connsiteX230" fmla="*/ 2065844 w 2397125"/>
              <a:gd name="connsiteY230" fmla="*/ 950118 h 3357562"/>
              <a:gd name="connsiteX231" fmla="*/ 2075366 w 2397125"/>
              <a:gd name="connsiteY231" fmla="*/ 958850 h 3357562"/>
              <a:gd name="connsiteX232" fmla="*/ 2084888 w 2397125"/>
              <a:gd name="connsiteY232" fmla="*/ 967978 h 3357562"/>
              <a:gd name="connsiteX233" fmla="*/ 2261836 w 2397125"/>
              <a:gd name="connsiteY233" fmla="*/ 1127125 h 3357562"/>
              <a:gd name="connsiteX234" fmla="*/ 2276912 w 2397125"/>
              <a:gd name="connsiteY234" fmla="*/ 1142206 h 3357562"/>
              <a:gd name="connsiteX235" fmla="*/ 2291988 w 2397125"/>
              <a:gd name="connsiteY235" fmla="*/ 1158081 h 3357562"/>
              <a:gd name="connsiteX236" fmla="*/ 2306271 w 2397125"/>
              <a:gd name="connsiteY236" fmla="*/ 1174353 h 3357562"/>
              <a:gd name="connsiteX237" fmla="*/ 2319363 w 2397125"/>
              <a:gd name="connsiteY237" fmla="*/ 1191815 h 3357562"/>
              <a:gd name="connsiteX238" fmla="*/ 2331266 w 2397125"/>
              <a:gd name="connsiteY238" fmla="*/ 1208881 h 3357562"/>
              <a:gd name="connsiteX239" fmla="*/ 2342375 w 2397125"/>
              <a:gd name="connsiteY239" fmla="*/ 1227534 h 3357562"/>
              <a:gd name="connsiteX240" fmla="*/ 2352293 w 2397125"/>
              <a:gd name="connsiteY240" fmla="*/ 1246187 h 3357562"/>
              <a:gd name="connsiteX241" fmla="*/ 2361815 w 2397125"/>
              <a:gd name="connsiteY241" fmla="*/ 1265634 h 3357562"/>
              <a:gd name="connsiteX242" fmla="*/ 2369750 w 2397125"/>
              <a:gd name="connsiteY242" fmla="*/ 1285081 h 3357562"/>
              <a:gd name="connsiteX243" fmla="*/ 2377288 w 2397125"/>
              <a:gd name="connsiteY243" fmla="*/ 1305321 h 3357562"/>
              <a:gd name="connsiteX244" fmla="*/ 2383239 w 2397125"/>
              <a:gd name="connsiteY244" fmla="*/ 1325562 h 3357562"/>
              <a:gd name="connsiteX245" fmla="*/ 2388000 w 2397125"/>
              <a:gd name="connsiteY245" fmla="*/ 1346596 h 3357562"/>
              <a:gd name="connsiteX246" fmla="*/ 2391967 w 2397125"/>
              <a:gd name="connsiteY246" fmla="*/ 1367631 h 3357562"/>
              <a:gd name="connsiteX247" fmla="*/ 2395141 w 2397125"/>
              <a:gd name="connsiteY247" fmla="*/ 1389062 h 3357562"/>
              <a:gd name="connsiteX248" fmla="*/ 2396728 w 2397125"/>
              <a:gd name="connsiteY248" fmla="*/ 1410493 h 3357562"/>
              <a:gd name="connsiteX249" fmla="*/ 2397125 w 2397125"/>
              <a:gd name="connsiteY249" fmla="*/ 1432321 h 3357562"/>
              <a:gd name="connsiteX250" fmla="*/ 2397125 w 2397125"/>
              <a:gd name="connsiteY250" fmla="*/ 3099593 h 3357562"/>
              <a:gd name="connsiteX251" fmla="*/ 2397125 w 2397125"/>
              <a:gd name="connsiteY251" fmla="*/ 3112690 h 3357562"/>
              <a:gd name="connsiteX252" fmla="*/ 2395935 w 2397125"/>
              <a:gd name="connsiteY252" fmla="*/ 3125787 h 3357562"/>
              <a:gd name="connsiteX253" fmla="*/ 2393951 w 2397125"/>
              <a:gd name="connsiteY253" fmla="*/ 3138884 h 3357562"/>
              <a:gd name="connsiteX254" fmla="*/ 2391967 w 2397125"/>
              <a:gd name="connsiteY254" fmla="*/ 3151187 h 3357562"/>
              <a:gd name="connsiteX255" fmla="*/ 2389190 w 2397125"/>
              <a:gd name="connsiteY255" fmla="*/ 3164284 h 3357562"/>
              <a:gd name="connsiteX256" fmla="*/ 2385620 w 2397125"/>
              <a:gd name="connsiteY256" fmla="*/ 3176190 h 3357562"/>
              <a:gd name="connsiteX257" fmla="*/ 2381652 w 2397125"/>
              <a:gd name="connsiteY257" fmla="*/ 3188097 h 3357562"/>
              <a:gd name="connsiteX258" fmla="*/ 2376891 w 2397125"/>
              <a:gd name="connsiteY258" fmla="*/ 3200003 h 3357562"/>
              <a:gd name="connsiteX259" fmla="*/ 2371734 w 2397125"/>
              <a:gd name="connsiteY259" fmla="*/ 3211115 h 3357562"/>
              <a:gd name="connsiteX260" fmla="*/ 2366179 w 2397125"/>
              <a:gd name="connsiteY260" fmla="*/ 3222625 h 3357562"/>
              <a:gd name="connsiteX261" fmla="*/ 2359831 w 2397125"/>
              <a:gd name="connsiteY261" fmla="*/ 3232943 h 3357562"/>
              <a:gd name="connsiteX262" fmla="*/ 2353087 w 2397125"/>
              <a:gd name="connsiteY262" fmla="*/ 3243659 h 3357562"/>
              <a:gd name="connsiteX263" fmla="*/ 2345945 w 2397125"/>
              <a:gd name="connsiteY263" fmla="*/ 3253978 h 3357562"/>
              <a:gd name="connsiteX264" fmla="*/ 2338407 w 2397125"/>
              <a:gd name="connsiteY264" fmla="*/ 3263900 h 3357562"/>
              <a:gd name="connsiteX265" fmla="*/ 2330075 w 2397125"/>
              <a:gd name="connsiteY265" fmla="*/ 3272631 h 3357562"/>
              <a:gd name="connsiteX266" fmla="*/ 2321744 w 2397125"/>
              <a:gd name="connsiteY266" fmla="*/ 3281759 h 3357562"/>
              <a:gd name="connsiteX267" fmla="*/ 2312619 w 2397125"/>
              <a:gd name="connsiteY267" fmla="*/ 3290490 h 3357562"/>
              <a:gd name="connsiteX268" fmla="*/ 2303494 w 2397125"/>
              <a:gd name="connsiteY268" fmla="*/ 3298428 h 3357562"/>
              <a:gd name="connsiteX269" fmla="*/ 2293575 w 2397125"/>
              <a:gd name="connsiteY269" fmla="*/ 3306365 h 3357562"/>
              <a:gd name="connsiteX270" fmla="*/ 2283656 w 2397125"/>
              <a:gd name="connsiteY270" fmla="*/ 3313509 h 3357562"/>
              <a:gd name="connsiteX271" fmla="*/ 2272944 w 2397125"/>
              <a:gd name="connsiteY271" fmla="*/ 3320256 h 3357562"/>
              <a:gd name="connsiteX272" fmla="*/ 2262232 w 2397125"/>
              <a:gd name="connsiteY272" fmla="*/ 3326209 h 3357562"/>
              <a:gd name="connsiteX273" fmla="*/ 2251123 w 2397125"/>
              <a:gd name="connsiteY273" fmla="*/ 3332162 h 3357562"/>
              <a:gd name="connsiteX274" fmla="*/ 2240015 w 2397125"/>
              <a:gd name="connsiteY274" fmla="*/ 3337322 h 3357562"/>
              <a:gd name="connsiteX275" fmla="*/ 2228112 w 2397125"/>
              <a:gd name="connsiteY275" fmla="*/ 3341687 h 3357562"/>
              <a:gd name="connsiteX276" fmla="*/ 2216210 w 2397125"/>
              <a:gd name="connsiteY276" fmla="*/ 3345656 h 3357562"/>
              <a:gd name="connsiteX277" fmla="*/ 2203911 w 2397125"/>
              <a:gd name="connsiteY277" fmla="*/ 3349228 h 3357562"/>
              <a:gd name="connsiteX278" fmla="*/ 2191215 w 2397125"/>
              <a:gd name="connsiteY278" fmla="*/ 3352006 h 3357562"/>
              <a:gd name="connsiteX279" fmla="*/ 2178519 w 2397125"/>
              <a:gd name="connsiteY279" fmla="*/ 3354784 h 3357562"/>
              <a:gd name="connsiteX280" fmla="*/ 2165427 w 2397125"/>
              <a:gd name="connsiteY280" fmla="*/ 3355975 h 3357562"/>
              <a:gd name="connsiteX281" fmla="*/ 2152731 w 2397125"/>
              <a:gd name="connsiteY281" fmla="*/ 3357165 h 3357562"/>
              <a:gd name="connsiteX282" fmla="*/ 2139242 w 2397125"/>
              <a:gd name="connsiteY282" fmla="*/ 3357562 h 3357562"/>
              <a:gd name="connsiteX283" fmla="*/ 257883 w 2397125"/>
              <a:gd name="connsiteY283" fmla="*/ 3357562 h 3357562"/>
              <a:gd name="connsiteX284" fmla="*/ 244394 w 2397125"/>
              <a:gd name="connsiteY284" fmla="*/ 3357165 h 3357562"/>
              <a:gd name="connsiteX285" fmla="*/ 231698 w 2397125"/>
              <a:gd name="connsiteY285" fmla="*/ 3355975 h 3357562"/>
              <a:gd name="connsiteX286" fmla="*/ 218606 w 2397125"/>
              <a:gd name="connsiteY286" fmla="*/ 3354784 h 3357562"/>
              <a:gd name="connsiteX287" fmla="*/ 205910 w 2397125"/>
              <a:gd name="connsiteY287" fmla="*/ 3352006 h 3357562"/>
              <a:gd name="connsiteX288" fmla="*/ 193214 w 2397125"/>
              <a:gd name="connsiteY288" fmla="*/ 3349228 h 3357562"/>
              <a:gd name="connsiteX289" fmla="*/ 180915 w 2397125"/>
              <a:gd name="connsiteY289" fmla="*/ 3345656 h 3357562"/>
              <a:gd name="connsiteX290" fmla="*/ 169013 w 2397125"/>
              <a:gd name="connsiteY290" fmla="*/ 3341687 h 3357562"/>
              <a:gd name="connsiteX291" fmla="*/ 157507 w 2397125"/>
              <a:gd name="connsiteY291" fmla="*/ 3337322 h 3357562"/>
              <a:gd name="connsiteX292" fmla="*/ 146398 w 2397125"/>
              <a:gd name="connsiteY292" fmla="*/ 3332162 h 3357562"/>
              <a:gd name="connsiteX293" fmla="*/ 134893 w 2397125"/>
              <a:gd name="connsiteY293" fmla="*/ 3326209 h 3357562"/>
              <a:gd name="connsiteX294" fmla="*/ 123784 w 2397125"/>
              <a:gd name="connsiteY294" fmla="*/ 3320256 h 3357562"/>
              <a:gd name="connsiteX295" fmla="*/ 113469 w 2397125"/>
              <a:gd name="connsiteY295" fmla="*/ 3313509 h 3357562"/>
              <a:gd name="connsiteX296" fmla="*/ 103550 w 2397125"/>
              <a:gd name="connsiteY296" fmla="*/ 3306365 h 3357562"/>
              <a:gd name="connsiteX297" fmla="*/ 93631 w 2397125"/>
              <a:gd name="connsiteY297" fmla="*/ 3298428 h 3357562"/>
              <a:gd name="connsiteX298" fmla="*/ 84110 w 2397125"/>
              <a:gd name="connsiteY298" fmla="*/ 3290490 h 3357562"/>
              <a:gd name="connsiteX299" fmla="*/ 75381 w 2397125"/>
              <a:gd name="connsiteY299" fmla="*/ 3281759 h 3357562"/>
              <a:gd name="connsiteX300" fmla="*/ 67050 w 2397125"/>
              <a:gd name="connsiteY300" fmla="*/ 3272631 h 3357562"/>
              <a:gd name="connsiteX301" fmla="*/ 59115 w 2397125"/>
              <a:gd name="connsiteY301" fmla="*/ 3263900 h 3357562"/>
              <a:gd name="connsiteX302" fmla="*/ 51180 w 2397125"/>
              <a:gd name="connsiteY302" fmla="*/ 3253978 h 3357562"/>
              <a:gd name="connsiteX303" fmla="*/ 44039 w 2397125"/>
              <a:gd name="connsiteY303" fmla="*/ 3243659 h 3357562"/>
              <a:gd name="connsiteX304" fmla="*/ 37294 w 2397125"/>
              <a:gd name="connsiteY304" fmla="*/ 3232943 h 3357562"/>
              <a:gd name="connsiteX305" fmla="*/ 31343 w 2397125"/>
              <a:gd name="connsiteY305" fmla="*/ 3222625 h 3357562"/>
              <a:gd name="connsiteX306" fmla="*/ 25392 w 2397125"/>
              <a:gd name="connsiteY306" fmla="*/ 3211115 h 3357562"/>
              <a:gd name="connsiteX307" fmla="*/ 20234 w 2397125"/>
              <a:gd name="connsiteY307" fmla="*/ 3200003 h 3357562"/>
              <a:gd name="connsiteX308" fmla="*/ 15473 w 2397125"/>
              <a:gd name="connsiteY308" fmla="*/ 3188097 h 3357562"/>
              <a:gd name="connsiteX309" fmla="*/ 11506 w 2397125"/>
              <a:gd name="connsiteY309" fmla="*/ 3176190 h 3357562"/>
              <a:gd name="connsiteX310" fmla="*/ 7935 w 2397125"/>
              <a:gd name="connsiteY310" fmla="*/ 3164284 h 3357562"/>
              <a:gd name="connsiteX311" fmla="*/ 4761 w 2397125"/>
              <a:gd name="connsiteY311" fmla="*/ 3151187 h 3357562"/>
              <a:gd name="connsiteX312" fmla="*/ 2777 w 2397125"/>
              <a:gd name="connsiteY312" fmla="*/ 3138884 h 3357562"/>
              <a:gd name="connsiteX313" fmla="*/ 1587 w 2397125"/>
              <a:gd name="connsiteY313" fmla="*/ 3125787 h 3357562"/>
              <a:gd name="connsiteX314" fmla="*/ 397 w 2397125"/>
              <a:gd name="connsiteY314" fmla="*/ 3112690 h 3357562"/>
              <a:gd name="connsiteX315" fmla="*/ 0 w 2397125"/>
              <a:gd name="connsiteY315" fmla="*/ 3099593 h 3357562"/>
              <a:gd name="connsiteX316" fmla="*/ 0 w 2397125"/>
              <a:gd name="connsiteY316" fmla="*/ 1432321 h 3357562"/>
              <a:gd name="connsiteX317" fmla="*/ 397 w 2397125"/>
              <a:gd name="connsiteY317" fmla="*/ 1410493 h 3357562"/>
              <a:gd name="connsiteX318" fmla="*/ 1984 w 2397125"/>
              <a:gd name="connsiteY318" fmla="*/ 1389062 h 3357562"/>
              <a:gd name="connsiteX319" fmla="*/ 4761 w 2397125"/>
              <a:gd name="connsiteY319" fmla="*/ 1367631 h 3357562"/>
              <a:gd name="connsiteX320" fmla="*/ 8728 w 2397125"/>
              <a:gd name="connsiteY320" fmla="*/ 1346596 h 3357562"/>
              <a:gd name="connsiteX321" fmla="*/ 13886 w 2397125"/>
              <a:gd name="connsiteY321" fmla="*/ 1325562 h 3357562"/>
              <a:gd name="connsiteX322" fmla="*/ 20234 w 2397125"/>
              <a:gd name="connsiteY322" fmla="*/ 1305321 h 3357562"/>
              <a:gd name="connsiteX323" fmla="*/ 27375 w 2397125"/>
              <a:gd name="connsiteY323" fmla="*/ 1285081 h 3357562"/>
              <a:gd name="connsiteX324" fmla="*/ 35310 w 2397125"/>
              <a:gd name="connsiteY324" fmla="*/ 1265634 h 3357562"/>
              <a:gd name="connsiteX325" fmla="*/ 44435 w 2397125"/>
              <a:gd name="connsiteY325" fmla="*/ 1246187 h 3357562"/>
              <a:gd name="connsiteX326" fmla="*/ 54354 w 2397125"/>
              <a:gd name="connsiteY326" fmla="*/ 1227534 h 3357562"/>
              <a:gd name="connsiteX327" fmla="*/ 65859 w 2397125"/>
              <a:gd name="connsiteY327" fmla="*/ 1208881 h 3357562"/>
              <a:gd name="connsiteX328" fmla="*/ 77762 w 2397125"/>
              <a:gd name="connsiteY328" fmla="*/ 1191815 h 3357562"/>
              <a:gd name="connsiteX329" fmla="*/ 91251 w 2397125"/>
              <a:gd name="connsiteY329" fmla="*/ 1174353 h 3357562"/>
              <a:gd name="connsiteX330" fmla="*/ 105137 w 2397125"/>
              <a:gd name="connsiteY330" fmla="*/ 1158081 h 3357562"/>
              <a:gd name="connsiteX331" fmla="*/ 119817 w 2397125"/>
              <a:gd name="connsiteY331" fmla="*/ 1142206 h 3357562"/>
              <a:gd name="connsiteX332" fmla="*/ 135686 w 2397125"/>
              <a:gd name="connsiteY332" fmla="*/ 1127125 h 3357562"/>
              <a:gd name="connsiteX333" fmla="*/ 312237 w 2397125"/>
              <a:gd name="connsiteY333" fmla="*/ 967978 h 3357562"/>
              <a:gd name="connsiteX334" fmla="*/ 321759 w 2397125"/>
              <a:gd name="connsiteY334" fmla="*/ 958850 h 3357562"/>
              <a:gd name="connsiteX335" fmla="*/ 331281 w 2397125"/>
              <a:gd name="connsiteY335" fmla="*/ 950118 h 3357562"/>
              <a:gd name="connsiteX336" fmla="*/ 340009 w 2397125"/>
              <a:gd name="connsiteY336" fmla="*/ 940593 h 3357562"/>
              <a:gd name="connsiteX337" fmla="*/ 349134 w 2397125"/>
              <a:gd name="connsiteY337" fmla="*/ 931068 h 3357562"/>
              <a:gd name="connsiteX338" fmla="*/ 357466 w 2397125"/>
              <a:gd name="connsiteY338" fmla="*/ 921147 h 3357562"/>
              <a:gd name="connsiteX339" fmla="*/ 365798 w 2397125"/>
              <a:gd name="connsiteY339" fmla="*/ 911225 h 3357562"/>
              <a:gd name="connsiteX340" fmla="*/ 373733 w 2397125"/>
              <a:gd name="connsiteY340" fmla="*/ 901303 h 3357562"/>
              <a:gd name="connsiteX341" fmla="*/ 381667 w 2397125"/>
              <a:gd name="connsiteY341" fmla="*/ 890984 h 3357562"/>
              <a:gd name="connsiteX342" fmla="*/ 388809 w 2397125"/>
              <a:gd name="connsiteY342" fmla="*/ 880268 h 3357562"/>
              <a:gd name="connsiteX343" fmla="*/ 396347 w 2397125"/>
              <a:gd name="connsiteY343" fmla="*/ 869553 h 3357562"/>
              <a:gd name="connsiteX344" fmla="*/ 403092 w 2397125"/>
              <a:gd name="connsiteY344" fmla="*/ 858837 h 3357562"/>
              <a:gd name="connsiteX345" fmla="*/ 409439 w 2397125"/>
              <a:gd name="connsiteY345" fmla="*/ 847725 h 3357562"/>
              <a:gd name="connsiteX346" fmla="*/ 415391 w 2397125"/>
              <a:gd name="connsiteY346" fmla="*/ 836612 h 3357562"/>
              <a:gd name="connsiteX347" fmla="*/ 421342 w 2397125"/>
              <a:gd name="connsiteY347" fmla="*/ 825103 h 3357562"/>
              <a:gd name="connsiteX348" fmla="*/ 427293 w 2397125"/>
              <a:gd name="connsiteY348" fmla="*/ 813593 h 3357562"/>
              <a:gd name="connsiteX349" fmla="*/ 432847 w 2397125"/>
              <a:gd name="connsiteY349" fmla="*/ 802084 h 3357562"/>
              <a:gd name="connsiteX350" fmla="*/ 438005 w 2397125"/>
              <a:gd name="connsiteY350" fmla="*/ 790178 h 3357562"/>
              <a:gd name="connsiteX351" fmla="*/ 442369 w 2397125"/>
              <a:gd name="connsiteY351" fmla="*/ 778272 h 3357562"/>
              <a:gd name="connsiteX352" fmla="*/ 446733 w 2397125"/>
              <a:gd name="connsiteY352" fmla="*/ 766365 h 3357562"/>
              <a:gd name="connsiteX353" fmla="*/ 451098 w 2397125"/>
              <a:gd name="connsiteY353" fmla="*/ 754062 h 3357562"/>
              <a:gd name="connsiteX354" fmla="*/ 454668 w 2397125"/>
              <a:gd name="connsiteY354" fmla="*/ 741759 h 3357562"/>
              <a:gd name="connsiteX355" fmla="*/ 458239 w 2397125"/>
              <a:gd name="connsiteY355" fmla="*/ 729456 h 3357562"/>
              <a:gd name="connsiteX356" fmla="*/ 461810 w 2397125"/>
              <a:gd name="connsiteY356" fmla="*/ 716756 h 3357562"/>
              <a:gd name="connsiteX357" fmla="*/ 464587 w 2397125"/>
              <a:gd name="connsiteY357" fmla="*/ 704453 h 3357562"/>
              <a:gd name="connsiteX358" fmla="*/ 466967 w 2397125"/>
              <a:gd name="connsiteY358" fmla="*/ 692150 h 3357562"/>
              <a:gd name="connsiteX359" fmla="*/ 468951 w 2397125"/>
              <a:gd name="connsiteY359" fmla="*/ 679053 h 3357562"/>
              <a:gd name="connsiteX360" fmla="*/ 470935 w 2397125"/>
              <a:gd name="connsiteY360" fmla="*/ 666353 h 3357562"/>
              <a:gd name="connsiteX361" fmla="*/ 472522 w 2397125"/>
              <a:gd name="connsiteY361" fmla="*/ 653256 h 3357562"/>
              <a:gd name="connsiteX362" fmla="*/ 473712 w 2397125"/>
              <a:gd name="connsiteY362" fmla="*/ 640556 h 3357562"/>
              <a:gd name="connsiteX363" fmla="*/ 474505 w 2397125"/>
              <a:gd name="connsiteY363" fmla="*/ 627459 h 3357562"/>
              <a:gd name="connsiteX364" fmla="*/ 474902 w 2397125"/>
              <a:gd name="connsiteY364" fmla="*/ 614759 h 3357562"/>
              <a:gd name="connsiteX365" fmla="*/ 475696 w 2397125"/>
              <a:gd name="connsiteY365" fmla="*/ 601265 h 3357562"/>
              <a:gd name="connsiteX366" fmla="*/ 355482 w 2397125"/>
              <a:gd name="connsiteY366" fmla="*/ 601265 h 3357562"/>
              <a:gd name="connsiteX367" fmla="*/ 347944 w 2397125"/>
              <a:gd name="connsiteY367" fmla="*/ 601265 h 3357562"/>
              <a:gd name="connsiteX368" fmla="*/ 340803 w 2397125"/>
              <a:gd name="connsiteY368" fmla="*/ 600868 h 3357562"/>
              <a:gd name="connsiteX369" fmla="*/ 333661 w 2397125"/>
              <a:gd name="connsiteY369" fmla="*/ 599678 h 3357562"/>
              <a:gd name="connsiteX370" fmla="*/ 326123 w 2397125"/>
              <a:gd name="connsiteY370" fmla="*/ 598487 h 3357562"/>
              <a:gd name="connsiteX371" fmla="*/ 319379 w 2397125"/>
              <a:gd name="connsiteY371" fmla="*/ 596900 h 3357562"/>
              <a:gd name="connsiteX372" fmla="*/ 312237 w 2397125"/>
              <a:gd name="connsiteY372" fmla="*/ 594915 h 3357562"/>
              <a:gd name="connsiteX373" fmla="*/ 305889 w 2397125"/>
              <a:gd name="connsiteY373" fmla="*/ 592931 h 3357562"/>
              <a:gd name="connsiteX374" fmla="*/ 299541 w 2397125"/>
              <a:gd name="connsiteY374" fmla="*/ 589756 h 3357562"/>
              <a:gd name="connsiteX375" fmla="*/ 293194 w 2397125"/>
              <a:gd name="connsiteY375" fmla="*/ 587375 h 3357562"/>
              <a:gd name="connsiteX376" fmla="*/ 286449 w 2397125"/>
              <a:gd name="connsiteY376" fmla="*/ 583803 h 3357562"/>
              <a:gd name="connsiteX377" fmla="*/ 280498 w 2397125"/>
              <a:gd name="connsiteY377" fmla="*/ 580628 h 3357562"/>
              <a:gd name="connsiteX378" fmla="*/ 274547 w 2397125"/>
              <a:gd name="connsiteY378" fmla="*/ 577056 h 3357562"/>
              <a:gd name="connsiteX379" fmla="*/ 269389 w 2397125"/>
              <a:gd name="connsiteY379" fmla="*/ 573087 h 3357562"/>
              <a:gd name="connsiteX380" fmla="*/ 263834 w 2397125"/>
              <a:gd name="connsiteY380" fmla="*/ 568722 h 3357562"/>
              <a:gd name="connsiteX381" fmla="*/ 258280 w 2397125"/>
              <a:gd name="connsiteY381" fmla="*/ 563959 h 3357562"/>
              <a:gd name="connsiteX382" fmla="*/ 253519 w 2397125"/>
              <a:gd name="connsiteY382" fmla="*/ 559197 h 3357562"/>
              <a:gd name="connsiteX383" fmla="*/ 248758 w 2397125"/>
              <a:gd name="connsiteY383" fmla="*/ 554037 h 3357562"/>
              <a:gd name="connsiteX384" fmla="*/ 243997 w 2397125"/>
              <a:gd name="connsiteY384" fmla="*/ 548878 h 3357562"/>
              <a:gd name="connsiteX385" fmla="*/ 240030 w 2397125"/>
              <a:gd name="connsiteY385" fmla="*/ 543322 h 3357562"/>
              <a:gd name="connsiteX386" fmla="*/ 236062 w 2397125"/>
              <a:gd name="connsiteY386" fmla="*/ 537765 h 3357562"/>
              <a:gd name="connsiteX387" fmla="*/ 232095 w 2397125"/>
              <a:gd name="connsiteY387" fmla="*/ 531812 h 3357562"/>
              <a:gd name="connsiteX388" fmla="*/ 228524 w 2397125"/>
              <a:gd name="connsiteY388" fmla="*/ 525859 h 3357562"/>
              <a:gd name="connsiteX389" fmla="*/ 225747 w 2397125"/>
              <a:gd name="connsiteY389" fmla="*/ 519906 h 3357562"/>
              <a:gd name="connsiteX390" fmla="*/ 222573 w 2397125"/>
              <a:gd name="connsiteY390" fmla="*/ 513556 h 3357562"/>
              <a:gd name="connsiteX391" fmla="*/ 220193 w 2397125"/>
              <a:gd name="connsiteY391" fmla="*/ 506412 h 3357562"/>
              <a:gd name="connsiteX392" fmla="*/ 217812 w 2397125"/>
              <a:gd name="connsiteY392" fmla="*/ 500062 h 3357562"/>
              <a:gd name="connsiteX393" fmla="*/ 215828 w 2397125"/>
              <a:gd name="connsiteY393" fmla="*/ 493315 h 3357562"/>
              <a:gd name="connsiteX394" fmla="*/ 214242 w 2397125"/>
              <a:gd name="connsiteY394" fmla="*/ 486172 h 3357562"/>
              <a:gd name="connsiteX395" fmla="*/ 212655 w 2397125"/>
              <a:gd name="connsiteY395" fmla="*/ 479425 h 3357562"/>
              <a:gd name="connsiteX396" fmla="*/ 211861 w 2397125"/>
              <a:gd name="connsiteY396" fmla="*/ 471884 h 3357562"/>
              <a:gd name="connsiteX397" fmla="*/ 211068 w 2397125"/>
              <a:gd name="connsiteY397" fmla="*/ 464343 h 3357562"/>
              <a:gd name="connsiteX398" fmla="*/ 211068 w 2397125"/>
              <a:gd name="connsiteY398" fmla="*/ 456803 h 3357562"/>
              <a:gd name="connsiteX399" fmla="*/ 211068 w 2397125"/>
              <a:gd name="connsiteY399" fmla="*/ 144462 h 3357562"/>
              <a:gd name="connsiteX400" fmla="*/ 211068 w 2397125"/>
              <a:gd name="connsiteY400" fmla="*/ 136922 h 3357562"/>
              <a:gd name="connsiteX401" fmla="*/ 211861 w 2397125"/>
              <a:gd name="connsiteY401" fmla="*/ 129381 h 3357562"/>
              <a:gd name="connsiteX402" fmla="*/ 212655 w 2397125"/>
              <a:gd name="connsiteY402" fmla="*/ 122237 h 3357562"/>
              <a:gd name="connsiteX403" fmla="*/ 214242 w 2397125"/>
              <a:gd name="connsiteY403" fmla="*/ 115093 h 3357562"/>
              <a:gd name="connsiteX404" fmla="*/ 215828 w 2397125"/>
              <a:gd name="connsiteY404" fmla="*/ 108347 h 3357562"/>
              <a:gd name="connsiteX405" fmla="*/ 217812 w 2397125"/>
              <a:gd name="connsiteY405" fmla="*/ 101203 h 3357562"/>
              <a:gd name="connsiteX406" fmla="*/ 220193 w 2397125"/>
              <a:gd name="connsiteY406" fmla="*/ 94456 h 3357562"/>
              <a:gd name="connsiteX407" fmla="*/ 222573 w 2397125"/>
              <a:gd name="connsiteY407" fmla="*/ 87709 h 3357562"/>
              <a:gd name="connsiteX408" fmla="*/ 225747 w 2397125"/>
              <a:gd name="connsiteY408" fmla="*/ 81359 h 3357562"/>
              <a:gd name="connsiteX409" fmla="*/ 228524 w 2397125"/>
              <a:gd name="connsiteY409" fmla="*/ 75406 h 3357562"/>
              <a:gd name="connsiteX410" fmla="*/ 232095 w 2397125"/>
              <a:gd name="connsiteY410" fmla="*/ 69453 h 3357562"/>
              <a:gd name="connsiteX411" fmla="*/ 236062 w 2397125"/>
              <a:gd name="connsiteY411" fmla="*/ 63500 h 3357562"/>
              <a:gd name="connsiteX412" fmla="*/ 240030 w 2397125"/>
              <a:gd name="connsiteY412" fmla="*/ 57547 h 3357562"/>
              <a:gd name="connsiteX413" fmla="*/ 243997 w 2397125"/>
              <a:gd name="connsiteY413" fmla="*/ 51990 h 3357562"/>
              <a:gd name="connsiteX414" fmla="*/ 248758 w 2397125"/>
              <a:gd name="connsiteY414" fmla="*/ 47228 h 3357562"/>
              <a:gd name="connsiteX415" fmla="*/ 253519 w 2397125"/>
              <a:gd name="connsiteY415" fmla="*/ 42068 h 3357562"/>
              <a:gd name="connsiteX416" fmla="*/ 258280 w 2397125"/>
              <a:gd name="connsiteY416" fmla="*/ 37306 h 3357562"/>
              <a:gd name="connsiteX417" fmla="*/ 263834 w 2397125"/>
              <a:gd name="connsiteY417" fmla="*/ 32940 h 3357562"/>
              <a:gd name="connsiteX418" fmla="*/ 269389 w 2397125"/>
              <a:gd name="connsiteY418" fmla="*/ 28178 h 3357562"/>
              <a:gd name="connsiteX419" fmla="*/ 274547 w 2397125"/>
              <a:gd name="connsiteY419" fmla="*/ 24209 h 3357562"/>
              <a:gd name="connsiteX420" fmla="*/ 280498 w 2397125"/>
              <a:gd name="connsiteY420" fmla="*/ 21034 h 3357562"/>
              <a:gd name="connsiteX421" fmla="*/ 286449 w 2397125"/>
              <a:gd name="connsiteY421" fmla="*/ 17462 h 3357562"/>
              <a:gd name="connsiteX422" fmla="*/ 293194 w 2397125"/>
              <a:gd name="connsiteY422" fmla="*/ 13890 h 3357562"/>
              <a:gd name="connsiteX423" fmla="*/ 299541 w 2397125"/>
              <a:gd name="connsiteY423" fmla="*/ 11112 h 3357562"/>
              <a:gd name="connsiteX424" fmla="*/ 305889 w 2397125"/>
              <a:gd name="connsiteY424" fmla="*/ 8334 h 3357562"/>
              <a:gd name="connsiteX425" fmla="*/ 312237 w 2397125"/>
              <a:gd name="connsiteY425" fmla="*/ 6350 h 3357562"/>
              <a:gd name="connsiteX426" fmla="*/ 319379 w 2397125"/>
              <a:gd name="connsiteY426" fmla="*/ 4365 h 3357562"/>
              <a:gd name="connsiteX427" fmla="*/ 326123 w 2397125"/>
              <a:gd name="connsiteY427" fmla="*/ 3175 h 3357562"/>
              <a:gd name="connsiteX428" fmla="*/ 333661 w 2397125"/>
              <a:gd name="connsiteY428" fmla="*/ 1587 h 3357562"/>
              <a:gd name="connsiteX429" fmla="*/ 340803 w 2397125"/>
              <a:gd name="connsiteY429" fmla="*/ 397 h 33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Lst>
            <a:rect l="l" t="t" r="r" b="b"/>
            <a:pathLst>
              <a:path w="2397125" h="3357562">
                <a:moveTo>
                  <a:pt x="511217" y="1755775"/>
                </a:moveTo>
                <a:lnTo>
                  <a:pt x="501690" y="1756172"/>
                </a:lnTo>
                <a:lnTo>
                  <a:pt x="492957" y="1756569"/>
                </a:lnTo>
                <a:lnTo>
                  <a:pt x="483430" y="1758156"/>
                </a:lnTo>
                <a:lnTo>
                  <a:pt x="474299" y="1759744"/>
                </a:lnTo>
                <a:lnTo>
                  <a:pt x="465566" y="1761728"/>
                </a:lnTo>
                <a:lnTo>
                  <a:pt x="457230" y="1764110"/>
                </a:lnTo>
                <a:lnTo>
                  <a:pt x="448497" y="1767285"/>
                </a:lnTo>
                <a:lnTo>
                  <a:pt x="440160" y="1770063"/>
                </a:lnTo>
                <a:lnTo>
                  <a:pt x="431824" y="1774031"/>
                </a:lnTo>
                <a:lnTo>
                  <a:pt x="424282" y="1778000"/>
                </a:lnTo>
                <a:lnTo>
                  <a:pt x="416342" y="1782366"/>
                </a:lnTo>
                <a:lnTo>
                  <a:pt x="408800" y="1787128"/>
                </a:lnTo>
                <a:lnTo>
                  <a:pt x="402052" y="1792288"/>
                </a:lnTo>
                <a:lnTo>
                  <a:pt x="394906" y="1797844"/>
                </a:lnTo>
                <a:lnTo>
                  <a:pt x="388158" y="1803400"/>
                </a:lnTo>
                <a:lnTo>
                  <a:pt x="382203" y="1809353"/>
                </a:lnTo>
                <a:lnTo>
                  <a:pt x="375852" y="1815703"/>
                </a:lnTo>
                <a:lnTo>
                  <a:pt x="370294" y="1822847"/>
                </a:lnTo>
                <a:lnTo>
                  <a:pt x="364737" y="1829594"/>
                </a:lnTo>
                <a:lnTo>
                  <a:pt x="359973" y="1836738"/>
                </a:lnTo>
                <a:lnTo>
                  <a:pt x="354813" y="1843881"/>
                </a:lnTo>
                <a:lnTo>
                  <a:pt x="350446" y="1851422"/>
                </a:lnTo>
                <a:lnTo>
                  <a:pt x="346477" y="1859360"/>
                </a:lnTo>
                <a:lnTo>
                  <a:pt x="342904" y="1867694"/>
                </a:lnTo>
                <a:lnTo>
                  <a:pt x="339331" y="1875631"/>
                </a:lnTo>
                <a:lnTo>
                  <a:pt x="336552" y="1884760"/>
                </a:lnTo>
                <a:lnTo>
                  <a:pt x="334171" y="1893094"/>
                </a:lnTo>
                <a:lnTo>
                  <a:pt x="332186" y="1902222"/>
                </a:lnTo>
                <a:lnTo>
                  <a:pt x="330598" y="1910953"/>
                </a:lnTo>
                <a:lnTo>
                  <a:pt x="329010" y="1920081"/>
                </a:lnTo>
                <a:lnTo>
                  <a:pt x="328613" y="1929210"/>
                </a:lnTo>
                <a:lnTo>
                  <a:pt x="328613" y="1938735"/>
                </a:lnTo>
                <a:lnTo>
                  <a:pt x="328613" y="2629694"/>
                </a:lnTo>
                <a:lnTo>
                  <a:pt x="328613" y="2639219"/>
                </a:lnTo>
                <a:lnTo>
                  <a:pt x="329010" y="2648744"/>
                </a:lnTo>
                <a:lnTo>
                  <a:pt x="330598" y="2657475"/>
                </a:lnTo>
                <a:lnTo>
                  <a:pt x="332186" y="2666603"/>
                </a:lnTo>
                <a:lnTo>
                  <a:pt x="334171" y="2675335"/>
                </a:lnTo>
                <a:lnTo>
                  <a:pt x="336552" y="2684463"/>
                </a:lnTo>
                <a:lnTo>
                  <a:pt x="339331" y="2692797"/>
                </a:lnTo>
                <a:lnTo>
                  <a:pt x="342904" y="2701131"/>
                </a:lnTo>
                <a:lnTo>
                  <a:pt x="346477" y="2709069"/>
                </a:lnTo>
                <a:lnTo>
                  <a:pt x="350446" y="2717006"/>
                </a:lnTo>
                <a:lnTo>
                  <a:pt x="354813" y="2724547"/>
                </a:lnTo>
                <a:lnTo>
                  <a:pt x="359973" y="2732088"/>
                </a:lnTo>
                <a:lnTo>
                  <a:pt x="364737" y="2739628"/>
                </a:lnTo>
                <a:lnTo>
                  <a:pt x="370294" y="2746375"/>
                </a:lnTo>
                <a:lnTo>
                  <a:pt x="375852" y="2752725"/>
                </a:lnTo>
                <a:lnTo>
                  <a:pt x="382203" y="2759472"/>
                </a:lnTo>
                <a:lnTo>
                  <a:pt x="388158" y="2765425"/>
                </a:lnTo>
                <a:lnTo>
                  <a:pt x="394906" y="2771378"/>
                </a:lnTo>
                <a:lnTo>
                  <a:pt x="402052" y="2776538"/>
                </a:lnTo>
                <a:lnTo>
                  <a:pt x="408800" y="2781697"/>
                </a:lnTo>
                <a:lnTo>
                  <a:pt x="416342" y="2786063"/>
                </a:lnTo>
                <a:lnTo>
                  <a:pt x="424282" y="2790428"/>
                </a:lnTo>
                <a:lnTo>
                  <a:pt x="431824" y="2795191"/>
                </a:lnTo>
                <a:lnTo>
                  <a:pt x="440160" y="2798366"/>
                </a:lnTo>
                <a:lnTo>
                  <a:pt x="448497" y="2801541"/>
                </a:lnTo>
                <a:lnTo>
                  <a:pt x="457230" y="2804319"/>
                </a:lnTo>
                <a:lnTo>
                  <a:pt x="465566" y="2807097"/>
                </a:lnTo>
                <a:lnTo>
                  <a:pt x="474299" y="2809081"/>
                </a:lnTo>
                <a:lnTo>
                  <a:pt x="483430" y="2811066"/>
                </a:lnTo>
                <a:lnTo>
                  <a:pt x="492957" y="2811860"/>
                </a:lnTo>
                <a:lnTo>
                  <a:pt x="501690" y="2812256"/>
                </a:lnTo>
                <a:lnTo>
                  <a:pt x="511217" y="2813050"/>
                </a:lnTo>
                <a:lnTo>
                  <a:pt x="1885512" y="2813050"/>
                </a:lnTo>
                <a:lnTo>
                  <a:pt x="1895039" y="2812256"/>
                </a:lnTo>
                <a:lnTo>
                  <a:pt x="1904566" y="2811860"/>
                </a:lnTo>
                <a:lnTo>
                  <a:pt x="1913300" y="2811066"/>
                </a:lnTo>
                <a:lnTo>
                  <a:pt x="1922430" y="2809081"/>
                </a:lnTo>
                <a:lnTo>
                  <a:pt x="1931163" y="2807097"/>
                </a:lnTo>
                <a:lnTo>
                  <a:pt x="1940293" y="2804319"/>
                </a:lnTo>
                <a:lnTo>
                  <a:pt x="1948630" y="2801541"/>
                </a:lnTo>
                <a:lnTo>
                  <a:pt x="1956569" y="2798366"/>
                </a:lnTo>
                <a:lnTo>
                  <a:pt x="1964905" y="2795191"/>
                </a:lnTo>
                <a:lnTo>
                  <a:pt x="1972844" y="2790428"/>
                </a:lnTo>
                <a:lnTo>
                  <a:pt x="1980387" y="2786063"/>
                </a:lnTo>
                <a:lnTo>
                  <a:pt x="1987929" y="2781697"/>
                </a:lnTo>
                <a:lnTo>
                  <a:pt x="1995075" y="2776538"/>
                </a:lnTo>
                <a:lnTo>
                  <a:pt x="2001823" y="2771378"/>
                </a:lnTo>
                <a:lnTo>
                  <a:pt x="2008571" y="2765425"/>
                </a:lnTo>
                <a:lnTo>
                  <a:pt x="2014923" y="2759472"/>
                </a:lnTo>
                <a:lnTo>
                  <a:pt x="2020877" y="2752725"/>
                </a:lnTo>
                <a:lnTo>
                  <a:pt x="2026435" y="2746375"/>
                </a:lnTo>
                <a:lnTo>
                  <a:pt x="2031992" y="2739628"/>
                </a:lnTo>
                <a:lnTo>
                  <a:pt x="2037550" y="2732088"/>
                </a:lnTo>
                <a:lnTo>
                  <a:pt x="2041916" y="2724547"/>
                </a:lnTo>
                <a:lnTo>
                  <a:pt x="2046283" y="2717006"/>
                </a:lnTo>
                <a:lnTo>
                  <a:pt x="2050253" y="2709069"/>
                </a:lnTo>
                <a:lnTo>
                  <a:pt x="2054222" y="2701131"/>
                </a:lnTo>
                <a:lnTo>
                  <a:pt x="2057398" y="2692797"/>
                </a:lnTo>
                <a:lnTo>
                  <a:pt x="2060177" y="2684463"/>
                </a:lnTo>
                <a:lnTo>
                  <a:pt x="2062559" y="2675335"/>
                </a:lnTo>
                <a:lnTo>
                  <a:pt x="2064544" y="2666603"/>
                </a:lnTo>
                <a:lnTo>
                  <a:pt x="2066131" y="2657475"/>
                </a:lnTo>
                <a:lnTo>
                  <a:pt x="2067719" y="2648744"/>
                </a:lnTo>
                <a:lnTo>
                  <a:pt x="2068116" y="2639219"/>
                </a:lnTo>
                <a:lnTo>
                  <a:pt x="2068513" y="2629694"/>
                </a:lnTo>
                <a:lnTo>
                  <a:pt x="2068513" y="1938735"/>
                </a:lnTo>
                <a:lnTo>
                  <a:pt x="2068116" y="1929210"/>
                </a:lnTo>
                <a:lnTo>
                  <a:pt x="2067719" y="1920081"/>
                </a:lnTo>
                <a:lnTo>
                  <a:pt x="2066131" y="1910953"/>
                </a:lnTo>
                <a:lnTo>
                  <a:pt x="2064544" y="1902222"/>
                </a:lnTo>
                <a:lnTo>
                  <a:pt x="2062559" y="1893094"/>
                </a:lnTo>
                <a:lnTo>
                  <a:pt x="2060177" y="1884760"/>
                </a:lnTo>
                <a:lnTo>
                  <a:pt x="2057398" y="1875631"/>
                </a:lnTo>
                <a:lnTo>
                  <a:pt x="2054222" y="1867694"/>
                </a:lnTo>
                <a:lnTo>
                  <a:pt x="2050253" y="1859360"/>
                </a:lnTo>
                <a:lnTo>
                  <a:pt x="2046283" y="1851422"/>
                </a:lnTo>
                <a:lnTo>
                  <a:pt x="2041916" y="1843881"/>
                </a:lnTo>
                <a:lnTo>
                  <a:pt x="2037550" y="1836738"/>
                </a:lnTo>
                <a:lnTo>
                  <a:pt x="2031992" y="1829594"/>
                </a:lnTo>
                <a:lnTo>
                  <a:pt x="2026435" y="1822847"/>
                </a:lnTo>
                <a:lnTo>
                  <a:pt x="2020877" y="1815703"/>
                </a:lnTo>
                <a:lnTo>
                  <a:pt x="2014923" y="1809353"/>
                </a:lnTo>
                <a:lnTo>
                  <a:pt x="2008571" y="1803400"/>
                </a:lnTo>
                <a:lnTo>
                  <a:pt x="2001823" y="1797844"/>
                </a:lnTo>
                <a:lnTo>
                  <a:pt x="1995075" y="1792288"/>
                </a:lnTo>
                <a:lnTo>
                  <a:pt x="1987929" y="1787128"/>
                </a:lnTo>
                <a:lnTo>
                  <a:pt x="1980387" y="1782366"/>
                </a:lnTo>
                <a:lnTo>
                  <a:pt x="1972844" y="1778000"/>
                </a:lnTo>
                <a:lnTo>
                  <a:pt x="1964905" y="1774031"/>
                </a:lnTo>
                <a:lnTo>
                  <a:pt x="1956569" y="1770063"/>
                </a:lnTo>
                <a:lnTo>
                  <a:pt x="1948630" y="1767285"/>
                </a:lnTo>
                <a:lnTo>
                  <a:pt x="1940293" y="1764110"/>
                </a:lnTo>
                <a:lnTo>
                  <a:pt x="1931163" y="1761728"/>
                </a:lnTo>
                <a:lnTo>
                  <a:pt x="1922430" y="1759744"/>
                </a:lnTo>
                <a:lnTo>
                  <a:pt x="1913300" y="1758156"/>
                </a:lnTo>
                <a:lnTo>
                  <a:pt x="1904566" y="1756569"/>
                </a:lnTo>
                <a:lnTo>
                  <a:pt x="1895039" y="1756172"/>
                </a:lnTo>
                <a:lnTo>
                  <a:pt x="1885512" y="1755775"/>
                </a:lnTo>
                <a:close/>
                <a:moveTo>
                  <a:pt x="347944" y="0"/>
                </a:moveTo>
                <a:lnTo>
                  <a:pt x="355482" y="0"/>
                </a:lnTo>
                <a:lnTo>
                  <a:pt x="2041643" y="0"/>
                </a:lnTo>
                <a:lnTo>
                  <a:pt x="2049181" y="0"/>
                </a:lnTo>
                <a:lnTo>
                  <a:pt x="2056322" y="397"/>
                </a:lnTo>
                <a:lnTo>
                  <a:pt x="2063861" y="1587"/>
                </a:lnTo>
                <a:lnTo>
                  <a:pt x="2071002" y="3175"/>
                </a:lnTo>
                <a:lnTo>
                  <a:pt x="2077747" y="4365"/>
                </a:lnTo>
                <a:lnTo>
                  <a:pt x="2084888" y="6350"/>
                </a:lnTo>
                <a:lnTo>
                  <a:pt x="2091236" y="8334"/>
                </a:lnTo>
                <a:lnTo>
                  <a:pt x="2097980" y="11112"/>
                </a:lnTo>
                <a:lnTo>
                  <a:pt x="2103932" y="13890"/>
                </a:lnTo>
                <a:lnTo>
                  <a:pt x="2110676" y="17462"/>
                </a:lnTo>
                <a:lnTo>
                  <a:pt x="2116627" y="21034"/>
                </a:lnTo>
                <a:lnTo>
                  <a:pt x="2122579" y="24209"/>
                </a:lnTo>
                <a:lnTo>
                  <a:pt x="2127736" y="28178"/>
                </a:lnTo>
                <a:lnTo>
                  <a:pt x="2133291" y="32940"/>
                </a:lnTo>
                <a:lnTo>
                  <a:pt x="2138845" y="37306"/>
                </a:lnTo>
                <a:lnTo>
                  <a:pt x="2143606" y="42068"/>
                </a:lnTo>
                <a:lnTo>
                  <a:pt x="2148764" y="47228"/>
                </a:lnTo>
                <a:lnTo>
                  <a:pt x="2153128" y="51990"/>
                </a:lnTo>
                <a:lnTo>
                  <a:pt x="2157095" y="57547"/>
                </a:lnTo>
                <a:lnTo>
                  <a:pt x="2161459" y="63500"/>
                </a:lnTo>
                <a:lnTo>
                  <a:pt x="2165030" y="69453"/>
                </a:lnTo>
                <a:lnTo>
                  <a:pt x="2168601" y="75406"/>
                </a:lnTo>
                <a:lnTo>
                  <a:pt x="2172171" y="81359"/>
                </a:lnTo>
                <a:lnTo>
                  <a:pt x="2174552" y="87709"/>
                </a:lnTo>
                <a:lnTo>
                  <a:pt x="2177329" y="94456"/>
                </a:lnTo>
                <a:lnTo>
                  <a:pt x="2179313" y="101203"/>
                </a:lnTo>
                <a:lnTo>
                  <a:pt x="2181297" y="108347"/>
                </a:lnTo>
                <a:lnTo>
                  <a:pt x="2182884" y="115093"/>
                </a:lnTo>
                <a:lnTo>
                  <a:pt x="2184471" y="122237"/>
                </a:lnTo>
                <a:lnTo>
                  <a:pt x="2185264" y="129381"/>
                </a:lnTo>
                <a:lnTo>
                  <a:pt x="2186058" y="136922"/>
                </a:lnTo>
                <a:lnTo>
                  <a:pt x="2186058" y="144462"/>
                </a:lnTo>
                <a:lnTo>
                  <a:pt x="2186058" y="456803"/>
                </a:lnTo>
                <a:lnTo>
                  <a:pt x="2186058" y="464343"/>
                </a:lnTo>
                <a:lnTo>
                  <a:pt x="2185264" y="471884"/>
                </a:lnTo>
                <a:lnTo>
                  <a:pt x="2184471" y="479425"/>
                </a:lnTo>
                <a:lnTo>
                  <a:pt x="2182884" y="486172"/>
                </a:lnTo>
                <a:lnTo>
                  <a:pt x="2181297" y="493315"/>
                </a:lnTo>
                <a:lnTo>
                  <a:pt x="2179313" y="500062"/>
                </a:lnTo>
                <a:lnTo>
                  <a:pt x="2177329" y="506412"/>
                </a:lnTo>
                <a:lnTo>
                  <a:pt x="2174552" y="513556"/>
                </a:lnTo>
                <a:lnTo>
                  <a:pt x="2172171" y="519906"/>
                </a:lnTo>
                <a:lnTo>
                  <a:pt x="2168601" y="525859"/>
                </a:lnTo>
                <a:lnTo>
                  <a:pt x="2165030" y="531812"/>
                </a:lnTo>
                <a:lnTo>
                  <a:pt x="2161459" y="537765"/>
                </a:lnTo>
                <a:lnTo>
                  <a:pt x="2157095" y="543322"/>
                </a:lnTo>
                <a:lnTo>
                  <a:pt x="2153128" y="548878"/>
                </a:lnTo>
                <a:lnTo>
                  <a:pt x="2148764" y="554037"/>
                </a:lnTo>
                <a:lnTo>
                  <a:pt x="2143606" y="559197"/>
                </a:lnTo>
                <a:lnTo>
                  <a:pt x="2138845" y="563959"/>
                </a:lnTo>
                <a:lnTo>
                  <a:pt x="2133291" y="568722"/>
                </a:lnTo>
                <a:lnTo>
                  <a:pt x="2127736" y="573087"/>
                </a:lnTo>
                <a:lnTo>
                  <a:pt x="2122579" y="577056"/>
                </a:lnTo>
                <a:lnTo>
                  <a:pt x="2116627" y="580628"/>
                </a:lnTo>
                <a:lnTo>
                  <a:pt x="2110676" y="583803"/>
                </a:lnTo>
                <a:lnTo>
                  <a:pt x="2103932" y="587375"/>
                </a:lnTo>
                <a:lnTo>
                  <a:pt x="2097980" y="589756"/>
                </a:lnTo>
                <a:lnTo>
                  <a:pt x="2091236" y="592931"/>
                </a:lnTo>
                <a:lnTo>
                  <a:pt x="2084888" y="594915"/>
                </a:lnTo>
                <a:lnTo>
                  <a:pt x="2077747" y="596900"/>
                </a:lnTo>
                <a:lnTo>
                  <a:pt x="2071002" y="598487"/>
                </a:lnTo>
                <a:lnTo>
                  <a:pt x="2063861" y="599678"/>
                </a:lnTo>
                <a:lnTo>
                  <a:pt x="2056322" y="600868"/>
                </a:lnTo>
                <a:lnTo>
                  <a:pt x="2049181" y="601265"/>
                </a:lnTo>
                <a:lnTo>
                  <a:pt x="2041643" y="601265"/>
                </a:lnTo>
                <a:lnTo>
                  <a:pt x="1922223" y="601265"/>
                </a:lnTo>
                <a:lnTo>
                  <a:pt x="1922223" y="614759"/>
                </a:lnTo>
                <a:lnTo>
                  <a:pt x="1922620" y="627459"/>
                </a:lnTo>
                <a:lnTo>
                  <a:pt x="1923413" y="640556"/>
                </a:lnTo>
                <a:lnTo>
                  <a:pt x="1924604" y="653256"/>
                </a:lnTo>
                <a:lnTo>
                  <a:pt x="1926191" y="666353"/>
                </a:lnTo>
                <a:lnTo>
                  <a:pt x="1928174" y="679053"/>
                </a:lnTo>
                <a:lnTo>
                  <a:pt x="1930158" y="692150"/>
                </a:lnTo>
                <a:lnTo>
                  <a:pt x="1932935" y="704453"/>
                </a:lnTo>
                <a:lnTo>
                  <a:pt x="1935316" y="716756"/>
                </a:lnTo>
                <a:lnTo>
                  <a:pt x="1938886" y="729456"/>
                </a:lnTo>
                <a:lnTo>
                  <a:pt x="1942457" y="741759"/>
                </a:lnTo>
                <a:lnTo>
                  <a:pt x="1946028" y="754062"/>
                </a:lnTo>
                <a:lnTo>
                  <a:pt x="1950392" y="766365"/>
                </a:lnTo>
                <a:lnTo>
                  <a:pt x="1954756" y="778272"/>
                </a:lnTo>
                <a:lnTo>
                  <a:pt x="1959120" y="790178"/>
                </a:lnTo>
                <a:lnTo>
                  <a:pt x="1964675" y="802084"/>
                </a:lnTo>
                <a:lnTo>
                  <a:pt x="1969832" y="813593"/>
                </a:lnTo>
                <a:lnTo>
                  <a:pt x="1975783" y="825103"/>
                </a:lnTo>
                <a:lnTo>
                  <a:pt x="1981735" y="836612"/>
                </a:lnTo>
                <a:lnTo>
                  <a:pt x="1987686" y="847725"/>
                </a:lnTo>
                <a:lnTo>
                  <a:pt x="1994430" y="858837"/>
                </a:lnTo>
                <a:lnTo>
                  <a:pt x="2000778" y="869553"/>
                </a:lnTo>
                <a:lnTo>
                  <a:pt x="2008316" y="880268"/>
                </a:lnTo>
                <a:lnTo>
                  <a:pt x="2015855" y="890984"/>
                </a:lnTo>
                <a:lnTo>
                  <a:pt x="2023393" y="901303"/>
                </a:lnTo>
                <a:lnTo>
                  <a:pt x="2031328" y="911225"/>
                </a:lnTo>
                <a:lnTo>
                  <a:pt x="2039659" y="921147"/>
                </a:lnTo>
                <a:lnTo>
                  <a:pt x="2047991" y="931068"/>
                </a:lnTo>
                <a:lnTo>
                  <a:pt x="2057116" y="940593"/>
                </a:lnTo>
                <a:lnTo>
                  <a:pt x="2065844" y="950118"/>
                </a:lnTo>
                <a:lnTo>
                  <a:pt x="2075366" y="958850"/>
                </a:lnTo>
                <a:lnTo>
                  <a:pt x="2084888" y="967978"/>
                </a:lnTo>
                <a:lnTo>
                  <a:pt x="2261836" y="1127125"/>
                </a:lnTo>
                <a:lnTo>
                  <a:pt x="2276912" y="1142206"/>
                </a:lnTo>
                <a:lnTo>
                  <a:pt x="2291988" y="1158081"/>
                </a:lnTo>
                <a:lnTo>
                  <a:pt x="2306271" y="1174353"/>
                </a:lnTo>
                <a:lnTo>
                  <a:pt x="2319363" y="1191815"/>
                </a:lnTo>
                <a:lnTo>
                  <a:pt x="2331266" y="1208881"/>
                </a:lnTo>
                <a:lnTo>
                  <a:pt x="2342375" y="1227534"/>
                </a:lnTo>
                <a:lnTo>
                  <a:pt x="2352293" y="1246187"/>
                </a:lnTo>
                <a:lnTo>
                  <a:pt x="2361815" y="1265634"/>
                </a:lnTo>
                <a:lnTo>
                  <a:pt x="2369750" y="1285081"/>
                </a:lnTo>
                <a:lnTo>
                  <a:pt x="2377288" y="1305321"/>
                </a:lnTo>
                <a:lnTo>
                  <a:pt x="2383239" y="1325562"/>
                </a:lnTo>
                <a:lnTo>
                  <a:pt x="2388000" y="1346596"/>
                </a:lnTo>
                <a:lnTo>
                  <a:pt x="2391967" y="1367631"/>
                </a:lnTo>
                <a:lnTo>
                  <a:pt x="2395141" y="1389062"/>
                </a:lnTo>
                <a:lnTo>
                  <a:pt x="2396728" y="1410493"/>
                </a:lnTo>
                <a:lnTo>
                  <a:pt x="2397125" y="1432321"/>
                </a:lnTo>
                <a:lnTo>
                  <a:pt x="2397125" y="3099593"/>
                </a:lnTo>
                <a:lnTo>
                  <a:pt x="2397125" y="3112690"/>
                </a:lnTo>
                <a:lnTo>
                  <a:pt x="2395935" y="3125787"/>
                </a:lnTo>
                <a:lnTo>
                  <a:pt x="2393951" y="3138884"/>
                </a:lnTo>
                <a:lnTo>
                  <a:pt x="2391967" y="3151187"/>
                </a:lnTo>
                <a:lnTo>
                  <a:pt x="2389190" y="3164284"/>
                </a:lnTo>
                <a:lnTo>
                  <a:pt x="2385620" y="3176190"/>
                </a:lnTo>
                <a:lnTo>
                  <a:pt x="2381652" y="3188097"/>
                </a:lnTo>
                <a:lnTo>
                  <a:pt x="2376891" y="3200003"/>
                </a:lnTo>
                <a:lnTo>
                  <a:pt x="2371734" y="3211115"/>
                </a:lnTo>
                <a:lnTo>
                  <a:pt x="2366179" y="3222625"/>
                </a:lnTo>
                <a:lnTo>
                  <a:pt x="2359831" y="3232943"/>
                </a:lnTo>
                <a:lnTo>
                  <a:pt x="2353087" y="3243659"/>
                </a:lnTo>
                <a:lnTo>
                  <a:pt x="2345945" y="3253978"/>
                </a:lnTo>
                <a:lnTo>
                  <a:pt x="2338407" y="3263900"/>
                </a:lnTo>
                <a:lnTo>
                  <a:pt x="2330075" y="3272631"/>
                </a:lnTo>
                <a:lnTo>
                  <a:pt x="2321744" y="3281759"/>
                </a:lnTo>
                <a:lnTo>
                  <a:pt x="2312619" y="3290490"/>
                </a:lnTo>
                <a:lnTo>
                  <a:pt x="2303494" y="3298428"/>
                </a:lnTo>
                <a:lnTo>
                  <a:pt x="2293575" y="3306365"/>
                </a:lnTo>
                <a:lnTo>
                  <a:pt x="2283656" y="3313509"/>
                </a:lnTo>
                <a:lnTo>
                  <a:pt x="2272944" y="3320256"/>
                </a:lnTo>
                <a:lnTo>
                  <a:pt x="2262232" y="3326209"/>
                </a:lnTo>
                <a:lnTo>
                  <a:pt x="2251123" y="3332162"/>
                </a:lnTo>
                <a:lnTo>
                  <a:pt x="2240015" y="3337322"/>
                </a:lnTo>
                <a:lnTo>
                  <a:pt x="2228112" y="3341687"/>
                </a:lnTo>
                <a:lnTo>
                  <a:pt x="2216210" y="3345656"/>
                </a:lnTo>
                <a:lnTo>
                  <a:pt x="2203911" y="3349228"/>
                </a:lnTo>
                <a:lnTo>
                  <a:pt x="2191215" y="3352006"/>
                </a:lnTo>
                <a:lnTo>
                  <a:pt x="2178519" y="3354784"/>
                </a:lnTo>
                <a:lnTo>
                  <a:pt x="2165427" y="3355975"/>
                </a:lnTo>
                <a:lnTo>
                  <a:pt x="2152731" y="3357165"/>
                </a:lnTo>
                <a:lnTo>
                  <a:pt x="2139242" y="3357562"/>
                </a:lnTo>
                <a:lnTo>
                  <a:pt x="257883" y="3357562"/>
                </a:lnTo>
                <a:lnTo>
                  <a:pt x="244394" y="3357165"/>
                </a:lnTo>
                <a:lnTo>
                  <a:pt x="231698" y="3355975"/>
                </a:lnTo>
                <a:lnTo>
                  <a:pt x="218606" y="3354784"/>
                </a:lnTo>
                <a:lnTo>
                  <a:pt x="205910" y="3352006"/>
                </a:lnTo>
                <a:lnTo>
                  <a:pt x="193214" y="3349228"/>
                </a:lnTo>
                <a:lnTo>
                  <a:pt x="180915" y="3345656"/>
                </a:lnTo>
                <a:lnTo>
                  <a:pt x="169013" y="3341687"/>
                </a:lnTo>
                <a:lnTo>
                  <a:pt x="157507" y="3337322"/>
                </a:lnTo>
                <a:lnTo>
                  <a:pt x="146398" y="3332162"/>
                </a:lnTo>
                <a:lnTo>
                  <a:pt x="134893" y="3326209"/>
                </a:lnTo>
                <a:lnTo>
                  <a:pt x="123784" y="3320256"/>
                </a:lnTo>
                <a:lnTo>
                  <a:pt x="113469" y="3313509"/>
                </a:lnTo>
                <a:lnTo>
                  <a:pt x="103550" y="3306365"/>
                </a:lnTo>
                <a:lnTo>
                  <a:pt x="93631" y="3298428"/>
                </a:lnTo>
                <a:lnTo>
                  <a:pt x="84110" y="3290490"/>
                </a:lnTo>
                <a:lnTo>
                  <a:pt x="75381" y="3281759"/>
                </a:lnTo>
                <a:lnTo>
                  <a:pt x="67050" y="3272631"/>
                </a:lnTo>
                <a:lnTo>
                  <a:pt x="59115" y="3263900"/>
                </a:lnTo>
                <a:lnTo>
                  <a:pt x="51180" y="3253978"/>
                </a:lnTo>
                <a:lnTo>
                  <a:pt x="44039" y="3243659"/>
                </a:lnTo>
                <a:lnTo>
                  <a:pt x="37294" y="3232943"/>
                </a:lnTo>
                <a:lnTo>
                  <a:pt x="31343" y="3222625"/>
                </a:lnTo>
                <a:lnTo>
                  <a:pt x="25392" y="3211115"/>
                </a:lnTo>
                <a:lnTo>
                  <a:pt x="20234" y="3200003"/>
                </a:lnTo>
                <a:lnTo>
                  <a:pt x="15473" y="3188097"/>
                </a:lnTo>
                <a:lnTo>
                  <a:pt x="11506" y="3176190"/>
                </a:lnTo>
                <a:lnTo>
                  <a:pt x="7935" y="3164284"/>
                </a:lnTo>
                <a:lnTo>
                  <a:pt x="4761" y="3151187"/>
                </a:lnTo>
                <a:lnTo>
                  <a:pt x="2777" y="3138884"/>
                </a:lnTo>
                <a:lnTo>
                  <a:pt x="1587" y="3125787"/>
                </a:lnTo>
                <a:lnTo>
                  <a:pt x="397" y="3112690"/>
                </a:lnTo>
                <a:lnTo>
                  <a:pt x="0" y="3099593"/>
                </a:lnTo>
                <a:lnTo>
                  <a:pt x="0" y="1432321"/>
                </a:lnTo>
                <a:lnTo>
                  <a:pt x="397" y="1410493"/>
                </a:lnTo>
                <a:lnTo>
                  <a:pt x="1984" y="1389062"/>
                </a:lnTo>
                <a:lnTo>
                  <a:pt x="4761" y="1367631"/>
                </a:lnTo>
                <a:lnTo>
                  <a:pt x="8728" y="1346596"/>
                </a:lnTo>
                <a:lnTo>
                  <a:pt x="13886" y="1325562"/>
                </a:lnTo>
                <a:lnTo>
                  <a:pt x="20234" y="1305321"/>
                </a:lnTo>
                <a:lnTo>
                  <a:pt x="27375" y="1285081"/>
                </a:lnTo>
                <a:lnTo>
                  <a:pt x="35310" y="1265634"/>
                </a:lnTo>
                <a:lnTo>
                  <a:pt x="44435" y="1246187"/>
                </a:lnTo>
                <a:lnTo>
                  <a:pt x="54354" y="1227534"/>
                </a:lnTo>
                <a:lnTo>
                  <a:pt x="65859" y="1208881"/>
                </a:lnTo>
                <a:lnTo>
                  <a:pt x="77762" y="1191815"/>
                </a:lnTo>
                <a:lnTo>
                  <a:pt x="91251" y="1174353"/>
                </a:lnTo>
                <a:lnTo>
                  <a:pt x="105137" y="1158081"/>
                </a:lnTo>
                <a:lnTo>
                  <a:pt x="119817" y="1142206"/>
                </a:lnTo>
                <a:lnTo>
                  <a:pt x="135686" y="1127125"/>
                </a:lnTo>
                <a:lnTo>
                  <a:pt x="312237" y="967978"/>
                </a:lnTo>
                <a:lnTo>
                  <a:pt x="321759" y="958850"/>
                </a:lnTo>
                <a:lnTo>
                  <a:pt x="331281" y="950118"/>
                </a:lnTo>
                <a:lnTo>
                  <a:pt x="340009" y="940593"/>
                </a:lnTo>
                <a:lnTo>
                  <a:pt x="349134" y="931068"/>
                </a:lnTo>
                <a:lnTo>
                  <a:pt x="357466" y="921147"/>
                </a:lnTo>
                <a:lnTo>
                  <a:pt x="365798" y="911225"/>
                </a:lnTo>
                <a:lnTo>
                  <a:pt x="373733" y="901303"/>
                </a:lnTo>
                <a:lnTo>
                  <a:pt x="381667" y="890984"/>
                </a:lnTo>
                <a:lnTo>
                  <a:pt x="388809" y="880268"/>
                </a:lnTo>
                <a:lnTo>
                  <a:pt x="396347" y="869553"/>
                </a:lnTo>
                <a:lnTo>
                  <a:pt x="403092" y="858837"/>
                </a:lnTo>
                <a:lnTo>
                  <a:pt x="409439" y="847725"/>
                </a:lnTo>
                <a:lnTo>
                  <a:pt x="415391" y="836612"/>
                </a:lnTo>
                <a:lnTo>
                  <a:pt x="421342" y="825103"/>
                </a:lnTo>
                <a:lnTo>
                  <a:pt x="427293" y="813593"/>
                </a:lnTo>
                <a:lnTo>
                  <a:pt x="432847" y="802084"/>
                </a:lnTo>
                <a:lnTo>
                  <a:pt x="438005" y="790178"/>
                </a:lnTo>
                <a:lnTo>
                  <a:pt x="442369" y="778272"/>
                </a:lnTo>
                <a:lnTo>
                  <a:pt x="446733" y="766365"/>
                </a:lnTo>
                <a:lnTo>
                  <a:pt x="451098" y="754062"/>
                </a:lnTo>
                <a:lnTo>
                  <a:pt x="454668" y="741759"/>
                </a:lnTo>
                <a:lnTo>
                  <a:pt x="458239" y="729456"/>
                </a:lnTo>
                <a:lnTo>
                  <a:pt x="461810" y="716756"/>
                </a:lnTo>
                <a:lnTo>
                  <a:pt x="464587" y="704453"/>
                </a:lnTo>
                <a:lnTo>
                  <a:pt x="466967" y="692150"/>
                </a:lnTo>
                <a:lnTo>
                  <a:pt x="468951" y="679053"/>
                </a:lnTo>
                <a:lnTo>
                  <a:pt x="470935" y="666353"/>
                </a:lnTo>
                <a:lnTo>
                  <a:pt x="472522" y="653256"/>
                </a:lnTo>
                <a:lnTo>
                  <a:pt x="473712" y="640556"/>
                </a:lnTo>
                <a:lnTo>
                  <a:pt x="474505" y="627459"/>
                </a:lnTo>
                <a:lnTo>
                  <a:pt x="474902" y="614759"/>
                </a:lnTo>
                <a:lnTo>
                  <a:pt x="475696" y="601265"/>
                </a:lnTo>
                <a:lnTo>
                  <a:pt x="355482" y="601265"/>
                </a:lnTo>
                <a:lnTo>
                  <a:pt x="347944" y="601265"/>
                </a:lnTo>
                <a:lnTo>
                  <a:pt x="340803" y="600868"/>
                </a:lnTo>
                <a:lnTo>
                  <a:pt x="333661" y="599678"/>
                </a:lnTo>
                <a:lnTo>
                  <a:pt x="326123" y="598487"/>
                </a:lnTo>
                <a:lnTo>
                  <a:pt x="319379" y="596900"/>
                </a:lnTo>
                <a:lnTo>
                  <a:pt x="312237" y="594915"/>
                </a:lnTo>
                <a:lnTo>
                  <a:pt x="305889" y="592931"/>
                </a:lnTo>
                <a:lnTo>
                  <a:pt x="299541" y="589756"/>
                </a:lnTo>
                <a:lnTo>
                  <a:pt x="293194" y="587375"/>
                </a:lnTo>
                <a:lnTo>
                  <a:pt x="286449" y="583803"/>
                </a:lnTo>
                <a:lnTo>
                  <a:pt x="280498" y="580628"/>
                </a:lnTo>
                <a:lnTo>
                  <a:pt x="274547" y="577056"/>
                </a:lnTo>
                <a:lnTo>
                  <a:pt x="269389" y="573087"/>
                </a:lnTo>
                <a:lnTo>
                  <a:pt x="263834" y="568722"/>
                </a:lnTo>
                <a:lnTo>
                  <a:pt x="258280" y="563959"/>
                </a:lnTo>
                <a:lnTo>
                  <a:pt x="253519" y="559197"/>
                </a:lnTo>
                <a:lnTo>
                  <a:pt x="248758" y="554037"/>
                </a:lnTo>
                <a:lnTo>
                  <a:pt x="243997" y="548878"/>
                </a:lnTo>
                <a:lnTo>
                  <a:pt x="240030" y="543322"/>
                </a:lnTo>
                <a:lnTo>
                  <a:pt x="236062" y="537765"/>
                </a:lnTo>
                <a:lnTo>
                  <a:pt x="232095" y="531812"/>
                </a:lnTo>
                <a:lnTo>
                  <a:pt x="228524" y="525859"/>
                </a:lnTo>
                <a:lnTo>
                  <a:pt x="225747" y="519906"/>
                </a:lnTo>
                <a:lnTo>
                  <a:pt x="222573" y="513556"/>
                </a:lnTo>
                <a:lnTo>
                  <a:pt x="220193" y="506412"/>
                </a:lnTo>
                <a:lnTo>
                  <a:pt x="217812" y="500062"/>
                </a:lnTo>
                <a:lnTo>
                  <a:pt x="215828" y="493315"/>
                </a:lnTo>
                <a:lnTo>
                  <a:pt x="214242" y="486172"/>
                </a:lnTo>
                <a:lnTo>
                  <a:pt x="212655" y="479425"/>
                </a:lnTo>
                <a:lnTo>
                  <a:pt x="211861" y="471884"/>
                </a:lnTo>
                <a:lnTo>
                  <a:pt x="211068" y="464343"/>
                </a:lnTo>
                <a:lnTo>
                  <a:pt x="211068" y="456803"/>
                </a:lnTo>
                <a:lnTo>
                  <a:pt x="211068" y="144462"/>
                </a:lnTo>
                <a:lnTo>
                  <a:pt x="211068" y="136922"/>
                </a:lnTo>
                <a:lnTo>
                  <a:pt x="211861" y="129381"/>
                </a:lnTo>
                <a:lnTo>
                  <a:pt x="212655" y="122237"/>
                </a:lnTo>
                <a:lnTo>
                  <a:pt x="214242" y="115093"/>
                </a:lnTo>
                <a:lnTo>
                  <a:pt x="215828" y="108347"/>
                </a:lnTo>
                <a:lnTo>
                  <a:pt x="217812" y="101203"/>
                </a:lnTo>
                <a:lnTo>
                  <a:pt x="220193" y="94456"/>
                </a:lnTo>
                <a:lnTo>
                  <a:pt x="222573" y="87709"/>
                </a:lnTo>
                <a:lnTo>
                  <a:pt x="225747" y="81359"/>
                </a:lnTo>
                <a:lnTo>
                  <a:pt x="228524" y="75406"/>
                </a:lnTo>
                <a:lnTo>
                  <a:pt x="232095" y="69453"/>
                </a:lnTo>
                <a:lnTo>
                  <a:pt x="236062" y="63500"/>
                </a:lnTo>
                <a:lnTo>
                  <a:pt x="240030" y="57547"/>
                </a:lnTo>
                <a:lnTo>
                  <a:pt x="243997" y="51990"/>
                </a:lnTo>
                <a:lnTo>
                  <a:pt x="248758" y="47228"/>
                </a:lnTo>
                <a:lnTo>
                  <a:pt x="253519" y="42068"/>
                </a:lnTo>
                <a:lnTo>
                  <a:pt x="258280" y="37306"/>
                </a:lnTo>
                <a:lnTo>
                  <a:pt x="263834" y="32940"/>
                </a:lnTo>
                <a:lnTo>
                  <a:pt x="269389" y="28178"/>
                </a:lnTo>
                <a:lnTo>
                  <a:pt x="274547" y="24209"/>
                </a:lnTo>
                <a:lnTo>
                  <a:pt x="280498" y="21034"/>
                </a:lnTo>
                <a:lnTo>
                  <a:pt x="286449" y="17462"/>
                </a:lnTo>
                <a:lnTo>
                  <a:pt x="293194" y="13890"/>
                </a:lnTo>
                <a:lnTo>
                  <a:pt x="299541" y="11112"/>
                </a:lnTo>
                <a:lnTo>
                  <a:pt x="305889" y="8334"/>
                </a:lnTo>
                <a:lnTo>
                  <a:pt x="312237" y="6350"/>
                </a:lnTo>
                <a:lnTo>
                  <a:pt x="319379" y="4365"/>
                </a:lnTo>
                <a:lnTo>
                  <a:pt x="326123" y="3175"/>
                </a:lnTo>
                <a:lnTo>
                  <a:pt x="333661" y="1587"/>
                </a:lnTo>
                <a:lnTo>
                  <a:pt x="340803" y="397"/>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76" name="任意多边形 75"/>
          <p:cNvSpPr/>
          <p:nvPr/>
        </p:nvSpPr>
        <p:spPr bwMode="auto">
          <a:xfrm>
            <a:off x="5447134" y="3429000"/>
            <a:ext cx="573245" cy="572940"/>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77" name="任意多边形 76"/>
          <p:cNvSpPr/>
          <p:nvPr/>
        </p:nvSpPr>
        <p:spPr bwMode="auto">
          <a:xfrm>
            <a:off x="6274812" y="4956958"/>
            <a:ext cx="530504" cy="509394"/>
          </a:xfrm>
          <a:custGeom>
            <a:avLst/>
            <a:gdLst>
              <a:gd name="connsiteX0" fmla="*/ 2673352 w 2673352"/>
              <a:gd name="connsiteY0" fmla="*/ 1817688 h 2566988"/>
              <a:gd name="connsiteX1" fmla="*/ 2673352 w 2673352"/>
              <a:gd name="connsiteY1" fmla="*/ 2093913 h 2566988"/>
              <a:gd name="connsiteX2" fmla="*/ 2672822 w 2673352"/>
              <a:gd name="connsiteY2" fmla="*/ 2106084 h 2566988"/>
              <a:gd name="connsiteX3" fmla="*/ 2672292 w 2673352"/>
              <a:gd name="connsiteY3" fmla="*/ 2118255 h 2566988"/>
              <a:gd name="connsiteX4" fmla="*/ 2670706 w 2673352"/>
              <a:gd name="connsiteY4" fmla="*/ 2130426 h 2566988"/>
              <a:gd name="connsiteX5" fmla="*/ 2668060 w 2673352"/>
              <a:gd name="connsiteY5" fmla="*/ 2142596 h 2566988"/>
              <a:gd name="connsiteX6" fmla="*/ 2665416 w 2673352"/>
              <a:gd name="connsiteY6" fmla="*/ 2154238 h 2566988"/>
              <a:gd name="connsiteX7" fmla="*/ 2661712 w 2673352"/>
              <a:gd name="connsiteY7" fmla="*/ 2165880 h 2566988"/>
              <a:gd name="connsiteX8" fmla="*/ 2657480 w 2673352"/>
              <a:gd name="connsiteY8" fmla="*/ 2178051 h 2566988"/>
              <a:gd name="connsiteX9" fmla="*/ 2652190 w 2673352"/>
              <a:gd name="connsiteY9" fmla="*/ 2189163 h 2566988"/>
              <a:gd name="connsiteX10" fmla="*/ 2646900 w 2673352"/>
              <a:gd name="connsiteY10" fmla="*/ 2200805 h 2566988"/>
              <a:gd name="connsiteX11" fmla="*/ 2641080 w 2673352"/>
              <a:gd name="connsiteY11" fmla="*/ 2211917 h 2566988"/>
              <a:gd name="connsiteX12" fmla="*/ 2634202 w 2673352"/>
              <a:gd name="connsiteY12" fmla="*/ 2223030 h 2566988"/>
              <a:gd name="connsiteX13" fmla="*/ 2627326 w 2673352"/>
              <a:gd name="connsiteY13" fmla="*/ 2234142 h 2566988"/>
              <a:gd name="connsiteX14" fmla="*/ 2618860 w 2673352"/>
              <a:gd name="connsiteY14" fmla="*/ 2245784 h 2566988"/>
              <a:gd name="connsiteX15" fmla="*/ 2610396 w 2673352"/>
              <a:gd name="connsiteY15" fmla="*/ 2256896 h 2566988"/>
              <a:gd name="connsiteX16" fmla="*/ 2601402 w 2673352"/>
              <a:gd name="connsiteY16" fmla="*/ 2267480 h 2566988"/>
              <a:gd name="connsiteX17" fmla="*/ 2591880 w 2673352"/>
              <a:gd name="connsiteY17" fmla="*/ 2278063 h 2566988"/>
              <a:gd name="connsiteX18" fmla="*/ 2581828 w 2673352"/>
              <a:gd name="connsiteY18" fmla="*/ 2288646 h 2566988"/>
              <a:gd name="connsiteX19" fmla="*/ 2571248 w 2673352"/>
              <a:gd name="connsiteY19" fmla="*/ 2298701 h 2566988"/>
              <a:gd name="connsiteX20" fmla="*/ 2560138 w 2673352"/>
              <a:gd name="connsiteY20" fmla="*/ 2309284 h 2566988"/>
              <a:gd name="connsiteX21" fmla="*/ 2547970 w 2673352"/>
              <a:gd name="connsiteY21" fmla="*/ 2319338 h 2566988"/>
              <a:gd name="connsiteX22" fmla="*/ 2535802 w 2673352"/>
              <a:gd name="connsiteY22" fmla="*/ 2329392 h 2566988"/>
              <a:gd name="connsiteX23" fmla="*/ 2523106 w 2673352"/>
              <a:gd name="connsiteY23" fmla="*/ 2338917 h 2566988"/>
              <a:gd name="connsiteX24" fmla="*/ 2509352 w 2673352"/>
              <a:gd name="connsiteY24" fmla="*/ 2348971 h 2566988"/>
              <a:gd name="connsiteX25" fmla="*/ 2496126 w 2673352"/>
              <a:gd name="connsiteY25" fmla="*/ 2358496 h 2566988"/>
              <a:gd name="connsiteX26" fmla="*/ 2481842 w 2673352"/>
              <a:gd name="connsiteY26" fmla="*/ 2367492 h 2566988"/>
              <a:gd name="connsiteX27" fmla="*/ 2467028 w 2673352"/>
              <a:gd name="connsiteY27" fmla="*/ 2377017 h 2566988"/>
              <a:gd name="connsiteX28" fmla="*/ 2452216 w 2673352"/>
              <a:gd name="connsiteY28" fmla="*/ 2386013 h 2566988"/>
              <a:gd name="connsiteX29" fmla="*/ 2436344 w 2673352"/>
              <a:gd name="connsiteY29" fmla="*/ 2395009 h 2566988"/>
              <a:gd name="connsiteX30" fmla="*/ 2419944 w 2673352"/>
              <a:gd name="connsiteY30" fmla="*/ 2403476 h 2566988"/>
              <a:gd name="connsiteX31" fmla="*/ 2404074 w 2673352"/>
              <a:gd name="connsiteY31" fmla="*/ 2411942 h 2566988"/>
              <a:gd name="connsiteX32" fmla="*/ 2386616 w 2673352"/>
              <a:gd name="connsiteY32" fmla="*/ 2420409 h 2566988"/>
              <a:gd name="connsiteX33" fmla="*/ 2369158 w 2673352"/>
              <a:gd name="connsiteY33" fmla="*/ 2428346 h 2566988"/>
              <a:gd name="connsiteX34" fmla="*/ 2351170 w 2673352"/>
              <a:gd name="connsiteY34" fmla="*/ 2436284 h 2566988"/>
              <a:gd name="connsiteX35" fmla="*/ 2333184 w 2673352"/>
              <a:gd name="connsiteY35" fmla="*/ 2444221 h 2566988"/>
              <a:gd name="connsiteX36" fmla="*/ 2295094 w 2673352"/>
              <a:gd name="connsiteY36" fmla="*/ 2459038 h 2566988"/>
              <a:gd name="connsiteX37" fmla="*/ 2255944 w 2673352"/>
              <a:gd name="connsiteY37" fmla="*/ 2472796 h 2566988"/>
              <a:gd name="connsiteX38" fmla="*/ 2215210 w 2673352"/>
              <a:gd name="connsiteY38" fmla="*/ 2486026 h 2566988"/>
              <a:gd name="connsiteX39" fmla="*/ 2173416 w 2673352"/>
              <a:gd name="connsiteY39" fmla="*/ 2498726 h 2566988"/>
              <a:gd name="connsiteX40" fmla="*/ 2129506 w 2673352"/>
              <a:gd name="connsiteY40" fmla="*/ 2509838 h 2566988"/>
              <a:gd name="connsiteX41" fmla="*/ 2085068 w 2673352"/>
              <a:gd name="connsiteY41" fmla="*/ 2520421 h 2566988"/>
              <a:gd name="connsiteX42" fmla="*/ 2039042 w 2673352"/>
              <a:gd name="connsiteY42" fmla="*/ 2529946 h 2566988"/>
              <a:gd name="connsiteX43" fmla="*/ 1991428 w 2673352"/>
              <a:gd name="connsiteY43" fmla="*/ 2538413 h 2566988"/>
              <a:gd name="connsiteX44" fmla="*/ 1943286 w 2673352"/>
              <a:gd name="connsiteY44" fmla="*/ 2545821 h 2566988"/>
              <a:gd name="connsiteX45" fmla="*/ 1894086 w 2673352"/>
              <a:gd name="connsiteY45" fmla="*/ 2552171 h 2566988"/>
              <a:gd name="connsiteX46" fmla="*/ 1843828 w 2673352"/>
              <a:gd name="connsiteY46" fmla="*/ 2557463 h 2566988"/>
              <a:gd name="connsiteX47" fmla="*/ 1793042 w 2673352"/>
              <a:gd name="connsiteY47" fmla="*/ 2561167 h 2566988"/>
              <a:gd name="connsiteX48" fmla="*/ 1740668 w 2673352"/>
              <a:gd name="connsiteY48" fmla="*/ 2564342 h 2566988"/>
              <a:gd name="connsiteX49" fmla="*/ 1687764 w 2673352"/>
              <a:gd name="connsiteY49" fmla="*/ 2566459 h 2566988"/>
              <a:gd name="connsiteX50" fmla="*/ 1634332 w 2673352"/>
              <a:gd name="connsiteY50" fmla="*/ 2566988 h 2566988"/>
              <a:gd name="connsiteX51" fmla="*/ 1580900 w 2673352"/>
              <a:gd name="connsiteY51" fmla="*/ 2566459 h 2566988"/>
              <a:gd name="connsiteX52" fmla="*/ 1527996 w 2673352"/>
              <a:gd name="connsiteY52" fmla="*/ 2564342 h 2566988"/>
              <a:gd name="connsiteX53" fmla="*/ 1476152 w 2673352"/>
              <a:gd name="connsiteY53" fmla="*/ 2561167 h 2566988"/>
              <a:gd name="connsiteX54" fmla="*/ 1424836 w 2673352"/>
              <a:gd name="connsiteY54" fmla="*/ 2557463 h 2566988"/>
              <a:gd name="connsiteX55" fmla="*/ 1375106 w 2673352"/>
              <a:gd name="connsiteY55" fmla="*/ 2552171 h 2566988"/>
              <a:gd name="connsiteX56" fmla="*/ 1324848 w 2673352"/>
              <a:gd name="connsiteY56" fmla="*/ 2545821 h 2566988"/>
              <a:gd name="connsiteX57" fmla="*/ 1276706 w 2673352"/>
              <a:gd name="connsiteY57" fmla="*/ 2538413 h 2566988"/>
              <a:gd name="connsiteX58" fmla="*/ 1230152 w 2673352"/>
              <a:gd name="connsiteY58" fmla="*/ 2529946 h 2566988"/>
              <a:gd name="connsiteX59" fmla="*/ 1184126 w 2673352"/>
              <a:gd name="connsiteY59" fmla="*/ 2520421 h 2566988"/>
              <a:gd name="connsiteX60" fmla="*/ 1139158 w 2673352"/>
              <a:gd name="connsiteY60" fmla="*/ 2509838 h 2566988"/>
              <a:gd name="connsiteX61" fmla="*/ 1095778 w 2673352"/>
              <a:gd name="connsiteY61" fmla="*/ 2498726 h 2566988"/>
              <a:gd name="connsiteX62" fmla="*/ 1052926 w 2673352"/>
              <a:gd name="connsiteY62" fmla="*/ 2486026 h 2566988"/>
              <a:gd name="connsiteX63" fmla="*/ 1012720 w 2673352"/>
              <a:gd name="connsiteY63" fmla="*/ 2472796 h 2566988"/>
              <a:gd name="connsiteX64" fmla="*/ 973042 w 2673352"/>
              <a:gd name="connsiteY64" fmla="*/ 2459038 h 2566988"/>
              <a:gd name="connsiteX65" fmla="*/ 935480 w 2673352"/>
              <a:gd name="connsiteY65" fmla="*/ 2444221 h 2566988"/>
              <a:gd name="connsiteX66" fmla="*/ 916964 w 2673352"/>
              <a:gd name="connsiteY66" fmla="*/ 2436284 h 2566988"/>
              <a:gd name="connsiteX67" fmla="*/ 900036 w 2673352"/>
              <a:gd name="connsiteY67" fmla="*/ 2428346 h 2566988"/>
              <a:gd name="connsiteX68" fmla="*/ 882048 w 2673352"/>
              <a:gd name="connsiteY68" fmla="*/ 2420409 h 2566988"/>
              <a:gd name="connsiteX69" fmla="*/ 865120 w 2673352"/>
              <a:gd name="connsiteY69" fmla="*/ 2411942 h 2566988"/>
              <a:gd name="connsiteX70" fmla="*/ 848190 w 2673352"/>
              <a:gd name="connsiteY70" fmla="*/ 2403476 h 2566988"/>
              <a:gd name="connsiteX71" fmla="*/ 832848 w 2673352"/>
              <a:gd name="connsiteY71" fmla="*/ 2395009 h 2566988"/>
              <a:gd name="connsiteX72" fmla="*/ 816978 w 2673352"/>
              <a:gd name="connsiteY72" fmla="*/ 2386013 h 2566988"/>
              <a:gd name="connsiteX73" fmla="*/ 802164 w 2673352"/>
              <a:gd name="connsiteY73" fmla="*/ 2377017 h 2566988"/>
              <a:gd name="connsiteX74" fmla="*/ 786822 w 2673352"/>
              <a:gd name="connsiteY74" fmla="*/ 2367492 h 2566988"/>
              <a:gd name="connsiteX75" fmla="*/ 773068 w 2673352"/>
              <a:gd name="connsiteY75" fmla="*/ 2358496 h 2566988"/>
              <a:gd name="connsiteX76" fmla="*/ 758784 w 2673352"/>
              <a:gd name="connsiteY76" fmla="*/ 2348971 h 2566988"/>
              <a:gd name="connsiteX77" fmla="*/ 745558 w 2673352"/>
              <a:gd name="connsiteY77" fmla="*/ 2338917 h 2566988"/>
              <a:gd name="connsiteX78" fmla="*/ 732862 w 2673352"/>
              <a:gd name="connsiteY78" fmla="*/ 2329392 h 2566988"/>
              <a:gd name="connsiteX79" fmla="*/ 720694 w 2673352"/>
              <a:gd name="connsiteY79" fmla="*/ 2319338 h 2566988"/>
              <a:gd name="connsiteX80" fmla="*/ 709054 w 2673352"/>
              <a:gd name="connsiteY80" fmla="*/ 2309284 h 2566988"/>
              <a:gd name="connsiteX81" fmla="*/ 697946 w 2673352"/>
              <a:gd name="connsiteY81" fmla="*/ 2298701 h 2566988"/>
              <a:gd name="connsiteX82" fmla="*/ 687364 w 2673352"/>
              <a:gd name="connsiteY82" fmla="*/ 2288646 h 2566988"/>
              <a:gd name="connsiteX83" fmla="*/ 676784 w 2673352"/>
              <a:gd name="connsiteY83" fmla="*/ 2278063 h 2566988"/>
              <a:gd name="connsiteX84" fmla="*/ 667262 w 2673352"/>
              <a:gd name="connsiteY84" fmla="*/ 2267480 h 2566988"/>
              <a:gd name="connsiteX85" fmla="*/ 658268 w 2673352"/>
              <a:gd name="connsiteY85" fmla="*/ 2256896 h 2566988"/>
              <a:gd name="connsiteX86" fmla="*/ 649804 w 2673352"/>
              <a:gd name="connsiteY86" fmla="*/ 2245784 h 2566988"/>
              <a:gd name="connsiteX87" fmla="*/ 641868 w 2673352"/>
              <a:gd name="connsiteY87" fmla="*/ 2234142 h 2566988"/>
              <a:gd name="connsiteX88" fmla="*/ 634462 w 2673352"/>
              <a:gd name="connsiteY88" fmla="*/ 2223030 h 2566988"/>
              <a:gd name="connsiteX89" fmla="*/ 628112 w 2673352"/>
              <a:gd name="connsiteY89" fmla="*/ 2211917 h 2566988"/>
              <a:gd name="connsiteX90" fmla="*/ 621764 w 2673352"/>
              <a:gd name="connsiteY90" fmla="*/ 2200805 h 2566988"/>
              <a:gd name="connsiteX91" fmla="*/ 615946 w 2673352"/>
              <a:gd name="connsiteY91" fmla="*/ 2189163 h 2566988"/>
              <a:gd name="connsiteX92" fmla="*/ 611712 w 2673352"/>
              <a:gd name="connsiteY92" fmla="*/ 2178051 h 2566988"/>
              <a:gd name="connsiteX93" fmla="*/ 606952 w 2673352"/>
              <a:gd name="connsiteY93" fmla="*/ 2165880 h 2566988"/>
              <a:gd name="connsiteX94" fmla="*/ 603248 w 2673352"/>
              <a:gd name="connsiteY94" fmla="*/ 2154238 h 2566988"/>
              <a:gd name="connsiteX95" fmla="*/ 600604 w 2673352"/>
              <a:gd name="connsiteY95" fmla="*/ 2142596 h 2566988"/>
              <a:gd name="connsiteX96" fmla="*/ 598488 w 2673352"/>
              <a:gd name="connsiteY96" fmla="*/ 2130426 h 2566988"/>
              <a:gd name="connsiteX97" fmla="*/ 596372 w 2673352"/>
              <a:gd name="connsiteY97" fmla="*/ 2118255 h 2566988"/>
              <a:gd name="connsiteX98" fmla="*/ 595312 w 2673352"/>
              <a:gd name="connsiteY98" fmla="*/ 2106084 h 2566988"/>
              <a:gd name="connsiteX99" fmla="*/ 595312 w 2673352"/>
              <a:gd name="connsiteY99" fmla="*/ 2093913 h 2566988"/>
              <a:gd name="connsiteX100" fmla="*/ 595312 w 2673352"/>
              <a:gd name="connsiteY100" fmla="*/ 1830388 h 2566988"/>
              <a:gd name="connsiteX101" fmla="*/ 596372 w 2673352"/>
              <a:gd name="connsiteY101" fmla="*/ 1842030 h 2566988"/>
              <a:gd name="connsiteX102" fmla="*/ 598488 w 2673352"/>
              <a:gd name="connsiteY102" fmla="*/ 1854201 h 2566988"/>
              <a:gd name="connsiteX103" fmla="*/ 600604 w 2673352"/>
              <a:gd name="connsiteY103" fmla="*/ 1865842 h 2566988"/>
              <a:gd name="connsiteX104" fmla="*/ 603248 w 2673352"/>
              <a:gd name="connsiteY104" fmla="*/ 1878542 h 2566988"/>
              <a:gd name="connsiteX105" fmla="*/ 606952 w 2673352"/>
              <a:gd name="connsiteY105" fmla="*/ 1890184 h 2566988"/>
              <a:gd name="connsiteX106" fmla="*/ 611712 w 2673352"/>
              <a:gd name="connsiteY106" fmla="*/ 1901826 h 2566988"/>
              <a:gd name="connsiteX107" fmla="*/ 615946 w 2673352"/>
              <a:gd name="connsiteY107" fmla="*/ 1912938 h 2566988"/>
              <a:gd name="connsiteX108" fmla="*/ 621764 w 2673352"/>
              <a:gd name="connsiteY108" fmla="*/ 1925109 h 2566988"/>
              <a:gd name="connsiteX109" fmla="*/ 628112 w 2673352"/>
              <a:gd name="connsiteY109" fmla="*/ 1936221 h 2566988"/>
              <a:gd name="connsiteX110" fmla="*/ 634462 w 2673352"/>
              <a:gd name="connsiteY110" fmla="*/ 1947334 h 2566988"/>
              <a:gd name="connsiteX111" fmla="*/ 641868 w 2673352"/>
              <a:gd name="connsiteY111" fmla="*/ 1958446 h 2566988"/>
              <a:gd name="connsiteX112" fmla="*/ 649804 w 2673352"/>
              <a:gd name="connsiteY112" fmla="*/ 1969559 h 2566988"/>
              <a:gd name="connsiteX113" fmla="*/ 658268 w 2673352"/>
              <a:gd name="connsiteY113" fmla="*/ 1980142 h 2566988"/>
              <a:gd name="connsiteX114" fmla="*/ 667262 w 2673352"/>
              <a:gd name="connsiteY114" fmla="*/ 1991255 h 2566988"/>
              <a:gd name="connsiteX115" fmla="*/ 676784 w 2673352"/>
              <a:gd name="connsiteY115" fmla="*/ 2001838 h 2566988"/>
              <a:gd name="connsiteX116" fmla="*/ 687364 w 2673352"/>
              <a:gd name="connsiteY116" fmla="*/ 2012951 h 2566988"/>
              <a:gd name="connsiteX117" fmla="*/ 697946 w 2673352"/>
              <a:gd name="connsiteY117" fmla="*/ 2023005 h 2566988"/>
              <a:gd name="connsiteX118" fmla="*/ 709054 w 2673352"/>
              <a:gd name="connsiteY118" fmla="*/ 2033588 h 2566988"/>
              <a:gd name="connsiteX119" fmla="*/ 720694 w 2673352"/>
              <a:gd name="connsiteY119" fmla="*/ 2043642 h 2566988"/>
              <a:gd name="connsiteX120" fmla="*/ 732862 w 2673352"/>
              <a:gd name="connsiteY120" fmla="*/ 2053696 h 2566988"/>
              <a:gd name="connsiteX121" fmla="*/ 745558 w 2673352"/>
              <a:gd name="connsiteY121" fmla="*/ 2063221 h 2566988"/>
              <a:gd name="connsiteX122" fmla="*/ 758784 w 2673352"/>
              <a:gd name="connsiteY122" fmla="*/ 2072746 h 2566988"/>
              <a:gd name="connsiteX123" fmla="*/ 773068 w 2673352"/>
              <a:gd name="connsiteY123" fmla="*/ 2082271 h 2566988"/>
              <a:gd name="connsiteX124" fmla="*/ 786822 w 2673352"/>
              <a:gd name="connsiteY124" fmla="*/ 2091796 h 2566988"/>
              <a:gd name="connsiteX125" fmla="*/ 802164 w 2673352"/>
              <a:gd name="connsiteY125" fmla="*/ 2101321 h 2566988"/>
              <a:gd name="connsiteX126" fmla="*/ 816978 w 2673352"/>
              <a:gd name="connsiteY126" fmla="*/ 2110317 h 2566988"/>
              <a:gd name="connsiteX127" fmla="*/ 832848 w 2673352"/>
              <a:gd name="connsiteY127" fmla="*/ 2118255 h 2566988"/>
              <a:gd name="connsiteX128" fmla="*/ 848190 w 2673352"/>
              <a:gd name="connsiteY128" fmla="*/ 2127251 h 2566988"/>
              <a:gd name="connsiteX129" fmla="*/ 865120 w 2673352"/>
              <a:gd name="connsiteY129" fmla="*/ 2135717 h 2566988"/>
              <a:gd name="connsiteX130" fmla="*/ 882048 w 2673352"/>
              <a:gd name="connsiteY130" fmla="*/ 2144184 h 2566988"/>
              <a:gd name="connsiteX131" fmla="*/ 900036 w 2673352"/>
              <a:gd name="connsiteY131" fmla="*/ 2152121 h 2566988"/>
              <a:gd name="connsiteX132" fmla="*/ 916964 w 2673352"/>
              <a:gd name="connsiteY132" fmla="*/ 2160588 h 2566988"/>
              <a:gd name="connsiteX133" fmla="*/ 935480 w 2673352"/>
              <a:gd name="connsiteY133" fmla="*/ 2167996 h 2566988"/>
              <a:gd name="connsiteX134" fmla="*/ 973042 w 2673352"/>
              <a:gd name="connsiteY134" fmla="*/ 2182813 h 2566988"/>
              <a:gd name="connsiteX135" fmla="*/ 1012720 w 2673352"/>
              <a:gd name="connsiteY135" fmla="*/ 2197101 h 2566988"/>
              <a:gd name="connsiteX136" fmla="*/ 1052926 w 2673352"/>
              <a:gd name="connsiteY136" fmla="*/ 2210330 h 2566988"/>
              <a:gd name="connsiteX137" fmla="*/ 1095778 w 2673352"/>
              <a:gd name="connsiteY137" fmla="*/ 2222501 h 2566988"/>
              <a:gd name="connsiteX138" fmla="*/ 1139158 w 2673352"/>
              <a:gd name="connsiteY138" fmla="*/ 2233613 h 2566988"/>
              <a:gd name="connsiteX139" fmla="*/ 1184126 w 2673352"/>
              <a:gd name="connsiteY139" fmla="*/ 2244196 h 2566988"/>
              <a:gd name="connsiteX140" fmla="*/ 1230152 w 2673352"/>
              <a:gd name="connsiteY140" fmla="*/ 2253721 h 2566988"/>
              <a:gd name="connsiteX141" fmla="*/ 1276706 w 2673352"/>
              <a:gd name="connsiteY141" fmla="*/ 2262188 h 2566988"/>
              <a:gd name="connsiteX142" fmla="*/ 1324848 w 2673352"/>
              <a:gd name="connsiteY142" fmla="*/ 2269596 h 2566988"/>
              <a:gd name="connsiteX143" fmla="*/ 1375106 w 2673352"/>
              <a:gd name="connsiteY143" fmla="*/ 2275946 h 2566988"/>
              <a:gd name="connsiteX144" fmla="*/ 1424836 w 2673352"/>
              <a:gd name="connsiteY144" fmla="*/ 2281238 h 2566988"/>
              <a:gd name="connsiteX145" fmla="*/ 1476152 w 2673352"/>
              <a:gd name="connsiteY145" fmla="*/ 2285471 h 2566988"/>
              <a:gd name="connsiteX146" fmla="*/ 1527996 w 2673352"/>
              <a:gd name="connsiteY146" fmla="*/ 2288646 h 2566988"/>
              <a:gd name="connsiteX147" fmla="*/ 1580900 w 2673352"/>
              <a:gd name="connsiteY147" fmla="*/ 2290234 h 2566988"/>
              <a:gd name="connsiteX148" fmla="*/ 1634332 w 2673352"/>
              <a:gd name="connsiteY148" fmla="*/ 2290763 h 2566988"/>
              <a:gd name="connsiteX149" fmla="*/ 1687764 w 2673352"/>
              <a:gd name="connsiteY149" fmla="*/ 2290234 h 2566988"/>
              <a:gd name="connsiteX150" fmla="*/ 1740668 w 2673352"/>
              <a:gd name="connsiteY150" fmla="*/ 2288646 h 2566988"/>
              <a:gd name="connsiteX151" fmla="*/ 1793042 w 2673352"/>
              <a:gd name="connsiteY151" fmla="*/ 2285471 h 2566988"/>
              <a:gd name="connsiteX152" fmla="*/ 1843828 w 2673352"/>
              <a:gd name="connsiteY152" fmla="*/ 2281238 h 2566988"/>
              <a:gd name="connsiteX153" fmla="*/ 1894086 w 2673352"/>
              <a:gd name="connsiteY153" fmla="*/ 2275946 h 2566988"/>
              <a:gd name="connsiteX154" fmla="*/ 1943286 w 2673352"/>
              <a:gd name="connsiteY154" fmla="*/ 2269596 h 2566988"/>
              <a:gd name="connsiteX155" fmla="*/ 1991428 w 2673352"/>
              <a:gd name="connsiteY155" fmla="*/ 2262188 h 2566988"/>
              <a:gd name="connsiteX156" fmla="*/ 2039042 w 2673352"/>
              <a:gd name="connsiteY156" fmla="*/ 2253721 h 2566988"/>
              <a:gd name="connsiteX157" fmla="*/ 2085068 w 2673352"/>
              <a:gd name="connsiteY157" fmla="*/ 2244196 h 2566988"/>
              <a:gd name="connsiteX158" fmla="*/ 2129506 w 2673352"/>
              <a:gd name="connsiteY158" fmla="*/ 2233613 h 2566988"/>
              <a:gd name="connsiteX159" fmla="*/ 2173416 w 2673352"/>
              <a:gd name="connsiteY159" fmla="*/ 2222501 h 2566988"/>
              <a:gd name="connsiteX160" fmla="*/ 2215210 w 2673352"/>
              <a:gd name="connsiteY160" fmla="*/ 2210330 h 2566988"/>
              <a:gd name="connsiteX161" fmla="*/ 2255944 w 2673352"/>
              <a:gd name="connsiteY161" fmla="*/ 2197101 h 2566988"/>
              <a:gd name="connsiteX162" fmla="*/ 2295094 w 2673352"/>
              <a:gd name="connsiteY162" fmla="*/ 2182813 h 2566988"/>
              <a:gd name="connsiteX163" fmla="*/ 2333184 w 2673352"/>
              <a:gd name="connsiteY163" fmla="*/ 2167996 h 2566988"/>
              <a:gd name="connsiteX164" fmla="*/ 2351170 w 2673352"/>
              <a:gd name="connsiteY164" fmla="*/ 2160588 h 2566988"/>
              <a:gd name="connsiteX165" fmla="*/ 2369158 w 2673352"/>
              <a:gd name="connsiteY165" fmla="*/ 2152121 h 2566988"/>
              <a:gd name="connsiteX166" fmla="*/ 2386616 w 2673352"/>
              <a:gd name="connsiteY166" fmla="*/ 2144184 h 2566988"/>
              <a:gd name="connsiteX167" fmla="*/ 2404074 w 2673352"/>
              <a:gd name="connsiteY167" fmla="*/ 2135717 h 2566988"/>
              <a:gd name="connsiteX168" fmla="*/ 2419944 w 2673352"/>
              <a:gd name="connsiteY168" fmla="*/ 2127251 h 2566988"/>
              <a:gd name="connsiteX169" fmla="*/ 2436344 w 2673352"/>
              <a:gd name="connsiteY169" fmla="*/ 2118255 h 2566988"/>
              <a:gd name="connsiteX170" fmla="*/ 2452216 w 2673352"/>
              <a:gd name="connsiteY170" fmla="*/ 2110317 h 2566988"/>
              <a:gd name="connsiteX171" fmla="*/ 2467028 w 2673352"/>
              <a:gd name="connsiteY171" fmla="*/ 2101321 h 2566988"/>
              <a:gd name="connsiteX172" fmla="*/ 2481842 w 2673352"/>
              <a:gd name="connsiteY172" fmla="*/ 2091796 h 2566988"/>
              <a:gd name="connsiteX173" fmla="*/ 2496126 w 2673352"/>
              <a:gd name="connsiteY173" fmla="*/ 2082271 h 2566988"/>
              <a:gd name="connsiteX174" fmla="*/ 2509352 w 2673352"/>
              <a:gd name="connsiteY174" fmla="*/ 2072746 h 2566988"/>
              <a:gd name="connsiteX175" fmla="*/ 2523106 w 2673352"/>
              <a:gd name="connsiteY175" fmla="*/ 2063221 h 2566988"/>
              <a:gd name="connsiteX176" fmla="*/ 2535802 w 2673352"/>
              <a:gd name="connsiteY176" fmla="*/ 2053696 h 2566988"/>
              <a:gd name="connsiteX177" fmla="*/ 2547970 w 2673352"/>
              <a:gd name="connsiteY177" fmla="*/ 2043642 h 2566988"/>
              <a:gd name="connsiteX178" fmla="*/ 2560138 w 2673352"/>
              <a:gd name="connsiteY178" fmla="*/ 2033588 h 2566988"/>
              <a:gd name="connsiteX179" fmla="*/ 2571248 w 2673352"/>
              <a:gd name="connsiteY179" fmla="*/ 2023005 h 2566988"/>
              <a:gd name="connsiteX180" fmla="*/ 2581828 w 2673352"/>
              <a:gd name="connsiteY180" fmla="*/ 2012951 h 2566988"/>
              <a:gd name="connsiteX181" fmla="*/ 2591880 w 2673352"/>
              <a:gd name="connsiteY181" fmla="*/ 2001838 h 2566988"/>
              <a:gd name="connsiteX182" fmla="*/ 2601402 w 2673352"/>
              <a:gd name="connsiteY182" fmla="*/ 1991255 h 2566988"/>
              <a:gd name="connsiteX183" fmla="*/ 2610396 w 2673352"/>
              <a:gd name="connsiteY183" fmla="*/ 1980142 h 2566988"/>
              <a:gd name="connsiteX184" fmla="*/ 2618860 w 2673352"/>
              <a:gd name="connsiteY184" fmla="*/ 1969559 h 2566988"/>
              <a:gd name="connsiteX185" fmla="*/ 2627326 w 2673352"/>
              <a:gd name="connsiteY185" fmla="*/ 1958446 h 2566988"/>
              <a:gd name="connsiteX186" fmla="*/ 2634202 w 2673352"/>
              <a:gd name="connsiteY186" fmla="*/ 1947334 h 2566988"/>
              <a:gd name="connsiteX187" fmla="*/ 2641080 w 2673352"/>
              <a:gd name="connsiteY187" fmla="*/ 1936221 h 2566988"/>
              <a:gd name="connsiteX188" fmla="*/ 2646900 w 2673352"/>
              <a:gd name="connsiteY188" fmla="*/ 1925109 h 2566988"/>
              <a:gd name="connsiteX189" fmla="*/ 2652190 w 2673352"/>
              <a:gd name="connsiteY189" fmla="*/ 1912938 h 2566988"/>
              <a:gd name="connsiteX190" fmla="*/ 2657480 w 2673352"/>
              <a:gd name="connsiteY190" fmla="*/ 1901826 h 2566988"/>
              <a:gd name="connsiteX191" fmla="*/ 2661712 w 2673352"/>
              <a:gd name="connsiteY191" fmla="*/ 1890184 h 2566988"/>
              <a:gd name="connsiteX192" fmla="*/ 2665416 w 2673352"/>
              <a:gd name="connsiteY192" fmla="*/ 1878542 h 2566988"/>
              <a:gd name="connsiteX193" fmla="*/ 2668060 w 2673352"/>
              <a:gd name="connsiteY193" fmla="*/ 1865842 h 2566988"/>
              <a:gd name="connsiteX194" fmla="*/ 2670706 w 2673352"/>
              <a:gd name="connsiteY194" fmla="*/ 1854201 h 2566988"/>
              <a:gd name="connsiteX195" fmla="*/ 2672292 w 2673352"/>
              <a:gd name="connsiteY195" fmla="*/ 1842030 h 2566988"/>
              <a:gd name="connsiteX196" fmla="*/ 2672822 w 2673352"/>
              <a:gd name="connsiteY196" fmla="*/ 1830388 h 2566988"/>
              <a:gd name="connsiteX197" fmla="*/ 2391392 w 2673352"/>
              <a:gd name="connsiteY197" fmla="*/ 1352550 h 2566988"/>
              <a:gd name="connsiteX198" fmla="*/ 2407790 w 2673352"/>
              <a:gd name="connsiteY198" fmla="*/ 1360488 h 2566988"/>
              <a:gd name="connsiteX199" fmla="*/ 2423660 w 2673352"/>
              <a:gd name="connsiteY199" fmla="*/ 1369483 h 2566988"/>
              <a:gd name="connsiteX200" fmla="*/ 2438472 w 2673352"/>
              <a:gd name="connsiteY200" fmla="*/ 1378479 h 2566988"/>
              <a:gd name="connsiteX201" fmla="*/ 2453814 w 2673352"/>
              <a:gd name="connsiteY201" fmla="*/ 1387475 h 2566988"/>
              <a:gd name="connsiteX202" fmla="*/ 2468096 w 2673352"/>
              <a:gd name="connsiteY202" fmla="*/ 1397000 h 2566988"/>
              <a:gd name="connsiteX203" fmla="*/ 2482380 w 2673352"/>
              <a:gd name="connsiteY203" fmla="*/ 1405996 h 2566988"/>
              <a:gd name="connsiteX204" fmla="*/ 2496134 w 2673352"/>
              <a:gd name="connsiteY204" fmla="*/ 1416050 h 2566988"/>
              <a:gd name="connsiteX205" fmla="*/ 2508830 w 2673352"/>
              <a:gd name="connsiteY205" fmla="*/ 1425575 h 2566988"/>
              <a:gd name="connsiteX206" fmla="*/ 2522056 w 2673352"/>
              <a:gd name="connsiteY206" fmla="*/ 1435629 h 2566988"/>
              <a:gd name="connsiteX207" fmla="*/ 2534222 w 2673352"/>
              <a:gd name="connsiteY207" fmla="*/ 1445154 h 2566988"/>
              <a:gd name="connsiteX208" fmla="*/ 2545860 w 2673352"/>
              <a:gd name="connsiteY208" fmla="*/ 1455738 h 2566988"/>
              <a:gd name="connsiteX209" fmla="*/ 2556970 w 2673352"/>
              <a:gd name="connsiteY209" fmla="*/ 1465792 h 2566988"/>
              <a:gd name="connsiteX210" fmla="*/ 2568608 w 2673352"/>
              <a:gd name="connsiteY210" fmla="*/ 1476375 h 2566988"/>
              <a:gd name="connsiteX211" fmla="*/ 2578658 w 2673352"/>
              <a:gd name="connsiteY211" fmla="*/ 1486958 h 2566988"/>
              <a:gd name="connsiteX212" fmla="*/ 2588710 w 2673352"/>
              <a:gd name="connsiteY212" fmla="*/ 1498071 h 2566988"/>
              <a:gd name="connsiteX213" fmla="*/ 2598232 w 2673352"/>
              <a:gd name="connsiteY213" fmla="*/ 1508654 h 2566988"/>
              <a:gd name="connsiteX214" fmla="*/ 2607224 w 2673352"/>
              <a:gd name="connsiteY214" fmla="*/ 1519767 h 2566988"/>
              <a:gd name="connsiteX215" fmla="*/ 2615160 w 2673352"/>
              <a:gd name="connsiteY215" fmla="*/ 1530879 h 2566988"/>
              <a:gd name="connsiteX216" fmla="*/ 2623094 w 2673352"/>
              <a:gd name="connsiteY216" fmla="*/ 1541992 h 2566988"/>
              <a:gd name="connsiteX217" fmla="*/ 2630500 w 2673352"/>
              <a:gd name="connsiteY217" fmla="*/ 1553104 h 2566988"/>
              <a:gd name="connsiteX218" fmla="*/ 2637378 w 2673352"/>
              <a:gd name="connsiteY218" fmla="*/ 1565275 h 2566988"/>
              <a:gd name="connsiteX219" fmla="*/ 2643196 w 2673352"/>
              <a:gd name="connsiteY219" fmla="*/ 1576388 h 2566988"/>
              <a:gd name="connsiteX220" fmla="*/ 2649016 w 2673352"/>
              <a:gd name="connsiteY220" fmla="*/ 1588029 h 2566988"/>
              <a:gd name="connsiteX221" fmla="*/ 2653776 w 2673352"/>
              <a:gd name="connsiteY221" fmla="*/ 1599671 h 2566988"/>
              <a:gd name="connsiteX222" fmla="*/ 2658538 w 2673352"/>
              <a:gd name="connsiteY222" fmla="*/ 1611313 h 2566988"/>
              <a:gd name="connsiteX223" fmla="*/ 2662240 w 2673352"/>
              <a:gd name="connsiteY223" fmla="*/ 1624013 h 2566988"/>
              <a:gd name="connsiteX224" fmla="*/ 2665944 w 2673352"/>
              <a:gd name="connsiteY224" fmla="*/ 1635654 h 2566988"/>
              <a:gd name="connsiteX225" fmla="*/ 2668588 w 2673352"/>
              <a:gd name="connsiteY225" fmla="*/ 1647825 h 2566988"/>
              <a:gd name="connsiteX226" fmla="*/ 2670704 w 2673352"/>
              <a:gd name="connsiteY226" fmla="*/ 1659996 h 2566988"/>
              <a:gd name="connsiteX227" fmla="*/ 2672292 w 2673352"/>
              <a:gd name="connsiteY227" fmla="*/ 1672696 h 2566988"/>
              <a:gd name="connsiteX228" fmla="*/ 2672820 w 2673352"/>
              <a:gd name="connsiteY228" fmla="*/ 1684867 h 2566988"/>
              <a:gd name="connsiteX229" fmla="*/ 2673350 w 2673352"/>
              <a:gd name="connsiteY229" fmla="*/ 1697567 h 2566988"/>
              <a:gd name="connsiteX230" fmla="*/ 2672820 w 2673352"/>
              <a:gd name="connsiteY230" fmla="*/ 1710796 h 2566988"/>
              <a:gd name="connsiteX231" fmla="*/ 2672292 w 2673352"/>
              <a:gd name="connsiteY231" fmla="*/ 1723496 h 2566988"/>
              <a:gd name="connsiteX232" fmla="*/ 2670704 w 2673352"/>
              <a:gd name="connsiteY232" fmla="*/ 1736196 h 2566988"/>
              <a:gd name="connsiteX233" fmla="*/ 2668060 w 2673352"/>
              <a:gd name="connsiteY233" fmla="*/ 1748896 h 2566988"/>
              <a:gd name="connsiteX234" fmla="*/ 2665416 w 2673352"/>
              <a:gd name="connsiteY234" fmla="*/ 1761596 h 2566988"/>
              <a:gd name="connsiteX235" fmla="*/ 2661712 w 2673352"/>
              <a:gd name="connsiteY235" fmla="*/ 1774296 h 2566988"/>
              <a:gd name="connsiteX236" fmla="*/ 2657480 w 2673352"/>
              <a:gd name="connsiteY236" fmla="*/ 1786467 h 2566988"/>
              <a:gd name="connsiteX237" fmla="*/ 2652190 w 2673352"/>
              <a:gd name="connsiteY237" fmla="*/ 1799167 h 2566988"/>
              <a:gd name="connsiteX238" fmla="*/ 2646900 w 2673352"/>
              <a:gd name="connsiteY238" fmla="*/ 1811338 h 2566988"/>
              <a:gd name="connsiteX239" fmla="*/ 2641080 w 2673352"/>
              <a:gd name="connsiteY239" fmla="*/ 1823509 h 2566988"/>
              <a:gd name="connsiteX240" fmla="*/ 2634204 w 2673352"/>
              <a:gd name="connsiteY240" fmla="*/ 1835150 h 2566988"/>
              <a:gd name="connsiteX241" fmla="*/ 2627326 w 2673352"/>
              <a:gd name="connsiteY241" fmla="*/ 1847850 h 2566988"/>
              <a:gd name="connsiteX242" fmla="*/ 2618862 w 2673352"/>
              <a:gd name="connsiteY242" fmla="*/ 1859492 h 2566988"/>
              <a:gd name="connsiteX243" fmla="*/ 2610398 w 2673352"/>
              <a:gd name="connsiteY243" fmla="*/ 1871134 h 2566988"/>
              <a:gd name="connsiteX244" fmla="*/ 2601406 w 2673352"/>
              <a:gd name="connsiteY244" fmla="*/ 1882246 h 2566988"/>
              <a:gd name="connsiteX245" fmla="*/ 2591884 w 2673352"/>
              <a:gd name="connsiteY245" fmla="*/ 1893888 h 2566988"/>
              <a:gd name="connsiteX246" fmla="*/ 2581832 w 2673352"/>
              <a:gd name="connsiteY246" fmla="*/ 1905530 h 2566988"/>
              <a:gd name="connsiteX247" fmla="*/ 2571252 w 2673352"/>
              <a:gd name="connsiteY247" fmla="*/ 1916642 h 2566988"/>
              <a:gd name="connsiteX248" fmla="*/ 2560144 w 2673352"/>
              <a:gd name="connsiteY248" fmla="*/ 1927225 h 2566988"/>
              <a:gd name="connsiteX249" fmla="*/ 2547976 w 2673352"/>
              <a:gd name="connsiteY249" fmla="*/ 1937809 h 2566988"/>
              <a:gd name="connsiteX250" fmla="*/ 2535810 w 2673352"/>
              <a:gd name="connsiteY250" fmla="*/ 1948921 h 2566988"/>
              <a:gd name="connsiteX251" fmla="*/ 2523112 w 2673352"/>
              <a:gd name="connsiteY251" fmla="*/ 1958976 h 2566988"/>
              <a:gd name="connsiteX252" fmla="*/ 2509360 w 2673352"/>
              <a:gd name="connsiteY252" fmla="*/ 1969559 h 2566988"/>
              <a:gd name="connsiteX253" fmla="*/ 2496134 w 2673352"/>
              <a:gd name="connsiteY253" fmla="*/ 1979613 h 2566988"/>
              <a:gd name="connsiteX254" fmla="*/ 2481850 w 2673352"/>
              <a:gd name="connsiteY254" fmla="*/ 1989667 h 2566988"/>
              <a:gd name="connsiteX255" fmla="*/ 2467038 w 2673352"/>
              <a:gd name="connsiteY255" fmla="*/ 1999192 h 2566988"/>
              <a:gd name="connsiteX256" fmla="*/ 2452226 w 2673352"/>
              <a:gd name="connsiteY256" fmla="*/ 2008717 h 2566988"/>
              <a:gd name="connsiteX257" fmla="*/ 2436356 w 2673352"/>
              <a:gd name="connsiteY257" fmla="*/ 2018242 h 2566988"/>
              <a:gd name="connsiteX258" fmla="*/ 2419958 w 2673352"/>
              <a:gd name="connsiteY258" fmla="*/ 2027767 h 2566988"/>
              <a:gd name="connsiteX259" fmla="*/ 2404088 w 2673352"/>
              <a:gd name="connsiteY259" fmla="*/ 2036763 h 2566988"/>
              <a:gd name="connsiteX260" fmla="*/ 2386630 w 2673352"/>
              <a:gd name="connsiteY260" fmla="*/ 2045759 h 2566988"/>
              <a:gd name="connsiteX261" fmla="*/ 2369172 w 2673352"/>
              <a:gd name="connsiteY261" fmla="*/ 2054226 h 2566988"/>
              <a:gd name="connsiteX262" fmla="*/ 2351186 w 2673352"/>
              <a:gd name="connsiteY262" fmla="*/ 2062692 h 2566988"/>
              <a:gd name="connsiteX263" fmla="*/ 2333200 w 2673352"/>
              <a:gd name="connsiteY263" fmla="*/ 2071159 h 2566988"/>
              <a:gd name="connsiteX264" fmla="*/ 2314156 w 2673352"/>
              <a:gd name="connsiteY264" fmla="*/ 2079626 h 2566988"/>
              <a:gd name="connsiteX265" fmla="*/ 2295112 w 2673352"/>
              <a:gd name="connsiteY265" fmla="*/ 2087034 h 2566988"/>
              <a:gd name="connsiteX266" fmla="*/ 2275540 w 2673352"/>
              <a:gd name="connsiteY266" fmla="*/ 2094442 h 2566988"/>
              <a:gd name="connsiteX267" fmla="*/ 2255966 w 2673352"/>
              <a:gd name="connsiteY267" fmla="*/ 2101851 h 2566988"/>
              <a:gd name="connsiteX268" fmla="*/ 2235864 w 2673352"/>
              <a:gd name="connsiteY268" fmla="*/ 2109259 h 2566988"/>
              <a:gd name="connsiteX269" fmla="*/ 2215232 w 2673352"/>
              <a:gd name="connsiteY269" fmla="*/ 2115609 h 2566988"/>
              <a:gd name="connsiteX270" fmla="*/ 2173442 w 2673352"/>
              <a:gd name="connsiteY270" fmla="*/ 2129367 h 2566988"/>
              <a:gd name="connsiteX271" fmla="*/ 2129534 w 2673352"/>
              <a:gd name="connsiteY271" fmla="*/ 2141538 h 2566988"/>
              <a:gd name="connsiteX272" fmla="*/ 2085098 w 2673352"/>
              <a:gd name="connsiteY272" fmla="*/ 2152651 h 2566988"/>
              <a:gd name="connsiteX273" fmla="*/ 2039074 w 2673352"/>
              <a:gd name="connsiteY273" fmla="*/ 2162705 h 2566988"/>
              <a:gd name="connsiteX274" fmla="*/ 1991464 w 2673352"/>
              <a:gd name="connsiteY274" fmla="*/ 2171701 h 2566988"/>
              <a:gd name="connsiteX275" fmla="*/ 1943326 w 2673352"/>
              <a:gd name="connsiteY275" fmla="*/ 2179638 h 2566988"/>
              <a:gd name="connsiteX276" fmla="*/ 1894128 w 2673352"/>
              <a:gd name="connsiteY276" fmla="*/ 2186517 h 2566988"/>
              <a:gd name="connsiteX277" fmla="*/ 1843872 w 2673352"/>
              <a:gd name="connsiteY277" fmla="*/ 2191809 h 2566988"/>
              <a:gd name="connsiteX278" fmla="*/ 1793088 w 2673352"/>
              <a:gd name="connsiteY278" fmla="*/ 2196571 h 2566988"/>
              <a:gd name="connsiteX279" fmla="*/ 1740716 w 2673352"/>
              <a:gd name="connsiteY279" fmla="*/ 2199746 h 2566988"/>
              <a:gd name="connsiteX280" fmla="*/ 1687816 w 2673352"/>
              <a:gd name="connsiteY280" fmla="*/ 2201334 h 2566988"/>
              <a:gd name="connsiteX281" fmla="*/ 1634388 w 2673352"/>
              <a:gd name="connsiteY281" fmla="*/ 2201863 h 2566988"/>
              <a:gd name="connsiteX282" fmla="*/ 1586248 w 2673352"/>
              <a:gd name="connsiteY282" fmla="*/ 2201863 h 2566988"/>
              <a:gd name="connsiteX283" fmla="*/ 1538638 w 2673352"/>
              <a:gd name="connsiteY283" fmla="*/ 2200276 h 2566988"/>
              <a:gd name="connsiteX284" fmla="*/ 1492086 w 2673352"/>
              <a:gd name="connsiteY284" fmla="*/ 2197630 h 2566988"/>
              <a:gd name="connsiteX285" fmla="*/ 1445534 w 2673352"/>
              <a:gd name="connsiteY285" fmla="*/ 2193926 h 2566988"/>
              <a:gd name="connsiteX286" fmla="*/ 1399510 w 2673352"/>
              <a:gd name="connsiteY286" fmla="*/ 2189163 h 2566988"/>
              <a:gd name="connsiteX287" fmla="*/ 1355074 w 2673352"/>
              <a:gd name="connsiteY287" fmla="*/ 2183342 h 2566988"/>
              <a:gd name="connsiteX288" fmla="*/ 1311166 w 2673352"/>
              <a:gd name="connsiteY288" fmla="*/ 2177521 h 2566988"/>
              <a:gd name="connsiteX289" fmla="*/ 1267788 w 2673352"/>
              <a:gd name="connsiteY289" fmla="*/ 2169584 h 2566988"/>
              <a:gd name="connsiteX290" fmla="*/ 1225468 w 2673352"/>
              <a:gd name="connsiteY290" fmla="*/ 2161646 h 2566988"/>
              <a:gd name="connsiteX291" fmla="*/ 1184206 w 2673352"/>
              <a:gd name="connsiteY291" fmla="*/ 2152121 h 2566988"/>
              <a:gd name="connsiteX292" fmla="*/ 1144002 w 2673352"/>
              <a:gd name="connsiteY292" fmla="*/ 2142067 h 2566988"/>
              <a:gd name="connsiteX293" fmla="*/ 1104854 w 2673352"/>
              <a:gd name="connsiteY293" fmla="*/ 2131484 h 2566988"/>
              <a:gd name="connsiteX294" fmla="*/ 1066238 w 2673352"/>
              <a:gd name="connsiteY294" fmla="*/ 2119842 h 2566988"/>
              <a:gd name="connsiteX295" fmla="*/ 1029208 w 2673352"/>
              <a:gd name="connsiteY295" fmla="*/ 2107142 h 2566988"/>
              <a:gd name="connsiteX296" fmla="*/ 993236 w 2673352"/>
              <a:gd name="connsiteY296" fmla="*/ 2093913 h 2566988"/>
              <a:gd name="connsiteX297" fmla="*/ 958850 w 2673352"/>
              <a:gd name="connsiteY297" fmla="*/ 2080684 h 2566988"/>
              <a:gd name="connsiteX298" fmla="*/ 1634276 w 2673352"/>
              <a:gd name="connsiteY298" fmla="*/ 1193800 h 2566988"/>
              <a:gd name="connsiteX299" fmla="*/ 1682946 w 2673352"/>
              <a:gd name="connsiteY299" fmla="*/ 1194329 h 2566988"/>
              <a:gd name="connsiteX300" fmla="*/ 1730556 w 2673352"/>
              <a:gd name="connsiteY300" fmla="*/ 1195386 h 2566988"/>
              <a:gd name="connsiteX301" fmla="*/ 1778166 w 2673352"/>
              <a:gd name="connsiteY301" fmla="*/ 1198557 h 2566988"/>
              <a:gd name="connsiteX302" fmla="*/ 1824718 w 2673352"/>
              <a:gd name="connsiteY302" fmla="*/ 1202256 h 2566988"/>
              <a:gd name="connsiteX303" fmla="*/ 1870742 w 2673352"/>
              <a:gd name="connsiteY303" fmla="*/ 1206484 h 2566988"/>
              <a:gd name="connsiteX304" fmla="*/ 1915708 w 2673352"/>
              <a:gd name="connsiteY304" fmla="*/ 1212298 h 2566988"/>
              <a:gd name="connsiteX305" fmla="*/ 1960144 w 2673352"/>
              <a:gd name="connsiteY305" fmla="*/ 1219169 h 2566988"/>
              <a:gd name="connsiteX306" fmla="*/ 2003522 w 2673352"/>
              <a:gd name="connsiteY306" fmla="*/ 1227096 h 2566988"/>
              <a:gd name="connsiteX307" fmla="*/ 2046372 w 2673352"/>
              <a:gd name="connsiteY307" fmla="*/ 1235024 h 2566988"/>
              <a:gd name="connsiteX308" fmla="*/ 2088162 w 2673352"/>
              <a:gd name="connsiteY308" fmla="*/ 1244008 h 2566988"/>
              <a:gd name="connsiteX309" fmla="*/ 2128366 w 2673352"/>
              <a:gd name="connsiteY309" fmla="*/ 1254579 h 2566988"/>
              <a:gd name="connsiteX310" fmla="*/ 2168042 w 2673352"/>
              <a:gd name="connsiteY310" fmla="*/ 1265677 h 2566988"/>
              <a:gd name="connsiteX311" fmla="*/ 2206130 w 2673352"/>
              <a:gd name="connsiteY311" fmla="*/ 1277305 h 2566988"/>
              <a:gd name="connsiteX312" fmla="*/ 2243690 w 2673352"/>
              <a:gd name="connsiteY312" fmla="*/ 1289989 h 2566988"/>
              <a:gd name="connsiteX313" fmla="*/ 2280190 w 2673352"/>
              <a:gd name="connsiteY313" fmla="*/ 1303201 h 2566988"/>
              <a:gd name="connsiteX314" fmla="*/ 2314576 w 2673352"/>
              <a:gd name="connsiteY314" fmla="*/ 1317471 h 2566988"/>
              <a:gd name="connsiteX315" fmla="*/ 881504 w 2673352"/>
              <a:gd name="connsiteY315" fmla="*/ 2044700 h 2566988"/>
              <a:gd name="connsiteX316" fmla="*/ 865106 w 2673352"/>
              <a:gd name="connsiteY316" fmla="*/ 2036244 h 2566988"/>
              <a:gd name="connsiteX317" fmla="*/ 848706 w 2673352"/>
              <a:gd name="connsiteY317" fmla="*/ 2027259 h 2566988"/>
              <a:gd name="connsiteX318" fmla="*/ 833364 w 2673352"/>
              <a:gd name="connsiteY318" fmla="*/ 2018275 h 2566988"/>
              <a:gd name="connsiteX319" fmla="*/ 818024 w 2673352"/>
              <a:gd name="connsiteY319" fmla="*/ 2009290 h 2566988"/>
              <a:gd name="connsiteX320" fmla="*/ 803740 w 2673352"/>
              <a:gd name="connsiteY320" fmla="*/ 1999777 h 2566988"/>
              <a:gd name="connsiteX321" fmla="*/ 788928 w 2673352"/>
              <a:gd name="connsiteY321" fmla="*/ 1990264 h 2566988"/>
              <a:gd name="connsiteX322" fmla="*/ 775704 w 2673352"/>
              <a:gd name="connsiteY322" fmla="*/ 1980751 h 2566988"/>
              <a:gd name="connsiteX323" fmla="*/ 761950 w 2673352"/>
              <a:gd name="connsiteY323" fmla="*/ 1971237 h 2566988"/>
              <a:gd name="connsiteX324" fmla="*/ 748724 w 2673352"/>
              <a:gd name="connsiteY324" fmla="*/ 1961196 h 2566988"/>
              <a:gd name="connsiteX325" fmla="*/ 736558 w 2673352"/>
              <a:gd name="connsiteY325" fmla="*/ 1951154 h 2566988"/>
              <a:gd name="connsiteX326" fmla="*/ 724918 w 2673352"/>
              <a:gd name="connsiteY326" fmla="*/ 1940584 h 2566988"/>
              <a:gd name="connsiteX327" fmla="*/ 712752 w 2673352"/>
              <a:gd name="connsiteY327" fmla="*/ 1930542 h 2566988"/>
              <a:gd name="connsiteX328" fmla="*/ 701642 w 2673352"/>
              <a:gd name="connsiteY328" fmla="*/ 1919972 h 2566988"/>
              <a:gd name="connsiteX329" fmla="*/ 691592 w 2673352"/>
              <a:gd name="connsiteY329" fmla="*/ 1909402 h 2566988"/>
              <a:gd name="connsiteX330" fmla="*/ 681540 w 2673352"/>
              <a:gd name="connsiteY330" fmla="*/ 1898832 h 2566988"/>
              <a:gd name="connsiteX331" fmla="*/ 672018 w 2673352"/>
              <a:gd name="connsiteY331" fmla="*/ 1887733 h 2566988"/>
              <a:gd name="connsiteX332" fmla="*/ 663026 w 2673352"/>
              <a:gd name="connsiteY332" fmla="*/ 1877163 h 2566988"/>
              <a:gd name="connsiteX333" fmla="*/ 654032 w 2673352"/>
              <a:gd name="connsiteY333" fmla="*/ 1866064 h 2566988"/>
              <a:gd name="connsiteX334" fmla="*/ 646626 w 2673352"/>
              <a:gd name="connsiteY334" fmla="*/ 1853908 h 2566988"/>
              <a:gd name="connsiteX335" fmla="*/ 639220 w 2673352"/>
              <a:gd name="connsiteY335" fmla="*/ 1842810 h 2566988"/>
              <a:gd name="connsiteX336" fmla="*/ 632344 w 2673352"/>
              <a:gd name="connsiteY336" fmla="*/ 1831182 h 2566988"/>
              <a:gd name="connsiteX337" fmla="*/ 625466 w 2673352"/>
              <a:gd name="connsiteY337" fmla="*/ 1819555 h 2566988"/>
              <a:gd name="connsiteX338" fmla="*/ 620176 w 2673352"/>
              <a:gd name="connsiteY338" fmla="*/ 1807928 h 2566988"/>
              <a:gd name="connsiteX339" fmla="*/ 614886 w 2673352"/>
              <a:gd name="connsiteY339" fmla="*/ 1795772 h 2566988"/>
              <a:gd name="connsiteX340" fmla="*/ 610654 w 2673352"/>
              <a:gd name="connsiteY340" fmla="*/ 1784145 h 2566988"/>
              <a:gd name="connsiteX341" fmla="*/ 606422 w 2673352"/>
              <a:gd name="connsiteY341" fmla="*/ 1771989 h 2566988"/>
              <a:gd name="connsiteX342" fmla="*/ 603248 w 2673352"/>
              <a:gd name="connsiteY342" fmla="*/ 1760362 h 2566988"/>
              <a:gd name="connsiteX343" fmla="*/ 600604 w 2673352"/>
              <a:gd name="connsiteY343" fmla="*/ 1747678 h 2566988"/>
              <a:gd name="connsiteX344" fmla="*/ 598488 w 2673352"/>
              <a:gd name="connsiteY344" fmla="*/ 1735522 h 2566988"/>
              <a:gd name="connsiteX345" fmla="*/ 596372 w 2673352"/>
              <a:gd name="connsiteY345" fmla="*/ 1722838 h 2566988"/>
              <a:gd name="connsiteX346" fmla="*/ 595312 w 2673352"/>
              <a:gd name="connsiteY346" fmla="*/ 1710154 h 2566988"/>
              <a:gd name="connsiteX347" fmla="*/ 595312 w 2673352"/>
              <a:gd name="connsiteY347" fmla="*/ 1697998 h 2566988"/>
              <a:gd name="connsiteX348" fmla="*/ 595312 w 2673352"/>
              <a:gd name="connsiteY348" fmla="*/ 1684785 h 2566988"/>
              <a:gd name="connsiteX349" fmla="*/ 596372 w 2673352"/>
              <a:gd name="connsiteY349" fmla="*/ 1671573 h 2566988"/>
              <a:gd name="connsiteX350" fmla="*/ 598488 w 2673352"/>
              <a:gd name="connsiteY350" fmla="*/ 1658888 h 2566988"/>
              <a:gd name="connsiteX351" fmla="*/ 600604 w 2673352"/>
              <a:gd name="connsiteY351" fmla="*/ 1646204 h 2566988"/>
              <a:gd name="connsiteX352" fmla="*/ 603248 w 2673352"/>
              <a:gd name="connsiteY352" fmla="*/ 1634048 h 2566988"/>
              <a:gd name="connsiteX353" fmla="*/ 606952 w 2673352"/>
              <a:gd name="connsiteY353" fmla="*/ 1620836 h 2566988"/>
              <a:gd name="connsiteX354" fmla="*/ 611712 w 2673352"/>
              <a:gd name="connsiteY354" fmla="*/ 1608680 h 2566988"/>
              <a:gd name="connsiteX355" fmla="*/ 615944 w 2673352"/>
              <a:gd name="connsiteY355" fmla="*/ 1596524 h 2566988"/>
              <a:gd name="connsiteX356" fmla="*/ 621764 w 2673352"/>
              <a:gd name="connsiteY356" fmla="*/ 1583840 h 2566988"/>
              <a:gd name="connsiteX357" fmla="*/ 628112 w 2673352"/>
              <a:gd name="connsiteY357" fmla="*/ 1571684 h 2566988"/>
              <a:gd name="connsiteX358" fmla="*/ 634460 w 2673352"/>
              <a:gd name="connsiteY358" fmla="*/ 1560057 h 2566988"/>
              <a:gd name="connsiteX359" fmla="*/ 641866 w 2673352"/>
              <a:gd name="connsiteY359" fmla="*/ 1547901 h 2566988"/>
              <a:gd name="connsiteX360" fmla="*/ 649800 w 2673352"/>
              <a:gd name="connsiteY360" fmla="*/ 1535746 h 2566988"/>
              <a:gd name="connsiteX361" fmla="*/ 658264 w 2673352"/>
              <a:gd name="connsiteY361" fmla="*/ 1524118 h 2566988"/>
              <a:gd name="connsiteX362" fmla="*/ 667258 w 2673352"/>
              <a:gd name="connsiteY362" fmla="*/ 1513020 h 2566988"/>
              <a:gd name="connsiteX363" fmla="*/ 676780 w 2673352"/>
              <a:gd name="connsiteY363" fmla="*/ 1501393 h 2566988"/>
              <a:gd name="connsiteX364" fmla="*/ 687360 w 2673352"/>
              <a:gd name="connsiteY364" fmla="*/ 1490294 h 2566988"/>
              <a:gd name="connsiteX365" fmla="*/ 697940 w 2673352"/>
              <a:gd name="connsiteY365" fmla="*/ 1479724 h 2566988"/>
              <a:gd name="connsiteX366" fmla="*/ 709048 w 2673352"/>
              <a:gd name="connsiteY366" fmla="*/ 1468096 h 2566988"/>
              <a:gd name="connsiteX367" fmla="*/ 720686 w 2673352"/>
              <a:gd name="connsiteY367" fmla="*/ 1457526 h 2566988"/>
              <a:gd name="connsiteX368" fmla="*/ 732854 w 2673352"/>
              <a:gd name="connsiteY368" fmla="*/ 1446956 h 2566988"/>
              <a:gd name="connsiteX369" fmla="*/ 745550 w 2673352"/>
              <a:gd name="connsiteY369" fmla="*/ 1436386 h 2566988"/>
              <a:gd name="connsiteX370" fmla="*/ 758776 w 2673352"/>
              <a:gd name="connsiteY370" fmla="*/ 1425816 h 2566988"/>
              <a:gd name="connsiteX371" fmla="*/ 773058 w 2673352"/>
              <a:gd name="connsiteY371" fmla="*/ 1415774 h 2566988"/>
              <a:gd name="connsiteX372" fmla="*/ 786812 w 2673352"/>
              <a:gd name="connsiteY372" fmla="*/ 1405732 h 2566988"/>
              <a:gd name="connsiteX373" fmla="*/ 802154 w 2673352"/>
              <a:gd name="connsiteY373" fmla="*/ 1396219 h 2566988"/>
              <a:gd name="connsiteX374" fmla="*/ 816966 w 2673352"/>
              <a:gd name="connsiteY374" fmla="*/ 1386706 h 2566988"/>
              <a:gd name="connsiteX375" fmla="*/ 832836 w 2673352"/>
              <a:gd name="connsiteY375" fmla="*/ 1377193 h 2566988"/>
              <a:gd name="connsiteX376" fmla="*/ 848176 w 2673352"/>
              <a:gd name="connsiteY376" fmla="*/ 1367680 h 2566988"/>
              <a:gd name="connsiteX377" fmla="*/ 865106 w 2673352"/>
              <a:gd name="connsiteY377" fmla="*/ 1358695 h 2566988"/>
              <a:gd name="connsiteX378" fmla="*/ 882034 w 2673352"/>
              <a:gd name="connsiteY378" fmla="*/ 1349710 h 2566988"/>
              <a:gd name="connsiteX379" fmla="*/ 900020 w 2673352"/>
              <a:gd name="connsiteY379" fmla="*/ 1341254 h 2566988"/>
              <a:gd name="connsiteX380" fmla="*/ 916948 w 2673352"/>
              <a:gd name="connsiteY380" fmla="*/ 1332798 h 2566988"/>
              <a:gd name="connsiteX381" fmla="*/ 935462 w 2673352"/>
              <a:gd name="connsiteY381" fmla="*/ 1324870 h 2566988"/>
              <a:gd name="connsiteX382" fmla="*/ 953978 w 2673352"/>
              <a:gd name="connsiteY382" fmla="*/ 1316943 h 2566988"/>
              <a:gd name="connsiteX383" fmla="*/ 973022 w 2673352"/>
              <a:gd name="connsiteY383" fmla="*/ 1309015 h 2566988"/>
              <a:gd name="connsiteX384" fmla="*/ 992596 w 2673352"/>
              <a:gd name="connsiteY384" fmla="*/ 1301087 h 2566988"/>
              <a:gd name="connsiteX385" fmla="*/ 1012698 w 2673352"/>
              <a:gd name="connsiteY385" fmla="*/ 1293688 h 2566988"/>
              <a:gd name="connsiteX386" fmla="*/ 1032800 w 2673352"/>
              <a:gd name="connsiteY386" fmla="*/ 1286818 h 2566988"/>
              <a:gd name="connsiteX387" fmla="*/ 1052902 w 2673352"/>
              <a:gd name="connsiteY387" fmla="*/ 1279947 h 2566988"/>
              <a:gd name="connsiteX388" fmla="*/ 1095750 w 2673352"/>
              <a:gd name="connsiteY388" fmla="*/ 1266734 h 2566988"/>
              <a:gd name="connsiteX389" fmla="*/ 1139130 w 2673352"/>
              <a:gd name="connsiteY389" fmla="*/ 1254050 h 2566988"/>
              <a:gd name="connsiteX390" fmla="*/ 1184094 w 2673352"/>
              <a:gd name="connsiteY390" fmla="*/ 1243480 h 2566988"/>
              <a:gd name="connsiteX391" fmla="*/ 1230118 w 2673352"/>
              <a:gd name="connsiteY391" fmla="*/ 1233438 h 2566988"/>
              <a:gd name="connsiteX392" fmla="*/ 1276670 w 2673352"/>
              <a:gd name="connsiteY392" fmla="*/ 1223925 h 2566988"/>
              <a:gd name="connsiteX393" fmla="*/ 1324810 w 2673352"/>
              <a:gd name="connsiteY393" fmla="*/ 1215997 h 2566988"/>
              <a:gd name="connsiteX394" fmla="*/ 1375064 w 2673352"/>
              <a:gd name="connsiteY394" fmla="*/ 1209655 h 2566988"/>
              <a:gd name="connsiteX395" fmla="*/ 1424792 w 2673352"/>
              <a:gd name="connsiteY395" fmla="*/ 1203842 h 2566988"/>
              <a:gd name="connsiteX396" fmla="*/ 1476104 w 2673352"/>
              <a:gd name="connsiteY396" fmla="*/ 1199614 h 2566988"/>
              <a:gd name="connsiteX397" fmla="*/ 1527948 w 2673352"/>
              <a:gd name="connsiteY397" fmla="*/ 1195914 h 2566988"/>
              <a:gd name="connsiteX398" fmla="*/ 1580848 w 2673352"/>
              <a:gd name="connsiteY398" fmla="*/ 1194329 h 2566988"/>
              <a:gd name="connsiteX399" fmla="*/ 1004888 w 2673352"/>
              <a:gd name="connsiteY399" fmla="*/ 0 h 2566988"/>
              <a:gd name="connsiteX400" fmla="*/ 1028672 w 2673352"/>
              <a:gd name="connsiteY400" fmla="*/ 1588 h 2566988"/>
              <a:gd name="connsiteX401" fmla="*/ 1051930 w 2673352"/>
              <a:gd name="connsiteY401" fmla="*/ 3175 h 2566988"/>
              <a:gd name="connsiteX402" fmla="*/ 1075714 w 2673352"/>
              <a:gd name="connsiteY402" fmla="*/ 6350 h 2566988"/>
              <a:gd name="connsiteX403" fmla="*/ 1098442 w 2673352"/>
              <a:gd name="connsiteY403" fmla="*/ 8996 h 2566988"/>
              <a:gd name="connsiteX404" fmla="*/ 1121170 w 2673352"/>
              <a:gd name="connsiteY404" fmla="*/ 12700 h 2566988"/>
              <a:gd name="connsiteX405" fmla="*/ 1144426 w 2673352"/>
              <a:gd name="connsiteY405" fmla="*/ 17463 h 2566988"/>
              <a:gd name="connsiteX406" fmla="*/ 1166624 w 2673352"/>
              <a:gd name="connsiteY406" fmla="*/ 21696 h 2566988"/>
              <a:gd name="connsiteX407" fmla="*/ 1188824 w 2673352"/>
              <a:gd name="connsiteY407" fmla="*/ 26988 h 2566988"/>
              <a:gd name="connsiteX408" fmla="*/ 1211552 w 2673352"/>
              <a:gd name="connsiteY408" fmla="*/ 32809 h 2566988"/>
              <a:gd name="connsiteX409" fmla="*/ 1233222 w 2673352"/>
              <a:gd name="connsiteY409" fmla="*/ 39158 h 2566988"/>
              <a:gd name="connsiteX410" fmla="*/ 1254892 w 2673352"/>
              <a:gd name="connsiteY410" fmla="*/ 46038 h 2566988"/>
              <a:gd name="connsiteX411" fmla="*/ 1276034 w 2673352"/>
              <a:gd name="connsiteY411" fmla="*/ 53446 h 2566988"/>
              <a:gd name="connsiteX412" fmla="*/ 1297706 w 2673352"/>
              <a:gd name="connsiteY412" fmla="*/ 60854 h 2566988"/>
              <a:gd name="connsiteX413" fmla="*/ 1318848 w 2673352"/>
              <a:gd name="connsiteY413" fmla="*/ 69321 h 2566988"/>
              <a:gd name="connsiteX414" fmla="*/ 1339460 w 2673352"/>
              <a:gd name="connsiteY414" fmla="*/ 78317 h 2566988"/>
              <a:gd name="connsiteX415" fmla="*/ 1360074 w 2673352"/>
              <a:gd name="connsiteY415" fmla="*/ 87313 h 2566988"/>
              <a:gd name="connsiteX416" fmla="*/ 1380158 w 2673352"/>
              <a:gd name="connsiteY416" fmla="*/ 97367 h 2566988"/>
              <a:gd name="connsiteX417" fmla="*/ 1400244 w 2673352"/>
              <a:gd name="connsiteY417" fmla="*/ 107421 h 2566988"/>
              <a:gd name="connsiteX418" fmla="*/ 1419800 w 2673352"/>
              <a:gd name="connsiteY418" fmla="*/ 118004 h 2566988"/>
              <a:gd name="connsiteX419" fmla="*/ 1439356 w 2673352"/>
              <a:gd name="connsiteY419" fmla="*/ 129117 h 2566988"/>
              <a:gd name="connsiteX420" fmla="*/ 1458384 w 2673352"/>
              <a:gd name="connsiteY420" fmla="*/ 140759 h 2566988"/>
              <a:gd name="connsiteX421" fmla="*/ 1477412 w 2673352"/>
              <a:gd name="connsiteY421" fmla="*/ 152929 h 2566988"/>
              <a:gd name="connsiteX422" fmla="*/ 1495912 w 2673352"/>
              <a:gd name="connsiteY422" fmla="*/ 165100 h 2566988"/>
              <a:gd name="connsiteX423" fmla="*/ 1514410 w 2673352"/>
              <a:gd name="connsiteY423" fmla="*/ 177800 h 2566988"/>
              <a:gd name="connsiteX424" fmla="*/ 1532382 w 2673352"/>
              <a:gd name="connsiteY424" fmla="*/ 191029 h 2566988"/>
              <a:gd name="connsiteX425" fmla="*/ 1550352 w 2673352"/>
              <a:gd name="connsiteY425" fmla="*/ 204258 h 2566988"/>
              <a:gd name="connsiteX426" fmla="*/ 1567266 w 2673352"/>
              <a:gd name="connsiteY426" fmla="*/ 219075 h 2566988"/>
              <a:gd name="connsiteX427" fmla="*/ 1584180 w 2673352"/>
              <a:gd name="connsiteY427" fmla="*/ 232833 h 2566988"/>
              <a:gd name="connsiteX428" fmla="*/ 1601094 w 2673352"/>
              <a:gd name="connsiteY428" fmla="*/ 248179 h 2566988"/>
              <a:gd name="connsiteX429" fmla="*/ 1617478 w 2673352"/>
              <a:gd name="connsiteY429" fmla="*/ 262996 h 2566988"/>
              <a:gd name="connsiteX430" fmla="*/ 1632806 w 2673352"/>
              <a:gd name="connsiteY430" fmla="*/ 278342 h 2566988"/>
              <a:gd name="connsiteX431" fmla="*/ 1648662 w 2673352"/>
              <a:gd name="connsiteY431" fmla="*/ 294217 h 2566988"/>
              <a:gd name="connsiteX432" fmla="*/ 1663462 w 2673352"/>
              <a:gd name="connsiteY432" fmla="*/ 310621 h 2566988"/>
              <a:gd name="connsiteX433" fmla="*/ 1678790 w 2673352"/>
              <a:gd name="connsiteY433" fmla="*/ 327554 h 2566988"/>
              <a:gd name="connsiteX434" fmla="*/ 1692532 w 2673352"/>
              <a:gd name="connsiteY434" fmla="*/ 344488 h 2566988"/>
              <a:gd name="connsiteX435" fmla="*/ 1707332 w 2673352"/>
              <a:gd name="connsiteY435" fmla="*/ 361421 h 2566988"/>
              <a:gd name="connsiteX436" fmla="*/ 1720546 w 2673352"/>
              <a:gd name="connsiteY436" fmla="*/ 378884 h 2566988"/>
              <a:gd name="connsiteX437" fmla="*/ 1734288 w 2673352"/>
              <a:gd name="connsiteY437" fmla="*/ 396875 h 2566988"/>
              <a:gd name="connsiteX438" fmla="*/ 1746444 w 2673352"/>
              <a:gd name="connsiteY438" fmla="*/ 415396 h 2566988"/>
              <a:gd name="connsiteX439" fmla="*/ 1759130 w 2673352"/>
              <a:gd name="connsiteY439" fmla="*/ 433917 h 2566988"/>
              <a:gd name="connsiteX440" fmla="*/ 1770758 w 2673352"/>
              <a:gd name="connsiteY440" fmla="*/ 452967 h 2566988"/>
              <a:gd name="connsiteX441" fmla="*/ 1782914 w 2673352"/>
              <a:gd name="connsiteY441" fmla="*/ 472017 h 2566988"/>
              <a:gd name="connsiteX442" fmla="*/ 1794014 w 2673352"/>
              <a:gd name="connsiteY442" fmla="*/ 491596 h 2566988"/>
              <a:gd name="connsiteX443" fmla="*/ 1804586 w 2673352"/>
              <a:gd name="connsiteY443" fmla="*/ 511175 h 2566988"/>
              <a:gd name="connsiteX444" fmla="*/ 1814628 w 2673352"/>
              <a:gd name="connsiteY444" fmla="*/ 531283 h 2566988"/>
              <a:gd name="connsiteX445" fmla="*/ 1824142 w 2673352"/>
              <a:gd name="connsiteY445" fmla="*/ 551392 h 2566988"/>
              <a:gd name="connsiteX446" fmla="*/ 1833656 w 2673352"/>
              <a:gd name="connsiteY446" fmla="*/ 571500 h 2566988"/>
              <a:gd name="connsiteX447" fmla="*/ 1842640 w 2673352"/>
              <a:gd name="connsiteY447" fmla="*/ 592667 h 2566988"/>
              <a:gd name="connsiteX448" fmla="*/ 1850568 w 2673352"/>
              <a:gd name="connsiteY448" fmla="*/ 613304 h 2566988"/>
              <a:gd name="connsiteX449" fmla="*/ 1857968 w 2673352"/>
              <a:gd name="connsiteY449" fmla="*/ 634471 h 2566988"/>
              <a:gd name="connsiteX450" fmla="*/ 1865896 w 2673352"/>
              <a:gd name="connsiteY450" fmla="*/ 656696 h 2566988"/>
              <a:gd name="connsiteX451" fmla="*/ 1872768 w 2673352"/>
              <a:gd name="connsiteY451" fmla="*/ 677863 h 2566988"/>
              <a:gd name="connsiteX452" fmla="*/ 1879110 w 2673352"/>
              <a:gd name="connsiteY452" fmla="*/ 700088 h 2566988"/>
              <a:gd name="connsiteX453" fmla="*/ 1884924 w 2673352"/>
              <a:gd name="connsiteY453" fmla="*/ 722313 h 2566988"/>
              <a:gd name="connsiteX454" fmla="*/ 1890210 w 2673352"/>
              <a:gd name="connsiteY454" fmla="*/ 744538 h 2566988"/>
              <a:gd name="connsiteX455" fmla="*/ 1894438 w 2673352"/>
              <a:gd name="connsiteY455" fmla="*/ 767292 h 2566988"/>
              <a:gd name="connsiteX456" fmla="*/ 1899196 w 2673352"/>
              <a:gd name="connsiteY456" fmla="*/ 789517 h 2566988"/>
              <a:gd name="connsiteX457" fmla="*/ 1902896 w 2673352"/>
              <a:gd name="connsiteY457" fmla="*/ 812800 h 2566988"/>
              <a:gd name="connsiteX458" fmla="*/ 1905538 w 2673352"/>
              <a:gd name="connsiteY458" fmla="*/ 836083 h 2566988"/>
              <a:gd name="connsiteX459" fmla="*/ 1908710 w 2673352"/>
              <a:gd name="connsiteY459" fmla="*/ 859367 h 2566988"/>
              <a:gd name="connsiteX460" fmla="*/ 1910824 w 2673352"/>
              <a:gd name="connsiteY460" fmla="*/ 882650 h 2566988"/>
              <a:gd name="connsiteX461" fmla="*/ 1911880 w 2673352"/>
              <a:gd name="connsiteY461" fmla="*/ 906992 h 2566988"/>
              <a:gd name="connsiteX462" fmla="*/ 1912938 w 2673352"/>
              <a:gd name="connsiteY462" fmla="*/ 930275 h 2566988"/>
              <a:gd name="connsiteX463" fmla="*/ 1912938 w 2673352"/>
              <a:gd name="connsiteY463" fmla="*/ 954088 h 2566988"/>
              <a:gd name="connsiteX464" fmla="*/ 1912938 w 2673352"/>
              <a:gd name="connsiteY464" fmla="*/ 978429 h 2566988"/>
              <a:gd name="connsiteX465" fmla="*/ 1911880 w 2673352"/>
              <a:gd name="connsiteY465" fmla="*/ 1002242 h 2566988"/>
              <a:gd name="connsiteX466" fmla="*/ 1910296 w 2673352"/>
              <a:gd name="connsiteY466" fmla="*/ 1026054 h 2566988"/>
              <a:gd name="connsiteX467" fmla="*/ 1908710 w 2673352"/>
              <a:gd name="connsiteY467" fmla="*/ 1049338 h 2566988"/>
              <a:gd name="connsiteX468" fmla="*/ 1905538 w 2673352"/>
              <a:gd name="connsiteY468" fmla="*/ 1073150 h 2566988"/>
              <a:gd name="connsiteX469" fmla="*/ 1902368 w 2673352"/>
              <a:gd name="connsiteY469" fmla="*/ 1096433 h 2566988"/>
              <a:gd name="connsiteX470" fmla="*/ 1899196 w 2673352"/>
              <a:gd name="connsiteY470" fmla="*/ 1119188 h 2566988"/>
              <a:gd name="connsiteX471" fmla="*/ 1894438 w 2673352"/>
              <a:gd name="connsiteY471" fmla="*/ 1142471 h 2566988"/>
              <a:gd name="connsiteX472" fmla="*/ 1862726 w 2673352"/>
              <a:gd name="connsiteY472" fmla="*/ 1139296 h 2566988"/>
              <a:gd name="connsiteX473" fmla="*/ 1831012 w 2673352"/>
              <a:gd name="connsiteY473" fmla="*/ 1135592 h 2566988"/>
              <a:gd name="connsiteX474" fmla="*/ 1798242 w 2673352"/>
              <a:gd name="connsiteY474" fmla="*/ 1132946 h 2566988"/>
              <a:gd name="connsiteX475" fmla="*/ 1766000 w 2673352"/>
              <a:gd name="connsiteY475" fmla="*/ 1130829 h 2566988"/>
              <a:gd name="connsiteX476" fmla="*/ 1732702 w 2673352"/>
              <a:gd name="connsiteY476" fmla="*/ 1128713 h 2566988"/>
              <a:gd name="connsiteX477" fmla="*/ 1700460 w 2673352"/>
              <a:gd name="connsiteY477" fmla="*/ 1127125 h 2566988"/>
              <a:gd name="connsiteX478" fmla="*/ 1667690 w 2673352"/>
              <a:gd name="connsiteY478" fmla="*/ 1126596 h 2566988"/>
              <a:gd name="connsiteX479" fmla="*/ 1634392 w 2673352"/>
              <a:gd name="connsiteY479" fmla="*/ 1126067 h 2566988"/>
              <a:gd name="connsiteX480" fmla="*/ 1590522 w 2673352"/>
              <a:gd name="connsiteY480" fmla="*/ 1126596 h 2566988"/>
              <a:gd name="connsiteX481" fmla="*/ 1546652 w 2673352"/>
              <a:gd name="connsiteY481" fmla="*/ 1127654 h 2566988"/>
              <a:gd name="connsiteX482" fmla="*/ 1503840 w 2673352"/>
              <a:gd name="connsiteY482" fmla="*/ 1130300 h 2566988"/>
              <a:gd name="connsiteX483" fmla="*/ 1461028 w 2673352"/>
              <a:gd name="connsiteY483" fmla="*/ 1132946 h 2566988"/>
              <a:gd name="connsiteX484" fmla="*/ 1419800 w 2673352"/>
              <a:gd name="connsiteY484" fmla="*/ 1136650 h 2566988"/>
              <a:gd name="connsiteX485" fmla="*/ 1378574 w 2673352"/>
              <a:gd name="connsiteY485" fmla="*/ 1141413 h 2566988"/>
              <a:gd name="connsiteX486" fmla="*/ 1337874 w 2673352"/>
              <a:gd name="connsiteY486" fmla="*/ 1146175 h 2566988"/>
              <a:gd name="connsiteX487" fmla="*/ 1298234 w 2673352"/>
              <a:gd name="connsiteY487" fmla="*/ 1152525 h 2566988"/>
              <a:gd name="connsiteX488" fmla="*/ 1258592 w 2673352"/>
              <a:gd name="connsiteY488" fmla="*/ 1159404 h 2566988"/>
              <a:gd name="connsiteX489" fmla="*/ 1220008 w 2673352"/>
              <a:gd name="connsiteY489" fmla="*/ 1166283 h 2566988"/>
              <a:gd name="connsiteX490" fmla="*/ 1182482 w 2673352"/>
              <a:gd name="connsiteY490" fmla="*/ 1174750 h 2566988"/>
              <a:gd name="connsiteX491" fmla="*/ 1144954 w 2673352"/>
              <a:gd name="connsiteY491" fmla="*/ 1183746 h 2566988"/>
              <a:gd name="connsiteX492" fmla="*/ 1108484 w 2673352"/>
              <a:gd name="connsiteY492" fmla="*/ 1193271 h 2566988"/>
              <a:gd name="connsiteX493" fmla="*/ 1073072 w 2673352"/>
              <a:gd name="connsiteY493" fmla="*/ 1203325 h 2566988"/>
              <a:gd name="connsiteX494" fmla="*/ 1038716 w 2673352"/>
              <a:gd name="connsiteY494" fmla="*/ 1213908 h 2566988"/>
              <a:gd name="connsiteX495" fmla="*/ 1004888 w 2673352"/>
              <a:gd name="connsiteY495" fmla="*/ 1225550 h 2566988"/>
              <a:gd name="connsiteX496" fmla="*/ 909638 w 2673352"/>
              <a:gd name="connsiteY496" fmla="*/ 0 h 2566988"/>
              <a:gd name="connsiteX497" fmla="*/ 909638 w 2673352"/>
              <a:gd name="connsiteY497" fmla="*/ 1263121 h 2566988"/>
              <a:gd name="connsiteX498" fmla="*/ 887412 w 2673352"/>
              <a:gd name="connsiteY498" fmla="*/ 1273175 h 2566988"/>
              <a:gd name="connsiteX499" fmla="*/ 866246 w 2673352"/>
              <a:gd name="connsiteY499" fmla="*/ 1283230 h 2566988"/>
              <a:gd name="connsiteX500" fmla="*/ 845608 w 2673352"/>
              <a:gd name="connsiteY500" fmla="*/ 1294342 h 2566988"/>
              <a:gd name="connsiteX501" fmla="*/ 825500 w 2673352"/>
              <a:gd name="connsiteY501" fmla="*/ 1304925 h 2566988"/>
              <a:gd name="connsiteX502" fmla="*/ 805922 w 2673352"/>
              <a:gd name="connsiteY502" fmla="*/ 1316038 h 2566988"/>
              <a:gd name="connsiteX503" fmla="*/ 786872 w 2673352"/>
              <a:gd name="connsiteY503" fmla="*/ 1327150 h 2566988"/>
              <a:gd name="connsiteX504" fmla="*/ 768350 w 2673352"/>
              <a:gd name="connsiteY504" fmla="*/ 1338792 h 2566988"/>
              <a:gd name="connsiteX505" fmla="*/ 750358 w 2673352"/>
              <a:gd name="connsiteY505" fmla="*/ 1350434 h 2566988"/>
              <a:gd name="connsiteX506" fmla="*/ 733954 w 2673352"/>
              <a:gd name="connsiteY506" fmla="*/ 1362605 h 2566988"/>
              <a:gd name="connsiteX507" fmla="*/ 717022 w 2673352"/>
              <a:gd name="connsiteY507" fmla="*/ 1374775 h 2566988"/>
              <a:gd name="connsiteX508" fmla="*/ 700618 w 2673352"/>
              <a:gd name="connsiteY508" fmla="*/ 1387475 h 2566988"/>
              <a:gd name="connsiteX509" fmla="*/ 685800 w 2673352"/>
              <a:gd name="connsiteY509" fmla="*/ 1400175 h 2566988"/>
              <a:gd name="connsiteX510" fmla="*/ 670984 w 2673352"/>
              <a:gd name="connsiteY510" fmla="*/ 1413405 h 2566988"/>
              <a:gd name="connsiteX511" fmla="*/ 657226 w 2673352"/>
              <a:gd name="connsiteY511" fmla="*/ 1426634 h 2566988"/>
              <a:gd name="connsiteX512" fmla="*/ 643468 w 2673352"/>
              <a:gd name="connsiteY512" fmla="*/ 1440392 h 2566988"/>
              <a:gd name="connsiteX513" fmla="*/ 630768 w 2673352"/>
              <a:gd name="connsiteY513" fmla="*/ 1453621 h 2566988"/>
              <a:gd name="connsiteX514" fmla="*/ 618596 w 2673352"/>
              <a:gd name="connsiteY514" fmla="*/ 1467380 h 2566988"/>
              <a:gd name="connsiteX515" fmla="*/ 607484 w 2673352"/>
              <a:gd name="connsiteY515" fmla="*/ 1481667 h 2566988"/>
              <a:gd name="connsiteX516" fmla="*/ 596372 w 2673352"/>
              <a:gd name="connsiteY516" fmla="*/ 1495955 h 2566988"/>
              <a:gd name="connsiteX517" fmla="*/ 586316 w 2673352"/>
              <a:gd name="connsiteY517" fmla="*/ 1510771 h 2566988"/>
              <a:gd name="connsiteX518" fmla="*/ 577322 w 2673352"/>
              <a:gd name="connsiteY518" fmla="*/ 1525059 h 2566988"/>
              <a:gd name="connsiteX519" fmla="*/ 569384 w 2673352"/>
              <a:gd name="connsiteY519" fmla="*/ 1540405 h 2566988"/>
              <a:gd name="connsiteX520" fmla="*/ 561446 w 2673352"/>
              <a:gd name="connsiteY520" fmla="*/ 1555221 h 2566988"/>
              <a:gd name="connsiteX521" fmla="*/ 554568 w 2673352"/>
              <a:gd name="connsiteY521" fmla="*/ 1570567 h 2566988"/>
              <a:gd name="connsiteX522" fmla="*/ 548216 w 2673352"/>
              <a:gd name="connsiteY522" fmla="*/ 1585913 h 2566988"/>
              <a:gd name="connsiteX523" fmla="*/ 542926 w 2673352"/>
              <a:gd name="connsiteY523" fmla="*/ 1601259 h 2566988"/>
              <a:gd name="connsiteX524" fmla="*/ 538162 w 2673352"/>
              <a:gd name="connsiteY524" fmla="*/ 1617134 h 2566988"/>
              <a:gd name="connsiteX525" fmla="*/ 534458 w 2673352"/>
              <a:gd name="connsiteY525" fmla="*/ 1633009 h 2566988"/>
              <a:gd name="connsiteX526" fmla="*/ 531812 w 2673352"/>
              <a:gd name="connsiteY526" fmla="*/ 1648884 h 2566988"/>
              <a:gd name="connsiteX527" fmla="*/ 529696 w 2673352"/>
              <a:gd name="connsiteY527" fmla="*/ 1665288 h 2566988"/>
              <a:gd name="connsiteX528" fmla="*/ 528108 w 2673352"/>
              <a:gd name="connsiteY528" fmla="*/ 1681163 h 2566988"/>
              <a:gd name="connsiteX529" fmla="*/ 527580 w 2673352"/>
              <a:gd name="connsiteY529" fmla="*/ 1698096 h 2566988"/>
              <a:gd name="connsiteX530" fmla="*/ 528108 w 2673352"/>
              <a:gd name="connsiteY530" fmla="*/ 1713971 h 2566988"/>
              <a:gd name="connsiteX531" fmla="*/ 529696 w 2673352"/>
              <a:gd name="connsiteY531" fmla="*/ 1729317 h 2566988"/>
              <a:gd name="connsiteX532" fmla="*/ 531812 w 2673352"/>
              <a:gd name="connsiteY532" fmla="*/ 1744663 h 2566988"/>
              <a:gd name="connsiteX533" fmla="*/ 534458 w 2673352"/>
              <a:gd name="connsiteY533" fmla="*/ 1760538 h 2566988"/>
              <a:gd name="connsiteX534" fmla="*/ 538162 w 2673352"/>
              <a:gd name="connsiteY534" fmla="*/ 1775355 h 2566988"/>
              <a:gd name="connsiteX535" fmla="*/ 542926 w 2673352"/>
              <a:gd name="connsiteY535" fmla="*/ 1791230 h 2566988"/>
              <a:gd name="connsiteX536" fmla="*/ 547688 w 2673352"/>
              <a:gd name="connsiteY536" fmla="*/ 1806047 h 2566988"/>
              <a:gd name="connsiteX537" fmla="*/ 554038 w 2673352"/>
              <a:gd name="connsiteY537" fmla="*/ 1820863 h 2566988"/>
              <a:gd name="connsiteX538" fmla="*/ 523346 w 2673352"/>
              <a:gd name="connsiteY538" fmla="*/ 1806047 h 2566988"/>
              <a:gd name="connsiteX539" fmla="*/ 493712 w 2673352"/>
              <a:gd name="connsiteY539" fmla="*/ 1790701 h 2566988"/>
              <a:gd name="connsiteX540" fmla="*/ 464608 w 2673352"/>
              <a:gd name="connsiteY540" fmla="*/ 1773767 h 2566988"/>
              <a:gd name="connsiteX541" fmla="*/ 436034 w 2673352"/>
              <a:gd name="connsiteY541" fmla="*/ 1755776 h 2566988"/>
              <a:gd name="connsiteX542" fmla="*/ 408516 w 2673352"/>
              <a:gd name="connsiteY542" fmla="*/ 1737255 h 2566988"/>
              <a:gd name="connsiteX543" fmla="*/ 381000 w 2673352"/>
              <a:gd name="connsiteY543" fmla="*/ 1717676 h 2566988"/>
              <a:gd name="connsiteX544" fmla="*/ 355072 w 2673352"/>
              <a:gd name="connsiteY544" fmla="*/ 1697038 h 2566988"/>
              <a:gd name="connsiteX545" fmla="*/ 329142 w 2673352"/>
              <a:gd name="connsiteY545" fmla="*/ 1675871 h 2566988"/>
              <a:gd name="connsiteX546" fmla="*/ 304272 w 2673352"/>
              <a:gd name="connsiteY546" fmla="*/ 1653646 h 2566988"/>
              <a:gd name="connsiteX547" fmla="*/ 280458 w 2673352"/>
              <a:gd name="connsiteY547" fmla="*/ 1629834 h 2566988"/>
              <a:gd name="connsiteX548" fmla="*/ 257704 w 2673352"/>
              <a:gd name="connsiteY548" fmla="*/ 1606551 h 2566988"/>
              <a:gd name="connsiteX549" fmla="*/ 234950 w 2673352"/>
              <a:gd name="connsiteY549" fmla="*/ 1581151 h 2566988"/>
              <a:gd name="connsiteX550" fmla="*/ 213254 w 2673352"/>
              <a:gd name="connsiteY550" fmla="*/ 1556280 h 2566988"/>
              <a:gd name="connsiteX551" fmla="*/ 192616 w 2673352"/>
              <a:gd name="connsiteY551" fmla="*/ 1529821 h 2566988"/>
              <a:gd name="connsiteX552" fmla="*/ 173038 w 2673352"/>
              <a:gd name="connsiteY552" fmla="*/ 1502834 h 2566988"/>
              <a:gd name="connsiteX553" fmla="*/ 154516 w 2673352"/>
              <a:gd name="connsiteY553" fmla="*/ 1474788 h 2566988"/>
              <a:gd name="connsiteX554" fmla="*/ 136526 w 2673352"/>
              <a:gd name="connsiteY554" fmla="*/ 1446213 h 2566988"/>
              <a:gd name="connsiteX555" fmla="*/ 119592 w 2673352"/>
              <a:gd name="connsiteY555" fmla="*/ 1417109 h 2566988"/>
              <a:gd name="connsiteX556" fmla="*/ 104246 w 2673352"/>
              <a:gd name="connsiteY556" fmla="*/ 1387475 h 2566988"/>
              <a:gd name="connsiteX557" fmla="*/ 88900 w 2673352"/>
              <a:gd name="connsiteY557" fmla="*/ 1357313 h 2566988"/>
              <a:gd name="connsiteX558" fmla="*/ 75670 w 2673352"/>
              <a:gd name="connsiteY558" fmla="*/ 1326621 h 2566988"/>
              <a:gd name="connsiteX559" fmla="*/ 62442 w 2673352"/>
              <a:gd name="connsiteY559" fmla="*/ 1295400 h 2566988"/>
              <a:gd name="connsiteX560" fmla="*/ 50800 w 2673352"/>
              <a:gd name="connsiteY560" fmla="*/ 1263121 h 2566988"/>
              <a:gd name="connsiteX561" fmla="*/ 40746 w 2673352"/>
              <a:gd name="connsiteY561" fmla="*/ 1230313 h 2566988"/>
              <a:gd name="connsiteX562" fmla="*/ 31220 w 2673352"/>
              <a:gd name="connsiteY562" fmla="*/ 1197505 h 2566988"/>
              <a:gd name="connsiteX563" fmla="*/ 22754 w 2673352"/>
              <a:gd name="connsiteY563" fmla="*/ 1164167 h 2566988"/>
              <a:gd name="connsiteX564" fmla="*/ 16404 w 2673352"/>
              <a:gd name="connsiteY564" fmla="*/ 1130300 h 2566988"/>
              <a:gd name="connsiteX565" fmla="*/ 10584 w 2673352"/>
              <a:gd name="connsiteY565" fmla="*/ 1095375 h 2566988"/>
              <a:gd name="connsiteX566" fmla="*/ 6350 w 2673352"/>
              <a:gd name="connsiteY566" fmla="*/ 1060450 h 2566988"/>
              <a:gd name="connsiteX567" fmla="*/ 2646 w 2673352"/>
              <a:gd name="connsiteY567" fmla="*/ 1025525 h 2566988"/>
              <a:gd name="connsiteX568" fmla="*/ 530 w 2673352"/>
              <a:gd name="connsiteY568" fmla="*/ 990071 h 2566988"/>
              <a:gd name="connsiteX569" fmla="*/ 0 w 2673352"/>
              <a:gd name="connsiteY569" fmla="*/ 954088 h 2566988"/>
              <a:gd name="connsiteX570" fmla="*/ 530 w 2673352"/>
              <a:gd name="connsiteY570" fmla="*/ 930275 h 2566988"/>
              <a:gd name="connsiteX571" fmla="*/ 1058 w 2673352"/>
              <a:gd name="connsiteY571" fmla="*/ 906992 h 2566988"/>
              <a:gd name="connsiteX572" fmla="*/ 2646 w 2673352"/>
              <a:gd name="connsiteY572" fmla="*/ 882650 h 2566988"/>
              <a:gd name="connsiteX573" fmla="*/ 4234 w 2673352"/>
              <a:gd name="connsiteY573" fmla="*/ 859367 h 2566988"/>
              <a:gd name="connsiteX574" fmla="*/ 7408 w 2673352"/>
              <a:gd name="connsiteY574" fmla="*/ 836084 h 2566988"/>
              <a:gd name="connsiteX575" fmla="*/ 10584 w 2673352"/>
              <a:gd name="connsiteY575" fmla="*/ 812800 h 2566988"/>
              <a:gd name="connsiteX576" fmla="*/ 13758 w 2673352"/>
              <a:gd name="connsiteY576" fmla="*/ 789517 h 2566988"/>
              <a:gd name="connsiteX577" fmla="*/ 18520 w 2673352"/>
              <a:gd name="connsiteY577" fmla="*/ 767292 h 2566988"/>
              <a:gd name="connsiteX578" fmla="*/ 22754 w 2673352"/>
              <a:gd name="connsiteY578" fmla="*/ 744538 h 2566988"/>
              <a:gd name="connsiteX579" fmla="*/ 28576 w 2673352"/>
              <a:gd name="connsiteY579" fmla="*/ 722313 h 2566988"/>
              <a:gd name="connsiteX580" fmla="*/ 34396 w 2673352"/>
              <a:gd name="connsiteY580" fmla="*/ 700088 h 2566988"/>
              <a:gd name="connsiteX581" fmla="*/ 40216 w 2673352"/>
              <a:gd name="connsiteY581" fmla="*/ 677863 h 2566988"/>
              <a:gd name="connsiteX582" fmla="*/ 47626 w 2673352"/>
              <a:gd name="connsiteY582" fmla="*/ 656696 h 2566988"/>
              <a:gd name="connsiteX583" fmla="*/ 55034 w 2673352"/>
              <a:gd name="connsiteY583" fmla="*/ 634471 h 2566988"/>
              <a:gd name="connsiteX584" fmla="*/ 62442 w 2673352"/>
              <a:gd name="connsiteY584" fmla="*/ 613304 h 2566988"/>
              <a:gd name="connsiteX585" fmla="*/ 70908 w 2673352"/>
              <a:gd name="connsiteY585" fmla="*/ 592667 h 2566988"/>
              <a:gd name="connsiteX586" fmla="*/ 79376 w 2673352"/>
              <a:gd name="connsiteY586" fmla="*/ 571500 h 2566988"/>
              <a:gd name="connsiteX587" fmla="*/ 88900 w 2673352"/>
              <a:gd name="connsiteY587" fmla="*/ 551392 h 2566988"/>
              <a:gd name="connsiteX588" fmla="*/ 98426 w 2673352"/>
              <a:gd name="connsiteY588" fmla="*/ 531284 h 2566988"/>
              <a:gd name="connsiteX589" fmla="*/ 109008 w 2673352"/>
              <a:gd name="connsiteY589" fmla="*/ 511175 h 2566988"/>
              <a:gd name="connsiteX590" fmla="*/ 119592 w 2673352"/>
              <a:gd name="connsiteY590" fmla="*/ 491596 h 2566988"/>
              <a:gd name="connsiteX591" fmla="*/ 130704 w 2673352"/>
              <a:gd name="connsiteY591" fmla="*/ 472017 h 2566988"/>
              <a:gd name="connsiteX592" fmla="*/ 142346 w 2673352"/>
              <a:gd name="connsiteY592" fmla="*/ 452967 h 2566988"/>
              <a:gd name="connsiteX593" fmla="*/ 154516 w 2673352"/>
              <a:gd name="connsiteY593" fmla="*/ 433917 h 2566988"/>
              <a:gd name="connsiteX594" fmla="*/ 166688 w 2673352"/>
              <a:gd name="connsiteY594" fmla="*/ 415396 h 2566988"/>
              <a:gd name="connsiteX595" fmla="*/ 179916 w 2673352"/>
              <a:gd name="connsiteY595" fmla="*/ 396875 h 2566988"/>
              <a:gd name="connsiteX596" fmla="*/ 192616 w 2673352"/>
              <a:gd name="connsiteY596" fmla="*/ 378884 h 2566988"/>
              <a:gd name="connsiteX597" fmla="*/ 206376 w 2673352"/>
              <a:gd name="connsiteY597" fmla="*/ 361421 h 2566988"/>
              <a:gd name="connsiteX598" fmla="*/ 220662 w 2673352"/>
              <a:gd name="connsiteY598" fmla="*/ 344488 h 2566988"/>
              <a:gd name="connsiteX599" fmla="*/ 234950 w 2673352"/>
              <a:gd name="connsiteY599" fmla="*/ 327554 h 2566988"/>
              <a:gd name="connsiteX600" fmla="*/ 249766 w 2673352"/>
              <a:gd name="connsiteY600" fmla="*/ 310621 h 2566988"/>
              <a:gd name="connsiteX601" fmla="*/ 264584 w 2673352"/>
              <a:gd name="connsiteY601" fmla="*/ 294217 h 2566988"/>
              <a:gd name="connsiteX602" fmla="*/ 280458 w 2673352"/>
              <a:gd name="connsiteY602" fmla="*/ 278342 h 2566988"/>
              <a:gd name="connsiteX603" fmla="*/ 295804 w 2673352"/>
              <a:gd name="connsiteY603" fmla="*/ 262996 h 2566988"/>
              <a:gd name="connsiteX604" fmla="*/ 312738 w 2673352"/>
              <a:gd name="connsiteY604" fmla="*/ 248179 h 2566988"/>
              <a:gd name="connsiteX605" fmla="*/ 329142 w 2673352"/>
              <a:gd name="connsiteY605" fmla="*/ 232834 h 2566988"/>
              <a:gd name="connsiteX606" fmla="*/ 346604 w 2673352"/>
              <a:gd name="connsiteY606" fmla="*/ 219075 h 2566988"/>
              <a:gd name="connsiteX607" fmla="*/ 363538 w 2673352"/>
              <a:gd name="connsiteY607" fmla="*/ 204259 h 2566988"/>
              <a:gd name="connsiteX608" fmla="*/ 381000 w 2673352"/>
              <a:gd name="connsiteY608" fmla="*/ 191029 h 2566988"/>
              <a:gd name="connsiteX609" fmla="*/ 398992 w 2673352"/>
              <a:gd name="connsiteY609" fmla="*/ 177800 h 2566988"/>
              <a:gd name="connsiteX610" fmla="*/ 417512 w 2673352"/>
              <a:gd name="connsiteY610" fmla="*/ 165100 h 2566988"/>
              <a:gd name="connsiteX611" fmla="*/ 436034 w 2673352"/>
              <a:gd name="connsiteY611" fmla="*/ 152929 h 2566988"/>
              <a:gd name="connsiteX612" fmla="*/ 455084 w 2673352"/>
              <a:gd name="connsiteY612" fmla="*/ 140759 h 2566988"/>
              <a:gd name="connsiteX613" fmla="*/ 474134 w 2673352"/>
              <a:gd name="connsiteY613" fmla="*/ 129117 h 2566988"/>
              <a:gd name="connsiteX614" fmla="*/ 493712 w 2673352"/>
              <a:gd name="connsiteY614" fmla="*/ 118004 h 2566988"/>
              <a:gd name="connsiteX615" fmla="*/ 513292 w 2673352"/>
              <a:gd name="connsiteY615" fmla="*/ 107421 h 2566988"/>
              <a:gd name="connsiteX616" fmla="*/ 533400 w 2673352"/>
              <a:gd name="connsiteY616" fmla="*/ 97367 h 2566988"/>
              <a:gd name="connsiteX617" fmla="*/ 553508 w 2673352"/>
              <a:gd name="connsiteY617" fmla="*/ 87313 h 2566988"/>
              <a:gd name="connsiteX618" fmla="*/ 574146 w 2673352"/>
              <a:gd name="connsiteY618" fmla="*/ 78317 h 2566988"/>
              <a:gd name="connsiteX619" fmla="*/ 594784 w 2673352"/>
              <a:gd name="connsiteY619" fmla="*/ 69321 h 2566988"/>
              <a:gd name="connsiteX620" fmla="*/ 615950 w 2673352"/>
              <a:gd name="connsiteY620" fmla="*/ 60854 h 2566988"/>
              <a:gd name="connsiteX621" fmla="*/ 637646 w 2673352"/>
              <a:gd name="connsiteY621" fmla="*/ 53446 h 2566988"/>
              <a:gd name="connsiteX622" fmla="*/ 658812 w 2673352"/>
              <a:gd name="connsiteY622" fmla="*/ 46038 h 2566988"/>
              <a:gd name="connsiteX623" fmla="*/ 680508 w 2673352"/>
              <a:gd name="connsiteY623" fmla="*/ 39158 h 2566988"/>
              <a:gd name="connsiteX624" fmla="*/ 702734 w 2673352"/>
              <a:gd name="connsiteY624" fmla="*/ 32809 h 2566988"/>
              <a:gd name="connsiteX625" fmla="*/ 724958 w 2673352"/>
              <a:gd name="connsiteY625" fmla="*/ 26988 h 2566988"/>
              <a:gd name="connsiteX626" fmla="*/ 747184 w 2673352"/>
              <a:gd name="connsiteY626" fmla="*/ 21696 h 2566988"/>
              <a:gd name="connsiteX627" fmla="*/ 769938 w 2673352"/>
              <a:gd name="connsiteY627" fmla="*/ 17463 h 2566988"/>
              <a:gd name="connsiteX628" fmla="*/ 792692 w 2673352"/>
              <a:gd name="connsiteY628" fmla="*/ 12700 h 2566988"/>
              <a:gd name="connsiteX629" fmla="*/ 815446 w 2673352"/>
              <a:gd name="connsiteY629" fmla="*/ 8996 h 2566988"/>
              <a:gd name="connsiteX630" fmla="*/ 838730 w 2673352"/>
              <a:gd name="connsiteY630" fmla="*/ 6350 h 2566988"/>
              <a:gd name="connsiteX631" fmla="*/ 862012 w 2673352"/>
              <a:gd name="connsiteY631" fmla="*/ 3175 h 2566988"/>
              <a:gd name="connsiteX632" fmla="*/ 885296 w 2673352"/>
              <a:gd name="connsiteY632" fmla="*/ 1588 h 256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2673352" h="2566988">
                <a:moveTo>
                  <a:pt x="2673352" y="1817688"/>
                </a:moveTo>
                <a:lnTo>
                  <a:pt x="2673352" y="2093913"/>
                </a:lnTo>
                <a:lnTo>
                  <a:pt x="2672822" y="2106084"/>
                </a:lnTo>
                <a:lnTo>
                  <a:pt x="2672292" y="2118255"/>
                </a:lnTo>
                <a:lnTo>
                  <a:pt x="2670706" y="2130426"/>
                </a:lnTo>
                <a:lnTo>
                  <a:pt x="2668060" y="2142596"/>
                </a:lnTo>
                <a:lnTo>
                  <a:pt x="2665416" y="2154238"/>
                </a:lnTo>
                <a:lnTo>
                  <a:pt x="2661712" y="2165880"/>
                </a:lnTo>
                <a:lnTo>
                  <a:pt x="2657480" y="2178051"/>
                </a:lnTo>
                <a:lnTo>
                  <a:pt x="2652190" y="2189163"/>
                </a:lnTo>
                <a:lnTo>
                  <a:pt x="2646900" y="2200805"/>
                </a:lnTo>
                <a:lnTo>
                  <a:pt x="2641080" y="2211917"/>
                </a:lnTo>
                <a:lnTo>
                  <a:pt x="2634202" y="2223030"/>
                </a:lnTo>
                <a:lnTo>
                  <a:pt x="2627326" y="2234142"/>
                </a:lnTo>
                <a:lnTo>
                  <a:pt x="2618860" y="2245784"/>
                </a:lnTo>
                <a:lnTo>
                  <a:pt x="2610396" y="2256896"/>
                </a:lnTo>
                <a:lnTo>
                  <a:pt x="2601402" y="2267480"/>
                </a:lnTo>
                <a:lnTo>
                  <a:pt x="2591880" y="2278063"/>
                </a:lnTo>
                <a:lnTo>
                  <a:pt x="2581828" y="2288646"/>
                </a:lnTo>
                <a:lnTo>
                  <a:pt x="2571248" y="2298701"/>
                </a:lnTo>
                <a:lnTo>
                  <a:pt x="2560138" y="2309284"/>
                </a:lnTo>
                <a:lnTo>
                  <a:pt x="2547970" y="2319338"/>
                </a:lnTo>
                <a:lnTo>
                  <a:pt x="2535802" y="2329392"/>
                </a:lnTo>
                <a:lnTo>
                  <a:pt x="2523106" y="2338917"/>
                </a:lnTo>
                <a:lnTo>
                  <a:pt x="2509352" y="2348971"/>
                </a:lnTo>
                <a:lnTo>
                  <a:pt x="2496126" y="2358496"/>
                </a:lnTo>
                <a:lnTo>
                  <a:pt x="2481842" y="2367492"/>
                </a:lnTo>
                <a:lnTo>
                  <a:pt x="2467028" y="2377017"/>
                </a:lnTo>
                <a:lnTo>
                  <a:pt x="2452216" y="2386013"/>
                </a:lnTo>
                <a:lnTo>
                  <a:pt x="2436344" y="2395009"/>
                </a:lnTo>
                <a:lnTo>
                  <a:pt x="2419944" y="2403476"/>
                </a:lnTo>
                <a:lnTo>
                  <a:pt x="2404074" y="2411942"/>
                </a:lnTo>
                <a:lnTo>
                  <a:pt x="2386616" y="2420409"/>
                </a:lnTo>
                <a:lnTo>
                  <a:pt x="2369158" y="2428346"/>
                </a:lnTo>
                <a:lnTo>
                  <a:pt x="2351170" y="2436284"/>
                </a:lnTo>
                <a:lnTo>
                  <a:pt x="2333184" y="2444221"/>
                </a:lnTo>
                <a:lnTo>
                  <a:pt x="2295094" y="2459038"/>
                </a:lnTo>
                <a:lnTo>
                  <a:pt x="2255944" y="2472796"/>
                </a:lnTo>
                <a:lnTo>
                  <a:pt x="2215210" y="2486026"/>
                </a:lnTo>
                <a:lnTo>
                  <a:pt x="2173416" y="2498726"/>
                </a:lnTo>
                <a:lnTo>
                  <a:pt x="2129506" y="2509838"/>
                </a:lnTo>
                <a:lnTo>
                  <a:pt x="2085068" y="2520421"/>
                </a:lnTo>
                <a:lnTo>
                  <a:pt x="2039042" y="2529946"/>
                </a:lnTo>
                <a:lnTo>
                  <a:pt x="1991428" y="2538413"/>
                </a:lnTo>
                <a:lnTo>
                  <a:pt x="1943286" y="2545821"/>
                </a:lnTo>
                <a:lnTo>
                  <a:pt x="1894086" y="2552171"/>
                </a:lnTo>
                <a:lnTo>
                  <a:pt x="1843828" y="2557463"/>
                </a:lnTo>
                <a:lnTo>
                  <a:pt x="1793042" y="2561167"/>
                </a:lnTo>
                <a:lnTo>
                  <a:pt x="1740668" y="2564342"/>
                </a:lnTo>
                <a:lnTo>
                  <a:pt x="1687764" y="2566459"/>
                </a:lnTo>
                <a:lnTo>
                  <a:pt x="1634332" y="2566988"/>
                </a:lnTo>
                <a:lnTo>
                  <a:pt x="1580900" y="2566459"/>
                </a:lnTo>
                <a:lnTo>
                  <a:pt x="1527996" y="2564342"/>
                </a:lnTo>
                <a:lnTo>
                  <a:pt x="1476152" y="2561167"/>
                </a:lnTo>
                <a:lnTo>
                  <a:pt x="1424836" y="2557463"/>
                </a:lnTo>
                <a:lnTo>
                  <a:pt x="1375106" y="2552171"/>
                </a:lnTo>
                <a:lnTo>
                  <a:pt x="1324848" y="2545821"/>
                </a:lnTo>
                <a:lnTo>
                  <a:pt x="1276706" y="2538413"/>
                </a:lnTo>
                <a:lnTo>
                  <a:pt x="1230152" y="2529946"/>
                </a:lnTo>
                <a:lnTo>
                  <a:pt x="1184126" y="2520421"/>
                </a:lnTo>
                <a:lnTo>
                  <a:pt x="1139158" y="2509838"/>
                </a:lnTo>
                <a:lnTo>
                  <a:pt x="1095778" y="2498726"/>
                </a:lnTo>
                <a:lnTo>
                  <a:pt x="1052926" y="2486026"/>
                </a:lnTo>
                <a:lnTo>
                  <a:pt x="1012720" y="2472796"/>
                </a:lnTo>
                <a:lnTo>
                  <a:pt x="973042" y="2459038"/>
                </a:lnTo>
                <a:lnTo>
                  <a:pt x="935480" y="2444221"/>
                </a:lnTo>
                <a:lnTo>
                  <a:pt x="916964" y="2436284"/>
                </a:lnTo>
                <a:lnTo>
                  <a:pt x="900036" y="2428346"/>
                </a:lnTo>
                <a:lnTo>
                  <a:pt x="882048" y="2420409"/>
                </a:lnTo>
                <a:lnTo>
                  <a:pt x="865120" y="2411942"/>
                </a:lnTo>
                <a:lnTo>
                  <a:pt x="848190" y="2403476"/>
                </a:lnTo>
                <a:lnTo>
                  <a:pt x="832848" y="2395009"/>
                </a:lnTo>
                <a:lnTo>
                  <a:pt x="816978" y="2386013"/>
                </a:lnTo>
                <a:lnTo>
                  <a:pt x="802164" y="2377017"/>
                </a:lnTo>
                <a:lnTo>
                  <a:pt x="786822" y="2367492"/>
                </a:lnTo>
                <a:lnTo>
                  <a:pt x="773068" y="2358496"/>
                </a:lnTo>
                <a:lnTo>
                  <a:pt x="758784" y="2348971"/>
                </a:lnTo>
                <a:lnTo>
                  <a:pt x="745558" y="2338917"/>
                </a:lnTo>
                <a:lnTo>
                  <a:pt x="732862" y="2329392"/>
                </a:lnTo>
                <a:lnTo>
                  <a:pt x="720694" y="2319338"/>
                </a:lnTo>
                <a:lnTo>
                  <a:pt x="709054" y="2309284"/>
                </a:lnTo>
                <a:lnTo>
                  <a:pt x="697946" y="2298701"/>
                </a:lnTo>
                <a:lnTo>
                  <a:pt x="687364" y="2288646"/>
                </a:lnTo>
                <a:lnTo>
                  <a:pt x="676784" y="2278063"/>
                </a:lnTo>
                <a:lnTo>
                  <a:pt x="667262" y="2267480"/>
                </a:lnTo>
                <a:lnTo>
                  <a:pt x="658268" y="2256896"/>
                </a:lnTo>
                <a:lnTo>
                  <a:pt x="649804" y="2245784"/>
                </a:lnTo>
                <a:lnTo>
                  <a:pt x="641868" y="2234142"/>
                </a:lnTo>
                <a:lnTo>
                  <a:pt x="634462" y="2223030"/>
                </a:lnTo>
                <a:lnTo>
                  <a:pt x="628112" y="2211917"/>
                </a:lnTo>
                <a:lnTo>
                  <a:pt x="621764" y="2200805"/>
                </a:lnTo>
                <a:lnTo>
                  <a:pt x="615946" y="2189163"/>
                </a:lnTo>
                <a:lnTo>
                  <a:pt x="611712" y="2178051"/>
                </a:lnTo>
                <a:lnTo>
                  <a:pt x="606952" y="2165880"/>
                </a:lnTo>
                <a:lnTo>
                  <a:pt x="603248" y="2154238"/>
                </a:lnTo>
                <a:lnTo>
                  <a:pt x="600604" y="2142596"/>
                </a:lnTo>
                <a:lnTo>
                  <a:pt x="598488" y="2130426"/>
                </a:lnTo>
                <a:lnTo>
                  <a:pt x="596372" y="2118255"/>
                </a:lnTo>
                <a:lnTo>
                  <a:pt x="595312" y="2106084"/>
                </a:lnTo>
                <a:lnTo>
                  <a:pt x="595312" y="2093913"/>
                </a:lnTo>
                <a:lnTo>
                  <a:pt x="595312" y="1830388"/>
                </a:lnTo>
                <a:lnTo>
                  <a:pt x="596372" y="1842030"/>
                </a:lnTo>
                <a:lnTo>
                  <a:pt x="598488" y="1854201"/>
                </a:lnTo>
                <a:lnTo>
                  <a:pt x="600604" y="1865842"/>
                </a:lnTo>
                <a:lnTo>
                  <a:pt x="603248" y="1878542"/>
                </a:lnTo>
                <a:lnTo>
                  <a:pt x="606952" y="1890184"/>
                </a:lnTo>
                <a:lnTo>
                  <a:pt x="611712" y="1901826"/>
                </a:lnTo>
                <a:lnTo>
                  <a:pt x="615946" y="1912938"/>
                </a:lnTo>
                <a:lnTo>
                  <a:pt x="621764" y="1925109"/>
                </a:lnTo>
                <a:lnTo>
                  <a:pt x="628112" y="1936221"/>
                </a:lnTo>
                <a:lnTo>
                  <a:pt x="634462" y="1947334"/>
                </a:lnTo>
                <a:lnTo>
                  <a:pt x="641868" y="1958446"/>
                </a:lnTo>
                <a:lnTo>
                  <a:pt x="649804" y="1969559"/>
                </a:lnTo>
                <a:lnTo>
                  <a:pt x="658268" y="1980142"/>
                </a:lnTo>
                <a:lnTo>
                  <a:pt x="667262" y="1991255"/>
                </a:lnTo>
                <a:lnTo>
                  <a:pt x="676784" y="2001838"/>
                </a:lnTo>
                <a:lnTo>
                  <a:pt x="687364" y="2012951"/>
                </a:lnTo>
                <a:lnTo>
                  <a:pt x="697946" y="2023005"/>
                </a:lnTo>
                <a:lnTo>
                  <a:pt x="709054" y="2033588"/>
                </a:lnTo>
                <a:lnTo>
                  <a:pt x="720694" y="2043642"/>
                </a:lnTo>
                <a:lnTo>
                  <a:pt x="732862" y="2053696"/>
                </a:lnTo>
                <a:lnTo>
                  <a:pt x="745558" y="2063221"/>
                </a:lnTo>
                <a:lnTo>
                  <a:pt x="758784" y="2072746"/>
                </a:lnTo>
                <a:lnTo>
                  <a:pt x="773068" y="2082271"/>
                </a:lnTo>
                <a:lnTo>
                  <a:pt x="786822" y="2091796"/>
                </a:lnTo>
                <a:lnTo>
                  <a:pt x="802164" y="2101321"/>
                </a:lnTo>
                <a:lnTo>
                  <a:pt x="816978" y="2110317"/>
                </a:lnTo>
                <a:lnTo>
                  <a:pt x="832848" y="2118255"/>
                </a:lnTo>
                <a:lnTo>
                  <a:pt x="848190" y="2127251"/>
                </a:lnTo>
                <a:lnTo>
                  <a:pt x="865120" y="2135717"/>
                </a:lnTo>
                <a:lnTo>
                  <a:pt x="882048" y="2144184"/>
                </a:lnTo>
                <a:lnTo>
                  <a:pt x="900036" y="2152121"/>
                </a:lnTo>
                <a:lnTo>
                  <a:pt x="916964" y="2160588"/>
                </a:lnTo>
                <a:lnTo>
                  <a:pt x="935480" y="2167996"/>
                </a:lnTo>
                <a:lnTo>
                  <a:pt x="973042" y="2182813"/>
                </a:lnTo>
                <a:lnTo>
                  <a:pt x="1012720" y="2197101"/>
                </a:lnTo>
                <a:lnTo>
                  <a:pt x="1052926" y="2210330"/>
                </a:lnTo>
                <a:lnTo>
                  <a:pt x="1095778" y="2222501"/>
                </a:lnTo>
                <a:lnTo>
                  <a:pt x="1139158" y="2233613"/>
                </a:lnTo>
                <a:lnTo>
                  <a:pt x="1184126" y="2244196"/>
                </a:lnTo>
                <a:lnTo>
                  <a:pt x="1230152" y="2253721"/>
                </a:lnTo>
                <a:lnTo>
                  <a:pt x="1276706" y="2262188"/>
                </a:lnTo>
                <a:lnTo>
                  <a:pt x="1324848" y="2269596"/>
                </a:lnTo>
                <a:lnTo>
                  <a:pt x="1375106" y="2275946"/>
                </a:lnTo>
                <a:lnTo>
                  <a:pt x="1424836" y="2281238"/>
                </a:lnTo>
                <a:lnTo>
                  <a:pt x="1476152" y="2285471"/>
                </a:lnTo>
                <a:lnTo>
                  <a:pt x="1527996" y="2288646"/>
                </a:lnTo>
                <a:lnTo>
                  <a:pt x="1580900" y="2290234"/>
                </a:lnTo>
                <a:lnTo>
                  <a:pt x="1634332" y="2290763"/>
                </a:lnTo>
                <a:lnTo>
                  <a:pt x="1687764" y="2290234"/>
                </a:lnTo>
                <a:lnTo>
                  <a:pt x="1740668" y="2288646"/>
                </a:lnTo>
                <a:lnTo>
                  <a:pt x="1793042" y="2285471"/>
                </a:lnTo>
                <a:lnTo>
                  <a:pt x="1843828" y="2281238"/>
                </a:lnTo>
                <a:lnTo>
                  <a:pt x="1894086" y="2275946"/>
                </a:lnTo>
                <a:lnTo>
                  <a:pt x="1943286" y="2269596"/>
                </a:lnTo>
                <a:lnTo>
                  <a:pt x="1991428" y="2262188"/>
                </a:lnTo>
                <a:lnTo>
                  <a:pt x="2039042" y="2253721"/>
                </a:lnTo>
                <a:lnTo>
                  <a:pt x="2085068" y="2244196"/>
                </a:lnTo>
                <a:lnTo>
                  <a:pt x="2129506" y="2233613"/>
                </a:lnTo>
                <a:lnTo>
                  <a:pt x="2173416" y="2222501"/>
                </a:lnTo>
                <a:lnTo>
                  <a:pt x="2215210" y="2210330"/>
                </a:lnTo>
                <a:lnTo>
                  <a:pt x="2255944" y="2197101"/>
                </a:lnTo>
                <a:lnTo>
                  <a:pt x="2295094" y="2182813"/>
                </a:lnTo>
                <a:lnTo>
                  <a:pt x="2333184" y="2167996"/>
                </a:lnTo>
                <a:lnTo>
                  <a:pt x="2351170" y="2160588"/>
                </a:lnTo>
                <a:lnTo>
                  <a:pt x="2369158" y="2152121"/>
                </a:lnTo>
                <a:lnTo>
                  <a:pt x="2386616" y="2144184"/>
                </a:lnTo>
                <a:lnTo>
                  <a:pt x="2404074" y="2135717"/>
                </a:lnTo>
                <a:lnTo>
                  <a:pt x="2419944" y="2127251"/>
                </a:lnTo>
                <a:lnTo>
                  <a:pt x="2436344" y="2118255"/>
                </a:lnTo>
                <a:lnTo>
                  <a:pt x="2452216" y="2110317"/>
                </a:lnTo>
                <a:lnTo>
                  <a:pt x="2467028" y="2101321"/>
                </a:lnTo>
                <a:lnTo>
                  <a:pt x="2481842" y="2091796"/>
                </a:lnTo>
                <a:lnTo>
                  <a:pt x="2496126" y="2082271"/>
                </a:lnTo>
                <a:lnTo>
                  <a:pt x="2509352" y="2072746"/>
                </a:lnTo>
                <a:lnTo>
                  <a:pt x="2523106" y="2063221"/>
                </a:lnTo>
                <a:lnTo>
                  <a:pt x="2535802" y="2053696"/>
                </a:lnTo>
                <a:lnTo>
                  <a:pt x="2547970" y="2043642"/>
                </a:lnTo>
                <a:lnTo>
                  <a:pt x="2560138" y="2033588"/>
                </a:lnTo>
                <a:lnTo>
                  <a:pt x="2571248" y="2023005"/>
                </a:lnTo>
                <a:lnTo>
                  <a:pt x="2581828" y="2012951"/>
                </a:lnTo>
                <a:lnTo>
                  <a:pt x="2591880" y="2001838"/>
                </a:lnTo>
                <a:lnTo>
                  <a:pt x="2601402" y="1991255"/>
                </a:lnTo>
                <a:lnTo>
                  <a:pt x="2610396" y="1980142"/>
                </a:lnTo>
                <a:lnTo>
                  <a:pt x="2618860" y="1969559"/>
                </a:lnTo>
                <a:lnTo>
                  <a:pt x="2627326" y="1958446"/>
                </a:lnTo>
                <a:lnTo>
                  <a:pt x="2634202" y="1947334"/>
                </a:lnTo>
                <a:lnTo>
                  <a:pt x="2641080" y="1936221"/>
                </a:lnTo>
                <a:lnTo>
                  <a:pt x="2646900" y="1925109"/>
                </a:lnTo>
                <a:lnTo>
                  <a:pt x="2652190" y="1912938"/>
                </a:lnTo>
                <a:lnTo>
                  <a:pt x="2657480" y="1901826"/>
                </a:lnTo>
                <a:lnTo>
                  <a:pt x="2661712" y="1890184"/>
                </a:lnTo>
                <a:lnTo>
                  <a:pt x="2665416" y="1878542"/>
                </a:lnTo>
                <a:lnTo>
                  <a:pt x="2668060" y="1865842"/>
                </a:lnTo>
                <a:lnTo>
                  <a:pt x="2670706" y="1854201"/>
                </a:lnTo>
                <a:lnTo>
                  <a:pt x="2672292" y="1842030"/>
                </a:lnTo>
                <a:lnTo>
                  <a:pt x="2672822" y="1830388"/>
                </a:lnTo>
                <a:close/>
                <a:moveTo>
                  <a:pt x="2391392" y="1352550"/>
                </a:moveTo>
                <a:lnTo>
                  <a:pt x="2407790" y="1360488"/>
                </a:lnTo>
                <a:lnTo>
                  <a:pt x="2423660" y="1369483"/>
                </a:lnTo>
                <a:lnTo>
                  <a:pt x="2438472" y="1378479"/>
                </a:lnTo>
                <a:lnTo>
                  <a:pt x="2453814" y="1387475"/>
                </a:lnTo>
                <a:lnTo>
                  <a:pt x="2468096" y="1397000"/>
                </a:lnTo>
                <a:lnTo>
                  <a:pt x="2482380" y="1405996"/>
                </a:lnTo>
                <a:lnTo>
                  <a:pt x="2496134" y="1416050"/>
                </a:lnTo>
                <a:lnTo>
                  <a:pt x="2508830" y="1425575"/>
                </a:lnTo>
                <a:lnTo>
                  <a:pt x="2522056" y="1435629"/>
                </a:lnTo>
                <a:lnTo>
                  <a:pt x="2534222" y="1445154"/>
                </a:lnTo>
                <a:lnTo>
                  <a:pt x="2545860" y="1455738"/>
                </a:lnTo>
                <a:lnTo>
                  <a:pt x="2556970" y="1465792"/>
                </a:lnTo>
                <a:lnTo>
                  <a:pt x="2568608" y="1476375"/>
                </a:lnTo>
                <a:lnTo>
                  <a:pt x="2578658" y="1486958"/>
                </a:lnTo>
                <a:lnTo>
                  <a:pt x="2588710" y="1498071"/>
                </a:lnTo>
                <a:lnTo>
                  <a:pt x="2598232" y="1508654"/>
                </a:lnTo>
                <a:lnTo>
                  <a:pt x="2607224" y="1519767"/>
                </a:lnTo>
                <a:lnTo>
                  <a:pt x="2615160" y="1530879"/>
                </a:lnTo>
                <a:lnTo>
                  <a:pt x="2623094" y="1541992"/>
                </a:lnTo>
                <a:lnTo>
                  <a:pt x="2630500" y="1553104"/>
                </a:lnTo>
                <a:lnTo>
                  <a:pt x="2637378" y="1565275"/>
                </a:lnTo>
                <a:lnTo>
                  <a:pt x="2643196" y="1576388"/>
                </a:lnTo>
                <a:lnTo>
                  <a:pt x="2649016" y="1588029"/>
                </a:lnTo>
                <a:lnTo>
                  <a:pt x="2653776" y="1599671"/>
                </a:lnTo>
                <a:lnTo>
                  <a:pt x="2658538" y="1611313"/>
                </a:lnTo>
                <a:lnTo>
                  <a:pt x="2662240" y="1624013"/>
                </a:lnTo>
                <a:lnTo>
                  <a:pt x="2665944" y="1635654"/>
                </a:lnTo>
                <a:lnTo>
                  <a:pt x="2668588" y="1647825"/>
                </a:lnTo>
                <a:lnTo>
                  <a:pt x="2670704" y="1659996"/>
                </a:lnTo>
                <a:lnTo>
                  <a:pt x="2672292" y="1672696"/>
                </a:lnTo>
                <a:lnTo>
                  <a:pt x="2672820" y="1684867"/>
                </a:lnTo>
                <a:lnTo>
                  <a:pt x="2673350" y="1697567"/>
                </a:lnTo>
                <a:lnTo>
                  <a:pt x="2672820" y="1710796"/>
                </a:lnTo>
                <a:lnTo>
                  <a:pt x="2672292" y="1723496"/>
                </a:lnTo>
                <a:lnTo>
                  <a:pt x="2670704" y="1736196"/>
                </a:lnTo>
                <a:lnTo>
                  <a:pt x="2668060" y="1748896"/>
                </a:lnTo>
                <a:lnTo>
                  <a:pt x="2665416" y="1761596"/>
                </a:lnTo>
                <a:lnTo>
                  <a:pt x="2661712" y="1774296"/>
                </a:lnTo>
                <a:lnTo>
                  <a:pt x="2657480" y="1786467"/>
                </a:lnTo>
                <a:lnTo>
                  <a:pt x="2652190" y="1799167"/>
                </a:lnTo>
                <a:lnTo>
                  <a:pt x="2646900" y="1811338"/>
                </a:lnTo>
                <a:lnTo>
                  <a:pt x="2641080" y="1823509"/>
                </a:lnTo>
                <a:lnTo>
                  <a:pt x="2634204" y="1835150"/>
                </a:lnTo>
                <a:lnTo>
                  <a:pt x="2627326" y="1847850"/>
                </a:lnTo>
                <a:lnTo>
                  <a:pt x="2618862" y="1859492"/>
                </a:lnTo>
                <a:lnTo>
                  <a:pt x="2610398" y="1871134"/>
                </a:lnTo>
                <a:lnTo>
                  <a:pt x="2601406" y="1882246"/>
                </a:lnTo>
                <a:lnTo>
                  <a:pt x="2591884" y="1893888"/>
                </a:lnTo>
                <a:lnTo>
                  <a:pt x="2581832" y="1905530"/>
                </a:lnTo>
                <a:lnTo>
                  <a:pt x="2571252" y="1916642"/>
                </a:lnTo>
                <a:lnTo>
                  <a:pt x="2560144" y="1927225"/>
                </a:lnTo>
                <a:lnTo>
                  <a:pt x="2547976" y="1937809"/>
                </a:lnTo>
                <a:lnTo>
                  <a:pt x="2535810" y="1948921"/>
                </a:lnTo>
                <a:lnTo>
                  <a:pt x="2523112" y="1958976"/>
                </a:lnTo>
                <a:lnTo>
                  <a:pt x="2509360" y="1969559"/>
                </a:lnTo>
                <a:lnTo>
                  <a:pt x="2496134" y="1979613"/>
                </a:lnTo>
                <a:lnTo>
                  <a:pt x="2481850" y="1989667"/>
                </a:lnTo>
                <a:lnTo>
                  <a:pt x="2467038" y="1999192"/>
                </a:lnTo>
                <a:lnTo>
                  <a:pt x="2452226" y="2008717"/>
                </a:lnTo>
                <a:lnTo>
                  <a:pt x="2436356" y="2018242"/>
                </a:lnTo>
                <a:lnTo>
                  <a:pt x="2419958" y="2027767"/>
                </a:lnTo>
                <a:lnTo>
                  <a:pt x="2404088" y="2036763"/>
                </a:lnTo>
                <a:lnTo>
                  <a:pt x="2386630" y="2045759"/>
                </a:lnTo>
                <a:lnTo>
                  <a:pt x="2369172" y="2054226"/>
                </a:lnTo>
                <a:lnTo>
                  <a:pt x="2351186" y="2062692"/>
                </a:lnTo>
                <a:lnTo>
                  <a:pt x="2333200" y="2071159"/>
                </a:lnTo>
                <a:lnTo>
                  <a:pt x="2314156" y="2079626"/>
                </a:lnTo>
                <a:lnTo>
                  <a:pt x="2295112" y="2087034"/>
                </a:lnTo>
                <a:lnTo>
                  <a:pt x="2275540" y="2094442"/>
                </a:lnTo>
                <a:lnTo>
                  <a:pt x="2255966" y="2101851"/>
                </a:lnTo>
                <a:lnTo>
                  <a:pt x="2235864" y="2109259"/>
                </a:lnTo>
                <a:lnTo>
                  <a:pt x="2215232" y="2115609"/>
                </a:lnTo>
                <a:lnTo>
                  <a:pt x="2173442" y="2129367"/>
                </a:lnTo>
                <a:lnTo>
                  <a:pt x="2129534" y="2141538"/>
                </a:lnTo>
                <a:lnTo>
                  <a:pt x="2085098" y="2152651"/>
                </a:lnTo>
                <a:lnTo>
                  <a:pt x="2039074" y="2162705"/>
                </a:lnTo>
                <a:lnTo>
                  <a:pt x="1991464" y="2171701"/>
                </a:lnTo>
                <a:lnTo>
                  <a:pt x="1943326" y="2179638"/>
                </a:lnTo>
                <a:lnTo>
                  <a:pt x="1894128" y="2186517"/>
                </a:lnTo>
                <a:lnTo>
                  <a:pt x="1843872" y="2191809"/>
                </a:lnTo>
                <a:lnTo>
                  <a:pt x="1793088" y="2196571"/>
                </a:lnTo>
                <a:lnTo>
                  <a:pt x="1740716" y="2199746"/>
                </a:lnTo>
                <a:lnTo>
                  <a:pt x="1687816" y="2201334"/>
                </a:lnTo>
                <a:lnTo>
                  <a:pt x="1634388" y="2201863"/>
                </a:lnTo>
                <a:lnTo>
                  <a:pt x="1586248" y="2201863"/>
                </a:lnTo>
                <a:lnTo>
                  <a:pt x="1538638" y="2200276"/>
                </a:lnTo>
                <a:lnTo>
                  <a:pt x="1492086" y="2197630"/>
                </a:lnTo>
                <a:lnTo>
                  <a:pt x="1445534" y="2193926"/>
                </a:lnTo>
                <a:lnTo>
                  <a:pt x="1399510" y="2189163"/>
                </a:lnTo>
                <a:lnTo>
                  <a:pt x="1355074" y="2183342"/>
                </a:lnTo>
                <a:lnTo>
                  <a:pt x="1311166" y="2177521"/>
                </a:lnTo>
                <a:lnTo>
                  <a:pt x="1267788" y="2169584"/>
                </a:lnTo>
                <a:lnTo>
                  <a:pt x="1225468" y="2161646"/>
                </a:lnTo>
                <a:lnTo>
                  <a:pt x="1184206" y="2152121"/>
                </a:lnTo>
                <a:lnTo>
                  <a:pt x="1144002" y="2142067"/>
                </a:lnTo>
                <a:lnTo>
                  <a:pt x="1104854" y="2131484"/>
                </a:lnTo>
                <a:lnTo>
                  <a:pt x="1066238" y="2119842"/>
                </a:lnTo>
                <a:lnTo>
                  <a:pt x="1029208" y="2107142"/>
                </a:lnTo>
                <a:lnTo>
                  <a:pt x="993236" y="2093913"/>
                </a:lnTo>
                <a:lnTo>
                  <a:pt x="958850" y="2080684"/>
                </a:lnTo>
                <a:close/>
                <a:moveTo>
                  <a:pt x="1634276" y="1193800"/>
                </a:moveTo>
                <a:lnTo>
                  <a:pt x="1682946" y="1194329"/>
                </a:lnTo>
                <a:lnTo>
                  <a:pt x="1730556" y="1195386"/>
                </a:lnTo>
                <a:lnTo>
                  <a:pt x="1778166" y="1198557"/>
                </a:lnTo>
                <a:lnTo>
                  <a:pt x="1824718" y="1202256"/>
                </a:lnTo>
                <a:lnTo>
                  <a:pt x="1870742" y="1206484"/>
                </a:lnTo>
                <a:lnTo>
                  <a:pt x="1915708" y="1212298"/>
                </a:lnTo>
                <a:lnTo>
                  <a:pt x="1960144" y="1219169"/>
                </a:lnTo>
                <a:lnTo>
                  <a:pt x="2003522" y="1227096"/>
                </a:lnTo>
                <a:lnTo>
                  <a:pt x="2046372" y="1235024"/>
                </a:lnTo>
                <a:lnTo>
                  <a:pt x="2088162" y="1244008"/>
                </a:lnTo>
                <a:lnTo>
                  <a:pt x="2128366" y="1254579"/>
                </a:lnTo>
                <a:lnTo>
                  <a:pt x="2168042" y="1265677"/>
                </a:lnTo>
                <a:lnTo>
                  <a:pt x="2206130" y="1277305"/>
                </a:lnTo>
                <a:lnTo>
                  <a:pt x="2243690" y="1289989"/>
                </a:lnTo>
                <a:lnTo>
                  <a:pt x="2280190" y="1303201"/>
                </a:lnTo>
                <a:lnTo>
                  <a:pt x="2314576" y="1317471"/>
                </a:lnTo>
                <a:lnTo>
                  <a:pt x="881504" y="2044700"/>
                </a:lnTo>
                <a:lnTo>
                  <a:pt x="865106" y="2036244"/>
                </a:lnTo>
                <a:lnTo>
                  <a:pt x="848706" y="2027259"/>
                </a:lnTo>
                <a:lnTo>
                  <a:pt x="833364" y="2018275"/>
                </a:lnTo>
                <a:lnTo>
                  <a:pt x="818024" y="2009290"/>
                </a:lnTo>
                <a:lnTo>
                  <a:pt x="803740" y="1999777"/>
                </a:lnTo>
                <a:lnTo>
                  <a:pt x="788928" y="1990264"/>
                </a:lnTo>
                <a:lnTo>
                  <a:pt x="775704" y="1980751"/>
                </a:lnTo>
                <a:lnTo>
                  <a:pt x="761950" y="1971237"/>
                </a:lnTo>
                <a:lnTo>
                  <a:pt x="748724" y="1961196"/>
                </a:lnTo>
                <a:lnTo>
                  <a:pt x="736558" y="1951154"/>
                </a:lnTo>
                <a:lnTo>
                  <a:pt x="724918" y="1940584"/>
                </a:lnTo>
                <a:lnTo>
                  <a:pt x="712752" y="1930542"/>
                </a:lnTo>
                <a:lnTo>
                  <a:pt x="701642" y="1919972"/>
                </a:lnTo>
                <a:lnTo>
                  <a:pt x="691592" y="1909402"/>
                </a:lnTo>
                <a:lnTo>
                  <a:pt x="681540" y="1898832"/>
                </a:lnTo>
                <a:lnTo>
                  <a:pt x="672018" y="1887733"/>
                </a:lnTo>
                <a:lnTo>
                  <a:pt x="663026" y="1877163"/>
                </a:lnTo>
                <a:lnTo>
                  <a:pt x="654032" y="1866064"/>
                </a:lnTo>
                <a:lnTo>
                  <a:pt x="646626" y="1853908"/>
                </a:lnTo>
                <a:lnTo>
                  <a:pt x="639220" y="1842810"/>
                </a:lnTo>
                <a:lnTo>
                  <a:pt x="632344" y="1831182"/>
                </a:lnTo>
                <a:lnTo>
                  <a:pt x="625466" y="1819555"/>
                </a:lnTo>
                <a:lnTo>
                  <a:pt x="620176" y="1807928"/>
                </a:lnTo>
                <a:lnTo>
                  <a:pt x="614886" y="1795772"/>
                </a:lnTo>
                <a:lnTo>
                  <a:pt x="610654" y="1784145"/>
                </a:lnTo>
                <a:lnTo>
                  <a:pt x="606422" y="1771989"/>
                </a:lnTo>
                <a:lnTo>
                  <a:pt x="603248" y="1760362"/>
                </a:lnTo>
                <a:lnTo>
                  <a:pt x="600604" y="1747678"/>
                </a:lnTo>
                <a:lnTo>
                  <a:pt x="598488" y="1735522"/>
                </a:lnTo>
                <a:lnTo>
                  <a:pt x="596372" y="1722838"/>
                </a:lnTo>
                <a:lnTo>
                  <a:pt x="595312" y="1710154"/>
                </a:lnTo>
                <a:lnTo>
                  <a:pt x="595312" y="1697998"/>
                </a:lnTo>
                <a:lnTo>
                  <a:pt x="595312" y="1684785"/>
                </a:lnTo>
                <a:lnTo>
                  <a:pt x="596372" y="1671573"/>
                </a:lnTo>
                <a:lnTo>
                  <a:pt x="598488" y="1658888"/>
                </a:lnTo>
                <a:lnTo>
                  <a:pt x="600604" y="1646204"/>
                </a:lnTo>
                <a:lnTo>
                  <a:pt x="603248" y="1634048"/>
                </a:lnTo>
                <a:lnTo>
                  <a:pt x="606952" y="1620836"/>
                </a:lnTo>
                <a:lnTo>
                  <a:pt x="611712" y="1608680"/>
                </a:lnTo>
                <a:lnTo>
                  <a:pt x="615944" y="1596524"/>
                </a:lnTo>
                <a:lnTo>
                  <a:pt x="621764" y="1583840"/>
                </a:lnTo>
                <a:lnTo>
                  <a:pt x="628112" y="1571684"/>
                </a:lnTo>
                <a:lnTo>
                  <a:pt x="634460" y="1560057"/>
                </a:lnTo>
                <a:lnTo>
                  <a:pt x="641866" y="1547901"/>
                </a:lnTo>
                <a:lnTo>
                  <a:pt x="649800" y="1535746"/>
                </a:lnTo>
                <a:lnTo>
                  <a:pt x="658264" y="1524118"/>
                </a:lnTo>
                <a:lnTo>
                  <a:pt x="667258" y="1513020"/>
                </a:lnTo>
                <a:lnTo>
                  <a:pt x="676780" y="1501393"/>
                </a:lnTo>
                <a:lnTo>
                  <a:pt x="687360" y="1490294"/>
                </a:lnTo>
                <a:lnTo>
                  <a:pt x="697940" y="1479724"/>
                </a:lnTo>
                <a:lnTo>
                  <a:pt x="709048" y="1468096"/>
                </a:lnTo>
                <a:lnTo>
                  <a:pt x="720686" y="1457526"/>
                </a:lnTo>
                <a:lnTo>
                  <a:pt x="732854" y="1446956"/>
                </a:lnTo>
                <a:lnTo>
                  <a:pt x="745550" y="1436386"/>
                </a:lnTo>
                <a:lnTo>
                  <a:pt x="758776" y="1425816"/>
                </a:lnTo>
                <a:lnTo>
                  <a:pt x="773058" y="1415774"/>
                </a:lnTo>
                <a:lnTo>
                  <a:pt x="786812" y="1405732"/>
                </a:lnTo>
                <a:lnTo>
                  <a:pt x="802154" y="1396219"/>
                </a:lnTo>
                <a:lnTo>
                  <a:pt x="816966" y="1386706"/>
                </a:lnTo>
                <a:lnTo>
                  <a:pt x="832836" y="1377193"/>
                </a:lnTo>
                <a:lnTo>
                  <a:pt x="848176" y="1367680"/>
                </a:lnTo>
                <a:lnTo>
                  <a:pt x="865106" y="1358695"/>
                </a:lnTo>
                <a:lnTo>
                  <a:pt x="882034" y="1349710"/>
                </a:lnTo>
                <a:lnTo>
                  <a:pt x="900020" y="1341254"/>
                </a:lnTo>
                <a:lnTo>
                  <a:pt x="916948" y="1332798"/>
                </a:lnTo>
                <a:lnTo>
                  <a:pt x="935462" y="1324870"/>
                </a:lnTo>
                <a:lnTo>
                  <a:pt x="953978" y="1316943"/>
                </a:lnTo>
                <a:lnTo>
                  <a:pt x="973022" y="1309015"/>
                </a:lnTo>
                <a:lnTo>
                  <a:pt x="992596" y="1301087"/>
                </a:lnTo>
                <a:lnTo>
                  <a:pt x="1012698" y="1293688"/>
                </a:lnTo>
                <a:lnTo>
                  <a:pt x="1032800" y="1286818"/>
                </a:lnTo>
                <a:lnTo>
                  <a:pt x="1052902" y="1279947"/>
                </a:lnTo>
                <a:lnTo>
                  <a:pt x="1095750" y="1266734"/>
                </a:lnTo>
                <a:lnTo>
                  <a:pt x="1139130" y="1254050"/>
                </a:lnTo>
                <a:lnTo>
                  <a:pt x="1184094" y="1243480"/>
                </a:lnTo>
                <a:lnTo>
                  <a:pt x="1230118" y="1233438"/>
                </a:lnTo>
                <a:lnTo>
                  <a:pt x="1276670" y="1223925"/>
                </a:lnTo>
                <a:lnTo>
                  <a:pt x="1324810" y="1215997"/>
                </a:lnTo>
                <a:lnTo>
                  <a:pt x="1375064" y="1209655"/>
                </a:lnTo>
                <a:lnTo>
                  <a:pt x="1424792" y="1203842"/>
                </a:lnTo>
                <a:lnTo>
                  <a:pt x="1476104" y="1199614"/>
                </a:lnTo>
                <a:lnTo>
                  <a:pt x="1527948" y="1195914"/>
                </a:lnTo>
                <a:lnTo>
                  <a:pt x="1580848" y="1194329"/>
                </a:lnTo>
                <a:close/>
                <a:moveTo>
                  <a:pt x="1004888" y="0"/>
                </a:moveTo>
                <a:lnTo>
                  <a:pt x="1028672" y="1588"/>
                </a:lnTo>
                <a:lnTo>
                  <a:pt x="1051930" y="3175"/>
                </a:lnTo>
                <a:lnTo>
                  <a:pt x="1075714" y="6350"/>
                </a:lnTo>
                <a:lnTo>
                  <a:pt x="1098442" y="8996"/>
                </a:lnTo>
                <a:lnTo>
                  <a:pt x="1121170" y="12700"/>
                </a:lnTo>
                <a:lnTo>
                  <a:pt x="1144426" y="17463"/>
                </a:lnTo>
                <a:lnTo>
                  <a:pt x="1166624" y="21696"/>
                </a:lnTo>
                <a:lnTo>
                  <a:pt x="1188824" y="26988"/>
                </a:lnTo>
                <a:lnTo>
                  <a:pt x="1211552" y="32809"/>
                </a:lnTo>
                <a:lnTo>
                  <a:pt x="1233222" y="39158"/>
                </a:lnTo>
                <a:lnTo>
                  <a:pt x="1254892" y="46038"/>
                </a:lnTo>
                <a:lnTo>
                  <a:pt x="1276034" y="53446"/>
                </a:lnTo>
                <a:lnTo>
                  <a:pt x="1297706" y="60854"/>
                </a:lnTo>
                <a:lnTo>
                  <a:pt x="1318848" y="69321"/>
                </a:lnTo>
                <a:lnTo>
                  <a:pt x="1339460" y="78317"/>
                </a:lnTo>
                <a:lnTo>
                  <a:pt x="1360074" y="87313"/>
                </a:lnTo>
                <a:lnTo>
                  <a:pt x="1380158" y="97367"/>
                </a:lnTo>
                <a:lnTo>
                  <a:pt x="1400244" y="107421"/>
                </a:lnTo>
                <a:lnTo>
                  <a:pt x="1419800" y="118004"/>
                </a:lnTo>
                <a:lnTo>
                  <a:pt x="1439356" y="129117"/>
                </a:lnTo>
                <a:lnTo>
                  <a:pt x="1458384" y="140759"/>
                </a:lnTo>
                <a:lnTo>
                  <a:pt x="1477412" y="152929"/>
                </a:lnTo>
                <a:lnTo>
                  <a:pt x="1495912" y="165100"/>
                </a:lnTo>
                <a:lnTo>
                  <a:pt x="1514410" y="177800"/>
                </a:lnTo>
                <a:lnTo>
                  <a:pt x="1532382" y="191029"/>
                </a:lnTo>
                <a:lnTo>
                  <a:pt x="1550352" y="204258"/>
                </a:lnTo>
                <a:lnTo>
                  <a:pt x="1567266" y="219075"/>
                </a:lnTo>
                <a:lnTo>
                  <a:pt x="1584180" y="232833"/>
                </a:lnTo>
                <a:lnTo>
                  <a:pt x="1601094" y="248179"/>
                </a:lnTo>
                <a:lnTo>
                  <a:pt x="1617478" y="262996"/>
                </a:lnTo>
                <a:lnTo>
                  <a:pt x="1632806" y="278342"/>
                </a:lnTo>
                <a:lnTo>
                  <a:pt x="1648662" y="294217"/>
                </a:lnTo>
                <a:lnTo>
                  <a:pt x="1663462" y="310621"/>
                </a:lnTo>
                <a:lnTo>
                  <a:pt x="1678790" y="327554"/>
                </a:lnTo>
                <a:lnTo>
                  <a:pt x="1692532" y="344488"/>
                </a:lnTo>
                <a:lnTo>
                  <a:pt x="1707332" y="361421"/>
                </a:lnTo>
                <a:lnTo>
                  <a:pt x="1720546" y="378884"/>
                </a:lnTo>
                <a:lnTo>
                  <a:pt x="1734288" y="396875"/>
                </a:lnTo>
                <a:lnTo>
                  <a:pt x="1746444" y="415396"/>
                </a:lnTo>
                <a:lnTo>
                  <a:pt x="1759130" y="433917"/>
                </a:lnTo>
                <a:lnTo>
                  <a:pt x="1770758" y="452967"/>
                </a:lnTo>
                <a:lnTo>
                  <a:pt x="1782914" y="472017"/>
                </a:lnTo>
                <a:lnTo>
                  <a:pt x="1794014" y="491596"/>
                </a:lnTo>
                <a:lnTo>
                  <a:pt x="1804586" y="511175"/>
                </a:lnTo>
                <a:lnTo>
                  <a:pt x="1814628" y="531283"/>
                </a:lnTo>
                <a:lnTo>
                  <a:pt x="1824142" y="551392"/>
                </a:lnTo>
                <a:lnTo>
                  <a:pt x="1833656" y="571500"/>
                </a:lnTo>
                <a:lnTo>
                  <a:pt x="1842640" y="592667"/>
                </a:lnTo>
                <a:lnTo>
                  <a:pt x="1850568" y="613304"/>
                </a:lnTo>
                <a:lnTo>
                  <a:pt x="1857968" y="634471"/>
                </a:lnTo>
                <a:lnTo>
                  <a:pt x="1865896" y="656696"/>
                </a:lnTo>
                <a:lnTo>
                  <a:pt x="1872768" y="677863"/>
                </a:lnTo>
                <a:lnTo>
                  <a:pt x="1879110" y="700088"/>
                </a:lnTo>
                <a:lnTo>
                  <a:pt x="1884924" y="722313"/>
                </a:lnTo>
                <a:lnTo>
                  <a:pt x="1890210" y="744538"/>
                </a:lnTo>
                <a:lnTo>
                  <a:pt x="1894438" y="767292"/>
                </a:lnTo>
                <a:lnTo>
                  <a:pt x="1899196" y="789517"/>
                </a:lnTo>
                <a:lnTo>
                  <a:pt x="1902896" y="812800"/>
                </a:lnTo>
                <a:lnTo>
                  <a:pt x="1905538" y="836083"/>
                </a:lnTo>
                <a:lnTo>
                  <a:pt x="1908710" y="859367"/>
                </a:lnTo>
                <a:lnTo>
                  <a:pt x="1910824" y="882650"/>
                </a:lnTo>
                <a:lnTo>
                  <a:pt x="1911880" y="906992"/>
                </a:lnTo>
                <a:lnTo>
                  <a:pt x="1912938" y="930275"/>
                </a:lnTo>
                <a:lnTo>
                  <a:pt x="1912938" y="954088"/>
                </a:lnTo>
                <a:lnTo>
                  <a:pt x="1912938" y="978429"/>
                </a:lnTo>
                <a:lnTo>
                  <a:pt x="1911880" y="1002242"/>
                </a:lnTo>
                <a:lnTo>
                  <a:pt x="1910296" y="1026054"/>
                </a:lnTo>
                <a:lnTo>
                  <a:pt x="1908710" y="1049338"/>
                </a:lnTo>
                <a:lnTo>
                  <a:pt x="1905538" y="1073150"/>
                </a:lnTo>
                <a:lnTo>
                  <a:pt x="1902368" y="1096433"/>
                </a:lnTo>
                <a:lnTo>
                  <a:pt x="1899196" y="1119188"/>
                </a:lnTo>
                <a:lnTo>
                  <a:pt x="1894438" y="1142471"/>
                </a:lnTo>
                <a:lnTo>
                  <a:pt x="1862726" y="1139296"/>
                </a:lnTo>
                <a:lnTo>
                  <a:pt x="1831012" y="1135592"/>
                </a:lnTo>
                <a:lnTo>
                  <a:pt x="1798242" y="1132946"/>
                </a:lnTo>
                <a:lnTo>
                  <a:pt x="1766000" y="1130829"/>
                </a:lnTo>
                <a:lnTo>
                  <a:pt x="1732702" y="1128713"/>
                </a:lnTo>
                <a:lnTo>
                  <a:pt x="1700460" y="1127125"/>
                </a:lnTo>
                <a:lnTo>
                  <a:pt x="1667690" y="1126596"/>
                </a:lnTo>
                <a:lnTo>
                  <a:pt x="1634392" y="1126067"/>
                </a:lnTo>
                <a:lnTo>
                  <a:pt x="1590522" y="1126596"/>
                </a:lnTo>
                <a:lnTo>
                  <a:pt x="1546652" y="1127654"/>
                </a:lnTo>
                <a:lnTo>
                  <a:pt x="1503840" y="1130300"/>
                </a:lnTo>
                <a:lnTo>
                  <a:pt x="1461028" y="1132946"/>
                </a:lnTo>
                <a:lnTo>
                  <a:pt x="1419800" y="1136650"/>
                </a:lnTo>
                <a:lnTo>
                  <a:pt x="1378574" y="1141413"/>
                </a:lnTo>
                <a:lnTo>
                  <a:pt x="1337874" y="1146175"/>
                </a:lnTo>
                <a:lnTo>
                  <a:pt x="1298234" y="1152525"/>
                </a:lnTo>
                <a:lnTo>
                  <a:pt x="1258592" y="1159404"/>
                </a:lnTo>
                <a:lnTo>
                  <a:pt x="1220008" y="1166283"/>
                </a:lnTo>
                <a:lnTo>
                  <a:pt x="1182482" y="1174750"/>
                </a:lnTo>
                <a:lnTo>
                  <a:pt x="1144954" y="1183746"/>
                </a:lnTo>
                <a:lnTo>
                  <a:pt x="1108484" y="1193271"/>
                </a:lnTo>
                <a:lnTo>
                  <a:pt x="1073072" y="1203325"/>
                </a:lnTo>
                <a:lnTo>
                  <a:pt x="1038716" y="1213908"/>
                </a:lnTo>
                <a:lnTo>
                  <a:pt x="1004888" y="1225550"/>
                </a:lnTo>
                <a:close/>
                <a:moveTo>
                  <a:pt x="909638" y="0"/>
                </a:moveTo>
                <a:lnTo>
                  <a:pt x="909638" y="1263121"/>
                </a:lnTo>
                <a:lnTo>
                  <a:pt x="887412" y="1273175"/>
                </a:lnTo>
                <a:lnTo>
                  <a:pt x="866246" y="1283230"/>
                </a:lnTo>
                <a:lnTo>
                  <a:pt x="845608" y="1294342"/>
                </a:lnTo>
                <a:lnTo>
                  <a:pt x="825500" y="1304925"/>
                </a:lnTo>
                <a:lnTo>
                  <a:pt x="805922" y="1316038"/>
                </a:lnTo>
                <a:lnTo>
                  <a:pt x="786872" y="1327150"/>
                </a:lnTo>
                <a:lnTo>
                  <a:pt x="768350" y="1338792"/>
                </a:lnTo>
                <a:lnTo>
                  <a:pt x="750358" y="1350434"/>
                </a:lnTo>
                <a:lnTo>
                  <a:pt x="733954" y="1362605"/>
                </a:lnTo>
                <a:lnTo>
                  <a:pt x="717022" y="1374775"/>
                </a:lnTo>
                <a:lnTo>
                  <a:pt x="700618" y="1387475"/>
                </a:lnTo>
                <a:lnTo>
                  <a:pt x="685800" y="1400175"/>
                </a:lnTo>
                <a:lnTo>
                  <a:pt x="670984" y="1413405"/>
                </a:lnTo>
                <a:lnTo>
                  <a:pt x="657226" y="1426634"/>
                </a:lnTo>
                <a:lnTo>
                  <a:pt x="643468" y="1440392"/>
                </a:lnTo>
                <a:lnTo>
                  <a:pt x="630768" y="1453621"/>
                </a:lnTo>
                <a:lnTo>
                  <a:pt x="618596" y="1467380"/>
                </a:lnTo>
                <a:lnTo>
                  <a:pt x="607484" y="1481667"/>
                </a:lnTo>
                <a:lnTo>
                  <a:pt x="596372" y="1495955"/>
                </a:lnTo>
                <a:lnTo>
                  <a:pt x="586316" y="1510771"/>
                </a:lnTo>
                <a:lnTo>
                  <a:pt x="577322" y="1525059"/>
                </a:lnTo>
                <a:lnTo>
                  <a:pt x="569384" y="1540405"/>
                </a:lnTo>
                <a:lnTo>
                  <a:pt x="561446" y="1555221"/>
                </a:lnTo>
                <a:lnTo>
                  <a:pt x="554568" y="1570567"/>
                </a:lnTo>
                <a:lnTo>
                  <a:pt x="548216" y="1585913"/>
                </a:lnTo>
                <a:lnTo>
                  <a:pt x="542926" y="1601259"/>
                </a:lnTo>
                <a:lnTo>
                  <a:pt x="538162" y="1617134"/>
                </a:lnTo>
                <a:lnTo>
                  <a:pt x="534458" y="1633009"/>
                </a:lnTo>
                <a:lnTo>
                  <a:pt x="531812" y="1648884"/>
                </a:lnTo>
                <a:lnTo>
                  <a:pt x="529696" y="1665288"/>
                </a:lnTo>
                <a:lnTo>
                  <a:pt x="528108" y="1681163"/>
                </a:lnTo>
                <a:lnTo>
                  <a:pt x="527580" y="1698096"/>
                </a:lnTo>
                <a:lnTo>
                  <a:pt x="528108" y="1713971"/>
                </a:lnTo>
                <a:lnTo>
                  <a:pt x="529696" y="1729317"/>
                </a:lnTo>
                <a:lnTo>
                  <a:pt x="531812" y="1744663"/>
                </a:lnTo>
                <a:lnTo>
                  <a:pt x="534458" y="1760538"/>
                </a:lnTo>
                <a:lnTo>
                  <a:pt x="538162" y="1775355"/>
                </a:lnTo>
                <a:lnTo>
                  <a:pt x="542926" y="1791230"/>
                </a:lnTo>
                <a:lnTo>
                  <a:pt x="547688" y="1806047"/>
                </a:lnTo>
                <a:lnTo>
                  <a:pt x="554038" y="1820863"/>
                </a:lnTo>
                <a:lnTo>
                  <a:pt x="523346" y="1806047"/>
                </a:lnTo>
                <a:lnTo>
                  <a:pt x="493712" y="1790701"/>
                </a:lnTo>
                <a:lnTo>
                  <a:pt x="464608" y="1773767"/>
                </a:lnTo>
                <a:lnTo>
                  <a:pt x="436034" y="1755776"/>
                </a:lnTo>
                <a:lnTo>
                  <a:pt x="408516" y="1737255"/>
                </a:lnTo>
                <a:lnTo>
                  <a:pt x="381000" y="1717676"/>
                </a:lnTo>
                <a:lnTo>
                  <a:pt x="355072" y="1697038"/>
                </a:lnTo>
                <a:lnTo>
                  <a:pt x="329142" y="1675871"/>
                </a:lnTo>
                <a:lnTo>
                  <a:pt x="304272" y="1653646"/>
                </a:lnTo>
                <a:lnTo>
                  <a:pt x="280458" y="1629834"/>
                </a:lnTo>
                <a:lnTo>
                  <a:pt x="257704" y="1606551"/>
                </a:lnTo>
                <a:lnTo>
                  <a:pt x="234950" y="1581151"/>
                </a:lnTo>
                <a:lnTo>
                  <a:pt x="213254" y="1556280"/>
                </a:lnTo>
                <a:lnTo>
                  <a:pt x="192616" y="1529821"/>
                </a:lnTo>
                <a:lnTo>
                  <a:pt x="173038" y="1502834"/>
                </a:lnTo>
                <a:lnTo>
                  <a:pt x="154516" y="1474788"/>
                </a:lnTo>
                <a:lnTo>
                  <a:pt x="136526" y="1446213"/>
                </a:lnTo>
                <a:lnTo>
                  <a:pt x="119592" y="1417109"/>
                </a:lnTo>
                <a:lnTo>
                  <a:pt x="104246" y="1387475"/>
                </a:lnTo>
                <a:lnTo>
                  <a:pt x="88900" y="1357313"/>
                </a:lnTo>
                <a:lnTo>
                  <a:pt x="75670" y="1326621"/>
                </a:lnTo>
                <a:lnTo>
                  <a:pt x="62442" y="1295400"/>
                </a:lnTo>
                <a:lnTo>
                  <a:pt x="50800" y="1263121"/>
                </a:lnTo>
                <a:lnTo>
                  <a:pt x="40746" y="1230313"/>
                </a:lnTo>
                <a:lnTo>
                  <a:pt x="31220" y="1197505"/>
                </a:lnTo>
                <a:lnTo>
                  <a:pt x="22754" y="1164167"/>
                </a:lnTo>
                <a:lnTo>
                  <a:pt x="16404" y="1130300"/>
                </a:lnTo>
                <a:lnTo>
                  <a:pt x="10584" y="1095375"/>
                </a:lnTo>
                <a:lnTo>
                  <a:pt x="6350" y="1060450"/>
                </a:lnTo>
                <a:lnTo>
                  <a:pt x="2646" y="1025525"/>
                </a:lnTo>
                <a:lnTo>
                  <a:pt x="530" y="990071"/>
                </a:lnTo>
                <a:lnTo>
                  <a:pt x="0" y="954088"/>
                </a:lnTo>
                <a:lnTo>
                  <a:pt x="530" y="930275"/>
                </a:lnTo>
                <a:lnTo>
                  <a:pt x="1058" y="906992"/>
                </a:lnTo>
                <a:lnTo>
                  <a:pt x="2646" y="882650"/>
                </a:lnTo>
                <a:lnTo>
                  <a:pt x="4234" y="859367"/>
                </a:lnTo>
                <a:lnTo>
                  <a:pt x="7408" y="836084"/>
                </a:lnTo>
                <a:lnTo>
                  <a:pt x="10584" y="812800"/>
                </a:lnTo>
                <a:lnTo>
                  <a:pt x="13758" y="789517"/>
                </a:lnTo>
                <a:lnTo>
                  <a:pt x="18520" y="767292"/>
                </a:lnTo>
                <a:lnTo>
                  <a:pt x="22754" y="744538"/>
                </a:lnTo>
                <a:lnTo>
                  <a:pt x="28576" y="722313"/>
                </a:lnTo>
                <a:lnTo>
                  <a:pt x="34396" y="700088"/>
                </a:lnTo>
                <a:lnTo>
                  <a:pt x="40216" y="677863"/>
                </a:lnTo>
                <a:lnTo>
                  <a:pt x="47626" y="656696"/>
                </a:lnTo>
                <a:lnTo>
                  <a:pt x="55034" y="634471"/>
                </a:lnTo>
                <a:lnTo>
                  <a:pt x="62442" y="613304"/>
                </a:lnTo>
                <a:lnTo>
                  <a:pt x="70908" y="592667"/>
                </a:lnTo>
                <a:lnTo>
                  <a:pt x="79376" y="571500"/>
                </a:lnTo>
                <a:lnTo>
                  <a:pt x="88900" y="551392"/>
                </a:lnTo>
                <a:lnTo>
                  <a:pt x="98426" y="531284"/>
                </a:lnTo>
                <a:lnTo>
                  <a:pt x="109008" y="511175"/>
                </a:lnTo>
                <a:lnTo>
                  <a:pt x="119592" y="491596"/>
                </a:lnTo>
                <a:lnTo>
                  <a:pt x="130704" y="472017"/>
                </a:lnTo>
                <a:lnTo>
                  <a:pt x="142346" y="452967"/>
                </a:lnTo>
                <a:lnTo>
                  <a:pt x="154516" y="433917"/>
                </a:lnTo>
                <a:lnTo>
                  <a:pt x="166688" y="415396"/>
                </a:lnTo>
                <a:lnTo>
                  <a:pt x="179916" y="396875"/>
                </a:lnTo>
                <a:lnTo>
                  <a:pt x="192616" y="378884"/>
                </a:lnTo>
                <a:lnTo>
                  <a:pt x="206376" y="361421"/>
                </a:lnTo>
                <a:lnTo>
                  <a:pt x="220662" y="344488"/>
                </a:lnTo>
                <a:lnTo>
                  <a:pt x="234950" y="327554"/>
                </a:lnTo>
                <a:lnTo>
                  <a:pt x="249766" y="310621"/>
                </a:lnTo>
                <a:lnTo>
                  <a:pt x="264584" y="294217"/>
                </a:lnTo>
                <a:lnTo>
                  <a:pt x="280458" y="278342"/>
                </a:lnTo>
                <a:lnTo>
                  <a:pt x="295804" y="262996"/>
                </a:lnTo>
                <a:lnTo>
                  <a:pt x="312738" y="248179"/>
                </a:lnTo>
                <a:lnTo>
                  <a:pt x="329142" y="232834"/>
                </a:lnTo>
                <a:lnTo>
                  <a:pt x="346604" y="219075"/>
                </a:lnTo>
                <a:lnTo>
                  <a:pt x="363538" y="204259"/>
                </a:lnTo>
                <a:lnTo>
                  <a:pt x="381000" y="191029"/>
                </a:lnTo>
                <a:lnTo>
                  <a:pt x="398992" y="177800"/>
                </a:lnTo>
                <a:lnTo>
                  <a:pt x="417512" y="165100"/>
                </a:lnTo>
                <a:lnTo>
                  <a:pt x="436034" y="152929"/>
                </a:lnTo>
                <a:lnTo>
                  <a:pt x="455084" y="140759"/>
                </a:lnTo>
                <a:lnTo>
                  <a:pt x="474134" y="129117"/>
                </a:lnTo>
                <a:lnTo>
                  <a:pt x="493712" y="118004"/>
                </a:lnTo>
                <a:lnTo>
                  <a:pt x="513292" y="107421"/>
                </a:lnTo>
                <a:lnTo>
                  <a:pt x="533400" y="97367"/>
                </a:lnTo>
                <a:lnTo>
                  <a:pt x="553508" y="87313"/>
                </a:lnTo>
                <a:lnTo>
                  <a:pt x="574146" y="78317"/>
                </a:lnTo>
                <a:lnTo>
                  <a:pt x="594784" y="69321"/>
                </a:lnTo>
                <a:lnTo>
                  <a:pt x="615950" y="60854"/>
                </a:lnTo>
                <a:lnTo>
                  <a:pt x="637646" y="53446"/>
                </a:lnTo>
                <a:lnTo>
                  <a:pt x="658812" y="46038"/>
                </a:lnTo>
                <a:lnTo>
                  <a:pt x="680508" y="39158"/>
                </a:lnTo>
                <a:lnTo>
                  <a:pt x="702734" y="32809"/>
                </a:lnTo>
                <a:lnTo>
                  <a:pt x="724958" y="26988"/>
                </a:lnTo>
                <a:lnTo>
                  <a:pt x="747184" y="21696"/>
                </a:lnTo>
                <a:lnTo>
                  <a:pt x="769938" y="17463"/>
                </a:lnTo>
                <a:lnTo>
                  <a:pt x="792692" y="12700"/>
                </a:lnTo>
                <a:lnTo>
                  <a:pt x="815446" y="8996"/>
                </a:lnTo>
                <a:lnTo>
                  <a:pt x="838730" y="6350"/>
                </a:lnTo>
                <a:lnTo>
                  <a:pt x="862012" y="3175"/>
                </a:lnTo>
                <a:lnTo>
                  <a:pt x="885296" y="1588"/>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
        <p:nvSpPr>
          <p:cNvPr id="78"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1250" advTm="1000">
        <p14:switch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12" presetClass="entr" presetSubtype="8"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300"/>
                                        <p:tgtEl>
                                          <p:spTgt spid="47"/>
                                        </p:tgtEl>
                                        <p:attrNameLst>
                                          <p:attrName>ppt_x</p:attrName>
                                        </p:attrNameLst>
                                      </p:cBhvr>
                                      <p:tavLst>
                                        <p:tav tm="0">
                                          <p:val>
                                            <p:strVal val="#ppt_x-#ppt_w*1.125000"/>
                                          </p:val>
                                        </p:tav>
                                        <p:tav tm="100000">
                                          <p:val>
                                            <p:strVal val="#ppt_x"/>
                                          </p:val>
                                        </p:tav>
                                      </p:tavLst>
                                    </p:anim>
                                    <p:animEffect transition="in" filter="wipe(right)">
                                      <p:cBhvr>
                                        <p:cTn id="12" dur="300"/>
                                        <p:tgtEl>
                                          <p:spTgt spid="47"/>
                                        </p:tgtEl>
                                      </p:cBhvr>
                                    </p:animEffect>
                                  </p:childTnLst>
                                </p:cTn>
                              </p:par>
                              <p:par>
                                <p:cTn id="13" presetID="12" presetClass="entr" presetSubtype="8" fill="hold" grpId="0" nodeType="withEffect">
                                  <p:stCondLst>
                                    <p:cond delay="10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300"/>
                                        <p:tgtEl>
                                          <p:spTgt spid="40"/>
                                        </p:tgtEl>
                                        <p:attrNameLst>
                                          <p:attrName>ppt_x</p:attrName>
                                        </p:attrNameLst>
                                      </p:cBhvr>
                                      <p:tavLst>
                                        <p:tav tm="0">
                                          <p:val>
                                            <p:strVal val="#ppt_x-#ppt_w*1.125000"/>
                                          </p:val>
                                        </p:tav>
                                        <p:tav tm="100000">
                                          <p:val>
                                            <p:strVal val="#ppt_x"/>
                                          </p:val>
                                        </p:tav>
                                      </p:tavLst>
                                    </p:anim>
                                    <p:animEffect transition="in" filter="wipe(right)">
                                      <p:cBhvr>
                                        <p:cTn id="16" dur="300"/>
                                        <p:tgtEl>
                                          <p:spTgt spid="40"/>
                                        </p:tgtEl>
                                      </p:cBhvr>
                                    </p:animEffect>
                                  </p:childTnLst>
                                </p:cTn>
                              </p:par>
                              <p:par>
                                <p:cTn id="17" presetID="12" presetClass="entr" presetSubtype="2" fill="hold" grpId="0" nodeType="withEffect">
                                  <p:stCondLst>
                                    <p:cond delay="20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300"/>
                                        <p:tgtEl>
                                          <p:spTgt spid="41"/>
                                        </p:tgtEl>
                                        <p:attrNameLst>
                                          <p:attrName>ppt_x</p:attrName>
                                        </p:attrNameLst>
                                      </p:cBhvr>
                                      <p:tavLst>
                                        <p:tav tm="0">
                                          <p:val>
                                            <p:strVal val="#ppt_x+#ppt_w*1.125000"/>
                                          </p:val>
                                        </p:tav>
                                        <p:tav tm="100000">
                                          <p:val>
                                            <p:strVal val="#ppt_x"/>
                                          </p:val>
                                        </p:tav>
                                      </p:tavLst>
                                    </p:anim>
                                    <p:animEffect transition="in" filter="wipe(left)">
                                      <p:cBhvr>
                                        <p:cTn id="20" dur="300"/>
                                        <p:tgtEl>
                                          <p:spTgt spid="41"/>
                                        </p:tgtEl>
                                      </p:cBhvr>
                                    </p:animEffect>
                                  </p:childTnLst>
                                </p:cTn>
                              </p:par>
                              <p:par>
                                <p:cTn id="21" presetID="12" presetClass="entr" presetSubtype="2" fill="hold" grpId="0" nodeType="withEffect">
                                  <p:stCondLst>
                                    <p:cond delay="20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300"/>
                                        <p:tgtEl>
                                          <p:spTgt spid="46"/>
                                        </p:tgtEl>
                                        <p:attrNameLst>
                                          <p:attrName>ppt_x</p:attrName>
                                        </p:attrNameLst>
                                      </p:cBhvr>
                                      <p:tavLst>
                                        <p:tav tm="0">
                                          <p:val>
                                            <p:strVal val="#ppt_x+#ppt_w*1.125000"/>
                                          </p:val>
                                        </p:tav>
                                        <p:tav tm="100000">
                                          <p:val>
                                            <p:strVal val="#ppt_x"/>
                                          </p:val>
                                        </p:tav>
                                      </p:tavLst>
                                    </p:anim>
                                    <p:animEffect transition="in" filter="wipe(left)">
                                      <p:cBhvr>
                                        <p:cTn id="24" dur="300"/>
                                        <p:tgtEl>
                                          <p:spTgt spid="46"/>
                                        </p:tgtEl>
                                      </p:cBhvr>
                                    </p:animEffect>
                                  </p:childTnLst>
                                </p:cTn>
                              </p:par>
                              <p:par>
                                <p:cTn id="25" presetID="12" presetClass="entr" presetSubtype="8" fill="hold" grpId="0" nodeType="withEffect">
                                  <p:stCondLst>
                                    <p:cond delay="2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300"/>
                                        <p:tgtEl>
                                          <p:spTgt spid="24"/>
                                        </p:tgtEl>
                                        <p:attrNameLst>
                                          <p:attrName>ppt_x</p:attrName>
                                        </p:attrNameLst>
                                      </p:cBhvr>
                                      <p:tavLst>
                                        <p:tav tm="0">
                                          <p:val>
                                            <p:strVal val="#ppt_x-#ppt_w*1.125000"/>
                                          </p:val>
                                        </p:tav>
                                        <p:tav tm="100000">
                                          <p:val>
                                            <p:strVal val="#ppt_x"/>
                                          </p:val>
                                        </p:tav>
                                      </p:tavLst>
                                    </p:anim>
                                    <p:animEffect transition="in" filter="wipe(right)">
                                      <p:cBhvr>
                                        <p:cTn id="28" dur="300"/>
                                        <p:tgtEl>
                                          <p:spTgt spid="24"/>
                                        </p:tgtEl>
                                      </p:cBhvr>
                                    </p:animEffect>
                                  </p:childTnLst>
                                </p:cTn>
                              </p:par>
                              <p:par>
                                <p:cTn id="29" presetID="12" presetClass="entr" presetSubtype="8" fill="hold" grpId="0" nodeType="withEffect">
                                  <p:stCondLst>
                                    <p:cond delay="20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300"/>
                                        <p:tgtEl>
                                          <p:spTgt spid="37"/>
                                        </p:tgtEl>
                                        <p:attrNameLst>
                                          <p:attrName>ppt_x</p:attrName>
                                        </p:attrNameLst>
                                      </p:cBhvr>
                                      <p:tavLst>
                                        <p:tav tm="0">
                                          <p:val>
                                            <p:strVal val="#ppt_x-#ppt_w*1.125000"/>
                                          </p:val>
                                        </p:tav>
                                        <p:tav tm="100000">
                                          <p:val>
                                            <p:strVal val="#ppt_x"/>
                                          </p:val>
                                        </p:tav>
                                      </p:tavLst>
                                    </p:anim>
                                    <p:animEffect transition="in" filter="wipe(right)">
                                      <p:cBhvr>
                                        <p:cTn id="32" dur="300"/>
                                        <p:tgtEl>
                                          <p:spTgt spid="37"/>
                                        </p:tgtEl>
                                      </p:cBhvr>
                                    </p:animEffect>
                                  </p:childTnLst>
                                </p:cTn>
                              </p:par>
                              <p:par>
                                <p:cTn id="33" presetID="12" presetClass="entr" presetSubtype="2" fill="hold" grpId="0" nodeType="withEffect">
                                  <p:stCondLst>
                                    <p:cond delay="2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300"/>
                                        <p:tgtEl>
                                          <p:spTgt spid="26"/>
                                        </p:tgtEl>
                                        <p:attrNameLst>
                                          <p:attrName>ppt_x</p:attrName>
                                        </p:attrNameLst>
                                      </p:cBhvr>
                                      <p:tavLst>
                                        <p:tav tm="0">
                                          <p:val>
                                            <p:strVal val="#ppt_x+#ppt_w*1.125000"/>
                                          </p:val>
                                        </p:tav>
                                        <p:tav tm="100000">
                                          <p:val>
                                            <p:strVal val="#ppt_x"/>
                                          </p:val>
                                        </p:tav>
                                      </p:tavLst>
                                    </p:anim>
                                    <p:animEffect transition="in" filter="wipe(left)">
                                      <p:cBhvr>
                                        <p:cTn id="36" dur="300"/>
                                        <p:tgtEl>
                                          <p:spTgt spid="26"/>
                                        </p:tgtEl>
                                      </p:cBhvr>
                                    </p:animEffect>
                                  </p:childTnLst>
                                </p:cTn>
                              </p:par>
                              <p:par>
                                <p:cTn id="37" presetID="12" presetClass="entr" presetSubtype="2" fill="hold" grpId="0" nodeType="withEffect">
                                  <p:stCondLst>
                                    <p:cond delay="200"/>
                                  </p:stCondLst>
                                  <p:childTnLst>
                                    <p:set>
                                      <p:cBhvr>
                                        <p:cTn id="38" dur="1" fill="hold">
                                          <p:stCondLst>
                                            <p:cond delay="0"/>
                                          </p:stCondLst>
                                        </p:cTn>
                                        <p:tgtEl>
                                          <p:spTgt spid="39"/>
                                        </p:tgtEl>
                                        <p:attrNameLst>
                                          <p:attrName>style.visibility</p:attrName>
                                        </p:attrNameLst>
                                      </p:cBhvr>
                                      <p:to>
                                        <p:strVal val="visible"/>
                                      </p:to>
                                    </p:set>
                                    <p:anim calcmode="lin" valueType="num">
                                      <p:cBhvr additive="base">
                                        <p:cTn id="39" dur="300"/>
                                        <p:tgtEl>
                                          <p:spTgt spid="39"/>
                                        </p:tgtEl>
                                        <p:attrNameLst>
                                          <p:attrName>ppt_x</p:attrName>
                                        </p:attrNameLst>
                                      </p:cBhvr>
                                      <p:tavLst>
                                        <p:tav tm="0">
                                          <p:val>
                                            <p:strVal val="#ppt_x+#ppt_w*1.125000"/>
                                          </p:val>
                                        </p:tav>
                                        <p:tav tm="100000">
                                          <p:val>
                                            <p:strVal val="#ppt_x"/>
                                          </p:val>
                                        </p:tav>
                                      </p:tavLst>
                                    </p:anim>
                                    <p:animEffect transition="in" filter="wipe(left)">
                                      <p:cBhvr>
                                        <p:cTn id="40" dur="300"/>
                                        <p:tgtEl>
                                          <p:spTgt spid="39"/>
                                        </p:tgtEl>
                                      </p:cBhvr>
                                    </p:animEffect>
                                  </p:childTnLst>
                                </p:cTn>
                              </p:par>
                              <p:par>
                                <p:cTn id="41" presetID="12" presetClass="entr" presetSubtype="8" fill="hold" grpId="0" nodeType="withEffect">
                                  <p:stCondLst>
                                    <p:cond delay="200"/>
                                  </p:stCondLst>
                                  <p:childTnLst>
                                    <p:set>
                                      <p:cBhvr>
                                        <p:cTn id="42" dur="1" fill="hold">
                                          <p:stCondLst>
                                            <p:cond delay="0"/>
                                          </p:stCondLst>
                                        </p:cTn>
                                        <p:tgtEl>
                                          <p:spTgt spid="38"/>
                                        </p:tgtEl>
                                        <p:attrNameLst>
                                          <p:attrName>style.visibility</p:attrName>
                                        </p:attrNameLst>
                                      </p:cBhvr>
                                      <p:to>
                                        <p:strVal val="visible"/>
                                      </p:to>
                                    </p:set>
                                    <p:anim calcmode="lin" valueType="num">
                                      <p:cBhvr additive="base">
                                        <p:cTn id="43" dur="300"/>
                                        <p:tgtEl>
                                          <p:spTgt spid="38"/>
                                        </p:tgtEl>
                                        <p:attrNameLst>
                                          <p:attrName>ppt_x</p:attrName>
                                        </p:attrNameLst>
                                      </p:cBhvr>
                                      <p:tavLst>
                                        <p:tav tm="0">
                                          <p:val>
                                            <p:strVal val="#ppt_x-#ppt_w*1.125000"/>
                                          </p:val>
                                        </p:tav>
                                        <p:tav tm="100000">
                                          <p:val>
                                            <p:strVal val="#ppt_x"/>
                                          </p:val>
                                        </p:tav>
                                      </p:tavLst>
                                    </p:anim>
                                    <p:animEffect transition="in" filter="wipe(right)">
                                      <p:cBhvr>
                                        <p:cTn id="44" dur="300"/>
                                        <p:tgtEl>
                                          <p:spTgt spid="38"/>
                                        </p:tgtEl>
                                      </p:cBhvr>
                                    </p:animEffect>
                                  </p:childTnLst>
                                </p:cTn>
                              </p:par>
                              <p:par>
                                <p:cTn id="45" presetID="12" presetClass="entr" presetSubtype="8" fill="hold" grpId="0" nodeType="withEffect">
                                  <p:stCondLst>
                                    <p:cond delay="20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300"/>
                                        <p:tgtEl>
                                          <p:spTgt spid="25"/>
                                        </p:tgtEl>
                                        <p:attrNameLst>
                                          <p:attrName>ppt_x</p:attrName>
                                        </p:attrNameLst>
                                      </p:cBhvr>
                                      <p:tavLst>
                                        <p:tav tm="0">
                                          <p:val>
                                            <p:strVal val="#ppt_x-#ppt_w*1.125000"/>
                                          </p:val>
                                        </p:tav>
                                        <p:tav tm="100000">
                                          <p:val>
                                            <p:strVal val="#ppt_x"/>
                                          </p:val>
                                        </p:tav>
                                      </p:tavLst>
                                    </p:anim>
                                    <p:animEffect transition="in" filter="wipe(right)">
                                      <p:cBhvr>
                                        <p:cTn id="48" dur="300"/>
                                        <p:tgtEl>
                                          <p:spTgt spid="25"/>
                                        </p:tgtEl>
                                      </p:cBhvr>
                                    </p:animEffect>
                                  </p:childTnLst>
                                </p:cTn>
                              </p:par>
                              <p:par>
                                <p:cTn id="49" presetID="12" presetClass="entr" presetSubtype="2" fill="hold" grpId="0" nodeType="withEffect">
                                  <p:stCondLst>
                                    <p:cond delay="20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300"/>
                                        <p:tgtEl>
                                          <p:spTgt spid="27"/>
                                        </p:tgtEl>
                                        <p:attrNameLst>
                                          <p:attrName>ppt_x</p:attrName>
                                        </p:attrNameLst>
                                      </p:cBhvr>
                                      <p:tavLst>
                                        <p:tav tm="0">
                                          <p:val>
                                            <p:strVal val="#ppt_x+#ppt_w*1.125000"/>
                                          </p:val>
                                        </p:tav>
                                        <p:tav tm="100000">
                                          <p:val>
                                            <p:strVal val="#ppt_x"/>
                                          </p:val>
                                        </p:tav>
                                      </p:tavLst>
                                    </p:anim>
                                    <p:animEffect transition="in" filter="wipe(left)">
                                      <p:cBhvr>
                                        <p:cTn id="52" dur="300"/>
                                        <p:tgtEl>
                                          <p:spTgt spid="27"/>
                                        </p:tgtEl>
                                      </p:cBhvr>
                                    </p:animEffect>
                                  </p:childTnLst>
                                </p:cTn>
                              </p:par>
                              <p:par>
                                <p:cTn id="53" presetID="12" presetClass="entr" presetSubtype="2" fill="hold" grpId="0" nodeType="withEffect">
                                  <p:stCondLst>
                                    <p:cond delay="20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300"/>
                                        <p:tgtEl>
                                          <p:spTgt spid="36"/>
                                        </p:tgtEl>
                                        <p:attrNameLst>
                                          <p:attrName>ppt_x</p:attrName>
                                        </p:attrNameLst>
                                      </p:cBhvr>
                                      <p:tavLst>
                                        <p:tav tm="0">
                                          <p:val>
                                            <p:strVal val="#ppt_x+#ppt_w*1.125000"/>
                                          </p:val>
                                        </p:tav>
                                        <p:tav tm="100000">
                                          <p:val>
                                            <p:strVal val="#ppt_x"/>
                                          </p:val>
                                        </p:tav>
                                      </p:tavLst>
                                    </p:anim>
                                    <p:animEffect transition="in" filter="wipe(left)">
                                      <p:cBhvr>
                                        <p:cTn id="56" dur="3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36" grpId="0"/>
      <p:bldP spid="37" grpId="0"/>
      <p:bldP spid="38" grpId="0"/>
      <p:bldP spid="39" grpId="0"/>
      <p:bldP spid="40" grpId="0"/>
      <p:bldP spid="41" grpId="0"/>
      <p:bldP spid="46" grpId="0"/>
      <p:bldP spid="47" grpId="0"/>
      <p:bldP spid="7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组合 28"/>
          <p:cNvGrpSpPr/>
          <p:nvPr/>
        </p:nvGrpSpPr>
        <p:grpSpPr>
          <a:xfrm>
            <a:off x="799030" y="1700808"/>
            <a:ext cx="2009054" cy="2009056"/>
            <a:chOff x="3481448" y="2338049"/>
            <a:chExt cx="2181104" cy="2181104"/>
          </a:xfrm>
        </p:grpSpPr>
        <p:grpSp>
          <p:nvGrpSpPr>
            <p:cNvPr id="30" name="组合 29"/>
            <p:cNvGrpSpPr/>
            <p:nvPr/>
          </p:nvGrpSpPr>
          <p:grpSpPr>
            <a:xfrm>
              <a:off x="3481448" y="2338049"/>
              <a:ext cx="2181104" cy="2181104"/>
              <a:chOff x="304800" y="673100"/>
              <a:chExt cx="4000500" cy="4000500"/>
            </a:xfrm>
            <a:effectLst>
              <a:outerShdw blurRad="444500" dist="254000" dir="8100000" algn="tr" rotWithShape="0">
                <a:prstClr val="black">
                  <a:alpha val="50000"/>
                </a:prstClr>
              </a:outerShdw>
            </a:effectLst>
          </p:grpSpPr>
          <p:sp>
            <p:nvSpPr>
              <p:cNvPr id="32" name="同心圆 3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sp>
            <p:nvSpPr>
              <p:cNvPr id="33" name="椭圆 32"/>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grpSp>
        <p:sp>
          <p:nvSpPr>
            <p:cNvPr id="31" name="TextBox 41"/>
            <p:cNvSpPr txBox="1"/>
            <p:nvPr/>
          </p:nvSpPr>
          <p:spPr>
            <a:xfrm>
              <a:off x="3859415" y="3125467"/>
              <a:ext cx="1376910" cy="545821"/>
            </a:xfrm>
            <a:prstGeom prst="rect">
              <a:avLst/>
            </a:prstGeom>
            <a:noFill/>
          </p:spPr>
          <p:txBody>
            <a:bodyPr wrap="none" rtlCol="0">
              <a:spAutoFit/>
            </a:bodyPr>
            <a:lstStyle/>
            <a:p>
              <a:pPr defTabSz="1218565" fontAlgn="auto">
                <a:spcBef>
                  <a:spcPts val="0"/>
                </a:spcBef>
                <a:spcAft>
                  <a:spcPts val="0"/>
                </a:spcAft>
                <a:defRPr/>
              </a:pPr>
              <a:r>
                <a:rPr lang="zh-CN" altLang="en-US" sz="2665" kern="0" dirty="0">
                  <a:solidFill>
                    <a:schemeClr val="tx1">
                      <a:lumMod val="85000"/>
                      <a:lumOff val="15000"/>
                    </a:schemeClr>
                  </a:solidFill>
                  <a:latin typeface="+mj-ea"/>
                  <a:ea typeface="+mj-ea"/>
                </a:rPr>
                <a:t>方案</a:t>
              </a:r>
              <a:r>
                <a:rPr lang="en-US" altLang="zh-CN" sz="2665" kern="0" dirty="0">
                  <a:solidFill>
                    <a:schemeClr val="tx1">
                      <a:lumMod val="85000"/>
                      <a:lumOff val="15000"/>
                    </a:schemeClr>
                  </a:solidFill>
                  <a:latin typeface="+mj-ea"/>
                  <a:ea typeface="+mj-ea"/>
                </a:rPr>
                <a:t>01</a:t>
              </a:r>
              <a:endParaRPr lang="zh-CN" altLang="en-US" sz="2665" kern="0" dirty="0">
                <a:solidFill>
                  <a:schemeClr val="tx1">
                    <a:lumMod val="85000"/>
                    <a:lumOff val="15000"/>
                  </a:schemeClr>
                </a:solidFill>
                <a:latin typeface="+mj-ea"/>
                <a:ea typeface="+mj-ea"/>
              </a:endParaRPr>
            </a:p>
          </p:txBody>
        </p:sp>
      </p:grpSp>
      <p:sp>
        <p:nvSpPr>
          <p:cNvPr id="59" name="矩形 58"/>
          <p:cNvSpPr/>
          <p:nvPr/>
        </p:nvSpPr>
        <p:spPr>
          <a:xfrm>
            <a:off x="758755" y="4024190"/>
            <a:ext cx="2089612" cy="1938978"/>
          </a:xfrm>
          <a:prstGeom prst="rect">
            <a:avLst/>
          </a:prstGeom>
          <a:noFill/>
          <a:ln>
            <a:noFill/>
          </a:ln>
        </p:spPr>
        <p:txBody>
          <a:bodyPr wrap="square" lIns="91428" tIns="45713" rIns="91428" bIns="45713">
            <a:spAutoFit/>
          </a:bodyPr>
          <a:lstStyle/>
          <a:p>
            <a:pPr algn="just" defTabSz="1218565" fontAlgn="auto">
              <a:lnSpc>
                <a:spcPct val="150000"/>
              </a:lnSpc>
              <a:spcBef>
                <a:spcPts val="0"/>
              </a:spcBef>
              <a:spcAft>
                <a:spcPts val="0"/>
              </a:spcAft>
              <a:defRPr/>
            </a:pPr>
            <a:r>
              <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rPr>
              <a:t>请在这里输入您的文字；请在这里输入您的文字；请在这里输入您的文字；请在这里输入您的文字。</a:t>
            </a:r>
            <a:endPar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nvGrpSpPr>
          <p:cNvPr id="60" name="组合 59"/>
          <p:cNvGrpSpPr/>
          <p:nvPr/>
        </p:nvGrpSpPr>
        <p:grpSpPr>
          <a:xfrm>
            <a:off x="2937323" y="4133543"/>
            <a:ext cx="631688" cy="636784"/>
            <a:chOff x="3041651" y="3326606"/>
            <a:chExt cx="631825" cy="636588"/>
          </a:xfrm>
        </p:grpSpPr>
        <p:sp>
          <p:nvSpPr>
            <p:cNvPr id="61" name="Oval 9"/>
            <p:cNvSpPr>
              <a:spLocks noChangeArrowheads="1"/>
            </p:cNvSpPr>
            <p:nvPr/>
          </p:nvSpPr>
          <p:spPr bwMode="auto">
            <a:xfrm>
              <a:off x="3041651" y="3326606"/>
              <a:ext cx="631825" cy="636588"/>
            </a:xfrm>
            <a:prstGeom prst="ellipse">
              <a:avLst/>
            </a:prstGeom>
            <a:solidFill>
              <a:srgbClr val="C00000"/>
            </a:solidFill>
            <a:ln>
              <a:solidFill>
                <a:srgbClr val="FFFFFF"/>
              </a:solidFill>
            </a:ln>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62" name="Freeform 10"/>
            <p:cNvSpPr/>
            <p:nvPr/>
          </p:nvSpPr>
          <p:spPr bwMode="auto">
            <a:xfrm>
              <a:off x="3378201" y="3469481"/>
              <a:ext cx="206375" cy="342900"/>
            </a:xfrm>
            <a:custGeom>
              <a:avLst/>
              <a:gdLst>
                <a:gd name="T0" fmla="*/ 216 w 252"/>
                <a:gd name="T1" fmla="*/ 252 h 418"/>
                <a:gd name="T2" fmla="*/ 136 w 252"/>
                <a:gd name="T3" fmla="*/ 321 h 418"/>
                <a:gd name="T4" fmla="*/ 58 w 252"/>
                <a:gd name="T5" fmla="*/ 388 h 418"/>
                <a:gd name="T6" fmla="*/ 0 w 252"/>
                <a:gd name="T7" fmla="*/ 350 h 418"/>
                <a:gd name="T8" fmla="*/ 34 w 252"/>
                <a:gd name="T9" fmla="*/ 321 h 418"/>
                <a:gd name="T10" fmla="*/ 115 w 252"/>
                <a:gd name="T11" fmla="*/ 252 h 418"/>
                <a:gd name="T12" fmla="*/ 112 w 252"/>
                <a:gd name="T13" fmla="*/ 154 h 418"/>
                <a:gd name="T14" fmla="*/ 34 w 252"/>
                <a:gd name="T15" fmla="*/ 88 h 418"/>
                <a:gd name="T16" fmla="*/ 0 w 252"/>
                <a:gd name="T17" fmla="*/ 58 h 418"/>
                <a:gd name="T18" fmla="*/ 55 w 252"/>
                <a:gd name="T19" fmla="*/ 19 h 418"/>
                <a:gd name="T20" fmla="*/ 136 w 252"/>
                <a:gd name="T21" fmla="*/ 88 h 418"/>
                <a:gd name="T22" fmla="*/ 213 w 252"/>
                <a:gd name="T23" fmla="*/ 154 h 418"/>
                <a:gd name="T24" fmla="*/ 216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6" y="252"/>
                  </a:moveTo>
                  <a:lnTo>
                    <a:pt x="136" y="321"/>
                  </a:lnTo>
                  <a:cubicBezTo>
                    <a:pt x="110" y="343"/>
                    <a:pt x="84" y="365"/>
                    <a:pt x="58" y="388"/>
                  </a:cubicBezTo>
                  <a:cubicBezTo>
                    <a:pt x="21" y="418"/>
                    <a:pt x="5" y="397"/>
                    <a:pt x="0" y="350"/>
                  </a:cubicBezTo>
                  <a:lnTo>
                    <a:pt x="34" y="321"/>
                  </a:lnTo>
                  <a:lnTo>
                    <a:pt x="115" y="252"/>
                  </a:lnTo>
                  <a:cubicBezTo>
                    <a:pt x="143" y="221"/>
                    <a:pt x="150" y="189"/>
                    <a:pt x="112" y="154"/>
                  </a:cubicBezTo>
                  <a:cubicBezTo>
                    <a:pt x="86" y="132"/>
                    <a:pt x="60" y="110"/>
                    <a:pt x="34" y="88"/>
                  </a:cubicBezTo>
                  <a:lnTo>
                    <a:pt x="0" y="58"/>
                  </a:lnTo>
                  <a:cubicBezTo>
                    <a:pt x="4" y="4"/>
                    <a:pt x="25" y="0"/>
                    <a:pt x="55" y="19"/>
                  </a:cubicBezTo>
                  <a:lnTo>
                    <a:pt x="136" y="88"/>
                  </a:lnTo>
                  <a:cubicBezTo>
                    <a:pt x="162" y="110"/>
                    <a:pt x="188" y="132"/>
                    <a:pt x="213" y="154"/>
                  </a:cubicBezTo>
                  <a:cubicBezTo>
                    <a:pt x="252" y="189"/>
                    <a:pt x="244" y="221"/>
                    <a:pt x="216"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63" name="Freeform 11"/>
            <p:cNvSpPr/>
            <p:nvPr/>
          </p:nvSpPr>
          <p:spPr bwMode="auto">
            <a:xfrm>
              <a:off x="3182938" y="3469481"/>
              <a:ext cx="206375" cy="342900"/>
            </a:xfrm>
            <a:custGeom>
              <a:avLst/>
              <a:gdLst>
                <a:gd name="T0" fmla="*/ 217 w 252"/>
                <a:gd name="T1" fmla="*/ 252 h 418"/>
                <a:gd name="T2" fmla="*/ 136 w 252"/>
                <a:gd name="T3" fmla="*/ 321 h 418"/>
                <a:gd name="T4" fmla="*/ 59 w 252"/>
                <a:gd name="T5" fmla="*/ 388 h 418"/>
                <a:gd name="T6" fmla="*/ 0 w 252"/>
                <a:gd name="T7" fmla="*/ 350 h 418"/>
                <a:gd name="T8" fmla="*/ 35 w 252"/>
                <a:gd name="T9" fmla="*/ 321 h 418"/>
                <a:gd name="T10" fmla="*/ 115 w 252"/>
                <a:gd name="T11" fmla="*/ 252 h 418"/>
                <a:gd name="T12" fmla="*/ 112 w 252"/>
                <a:gd name="T13" fmla="*/ 154 h 418"/>
                <a:gd name="T14" fmla="*/ 35 w 252"/>
                <a:gd name="T15" fmla="*/ 88 h 418"/>
                <a:gd name="T16" fmla="*/ 0 w 252"/>
                <a:gd name="T17" fmla="*/ 58 h 418"/>
                <a:gd name="T18" fmla="*/ 56 w 252"/>
                <a:gd name="T19" fmla="*/ 19 h 418"/>
                <a:gd name="T20" fmla="*/ 136 w 252"/>
                <a:gd name="T21" fmla="*/ 88 h 418"/>
                <a:gd name="T22" fmla="*/ 214 w 252"/>
                <a:gd name="T23" fmla="*/ 154 h 418"/>
                <a:gd name="T24" fmla="*/ 217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7" y="252"/>
                  </a:moveTo>
                  <a:lnTo>
                    <a:pt x="136" y="321"/>
                  </a:lnTo>
                  <a:cubicBezTo>
                    <a:pt x="110" y="343"/>
                    <a:pt x="84" y="365"/>
                    <a:pt x="59" y="388"/>
                  </a:cubicBezTo>
                  <a:cubicBezTo>
                    <a:pt x="21" y="418"/>
                    <a:pt x="6" y="397"/>
                    <a:pt x="0" y="350"/>
                  </a:cubicBezTo>
                  <a:lnTo>
                    <a:pt x="35" y="321"/>
                  </a:lnTo>
                  <a:lnTo>
                    <a:pt x="115" y="252"/>
                  </a:lnTo>
                  <a:cubicBezTo>
                    <a:pt x="143" y="221"/>
                    <a:pt x="150" y="189"/>
                    <a:pt x="112" y="154"/>
                  </a:cubicBezTo>
                  <a:cubicBezTo>
                    <a:pt x="86" y="132"/>
                    <a:pt x="60" y="110"/>
                    <a:pt x="35" y="88"/>
                  </a:cubicBezTo>
                  <a:lnTo>
                    <a:pt x="0" y="58"/>
                  </a:lnTo>
                  <a:cubicBezTo>
                    <a:pt x="4" y="4"/>
                    <a:pt x="26" y="0"/>
                    <a:pt x="56" y="19"/>
                  </a:cubicBezTo>
                  <a:lnTo>
                    <a:pt x="136" y="88"/>
                  </a:lnTo>
                  <a:cubicBezTo>
                    <a:pt x="162" y="110"/>
                    <a:pt x="188" y="132"/>
                    <a:pt x="214" y="154"/>
                  </a:cubicBezTo>
                  <a:cubicBezTo>
                    <a:pt x="252" y="189"/>
                    <a:pt x="245" y="221"/>
                    <a:pt x="217"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grpSp>
      <p:grpSp>
        <p:nvGrpSpPr>
          <p:cNvPr id="64" name="组合 63"/>
          <p:cNvGrpSpPr/>
          <p:nvPr/>
        </p:nvGrpSpPr>
        <p:grpSpPr>
          <a:xfrm>
            <a:off x="3783203" y="1700808"/>
            <a:ext cx="2009056" cy="2009056"/>
            <a:chOff x="3481448" y="2338049"/>
            <a:chExt cx="2181104" cy="2181104"/>
          </a:xfrm>
        </p:grpSpPr>
        <p:grpSp>
          <p:nvGrpSpPr>
            <p:cNvPr id="65" name="组合 64"/>
            <p:cNvGrpSpPr/>
            <p:nvPr/>
          </p:nvGrpSpPr>
          <p:grpSpPr>
            <a:xfrm>
              <a:off x="3481448" y="2338049"/>
              <a:ext cx="2181104" cy="2181104"/>
              <a:chOff x="304800" y="673100"/>
              <a:chExt cx="4000500" cy="4000500"/>
            </a:xfrm>
            <a:effectLst>
              <a:outerShdw blurRad="444500" dist="254000" dir="8100000" algn="tr" rotWithShape="0">
                <a:prstClr val="black">
                  <a:alpha val="50000"/>
                </a:prstClr>
              </a:outerShdw>
            </a:effectLst>
          </p:grpSpPr>
          <p:sp>
            <p:nvSpPr>
              <p:cNvPr id="67" name="同心圆 6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sp>
            <p:nvSpPr>
              <p:cNvPr id="68" name="椭圆 67"/>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grpSp>
        <p:sp>
          <p:nvSpPr>
            <p:cNvPr id="66" name="TextBox 51"/>
            <p:cNvSpPr txBox="1"/>
            <p:nvPr/>
          </p:nvSpPr>
          <p:spPr>
            <a:xfrm>
              <a:off x="3837372" y="3125467"/>
              <a:ext cx="1376908" cy="545821"/>
            </a:xfrm>
            <a:prstGeom prst="rect">
              <a:avLst/>
            </a:prstGeom>
            <a:noFill/>
          </p:spPr>
          <p:txBody>
            <a:bodyPr wrap="none" rtlCol="0">
              <a:spAutoFit/>
            </a:bodyPr>
            <a:lstStyle/>
            <a:p>
              <a:pPr defTabSz="1218565" fontAlgn="auto">
                <a:spcBef>
                  <a:spcPts val="0"/>
                </a:spcBef>
                <a:spcAft>
                  <a:spcPts val="0"/>
                </a:spcAft>
                <a:defRPr/>
              </a:pPr>
              <a:r>
                <a:rPr lang="zh-CN" altLang="en-US" sz="2665" kern="0" dirty="0">
                  <a:solidFill>
                    <a:schemeClr val="tx1">
                      <a:lumMod val="85000"/>
                      <a:lumOff val="15000"/>
                    </a:schemeClr>
                  </a:solidFill>
                  <a:latin typeface="+mj-ea"/>
                  <a:ea typeface="+mj-ea"/>
                </a:rPr>
                <a:t>方案</a:t>
              </a:r>
              <a:r>
                <a:rPr lang="en-US" altLang="zh-CN" sz="2665" kern="0" dirty="0">
                  <a:solidFill>
                    <a:schemeClr val="tx1">
                      <a:lumMod val="85000"/>
                      <a:lumOff val="15000"/>
                    </a:schemeClr>
                  </a:solidFill>
                  <a:latin typeface="+mj-ea"/>
                  <a:ea typeface="+mj-ea"/>
                </a:rPr>
                <a:t>02</a:t>
              </a:r>
              <a:endParaRPr lang="zh-CN" altLang="en-US" sz="2665" kern="0" dirty="0">
                <a:solidFill>
                  <a:schemeClr val="tx1">
                    <a:lumMod val="85000"/>
                    <a:lumOff val="15000"/>
                  </a:schemeClr>
                </a:solidFill>
                <a:latin typeface="+mj-ea"/>
                <a:ea typeface="+mj-ea"/>
              </a:endParaRPr>
            </a:p>
          </p:txBody>
        </p:sp>
      </p:grpSp>
      <p:sp>
        <p:nvSpPr>
          <p:cNvPr id="69" name="矩形 68"/>
          <p:cNvSpPr/>
          <p:nvPr/>
        </p:nvSpPr>
        <p:spPr>
          <a:xfrm>
            <a:off x="3702647" y="4024190"/>
            <a:ext cx="2089612" cy="1938978"/>
          </a:xfrm>
          <a:prstGeom prst="rect">
            <a:avLst/>
          </a:prstGeom>
          <a:noFill/>
          <a:ln>
            <a:noFill/>
          </a:ln>
        </p:spPr>
        <p:txBody>
          <a:bodyPr wrap="square" lIns="91428" tIns="45713" rIns="91428" bIns="45713">
            <a:spAutoFit/>
          </a:bodyPr>
          <a:lstStyle/>
          <a:p>
            <a:pPr algn="just" defTabSz="1218565" fontAlgn="auto">
              <a:lnSpc>
                <a:spcPct val="150000"/>
              </a:lnSpc>
              <a:spcBef>
                <a:spcPts val="0"/>
              </a:spcBef>
              <a:spcAft>
                <a:spcPts val="0"/>
              </a:spcAft>
              <a:defRPr/>
            </a:pPr>
            <a:r>
              <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rPr>
              <a:t>请在这里输入您的文字；请在这里输入您的文字；请在这里输入您的文字；请在这里输入您的文字。</a:t>
            </a:r>
            <a:endPar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nvGrpSpPr>
          <p:cNvPr id="70" name="组合 69"/>
          <p:cNvGrpSpPr/>
          <p:nvPr/>
        </p:nvGrpSpPr>
        <p:grpSpPr>
          <a:xfrm>
            <a:off x="5917589" y="4133543"/>
            <a:ext cx="631688" cy="636784"/>
            <a:chOff x="3041651" y="3326606"/>
            <a:chExt cx="631825" cy="636588"/>
          </a:xfrm>
        </p:grpSpPr>
        <p:sp>
          <p:nvSpPr>
            <p:cNvPr id="71" name="Oval 9"/>
            <p:cNvSpPr>
              <a:spLocks noChangeArrowheads="1"/>
            </p:cNvSpPr>
            <p:nvPr/>
          </p:nvSpPr>
          <p:spPr bwMode="auto">
            <a:xfrm>
              <a:off x="3041651" y="3326606"/>
              <a:ext cx="631825" cy="636588"/>
            </a:xfrm>
            <a:prstGeom prst="ellipse">
              <a:avLst/>
            </a:prstGeom>
            <a:solidFill>
              <a:srgbClr val="C00000"/>
            </a:solidFill>
            <a:ln>
              <a:solidFill>
                <a:srgbClr val="FFFFFF"/>
              </a:solidFill>
            </a:ln>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72" name="Freeform 10"/>
            <p:cNvSpPr/>
            <p:nvPr/>
          </p:nvSpPr>
          <p:spPr bwMode="auto">
            <a:xfrm>
              <a:off x="3378201" y="3469481"/>
              <a:ext cx="206375" cy="342900"/>
            </a:xfrm>
            <a:custGeom>
              <a:avLst/>
              <a:gdLst>
                <a:gd name="T0" fmla="*/ 216 w 252"/>
                <a:gd name="T1" fmla="*/ 252 h 418"/>
                <a:gd name="T2" fmla="*/ 136 w 252"/>
                <a:gd name="T3" fmla="*/ 321 h 418"/>
                <a:gd name="T4" fmla="*/ 58 w 252"/>
                <a:gd name="T5" fmla="*/ 388 h 418"/>
                <a:gd name="T6" fmla="*/ 0 w 252"/>
                <a:gd name="T7" fmla="*/ 350 h 418"/>
                <a:gd name="T8" fmla="*/ 34 w 252"/>
                <a:gd name="T9" fmla="*/ 321 h 418"/>
                <a:gd name="T10" fmla="*/ 115 w 252"/>
                <a:gd name="T11" fmla="*/ 252 h 418"/>
                <a:gd name="T12" fmla="*/ 112 w 252"/>
                <a:gd name="T13" fmla="*/ 154 h 418"/>
                <a:gd name="T14" fmla="*/ 34 w 252"/>
                <a:gd name="T15" fmla="*/ 88 h 418"/>
                <a:gd name="T16" fmla="*/ 0 w 252"/>
                <a:gd name="T17" fmla="*/ 58 h 418"/>
                <a:gd name="T18" fmla="*/ 55 w 252"/>
                <a:gd name="T19" fmla="*/ 19 h 418"/>
                <a:gd name="T20" fmla="*/ 136 w 252"/>
                <a:gd name="T21" fmla="*/ 88 h 418"/>
                <a:gd name="T22" fmla="*/ 213 w 252"/>
                <a:gd name="T23" fmla="*/ 154 h 418"/>
                <a:gd name="T24" fmla="*/ 216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6" y="252"/>
                  </a:moveTo>
                  <a:lnTo>
                    <a:pt x="136" y="321"/>
                  </a:lnTo>
                  <a:cubicBezTo>
                    <a:pt x="110" y="343"/>
                    <a:pt x="84" y="365"/>
                    <a:pt x="58" y="388"/>
                  </a:cubicBezTo>
                  <a:cubicBezTo>
                    <a:pt x="21" y="418"/>
                    <a:pt x="5" y="397"/>
                    <a:pt x="0" y="350"/>
                  </a:cubicBezTo>
                  <a:lnTo>
                    <a:pt x="34" y="321"/>
                  </a:lnTo>
                  <a:lnTo>
                    <a:pt x="115" y="252"/>
                  </a:lnTo>
                  <a:cubicBezTo>
                    <a:pt x="143" y="221"/>
                    <a:pt x="150" y="189"/>
                    <a:pt x="112" y="154"/>
                  </a:cubicBezTo>
                  <a:cubicBezTo>
                    <a:pt x="86" y="132"/>
                    <a:pt x="60" y="110"/>
                    <a:pt x="34" y="88"/>
                  </a:cubicBezTo>
                  <a:lnTo>
                    <a:pt x="0" y="58"/>
                  </a:lnTo>
                  <a:cubicBezTo>
                    <a:pt x="4" y="4"/>
                    <a:pt x="25" y="0"/>
                    <a:pt x="55" y="19"/>
                  </a:cubicBezTo>
                  <a:lnTo>
                    <a:pt x="136" y="88"/>
                  </a:lnTo>
                  <a:cubicBezTo>
                    <a:pt x="162" y="110"/>
                    <a:pt x="188" y="132"/>
                    <a:pt x="213" y="154"/>
                  </a:cubicBezTo>
                  <a:cubicBezTo>
                    <a:pt x="252" y="189"/>
                    <a:pt x="244" y="221"/>
                    <a:pt x="216"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73" name="Freeform 11"/>
            <p:cNvSpPr/>
            <p:nvPr/>
          </p:nvSpPr>
          <p:spPr bwMode="auto">
            <a:xfrm>
              <a:off x="3182938" y="3469481"/>
              <a:ext cx="206375" cy="342900"/>
            </a:xfrm>
            <a:custGeom>
              <a:avLst/>
              <a:gdLst>
                <a:gd name="T0" fmla="*/ 217 w 252"/>
                <a:gd name="T1" fmla="*/ 252 h 418"/>
                <a:gd name="T2" fmla="*/ 136 w 252"/>
                <a:gd name="T3" fmla="*/ 321 h 418"/>
                <a:gd name="T4" fmla="*/ 59 w 252"/>
                <a:gd name="T5" fmla="*/ 388 h 418"/>
                <a:gd name="T6" fmla="*/ 0 w 252"/>
                <a:gd name="T7" fmla="*/ 350 h 418"/>
                <a:gd name="T8" fmla="*/ 35 w 252"/>
                <a:gd name="T9" fmla="*/ 321 h 418"/>
                <a:gd name="T10" fmla="*/ 115 w 252"/>
                <a:gd name="T11" fmla="*/ 252 h 418"/>
                <a:gd name="T12" fmla="*/ 112 w 252"/>
                <a:gd name="T13" fmla="*/ 154 h 418"/>
                <a:gd name="T14" fmla="*/ 35 w 252"/>
                <a:gd name="T15" fmla="*/ 88 h 418"/>
                <a:gd name="T16" fmla="*/ 0 w 252"/>
                <a:gd name="T17" fmla="*/ 58 h 418"/>
                <a:gd name="T18" fmla="*/ 56 w 252"/>
                <a:gd name="T19" fmla="*/ 19 h 418"/>
                <a:gd name="T20" fmla="*/ 136 w 252"/>
                <a:gd name="T21" fmla="*/ 88 h 418"/>
                <a:gd name="T22" fmla="*/ 214 w 252"/>
                <a:gd name="T23" fmla="*/ 154 h 418"/>
                <a:gd name="T24" fmla="*/ 217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7" y="252"/>
                  </a:moveTo>
                  <a:lnTo>
                    <a:pt x="136" y="321"/>
                  </a:lnTo>
                  <a:cubicBezTo>
                    <a:pt x="110" y="343"/>
                    <a:pt x="84" y="365"/>
                    <a:pt x="59" y="388"/>
                  </a:cubicBezTo>
                  <a:cubicBezTo>
                    <a:pt x="21" y="418"/>
                    <a:pt x="6" y="397"/>
                    <a:pt x="0" y="350"/>
                  </a:cubicBezTo>
                  <a:lnTo>
                    <a:pt x="35" y="321"/>
                  </a:lnTo>
                  <a:lnTo>
                    <a:pt x="115" y="252"/>
                  </a:lnTo>
                  <a:cubicBezTo>
                    <a:pt x="143" y="221"/>
                    <a:pt x="150" y="189"/>
                    <a:pt x="112" y="154"/>
                  </a:cubicBezTo>
                  <a:cubicBezTo>
                    <a:pt x="86" y="132"/>
                    <a:pt x="60" y="110"/>
                    <a:pt x="35" y="88"/>
                  </a:cubicBezTo>
                  <a:lnTo>
                    <a:pt x="0" y="58"/>
                  </a:lnTo>
                  <a:cubicBezTo>
                    <a:pt x="4" y="4"/>
                    <a:pt x="26" y="0"/>
                    <a:pt x="56" y="19"/>
                  </a:cubicBezTo>
                  <a:lnTo>
                    <a:pt x="136" y="88"/>
                  </a:lnTo>
                  <a:cubicBezTo>
                    <a:pt x="162" y="110"/>
                    <a:pt x="188" y="132"/>
                    <a:pt x="214" y="154"/>
                  </a:cubicBezTo>
                  <a:cubicBezTo>
                    <a:pt x="252" y="189"/>
                    <a:pt x="245" y="221"/>
                    <a:pt x="217"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grpSp>
      <p:grpSp>
        <p:nvGrpSpPr>
          <p:cNvPr id="74" name="组合 73"/>
          <p:cNvGrpSpPr/>
          <p:nvPr/>
        </p:nvGrpSpPr>
        <p:grpSpPr>
          <a:xfrm>
            <a:off x="6706659" y="1700808"/>
            <a:ext cx="2009056" cy="2009056"/>
            <a:chOff x="3481448" y="2338049"/>
            <a:chExt cx="2181104" cy="2181104"/>
          </a:xfrm>
        </p:grpSpPr>
        <p:grpSp>
          <p:nvGrpSpPr>
            <p:cNvPr id="75" name="组合 74"/>
            <p:cNvGrpSpPr/>
            <p:nvPr/>
          </p:nvGrpSpPr>
          <p:grpSpPr>
            <a:xfrm>
              <a:off x="3481448" y="2338049"/>
              <a:ext cx="2181104" cy="2181104"/>
              <a:chOff x="304800" y="673100"/>
              <a:chExt cx="4000500" cy="4000500"/>
            </a:xfrm>
            <a:effectLst>
              <a:outerShdw blurRad="444500" dist="254000" dir="8100000" algn="tr" rotWithShape="0">
                <a:prstClr val="black">
                  <a:alpha val="50000"/>
                </a:prstClr>
              </a:outerShdw>
            </a:effectLst>
          </p:grpSpPr>
          <p:sp>
            <p:nvSpPr>
              <p:cNvPr id="77" name="同心圆 7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sp>
            <p:nvSpPr>
              <p:cNvPr id="78" name="椭圆 77"/>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grpSp>
        <p:sp>
          <p:nvSpPr>
            <p:cNvPr id="76" name="TextBox 61"/>
            <p:cNvSpPr txBox="1"/>
            <p:nvPr/>
          </p:nvSpPr>
          <p:spPr>
            <a:xfrm>
              <a:off x="3836211" y="3125467"/>
              <a:ext cx="1376908" cy="545821"/>
            </a:xfrm>
            <a:prstGeom prst="rect">
              <a:avLst/>
            </a:prstGeom>
            <a:noFill/>
          </p:spPr>
          <p:txBody>
            <a:bodyPr wrap="none" rtlCol="0">
              <a:spAutoFit/>
            </a:bodyPr>
            <a:lstStyle/>
            <a:p>
              <a:pPr defTabSz="1218565" fontAlgn="auto">
                <a:spcBef>
                  <a:spcPts val="0"/>
                </a:spcBef>
                <a:spcAft>
                  <a:spcPts val="0"/>
                </a:spcAft>
                <a:defRPr/>
              </a:pPr>
              <a:r>
                <a:rPr lang="zh-CN" altLang="en-US" sz="2665" kern="0" dirty="0">
                  <a:solidFill>
                    <a:schemeClr val="tx1">
                      <a:lumMod val="85000"/>
                      <a:lumOff val="15000"/>
                    </a:schemeClr>
                  </a:solidFill>
                  <a:latin typeface="+mj-ea"/>
                  <a:ea typeface="+mj-ea"/>
                </a:rPr>
                <a:t>方案</a:t>
              </a:r>
              <a:r>
                <a:rPr lang="en-US" altLang="zh-CN" sz="2665" kern="0" dirty="0">
                  <a:solidFill>
                    <a:schemeClr val="tx1">
                      <a:lumMod val="85000"/>
                      <a:lumOff val="15000"/>
                    </a:schemeClr>
                  </a:solidFill>
                  <a:latin typeface="+mj-ea"/>
                  <a:ea typeface="+mj-ea"/>
                </a:rPr>
                <a:t>03</a:t>
              </a:r>
              <a:endParaRPr lang="zh-CN" altLang="en-US" sz="2665" kern="0" dirty="0">
                <a:solidFill>
                  <a:schemeClr val="tx1">
                    <a:lumMod val="85000"/>
                    <a:lumOff val="15000"/>
                  </a:schemeClr>
                </a:solidFill>
                <a:latin typeface="+mj-ea"/>
                <a:ea typeface="+mj-ea"/>
              </a:endParaRPr>
            </a:p>
          </p:txBody>
        </p:sp>
      </p:grpSp>
      <p:sp>
        <p:nvSpPr>
          <p:cNvPr id="79" name="矩形 78"/>
          <p:cNvSpPr/>
          <p:nvPr/>
        </p:nvSpPr>
        <p:spPr>
          <a:xfrm>
            <a:off x="6605059" y="4024190"/>
            <a:ext cx="2089612" cy="1938978"/>
          </a:xfrm>
          <a:prstGeom prst="rect">
            <a:avLst/>
          </a:prstGeom>
          <a:noFill/>
          <a:ln>
            <a:noFill/>
          </a:ln>
        </p:spPr>
        <p:txBody>
          <a:bodyPr wrap="square" lIns="91428" tIns="45713" rIns="91428" bIns="45713">
            <a:spAutoFit/>
          </a:bodyPr>
          <a:lstStyle/>
          <a:p>
            <a:pPr algn="just" defTabSz="1218565" fontAlgn="auto">
              <a:lnSpc>
                <a:spcPct val="150000"/>
              </a:lnSpc>
              <a:spcBef>
                <a:spcPts val="0"/>
              </a:spcBef>
              <a:spcAft>
                <a:spcPts val="0"/>
              </a:spcAft>
              <a:defRPr/>
            </a:pPr>
            <a:r>
              <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rPr>
              <a:t>请在这里输入您的文字；请在这里输入您的文字；请在这里输入您的文字；请在这里输入您的文字。</a:t>
            </a:r>
            <a:endPar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endParaRPr>
          </a:p>
        </p:txBody>
      </p:sp>
      <p:grpSp>
        <p:nvGrpSpPr>
          <p:cNvPr id="80" name="组合 79"/>
          <p:cNvGrpSpPr/>
          <p:nvPr/>
        </p:nvGrpSpPr>
        <p:grpSpPr>
          <a:xfrm>
            <a:off x="8802457" y="4133543"/>
            <a:ext cx="631688" cy="636784"/>
            <a:chOff x="3041651" y="3326606"/>
            <a:chExt cx="631825" cy="636588"/>
          </a:xfrm>
        </p:grpSpPr>
        <p:sp>
          <p:nvSpPr>
            <p:cNvPr id="81" name="Oval 9"/>
            <p:cNvSpPr>
              <a:spLocks noChangeArrowheads="1"/>
            </p:cNvSpPr>
            <p:nvPr/>
          </p:nvSpPr>
          <p:spPr bwMode="auto">
            <a:xfrm>
              <a:off x="3041651" y="3326606"/>
              <a:ext cx="631825" cy="636588"/>
            </a:xfrm>
            <a:prstGeom prst="ellipse">
              <a:avLst/>
            </a:prstGeom>
            <a:solidFill>
              <a:srgbClr val="C00000"/>
            </a:solidFill>
            <a:ln>
              <a:solidFill>
                <a:srgbClr val="FFFFFF"/>
              </a:solidFill>
            </a:ln>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82" name="Freeform 10"/>
            <p:cNvSpPr/>
            <p:nvPr/>
          </p:nvSpPr>
          <p:spPr bwMode="auto">
            <a:xfrm>
              <a:off x="3378201" y="3469481"/>
              <a:ext cx="206375" cy="342900"/>
            </a:xfrm>
            <a:custGeom>
              <a:avLst/>
              <a:gdLst>
                <a:gd name="T0" fmla="*/ 216 w 252"/>
                <a:gd name="T1" fmla="*/ 252 h 418"/>
                <a:gd name="T2" fmla="*/ 136 w 252"/>
                <a:gd name="T3" fmla="*/ 321 h 418"/>
                <a:gd name="T4" fmla="*/ 58 w 252"/>
                <a:gd name="T5" fmla="*/ 388 h 418"/>
                <a:gd name="T6" fmla="*/ 0 w 252"/>
                <a:gd name="T7" fmla="*/ 350 h 418"/>
                <a:gd name="T8" fmla="*/ 34 w 252"/>
                <a:gd name="T9" fmla="*/ 321 h 418"/>
                <a:gd name="T10" fmla="*/ 115 w 252"/>
                <a:gd name="T11" fmla="*/ 252 h 418"/>
                <a:gd name="T12" fmla="*/ 112 w 252"/>
                <a:gd name="T13" fmla="*/ 154 h 418"/>
                <a:gd name="T14" fmla="*/ 34 w 252"/>
                <a:gd name="T15" fmla="*/ 88 h 418"/>
                <a:gd name="T16" fmla="*/ 0 w 252"/>
                <a:gd name="T17" fmla="*/ 58 h 418"/>
                <a:gd name="T18" fmla="*/ 55 w 252"/>
                <a:gd name="T19" fmla="*/ 19 h 418"/>
                <a:gd name="T20" fmla="*/ 136 w 252"/>
                <a:gd name="T21" fmla="*/ 88 h 418"/>
                <a:gd name="T22" fmla="*/ 213 w 252"/>
                <a:gd name="T23" fmla="*/ 154 h 418"/>
                <a:gd name="T24" fmla="*/ 216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6" y="252"/>
                  </a:moveTo>
                  <a:lnTo>
                    <a:pt x="136" y="321"/>
                  </a:lnTo>
                  <a:cubicBezTo>
                    <a:pt x="110" y="343"/>
                    <a:pt x="84" y="365"/>
                    <a:pt x="58" y="388"/>
                  </a:cubicBezTo>
                  <a:cubicBezTo>
                    <a:pt x="21" y="418"/>
                    <a:pt x="5" y="397"/>
                    <a:pt x="0" y="350"/>
                  </a:cubicBezTo>
                  <a:lnTo>
                    <a:pt x="34" y="321"/>
                  </a:lnTo>
                  <a:lnTo>
                    <a:pt x="115" y="252"/>
                  </a:lnTo>
                  <a:cubicBezTo>
                    <a:pt x="143" y="221"/>
                    <a:pt x="150" y="189"/>
                    <a:pt x="112" y="154"/>
                  </a:cubicBezTo>
                  <a:cubicBezTo>
                    <a:pt x="86" y="132"/>
                    <a:pt x="60" y="110"/>
                    <a:pt x="34" y="88"/>
                  </a:cubicBezTo>
                  <a:lnTo>
                    <a:pt x="0" y="58"/>
                  </a:lnTo>
                  <a:cubicBezTo>
                    <a:pt x="4" y="4"/>
                    <a:pt x="25" y="0"/>
                    <a:pt x="55" y="19"/>
                  </a:cubicBezTo>
                  <a:lnTo>
                    <a:pt x="136" y="88"/>
                  </a:lnTo>
                  <a:cubicBezTo>
                    <a:pt x="162" y="110"/>
                    <a:pt x="188" y="132"/>
                    <a:pt x="213" y="154"/>
                  </a:cubicBezTo>
                  <a:cubicBezTo>
                    <a:pt x="252" y="189"/>
                    <a:pt x="244" y="221"/>
                    <a:pt x="216"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sp>
          <p:nvSpPr>
            <p:cNvPr id="83" name="Freeform 11"/>
            <p:cNvSpPr/>
            <p:nvPr/>
          </p:nvSpPr>
          <p:spPr bwMode="auto">
            <a:xfrm>
              <a:off x="3182938" y="3469481"/>
              <a:ext cx="206375" cy="342900"/>
            </a:xfrm>
            <a:custGeom>
              <a:avLst/>
              <a:gdLst>
                <a:gd name="T0" fmla="*/ 217 w 252"/>
                <a:gd name="T1" fmla="*/ 252 h 418"/>
                <a:gd name="T2" fmla="*/ 136 w 252"/>
                <a:gd name="T3" fmla="*/ 321 h 418"/>
                <a:gd name="T4" fmla="*/ 59 w 252"/>
                <a:gd name="T5" fmla="*/ 388 h 418"/>
                <a:gd name="T6" fmla="*/ 0 w 252"/>
                <a:gd name="T7" fmla="*/ 350 h 418"/>
                <a:gd name="T8" fmla="*/ 35 w 252"/>
                <a:gd name="T9" fmla="*/ 321 h 418"/>
                <a:gd name="T10" fmla="*/ 115 w 252"/>
                <a:gd name="T11" fmla="*/ 252 h 418"/>
                <a:gd name="T12" fmla="*/ 112 w 252"/>
                <a:gd name="T13" fmla="*/ 154 h 418"/>
                <a:gd name="T14" fmla="*/ 35 w 252"/>
                <a:gd name="T15" fmla="*/ 88 h 418"/>
                <a:gd name="T16" fmla="*/ 0 w 252"/>
                <a:gd name="T17" fmla="*/ 58 h 418"/>
                <a:gd name="T18" fmla="*/ 56 w 252"/>
                <a:gd name="T19" fmla="*/ 19 h 418"/>
                <a:gd name="T20" fmla="*/ 136 w 252"/>
                <a:gd name="T21" fmla="*/ 88 h 418"/>
                <a:gd name="T22" fmla="*/ 214 w 252"/>
                <a:gd name="T23" fmla="*/ 154 h 418"/>
                <a:gd name="T24" fmla="*/ 217 w 252"/>
                <a:gd name="T25" fmla="*/ 252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418">
                  <a:moveTo>
                    <a:pt x="217" y="252"/>
                  </a:moveTo>
                  <a:lnTo>
                    <a:pt x="136" y="321"/>
                  </a:lnTo>
                  <a:cubicBezTo>
                    <a:pt x="110" y="343"/>
                    <a:pt x="84" y="365"/>
                    <a:pt x="59" y="388"/>
                  </a:cubicBezTo>
                  <a:cubicBezTo>
                    <a:pt x="21" y="418"/>
                    <a:pt x="6" y="397"/>
                    <a:pt x="0" y="350"/>
                  </a:cubicBezTo>
                  <a:lnTo>
                    <a:pt x="35" y="321"/>
                  </a:lnTo>
                  <a:lnTo>
                    <a:pt x="115" y="252"/>
                  </a:lnTo>
                  <a:cubicBezTo>
                    <a:pt x="143" y="221"/>
                    <a:pt x="150" y="189"/>
                    <a:pt x="112" y="154"/>
                  </a:cubicBezTo>
                  <a:cubicBezTo>
                    <a:pt x="86" y="132"/>
                    <a:pt x="60" y="110"/>
                    <a:pt x="35" y="88"/>
                  </a:cubicBezTo>
                  <a:lnTo>
                    <a:pt x="0" y="58"/>
                  </a:lnTo>
                  <a:cubicBezTo>
                    <a:pt x="4" y="4"/>
                    <a:pt x="26" y="0"/>
                    <a:pt x="56" y="19"/>
                  </a:cubicBezTo>
                  <a:lnTo>
                    <a:pt x="136" y="88"/>
                  </a:lnTo>
                  <a:cubicBezTo>
                    <a:pt x="162" y="110"/>
                    <a:pt x="188" y="132"/>
                    <a:pt x="214" y="154"/>
                  </a:cubicBezTo>
                  <a:cubicBezTo>
                    <a:pt x="252" y="189"/>
                    <a:pt x="245" y="221"/>
                    <a:pt x="217" y="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pPr defTabSz="1218565" fontAlgn="auto">
                <a:spcBef>
                  <a:spcPts val="0"/>
                </a:spcBef>
                <a:spcAft>
                  <a:spcPts val="0"/>
                </a:spcAft>
                <a:defRPr/>
              </a:pPr>
              <a:endParaRPr lang="zh-CN" altLang="en-US" kern="0">
                <a:solidFill>
                  <a:sysClr val="windowText" lastClr="000000"/>
                </a:solidFill>
              </a:endParaRPr>
            </a:p>
          </p:txBody>
        </p:sp>
      </p:grpSp>
      <p:grpSp>
        <p:nvGrpSpPr>
          <p:cNvPr id="84" name="组合 83"/>
          <p:cNvGrpSpPr/>
          <p:nvPr/>
        </p:nvGrpSpPr>
        <p:grpSpPr>
          <a:xfrm>
            <a:off x="9471320" y="1700808"/>
            <a:ext cx="2009056" cy="2009056"/>
            <a:chOff x="3481448" y="2338049"/>
            <a:chExt cx="2181104" cy="2181104"/>
          </a:xfrm>
        </p:grpSpPr>
        <p:grpSp>
          <p:nvGrpSpPr>
            <p:cNvPr id="85" name="组合 84"/>
            <p:cNvGrpSpPr/>
            <p:nvPr/>
          </p:nvGrpSpPr>
          <p:grpSpPr>
            <a:xfrm>
              <a:off x="3481448" y="2338049"/>
              <a:ext cx="2181104" cy="2181104"/>
              <a:chOff x="304800" y="673100"/>
              <a:chExt cx="4000500" cy="4000500"/>
            </a:xfrm>
            <a:effectLst>
              <a:outerShdw blurRad="444500" dist="254000" dir="8100000" algn="tr" rotWithShape="0">
                <a:prstClr val="black">
                  <a:alpha val="50000"/>
                </a:prstClr>
              </a:outerShdw>
            </a:effectLst>
          </p:grpSpPr>
          <p:sp>
            <p:nvSpPr>
              <p:cNvPr id="87" name="同心圆 8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sp>
            <p:nvSpPr>
              <p:cNvPr id="88" name="椭圆 87"/>
              <p:cNvSpPr/>
              <p:nvPr/>
            </p:nvSpPr>
            <p:spPr>
              <a:xfrm>
                <a:off x="392112" y="760412"/>
                <a:ext cx="3825873" cy="3825873"/>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fontAlgn="auto">
                  <a:spcBef>
                    <a:spcPts val="0"/>
                  </a:spcBef>
                  <a:spcAft>
                    <a:spcPts val="0"/>
                  </a:spcAft>
                  <a:defRPr/>
                </a:pPr>
                <a:endParaRPr lang="zh-CN" altLang="en-US" kern="0">
                  <a:solidFill>
                    <a:schemeClr val="tx1">
                      <a:lumMod val="85000"/>
                      <a:lumOff val="15000"/>
                    </a:schemeClr>
                  </a:solidFill>
                  <a:latin typeface="+mj-ea"/>
                  <a:ea typeface="+mj-ea"/>
                </a:endParaRPr>
              </a:p>
            </p:txBody>
          </p:sp>
        </p:grpSp>
        <p:sp>
          <p:nvSpPr>
            <p:cNvPr id="86" name="TextBox 71"/>
            <p:cNvSpPr txBox="1"/>
            <p:nvPr/>
          </p:nvSpPr>
          <p:spPr>
            <a:xfrm>
              <a:off x="3835051" y="3125467"/>
              <a:ext cx="1376908" cy="545821"/>
            </a:xfrm>
            <a:prstGeom prst="rect">
              <a:avLst/>
            </a:prstGeom>
            <a:noFill/>
          </p:spPr>
          <p:txBody>
            <a:bodyPr wrap="none" rtlCol="0">
              <a:spAutoFit/>
            </a:bodyPr>
            <a:lstStyle/>
            <a:p>
              <a:pPr defTabSz="1218565" fontAlgn="auto">
                <a:spcBef>
                  <a:spcPts val="0"/>
                </a:spcBef>
                <a:spcAft>
                  <a:spcPts val="0"/>
                </a:spcAft>
                <a:defRPr/>
              </a:pPr>
              <a:r>
                <a:rPr lang="zh-CN" altLang="en-US" sz="2665" kern="0" dirty="0">
                  <a:solidFill>
                    <a:schemeClr val="tx1">
                      <a:lumMod val="85000"/>
                      <a:lumOff val="15000"/>
                    </a:schemeClr>
                  </a:solidFill>
                  <a:latin typeface="+mj-ea"/>
                  <a:ea typeface="+mj-ea"/>
                </a:rPr>
                <a:t>方案</a:t>
              </a:r>
              <a:r>
                <a:rPr lang="en-US" altLang="zh-CN" sz="2665" kern="0" dirty="0">
                  <a:solidFill>
                    <a:schemeClr val="tx1">
                      <a:lumMod val="85000"/>
                      <a:lumOff val="15000"/>
                    </a:schemeClr>
                  </a:solidFill>
                  <a:latin typeface="+mj-ea"/>
                  <a:ea typeface="+mj-ea"/>
                </a:rPr>
                <a:t>04</a:t>
              </a:r>
              <a:endParaRPr lang="zh-CN" altLang="en-US" sz="2665" kern="0" dirty="0">
                <a:solidFill>
                  <a:schemeClr val="tx1">
                    <a:lumMod val="85000"/>
                    <a:lumOff val="15000"/>
                  </a:schemeClr>
                </a:solidFill>
                <a:latin typeface="+mj-ea"/>
                <a:ea typeface="+mj-ea"/>
              </a:endParaRPr>
            </a:p>
          </p:txBody>
        </p:sp>
      </p:grpSp>
      <p:sp>
        <p:nvSpPr>
          <p:cNvPr id="89" name="矩形 88"/>
          <p:cNvSpPr/>
          <p:nvPr/>
        </p:nvSpPr>
        <p:spPr>
          <a:xfrm>
            <a:off x="9524271" y="4024190"/>
            <a:ext cx="2089612" cy="1938978"/>
          </a:xfrm>
          <a:prstGeom prst="rect">
            <a:avLst/>
          </a:prstGeom>
          <a:noFill/>
          <a:ln>
            <a:noFill/>
          </a:ln>
        </p:spPr>
        <p:txBody>
          <a:bodyPr wrap="square" lIns="91428" tIns="45713" rIns="91428" bIns="45713">
            <a:spAutoFit/>
          </a:bodyPr>
          <a:lstStyle/>
          <a:p>
            <a:pPr algn="just" defTabSz="1218565" fontAlgn="auto">
              <a:lnSpc>
                <a:spcPct val="150000"/>
              </a:lnSpc>
              <a:spcBef>
                <a:spcPts val="0"/>
              </a:spcBef>
              <a:spcAft>
                <a:spcPts val="0"/>
              </a:spcAft>
              <a:defRPr/>
            </a:pPr>
            <a:r>
              <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rPr>
              <a:t>请在这里输入您的文字；请在这里输入您的文字；请在这里输入您的文字；请在这里输入您的文字。</a:t>
            </a:r>
            <a:endParaRPr lang="zh-CN" altLang="en-US" sz="1600" kern="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40"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1250" advTm="1000">
        <p14:flip dir="r"/>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barn(inVertical)">
                                          <p:cBhvr>
                                            <p:cTn id="7" dur="500"/>
                                            <p:tgtEl>
                                              <p:spTgt spid="40"/>
                                            </p:tgtEl>
                                          </p:cBhvr>
                                        </p:animEffect>
                                      </p:childTnLst>
                                    </p:cTn>
                                  </p:par>
                                </p:childTnLst>
                              </p:cTn>
                            </p:par>
                            <p:par>
                              <p:cTn id="8" fill="hold">
                                <p:stCondLst>
                                  <p:cond delay="500"/>
                                </p:stCondLst>
                                <p:childTnLst>
                                  <p:par>
                                    <p:cTn id="9" presetID="2" presetClass="entr" presetSubtype="1" accel="52000" fill="hold" nodeType="afterEffect" p14:presetBounceEnd="40000">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14:bounceEnd="40000">
                                          <p:cBhvr additive="base">
                                            <p:cTn id="11" dur="1300" fill="hold"/>
                                            <p:tgtEl>
                                              <p:spTgt spid="29"/>
                                            </p:tgtEl>
                                            <p:attrNameLst>
                                              <p:attrName>ppt_x</p:attrName>
                                            </p:attrNameLst>
                                          </p:cBhvr>
                                          <p:tavLst>
                                            <p:tav tm="0">
                                              <p:val>
                                                <p:strVal val="#ppt_x"/>
                                              </p:val>
                                            </p:tav>
                                            <p:tav tm="100000">
                                              <p:val>
                                                <p:strVal val="#ppt_x"/>
                                              </p:val>
                                            </p:tav>
                                          </p:tavLst>
                                        </p:anim>
                                        <p:anim calcmode="lin" valueType="num" p14:bounceEnd="40000">
                                          <p:cBhvr additive="base">
                                            <p:cTn id="12" dur="1300" fill="hold"/>
                                            <p:tgtEl>
                                              <p:spTgt spid="29"/>
                                            </p:tgtEl>
                                            <p:attrNameLst>
                                              <p:attrName>ppt_y</p:attrName>
                                            </p:attrNameLst>
                                          </p:cBhvr>
                                          <p:tavLst>
                                            <p:tav tm="0">
                                              <p:val>
                                                <p:strVal val="0-#ppt_h/2"/>
                                              </p:val>
                                            </p:tav>
                                            <p:tav tm="100000">
                                              <p:val>
                                                <p:strVal val="#ppt_y"/>
                                              </p:val>
                                            </p:tav>
                                          </p:tavLst>
                                        </p:anim>
                                      </p:childTnLst>
                                    </p:cTn>
                                  </p:par>
                                </p:childTnLst>
                              </p:cTn>
                            </p:par>
                            <p:par>
                              <p:cTn id="13" fill="hold">
                                <p:stCondLst>
                                  <p:cond delay="2000"/>
                                </p:stCondLst>
                                <p:childTnLst>
                                  <p:par>
                                    <p:cTn id="14" presetID="22" presetClass="entr" presetSubtype="1" fill="hold" grpId="0"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up)">
                                          <p:cBhvr>
                                            <p:cTn id="16" dur="500"/>
                                            <p:tgtEl>
                                              <p:spTgt spid="59"/>
                                            </p:tgtEl>
                                          </p:cBhvr>
                                        </p:animEffect>
                                      </p:childTnLst>
                                    </p:cTn>
                                  </p:par>
                                </p:childTnLst>
                              </p:cTn>
                            </p:par>
                            <p:par>
                              <p:cTn id="17" fill="hold">
                                <p:stCondLst>
                                  <p:cond delay="2500"/>
                                </p:stCondLst>
                                <p:childTnLst>
                                  <p:par>
                                    <p:cTn id="18" presetID="2" presetClass="entr" presetSubtype="8" fill="hold" nodeType="afterEffect" p14:presetBounceEnd="40000">
                                      <p:stCondLst>
                                        <p:cond delay="0"/>
                                      </p:stCondLst>
                                      <p:childTnLst>
                                        <p:set>
                                          <p:cBhvr>
                                            <p:cTn id="19" dur="1" fill="hold">
                                              <p:stCondLst>
                                                <p:cond delay="0"/>
                                              </p:stCondLst>
                                            </p:cTn>
                                            <p:tgtEl>
                                              <p:spTgt spid="60"/>
                                            </p:tgtEl>
                                            <p:attrNameLst>
                                              <p:attrName>style.visibility</p:attrName>
                                            </p:attrNameLst>
                                          </p:cBhvr>
                                          <p:to>
                                            <p:strVal val="visible"/>
                                          </p:to>
                                        </p:set>
                                        <p:anim calcmode="lin" valueType="num" p14:bounceEnd="40000">
                                          <p:cBhvr additive="base">
                                            <p:cTn id="20" dur="500" fill="hold"/>
                                            <p:tgtEl>
                                              <p:spTgt spid="60"/>
                                            </p:tgtEl>
                                            <p:attrNameLst>
                                              <p:attrName>ppt_x</p:attrName>
                                            </p:attrNameLst>
                                          </p:cBhvr>
                                          <p:tavLst>
                                            <p:tav tm="0">
                                              <p:val>
                                                <p:strVal val="0-#ppt_w/2"/>
                                              </p:val>
                                            </p:tav>
                                            <p:tav tm="100000">
                                              <p:val>
                                                <p:strVal val="#ppt_x"/>
                                              </p:val>
                                            </p:tav>
                                          </p:tavLst>
                                        </p:anim>
                                        <p:anim calcmode="lin" valueType="num" p14:bounceEnd="40000">
                                          <p:cBhvr additive="base">
                                            <p:cTn id="21" dur="500" fill="hold"/>
                                            <p:tgtEl>
                                              <p:spTgt spid="60"/>
                                            </p:tgtEl>
                                            <p:attrNameLst>
                                              <p:attrName>ppt_y</p:attrName>
                                            </p:attrNameLst>
                                          </p:cBhvr>
                                          <p:tavLst>
                                            <p:tav tm="0">
                                              <p:val>
                                                <p:strVal val="#ppt_y"/>
                                              </p:val>
                                            </p:tav>
                                            <p:tav tm="100000">
                                              <p:val>
                                                <p:strVal val="#ppt_y"/>
                                              </p:val>
                                            </p:tav>
                                          </p:tavLst>
                                        </p:anim>
                                      </p:childTnLst>
                                    </p:cTn>
                                  </p:par>
                                </p:childTnLst>
                              </p:cTn>
                            </p:par>
                            <p:par>
                              <p:cTn id="22" fill="hold">
                                <p:stCondLst>
                                  <p:cond delay="3000"/>
                                </p:stCondLst>
                                <p:childTnLst>
                                  <p:par>
                                    <p:cTn id="23" presetID="2" presetClass="entr" presetSubtype="1" accel="52000" fill="hold" nodeType="afterEffect" p14:presetBounceEnd="40000">
                                      <p:stCondLst>
                                        <p:cond delay="0"/>
                                      </p:stCondLst>
                                      <p:childTnLst>
                                        <p:set>
                                          <p:cBhvr>
                                            <p:cTn id="24" dur="1" fill="hold">
                                              <p:stCondLst>
                                                <p:cond delay="0"/>
                                              </p:stCondLst>
                                            </p:cTn>
                                            <p:tgtEl>
                                              <p:spTgt spid="64"/>
                                            </p:tgtEl>
                                            <p:attrNameLst>
                                              <p:attrName>style.visibility</p:attrName>
                                            </p:attrNameLst>
                                          </p:cBhvr>
                                          <p:to>
                                            <p:strVal val="visible"/>
                                          </p:to>
                                        </p:set>
                                        <p:anim calcmode="lin" valueType="num" p14:bounceEnd="40000">
                                          <p:cBhvr additive="base">
                                            <p:cTn id="25" dur="1300" fill="hold"/>
                                            <p:tgtEl>
                                              <p:spTgt spid="64"/>
                                            </p:tgtEl>
                                            <p:attrNameLst>
                                              <p:attrName>ppt_x</p:attrName>
                                            </p:attrNameLst>
                                          </p:cBhvr>
                                          <p:tavLst>
                                            <p:tav tm="0">
                                              <p:val>
                                                <p:strVal val="#ppt_x"/>
                                              </p:val>
                                            </p:tav>
                                            <p:tav tm="100000">
                                              <p:val>
                                                <p:strVal val="#ppt_x"/>
                                              </p:val>
                                            </p:tav>
                                          </p:tavLst>
                                        </p:anim>
                                        <p:anim calcmode="lin" valueType="num" p14:bounceEnd="40000">
                                          <p:cBhvr additive="base">
                                            <p:cTn id="26" dur="1300" fill="hold"/>
                                            <p:tgtEl>
                                              <p:spTgt spid="64"/>
                                            </p:tgtEl>
                                            <p:attrNameLst>
                                              <p:attrName>ppt_y</p:attrName>
                                            </p:attrNameLst>
                                          </p:cBhvr>
                                          <p:tavLst>
                                            <p:tav tm="0">
                                              <p:val>
                                                <p:strVal val="0-#ppt_h/2"/>
                                              </p:val>
                                            </p:tav>
                                            <p:tav tm="100000">
                                              <p:val>
                                                <p:strVal val="#ppt_y"/>
                                              </p:val>
                                            </p:tav>
                                          </p:tavLst>
                                        </p:anim>
                                      </p:childTnLst>
                                    </p:cTn>
                                  </p:par>
                                </p:childTnLst>
                              </p:cTn>
                            </p:par>
                            <p:par>
                              <p:cTn id="27" fill="hold">
                                <p:stCondLst>
                                  <p:cond delay="4500"/>
                                </p:stCondLst>
                                <p:childTnLst>
                                  <p:par>
                                    <p:cTn id="28" presetID="22" presetClass="entr" presetSubtype="1"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wipe(up)">
                                          <p:cBhvr>
                                            <p:cTn id="30" dur="500"/>
                                            <p:tgtEl>
                                              <p:spTgt spid="69"/>
                                            </p:tgtEl>
                                          </p:cBhvr>
                                        </p:animEffect>
                                      </p:childTnLst>
                                    </p:cTn>
                                  </p:par>
                                </p:childTnLst>
                              </p:cTn>
                            </p:par>
                            <p:par>
                              <p:cTn id="31" fill="hold">
                                <p:stCondLst>
                                  <p:cond delay="5000"/>
                                </p:stCondLst>
                                <p:childTnLst>
                                  <p:par>
                                    <p:cTn id="32" presetID="2" presetClass="entr" presetSubtype="8" fill="hold" nodeType="afterEffect" p14:presetBounceEnd="40000">
                                      <p:stCondLst>
                                        <p:cond delay="0"/>
                                      </p:stCondLst>
                                      <p:childTnLst>
                                        <p:set>
                                          <p:cBhvr>
                                            <p:cTn id="33" dur="1" fill="hold">
                                              <p:stCondLst>
                                                <p:cond delay="0"/>
                                              </p:stCondLst>
                                            </p:cTn>
                                            <p:tgtEl>
                                              <p:spTgt spid="70"/>
                                            </p:tgtEl>
                                            <p:attrNameLst>
                                              <p:attrName>style.visibility</p:attrName>
                                            </p:attrNameLst>
                                          </p:cBhvr>
                                          <p:to>
                                            <p:strVal val="visible"/>
                                          </p:to>
                                        </p:set>
                                        <p:anim calcmode="lin" valueType="num" p14:bounceEnd="40000">
                                          <p:cBhvr additive="base">
                                            <p:cTn id="34" dur="500" fill="hold"/>
                                            <p:tgtEl>
                                              <p:spTgt spid="70"/>
                                            </p:tgtEl>
                                            <p:attrNameLst>
                                              <p:attrName>ppt_x</p:attrName>
                                            </p:attrNameLst>
                                          </p:cBhvr>
                                          <p:tavLst>
                                            <p:tav tm="0">
                                              <p:val>
                                                <p:strVal val="0-#ppt_w/2"/>
                                              </p:val>
                                            </p:tav>
                                            <p:tav tm="100000">
                                              <p:val>
                                                <p:strVal val="#ppt_x"/>
                                              </p:val>
                                            </p:tav>
                                          </p:tavLst>
                                        </p:anim>
                                        <p:anim calcmode="lin" valueType="num" p14:bounceEnd="40000">
                                          <p:cBhvr additive="base">
                                            <p:cTn id="35" dur="500" fill="hold"/>
                                            <p:tgtEl>
                                              <p:spTgt spid="70"/>
                                            </p:tgtEl>
                                            <p:attrNameLst>
                                              <p:attrName>ppt_y</p:attrName>
                                            </p:attrNameLst>
                                          </p:cBhvr>
                                          <p:tavLst>
                                            <p:tav tm="0">
                                              <p:val>
                                                <p:strVal val="#ppt_y"/>
                                              </p:val>
                                            </p:tav>
                                            <p:tav tm="100000">
                                              <p:val>
                                                <p:strVal val="#ppt_y"/>
                                              </p:val>
                                            </p:tav>
                                          </p:tavLst>
                                        </p:anim>
                                      </p:childTnLst>
                                    </p:cTn>
                                  </p:par>
                                </p:childTnLst>
                              </p:cTn>
                            </p:par>
                            <p:par>
                              <p:cTn id="36" fill="hold">
                                <p:stCondLst>
                                  <p:cond delay="5500"/>
                                </p:stCondLst>
                                <p:childTnLst>
                                  <p:par>
                                    <p:cTn id="37" presetID="2" presetClass="entr" presetSubtype="1" accel="52000" fill="hold" nodeType="afterEffect" p14:presetBounceEnd="40000">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14:bounceEnd="40000">
                                          <p:cBhvr additive="base">
                                            <p:cTn id="39" dur="1300" fill="hold"/>
                                            <p:tgtEl>
                                              <p:spTgt spid="74"/>
                                            </p:tgtEl>
                                            <p:attrNameLst>
                                              <p:attrName>ppt_x</p:attrName>
                                            </p:attrNameLst>
                                          </p:cBhvr>
                                          <p:tavLst>
                                            <p:tav tm="0">
                                              <p:val>
                                                <p:strVal val="#ppt_x"/>
                                              </p:val>
                                            </p:tav>
                                            <p:tav tm="100000">
                                              <p:val>
                                                <p:strVal val="#ppt_x"/>
                                              </p:val>
                                            </p:tav>
                                          </p:tavLst>
                                        </p:anim>
                                        <p:anim calcmode="lin" valueType="num" p14:bounceEnd="40000">
                                          <p:cBhvr additive="base">
                                            <p:cTn id="40" dur="1300" fill="hold"/>
                                            <p:tgtEl>
                                              <p:spTgt spid="74"/>
                                            </p:tgtEl>
                                            <p:attrNameLst>
                                              <p:attrName>ppt_y</p:attrName>
                                            </p:attrNameLst>
                                          </p:cBhvr>
                                          <p:tavLst>
                                            <p:tav tm="0">
                                              <p:val>
                                                <p:strVal val="0-#ppt_h/2"/>
                                              </p:val>
                                            </p:tav>
                                            <p:tav tm="100000">
                                              <p:val>
                                                <p:strVal val="#ppt_y"/>
                                              </p:val>
                                            </p:tav>
                                          </p:tavLst>
                                        </p:anim>
                                      </p:childTnLst>
                                    </p:cTn>
                                  </p:par>
                                </p:childTnLst>
                              </p:cTn>
                            </p:par>
                            <p:par>
                              <p:cTn id="41" fill="hold">
                                <p:stCondLst>
                                  <p:cond delay="7000"/>
                                </p:stCondLst>
                                <p:childTnLst>
                                  <p:par>
                                    <p:cTn id="42" presetID="22" presetClass="entr" presetSubtype="1" fill="hold" grpId="0" nodeType="after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wipe(up)">
                                          <p:cBhvr>
                                            <p:cTn id="44" dur="500"/>
                                            <p:tgtEl>
                                              <p:spTgt spid="79"/>
                                            </p:tgtEl>
                                          </p:cBhvr>
                                        </p:animEffect>
                                      </p:childTnLst>
                                    </p:cTn>
                                  </p:par>
                                </p:childTnLst>
                              </p:cTn>
                            </p:par>
                            <p:par>
                              <p:cTn id="45" fill="hold">
                                <p:stCondLst>
                                  <p:cond delay="7500"/>
                                </p:stCondLst>
                                <p:childTnLst>
                                  <p:par>
                                    <p:cTn id="46" presetID="2" presetClass="entr" presetSubtype="8" fill="hold" nodeType="afterEffect" p14:presetBounceEnd="40000">
                                      <p:stCondLst>
                                        <p:cond delay="0"/>
                                      </p:stCondLst>
                                      <p:childTnLst>
                                        <p:set>
                                          <p:cBhvr>
                                            <p:cTn id="47" dur="1" fill="hold">
                                              <p:stCondLst>
                                                <p:cond delay="0"/>
                                              </p:stCondLst>
                                            </p:cTn>
                                            <p:tgtEl>
                                              <p:spTgt spid="80"/>
                                            </p:tgtEl>
                                            <p:attrNameLst>
                                              <p:attrName>style.visibility</p:attrName>
                                            </p:attrNameLst>
                                          </p:cBhvr>
                                          <p:to>
                                            <p:strVal val="visible"/>
                                          </p:to>
                                        </p:set>
                                        <p:anim calcmode="lin" valueType="num" p14:bounceEnd="40000">
                                          <p:cBhvr additive="base">
                                            <p:cTn id="48" dur="500" fill="hold"/>
                                            <p:tgtEl>
                                              <p:spTgt spid="80"/>
                                            </p:tgtEl>
                                            <p:attrNameLst>
                                              <p:attrName>ppt_x</p:attrName>
                                            </p:attrNameLst>
                                          </p:cBhvr>
                                          <p:tavLst>
                                            <p:tav tm="0">
                                              <p:val>
                                                <p:strVal val="0-#ppt_w/2"/>
                                              </p:val>
                                            </p:tav>
                                            <p:tav tm="100000">
                                              <p:val>
                                                <p:strVal val="#ppt_x"/>
                                              </p:val>
                                            </p:tav>
                                          </p:tavLst>
                                        </p:anim>
                                        <p:anim calcmode="lin" valueType="num" p14:bounceEnd="40000">
                                          <p:cBhvr additive="base">
                                            <p:cTn id="49" dur="500" fill="hold"/>
                                            <p:tgtEl>
                                              <p:spTgt spid="80"/>
                                            </p:tgtEl>
                                            <p:attrNameLst>
                                              <p:attrName>ppt_y</p:attrName>
                                            </p:attrNameLst>
                                          </p:cBhvr>
                                          <p:tavLst>
                                            <p:tav tm="0">
                                              <p:val>
                                                <p:strVal val="#ppt_y"/>
                                              </p:val>
                                            </p:tav>
                                            <p:tav tm="100000">
                                              <p:val>
                                                <p:strVal val="#ppt_y"/>
                                              </p:val>
                                            </p:tav>
                                          </p:tavLst>
                                        </p:anim>
                                      </p:childTnLst>
                                    </p:cTn>
                                  </p:par>
                                </p:childTnLst>
                              </p:cTn>
                            </p:par>
                            <p:par>
                              <p:cTn id="50" fill="hold">
                                <p:stCondLst>
                                  <p:cond delay="8000"/>
                                </p:stCondLst>
                                <p:childTnLst>
                                  <p:par>
                                    <p:cTn id="51" presetID="2" presetClass="entr" presetSubtype="1" accel="52000" fill="hold" nodeType="afterEffect" p14:presetBounceEnd="40000">
                                      <p:stCondLst>
                                        <p:cond delay="0"/>
                                      </p:stCondLst>
                                      <p:childTnLst>
                                        <p:set>
                                          <p:cBhvr>
                                            <p:cTn id="52" dur="1" fill="hold">
                                              <p:stCondLst>
                                                <p:cond delay="0"/>
                                              </p:stCondLst>
                                            </p:cTn>
                                            <p:tgtEl>
                                              <p:spTgt spid="84"/>
                                            </p:tgtEl>
                                            <p:attrNameLst>
                                              <p:attrName>style.visibility</p:attrName>
                                            </p:attrNameLst>
                                          </p:cBhvr>
                                          <p:to>
                                            <p:strVal val="visible"/>
                                          </p:to>
                                        </p:set>
                                        <p:anim calcmode="lin" valueType="num" p14:bounceEnd="40000">
                                          <p:cBhvr additive="base">
                                            <p:cTn id="53" dur="1300" fill="hold"/>
                                            <p:tgtEl>
                                              <p:spTgt spid="84"/>
                                            </p:tgtEl>
                                            <p:attrNameLst>
                                              <p:attrName>ppt_x</p:attrName>
                                            </p:attrNameLst>
                                          </p:cBhvr>
                                          <p:tavLst>
                                            <p:tav tm="0">
                                              <p:val>
                                                <p:strVal val="#ppt_x"/>
                                              </p:val>
                                            </p:tav>
                                            <p:tav tm="100000">
                                              <p:val>
                                                <p:strVal val="#ppt_x"/>
                                              </p:val>
                                            </p:tav>
                                          </p:tavLst>
                                        </p:anim>
                                        <p:anim calcmode="lin" valueType="num" p14:bounceEnd="40000">
                                          <p:cBhvr additive="base">
                                            <p:cTn id="54" dur="1300" fill="hold"/>
                                            <p:tgtEl>
                                              <p:spTgt spid="84"/>
                                            </p:tgtEl>
                                            <p:attrNameLst>
                                              <p:attrName>ppt_y</p:attrName>
                                            </p:attrNameLst>
                                          </p:cBhvr>
                                          <p:tavLst>
                                            <p:tav tm="0">
                                              <p:val>
                                                <p:strVal val="0-#ppt_h/2"/>
                                              </p:val>
                                            </p:tav>
                                            <p:tav tm="100000">
                                              <p:val>
                                                <p:strVal val="#ppt_y"/>
                                              </p:val>
                                            </p:tav>
                                          </p:tavLst>
                                        </p:anim>
                                      </p:childTnLst>
                                    </p:cTn>
                                  </p:par>
                                </p:childTnLst>
                              </p:cTn>
                            </p:par>
                            <p:par>
                              <p:cTn id="55" fill="hold">
                                <p:stCondLst>
                                  <p:cond delay="9500"/>
                                </p:stCondLst>
                                <p:childTnLst>
                                  <p:par>
                                    <p:cTn id="56" presetID="22" presetClass="entr" presetSubtype="1" fill="hold" grpId="0" nodeType="afterEffect">
                                      <p:stCondLst>
                                        <p:cond delay="0"/>
                                      </p:stCondLst>
                                      <p:childTnLst>
                                        <p:set>
                                          <p:cBhvr>
                                            <p:cTn id="57" dur="1" fill="hold">
                                              <p:stCondLst>
                                                <p:cond delay="0"/>
                                              </p:stCondLst>
                                            </p:cTn>
                                            <p:tgtEl>
                                              <p:spTgt spid="89"/>
                                            </p:tgtEl>
                                            <p:attrNameLst>
                                              <p:attrName>style.visibility</p:attrName>
                                            </p:attrNameLst>
                                          </p:cBhvr>
                                          <p:to>
                                            <p:strVal val="visible"/>
                                          </p:to>
                                        </p:set>
                                        <p:animEffect transition="in" filter="wipe(up)">
                                          <p:cBhvr>
                                            <p:cTn id="58"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9" grpId="0"/>
          <p:bldP spid="79" grpId="0"/>
          <p:bldP spid="89" grpId="0"/>
          <p:bldP spid="4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barn(inVertical)">
                                          <p:cBhvr>
                                            <p:cTn id="7" dur="500"/>
                                            <p:tgtEl>
                                              <p:spTgt spid="40"/>
                                            </p:tgtEl>
                                          </p:cBhvr>
                                        </p:animEffect>
                                      </p:childTnLst>
                                    </p:cTn>
                                  </p:par>
                                </p:childTnLst>
                              </p:cTn>
                            </p:par>
                            <p:par>
                              <p:cTn id="8" fill="hold">
                                <p:stCondLst>
                                  <p:cond delay="500"/>
                                </p:stCondLst>
                                <p:childTnLst>
                                  <p:par>
                                    <p:cTn id="9" presetID="2" presetClass="entr" presetSubtype="1" accel="52000"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300" fill="hold"/>
                                            <p:tgtEl>
                                              <p:spTgt spid="29"/>
                                            </p:tgtEl>
                                            <p:attrNameLst>
                                              <p:attrName>ppt_x</p:attrName>
                                            </p:attrNameLst>
                                          </p:cBhvr>
                                          <p:tavLst>
                                            <p:tav tm="0">
                                              <p:val>
                                                <p:strVal val="#ppt_x"/>
                                              </p:val>
                                            </p:tav>
                                            <p:tav tm="100000">
                                              <p:val>
                                                <p:strVal val="#ppt_x"/>
                                              </p:val>
                                            </p:tav>
                                          </p:tavLst>
                                        </p:anim>
                                        <p:anim calcmode="lin" valueType="num">
                                          <p:cBhvr additive="base">
                                            <p:cTn id="12" dur="1300" fill="hold"/>
                                            <p:tgtEl>
                                              <p:spTgt spid="29"/>
                                            </p:tgtEl>
                                            <p:attrNameLst>
                                              <p:attrName>ppt_y</p:attrName>
                                            </p:attrNameLst>
                                          </p:cBhvr>
                                          <p:tavLst>
                                            <p:tav tm="0">
                                              <p:val>
                                                <p:strVal val="0-#ppt_h/2"/>
                                              </p:val>
                                            </p:tav>
                                            <p:tav tm="100000">
                                              <p:val>
                                                <p:strVal val="#ppt_y"/>
                                              </p:val>
                                            </p:tav>
                                          </p:tavLst>
                                        </p:anim>
                                      </p:childTnLst>
                                    </p:cTn>
                                  </p:par>
                                </p:childTnLst>
                              </p:cTn>
                            </p:par>
                            <p:par>
                              <p:cTn id="13" fill="hold">
                                <p:stCondLst>
                                  <p:cond delay="2000"/>
                                </p:stCondLst>
                                <p:childTnLst>
                                  <p:par>
                                    <p:cTn id="14" presetID="22" presetClass="entr" presetSubtype="1" fill="hold" grpId="0"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up)">
                                          <p:cBhvr>
                                            <p:cTn id="16" dur="500"/>
                                            <p:tgtEl>
                                              <p:spTgt spid="59"/>
                                            </p:tgtEl>
                                          </p:cBhvr>
                                        </p:animEffect>
                                      </p:childTnLst>
                                    </p:cTn>
                                  </p:par>
                                </p:childTnLst>
                              </p:cTn>
                            </p:par>
                            <p:par>
                              <p:cTn id="17" fill="hold">
                                <p:stCondLst>
                                  <p:cond delay="2500"/>
                                </p:stCondLst>
                                <p:childTnLst>
                                  <p:par>
                                    <p:cTn id="18" presetID="2" presetClass="entr" presetSubtype="8" fill="hold" nodeType="afterEffect">
                                      <p:stCondLst>
                                        <p:cond delay="0"/>
                                      </p:stCondLst>
                                      <p:childTnLst>
                                        <p:set>
                                          <p:cBhvr>
                                            <p:cTn id="19" dur="1" fill="hold">
                                              <p:stCondLst>
                                                <p:cond delay="0"/>
                                              </p:stCondLst>
                                            </p:cTn>
                                            <p:tgtEl>
                                              <p:spTgt spid="60"/>
                                            </p:tgtEl>
                                            <p:attrNameLst>
                                              <p:attrName>style.visibility</p:attrName>
                                            </p:attrNameLst>
                                          </p:cBhvr>
                                          <p:to>
                                            <p:strVal val="visible"/>
                                          </p:to>
                                        </p:set>
                                        <p:anim calcmode="lin" valueType="num">
                                          <p:cBhvr additive="base">
                                            <p:cTn id="20" dur="500" fill="hold"/>
                                            <p:tgtEl>
                                              <p:spTgt spid="60"/>
                                            </p:tgtEl>
                                            <p:attrNameLst>
                                              <p:attrName>ppt_x</p:attrName>
                                            </p:attrNameLst>
                                          </p:cBhvr>
                                          <p:tavLst>
                                            <p:tav tm="0">
                                              <p:val>
                                                <p:strVal val="0-#ppt_w/2"/>
                                              </p:val>
                                            </p:tav>
                                            <p:tav tm="100000">
                                              <p:val>
                                                <p:strVal val="#ppt_x"/>
                                              </p:val>
                                            </p:tav>
                                          </p:tavLst>
                                        </p:anim>
                                        <p:anim calcmode="lin" valueType="num">
                                          <p:cBhvr additive="base">
                                            <p:cTn id="21" dur="500" fill="hold"/>
                                            <p:tgtEl>
                                              <p:spTgt spid="60"/>
                                            </p:tgtEl>
                                            <p:attrNameLst>
                                              <p:attrName>ppt_y</p:attrName>
                                            </p:attrNameLst>
                                          </p:cBhvr>
                                          <p:tavLst>
                                            <p:tav tm="0">
                                              <p:val>
                                                <p:strVal val="#ppt_y"/>
                                              </p:val>
                                            </p:tav>
                                            <p:tav tm="100000">
                                              <p:val>
                                                <p:strVal val="#ppt_y"/>
                                              </p:val>
                                            </p:tav>
                                          </p:tavLst>
                                        </p:anim>
                                      </p:childTnLst>
                                    </p:cTn>
                                  </p:par>
                                </p:childTnLst>
                              </p:cTn>
                            </p:par>
                            <p:par>
                              <p:cTn id="22" fill="hold">
                                <p:stCondLst>
                                  <p:cond delay="3000"/>
                                </p:stCondLst>
                                <p:childTnLst>
                                  <p:par>
                                    <p:cTn id="23" presetID="2" presetClass="entr" presetSubtype="1" accel="52000" fill="hold" nodeType="afterEffect">
                                      <p:stCondLst>
                                        <p:cond delay="0"/>
                                      </p:stCondLst>
                                      <p:childTnLst>
                                        <p:set>
                                          <p:cBhvr>
                                            <p:cTn id="24" dur="1" fill="hold">
                                              <p:stCondLst>
                                                <p:cond delay="0"/>
                                              </p:stCondLst>
                                            </p:cTn>
                                            <p:tgtEl>
                                              <p:spTgt spid="64"/>
                                            </p:tgtEl>
                                            <p:attrNameLst>
                                              <p:attrName>style.visibility</p:attrName>
                                            </p:attrNameLst>
                                          </p:cBhvr>
                                          <p:to>
                                            <p:strVal val="visible"/>
                                          </p:to>
                                        </p:set>
                                        <p:anim calcmode="lin" valueType="num">
                                          <p:cBhvr additive="base">
                                            <p:cTn id="25" dur="1300" fill="hold"/>
                                            <p:tgtEl>
                                              <p:spTgt spid="64"/>
                                            </p:tgtEl>
                                            <p:attrNameLst>
                                              <p:attrName>ppt_x</p:attrName>
                                            </p:attrNameLst>
                                          </p:cBhvr>
                                          <p:tavLst>
                                            <p:tav tm="0">
                                              <p:val>
                                                <p:strVal val="#ppt_x"/>
                                              </p:val>
                                            </p:tav>
                                            <p:tav tm="100000">
                                              <p:val>
                                                <p:strVal val="#ppt_x"/>
                                              </p:val>
                                            </p:tav>
                                          </p:tavLst>
                                        </p:anim>
                                        <p:anim calcmode="lin" valueType="num">
                                          <p:cBhvr additive="base">
                                            <p:cTn id="26" dur="1300" fill="hold"/>
                                            <p:tgtEl>
                                              <p:spTgt spid="64"/>
                                            </p:tgtEl>
                                            <p:attrNameLst>
                                              <p:attrName>ppt_y</p:attrName>
                                            </p:attrNameLst>
                                          </p:cBhvr>
                                          <p:tavLst>
                                            <p:tav tm="0">
                                              <p:val>
                                                <p:strVal val="0-#ppt_h/2"/>
                                              </p:val>
                                            </p:tav>
                                            <p:tav tm="100000">
                                              <p:val>
                                                <p:strVal val="#ppt_y"/>
                                              </p:val>
                                            </p:tav>
                                          </p:tavLst>
                                        </p:anim>
                                      </p:childTnLst>
                                    </p:cTn>
                                  </p:par>
                                </p:childTnLst>
                              </p:cTn>
                            </p:par>
                            <p:par>
                              <p:cTn id="27" fill="hold">
                                <p:stCondLst>
                                  <p:cond delay="4500"/>
                                </p:stCondLst>
                                <p:childTnLst>
                                  <p:par>
                                    <p:cTn id="28" presetID="22" presetClass="entr" presetSubtype="1"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wipe(up)">
                                          <p:cBhvr>
                                            <p:cTn id="30" dur="500"/>
                                            <p:tgtEl>
                                              <p:spTgt spid="69"/>
                                            </p:tgtEl>
                                          </p:cBhvr>
                                        </p:animEffect>
                                      </p:childTnLst>
                                    </p:cTn>
                                  </p:par>
                                </p:childTnLst>
                              </p:cTn>
                            </p:par>
                            <p:par>
                              <p:cTn id="31" fill="hold">
                                <p:stCondLst>
                                  <p:cond delay="5000"/>
                                </p:stCondLst>
                                <p:childTnLst>
                                  <p:par>
                                    <p:cTn id="32" presetID="2" presetClass="entr" presetSubtype="8" fill="hold" nodeType="afterEffect">
                                      <p:stCondLst>
                                        <p:cond delay="0"/>
                                      </p:stCondLst>
                                      <p:childTnLst>
                                        <p:set>
                                          <p:cBhvr>
                                            <p:cTn id="33" dur="1" fill="hold">
                                              <p:stCondLst>
                                                <p:cond delay="0"/>
                                              </p:stCondLst>
                                            </p:cTn>
                                            <p:tgtEl>
                                              <p:spTgt spid="70"/>
                                            </p:tgtEl>
                                            <p:attrNameLst>
                                              <p:attrName>style.visibility</p:attrName>
                                            </p:attrNameLst>
                                          </p:cBhvr>
                                          <p:to>
                                            <p:strVal val="visible"/>
                                          </p:to>
                                        </p:set>
                                        <p:anim calcmode="lin" valueType="num">
                                          <p:cBhvr additive="base">
                                            <p:cTn id="34" dur="500" fill="hold"/>
                                            <p:tgtEl>
                                              <p:spTgt spid="70"/>
                                            </p:tgtEl>
                                            <p:attrNameLst>
                                              <p:attrName>ppt_x</p:attrName>
                                            </p:attrNameLst>
                                          </p:cBhvr>
                                          <p:tavLst>
                                            <p:tav tm="0">
                                              <p:val>
                                                <p:strVal val="0-#ppt_w/2"/>
                                              </p:val>
                                            </p:tav>
                                            <p:tav tm="100000">
                                              <p:val>
                                                <p:strVal val="#ppt_x"/>
                                              </p:val>
                                            </p:tav>
                                          </p:tavLst>
                                        </p:anim>
                                        <p:anim calcmode="lin" valueType="num">
                                          <p:cBhvr additive="base">
                                            <p:cTn id="35" dur="500" fill="hold"/>
                                            <p:tgtEl>
                                              <p:spTgt spid="70"/>
                                            </p:tgtEl>
                                            <p:attrNameLst>
                                              <p:attrName>ppt_y</p:attrName>
                                            </p:attrNameLst>
                                          </p:cBhvr>
                                          <p:tavLst>
                                            <p:tav tm="0">
                                              <p:val>
                                                <p:strVal val="#ppt_y"/>
                                              </p:val>
                                            </p:tav>
                                            <p:tav tm="100000">
                                              <p:val>
                                                <p:strVal val="#ppt_y"/>
                                              </p:val>
                                            </p:tav>
                                          </p:tavLst>
                                        </p:anim>
                                      </p:childTnLst>
                                    </p:cTn>
                                  </p:par>
                                </p:childTnLst>
                              </p:cTn>
                            </p:par>
                            <p:par>
                              <p:cTn id="36" fill="hold">
                                <p:stCondLst>
                                  <p:cond delay="5500"/>
                                </p:stCondLst>
                                <p:childTnLst>
                                  <p:par>
                                    <p:cTn id="37" presetID="2" presetClass="entr" presetSubtype="1" accel="52000" fill="hold" nodeType="after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1300" fill="hold"/>
                                            <p:tgtEl>
                                              <p:spTgt spid="74"/>
                                            </p:tgtEl>
                                            <p:attrNameLst>
                                              <p:attrName>ppt_x</p:attrName>
                                            </p:attrNameLst>
                                          </p:cBhvr>
                                          <p:tavLst>
                                            <p:tav tm="0">
                                              <p:val>
                                                <p:strVal val="#ppt_x"/>
                                              </p:val>
                                            </p:tav>
                                            <p:tav tm="100000">
                                              <p:val>
                                                <p:strVal val="#ppt_x"/>
                                              </p:val>
                                            </p:tav>
                                          </p:tavLst>
                                        </p:anim>
                                        <p:anim calcmode="lin" valueType="num">
                                          <p:cBhvr additive="base">
                                            <p:cTn id="40" dur="1300" fill="hold"/>
                                            <p:tgtEl>
                                              <p:spTgt spid="74"/>
                                            </p:tgtEl>
                                            <p:attrNameLst>
                                              <p:attrName>ppt_y</p:attrName>
                                            </p:attrNameLst>
                                          </p:cBhvr>
                                          <p:tavLst>
                                            <p:tav tm="0">
                                              <p:val>
                                                <p:strVal val="0-#ppt_h/2"/>
                                              </p:val>
                                            </p:tav>
                                            <p:tav tm="100000">
                                              <p:val>
                                                <p:strVal val="#ppt_y"/>
                                              </p:val>
                                            </p:tav>
                                          </p:tavLst>
                                        </p:anim>
                                      </p:childTnLst>
                                    </p:cTn>
                                  </p:par>
                                </p:childTnLst>
                              </p:cTn>
                            </p:par>
                            <p:par>
                              <p:cTn id="41" fill="hold">
                                <p:stCondLst>
                                  <p:cond delay="7000"/>
                                </p:stCondLst>
                                <p:childTnLst>
                                  <p:par>
                                    <p:cTn id="42" presetID="22" presetClass="entr" presetSubtype="1" fill="hold" grpId="0" nodeType="after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wipe(up)">
                                          <p:cBhvr>
                                            <p:cTn id="44" dur="500"/>
                                            <p:tgtEl>
                                              <p:spTgt spid="79"/>
                                            </p:tgtEl>
                                          </p:cBhvr>
                                        </p:animEffect>
                                      </p:childTnLst>
                                    </p:cTn>
                                  </p:par>
                                </p:childTnLst>
                              </p:cTn>
                            </p:par>
                            <p:par>
                              <p:cTn id="45" fill="hold">
                                <p:stCondLst>
                                  <p:cond delay="7500"/>
                                </p:stCondLst>
                                <p:childTnLst>
                                  <p:par>
                                    <p:cTn id="46" presetID="2" presetClass="entr" presetSubtype="8" fill="hold" nodeType="afterEffect">
                                      <p:stCondLst>
                                        <p:cond delay="0"/>
                                      </p:stCondLst>
                                      <p:childTnLst>
                                        <p:set>
                                          <p:cBhvr>
                                            <p:cTn id="47" dur="1" fill="hold">
                                              <p:stCondLst>
                                                <p:cond delay="0"/>
                                              </p:stCondLst>
                                            </p:cTn>
                                            <p:tgtEl>
                                              <p:spTgt spid="80"/>
                                            </p:tgtEl>
                                            <p:attrNameLst>
                                              <p:attrName>style.visibility</p:attrName>
                                            </p:attrNameLst>
                                          </p:cBhvr>
                                          <p:to>
                                            <p:strVal val="visible"/>
                                          </p:to>
                                        </p:set>
                                        <p:anim calcmode="lin" valueType="num">
                                          <p:cBhvr additive="base">
                                            <p:cTn id="48" dur="500" fill="hold"/>
                                            <p:tgtEl>
                                              <p:spTgt spid="80"/>
                                            </p:tgtEl>
                                            <p:attrNameLst>
                                              <p:attrName>ppt_x</p:attrName>
                                            </p:attrNameLst>
                                          </p:cBhvr>
                                          <p:tavLst>
                                            <p:tav tm="0">
                                              <p:val>
                                                <p:strVal val="0-#ppt_w/2"/>
                                              </p:val>
                                            </p:tav>
                                            <p:tav tm="100000">
                                              <p:val>
                                                <p:strVal val="#ppt_x"/>
                                              </p:val>
                                            </p:tav>
                                          </p:tavLst>
                                        </p:anim>
                                        <p:anim calcmode="lin" valueType="num">
                                          <p:cBhvr additive="base">
                                            <p:cTn id="49" dur="500" fill="hold"/>
                                            <p:tgtEl>
                                              <p:spTgt spid="80"/>
                                            </p:tgtEl>
                                            <p:attrNameLst>
                                              <p:attrName>ppt_y</p:attrName>
                                            </p:attrNameLst>
                                          </p:cBhvr>
                                          <p:tavLst>
                                            <p:tav tm="0">
                                              <p:val>
                                                <p:strVal val="#ppt_y"/>
                                              </p:val>
                                            </p:tav>
                                            <p:tav tm="100000">
                                              <p:val>
                                                <p:strVal val="#ppt_y"/>
                                              </p:val>
                                            </p:tav>
                                          </p:tavLst>
                                        </p:anim>
                                      </p:childTnLst>
                                    </p:cTn>
                                  </p:par>
                                </p:childTnLst>
                              </p:cTn>
                            </p:par>
                            <p:par>
                              <p:cTn id="50" fill="hold">
                                <p:stCondLst>
                                  <p:cond delay="8000"/>
                                </p:stCondLst>
                                <p:childTnLst>
                                  <p:par>
                                    <p:cTn id="51" presetID="2" presetClass="entr" presetSubtype="1" accel="52000" fill="hold" nodeType="afterEffect">
                                      <p:stCondLst>
                                        <p:cond delay="0"/>
                                      </p:stCondLst>
                                      <p:childTnLst>
                                        <p:set>
                                          <p:cBhvr>
                                            <p:cTn id="52" dur="1" fill="hold">
                                              <p:stCondLst>
                                                <p:cond delay="0"/>
                                              </p:stCondLst>
                                            </p:cTn>
                                            <p:tgtEl>
                                              <p:spTgt spid="84"/>
                                            </p:tgtEl>
                                            <p:attrNameLst>
                                              <p:attrName>style.visibility</p:attrName>
                                            </p:attrNameLst>
                                          </p:cBhvr>
                                          <p:to>
                                            <p:strVal val="visible"/>
                                          </p:to>
                                        </p:set>
                                        <p:anim calcmode="lin" valueType="num">
                                          <p:cBhvr additive="base">
                                            <p:cTn id="53" dur="1300" fill="hold"/>
                                            <p:tgtEl>
                                              <p:spTgt spid="84"/>
                                            </p:tgtEl>
                                            <p:attrNameLst>
                                              <p:attrName>ppt_x</p:attrName>
                                            </p:attrNameLst>
                                          </p:cBhvr>
                                          <p:tavLst>
                                            <p:tav tm="0">
                                              <p:val>
                                                <p:strVal val="#ppt_x"/>
                                              </p:val>
                                            </p:tav>
                                            <p:tav tm="100000">
                                              <p:val>
                                                <p:strVal val="#ppt_x"/>
                                              </p:val>
                                            </p:tav>
                                          </p:tavLst>
                                        </p:anim>
                                        <p:anim calcmode="lin" valueType="num">
                                          <p:cBhvr additive="base">
                                            <p:cTn id="54" dur="1300" fill="hold"/>
                                            <p:tgtEl>
                                              <p:spTgt spid="84"/>
                                            </p:tgtEl>
                                            <p:attrNameLst>
                                              <p:attrName>ppt_y</p:attrName>
                                            </p:attrNameLst>
                                          </p:cBhvr>
                                          <p:tavLst>
                                            <p:tav tm="0">
                                              <p:val>
                                                <p:strVal val="0-#ppt_h/2"/>
                                              </p:val>
                                            </p:tav>
                                            <p:tav tm="100000">
                                              <p:val>
                                                <p:strVal val="#ppt_y"/>
                                              </p:val>
                                            </p:tav>
                                          </p:tavLst>
                                        </p:anim>
                                      </p:childTnLst>
                                    </p:cTn>
                                  </p:par>
                                </p:childTnLst>
                              </p:cTn>
                            </p:par>
                            <p:par>
                              <p:cTn id="55" fill="hold">
                                <p:stCondLst>
                                  <p:cond delay="9500"/>
                                </p:stCondLst>
                                <p:childTnLst>
                                  <p:par>
                                    <p:cTn id="56" presetID="22" presetClass="entr" presetSubtype="1" fill="hold" grpId="0" nodeType="afterEffect">
                                      <p:stCondLst>
                                        <p:cond delay="0"/>
                                      </p:stCondLst>
                                      <p:childTnLst>
                                        <p:set>
                                          <p:cBhvr>
                                            <p:cTn id="57" dur="1" fill="hold">
                                              <p:stCondLst>
                                                <p:cond delay="0"/>
                                              </p:stCondLst>
                                            </p:cTn>
                                            <p:tgtEl>
                                              <p:spTgt spid="89"/>
                                            </p:tgtEl>
                                            <p:attrNameLst>
                                              <p:attrName>style.visibility</p:attrName>
                                            </p:attrNameLst>
                                          </p:cBhvr>
                                          <p:to>
                                            <p:strVal val="visible"/>
                                          </p:to>
                                        </p:set>
                                        <p:animEffect transition="in" filter="wipe(up)">
                                          <p:cBhvr>
                                            <p:cTn id="58"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9" grpId="0"/>
          <p:bldP spid="79" grpId="0"/>
          <p:bldP spid="89" grpId="0"/>
          <p:bldP spid="40"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grpSp>
        <p:nvGrpSpPr>
          <p:cNvPr id="158" name="组合 157"/>
          <p:cNvGrpSpPr/>
          <p:nvPr/>
        </p:nvGrpSpPr>
        <p:grpSpPr>
          <a:xfrm>
            <a:off x="3477778" y="2620561"/>
            <a:ext cx="688418" cy="2711962"/>
            <a:chOff x="2644154" y="1737427"/>
            <a:chExt cx="516473" cy="2034599"/>
          </a:xfrm>
        </p:grpSpPr>
        <p:sp>
          <p:nvSpPr>
            <p:cNvPr id="159" name="Line 134"/>
            <p:cNvSpPr>
              <a:spLocks noChangeShapeType="1"/>
            </p:cNvSpPr>
            <p:nvPr/>
          </p:nvSpPr>
          <p:spPr bwMode="auto">
            <a:xfrm flipV="1">
              <a:off x="2647410" y="2095413"/>
              <a:ext cx="501938" cy="329621"/>
            </a:xfrm>
            <a:prstGeom prst="line">
              <a:avLst/>
            </a:prstGeom>
            <a:noFill/>
            <a:ln w="12700">
              <a:solidFill>
                <a:srgbClr val="000000"/>
              </a:solidFill>
              <a:prstDash val="solid"/>
              <a:round/>
            </a:ln>
            <a:extLst>
              <a:ext uri="{909E8E84-426E-40DD-AFC4-6F175D3DCCD1}">
                <a14:hiddenFill xmlns:a14="http://schemas.microsoft.com/office/drawing/2010/main">
                  <a:noFill/>
                </a14:hiddenFill>
              </a:ext>
            </a:extLst>
          </p:spPr>
          <p:txBody>
            <a:bodyPr vert="horz" wrap="square" lIns="130902" tIns="65452" rIns="130902" bIns="65452" numCol="1" anchor="t" anchorCtr="0" compatLnSpc="1"/>
            <a:lstStyle/>
            <a:p>
              <a:pPr algn="ctr" fontAlgn="base">
                <a:spcBef>
                  <a:spcPct val="0"/>
                </a:spcBef>
                <a:spcAft>
                  <a:spcPct val="0"/>
                </a:spcAft>
                <a:defRPr/>
              </a:pPr>
              <a:endParaRPr lang="en-US" sz="2930" b="1" kern="0">
                <a:solidFill>
                  <a:srgbClr val="000000"/>
                </a:solidFill>
                <a:cs typeface="+mn-ea"/>
                <a:sym typeface="+mn-lt"/>
              </a:endParaRPr>
            </a:p>
          </p:txBody>
        </p:sp>
        <p:cxnSp>
          <p:nvCxnSpPr>
            <p:cNvPr id="160" name="Straight Connector 48"/>
            <p:cNvCxnSpPr/>
            <p:nvPr/>
          </p:nvCxnSpPr>
          <p:spPr>
            <a:xfrm flipH="1" flipV="1">
              <a:off x="2644154" y="1737427"/>
              <a:ext cx="516473" cy="347442"/>
            </a:xfrm>
            <a:prstGeom prst="line">
              <a:avLst/>
            </a:prstGeom>
            <a:noFill/>
            <a:ln w="12700" cap="flat" cmpd="sng" algn="ctr">
              <a:solidFill>
                <a:srgbClr val="000000"/>
              </a:solidFill>
              <a:prstDash val="solid"/>
            </a:ln>
            <a:effectLst/>
          </p:spPr>
        </p:cxnSp>
        <p:sp>
          <p:nvSpPr>
            <p:cNvPr id="161" name="Line 134"/>
            <p:cNvSpPr>
              <a:spLocks noChangeShapeType="1"/>
            </p:cNvSpPr>
            <p:nvPr/>
          </p:nvSpPr>
          <p:spPr bwMode="auto">
            <a:xfrm flipV="1">
              <a:off x="2647409" y="3405553"/>
              <a:ext cx="462619" cy="366473"/>
            </a:xfrm>
            <a:prstGeom prst="line">
              <a:avLst/>
            </a:prstGeom>
            <a:noFill/>
            <a:ln w="12700">
              <a:solidFill>
                <a:srgbClr val="000000"/>
              </a:solidFill>
              <a:prstDash val="solid"/>
              <a:round/>
            </a:ln>
            <a:extLst>
              <a:ext uri="{909E8E84-426E-40DD-AFC4-6F175D3DCCD1}">
                <a14:hiddenFill xmlns:a14="http://schemas.microsoft.com/office/drawing/2010/main">
                  <a:noFill/>
                </a14:hiddenFill>
              </a:ext>
            </a:extLst>
          </p:spPr>
          <p:txBody>
            <a:bodyPr vert="horz" wrap="square" lIns="130902" tIns="65452" rIns="130902" bIns="65452" numCol="1" anchor="t" anchorCtr="0" compatLnSpc="1"/>
            <a:lstStyle/>
            <a:p>
              <a:pPr algn="ctr" fontAlgn="base">
                <a:spcBef>
                  <a:spcPct val="0"/>
                </a:spcBef>
                <a:spcAft>
                  <a:spcPct val="0"/>
                </a:spcAft>
                <a:defRPr/>
              </a:pPr>
              <a:endParaRPr lang="en-US" sz="2930" b="1" kern="0">
                <a:solidFill>
                  <a:srgbClr val="000000"/>
                </a:solidFill>
                <a:cs typeface="+mn-ea"/>
                <a:sym typeface="+mn-lt"/>
              </a:endParaRPr>
            </a:p>
          </p:txBody>
        </p:sp>
        <p:cxnSp>
          <p:nvCxnSpPr>
            <p:cNvPr id="162" name="Straight Connector 40"/>
            <p:cNvCxnSpPr>
              <a:stCxn id="185" idx="2"/>
            </p:cNvCxnSpPr>
            <p:nvPr/>
          </p:nvCxnSpPr>
          <p:spPr>
            <a:xfrm flipH="1" flipV="1">
              <a:off x="2659249" y="3148833"/>
              <a:ext cx="450780" cy="259866"/>
            </a:xfrm>
            <a:prstGeom prst="line">
              <a:avLst/>
            </a:prstGeom>
            <a:noFill/>
            <a:ln w="12700" cap="flat" cmpd="sng" algn="ctr">
              <a:solidFill>
                <a:srgbClr val="000000"/>
              </a:solidFill>
              <a:prstDash val="solid"/>
            </a:ln>
            <a:effectLst/>
          </p:spPr>
        </p:cxnSp>
      </p:grpSp>
      <p:grpSp>
        <p:nvGrpSpPr>
          <p:cNvPr id="163" name="组合 162"/>
          <p:cNvGrpSpPr/>
          <p:nvPr/>
        </p:nvGrpSpPr>
        <p:grpSpPr>
          <a:xfrm>
            <a:off x="8025805" y="2642931"/>
            <a:ext cx="688418" cy="2689593"/>
            <a:chOff x="6131458" y="1754210"/>
            <a:chExt cx="516473" cy="2017817"/>
          </a:xfrm>
        </p:grpSpPr>
        <p:sp>
          <p:nvSpPr>
            <p:cNvPr id="164" name="Line 134"/>
            <p:cNvSpPr>
              <a:spLocks noChangeShapeType="1"/>
            </p:cNvSpPr>
            <p:nvPr/>
          </p:nvSpPr>
          <p:spPr bwMode="auto">
            <a:xfrm flipH="1" flipV="1">
              <a:off x="6142736" y="2095413"/>
              <a:ext cx="501938" cy="329621"/>
            </a:xfrm>
            <a:prstGeom prst="line">
              <a:avLst/>
            </a:prstGeom>
            <a:noFill/>
            <a:ln w="12700">
              <a:solidFill>
                <a:srgbClr val="000000"/>
              </a:solidFill>
              <a:prstDash val="solid"/>
              <a:round/>
            </a:ln>
            <a:extLst>
              <a:ext uri="{909E8E84-426E-40DD-AFC4-6F175D3DCCD1}">
                <a14:hiddenFill xmlns:a14="http://schemas.microsoft.com/office/drawing/2010/main">
                  <a:noFill/>
                </a14:hiddenFill>
              </a:ext>
            </a:extLst>
          </p:spPr>
          <p:txBody>
            <a:bodyPr vert="horz" wrap="square" lIns="130902" tIns="65452" rIns="130902" bIns="65452" numCol="1" anchor="t" anchorCtr="0" compatLnSpc="1"/>
            <a:lstStyle/>
            <a:p>
              <a:pPr algn="ctr" fontAlgn="base">
                <a:spcBef>
                  <a:spcPct val="0"/>
                </a:spcBef>
                <a:spcAft>
                  <a:spcPct val="0"/>
                </a:spcAft>
                <a:defRPr/>
              </a:pPr>
              <a:endParaRPr lang="en-US" sz="2930" b="1" kern="0">
                <a:solidFill>
                  <a:srgbClr val="000000"/>
                </a:solidFill>
                <a:cs typeface="+mn-ea"/>
                <a:sym typeface="+mn-lt"/>
              </a:endParaRPr>
            </a:p>
          </p:txBody>
        </p:sp>
        <p:cxnSp>
          <p:nvCxnSpPr>
            <p:cNvPr id="165" name="Straight Connector 180"/>
            <p:cNvCxnSpPr/>
            <p:nvPr/>
          </p:nvCxnSpPr>
          <p:spPr>
            <a:xfrm flipV="1">
              <a:off x="6131458" y="1754210"/>
              <a:ext cx="516473" cy="347442"/>
            </a:xfrm>
            <a:prstGeom prst="line">
              <a:avLst/>
            </a:prstGeom>
            <a:noFill/>
            <a:ln w="12700" cap="flat" cmpd="sng" algn="ctr">
              <a:solidFill>
                <a:srgbClr val="000000"/>
              </a:solidFill>
              <a:prstDash val="solid"/>
            </a:ln>
            <a:effectLst/>
          </p:spPr>
        </p:cxnSp>
        <p:sp>
          <p:nvSpPr>
            <p:cNvPr id="166" name="Line 134"/>
            <p:cNvSpPr>
              <a:spLocks noChangeShapeType="1"/>
            </p:cNvSpPr>
            <p:nvPr/>
          </p:nvSpPr>
          <p:spPr bwMode="auto">
            <a:xfrm flipH="1" flipV="1">
              <a:off x="6161986" y="3381828"/>
              <a:ext cx="482687" cy="390199"/>
            </a:xfrm>
            <a:prstGeom prst="line">
              <a:avLst/>
            </a:prstGeom>
            <a:noFill/>
            <a:ln w="12700">
              <a:solidFill>
                <a:srgbClr val="000000"/>
              </a:solidFill>
              <a:prstDash val="solid"/>
              <a:round/>
            </a:ln>
            <a:extLst>
              <a:ext uri="{909E8E84-426E-40DD-AFC4-6F175D3DCCD1}">
                <a14:hiddenFill xmlns:a14="http://schemas.microsoft.com/office/drawing/2010/main">
                  <a:noFill/>
                </a14:hiddenFill>
              </a:ext>
            </a:extLst>
          </p:spPr>
          <p:txBody>
            <a:bodyPr vert="horz" wrap="square" lIns="130902" tIns="65452" rIns="130902" bIns="65452" numCol="1" anchor="t" anchorCtr="0" compatLnSpc="1"/>
            <a:lstStyle/>
            <a:p>
              <a:pPr algn="ctr" fontAlgn="base">
                <a:spcBef>
                  <a:spcPct val="0"/>
                </a:spcBef>
                <a:spcAft>
                  <a:spcPct val="0"/>
                </a:spcAft>
                <a:defRPr/>
              </a:pPr>
              <a:endParaRPr lang="en-US" sz="2930" b="1" kern="0">
                <a:solidFill>
                  <a:srgbClr val="000000"/>
                </a:solidFill>
                <a:cs typeface="+mn-ea"/>
                <a:sym typeface="+mn-lt"/>
              </a:endParaRPr>
            </a:p>
          </p:txBody>
        </p:sp>
        <p:cxnSp>
          <p:nvCxnSpPr>
            <p:cNvPr id="167" name="Straight Connector 182"/>
            <p:cNvCxnSpPr>
              <a:stCxn id="192" idx="6"/>
            </p:cNvCxnSpPr>
            <p:nvPr/>
          </p:nvCxnSpPr>
          <p:spPr>
            <a:xfrm flipV="1">
              <a:off x="6161987" y="3148833"/>
              <a:ext cx="485944" cy="256721"/>
            </a:xfrm>
            <a:prstGeom prst="line">
              <a:avLst/>
            </a:prstGeom>
            <a:noFill/>
            <a:ln w="12700" cap="flat" cmpd="sng" algn="ctr">
              <a:solidFill>
                <a:srgbClr val="000000"/>
              </a:solidFill>
              <a:prstDash val="solid"/>
            </a:ln>
            <a:effectLst/>
          </p:spPr>
        </p:cxnSp>
      </p:grpSp>
      <p:sp>
        <p:nvSpPr>
          <p:cNvPr id="168" name="文本框 46"/>
          <p:cNvSpPr txBox="1"/>
          <p:nvPr/>
        </p:nvSpPr>
        <p:spPr>
          <a:xfrm>
            <a:off x="659691" y="2210177"/>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01</a:t>
            </a:r>
            <a:endParaRPr lang="zh-CN" altLang="en-US" sz="4800" b="1" dirty="0">
              <a:solidFill>
                <a:srgbClr val="605E5E"/>
              </a:solidFill>
              <a:cs typeface="+mn-ea"/>
              <a:sym typeface="+mn-lt"/>
            </a:endParaRPr>
          </a:p>
        </p:txBody>
      </p:sp>
      <p:grpSp>
        <p:nvGrpSpPr>
          <p:cNvPr id="169" name="组合 168"/>
          <p:cNvGrpSpPr/>
          <p:nvPr/>
        </p:nvGrpSpPr>
        <p:grpSpPr>
          <a:xfrm>
            <a:off x="4832511" y="3270216"/>
            <a:ext cx="859395" cy="1542204"/>
            <a:chOff x="3690210" y="2224819"/>
            <a:chExt cx="644745" cy="1157010"/>
          </a:xfrm>
        </p:grpSpPr>
        <p:cxnSp>
          <p:nvCxnSpPr>
            <p:cNvPr id="170" name="Straight Connector 42"/>
            <p:cNvCxnSpPr/>
            <p:nvPr/>
          </p:nvCxnSpPr>
          <p:spPr>
            <a:xfrm>
              <a:off x="3690210" y="2224819"/>
              <a:ext cx="630697" cy="362354"/>
            </a:xfrm>
            <a:prstGeom prst="line">
              <a:avLst/>
            </a:prstGeom>
            <a:noFill/>
            <a:ln w="12700" cap="flat" cmpd="sng" algn="ctr">
              <a:solidFill>
                <a:srgbClr val="000000"/>
              </a:solidFill>
              <a:prstDash val="solid"/>
            </a:ln>
            <a:effectLst/>
          </p:spPr>
        </p:cxnSp>
        <p:cxnSp>
          <p:nvCxnSpPr>
            <p:cNvPr id="171" name="Straight Connector 43"/>
            <p:cNvCxnSpPr/>
            <p:nvPr/>
          </p:nvCxnSpPr>
          <p:spPr>
            <a:xfrm flipV="1">
              <a:off x="3708625" y="3086060"/>
              <a:ext cx="626330" cy="295769"/>
            </a:xfrm>
            <a:prstGeom prst="line">
              <a:avLst/>
            </a:prstGeom>
            <a:noFill/>
            <a:ln w="12700" cap="flat" cmpd="sng" algn="ctr">
              <a:solidFill>
                <a:srgbClr val="000000"/>
              </a:solidFill>
              <a:prstDash val="solid"/>
            </a:ln>
            <a:effectLst/>
          </p:spPr>
        </p:cxnSp>
      </p:grpSp>
      <p:grpSp>
        <p:nvGrpSpPr>
          <p:cNvPr id="172" name="组合 171"/>
          <p:cNvGrpSpPr/>
          <p:nvPr/>
        </p:nvGrpSpPr>
        <p:grpSpPr>
          <a:xfrm>
            <a:off x="6575043" y="3270216"/>
            <a:ext cx="859395" cy="1536574"/>
            <a:chOff x="4997513" y="2224819"/>
            <a:chExt cx="644745" cy="1152786"/>
          </a:xfrm>
        </p:grpSpPr>
        <p:cxnSp>
          <p:nvCxnSpPr>
            <p:cNvPr id="173" name="Straight Connector 56"/>
            <p:cNvCxnSpPr/>
            <p:nvPr/>
          </p:nvCxnSpPr>
          <p:spPr>
            <a:xfrm flipH="1">
              <a:off x="5011561" y="2224819"/>
              <a:ext cx="630697" cy="358130"/>
            </a:xfrm>
            <a:prstGeom prst="line">
              <a:avLst/>
            </a:prstGeom>
            <a:noFill/>
            <a:ln w="12700" cap="flat" cmpd="sng" algn="ctr">
              <a:solidFill>
                <a:srgbClr val="000000"/>
              </a:solidFill>
              <a:prstDash val="solid"/>
            </a:ln>
            <a:effectLst/>
          </p:spPr>
        </p:cxnSp>
        <p:cxnSp>
          <p:nvCxnSpPr>
            <p:cNvPr id="174" name="Straight Connector 57"/>
            <p:cNvCxnSpPr/>
            <p:nvPr/>
          </p:nvCxnSpPr>
          <p:spPr>
            <a:xfrm flipH="1" flipV="1">
              <a:off x="4997513" y="3081836"/>
              <a:ext cx="626330" cy="295769"/>
            </a:xfrm>
            <a:prstGeom prst="line">
              <a:avLst/>
            </a:prstGeom>
            <a:noFill/>
            <a:ln w="12700" cap="flat" cmpd="sng" algn="ctr">
              <a:solidFill>
                <a:srgbClr val="000000"/>
              </a:solidFill>
              <a:prstDash val="solid"/>
            </a:ln>
            <a:effectLst/>
          </p:spPr>
        </p:cxnSp>
      </p:grpSp>
      <p:sp>
        <p:nvSpPr>
          <p:cNvPr id="175" name="Isosceles Triangle 14"/>
          <p:cNvSpPr/>
          <p:nvPr/>
        </p:nvSpPr>
        <p:spPr bwMode="auto">
          <a:xfrm rot="10800000">
            <a:off x="4032896" y="1803902"/>
            <a:ext cx="4227752" cy="1261940"/>
          </a:xfrm>
          <a:prstGeom prst="triangle">
            <a:avLst/>
          </a:prstGeom>
          <a:blipFill dpi="0" rotWithShape="0">
            <a:blip r:embed="rId1"/>
            <a:srcRect/>
            <a:stretch>
              <a:fillRect t="-38000" b="-3000"/>
            </a:stretch>
          </a:blipFill>
          <a:ln w="25400" cap="flat" cmpd="sng" algn="ctr">
            <a:noFill/>
            <a:prstDash val="solid"/>
            <a:round/>
            <a:headEnd type="none" w="med" len="med"/>
            <a:tailEnd type="none" w="med" len="med"/>
          </a:ln>
          <a:effectLst/>
        </p:spPr>
        <p:txBody>
          <a:bodyPr vert="horz" wrap="square" lIns="130902" tIns="65452" rIns="130902" bIns="65452" numCol="1" rtlCol="0" anchor="t" anchorCtr="0" compatLnSpc="1"/>
          <a:lstStyle/>
          <a:p>
            <a:pPr algn="ctr" defTabSz="1308735" fontAlgn="base">
              <a:spcBef>
                <a:spcPct val="0"/>
              </a:spcBef>
              <a:spcAft>
                <a:spcPct val="0"/>
              </a:spcAft>
            </a:pPr>
            <a:endParaRPr lang="en-US" sz="7995" b="1">
              <a:solidFill>
                <a:srgbClr val="000000"/>
              </a:solidFill>
              <a:cs typeface="+mn-ea"/>
              <a:sym typeface="+mn-lt"/>
            </a:endParaRPr>
          </a:p>
        </p:txBody>
      </p:sp>
      <p:grpSp>
        <p:nvGrpSpPr>
          <p:cNvPr id="176" name="组合 175"/>
          <p:cNvGrpSpPr/>
          <p:nvPr/>
        </p:nvGrpSpPr>
        <p:grpSpPr>
          <a:xfrm>
            <a:off x="5109743" y="3061998"/>
            <a:ext cx="2021443" cy="2021443"/>
            <a:chOff x="304800" y="673100"/>
            <a:chExt cx="4000500" cy="4000500"/>
          </a:xfrm>
          <a:effectLst>
            <a:outerShdw blurRad="444500" dist="254000" dir="8100000" algn="tr" rotWithShape="0">
              <a:prstClr val="black">
                <a:alpha val="50000"/>
              </a:prstClr>
            </a:outerShdw>
          </a:effectLst>
        </p:grpSpPr>
        <p:sp>
          <p:nvSpPr>
            <p:cNvPr id="178" name="同心圆 17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79" name="椭圆 178"/>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sp>
        <p:nvSpPr>
          <p:cNvPr id="180" name="椭圆 179"/>
          <p:cNvSpPr/>
          <p:nvPr/>
        </p:nvSpPr>
        <p:spPr>
          <a:xfrm>
            <a:off x="5394710" y="3372843"/>
            <a:ext cx="1411212" cy="1411212"/>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nvGrpSpPr>
          <p:cNvPr id="181" name="组合 180"/>
          <p:cNvGrpSpPr/>
          <p:nvPr/>
        </p:nvGrpSpPr>
        <p:grpSpPr>
          <a:xfrm>
            <a:off x="4059175" y="2725258"/>
            <a:ext cx="818002" cy="818002"/>
            <a:chOff x="3029608" y="2044574"/>
            <a:chExt cx="613691" cy="613691"/>
          </a:xfrm>
        </p:grpSpPr>
        <p:sp>
          <p:nvSpPr>
            <p:cNvPr id="182" name="椭圆 181"/>
            <p:cNvSpPr/>
            <p:nvPr/>
          </p:nvSpPr>
          <p:spPr>
            <a:xfrm>
              <a:off x="3029608" y="2044574"/>
              <a:ext cx="613691" cy="613691"/>
            </a:xfrm>
            <a:prstGeom prst="ellipse">
              <a:avLst/>
            </a:prstGeom>
            <a:solidFill>
              <a:srgbClr val="C00000"/>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ysClr val="window" lastClr="FFFFFF"/>
                </a:solidFill>
                <a:effectLst/>
                <a:uLnTx/>
                <a:uFillTx/>
                <a:cs typeface="+mn-ea"/>
                <a:sym typeface="+mn-lt"/>
              </a:endParaRPr>
            </a:p>
          </p:txBody>
        </p:sp>
        <p:sp>
          <p:nvSpPr>
            <p:cNvPr id="183" name="椭圆 182"/>
            <p:cNvSpPr/>
            <p:nvPr/>
          </p:nvSpPr>
          <p:spPr>
            <a:xfrm>
              <a:off x="3070159" y="2085975"/>
              <a:ext cx="524602" cy="524600"/>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84" name="组合 183"/>
          <p:cNvGrpSpPr/>
          <p:nvPr/>
        </p:nvGrpSpPr>
        <p:grpSpPr>
          <a:xfrm>
            <a:off x="4059175" y="4439234"/>
            <a:ext cx="818002" cy="818002"/>
            <a:chOff x="3029608" y="2044574"/>
            <a:chExt cx="613691" cy="613691"/>
          </a:xfrm>
        </p:grpSpPr>
        <p:sp>
          <p:nvSpPr>
            <p:cNvPr id="185" name="椭圆 184"/>
            <p:cNvSpPr/>
            <p:nvPr/>
          </p:nvSpPr>
          <p:spPr>
            <a:xfrm>
              <a:off x="3029608" y="2044574"/>
              <a:ext cx="613691" cy="613691"/>
            </a:xfrm>
            <a:prstGeom prst="ellipse">
              <a:avLst/>
            </a:prstGeom>
            <a:solidFill>
              <a:srgbClr val="C00000"/>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ysClr val="window" lastClr="FFFFFF"/>
                </a:solidFill>
                <a:effectLst/>
                <a:uLnTx/>
                <a:uFillTx/>
                <a:cs typeface="+mn-ea"/>
                <a:sym typeface="+mn-lt"/>
              </a:endParaRPr>
            </a:p>
          </p:txBody>
        </p:sp>
        <p:sp>
          <p:nvSpPr>
            <p:cNvPr id="186" name="椭圆 185"/>
            <p:cNvSpPr/>
            <p:nvPr/>
          </p:nvSpPr>
          <p:spPr>
            <a:xfrm>
              <a:off x="3070159" y="2085975"/>
              <a:ext cx="524602" cy="524600"/>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87" name="组合 186"/>
          <p:cNvGrpSpPr/>
          <p:nvPr/>
        </p:nvGrpSpPr>
        <p:grpSpPr>
          <a:xfrm>
            <a:off x="7373892" y="2725258"/>
            <a:ext cx="818002" cy="818002"/>
            <a:chOff x="3029608" y="2044574"/>
            <a:chExt cx="613691" cy="613691"/>
          </a:xfrm>
        </p:grpSpPr>
        <p:sp>
          <p:nvSpPr>
            <p:cNvPr id="188" name="椭圆 187"/>
            <p:cNvSpPr/>
            <p:nvPr/>
          </p:nvSpPr>
          <p:spPr>
            <a:xfrm>
              <a:off x="3029608" y="2044574"/>
              <a:ext cx="613691" cy="613691"/>
            </a:xfrm>
            <a:prstGeom prst="ellipse">
              <a:avLst/>
            </a:prstGeom>
            <a:solidFill>
              <a:srgbClr val="C00000"/>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ysClr val="window" lastClr="FFFFFF"/>
                </a:solidFill>
                <a:effectLst/>
                <a:uLnTx/>
                <a:uFillTx/>
                <a:cs typeface="+mn-ea"/>
                <a:sym typeface="+mn-lt"/>
              </a:endParaRPr>
            </a:p>
          </p:txBody>
        </p:sp>
        <p:sp>
          <p:nvSpPr>
            <p:cNvPr id="189" name="椭圆 188"/>
            <p:cNvSpPr/>
            <p:nvPr/>
          </p:nvSpPr>
          <p:spPr>
            <a:xfrm>
              <a:off x="3070159" y="2085975"/>
              <a:ext cx="524602" cy="524600"/>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90" name="组合 189"/>
          <p:cNvGrpSpPr/>
          <p:nvPr/>
        </p:nvGrpSpPr>
        <p:grpSpPr>
          <a:xfrm>
            <a:off x="7373892" y="4439234"/>
            <a:ext cx="818002" cy="818002"/>
            <a:chOff x="3029608" y="2044574"/>
            <a:chExt cx="613691" cy="613691"/>
          </a:xfrm>
        </p:grpSpPr>
        <p:sp>
          <p:nvSpPr>
            <p:cNvPr id="191" name="椭圆 190"/>
            <p:cNvSpPr/>
            <p:nvPr/>
          </p:nvSpPr>
          <p:spPr>
            <a:xfrm>
              <a:off x="3029608" y="2044574"/>
              <a:ext cx="613691" cy="613691"/>
            </a:xfrm>
            <a:prstGeom prst="ellipse">
              <a:avLst/>
            </a:prstGeom>
            <a:solidFill>
              <a:srgbClr val="C00000"/>
            </a:solidFill>
            <a:ln w="25400" cap="flat" cmpd="sng" algn="ctr">
              <a:noFill/>
              <a:prstDash val="solid"/>
            </a:ln>
            <a:effectLst>
              <a:outerShdw blurRad="444500" dist="254000" dir="8100000" algn="tr" rotWithShape="0">
                <a:prstClr val="black">
                  <a:alpha val="50000"/>
                </a:prstClr>
              </a:outerShdw>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ysClr val="window" lastClr="FFFFFF"/>
                </a:solidFill>
                <a:effectLst/>
                <a:uLnTx/>
                <a:uFillTx/>
                <a:cs typeface="+mn-ea"/>
                <a:sym typeface="+mn-lt"/>
              </a:endParaRPr>
            </a:p>
          </p:txBody>
        </p:sp>
        <p:sp>
          <p:nvSpPr>
            <p:cNvPr id="192" name="椭圆 191"/>
            <p:cNvSpPr/>
            <p:nvPr/>
          </p:nvSpPr>
          <p:spPr>
            <a:xfrm>
              <a:off x="3070159" y="2085975"/>
              <a:ext cx="524602" cy="524600"/>
            </a:xfrm>
            <a:prstGeom prst="ellipse">
              <a:avLst/>
            </a:prstGeom>
            <a:solidFill>
              <a:srgbClr val="C00000"/>
            </a:solidFill>
            <a:ln w="28575" cap="flat" cmpd="sng" algn="ctr">
              <a:noFill/>
              <a:prstDash val="solid"/>
            </a:ln>
            <a:effectLst>
              <a:innerShdw blurRad="368300" dist="254000">
                <a:prstClr val="black">
                  <a:alpha val="22000"/>
                </a:prstClr>
              </a:inn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grpSp>
        <p:nvGrpSpPr>
          <p:cNvPr id="193" name="组合 192"/>
          <p:cNvGrpSpPr/>
          <p:nvPr/>
        </p:nvGrpSpPr>
        <p:grpSpPr>
          <a:xfrm>
            <a:off x="3340114" y="2479936"/>
            <a:ext cx="325991" cy="325989"/>
            <a:chOff x="304800" y="673100"/>
            <a:chExt cx="4000500" cy="4000500"/>
          </a:xfrm>
          <a:effectLst>
            <a:outerShdw blurRad="139700" dist="152400" dir="8100000" sx="70000" sy="70000" algn="tr" rotWithShape="0">
              <a:prstClr val="black">
                <a:alpha val="66000"/>
              </a:prstClr>
            </a:outerShdw>
          </a:effectLst>
        </p:grpSpPr>
        <p:sp>
          <p:nvSpPr>
            <p:cNvPr id="194" name="同心圆 193"/>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5" name="椭圆 194"/>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6" name="组合 195"/>
          <p:cNvGrpSpPr/>
          <p:nvPr/>
        </p:nvGrpSpPr>
        <p:grpSpPr>
          <a:xfrm>
            <a:off x="3340114" y="3360198"/>
            <a:ext cx="325991" cy="325989"/>
            <a:chOff x="304800" y="673100"/>
            <a:chExt cx="4000500" cy="4000500"/>
          </a:xfrm>
          <a:effectLst>
            <a:outerShdw blurRad="139700" dist="152400" dir="8100000" sx="70000" sy="70000" algn="tr" rotWithShape="0">
              <a:prstClr val="black">
                <a:alpha val="66000"/>
              </a:prstClr>
            </a:outerShdw>
          </a:effectLst>
        </p:grpSpPr>
        <p:sp>
          <p:nvSpPr>
            <p:cNvPr id="197" name="同心圆 196"/>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198" name="椭圆 197"/>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199" name="组合 198"/>
          <p:cNvGrpSpPr/>
          <p:nvPr/>
        </p:nvGrpSpPr>
        <p:grpSpPr>
          <a:xfrm>
            <a:off x="3340114" y="4274316"/>
            <a:ext cx="325991" cy="325989"/>
            <a:chOff x="304800" y="673100"/>
            <a:chExt cx="4000500" cy="4000500"/>
          </a:xfrm>
          <a:effectLst>
            <a:outerShdw blurRad="139700" dist="152400" dir="8100000" sx="70000" sy="70000" algn="tr" rotWithShape="0">
              <a:prstClr val="black">
                <a:alpha val="66000"/>
              </a:prstClr>
            </a:outerShdw>
          </a:effectLst>
        </p:grpSpPr>
        <p:sp>
          <p:nvSpPr>
            <p:cNvPr id="200" name="同心圆 199"/>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01" name="椭圆 200"/>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02" name="组合 201"/>
          <p:cNvGrpSpPr/>
          <p:nvPr/>
        </p:nvGrpSpPr>
        <p:grpSpPr>
          <a:xfrm>
            <a:off x="3340114" y="5137649"/>
            <a:ext cx="325991" cy="325989"/>
            <a:chOff x="304800" y="673100"/>
            <a:chExt cx="4000500" cy="4000500"/>
          </a:xfrm>
          <a:effectLst>
            <a:outerShdw blurRad="139700" dist="152400" dir="8100000" sx="70000" sy="70000" algn="tr" rotWithShape="0">
              <a:prstClr val="black">
                <a:alpha val="66000"/>
              </a:prstClr>
            </a:outerShdw>
          </a:effectLst>
        </p:grpSpPr>
        <p:sp>
          <p:nvSpPr>
            <p:cNvPr id="203" name="同心圆 202"/>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04" name="椭圆 203"/>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05" name="组合 204"/>
          <p:cNvGrpSpPr/>
          <p:nvPr/>
        </p:nvGrpSpPr>
        <p:grpSpPr>
          <a:xfrm>
            <a:off x="8635217" y="2479936"/>
            <a:ext cx="325991" cy="325989"/>
            <a:chOff x="304800" y="673100"/>
            <a:chExt cx="4000500" cy="4000500"/>
          </a:xfrm>
          <a:effectLst>
            <a:outerShdw blurRad="139700" dist="152400" dir="8100000" sx="70000" sy="70000" algn="tr" rotWithShape="0">
              <a:prstClr val="black">
                <a:alpha val="66000"/>
              </a:prstClr>
            </a:outerShdw>
          </a:effectLst>
        </p:grpSpPr>
        <p:sp>
          <p:nvSpPr>
            <p:cNvPr id="206" name="同心圆 205"/>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07" name="椭圆 206"/>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08" name="组合 207"/>
          <p:cNvGrpSpPr/>
          <p:nvPr/>
        </p:nvGrpSpPr>
        <p:grpSpPr>
          <a:xfrm>
            <a:off x="8635217" y="3360198"/>
            <a:ext cx="325991" cy="325989"/>
            <a:chOff x="304800" y="673100"/>
            <a:chExt cx="4000500" cy="4000500"/>
          </a:xfrm>
          <a:effectLst>
            <a:outerShdw blurRad="139700" dist="152400" dir="8100000" sx="70000" sy="70000" algn="tr" rotWithShape="0">
              <a:prstClr val="black">
                <a:alpha val="66000"/>
              </a:prstClr>
            </a:outerShdw>
          </a:effectLst>
        </p:grpSpPr>
        <p:sp>
          <p:nvSpPr>
            <p:cNvPr id="209" name="同心圆 208"/>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10" name="椭圆 209"/>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11" name="组合 210"/>
          <p:cNvGrpSpPr/>
          <p:nvPr/>
        </p:nvGrpSpPr>
        <p:grpSpPr>
          <a:xfrm>
            <a:off x="8635217" y="4274316"/>
            <a:ext cx="325991" cy="325989"/>
            <a:chOff x="304800" y="673100"/>
            <a:chExt cx="4000500" cy="4000500"/>
          </a:xfrm>
          <a:effectLst>
            <a:outerShdw blurRad="139700" dist="152400" dir="8100000" sx="70000" sy="70000" algn="tr" rotWithShape="0">
              <a:prstClr val="black">
                <a:alpha val="66000"/>
              </a:prstClr>
            </a:outerShdw>
          </a:effectLst>
        </p:grpSpPr>
        <p:sp>
          <p:nvSpPr>
            <p:cNvPr id="212" name="同心圆 211"/>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13" name="椭圆 212"/>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grpSp>
        <p:nvGrpSpPr>
          <p:cNvPr id="214" name="组合 213"/>
          <p:cNvGrpSpPr/>
          <p:nvPr/>
        </p:nvGrpSpPr>
        <p:grpSpPr>
          <a:xfrm>
            <a:off x="8635217" y="5137649"/>
            <a:ext cx="325991" cy="325989"/>
            <a:chOff x="304800" y="673100"/>
            <a:chExt cx="4000500" cy="4000500"/>
          </a:xfrm>
          <a:effectLst>
            <a:outerShdw blurRad="139700" dist="152400" dir="8100000" sx="70000" sy="70000" algn="tr" rotWithShape="0">
              <a:prstClr val="black">
                <a:alpha val="66000"/>
              </a:prstClr>
            </a:outerShdw>
          </a:effectLst>
        </p:grpSpPr>
        <p:sp>
          <p:nvSpPr>
            <p:cNvPr id="215" name="同心圆 214"/>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rtlCol="0" anchor="ctr"/>
            <a:lstStyle/>
            <a:p>
              <a:pPr algn="ctr" defTabSz="1218565">
                <a:defRPr/>
              </a:pPr>
              <a:endParaRPr lang="zh-CN" altLang="en-US" sz="2400" kern="0">
                <a:solidFill>
                  <a:sysClr val="windowText" lastClr="000000"/>
                </a:solidFill>
                <a:cs typeface="+mn-ea"/>
                <a:sym typeface="+mn-lt"/>
              </a:endParaRPr>
            </a:p>
          </p:txBody>
        </p:sp>
        <p:sp>
          <p:nvSpPr>
            <p:cNvPr id="216" name="椭圆 215"/>
            <p:cNvSpPr/>
            <p:nvPr/>
          </p:nvSpPr>
          <p:spPr>
            <a:xfrm>
              <a:off x="392113" y="760413"/>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rtlCol="0" anchor="ctr"/>
            <a:lstStyle/>
            <a:p>
              <a:pPr algn="ctr" defTabSz="1218565">
                <a:defRPr/>
              </a:pPr>
              <a:endParaRPr lang="zh-CN" altLang="en-US" sz="2400" kern="0">
                <a:solidFill>
                  <a:sysClr val="window" lastClr="FFFFFF"/>
                </a:solidFill>
                <a:cs typeface="+mn-ea"/>
                <a:sym typeface="+mn-lt"/>
              </a:endParaRPr>
            </a:p>
          </p:txBody>
        </p:sp>
      </p:grpSp>
      <p:sp>
        <p:nvSpPr>
          <p:cNvPr id="217" name="TextBox 228"/>
          <p:cNvSpPr txBox="1"/>
          <p:nvPr/>
        </p:nvSpPr>
        <p:spPr>
          <a:xfrm>
            <a:off x="1345585" y="2337383"/>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18" name="文本框 46"/>
          <p:cNvSpPr txBox="1"/>
          <p:nvPr/>
        </p:nvSpPr>
        <p:spPr>
          <a:xfrm>
            <a:off x="659691" y="3124295"/>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02</a:t>
            </a:r>
            <a:endParaRPr lang="zh-CN" altLang="en-US" sz="4800" b="1" dirty="0">
              <a:solidFill>
                <a:srgbClr val="605E5E"/>
              </a:solidFill>
              <a:cs typeface="+mn-ea"/>
              <a:sym typeface="+mn-lt"/>
            </a:endParaRPr>
          </a:p>
        </p:txBody>
      </p:sp>
      <p:sp>
        <p:nvSpPr>
          <p:cNvPr id="219" name="TextBox 230"/>
          <p:cNvSpPr txBox="1"/>
          <p:nvPr/>
        </p:nvSpPr>
        <p:spPr>
          <a:xfrm>
            <a:off x="1345585" y="3261658"/>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0" name="文本框 46"/>
          <p:cNvSpPr txBox="1"/>
          <p:nvPr/>
        </p:nvSpPr>
        <p:spPr>
          <a:xfrm>
            <a:off x="659691" y="4038413"/>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03</a:t>
            </a:r>
            <a:endParaRPr lang="zh-CN" altLang="en-US" sz="4800" b="1" dirty="0">
              <a:solidFill>
                <a:srgbClr val="605E5E"/>
              </a:solidFill>
              <a:cs typeface="+mn-ea"/>
              <a:sym typeface="+mn-lt"/>
            </a:endParaRPr>
          </a:p>
        </p:txBody>
      </p:sp>
      <p:sp>
        <p:nvSpPr>
          <p:cNvPr id="221" name="TextBox 232"/>
          <p:cNvSpPr txBox="1"/>
          <p:nvPr/>
        </p:nvSpPr>
        <p:spPr>
          <a:xfrm>
            <a:off x="1345585" y="4155462"/>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2" name="文本框 46"/>
          <p:cNvSpPr txBox="1"/>
          <p:nvPr/>
        </p:nvSpPr>
        <p:spPr>
          <a:xfrm>
            <a:off x="659691" y="4952531"/>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04</a:t>
            </a:r>
            <a:endParaRPr lang="zh-CN" altLang="en-US" sz="4800" b="1" dirty="0">
              <a:solidFill>
                <a:srgbClr val="605E5E"/>
              </a:solidFill>
              <a:cs typeface="+mn-ea"/>
              <a:sym typeface="+mn-lt"/>
            </a:endParaRPr>
          </a:p>
        </p:txBody>
      </p:sp>
      <p:sp>
        <p:nvSpPr>
          <p:cNvPr id="223" name="TextBox 234"/>
          <p:cNvSpPr txBox="1"/>
          <p:nvPr/>
        </p:nvSpPr>
        <p:spPr>
          <a:xfrm>
            <a:off x="1345585" y="5079737"/>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4" name="文本框 46"/>
          <p:cNvSpPr txBox="1"/>
          <p:nvPr/>
        </p:nvSpPr>
        <p:spPr>
          <a:xfrm>
            <a:off x="8886753" y="2210177"/>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05</a:t>
            </a:r>
            <a:endParaRPr lang="zh-CN" altLang="en-US" sz="4800" b="1" dirty="0">
              <a:solidFill>
                <a:srgbClr val="605E5E"/>
              </a:solidFill>
              <a:cs typeface="+mn-ea"/>
              <a:sym typeface="+mn-lt"/>
            </a:endParaRPr>
          </a:p>
        </p:txBody>
      </p:sp>
      <p:sp>
        <p:nvSpPr>
          <p:cNvPr id="225" name="TextBox 236"/>
          <p:cNvSpPr txBox="1"/>
          <p:nvPr/>
        </p:nvSpPr>
        <p:spPr>
          <a:xfrm>
            <a:off x="9572646" y="2337383"/>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6" name="文本框 46"/>
          <p:cNvSpPr txBox="1"/>
          <p:nvPr/>
        </p:nvSpPr>
        <p:spPr>
          <a:xfrm>
            <a:off x="8886753" y="3124295"/>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06</a:t>
            </a:r>
            <a:endParaRPr lang="zh-CN" altLang="en-US" sz="4800" b="1" dirty="0">
              <a:solidFill>
                <a:srgbClr val="605E5E"/>
              </a:solidFill>
              <a:cs typeface="+mn-ea"/>
              <a:sym typeface="+mn-lt"/>
            </a:endParaRPr>
          </a:p>
        </p:txBody>
      </p:sp>
      <p:sp>
        <p:nvSpPr>
          <p:cNvPr id="227" name="TextBox 238"/>
          <p:cNvSpPr txBox="1"/>
          <p:nvPr/>
        </p:nvSpPr>
        <p:spPr>
          <a:xfrm>
            <a:off x="9572646" y="3261658"/>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28" name="文本框 46"/>
          <p:cNvSpPr txBox="1"/>
          <p:nvPr/>
        </p:nvSpPr>
        <p:spPr>
          <a:xfrm>
            <a:off x="8886753" y="4038413"/>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07</a:t>
            </a:r>
            <a:endParaRPr lang="zh-CN" altLang="en-US" sz="4800" b="1" dirty="0">
              <a:solidFill>
                <a:srgbClr val="605E5E"/>
              </a:solidFill>
              <a:cs typeface="+mn-ea"/>
              <a:sym typeface="+mn-lt"/>
            </a:endParaRPr>
          </a:p>
        </p:txBody>
      </p:sp>
      <p:sp>
        <p:nvSpPr>
          <p:cNvPr id="229" name="TextBox 240"/>
          <p:cNvSpPr txBox="1"/>
          <p:nvPr/>
        </p:nvSpPr>
        <p:spPr>
          <a:xfrm>
            <a:off x="9572646" y="4155462"/>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30" name="文本框 46"/>
          <p:cNvSpPr txBox="1"/>
          <p:nvPr/>
        </p:nvSpPr>
        <p:spPr>
          <a:xfrm>
            <a:off x="8886752" y="4952531"/>
            <a:ext cx="809781" cy="830648"/>
          </a:xfrm>
          <a:prstGeom prst="rect">
            <a:avLst/>
          </a:prstGeom>
          <a:noFill/>
        </p:spPr>
        <p:txBody>
          <a:bodyPr wrap="none" lIns="91412" tIns="45706" rIns="91412" bIns="45706" rtlCol="0">
            <a:spAutoFit/>
          </a:bodyPr>
          <a:lstStyle/>
          <a:p>
            <a:pPr algn="ctr" fontAlgn="base">
              <a:spcBef>
                <a:spcPct val="0"/>
              </a:spcBef>
              <a:spcAft>
                <a:spcPct val="0"/>
              </a:spcAft>
            </a:pPr>
            <a:r>
              <a:rPr lang="en-US" altLang="zh-CN" sz="4800" b="1" dirty="0">
                <a:solidFill>
                  <a:srgbClr val="605E5E"/>
                </a:solidFill>
                <a:cs typeface="+mn-ea"/>
                <a:sym typeface="+mn-lt"/>
              </a:rPr>
              <a:t>08</a:t>
            </a:r>
            <a:endParaRPr lang="zh-CN" altLang="en-US" sz="4800" b="1" dirty="0">
              <a:solidFill>
                <a:srgbClr val="605E5E"/>
              </a:solidFill>
              <a:cs typeface="+mn-ea"/>
              <a:sym typeface="+mn-lt"/>
            </a:endParaRPr>
          </a:p>
        </p:txBody>
      </p:sp>
      <p:sp>
        <p:nvSpPr>
          <p:cNvPr id="231" name="TextBox 242"/>
          <p:cNvSpPr txBox="1"/>
          <p:nvPr/>
        </p:nvSpPr>
        <p:spPr>
          <a:xfrm>
            <a:off x="9572646" y="5079737"/>
            <a:ext cx="1906493" cy="572460"/>
          </a:xfrm>
          <a:prstGeom prst="rect">
            <a:avLst/>
          </a:prstGeom>
          <a:noFill/>
        </p:spPr>
        <p:txBody>
          <a:bodyPr wrap="square" lIns="91436" tIns="45718" rIns="91436" bIns="45718" rtlCol="0">
            <a:spAutoFit/>
          </a:bodyPr>
          <a:lstStyle/>
          <a:p>
            <a:pPr defTabSz="1218565">
              <a:lnSpc>
                <a:spcPct val="130000"/>
              </a:lnSpc>
              <a:defRPr/>
            </a:pPr>
            <a:r>
              <a:rPr lang="zh-CN" altLang="en-US" sz="1200" kern="0" dirty="0">
                <a:solidFill>
                  <a:srgbClr val="7F7F7F">
                    <a:lumMod val="75000"/>
                  </a:srgbClr>
                </a:solidFill>
                <a:cs typeface="+mn-ea"/>
                <a:sym typeface="+mn-lt"/>
              </a:rPr>
              <a:t>您的内容打在这里，或者通过复制您的文本后</a:t>
            </a:r>
            <a:endParaRPr lang="zh-CN" altLang="en-US" sz="1200" kern="0" dirty="0">
              <a:solidFill>
                <a:srgbClr val="7F7F7F">
                  <a:lumMod val="75000"/>
                </a:srgbClr>
              </a:solidFill>
              <a:cs typeface="+mn-ea"/>
              <a:sym typeface="+mn-lt"/>
            </a:endParaRPr>
          </a:p>
        </p:txBody>
      </p:sp>
      <p:sp>
        <p:nvSpPr>
          <p:cNvPr id="233" name="矩形 3"/>
          <p:cNvSpPr>
            <a:spLocks noChangeArrowheads="1"/>
          </p:cNvSpPr>
          <p:nvPr/>
        </p:nvSpPr>
        <p:spPr bwMode="auto">
          <a:xfrm>
            <a:off x="4166162" y="2909694"/>
            <a:ext cx="593380" cy="420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91414" tIns="45709" rIns="91414" bIns="45709">
            <a:spAutoFit/>
          </a:bodyPr>
          <a:lstStyle/>
          <a:p>
            <a:pPr algn="ctr" fontAlgn="base">
              <a:spcBef>
                <a:spcPct val="0"/>
              </a:spcBef>
              <a:spcAft>
                <a:spcPct val="0"/>
              </a:spcAft>
            </a:pPr>
            <a:r>
              <a:rPr lang="zh-CN" altLang="en-US" sz="1065" dirty="0">
                <a:solidFill>
                  <a:prstClr val="white"/>
                </a:solidFill>
                <a:cs typeface="+mn-ea"/>
                <a:sym typeface="+mn-lt"/>
              </a:rPr>
              <a:t>关键词</a:t>
            </a:r>
            <a:endParaRPr lang="en-US" altLang="zh-CN" sz="1065" dirty="0">
              <a:solidFill>
                <a:prstClr val="white"/>
              </a:solidFill>
              <a:cs typeface="+mn-ea"/>
              <a:sym typeface="+mn-lt"/>
            </a:endParaRPr>
          </a:p>
          <a:p>
            <a:pPr algn="ctr" fontAlgn="base">
              <a:spcBef>
                <a:spcPct val="0"/>
              </a:spcBef>
              <a:spcAft>
                <a:spcPct val="0"/>
              </a:spcAft>
            </a:pPr>
            <a:r>
              <a:rPr lang="zh-CN" altLang="en-US" sz="1065" dirty="0">
                <a:solidFill>
                  <a:prstClr val="white"/>
                </a:solidFill>
                <a:cs typeface="+mn-ea"/>
                <a:sym typeface="+mn-lt"/>
              </a:rPr>
              <a:t>设问</a:t>
            </a:r>
            <a:endParaRPr lang="zh-CN" altLang="en-US" sz="1065" dirty="0">
              <a:solidFill>
                <a:prstClr val="white"/>
              </a:solidFill>
              <a:cs typeface="+mn-ea"/>
              <a:sym typeface="+mn-lt"/>
            </a:endParaRPr>
          </a:p>
        </p:txBody>
      </p:sp>
      <p:sp>
        <p:nvSpPr>
          <p:cNvPr id="234" name="矩形 3"/>
          <p:cNvSpPr>
            <a:spLocks noChangeArrowheads="1"/>
          </p:cNvSpPr>
          <p:nvPr/>
        </p:nvSpPr>
        <p:spPr bwMode="auto">
          <a:xfrm>
            <a:off x="4166162" y="4647824"/>
            <a:ext cx="593380" cy="420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91414" tIns="45709" rIns="91414" bIns="45709">
            <a:spAutoFit/>
          </a:bodyPr>
          <a:lstStyle/>
          <a:p>
            <a:pPr algn="ctr" fontAlgn="base">
              <a:spcBef>
                <a:spcPct val="0"/>
              </a:spcBef>
              <a:spcAft>
                <a:spcPct val="0"/>
              </a:spcAft>
            </a:pPr>
            <a:r>
              <a:rPr lang="zh-CN" altLang="en-US" sz="1065" dirty="0">
                <a:solidFill>
                  <a:prstClr val="white"/>
                </a:solidFill>
                <a:cs typeface="+mn-ea"/>
                <a:sym typeface="+mn-lt"/>
              </a:rPr>
              <a:t>关键词</a:t>
            </a:r>
            <a:endParaRPr lang="en-US" altLang="zh-CN" sz="1065" dirty="0">
              <a:solidFill>
                <a:prstClr val="white"/>
              </a:solidFill>
              <a:cs typeface="+mn-ea"/>
              <a:sym typeface="+mn-lt"/>
            </a:endParaRPr>
          </a:p>
          <a:p>
            <a:pPr algn="ctr" fontAlgn="base">
              <a:spcBef>
                <a:spcPct val="0"/>
              </a:spcBef>
              <a:spcAft>
                <a:spcPct val="0"/>
              </a:spcAft>
            </a:pPr>
            <a:r>
              <a:rPr lang="zh-CN" altLang="en-US" sz="1065" dirty="0">
                <a:solidFill>
                  <a:prstClr val="white"/>
                </a:solidFill>
                <a:cs typeface="+mn-ea"/>
                <a:sym typeface="+mn-lt"/>
              </a:rPr>
              <a:t>设问</a:t>
            </a:r>
            <a:endParaRPr lang="zh-CN" altLang="en-US" sz="1065" dirty="0">
              <a:solidFill>
                <a:prstClr val="white"/>
              </a:solidFill>
              <a:cs typeface="+mn-ea"/>
              <a:sym typeface="+mn-lt"/>
            </a:endParaRPr>
          </a:p>
        </p:txBody>
      </p:sp>
      <p:sp>
        <p:nvSpPr>
          <p:cNvPr id="235" name="矩形 3"/>
          <p:cNvSpPr>
            <a:spLocks noChangeArrowheads="1"/>
          </p:cNvSpPr>
          <p:nvPr/>
        </p:nvSpPr>
        <p:spPr bwMode="auto">
          <a:xfrm>
            <a:off x="7505231" y="2909694"/>
            <a:ext cx="593380" cy="420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91414" tIns="45709" rIns="91414" bIns="45709">
            <a:spAutoFit/>
          </a:bodyPr>
          <a:lstStyle/>
          <a:p>
            <a:pPr algn="ctr" fontAlgn="base">
              <a:spcBef>
                <a:spcPct val="0"/>
              </a:spcBef>
              <a:spcAft>
                <a:spcPct val="0"/>
              </a:spcAft>
            </a:pPr>
            <a:r>
              <a:rPr lang="zh-CN" altLang="en-US" sz="1065" dirty="0">
                <a:solidFill>
                  <a:prstClr val="white"/>
                </a:solidFill>
                <a:cs typeface="+mn-ea"/>
                <a:sym typeface="+mn-lt"/>
              </a:rPr>
              <a:t>关键词</a:t>
            </a:r>
            <a:endParaRPr lang="en-US" altLang="zh-CN" sz="1065" dirty="0">
              <a:solidFill>
                <a:prstClr val="white"/>
              </a:solidFill>
              <a:cs typeface="+mn-ea"/>
              <a:sym typeface="+mn-lt"/>
            </a:endParaRPr>
          </a:p>
          <a:p>
            <a:pPr algn="ctr" fontAlgn="base">
              <a:spcBef>
                <a:spcPct val="0"/>
              </a:spcBef>
              <a:spcAft>
                <a:spcPct val="0"/>
              </a:spcAft>
            </a:pPr>
            <a:r>
              <a:rPr lang="zh-CN" altLang="en-US" sz="1065" dirty="0">
                <a:solidFill>
                  <a:prstClr val="white"/>
                </a:solidFill>
                <a:cs typeface="+mn-ea"/>
                <a:sym typeface="+mn-lt"/>
              </a:rPr>
              <a:t>设问</a:t>
            </a:r>
            <a:endParaRPr lang="zh-CN" altLang="en-US" sz="1065" dirty="0">
              <a:solidFill>
                <a:prstClr val="white"/>
              </a:solidFill>
              <a:cs typeface="+mn-ea"/>
              <a:sym typeface="+mn-lt"/>
            </a:endParaRPr>
          </a:p>
        </p:txBody>
      </p:sp>
      <p:sp>
        <p:nvSpPr>
          <p:cNvPr id="236" name="矩形 3"/>
          <p:cNvSpPr>
            <a:spLocks noChangeArrowheads="1"/>
          </p:cNvSpPr>
          <p:nvPr/>
        </p:nvSpPr>
        <p:spPr bwMode="auto">
          <a:xfrm>
            <a:off x="7505231" y="4647824"/>
            <a:ext cx="593380" cy="420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none" lIns="91414" tIns="45709" rIns="91414" bIns="45709">
            <a:spAutoFit/>
          </a:bodyPr>
          <a:lstStyle/>
          <a:p>
            <a:pPr algn="ctr" fontAlgn="base">
              <a:spcBef>
                <a:spcPct val="0"/>
              </a:spcBef>
              <a:spcAft>
                <a:spcPct val="0"/>
              </a:spcAft>
            </a:pPr>
            <a:r>
              <a:rPr lang="zh-CN" altLang="en-US" sz="1065" dirty="0">
                <a:solidFill>
                  <a:prstClr val="white"/>
                </a:solidFill>
                <a:cs typeface="+mn-ea"/>
                <a:sym typeface="+mn-lt"/>
              </a:rPr>
              <a:t>关键词</a:t>
            </a:r>
            <a:endParaRPr lang="en-US" altLang="zh-CN" sz="1065" dirty="0">
              <a:solidFill>
                <a:prstClr val="white"/>
              </a:solidFill>
              <a:cs typeface="+mn-ea"/>
              <a:sym typeface="+mn-lt"/>
            </a:endParaRPr>
          </a:p>
          <a:p>
            <a:pPr algn="ctr" fontAlgn="base">
              <a:spcBef>
                <a:spcPct val="0"/>
              </a:spcBef>
              <a:spcAft>
                <a:spcPct val="0"/>
              </a:spcAft>
            </a:pPr>
            <a:r>
              <a:rPr lang="zh-CN" altLang="en-US" sz="1065" dirty="0">
                <a:solidFill>
                  <a:prstClr val="white"/>
                </a:solidFill>
                <a:cs typeface="+mn-ea"/>
                <a:sym typeface="+mn-lt"/>
              </a:rPr>
              <a:t>设问</a:t>
            </a:r>
            <a:endParaRPr lang="zh-CN" altLang="en-US" sz="1065" dirty="0">
              <a:solidFill>
                <a:prstClr val="white"/>
              </a:solidFill>
              <a:cs typeface="+mn-ea"/>
              <a:sym typeface="+mn-lt"/>
            </a:endParaRPr>
          </a:p>
        </p:txBody>
      </p:sp>
      <p:sp>
        <p:nvSpPr>
          <p:cNvPr id="240" name="任意多边形 239"/>
          <p:cNvSpPr/>
          <p:nvPr/>
        </p:nvSpPr>
        <p:spPr bwMode="auto">
          <a:xfrm>
            <a:off x="5708892" y="3726442"/>
            <a:ext cx="796439" cy="692553"/>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advTm="1000">
        <p14:gallery dir="l"/>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barn(inVertical)">
                                      <p:cBhvr>
                                        <p:cTn id="7" dur="500"/>
                                        <p:tgtEl>
                                          <p:spTgt spid="40"/>
                                        </p:tgtEl>
                                      </p:cBhvr>
                                    </p:animEffect>
                                  </p:childTnLst>
                                </p:cTn>
                              </p:par>
                              <p:par>
                                <p:cTn id="8" presetID="53" presetClass="entr" presetSubtype="16" fill="hold" nodeType="withEffect">
                                  <p:stCondLst>
                                    <p:cond delay="700"/>
                                  </p:stCondLst>
                                  <p:childTnLst>
                                    <p:set>
                                      <p:cBhvr>
                                        <p:cTn id="9" dur="1" fill="hold">
                                          <p:stCondLst>
                                            <p:cond delay="0"/>
                                          </p:stCondLst>
                                        </p:cTn>
                                        <p:tgtEl>
                                          <p:spTgt spid="176"/>
                                        </p:tgtEl>
                                        <p:attrNameLst>
                                          <p:attrName>style.visibility</p:attrName>
                                        </p:attrNameLst>
                                      </p:cBhvr>
                                      <p:to>
                                        <p:strVal val="visible"/>
                                      </p:to>
                                    </p:set>
                                    <p:anim calcmode="lin" valueType="num">
                                      <p:cBhvr>
                                        <p:cTn id="10" dur="500" fill="hold"/>
                                        <p:tgtEl>
                                          <p:spTgt spid="176"/>
                                        </p:tgtEl>
                                        <p:attrNameLst>
                                          <p:attrName>ppt_w</p:attrName>
                                        </p:attrNameLst>
                                      </p:cBhvr>
                                      <p:tavLst>
                                        <p:tav tm="0">
                                          <p:val>
                                            <p:fltVal val="0"/>
                                          </p:val>
                                        </p:tav>
                                        <p:tav tm="100000">
                                          <p:val>
                                            <p:strVal val="#ppt_w"/>
                                          </p:val>
                                        </p:tav>
                                      </p:tavLst>
                                    </p:anim>
                                    <p:anim calcmode="lin" valueType="num">
                                      <p:cBhvr>
                                        <p:cTn id="11" dur="500" fill="hold"/>
                                        <p:tgtEl>
                                          <p:spTgt spid="176"/>
                                        </p:tgtEl>
                                        <p:attrNameLst>
                                          <p:attrName>ppt_h</p:attrName>
                                        </p:attrNameLst>
                                      </p:cBhvr>
                                      <p:tavLst>
                                        <p:tav tm="0">
                                          <p:val>
                                            <p:fltVal val="0"/>
                                          </p:val>
                                        </p:tav>
                                        <p:tav tm="100000">
                                          <p:val>
                                            <p:strVal val="#ppt_h"/>
                                          </p:val>
                                        </p:tav>
                                      </p:tavLst>
                                    </p:anim>
                                    <p:animEffect transition="in" filter="fade">
                                      <p:cBhvr>
                                        <p:cTn id="12" dur="500"/>
                                        <p:tgtEl>
                                          <p:spTgt spid="176"/>
                                        </p:tgtEl>
                                      </p:cBhvr>
                                    </p:animEffect>
                                  </p:childTnLst>
                                </p:cTn>
                              </p:par>
                              <p:par>
                                <p:cTn id="13" presetID="21" presetClass="entr" presetSubtype="1" fill="hold" grpId="0" nodeType="withEffect">
                                  <p:stCondLst>
                                    <p:cond delay="700"/>
                                  </p:stCondLst>
                                  <p:childTnLst>
                                    <p:set>
                                      <p:cBhvr>
                                        <p:cTn id="14" dur="1" fill="hold">
                                          <p:stCondLst>
                                            <p:cond delay="0"/>
                                          </p:stCondLst>
                                        </p:cTn>
                                        <p:tgtEl>
                                          <p:spTgt spid="180"/>
                                        </p:tgtEl>
                                        <p:attrNameLst>
                                          <p:attrName>style.visibility</p:attrName>
                                        </p:attrNameLst>
                                      </p:cBhvr>
                                      <p:to>
                                        <p:strVal val="visible"/>
                                      </p:to>
                                    </p:set>
                                    <p:animEffect transition="in" filter="wheel(1)">
                                      <p:cBhvr>
                                        <p:cTn id="15" dur="1000"/>
                                        <p:tgtEl>
                                          <p:spTgt spid="180"/>
                                        </p:tgtEl>
                                      </p:cBhvr>
                                    </p:animEffect>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240"/>
                                        </p:tgtEl>
                                        <p:attrNameLst>
                                          <p:attrName>style.visibility</p:attrName>
                                        </p:attrNameLst>
                                      </p:cBhvr>
                                      <p:to>
                                        <p:strVal val="visible"/>
                                      </p:to>
                                    </p:set>
                                    <p:anim calcmode="lin" valueType="num">
                                      <p:cBhvr>
                                        <p:cTn id="19" dur="500" fill="hold"/>
                                        <p:tgtEl>
                                          <p:spTgt spid="240"/>
                                        </p:tgtEl>
                                        <p:attrNameLst>
                                          <p:attrName>ppt_w</p:attrName>
                                        </p:attrNameLst>
                                      </p:cBhvr>
                                      <p:tavLst>
                                        <p:tav tm="0">
                                          <p:val>
                                            <p:fltVal val="0"/>
                                          </p:val>
                                        </p:tav>
                                        <p:tav tm="100000">
                                          <p:val>
                                            <p:strVal val="#ppt_w"/>
                                          </p:val>
                                        </p:tav>
                                      </p:tavLst>
                                    </p:anim>
                                    <p:anim calcmode="lin" valueType="num">
                                      <p:cBhvr>
                                        <p:cTn id="20" dur="500" fill="hold"/>
                                        <p:tgtEl>
                                          <p:spTgt spid="240"/>
                                        </p:tgtEl>
                                        <p:attrNameLst>
                                          <p:attrName>ppt_h</p:attrName>
                                        </p:attrNameLst>
                                      </p:cBhvr>
                                      <p:tavLst>
                                        <p:tav tm="0">
                                          <p:val>
                                            <p:fltVal val="0"/>
                                          </p:val>
                                        </p:tav>
                                        <p:tav tm="100000">
                                          <p:val>
                                            <p:strVal val="#ppt_h"/>
                                          </p:val>
                                        </p:tav>
                                      </p:tavLst>
                                    </p:anim>
                                    <p:animEffect transition="in" filter="fade">
                                      <p:cBhvr>
                                        <p:cTn id="21" dur="500"/>
                                        <p:tgtEl>
                                          <p:spTgt spid="240"/>
                                        </p:tgtEl>
                                      </p:cBhvr>
                                    </p:animEffect>
                                  </p:childTnLst>
                                </p:cTn>
                              </p:par>
                            </p:childTnLst>
                          </p:cTn>
                        </p:par>
                        <p:par>
                          <p:cTn id="22" fill="hold">
                            <p:stCondLst>
                              <p:cond delay="1000"/>
                            </p:stCondLst>
                            <p:childTnLst>
                              <p:par>
                                <p:cTn id="23" presetID="47" presetClass="entr" presetSubtype="0" fill="hold" grpId="0" nodeType="afterEffect">
                                  <p:stCondLst>
                                    <p:cond delay="0"/>
                                  </p:stCondLst>
                                  <p:childTnLst>
                                    <p:set>
                                      <p:cBhvr>
                                        <p:cTn id="24" dur="1" fill="hold">
                                          <p:stCondLst>
                                            <p:cond delay="0"/>
                                          </p:stCondLst>
                                        </p:cTn>
                                        <p:tgtEl>
                                          <p:spTgt spid="175"/>
                                        </p:tgtEl>
                                        <p:attrNameLst>
                                          <p:attrName>style.visibility</p:attrName>
                                        </p:attrNameLst>
                                      </p:cBhvr>
                                      <p:to>
                                        <p:strVal val="visible"/>
                                      </p:to>
                                    </p:set>
                                    <p:animEffect transition="in" filter="fade">
                                      <p:cBhvr>
                                        <p:cTn id="25" dur="300"/>
                                        <p:tgtEl>
                                          <p:spTgt spid="175"/>
                                        </p:tgtEl>
                                      </p:cBhvr>
                                    </p:animEffect>
                                    <p:anim calcmode="lin" valueType="num">
                                      <p:cBhvr>
                                        <p:cTn id="26" dur="300" fill="hold"/>
                                        <p:tgtEl>
                                          <p:spTgt spid="175"/>
                                        </p:tgtEl>
                                        <p:attrNameLst>
                                          <p:attrName>ppt_x</p:attrName>
                                        </p:attrNameLst>
                                      </p:cBhvr>
                                      <p:tavLst>
                                        <p:tav tm="0">
                                          <p:val>
                                            <p:strVal val="#ppt_x"/>
                                          </p:val>
                                        </p:tav>
                                        <p:tav tm="100000">
                                          <p:val>
                                            <p:strVal val="#ppt_x"/>
                                          </p:val>
                                        </p:tav>
                                      </p:tavLst>
                                    </p:anim>
                                    <p:anim calcmode="lin" valueType="num">
                                      <p:cBhvr>
                                        <p:cTn id="27" dur="300" fill="hold"/>
                                        <p:tgtEl>
                                          <p:spTgt spid="175"/>
                                        </p:tgtEl>
                                        <p:attrNameLst>
                                          <p:attrName>ppt_y</p:attrName>
                                        </p:attrNameLst>
                                      </p:cBhvr>
                                      <p:tavLst>
                                        <p:tav tm="0">
                                          <p:val>
                                            <p:strVal val="#ppt_y-.1"/>
                                          </p:val>
                                        </p:tav>
                                        <p:tav tm="100000">
                                          <p:val>
                                            <p:strVal val="#ppt_y"/>
                                          </p:val>
                                        </p:tav>
                                      </p:tavLst>
                                    </p:anim>
                                  </p:childTnLst>
                                </p:cTn>
                              </p:par>
                            </p:childTnLst>
                          </p:cTn>
                        </p:par>
                        <p:par>
                          <p:cTn id="28" fill="hold">
                            <p:stCondLst>
                              <p:cond delay="1500"/>
                            </p:stCondLst>
                            <p:childTnLst>
                              <p:par>
                                <p:cTn id="29" presetID="22" presetClass="entr" presetSubtype="2" fill="hold" nodeType="afterEffect">
                                  <p:stCondLst>
                                    <p:cond delay="0"/>
                                  </p:stCondLst>
                                  <p:childTnLst>
                                    <p:set>
                                      <p:cBhvr>
                                        <p:cTn id="30" dur="1" fill="hold">
                                          <p:stCondLst>
                                            <p:cond delay="0"/>
                                          </p:stCondLst>
                                        </p:cTn>
                                        <p:tgtEl>
                                          <p:spTgt spid="169"/>
                                        </p:tgtEl>
                                        <p:attrNameLst>
                                          <p:attrName>style.visibility</p:attrName>
                                        </p:attrNameLst>
                                      </p:cBhvr>
                                      <p:to>
                                        <p:strVal val="visible"/>
                                      </p:to>
                                    </p:set>
                                    <p:animEffect transition="in" filter="wipe(right)">
                                      <p:cBhvr>
                                        <p:cTn id="31" dur="500"/>
                                        <p:tgtEl>
                                          <p:spTgt spid="169"/>
                                        </p:tgtEl>
                                      </p:cBhvr>
                                    </p:animEffect>
                                  </p:childTnLst>
                                </p:cTn>
                              </p:par>
                            </p:childTnLst>
                          </p:cTn>
                        </p:par>
                        <p:par>
                          <p:cTn id="32" fill="hold">
                            <p:stCondLst>
                              <p:cond delay="2000"/>
                            </p:stCondLst>
                            <p:childTnLst>
                              <p:par>
                                <p:cTn id="33" presetID="22" presetClass="entr" presetSubtype="8" fill="hold" nodeType="afterEffect">
                                  <p:stCondLst>
                                    <p:cond delay="0"/>
                                  </p:stCondLst>
                                  <p:childTnLst>
                                    <p:set>
                                      <p:cBhvr>
                                        <p:cTn id="34" dur="1" fill="hold">
                                          <p:stCondLst>
                                            <p:cond delay="0"/>
                                          </p:stCondLst>
                                        </p:cTn>
                                        <p:tgtEl>
                                          <p:spTgt spid="172"/>
                                        </p:tgtEl>
                                        <p:attrNameLst>
                                          <p:attrName>style.visibility</p:attrName>
                                        </p:attrNameLst>
                                      </p:cBhvr>
                                      <p:to>
                                        <p:strVal val="visible"/>
                                      </p:to>
                                    </p:set>
                                    <p:animEffect transition="in" filter="wipe(left)">
                                      <p:cBhvr>
                                        <p:cTn id="35" dur="500"/>
                                        <p:tgtEl>
                                          <p:spTgt spid="172"/>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181"/>
                                        </p:tgtEl>
                                        <p:attrNameLst>
                                          <p:attrName>style.visibility</p:attrName>
                                        </p:attrNameLst>
                                      </p:cBhvr>
                                      <p:to>
                                        <p:strVal val="visible"/>
                                      </p:to>
                                    </p:set>
                                    <p:anim calcmode="lin" valueType="num">
                                      <p:cBhvr>
                                        <p:cTn id="39" dur="500" fill="hold"/>
                                        <p:tgtEl>
                                          <p:spTgt spid="181"/>
                                        </p:tgtEl>
                                        <p:attrNameLst>
                                          <p:attrName>ppt_w</p:attrName>
                                        </p:attrNameLst>
                                      </p:cBhvr>
                                      <p:tavLst>
                                        <p:tav tm="0">
                                          <p:val>
                                            <p:fltVal val="0"/>
                                          </p:val>
                                        </p:tav>
                                        <p:tav tm="100000">
                                          <p:val>
                                            <p:strVal val="#ppt_w"/>
                                          </p:val>
                                        </p:tav>
                                      </p:tavLst>
                                    </p:anim>
                                    <p:anim calcmode="lin" valueType="num">
                                      <p:cBhvr>
                                        <p:cTn id="40" dur="500" fill="hold"/>
                                        <p:tgtEl>
                                          <p:spTgt spid="181"/>
                                        </p:tgtEl>
                                        <p:attrNameLst>
                                          <p:attrName>ppt_h</p:attrName>
                                        </p:attrNameLst>
                                      </p:cBhvr>
                                      <p:tavLst>
                                        <p:tav tm="0">
                                          <p:val>
                                            <p:fltVal val="0"/>
                                          </p:val>
                                        </p:tav>
                                        <p:tav tm="100000">
                                          <p:val>
                                            <p:strVal val="#ppt_h"/>
                                          </p:val>
                                        </p:tav>
                                      </p:tavLst>
                                    </p:anim>
                                    <p:animEffect transition="in" filter="fade">
                                      <p:cBhvr>
                                        <p:cTn id="41" dur="500"/>
                                        <p:tgtEl>
                                          <p:spTgt spid="181"/>
                                        </p:tgtEl>
                                      </p:cBhvr>
                                    </p:animEffect>
                                  </p:childTnLst>
                                </p:cTn>
                              </p:par>
                              <p:par>
                                <p:cTn id="42" presetID="53" presetClass="entr" presetSubtype="16" fill="hold" nodeType="withEffect">
                                  <p:stCondLst>
                                    <p:cond delay="0"/>
                                  </p:stCondLst>
                                  <p:childTnLst>
                                    <p:set>
                                      <p:cBhvr>
                                        <p:cTn id="43" dur="1" fill="hold">
                                          <p:stCondLst>
                                            <p:cond delay="0"/>
                                          </p:stCondLst>
                                        </p:cTn>
                                        <p:tgtEl>
                                          <p:spTgt spid="184"/>
                                        </p:tgtEl>
                                        <p:attrNameLst>
                                          <p:attrName>style.visibility</p:attrName>
                                        </p:attrNameLst>
                                      </p:cBhvr>
                                      <p:to>
                                        <p:strVal val="visible"/>
                                      </p:to>
                                    </p:set>
                                    <p:anim calcmode="lin" valueType="num">
                                      <p:cBhvr>
                                        <p:cTn id="44" dur="500" fill="hold"/>
                                        <p:tgtEl>
                                          <p:spTgt spid="184"/>
                                        </p:tgtEl>
                                        <p:attrNameLst>
                                          <p:attrName>ppt_w</p:attrName>
                                        </p:attrNameLst>
                                      </p:cBhvr>
                                      <p:tavLst>
                                        <p:tav tm="0">
                                          <p:val>
                                            <p:fltVal val="0"/>
                                          </p:val>
                                        </p:tav>
                                        <p:tav tm="100000">
                                          <p:val>
                                            <p:strVal val="#ppt_w"/>
                                          </p:val>
                                        </p:tav>
                                      </p:tavLst>
                                    </p:anim>
                                    <p:anim calcmode="lin" valueType="num">
                                      <p:cBhvr>
                                        <p:cTn id="45" dur="500" fill="hold"/>
                                        <p:tgtEl>
                                          <p:spTgt spid="184"/>
                                        </p:tgtEl>
                                        <p:attrNameLst>
                                          <p:attrName>ppt_h</p:attrName>
                                        </p:attrNameLst>
                                      </p:cBhvr>
                                      <p:tavLst>
                                        <p:tav tm="0">
                                          <p:val>
                                            <p:fltVal val="0"/>
                                          </p:val>
                                        </p:tav>
                                        <p:tav tm="100000">
                                          <p:val>
                                            <p:strVal val="#ppt_h"/>
                                          </p:val>
                                        </p:tav>
                                      </p:tavLst>
                                    </p:anim>
                                    <p:animEffect transition="in" filter="fade">
                                      <p:cBhvr>
                                        <p:cTn id="46" dur="500"/>
                                        <p:tgtEl>
                                          <p:spTgt spid="184"/>
                                        </p:tgtEl>
                                      </p:cBhvr>
                                    </p:animEffect>
                                  </p:childTnLst>
                                </p:cTn>
                              </p:par>
                              <p:par>
                                <p:cTn id="47" presetID="53" presetClass="entr" presetSubtype="16" fill="hold" nodeType="withEffect">
                                  <p:stCondLst>
                                    <p:cond delay="0"/>
                                  </p:stCondLst>
                                  <p:childTnLst>
                                    <p:set>
                                      <p:cBhvr>
                                        <p:cTn id="48" dur="1" fill="hold">
                                          <p:stCondLst>
                                            <p:cond delay="0"/>
                                          </p:stCondLst>
                                        </p:cTn>
                                        <p:tgtEl>
                                          <p:spTgt spid="187"/>
                                        </p:tgtEl>
                                        <p:attrNameLst>
                                          <p:attrName>style.visibility</p:attrName>
                                        </p:attrNameLst>
                                      </p:cBhvr>
                                      <p:to>
                                        <p:strVal val="visible"/>
                                      </p:to>
                                    </p:set>
                                    <p:anim calcmode="lin" valueType="num">
                                      <p:cBhvr>
                                        <p:cTn id="49" dur="500" fill="hold"/>
                                        <p:tgtEl>
                                          <p:spTgt spid="187"/>
                                        </p:tgtEl>
                                        <p:attrNameLst>
                                          <p:attrName>ppt_w</p:attrName>
                                        </p:attrNameLst>
                                      </p:cBhvr>
                                      <p:tavLst>
                                        <p:tav tm="0">
                                          <p:val>
                                            <p:fltVal val="0"/>
                                          </p:val>
                                        </p:tav>
                                        <p:tav tm="100000">
                                          <p:val>
                                            <p:strVal val="#ppt_w"/>
                                          </p:val>
                                        </p:tav>
                                      </p:tavLst>
                                    </p:anim>
                                    <p:anim calcmode="lin" valueType="num">
                                      <p:cBhvr>
                                        <p:cTn id="50" dur="500" fill="hold"/>
                                        <p:tgtEl>
                                          <p:spTgt spid="187"/>
                                        </p:tgtEl>
                                        <p:attrNameLst>
                                          <p:attrName>ppt_h</p:attrName>
                                        </p:attrNameLst>
                                      </p:cBhvr>
                                      <p:tavLst>
                                        <p:tav tm="0">
                                          <p:val>
                                            <p:fltVal val="0"/>
                                          </p:val>
                                        </p:tav>
                                        <p:tav tm="100000">
                                          <p:val>
                                            <p:strVal val="#ppt_h"/>
                                          </p:val>
                                        </p:tav>
                                      </p:tavLst>
                                    </p:anim>
                                    <p:animEffect transition="in" filter="fade">
                                      <p:cBhvr>
                                        <p:cTn id="51" dur="500"/>
                                        <p:tgtEl>
                                          <p:spTgt spid="187"/>
                                        </p:tgtEl>
                                      </p:cBhvr>
                                    </p:animEffect>
                                  </p:childTnLst>
                                </p:cTn>
                              </p:par>
                              <p:par>
                                <p:cTn id="52" presetID="53" presetClass="entr" presetSubtype="16" fill="hold" nodeType="withEffect">
                                  <p:stCondLst>
                                    <p:cond delay="0"/>
                                  </p:stCondLst>
                                  <p:childTnLst>
                                    <p:set>
                                      <p:cBhvr>
                                        <p:cTn id="53" dur="1" fill="hold">
                                          <p:stCondLst>
                                            <p:cond delay="0"/>
                                          </p:stCondLst>
                                        </p:cTn>
                                        <p:tgtEl>
                                          <p:spTgt spid="190"/>
                                        </p:tgtEl>
                                        <p:attrNameLst>
                                          <p:attrName>style.visibility</p:attrName>
                                        </p:attrNameLst>
                                      </p:cBhvr>
                                      <p:to>
                                        <p:strVal val="visible"/>
                                      </p:to>
                                    </p:set>
                                    <p:anim calcmode="lin" valueType="num">
                                      <p:cBhvr>
                                        <p:cTn id="54" dur="500" fill="hold"/>
                                        <p:tgtEl>
                                          <p:spTgt spid="190"/>
                                        </p:tgtEl>
                                        <p:attrNameLst>
                                          <p:attrName>ppt_w</p:attrName>
                                        </p:attrNameLst>
                                      </p:cBhvr>
                                      <p:tavLst>
                                        <p:tav tm="0">
                                          <p:val>
                                            <p:fltVal val="0"/>
                                          </p:val>
                                        </p:tav>
                                        <p:tav tm="100000">
                                          <p:val>
                                            <p:strVal val="#ppt_w"/>
                                          </p:val>
                                        </p:tav>
                                      </p:tavLst>
                                    </p:anim>
                                    <p:anim calcmode="lin" valueType="num">
                                      <p:cBhvr>
                                        <p:cTn id="55" dur="500" fill="hold"/>
                                        <p:tgtEl>
                                          <p:spTgt spid="190"/>
                                        </p:tgtEl>
                                        <p:attrNameLst>
                                          <p:attrName>ppt_h</p:attrName>
                                        </p:attrNameLst>
                                      </p:cBhvr>
                                      <p:tavLst>
                                        <p:tav tm="0">
                                          <p:val>
                                            <p:fltVal val="0"/>
                                          </p:val>
                                        </p:tav>
                                        <p:tav tm="100000">
                                          <p:val>
                                            <p:strVal val="#ppt_h"/>
                                          </p:val>
                                        </p:tav>
                                      </p:tavLst>
                                    </p:anim>
                                    <p:animEffect transition="in" filter="fade">
                                      <p:cBhvr>
                                        <p:cTn id="56" dur="500"/>
                                        <p:tgtEl>
                                          <p:spTgt spid="190"/>
                                        </p:tgtEl>
                                      </p:cBhvr>
                                    </p:animEffect>
                                  </p:childTnLst>
                                </p:cTn>
                              </p:par>
                            </p:childTnLst>
                          </p:cTn>
                        </p:par>
                        <p:par>
                          <p:cTn id="57" fill="hold">
                            <p:stCondLst>
                              <p:cond delay="3000"/>
                            </p:stCondLst>
                            <p:childTnLst>
                              <p:par>
                                <p:cTn id="58" presetID="22" presetClass="entr" presetSubtype="8" fill="hold" grpId="0" nodeType="afterEffect">
                                  <p:stCondLst>
                                    <p:cond delay="0"/>
                                  </p:stCondLst>
                                  <p:childTnLst>
                                    <p:set>
                                      <p:cBhvr>
                                        <p:cTn id="59" dur="1" fill="hold">
                                          <p:stCondLst>
                                            <p:cond delay="0"/>
                                          </p:stCondLst>
                                        </p:cTn>
                                        <p:tgtEl>
                                          <p:spTgt spid="233"/>
                                        </p:tgtEl>
                                        <p:attrNameLst>
                                          <p:attrName>style.visibility</p:attrName>
                                        </p:attrNameLst>
                                      </p:cBhvr>
                                      <p:to>
                                        <p:strVal val="visible"/>
                                      </p:to>
                                    </p:set>
                                    <p:animEffect transition="in" filter="wipe(left)">
                                      <p:cBhvr>
                                        <p:cTn id="60" dur="500"/>
                                        <p:tgtEl>
                                          <p:spTgt spid="233"/>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234"/>
                                        </p:tgtEl>
                                        <p:attrNameLst>
                                          <p:attrName>style.visibility</p:attrName>
                                        </p:attrNameLst>
                                      </p:cBhvr>
                                      <p:to>
                                        <p:strVal val="visible"/>
                                      </p:to>
                                    </p:set>
                                    <p:animEffect transition="in" filter="wipe(left)">
                                      <p:cBhvr>
                                        <p:cTn id="63" dur="500"/>
                                        <p:tgtEl>
                                          <p:spTgt spid="234"/>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235"/>
                                        </p:tgtEl>
                                        <p:attrNameLst>
                                          <p:attrName>style.visibility</p:attrName>
                                        </p:attrNameLst>
                                      </p:cBhvr>
                                      <p:to>
                                        <p:strVal val="visible"/>
                                      </p:to>
                                    </p:set>
                                    <p:animEffect transition="in" filter="wipe(left)">
                                      <p:cBhvr>
                                        <p:cTn id="66" dur="500"/>
                                        <p:tgtEl>
                                          <p:spTgt spid="235"/>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36"/>
                                        </p:tgtEl>
                                        <p:attrNameLst>
                                          <p:attrName>style.visibility</p:attrName>
                                        </p:attrNameLst>
                                      </p:cBhvr>
                                      <p:to>
                                        <p:strVal val="visible"/>
                                      </p:to>
                                    </p:set>
                                    <p:animEffect transition="in" filter="wipe(left)">
                                      <p:cBhvr>
                                        <p:cTn id="69" dur="500"/>
                                        <p:tgtEl>
                                          <p:spTgt spid="236"/>
                                        </p:tgtEl>
                                      </p:cBhvr>
                                    </p:animEffect>
                                  </p:childTnLst>
                                </p:cTn>
                              </p:par>
                            </p:childTnLst>
                          </p:cTn>
                        </p:par>
                        <p:par>
                          <p:cTn id="70" fill="hold">
                            <p:stCondLst>
                              <p:cond delay="3500"/>
                            </p:stCondLst>
                            <p:childTnLst>
                              <p:par>
                                <p:cTn id="71" presetID="22" presetClass="entr" presetSubtype="2" fill="hold" nodeType="afterEffect">
                                  <p:stCondLst>
                                    <p:cond delay="0"/>
                                  </p:stCondLst>
                                  <p:childTnLst>
                                    <p:set>
                                      <p:cBhvr>
                                        <p:cTn id="72" dur="1" fill="hold">
                                          <p:stCondLst>
                                            <p:cond delay="0"/>
                                          </p:stCondLst>
                                        </p:cTn>
                                        <p:tgtEl>
                                          <p:spTgt spid="158"/>
                                        </p:tgtEl>
                                        <p:attrNameLst>
                                          <p:attrName>style.visibility</p:attrName>
                                        </p:attrNameLst>
                                      </p:cBhvr>
                                      <p:to>
                                        <p:strVal val="visible"/>
                                      </p:to>
                                    </p:set>
                                    <p:animEffect transition="in" filter="wipe(right)">
                                      <p:cBhvr>
                                        <p:cTn id="73" dur="500"/>
                                        <p:tgtEl>
                                          <p:spTgt spid="158"/>
                                        </p:tgtEl>
                                      </p:cBhvr>
                                    </p:animEffect>
                                  </p:childTnLst>
                                </p:cTn>
                              </p:par>
                            </p:childTnLst>
                          </p:cTn>
                        </p:par>
                        <p:par>
                          <p:cTn id="74" fill="hold">
                            <p:stCondLst>
                              <p:cond delay="4000"/>
                            </p:stCondLst>
                            <p:childTnLst>
                              <p:par>
                                <p:cTn id="75" presetID="22" presetClass="entr" presetSubtype="8" fill="hold"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wipe(left)">
                                      <p:cBhvr>
                                        <p:cTn id="77" dur="500"/>
                                        <p:tgtEl>
                                          <p:spTgt spid="163"/>
                                        </p:tgtEl>
                                      </p:cBhvr>
                                    </p:animEffect>
                                  </p:childTnLst>
                                </p:cTn>
                              </p:par>
                            </p:childTnLst>
                          </p:cTn>
                        </p:par>
                        <p:par>
                          <p:cTn id="78" fill="hold">
                            <p:stCondLst>
                              <p:cond delay="4500"/>
                            </p:stCondLst>
                            <p:childTnLst>
                              <p:par>
                                <p:cTn id="79" presetID="14" presetClass="entr" presetSubtype="10" fill="hold" nodeType="afterEffect">
                                  <p:stCondLst>
                                    <p:cond delay="0"/>
                                  </p:stCondLst>
                                  <p:childTnLst>
                                    <p:set>
                                      <p:cBhvr>
                                        <p:cTn id="80" dur="1" fill="hold">
                                          <p:stCondLst>
                                            <p:cond delay="0"/>
                                          </p:stCondLst>
                                        </p:cTn>
                                        <p:tgtEl>
                                          <p:spTgt spid="193"/>
                                        </p:tgtEl>
                                        <p:attrNameLst>
                                          <p:attrName>style.visibility</p:attrName>
                                        </p:attrNameLst>
                                      </p:cBhvr>
                                      <p:to>
                                        <p:strVal val="visible"/>
                                      </p:to>
                                    </p:set>
                                    <p:animEffect transition="in" filter="randombar(horizontal)">
                                      <p:cBhvr>
                                        <p:cTn id="81" dur="500"/>
                                        <p:tgtEl>
                                          <p:spTgt spid="193"/>
                                        </p:tgtEl>
                                      </p:cBhvr>
                                    </p:animEffect>
                                  </p:childTnLst>
                                </p:cTn>
                              </p:par>
                              <p:par>
                                <p:cTn id="82" presetID="14" presetClass="entr" presetSubtype="10" fill="hold" nodeType="withEffect">
                                  <p:stCondLst>
                                    <p:cond delay="0"/>
                                  </p:stCondLst>
                                  <p:childTnLst>
                                    <p:set>
                                      <p:cBhvr>
                                        <p:cTn id="83" dur="1" fill="hold">
                                          <p:stCondLst>
                                            <p:cond delay="0"/>
                                          </p:stCondLst>
                                        </p:cTn>
                                        <p:tgtEl>
                                          <p:spTgt spid="196"/>
                                        </p:tgtEl>
                                        <p:attrNameLst>
                                          <p:attrName>style.visibility</p:attrName>
                                        </p:attrNameLst>
                                      </p:cBhvr>
                                      <p:to>
                                        <p:strVal val="visible"/>
                                      </p:to>
                                    </p:set>
                                    <p:animEffect transition="in" filter="randombar(horizontal)">
                                      <p:cBhvr>
                                        <p:cTn id="84" dur="500"/>
                                        <p:tgtEl>
                                          <p:spTgt spid="196"/>
                                        </p:tgtEl>
                                      </p:cBhvr>
                                    </p:animEffect>
                                  </p:childTnLst>
                                </p:cTn>
                              </p:par>
                              <p:par>
                                <p:cTn id="85" presetID="14" presetClass="entr" presetSubtype="10" fill="hold" nodeType="withEffect">
                                  <p:stCondLst>
                                    <p:cond delay="0"/>
                                  </p:stCondLst>
                                  <p:childTnLst>
                                    <p:set>
                                      <p:cBhvr>
                                        <p:cTn id="86" dur="1" fill="hold">
                                          <p:stCondLst>
                                            <p:cond delay="0"/>
                                          </p:stCondLst>
                                        </p:cTn>
                                        <p:tgtEl>
                                          <p:spTgt spid="199"/>
                                        </p:tgtEl>
                                        <p:attrNameLst>
                                          <p:attrName>style.visibility</p:attrName>
                                        </p:attrNameLst>
                                      </p:cBhvr>
                                      <p:to>
                                        <p:strVal val="visible"/>
                                      </p:to>
                                    </p:set>
                                    <p:animEffect transition="in" filter="randombar(horizontal)">
                                      <p:cBhvr>
                                        <p:cTn id="87" dur="500"/>
                                        <p:tgtEl>
                                          <p:spTgt spid="199"/>
                                        </p:tgtEl>
                                      </p:cBhvr>
                                    </p:animEffect>
                                  </p:childTnLst>
                                </p:cTn>
                              </p:par>
                              <p:par>
                                <p:cTn id="88" presetID="14" presetClass="entr" presetSubtype="10" fill="hold" nodeType="withEffect">
                                  <p:stCondLst>
                                    <p:cond delay="0"/>
                                  </p:stCondLst>
                                  <p:childTnLst>
                                    <p:set>
                                      <p:cBhvr>
                                        <p:cTn id="89" dur="1" fill="hold">
                                          <p:stCondLst>
                                            <p:cond delay="0"/>
                                          </p:stCondLst>
                                        </p:cTn>
                                        <p:tgtEl>
                                          <p:spTgt spid="202"/>
                                        </p:tgtEl>
                                        <p:attrNameLst>
                                          <p:attrName>style.visibility</p:attrName>
                                        </p:attrNameLst>
                                      </p:cBhvr>
                                      <p:to>
                                        <p:strVal val="visible"/>
                                      </p:to>
                                    </p:set>
                                    <p:animEffect transition="in" filter="randombar(horizontal)">
                                      <p:cBhvr>
                                        <p:cTn id="90" dur="500"/>
                                        <p:tgtEl>
                                          <p:spTgt spid="202"/>
                                        </p:tgtEl>
                                      </p:cBhvr>
                                    </p:animEffect>
                                  </p:childTnLst>
                                </p:cTn>
                              </p:par>
                              <p:par>
                                <p:cTn id="91" presetID="14" presetClass="entr" presetSubtype="10" fill="hold" nodeType="withEffect">
                                  <p:stCondLst>
                                    <p:cond delay="0"/>
                                  </p:stCondLst>
                                  <p:childTnLst>
                                    <p:set>
                                      <p:cBhvr>
                                        <p:cTn id="92" dur="1" fill="hold">
                                          <p:stCondLst>
                                            <p:cond delay="0"/>
                                          </p:stCondLst>
                                        </p:cTn>
                                        <p:tgtEl>
                                          <p:spTgt spid="205"/>
                                        </p:tgtEl>
                                        <p:attrNameLst>
                                          <p:attrName>style.visibility</p:attrName>
                                        </p:attrNameLst>
                                      </p:cBhvr>
                                      <p:to>
                                        <p:strVal val="visible"/>
                                      </p:to>
                                    </p:set>
                                    <p:animEffect transition="in" filter="randombar(horizontal)">
                                      <p:cBhvr>
                                        <p:cTn id="93" dur="500"/>
                                        <p:tgtEl>
                                          <p:spTgt spid="205"/>
                                        </p:tgtEl>
                                      </p:cBhvr>
                                    </p:animEffect>
                                  </p:childTnLst>
                                </p:cTn>
                              </p:par>
                              <p:par>
                                <p:cTn id="94" presetID="14" presetClass="entr" presetSubtype="10" fill="hold" nodeType="withEffect">
                                  <p:stCondLst>
                                    <p:cond delay="0"/>
                                  </p:stCondLst>
                                  <p:childTnLst>
                                    <p:set>
                                      <p:cBhvr>
                                        <p:cTn id="95" dur="1" fill="hold">
                                          <p:stCondLst>
                                            <p:cond delay="0"/>
                                          </p:stCondLst>
                                        </p:cTn>
                                        <p:tgtEl>
                                          <p:spTgt spid="208"/>
                                        </p:tgtEl>
                                        <p:attrNameLst>
                                          <p:attrName>style.visibility</p:attrName>
                                        </p:attrNameLst>
                                      </p:cBhvr>
                                      <p:to>
                                        <p:strVal val="visible"/>
                                      </p:to>
                                    </p:set>
                                    <p:animEffect transition="in" filter="randombar(horizontal)">
                                      <p:cBhvr>
                                        <p:cTn id="96" dur="500"/>
                                        <p:tgtEl>
                                          <p:spTgt spid="208"/>
                                        </p:tgtEl>
                                      </p:cBhvr>
                                    </p:animEffect>
                                  </p:childTnLst>
                                </p:cTn>
                              </p:par>
                              <p:par>
                                <p:cTn id="97" presetID="14" presetClass="entr" presetSubtype="10" fill="hold" nodeType="withEffect">
                                  <p:stCondLst>
                                    <p:cond delay="0"/>
                                  </p:stCondLst>
                                  <p:childTnLst>
                                    <p:set>
                                      <p:cBhvr>
                                        <p:cTn id="98" dur="1" fill="hold">
                                          <p:stCondLst>
                                            <p:cond delay="0"/>
                                          </p:stCondLst>
                                        </p:cTn>
                                        <p:tgtEl>
                                          <p:spTgt spid="211"/>
                                        </p:tgtEl>
                                        <p:attrNameLst>
                                          <p:attrName>style.visibility</p:attrName>
                                        </p:attrNameLst>
                                      </p:cBhvr>
                                      <p:to>
                                        <p:strVal val="visible"/>
                                      </p:to>
                                    </p:set>
                                    <p:animEffect transition="in" filter="randombar(horizontal)">
                                      <p:cBhvr>
                                        <p:cTn id="99" dur="500"/>
                                        <p:tgtEl>
                                          <p:spTgt spid="211"/>
                                        </p:tgtEl>
                                      </p:cBhvr>
                                    </p:animEffect>
                                  </p:childTnLst>
                                </p:cTn>
                              </p:par>
                              <p:par>
                                <p:cTn id="100" presetID="14" presetClass="entr" presetSubtype="10" fill="hold" nodeType="withEffect">
                                  <p:stCondLst>
                                    <p:cond delay="0"/>
                                  </p:stCondLst>
                                  <p:childTnLst>
                                    <p:set>
                                      <p:cBhvr>
                                        <p:cTn id="101" dur="1" fill="hold">
                                          <p:stCondLst>
                                            <p:cond delay="0"/>
                                          </p:stCondLst>
                                        </p:cTn>
                                        <p:tgtEl>
                                          <p:spTgt spid="214"/>
                                        </p:tgtEl>
                                        <p:attrNameLst>
                                          <p:attrName>style.visibility</p:attrName>
                                        </p:attrNameLst>
                                      </p:cBhvr>
                                      <p:to>
                                        <p:strVal val="visible"/>
                                      </p:to>
                                    </p:set>
                                    <p:animEffect transition="in" filter="randombar(horizontal)">
                                      <p:cBhvr>
                                        <p:cTn id="102" dur="500"/>
                                        <p:tgtEl>
                                          <p:spTgt spid="214"/>
                                        </p:tgtEl>
                                      </p:cBhvr>
                                    </p:animEffect>
                                  </p:childTnLst>
                                </p:cTn>
                              </p:par>
                            </p:childTnLst>
                          </p:cTn>
                        </p:par>
                        <p:par>
                          <p:cTn id="103" fill="hold">
                            <p:stCondLst>
                              <p:cond delay="5000"/>
                            </p:stCondLst>
                            <p:childTnLst>
                              <p:par>
                                <p:cTn id="104" presetID="16" presetClass="entr" presetSubtype="21" fill="hold" grpId="0" nodeType="afterEffect">
                                  <p:stCondLst>
                                    <p:cond delay="0"/>
                                  </p:stCondLst>
                                  <p:childTnLst>
                                    <p:set>
                                      <p:cBhvr>
                                        <p:cTn id="105" dur="1" fill="hold">
                                          <p:stCondLst>
                                            <p:cond delay="0"/>
                                          </p:stCondLst>
                                        </p:cTn>
                                        <p:tgtEl>
                                          <p:spTgt spid="168"/>
                                        </p:tgtEl>
                                        <p:attrNameLst>
                                          <p:attrName>style.visibility</p:attrName>
                                        </p:attrNameLst>
                                      </p:cBhvr>
                                      <p:to>
                                        <p:strVal val="visible"/>
                                      </p:to>
                                    </p:set>
                                    <p:animEffect transition="in" filter="barn(inVertical)">
                                      <p:cBhvr>
                                        <p:cTn id="106" dur="500"/>
                                        <p:tgtEl>
                                          <p:spTgt spid="168"/>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217"/>
                                        </p:tgtEl>
                                        <p:attrNameLst>
                                          <p:attrName>style.visibility</p:attrName>
                                        </p:attrNameLst>
                                      </p:cBhvr>
                                      <p:to>
                                        <p:strVal val="visible"/>
                                      </p:to>
                                    </p:set>
                                    <p:animEffect transition="in" filter="randombar(horizontal)">
                                      <p:cBhvr>
                                        <p:cTn id="109" dur="500"/>
                                        <p:tgtEl>
                                          <p:spTgt spid="217"/>
                                        </p:tgtEl>
                                      </p:cBhvr>
                                    </p:animEffect>
                                  </p:childTnLst>
                                </p:cTn>
                              </p:par>
                            </p:childTnLst>
                          </p:cTn>
                        </p:par>
                        <p:par>
                          <p:cTn id="110" fill="hold">
                            <p:stCondLst>
                              <p:cond delay="5500"/>
                            </p:stCondLst>
                            <p:childTnLst>
                              <p:par>
                                <p:cTn id="111" presetID="16" presetClass="entr" presetSubtype="21" fill="hold" grpId="0" nodeType="afterEffect">
                                  <p:stCondLst>
                                    <p:cond delay="0"/>
                                  </p:stCondLst>
                                  <p:childTnLst>
                                    <p:set>
                                      <p:cBhvr>
                                        <p:cTn id="112" dur="1" fill="hold">
                                          <p:stCondLst>
                                            <p:cond delay="0"/>
                                          </p:stCondLst>
                                        </p:cTn>
                                        <p:tgtEl>
                                          <p:spTgt spid="218"/>
                                        </p:tgtEl>
                                        <p:attrNameLst>
                                          <p:attrName>style.visibility</p:attrName>
                                        </p:attrNameLst>
                                      </p:cBhvr>
                                      <p:to>
                                        <p:strVal val="visible"/>
                                      </p:to>
                                    </p:set>
                                    <p:animEffect transition="in" filter="barn(inVertical)">
                                      <p:cBhvr>
                                        <p:cTn id="113" dur="500"/>
                                        <p:tgtEl>
                                          <p:spTgt spid="218"/>
                                        </p:tgtEl>
                                      </p:cBhvr>
                                    </p:animEffect>
                                  </p:childTnLst>
                                </p:cTn>
                              </p:par>
                              <p:par>
                                <p:cTn id="114" presetID="14" presetClass="entr" presetSubtype="10" fill="hold" grpId="0" nodeType="withEffect">
                                  <p:stCondLst>
                                    <p:cond delay="0"/>
                                  </p:stCondLst>
                                  <p:childTnLst>
                                    <p:set>
                                      <p:cBhvr>
                                        <p:cTn id="115" dur="1" fill="hold">
                                          <p:stCondLst>
                                            <p:cond delay="0"/>
                                          </p:stCondLst>
                                        </p:cTn>
                                        <p:tgtEl>
                                          <p:spTgt spid="219"/>
                                        </p:tgtEl>
                                        <p:attrNameLst>
                                          <p:attrName>style.visibility</p:attrName>
                                        </p:attrNameLst>
                                      </p:cBhvr>
                                      <p:to>
                                        <p:strVal val="visible"/>
                                      </p:to>
                                    </p:set>
                                    <p:animEffect transition="in" filter="randombar(horizontal)">
                                      <p:cBhvr>
                                        <p:cTn id="116" dur="500"/>
                                        <p:tgtEl>
                                          <p:spTgt spid="219"/>
                                        </p:tgtEl>
                                      </p:cBhvr>
                                    </p:animEffect>
                                  </p:childTnLst>
                                </p:cTn>
                              </p:par>
                            </p:childTnLst>
                          </p:cTn>
                        </p:par>
                        <p:par>
                          <p:cTn id="117" fill="hold">
                            <p:stCondLst>
                              <p:cond delay="6000"/>
                            </p:stCondLst>
                            <p:childTnLst>
                              <p:par>
                                <p:cTn id="118" presetID="16" presetClass="entr" presetSubtype="21" fill="hold" grpId="0" nodeType="afterEffect">
                                  <p:stCondLst>
                                    <p:cond delay="0"/>
                                  </p:stCondLst>
                                  <p:childTnLst>
                                    <p:set>
                                      <p:cBhvr>
                                        <p:cTn id="119" dur="1" fill="hold">
                                          <p:stCondLst>
                                            <p:cond delay="0"/>
                                          </p:stCondLst>
                                        </p:cTn>
                                        <p:tgtEl>
                                          <p:spTgt spid="220"/>
                                        </p:tgtEl>
                                        <p:attrNameLst>
                                          <p:attrName>style.visibility</p:attrName>
                                        </p:attrNameLst>
                                      </p:cBhvr>
                                      <p:to>
                                        <p:strVal val="visible"/>
                                      </p:to>
                                    </p:set>
                                    <p:animEffect transition="in" filter="barn(inVertical)">
                                      <p:cBhvr>
                                        <p:cTn id="120" dur="500"/>
                                        <p:tgtEl>
                                          <p:spTgt spid="220"/>
                                        </p:tgtEl>
                                      </p:cBhvr>
                                    </p:animEffect>
                                  </p:childTnLst>
                                </p:cTn>
                              </p:par>
                              <p:par>
                                <p:cTn id="121" presetID="14" presetClass="entr" presetSubtype="10" fill="hold" grpId="0" nodeType="withEffect">
                                  <p:stCondLst>
                                    <p:cond delay="0"/>
                                  </p:stCondLst>
                                  <p:childTnLst>
                                    <p:set>
                                      <p:cBhvr>
                                        <p:cTn id="122" dur="1" fill="hold">
                                          <p:stCondLst>
                                            <p:cond delay="0"/>
                                          </p:stCondLst>
                                        </p:cTn>
                                        <p:tgtEl>
                                          <p:spTgt spid="221"/>
                                        </p:tgtEl>
                                        <p:attrNameLst>
                                          <p:attrName>style.visibility</p:attrName>
                                        </p:attrNameLst>
                                      </p:cBhvr>
                                      <p:to>
                                        <p:strVal val="visible"/>
                                      </p:to>
                                    </p:set>
                                    <p:animEffect transition="in" filter="randombar(horizontal)">
                                      <p:cBhvr>
                                        <p:cTn id="123" dur="500"/>
                                        <p:tgtEl>
                                          <p:spTgt spid="221"/>
                                        </p:tgtEl>
                                      </p:cBhvr>
                                    </p:animEffect>
                                  </p:childTnLst>
                                </p:cTn>
                              </p:par>
                            </p:childTnLst>
                          </p:cTn>
                        </p:par>
                        <p:par>
                          <p:cTn id="124" fill="hold">
                            <p:stCondLst>
                              <p:cond delay="6500"/>
                            </p:stCondLst>
                            <p:childTnLst>
                              <p:par>
                                <p:cTn id="125" presetID="16" presetClass="entr" presetSubtype="21" fill="hold" grpId="0" nodeType="afterEffect">
                                  <p:stCondLst>
                                    <p:cond delay="0"/>
                                  </p:stCondLst>
                                  <p:childTnLst>
                                    <p:set>
                                      <p:cBhvr>
                                        <p:cTn id="126" dur="1" fill="hold">
                                          <p:stCondLst>
                                            <p:cond delay="0"/>
                                          </p:stCondLst>
                                        </p:cTn>
                                        <p:tgtEl>
                                          <p:spTgt spid="222"/>
                                        </p:tgtEl>
                                        <p:attrNameLst>
                                          <p:attrName>style.visibility</p:attrName>
                                        </p:attrNameLst>
                                      </p:cBhvr>
                                      <p:to>
                                        <p:strVal val="visible"/>
                                      </p:to>
                                    </p:set>
                                    <p:animEffect transition="in" filter="barn(inVertical)">
                                      <p:cBhvr>
                                        <p:cTn id="127" dur="500"/>
                                        <p:tgtEl>
                                          <p:spTgt spid="222"/>
                                        </p:tgtEl>
                                      </p:cBhvr>
                                    </p:animEffect>
                                  </p:childTnLst>
                                </p:cTn>
                              </p:par>
                              <p:par>
                                <p:cTn id="128" presetID="14" presetClass="entr" presetSubtype="10" fill="hold" grpId="0" nodeType="withEffect">
                                  <p:stCondLst>
                                    <p:cond delay="0"/>
                                  </p:stCondLst>
                                  <p:childTnLst>
                                    <p:set>
                                      <p:cBhvr>
                                        <p:cTn id="129" dur="1" fill="hold">
                                          <p:stCondLst>
                                            <p:cond delay="0"/>
                                          </p:stCondLst>
                                        </p:cTn>
                                        <p:tgtEl>
                                          <p:spTgt spid="223"/>
                                        </p:tgtEl>
                                        <p:attrNameLst>
                                          <p:attrName>style.visibility</p:attrName>
                                        </p:attrNameLst>
                                      </p:cBhvr>
                                      <p:to>
                                        <p:strVal val="visible"/>
                                      </p:to>
                                    </p:set>
                                    <p:animEffect transition="in" filter="randombar(horizontal)">
                                      <p:cBhvr>
                                        <p:cTn id="130" dur="500"/>
                                        <p:tgtEl>
                                          <p:spTgt spid="223"/>
                                        </p:tgtEl>
                                      </p:cBhvr>
                                    </p:animEffect>
                                  </p:childTnLst>
                                </p:cTn>
                              </p:par>
                            </p:childTnLst>
                          </p:cTn>
                        </p:par>
                        <p:par>
                          <p:cTn id="131" fill="hold">
                            <p:stCondLst>
                              <p:cond delay="7000"/>
                            </p:stCondLst>
                            <p:childTnLst>
                              <p:par>
                                <p:cTn id="132" presetID="16" presetClass="entr" presetSubtype="21" fill="hold" grpId="0" nodeType="afterEffect">
                                  <p:stCondLst>
                                    <p:cond delay="0"/>
                                  </p:stCondLst>
                                  <p:childTnLst>
                                    <p:set>
                                      <p:cBhvr>
                                        <p:cTn id="133" dur="1" fill="hold">
                                          <p:stCondLst>
                                            <p:cond delay="0"/>
                                          </p:stCondLst>
                                        </p:cTn>
                                        <p:tgtEl>
                                          <p:spTgt spid="224"/>
                                        </p:tgtEl>
                                        <p:attrNameLst>
                                          <p:attrName>style.visibility</p:attrName>
                                        </p:attrNameLst>
                                      </p:cBhvr>
                                      <p:to>
                                        <p:strVal val="visible"/>
                                      </p:to>
                                    </p:set>
                                    <p:animEffect transition="in" filter="barn(inVertical)">
                                      <p:cBhvr>
                                        <p:cTn id="134" dur="500"/>
                                        <p:tgtEl>
                                          <p:spTgt spid="224"/>
                                        </p:tgtEl>
                                      </p:cBhvr>
                                    </p:animEffect>
                                  </p:childTnLst>
                                </p:cTn>
                              </p:par>
                              <p:par>
                                <p:cTn id="135" presetID="14" presetClass="entr" presetSubtype="10" fill="hold" grpId="0" nodeType="withEffect">
                                  <p:stCondLst>
                                    <p:cond delay="0"/>
                                  </p:stCondLst>
                                  <p:childTnLst>
                                    <p:set>
                                      <p:cBhvr>
                                        <p:cTn id="136" dur="1" fill="hold">
                                          <p:stCondLst>
                                            <p:cond delay="0"/>
                                          </p:stCondLst>
                                        </p:cTn>
                                        <p:tgtEl>
                                          <p:spTgt spid="225"/>
                                        </p:tgtEl>
                                        <p:attrNameLst>
                                          <p:attrName>style.visibility</p:attrName>
                                        </p:attrNameLst>
                                      </p:cBhvr>
                                      <p:to>
                                        <p:strVal val="visible"/>
                                      </p:to>
                                    </p:set>
                                    <p:animEffect transition="in" filter="randombar(horizontal)">
                                      <p:cBhvr>
                                        <p:cTn id="137" dur="500"/>
                                        <p:tgtEl>
                                          <p:spTgt spid="225"/>
                                        </p:tgtEl>
                                      </p:cBhvr>
                                    </p:animEffect>
                                  </p:childTnLst>
                                </p:cTn>
                              </p:par>
                            </p:childTnLst>
                          </p:cTn>
                        </p:par>
                        <p:par>
                          <p:cTn id="138" fill="hold">
                            <p:stCondLst>
                              <p:cond delay="7500"/>
                            </p:stCondLst>
                            <p:childTnLst>
                              <p:par>
                                <p:cTn id="139" presetID="16" presetClass="entr" presetSubtype="21" fill="hold" grpId="0" nodeType="afterEffect">
                                  <p:stCondLst>
                                    <p:cond delay="0"/>
                                  </p:stCondLst>
                                  <p:childTnLst>
                                    <p:set>
                                      <p:cBhvr>
                                        <p:cTn id="140" dur="1" fill="hold">
                                          <p:stCondLst>
                                            <p:cond delay="0"/>
                                          </p:stCondLst>
                                        </p:cTn>
                                        <p:tgtEl>
                                          <p:spTgt spid="226"/>
                                        </p:tgtEl>
                                        <p:attrNameLst>
                                          <p:attrName>style.visibility</p:attrName>
                                        </p:attrNameLst>
                                      </p:cBhvr>
                                      <p:to>
                                        <p:strVal val="visible"/>
                                      </p:to>
                                    </p:set>
                                    <p:animEffect transition="in" filter="barn(inVertical)">
                                      <p:cBhvr>
                                        <p:cTn id="141" dur="500"/>
                                        <p:tgtEl>
                                          <p:spTgt spid="226"/>
                                        </p:tgtEl>
                                      </p:cBhvr>
                                    </p:animEffect>
                                  </p:childTnLst>
                                </p:cTn>
                              </p:par>
                              <p:par>
                                <p:cTn id="142" presetID="14" presetClass="entr" presetSubtype="10" fill="hold" grpId="0" nodeType="withEffect">
                                  <p:stCondLst>
                                    <p:cond delay="0"/>
                                  </p:stCondLst>
                                  <p:childTnLst>
                                    <p:set>
                                      <p:cBhvr>
                                        <p:cTn id="143" dur="1" fill="hold">
                                          <p:stCondLst>
                                            <p:cond delay="0"/>
                                          </p:stCondLst>
                                        </p:cTn>
                                        <p:tgtEl>
                                          <p:spTgt spid="227"/>
                                        </p:tgtEl>
                                        <p:attrNameLst>
                                          <p:attrName>style.visibility</p:attrName>
                                        </p:attrNameLst>
                                      </p:cBhvr>
                                      <p:to>
                                        <p:strVal val="visible"/>
                                      </p:to>
                                    </p:set>
                                    <p:animEffect transition="in" filter="randombar(horizontal)">
                                      <p:cBhvr>
                                        <p:cTn id="144" dur="500"/>
                                        <p:tgtEl>
                                          <p:spTgt spid="227"/>
                                        </p:tgtEl>
                                      </p:cBhvr>
                                    </p:animEffect>
                                  </p:childTnLst>
                                </p:cTn>
                              </p:par>
                            </p:childTnLst>
                          </p:cTn>
                        </p:par>
                        <p:par>
                          <p:cTn id="145" fill="hold">
                            <p:stCondLst>
                              <p:cond delay="8000"/>
                            </p:stCondLst>
                            <p:childTnLst>
                              <p:par>
                                <p:cTn id="146" presetID="16" presetClass="entr" presetSubtype="21" fill="hold" grpId="0" nodeType="afterEffect">
                                  <p:stCondLst>
                                    <p:cond delay="0"/>
                                  </p:stCondLst>
                                  <p:childTnLst>
                                    <p:set>
                                      <p:cBhvr>
                                        <p:cTn id="147" dur="1" fill="hold">
                                          <p:stCondLst>
                                            <p:cond delay="0"/>
                                          </p:stCondLst>
                                        </p:cTn>
                                        <p:tgtEl>
                                          <p:spTgt spid="228"/>
                                        </p:tgtEl>
                                        <p:attrNameLst>
                                          <p:attrName>style.visibility</p:attrName>
                                        </p:attrNameLst>
                                      </p:cBhvr>
                                      <p:to>
                                        <p:strVal val="visible"/>
                                      </p:to>
                                    </p:set>
                                    <p:animEffect transition="in" filter="barn(inVertical)">
                                      <p:cBhvr>
                                        <p:cTn id="148" dur="500"/>
                                        <p:tgtEl>
                                          <p:spTgt spid="228"/>
                                        </p:tgtEl>
                                      </p:cBhvr>
                                    </p:animEffect>
                                  </p:childTnLst>
                                </p:cTn>
                              </p:par>
                              <p:par>
                                <p:cTn id="149" presetID="14" presetClass="entr" presetSubtype="10" fill="hold" grpId="0" nodeType="withEffect">
                                  <p:stCondLst>
                                    <p:cond delay="0"/>
                                  </p:stCondLst>
                                  <p:childTnLst>
                                    <p:set>
                                      <p:cBhvr>
                                        <p:cTn id="150" dur="1" fill="hold">
                                          <p:stCondLst>
                                            <p:cond delay="0"/>
                                          </p:stCondLst>
                                        </p:cTn>
                                        <p:tgtEl>
                                          <p:spTgt spid="229"/>
                                        </p:tgtEl>
                                        <p:attrNameLst>
                                          <p:attrName>style.visibility</p:attrName>
                                        </p:attrNameLst>
                                      </p:cBhvr>
                                      <p:to>
                                        <p:strVal val="visible"/>
                                      </p:to>
                                    </p:set>
                                    <p:animEffect transition="in" filter="randombar(horizontal)">
                                      <p:cBhvr>
                                        <p:cTn id="151" dur="500"/>
                                        <p:tgtEl>
                                          <p:spTgt spid="229"/>
                                        </p:tgtEl>
                                      </p:cBhvr>
                                    </p:animEffect>
                                  </p:childTnLst>
                                </p:cTn>
                              </p:par>
                            </p:childTnLst>
                          </p:cTn>
                        </p:par>
                        <p:par>
                          <p:cTn id="152" fill="hold">
                            <p:stCondLst>
                              <p:cond delay="8500"/>
                            </p:stCondLst>
                            <p:childTnLst>
                              <p:par>
                                <p:cTn id="153" presetID="16" presetClass="entr" presetSubtype="21" fill="hold" grpId="0" nodeType="afterEffect">
                                  <p:stCondLst>
                                    <p:cond delay="0"/>
                                  </p:stCondLst>
                                  <p:childTnLst>
                                    <p:set>
                                      <p:cBhvr>
                                        <p:cTn id="154" dur="1" fill="hold">
                                          <p:stCondLst>
                                            <p:cond delay="0"/>
                                          </p:stCondLst>
                                        </p:cTn>
                                        <p:tgtEl>
                                          <p:spTgt spid="230"/>
                                        </p:tgtEl>
                                        <p:attrNameLst>
                                          <p:attrName>style.visibility</p:attrName>
                                        </p:attrNameLst>
                                      </p:cBhvr>
                                      <p:to>
                                        <p:strVal val="visible"/>
                                      </p:to>
                                    </p:set>
                                    <p:animEffect transition="in" filter="barn(inVertical)">
                                      <p:cBhvr>
                                        <p:cTn id="155" dur="500"/>
                                        <p:tgtEl>
                                          <p:spTgt spid="230"/>
                                        </p:tgtEl>
                                      </p:cBhvr>
                                    </p:animEffect>
                                  </p:childTnLst>
                                </p:cTn>
                              </p:par>
                              <p:par>
                                <p:cTn id="156" presetID="14" presetClass="entr" presetSubtype="10" fill="hold" grpId="0" nodeType="withEffect">
                                  <p:stCondLst>
                                    <p:cond delay="0"/>
                                  </p:stCondLst>
                                  <p:childTnLst>
                                    <p:set>
                                      <p:cBhvr>
                                        <p:cTn id="157" dur="1" fill="hold">
                                          <p:stCondLst>
                                            <p:cond delay="0"/>
                                          </p:stCondLst>
                                        </p:cTn>
                                        <p:tgtEl>
                                          <p:spTgt spid="231"/>
                                        </p:tgtEl>
                                        <p:attrNameLst>
                                          <p:attrName>style.visibility</p:attrName>
                                        </p:attrNameLst>
                                      </p:cBhvr>
                                      <p:to>
                                        <p:strVal val="visible"/>
                                      </p:to>
                                    </p:set>
                                    <p:animEffect transition="in" filter="randombar(horizontal)">
                                      <p:cBhvr>
                                        <p:cTn id="158"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68" grpId="0"/>
      <p:bldP spid="175" grpId="0" animBg="1"/>
      <p:bldP spid="180" grpId="0" animBg="1"/>
      <p:bldP spid="217" grpId="0"/>
      <p:bldP spid="218" grpId="0"/>
      <p:bldP spid="219" grpId="0"/>
      <p:bldP spid="220" grpId="0"/>
      <p:bldP spid="221" grpId="0"/>
      <p:bldP spid="222" grpId="0"/>
      <p:bldP spid="223" grpId="0"/>
      <p:bldP spid="224" grpId="0"/>
      <p:bldP spid="225" grpId="0"/>
      <p:bldP spid="226" grpId="0"/>
      <p:bldP spid="227" grpId="0"/>
      <p:bldP spid="228" grpId="0"/>
      <p:bldP spid="229" grpId="0"/>
      <p:bldP spid="230" grpId="0"/>
      <p:bldP spid="231" grpId="0"/>
      <p:bldP spid="233" grpId="0"/>
      <p:bldP spid="234" grpId="0"/>
      <p:bldP spid="235" grpId="0"/>
      <p:bldP spid="236" grpId="0"/>
      <p:bldP spid="24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64"/>
          <p:cNvSpPr txBox="1"/>
          <p:nvPr/>
        </p:nvSpPr>
        <p:spPr>
          <a:xfrm>
            <a:off x="1981734" y="4716537"/>
            <a:ext cx="1185260" cy="400110"/>
          </a:xfrm>
          <a:prstGeom prst="rect">
            <a:avLst/>
          </a:prstGeom>
          <a:noFill/>
        </p:spPr>
        <p:txBody>
          <a:bodyPr wrap="none" rtlCol="0">
            <a:spAutoFit/>
          </a:bodyPr>
          <a:lstStyle>
            <a:defPPr>
              <a:defRPr lang="zh-CN"/>
            </a:defPPr>
            <a:lvl1pPr>
              <a:defRPr sz="1800">
                <a:solidFill>
                  <a:schemeClr val="tx1">
                    <a:lumMod val="75000"/>
                    <a:lumOff val="25000"/>
                  </a:schemeClr>
                </a:solidFill>
              </a:defRPr>
            </a:lvl1pPr>
          </a:lstStyle>
          <a:p>
            <a:pPr algn="ctr"/>
            <a:r>
              <a:rPr lang="en-US" altLang="zh-CN" sz="2000" dirty="0">
                <a:solidFill>
                  <a:srgbClr val="C00000"/>
                </a:solidFill>
                <a:latin typeface="+mj-ea"/>
                <a:ea typeface="+mj-ea"/>
              </a:rPr>
              <a:t>PART 01</a:t>
            </a:r>
            <a:endParaRPr lang="zh-CN" altLang="en-US" sz="2000" dirty="0">
              <a:solidFill>
                <a:srgbClr val="C00000"/>
              </a:solidFill>
              <a:latin typeface="+mj-ea"/>
              <a:ea typeface="+mj-ea"/>
            </a:endParaRPr>
          </a:p>
        </p:txBody>
      </p:sp>
      <p:sp>
        <p:nvSpPr>
          <p:cNvPr id="46" name="TextBox 66"/>
          <p:cNvSpPr txBox="1"/>
          <p:nvPr/>
        </p:nvSpPr>
        <p:spPr>
          <a:xfrm>
            <a:off x="4421939" y="4716537"/>
            <a:ext cx="1185261" cy="400110"/>
          </a:xfrm>
          <a:prstGeom prst="rect">
            <a:avLst/>
          </a:prstGeom>
          <a:noFill/>
        </p:spPr>
        <p:txBody>
          <a:bodyPr wrap="none" rtlCol="0">
            <a:spAutoFit/>
          </a:bodyPr>
          <a:lstStyle/>
          <a:p>
            <a:pPr algn="ctr"/>
            <a:r>
              <a:rPr lang="en-US" altLang="zh-CN" sz="2000" dirty="0">
                <a:solidFill>
                  <a:srgbClr val="C00000"/>
                </a:solidFill>
                <a:latin typeface="+mj-ea"/>
                <a:ea typeface="+mj-ea"/>
              </a:rPr>
              <a:t>PART 02</a:t>
            </a:r>
            <a:endParaRPr lang="zh-CN" altLang="en-US" sz="2000" spc="100" dirty="0">
              <a:solidFill>
                <a:srgbClr val="C00000"/>
              </a:solidFill>
              <a:latin typeface="+mj-ea"/>
              <a:ea typeface="+mj-ea"/>
            </a:endParaRPr>
          </a:p>
        </p:txBody>
      </p:sp>
      <p:sp>
        <p:nvSpPr>
          <p:cNvPr id="83" name="TextBox 67"/>
          <p:cNvSpPr txBox="1"/>
          <p:nvPr/>
        </p:nvSpPr>
        <p:spPr>
          <a:xfrm>
            <a:off x="9302352" y="4716537"/>
            <a:ext cx="1185261" cy="400110"/>
          </a:xfrm>
          <a:prstGeom prst="rect">
            <a:avLst/>
          </a:prstGeom>
          <a:noFill/>
        </p:spPr>
        <p:txBody>
          <a:bodyPr wrap="none" rtlCol="0">
            <a:spAutoFit/>
          </a:bodyPr>
          <a:lstStyle/>
          <a:p>
            <a:pPr algn="ctr"/>
            <a:r>
              <a:rPr lang="en-US" altLang="zh-CN" sz="2000" dirty="0">
                <a:solidFill>
                  <a:srgbClr val="C00000"/>
                </a:solidFill>
                <a:latin typeface="+mj-ea"/>
                <a:ea typeface="+mj-ea"/>
              </a:rPr>
              <a:t>PART 04</a:t>
            </a:r>
            <a:endParaRPr lang="zh-CN" altLang="en-US" sz="2000" spc="100" dirty="0">
              <a:solidFill>
                <a:srgbClr val="C00000"/>
              </a:solidFill>
              <a:latin typeface="+mj-ea"/>
              <a:ea typeface="+mj-ea"/>
            </a:endParaRPr>
          </a:p>
        </p:txBody>
      </p:sp>
      <p:sp>
        <p:nvSpPr>
          <p:cNvPr id="92" name="TextBox 66"/>
          <p:cNvSpPr txBox="1"/>
          <p:nvPr/>
        </p:nvSpPr>
        <p:spPr>
          <a:xfrm>
            <a:off x="6862145" y="4716537"/>
            <a:ext cx="1185261" cy="400110"/>
          </a:xfrm>
          <a:prstGeom prst="rect">
            <a:avLst/>
          </a:prstGeom>
          <a:noFill/>
        </p:spPr>
        <p:txBody>
          <a:bodyPr wrap="none" rtlCol="0">
            <a:spAutoFit/>
          </a:bodyPr>
          <a:lstStyle/>
          <a:p>
            <a:pPr algn="ctr"/>
            <a:r>
              <a:rPr lang="en-US" altLang="zh-CN" sz="2000" dirty="0">
                <a:solidFill>
                  <a:srgbClr val="C00000"/>
                </a:solidFill>
                <a:latin typeface="+mj-ea"/>
                <a:ea typeface="+mj-ea"/>
              </a:rPr>
              <a:t>PART 03</a:t>
            </a:r>
            <a:endParaRPr lang="zh-CN" altLang="en-US" sz="2000" spc="100" dirty="0">
              <a:solidFill>
                <a:srgbClr val="C00000"/>
              </a:solidFill>
              <a:latin typeface="+mj-ea"/>
              <a:ea typeface="+mj-ea"/>
            </a:endParaRPr>
          </a:p>
        </p:txBody>
      </p:sp>
      <p:sp>
        <p:nvSpPr>
          <p:cNvPr id="111" name="TextBox 64"/>
          <p:cNvSpPr txBox="1"/>
          <p:nvPr/>
        </p:nvSpPr>
        <p:spPr>
          <a:xfrm>
            <a:off x="1558703" y="5125713"/>
            <a:ext cx="2031325" cy="461665"/>
          </a:xfrm>
          <a:prstGeom prst="rect">
            <a:avLst/>
          </a:prstGeom>
          <a:noFill/>
        </p:spPr>
        <p:txBody>
          <a:bodyPr wrap="none" rtlCol="0">
            <a:spAutoFit/>
          </a:bodyPr>
          <a:lstStyle>
            <a:defPPr>
              <a:defRPr lang="zh-CN"/>
            </a:defPPr>
            <a:lvl1pPr>
              <a:defRPr sz="1800">
                <a:solidFill>
                  <a:schemeClr val="tx1">
                    <a:lumMod val="75000"/>
                    <a:lumOff val="25000"/>
                  </a:schemeClr>
                </a:solidFill>
              </a:defRPr>
            </a:lvl1pPr>
          </a:lstStyle>
          <a:p>
            <a:pPr algn="ctr"/>
            <a:r>
              <a:rPr lang="zh-CN" altLang="en-US" sz="2400" b="1" dirty="0">
                <a:solidFill>
                  <a:srgbClr val="C00000"/>
                </a:solidFill>
                <a:latin typeface="微软雅黑" panose="020B0503020204020204" pitchFamily="34" charset="-122"/>
                <a:ea typeface="微软雅黑" panose="020B0503020204020204" pitchFamily="34" charset="-122"/>
              </a:rPr>
              <a:t>基本工作概述</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13" name="TextBox 66"/>
          <p:cNvSpPr txBox="1"/>
          <p:nvPr/>
        </p:nvSpPr>
        <p:spPr>
          <a:xfrm>
            <a:off x="3930514" y="5125713"/>
            <a:ext cx="2108269" cy="461665"/>
          </a:xfrm>
          <a:prstGeom prst="rect">
            <a:avLst/>
          </a:prstGeom>
          <a:noFill/>
        </p:spPr>
        <p:txBody>
          <a:bodyPr wrap="none" rtlCol="0">
            <a:spAutoFit/>
          </a:bodyPr>
          <a:lstStyle/>
          <a:p>
            <a:pPr algn="ctr"/>
            <a:r>
              <a:rPr lang="zh-CN" altLang="en-US" sz="2400" b="1" spc="100" dirty="0">
                <a:solidFill>
                  <a:srgbClr val="C00000"/>
                </a:solidFill>
                <a:latin typeface="微软雅黑" panose="020B0503020204020204" pitchFamily="34" charset="-122"/>
                <a:ea typeface="微软雅黑" panose="020B0503020204020204" pitchFamily="34" charset="-122"/>
              </a:rPr>
              <a:t>医疗成果展示</a:t>
            </a:r>
            <a:endParaRPr lang="zh-CN" altLang="en-US" sz="2400" b="1" spc="100" dirty="0">
              <a:solidFill>
                <a:srgbClr val="C00000"/>
              </a:solidFill>
              <a:latin typeface="微软雅黑" panose="020B0503020204020204" pitchFamily="34" charset="-122"/>
              <a:ea typeface="微软雅黑" panose="020B0503020204020204" pitchFamily="34" charset="-122"/>
            </a:endParaRPr>
          </a:p>
        </p:txBody>
      </p:sp>
      <p:sp>
        <p:nvSpPr>
          <p:cNvPr id="114" name="TextBox 67"/>
          <p:cNvSpPr txBox="1"/>
          <p:nvPr/>
        </p:nvSpPr>
        <p:spPr>
          <a:xfrm>
            <a:off x="8840849" y="5125713"/>
            <a:ext cx="2108270" cy="461665"/>
          </a:xfrm>
          <a:prstGeom prst="rect">
            <a:avLst/>
          </a:prstGeom>
          <a:noFill/>
        </p:spPr>
        <p:txBody>
          <a:bodyPr wrap="none" rtlCol="0">
            <a:spAutoFit/>
          </a:bodyPr>
          <a:lstStyle/>
          <a:p>
            <a:pPr algn="ctr"/>
            <a:r>
              <a:rPr lang="zh-CN" altLang="en-US" sz="2400" b="1" spc="100" dirty="0">
                <a:solidFill>
                  <a:srgbClr val="C00000"/>
                </a:solidFill>
                <a:latin typeface="微软雅黑" panose="020B0503020204020204" pitchFamily="34" charset="-122"/>
                <a:ea typeface="微软雅黑" panose="020B0503020204020204" pitchFamily="34" charset="-122"/>
              </a:rPr>
              <a:t>未来工作计划</a:t>
            </a:r>
            <a:endParaRPr lang="zh-CN" altLang="en-US" sz="2400" b="1" spc="100" dirty="0">
              <a:solidFill>
                <a:srgbClr val="C00000"/>
              </a:solidFill>
              <a:latin typeface="微软雅黑" panose="020B0503020204020204" pitchFamily="34" charset="-122"/>
              <a:ea typeface="微软雅黑" panose="020B0503020204020204" pitchFamily="34" charset="-122"/>
            </a:endParaRPr>
          </a:p>
        </p:txBody>
      </p:sp>
      <p:sp>
        <p:nvSpPr>
          <p:cNvPr id="115" name="TextBox 66"/>
          <p:cNvSpPr txBox="1"/>
          <p:nvPr/>
        </p:nvSpPr>
        <p:spPr>
          <a:xfrm>
            <a:off x="6379270" y="5125713"/>
            <a:ext cx="2108270" cy="461665"/>
          </a:xfrm>
          <a:prstGeom prst="rect">
            <a:avLst/>
          </a:prstGeom>
          <a:noFill/>
        </p:spPr>
        <p:txBody>
          <a:bodyPr wrap="none" rtlCol="0">
            <a:spAutoFit/>
          </a:bodyPr>
          <a:lstStyle/>
          <a:p>
            <a:pPr algn="ctr"/>
            <a:r>
              <a:rPr lang="zh-CN" altLang="en-US" sz="2400" b="1" spc="100" dirty="0">
                <a:solidFill>
                  <a:srgbClr val="C00000"/>
                </a:solidFill>
                <a:latin typeface="微软雅黑" panose="020B0503020204020204" pitchFamily="34" charset="-122"/>
                <a:ea typeface="微软雅黑" panose="020B0503020204020204" pitchFamily="34" charset="-122"/>
              </a:rPr>
              <a:t>目前状况分析</a:t>
            </a:r>
            <a:endParaRPr lang="zh-CN" altLang="en-US" sz="2400" b="1" spc="100" dirty="0">
              <a:solidFill>
                <a:srgbClr val="C00000"/>
              </a:solidFill>
              <a:latin typeface="微软雅黑" panose="020B0503020204020204" pitchFamily="34" charset="-122"/>
              <a:ea typeface="微软雅黑" panose="020B0503020204020204" pitchFamily="34" charset="-122"/>
            </a:endParaRPr>
          </a:p>
        </p:txBody>
      </p:sp>
      <p:grpSp>
        <p:nvGrpSpPr>
          <p:cNvPr id="33" name="组合 32"/>
          <p:cNvGrpSpPr/>
          <p:nvPr/>
        </p:nvGrpSpPr>
        <p:grpSpPr>
          <a:xfrm>
            <a:off x="4573765" y="-1467544"/>
            <a:ext cx="3137307" cy="3137307"/>
            <a:chOff x="304800" y="673100"/>
            <a:chExt cx="4000500" cy="4000500"/>
          </a:xfrm>
          <a:effectLst>
            <a:outerShdw blurRad="444500" dist="254000" dir="6840000" algn="tr" rotWithShape="0">
              <a:prstClr val="black">
                <a:alpha val="50000"/>
              </a:prstClr>
            </a:outerShdw>
          </a:effectLst>
        </p:grpSpPr>
        <p:sp>
          <p:nvSpPr>
            <p:cNvPr id="34" name="同心圆 3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sp>
          <p:nvSpPr>
            <p:cNvPr id="35" name="椭圆 3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C00000"/>
                </a:solidFill>
                <a:ea typeface="微软雅黑" panose="020B0503020204020204" pitchFamily="34" charset="-122"/>
              </a:endParaRPr>
            </a:p>
          </p:txBody>
        </p:sp>
      </p:grpSp>
      <p:sp>
        <p:nvSpPr>
          <p:cNvPr id="36" name="椭圆 35"/>
          <p:cNvSpPr/>
          <p:nvPr/>
        </p:nvSpPr>
        <p:spPr>
          <a:xfrm>
            <a:off x="6445940" y="1654164"/>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a:off x="6050828" y="1811949"/>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7125914" y="1650370"/>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椭圆 52"/>
          <p:cNvSpPr/>
          <p:nvPr/>
        </p:nvSpPr>
        <p:spPr>
          <a:xfrm>
            <a:off x="5088668" y="1477741"/>
            <a:ext cx="333939" cy="333939"/>
          </a:xfrm>
          <a:prstGeom prst="ellipse">
            <a:avLst/>
          </a:prstGeom>
          <a:solidFill>
            <a:srgbClr val="C00000"/>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椭圆 53"/>
          <p:cNvSpPr/>
          <p:nvPr/>
        </p:nvSpPr>
        <p:spPr>
          <a:xfrm>
            <a:off x="5490300" y="1443940"/>
            <a:ext cx="366369" cy="366369"/>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椭圆 54"/>
          <p:cNvSpPr/>
          <p:nvPr/>
        </p:nvSpPr>
        <p:spPr>
          <a:xfrm>
            <a:off x="5803401" y="1825958"/>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p:cNvSpPr/>
          <p:nvPr/>
        </p:nvSpPr>
        <p:spPr>
          <a:xfrm>
            <a:off x="7317630" y="1579230"/>
            <a:ext cx="429535" cy="429535"/>
          </a:xfrm>
          <a:prstGeom prst="ellipse">
            <a:avLst/>
          </a:prstGeom>
          <a:solidFill>
            <a:srgbClr val="C00000"/>
          </a:solidFill>
          <a:ln>
            <a:noFill/>
          </a:ln>
          <a:effectLst>
            <a:outerShdw blurRad="317500" dist="1905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p:cNvSpPr/>
          <p:nvPr/>
        </p:nvSpPr>
        <p:spPr>
          <a:xfrm>
            <a:off x="4652078" y="1653990"/>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p:cNvSpPr/>
          <p:nvPr/>
        </p:nvSpPr>
        <p:spPr>
          <a:xfrm>
            <a:off x="4271798" y="1828966"/>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p:cNvSpPr/>
          <p:nvPr/>
        </p:nvSpPr>
        <p:spPr>
          <a:xfrm>
            <a:off x="6739388" y="1409629"/>
            <a:ext cx="366369" cy="366369"/>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椭圆 59"/>
          <p:cNvSpPr/>
          <p:nvPr/>
        </p:nvSpPr>
        <p:spPr>
          <a:xfrm>
            <a:off x="5297114" y="1724741"/>
            <a:ext cx="183185" cy="183185"/>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椭圆 60"/>
          <p:cNvSpPr/>
          <p:nvPr/>
        </p:nvSpPr>
        <p:spPr>
          <a:xfrm>
            <a:off x="7893458" y="1825958"/>
            <a:ext cx="183185" cy="183185"/>
          </a:xfrm>
          <a:prstGeom prst="ellipse">
            <a:avLst/>
          </a:prstGeom>
          <a:solidFill>
            <a:srgbClr val="C00000"/>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矩形 61"/>
          <p:cNvSpPr/>
          <p:nvPr/>
        </p:nvSpPr>
        <p:spPr>
          <a:xfrm>
            <a:off x="5052303" y="153023"/>
            <a:ext cx="2298524" cy="923330"/>
          </a:xfrm>
          <a:prstGeom prst="rect">
            <a:avLst/>
          </a:prstGeom>
          <a:noFill/>
        </p:spPr>
        <p:txBody>
          <a:bodyPr wrap="square" rtlCol="0">
            <a:spAutoFit/>
          </a:bodyPr>
          <a:lstStyle/>
          <a:p>
            <a:pPr algn="ctr"/>
            <a:r>
              <a:rPr lang="zh-CN" altLang="en-US" sz="5400" b="1"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目 录</a:t>
            </a:r>
            <a:endParaRPr lang="zh-CN" altLang="en-US" sz="5400" b="1"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sp>
        <p:nvSpPr>
          <p:cNvPr id="63" name="Rectangle 4"/>
          <p:cNvSpPr txBox="1">
            <a:spLocks noChangeArrowheads="1"/>
          </p:cNvSpPr>
          <p:nvPr/>
        </p:nvSpPr>
        <p:spPr bwMode="auto">
          <a:xfrm>
            <a:off x="5286592" y="904776"/>
            <a:ext cx="1829944"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8" tIns="45713" rIns="91428" bIns="45713" numCol="1" anchor="ctr" anchorCtr="0" compatLnSpc="1"/>
          <a:lstStyle>
            <a:lvl1pPr marL="0" indent="0" algn="ctr">
              <a:buFontTx/>
              <a:buNone/>
              <a:defRPr sz="2000" b="1">
                <a:solidFill>
                  <a:schemeClr val="bg1"/>
                </a:solidFill>
                <a:latin typeface="+mj-lt"/>
                <a:ea typeface="+mj-ea"/>
                <a:cs typeface="+mj-cs"/>
              </a:defRPr>
            </a:lvl1pPr>
            <a:lvl2pPr marL="742950" indent="-285750" eaLnBrk="0" hangingPunct="0">
              <a:spcBef>
                <a:spcPct val="20000"/>
              </a:spcBef>
              <a:buChar char="–"/>
              <a:defRPr sz="2000">
                <a:latin typeface="+mn-lt"/>
                <a:ea typeface="仿宋_GB2312" pitchFamily="49" charset="-122"/>
              </a:defRPr>
            </a:lvl2pPr>
            <a:lvl3pPr marL="1143000" indent="-228600" eaLnBrk="0" hangingPunct="0">
              <a:spcBef>
                <a:spcPct val="20000"/>
              </a:spcBef>
              <a:buChar char="•"/>
              <a:defRPr sz="2400">
                <a:latin typeface="+mn-lt"/>
              </a:defRPr>
            </a:lvl3pPr>
            <a:lvl4pPr marL="1600200" indent="-228600" eaLnBrk="0" hangingPunct="0">
              <a:spcBef>
                <a:spcPct val="20000"/>
              </a:spcBef>
              <a:buChar char="–"/>
              <a:defRPr sz="2000">
                <a:latin typeface="+mn-lt"/>
              </a:defRPr>
            </a:lvl4pPr>
            <a:lvl5pPr marL="2057400" indent="-228600" eaLnBrk="0" hangingPunct="0">
              <a:spcBef>
                <a:spcPct val="20000"/>
              </a:spcBef>
              <a:buChar char="»"/>
              <a:defRPr sz="2000">
                <a:latin typeface="+mn-lt"/>
              </a:defRPr>
            </a:lvl5pPr>
            <a:lvl6pPr marL="2514600" indent="-228600" eaLnBrk="0" fontAlgn="base" hangingPunct="0">
              <a:spcBef>
                <a:spcPct val="20000"/>
              </a:spcBef>
              <a:spcAft>
                <a:spcPct val="0"/>
              </a:spcAft>
              <a:buChar char="»"/>
              <a:defRPr sz="2000">
                <a:latin typeface="+mn-lt"/>
              </a:defRPr>
            </a:lvl6pPr>
            <a:lvl7pPr marL="2971800" indent="-228600" eaLnBrk="0" fontAlgn="base" hangingPunct="0">
              <a:spcBef>
                <a:spcPct val="20000"/>
              </a:spcBef>
              <a:spcAft>
                <a:spcPct val="0"/>
              </a:spcAft>
              <a:buChar char="»"/>
              <a:defRPr sz="2000">
                <a:latin typeface="+mn-lt"/>
              </a:defRPr>
            </a:lvl7pPr>
            <a:lvl8pPr marL="3429000" indent="-228600" eaLnBrk="0" fontAlgn="base" hangingPunct="0">
              <a:spcBef>
                <a:spcPct val="20000"/>
              </a:spcBef>
              <a:spcAft>
                <a:spcPct val="0"/>
              </a:spcAft>
              <a:buChar char="»"/>
              <a:defRPr sz="2000">
                <a:latin typeface="+mn-lt"/>
              </a:defRPr>
            </a:lvl8pPr>
            <a:lvl9pPr marL="3886200" indent="-228600" eaLnBrk="0" fontAlgn="base" hangingPunct="0">
              <a:spcBef>
                <a:spcPct val="20000"/>
              </a:spcBef>
              <a:spcAft>
                <a:spcPct val="0"/>
              </a:spcAft>
              <a:buChar char="»"/>
              <a:defRPr sz="2000">
                <a:latin typeface="+mn-lt"/>
              </a:defRPr>
            </a:lvl9pPr>
          </a:lstStyle>
          <a:p>
            <a:r>
              <a:rPr lang="en-US" altLang="zh-CN" sz="28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contents</a:t>
            </a:r>
            <a:endParaRPr lang="zh-CN" altLang="en-US" sz="2800" dirty="0">
              <a:solidFill>
                <a:srgbClr val="C00000"/>
              </a:solidFill>
              <a:effectLst>
                <a:innerShdw blurRad="63500" dist="50800" dir="13500000">
                  <a:prstClr val="black">
                    <a:alpha val="50000"/>
                  </a:prstClr>
                </a:innerShdw>
              </a:effectLst>
            </a:endParaRPr>
          </a:p>
        </p:txBody>
      </p:sp>
      <p:grpSp>
        <p:nvGrpSpPr>
          <p:cNvPr id="39" name="组合 38"/>
          <p:cNvGrpSpPr/>
          <p:nvPr/>
        </p:nvGrpSpPr>
        <p:grpSpPr>
          <a:xfrm>
            <a:off x="6644972" y="2873031"/>
            <a:ext cx="1619608" cy="1619590"/>
            <a:chOff x="6152330" y="1122184"/>
            <a:chExt cx="1872208" cy="1872189"/>
          </a:xfrm>
        </p:grpSpPr>
        <p:grpSp>
          <p:nvGrpSpPr>
            <p:cNvPr id="40" name="组合 39"/>
            <p:cNvGrpSpPr/>
            <p:nvPr/>
          </p:nvGrpSpPr>
          <p:grpSpPr>
            <a:xfrm>
              <a:off x="6152330" y="1122184"/>
              <a:ext cx="1872208" cy="1872189"/>
              <a:chOff x="1517330" y="1125257"/>
              <a:chExt cx="2204282" cy="2204282"/>
            </a:xfrm>
          </p:grpSpPr>
          <p:sp>
            <p:nvSpPr>
              <p:cNvPr id="42" name="椭圆 41"/>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3" name="椭圆 42"/>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41" name="任意多边形 40"/>
            <p:cNvSpPr/>
            <p:nvPr/>
          </p:nvSpPr>
          <p:spPr bwMode="auto">
            <a:xfrm>
              <a:off x="6614884" y="1646166"/>
              <a:ext cx="947100" cy="824225"/>
            </a:xfrm>
            <a:custGeom>
              <a:avLst/>
              <a:gdLst>
                <a:gd name="connsiteX0" fmla="*/ 5202238 w 7880351"/>
                <a:gd name="connsiteY0" fmla="*/ 4306888 h 6858000"/>
                <a:gd name="connsiteX1" fmla="*/ 7473951 w 7880351"/>
                <a:gd name="connsiteY1" fmla="*/ 4306888 h 6858000"/>
                <a:gd name="connsiteX2" fmla="*/ 7494589 w 7880351"/>
                <a:gd name="connsiteY2" fmla="*/ 4306888 h 6858000"/>
                <a:gd name="connsiteX3" fmla="*/ 7516020 w 7880351"/>
                <a:gd name="connsiteY3" fmla="*/ 4308475 h 6858000"/>
                <a:gd name="connsiteX4" fmla="*/ 7535863 w 7880351"/>
                <a:gd name="connsiteY4" fmla="*/ 4311648 h 6858000"/>
                <a:gd name="connsiteX5" fmla="*/ 7556501 w 7880351"/>
                <a:gd name="connsiteY5" fmla="*/ 4314821 h 6858000"/>
                <a:gd name="connsiteX6" fmla="*/ 7574757 w 7880351"/>
                <a:gd name="connsiteY6" fmla="*/ 4319581 h 6858000"/>
                <a:gd name="connsiteX7" fmla="*/ 7595395 w 7880351"/>
                <a:gd name="connsiteY7" fmla="*/ 4323548 h 6858000"/>
                <a:gd name="connsiteX8" fmla="*/ 7613651 w 7880351"/>
                <a:gd name="connsiteY8" fmla="*/ 4329894 h 6858000"/>
                <a:gd name="connsiteX9" fmla="*/ 7631907 w 7880351"/>
                <a:gd name="connsiteY9" fmla="*/ 4337828 h 6858000"/>
                <a:gd name="connsiteX10" fmla="*/ 7650957 w 7880351"/>
                <a:gd name="connsiteY10" fmla="*/ 4345761 h 6858000"/>
                <a:gd name="connsiteX11" fmla="*/ 7667626 w 7880351"/>
                <a:gd name="connsiteY11" fmla="*/ 4354487 h 6858000"/>
                <a:gd name="connsiteX12" fmla="*/ 7685089 w 7880351"/>
                <a:gd name="connsiteY12" fmla="*/ 4365594 h 6858000"/>
                <a:gd name="connsiteX13" fmla="*/ 7701757 w 7880351"/>
                <a:gd name="connsiteY13" fmla="*/ 4375113 h 6858000"/>
                <a:gd name="connsiteX14" fmla="*/ 7717632 w 7880351"/>
                <a:gd name="connsiteY14" fmla="*/ 4387013 h 6858000"/>
                <a:gd name="connsiteX15" fmla="*/ 7732713 w 7880351"/>
                <a:gd name="connsiteY15" fmla="*/ 4399706 h 6858000"/>
                <a:gd name="connsiteX16" fmla="*/ 7747001 w 7880351"/>
                <a:gd name="connsiteY16" fmla="*/ 4412399 h 6858000"/>
                <a:gd name="connsiteX17" fmla="*/ 7761289 w 7880351"/>
                <a:gd name="connsiteY17" fmla="*/ 4424299 h 6858000"/>
                <a:gd name="connsiteX18" fmla="*/ 7774782 w 7880351"/>
                <a:gd name="connsiteY18" fmla="*/ 4440165 h 6858000"/>
                <a:gd name="connsiteX19" fmla="*/ 7787482 w 7880351"/>
                <a:gd name="connsiteY19" fmla="*/ 4454445 h 6858000"/>
                <a:gd name="connsiteX20" fmla="*/ 7799389 w 7880351"/>
                <a:gd name="connsiteY20" fmla="*/ 4469518 h 6858000"/>
                <a:gd name="connsiteX21" fmla="*/ 7810501 w 7880351"/>
                <a:gd name="connsiteY21" fmla="*/ 4485384 h 6858000"/>
                <a:gd name="connsiteX22" fmla="*/ 7821613 w 7880351"/>
                <a:gd name="connsiteY22" fmla="*/ 4502044 h 6858000"/>
                <a:gd name="connsiteX23" fmla="*/ 7831932 w 7880351"/>
                <a:gd name="connsiteY23" fmla="*/ 4519497 h 6858000"/>
                <a:gd name="connsiteX24" fmla="*/ 7839870 w 7880351"/>
                <a:gd name="connsiteY24" fmla="*/ 4536157 h 6858000"/>
                <a:gd name="connsiteX25" fmla="*/ 7849395 w 7880351"/>
                <a:gd name="connsiteY25" fmla="*/ 4555196 h 6858000"/>
                <a:gd name="connsiteX26" fmla="*/ 7855745 w 7880351"/>
                <a:gd name="connsiteY26" fmla="*/ 4573442 h 6858000"/>
                <a:gd name="connsiteX27" fmla="*/ 7862095 w 7880351"/>
                <a:gd name="connsiteY27" fmla="*/ 4591689 h 6858000"/>
                <a:gd name="connsiteX28" fmla="*/ 7867651 w 7880351"/>
                <a:gd name="connsiteY28" fmla="*/ 4612315 h 6858000"/>
                <a:gd name="connsiteX29" fmla="*/ 7872413 w 7880351"/>
                <a:gd name="connsiteY29" fmla="*/ 4630561 h 6858000"/>
                <a:gd name="connsiteX30" fmla="*/ 7875589 w 7880351"/>
                <a:gd name="connsiteY30" fmla="*/ 4651187 h 6858000"/>
                <a:gd name="connsiteX31" fmla="*/ 7878763 w 7880351"/>
                <a:gd name="connsiteY31" fmla="*/ 4671020 h 6858000"/>
                <a:gd name="connsiteX32" fmla="*/ 7880351 w 7880351"/>
                <a:gd name="connsiteY32" fmla="*/ 4692440 h 6858000"/>
                <a:gd name="connsiteX33" fmla="*/ 7880351 w 7880351"/>
                <a:gd name="connsiteY33" fmla="*/ 4713066 h 6858000"/>
                <a:gd name="connsiteX34" fmla="*/ 7880351 w 7880351"/>
                <a:gd name="connsiteY34" fmla="*/ 5756276 h 6858000"/>
                <a:gd name="connsiteX35" fmla="*/ 7260432 w 7880351"/>
                <a:gd name="connsiteY35" fmla="*/ 5756276 h 6858000"/>
                <a:gd name="connsiteX36" fmla="*/ 7260432 w 7880351"/>
                <a:gd name="connsiteY36" fmla="*/ 5154943 h 6858000"/>
                <a:gd name="connsiteX37" fmla="*/ 7258845 w 7880351"/>
                <a:gd name="connsiteY37" fmla="*/ 5131143 h 6858000"/>
                <a:gd name="connsiteX38" fmla="*/ 7255670 w 7880351"/>
                <a:gd name="connsiteY38" fmla="*/ 5109724 h 6858000"/>
                <a:gd name="connsiteX39" fmla="*/ 7250907 w 7880351"/>
                <a:gd name="connsiteY39" fmla="*/ 5086718 h 6858000"/>
                <a:gd name="connsiteX40" fmla="*/ 7242970 w 7880351"/>
                <a:gd name="connsiteY40" fmla="*/ 5066091 h 6858000"/>
                <a:gd name="connsiteX41" fmla="*/ 7231857 w 7880351"/>
                <a:gd name="connsiteY41" fmla="*/ 5046259 h 6858000"/>
                <a:gd name="connsiteX42" fmla="*/ 7221538 w 7880351"/>
                <a:gd name="connsiteY42" fmla="*/ 5027219 h 6858000"/>
                <a:gd name="connsiteX43" fmla="*/ 7207251 w 7880351"/>
                <a:gd name="connsiteY43" fmla="*/ 5008973 h 6858000"/>
                <a:gd name="connsiteX44" fmla="*/ 7193757 w 7880351"/>
                <a:gd name="connsiteY44" fmla="*/ 4993106 h 6858000"/>
                <a:gd name="connsiteX45" fmla="*/ 7176295 w 7880351"/>
                <a:gd name="connsiteY45" fmla="*/ 4978033 h 6858000"/>
                <a:gd name="connsiteX46" fmla="*/ 7159626 w 7880351"/>
                <a:gd name="connsiteY46" fmla="*/ 4965340 h 6858000"/>
                <a:gd name="connsiteX47" fmla="*/ 7140576 w 7880351"/>
                <a:gd name="connsiteY47" fmla="*/ 4955027 h 6858000"/>
                <a:gd name="connsiteX48" fmla="*/ 7120732 w 7880351"/>
                <a:gd name="connsiteY48" fmla="*/ 4943921 h 6858000"/>
                <a:gd name="connsiteX49" fmla="*/ 7098507 w 7880351"/>
                <a:gd name="connsiteY49" fmla="*/ 4935988 h 6858000"/>
                <a:gd name="connsiteX50" fmla="*/ 7077076 w 7880351"/>
                <a:gd name="connsiteY50" fmla="*/ 4931228 h 6858000"/>
                <a:gd name="connsiteX51" fmla="*/ 7055645 w 7880351"/>
                <a:gd name="connsiteY51" fmla="*/ 4926468 h 6858000"/>
                <a:gd name="connsiteX52" fmla="*/ 7031832 w 7880351"/>
                <a:gd name="connsiteY52" fmla="*/ 4926468 h 6858000"/>
                <a:gd name="connsiteX53" fmla="*/ 5202238 w 7880351"/>
                <a:gd name="connsiteY53" fmla="*/ 4926468 h 6858000"/>
                <a:gd name="connsiteX54" fmla="*/ 5202238 w 7880351"/>
                <a:gd name="connsiteY54" fmla="*/ 2654300 h 6858000"/>
                <a:gd name="connsiteX55" fmla="*/ 7353301 w 7880351"/>
                <a:gd name="connsiteY55" fmla="*/ 2654300 h 6858000"/>
                <a:gd name="connsiteX56" fmla="*/ 7381082 w 7880351"/>
                <a:gd name="connsiteY56" fmla="*/ 2655888 h 6858000"/>
                <a:gd name="connsiteX57" fmla="*/ 7407276 w 7880351"/>
                <a:gd name="connsiteY57" fmla="*/ 2657476 h 6858000"/>
                <a:gd name="connsiteX58" fmla="*/ 7433470 w 7880351"/>
                <a:gd name="connsiteY58" fmla="*/ 2660651 h 6858000"/>
                <a:gd name="connsiteX59" fmla="*/ 7460457 w 7880351"/>
                <a:gd name="connsiteY59" fmla="*/ 2665413 h 6858000"/>
                <a:gd name="connsiteX60" fmla="*/ 7485063 w 7880351"/>
                <a:gd name="connsiteY60" fmla="*/ 2671763 h 6858000"/>
                <a:gd name="connsiteX61" fmla="*/ 7509670 w 7880351"/>
                <a:gd name="connsiteY61" fmla="*/ 2677319 h 6858000"/>
                <a:gd name="connsiteX62" fmla="*/ 7534276 w 7880351"/>
                <a:gd name="connsiteY62" fmla="*/ 2686844 h 6858000"/>
                <a:gd name="connsiteX63" fmla="*/ 7559676 w 7880351"/>
                <a:gd name="connsiteY63" fmla="*/ 2696369 h 6858000"/>
                <a:gd name="connsiteX64" fmla="*/ 7582695 w 7880351"/>
                <a:gd name="connsiteY64" fmla="*/ 2706688 h 6858000"/>
                <a:gd name="connsiteX65" fmla="*/ 7604126 w 7880351"/>
                <a:gd name="connsiteY65" fmla="*/ 2717801 h 6858000"/>
                <a:gd name="connsiteX66" fmla="*/ 7627939 w 7880351"/>
                <a:gd name="connsiteY66" fmla="*/ 2730500 h 6858000"/>
                <a:gd name="connsiteX67" fmla="*/ 7647782 w 7880351"/>
                <a:gd name="connsiteY67" fmla="*/ 2743994 h 6858000"/>
                <a:gd name="connsiteX68" fmla="*/ 7669213 w 7880351"/>
                <a:gd name="connsiteY68" fmla="*/ 2759869 h 6858000"/>
                <a:gd name="connsiteX69" fmla="*/ 7689851 w 7880351"/>
                <a:gd name="connsiteY69" fmla="*/ 2774950 h 6858000"/>
                <a:gd name="connsiteX70" fmla="*/ 7708107 w 7880351"/>
                <a:gd name="connsiteY70" fmla="*/ 2792413 h 6858000"/>
                <a:gd name="connsiteX71" fmla="*/ 7727157 w 7880351"/>
                <a:gd name="connsiteY71" fmla="*/ 2809082 h 6858000"/>
                <a:gd name="connsiteX72" fmla="*/ 7743826 w 7880351"/>
                <a:gd name="connsiteY72" fmla="*/ 2828132 h 6858000"/>
                <a:gd name="connsiteX73" fmla="*/ 7761289 w 7880351"/>
                <a:gd name="connsiteY73" fmla="*/ 2846388 h 6858000"/>
                <a:gd name="connsiteX74" fmla="*/ 7776370 w 7880351"/>
                <a:gd name="connsiteY74" fmla="*/ 2867025 h 6858000"/>
                <a:gd name="connsiteX75" fmla="*/ 7790657 w 7880351"/>
                <a:gd name="connsiteY75" fmla="*/ 2886869 h 6858000"/>
                <a:gd name="connsiteX76" fmla="*/ 7804151 w 7880351"/>
                <a:gd name="connsiteY76" fmla="*/ 2909094 h 6858000"/>
                <a:gd name="connsiteX77" fmla="*/ 7816851 w 7880351"/>
                <a:gd name="connsiteY77" fmla="*/ 2930525 h 6858000"/>
                <a:gd name="connsiteX78" fmla="*/ 7829551 w 7880351"/>
                <a:gd name="connsiteY78" fmla="*/ 2953544 h 6858000"/>
                <a:gd name="connsiteX79" fmla="*/ 7839870 w 7880351"/>
                <a:gd name="connsiteY79" fmla="*/ 2976563 h 6858000"/>
                <a:gd name="connsiteX80" fmla="*/ 7849395 w 7880351"/>
                <a:gd name="connsiteY80" fmla="*/ 3000375 h 6858000"/>
                <a:gd name="connsiteX81" fmla="*/ 7857332 w 7880351"/>
                <a:gd name="connsiteY81" fmla="*/ 3024982 h 6858000"/>
                <a:gd name="connsiteX82" fmla="*/ 7864476 w 7880351"/>
                <a:gd name="connsiteY82" fmla="*/ 3049588 h 6858000"/>
                <a:gd name="connsiteX83" fmla="*/ 7869239 w 7880351"/>
                <a:gd name="connsiteY83" fmla="*/ 3076576 h 6858000"/>
                <a:gd name="connsiteX84" fmla="*/ 7874001 w 7880351"/>
                <a:gd name="connsiteY84" fmla="*/ 3101182 h 6858000"/>
                <a:gd name="connsiteX85" fmla="*/ 7878763 w 7880351"/>
                <a:gd name="connsiteY85" fmla="*/ 3128963 h 6858000"/>
                <a:gd name="connsiteX86" fmla="*/ 7880351 w 7880351"/>
                <a:gd name="connsiteY86" fmla="*/ 3155157 h 6858000"/>
                <a:gd name="connsiteX87" fmla="*/ 7880351 w 7880351"/>
                <a:gd name="connsiteY87" fmla="*/ 3181351 h 6858000"/>
                <a:gd name="connsiteX88" fmla="*/ 7880351 w 7880351"/>
                <a:gd name="connsiteY88" fmla="*/ 3925888 h 6858000"/>
                <a:gd name="connsiteX89" fmla="*/ 5202238 w 7880351"/>
                <a:gd name="connsiteY89" fmla="*/ 3925888 h 6858000"/>
                <a:gd name="connsiteX90" fmla="*/ 3041431 w 7880351"/>
                <a:gd name="connsiteY90" fmla="*/ 2654300 h 6858000"/>
                <a:gd name="connsiteX91" fmla="*/ 3371850 w 7880351"/>
                <a:gd name="connsiteY91" fmla="*/ 2654300 h 6858000"/>
                <a:gd name="connsiteX92" fmla="*/ 3371850 w 7880351"/>
                <a:gd name="connsiteY92" fmla="*/ 3925888 h 6858000"/>
                <a:gd name="connsiteX93" fmla="*/ 2514031 w 7880351"/>
                <a:gd name="connsiteY93" fmla="*/ 3925888 h 6858000"/>
                <a:gd name="connsiteX94" fmla="*/ 1350416 w 7880351"/>
                <a:gd name="connsiteY94" fmla="*/ 3925888 h 6858000"/>
                <a:gd name="connsiteX95" fmla="*/ 1329765 w 7880351"/>
                <a:gd name="connsiteY95" fmla="*/ 3925888 h 6858000"/>
                <a:gd name="connsiteX96" fmla="*/ 1311497 w 7880351"/>
                <a:gd name="connsiteY96" fmla="*/ 3924301 h 6858000"/>
                <a:gd name="connsiteX97" fmla="*/ 1292434 w 7880351"/>
                <a:gd name="connsiteY97" fmla="*/ 3922713 h 6858000"/>
                <a:gd name="connsiteX98" fmla="*/ 1274166 w 7880351"/>
                <a:gd name="connsiteY98" fmla="*/ 3919538 h 6858000"/>
                <a:gd name="connsiteX99" fmla="*/ 1238424 w 7880351"/>
                <a:gd name="connsiteY99" fmla="*/ 3910807 h 6858000"/>
                <a:gd name="connsiteX100" fmla="*/ 1204269 w 7880351"/>
                <a:gd name="connsiteY100" fmla="*/ 3898107 h 6858000"/>
                <a:gd name="connsiteX101" fmla="*/ 1171704 w 7880351"/>
                <a:gd name="connsiteY101" fmla="*/ 3881438 h 6858000"/>
                <a:gd name="connsiteX102" fmla="*/ 1140727 w 7880351"/>
                <a:gd name="connsiteY102" fmla="*/ 3862388 h 6858000"/>
                <a:gd name="connsiteX103" fmla="*/ 1112927 w 7880351"/>
                <a:gd name="connsiteY103" fmla="*/ 3842544 h 6858000"/>
                <a:gd name="connsiteX104" fmla="*/ 1085922 w 7880351"/>
                <a:gd name="connsiteY104" fmla="*/ 3817144 h 6858000"/>
                <a:gd name="connsiteX105" fmla="*/ 1061299 w 7880351"/>
                <a:gd name="connsiteY105" fmla="*/ 3790951 h 6858000"/>
                <a:gd name="connsiteX106" fmla="*/ 1041443 w 7880351"/>
                <a:gd name="connsiteY106" fmla="*/ 3763169 h 6858000"/>
                <a:gd name="connsiteX107" fmla="*/ 1022380 w 7880351"/>
                <a:gd name="connsiteY107" fmla="*/ 3732213 h 6858000"/>
                <a:gd name="connsiteX108" fmla="*/ 1005701 w 7880351"/>
                <a:gd name="connsiteY108" fmla="*/ 3699669 h 6858000"/>
                <a:gd name="connsiteX109" fmla="*/ 992992 w 7880351"/>
                <a:gd name="connsiteY109" fmla="*/ 3665538 h 6858000"/>
                <a:gd name="connsiteX110" fmla="*/ 984254 w 7880351"/>
                <a:gd name="connsiteY110" fmla="*/ 3629819 h 6858000"/>
                <a:gd name="connsiteX111" fmla="*/ 981078 w 7880351"/>
                <a:gd name="connsiteY111" fmla="*/ 3611563 h 6858000"/>
                <a:gd name="connsiteX112" fmla="*/ 979489 w 7880351"/>
                <a:gd name="connsiteY112" fmla="*/ 3592513 h 6858000"/>
                <a:gd name="connsiteX113" fmla="*/ 977901 w 7880351"/>
                <a:gd name="connsiteY113" fmla="*/ 3574257 h 6858000"/>
                <a:gd name="connsiteX114" fmla="*/ 977901 w 7880351"/>
                <a:gd name="connsiteY114" fmla="*/ 3553619 h 6858000"/>
                <a:gd name="connsiteX115" fmla="*/ 977901 w 7880351"/>
                <a:gd name="connsiteY115" fmla="*/ 3535363 h 6858000"/>
                <a:gd name="connsiteX116" fmla="*/ 979489 w 7880351"/>
                <a:gd name="connsiteY116" fmla="*/ 3516313 h 6858000"/>
                <a:gd name="connsiteX117" fmla="*/ 981078 w 7880351"/>
                <a:gd name="connsiteY117" fmla="*/ 3498057 h 6858000"/>
                <a:gd name="connsiteX118" fmla="*/ 984254 w 7880351"/>
                <a:gd name="connsiteY118" fmla="*/ 3479800 h 6858000"/>
                <a:gd name="connsiteX119" fmla="*/ 992992 w 7880351"/>
                <a:gd name="connsiteY119" fmla="*/ 3444082 h 6858000"/>
                <a:gd name="connsiteX120" fmla="*/ 1005701 w 7880351"/>
                <a:gd name="connsiteY120" fmla="*/ 3409951 h 6858000"/>
                <a:gd name="connsiteX121" fmla="*/ 1022380 w 7880351"/>
                <a:gd name="connsiteY121" fmla="*/ 3377407 h 6858000"/>
                <a:gd name="connsiteX122" fmla="*/ 1041443 w 7880351"/>
                <a:gd name="connsiteY122" fmla="*/ 3345657 h 6858000"/>
                <a:gd name="connsiteX123" fmla="*/ 1061299 w 7880351"/>
                <a:gd name="connsiteY123" fmla="*/ 3317875 h 6858000"/>
                <a:gd name="connsiteX124" fmla="*/ 1085922 w 7880351"/>
                <a:gd name="connsiteY124" fmla="*/ 3291682 h 6858000"/>
                <a:gd name="connsiteX125" fmla="*/ 1112927 w 7880351"/>
                <a:gd name="connsiteY125" fmla="*/ 3267076 h 6858000"/>
                <a:gd name="connsiteX126" fmla="*/ 1140727 w 7880351"/>
                <a:gd name="connsiteY126" fmla="*/ 3244851 h 6858000"/>
                <a:gd name="connsiteX127" fmla="*/ 1171704 w 7880351"/>
                <a:gd name="connsiteY127" fmla="*/ 3226594 h 6858000"/>
                <a:gd name="connsiteX128" fmla="*/ 1204269 w 7880351"/>
                <a:gd name="connsiteY128" fmla="*/ 3211513 h 6858000"/>
                <a:gd name="connsiteX129" fmla="*/ 1238424 w 7880351"/>
                <a:gd name="connsiteY129" fmla="*/ 3198813 h 6858000"/>
                <a:gd name="connsiteX130" fmla="*/ 1274166 w 7880351"/>
                <a:gd name="connsiteY130" fmla="*/ 3189288 h 6858000"/>
                <a:gd name="connsiteX131" fmla="*/ 1292434 w 7880351"/>
                <a:gd name="connsiteY131" fmla="*/ 3186114 h 6858000"/>
                <a:gd name="connsiteX132" fmla="*/ 1311497 w 7880351"/>
                <a:gd name="connsiteY132" fmla="*/ 3184526 h 6858000"/>
                <a:gd name="connsiteX133" fmla="*/ 1329765 w 7880351"/>
                <a:gd name="connsiteY133" fmla="*/ 3182938 h 6858000"/>
                <a:gd name="connsiteX134" fmla="*/ 1350416 w 7880351"/>
                <a:gd name="connsiteY134" fmla="*/ 3181351 h 6858000"/>
                <a:gd name="connsiteX135" fmla="*/ 2514031 w 7880351"/>
                <a:gd name="connsiteY135" fmla="*/ 3181351 h 6858000"/>
                <a:gd name="connsiteX136" fmla="*/ 2514031 w 7880351"/>
                <a:gd name="connsiteY136" fmla="*/ 3155157 h 6858000"/>
                <a:gd name="connsiteX137" fmla="*/ 2517208 w 7880351"/>
                <a:gd name="connsiteY137" fmla="*/ 3128963 h 6858000"/>
                <a:gd name="connsiteX138" fmla="*/ 2520386 w 7880351"/>
                <a:gd name="connsiteY138" fmla="*/ 3101182 h 6858000"/>
                <a:gd name="connsiteX139" fmla="*/ 2524357 w 7880351"/>
                <a:gd name="connsiteY139" fmla="*/ 3076576 h 6858000"/>
                <a:gd name="connsiteX140" fmla="*/ 2530711 w 7880351"/>
                <a:gd name="connsiteY140" fmla="*/ 3049588 h 6858000"/>
                <a:gd name="connsiteX141" fmla="*/ 2537065 w 7880351"/>
                <a:gd name="connsiteY141" fmla="*/ 3024982 h 6858000"/>
                <a:gd name="connsiteX142" fmla="*/ 2546597 w 7880351"/>
                <a:gd name="connsiteY142" fmla="*/ 3000375 h 6858000"/>
                <a:gd name="connsiteX143" fmla="*/ 2555334 w 7880351"/>
                <a:gd name="connsiteY143" fmla="*/ 2976563 h 6858000"/>
                <a:gd name="connsiteX144" fmla="*/ 2566454 w 7880351"/>
                <a:gd name="connsiteY144" fmla="*/ 2953544 h 6858000"/>
                <a:gd name="connsiteX145" fmla="*/ 2577573 w 7880351"/>
                <a:gd name="connsiteY145" fmla="*/ 2930525 h 6858000"/>
                <a:gd name="connsiteX146" fmla="*/ 2589488 w 7880351"/>
                <a:gd name="connsiteY146" fmla="*/ 2909094 h 6858000"/>
                <a:gd name="connsiteX147" fmla="*/ 2603785 w 7880351"/>
                <a:gd name="connsiteY147" fmla="*/ 2886869 h 6858000"/>
                <a:gd name="connsiteX148" fmla="*/ 2619670 w 7880351"/>
                <a:gd name="connsiteY148" fmla="*/ 2867025 h 6858000"/>
                <a:gd name="connsiteX149" fmla="*/ 2634761 w 7880351"/>
                <a:gd name="connsiteY149" fmla="*/ 2846388 h 6858000"/>
                <a:gd name="connsiteX150" fmla="*/ 2650647 w 7880351"/>
                <a:gd name="connsiteY150" fmla="*/ 2828132 h 6858000"/>
                <a:gd name="connsiteX151" fmla="*/ 2668915 w 7880351"/>
                <a:gd name="connsiteY151" fmla="*/ 2809082 h 6858000"/>
                <a:gd name="connsiteX152" fmla="*/ 2686389 w 7880351"/>
                <a:gd name="connsiteY152" fmla="*/ 2792413 h 6858000"/>
                <a:gd name="connsiteX153" fmla="*/ 2706246 w 7880351"/>
                <a:gd name="connsiteY153" fmla="*/ 2774950 h 6858000"/>
                <a:gd name="connsiteX154" fmla="*/ 2726103 w 7880351"/>
                <a:gd name="connsiteY154" fmla="*/ 2759869 h 6858000"/>
                <a:gd name="connsiteX155" fmla="*/ 2746754 w 7880351"/>
                <a:gd name="connsiteY155" fmla="*/ 2743994 h 6858000"/>
                <a:gd name="connsiteX156" fmla="*/ 2768200 w 7880351"/>
                <a:gd name="connsiteY156" fmla="*/ 2730500 h 6858000"/>
                <a:gd name="connsiteX157" fmla="*/ 2789645 w 7880351"/>
                <a:gd name="connsiteY157" fmla="*/ 2717801 h 6858000"/>
                <a:gd name="connsiteX158" fmla="*/ 2813474 w 7880351"/>
                <a:gd name="connsiteY158" fmla="*/ 2706688 h 6858000"/>
                <a:gd name="connsiteX159" fmla="*/ 2836508 w 7880351"/>
                <a:gd name="connsiteY159" fmla="*/ 2696369 h 6858000"/>
                <a:gd name="connsiteX160" fmla="*/ 2859542 w 7880351"/>
                <a:gd name="connsiteY160" fmla="*/ 2686844 h 6858000"/>
                <a:gd name="connsiteX161" fmla="*/ 2884959 w 7880351"/>
                <a:gd name="connsiteY161" fmla="*/ 2677319 h 6858000"/>
                <a:gd name="connsiteX162" fmla="*/ 2909581 w 7880351"/>
                <a:gd name="connsiteY162" fmla="*/ 2671763 h 6858000"/>
                <a:gd name="connsiteX163" fmla="*/ 2935792 w 7880351"/>
                <a:gd name="connsiteY163" fmla="*/ 2665413 h 6858000"/>
                <a:gd name="connsiteX164" fmla="*/ 2960415 w 7880351"/>
                <a:gd name="connsiteY164" fmla="*/ 2660651 h 6858000"/>
                <a:gd name="connsiteX165" fmla="*/ 2987420 w 7880351"/>
                <a:gd name="connsiteY165" fmla="*/ 2657476 h 6858000"/>
                <a:gd name="connsiteX166" fmla="*/ 3015220 w 7880351"/>
                <a:gd name="connsiteY166" fmla="*/ 2655888 h 6858000"/>
                <a:gd name="connsiteX167" fmla="*/ 310429 w 7880351"/>
                <a:gd name="connsiteY167" fmla="*/ 1397000 h 6858000"/>
                <a:gd name="connsiteX168" fmla="*/ 342981 w 7880351"/>
                <a:gd name="connsiteY168" fmla="*/ 1398587 h 6858000"/>
                <a:gd name="connsiteX169" fmla="*/ 373944 w 7880351"/>
                <a:gd name="connsiteY169" fmla="*/ 1403349 h 6858000"/>
                <a:gd name="connsiteX170" fmla="*/ 403320 w 7880351"/>
                <a:gd name="connsiteY170" fmla="*/ 1411285 h 6858000"/>
                <a:gd name="connsiteX171" fmla="*/ 431108 w 7880351"/>
                <a:gd name="connsiteY171" fmla="*/ 1422395 h 6858000"/>
                <a:gd name="connsiteX172" fmla="*/ 458896 w 7880351"/>
                <a:gd name="connsiteY172" fmla="*/ 1434300 h 6858000"/>
                <a:gd name="connsiteX173" fmla="*/ 484302 w 7880351"/>
                <a:gd name="connsiteY173" fmla="*/ 1450172 h 6858000"/>
                <a:gd name="connsiteX174" fmla="*/ 508914 w 7880351"/>
                <a:gd name="connsiteY174" fmla="*/ 1468425 h 6858000"/>
                <a:gd name="connsiteX175" fmla="*/ 530350 w 7880351"/>
                <a:gd name="connsiteY175" fmla="*/ 1487471 h 6858000"/>
                <a:gd name="connsiteX176" fmla="*/ 550992 w 7880351"/>
                <a:gd name="connsiteY176" fmla="*/ 1510486 h 6858000"/>
                <a:gd name="connsiteX177" fmla="*/ 567665 w 7880351"/>
                <a:gd name="connsiteY177" fmla="*/ 1533500 h 6858000"/>
                <a:gd name="connsiteX178" fmla="*/ 583544 w 7880351"/>
                <a:gd name="connsiteY178" fmla="*/ 1560483 h 6858000"/>
                <a:gd name="connsiteX179" fmla="*/ 597041 w 7880351"/>
                <a:gd name="connsiteY179" fmla="*/ 1586672 h 6858000"/>
                <a:gd name="connsiteX180" fmla="*/ 608156 w 7880351"/>
                <a:gd name="connsiteY180" fmla="*/ 1614448 h 6858000"/>
                <a:gd name="connsiteX181" fmla="*/ 614507 w 7880351"/>
                <a:gd name="connsiteY181" fmla="*/ 1645399 h 6858000"/>
                <a:gd name="connsiteX182" fmla="*/ 618477 w 7880351"/>
                <a:gd name="connsiteY182" fmla="*/ 1674762 h 6858000"/>
                <a:gd name="connsiteX183" fmla="*/ 621653 w 7880351"/>
                <a:gd name="connsiteY183" fmla="*/ 1707300 h 6858000"/>
                <a:gd name="connsiteX184" fmla="*/ 621653 w 7880351"/>
                <a:gd name="connsiteY184" fmla="*/ 4306358 h 6858000"/>
                <a:gd name="connsiteX185" fmla="*/ 3371850 w 7880351"/>
                <a:gd name="connsiteY185" fmla="*/ 4306358 h 6858000"/>
                <a:gd name="connsiteX186" fmla="*/ 3371850 w 7880351"/>
                <a:gd name="connsiteY186" fmla="*/ 4926164 h 6858000"/>
                <a:gd name="connsiteX187" fmla="*/ 621653 w 7880351"/>
                <a:gd name="connsiteY187" fmla="*/ 4926164 h 6858000"/>
                <a:gd name="connsiteX188" fmla="*/ 621653 w 7880351"/>
                <a:gd name="connsiteY188" fmla="*/ 5756275 h 6858000"/>
                <a:gd name="connsiteX189" fmla="*/ 0 w 7880351"/>
                <a:gd name="connsiteY189" fmla="*/ 5756275 h 6858000"/>
                <a:gd name="connsiteX190" fmla="*/ 0 w 7880351"/>
                <a:gd name="connsiteY190" fmla="*/ 1707300 h 6858000"/>
                <a:gd name="connsiteX191" fmla="*/ 1588 w 7880351"/>
                <a:gd name="connsiteY191" fmla="*/ 1674762 h 6858000"/>
                <a:gd name="connsiteX192" fmla="*/ 6352 w 7880351"/>
                <a:gd name="connsiteY192" fmla="*/ 1645399 h 6858000"/>
                <a:gd name="connsiteX193" fmla="*/ 14291 w 7880351"/>
                <a:gd name="connsiteY193" fmla="*/ 1614448 h 6858000"/>
                <a:gd name="connsiteX194" fmla="*/ 24612 w 7880351"/>
                <a:gd name="connsiteY194" fmla="*/ 1586672 h 6858000"/>
                <a:gd name="connsiteX195" fmla="*/ 38903 w 7880351"/>
                <a:gd name="connsiteY195" fmla="*/ 1560483 h 6858000"/>
                <a:gd name="connsiteX196" fmla="*/ 53988 w 7880351"/>
                <a:gd name="connsiteY196" fmla="*/ 1533500 h 6858000"/>
                <a:gd name="connsiteX197" fmla="*/ 71454 w 7880351"/>
                <a:gd name="connsiteY197" fmla="*/ 1510486 h 6858000"/>
                <a:gd name="connsiteX198" fmla="*/ 91303 w 7880351"/>
                <a:gd name="connsiteY198" fmla="*/ 1487471 h 6858000"/>
                <a:gd name="connsiteX199" fmla="*/ 113533 w 7880351"/>
                <a:gd name="connsiteY199" fmla="*/ 1468425 h 6858000"/>
                <a:gd name="connsiteX200" fmla="*/ 138145 w 7880351"/>
                <a:gd name="connsiteY200" fmla="*/ 1450172 h 6858000"/>
                <a:gd name="connsiteX201" fmla="*/ 162757 w 7880351"/>
                <a:gd name="connsiteY201" fmla="*/ 1434300 h 6858000"/>
                <a:gd name="connsiteX202" fmla="*/ 190545 w 7880351"/>
                <a:gd name="connsiteY202" fmla="*/ 1422395 h 6858000"/>
                <a:gd name="connsiteX203" fmla="*/ 218333 w 7880351"/>
                <a:gd name="connsiteY203" fmla="*/ 1411285 h 6858000"/>
                <a:gd name="connsiteX204" fmla="*/ 248502 w 7880351"/>
                <a:gd name="connsiteY204" fmla="*/ 1403349 h 6858000"/>
                <a:gd name="connsiteX205" fmla="*/ 279466 w 7880351"/>
                <a:gd name="connsiteY205" fmla="*/ 1398587 h 6858000"/>
                <a:gd name="connsiteX206" fmla="*/ 2154238 w 7880351"/>
                <a:gd name="connsiteY206" fmla="*/ 73025 h 6858000"/>
                <a:gd name="connsiteX207" fmla="*/ 2181225 w 7880351"/>
                <a:gd name="connsiteY207" fmla="*/ 73025 h 6858000"/>
                <a:gd name="connsiteX208" fmla="*/ 2207419 w 7880351"/>
                <a:gd name="connsiteY208" fmla="*/ 73025 h 6858000"/>
                <a:gd name="connsiteX209" fmla="*/ 2232025 w 7880351"/>
                <a:gd name="connsiteY209" fmla="*/ 77788 h 6858000"/>
                <a:gd name="connsiteX210" fmla="*/ 2256632 w 7880351"/>
                <a:gd name="connsiteY210" fmla="*/ 84138 h 6858000"/>
                <a:gd name="connsiteX211" fmla="*/ 2282032 w 7880351"/>
                <a:gd name="connsiteY211" fmla="*/ 91281 h 6858000"/>
                <a:gd name="connsiteX212" fmla="*/ 2306638 w 7880351"/>
                <a:gd name="connsiteY212" fmla="*/ 102394 h 6858000"/>
                <a:gd name="connsiteX213" fmla="*/ 2329657 w 7880351"/>
                <a:gd name="connsiteY213" fmla="*/ 116681 h 6858000"/>
                <a:gd name="connsiteX214" fmla="*/ 2351882 w 7880351"/>
                <a:gd name="connsiteY214" fmla="*/ 131763 h 6858000"/>
                <a:gd name="connsiteX215" fmla="*/ 2371725 w 7880351"/>
                <a:gd name="connsiteY215" fmla="*/ 150813 h 6858000"/>
                <a:gd name="connsiteX216" fmla="*/ 3725069 w 7880351"/>
                <a:gd name="connsiteY216" fmla="*/ 1505744 h 6858000"/>
                <a:gd name="connsiteX217" fmla="*/ 4846638 w 7880351"/>
                <a:gd name="connsiteY217" fmla="*/ 1505744 h 6858000"/>
                <a:gd name="connsiteX218" fmla="*/ 6199982 w 7880351"/>
                <a:gd name="connsiteY218" fmla="*/ 150813 h 6858000"/>
                <a:gd name="connsiteX219" fmla="*/ 6220619 w 7880351"/>
                <a:gd name="connsiteY219" fmla="*/ 131763 h 6858000"/>
                <a:gd name="connsiteX220" fmla="*/ 6242051 w 7880351"/>
                <a:gd name="connsiteY220" fmla="*/ 116681 h 6858000"/>
                <a:gd name="connsiteX221" fmla="*/ 6265069 w 7880351"/>
                <a:gd name="connsiteY221" fmla="*/ 102394 h 6858000"/>
                <a:gd name="connsiteX222" fmla="*/ 6288881 w 7880351"/>
                <a:gd name="connsiteY222" fmla="*/ 91281 h 6858000"/>
                <a:gd name="connsiteX223" fmla="*/ 6313488 w 7880351"/>
                <a:gd name="connsiteY223" fmla="*/ 84138 h 6858000"/>
                <a:gd name="connsiteX224" fmla="*/ 6339681 w 7880351"/>
                <a:gd name="connsiteY224" fmla="*/ 77788 h 6858000"/>
                <a:gd name="connsiteX225" fmla="*/ 6364288 w 7880351"/>
                <a:gd name="connsiteY225" fmla="*/ 73025 h 6858000"/>
                <a:gd name="connsiteX226" fmla="*/ 6391275 w 7880351"/>
                <a:gd name="connsiteY226" fmla="*/ 73025 h 6858000"/>
                <a:gd name="connsiteX227" fmla="*/ 6415881 w 7880351"/>
                <a:gd name="connsiteY227" fmla="*/ 73025 h 6858000"/>
                <a:gd name="connsiteX228" fmla="*/ 6442075 w 7880351"/>
                <a:gd name="connsiteY228" fmla="*/ 77788 h 6858000"/>
                <a:gd name="connsiteX229" fmla="*/ 6466681 w 7880351"/>
                <a:gd name="connsiteY229" fmla="*/ 84138 h 6858000"/>
                <a:gd name="connsiteX230" fmla="*/ 6492081 w 7880351"/>
                <a:gd name="connsiteY230" fmla="*/ 91281 h 6858000"/>
                <a:gd name="connsiteX231" fmla="*/ 6516688 w 7880351"/>
                <a:gd name="connsiteY231" fmla="*/ 102394 h 6858000"/>
                <a:gd name="connsiteX232" fmla="*/ 6538119 w 7880351"/>
                <a:gd name="connsiteY232" fmla="*/ 116681 h 6858000"/>
                <a:gd name="connsiteX233" fmla="*/ 6560344 w 7880351"/>
                <a:gd name="connsiteY233" fmla="*/ 131763 h 6858000"/>
                <a:gd name="connsiteX234" fmla="*/ 6581775 w 7880351"/>
                <a:gd name="connsiteY234" fmla="*/ 150813 h 6858000"/>
                <a:gd name="connsiteX235" fmla="*/ 6598444 w 7880351"/>
                <a:gd name="connsiteY235" fmla="*/ 172244 h 6858000"/>
                <a:gd name="connsiteX236" fmla="*/ 6615907 w 7880351"/>
                <a:gd name="connsiteY236" fmla="*/ 193675 h 6858000"/>
                <a:gd name="connsiteX237" fmla="*/ 6629401 w 7880351"/>
                <a:gd name="connsiteY237" fmla="*/ 215900 h 6858000"/>
                <a:gd name="connsiteX238" fmla="*/ 6640513 w 7880351"/>
                <a:gd name="connsiteY238" fmla="*/ 240506 h 6858000"/>
                <a:gd name="connsiteX239" fmla="*/ 6648451 w 7880351"/>
                <a:gd name="connsiteY239" fmla="*/ 265113 h 6858000"/>
                <a:gd name="connsiteX240" fmla="*/ 6654801 w 7880351"/>
                <a:gd name="connsiteY240" fmla="*/ 289719 h 6858000"/>
                <a:gd name="connsiteX241" fmla="*/ 6659563 w 7880351"/>
                <a:gd name="connsiteY241" fmla="*/ 315119 h 6858000"/>
                <a:gd name="connsiteX242" fmla="*/ 6659563 w 7880351"/>
                <a:gd name="connsiteY242" fmla="*/ 341313 h 6858000"/>
                <a:gd name="connsiteX243" fmla="*/ 6659563 w 7880351"/>
                <a:gd name="connsiteY243" fmla="*/ 367507 h 6858000"/>
                <a:gd name="connsiteX244" fmla="*/ 6654801 w 7880351"/>
                <a:gd name="connsiteY244" fmla="*/ 392113 h 6858000"/>
                <a:gd name="connsiteX245" fmla="*/ 6648451 w 7880351"/>
                <a:gd name="connsiteY245" fmla="*/ 417513 h 6858000"/>
                <a:gd name="connsiteX246" fmla="*/ 6640513 w 7880351"/>
                <a:gd name="connsiteY246" fmla="*/ 442119 h 6858000"/>
                <a:gd name="connsiteX247" fmla="*/ 6629401 w 7880351"/>
                <a:gd name="connsiteY247" fmla="*/ 466725 h 6858000"/>
                <a:gd name="connsiteX248" fmla="*/ 6615907 w 7880351"/>
                <a:gd name="connsiteY248" fmla="*/ 489744 h 6858000"/>
                <a:gd name="connsiteX249" fmla="*/ 6598444 w 7880351"/>
                <a:gd name="connsiteY249" fmla="*/ 511969 h 6858000"/>
                <a:gd name="connsiteX250" fmla="*/ 6581775 w 7880351"/>
                <a:gd name="connsiteY250" fmla="*/ 531813 h 6858000"/>
                <a:gd name="connsiteX251" fmla="*/ 4968875 w 7880351"/>
                <a:gd name="connsiteY251" fmla="*/ 2144713 h 6858000"/>
                <a:gd name="connsiteX252" fmla="*/ 4968875 w 7880351"/>
                <a:gd name="connsiteY252" fmla="*/ 3925094 h 6858000"/>
                <a:gd name="connsiteX253" fmla="*/ 4968875 w 7880351"/>
                <a:gd name="connsiteY253" fmla="*/ 4438650 h 6858000"/>
                <a:gd name="connsiteX254" fmla="*/ 4968875 w 7880351"/>
                <a:gd name="connsiteY254" fmla="*/ 6589713 h 6858000"/>
                <a:gd name="connsiteX255" fmla="*/ 4967288 w 7880351"/>
                <a:gd name="connsiteY255" fmla="*/ 6615906 h 6858000"/>
                <a:gd name="connsiteX256" fmla="*/ 4962525 w 7880351"/>
                <a:gd name="connsiteY256" fmla="*/ 6643688 h 6858000"/>
                <a:gd name="connsiteX257" fmla="*/ 4956969 w 7880351"/>
                <a:gd name="connsiteY257" fmla="*/ 6669088 h 6858000"/>
                <a:gd name="connsiteX258" fmla="*/ 4947444 w 7880351"/>
                <a:gd name="connsiteY258" fmla="*/ 6693694 h 6858000"/>
                <a:gd name="connsiteX259" fmla="*/ 4936332 w 7880351"/>
                <a:gd name="connsiteY259" fmla="*/ 6716713 h 6858000"/>
                <a:gd name="connsiteX260" fmla="*/ 4922838 w 7880351"/>
                <a:gd name="connsiteY260" fmla="*/ 6740525 h 6858000"/>
                <a:gd name="connsiteX261" fmla="*/ 4906963 w 7880351"/>
                <a:gd name="connsiteY261" fmla="*/ 6760369 h 6858000"/>
                <a:gd name="connsiteX262" fmla="*/ 4890294 w 7880351"/>
                <a:gd name="connsiteY262" fmla="*/ 6778625 h 6858000"/>
                <a:gd name="connsiteX263" fmla="*/ 4869657 w 7880351"/>
                <a:gd name="connsiteY263" fmla="*/ 6797675 h 6858000"/>
                <a:gd name="connsiteX264" fmla="*/ 4849813 w 7880351"/>
                <a:gd name="connsiteY264" fmla="*/ 6812756 h 6858000"/>
                <a:gd name="connsiteX265" fmla="*/ 4827588 w 7880351"/>
                <a:gd name="connsiteY265" fmla="*/ 6825456 h 6858000"/>
                <a:gd name="connsiteX266" fmla="*/ 4804569 w 7880351"/>
                <a:gd name="connsiteY266" fmla="*/ 6838156 h 6858000"/>
                <a:gd name="connsiteX267" fmla="*/ 4779963 w 7880351"/>
                <a:gd name="connsiteY267" fmla="*/ 6845300 h 6858000"/>
                <a:gd name="connsiteX268" fmla="*/ 4753769 w 7880351"/>
                <a:gd name="connsiteY268" fmla="*/ 6853238 h 6858000"/>
                <a:gd name="connsiteX269" fmla="*/ 4726782 w 7880351"/>
                <a:gd name="connsiteY269" fmla="*/ 6856413 h 6858000"/>
                <a:gd name="connsiteX270" fmla="*/ 4699000 w 7880351"/>
                <a:gd name="connsiteY270" fmla="*/ 6858000 h 6858000"/>
                <a:gd name="connsiteX271" fmla="*/ 4671219 w 7880351"/>
                <a:gd name="connsiteY271" fmla="*/ 6856413 h 6858000"/>
                <a:gd name="connsiteX272" fmla="*/ 4645025 w 7880351"/>
                <a:gd name="connsiteY272" fmla="*/ 6853238 h 6858000"/>
                <a:gd name="connsiteX273" fmla="*/ 4618832 w 7880351"/>
                <a:gd name="connsiteY273" fmla="*/ 6845300 h 6858000"/>
                <a:gd name="connsiteX274" fmla="*/ 4593432 w 7880351"/>
                <a:gd name="connsiteY274" fmla="*/ 6838156 h 6858000"/>
                <a:gd name="connsiteX275" fmla="*/ 4570413 w 7880351"/>
                <a:gd name="connsiteY275" fmla="*/ 6825456 h 6858000"/>
                <a:gd name="connsiteX276" fmla="*/ 4548982 w 7880351"/>
                <a:gd name="connsiteY276" fmla="*/ 6812756 h 6858000"/>
                <a:gd name="connsiteX277" fmla="*/ 4528344 w 7880351"/>
                <a:gd name="connsiteY277" fmla="*/ 6797675 h 6858000"/>
                <a:gd name="connsiteX278" fmla="*/ 4508500 w 7880351"/>
                <a:gd name="connsiteY278" fmla="*/ 6778625 h 6858000"/>
                <a:gd name="connsiteX279" fmla="*/ 4491038 w 7880351"/>
                <a:gd name="connsiteY279" fmla="*/ 6760369 h 6858000"/>
                <a:gd name="connsiteX280" fmla="*/ 4475957 w 7880351"/>
                <a:gd name="connsiteY280" fmla="*/ 6740525 h 6858000"/>
                <a:gd name="connsiteX281" fmla="*/ 4461669 w 7880351"/>
                <a:gd name="connsiteY281" fmla="*/ 6716713 h 6858000"/>
                <a:gd name="connsiteX282" fmla="*/ 4451350 w 7880351"/>
                <a:gd name="connsiteY282" fmla="*/ 6693694 h 6858000"/>
                <a:gd name="connsiteX283" fmla="*/ 4441825 w 7880351"/>
                <a:gd name="connsiteY283" fmla="*/ 6669088 h 6858000"/>
                <a:gd name="connsiteX284" fmla="*/ 4435475 w 7880351"/>
                <a:gd name="connsiteY284" fmla="*/ 6643688 h 6858000"/>
                <a:gd name="connsiteX285" fmla="*/ 4430713 w 7880351"/>
                <a:gd name="connsiteY285" fmla="*/ 6615906 h 6858000"/>
                <a:gd name="connsiteX286" fmla="*/ 4429125 w 7880351"/>
                <a:gd name="connsiteY286" fmla="*/ 6589713 h 6858000"/>
                <a:gd name="connsiteX287" fmla="*/ 4429125 w 7880351"/>
                <a:gd name="connsiteY287" fmla="*/ 4438650 h 6858000"/>
                <a:gd name="connsiteX288" fmla="*/ 4140994 w 7880351"/>
                <a:gd name="connsiteY288" fmla="*/ 4438650 h 6858000"/>
                <a:gd name="connsiteX289" fmla="*/ 4140994 w 7880351"/>
                <a:gd name="connsiteY289" fmla="*/ 6589713 h 6858000"/>
                <a:gd name="connsiteX290" fmla="*/ 4139407 w 7880351"/>
                <a:gd name="connsiteY290" fmla="*/ 6615906 h 6858000"/>
                <a:gd name="connsiteX291" fmla="*/ 4136232 w 7880351"/>
                <a:gd name="connsiteY291" fmla="*/ 6643688 h 6858000"/>
                <a:gd name="connsiteX292" fmla="*/ 4129882 w 7880351"/>
                <a:gd name="connsiteY292" fmla="*/ 6669088 h 6858000"/>
                <a:gd name="connsiteX293" fmla="*/ 4121150 w 7880351"/>
                <a:gd name="connsiteY293" fmla="*/ 6693694 h 6858000"/>
                <a:gd name="connsiteX294" fmla="*/ 4108450 w 7880351"/>
                <a:gd name="connsiteY294" fmla="*/ 6716713 h 6858000"/>
                <a:gd name="connsiteX295" fmla="*/ 4095750 w 7880351"/>
                <a:gd name="connsiteY295" fmla="*/ 6740525 h 6858000"/>
                <a:gd name="connsiteX296" fmla="*/ 4080669 w 7880351"/>
                <a:gd name="connsiteY296" fmla="*/ 6760369 h 6858000"/>
                <a:gd name="connsiteX297" fmla="*/ 4063207 w 7880351"/>
                <a:gd name="connsiteY297" fmla="*/ 6778625 h 6858000"/>
                <a:gd name="connsiteX298" fmla="*/ 4043363 w 7880351"/>
                <a:gd name="connsiteY298" fmla="*/ 6797675 h 6858000"/>
                <a:gd name="connsiteX299" fmla="*/ 4022725 w 7880351"/>
                <a:gd name="connsiteY299" fmla="*/ 6812756 h 6858000"/>
                <a:gd name="connsiteX300" fmla="*/ 4001294 w 7880351"/>
                <a:gd name="connsiteY300" fmla="*/ 6825456 h 6858000"/>
                <a:gd name="connsiteX301" fmla="*/ 3976688 w 7880351"/>
                <a:gd name="connsiteY301" fmla="*/ 6838156 h 6858000"/>
                <a:gd name="connsiteX302" fmla="*/ 3952082 w 7880351"/>
                <a:gd name="connsiteY302" fmla="*/ 6845300 h 6858000"/>
                <a:gd name="connsiteX303" fmla="*/ 3926682 w 7880351"/>
                <a:gd name="connsiteY303" fmla="*/ 6853238 h 6858000"/>
                <a:gd name="connsiteX304" fmla="*/ 3900488 w 7880351"/>
                <a:gd name="connsiteY304" fmla="*/ 6856413 h 6858000"/>
                <a:gd name="connsiteX305" fmla="*/ 3872707 w 7880351"/>
                <a:gd name="connsiteY305" fmla="*/ 6858000 h 6858000"/>
                <a:gd name="connsiteX306" fmla="*/ 3844925 w 7880351"/>
                <a:gd name="connsiteY306" fmla="*/ 6856413 h 6858000"/>
                <a:gd name="connsiteX307" fmla="*/ 3818732 w 7880351"/>
                <a:gd name="connsiteY307" fmla="*/ 6853238 h 6858000"/>
                <a:gd name="connsiteX308" fmla="*/ 3791744 w 7880351"/>
                <a:gd name="connsiteY308" fmla="*/ 6845300 h 6858000"/>
                <a:gd name="connsiteX309" fmla="*/ 3767138 w 7880351"/>
                <a:gd name="connsiteY309" fmla="*/ 6838156 h 6858000"/>
                <a:gd name="connsiteX310" fmla="*/ 3744119 w 7880351"/>
                <a:gd name="connsiteY310" fmla="*/ 6825456 h 6858000"/>
                <a:gd name="connsiteX311" fmla="*/ 3722688 w 7880351"/>
                <a:gd name="connsiteY311" fmla="*/ 6812756 h 6858000"/>
                <a:gd name="connsiteX312" fmla="*/ 3700463 w 7880351"/>
                <a:gd name="connsiteY312" fmla="*/ 6797675 h 6858000"/>
                <a:gd name="connsiteX313" fmla="*/ 3682207 w 7880351"/>
                <a:gd name="connsiteY313" fmla="*/ 6778625 h 6858000"/>
                <a:gd name="connsiteX314" fmla="*/ 3664744 w 7880351"/>
                <a:gd name="connsiteY314" fmla="*/ 6760369 h 6858000"/>
                <a:gd name="connsiteX315" fmla="*/ 3649663 w 7880351"/>
                <a:gd name="connsiteY315" fmla="*/ 6740525 h 6858000"/>
                <a:gd name="connsiteX316" fmla="*/ 3635375 w 7880351"/>
                <a:gd name="connsiteY316" fmla="*/ 6716713 h 6858000"/>
                <a:gd name="connsiteX317" fmla="*/ 3624263 w 7880351"/>
                <a:gd name="connsiteY317" fmla="*/ 6693694 h 6858000"/>
                <a:gd name="connsiteX318" fmla="*/ 3615532 w 7880351"/>
                <a:gd name="connsiteY318" fmla="*/ 6669088 h 6858000"/>
                <a:gd name="connsiteX319" fmla="*/ 3609182 w 7880351"/>
                <a:gd name="connsiteY319" fmla="*/ 6643688 h 6858000"/>
                <a:gd name="connsiteX320" fmla="*/ 3604419 w 7880351"/>
                <a:gd name="connsiteY320" fmla="*/ 6615906 h 6858000"/>
                <a:gd name="connsiteX321" fmla="*/ 3602832 w 7880351"/>
                <a:gd name="connsiteY321" fmla="*/ 6589713 h 6858000"/>
                <a:gd name="connsiteX322" fmla="*/ 3602832 w 7880351"/>
                <a:gd name="connsiteY322" fmla="*/ 4438650 h 6858000"/>
                <a:gd name="connsiteX323" fmla="*/ 3602832 w 7880351"/>
                <a:gd name="connsiteY323" fmla="*/ 3925094 h 6858000"/>
                <a:gd name="connsiteX324" fmla="*/ 3602832 w 7880351"/>
                <a:gd name="connsiteY324" fmla="*/ 2144713 h 6858000"/>
                <a:gd name="connsiteX325" fmla="*/ 1989931 w 7880351"/>
                <a:gd name="connsiteY325" fmla="*/ 531813 h 6858000"/>
                <a:gd name="connsiteX326" fmla="*/ 1971676 w 7880351"/>
                <a:gd name="connsiteY326" fmla="*/ 511969 h 6858000"/>
                <a:gd name="connsiteX327" fmla="*/ 1955800 w 7880351"/>
                <a:gd name="connsiteY327" fmla="*/ 489744 h 6858000"/>
                <a:gd name="connsiteX328" fmla="*/ 1942306 w 7880351"/>
                <a:gd name="connsiteY328" fmla="*/ 466725 h 6858000"/>
                <a:gd name="connsiteX329" fmla="*/ 1931194 w 7880351"/>
                <a:gd name="connsiteY329" fmla="*/ 442119 h 6858000"/>
                <a:gd name="connsiteX330" fmla="*/ 1923257 w 7880351"/>
                <a:gd name="connsiteY330" fmla="*/ 417513 h 6858000"/>
                <a:gd name="connsiteX331" fmla="*/ 1917700 w 7880351"/>
                <a:gd name="connsiteY331" fmla="*/ 392113 h 6858000"/>
                <a:gd name="connsiteX332" fmla="*/ 1912938 w 7880351"/>
                <a:gd name="connsiteY332" fmla="*/ 367507 h 6858000"/>
                <a:gd name="connsiteX333" fmla="*/ 1911351 w 7880351"/>
                <a:gd name="connsiteY333" fmla="*/ 341313 h 6858000"/>
                <a:gd name="connsiteX334" fmla="*/ 1912938 w 7880351"/>
                <a:gd name="connsiteY334" fmla="*/ 315119 h 6858000"/>
                <a:gd name="connsiteX335" fmla="*/ 1917700 w 7880351"/>
                <a:gd name="connsiteY335" fmla="*/ 289719 h 6858000"/>
                <a:gd name="connsiteX336" fmla="*/ 1923257 w 7880351"/>
                <a:gd name="connsiteY336" fmla="*/ 265113 h 6858000"/>
                <a:gd name="connsiteX337" fmla="*/ 1931194 w 7880351"/>
                <a:gd name="connsiteY337" fmla="*/ 240506 h 6858000"/>
                <a:gd name="connsiteX338" fmla="*/ 1942306 w 7880351"/>
                <a:gd name="connsiteY338" fmla="*/ 215900 h 6858000"/>
                <a:gd name="connsiteX339" fmla="*/ 1955800 w 7880351"/>
                <a:gd name="connsiteY339" fmla="*/ 193675 h 6858000"/>
                <a:gd name="connsiteX340" fmla="*/ 1971676 w 7880351"/>
                <a:gd name="connsiteY340" fmla="*/ 172244 h 6858000"/>
                <a:gd name="connsiteX341" fmla="*/ 1989931 w 7880351"/>
                <a:gd name="connsiteY341" fmla="*/ 150813 h 6858000"/>
                <a:gd name="connsiteX342" fmla="*/ 2010569 w 7880351"/>
                <a:gd name="connsiteY342" fmla="*/ 131763 h 6858000"/>
                <a:gd name="connsiteX343" fmla="*/ 2033588 w 7880351"/>
                <a:gd name="connsiteY343" fmla="*/ 116681 h 6858000"/>
                <a:gd name="connsiteX344" fmla="*/ 2055019 w 7880351"/>
                <a:gd name="connsiteY344" fmla="*/ 102394 h 6858000"/>
                <a:gd name="connsiteX345" fmla="*/ 2080419 w 7880351"/>
                <a:gd name="connsiteY345" fmla="*/ 91281 h 6858000"/>
                <a:gd name="connsiteX346" fmla="*/ 2105025 w 7880351"/>
                <a:gd name="connsiteY346" fmla="*/ 84138 h 6858000"/>
                <a:gd name="connsiteX347" fmla="*/ 2129632 w 7880351"/>
                <a:gd name="connsiteY347" fmla="*/ 77788 h 6858000"/>
                <a:gd name="connsiteX348" fmla="*/ 4286648 w 7880351"/>
                <a:gd name="connsiteY348" fmla="*/ 0 h 6858000"/>
                <a:gd name="connsiteX349" fmla="*/ 4320759 w 7880351"/>
                <a:gd name="connsiteY349" fmla="*/ 1587 h 6858000"/>
                <a:gd name="connsiteX350" fmla="*/ 4354870 w 7880351"/>
                <a:gd name="connsiteY350" fmla="*/ 4760 h 6858000"/>
                <a:gd name="connsiteX351" fmla="*/ 4387394 w 7880351"/>
                <a:gd name="connsiteY351" fmla="*/ 7933 h 6858000"/>
                <a:gd name="connsiteX352" fmla="*/ 4419918 w 7880351"/>
                <a:gd name="connsiteY352" fmla="*/ 14279 h 6858000"/>
                <a:gd name="connsiteX353" fmla="*/ 4452442 w 7880351"/>
                <a:gd name="connsiteY353" fmla="*/ 21419 h 6858000"/>
                <a:gd name="connsiteX354" fmla="*/ 4483380 w 7880351"/>
                <a:gd name="connsiteY354" fmla="*/ 30938 h 6858000"/>
                <a:gd name="connsiteX355" fmla="*/ 4514317 w 7880351"/>
                <a:gd name="connsiteY355" fmla="*/ 40457 h 6858000"/>
                <a:gd name="connsiteX356" fmla="*/ 4543669 w 7880351"/>
                <a:gd name="connsiteY356" fmla="*/ 52356 h 6858000"/>
                <a:gd name="connsiteX357" fmla="*/ 4573020 w 7880351"/>
                <a:gd name="connsiteY357" fmla="*/ 65049 h 6858000"/>
                <a:gd name="connsiteX358" fmla="*/ 4600784 w 7880351"/>
                <a:gd name="connsiteY358" fmla="*/ 80914 h 6858000"/>
                <a:gd name="connsiteX359" fmla="*/ 4628549 w 7880351"/>
                <a:gd name="connsiteY359" fmla="*/ 95986 h 6858000"/>
                <a:gd name="connsiteX360" fmla="*/ 4655520 w 7880351"/>
                <a:gd name="connsiteY360" fmla="*/ 113438 h 6858000"/>
                <a:gd name="connsiteX361" fmla="*/ 4681698 w 7880351"/>
                <a:gd name="connsiteY361" fmla="*/ 131683 h 6858000"/>
                <a:gd name="connsiteX362" fmla="*/ 4706289 w 7880351"/>
                <a:gd name="connsiteY362" fmla="*/ 151515 h 6858000"/>
                <a:gd name="connsiteX363" fmla="*/ 4729294 w 7880351"/>
                <a:gd name="connsiteY363" fmla="*/ 172140 h 6858000"/>
                <a:gd name="connsiteX364" fmla="*/ 4753093 w 7880351"/>
                <a:gd name="connsiteY364" fmla="*/ 193559 h 6858000"/>
                <a:gd name="connsiteX365" fmla="*/ 4774511 w 7880351"/>
                <a:gd name="connsiteY365" fmla="*/ 217357 h 6858000"/>
                <a:gd name="connsiteX366" fmla="*/ 4794343 w 7880351"/>
                <a:gd name="connsiteY366" fmla="*/ 240362 h 6858000"/>
                <a:gd name="connsiteX367" fmla="*/ 4814968 w 7880351"/>
                <a:gd name="connsiteY367" fmla="*/ 264953 h 6858000"/>
                <a:gd name="connsiteX368" fmla="*/ 4833213 w 7880351"/>
                <a:gd name="connsiteY368" fmla="*/ 291131 h 6858000"/>
                <a:gd name="connsiteX369" fmla="*/ 4850665 w 7880351"/>
                <a:gd name="connsiteY369" fmla="*/ 318103 h 6858000"/>
                <a:gd name="connsiteX370" fmla="*/ 4865737 w 7880351"/>
                <a:gd name="connsiteY370" fmla="*/ 345867 h 6858000"/>
                <a:gd name="connsiteX371" fmla="*/ 4881603 w 7880351"/>
                <a:gd name="connsiteY371" fmla="*/ 373632 h 6858000"/>
                <a:gd name="connsiteX372" fmla="*/ 4893502 w 7880351"/>
                <a:gd name="connsiteY372" fmla="*/ 402983 h 6858000"/>
                <a:gd name="connsiteX373" fmla="*/ 4906194 w 7880351"/>
                <a:gd name="connsiteY373" fmla="*/ 432334 h 6858000"/>
                <a:gd name="connsiteX374" fmla="*/ 4915714 w 7880351"/>
                <a:gd name="connsiteY374" fmla="*/ 463272 h 6858000"/>
                <a:gd name="connsiteX375" fmla="*/ 4925233 w 7880351"/>
                <a:gd name="connsiteY375" fmla="*/ 494209 h 6858000"/>
                <a:gd name="connsiteX376" fmla="*/ 4932372 w 7880351"/>
                <a:gd name="connsiteY376" fmla="*/ 526733 h 6858000"/>
                <a:gd name="connsiteX377" fmla="*/ 4938718 w 7880351"/>
                <a:gd name="connsiteY377" fmla="*/ 559258 h 6858000"/>
                <a:gd name="connsiteX378" fmla="*/ 4941892 w 7880351"/>
                <a:gd name="connsiteY378" fmla="*/ 591782 h 6858000"/>
                <a:gd name="connsiteX379" fmla="*/ 4945065 w 7880351"/>
                <a:gd name="connsiteY379" fmla="*/ 625893 h 6858000"/>
                <a:gd name="connsiteX380" fmla="*/ 4946651 w 7880351"/>
                <a:gd name="connsiteY380" fmla="*/ 660003 h 6858000"/>
                <a:gd name="connsiteX381" fmla="*/ 4945065 w 7880351"/>
                <a:gd name="connsiteY381" fmla="*/ 694114 h 6858000"/>
                <a:gd name="connsiteX382" fmla="*/ 4941892 w 7880351"/>
                <a:gd name="connsiteY382" fmla="*/ 726638 h 6858000"/>
                <a:gd name="connsiteX383" fmla="*/ 4938718 w 7880351"/>
                <a:gd name="connsiteY383" fmla="*/ 759162 h 6858000"/>
                <a:gd name="connsiteX384" fmla="*/ 4932372 w 7880351"/>
                <a:gd name="connsiteY384" fmla="*/ 791687 h 6858000"/>
                <a:gd name="connsiteX385" fmla="*/ 4925233 w 7880351"/>
                <a:gd name="connsiteY385" fmla="*/ 824211 h 6858000"/>
                <a:gd name="connsiteX386" fmla="*/ 4915714 w 7880351"/>
                <a:gd name="connsiteY386" fmla="*/ 855942 h 6858000"/>
                <a:gd name="connsiteX387" fmla="*/ 4906194 w 7880351"/>
                <a:gd name="connsiteY387" fmla="*/ 886879 h 6858000"/>
                <a:gd name="connsiteX388" fmla="*/ 4893502 w 7880351"/>
                <a:gd name="connsiteY388" fmla="*/ 916230 h 6858000"/>
                <a:gd name="connsiteX389" fmla="*/ 4881603 w 7880351"/>
                <a:gd name="connsiteY389" fmla="*/ 945582 h 6858000"/>
                <a:gd name="connsiteX390" fmla="*/ 4865737 w 7880351"/>
                <a:gd name="connsiteY390" fmla="*/ 973346 h 6858000"/>
                <a:gd name="connsiteX391" fmla="*/ 4850665 w 7880351"/>
                <a:gd name="connsiteY391" fmla="*/ 1001111 h 6858000"/>
                <a:gd name="connsiteX392" fmla="*/ 4833213 w 7880351"/>
                <a:gd name="connsiteY392" fmla="*/ 1027289 h 6858000"/>
                <a:gd name="connsiteX393" fmla="*/ 4814968 w 7880351"/>
                <a:gd name="connsiteY393" fmla="*/ 1054260 h 6858000"/>
                <a:gd name="connsiteX394" fmla="*/ 4794343 w 7880351"/>
                <a:gd name="connsiteY394" fmla="*/ 1078852 h 6858000"/>
                <a:gd name="connsiteX395" fmla="*/ 4774511 w 7880351"/>
                <a:gd name="connsiteY395" fmla="*/ 1103443 h 6858000"/>
                <a:gd name="connsiteX396" fmla="*/ 4753093 w 7880351"/>
                <a:gd name="connsiteY396" fmla="*/ 1125655 h 6858000"/>
                <a:gd name="connsiteX397" fmla="*/ 4729294 w 7880351"/>
                <a:gd name="connsiteY397" fmla="*/ 1147073 h 6858000"/>
                <a:gd name="connsiteX398" fmla="*/ 4706289 w 7880351"/>
                <a:gd name="connsiteY398" fmla="*/ 1168491 h 6858000"/>
                <a:gd name="connsiteX399" fmla="*/ 4681698 w 7880351"/>
                <a:gd name="connsiteY399" fmla="*/ 1187530 h 6858000"/>
                <a:gd name="connsiteX400" fmla="*/ 4655520 w 7880351"/>
                <a:gd name="connsiteY400" fmla="*/ 1205775 h 6858000"/>
                <a:gd name="connsiteX401" fmla="*/ 4628549 w 7880351"/>
                <a:gd name="connsiteY401" fmla="*/ 1223227 h 6858000"/>
                <a:gd name="connsiteX402" fmla="*/ 4600784 w 7880351"/>
                <a:gd name="connsiteY402" fmla="*/ 1239886 h 6858000"/>
                <a:gd name="connsiteX403" fmla="*/ 4573020 w 7880351"/>
                <a:gd name="connsiteY403" fmla="*/ 1254165 h 6858000"/>
                <a:gd name="connsiteX404" fmla="*/ 4543669 w 7880351"/>
                <a:gd name="connsiteY404" fmla="*/ 1266064 h 6858000"/>
                <a:gd name="connsiteX405" fmla="*/ 4514317 w 7880351"/>
                <a:gd name="connsiteY405" fmla="*/ 1278756 h 6858000"/>
                <a:gd name="connsiteX406" fmla="*/ 4483380 w 7880351"/>
                <a:gd name="connsiteY406" fmla="*/ 1289862 h 6858000"/>
                <a:gd name="connsiteX407" fmla="*/ 4452442 w 7880351"/>
                <a:gd name="connsiteY407" fmla="*/ 1297002 h 6858000"/>
                <a:gd name="connsiteX408" fmla="*/ 4419918 w 7880351"/>
                <a:gd name="connsiteY408" fmla="*/ 1304934 h 6858000"/>
                <a:gd name="connsiteX409" fmla="*/ 4387394 w 7880351"/>
                <a:gd name="connsiteY409" fmla="*/ 1311281 h 6858000"/>
                <a:gd name="connsiteX410" fmla="*/ 4354870 w 7880351"/>
                <a:gd name="connsiteY410" fmla="*/ 1316040 h 6858000"/>
                <a:gd name="connsiteX411" fmla="*/ 4320759 w 7880351"/>
                <a:gd name="connsiteY411" fmla="*/ 1317627 h 6858000"/>
                <a:gd name="connsiteX412" fmla="*/ 4286648 w 7880351"/>
                <a:gd name="connsiteY412" fmla="*/ 1319213 h 6858000"/>
                <a:gd name="connsiteX413" fmla="*/ 4254124 w 7880351"/>
                <a:gd name="connsiteY413" fmla="*/ 1317627 h 6858000"/>
                <a:gd name="connsiteX414" fmla="*/ 4220013 w 7880351"/>
                <a:gd name="connsiteY414" fmla="*/ 1316040 h 6858000"/>
                <a:gd name="connsiteX415" fmla="*/ 4187489 w 7880351"/>
                <a:gd name="connsiteY415" fmla="*/ 1311281 h 6858000"/>
                <a:gd name="connsiteX416" fmla="*/ 4154965 w 7880351"/>
                <a:gd name="connsiteY416" fmla="*/ 1304934 h 6858000"/>
                <a:gd name="connsiteX417" fmla="*/ 4122441 w 7880351"/>
                <a:gd name="connsiteY417" fmla="*/ 1297002 h 6858000"/>
                <a:gd name="connsiteX418" fmla="*/ 4090710 w 7880351"/>
                <a:gd name="connsiteY418" fmla="*/ 1289862 h 6858000"/>
                <a:gd name="connsiteX419" fmla="*/ 4059772 w 7880351"/>
                <a:gd name="connsiteY419" fmla="*/ 1278756 h 6858000"/>
                <a:gd name="connsiteX420" fmla="*/ 4030421 w 7880351"/>
                <a:gd name="connsiteY420" fmla="*/ 1266064 h 6858000"/>
                <a:gd name="connsiteX421" fmla="*/ 4001070 w 7880351"/>
                <a:gd name="connsiteY421" fmla="*/ 1254165 h 6858000"/>
                <a:gd name="connsiteX422" fmla="*/ 3973305 w 7880351"/>
                <a:gd name="connsiteY422" fmla="*/ 1239886 h 6858000"/>
                <a:gd name="connsiteX423" fmla="*/ 3945541 w 7880351"/>
                <a:gd name="connsiteY423" fmla="*/ 1223227 h 6858000"/>
                <a:gd name="connsiteX424" fmla="*/ 3919363 w 7880351"/>
                <a:gd name="connsiteY424" fmla="*/ 1205775 h 6858000"/>
                <a:gd name="connsiteX425" fmla="*/ 3892391 w 7880351"/>
                <a:gd name="connsiteY425" fmla="*/ 1187530 h 6858000"/>
                <a:gd name="connsiteX426" fmla="*/ 3867800 w 7880351"/>
                <a:gd name="connsiteY426" fmla="*/ 1168491 h 6858000"/>
                <a:gd name="connsiteX427" fmla="*/ 3844795 w 7880351"/>
                <a:gd name="connsiteY427" fmla="*/ 1147073 h 6858000"/>
                <a:gd name="connsiteX428" fmla="*/ 3821790 w 7880351"/>
                <a:gd name="connsiteY428" fmla="*/ 1125655 h 6858000"/>
                <a:gd name="connsiteX429" fmla="*/ 3799578 w 7880351"/>
                <a:gd name="connsiteY429" fmla="*/ 1103443 h 6858000"/>
                <a:gd name="connsiteX430" fmla="*/ 3778160 w 7880351"/>
                <a:gd name="connsiteY430" fmla="*/ 1078852 h 6858000"/>
                <a:gd name="connsiteX431" fmla="*/ 3759122 w 7880351"/>
                <a:gd name="connsiteY431" fmla="*/ 1054260 h 6858000"/>
                <a:gd name="connsiteX432" fmla="*/ 3740876 w 7880351"/>
                <a:gd name="connsiteY432" fmla="*/ 1027289 h 6858000"/>
                <a:gd name="connsiteX433" fmla="*/ 3724218 w 7880351"/>
                <a:gd name="connsiteY433" fmla="*/ 1001111 h 6858000"/>
                <a:gd name="connsiteX434" fmla="*/ 3708352 w 7880351"/>
                <a:gd name="connsiteY434" fmla="*/ 973346 h 6858000"/>
                <a:gd name="connsiteX435" fmla="*/ 3692487 w 7880351"/>
                <a:gd name="connsiteY435" fmla="*/ 945582 h 6858000"/>
                <a:gd name="connsiteX436" fmla="*/ 3680588 w 7880351"/>
                <a:gd name="connsiteY436" fmla="*/ 916230 h 6858000"/>
                <a:gd name="connsiteX437" fmla="*/ 3667895 w 7880351"/>
                <a:gd name="connsiteY437" fmla="*/ 886879 h 6858000"/>
                <a:gd name="connsiteX438" fmla="*/ 3656789 w 7880351"/>
                <a:gd name="connsiteY438" fmla="*/ 855942 h 6858000"/>
                <a:gd name="connsiteX439" fmla="*/ 3649650 w 7880351"/>
                <a:gd name="connsiteY439" fmla="*/ 824211 h 6858000"/>
                <a:gd name="connsiteX440" fmla="*/ 3641717 w 7880351"/>
                <a:gd name="connsiteY440" fmla="*/ 791687 h 6858000"/>
                <a:gd name="connsiteX441" fmla="*/ 3635371 w 7880351"/>
                <a:gd name="connsiteY441" fmla="*/ 759162 h 6858000"/>
                <a:gd name="connsiteX442" fmla="*/ 3630611 w 7880351"/>
                <a:gd name="connsiteY442" fmla="*/ 726638 h 6858000"/>
                <a:gd name="connsiteX443" fmla="*/ 3629025 w 7880351"/>
                <a:gd name="connsiteY443" fmla="*/ 694114 h 6858000"/>
                <a:gd name="connsiteX444" fmla="*/ 3627438 w 7880351"/>
                <a:gd name="connsiteY444" fmla="*/ 660003 h 6858000"/>
                <a:gd name="connsiteX445" fmla="*/ 3629025 w 7880351"/>
                <a:gd name="connsiteY445" fmla="*/ 625893 h 6858000"/>
                <a:gd name="connsiteX446" fmla="*/ 3630611 w 7880351"/>
                <a:gd name="connsiteY446" fmla="*/ 591782 h 6858000"/>
                <a:gd name="connsiteX447" fmla="*/ 3635371 w 7880351"/>
                <a:gd name="connsiteY447" fmla="*/ 559258 h 6858000"/>
                <a:gd name="connsiteX448" fmla="*/ 3641717 w 7880351"/>
                <a:gd name="connsiteY448" fmla="*/ 526733 h 6858000"/>
                <a:gd name="connsiteX449" fmla="*/ 3649650 w 7880351"/>
                <a:gd name="connsiteY449" fmla="*/ 494209 h 6858000"/>
                <a:gd name="connsiteX450" fmla="*/ 3656789 w 7880351"/>
                <a:gd name="connsiteY450" fmla="*/ 463272 h 6858000"/>
                <a:gd name="connsiteX451" fmla="*/ 3667895 w 7880351"/>
                <a:gd name="connsiteY451" fmla="*/ 432334 h 6858000"/>
                <a:gd name="connsiteX452" fmla="*/ 3680588 w 7880351"/>
                <a:gd name="connsiteY452" fmla="*/ 402983 h 6858000"/>
                <a:gd name="connsiteX453" fmla="*/ 3692487 w 7880351"/>
                <a:gd name="connsiteY453" fmla="*/ 373632 h 6858000"/>
                <a:gd name="connsiteX454" fmla="*/ 3708352 w 7880351"/>
                <a:gd name="connsiteY454" fmla="*/ 345867 h 6858000"/>
                <a:gd name="connsiteX455" fmla="*/ 3724218 w 7880351"/>
                <a:gd name="connsiteY455" fmla="*/ 318103 h 6858000"/>
                <a:gd name="connsiteX456" fmla="*/ 3740876 w 7880351"/>
                <a:gd name="connsiteY456" fmla="*/ 291131 h 6858000"/>
                <a:gd name="connsiteX457" fmla="*/ 3759122 w 7880351"/>
                <a:gd name="connsiteY457" fmla="*/ 264953 h 6858000"/>
                <a:gd name="connsiteX458" fmla="*/ 3778160 w 7880351"/>
                <a:gd name="connsiteY458" fmla="*/ 240362 h 6858000"/>
                <a:gd name="connsiteX459" fmla="*/ 3799578 w 7880351"/>
                <a:gd name="connsiteY459" fmla="*/ 217357 h 6858000"/>
                <a:gd name="connsiteX460" fmla="*/ 3821790 w 7880351"/>
                <a:gd name="connsiteY460" fmla="*/ 193559 h 6858000"/>
                <a:gd name="connsiteX461" fmla="*/ 3844795 w 7880351"/>
                <a:gd name="connsiteY461" fmla="*/ 172140 h 6858000"/>
                <a:gd name="connsiteX462" fmla="*/ 3867800 w 7880351"/>
                <a:gd name="connsiteY462" fmla="*/ 151515 h 6858000"/>
                <a:gd name="connsiteX463" fmla="*/ 3892391 w 7880351"/>
                <a:gd name="connsiteY463" fmla="*/ 131683 h 6858000"/>
                <a:gd name="connsiteX464" fmla="*/ 3919363 w 7880351"/>
                <a:gd name="connsiteY464" fmla="*/ 113438 h 6858000"/>
                <a:gd name="connsiteX465" fmla="*/ 3945541 w 7880351"/>
                <a:gd name="connsiteY465" fmla="*/ 95986 h 6858000"/>
                <a:gd name="connsiteX466" fmla="*/ 3973305 w 7880351"/>
                <a:gd name="connsiteY466" fmla="*/ 80914 h 6858000"/>
                <a:gd name="connsiteX467" fmla="*/ 4001070 w 7880351"/>
                <a:gd name="connsiteY467" fmla="*/ 65049 h 6858000"/>
                <a:gd name="connsiteX468" fmla="*/ 4030421 w 7880351"/>
                <a:gd name="connsiteY468" fmla="*/ 52356 h 6858000"/>
                <a:gd name="connsiteX469" fmla="*/ 4059772 w 7880351"/>
                <a:gd name="connsiteY469" fmla="*/ 40457 h 6858000"/>
                <a:gd name="connsiteX470" fmla="*/ 4090710 w 7880351"/>
                <a:gd name="connsiteY470" fmla="*/ 30938 h 6858000"/>
                <a:gd name="connsiteX471" fmla="*/ 4122441 w 7880351"/>
                <a:gd name="connsiteY471" fmla="*/ 21419 h 6858000"/>
                <a:gd name="connsiteX472" fmla="*/ 4154965 w 7880351"/>
                <a:gd name="connsiteY472" fmla="*/ 14279 h 6858000"/>
                <a:gd name="connsiteX473" fmla="*/ 4187489 w 7880351"/>
                <a:gd name="connsiteY473" fmla="*/ 7933 h 6858000"/>
                <a:gd name="connsiteX474" fmla="*/ 4220013 w 7880351"/>
                <a:gd name="connsiteY474" fmla="*/ 4760 h 6858000"/>
                <a:gd name="connsiteX475" fmla="*/ 4254124 w 7880351"/>
                <a:gd name="connsiteY475" fmla="*/ 158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Lst>
              <a:rect l="l" t="t" r="r" b="b"/>
              <a:pathLst>
                <a:path w="7880351" h="6858000">
                  <a:moveTo>
                    <a:pt x="5202238" y="4306888"/>
                  </a:moveTo>
                  <a:lnTo>
                    <a:pt x="7473951" y="4306888"/>
                  </a:lnTo>
                  <a:lnTo>
                    <a:pt x="7494589" y="4306888"/>
                  </a:lnTo>
                  <a:lnTo>
                    <a:pt x="7516020" y="4308475"/>
                  </a:lnTo>
                  <a:lnTo>
                    <a:pt x="7535863" y="4311648"/>
                  </a:lnTo>
                  <a:lnTo>
                    <a:pt x="7556501" y="4314821"/>
                  </a:lnTo>
                  <a:lnTo>
                    <a:pt x="7574757" y="4319581"/>
                  </a:lnTo>
                  <a:lnTo>
                    <a:pt x="7595395" y="4323548"/>
                  </a:lnTo>
                  <a:lnTo>
                    <a:pt x="7613651" y="4329894"/>
                  </a:lnTo>
                  <a:lnTo>
                    <a:pt x="7631907" y="4337828"/>
                  </a:lnTo>
                  <a:lnTo>
                    <a:pt x="7650957" y="4345761"/>
                  </a:lnTo>
                  <a:lnTo>
                    <a:pt x="7667626" y="4354487"/>
                  </a:lnTo>
                  <a:lnTo>
                    <a:pt x="7685089" y="4365594"/>
                  </a:lnTo>
                  <a:lnTo>
                    <a:pt x="7701757" y="4375113"/>
                  </a:lnTo>
                  <a:lnTo>
                    <a:pt x="7717632" y="4387013"/>
                  </a:lnTo>
                  <a:lnTo>
                    <a:pt x="7732713" y="4399706"/>
                  </a:lnTo>
                  <a:lnTo>
                    <a:pt x="7747001" y="4412399"/>
                  </a:lnTo>
                  <a:lnTo>
                    <a:pt x="7761289" y="4424299"/>
                  </a:lnTo>
                  <a:lnTo>
                    <a:pt x="7774782" y="4440165"/>
                  </a:lnTo>
                  <a:lnTo>
                    <a:pt x="7787482" y="4454445"/>
                  </a:lnTo>
                  <a:lnTo>
                    <a:pt x="7799389" y="4469518"/>
                  </a:lnTo>
                  <a:lnTo>
                    <a:pt x="7810501" y="4485384"/>
                  </a:lnTo>
                  <a:lnTo>
                    <a:pt x="7821613" y="4502044"/>
                  </a:lnTo>
                  <a:lnTo>
                    <a:pt x="7831932" y="4519497"/>
                  </a:lnTo>
                  <a:lnTo>
                    <a:pt x="7839870" y="4536157"/>
                  </a:lnTo>
                  <a:lnTo>
                    <a:pt x="7849395" y="4555196"/>
                  </a:lnTo>
                  <a:lnTo>
                    <a:pt x="7855745" y="4573442"/>
                  </a:lnTo>
                  <a:lnTo>
                    <a:pt x="7862095" y="4591689"/>
                  </a:lnTo>
                  <a:lnTo>
                    <a:pt x="7867651" y="4612315"/>
                  </a:lnTo>
                  <a:lnTo>
                    <a:pt x="7872413" y="4630561"/>
                  </a:lnTo>
                  <a:lnTo>
                    <a:pt x="7875589" y="4651187"/>
                  </a:lnTo>
                  <a:lnTo>
                    <a:pt x="7878763" y="4671020"/>
                  </a:lnTo>
                  <a:lnTo>
                    <a:pt x="7880351" y="4692440"/>
                  </a:lnTo>
                  <a:lnTo>
                    <a:pt x="7880351" y="4713066"/>
                  </a:lnTo>
                  <a:lnTo>
                    <a:pt x="7880351" y="5756276"/>
                  </a:lnTo>
                  <a:lnTo>
                    <a:pt x="7260432" y="5756276"/>
                  </a:lnTo>
                  <a:lnTo>
                    <a:pt x="7260432" y="5154943"/>
                  </a:lnTo>
                  <a:lnTo>
                    <a:pt x="7258845" y="5131143"/>
                  </a:lnTo>
                  <a:lnTo>
                    <a:pt x="7255670" y="5109724"/>
                  </a:lnTo>
                  <a:lnTo>
                    <a:pt x="7250907" y="5086718"/>
                  </a:lnTo>
                  <a:lnTo>
                    <a:pt x="7242970" y="5066091"/>
                  </a:lnTo>
                  <a:lnTo>
                    <a:pt x="7231857" y="5046259"/>
                  </a:lnTo>
                  <a:lnTo>
                    <a:pt x="7221538" y="5027219"/>
                  </a:lnTo>
                  <a:lnTo>
                    <a:pt x="7207251" y="5008973"/>
                  </a:lnTo>
                  <a:lnTo>
                    <a:pt x="7193757" y="4993106"/>
                  </a:lnTo>
                  <a:lnTo>
                    <a:pt x="7176295" y="4978033"/>
                  </a:lnTo>
                  <a:lnTo>
                    <a:pt x="7159626" y="4965340"/>
                  </a:lnTo>
                  <a:lnTo>
                    <a:pt x="7140576" y="4955027"/>
                  </a:lnTo>
                  <a:lnTo>
                    <a:pt x="7120732" y="4943921"/>
                  </a:lnTo>
                  <a:lnTo>
                    <a:pt x="7098507" y="4935988"/>
                  </a:lnTo>
                  <a:lnTo>
                    <a:pt x="7077076" y="4931228"/>
                  </a:lnTo>
                  <a:lnTo>
                    <a:pt x="7055645" y="4926468"/>
                  </a:lnTo>
                  <a:lnTo>
                    <a:pt x="7031832" y="4926468"/>
                  </a:lnTo>
                  <a:lnTo>
                    <a:pt x="5202238" y="4926468"/>
                  </a:lnTo>
                  <a:close/>
                  <a:moveTo>
                    <a:pt x="5202238" y="2654300"/>
                  </a:moveTo>
                  <a:lnTo>
                    <a:pt x="7353301" y="2654300"/>
                  </a:lnTo>
                  <a:lnTo>
                    <a:pt x="7381082" y="2655888"/>
                  </a:lnTo>
                  <a:lnTo>
                    <a:pt x="7407276" y="2657476"/>
                  </a:lnTo>
                  <a:lnTo>
                    <a:pt x="7433470" y="2660651"/>
                  </a:lnTo>
                  <a:lnTo>
                    <a:pt x="7460457" y="2665413"/>
                  </a:lnTo>
                  <a:lnTo>
                    <a:pt x="7485063" y="2671763"/>
                  </a:lnTo>
                  <a:lnTo>
                    <a:pt x="7509670" y="2677319"/>
                  </a:lnTo>
                  <a:lnTo>
                    <a:pt x="7534276" y="2686844"/>
                  </a:lnTo>
                  <a:lnTo>
                    <a:pt x="7559676" y="2696369"/>
                  </a:lnTo>
                  <a:lnTo>
                    <a:pt x="7582695" y="2706688"/>
                  </a:lnTo>
                  <a:lnTo>
                    <a:pt x="7604126" y="2717801"/>
                  </a:lnTo>
                  <a:lnTo>
                    <a:pt x="7627939" y="2730500"/>
                  </a:lnTo>
                  <a:lnTo>
                    <a:pt x="7647782" y="2743994"/>
                  </a:lnTo>
                  <a:lnTo>
                    <a:pt x="7669213" y="2759869"/>
                  </a:lnTo>
                  <a:lnTo>
                    <a:pt x="7689851" y="2774950"/>
                  </a:lnTo>
                  <a:lnTo>
                    <a:pt x="7708107" y="2792413"/>
                  </a:lnTo>
                  <a:lnTo>
                    <a:pt x="7727157" y="2809082"/>
                  </a:lnTo>
                  <a:lnTo>
                    <a:pt x="7743826" y="2828132"/>
                  </a:lnTo>
                  <a:lnTo>
                    <a:pt x="7761289" y="2846388"/>
                  </a:lnTo>
                  <a:lnTo>
                    <a:pt x="7776370" y="2867025"/>
                  </a:lnTo>
                  <a:lnTo>
                    <a:pt x="7790657" y="2886869"/>
                  </a:lnTo>
                  <a:lnTo>
                    <a:pt x="7804151" y="2909094"/>
                  </a:lnTo>
                  <a:lnTo>
                    <a:pt x="7816851" y="2930525"/>
                  </a:lnTo>
                  <a:lnTo>
                    <a:pt x="7829551" y="2953544"/>
                  </a:lnTo>
                  <a:lnTo>
                    <a:pt x="7839870" y="2976563"/>
                  </a:lnTo>
                  <a:lnTo>
                    <a:pt x="7849395" y="3000375"/>
                  </a:lnTo>
                  <a:lnTo>
                    <a:pt x="7857332" y="3024982"/>
                  </a:lnTo>
                  <a:lnTo>
                    <a:pt x="7864476" y="3049588"/>
                  </a:lnTo>
                  <a:lnTo>
                    <a:pt x="7869239" y="3076576"/>
                  </a:lnTo>
                  <a:lnTo>
                    <a:pt x="7874001" y="3101182"/>
                  </a:lnTo>
                  <a:lnTo>
                    <a:pt x="7878763" y="3128963"/>
                  </a:lnTo>
                  <a:lnTo>
                    <a:pt x="7880351" y="3155157"/>
                  </a:lnTo>
                  <a:lnTo>
                    <a:pt x="7880351" y="3181351"/>
                  </a:lnTo>
                  <a:lnTo>
                    <a:pt x="7880351" y="3925888"/>
                  </a:lnTo>
                  <a:lnTo>
                    <a:pt x="5202238" y="3925888"/>
                  </a:lnTo>
                  <a:close/>
                  <a:moveTo>
                    <a:pt x="3041431" y="2654300"/>
                  </a:moveTo>
                  <a:lnTo>
                    <a:pt x="3371850" y="2654300"/>
                  </a:lnTo>
                  <a:lnTo>
                    <a:pt x="3371850" y="3925888"/>
                  </a:lnTo>
                  <a:lnTo>
                    <a:pt x="2514031" y="3925888"/>
                  </a:lnTo>
                  <a:lnTo>
                    <a:pt x="1350416" y="3925888"/>
                  </a:lnTo>
                  <a:lnTo>
                    <a:pt x="1329765" y="3925888"/>
                  </a:lnTo>
                  <a:lnTo>
                    <a:pt x="1311497" y="3924301"/>
                  </a:lnTo>
                  <a:lnTo>
                    <a:pt x="1292434" y="3922713"/>
                  </a:lnTo>
                  <a:lnTo>
                    <a:pt x="1274166" y="3919538"/>
                  </a:lnTo>
                  <a:lnTo>
                    <a:pt x="1238424" y="3910807"/>
                  </a:lnTo>
                  <a:lnTo>
                    <a:pt x="1204269" y="3898107"/>
                  </a:lnTo>
                  <a:lnTo>
                    <a:pt x="1171704" y="3881438"/>
                  </a:lnTo>
                  <a:lnTo>
                    <a:pt x="1140727" y="3862388"/>
                  </a:lnTo>
                  <a:lnTo>
                    <a:pt x="1112927" y="3842544"/>
                  </a:lnTo>
                  <a:lnTo>
                    <a:pt x="1085922" y="3817144"/>
                  </a:lnTo>
                  <a:lnTo>
                    <a:pt x="1061299" y="3790951"/>
                  </a:lnTo>
                  <a:lnTo>
                    <a:pt x="1041443" y="3763169"/>
                  </a:lnTo>
                  <a:lnTo>
                    <a:pt x="1022380" y="3732213"/>
                  </a:lnTo>
                  <a:lnTo>
                    <a:pt x="1005701" y="3699669"/>
                  </a:lnTo>
                  <a:lnTo>
                    <a:pt x="992992" y="3665538"/>
                  </a:lnTo>
                  <a:lnTo>
                    <a:pt x="984254" y="3629819"/>
                  </a:lnTo>
                  <a:lnTo>
                    <a:pt x="981078" y="3611563"/>
                  </a:lnTo>
                  <a:lnTo>
                    <a:pt x="979489" y="3592513"/>
                  </a:lnTo>
                  <a:lnTo>
                    <a:pt x="977901" y="3574257"/>
                  </a:lnTo>
                  <a:lnTo>
                    <a:pt x="977901" y="3553619"/>
                  </a:lnTo>
                  <a:lnTo>
                    <a:pt x="977901" y="3535363"/>
                  </a:lnTo>
                  <a:lnTo>
                    <a:pt x="979489" y="3516313"/>
                  </a:lnTo>
                  <a:lnTo>
                    <a:pt x="981078" y="3498057"/>
                  </a:lnTo>
                  <a:lnTo>
                    <a:pt x="984254" y="3479800"/>
                  </a:lnTo>
                  <a:lnTo>
                    <a:pt x="992992" y="3444082"/>
                  </a:lnTo>
                  <a:lnTo>
                    <a:pt x="1005701" y="3409951"/>
                  </a:lnTo>
                  <a:lnTo>
                    <a:pt x="1022380" y="3377407"/>
                  </a:lnTo>
                  <a:lnTo>
                    <a:pt x="1041443" y="3345657"/>
                  </a:lnTo>
                  <a:lnTo>
                    <a:pt x="1061299" y="3317875"/>
                  </a:lnTo>
                  <a:lnTo>
                    <a:pt x="1085922" y="3291682"/>
                  </a:lnTo>
                  <a:lnTo>
                    <a:pt x="1112927" y="3267076"/>
                  </a:lnTo>
                  <a:lnTo>
                    <a:pt x="1140727" y="3244851"/>
                  </a:lnTo>
                  <a:lnTo>
                    <a:pt x="1171704" y="3226594"/>
                  </a:lnTo>
                  <a:lnTo>
                    <a:pt x="1204269" y="3211513"/>
                  </a:lnTo>
                  <a:lnTo>
                    <a:pt x="1238424" y="3198813"/>
                  </a:lnTo>
                  <a:lnTo>
                    <a:pt x="1274166" y="3189288"/>
                  </a:lnTo>
                  <a:lnTo>
                    <a:pt x="1292434" y="3186114"/>
                  </a:lnTo>
                  <a:lnTo>
                    <a:pt x="1311497" y="3184526"/>
                  </a:lnTo>
                  <a:lnTo>
                    <a:pt x="1329765" y="3182938"/>
                  </a:lnTo>
                  <a:lnTo>
                    <a:pt x="1350416" y="3181351"/>
                  </a:lnTo>
                  <a:lnTo>
                    <a:pt x="2514031" y="3181351"/>
                  </a:lnTo>
                  <a:lnTo>
                    <a:pt x="2514031" y="3155157"/>
                  </a:lnTo>
                  <a:lnTo>
                    <a:pt x="2517208" y="3128963"/>
                  </a:lnTo>
                  <a:lnTo>
                    <a:pt x="2520386" y="3101182"/>
                  </a:lnTo>
                  <a:lnTo>
                    <a:pt x="2524357" y="3076576"/>
                  </a:lnTo>
                  <a:lnTo>
                    <a:pt x="2530711" y="3049588"/>
                  </a:lnTo>
                  <a:lnTo>
                    <a:pt x="2537065" y="3024982"/>
                  </a:lnTo>
                  <a:lnTo>
                    <a:pt x="2546597" y="3000375"/>
                  </a:lnTo>
                  <a:lnTo>
                    <a:pt x="2555334" y="2976563"/>
                  </a:lnTo>
                  <a:lnTo>
                    <a:pt x="2566454" y="2953544"/>
                  </a:lnTo>
                  <a:lnTo>
                    <a:pt x="2577573" y="2930525"/>
                  </a:lnTo>
                  <a:lnTo>
                    <a:pt x="2589488" y="2909094"/>
                  </a:lnTo>
                  <a:lnTo>
                    <a:pt x="2603785" y="2886869"/>
                  </a:lnTo>
                  <a:lnTo>
                    <a:pt x="2619670" y="2867025"/>
                  </a:lnTo>
                  <a:lnTo>
                    <a:pt x="2634761" y="2846388"/>
                  </a:lnTo>
                  <a:lnTo>
                    <a:pt x="2650647" y="2828132"/>
                  </a:lnTo>
                  <a:lnTo>
                    <a:pt x="2668915" y="2809082"/>
                  </a:lnTo>
                  <a:lnTo>
                    <a:pt x="2686389" y="2792413"/>
                  </a:lnTo>
                  <a:lnTo>
                    <a:pt x="2706246" y="2774950"/>
                  </a:lnTo>
                  <a:lnTo>
                    <a:pt x="2726103" y="2759869"/>
                  </a:lnTo>
                  <a:lnTo>
                    <a:pt x="2746754" y="2743994"/>
                  </a:lnTo>
                  <a:lnTo>
                    <a:pt x="2768200" y="2730500"/>
                  </a:lnTo>
                  <a:lnTo>
                    <a:pt x="2789645" y="2717801"/>
                  </a:lnTo>
                  <a:lnTo>
                    <a:pt x="2813474" y="2706688"/>
                  </a:lnTo>
                  <a:lnTo>
                    <a:pt x="2836508" y="2696369"/>
                  </a:lnTo>
                  <a:lnTo>
                    <a:pt x="2859542" y="2686844"/>
                  </a:lnTo>
                  <a:lnTo>
                    <a:pt x="2884959" y="2677319"/>
                  </a:lnTo>
                  <a:lnTo>
                    <a:pt x="2909581" y="2671763"/>
                  </a:lnTo>
                  <a:lnTo>
                    <a:pt x="2935792" y="2665413"/>
                  </a:lnTo>
                  <a:lnTo>
                    <a:pt x="2960415" y="2660651"/>
                  </a:lnTo>
                  <a:lnTo>
                    <a:pt x="2987420" y="2657476"/>
                  </a:lnTo>
                  <a:lnTo>
                    <a:pt x="3015220" y="2655888"/>
                  </a:lnTo>
                  <a:close/>
                  <a:moveTo>
                    <a:pt x="310429" y="1397000"/>
                  </a:moveTo>
                  <a:lnTo>
                    <a:pt x="342981" y="1398587"/>
                  </a:lnTo>
                  <a:lnTo>
                    <a:pt x="373944" y="1403349"/>
                  </a:lnTo>
                  <a:lnTo>
                    <a:pt x="403320" y="1411285"/>
                  </a:lnTo>
                  <a:lnTo>
                    <a:pt x="431108" y="1422395"/>
                  </a:lnTo>
                  <a:lnTo>
                    <a:pt x="458896" y="1434300"/>
                  </a:lnTo>
                  <a:lnTo>
                    <a:pt x="484302" y="1450172"/>
                  </a:lnTo>
                  <a:lnTo>
                    <a:pt x="508914" y="1468425"/>
                  </a:lnTo>
                  <a:lnTo>
                    <a:pt x="530350" y="1487471"/>
                  </a:lnTo>
                  <a:lnTo>
                    <a:pt x="550992" y="1510486"/>
                  </a:lnTo>
                  <a:lnTo>
                    <a:pt x="567665" y="1533500"/>
                  </a:lnTo>
                  <a:lnTo>
                    <a:pt x="583544" y="1560483"/>
                  </a:lnTo>
                  <a:lnTo>
                    <a:pt x="597041" y="1586672"/>
                  </a:lnTo>
                  <a:lnTo>
                    <a:pt x="608156" y="1614448"/>
                  </a:lnTo>
                  <a:lnTo>
                    <a:pt x="614507" y="1645399"/>
                  </a:lnTo>
                  <a:lnTo>
                    <a:pt x="618477" y="1674762"/>
                  </a:lnTo>
                  <a:lnTo>
                    <a:pt x="621653" y="1707300"/>
                  </a:lnTo>
                  <a:lnTo>
                    <a:pt x="621653" y="4306358"/>
                  </a:lnTo>
                  <a:lnTo>
                    <a:pt x="3371850" y="4306358"/>
                  </a:lnTo>
                  <a:lnTo>
                    <a:pt x="3371850" y="4926164"/>
                  </a:lnTo>
                  <a:lnTo>
                    <a:pt x="621653" y="4926164"/>
                  </a:lnTo>
                  <a:lnTo>
                    <a:pt x="621653" y="5756275"/>
                  </a:lnTo>
                  <a:lnTo>
                    <a:pt x="0" y="5756275"/>
                  </a:lnTo>
                  <a:lnTo>
                    <a:pt x="0" y="1707300"/>
                  </a:lnTo>
                  <a:lnTo>
                    <a:pt x="1588" y="1674762"/>
                  </a:lnTo>
                  <a:lnTo>
                    <a:pt x="6352" y="1645399"/>
                  </a:lnTo>
                  <a:lnTo>
                    <a:pt x="14291" y="1614448"/>
                  </a:lnTo>
                  <a:lnTo>
                    <a:pt x="24612" y="1586672"/>
                  </a:lnTo>
                  <a:lnTo>
                    <a:pt x="38903" y="1560483"/>
                  </a:lnTo>
                  <a:lnTo>
                    <a:pt x="53988" y="1533500"/>
                  </a:lnTo>
                  <a:lnTo>
                    <a:pt x="71454" y="1510486"/>
                  </a:lnTo>
                  <a:lnTo>
                    <a:pt x="91303" y="1487471"/>
                  </a:lnTo>
                  <a:lnTo>
                    <a:pt x="113533" y="1468425"/>
                  </a:lnTo>
                  <a:lnTo>
                    <a:pt x="138145" y="1450172"/>
                  </a:lnTo>
                  <a:lnTo>
                    <a:pt x="162757" y="1434300"/>
                  </a:lnTo>
                  <a:lnTo>
                    <a:pt x="190545" y="1422395"/>
                  </a:lnTo>
                  <a:lnTo>
                    <a:pt x="218333" y="1411285"/>
                  </a:lnTo>
                  <a:lnTo>
                    <a:pt x="248502" y="1403349"/>
                  </a:lnTo>
                  <a:lnTo>
                    <a:pt x="279466" y="1398587"/>
                  </a:lnTo>
                  <a:close/>
                  <a:moveTo>
                    <a:pt x="2154238" y="73025"/>
                  </a:moveTo>
                  <a:lnTo>
                    <a:pt x="2181225" y="73025"/>
                  </a:lnTo>
                  <a:lnTo>
                    <a:pt x="2207419" y="73025"/>
                  </a:lnTo>
                  <a:lnTo>
                    <a:pt x="2232025" y="77788"/>
                  </a:lnTo>
                  <a:lnTo>
                    <a:pt x="2256632" y="84138"/>
                  </a:lnTo>
                  <a:lnTo>
                    <a:pt x="2282032" y="91281"/>
                  </a:lnTo>
                  <a:lnTo>
                    <a:pt x="2306638" y="102394"/>
                  </a:lnTo>
                  <a:lnTo>
                    <a:pt x="2329657" y="116681"/>
                  </a:lnTo>
                  <a:lnTo>
                    <a:pt x="2351882" y="131763"/>
                  </a:lnTo>
                  <a:lnTo>
                    <a:pt x="2371725" y="150813"/>
                  </a:lnTo>
                  <a:lnTo>
                    <a:pt x="3725069" y="1505744"/>
                  </a:lnTo>
                  <a:lnTo>
                    <a:pt x="4846638" y="1505744"/>
                  </a:lnTo>
                  <a:lnTo>
                    <a:pt x="6199982" y="150813"/>
                  </a:lnTo>
                  <a:lnTo>
                    <a:pt x="6220619" y="131763"/>
                  </a:lnTo>
                  <a:lnTo>
                    <a:pt x="6242051" y="116681"/>
                  </a:lnTo>
                  <a:lnTo>
                    <a:pt x="6265069" y="102394"/>
                  </a:lnTo>
                  <a:lnTo>
                    <a:pt x="6288881" y="91281"/>
                  </a:lnTo>
                  <a:lnTo>
                    <a:pt x="6313488" y="84138"/>
                  </a:lnTo>
                  <a:lnTo>
                    <a:pt x="6339681" y="77788"/>
                  </a:lnTo>
                  <a:lnTo>
                    <a:pt x="6364288" y="73025"/>
                  </a:lnTo>
                  <a:lnTo>
                    <a:pt x="6391275" y="73025"/>
                  </a:lnTo>
                  <a:lnTo>
                    <a:pt x="6415881" y="73025"/>
                  </a:lnTo>
                  <a:lnTo>
                    <a:pt x="6442075" y="77788"/>
                  </a:lnTo>
                  <a:lnTo>
                    <a:pt x="6466681" y="84138"/>
                  </a:lnTo>
                  <a:lnTo>
                    <a:pt x="6492081" y="91281"/>
                  </a:lnTo>
                  <a:lnTo>
                    <a:pt x="6516688" y="102394"/>
                  </a:lnTo>
                  <a:lnTo>
                    <a:pt x="6538119" y="116681"/>
                  </a:lnTo>
                  <a:lnTo>
                    <a:pt x="6560344" y="131763"/>
                  </a:lnTo>
                  <a:lnTo>
                    <a:pt x="6581775" y="150813"/>
                  </a:lnTo>
                  <a:lnTo>
                    <a:pt x="6598444" y="172244"/>
                  </a:lnTo>
                  <a:lnTo>
                    <a:pt x="6615907" y="193675"/>
                  </a:lnTo>
                  <a:lnTo>
                    <a:pt x="6629401" y="215900"/>
                  </a:lnTo>
                  <a:lnTo>
                    <a:pt x="6640513" y="240506"/>
                  </a:lnTo>
                  <a:lnTo>
                    <a:pt x="6648451" y="265113"/>
                  </a:lnTo>
                  <a:lnTo>
                    <a:pt x="6654801" y="289719"/>
                  </a:lnTo>
                  <a:lnTo>
                    <a:pt x="6659563" y="315119"/>
                  </a:lnTo>
                  <a:lnTo>
                    <a:pt x="6659563" y="341313"/>
                  </a:lnTo>
                  <a:lnTo>
                    <a:pt x="6659563" y="367507"/>
                  </a:lnTo>
                  <a:lnTo>
                    <a:pt x="6654801" y="392113"/>
                  </a:lnTo>
                  <a:lnTo>
                    <a:pt x="6648451" y="417513"/>
                  </a:lnTo>
                  <a:lnTo>
                    <a:pt x="6640513" y="442119"/>
                  </a:lnTo>
                  <a:lnTo>
                    <a:pt x="6629401" y="466725"/>
                  </a:lnTo>
                  <a:lnTo>
                    <a:pt x="6615907" y="489744"/>
                  </a:lnTo>
                  <a:lnTo>
                    <a:pt x="6598444" y="511969"/>
                  </a:lnTo>
                  <a:lnTo>
                    <a:pt x="6581775" y="531813"/>
                  </a:lnTo>
                  <a:lnTo>
                    <a:pt x="4968875" y="2144713"/>
                  </a:lnTo>
                  <a:lnTo>
                    <a:pt x="4968875" y="3925094"/>
                  </a:lnTo>
                  <a:lnTo>
                    <a:pt x="4968875" y="4438650"/>
                  </a:lnTo>
                  <a:lnTo>
                    <a:pt x="4968875" y="6589713"/>
                  </a:lnTo>
                  <a:lnTo>
                    <a:pt x="4967288" y="6615906"/>
                  </a:lnTo>
                  <a:lnTo>
                    <a:pt x="4962525" y="6643688"/>
                  </a:lnTo>
                  <a:lnTo>
                    <a:pt x="4956969" y="6669088"/>
                  </a:lnTo>
                  <a:lnTo>
                    <a:pt x="4947444" y="6693694"/>
                  </a:lnTo>
                  <a:lnTo>
                    <a:pt x="4936332" y="6716713"/>
                  </a:lnTo>
                  <a:lnTo>
                    <a:pt x="4922838" y="6740525"/>
                  </a:lnTo>
                  <a:lnTo>
                    <a:pt x="4906963" y="6760369"/>
                  </a:lnTo>
                  <a:lnTo>
                    <a:pt x="4890294" y="6778625"/>
                  </a:lnTo>
                  <a:lnTo>
                    <a:pt x="4869657" y="6797675"/>
                  </a:lnTo>
                  <a:lnTo>
                    <a:pt x="4849813" y="6812756"/>
                  </a:lnTo>
                  <a:lnTo>
                    <a:pt x="4827588" y="6825456"/>
                  </a:lnTo>
                  <a:lnTo>
                    <a:pt x="4804569" y="6838156"/>
                  </a:lnTo>
                  <a:lnTo>
                    <a:pt x="4779963" y="6845300"/>
                  </a:lnTo>
                  <a:lnTo>
                    <a:pt x="4753769" y="6853238"/>
                  </a:lnTo>
                  <a:lnTo>
                    <a:pt x="4726782" y="6856413"/>
                  </a:lnTo>
                  <a:lnTo>
                    <a:pt x="4699000" y="6858000"/>
                  </a:lnTo>
                  <a:lnTo>
                    <a:pt x="4671219" y="6856413"/>
                  </a:lnTo>
                  <a:lnTo>
                    <a:pt x="4645025" y="6853238"/>
                  </a:lnTo>
                  <a:lnTo>
                    <a:pt x="4618832" y="6845300"/>
                  </a:lnTo>
                  <a:lnTo>
                    <a:pt x="4593432" y="6838156"/>
                  </a:lnTo>
                  <a:lnTo>
                    <a:pt x="4570413" y="6825456"/>
                  </a:lnTo>
                  <a:lnTo>
                    <a:pt x="4548982" y="6812756"/>
                  </a:lnTo>
                  <a:lnTo>
                    <a:pt x="4528344" y="6797675"/>
                  </a:lnTo>
                  <a:lnTo>
                    <a:pt x="4508500" y="6778625"/>
                  </a:lnTo>
                  <a:lnTo>
                    <a:pt x="4491038" y="6760369"/>
                  </a:lnTo>
                  <a:lnTo>
                    <a:pt x="4475957" y="6740525"/>
                  </a:lnTo>
                  <a:lnTo>
                    <a:pt x="4461669" y="6716713"/>
                  </a:lnTo>
                  <a:lnTo>
                    <a:pt x="4451350" y="6693694"/>
                  </a:lnTo>
                  <a:lnTo>
                    <a:pt x="4441825" y="6669088"/>
                  </a:lnTo>
                  <a:lnTo>
                    <a:pt x="4435475" y="6643688"/>
                  </a:lnTo>
                  <a:lnTo>
                    <a:pt x="4430713" y="6615906"/>
                  </a:lnTo>
                  <a:lnTo>
                    <a:pt x="4429125" y="6589713"/>
                  </a:lnTo>
                  <a:lnTo>
                    <a:pt x="4429125" y="4438650"/>
                  </a:lnTo>
                  <a:lnTo>
                    <a:pt x="4140994" y="4438650"/>
                  </a:lnTo>
                  <a:lnTo>
                    <a:pt x="4140994" y="6589713"/>
                  </a:lnTo>
                  <a:lnTo>
                    <a:pt x="4139407" y="6615906"/>
                  </a:lnTo>
                  <a:lnTo>
                    <a:pt x="4136232" y="6643688"/>
                  </a:lnTo>
                  <a:lnTo>
                    <a:pt x="4129882" y="6669088"/>
                  </a:lnTo>
                  <a:lnTo>
                    <a:pt x="4121150" y="6693694"/>
                  </a:lnTo>
                  <a:lnTo>
                    <a:pt x="4108450" y="6716713"/>
                  </a:lnTo>
                  <a:lnTo>
                    <a:pt x="4095750" y="6740525"/>
                  </a:lnTo>
                  <a:lnTo>
                    <a:pt x="4080669" y="6760369"/>
                  </a:lnTo>
                  <a:lnTo>
                    <a:pt x="4063207" y="6778625"/>
                  </a:lnTo>
                  <a:lnTo>
                    <a:pt x="4043363" y="6797675"/>
                  </a:lnTo>
                  <a:lnTo>
                    <a:pt x="4022725" y="6812756"/>
                  </a:lnTo>
                  <a:lnTo>
                    <a:pt x="4001294" y="6825456"/>
                  </a:lnTo>
                  <a:lnTo>
                    <a:pt x="3976688" y="6838156"/>
                  </a:lnTo>
                  <a:lnTo>
                    <a:pt x="3952082" y="6845300"/>
                  </a:lnTo>
                  <a:lnTo>
                    <a:pt x="3926682" y="6853238"/>
                  </a:lnTo>
                  <a:lnTo>
                    <a:pt x="3900488" y="6856413"/>
                  </a:lnTo>
                  <a:lnTo>
                    <a:pt x="3872707" y="6858000"/>
                  </a:lnTo>
                  <a:lnTo>
                    <a:pt x="3844925" y="6856413"/>
                  </a:lnTo>
                  <a:lnTo>
                    <a:pt x="3818732" y="6853238"/>
                  </a:lnTo>
                  <a:lnTo>
                    <a:pt x="3791744" y="6845300"/>
                  </a:lnTo>
                  <a:lnTo>
                    <a:pt x="3767138" y="6838156"/>
                  </a:lnTo>
                  <a:lnTo>
                    <a:pt x="3744119" y="6825456"/>
                  </a:lnTo>
                  <a:lnTo>
                    <a:pt x="3722688" y="6812756"/>
                  </a:lnTo>
                  <a:lnTo>
                    <a:pt x="3700463" y="6797675"/>
                  </a:lnTo>
                  <a:lnTo>
                    <a:pt x="3682207" y="6778625"/>
                  </a:lnTo>
                  <a:lnTo>
                    <a:pt x="3664744" y="6760369"/>
                  </a:lnTo>
                  <a:lnTo>
                    <a:pt x="3649663" y="6740525"/>
                  </a:lnTo>
                  <a:lnTo>
                    <a:pt x="3635375" y="6716713"/>
                  </a:lnTo>
                  <a:lnTo>
                    <a:pt x="3624263" y="6693694"/>
                  </a:lnTo>
                  <a:lnTo>
                    <a:pt x="3615532" y="6669088"/>
                  </a:lnTo>
                  <a:lnTo>
                    <a:pt x="3609182" y="6643688"/>
                  </a:lnTo>
                  <a:lnTo>
                    <a:pt x="3604419" y="6615906"/>
                  </a:lnTo>
                  <a:lnTo>
                    <a:pt x="3602832" y="6589713"/>
                  </a:lnTo>
                  <a:lnTo>
                    <a:pt x="3602832" y="4438650"/>
                  </a:lnTo>
                  <a:lnTo>
                    <a:pt x="3602832" y="3925094"/>
                  </a:lnTo>
                  <a:lnTo>
                    <a:pt x="3602832" y="2144713"/>
                  </a:lnTo>
                  <a:lnTo>
                    <a:pt x="1989931" y="531813"/>
                  </a:lnTo>
                  <a:lnTo>
                    <a:pt x="1971676" y="511969"/>
                  </a:lnTo>
                  <a:lnTo>
                    <a:pt x="1955800" y="489744"/>
                  </a:lnTo>
                  <a:lnTo>
                    <a:pt x="1942306" y="466725"/>
                  </a:lnTo>
                  <a:lnTo>
                    <a:pt x="1931194" y="442119"/>
                  </a:lnTo>
                  <a:lnTo>
                    <a:pt x="1923257" y="417513"/>
                  </a:lnTo>
                  <a:lnTo>
                    <a:pt x="1917700" y="392113"/>
                  </a:lnTo>
                  <a:lnTo>
                    <a:pt x="1912938" y="367507"/>
                  </a:lnTo>
                  <a:lnTo>
                    <a:pt x="1911351" y="341313"/>
                  </a:lnTo>
                  <a:lnTo>
                    <a:pt x="1912938" y="315119"/>
                  </a:lnTo>
                  <a:lnTo>
                    <a:pt x="1917700" y="289719"/>
                  </a:lnTo>
                  <a:lnTo>
                    <a:pt x="1923257" y="265113"/>
                  </a:lnTo>
                  <a:lnTo>
                    <a:pt x="1931194" y="240506"/>
                  </a:lnTo>
                  <a:lnTo>
                    <a:pt x="1942306" y="215900"/>
                  </a:lnTo>
                  <a:lnTo>
                    <a:pt x="1955800" y="193675"/>
                  </a:lnTo>
                  <a:lnTo>
                    <a:pt x="1971676" y="172244"/>
                  </a:lnTo>
                  <a:lnTo>
                    <a:pt x="1989931" y="150813"/>
                  </a:lnTo>
                  <a:lnTo>
                    <a:pt x="2010569" y="131763"/>
                  </a:lnTo>
                  <a:lnTo>
                    <a:pt x="2033588" y="116681"/>
                  </a:lnTo>
                  <a:lnTo>
                    <a:pt x="2055019" y="102394"/>
                  </a:lnTo>
                  <a:lnTo>
                    <a:pt x="2080419" y="91281"/>
                  </a:lnTo>
                  <a:lnTo>
                    <a:pt x="2105025" y="84138"/>
                  </a:lnTo>
                  <a:lnTo>
                    <a:pt x="2129632" y="77788"/>
                  </a:lnTo>
                  <a:close/>
                  <a:moveTo>
                    <a:pt x="4286648" y="0"/>
                  </a:moveTo>
                  <a:lnTo>
                    <a:pt x="4320759" y="1587"/>
                  </a:lnTo>
                  <a:lnTo>
                    <a:pt x="4354870" y="4760"/>
                  </a:lnTo>
                  <a:lnTo>
                    <a:pt x="4387394" y="7933"/>
                  </a:lnTo>
                  <a:lnTo>
                    <a:pt x="4419918" y="14279"/>
                  </a:lnTo>
                  <a:lnTo>
                    <a:pt x="4452442" y="21419"/>
                  </a:lnTo>
                  <a:lnTo>
                    <a:pt x="4483380" y="30938"/>
                  </a:lnTo>
                  <a:lnTo>
                    <a:pt x="4514317" y="40457"/>
                  </a:lnTo>
                  <a:lnTo>
                    <a:pt x="4543669" y="52356"/>
                  </a:lnTo>
                  <a:lnTo>
                    <a:pt x="4573020" y="65049"/>
                  </a:lnTo>
                  <a:lnTo>
                    <a:pt x="4600784" y="80914"/>
                  </a:lnTo>
                  <a:lnTo>
                    <a:pt x="4628549" y="95986"/>
                  </a:lnTo>
                  <a:lnTo>
                    <a:pt x="4655520" y="113438"/>
                  </a:lnTo>
                  <a:lnTo>
                    <a:pt x="4681698" y="131683"/>
                  </a:lnTo>
                  <a:lnTo>
                    <a:pt x="4706289" y="151515"/>
                  </a:lnTo>
                  <a:lnTo>
                    <a:pt x="4729294" y="172140"/>
                  </a:lnTo>
                  <a:lnTo>
                    <a:pt x="4753093" y="193559"/>
                  </a:lnTo>
                  <a:lnTo>
                    <a:pt x="4774511" y="217357"/>
                  </a:lnTo>
                  <a:lnTo>
                    <a:pt x="4794343" y="240362"/>
                  </a:lnTo>
                  <a:lnTo>
                    <a:pt x="4814968" y="264953"/>
                  </a:lnTo>
                  <a:lnTo>
                    <a:pt x="4833213" y="291131"/>
                  </a:lnTo>
                  <a:lnTo>
                    <a:pt x="4850665" y="318103"/>
                  </a:lnTo>
                  <a:lnTo>
                    <a:pt x="4865737" y="345867"/>
                  </a:lnTo>
                  <a:lnTo>
                    <a:pt x="4881603" y="373632"/>
                  </a:lnTo>
                  <a:lnTo>
                    <a:pt x="4893502" y="402983"/>
                  </a:lnTo>
                  <a:lnTo>
                    <a:pt x="4906194" y="432334"/>
                  </a:lnTo>
                  <a:lnTo>
                    <a:pt x="4915714" y="463272"/>
                  </a:lnTo>
                  <a:lnTo>
                    <a:pt x="4925233" y="494209"/>
                  </a:lnTo>
                  <a:lnTo>
                    <a:pt x="4932372" y="526733"/>
                  </a:lnTo>
                  <a:lnTo>
                    <a:pt x="4938718" y="559258"/>
                  </a:lnTo>
                  <a:lnTo>
                    <a:pt x="4941892" y="591782"/>
                  </a:lnTo>
                  <a:lnTo>
                    <a:pt x="4945065" y="625893"/>
                  </a:lnTo>
                  <a:lnTo>
                    <a:pt x="4946651" y="660003"/>
                  </a:lnTo>
                  <a:lnTo>
                    <a:pt x="4945065" y="694114"/>
                  </a:lnTo>
                  <a:lnTo>
                    <a:pt x="4941892" y="726638"/>
                  </a:lnTo>
                  <a:lnTo>
                    <a:pt x="4938718" y="759162"/>
                  </a:lnTo>
                  <a:lnTo>
                    <a:pt x="4932372" y="791687"/>
                  </a:lnTo>
                  <a:lnTo>
                    <a:pt x="4925233" y="824211"/>
                  </a:lnTo>
                  <a:lnTo>
                    <a:pt x="4915714" y="855942"/>
                  </a:lnTo>
                  <a:lnTo>
                    <a:pt x="4906194" y="886879"/>
                  </a:lnTo>
                  <a:lnTo>
                    <a:pt x="4893502" y="916230"/>
                  </a:lnTo>
                  <a:lnTo>
                    <a:pt x="4881603" y="945582"/>
                  </a:lnTo>
                  <a:lnTo>
                    <a:pt x="4865737" y="973346"/>
                  </a:lnTo>
                  <a:lnTo>
                    <a:pt x="4850665" y="1001111"/>
                  </a:lnTo>
                  <a:lnTo>
                    <a:pt x="4833213" y="1027289"/>
                  </a:lnTo>
                  <a:lnTo>
                    <a:pt x="4814968" y="1054260"/>
                  </a:lnTo>
                  <a:lnTo>
                    <a:pt x="4794343" y="1078852"/>
                  </a:lnTo>
                  <a:lnTo>
                    <a:pt x="4774511" y="1103443"/>
                  </a:lnTo>
                  <a:lnTo>
                    <a:pt x="4753093" y="1125655"/>
                  </a:lnTo>
                  <a:lnTo>
                    <a:pt x="4729294" y="1147073"/>
                  </a:lnTo>
                  <a:lnTo>
                    <a:pt x="4706289" y="1168491"/>
                  </a:lnTo>
                  <a:lnTo>
                    <a:pt x="4681698" y="1187530"/>
                  </a:lnTo>
                  <a:lnTo>
                    <a:pt x="4655520" y="1205775"/>
                  </a:lnTo>
                  <a:lnTo>
                    <a:pt x="4628549" y="1223227"/>
                  </a:lnTo>
                  <a:lnTo>
                    <a:pt x="4600784" y="1239886"/>
                  </a:lnTo>
                  <a:lnTo>
                    <a:pt x="4573020" y="1254165"/>
                  </a:lnTo>
                  <a:lnTo>
                    <a:pt x="4543669" y="1266064"/>
                  </a:lnTo>
                  <a:lnTo>
                    <a:pt x="4514317" y="1278756"/>
                  </a:lnTo>
                  <a:lnTo>
                    <a:pt x="4483380" y="1289862"/>
                  </a:lnTo>
                  <a:lnTo>
                    <a:pt x="4452442" y="1297002"/>
                  </a:lnTo>
                  <a:lnTo>
                    <a:pt x="4419918" y="1304934"/>
                  </a:lnTo>
                  <a:lnTo>
                    <a:pt x="4387394" y="1311281"/>
                  </a:lnTo>
                  <a:lnTo>
                    <a:pt x="4354870" y="1316040"/>
                  </a:lnTo>
                  <a:lnTo>
                    <a:pt x="4320759" y="1317627"/>
                  </a:lnTo>
                  <a:lnTo>
                    <a:pt x="4286648" y="1319213"/>
                  </a:lnTo>
                  <a:lnTo>
                    <a:pt x="4254124" y="1317627"/>
                  </a:lnTo>
                  <a:lnTo>
                    <a:pt x="4220013" y="1316040"/>
                  </a:lnTo>
                  <a:lnTo>
                    <a:pt x="4187489" y="1311281"/>
                  </a:lnTo>
                  <a:lnTo>
                    <a:pt x="4154965" y="1304934"/>
                  </a:lnTo>
                  <a:lnTo>
                    <a:pt x="4122441" y="1297002"/>
                  </a:lnTo>
                  <a:lnTo>
                    <a:pt x="4090710" y="1289862"/>
                  </a:lnTo>
                  <a:lnTo>
                    <a:pt x="4059772" y="1278756"/>
                  </a:lnTo>
                  <a:lnTo>
                    <a:pt x="4030421" y="1266064"/>
                  </a:lnTo>
                  <a:lnTo>
                    <a:pt x="4001070" y="1254165"/>
                  </a:lnTo>
                  <a:lnTo>
                    <a:pt x="3973305" y="1239886"/>
                  </a:lnTo>
                  <a:lnTo>
                    <a:pt x="3945541" y="1223227"/>
                  </a:lnTo>
                  <a:lnTo>
                    <a:pt x="3919363" y="1205775"/>
                  </a:lnTo>
                  <a:lnTo>
                    <a:pt x="3892391" y="1187530"/>
                  </a:lnTo>
                  <a:lnTo>
                    <a:pt x="3867800" y="1168491"/>
                  </a:lnTo>
                  <a:lnTo>
                    <a:pt x="3844795" y="1147073"/>
                  </a:lnTo>
                  <a:lnTo>
                    <a:pt x="3821790" y="1125655"/>
                  </a:lnTo>
                  <a:lnTo>
                    <a:pt x="3799578" y="1103443"/>
                  </a:lnTo>
                  <a:lnTo>
                    <a:pt x="3778160" y="1078852"/>
                  </a:lnTo>
                  <a:lnTo>
                    <a:pt x="3759122" y="1054260"/>
                  </a:lnTo>
                  <a:lnTo>
                    <a:pt x="3740876" y="1027289"/>
                  </a:lnTo>
                  <a:lnTo>
                    <a:pt x="3724218" y="1001111"/>
                  </a:lnTo>
                  <a:lnTo>
                    <a:pt x="3708352" y="973346"/>
                  </a:lnTo>
                  <a:lnTo>
                    <a:pt x="3692487" y="945582"/>
                  </a:lnTo>
                  <a:lnTo>
                    <a:pt x="3680588" y="916230"/>
                  </a:lnTo>
                  <a:lnTo>
                    <a:pt x="3667895" y="886879"/>
                  </a:lnTo>
                  <a:lnTo>
                    <a:pt x="3656789" y="855942"/>
                  </a:lnTo>
                  <a:lnTo>
                    <a:pt x="3649650" y="824211"/>
                  </a:lnTo>
                  <a:lnTo>
                    <a:pt x="3641717" y="791687"/>
                  </a:lnTo>
                  <a:lnTo>
                    <a:pt x="3635371" y="759162"/>
                  </a:lnTo>
                  <a:lnTo>
                    <a:pt x="3630611" y="726638"/>
                  </a:lnTo>
                  <a:lnTo>
                    <a:pt x="3629025" y="694114"/>
                  </a:lnTo>
                  <a:lnTo>
                    <a:pt x="3627438" y="660003"/>
                  </a:lnTo>
                  <a:lnTo>
                    <a:pt x="3629025" y="625893"/>
                  </a:lnTo>
                  <a:lnTo>
                    <a:pt x="3630611" y="591782"/>
                  </a:lnTo>
                  <a:lnTo>
                    <a:pt x="3635371" y="559258"/>
                  </a:lnTo>
                  <a:lnTo>
                    <a:pt x="3641717" y="526733"/>
                  </a:lnTo>
                  <a:lnTo>
                    <a:pt x="3649650" y="494209"/>
                  </a:lnTo>
                  <a:lnTo>
                    <a:pt x="3656789" y="463272"/>
                  </a:lnTo>
                  <a:lnTo>
                    <a:pt x="3667895" y="432334"/>
                  </a:lnTo>
                  <a:lnTo>
                    <a:pt x="3680588" y="402983"/>
                  </a:lnTo>
                  <a:lnTo>
                    <a:pt x="3692487" y="373632"/>
                  </a:lnTo>
                  <a:lnTo>
                    <a:pt x="3708352" y="345867"/>
                  </a:lnTo>
                  <a:lnTo>
                    <a:pt x="3724218" y="318103"/>
                  </a:lnTo>
                  <a:lnTo>
                    <a:pt x="3740876" y="291131"/>
                  </a:lnTo>
                  <a:lnTo>
                    <a:pt x="3759122" y="264953"/>
                  </a:lnTo>
                  <a:lnTo>
                    <a:pt x="3778160" y="240362"/>
                  </a:lnTo>
                  <a:lnTo>
                    <a:pt x="3799578" y="217357"/>
                  </a:lnTo>
                  <a:lnTo>
                    <a:pt x="3821790" y="193559"/>
                  </a:lnTo>
                  <a:lnTo>
                    <a:pt x="3844795" y="172140"/>
                  </a:lnTo>
                  <a:lnTo>
                    <a:pt x="3867800" y="151515"/>
                  </a:lnTo>
                  <a:lnTo>
                    <a:pt x="3892391" y="131683"/>
                  </a:lnTo>
                  <a:lnTo>
                    <a:pt x="3919363" y="113438"/>
                  </a:lnTo>
                  <a:lnTo>
                    <a:pt x="3945541" y="95986"/>
                  </a:lnTo>
                  <a:lnTo>
                    <a:pt x="3973305" y="80914"/>
                  </a:lnTo>
                  <a:lnTo>
                    <a:pt x="4001070" y="65049"/>
                  </a:lnTo>
                  <a:lnTo>
                    <a:pt x="4030421" y="52356"/>
                  </a:lnTo>
                  <a:lnTo>
                    <a:pt x="4059772" y="40457"/>
                  </a:lnTo>
                  <a:lnTo>
                    <a:pt x="4090710" y="30938"/>
                  </a:lnTo>
                  <a:lnTo>
                    <a:pt x="4122441" y="21419"/>
                  </a:lnTo>
                  <a:lnTo>
                    <a:pt x="4154965" y="14279"/>
                  </a:lnTo>
                  <a:lnTo>
                    <a:pt x="4187489" y="7933"/>
                  </a:lnTo>
                  <a:lnTo>
                    <a:pt x="4220013" y="4760"/>
                  </a:lnTo>
                  <a:lnTo>
                    <a:pt x="4254124" y="1587"/>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grpSp>
        <p:nvGrpSpPr>
          <p:cNvPr id="45" name="组合 44"/>
          <p:cNvGrpSpPr/>
          <p:nvPr/>
        </p:nvGrpSpPr>
        <p:grpSpPr>
          <a:xfrm>
            <a:off x="1764560" y="2873031"/>
            <a:ext cx="1619608" cy="1619590"/>
            <a:chOff x="2179420" y="1122184"/>
            <a:chExt cx="1872208" cy="1872189"/>
          </a:xfrm>
        </p:grpSpPr>
        <p:grpSp>
          <p:nvGrpSpPr>
            <p:cNvPr id="47" name="组合 46"/>
            <p:cNvGrpSpPr/>
            <p:nvPr/>
          </p:nvGrpSpPr>
          <p:grpSpPr>
            <a:xfrm>
              <a:off x="2179420" y="1122184"/>
              <a:ext cx="1872208" cy="1872189"/>
              <a:chOff x="1517330" y="1125257"/>
              <a:chExt cx="2204282" cy="2204282"/>
            </a:xfrm>
          </p:grpSpPr>
          <p:sp>
            <p:nvSpPr>
              <p:cNvPr id="49" name="椭圆 48"/>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50" name="椭圆 49"/>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48" name="任意多边形 47"/>
            <p:cNvSpPr/>
            <p:nvPr/>
          </p:nvSpPr>
          <p:spPr>
            <a:xfrm rot="5400000">
              <a:off x="2748517" y="1484401"/>
              <a:ext cx="734014" cy="1147754"/>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4" name="组合 63"/>
          <p:cNvGrpSpPr/>
          <p:nvPr/>
        </p:nvGrpSpPr>
        <p:grpSpPr>
          <a:xfrm>
            <a:off x="9085178" y="2873031"/>
            <a:ext cx="1619608" cy="1619590"/>
            <a:chOff x="8138785" y="1122184"/>
            <a:chExt cx="1872208" cy="1872189"/>
          </a:xfrm>
        </p:grpSpPr>
        <p:grpSp>
          <p:nvGrpSpPr>
            <p:cNvPr id="66" name="组合 65"/>
            <p:cNvGrpSpPr/>
            <p:nvPr/>
          </p:nvGrpSpPr>
          <p:grpSpPr>
            <a:xfrm>
              <a:off x="8138785" y="1122184"/>
              <a:ext cx="1872208" cy="1872189"/>
              <a:chOff x="1517330" y="1125257"/>
              <a:chExt cx="2204282" cy="2204282"/>
            </a:xfrm>
          </p:grpSpPr>
          <p:sp>
            <p:nvSpPr>
              <p:cNvPr id="68" name="椭圆 67"/>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69" name="椭圆 68"/>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67" name="Freeform 14"/>
            <p:cNvSpPr>
              <a:spLocks noEditPoints="1"/>
            </p:cNvSpPr>
            <p:nvPr/>
          </p:nvSpPr>
          <p:spPr bwMode="auto">
            <a:xfrm>
              <a:off x="8589516" y="1569472"/>
              <a:ext cx="970747" cy="977613"/>
            </a:xfrm>
            <a:custGeom>
              <a:avLst/>
              <a:gdLst>
                <a:gd name="T0" fmla="*/ 179 w 179"/>
                <a:gd name="T1" fmla="*/ 89 h 179"/>
                <a:gd name="T2" fmla="*/ 159 w 179"/>
                <a:gd name="T3" fmla="*/ 84 h 179"/>
                <a:gd name="T4" fmla="*/ 171 w 179"/>
                <a:gd name="T5" fmla="*/ 84 h 179"/>
                <a:gd name="T6" fmla="*/ 159 w 179"/>
                <a:gd name="T7" fmla="*/ 95 h 179"/>
                <a:gd name="T8" fmla="*/ 139 w 179"/>
                <a:gd name="T9" fmla="*/ 164 h 179"/>
                <a:gd name="T10" fmla="*/ 159 w 179"/>
                <a:gd name="T11" fmla="*/ 95 h 179"/>
                <a:gd name="T12" fmla="*/ 148 w 179"/>
                <a:gd name="T13" fmla="*/ 84 h 179"/>
                <a:gd name="T14" fmla="*/ 159 w 179"/>
                <a:gd name="T15" fmla="*/ 34 h 179"/>
                <a:gd name="T16" fmla="*/ 139 w 179"/>
                <a:gd name="T17" fmla="*/ 33 h 179"/>
                <a:gd name="T18" fmla="*/ 144 w 179"/>
                <a:gd name="T19" fmla="*/ 28 h 179"/>
                <a:gd name="T20" fmla="*/ 139 w 179"/>
                <a:gd name="T21" fmla="*/ 47 h 179"/>
                <a:gd name="T22" fmla="*/ 151 w 179"/>
                <a:gd name="T23" fmla="*/ 144 h 179"/>
                <a:gd name="T24" fmla="*/ 139 w 179"/>
                <a:gd name="T25" fmla="*/ 146 h 179"/>
                <a:gd name="T26" fmla="*/ 90 w 179"/>
                <a:gd name="T27" fmla="*/ 179 h 179"/>
                <a:gd name="T28" fmla="*/ 139 w 179"/>
                <a:gd name="T29" fmla="*/ 146 h 179"/>
                <a:gd name="T30" fmla="*/ 134 w 179"/>
                <a:gd name="T31" fmla="*/ 127 h 179"/>
                <a:gd name="T32" fmla="*/ 139 w 179"/>
                <a:gd name="T33" fmla="*/ 132 h 179"/>
                <a:gd name="T34" fmla="*/ 134 w 179"/>
                <a:gd name="T35" fmla="*/ 52 h 179"/>
                <a:gd name="T36" fmla="*/ 139 w 179"/>
                <a:gd name="T37" fmla="*/ 33 h 179"/>
                <a:gd name="T38" fmla="*/ 90 w 179"/>
                <a:gd name="T39" fmla="*/ 0 h 179"/>
                <a:gd name="T40" fmla="*/ 90 w 179"/>
                <a:gd name="T41" fmla="*/ 8 h 179"/>
                <a:gd name="T42" fmla="*/ 95 w 179"/>
                <a:gd name="T43" fmla="*/ 31 h 179"/>
                <a:gd name="T44" fmla="*/ 90 w 179"/>
                <a:gd name="T45" fmla="*/ 82 h 179"/>
                <a:gd name="T46" fmla="*/ 119 w 179"/>
                <a:gd name="T47" fmla="*/ 56 h 179"/>
                <a:gd name="T48" fmla="*/ 91 w 179"/>
                <a:gd name="T49" fmla="*/ 98 h 179"/>
                <a:gd name="T50" fmla="*/ 90 w 179"/>
                <a:gd name="T51" fmla="*/ 147 h 179"/>
                <a:gd name="T52" fmla="*/ 95 w 179"/>
                <a:gd name="T53" fmla="*/ 171 h 179"/>
                <a:gd name="T54" fmla="*/ 90 w 179"/>
                <a:gd name="T55" fmla="*/ 171 h 179"/>
                <a:gd name="T56" fmla="*/ 90 w 179"/>
                <a:gd name="T57" fmla="*/ 0 h 179"/>
                <a:gd name="T58" fmla="*/ 40 w 179"/>
                <a:gd name="T59" fmla="*/ 33 h 179"/>
                <a:gd name="T60" fmla="*/ 45 w 179"/>
                <a:gd name="T61" fmla="*/ 52 h 179"/>
                <a:gd name="T62" fmla="*/ 40 w 179"/>
                <a:gd name="T63" fmla="*/ 132 h 179"/>
                <a:gd name="T64" fmla="*/ 52 w 179"/>
                <a:gd name="T65" fmla="*/ 134 h 179"/>
                <a:gd name="T66" fmla="*/ 40 w 179"/>
                <a:gd name="T67" fmla="*/ 164 h 179"/>
                <a:gd name="T68" fmla="*/ 90 w 179"/>
                <a:gd name="T69" fmla="*/ 171 h 179"/>
                <a:gd name="T70" fmla="*/ 84 w 179"/>
                <a:gd name="T71" fmla="*/ 147 h 179"/>
                <a:gd name="T72" fmla="*/ 90 w 179"/>
                <a:gd name="T73" fmla="*/ 97 h 179"/>
                <a:gd name="T74" fmla="*/ 75 w 179"/>
                <a:gd name="T75" fmla="*/ 69 h 179"/>
                <a:gd name="T76" fmla="*/ 90 w 179"/>
                <a:gd name="T77" fmla="*/ 82 h 179"/>
                <a:gd name="T78" fmla="*/ 84 w 179"/>
                <a:gd name="T79" fmla="*/ 31 h 179"/>
                <a:gd name="T80" fmla="*/ 84 w 179"/>
                <a:gd name="T81" fmla="*/ 8 h 179"/>
                <a:gd name="T82" fmla="*/ 90 w 179"/>
                <a:gd name="T83" fmla="*/ 0 h 179"/>
                <a:gd name="T84" fmla="*/ 20 w 179"/>
                <a:gd name="T85" fmla="*/ 34 h 179"/>
                <a:gd name="T86" fmla="*/ 32 w 179"/>
                <a:gd name="T87" fmla="*/ 84 h 179"/>
                <a:gd name="T88" fmla="*/ 32 w 179"/>
                <a:gd name="T89" fmla="*/ 95 h 179"/>
                <a:gd name="T90" fmla="*/ 20 w 179"/>
                <a:gd name="T91" fmla="*/ 145 h 179"/>
                <a:gd name="T92" fmla="*/ 40 w 179"/>
                <a:gd name="T93" fmla="*/ 146 h 179"/>
                <a:gd name="T94" fmla="*/ 35 w 179"/>
                <a:gd name="T95" fmla="*/ 151 h 179"/>
                <a:gd name="T96" fmla="*/ 40 w 179"/>
                <a:gd name="T97" fmla="*/ 132 h 179"/>
                <a:gd name="T98" fmla="*/ 28 w 179"/>
                <a:gd name="T99" fmla="*/ 35 h 179"/>
                <a:gd name="T100" fmla="*/ 35 w 179"/>
                <a:gd name="T101" fmla="*/ 28 h 179"/>
                <a:gd name="T102" fmla="*/ 40 w 179"/>
                <a:gd name="T103" fmla="*/ 15 h 179"/>
                <a:gd name="T104" fmla="*/ 0 w 179"/>
                <a:gd name="T105" fmla="*/ 89 h 179"/>
                <a:gd name="T106" fmla="*/ 20 w 179"/>
                <a:gd name="T107" fmla="*/ 95 h 179"/>
                <a:gd name="T108" fmla="*/ 8 w 179"/>
                <a:gd name="T109" fmla="*/ 84 h 179"/>
                <a:gd name="T110" fmla="*/ 20 w 179"/>
                <a:gd name="T111" fmla="*/ 3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79">
                  <a:moveTo>
                    <a:pt x="159" y="145"/>
                  </a:moveTo>
                  <a:cubicBezTo>
                    <a:pt x="172" y="130"/>
                    <a:pt x="179" y="111"/>
                    <a:pt x="179" y="89"/>
                  </a:cubicBezTo>
                  <a:cubicBezTo>
                    <a:pt x="179" y="68"/>
                    <a:pt x="172" y="49"/>
                    <a:pt x="159" y="34"/>
                  </a:cubicBezTo>
                  <a:cubicBezTo>
                    <a:pt x="159" y="84"/>
                    <a:pt x="159" y="84"/>
                    <a:pt x="159" y="84"/>
                  </a:cubicBezTo>
                  <a:cubicBezTo>
                    <a:pt x="171" y="84"/>
                    <a:pt x="171" y="84"/>
                    <a:pt x="171" y="84"/>
                  </a:cubicBezTo>
                  <a:cubicBezTo>
                    <a:pt x="171" y="84"/>
                    <a:pt x="171" y="84"/>
                    <a:pt x="171" y="84"/>
                  </a:cubicBezTo>
                  <a:cubicBezTo>
                    <a:pt x="171" y="95"/>
                    <a:pt x="171" y="95"/>
                    <a:pt x="171" y="95"/>
                  </a:cubicBezTo>
                  <a:cubicBezTo>
                    <a:pt x="159" y="95"/>
                    <a:pt x="159" y="95"/>
                    <a:pt x="159" y="95"/>
                  </a:cubicBezTo>
                  <a:lnTo>
                    <a:pt x="159" y="145"/>
                  </a:lnTo>
                  <a:close/>
                  <a:moveTo>
                    <a:pt x="139" y="164"/>
                  </a:moveTo>
                  <a:cubicBezTo>
                    <a:pt x="147" y="159"/>
                    <a:pt x="154" y="152"/>
                    <a:pt x="159" y="145"/>
                  </a:cubicBezTo>
                  <a:cubicBezTo>
                    <a:pt x="159" y="95"/>
                    <a:pt x="159" y="95"/>
                    <a:pt x="159" y="95"/>
                  </a:cubicBezTo>
                  <a:cubicBezTo>
                    <a:pt x="148" y="95"/>
                    <a:pt x="148" y="95"/>
                    <a:pt x="148" y="95"/>
                  </a:cubicBezTo>
                  <a:cubicBezTo>
                    <a:pt x="148" y="84"/>
                    <a:pt x="148" y="84"/>
                    <a:pt x="148" y="84"/>
                  </a:cubicBezTo>
                  <a:cubicBezTo>
                    <a:pt x="159" y="84"/>
                    <a:pt x="159" y="84"/>
                    <a:pt x="159" y="84"/>
                  </a:cubicBezTo>
                  <a:cubicBezTo>
                    <a:pt x="159" y="34"/>
                    <a:pt x="159" y="34"/>
                    <a:pt x="159" y="34"/>
                  </a:cubicBezTo>
                  <a:cubicBezTo>
                    <a:pt x="154" y="27"/>
                    <a:pt x="147" y="20"/>
                    <a:pt x="139" y="15"/>
                  </a:cubicBezTo>
                  <a:cubicBezTo>
                    <a:pt x="139" y="33"/>
                    <a:pt x="139" y="33"/>
                    <a:pt x="139" y="33"/>
                  </a:cubicBezTo>
                  <a:cubicBezTo>
                    <a:pt x="144" y="28"/>
                    <a:pt x="144" y="28"/>
                    <a:pt x="144" y="28"/>
                  </a:cubicBezTo>
                  <a:cubicBezTo>
                    <a:pt x="144" y="28"/>
                    <a:pt x="144" y="28"/>
                    <a:pt x="144" y="28"/>
                  </a:cubicBezTo>
                  <a:cubicBezTo>
                    <a:pt x="151" y="35"/>
                    <a:pt x="151" y="35"/>
                    <a:pt x="151" y="35"/>
                  </a:cubicBezTo>
                  <a:cubicBezTo>
                    <a:pt x="139" y="47"/>
                    <a:pt x="139" y="47"/>
                    <a:pt x="139" y="47"/>
                  </a:cubicBezTo>
                  <a:cubicBezTo>
                    <a:pt x="139" y="132"/>
                    <a:pt x="139" y="132"/>
                    <a:pt x="139" y="132"/>
                  </a:cubicBezTo>
                  <a:cubicBezTo>
                    <a:pt x="151" y="144"/>
                    <a:pt x="151" y="144"/>
                    <a:pt x="151" y="144"/>
                  </a:cubicBezTo>
                  <a:cubicBezTo>
                    <a:pt x="144" y="151"/>
                    <a:pt x="144" y="151"/>
                    <a:pt x="144" y="151"/>
                  </a:cubicBezTo>
                  <a:cubicBezTo>
                    <a:pt x="139" y="146"/>
                    <a:pt x="139" y="146"/>
                    <a:pt x="139" y="146"/>
                  </a:cubicBezTo>
                  <a:lnTo>
                    <a:pt x="139" y="164"/>
                  </a:lnTo>
                  <a:close/>
                  <a:moveTo>
                    <a:pt x="90" y="179"/>
                  </a:moveTo>
                  <a:cubicBezTo>
                    <a:pt x="108" y="179"/>
                    <a:pt x="125" y="173"/>
                    <a:pt x="139" y="164"/>
                  </a:cubicBezTo>
                  <a:cubicBezTo>
                    <a:pt x="139" y="146"/>
                    <a:pt x="139" y="146"/>
                    <a:pt x="139" y="146"/>
                  </a:cubicBezTo>
                  <a:cubicBezTo>
                    <a:pt x="127" y="134"/>
                    <a:pt x="127" y="134"/>
                    <a:pt x="127" y="134"/>
                  </a:cubicBezTo>
                  <a:cubicBezTo>
                    <a:pt x="134" y="127"/>
                    <a:pt x="134" y="127"/>
                    <a:pt x="134" y="127"/>
                  </a:cubicBezTo>
                  <a:cubicBezTo>
                    <a:pt x="134" y="127"/>
                    <a:pt x="134" y="127"/>
                    <a:pt x="134" y="127"/>
                  </a:cubicBezTo>
                  <a:cubicBezTo>
                    <a:pt x="139" y="132"/>
                    <a:pt x="139" y="132"/>
                    <a:pt x="139" y="132"/>
                  </a:cubicBezTo>
                  <a:cubicBezTo>
                    <a:pt x="139" y="47"/>
                    <a:pt x="139" y="47"/>
                    <a:pt x="139" y="47"/>
                  </a:cubicBezTo>
                  <a:cubicBezTo>
                    <a:pt x="134" y="52"/>
                    <a:pt x="134" y="52"/>
                    <a:pt x="134" y="52"/>
                  </a:cubicBezTo>
                  <a:cubicBezTo>
                    <a:pt x="127" y="45"/>
                    <a:pt x="127" y="45"/>
                    <a:pt x="127" y="45"/>
                  </a:cubicBezTo>
                  <a:cubicBezTo>
                    <a:pt x="139" y="33"/>
                    <a:pt x="139" y="33"/>
                    <a:pt x="139" y="33"/>
                  </a:cubicBezTo>
                  <a:cubicBezTo>
                    <a:pt x="139" y="15"/>
                    <a:pt x="139" y="15"/>
                    <a:pt x="139" y="15"/>
                  </a:cubicBezTo>
                  <a:cubicBezTo>
                    <a:pt x="125" y="6"/>
                    <a:pt x="108" y="0"/>
                    <a:pt x="90" y="0"/>
                  </a:cubicBezTo>
                  <a:cubicBezTo>
                    <a:pt x="90" y="0"/>
                    <a:pt x="90" y="0"/>
                    <a:pt x="90" y="0"/>
                  </a:cubicBezTo>
                  <a:cubicBezTo>
                    <a:pt x="90" y="8"/>
                    <a:pt x="90" y="8"/>
                    <a:pt x="90" y="8"/>
                  </a:cubicBezTo>
                  <a:cubicBezTo>
                    <a:pt x="95" y="8"/>
                    <a:pt x="95" y="8"/>
                    <a:pt x="95" y="8"/>
                  </a:cubicBezTo>
                  <a:cubicBezTo>
                    <a:pt x="95" y="31"/>
                    <a:pt x="95" y="31"/>
                    <a:pt x="95" y="31"/>
                  </a:cubicBezTo>
                  <a:cubicBezTo>
                    <a:pt x="90" y="31"/>
                    <a:pt x="90" y="31"/>
                    <a:pt x="90" y="31"/>
                  </a:cubicBezTo>
                  <a:cubicBezTo>
                    <a:pt x="90" y="82"/>
                    <a:pt x="90" y="82"/>
                    <a:pt x="90" y="82"/>
                  </a:cubicBezTo>
                  <a:cubicBezTo>
                    <a:pt x="91" y="83"/>
                    <a:pt x="91" y="83"/>
                    <a:pt x="91" y="83"/>
                  </a:cubicBezTo>
                  <a:cubicBezTo>
                    <a:pt x="119" y="56"/>
                    <a:pt x="119" y="56"/>
                    <a:pt x="119" y="56"/>
                  </a:cubicBezTo>
                  <a:cubicBezTo>
                    <a:pt x="126" y="63"/>
                    <a:pt x="126" y="63"/>
                    <a:pt x="126" y="63"/>
                  </a:cubicBezTo>
                  <a:cubicBezTo>
                    <a:pt x="91" y="98"/>
                    <a:pt x="91" y="98"/>
                    <a:pt x="91" y="98"/>
                  </a:cubicBezTo>
                  <a:cubicBezTo>
                    <a:pt x="90" y="97"/>
                    <a:pt x="90" y="97"/>
                    <a:pt x="90" y="97"/>
                  </a:cubicBezTo>
                  <a:cubicBezTo>
                    <a:pt x="90" y="147"/>
                    <a:pt x="90" y="147"/>
                    <a:pt x="90" y="147"/>
                  </a:cubicBezTo>
                  <a:cubicBezTo>
                    <a:pt x="95" y="147"/>
                    <a:pt x="95" y="147"/>
                    <a:pt x="95" y="147"/>
                  </a:cubicBezTo>
                  <a:cubicBezTo>
                    <a:pt x="95" y="171"/>
                    <a:pt x="95" y="171"/>
                    <a:pt x="95" y="171"/>
                  </a:cubicBezTo>
                  <a:cubicBezTo>
                    <a:pt x="95" y="171"/>
                    <a:pt x="95" y="171"/>
                    <a:pt x="95" y="171"/>
                  </a:cubicBezTo>
                  <a:cubicBezTo>
                    <a:pt x="90" y="171"/>
                    <a:pt x="90" y="171"/>
                    <a:pt x="90" y="171"/>
                  </a:cubicBezTo>
                  <a:cubicBezTo>
                    <a:pt x="90" y="179"/>
                    <a:pt x="90" y="179"/>
                    <a:pt x="90" y="179"/>
                  </a:cubicBezTo>
                  <a:close/>
                  <a:moveTo>
                    <a:pt x="90" y="0"/>
                  </a:moveTo>
                  <a:cubicBezTo>
                    <a:pt x="71" y="0"/>
                    <a:pt x="54" y="6"/>
                    <a:pt x="40" y="15"/>
                  </a:cubicBezTo>
                  <a:cubicBezTo>
                    <a:pt x="40" y="33"/>
                    <a:pt x="40" y="33"/>
                    <a:pt x="40" y="33"/>
                  </a:cubicBezTo>
                  <a:cubicBezTo>
                    <a:pt x="52" y="45"/>
                    <a:pt x="52" y="45"/>
                    <a:pt x="52" y="45"/>
                  </a:cubicBezTo>
                  <a:cubicBezTo>
                    <a:pt x="45" y="52"/>
                    <a:pt x="45" y="52"/>
                    <a:pt x="45" y="52"/>
                  </a:cubicBezTo>
                  <a:cubicBezTo>
                    <a:pt x="40" y="47"/>
                    <a:pt x="40" y="47"/>
                    <a:pt x="40" y="47"/>
                  </a:cubicBezTo>
                  <a:cubicBezTo>
                    <a:pt x="40" y="132"/>
                    <a:pt x="40" y="132"/>
                    <a:pt x="40" y="132"/>
                  </a:cubicBezTo>
                  <a:cubicBezTo>
                    <a:pt x="45" y="127"/>
                    <a:pt x="45" y="127"/>
                    <a:pt x="45" y="127"/>
                  </a:cubicBezTo>
                  <a:cubicBezTo>
                    <a:pt x="52" y="134"/>
                    <a:pt x="52" y="134"/>
                    <a:pt x="52" y="134"/>
                  </a:cubicBezTo>
                  <a:cubicBezTo>
                    <a:pt x="40" y="146"/>
                    <a:pt x="40" y="146"/>
                    <a:pt x="40" y="146"/>
                  </a:cubicBezTo>
                  <a:cubicBezTo>
                    <a:pt x="40" y="164"/>
                    <a:pt x="40" y="164"/>
                    <a:pt x="40" y="164"/>
                  </a:cubicBezTo>
                  <a:cubicBezTo>
                    <a:pt x="54" y="173"/>
                    <a:pt x="71" y="179"/>
                    <a:pt x="90" y="179"/>
                  </a:cubicBezTo>
                  <a:cubicBezTo>
                    <a:pt x="90" y="171"/>
                    <a:pt x="90" y="171"/>
                    <a:pt x="90" y="171"/>
                  </a:cubicBezTo>
                  <a:cubicBezTo>
                    <a:pt x="84" y="171"/>
                    <a:pt x="84" y="171"/>
                    <a:pt x="84" y="171"/>
                  </a:cubicBezTo>
                  <a:cubicBezTo>
                    <a:pt x="84" y="147"/>
                    <a:pt x="84" y="147"/>
                    <a:pt x="84" y="147"/>
                  </a:cubicBezTo>
                  <a:cubicBezTo>
                    <a:pt x="90" y="147"/>
                    <a:pt x="90" y="147"/>
                    <a:pt x="90" y="147"/>
                  </a:cubicBezTo>
                  <a:cubicBezTo>
                    <a:pt x="90" y="97"/>
                    <a:pt x="90" y="97"/>
                    <a:pt x="90" y="97"/>
                  </a:cubicBezTo>
                  <a:cubicBezTo>
                    <a:pt x="68" y="76"/>
                    <a:pt x="68" y="76"/>
                    <a:pt x="68" y="76"/>
                  </a:cubicBezTo>
                  <a:cubicBezTo>
                    <a:pt x="75" y="69"/>
                    <a:pt x="75" y="69"/>
                    <a:pt x="75" y="69"/>
                  </a:cubicBezTo>
                  <a:cubicBezTo>
                    <a:pt x="75" y="69"/>
                    <a:pt x="75" y="69"/>
                    <a:pt x="75" y="69"/>
                  </a:cubicBezTo>
                  <a:cubicBezTo>
                    <a:pt x="90" y="82"/>
                    <a:pt x="90" y="82"/>
                    <a:pt x="90" y="82"/>
                  </a:cubicBezTo>
                  <a:cubicBezTo>
                    <a:pt x="90" y="31"/>
                    <a:pt x="90" y="31"/>
                    <a:pt x="90" y="31"/>
                  </a:cubicBezTo>
                  <a:cubicBezTo>
                    <a:pt x="84" y="31"/>
                    <a:pt x="84" y="31"/>
                    <a:pt x="84" y="31"/>
                  </a:cubicBezTo>
                  <a:cubicBezTo>
                    <a:pt x="84" y="8"/>
                    <a:pt x="84" y="8"/>
                    <a:pt x="84" y="8"/>
                  </a:cubicBezTo>
                  <a:cubicBezTo>
                    <a:pt x="84" y="8"/>
                    <a:pt x="84" y="8"/>
                    <a:pt x="84" y="8"/>
                  </a:cubicBezTo>
                  <a:cubicBezTo>
                    <a:pt x="90" y="8"/>
                    <a:pt x="90" y="8"/>
                    <a:pt x="90" y="8"/>
                  </a:cubicBezTo>
                  <a:lnTo>
                    <a:pt x="90" y="0"/>
                  </a:lnTo>
                  <a:close/>
                  <a:moveTo>
                    <a:pt x="40" y="15"/>
                  </a:moveTo>
                  <a:cubicBezTo>
                    <a:pt x="32" y="20"/>
                    <a:pt x="26" y="27"/>
                    <a:pt x="20" y="34"/>
                  </a:cubicBezTo>
                  <a:cubicBezTo>
                    <a:pt x="20" y="84"/>
                    <a:pt x="20" y="84"/>
                    <a:pt x="20" y="84"/>
                  </a:cubicBezTo>
                  <a:cubicBezTo>
                    <a:pt x="32" y="84"/>
                    <a:pt x="32" y="84"/>
                    <a:pt x="32" y="84"/>
                  </a:cubicBezTo>
                  <a:cubicBezTo>
                    <a:pt x="32" y="84"/>
                    <a:pt x="32" y="84"/>
                    <a:pt x="32" y="84"/>
                  </a:cubicBezTo>
                  <a:cubicBezTo>
                    <a:pt x="32" y="95"/>
                    <a:pt x="32" y="95"/>
                    <a:pt x="32" y="95"/>
                  </a:cubicBezTo>
                  <a:cubicBezTo>
                    <a:pt x="20" y="95"/>
                    <a:pt x="20" y="95"/>
                    <a:pt x="20" y="95"/>
                  </a:cubicBezTo>
                  <a:cubicBezTo>
                    <a:pt x="20" y="145"/>
                    <a:pt x="20" y="145"/>
                    <a:pt x="20" y="145"/>
                  </a:cubicBezTo>
                  <a:cubicBezTo>
                    <a:pt x="26" y="152"/>
                    <a:pt x="32" y="159"/>
                    <a:pt x="40" y="164"/>
                  </a:cubicBezTo>
                  <a:cubicBezTo>
                    <a:pt x="40" y="146"/>
                    <a:pt x="40" y="146"/>
                    <a:pt x="40" y="146"/>
                  </a:cubicBezTo>
                  <a:cubicBezTo>
                    <a:pt x="35" y="151"/>
                    <a:pt x="35" y="151"/>
                    <a:pt x="35" y="151"/>
                  </a:cubicBezTo>
                  <a:cubicBezTo>
                    <a:pt x="35" y="151"/>
                    <a:pt x="35" y="151"/>
                    <a:pt x="35" y="151"/>
                  </a:cubicBezTo>
                  <a:cubicBezTo>
                    <a:pt x="28" y="144"/>
                    <a:pt x="28" y="144"/>
                    <a:pt x="28" y="144"/>
                  </a:cubicBezTo>
                  <a:cubicBezTo>
                    <a:pt x="40" y="132"/>
                    <a:pt x="40" y="132"/>
                    <a:pt x="40" y="132"/>
                  </a:cubicBezTo>
                  <a:cubicBezTo>
                    <a:pt x="40" y="47"/>
                    <a:pt x="40" y="47"/>
                    <a:pt x="40" y="47"/>
                  </a:cubicBezTo>
                  <a:cubicBezTo>
                    <a:pt x="28" y="35"/>
                    <a:pt x="28" y="35"/>
                    <a:pt x="28" y="35"/>
                  </a:cubicBezTo>
                  <a:cubicBezTo>
                    <a:pt x="35" y="28"/>
                    <a:pt x="35" y="28"/>
                    <a:pt x="35" y="28"/>
                  </a:cubicBezTo>
                  <a:cubicBezTo>
                    <a:pt x="35" y="28"/>
                    <a:pt x="35" y="28"/>
                    <a:pt x="35" y="28"/>
                  </a:cubicBezTo>
                  <a:cubicBezTo>
                    <a:pt x="40" y="33"/>
                    <a:pt x="40" y="33"/>
                    <a:pt x="40" y="33"/>
                  </a:cubicBezTo>
                  <a:lnTo>
                    <a:pt x="40" y="15"/>
                  </a:lnTo>
                  <a:close/>
                  <a:moveTo>
                    <a:pt x="20" y="34"/>
                  </a:moveTo>
                  <a:cubicBezTo>
                    <a:pt x="8" y="49"/>
                    <a:pt x="0" y="68"/>
                    <a:pt x="0" y="89"/>
                  </a:cubicBezTo>
                  <a:cubicBezTo>
                    <a:pt x="0" y="110"/>
                    <a:pt x="8" y="130"/>
                    <a:pt x="20" y="145"/>
                  </a:cubicBezTo>
                  <a:cubicBezTo>
                    <a:pt x="20" y="95"/>
                    <a:pt x="20" y="95"/>
                    <a:pt x="20" y="95"/>
                  </a:cubicBezTo>
                  <a:cubicBezTo>
                    <a:pt x="8" y="95"/>
                    <a:pt x="8" y="95"/>
                    <a:pt x="8" y="95"/>
                  </a:cubicBezTo>
                  <a:cubicBezTo>
                    <a:pt x="8" y="84"/>
                    <a:pt x="8" y="84"/>
                    <a:pt x="8" y="84"/>
                  </a:cubicBezTo>
                  <a:cubicBezTo>
                    <a:pt x="20" y="84"/>
                    <a:pt x="20" y="84"/>
                    <a:pt x="20" y="84"/>
                  </a:cubicBezTo>
                  <a:lnTo>
                    <a:pt x="20" y="34"/>
                  </a:ln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72" name="组合 71"/>
          <p:cNvGrpSpPr/>
          <p:nvPr/>
        </p:nvGrpSpPr>
        <p:grpSpPr>
          <a:xfrm>
            <a:off x="4204766" y="2873031"/>
            <a:ext cx="1619608" cy="1619590"/>
            <a:chOff x="4150109" y="1122184"/>
            <a:chExt cx="1872208" cy="1872189"/>
          </a:xfrm>
        </p:grpSpPr>
        <p:grpSp>
          <p:nvGrpSpPr>
            <p:cNvPr id="74" name="组合 73"/>
            <p:cNvGrpSpPr/>
            <p:nvPr/>
          </p:nvGrpSpPr>
          <p:grpSpPr>
            <a:xfrm>
              <a:off x="4150109" y="1122184"/>
              <a:ext cx="1872208" cy="1872189"/>
              <a:chOff x="1517330" y="1125257"/>
              <a:chExt cx="2204282" cy="2204282"/>
            </a:xfrm>
          </p:grpSpPr>
          <p:sp>
            <p:nvSpPr>
              <p:cNvPr id="79" name="椭圆 78"/>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82" name="椭圆 81"/>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77" name="任意多边形 76"/>
            <p:cNvSpPr/>
            <p:nvPr/>
          </p:nvSpPr>
          <p:spPr bwMode="auto">
            <a:xfrm>
              <a:off x="4775995" y="1682349"/>
              <a:ext cx="620436" cy="751859"/>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250" advTm="1000">
        <p14:switch dir="r"/>
      </p:transition>
    </mc:Choice>
    <mc:Fallback>
      <p:transition spd="slow" advTm="1000">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35000" fill="hold" nodeType="withEffect" p14:presetBounceEnd="55000">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14:bounceEnd="55000">
                                          <p:cBhvr additive="base">
                                            <p:cTn id="7" dur="2000" fill="hold"/>
                                            <p:tgtEl>
                                              <p:spTgt spid="33"/>
                                            </p:tgtEl>
                                            <p:attrNameLst>
                                              <p:attrName>ppt_x</p:attrName>
                                            </p:attrNameLst>
                                          </p:cBhvr>
                                          <p:tavLst>
                                            <p:tav tm="0">
                                              <p:val>
                                                <p:strVal val="#ppt_x"/>
                                              </p:val>
                                            </p:tav>
                                            <p:tav tm="100000">
                                              <p:val>
                                                <p:strVal val="#ppt_x"/>
                                              </p:val>
                                            </p:tav>
                                          </p:tavLst>
                                        </p:anim>
                                        <p:anim calcmode="lin" valueType="num" p14:bounceEnd="55000">
                                          <p:cBhvr additive="base">
                                            <p:cTn id="8" dur="2000" fill="hold"/>
                                            <p:tgtEl>
                                              <p:spTgt spid="33"/>
                                            </p:tgtEl>
                                            <p:attrNameLst>
                                              <p:attrName>ppt_y</p:attrName>
                                            </p:attrNameLst>
                                          </p:cBhvr>
                                          <p:tavLst>
                                            <p:tav tm="0">
                                              <p:val>
                                                <p:strVal val="0-#ppt_h/2"/>
                                              </p:val>
                                            </p:tav>
                                            <p:tav tm="100000">
                                              <p:val>
                                                <p:strVal val="#ppt_y"/>
                                              </p:val>
                                            </p:tav>
                                          </p:tavLst>
                                        </p:anim>
                                      </p:childTnLst>
                                    </p:cTn>
                                  </p:par>
                                  <p:par>
                                    <p:cTn id="9" presetID="56" presetClass="entr" presetSubtype="0" fill="hold" grpId="0" nodeType="withEffect">
                                      <p:stCondLst>
                                        <p:cond delay="1000"/>
                                      </p:stCondLst>
                                      <p:iterate type="lt">
                                        <p:tmPct val="10000"/>
                                      </p:iterate>
                                      <p:childTnLst>
                                        <p:set>
                                          <p:cBhvr>
                                            <p:cTn id="10" dur="1" fill="hold">
                                              <p:stCondLst>
                                                <p:cond delay="0"/>
                                              </p:stCondLst>
                                            </p:cTn>
                                            <p:tgtEl>
                                              <p:spTgt spid="62"/>
                                            </p:tgtEl>
                                            <p:attrNameLst>
                                              <p:attrName>style.visibility</p:attrName>
                                            </p:attrNameLst>
                                          </p:cBhvr>
                                          <p:to>
                                            <p:strVal val="visible"/>
                                          </p:to>
                                        </p:set>
                                        <p:anim by="(-#ppt_w*2)" calcmode="lin" valueType="num">
                                          <p:cBhvr rctx="PPT">
                                            <p:cTn id="11" dur="500" autoRev="1" fill="hold">
                                              <p:stCondLst>
                                                <p:cond delay="0"/>
                                              </p:stCondLst>
                                            </p:cTn>
                                            <p:tgtEl>
                                              <p:spTgt spid="62"/>
                                            </p:tgtEl>
                                            <p:attrNameLst>
                                              <p:attrName>ppt_w</p:attrName>
                                            </p:attrNameLst>
                                          </p:cBhvr>
                                        </p:anim>
                                        <p:anim by="(#ppt_w*0.50)" calcmode="lin" valueType="num">
                                          <p:cBhvr>
                                            <p:cTn id="12" dur="500" decel="50000" autoRev="1" fill="hold">
                                              <p:stCondLst>
                                                <p:cond delay="0"/>
                                              </p:stCondLst>
                                            </p:cTn>
                                            <p:tgtEl>
                                              <p:spTgt spid="62"/>
                                            </p:tgtEl>
                                            <p:attrNameLst>
                                              <p:attrName>ppt_x</p:attrName>
                                            </p:attrNameLst>
                                          </p:cBhvr>
                                        </p:anim>
                                        <p:anim from="(-#ppt_h/2)" to="(#ppt_y)" calcmode="lin" valueType="num">
                                          <p:cBhvr>
                                            <p:cTn id="13" dur="1000" fill="hold">
                                              <p:stCondLst>
                                                <p:cond delay="0"/>
                                              </p:stCondLst>
                                            </p:cTn>
                                            <p:tgtEl>
                                              <p:spTgt spid="62"/>
                                            </p:tgtEl>
                                            <p:attrNameLst>
                                              <p:attrName>ppt_y</p:attrName>
                                            </p:attrNameLst>
                                          </p:cBhvr>
                                        </p:anim>
                                        <p:animRot by="21600000">
                                          <p:cBhvr>
                                            <p:cTn id="14" dur="1000" fill="hold">
                                              <p:stCondLst>
                                                <p:cond delay="0"/>
                                              </p:stCondLst>
                                            </p:cTn>
                                            <p:tgtEl>
                                              <p:spTgt spid="62"/>
                                            </p:tgtEl>
                                            <p:attrNameLst>
                                              <p:attrName>r</p:attrName>
                                            </p:attrNameLst>
                                          </p:cBhvr>
                                        </p:animRot>
                                      </p:childTnLst>
                                    </p:cTn>
                                  </p:par>
                                  <p:par>
                                    <p:cTn id="15" presetID="22" presetClass="entr" presetSubtype="8" fill="hold" grpId="0" nodeType="withEffect">
                                      <p:stCondLst>
                                        <p:cond delay="1500"/>
                                      </p:stCondLst>
                                      <p:childTnLst>
                                        <p:set>
                                          <p:cBhvr>
                                            <p:cTn id="16" dur="1" fill="hold">
                                              <p:stCondLst>
                                                <p:cond delay="0"/>
                                              </p:stCondLst>
                                            </p:cTn>
                                            <p:tgtEl>
                                              <p:spTgt spid="63"/>
                                            </p:tgtEl>
                                            <p:attrNameLst>
                                              <p:attrName>style.visibility</p:attrName>
                                            </p:attrNameLst>
                                          </p:cBhvr>
                                          <p:to>
                                            <p:strVal val="visible"/>
                                          </p:to>
                                        </p:set>
                                        <p:animEffect transition="in" filter="wipe(left)">
                                          <p:cBhvr>
                                            <p:cTn id="17" dur="500"/>
                                            <p:tgtEl>
                                              <p:spTgt spid="63"/>
                                            </p:tgtEl>
                                          </p:cBhvr>
                                        </p:animEffect>
                                      </p:childTnLst>
                                    </p:cTn>
                                  </p:par>
                                </p:childTnLst>
                              </p:cTn>
                            </p:par>
                            <p:par>
                              <p:cTn id="18" fill="hold">
                                <p:stCondLst>
                                  <p:cond delay="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 calcmode="lin" valueType="num">
                                          <p:cBhvr>
                                            <p:cTn id="26" dur="500" fill="hold"/>
                                            <p:tgtEl>
                                              <p:spTgt spid="51"/>
                                            </p:tgtEl>
                                            <p:attrNameLst>
                                              <p:attrName>ppt_w</p:attrName>
                                            </p:attrNameLst>
                                          </p:cBhvr>
                                          <p:tavLst>
                                            <p:tav tm="0">
                                              <p:val>
                                                <p:fltVal val="0"/>
                                              </p:val>
                                            </p:tav>
                                            <p:tav tm="100000">
                                              <p:val>
                                                <p:strVal val="#ppt_w"/>
                                              </p:val>
                                            </p:tav>
                                          </p:tavLst>
                                        </p:anim>
                                        <p:anim calcmode="lin" valueType="num">
                                          <p:cBhvr>
                                            <p:cTn id="27" dur="500" fill="hold"/>
                                            <p:tgtEl>
                                              <p:spTgt spid="51"/>
                                            </p:tgtEl>
                                            <p:attrNameLst>
                                              <p:attrName>ppt_h</p:attrName>
                                            </p:attrNameLst>
                                          </p:cBhvr>
                                          <p:tavLst>
                                            <p:tav tm="0">
                                              <p:val>
                                                <p:fltVal val="0"/>
                                              </p:val>
                                            </p:tav>
                                            <p:tav tm="100000">
                                              <p:val>
                                                <p:strVal val="#ppt_h"/>
                                              </p:val>
                                            </p:tav>
                                          </p:tavLst>
                                        </p:anim>
                                        <p:animEffect transition="in" filter="fade">
                                          <p:cBhvr>
                                            <p:cTn id="28" dur="500"/>
                                            <p:tgtEl>
                                              <p:spTgt spid="51"/>
                                            </p:tgtEl>
                                          </p:cBhvr>
                                        </p:animEffect>
                                      </p:childTnLst>
                                    </p:cTn>
                                  </p:par>
                                  <p:par>
                                    <p:cTn id="29" presetID="53" presetClass="entr" presetSubtype="16" fill="hold" grpId="0" nodeType="withEffect">
                                      <p:stCondLst>
                                        <p:cond delay="200"/>
                                      </p:stCondLst>
                                      <p:childTnLst>
                                        <p:set>
                                          <p:cBhvr>
                                            <p:cTn id="30" dur="1" fill="hold">
                                              <p:stCondLst>
                                                <p:cond delay="0"/>
                                              </p:stCondLst>
                                            </p:cTn>
                                            <p:tgtEl>
                                              <p:spTgt spid="52"/>
                                            </p:tgtEl>
                                            <p:attrNameLst>
                                              <p:attrName>style.visibility</p:attrName>
                                            </p:attrNameLst>
                                          </p:cBhvr>
                                          <p:to>
                                            <p:strVal val="visible"/>
                                          </p:to>
                                        </p:set>
                                        <p:anim calcmode="lin" valueType="num">
                                          <p:cBhvr>
                                            <p:cTn id="31" dur="500" fill="hold"/>
                                            <p:tgtEl>
                                              <p:spTgt spid="52"/>
                                            </p:tgtEl>
                                            <p:attrNameLst>
                                              <p:attrName>ppt_w</p:attrName>
                                            </p:attrNameLst>
                                          </p:cBhvr>
                                          <p:tavLst>
                                            <p:tav tm="0">
                                              <p:val>
                                                <p:fltVal val="0"/>
                                              </p:val>
                                            </p:tav>
                                            <p:tav tm="100000">
                                              <p:val>
                                                <p:strVal val="#ppt_w"/>
                                              </p:val>
                                            </p:tav>
                                          </p:tavLst>
                                        </p:anim>
                                        <p:anim calcmode="lin" valueType="num">
                                          <p:cBhvr>
                                            <p:cTn id="32" dur="500" fill="hold"/>
                                            <p:tgtEl>
                                              <p:spTgt spid="52"/>
                                            </p:tgtEl>
                                            <p:attrNameLst>
                                              <p:attrName>ppt_h</p:attrName>
                                            </p:attrNameLst>
                                          </p:cBhvr>
                                          <p:tavLst>
                                            <p:tav tm="0">
                                              <p:val>
                                                <p:fltVal val="0"/>
                                              </p:val>
                                            </p:tav>
                                            <p:tav tm="100000">
                                              <p:val>
                                                <p:strVal val="#ppt_h"/>
                                              </p:val>
                                            </p:tav>
                                          </p:tavLst>
                                        </p:anim>
                                        <p:animEffect transition="in" filter="fade">
                                          <p:cBhvr>
                                            <p:cTn id="33" dur="500"/>
                                            <p:tgtEl>
                                              <p:spTgt spid="5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53"/>
                                            </p:tgtEl>
                                            <p:attrNameLst>
                                              <p:attrName>style.visibility</p:attrName>
                                            </p:attrNameLst>
                                          </p:cBhvr>
                                          <p:to>
                                            <p:strVal val="visible"/>
                                          </p:to>
                                        </p:set>
                                        <p:anim calcmode="lin" valueType="num">
                                          <p:cBhvr>
                                            <p:cTn id="36" dur="500" fill="hold"/>
                                            <p:tgtEl>
                                              <p:spTgt spid="53"/>
                                            </p:tgtEl>
                                            <p:attrNameLst>
                                              <p:attrName>ppt_w</p:attrName>
                                            </p:attrNameLst>
                                          </p:cBhvr>
                                          <p:tavLst>
                                            <p:tav tm="0">
                                              <p:val>
                                                <p:fltVal val="0"/>
                                              </p:val>
                                            </p:tav>
                                            <p:tav tm="100000">
                                              <p:val>
                                                <p:strVal val="#ppt_w"/>
                                              </p:val>
                                            </p:tav>
                                          </p:tavLst>
                                        </p:anim>
                                        <p:anim calcmode="lin" valueType="num">
                                          <p:cBhvr>
                                            <p:cTn id="37" dur="500" fill="hold"/>
                                            <p:tgtEl>
                                              <p:spTgt spid="53"/>
                                            </p:tgtEl>
                                            <p:attrNameLst>
                                              <p:attrName>ppt_h</p:attrName>
                                            </p:attrNameLst>
                                          </p:cBhvr>
                                          <p:tavLst>
                                            <p:tav tm="0">
                                              <p:val>
                                                <p:fltVal val="0"/>
                                              </p:val>
                                            </p:tav>
                                            <p:tav tm="100000">
                                              <p:val>
                                                <p:strVal val="#ppt_h"/>
                                              </p:val>
                                            </p:tav>
                                          </p:tavLst>
                                        </p:anim>
                                        <p:animEffect transition="in" filter="fade">
                                          <p:cBhvr>
                                            <p:cTn id="38" dur="500"/>
                                            <p:tgtEl>
                                              <p:spTgt spid="53"/>
                                            </p:tgtEl>
                                          </p:cBhvr>
                                        </p:animEffect>
                                      </p:childTnLst>
                                    </p:cTn>
                                  </p:par>
                                  <p:par>
                                    <p:cTn id="39" presetID="53" presetClass="entr" presetSubtype="16" fill="hold" grpId="0" nodeType="withEffect">
                                      <p:stCondLst>
                                        <p:cond delay="200"/>
                                      </p:stCondLst>
                                      <p:childTnLst>
                                        <p:set>
                                          <p:cBhvr>
                                            <p:cTn id="40" dur="1" fill="hold">
                                              <p:stCondLst>
                                                <p:cond delay="0"/>
                                              </p:stCondLst>
                                            </p:cTn>
                                            <p:tgtEl>
                                              <p:spTgt spid="54"/>
                                            </p:tgtEl>
                                            <p:attrNameLst>
                                              <p:attrName>style.visibility</p:attrName>
                                            </p:attrNameLst>
                                          </p:cBhvr>
                                          <p:to>
                                            <p:strVal val="visible"/>
                                          </p:to>
                                        </p:set>
                                        <p:anim calcmode="lin" valueType="num">
                                          <p:cBhvr>
                                            <p:cTn id="41" dur="500" fill="hold"/>
                                            <p:tgtEl>
                                              <p:spTgt spid="54"/>
                                            </p:tgtEl>
                                            <p:attrNameLst>
                                              <p:attrName>ppt_w</p:attrName>
                                            </p:attrNameLst>
                                          </p:cBhvr>
                                          <p:tavLst>
                                            <p:tav tm="0">
                                              <p:val>
                                                <p:fltVal val="0"/>
                                              </p:val>
                                            </p:tav>
                                            <p:tav tm="100000">
                                              <p:val>
                                                <p:strVal val="#ppt_w"/>
                                              </p:val>
                                            </p:tav>
                                          </p:tavLst>
                                        </p:anim>
                                        <p:anim calcmode="lin" valueType="num">
                                          <p:cBhvr>
                                            <p:cTn id="42" dur="500" fill="hold"/>
                                            <p:tgtEl>
                                              <p:spTgt spid="54"/>
                                            </p:tgtEl>
                                            <p:attrNameLst>
                                              <p:attrName>ppt_h</p:attrName>
                                            </p:attrNameLst>
                                          </p:cBhvr>
                                          <p:tavLst>
                                            <p:tav tm="0">
                                              <p:val>
                                                <p:fltVal val="0"/>
                                              </p:val>
                                            </p:tav>
                                            <p:tav tm="100000">
                                              <p:val>
                                                <p:strVal val="#ppt_h"/>
                                              </p:val>
                                            </p:tav>
                                          </p:tavLst>
                                        </p:anim>
                                        <p:animEffect transition="in" filter="fade">
                                          <p:cBhvr>
                                            <p:cTn id="43" dur="500"/>
                                            <p:tgtEl>
                                              <p:spTgt spid="54"/>
                                            </p:tgtEl>
                                          </p:cBhvr>
                                        </p:animEffect>
                                      </p:childTnLst>
                                    </p:cTn>
                                  </p:par>
                                  <p:par>
                                    <p:cTn id="44" presetID="53" presetClass="entr" presetSubtype="16" fill="hold" grpId="0" nodeType="withEffect">
                                      <p:stCondLst>
                                        <p:cond delay="200"/>
                                      </p:stCondLst>
                                      <p:childTnLst>
                                        <p:set>
                                          <p:cBhvr>
                                            <p:cTn id="45" dur="1" fill="hold">
                                              <p:stCondLst>
                                                <p:cond delay="0"/>
                                              </p:stCondLst>
                                            </p:cTn>
                                            <p:tgtEl>
                                              <p:spTgt spid="55"/>
                                            </p:tgtEl>
                                            <p:attrNameLst>
                                              <p:attrName>style.visibility</p:attrName>
                                            </p:attrNameLst>
                                          </p:cBhvr>
                                          <p:to>
                                            <p:strVal val="visible"/>
                                          </p:to>
                                        </p:set>
                                        <p:anim calcmode="lin" valueType="num">
                                          <p:cBhvr>
                                            <p:cTn id="46" dur="500" fill="hold"/>
                                            <p:tgtEl>
                                              <p:spTgt spid="55"/>
                                            </p:tgtEl>
                                            <p:attrNameLst>
                                              <p:attrName>ppt_w</p:attrName>
                                            </p:attrNameLst>
                                          </p:cBhvr>
                                          <p:tavLst>
                                            <p:tav tm="0">
                                              <p:val>
                                                <p:fltVal val="0"/>
                                              </p:val>
                                            </p:tav>
                                            <p:tav tm="100000">
                                              <p:val>
                                                <p:strVal val="#ppt_w"/>
                                              </p:val>
                                            </p:tav>
                                          </p:tavLst>
                                        </p:anim>
                                        <p:anim calcmode="lin" valueType="num">
                                          <p:cBhvr>
                                            <p:cTn id="47" dur="500" fill="hold"/>
                                            <p:tgtEl>
                                              <p:spTgt spid="55"/>
                                            </p:tgtEl>
                                            <p:attrNameLst>
                                              <p:attrName>ppt_h</p:attrName>
                                            </p:attrNameLst>
                                          </p:cBhvr>
                                          <p:tavLst>
                                            <p:tav tm="0">
                                              <p:val>
                                                <p:fltVal val="0"/>
                                              </p:val>
                                            </p:tav>
                                            <p:tav tm="100000">
                                              <p:val>
                                                <p:strVal val="#ppt_h"/>
                                              </p:val>
                                            </p:tav>
                                          </p:tavLst>
                                        </p:anim>
                                        <p:animEffect transition="in" filter="fade">
                                          <p:cBhvr>
                                            <p:cTn id="48" dur="500"/>
                                            <p:tgtEl>
                                              <p:spTgt spid="5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56"/>
                                            </p:tgtEl>
                                            <p:attrNameLst>
                                              <p:attrName>style.visibility</p:attrName>
                                            </p:attrNameLst>
                                          </p:cBhvr>
                                          <p:to>
                                            <p:strVal val="visible"/>
                                          </p:to>
                                        </p:set>
                                        <p:anim calcmode="lin" valueType="num">
                                          <p:cBhvr>
                                            <p:cTn id="51" dur="500" fill="hold"/>
                                            <p:tgtEl>
                                              <p:spTgt spid="56"/>
                                            </p:tgtEl>
                                            <p:attrNameLst>
                                              <p:attrName>ppt_w</p:attrName>
                                            </p:attrNameLst>
                                          </p:cBhvr>
                                          <p:tavLst>
                                            <p:tav tm="0">
                                              <p:val>
                                                <p:fltVal val="0"/>
                                              </p:val>
                                            </p:tav>
                                            <p:tav tm="100000">
                                              <p:val>
                                                <p:strVal val="#ppt_w"/>
                                              </p:val>
                                            </p:tav>
                                          </p:tavLst>
                                        </p:anim>
                                        <p:anim calcmode="lin" valueType="num">
                                          <p:cBhvr>
                                            <p:cTn id="52" dur="500" fill="hold"/>
                                            <p:tgtEl>
                                              <p:spTgt spid="56"/>
                                            </p:tgtEl>
                                            <p:attrNameLst>
                                              <p:attrName>ppt_h</p:attrName>
                                            </p:attrNameLst>
                                          </p:cBhvr>
                                          <p:tavLst>
                                            <p:tav tm="0">
                                              <p:val>
                                                <p:fltVal val="0"/>
                                              </p:val>
                                            </p:tav>
                                            <p:tav tm="100000">
                                              <p:val>
                                                <p:strVal val="#ppt_h"/>
                                              </p:val>
                                            </p:tav>
                                          </p:tavLst>
                                        </p:anim>
                                        <p:animEffect transition="in" filter="fade">
                                          <p:cBhvr>
                                            <p:cTn id="53" dur="500"/>
                                            <p:tgtEl>
                                              <p:spTgt spid="56"/>
                                            </p:tgtEl>
                                          </p:cBhvr>
                                        </p:animEffect>
                                      </p:childTnLst>
                                    </p:cTn>
                                  </p:par>
                                  <p:par>
                                    <p:cTn id="54" presetID="53" presetClass="entr" presetSubtype="16" fill="hold" grpId="0" nodeType="withEffect">
                                      <p:stCondLst>
                                        <p:cond delay="200"/>
                                      </p:stCondLst>
                                      <p:childTnLst>
                                        <p:set>
                                          <p:cBhvr>
                                            <p:cTn id="55" dur="1" fill="hold">
                                              <p:stCondLst>
                                                <p:cond delay="0"/>
                                              </p:stCondLst>
                                            </p:cTn>
                                            <p:tgtEl>
                                              <p:spTgt spid="57"/>
                                            </p:tgtEl>
                                            <p:attrNameLst>
                                              <p:attrName>style.visibility</p:attrName>
                                            </p:attrNameLst>
                                          </p:cBhvr>
                                          <p:to>
                                            <p:strVal val="visible"/>
                                          </p:to>
                                        </p:set>
                                        <p:anim calcmode="lin" valueType="num">
                                          <p:cBhvr>
                                            <p:cTn id="56" dur="500" fill="hold"/>
                                            <p:tgtEl>
                                              <p:spTgt spid="57"/>
                                            </p:tgtEl>
                                            <p:attrNameLst>
                                              <p:attrName>ppt_w</p:attrName>
                                            </p:attrNameLst>
                                          </p:cBhvr>
                                          <p:tavLst>
                                            <p:tav tm="0">
                                              <p:val>
                                                <p:fltVal val="0"/>
                                              </p:val>
                                            </p:tav>
                                            <p:tav tm="100000">
                                              <p:val>
                                                <p:strVal val="#ppt_w"/>
                                              </p:val>
                                            </p:tav>
                                          </p:tavLst>
                                        </p:anim>
                                        <p:anim calcmode="lin" valueType="num">
                                          <p:cBhvr>
                                            <p:cTn id="57" dur="500" fill="hold"/>
                                            <p:tgtEl>
                                              <p:spTgt spid="57"/>
                                            </p:tgtEl>
                                            <p:attrNameLst>
                                              <p:attrName>ppt_h</p:attrName>
                                            </p:attrNameLst>
                                          </p:cBhvr>
                                          <p:tavLst>
                                            <p:tav tm="0">
                                              <p:val>
                                                <p:fltVal val="0"/>
                                              </p:val>
                                            </p:tav>
                                            <p:tav tm="100000">
                                              <p:val>
                                                <p:strVal val="#ppt_h"/>
                                              </p:val>
                                            </p:tav>
                                          </p:tavLst>
                                        </p:anim>
                                        <p:animEffect transition="in" filter="fade">
                                          <p:cBhvr>
                                            <p:cTn id="58" dur="500"/>
                                            <p:tgtEl>
                                              <p:spTgt spid="5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500" fill="hold"/>
                                            <p:tgtEl>
                                              <p:spTgt spid="58"/>
                                            </p:tgtEl>
                                            <p:attrNameLst>
                                              <p:attrName>ppt_w</p:attrName>
                                            </p:attrNameLst>
                                          </p:cBhvr>
                                          <p:tavLst>
                                            <p:tav tm="0">
                                              <p:val>
                                                <p:fltVal val="0"/>
                                              </p:val>
                                            </p:tav>
                                            <p:tav tm="100000">
                                              <p:val>
                                                <p:strVal val="#ppt_w"/>
                                              </p:val>
                                            </p:tav>
                                          </p:tavLst>
                                        </p:anim>
                                        <p:anim calcmode="lin" valueType="num">
                                          <p:cBhvr>
                                            <p:cTn id="62" dur="500" fill="hold"/>
                                            <p:tgtEl>
                                              <p:spTgt spid="58"/>
                                            </p:tgtEl>
                                            <p:attrNameLst>
                                              <p:attrName>ppt_h</p:attrName>
                                            </p:attrNameLst>
                                          </p:cBhvr>
                                          <p:tavLst>
                                            <p:tav tm="0">
                                              <p:val>
                                                <p:fltVal val="0"/>
                                              </p:val>
                                            </p:tav>
                                            <p:tav tm="100000">
                                              <p:val>
                                                <p:strVal val="#ppt_h"/>
                                              </p:val>
                                            </p:tav>
                                          </p:tavLst>
                                        </p:anim>
                                        <p:animEffect transition="in" filter="fade">
                                          <p:cBhvr>
                                            <p:cTn id="63" dur="500"/>
                                            <p:tgtEl>
                                              <p:spTgt spid="58"/>
                                            </p:tgtEl>
                                          </p:cBhvr>
                                        </p:animEffect>
                                      </p:childTnLst>
                                    </p:cTn>
                                  </p:par>
                                  <p:par>
                                    <p:cTn id="64" presetID="53" presetClass="entr" presetSubtype="16" fill="hold" grpId="0" nodeType="withEffect">
                                      <p:stCondLst>
                                        <p:cond delay="400"/>
                                      </p:stCondLst>
                                      <p:childTnLst>
                                        <p:set>
                                          <p:cBhvr>
                                            <p:cTn id="65" dur="1" fill="hold">
                                              <p:stCondLst>
                                                <p:cond delay="0"/>
                                              </p:stCondLst>
                                            </p:cTn>
                                            <p:tgtEl>
                                              <p:spTgt spid="59"/>
                                            </p:tgtEl>
                                            <p:attrNameLst>
                                              <p:attrName>style.visibility</p:attrName>
                                            </p:attrNameLst>
                                          </p:cBhvr>
                                          <p:to>
                                            <p:strVal val="visible"/>
                                          </p:to>
                                        </p:set>
                                        <p:anim calcmode="lin" valueType="num">
                                          <p:cBhvr>
                                            <p:cTn id="66" dur="500" fill="hold"/>
                                            <p:tgtEl>
                                              <p:spTgt spid="59"/>
                                            </p:tgtEl>
                                            <p:attrNameLst>
                                              <p:attrName>ppt_w</p:attrName>
                                            </p:attrNameLst>
                                          </p:cBhvr>
                                          <p:tavLst>
                                            <p:tav tm="0">
                                              <p:val>
                                                <p:fltVal val="0"/>
                                              </p:val>
                                            </p:tav>
                                            <p:tav tm="100000">
                                              <p:val>
                                                <p:strVal val="#ppt_w"/>
                                              </p:val>
                                            </p:tav>
                                          </p:tavLst>
                                        </p:anim>
                                        <p:anim calcmode="lin" valueType="num">
                                          <p:cBhvr>
                                            <p:cTn id="67" dur="500" fill="hold"/>
                                            <p:tgtEl>
                                              <p:spTgt spid="59"/>
                                            </p:tgtEl>
                                            <p:attrNameLst>
                                              <p:attrName>ppt_h</p:attrName>
                                            </p:attrNameLst>
                                          </p:cBhvr>
                                          <p:tavLst>
                                            <p:tav tm="0">
                                              <p:val>
                                                <p:fltVal val="0"/>
                                              </p:val>
                                            </p:tav>
                                            <p:tav tm="100000">
                                              <p:val>
                                                <p:strVal val="#ppt_h"/>
                                              </p:val>
                                            </p:tav>
                                          </p:tavLst>
                                        </p:anim>
                                        <p:animEffect transition="in" filter="fade">
                                          <p:cBhvr>
                                            <p:cTn id="68" dur="500"/>
                                            <p:tgtEl>
                                              <p:spTgt spid="59"/>
                                            </p:tgtEl>
                                          </p:cBhvr>
                                        </p:animEffect>
                                      </p:childTnLst>
                                    </p:cTn>
                                  </p:par>
                                  <p:par>
                                    <p:cTn id="69" presetID="53" presetClass="entr" presetSubtype="16" fill="hold" grpId="0" nodeType="withEffect">
                                      <p:stCondLst>
                                        <p:cond delay="200"/>
                                      </p:stCondLst>
                                      <p:childTnLst>
                                        <p:set>
                                          <p:cBhvr>
                                            <p:cTn id="70" dur="1" fill="hold">
                                              <p:stCondLst>
                                                <p:cond delay="0"/>
                                              </p:stCondLst>
                                            </p:cTn>
                                            <p:tgtEl>
                                              <p:spTgt spid="60"/>
                                            </p:tgtEl>
                                            <p:attrNameLst>
                                              <p:attrName>style.visibility</p:attrName>
                                            </p:attrNameLst>
                                          </p:cBhvr>
                                          <p:to>
                                            <p:strVal val="visible"/>
                                          </p:to>
                                        </p:set>
                                        <p:anim calcmode="lin" valueType="num">
                                          <p:cBhvr>
                                            <p:cTn id="71" dur="500" fill="hold"/>
                                            <p:tgtEl>
                                              <p:spTgt spid="60"/>
                                            </p:tgtEl>
                                            <p:attrNameLst>
                                              <p:attrName>ppt_w</p:attrName>
                                            </p:attrNameLst>
                                          </p:cBhvr>
                                          <p:tavLst>
                                            <p:tav tm="0">
                                              <p:val>
                                                <p:fltVal val="0"/>
                                              </p:val>
                                            </p:tav>
                                            <p:tav tm="100000">
                                              <p:val>
                                                <p:strVal val="#ppt_w"/>
                                              </p:val>
                                            </p:tav>
                                          </p:tavLst>
                                        </p:anim>
                                        <p:anim calcmode="lin" valueType="num">
                                          <p:cBhvr>
                                            <p:cTn id="72" dur="500" fill="hold"/>
                                            <p:tgtEl>
                                              <p:spTgt spid="60"/>
                                            </p:tgtEl>
                                            <p:attrNameLst>
                                              <p:attrName>ppt_h</p:attrName>
                                            </p:attrNameLst>
                                          </p:cBhvr>
                                          <p:tavLst>
                                            <p:tav tm="0">
                                              <p:val>
                                                <p:fltVal val="0"/>
                                              </p:val>
                                            </p:tav>
                                            <p:tav tm="100000">
                                              <p:val>
                                                <p:strVal val="#ppt_h"/>
                                              </p:val>
                                            </p:tav>
                                          </p:tavLst>
                                        </p:anim>
                                        <p:animEffect transition="in" filter="fade">
                                          <p:cBhvr>
                                            <p:cTn id="73" dur="500"/>
                                            <p:tgtEl>
                                              <p:spTgt spid="60"/>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61"/>
                                            </p:tgtEl>
                                            <p:attrNameLst>
                                              <p:attrName>style.visibility</p:attrName>
                                            </p:attrNameLst>
                                          </p:cBhvr>
                                          <p:to>
                                            <p:strVal val="visible"/>
                                          </p:to>
                                        </p:set>
                                        <p:anim calcmode="lin" valueType="num">
                                          <p:cBhvr>
                                            <p:cTn id="76" dur="500" fill="hold"/>
                                            <p:tgtEl>
                                              <p:spTgt spid="61"/>
                                            </p:tgtEl>
                                            <p:attrNameLst>
                                              <p:attrName>ppt_w</p:attrName>
                                            </p:attrNameLst>
                                          </p:cBhvr>
                                          <p:tavLst>
                                            <p:tav tm="0">
                                              <p:val>
                                                <p:fltVal val="0"/>
                                              </p:val>
                                            </p:tav>
                                            <p:tav tm="100000">
                                              <p:val>
                                                <p:strVal val="#ppt_w"/>
                                              </p:val>
                                            </p:tav>
                                          </p:tavLst>
                                        </p:anim>
                                        <p:anim calcmode="lin" valueType="num">
                                          <p:cBhvr>
                                            <p:cTn id="77" dur="500" fill="hold"/>
                                            <p:tgtEl>
                                              <p:spTgt spid="61"/>
                                            </p:tgtEl>
                                            <p:attrNameLst>
                                              <p:attrName>ppt_h</p:attrName>
                                            </p:attrNameLst>
                                          </p:cBhvr>
                                          <p:tavLst>
                                            <p:tav tm="0">
                                              <p:val>
                                                <p:fltVal val="0"/>
                                              </p:val>
                                            </p:tav>
                                            <p:tav tm="100000">
                                              <p:val>
                                                <p:strVal val="#ppt_h"/>
                                              </p:val>
                                            </p:tav>
                                          </p:tavLst>
                                        </p:anim>
                                        <p:animEffect transition="in" filter="fade">
                                          <p:cBhvr>
                                            <p:cTn id="78" dur="500"/>
                                            <p:tgtEl>
                                              <p:spTgt spid="61"/>
                                            </p:tgtEl>
                                          </p:cBhvr>
                                        </p:animEffect>
                                      </p:childTnLst>
                                    </p:cTn>
                                  </p:par>
                                </p:childTnLst>
                              </p:cTn>
                            </p:par>
                            <p:par>
                              <p:cTn id="79" fill="hold">
                                <p:stCondLst>
                                  <p:cond delay="500"/>
                                </p:stCondLst>
                                <p:childTnLst>
                                  <p:par>
                                    <p:cTn id="80" presetID="53" presetClass="entr" presetSubtype="16" fill="hold" nodeType="afterEffect">
                                      <p:stCondLst>
                                        <p:cond delay="0"/>
                                      </p:stCondLst>
                                      <p:childTnLst>
                                        <p:set>
                                          <p:cBhvr>
                                            <p:cTn id="81" dur="1" fill="hold">
                                              <p:stCondLst>
                                                <p:cond delay="0"/>
                                              </p:stCondLst>
                                            </p:cTn>
                                            <p:tgtEl>
                                              <p:spTgt spid="45"/>
                                            </p:tgtEl>
                                            <p:attrNameLst>
                                              <p:attrName>style.visibility</p:attrName>
                                            </p:attrNameLst>
                                          </p:cBhvr>
                                          <p:to>
                                            <p:strVal val="visible"/>
                                          </p:to>
                                        </p:set>
                                        <p:anim calcmode="lin" valueType="num">
                                          <p:cBhvr>
                                            <p:cTn id="82" dur="500" fill="hold"/>
                                            <p:tgtEl>
                                              <p:spTgt spid="45"/>
                                            </p:tgtEl>
                                            <p:attrNameLst>
                                              <p:attrName>ppt_w</p:attrName>
                                            </p:attrNameLst>
                                          </p:cBhvr>
                                          <p:tavLst>
                                            <p:tav tm="0">
                                              <p:val>
                                                <p:fltVal val="0"/>
                                              </p:val>
                                            </p:tav>
                                            <p:tav tm="100000">
                                              <p:val>
                                                <p:strVal val="#ppt_w"/>
                                              </p:val>
                                            </p:tav>
                                          </p:tavLst>
                                        </p:anim>
                                        <p:anim calcmode="lin" valueType="num">
                                          <p:cBhvr>
                                            <p:cTn id="83" dur="500" fill="hold"/>
                                            <p:tgtEl>
                                              <p:spTgt spid="45"/>
                                            </p:tgtEl>
                                            <p:attrNameLst>
                                              <p:attrName>ppt_h</p:attrName>
                                            </p:attrNameLst>
                                          </p:cBhvr>
                                          <p:tavLst>
                                            <p:tav tm="0">
                                              <p:val>
                                                <p:fltVal val="0"/>
                                              </p:val>
                                            </p:tav>
                                            <p:tav tm="100000">
                                              <p:val>
                                                <p:strVal val="#ppt_h"/>
                                              </p:val>
                                            </p:tav>
                                          </p:tavLst>
                                        </p:anim>
                                        <p:animEffect transition="in" filter="fade">
                                          <p:cBhvr>
                                            <p:cTn id="84" dur="500"/>
                                            <p:tgtEl>
                                              <p:spTgt spid="45"/>
                                            </p:tgtEl>
                                          </p:cBhvr>
                                        </p:animEffect>
                                      </p:childTnLst>
                                    </p:cTn>
                                  </p:par>
                                  <p:par>
                                    <p:cTn id="85" presetID="53" presetClass="entr" presetSubtype="16" fill="hold" nodeType="withEffect">
                                      <p:stCondLst>
                                        <p:cond delay="100"/>
                                      </p:stCondLst>
                                      <p:childTnLst>
                                        <p:set>
                                          <p:cBhvr>
                                            <p:cTn id="86" dur="1" fill="hold">
                                              <p:stCondLst>
                                                <p:cond delay="0"/>
                                              </p:stCondLst>
                                            </p:cTn>
                                            <p:tgtEl>
                                              <p:spTgt spid="72"/>
                                            </p:tgtEl>
                                            <p:attrNameLst>
                                              <p:attrName>style.visibility</p:attrName>
                                            </p:attrNameLst>
                                          </p:cBhvr>
                                          <p:to>
                                            <p:strVal val="visible"/>
                                          </p:to>
                                        </p:set>
                                        <p:anim calcmode="lin" valueType="num">
                                          <p:cBhvr>
                                            <p:cTn id="87" dur="500" fill="hold"/>
                                            <p:tgtEl>
                                              <p:spTgt spid="72"/>
                                            </p:tgtEl>
                                            <p:attrNameLst>
                                              <p:attrName>ppt_w</p:attrName>
                                            </p:attrNameLst>
                                          </p:cBhvr>
                                          <p:tavLst>
                                            <p:tav tm="0">
                                              <p:val>
                                                <p:fltVal val="0"/>
                                              </p:val>
                                            </p:tav>
                                            <p:tav tm="100000">
                                              <p:val>
                                                <p:strVal val="#ppt_w"/>
                                              </p:val>
                                            </p:tav>
                                          </p:tavLst>
                                        </p:anim>
                                        <p:anim calcmode="lin" valueType="num">
                                          <p:cBhvr>
                                            <p:cTn id="88" dur="500" fill="hold"/>
                                            <p:tgtEl>
                                              <p:spTgt spid="72"/>
                                            </p:tgtEl>
                                            <p:attrNameLst>
                                              <p:attrName>ppt_h</p:attrName>
                                            </p:attrNameLst>
                                          </p:cBhvr>
                                          <p:tavLst>
                                            <p:tav tm="0">
                                              <p:val>
                                                <p:fltVal val="0"/>
                                              </p:val>
                                            </p:tav>
                                            <p:tav tm="100000">
                                              <p:val>
                                                <p:strVal val="#ppt_h"/>
                                              </p:val>
                                            </p:tav>
                                          </p:tavLst>
                                        </p:anim>
                                        <p:animEffect transition="in" filter="fade">
                                          <p:cBhvr>
                                            <p:cTn id="89" dur="500"/>
                                            <p:tgtEl>
                                              <p:spTgt spid="72"/>
                                            </p:tgtEl>
                                          </p:cBhvr>
                                        </p:animEffect>
                                      </p:childTnLst>
                                    </p:cTn>
                                  </p:par>
                                  <p:par>
                                    <p:cTn id="90" presetID="53" presetClass="entr" presetSubtype="16" fill="hold" nodeType="withEffect">
                                      <p:stCondLst>
                                        <p:cond delay="200"/>
                                      </p:stCondLst>
                                      <p:childTnLst>
                                        <p:set>
                                          <p:cBhvr>
                                            <p:cTn id="91" dur="1" fill="hold">
                                              <p:stCondLst>
                                                <p:cond delay="0"/>
                                              </p:stCondLst>
                                            </p:cTn>
                                            <p:tgtEl>
                                              <p:spTgt spid="39"/>
                                            </p:tgtEl>
                                            <p:attrNameLst>
                                              <p:attrName>style.visibility</p:attrName>
                                            </p:attrNameLst>
                                          </p:cBhvr>
                                          <p:to>
                                            <p:strVal val="visible"/>
                                          </p:to>
                                        </p:set>
                                        <p:anim calcmode="lin" valueType="num">
                                          <p:cBhvr>
                                            <p:cTn id="92" dur="500" fill="hold"/>
                                            <p:tgtEl>
                                              <p:spTgt spid="39"/>
                                            </p:tgtEl>
                                            <p:attrNameLst>
                                              <p:attrName>ppt_w</p:attrName>
                                            </p:attrNameLst>
                                          </p:cBhvr>
                                          <p:tavLst>
                                            <p:tav tm="0">
                                              <p:val>
                                                <p:fltVal val="0"/>
                                              </p:val>
                                            </p:tav>
                                            <p:tav tm="100000">
                                              <p:val>
                                                <p:strVal val="#ppt_w"/>
                                              </p:val>
                                            </p:tav>
                                          </p:tavLst>
                                        </p:anim>
                                        <p:anim calcmode="lin" valueType="num">
                                          <p:cBhvr>
                                            <p:cTn id="93" dur="500" fill="hold"/>
                                            <p:tgtEl>
                                              <p:spTgt spid="39"/>
                                            </p:tgtEl>
                                            <p:attrNameLst>
                                              <p:attrName>ppt_h</p:attrName>
                                            </p:attrNameLst>
                                          </p:cBhvr>
                                          <p:tavLst>
                                            <p:tav tm="0">
                                              <p:val>
                                                <p:fltVal val="0"/>
                                              </p:val>
                                            </p:tav>
                                            <p:tav tm="100000">
                                              <p:val>
                                                <p:strVal val="#ppt_h"/>
                                              </p:val>
                                            </p:tav>
                                          </p:tavLst>
                                        </p:anim>
                                        <p:animEffect transition="in" filter="fade">
                                          <p:cBhvr>
                                            <p:cTn id="94" dur="500"/>
                                            <p:tgtEl>
                                              <p:spTgt spid="39"/>
                                            </p:tgtEl>
                                          </p:cBhvr>
                                        </p:animEffect>
                                      </p:childTnLst>
                                    </p:cTn>
                                  </p:par>
                                  <p:par>
                                    <p:cTn id="95" presetID="53" presetClass="entr" presetSubtype="16" fill="hold" nodeType="withEffect">
                                      <p:stCondLst>
                                        <p:cond delay="300"/>
                                      </p:stCondLst>
                                      <p:childTnLst>
                                        <p:set>
                                          <p:cBhvr>
                                            <p:cTn id="96" dur="1" fill="hold">
                                              <p:stCondLst>
                                                <p:cond delay="0"/>
                                              </p:stCondLst>
                                            </p:cTn>
                                            <p:tgtEl>
                                              <p:spTgt spid="64"/>
                                            </p:tgtEl>
                                            <p:attrNameLst>
                                              <p:attrName>style.visibility</p:attrName>
                                            </p:attrNameLst>
                                          </p:cBhvr>
                                          <p:to>
                                            <p:strVal val="visible"/>
                                          </p:to>
                                        </p:set>
                                        <p:anim calcmode="lin" valueType="num">
                                          <p:cBhvr>
                                            <p:cTn id="97" dur="500" fill="hold"/>
                                            <p:tgtEl>
                                              <p:spTgt spid="64"/>
                                            </p:tgtEl>
                                            <p:attrNameLst>
                                              <p:attrName>ppt_w</p:attrName>
                                            </p:attrNameLst>
                                          </p:cBhvr>
                                          <p:tavLst>
                                            <p:tav tm="0">
                                              <p:val>
                                                <p:fltVal val="0"/>
                                              </p:val>
                                            </p:tav>
                                            <p:tav tm="100000">
                                              <p:val>
                                                <p:strVal val="#ppt_w"/>
                                              </p:val>
                                            </p:tav>
                                          </p:tavLst>
                                        </p:anim>
                                        <p:anim calcmode="lin" valueType="num">
                                          <p:cBhvr>
                                            <p:cTn id="98" dur="500" fill="hold"/>
                                            <p:tgtEl>
                                              <p:spTgt spid="64"/>
                                            </p:tgtEl>
                                            <p:attrNameLst>
                                              <p:attrName>ppt_h</p:attrName>
                                            </p:attrNameLst>
                                          </p:cBhvr>
                                          <p:tavLst>
                                            <p:tav tm="0">
                                              <p:val>
                                                <p:fltVal val="0"/>
                                              </p:val>
                                            </p:tav>
                                            <p:tav tm="100000">
                                              <p:val>
                                                <p:strVal val="#ppt_h"/>
                                              </p:val>
                                            </p:tav>
                                          </p:tavLst>
                                        </p:anim>
                                        <p:animEffect transition="in" filter="fade">
                                          <p:cBhvr>
                                            <p:cTn id="99" dur="500"/>
                                            <p:tgtEl>
                                              <p:spTgt spid="64"/>
                                            </p:tgtEl>
                                          </p:cBhvr>
                                        </p:animEffect>
                                      </p:childTnLst>
                                    </p:cTn>
                                  </p:par>
                                </p:childTnLst>
                              </p:cTn>
                            </p:par>
                            <p:par>
                              <p:cTn id="100" fill="hold">
                                <p:stCondLst>
                                  <p:cond delay="1000"/>
                                </p:stCondLst>
                                <p:childTnLst>
                                  <p:par>
                                    <p:cTn id="101" presetID="2" presetClass="entr" presetSubtype="2" fill="hold" grpId="0" nodeType="after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500" fill="hold"/>
                                            <p:tgtEl>
                                              <p:spTgt spid="44"/>
                                            </p:tgtEl>
                                            <p:attrNameLst>
                                              <p:attrName>ppt_x</p:attrName>
                                            </p:attrNameLst>
                                          </p:cBhvr>
                                          <p:tavLst>
                                            <p:tav tm="0">
                                              <p:val>
                                                <p:strVal val="1+#ppt_w/2"/>
                                              </p:val>
                                            </p:tav>
                                            <p:tav tm="100000">
                                              <p:val>
                                                <p:strVal val="#ppt_x"/>
                                              </p:val>
                                            </p:tav>
                                          </p:tavLst>
                                        </p:anim>
                                        <p:anim calcmode="lin" valueType="num">
                                          <p:cBhvr additive="base">
                                            <p:cTn id="104" dur="500" fill="hold"/>
                                            <p:tgtEl>
                                              <p:spTgt spid="44"/>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46"/>
                                            </p:tgtEl>
                                            <p:attrNameLst>
                                              <p:attrName>style.visibility</p:attrName>
                                            </p:attrNameLst>
                                          </p:cBhvr>
                                          <p:to>
                                            <p:strVal val="visible"/>
                                          </p:to>
                                        </p:set>
                                        <p:anim calcmode="lin" valueType="num">
                                          <p:cBhvr additive="base">
                                            <p:cTn id="107" dur="500" fill="hold"/>
                                            <p:tgtEl>
                                              <p:spTgt spid="46"/>
                                            </p:tgtEl>
                                            <p:attrNameLst>
                                              <p:attrName>ppt_x</p:attrName>
                                            </p:attrNameLst>
                                          </p:cBhvr>
                                          <p:tavLst>
                                            <p:tav tm="0">
                                              <p:val>
                                                <p:strVal val="1+#ppt_w/2"/>
                                              </p:val>
                                            </p:tav>
                                            <p:tav tm="100000">
                                              <p:val>
                                                <p:strVal val="#ppt_x"/>
                                              </p:val>
                                            </p:tav>
                                          </p:tavLst>
                                        </p:anim>
                                        <p:anim calcmode="lin" valueType="num">
                                          <p:cBhvr additive="base">
                                            <p:cTn id="108" dur="500" fill="hold"/>
                                            <p:tgtEl>
                                              <p:spTgt spid="46"/>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92"/>
                                            </p:tgtEl>
                                            <p:attrNameLst>
                                              <p:attrName>style.visibility</p:attrName>
                                            </p:attrNameLst>
                                          </p:cBhvr>
                                          <p:to>
                                            <p:strVal val="visible"/>
                                          </p:to>
                                        </p:set>
                                        <p:anim calcmode="lin" valueType="num">
                                          <p:cBhvr additive="base">
                                            <p:cTn id="111" dur="500" fill="hold"/>
                                            <p:tgtEl>
                                              <p:spTgt spid="92"/>
                                            </p:tgtEl>
                                            <p:attrNameLst>
                                              <p:attrName>ppt_x</p:attrName>
                                            </p:attrNameLst>
                                          </p:cBhvr>
                                          <p:tavLst>
                                            <p:tav tm="0">
                                              <p:val>
                                                <p:strVal val="1+#ppt_w/2"/>
                                              </p:val>
                                            </p:tav>
                                            <p:tav tm="100000">
                                              <p:val>
                                                <p:strVal val="#ppt_x"/>
                                              </p:val>
                                            </p:tav>
                                          </p:tavLst>
                                        </p:anim>
                                        <p:anim calcmode="lin" valueType="num">
                                          <p:cBhvr additive="base">
                                            <p:cTn id="112" dur="500" fill="hold"/>
                                            <p:tgtEl>
                                              <p:spTgt spid="9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83"/>
                                            </p:tgtEl>
                                            <p:attrNameLst>
                                              <p:attrName>style.visibility</p:attrName>
                                            </p:attrNameLst>
                                          </p:cBhvr>
                                          <p:to>
                                            <p:strVal val="visible"/>
                                          </p:to>
                                        </p:set>
                                        <p:anim calcmode="lin" valueType="num">
                                          <p:cBhvr additive="base">
                                            <p:cTn id="115" dur="500" fill="hold"/>
                                            <p:tgtEl>
                                              <p:spTgt spid="83"/>
                                            </p:tgtEl>
                                            <p:attrNameLst>
                                              <p:attrName>ppt_x</p:attrName>
                                            </p:attrNameLst>
                                          </p:cBhvr>
                                          <p:tavLst>
                                            <p:tav tm="0">
                                              <p:val>
                                                <p:strVal val="1+#ppt_w/2"/>
                                              </p:val>
                                            </p:tav>
                                            <p:tav tm="100000">
                                              <p:val>
                                                <p:strVal val="#ppt_x"/>
                                              </p:val>
                                            </p:tav>
                                          </p:tavLst>
                                        </p:anim>
                                        <p:anim calcmode="lin" valueType="num">
                                          <p:cBhvr additive="base">
                                            <p:cTn id="116" dur="500" fill="hold"/>
                                            <p:tgtEl>
                                              <p:spTgt spid="83"/>
                                            </p:tgtEl>
                                            <p:attrNameLst>
                                              <p:attrName>ppt_y</p:attrName>
                                            </p:attrNameLst>
                                          </p:cBhvr>
                                          <p:tavLst>
                                            <p:tav tm="0">
                                              <p:val>
                                                <p:strVal val="#ppt_y"/>
                                              </p:val>
                                            </p:tav>
                                            <p:tav tm="100000">
                                              <p:val>
                                                <p:strVal val="#ppt_y"/>
                                              </p:val>
                                            </p:tav>
                                          </p:tavLst>
                                        </p:anim>
                                      </p:childTnLst>
                                    </p:cTn>
                                  </p:par>
                                </p:childTnLst>
                              </p:cTn>
                            </p:par>
                            <p:par>
                              <p:cTn id="117" fill="hold">
                                <p:stCondLst>
                                  <p:cond delay="1500"/>
                                </p:stCondLst>
                                <p:childTnLst>
                                  <p:par>
                                    <p:cTn id="118" presetID="42" presetClass="entr" presetSubtype="0" fill="hold" grpId="0" nodeType="afterEffect">
                                      <p:stCondLst>
                                        <p:cond delay="0"/>
                                      </p:stCondLst>
                                      <p:childTnLst>
                                        <p:set>
                                          <p:cBhvr>
                                            <p:cTn id="119" dur="1" fill="hold">
                                              <p:stCondLst>
                                                <p:cond delay="0"/>
                                              </p:stCondLst>
                                            </p:cTn>
                                            <p:tgtEl>
                                              <p:spTgt spid="111"/>
                                            </p:tgtEl>
                                            <p:attrNameLst>
                                              <p:attrName>style.visibility</p:attrName>
                                            </p:attrNameLst>
                                          </p:cBhvr>
                                          <p:to>
                                            <p:strVal val="visible"/>
                                          </p:to>
                                        </p:set>
                                        <p:animEffect transition="in" filter="fade">
                                          <p:cBhvr>
                                            <p:cTn id="120" dur="1000"/>
                                            <p:tgtEl>
                                              <p:spTgt spid="111"/>
                                            </p:tgtEl>
                                          </p:cBhvr>
                                        </p:animEffect>
                                        <p:anim calcmode="lin" valueType="num">
                                          <p:cBhvr>
                                            <p:cTn id="121" dur="1000" fill="hold"/>
                                            <p:tgtEl>
                                              <p:spTgt spid="111"/>
                                            </p:tgtEl>
                                            <p:attrNameLst>
                                              <p:attrName>ppt_x</p:attrName>
                                            </p:attrNameLst>
                                          </p:cBhvr>
                                          <p:tavLst>
                                            <p:tav tm="0">
                                              <p:val>
                                                <p:strVal val="#ppt_x"/>
                                              </p:val>
                                            </p:tav>
                                            <p:tav tm="100000">
                                              <p:val>
                                                <p:strVal val="#ppt_x"/>
                                              </p:val>
                                            </p:tav>
                                          </p:tavLst>
                                        </p:anim>
                                        <p:anim calcmode="lin" valueType="num">
                                          <p:cBhvr>
                                            <p:cTn id="122" dur="1000" fill="hold"/>
                                            <p:tgtEl>
                                              <p:spTgt spid="111"/>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113"/>
                                            </p:tgtEl>
                                            <p:attrNameLst>
                                              <p:attrName>style.visibility</p:attrName>
                                            </p:attrNameLst>
                                          </p:cBhvr>
                                          <p:to>
                                            <p:strVal val="visible"/>
                                          </p:to>
                                        </p:set>
                                        <p:animEffect transition="in" filter="fade">
                                          <p:cBhvr>
                                            <p:cTn id="125" dur="1000"/>
                                            <p:tgtEl>
                                              <p:spTgt spid="113"/>
                                            </p:tgtEl>
                                          </p:cBhvr>
                                        </p:animEffect>
                                        <p:anim calcmode="lin" valueType="num">
                                          <p:cBhvr>
                                            <p:cTn id="126" dur="1000" fill="hold"/>
                                            <p:tgtEl>
                                              <p:spTgt spid="113"/>
                                            </p:tgtEl>
                                            <p:attrNameLst>
                                              <p:attrName>ppt_x</p:attrName>
                                            </p:attrNameLst>
                                          </p:cBhvr>
                                          <p:tavLst>
                                            <p:tav tm="0">
                                              <p:val>
                                                <p:strVal val="#ppt_x"/>
                                              </p:val>
                                            </p:tav>
                                            <p:tav tm="100000">
                                              <p:val>
                                                <p:strVal val="#ppt_x"/>
                                              </p:val>
                                            </p:tav>
                                          </p:tavLst>
                                        </p:anim>
                                        <p:anim calcmode="lin" valueType="num">
                                          <p:cBhvr>
                                            <p:cTn id="127" dur="1000" fill="hold"/>
                                            <p:tgtEl>
                                              <p:spTgt spid="113"/>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5"/>
                                            </p:tgtEl>
                                            <p:attrNameLst>
                                              <p:attrName>style.visibility</p:attrName>
                                            </p:attrNameLst>
                                          </p:cBhvr>
                                          <p:to>
                                            <p:strVal val="visible"/>
                                          </p:to>
                                        </p:set>
                                        <p:animEffect transition="in" filter="fade">
                                          <p:cBhvr>
                                            <p:cTn id="130" dur="1000"/>
                                            <p:tgtEl>
                                              <p:spTgt spid="115"/>
                                            </p:tgtEl>
                                          </p:cBhvr>
                                        </p:animEffect>
                                        <p:anim calcmode="lin" valueType="num">
                                          <p:cBhvr>
                                            <p:cTn id="131" dur="1000" fill="hold"/>
                                            <p:tgtEl>
                                              <p:spTgt spid="115"/>
                                            </p:tgtEl>
                                            <p:attrNameLst>
                                              <p:attrName>ppt_x</p:attrName>
                                            </p:attrNameLst>
                                          </p:cBhvr>
                                          <p:tavLst>
                                            <p:tav tm="0">
                                              <p:val>
                                                <p:strVal val="#ppt_x"/>
                                              </p:val>
                                            </p:tav>
                                            <p:tav tm="100000">
                                              <p:val>
                                                <p:strVal val="#ppt_x"/>
                                              </p:val>
                                            </p:tav>
                                          </p:tavLst>
                                        </p:anim>
                                        <p:anim calcmode="lin" valueType="num">
                                          <p:cBhvr>
                                            <p:cTn id="132" dur="1000" fill="hold"/>
                                            <p:tgtEl>
                                              <p:spTgt spid="115"/>
                                            </p:tgtEl>
                                            <p:attrNameLst>
                                              <p:attrName>ppt_y</p:attrName>
                                            </p:attrNameLst>
                                          </p:cBhvr>
                                          <p:tavLst>
                                            <p:tav tm="0">
                                              <p:val>
                                                <p:strVal val="#ppt_y+.1"/>
                                              </p:val>
                                            </p:tav>
                                            <p:tav tm="100000">
                                              <p:val>
                                                <p:strVal val="#ppt_y"/>
                                              </p:val>
                                            </p:tav>
                                          </p:tavLst>
                                        </p:anim>
                                      </p:childTnLst>
                                    </p:cTn>
                                  </p:par>
                                  <p:par>
                                    <p:cTn id="133" presetID="42" presetClass="entr" presetSubtype="0" fill="hold" grpId="0" nodeType="withEffect">
                                      <p:stCondLst>
                                        <p:cond delay="0"/>
                                      </p:stCondLst>
                                      <p:childTnLst>
                                        <p:set>
                                          <p:cBhvr>
                                            <p:cTn id="134" dur="1" fill="hold">
                                              <p:stCondLst>
                                                <p:cond delay="0"/>
                                              </p:stCondLst>
                                            </p:cTn>
                                            <p:tgtEl>
                                              <p:spTgt spid="114"/>
                                            </p:tgtEl>
                                            <p:attrNameLst>
                                              <p:attrName>style.visibility</p:attrName>
                                            </p:attrNameLst>
                                          </p:cBhvr>
                                          <p:to>
                                            <p:strVal val="visible"/>
                                          </p:to>
                                        </p:set>
                                        <p:animEffect transition="in" filter="fade">
                                          <p:cBhvr>
                                            <p:cTn id="135" dur="1000"/>
                                            <p:tgtEl>
                                              <p:spTgt spid="114"/>
                                            </p:tgtEl>
                                          </p:cBhvr>
                                        </p:animEffect>
                                        <p:anim calcmode="lin" valueType="num">
                                          <p:cBhvr>
                                            <p:cTn id="136" dur="1000" fill="hold"/>
                                            <p:tgtEl>
                                              <p:spTgt spid="114"/>
                                            </p:tgtEl>
                                            <p:attrNameLst>
                                              <p:attrName>ppt_x</p:attrName>
                                            </p:attrNameLst>
                                          </p:cBhvr>
                                          <p:tavLst>
                                            <p:tav tm="0">
                                              <p:val>
                                                <p:strVal val="#ppt_x"/>
                                              </p:val>
                                            </p:tav>
                                            <p:tav tm="100000">
                                              <p:val>
                                                <p:strVal val="#ppt_x"/>
                                              </p:val>
                                            </p:tav>
                                          </p:tavLst>
                                        </p:anim>
                                        <p:anim calcmode="lin" valueType="num">
                                          <p:cBhvr>
                                            <p:cTn id="137"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6" grpId="0"/>
          <p:bldP spid="83" grpId="0"/>
          <p:bldP spid="92" grpId="0"/>
          <p:bldP spid="111" grpId="0"/>
          <p:bldP spid="113" grpId="0"/>
          <p:bldP spid="114" grpId="0"/>
          <p:bldP spid="115" grpId="0"/>
          <p:bldP spid="36"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p:bldP spid="63"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3500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2000" fill="hold"/>
                                            <p:tgtEl>
                                              <p:spTgt spid="33"/>
                                            </p:tgtEl>
                                            <p:attrNameLst>
                                              <p:attrName>ppt_x</p:attrName>
                                            </p:attrNameLst>
                                          </p:cBhvr>
                                          <p:tavLst>
                                            <p:tav tm="0">
                                              <p:val>
                                                <p:strVal val="#ppt_x"/>
                                              </p:val>
                                            </p:tav>
                                            <p:tav tm="100000">
                                              <p:val>
                                                <p:strVal val="#ppt_x"/>
                                              </p:val>
                                            </p:tav>
                                          </p:tavLst>
                                        </p:anim>
                                        <p:anim calcmode="lin" valueType="num">
                                          <p:cBhvr additive="base">
                                            <p:cTn id="8" dur="2000" fill="hold"/>
                                            <p:tgtEl>
                                              <p:spTgt spid="33"/>
                                            </p:tgtEl>
                                            <p:attrNameLst>
                                              <p:attrName>ppt_y</p:attrName>
                                            </p:attrNameLst>
                                          </p:cBhvr>
                                          <p:tavLst>
                                            <p:tav tm="0">
                                              <p:val>
                                                <p:strVal val="0-#ppt_h/2"/>
                                              </p:val>
                                            </p:tav>
                                            <p:tav tm="100000">
                                              <p:val>
                                                <p:strVal val="#ppt_y"/>
                                              </p:val>
                                            </p:tav>
                                          </p:tavLst>
                                        </p:anim>
                                      </p:childTnLst>
                                    </p:cTn>
                                  </p:par>
                                  <p:par>
                                    <p:cTn id="9" presetID="56" presetClass="entr" presetSubtype="0" fill="hold" grpId="0" nodeType="withEffect">
                                      <p:stCondLst>
                                        <p:cond delay="1000"/>
                                      </p:stCondLst>
                                      <p:iterate type="lt">
                                        <p:tmPct val="10000"/>
                                      </p:iterate>
                                      <p:childTnLst>
                                        <p:set>
                                          <p:cBhvr>
                                            <p:cTn id="10" dur="1" fill="hold">
                                              <p:stCondLst>
                                                <p:cond delay="0"/>
                                              </p:stCondLst>
                                            </p:cTn>
                                            <p:tgtEl>
                                              <p:spTgt spid="62"/>
                                            </p:tgtEl>
                                            <p:attrNameLst>
                                              <p:attrName>style.visibility</p:attrName>
                                            </p:attrNameLst>
                                          </p:cBhvr>
                                          <p:to>
                                            <p:strVal val="visible"/>
                                          </p:to>
                                        </p:set>
                                        <p:anim by="(-#ppt_w*2)" calcmode="lin" valueType="num">
                                          <p:cBhvr rctx="PPT">
                                            <p:cTn id="11" dur="500" autoRev="1" fill="hold">
                                              <p:stCondLst>
                                                <p:cond delay="0"/>
                                              </p:stCondLst>
                                            </p:cTn>
                                            <p:tgtEl>
                                              <p:spTgt spid="62"/>
                                            </p:tgtEl>
                                            <p:attrNameLst>
                                              <p:attrName>ppt_w</p:attrName>
                                            </p:attrNameLst>
                                          </p:cBhvr>
                                        </p:anim>
                                        <p:anim by="(#ppt_w*0.50)" calcmode="lin" valueType="num">
                                          <p:cBhvr>
                                            <p:cTn id="12" dur="500" decel="50000" autoRev="1" fill="hold">
                                              <p:stCondLst>
                                                <p:cond delay="0"/>
                                              </p:stCondLst>
                                            </p:cTn>
                                            <p:tgtEl>
                                              <p:spTgt spid="62"/>
                                            </p:tgtEl>
                                            <p:attrNameLst>
                                              <p:attrName>ppt_x</p:attrName>
                                            </p:attrNameLst>
                                          </p:cBhvr>
                                        </p:anim>
                                        <p:anim from="(-#ppt_h/2)" to="(#ppt_y)" calcmode="lin" valueType="num">
                                          <p:cBhvr>
                                            <p:cTn id="13" dur="1000" fill="hold">
                                              <p:stCondLst>
                                                <p:cond delay="0"/>
                                              </p:stCondLst>
                                            </p:cTn>
                                            <p:tgtEl>
                                              <p:spTgt spid="62"/>
                                            </p:tgtEl>
                                            <p:attrNameLst>
                                              <p:attrName>ppt_y</p:attrName>
                                            </p:attrNameLst>
                                          </p:cBhvr>
                                        </p:anim>
                                        <p:animRot by="21600000">
                                          <p:cBhvr>
                                            <p:cTn id="14" dur="1000" fill="hold">
                                              <p:stCondLst>
                                                <p:cond delay="0"/>
                                              </p:stCondLst>
                                            </p:cTn>
                                            <p:tgtEl>
                                              <p:spTgt spid="62"/>
                                            </p:tgtEl>
                                            <p:attrNameLst>
                                              <p:attrName>r</p:attrName>
                                            </p:attrNameLst>
                                          </p:cBhvr>
                                        </p:animRot>
                                      </p:childTnLst>
                                    </p:cTn>
                                  </p:par>
                                  <p:par>
                                    <p:cTn id="15" presetID="22" presetClass="entr" presetSubtype="8" fill="hold" grpId="0" nodeType="withEffect">
                                      <p:stCondLst>
                                        <p:cond delay="1500"/>
                                      </p:stCondLst>
                                      <p:childTnLst>
                                        <p:set>
                                          <p:cBhvr>
                                            <p:cTn id="16" dur="1" fill="hold">
                                              <p:stCondLst>
                                                <p:cond delay="0"/>
                                              </p:stCondLst>
                                            </p:cTn>
                                            <p:tgtEl>
                                              <p:spTgt spid="63"/>
                                            </p:tgtEl>
                                            <p:attrNameLst>
                                              <p:attrName>style.visibility</p:attrName>
                                            </p:attrNameLst>
                                          </p:cBhvr>
                                          <p:to>
                                            <p:strVal val="visible"/>
                                          </p:to>
                                        </p:set>
                                        <p:animEffect transition="in" filter="wipe(left)">
                                          <p:cBhvr>
                                            <p:cTn id="17" dur="500"/>
                                            <p:tgtEl>
                                              <p:spTgt spid="63"/>
                                            </p:tgtEl>
                                          </p:cBhvr>
                                        </p:animEffect>
                                      </p:childTnLst>
                                    </p:cTn>
                                  </p:par>
                                </p:childTnLst>
                              </p:cTn>
                            </p:par>
                            <p:par>
                              <p:cTn id="18" fill="hold">
                                <p:stCondLst>
                                  <p:cond delay="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 calcmode="lin" valueType="num">
                                          <p:cBhvr>
                                            <p:cTn id="26" dur="500" fill="hold"/>
                                            <p:tgtEl>
                                              <p:spTgt spid="51"/>
                                            </p:tgtEl>
                                            <p:attrNameLst>
                                              <p:attrName>ppt_w</p:attrName>
                                            </p:attrNameLst>
                                          </p:cBhvr>
                                          <p:tavLst>
                                            <p:tav tm="0">
                                              <p:val>
                                                <p:fltVal val="0"/>
                                              </p:val>
                                            </p:tav>
                                            <p:tav tm="100000">
                                              <p:val>
                                                <p:strVal val="#ppt_w"/>
                                              </p:val>
                                            </p:tav>
                                          </p:tavLst>
                                        </p:anim>
                                        <p:anim calcmode="lin" valueType="num">
                                          <p:cBhvr>
                                            <p:cTn id="27" dur="500" fill="hold"/>
                                            <p:tgtEl>
                                              <p:spTgt spid="51"/>
                                            </p:tgtEl>
                                            <p:attrNameLst>
                                              <p:attrName>ppt_h</p:attrName>
                                            </p:attrNameLst>
                                          </p:cBhvr>
                                          <p:tavLst>
                                            <p:tav tm="0">
                                              <p:val>
                                                <p:fltVal val="0"/>
                                              </p:val>
                                            </p:tav>
                                            <p:tav tm="100000">
                                              <p:val>
                                                <p:strVal val="#ppt_h"/>
                                              </p:val>
                                            </p:tav>
                                          </p:tavLst>
                                        </p:anim>
                                        <p:animEffect transition="in" filter="fade">
                                          <p:cBhvr>
                                            <p:cTn id="28" dur="500"/>
                                            <p:tgtEl>
                                              <p:spTgt spid="51"/>
                                            </p:tgtEl>
                                          </p:cBhvr>
                                        </p:animEffect>
                                      </p:childTnLst>
                                    </p:cTn>
                                  </p:par>
                                  <p:par>
                                    <p:cTn id="29" presetID="53" presetClass="entr" presetSubtype="16" fill="hold" grpId="0" nodeType="withEffect">
                                      <p:stCondLst>
                                        <p:cond delay="200"/>
                                      </p:stCondLst>
                                      <p:childTnLst>
                                        <p:set>
                                          <p:cBhvr>
                                            <p:cTn id="30" dur="1" fill="hold">
                                              <p:stCondLst>
                                                <p:cond delay="0"/>
                                              </p:stCondLst>
                                            </p:cTn>
                                            <p:tgtEl>
                                              <p:spTgt spid="52"/>
                                            </p:tgtEl>
                                            <p:attrNameLst>
                                              <p:attrName>style.visibility</p:attrName>
                                            </p:attrNameLst>
                                          </p:cBhvr>
                                          <p:to>
                                            <p:strVal val="visible"/>
                                          </p:to>
                                        </p:set>
                                        <p:anim calcmode="lin" valueType="num">
                                          <p:cBhvr>
                                            <p:cTn id="31" dur="500" fill="hold"/>
                                            <p:tgtEl>
                                              <p:spTgt spid="52"/>
                                            </p:tgtEl>
                                            <p:attrNameLst>
                                              <p:attrName>ppt_w</p:attrName>
                                            </p:attrNameLst>
                                          </p:cBhvr>
                                          <p:tavLst>
                                            <p:tav tm="0">
                                              <p:val>
                                                <p:fltVal val="0"/>
                                              </p:val>
                                            </p:tav>
                                            <p:tav tm="100000">
                                              <p:val>
                                                <p:strVal val="#ppt_w"/>
                                              </p:val>
                                            </p:tav>
                                          </p:tavLst>
                                        </p:anim>
                                        <p:anim calcmode="lin" valueType="num">
                                          <p:cBhvr>
                                            <p:cTn id="32" dur="500" fill="hold"/>
                                            <p:tgtEl>
                                              <p:spTgt spid="52"/>
                                            </p:tgtEl>
                                            <p:attrNameLst>
                                              <p:attrName>ppt_h</p:attrName>
                                            </p:attrNameLst>
                                          </p:cBhvr>
                                          <p:tavLst>
                                            <p:tav tm="0">
                                              <p:val>
                                                <p:fltVal val="0"/>
                                              </p:val>
                                            </p:tav>
                                            <p:tav tm="100000">
                                              <p:val>
                                                <p:strVal val="#ppt_h"/>
                                              </p:val>
                                            </p:tav>
                                          </p:tavLst>
                                        </p:anim>
                                        <p:animEffect transition="in" filter="fade">
                                          <p:cBhvr>
                                            <p:cTn id="33" dur="500"/>
                                            <p:tgtEl>
                                              <p:spTgt spid="5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53"/>
                                            </p:tgtEl>
                                            <p:attrNameLst>
                                              <p:attrName>style.visibility</p:attrName>
                                            </p:attrNameLst>
                                          </p:cBhvr>
                                          <p:to>
                                            <p:strVal val="visible"/>
                                          </p:to>
                                        </p:set>
                                        <p:anim calcmode="lin" valueType="num">
                                          <p:cBhvr>
                                            <p:cTn id="36" dur="500" fill="hold"/>
                                            <p:tgtEl>
                                              <p:spTgt spid="53"/>
                                            </p:tgtEl>
                                            <p:attrNameLst>
                                              <p:attrName>ppt_w</p:attrName>
                                            </p:attrNameLst>
                                          </p:cBhvr>
                                          <p:tavLst>
                                            <p:tav tm="0">
                                              <p:val>
                                                <p:fltVal val="0"/>
                                              </p:val>
                                            </p:tav>
                                            <p:tav tm="100000">
                                              <p:val>
                                                <p:strVal val="#ppt_w"/>
                                              </p:val>
                                            </p:tav>
                                          </p:tavLst>
                                        </p:anim>
                                        <p:anim calcmode="lin" valueType="num">
                                          <p:cBhvr>
                                            <p:cTn id="37" dur="500" fill="hold"/>
                                            <p:tgtEl>
                                              <p:spTgt spid="53"/>
                                            </p:tgtEl>
                                            <p:attrNameLst>
                                              <p:attrName>ppt_h</p:attrName>
                                            </p:attrNameLst>
                                          </p:cBhvr>
                                          <p:tavLst>
                                            <p:tav tm="0">
                                              <p:val>
                                                <p:fltVal val="0"/>
                                              </p:val>
                                            </p:tav>
                                            <p:tav tm="100000">
                                              <p:val>
                                                <p:strVal val="#ppt_h"/>
                                              </p:val>
                                            </p:tav>
                                          </p:tavLst>
                                        </p:anim>
                                        <p:animEffect transition="in" filter="fade">
                                          <p:cBhvr>
                                            <p:cTn id="38" dur="500"/>
                                            <p:tgtEl>
                                              <p:spTgt spid="53"/>
                                            </p:tgtEl>
                                          </p:cBhvr>
                                        </p:animEffect>
                                      </p:childTnLst>
                                    </p:cTn>
                                  </p:par>
                                  <p:par>
                                    <p:cTn id="39" presetID="53" presetClass="entr" presetSubtype="16" fill="hold" grpId="0" nodeType="withEffect">
                                      <p:stCondLst>
                                        <p:cond delay="200"/>
                                      </p:stCondLst>
                                      <p:childTnLst>
                                        <p:set>
                                          <p:cBhvr>
                                            <p:cTn id="40" dur="1" fill="hold">
                                              <p:stCondLst>
                                                <p:cond delay="0"/>
                                              </p:stCondLst>
                                            </p:cTn>
                                            <p:tgtEl>
                                              <p:spTgt spid="54"/>
                                            </p:tgtEl>
                                            <p:attrNameLst>
                                              <p:attrName>style.visibility</p:attrName>
                                            </p:attrNameLst>
                                          </p:cBhvr>
                                          <p:to>
                                            <p:strVal val="visible"/>
                                          </p:to>
                                        </p:set>
                                        <p:anim calcmode="lin" valueType="num">
                                          <p:cBhvr>
                                            <p:cTn id="41" dur="500" fill="hold"/>
                                            <p:tgtEl>
                                              <p:spTgt spid="54"/>
                                            </p:tgtEl>
                                            <p:attrNameLst>
                                              <p:attrName>ppt_w</p:attrName>
                                            </p:attrNameLst>
                                          </p:cBhvr>
                                          <p:tavLst>
                                            <p:tav tm="0">
                                              <p:val>
                                                <p:fltVal val="0"/>
                                              </p:val>
                                            </p:tav>
                                            <p:tav tm="100000">
                                              <p:val>
                                                <p:strVal val="#ppt_w"/>
                                              </p:val>
                                            </p:tav>
                                          </p:tavLst>
                                        </p:anim>
                                        <p:anim calcmode="lin" valueType="num">
                                          <p:cBhvr>
                                            <p:cTn id="42" dur="500" fill="hold"/>
                                            <p:tgtEl>
                                              <p:spTgt spid="54"/>
                                            </p:tgtEl>
                                            <p:attrNameLst>
                                              <p:attrName>ppt_h</p:attrName>
                                            </p:attrNameLst>
                                          </p:cBhvr>
                                          <p:tavLst>
                                            <p:tav tm="0">
                                              <p:val>
                                                <p:fltVal val="0"/>
                                              </p:val>
                                            </p:tav>
                                            <p:tav tm="100000">
                                              <p:val>
                                                <p:strVal val="#ppt_h"/>
                                              </p:val>
                                            </p:tav>
                                          </p:tavLst>
                                        </p:anim>
                                        <p:animEffect transition="in" filter="fade">
                                          <p:cBhvr>
                                            <p:cTn id="43" dur="500"/>
                                            <p:tgtEl>
                                              <p:spTgt spid="54"/>
                                            </p:tgtEl>
                                          </p:cBhvr>
                                        </p:animEffect>
                                      </p:childTnLst>
                                    </p:cTn>
                                  </p:par>
                                  <p:par>
                                    <p:cTn id="44" presetID="53" presetClass="entr" presetSubtype="16" fill="hold" grpId="0" nodeType="withEffect">
                                      <p:stCondLst>
                                        <p:cond delay="200"/>
                                      </p:stCondLst>
                                      <p:childTnLst>
                                        <p:set>
                                          <p:cBhvr>
                                            <p:cTn id="45" dur="1" fill="hold">
                                              <p:stCondLst>
                                                <p:cond delay="0"/>
                                              </p:stCondLst>
                                            </p:cTn>
                                            <p:tgtEl>
                                              <p:spTgt spid="55"/>
                                            </p:tgtEl>
                                            <p:attrNameLst>
                                              <p:attrName>style.visibility</p:attrName>
                                            </p:attrNameLst>
                                          </p:cBhvr>
                                          <p:to>
                                            <p:strVal val="visible"/>
                                          </p:to>
                                        </p:set>
                                        <p:anim calcmode="lin" valueType="num">
                                          <p:cBhvr>
                                            <p:cTn id="46" dur="500" fill="hold"/>
                                            <p:tgtEl>
                                              <p:spTgt spid="55"/>
                                            </p:tgtEl>
                                            <p:attrNameLst>
                                              <p:attrName>ppt_w</p:attrName>
                                            </p:attrNameLst>
                                          </p:cBhvr>
                                          <p:tavLst>
                                            <p:tav tm="0">
                                              <p:val>
                                                <p:fltVal val="0"/>
                                              </p:val>
                                            </p:tav>
                                            <p:tav tm="100000">
                                              <p:val>
                                                <p:strVal val="#ppt_w"/>
                                              </p:val>
                                            </p:tav>
                                          </p:tavLst>
                                        </p:anim>
                                        <p:anim calcmode="lin" valueType="num">
                                          <p:cBhvr>
                                            <p:cTn id="47" dur="500" fill="hold"/>
                                            <p:tgtEl>
                                              <p:spTgt spid="55"/>
                                            </p:tgtEl>
                                            <p:attrNameLst>
                                              <p:attrName>ppt_h</p:attrName>
                                            </p:attrNameLst>
                                          </p:cBhvr>
                                          <p:tavLst>
                                            <p:tav tm="0">
                                              <p:val>
                                                <p:fltVal val="0"/>
                                              </p:val>
                                            </p:tav>
                                            <p:tav tm="100000">
                                              <p:val>
                                                <p:strVal val="#ppt_h"/>
                                              </p:val>
                                            </p:tav>
                                          </p:tavLst>
                                        </p:anim>
                                        <p:animEffect transition="in" filter="fade">
                                          <p:cBhvr>
                                            <p:cTn id="48" dur="500"/>
                                            <p:tgtEl>
                                              <p:spTgt spid="5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56"/>
                                            </p:tgtEl>
                                            <p:attrNameLst>
                                              <p:attrName>style.visibility</p:attrName>
                                            </p:attrNameLst>
                                          </p:cBhvr>
                                          <p:to>
                                            <p:strVal val="visible"/>
                                          </p:to>
                                        </p:set>
                                        <p:anim calcmode="lin" valueType="num">
                                          <p:cBhvr>
                                            <p:cTn id="51" dur="500" fill="hold"/>
                                            <p:tgtEl>
                                              <p:spTgt spid="56"/>
                                            </p:tgtEl>
                                            <p:attrNameLst>
                                              <p:attrName>ppt_w</p:attrName>
                                            </p:attrNameLst>
                                          </p:cBhvr>
                                          <p:tavLst>
                                            <p:tav tm="0">
                                              <p:val>
                                                <p:fltVal val="0"/>
                                              </p:val>
                                            </p:tav>
                                            <p:tav tm="100000">
                                              <p:val>
                                                <p:strVal val="#ppt_w"/>
                                              </p:val>
                                            </p:tav>
                                          </p:tavLst>
                                        </p:anim>
                                        <p:anim calcmode="lin" valueType="num">
                                          <p:cBhvr>
                                            <p:cTn id="52" dur="500" fill="hold"/>
                                            <p:tgtEl>
                                              <p:spTgt spid="56"/>
                                            </p:tgtEl>
                                            <p:attrNameLst>
                                              <p:attrName>ppt_h</p:attrName>
                                            </p:attrNameLst>
                                          </p:cBhvr>
                                          <p:tavLst>
                                            <p:tav tm="0">
                                              <p:val>
                                                <p:fltVal val="0"/>
                                              </p:val>
                                            </p:tav>
                                            <p:tav tm="100000">
                                              <p:val>
                                                <p:strVal val="#ppt_h"/>
                                              </p:val>
                                            </p:tav>
                                          </p:tavLst>
                                        </p:anim>
                                        <p:animEffect transition="in" filter="fade">
                                          <p:cBhvr>
                                            <p:cTn id="53" dur="500"/>
                                            <p:tgtEl>
                                              <p:spTgt spid="56"/>
                                            </p:tgtEl>
                                          </p:cBhvr>
                                        </p:animEffect>
                                      </p:childTnLst>
                                    </p:cTn>
                                  </p:par>
                                  <p:par>
                                    <p:cTn id="54" presetID="53" presetClass="entr" presetSubtype="16" fill="hold" grpId="0" nodeType="withEffect">
                                      <p:stCondLst>
                                        <p:cond delay="200"/>
                                      </p:stCondLst>
                                      <p:childTnLst>
                                        <p:set>
                                          <p:cBhvr>
                                            <p:cTn id="55" dur="1" fill="hold">
                                              <p:stCondLst>
                                                <p:cond delay="0"/>
                                              </p:stCondLst>
                                            </p:cTn>
                                            <p:tgtEl>
                                              <p:spTgt spid="57"/>
                                            </p:tgtEl>
                                            <p:attrNameLst>
                                              <p:attrName>style.visibility</p:attrName>
                                            </p:attrNameLst>
                                          </p:cBhvr>
                                          <p:to>
                                            <p:strVal val="visible"/>
                                          </p:to>
                                        </p:set>
                                        <p:anim calcmode="lin" valueType="num">
                                          <p:cBhvr>
                                            <p:cTn id="56" dur="500" fill="hold"/>
                                            <p:tgtEl>
                                              <p:spTgt spid="57"/>
                                            </p:tgtEl>
                                            <p:attrNameLst>
                                              <p:attrName>ppt_w</p:attrName>
                                            </p:attrNameLst>
                                          </p:cBhvr>
                                          <p:tavLst>
                                            <p:tav tm="0">
                                              <p:val>
                                                <p:fltVal val="0"/>
                                              </p:val>
                                            </p:tav>
                                            <p:tav tm="100000">
                                              <p:val>
                                                <p:strVal val="#ppt_w"/>
                                              </p:val>
                                            </p:tav>
                                          </p:tavLst>
                                        </p:anim>
                                        <p:anim calcmode="lin" valueType="num">
                                          <p:cBhvr>
                                            <p:cTn id="57" dur="500" fill="hold"/>
                                            <p:tgtEl>
                                              <p:spTgt spid="57"/>
                                            </p:tgtEl>
                                            <p:attrNameLst>
                                              <p:attrName>ppt_h</p:attrName>
                                            </p:attrNameLst>
                                          </p:cBhvr>
                                          <p:tavLst>
                                            <p:tav tm="0">
                                              <p:val>
                                                <p:fltVal val="0"/>
                                              </p:val>
                                            </p:tav>
                                            <p:tav tm="100000">
                                              <p:val>
                                                <p:strVal val="#ppt_h"/>
                                              </p:val>
                                            </p:tav>
                                          </p:tavLst>
                                        </p:anim>
                                        <p:animEffect transition="in" filter="fade">
                                          <p:cBhvr>
                                            <p:cTn id="58" dur="500"/>
                                            <p:tgtEl>
                                              <p:spTgt spid="5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500" fill="hold"/>
                                            <p:tgtEl>
                                              <p:spTgt spid="58"/>
                                            </p:tgtEl>
                                            <p:attrNameLst>
                                              <p:attrName>ppt_w</p:attrName>
                                            </p:attrNameLst>
                                          </p:cBhvr>
                                          <p:tavLst>
                                            <p:tav tm="0">
                                              <p:val>
                                                <p:fltVal val="0"/>
                                              </p:val>
                                            </p:tav>
                                            <p:tav tm="100000">
                                              <p:val>
                                                <p:strVal val="#ppt_w"/>
                                              </p:val>
                                            </p:tav>
                                          </p:tavLst>
                                        </p:anim>
                                        <p:anim calcmode="lin" valueType="num">
                                          <p:cBhvr>
                                            <p:cTn id="62" dur="500" fill="hold"/>
                                            <p:tgtEl>
                                              <p:spTgt spid="58"/>
                                            </p:tgtEl>
                                            <p:attrNameLst>
                                              <p:attrName>ppt_h</p:attrName>
                                            </p:attrNameLst>
                                          </p:cBhvr>
                                          <p:tavLst>
                                            <p:tav tm="0">
                                              <p:val>
                                                <p:fltVal val="0"/>
                                              </p:val>
                                            </p:tav>
                                            <p:tav tm="100000">
                                              <p:val>
                                                <p:strVal val="#ppt_h"/>
                                              </p:val>
                                            </p:tav>
                                          </p:tavLst>
                                        </p:anim>
                                        <p:animEffect transition="in" filter="fade">
                                          <p:cBhvr>
                                            <p:cTn id="63" dur="500"/>
                                            <p:tgtEl>
                                              <p:spTgt spid="58"/>
                                            </p:tgtEl>
                                          </p:cBhvr>
                                        </p:animEffect>
                                      </p:childTnLst>
                                    </p:cTn>
                                  </p:par>
                                  <p:par>
                                    <p:cTn id="64" presetID="53" presetClass="entr" presetSubtype="16" fill="hold" grpId="0" nodeType="withEffect">
                                      <p:stCondLst>
                                        <p:cond delay="400"/>
                                      </p:stCondLst>
                                      <p:childTnLst>
                                        <p:set>
                                          <p:cBhvr>
                                            <p:cTn id="65" dur="1" fill="hold">
                                              <p:stCondLst>
                                                <p:cond delay="0"/>
                                              </p:stCondLst>
                                            </p:cTn>
                                            <p:tgtEl>
                                              <p:spTgt spid="59"/>
                                            </p:tgtEl>
                                            <p:attrNameLst>
                                              <p:attrName>style.visibility</p:attrName>
                                            </p:attrNameLst>
                                          </p:cBhvr>
                                          <p:to>
                                            <p:strVal val="visible"/>
                                          </p:to>
                                        </p:set>
                                        <p:anim calcmode="lin" valueType="num">
                                          <p:cBhvr>
                                            <p:cTn id="66" dur="500" fill="hold"/>
                                            <p:tgtEl>
                                              <p:spTgt spid="59"/>
                                            </p:tgtEl>
                                            <p:attrNameLst>
                                              <p:attrName>ppt_w</p:attrName>
                                            </p:attrNameLst>
                                          </p:cBhvr>
                                          <p:tavLst>
                                            <p:tav tm="0">
                                              <p:val>
                                                <p:fltVal val="0"/>
                                              </p:val>
                                            </p:tav>
                                            <p:tav tm="100000">
                                              <p:val>
                                                <p:strVal val="#ppt_w"/>
                                              </p:val>
                                            </p:tav>
                                          </p:tavLst>
                                        </p:anim>
                                        <p:anim calcmode="lin" valueType="num">
                                          <p:cBhvr>
                                            <p:cTn id="67" dur="500" fill="hold"/>
                                            <p:tgtEl>
                                              <p:spTgt spid="59"/>
                                            </p:tgtEl>
                                            <p:attrNameLst>
                                              <p:attrName>ppt_h</p:attrName>
                                            </p:attrNameLst>
                                          </p:cBhvr>
                                          <p:tavLst>
                                            <p:tav tm="0">
                                              <p:val>
                                                <p:fltVal val="0"/>
                                              </p:val>
                                            </p:tav>
                                            <p:tav tm="100000">
                                              <p:val>
                                                <p:strVal val="#ppt_h"/>
                                              </p:val>
                                            </p:tav>
                                          </p:tavLst>
                                        </p:anim>
                                        <p:animEffect transition="in" filter="fade">
                                          <p:cBhvr>
                                            <p:cTn id="68" dur="500"/>
                                            <p:tgtEl>
                                              <p:spTgt spid="59"/>
                                            </p:tgtEl>
                                          </p:cBhvr>
                                        </p:animEffect>
                                      </p:childTnLst>
                                    </p:cTn>
                                  </p:par>
                                  <p:par>
                                    <p:cTn id="69" presetID="53" presetClass="entr" presetSubtype="16" fill="hold" grpId="0" nodeType="withEffect">
                                      <p:stCondLst>
                                        <p:cond delay="200"/>
                                      </p:stCondLst>
                                      <p:childTnLst>
                                        <p:set>
                                          <p:cBhvr>
                                            <p:cTn id="70" dur="1" fill="hold">
                                              <p:stCondLst>
                                                <p:cond delay="0"/>
                                              </p:stCondLst>
                                            </p:cTn>
                                            <p:tgtEl>
                                              <p:spTgt spid="60"/>
                                            </p:tgtEl>
                                            <p:attrNameLst>
                                              <p:attrName>style.visibility</p:attrName>
                                            </p:attrNameLst>
                                          </p:cBhvr>
                                          <p:to>
                                            <p:strVal val="visible"/>
                                          </p:to>
                                        </p:set>
                                        <p:anim calcmode="lin" valueType="num">
                                          <p:cBhvr>
                                            <p:cTn id="71" dur="500" fill="hold"/>
                                            <p:tgtEl>
                                              <p:spTgt spid="60"/>
                                            </p:tgtEl>
                                            <p:attrNameLst>
                                              <p:attrName>ppt_w</p:attrName>
                                            </p:attrNameLst>
                                          </p:cBhvr>
                                          <p:tavLst>
                                            <p:tav tm="0">
                                              <p:val>
                                                <p:fltVal val="0"/>
                                              </p:val>
                                            </p:tav>
                                            <p:tav tm="100000">
                                              <p:val>
                                                <p:strVal val="#ppt_w"/>
                                              </p:val>
                                            </p:tav>
                                          </p:tavLst>
                                        </p:anim>
                                        <p:anim calcmode="lin" valueType="num">
                                          <p:cBhvr>
                                            <p:cTn id="72" dur="500" fill="hold"/>
                                            <p:tgtEl>
                                              <p:spTgt spid="60"/>
                                            </p:tgtEl>
                                            <p:attrNameLst>
                                              <p:attrName>ppt_h</p:attrName>
                                            </p:attrNameLst>
                                          </p:cBhvr>
                                          <p:tavLst>
                                            <p:tav tm="0">
                                              <p:val>
                                                <p:fltVal val="0"/>
                                              </p:val>
                                            </p:tav>
                                            <p:tav tm="100000">
                                              <p:val>
                                                <p:strVal val="#ppt_h"/>
                                              </p:val>
                                            </p:tav>
                                          </p:tavLst>
                                        </p:anim>
                                        <p:animEffect transition="in" filter="fade">
                                          <p:cBhvr>
                                            <p:cTn id="73" dur="500"/>
                                            <p:tgtEl>
                                              <p:spTgt spid="60"/>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61"/>
                                            </p:tgtEl>
                                            <p:attrNameLst>
                                              <p:attrName>style.visibility</p:attrName>
                                            </p:attrNameLst>
                                          </p:cBhvr>
                                          <p:to>
                                            <p:strVal val="visible"/>
                                          </p:to>
                                        </p:set>
                                        <p:anim calcmode="lin" valueType="num">
                                          <p:cBhvr>
                                            <p:cTn id="76" dur="500" fill="hold"/>
                                            <p:tgtEl>
                                              <p:spTgt spid="61"/>
                                            </p:tgtEl>
                                            <p:attrNameLst>
                                              <p:attrName>ppt_w</p:attrName>
                                            </p:attrNameLst>
                                          </p:cBhvr>
                                          <p:tavLst>
                                            <p:tav tm="0">
                                              <p:val>
                                                <p:fltVal val="0"/>
                                              </p:val>
                                            </p:tav>
                                            <p:tav tm="100000">
                                              <p:val>
                                                <p:strVal val="#ppt_w"/>
                                              </p:val>
                                            </p:tav>
                                          </p:tavLst>
                                        </p:anim>
                                        <p:anim calcmode="lin" valueType="num">
                                          <p:cBhvr>
                                            <p:cTn id="77" dur="500" fill="hold"/>
                                            <p:tgtEl>
                                              <p:spTgt spid="61"/>
                                            </p:tgtEl>
                                            <p:attrNameLst>
                                              <p:attrName>ppt_h</p:attrName>
                                            </p:attrNameLst>
                                          </p:cBhvr>
                                          <p:tavLst>
                                            <p:tav tm="0">
                                              <p:val>
                                                <p:fltVal val="0"/>
                                              </p:val>
                                            </p:tav>
                                            <p:tav tm="100000">
                                              <p:val>
                                                <p:strVal val="#ppt_h"/>
                                              </p:val>
                                            </p:tav>
                                          </p:tavLst>
                                        </p:anim>
                                        <p:animEffect transition="in" filter="fade">
                                          <p:cBhvr>
                                            <p:cTn id="78" dur="500"/>
                                            <p:tgtEl>
                                              <p:spTgt spid="61"/>
                                            </p:tgtEl>
                                          </p:cBhvr>
                                        </p:animEffect>
                                      </p:childTnLst>
                                    </p:cTn>
                                  </p:par>
                                </p:childTnLst>
                              </p:cTn>
                            </p:par>
                            <p:par>
                              <p:cTn id="79" fill="hold">
                                <p:stCondLst>
                                  <p:cond delay="500"/>
                                </p:stCondLst>
                                <p:childTnLst>
                                  <p:par>
                                    <p:cTn id="80" presetID="53" presetClass="entr" presetSubtype="16" fill="hold" nodeType="afterEffect">
                                      <p:stCondLst>
                                        <p:cond delay="0"/>
                                      </p:stCondLst>
                                      <p:childTnLst>
                                        <p:set>
                                          <p:cBhvr>
                                            <p:cTn id="81" dur="1" fill="hold">
                                              <p:stCondLst>
                                                <p:cond delay="0"/>
                                              </p:stCondLst>
                                            </p:cTn>
                                            <p:tgtEl>
                                              <p:spTgt spid="45"/>
                                            </p:tgtEl>
                                            <p:attrNameLst>
                                              <p:attrName>style.visibility</p:attrName>
                                            </p:attrNameLst>
                                          </p:cBhvr>
                                          <p:to>
                                            <p:strVal val="visible"/>
                                          </p:to>
                                        </p:set>
                                        <p:anim calcmode="lin" valueType="num">
                                          <p:cBhvr>
                                            <p:cTn id="82" dur="500" fill="hold"/>
                                            <p:tgtEl>
                                              <p:spTgt spid="45"/>
                                            </p:tgtEl>
                                            <p:attrNameLst>
                                              <p:attrName>ppt_w</p:attrName>
                                            </p:attrNameLst>
                                          </p:cBhvr>
                                          <p:tavLst>
                                            <p:tav tm="0">
                                              <p:val>
                                                <p:fltVal val="0"/>
                                              </p:val>
                                            </p:tav>
                                            <p:tav tm="100000">
                                              <p:val>
                                                <p:strVal val="#ppt_w"/>
                                              </p:val>
                                            </p:tav>
                                          </p:tavLst>
                                        </p:anim>
                                        <p:anim calcmode="lin" valueType="num">
                                          <p:cBhvr>
                                            <p:cTn id="83" dur="500" fill="hold"/>
                                            <p:tgtEl>
                                              <p:spTgt spid="45"/>
                                            </p:tgtEl>
                                            <p:attrNameLst>
                                              <p:attrName>ppt_h</p:attrName>
                                            </p:attrNameLst>
                                          </p:cBhvr>
                                          <p:tavLst>
                                            <p:tav tm="0">
                                              <p:val>
                                                <p:fltVal val="0"/>
                                              </p:val>
                                            </p:tav>
                                            <p:tav tm="100000">
                                              <p:val>
                                                <p:strVal val="#ppt_h"/>
                                              </p:val>
                                            </p:tav>
                                          </p:tavLst>
                                        </p:anim>
                                        <p:animEffect transition="in" filter="fade">
                                          <p:cBhvr>
                                            <p:cTn id="84" dur="500"/>
                                            <p:tgtEl>
                                              <p:spTgt spid="45"/>
                                            </p:tgtEl>
                                          </p:cBhvr>
                                        </p:animEffect>
                                      </p:childTnLst>
                                    </p:cTn>
                                  </p:par>
                                  <p:par>
                                    <p:cTn id="85" presetID="53" presetClass="entr" presetSubtype="16" fill="hold" nodeType="withEffect">
                                      <p:stCondLst>
                                        <p:cond delay="100"/>
                                      </p:stCondLst>
                                      <p:childTnLst>
                                        <p:set>
                                          <p:cBhvr>
                                            <p:cTn id="86" dur="1" fill="hold">
                                              <p:stCondLst>
                                                <p:cond delay="0"/>
                                              </p:stCondLst>
                                            </p:cTn>
                                            <p:tgtEl>
                                              <p:spTgt spid="72"/>
                                            </p:tgtEl>
                                            <p:attrNameLst>
                                              <p:attrName>style.visibility</p:attrName>
                                            </p:attrNameLst>
                                          </p:cBhvr>
                                          <p:to>
                                            <p:strVal val="visible"/>
                                          </p:to>
                                        </p:set>
                                        <p:anim calcmode="lin" valueType="num">
                                          <p:cBhvr>
                                            <p:cTn id="87" dur="500" fill="hold"/>
                                            <p:tgtEl>
                                              <p:spTgt spid="72"/>
                                            </p:tgtEl>
                                            <p:attrNameLst>
                                              <p:attrName>ppt_w</p:attrName>
                                            </p:attrNameLst>
                                          </p:cBhvr>
                                          <p:tavLst>
                                            <p:tav tm="0">
                                              <p:val>
                                                <p:fltVal val="0"/>
                                              </p:val>
                                            </p:tav>
                                            <p:tav tm="100000">
                                              <p:val>
                                                <p:strVal val="#ppt_w"/>
                                              </p:val>
                                            </p:tav>
                                          </p:tavLst>
                                        </p:anim>
                                        <p:anim calcmode="lin" valueType="num">
                                          <p:cBhvr>
                                            <p:cTn id="88" dur="500" fill="hold"/>
                                            <p:tgtEl>
                                              <p:spTgt spid="72"/>
                                            </p:tgtEl>
                                            <p:attrNameLst>
                                              <p:attrName>ppt_h</p:attrName>
                                            </p:attrNameLst>
                                          </p:cBhvr>
                                          <p:tavLst>
                                            <p:tav tm="0">
                                              <p:val>
                                                <p:fltVal val="0"/>
                                              </p:val>
                                            </p:tav>
                                            <p:tav tm="100000">
                                              <p:val>
                                                <p:strVal val="#ppt_h"/>
                                              </p:val>
                                            </p:tav>
                                          </p:tavLst>
                                        </p:anim>
                                        <p:animEffect transition="in" filter="fade">
                                          <p:cBhvr>
                                            <p:cTn id="89" dur="500"/>
                                            <p:tgtEl>
                                              <p:spTgt spid="72"/>
                                            </p:tgtEl>
                                          </p:cBhvr>
                                        </p:animEffect>
                                      </p:childTnLst>
                                    </p:cTn>
                                  </p:par>
                                  <p:par>
                                    <p:cTn id="90" presetID="53" presetClass="entr" presetSubtype="16" fill="hold" nodeType="withEffect">
                                      <p:stCondLst>
                                        <p:cond delay="200"/>
                                      </p:stCondLst>
                                      <p:childTnLst>
                                        <p:set>
                                          <p:cBhvr>
                                            <p:cTn id="91" dur="1" fill="hold">
                                              <p:stCondLst>
                                                <p:cond delay="0"/>
                                              </p:stCondLst>
                                            </p:cTn>
                                            <p:tgtEl>
                                              <p:spTgt spid="39"/>
                                            </p:tgtEl>
                                            <p:attrNameLst>
                                              <p:attrName>style.visibility</p:attrName>
                                            </p:attrNameLst>
                                          </p:cBhvr>
                                          <p:to>
                                            <p:strVal val="visible"/>
                                          </p:to>
                                        </p:set>
                                        <p:anim calcmode="lin" valueType="num">
                                          <p:cBhvr>
                                            <p:cTn id="92" dur="500" fill="hold"/>
                                            <p:tgtEl>
                                              <p:spTgt spid="39"/>
                                            </p:tgtEl>
                                            <p:attrNameLst>
                                              <p:attrName>ppt_w</p:attrName>
                                            </p:attrNameLst>
                                          </p:cBhvr>
                                          <p:tavLst>
                                            <p:tav tm="0">
                                              <p:val>
                                                <p:fltVal val="0"/>
                                              </p:val>
                                            </p:tav>
                                            <p:tav tm="100000">
                                              <p:val>
                                                <p:strVal val="#ppt_w"/>
                                              </p:val>
                                            </p:tav>
                                          </p:tavLst>
                                        </p:anim>
                                        <p:anim calcmode="lin" valueType="num">
                                          <p:cBhvr>
                                            <p:cTn id="93" dur="500" fill="hold"/>
                                            <p:tgtEl>
                                              <p:spTgt spid="39"/>
                                            </p:tgtEl>
                                            <p:attrNameLst>
                                              <p:attrName>ppt_h</p:attrName>
                                            </p:attrNameLst>
                                          </p:cBhvr>
                                          <p:tavLst>
                                            <p:tav tm="0">
                                              <p:val>
                                                <p:fltVal val="0"/>
                                              </p:val>
                                            </p:tav>
                                            <p:tav tm="100000">
                                              <p:val>
                                                <p:strVal val="#ppt_h"/>
                                              </p:val>
                                            </p:tav>
                                          </p:tavLst>
                                        </p:anim>
                                        <p:animEffect transition="in" filter="fade">
                                          <p:cBhvr>
                                            <p:cTn id="94" dur="500"/>
                                            <p:tgtEl>
                                              <p:spTgt spid="39"/>
                                            </p:tgtEl>
                                          </p:cBhvr>
                                        </p:animEffect>
                                      </p:childTnLst>
                                    </p:cTn>
                                  </p:par>
                                  <p:par>
                                    <p:cTn id="95" presetID="53" presetClass="entr" presetSubtype="16" fill="hold" nodeType="withEffect">
                                      <p:stCondLst>
                                        <p:cond delay="300"/>
                                      </p:stCondLst>
                                      <p:childTnLst>
                                        <p:set>
                                          <p:cBhvr>
                                            <p:cTn id="96" dur="1" fill="hold">
                                              <p:stCondLst>
                                                <p:cond delay="0"/>
                                              </p:stCondLst>
                                            </p:cTn>
                                            <p:tgtEl>
                                              <p:spTgt spid="64"/>
                                            </p:tgtEl>
                                            <p:attrNameLst>
                                              <p:attrName>style.visibility</p:attrName>
                                            </p:attrNameLst>
                                          </p:cBhvr>
                                          <p:to>
                                            <p:strVal val="visible"/>
                                          </p:to>
                                        </p:set>
                                        <p:anim calcmode="lin" valueType="num">
                                          <p:cBhvr>
                                            <p:cTn id="97" dur="500" fill="hold"/>
                                            <p:tgtEl>
                                              <p:spTgt spid="64"/>
                                            </p:tgtEl>
                                            <p:attrNameLst>
                                              <p:attrName>ppt_w</p:attrName>
                                            </p:attrNameLst>
                                          </p:cBhvr>
                                          <p:tavLst>
                                            <p:tav tm="0">
                                              <p:val>
                                                <p:fltVal val="0"/>
                                              </p:val>
                                            </p:tav>
                                            <p:tav tm="100000">
                                              <p:val>
                                                <p:strVal val="#ppt_w"/>
                                              </p:val>
                                            </p:tav>
                                          </p:tavLst>
                                        </p:anim>
                                        <p:anim calcmode="lin" valueType="num">
                                          <p:cBhvr>
                                            <p:cTn id="98" dur="500" fill="hold"/>
                                            <p:tgtEl>
                                              <p:spTgt spid="64"/>
                                            </p:tgtEl>
                                            <p:attrNameLst>
                                              <p:attrName>ppt_h</p:attrName>
                                            </p:attrNameLst>
                                          </p:cBhvr>
                                          <p:tavLst>
                                            <p:tav tm="0">
                                              <p:val>
                                                <p:fltVal val="0"/>
                                              </p:val>
                                            </p:tav>
                                            <p:tav tm="100000">
                                              <p:val>
                                                <p:strVal val="#ppt_h"/>
                                              </p:val>
                                            </p:tav>
                                          </p:tavLst>
                                        </p:anim>
                                        <p:animEffect transition="in" filter="fade">
                                          <p:cBhvr>
                                            <p:cTn id="99" dur="500"/>
                                            <p:tgtEl>
                                              <p:spTgt spid="64"/>
                                            </p:tgtEl>
                                          </p:cBhvr>
                                        </p:animEffect>
                                      </p:childTnLst>
                                    </p:cTn>
                                  </p:par>
                                </p:childTnLst>
                              </p:cTn>
                            </p:par>
                            <p:par>
                              <p:cTn id="100" fill="hold">
                                <p:stCondLst>
                                  <p:cond delay="1000"/>
                                </p:stCondLst>
                                <p:childTnLst>
                                  <p:par>
                                    <p:cTn id="101" presetID="2" presetClass="entr" presetSubtype="2" fill="hold" grpId="0" nodeType="after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500" fill="hold"/>
                                            <p:tgtEl>
                                              <p:spTgt spid="44"/>
                                            </p:tgtEl>
                                            <p:attrNameLst>
                                              <p:attrName>ppt_x</p:attrName>
                                            </p:attrNameLst>
                                          </p:cBhvr>
                                          <p:tavLst>
                                            <p:tav tm="0">
                                              <p:val>
                                                <p:strVal val="1+#ppt_w/2"/>
                                              </p:val>
                                            </p:tav>
                                            <p:tav tm="100000">
                                              <p:val>
                                                <p:strVal val="#ppt_x"/>
                                              </p:val>
                                            </p:tav>
                                          </p:tavLst>
                                        </p:anim>
                                        <p:anim calcmode="lin" valueType="num">
                                          <p:cBhvr additive="base">
                                            <p:cTn id="104" dur="500" fill="hold"/>
                                            <p:tgtEl>
                                              <p:spTgt spid="44"/>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46"/>
                                            </p:tgtEl>
                                            <p:attrNameLst>
                                              <p:attrName>style.visibility</p:attrName>
                                            </p:attrNameLst>
                                          </p:cBhvr>
                                          <p:to>
                                            <p:strVal val="visible"/>
                                          </p:to>
                                        </p:set>
                                        <p:anim calcmode="lin" valueType="num">
                                          <p:cBhvr additive="base">
                                            <p:cTn id="107" dur="500" fill="hold"/>
                                            <p:tgtEl>
                                              <p:spTgt spid="46"/>
                                            </p:tgtEl>
                                            <p:attrNameLst>
                                              <p:attrName>ppt_x</p:attrName>
                                            </p:attrNameLst>
                                          </p:cBhvr>
                                          <p:tavLst>
                                            <p:tav tm="0">
                                              <p:val>
                                                <p:strVal val="1+#ppt_w/2"/>
                                              </p:val>
                                            </p:tav>
                                            <p:tav tm="100000">
                                              <p:val>
                                                <p:strVal val="#ppt_x"/>
                                              </p:val>
                                            </p:tav>
                                          </p:tavLst>
                                        </p:anim>
                                        <p:anim calcmode="lin" valueType="num">
                                          <p:cBhvr additive="base">
                                            <p:cTn id="108" dur="500" fill="hold"/>
                                            <p:tgtEl>
                                              <p:spTgt spid="46"/>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92"/>
                                            </p:tgtEl>
                                            <p:attrNameLst>
                                              <p:attrName>style.visibility</p:attrName>
                                            </p:attrNameLst>
                                          </p:cBhvr>
                                          <p:to>
                                            <p:strVal val="visible"/>
                                          </p:to>
                                        </p:set>
                                        <p:anim calcmode="lin" valueType="num">
                                          <p:cBhvr additive="base">
                                            <p:cTn id="111" dur="500" fill="hold"/>
                                            <p:tgtEl>
                                              <p:spTgt spid="92"/>
                                            </p:tgtEl>
                                            <p:attrNameLst>
                                              <p:attrName>ppt_x</p:attrName>
                                            </p:attrNameLst>
                                          </p:cBhvr>
                                          <p:tavLst>
                                            <p:tav tm="0">
                                              <p:val>
                                                <p:strVal val="1+#ppt_w/2"/>
                                              </p:val>
                                            </p:tav>
                                            <p:tav tm="100000">
                                              <p:val>
                                                <p:strVal val="#ppt_x"/>
                                              </p:val>
                                            </p:tav>
                                          </p:tavLst>
                                        </p:anim>
                                        <p:anim calcmode="lin" valueType="num">
                                          <p:cBhvr additive="base">
                                            <p:cTn id="112" dur="500" fill="hold"/>
                                            <p:tgtEl>
                                              <p:spTgt spid="9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83"/>
                                            </p:tgtEl>
                                            <p:attrNameLst>
                                              <p:attrName>style.visibility</p:attrName>
                                            </p:attrNameLst>
                                          </p:cBhvr>
                                          <p:to>
                                            <p:strVal val="visible"/>
                                          </p:to>
                                        </p:set>
                                        <p:anim calcmode="lin" valueType="num">
                                          <p:cBhvr additive="base">
                                            <p:cTn id="115" dur="500" fill="hold"/>
                                            <p:tgtEl>
                                              <p:spTgt spid="83"/>
                                            </p:tgtEl>
                                            <p:attrNameLst>
                                              <p:attrName>ppt_x</p:attrName>
                                            </p:attrNameLst>
                                          </p:cBhvr>
                                          <p:tavLst>
                                            <p:tav tm="0">
                                              <p:val>
                                                <p:strVal val="1+#ppt_w/2"/>
                                              </p:val>
                                            </p:tav>
                                            <p:tav tm="100000">
                                              <p:val>
                                                <p:strVal val="#ppt_x"/>
                                              </p:val>
                                            </p:tav>
                                          </p:tavLst>
                                        </p:anim>
                                        <p:anim calcmode="lin" valueType="num">
                                          <p:cBhvr additive="base">
                                            <p:cTn id="116" dur="500" fill="hold"/>
                                            <p:tgtEl>
                                              <p:spTgt spid="83"/>
                                            </p:tgtEl>
                                            <p:attrNameLst>
                                              <p:attrName>ppt_y</p:attrName>
                                            </p:attrNameLst>
                                          </p:cBhvr>
                                          <p:tavLst>
                                            <p:tav tm="0">
                                              <p:val>
                                                <p:strVal val="#ppt_y"/>
                                              </p:val>
                                            </p:tav>
                                            <p:tav tm="100000">
                                              <p:val>
                                                <p:strVal val="#ppt_y"/>
                                              </p:val>
                                            </p:tav>
                                          </p:tavLst>
                                        </p:anim>
                                      </p:childTnLst>
                                    </p:cTn>
                                  </p:par>
                                </p:childTnLst>
                              </p:cTn>
                            </p:par>
                            <p:par>
                              <p:cTn id="117" fill="hold">
                                <p:stCondLst>
                                  <p:cond delay="1500"/>
                                </p:stCondLst>
                                <p:childTnLst>
                                  <p:par>
                                    <p:cTn id="118" presetID="42" presetClass="entr" presetSubtype="0" fill="hold" grpId="0" nodeType="afterEffect">
                                      <p:stCondLst>
                                        <p:cond delay="0"/>
                                      </p:stCondLst>
                                      <p:childTnLst>
                                        <p:set>
                                          <p:cBhvr>
                                            <p:cTn id="119" dur="1" fill="hold">
                                              <p:stCondLst>
                                                <p:cond delay="0"/>
                                              </p:stCondLst>
                                            </p:cTn>
                                            <p:tgtEl>
                                              <p:spTgt spid="111"/>
                                            </p:tgtEl>
                                            <p:attrNameLst>
                                              <p:attrName>style.visibility</p:attrName>
                                            </p:attrNameLst>
                                          </p:cBhvr>
                                          <p:to>
                                            <p:strVal val="visible"/>
                                          </p:to>
                                        </p:set>
                                        <p:animEffect transition="in" filter="fade">
                                          <p:cBhvr>
                                            <p:cTn id="120" dur="1000"/>
                                            <p:tgtEl>
                                              <p:spTgt spid="111"/>
                                            </p:tgtEl>
                                          </p:cBhvr>
                                        </p:animEffect>
                                        <p:anim calcmode="lin" valueType="num">
                                          <p:cBhvr>
                                            <p:cTn id="121" dur="1000" fill="hold"/>
                                            <p:tgtEl>
                                              <p:spTgt spid="111"/>
                                            </p:tgtEl>
                                            <p:attrNameLst>
                                              <p:attrName>ppt_x</p:attrName>
                                            </p:attrNameLst>
                                          </p:cBhvr>
                                          <p:tavLst>
                                            <p:tav tm="0">
                                              <p:val>
                                                <p:strVal val="#ppt_x"/>
                                              </p:val>
                                            </p:tav>
                                            <p:tav tm="100000">
                                              <p:val>
                                                <p:strVal val="#ppt_x"/>
                                              </p:val>
                                            </p:tav>
                                          </p:tavLst>
                                        </p:anim>
                                        <p:anim calcmode="lin" valueType="num">
                                          <p:cBhvr>
                                            <p:cTn id="122" dur="1000" fill="hold"/>
                                            <p:tgtEl>
                                              <p:spTgt spid="111"/>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113"/>
                                            </p:tgtEl>
                                            <p:attrNameLst>
                                              <p:attrName>style.visibility</p:attrName>
                                            </p:attrNameLst>
                                          </p:cBhvr>
                                          <p:to>
                                            <p:strVal val="visible"/>
                                          </p:to>
                                        </p:set>
                                        <p:animEffect transition="in" filter="fade">
                                          <p:cBhvr>
                                            <p:cTn id="125" dur="1000"/>
                                            <p:tgtEl>
                                              <p:spTgt spid="113"/>
                                            </p:tgtEl>
                                          </p:cBhvr>
                                        </p:animEffect>
                                        <p:anim calcmode="lin" valueType="num">
                                          <p:cBhvr>
                                            <p:cTn id="126" dur="1000" fill="hold"/>
                                            <p:tgtEl>
                                              <p:spTgt spid="113"/>
                                            </p:tgtEl>
                                            <p:attrNameLst>
                                              <p:attrName>ppt_x</p:attrName>
                                            </p:attrNameLst>
                                          </p:cBhvr>
                                          <p:tavLst>
                                            <p:tav tm="0">
                                              <p:val>
                                                <p:strVal val="#ppt_x"/>
                                              </p:val>
                                            </p:tav>
                                            <p:tav tm="100000">
                                              <p:val>
                                                <p:strVal val="#ppt_x"/>
                                              </p:val>
                                            </p:tav>
                                          </p:tavLst>
                                        </p:anim>
                                        <p:anim calcmode="lin" valueType="num">
                                          <p:cBhvr>
                                            <p:cTn id="127" dur="1000" fill="hold"/>
                                            <p:tgtEl>
                                              <p:spTgt spid="113"/>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5"/>
                                            </p:tgtEl>
                                            <p:attrNameLst>
                                              <p:attrName>style.visibility</p:attrName>
                                            </p:attrNameLst>
                                          </p:cBhvr>
                                          <p:to>
                                            <p:strVal val="visible"/>
                                          </p:to>
                                        </p:set>
                                        <p:animEffect transition="in" filter="fade">
                                          <p:cBhvr>
                                            <p:cTn id="130" dur="1000"/>
                                            <p:tgtEl>
                                              <p:spTgt spid="115"/>
                                            </p:tgtEl>
                                          </p:cBhvr>
                                        </p:animEffect>
                                        <p:anim calcmode="lin" valueType="num">
                                          <p:cBhvr>
                                            <p:cTn id="131" dur="1000" fill="hold"/>
                                            <p:tgtEl>
                                              <p:spTgt spid="115"/>
                                            </p:tgtEl>
                                            <p:attrNameLst>
                                              <p:attrName>ppt_x</p:attrName>
                                            </p:attrNameLst>
                                          </p:cBhvr>
                                          <p:tavLst>
                                            <p:tav tm="0">
                                              <p:val>
                                                <p:strVal val="#ppt_x"/>
                                              </p:val>
                                            </p:tav>
                                            <p:tav tm="100000">
                                              <p:val>
                                                <p:strVal val="#ppt_x"/>
                                              </p:val>
                                            </p:tav>
                                          </p:tavLst>
                                        </p:anim>
                                        <p:anim calcmode="lin" valueType="num">
                                          <p:cBhvr>
                                            <p:cTn id="132" dur="1000" fill="hold"/>
                                            <p:tgtEl>
                                              <p:spTgt spid="115"/>
                                            </p:tgtEl>
                                            <p:attrNameLst>
                                              <p:attrName>ppt_y</p:attrName>
                                            </p:attrNameLst>
                                          </p:cBhvr>
                                          <p:tavLst>
                                            <p:tav tm="0">
                                              <p:val>
                                                <p:strVal val="#ppt_y+.1"/>
                                              </p:val>
                                            </p:tav>
                                            <p:tav tm="100000">
                                              <p:val>
                                                <p:strVal val="#ppt_y"/>
                                              </p:val>
                                            </p:tav>
                                          </p:tavLst>
                                        </p:anim>
                                      </p:childTnLst>
                                    </p:cTn>
                                  </p:par>
                                  <p:par>
                                    <p:cTn id="133" presetID="42" presetClass="entr" presetSubtype="0" fill="hold" grpId="0" nodeType="withEffect">
                                      <p:stCondLst>
                                        <p:cond delay="0"/>
                                      </p:stCondLst>
                                      <p:childTnLst>
                                        <p:set>
                                          <p:cBhvr>
                                            <p:cTn id="134" dur="1" fill="hold">
                                              <p:stCondLst>
                                                <p:cond delay="0"/>
                                              </p:stCondLst>
                                            </p:cTn>
                                            <p:tgtEl>
                                              <p:spTgt spid="114"/>
                                            </p:tgtEl>
                                            <p:attrNameLst>
                                              <p:attrName>style.visibility</p:attrName>
                                            </p:attrNameLst>
                                          </p:cBhvr>
                                          <p:to>
                                            <p:strVal val="visible"/>
                                          </p:to>
                                        </p:set>
                                        <p:animEffect transition="in" filter="fade">
                                          <p:cBhvr>
                                            <p:cTn id="135" dur="1000"/>
                                            <p:tgtEl>
                                              <p:spTgt spid="114"/>
                                            </p:tgtEl>
                                          </p:cBhvr>
                                        </p:animEffect>
                                        <p:anim calcmode="lin" valueType="num">
                                          <p:cBhvr>
                                            <p:cTn id="136" dur="1000" fill="hold"/>
                                            <p:tgtEl>
                                              <p:spTgt spid="114"/>
                                            </p:tgtEl>
                                            <p:attrNameLst>
                                              <p:attrName>ppt_x</p:attrName>
                                            </p:attrNameLst>
                                          </p:cBhvr>
                                          <p:tavLst>
                                            <p:tav tm="0">
                                              <p:val>
                                                <p:strVal val="#ppt_x"/>
                                              </p:val>
                                            </p:tav>
                                            <p:tav tm="100000">
                                              <p:val>
                                                <p:strVal val="#ppt_x"/>
                                              </p:val>
                                            </p:tav>
                                          </p:tavLst>
                                        </p:anim>
                                        <p:anim calcmode="lin" valueType="num">
                                          <p:cBhvr>
                                            <p:cTn id="137"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6" grpId="0"/>
          <p:bldP spid="83" grpId="0"/>
          <p:bldP spid="92" grpId="0"/>
          <p:bldP spid="111" grpId="0"/>
          <p:bldP spid="113" grpId="0"/>
          <p:bldP spid="114" grpId="0"/>
          <p:bldP spid="115" grpId="0"/>
          <p:bldP spid="36"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p:bldP spid="63" grpId="0"/>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9"/>
          <p:cNvSpPr txBox="1"/>
          <p:nvPr/>
        </p:nvSpPr>
        <p:spPr>
          <a:xfrm>
            <a:off x="1812211" y="3861048"/>
            <a:ext cx="1365556" cy="1230850"/>
          </a:xfrm>
          <a:prstGeom prst="rect">
            <a:avLst/>
          </a:prstGeom>
          <a:noFill/>
        </p:spPr>
        <p:txBody>
          <a:bodyPr wrap="square" lIns="0" tIns="0" rIns="0" bIns="0" rtlCol="0">
            <a:spAutoFit/>
          </a:bodyPr>
          <a:lstStyle>
            <a:defPPr>
              <a:defRPr lang="zh-CN"/>
            </a:defPPr>
            <a:lvl1pPr algn="just">
              <a:lnSpc>
                <a:spcPct val="150000"/>
              </a:lnSpc>
              <a:defRPr sz="10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gn="ctr"/>
            <a:r>
              <a:rPr lang="zh-CN" altLang="en-US" sz="1335" dirty="0">
                <a:solidFill>
                  <a:schemeClr val="tx1">
                    <a:lumMod val="75000"/>
                    <a:lumOff val="25000"/>
                  </a:schemeClr>
                </a:solidFill>
                <a:latin typeface="+mj-ea"/>
                <a:ea typeface="+mj-ea"/>
              </a:rPr>
              <a:t>点击输入简要文字内容，文字内容需概括精炼，不用多余的文字修饰</a:t>
            </a:r>
            <a:endParaRPr lang="en-US" altLang="zh-CN" sz="1335" dirty="0">
              <a:solidFill>
                <a:schemeClr val="tx1">
                  <a:lumMod val="75000"/>
                  <a:lumOff val="25000"/>
                </a:schemeClr>
              </a:solidFill>
              <a:latin typeface="+mj-ea"/>
              <a:ea typeface="+mj-ea"/>
            </a:endParaRPr>
          </a:p>
        </p:txBody>
      </p:sp>
      <p:sp>
        <p:nvSpPr>
          <p:cNvPr id="23" name="TextBox 31"/>
          <p:cNvSpPr txBox="1"/>
          <p:nvPr/>
        </p:nvSpPr>
        <p:spPr>
          <a:xfrm>
            <a:off x="4010527" y="3861048"/>
            <a:ext cx="1365556" cy="1230850"/>
          </a:xfrm>
          <a:prstGeom prst="rect">
            <a:avLst/>
          </a:prstGeom>
          <a:noFill/>
        </p:spPr>
        <p:txBody>
          <a:bodyPr wrap="square" lIns="0" tIns="0" rIns="0" bIns="0" rtlCol="0">
            <a:spAutoFit/>
          </a:bodyPr>
          <a:lstStyle>
            <a:defPPr>
              <a:defRPr lang="zh-CN"/>
            </a:defPPr>
            <a:lvl1pPr algn="just">
              <a:lnSpc>
                <a:spcPct val="150000"/>
              </a:lnSpc>
              <a:defRPr sz="10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gn="ctr"/>
            <a:r>
              <a:rPr lang="zh-CN" altLang="en-US" sz="1335" dirty="0">
                <a:solidFill>
                  <a:schemeClr val="tx1">
                    <a:lumMod val="75000"/>
                    <a:lumOff val="25000"/>
                  </a:schemeClr>
                </a:solidFill>
                <a:latin typeface="+mj-ea"/>
                <a:ea typeface="+mj-ea"/>
              </a:rPr>
              <a:t>点击输入简要文字内容，文字内容需概括精炼，不用多余的文字修饰</a:t>
            </a:r>
            <a:endParaRPr lang="en-US" altLang="zh-CN" sz="1335" dirty="0">
              <a:solidFill>
                <a:schemeClr val="tx1">
                  <a:lumMod val="75000"/>
                  <a:lumOff val="25000"/>
                </a:schemeClr>
              </a:solidFill>
              <a:latin typeface="+mj-ea"/>
              <a:ea typeface="+mj-ea"/>
            </a:endParaRPr>
          </a:p>
        </p:txBody>
      </p:sp>
      <p:sp>
        <p:nvSpPr>
          <p:cNvPr id="24" name="TextBox 32"/>
          <p:cNvSpPr txBox="1"/>
          <p:nvPr/>
        </p:nvSpPr>
        <p:spPr>
          <a:xfrm>
            <a:off x="6178005" y="3871668"/>
            <a:ext cx="1365556" cy="1230850"/>
          </a:xfrm>
          <a:prstGeom prst="rect">
            <a:avLst/>
          </a:prstGeom>
          <a:noFill/>
        </p:spPr>
        <p:txBody>
          <a:bodyPr wrap="square" lIns="0" tIns="0" rIns="0" bIns="0" rtlCol="0">
            <a:spAutoFit/>
          </a:bodyPr>
          <a:lstStyle>
            <a:defPPr>
              <a:defRPr lang="zh-CN"/>
            </a:defPPr>
            <a:lvl1pPr algn="just">
              <a:lnSpc>
                <a:spcPct val="150000"/>
              </a:lnSpc>
              <a:defRPr sz="10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gn="ctr"/>
            <a:r>
              <a:rPr lang="zh-CN" altLang="en-US" sz="1335" dirty="0">
                <a:solidFill>
                  <a:schemeClr val="tx1">
                    <a:lumMod val="75000"/>
                    <a:lumOff val="25000"/>
                  </a:schemeClr>
                </a:solidFill>
                <a:latin typeface="+mj-ea"/>
                <a:ea typeface="+mj-ea"/>
              </a:rPr>
              <a:t>点击输入简要文字内容，文字内容需概括精炼，不用多余的文字修饰</a:t>
            </a:r>
            <a:endParaRPr lang="en-US" altLang="zh-CN" sz="1335" dirty="0">
              <a:solidFill>
                <a:schemeClr val="tx1">
                  <a:lumMod val="75000"/>
                  <a:lumOff val="25000"/>
                </a:schemeClr>
              </a:solidFill>
              <a:latin typeface="+mj-ea"/>
              <a:ea typeface="+mj-ea"/>
            </a:endParaRPr>
          </a:p>
        </p:txBody>
      </p:sp>
      <p:sp>
        <p:nvSpPr>
          <p:cNvPr id="25" name="TextBox 33"/>
          <p:cNvSpPr txBox="1"/>
          <p:nvPr/>
        </p:nvSpPr>
        <p:spPr>
          <a:xfrm>
            <a:off x="8376321" y="3871668"/>
            <a:ext cx="1365556" cy="1230850"/>
          </a:xfrm>
          <a:prstGeom prst="rect">
            <a:avLst/>
          </a:prstGeom>
          <a:noFill/>
        </p:spPr>
        <p:txBody>
          <a:bodyPr wrap="square" lIns="0" tIns="0" rIns="0" bIns="0" rtlCol="0">
            <a:spAutoFit/>
          </a:bodyPr>
          <a:lstStyle>
            <a:defPPr>
              <a:defRPr lang="zh-CN"/>
            </a:defPPr>
            <a:lvl1pPr algn="just">
              <a:lnSpc>
                <a:spcPct val="150000"/>
              </a:lnSpc>
              <a:defRPr sz="1000">
                <a:solidFill>
                  <a:schemeClr val="tx1">
                    <a:lumMod val="65000"/>
                    <a:lumOff val="35000"/>
                  </a:schemeClr>
                </a:solidFill>
                <a:latin typeface="微软雅黑" panose="020B0503020204020204" pitchFamily="34" charset="-122"/>
                <a:ea typeface="微软雅黑" panose="020B0503020204020204" pitchFamily="34" charset="-122"/>
              </a:defRPr>
            </a:lvl1pPr>
          </a:lstStyle>
          <a:p>
            <a:pPr algn="ctr"/>
            <a:r>
              <a:rPr lang="zh-CN" altLang="en-US" sz="1335" dirty="0">
                <a:solidFill>
                  <a:schemeClr val="tx1">
                    <a:lumMod val="75000"/>
                    <a:lumOff val="25000"/>
                  </a:schemeClr>
                </a:solidFill>
                <a:latin typeface="+mj-ea"/>
                <a:ea typeface="+mj-ea"/>
              </a:rPr>
              <a:t>点击输入简要文字内容，文字内容需概括精炼，不用多余的文字修饰</a:t>
            </a:r>
            <a:endParaRPr lang="en-US" altLang="zh-CN" sz="1335" dirty="0">
              <a:solidFill>
                <a:schemeClr val="tx1">
                  <a:lumMod val="75000"/>
                  <a:lumOff val="25000"/>
                </a:schemeClr>
              </a:solidFill>
              <a:latin typeface="+mj-ea"/>
              <a:ea typeface="+mj-ea"/>
            </a:endParaRPr>
          </a:p>
        </p:txBody>
      </p:sp>
      <p:sp>
        <p:nvSpPr>
          <p:cNvPr id="26" name="燕尾形箭头 25"/>
          <p:cNvSpPr/>
          <p:nvPr/>
        </p:nvSpPr>
        <p:spPr>
          <a:xfrm>
            <a:off x="910630" y="2755205"/>
            <a:ext cx="10016566" cy="239558"/>
          </a:xfrm>
          <a:prstGeom prst="notched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cs typeface="Arial" panose="020B0604020202020204" pitchFamily="34" charset="0"/>
            </a:endParaRPr>
          </a:p>
        </p:txBody>
      </p:sp>
      <p:grpSp>
        <p:nvGrpSpPr>
          <p:cNvPr id="27" name="组合 26"/>
          <p:cNvGrpSpPr/>
          <p:nvPr/>
        </p:nvGrpSpPr>
        <p:grpSpPr>
          <a:xfrm>
            <a:off x="1802456" y="2188707"/>
            <a:ext cx="1388032" cy="1388032"/>
            <a:chOff x="1278794" y="3334906"/>
            <a:chExt cx="914014" cy="914014"/>
          </a:xfrm>
        </p:grpSpPr>
        <p:grpSp>
          <p:nvGrpSpPr>
            <p:cNvPr id="28" name="组合 27"/>
            <p:cNvGrpSpPr/>
            <p:nvPr/>
          </p:nvGrpSpPr>
          <p:grpSpPr>
            <a:xfrm>
              <a:off x="1278794" y="3334906"/>
              <a:ext cx="914014" cy="914014"/>
              <a:chOff x="304800" y="673100"/>
              <a:chExt cx="4000500" cy="4000500"/>
            </a:xfrm>
            <a:effectLst>
              <a:outerShdw blurRad="444500" dist="254000" dir="8100000" algn="tr" rotWithShape="0">
                <a:prstClr val="black">
                  <a:alpha val="50000"/>
                </a:prstClr>
              </a:outerShdw>
            </a:effectLst>
          </p:grpSpPr>
          <p:sp>
            <p:nvSpPr>
              <p:cNvPr id="30" name="同心圆 29"/>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sp>
            <p:nvSpPr>
              <p:cNvPr id="31" name="椭圆 30"/>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grpSp>
        <p:sp>
          <p:nvSpPr>
            <p:cNvPr id="29" name="TextBox 3"/>
            <p:cNvSpPr txBox="1"/>
            <p:nvPr/>
          </p:nvSpPr>
          <p:spPr>
            <a:xfrm>
              <a:off x="1370019" y="3673243"/>
              <a:ext cx="729611" cy="243204"/>
            </a:xfrm>
            <a:prstGeom prst="rect">
              <a:avLst/>
            </a:prstGeom>
            <a:noFill/>
          </p:spPr>
          <p:txBody>
            <a:bodyPr wrap="none" rtlCol="0">
              <a:spAutoFit/>
            </a:bodyPr>
            <a:lstStyle/>
            <a:p>
              <a:pPr algn="ctr"/>
              <a:r>
                <a:rPr lang="zh-CN" altLang="en-US" b="1" dirty="0">
                  <a:solidFill>
                    <a:srgbClr val="C00000"/>
                  </a:solidFill>
                  <a:latin typeface="+mj-ea"/>
                  <a:ea typeface="+mj-ea"/>
                </a:rPr>
                <a:t>日程安排</a:t>
              </a:r>
              <a:endParaRPr lang="zh-CN" altLang="en-US" b="1" dirty="0">
                <a:solidFill>
                  <a:srgbClr val="C00000"/>
                </a:solidFill>
                <a:latin typeface="+mj-ea"/>
                <a:ea typeface="+mj-ea"/>
              </a:endParaRPr>
            </a:p>
          </p:txBody>
        </p:sp>
      </p:grpSp>
      <p:grpSp>
        <p:nvGrpSpPr>
          <p:cNvPr id="32" name="组合 31"/>
          <p:cNvGrpSpPr/>
          <p:nvPr/>
        </p:nvGrpSpPr>
        <p:grpSpPr>
          <a:xfrm>
            <a:off x="3937925" y="2193654"/>
            <a:ext cx="1388032" cy="1388032"/>
            <a:chOff x="1278794" y="3334906"/>
            <a:chExt cx="914014" cy="914014"/>
          </a:xfrm>
        </p:grpSpPr>
        <p:grpSp>
          <p:nvGrpSpPr>
            <p:cNvPr id="33" name="组合 32"/>
            <p:cNvGrpSpPr/>
            <p:nvPr/>
          </p:nvGrpSpPr>
          <p:grpSpPr>
            <a:xfrm>
              <a:off x="1278794" y="3334906"/>
              <a:ext cx="914014" cy="914014"/>
              <a:chOff x="304800" y="673100"/>
              <a:chExt cx="4000500" cy="4000500"/>
            </a:xfrm>
            <a:effectLst>
              <a:outerShdw blurRad="444500" dist="254000" dir="8100000" algn="tr" rotWithShape="0">
                <a:prstClr val="black">
                  <a:alpha val="50000"/>
                </a:prstClr>
              </a:outerShdw>
            </a:effectLst>
          </p:grpSpPr>
          <p:sp>
            <p:nvSpPr>
              <p:cNvPr id="35" name="同心圆 3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sp>
            <p:nvSpPr>
              <p:cNvPr id="36" name="椭圆 35"/>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grpSp>
        <p:sp>
          <p:nvSpPr>
            <p:cNvPr id="34" name="TextBox 8"/>
            <p:cNvSpPr txBox="1"/>
            <p:nvPr/>
          </p:nvSpPr>
          <p:spPr>
            <a:xfrm>
              <a:off x="1370019" y="3669985"/>
              <a:ext cx="729611" cy="243204"/>
            </a:xfrm>
            <a:prstGeom prst="rect">
              <a:avLst/>
            </a:prstGeom>
            <a:noFill/>
          </p:spPr>
          <p:txBody>
            <a:bodyPr wrap="none" rtlCol="0">
              <a:spAutoFit/>
            </a:bodyPr>
            <a:lstStyle/>
            <a:p>
              <a:pPr algn="ctr"/>
              <a:r>
                <a:rPr lang="zh-CN" altLang="en-US" b="1" dirty="0">
                  <a:solidFill>
                    <a:srgbClr val="C00000"/>
                  </a:solidFill>
                  <a:latin typeface="+mj-ea"/>
                  <a:ea typeface="+mj-ea"/>
                </a:rPr>
                <a:t>行动策略</a:t>
              </a:r>
              <a:endParaRPr lang="zh-CN" altLang="en-US" b="1" dirty="0">
                <a:solidFill>
                  <a:srgbClr val="C00000"/>
                </a:solidFill>
                <a:latin typeface="+mj-ea"/>
                <a:ea typeface="+mj-ea"/>
              </a:endParaRPr>
            </a:p>
          </p:txBody>
        </p:sp>
      </p:grpSp>
      <p:grpSp>
        <p:nvGrpSpPr>
          <p:cNvPr id="37" name="组合 36"/>
          <p:cNvGrpSpPr/>
          <p:nvPr/>
        </p:nvGrpSpPr>
        <p:grpSpPr>
          <a:xfrm>
            <a:off x="6079293" y="2188707"/>
            <a:ext cx="1388032" cy="1388032"/>
            <a:chOff x="1278794" y="3334906"/>
            <a:chExt cx="914014" cy="914014"/>
          </a:xfrm>
        </p:grpSpPr>
        <p:grpSp>
          <p:nvGrpSpPr>
            <p:cNvPr id="38" name="组合 37"/>
            <p:cNvGrpSpPr/>
            <p:nvPr/>
          </p:nvGrpSpPr>
          <p:grpSpPr>
            <a:xfrm>
              <a:off x="1278794" y="3334906"/>
              <a:ext cx="914014" cy="914014"/>
              <a:chOff x="304800" y="673100"/>
              <a:chExt cx="4000500" cy="4000500"/>
            </a:xfrm>
            <a:effectLst>
              <a:outerShdw blurRad="444500" dist="254000" dir="8100000" algn="tr" rotWithShape="0">
                <a:prstClr val="black">
                  <a:alpha val="50000"/>
                </a:prstClr>
              </a:outerShdw>
            </a:effectLst>
          </p:grpSpPr>
          <p:sp>
            <p:nvSpPr>
              <p:cNvPr id="40" name="同心圆 39"/>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sp>
            <p:nvSpPr>
              <p:cNvPr id="41" name="椭圆 40"/>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grpSp>
        <p:sp>
          <p:nvSpPr>
            <p:cNvPr id="39" name="TextBox 13"/>
            <p:cNvSpPr txBox="1"/>
            <p:nvPr/>
          </p:nvSpPr>
          <p:spPr>
            <a:xfrm>
              <a:off x="1370018" y="3689957"/>
              <a:ext cx="729611" cy="243204"/>
            </a:xfrm>
            <a:prstGeom prst="rect">
              <a:avLst/>
            </a:prstGeom>
            <a:noFill/>
          </p:spPr>
          <p:txBody>
            <a:bodyPr wrap="none" rtlCol="0">
              <a:spAutoFit/>
            </a:bodyPr>
            <a:lstStyle/>
            <a:p>
              <a:pPr algn="ctr"/>
              <a:r>
                <a:rPr lang="zh-CN" altLang="en-US" b="1" dirty="0">
                  <a:solidFill>
                    <a:srgbClr val="C00000"/>
                  </a:solidFill>
                  <a:latin typeface="+mj-ea"/>
                  <a:ea typeface="+mj-ea"/>
                </a:rPr>
                <a:t>医师会诊</a:t>
              </a:r>
              <a:endParaRPr lang="zh-CN" altLang="en-US" b="1" dirty="0">
                <a:solidFill>
                  <a:srgbClr val="C00000"/>
                </a:solidFill>
                <a:latin typeface="+mj-ea"/>
                <a:ea typeface="+mj-ea"/>
              </a:endParaRPr>
            </a:p>
          </p:txBody>
        </p:sp>
      </p:grpSp>
      <p:grpSp>
        <p:nvGrpSpPr>
          <p:cNvPr id="42" name="组合 41"/>
          <p:cNvGrpSpPr/>
          <p:nvPr/>
        </p:nvGrpSpPr>
        <p:grpSpPr>
          <a:xfrm>
            <a:off x="8353845" y="2197874"/>
            <a:ext cx="1388032" cy="1388032"/>
            <a:chOff x="1278794" y="3334906"/>
            <a:chExt cx="914014" cy="914014"/>
          </a:xfrm>
        </p:grpSpPr>
        <p:grpSp>
          <p:nvGrpSpPr>
            <p:cNvPr id="43" name="组合 42"/>
            <p:cNvGrpSpPr/>
            <p:nvPr/>
          </p:nvGrpSpPr>
          <p:grpSpPr>
            <a:xfrm>
              <a:off x="1278794" y="3334906"/>
              <a:ext cx="914014" cy="914014"/>
              <a:chOff x="304800" y="673100"/>
              <a:chExt cx="4000500" cy="4000500"/>
            </a:xfrm>
            <a:effectLst>
              <a:outerShdw blurRad="444500" dist="254000" dir="8100000" algn="tr" rotWithShape="0">
                <a:prstClr val="black">
                  <a:alpha val="50000"/>
                </a:prstClr>
              </a:outerShdw>
            </a:effectLst>
          </p:grpSpPr>
          <p:sp>
            <p:nvSpPr>
              <p:cNvPr id="45" name="同心圆 4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sp>
            <p:nvSpPr>
              <p:cNvPr id="46" name="椭圆 45"/>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latin typeface="+mj-ea"/>
                  <a:ea typeface="+mj-ea"/>
                </a:endParaRPr>
              </a:p>
            </p:txBody>
          </p:sp>
        </p:grpSp>
        <p:sp>
          <p:nvSpPr>
            <p:cNvPr id="44" name="TextBox 18"/>
            <p:cNvSpPr txBox="1"/>
            <p:nvPr/>
          </p:nvSpPr>
          <p:spPr>
            <a:xfrm>
              <a:off x="1370019" y="3672131"/>
              <a:ext cx="729611" cy="243204"/>
            </a:xfrm>
            <a:prstGeom prst="rect">
              <a:avLst/>
            </a:prstGeom>
            <a:noFill/>
          </p:spPr>
          <p:txBody>
            <a:bodyPr wrap="none" rtlCol="0">
              <a:spAutoFit/>
            </a:bodyPr>
            <a:lstStyle/>
            <a:p>
              <a:pPr algn="ctr"/>
              <a:r>
                <a:rPr lang="zh-CN" altLang="en-US" b="1" dirty="0">
                  <a:solidFill>
                    <a:srgbClr val="C00000"/>
                  </a:solidFill>
                  <a:latin typeface="+mj-ea"/>
                  <a:ea typeface="+mj-ea"/>
                </a:rPr>
                <a:t>后勤保障</a:t>
              </a:r>
              <a:endParaRPr lang="zh-CN" altLang="en-US" b="1" dirty="0">
                <a:solidFill>
                  <a:srgbClr val="C00000"/>
                </a:solidFill>
                <a:latin typeface="+mj-ea"/>
                <a:ea typeface="+mj-ea"/>
              </a:endParaRPr>
            </a:p>
          </p:txBody>
        </p:sp>
      </p:grpSp>
      <p:sp>
        <p:nvSpPr>
          <p:cNvPr id="47" name="椭圆 46"/>
          <p:cNvSpPr/>
          <p:nvPr/>
        </p:nvSpPr>
        <p:spPr>
          <a:xfrm>
            <a:off x="1840012" y="2048408"/>
            <a:ext cx="527745" cy="527745"/>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ea"/>
              <a:ea typeface="+mj-ea"/>
            </a:endParaRPr>
          </a:p>
        </p:txBody>
      </p:sp>
      <p:sp>
        <p:nvSpPr>
          <p:cNvPr id="48" name="椭圆 47"/>
          <p:cNvSpPr/>
          <p:nvPr/>
        </p:nvSpPr>
        <p:spPr>
          <a:xfrm>
            <a:off x="4132249" y="2036668"/>
            <a:ext cx="527745" cy="527745"/>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ea"/>
              <a:ea typeface="+mj-ea"/>
            </a:endParaRPr>
          </a:p>
        </p:txBody>
      </p:sp>
      <p:sp>
        <p:nvSpPr>
          <p:cNvPr id="49" name="椭圆 48"/>
          <p:cNvSpPr/>
          <p:nvPr/>
        </p:nvSpPr>
        <p:spPr>
          <a:xfrm>
            <a:off x="6051679" y="2048408"/>
            <a:ext cx="527745" cy="527745"/>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ea"/>
              <a:ea typeface="+mj-ea"/>
            </a:endParaRPr>
          </a:p>
        </p:txBody>
      </p:sp>
      <p:sp>
        <p:nvSpPr>
          <p:cNvPr id="50" name="椭圆 49"/>
          <p:cNvSpPr/>
          <p:nvPr/>
        </p:nvSpPr>
        <p:spPr>
          <a:xfrm>
            <a:off x="8384139" y="2048408"/>
            <a:ext cx="527745" cy="527745"/>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mj-ea"/>
              <a:ea typeface="+mj-ea"/>
            </a:endParaRPr>
          </a:p>
        </p:txBody>
      </p:sp>
      <p:sp>
        <p:nvSpPr>
          <p:cNvPr id="51" name="Freeform 34"/>
          <p:cNvSpPr>
            <a:spLocks noEditPoints="1"/>
          </p:cNvSpPr>
          <p:nvPr/>
        </p:nvSpPr>
        <p:spPr bwMode="auto">
          <a:xfrm>
            <a:off x="1987086" y="2161786"/>
            <a:ext cx="273339" cy="280532"/>
          </a:xfrm>
          <a:custGeom>
            <a:avLst/>
            <a:gdLst>
              <a:gd name="T0" fmla="*/ 261 w 447"/>
              <a:gd name="T1" fmla="*/ 25 h 460"/>
              <a:gd name="T2" fmla="*/ 286 w 447"/>
              <a:gd name="T3" fmla="*/ 99 h 460"/>
              <a:gd name="T4" fmla="*/ 310 w 447"/>
              <a:gd name="T5" fmla="*/ 25 h 460"/>
              <a:gd name="T6" fmla="*/ 124 w 447"/>
              <a:gd name="T7" fmla="*/ 3 h 460"/>
              <a:gd name="T8" fmla="*/ 100 w 447"/>
              <a:gd name="T9" fmla="*/ 28 h 460"/>
              <a:gd name="T10" fmla="*/ 125 w 447"/>
              <a:gd name="T11" fmla="*/ 103 h 460"/>
              <a:gd name="T12" fmla="*/ 149 w 447"/>
              <a:gd name="T13" fmla="*/ 28 h 460"/>
              <a:gd name="T14" fmla="*/ 31 w 447"/>
              <a:gd name="T15" fmla="*/ 70 h 460"/>
              <a:gd name="T16" fmla="*/ 7 w 447"/>
              <a:gd name="T17" fmla="*/ 82 h 460"/>
              <a:gd name="T18" fmla="*/ 0 w 447"/>
              <a:gd name="T19" fmla="*/ 401 h 460"/>
              <a:gd name="T20" fmla="*/ 31 w 447"/>
              <a:gd name="T21" fmla="*/ 436 h 460"/>
              <a:gd name="T22" fmla="*/ 237 w 447"/>
              <a:gd name="T23" fmla="*/ 397 h 460"/>
              <a:gd name="T24" fmla="*/ 153 w 447"/>
              <a:gd name="T25" fmla="*/ 302 h 460"/>
              <a:gd name="T26" fmla="*/ 241 w 447"/>
              <a:gd name="T27" fmla="*/ 314 h 460"/>
              <a:gd name="T28" fmla="*/ 265 w 447"/>
              <a:gd name="T29" fmla="*/ 278 h 460"/>
              <a:gd name="T30" fmla="*/ 359 w 447"/>
              <a:gd name="T31" fmla="*/ 174 h 460"/>
              <a:gd name="T32" fmla="*/ 399 w 447"/>
              <a:gd name="T33" fmla="*/ 267 h 460"/>
              <a:gd name="T34" fmla="*/ 392 w 447"/>
              <a:gd name="T35" fmla="*/ 82 h 460"/>
              <a:gd name="T36" fmla="*/ 325 w 447"/>
              <a:gd name="T37" fmla="*/ 70 h 460"/>
              <a:gd name="T38" fmla="*/ 313 w 447"/>
              <a:gd name="T39" fmla="*/ 108 h 460"/>
              <a:gd name="T40" fmla="*/ 256 w 447"/>
              <a:gd name="T41" fmla="*/ 108 h 460"/>
              <a:gd name="T42" fmla="*/ 245 w 447"/>
              <a:gd name="T43" fmla="*/ 70 h 460"/>
              <a:gd name="T44" fmla="*/ 165 w 447"/>
              <a:gd name="T45" fmla="*/ 91 h 460"/>
              <a:gd name="T46" fmla="*/ 125 w 447"/>
              <a:gd name="T47" fmla="*/ 115 h 460"/>
              <a:gd name="T48" fmla="*/ 85 w 447"/>
              <a:gd name="T49" fmla="*/ 91 h 460"/>
              <a:gd name="T50" fmla="*/ 31 w 447"/>
              <a:gd name="T51" fmla="*/ 70 h 460"/>
              <a:gd name="T52" fmla="*/ 40 w 447"/>
              <a:gd name="T53" fmla="*/ 174 h 460"/>
              <a:gd name="T54" fmla="*/ 129 w 447"/>
              <a:gd name="T55" fmla="*/ 278 h 460"/>
              <a:gd name="T56" fmla="*/ 40 w 447"/>
              <a:gd name="T57" fmla="*/ 174 h 460"/>
              <a:gd name="T58" fmla="*/ 153 w 447"/>
              <a:gd name="T59" fmla="*/ 174 h 460"/>
              <a:gd name="T60" fmla="*/ 241 w 447"/>
              <a:gd name="T61" fmla="*/ 278 h 460"/>
              <a:gd name="T62" fmla="*/ 153 w 447"/>
              <a:gd name="T63" fmla="*/ 174 h 460"/>
              <a:gd name="T64" fmla="*/ 352 w 447"/>
              <a:gd name="T65" fmla="*/ 281 h 460"/>
              <a:gd name="T66" fmla="*/ 357 w 447"/>
              <a:gd name="T67" fmla="*/ 460 h 460"/>
              <a:gd name="T68" fmla="*/ 357 w 447"/>
              <a:gd name="T69" fmla="*/ 281 h 460"/>
              <a:gd name="T70" fmla="*/ 40 w 447"/>
              <a:gd name="T71" fmla="*/ 302 h 460"/>
              <a:gd name="T72" fmla="*/ 129 w 447"/>
              <a:gd name="T73" fmla="*/ 302 h 460"/>
              <a:gd name="T74" fmla="*/ 40 w 447"/>
              <a:gd name="T75" fmla="*/ 397 h 460"/>
              <a:gd name="T76" fmla="*/ 319 w 447"/>
              <a:gd name="T77" fmla="*/ 316 h 460"/>
              <a:gd name="T78" fmla="*/ 414 w 447"/>
              <a:gd name="T79" fmla="*/ 316 h 460"/>
              <a:gd name="T80" fmla="*/ 364 w 447"/>
              <a:gd name="T81" fmla="*/ 432 h 460"/>
              <a:gd name="T82" fmla="*/ 371 w 447"/>
              <a:gd name="T83" fmla="*/ 345 h 460"/>
              <a:gd name="T84" fmla="*/ 352 w 447"/>
              <a:gd name="T85" fmla="*/ 345 h 460"/>
              <a:gd name="T86" fmla="*/ 316 w 447"/>
              <a:gd name="T87" fmla="*/ 34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7" h="460">
                <a:moveTo>
                  <a:pt x="285" y="0"/>
                </a:moveTo>
                <a:cubicBezTo>
                  <a:pt x="272" y="0"/>
                  <a:pt x="261" y="12"/>
                  <a:pt x="261" y="25"/>
                </a:cubicBezTo>
                <a:lnTo>
                  <a:pt x="261" y="75"/>
                </a:lnTo>
                <a:cubicBezTo>
                  <a:pt x="261" y="88"/>
                  <a:pt x="273" y="99"/>
                  <a:pt x="286" y="99"/>
                </a:cubicBezTo>
                <a:cubicBezTo>
                  <a:pt x="298" y="99"/>
                  <a:pt x="310" y="88"/>
                  <a:pt x="310" y="75"/>
                </a:cubicBezTo>
                <a:lnTo>
                  <a:pt x="310" y="25"/>
                </a:lnTo>
                <a:cubicBezTo>
                  <a:pt x="310" y="12"/>
                  <a:pt x="298" y="0"/>
                  <a:pt x="285" y="0"/>
                </a:cubicBezTo>
                <a:close/>
                <a:moveTo>
                  <a:pt x="124" y="3"/>
                </a:moveTo>
                <a:lnTo>
                  <a:pt x="124" y="3"/>
                </a:lnTo>
                <a:cubicBezTo>
                  <a:pt x="111" y="3"/>
                  <a:pt x="100" y="15"/>
                  <a:pt x="100" y="28"/>
                </a:cubicBezTo>
                <a:lnTo>
                  <a:pt x="100" y="78"/>
                </a:lnTo>
                <a:cubicBezTo>
                  <a:pt x="100" y="91"/>
                  <a:pt x="112" y="103"/>
                  <a:pt x="125" y="103"/>
                </a:cubicBezTo>
                <a:cubicBezTo>
                  <a:pt x="138" y="103"/>
                  <a:pt x="149" y="91"/>
                  <a:pt x="149" y="78"/>
                </a:cubicBezTo>
                <a:lnTo>
                  <a:pt x="149" y="28"/>
                </a:lnTo>
                <a:cubicBezTo>
                  <a:pt x="150" y="15"/>
                  <a:pt x="138" y="3"/>
                  <a:pt x="124" y="3"/>
                </a:cubicBezTo>
                <a:close/>
                <a:moveTo>
                  <a:pt x="31" y="70"/>
                </a:moveTo>
                <a:lnTo>
                  <a:pt x="31" y="70"/>
                </a:lnTo>
                <a:cubicBezTo>
                  <a:pt x="21" y="70"/>
                  <a:pt x="13" y="75"/>
                  <a:pt x="7" y="82"/>
                </a:cubicBezTo>
                <a:cubicBezTo>
                  <a:pt x="2" y="89"/>
                  <a:pt x="0" y="97"/>
                  <a:pt x="0" y="105"/>
                </a:cubicBezTo>
                <a:lnTo>
                  <a:pt x="0" y="401"/>
                </a:lnTo>
                <a:cubicBezTo>
                  <a:pt x="0" y="410"/>
                  <a:pt x="2" y="418"/>
                  <a:pt x="7" y="424"/>
                </a:cubicBezTo>
                <a:cubicBezTo>
                  <a:pt x="13" y="431"/>
                  <a:pt x="21" y="436"/>
                  <a:pt x="31" y="436"/>
                </a:cubicBezTo>
                <a:lnTo>
                  <a:pt x="262" y="436"/>
                </a:lnTo>
                <a:cubicBezTo>
                  <a:pt x="251" y="425"/>
                  <a:pt x="243" y="412"/>
                  <a:pt x="237" y="397"/>
                </a:cubicBezTo>
                <a:lnTo>
                  <a:pt x="153" y="397"/>
                </a:lnTo>
                <a:lnTo>
                  <a:pt x="153" y="302"/>
                </a:lnTo>
                <a:lnTo>
                  <a:pt x="241" y="302"/>
                </a:lnTo>
                <a:lnTo>
                  <a:pt x="241" y="314"/>
                </a:lnTo>
                <a:cubicBezTo>
                  <a:pt x="247" y="301"/>
                  <a:pt x="256" y="288"/>
                  <a:pt x="267" y="278"/>
                </a:cubicBezTo>
                <a:lnTo>
                  <a:pt x="265" y="278"/>
                </a:lnTo>
                <a:lnTo>
                  <a:pt x="265" y="174"/>
                </a:lnTo>
                <a:lnTo>
                  <a:pt x="359" y="174"/>
                </a:lnTo>
                <a:lnTo>
                  <a:pt x="359" y="251"/>
                </a:lnTo>
                <a:cubicBezTo>
                  <a:pt x="374" y="254"/>
                  <a:pt x="387" y="259"/>
                  <a:pt x="399" y="267"/>
                </a:cubicBezTo>
                <a:lnTo>
                  <a:pt x="399" y="105"/>
                </a:lnTo>
                <a:cubicBezTo>
                  <a:pt x="399" y="97"/>
                  <a:pt x="397" y="89"/>
                  <a:pt x="392" y="82"/>
                </a:cubicBezTo>
                <a:cubicBezTo>
                  <a:pt x="386" y="75"/>
                  <a:pt x="377" y="70"/>
                  <a:pt x="367" y="70"/>
                </a:cubicBezTo>
                <a:lnTo>
                  <a:pt x="325" y="70"/>
                </a:lnTo>
                <a:lnTo>
                  <a:pt x="325" y="91"/>
                </a:lnTo>
                <a:cubicBezTo>
                  <a:pt x="325" y="97"/>
                  <a:pt x="321" y="103"/>
                  <a:pt x="313" y="108"/>
                </a:cubicBezTo>
                <a:cubicBezTo>
                  <a:pt x="306" y="112"/>
                  <a:pt x="295" y="115"/>
                  <a:pt x="285" y="115"/>
                </a:cubicBezTo>
                <a:cubicBezTo>
                  <a:pt x="274" y="115"/>
                  <a:pt x="264" y="112"/>
                  <a:pt x="256" y="108"/>
                </a:cubicBezTo>
                <a:cubicBezTo>
                  <a:pt x="249" y="103"/>
                  <a:pt x="245" y="97"/>
                  <a:pt x="245" y="91"/>
                </a:cubicBezTo>
                <a:lnTo>
                  <a:pt x="245" y="70"/>
                </a:lnTo>
                <a:lnTo>
                  <a:pt x="165" y="70"/>
                </a:lnTo>
                <a:lnTo>
                  <a:pt x="165" y="91"/>
                </a:lnTo>
                <a:cubicBezTo>
                  <a:pt x="165" y="97"/>
                  <a:pt x="161" y="103"/>
                  <a:pt x="153" y="108"/>
                </a:cubicBezTo>
                <a:cubicBezTo>
                  <a:pt x="146" y="112"/>
                  <a:pt x="135" y="115"/>
                  <a:pt x="125" y="115"/>
                </a:cubicBezTo>
                <a:cubicBezTo>
                  <a:pt x="114" y="115"/>
                  <a:pt x="104" y="112"/>
                  <a:pt x="96" y="108"/>
                </a:cubicBezTo>
                <a:cubicBezTo>
                  <a:pt x="89" y="103"/>
                  <a:pt x="85" y="97"/>
                  <a:pt x="85" y="91"/>
                </a:cubicBezTo>
                <a:lnTo>
                  <a:pt x="85" y="70"/>
                </a:lnTo>
                <a:lnTo>
                  <a:pt x="31" y="70"/>
                </a:lnTo>
                <a:close/>
                <a:moveTo>
                  <a:pt x="40" y="174"/>
                </a:moveTo>
                <a:lnTo>
                  <a:pt x="40" y="174"/>
                </a:lnTo>
                <a:lnTo>
                  <a:pt x="129" y="174"/>
                </a:lnTo>
                <a:lnTo>
                  <a:pt x="129" y="278"/>
                </a:lnTo>
                <a:lnTo>
                  <a:pt x="40" y="278"/>
                </a:lnTo>
                <a:lnTo>
                  <a:pt x="40" y="174"/>
                </a:lnTo>
                <a:close/>
                <a:moveTo>
                  <a:pt x="153" y="174"/>
                </a:moveTo>
                <a:lnTo>
                  <a:pt x="153" y="174"/>
                </a:lnTo>
                <a:lnTo>
                  <a:pt x="241" y="174"/>
                </a:lnTo>
                <a:lnTo>
                  <a:pt x="241" y="278"/>
                </a:lnTo>
                <a:lnTo>
                  <a:pt x="153" y="278"/>
                </a:lnTo>
                <a:lnTo>
                  <a:pt x="153" y="174"/>
                </a:lnTo>
                <a:close/>
                <a:moveTo>
                  <a:pt x="352" y="281"/>
                </a:moveTo>
                <a:lnTo>
                  <a:pt x="352" y="281"/>
                </a:lnTo>
                <a:cubicBezTo>
                  <a:pt x="305" y="283"/>
                  <a:pt x="267" y="322"/>
                  <a:pt x="267" y="370"/>
                </a:cubicBezTo>
                <a:cubicBezTo>
                  <a:pt x="267" y="420"/>
                  <a:pt x="307" y="460"/>
                  <a:pt x="357" y="460"/>
                </a:cubicBezTo>
                <a:cubicBezTo>
                  <a:pt x="407" y="460"/>
                  <a:pt x="447" y="420"/>
                  <a:pt x="447" y="370"/>
                </a:cubicBezTo>
                <a:cubicBezTo>
                  <a:pt x="447" y="321"/>
                  <a:pt x="407" y="281"/>
                  <a:pt x="357" y="281"/>
                </a:cubicBezTo>
                <a:cubicBezTo>
                  <a:pt x="355" y="281"/>
                  <a:pt x="354" y="281"/>
                  <a:pt x="352" y="281"/>
                </a:cubicBezTo>
                <a:close/>
                <a:moveTo>
                  <a:pt x="40" y="302"/>
                </a:moveTo>
                <a:lnTo>
                  <a:pt x="40" y="302"/>
                </a:lnTo>
                <a:lnTo>
                  <a:pt x="129" y="302"/>
                </a:lnTo>
                <a:lnTo>
                  <a:pt x="129" y="397"/>
                </a:lnTo>
                <a:lnTo>
                  <a:pt x="40" y="397"/>
                </a:lnTo>
                <a:lnTo>
                  <a:pt x="40" y="302"/>
                </a:lnTo>
                <a:close/>
                <a:moveTo>
                  <a:pt x="319" y="316"/>
                </a:moveTo>
                <a:lnTo>
                  <a:pt x="319" y="316"/>
                </a:lnTo>
                <a:lnTo>
                  <a:pt x="414" y="316"/>
                </a:lnTo>
                <a:lnTo>
                  <a:pt x="414" y="330"/>
                </a:lnTo>
                <a:lnTo>
                  <a:pt x="364" y="432"/>
                </a:lnTo>
                <a:lnTo>
                  <a:pt x="329" y="432"/>
                </a:lnTo>
                <a:lnTo>
                  <a:pt x="371" y="345"/>
                </a:lnTo>
                <a:cubicBezTo>
                  <a:pt x="371" y="345"/>
                  <a:pt x="365" y="345"/>
                  <a:pt x="362" y="345"/>
                </a:cubicBezTo>
                <a:cubicBezTo>
                  <a:pt x="359" y="345"/>
                  <a:pt x="355" y="345"/>
                  <a:pt x="352" y="345"/>
                </a:cubicBezTo>
                <a:cubicBezTo>
                  <a:pt x="348" y="345"/>
                  <a:pt x="345" y="345"/>
                  <a:pt x="341" y="345"/>
                </a:cubicBezTo>
                <a:cubicBezTo>
                  <a:pt x="334" y="346"/>
                  <a:pt x="325" y="346"/>
                  <a:pt x="316" y="346"/>
                </a:cubicBezTo>
                <a:lnTo>
                  <a:pt x="319" y="316"/>
                </a:lnTo>
                <a:close/>
              </a:path>
            </a:pathLst>
          </a:custGeom>
          <a:solidFill>
            <a:schemeClr val="bg1"/>
          </a:solidFill>
          <a:ln>
            <a:noFill/>
          </a:ln>
        </p:spPr>
        <p:txBody>
          <a:bodyPr vert="horz" wrap="square" lIns="121920" tIns="60960" rIns="121920" bIns="60960" numCol="1" anchor="t" anchorCtr="0" compatLnSpc="1"/>
          <a:lstStyle/>
          <a:p>
            <a:endParaRPr lang="zh-CN" altLang="en-US" sz="2000">
              <a:latin typeface="+mj-ea"/>
              <a:ea typeface="+mj-ea"/>
            </a:endParaRPr>
          </a:p>
        </p:txBody>
      </p:sp>
      <p:sp>
        <p:nvSpPr>
          <p:cNvPr id="55" name="任意多边形 54"/>
          <p:cNvSpPr/>
          <p:nvPr/>
        </p:nvSpPr>
        <p:spPr bwMode="auto">
          <a:xfrm>
            <a:off x="4298612" y="2138302"/>
            <a:ext cx="263162" cy="303242"/>
          </a:xfrm>
          <a:custGeom>
            <a:avLst/>
            <a:gdLst>
              <a:gd name="connsiteX0" fmla="*/ 4983955 w 5951537"/>
              <a:gd name="connsiteY0" fmla="*/ 1685925 h 6858000"/>
              <a:gd name="connsiteX1" fmla="*/ 4963318 w 5951537"/>
              <a:gd name="connsiteY1" fmla="*/ 1688306 h 6858000"/>
              <a:gd name="connsiteX2" fmla="*/ 4943474 w 5951537"/>
              <a:gd name="connsiteY2" fmla="*/ 1689894 h 6858000"/>
              <a:gd name="connsiteX3" fmla="*/ 4922837 w 5951537"/>
              <a:gd name="connsiteY3" fmla="*/ 1693863 h 6858000"/>
              <a:gd name="connsiteX4" fmla="*/ 4903787 w 5951537"/>
              <a:gd name="connsiteY4" fmla="*/ 1697831 h 6858000"/>
              <a:gd name="connsiteX5" fmla="*/ 4884737 w 5951537"/>
              <a:gd name="connsiteY5" fmla="*/ 1704181 h 6858000"/>
              <a:gd name="connsiteX6" fmla="*/ 4866481 w 5951537"/>
              <a:gd name="connsiteY6" fmla="*/ 1710531 h 6858000"/>
              <a:gd name="connsiteX7" fmla="*/ 4848224 w 5951537"/>
              <a:gd name="connsiteY7" fmla="*/ 1717675 h 6858000"/>
              <a:gd name="connsiteX8" fmla="*/ 4829968 w 5951537"/>
              <a:gd name="connsiteY8" fmla="*/ 1725613 h 6858000"/>
              <a:gd name="connsiteX9" fmla="*/ 4812506 w 5951537"/>
              <a:gd name="connsiteY9" fmla="*/ 1734344 h 6858000"/>
              <a:gd name="connsiteX10" fmla="*/ 4795043 w 5951537"/>
              <a:gd name="connsiteY10" fmla="*/ 1743869 h 6858000"/>
              <a:gd name="connsiteX11" fmla="*/ 4779168 w 5951537"/>
              <a:gd name="connsiteY11" fmla="*/ 1754981 h 6858000"/>
              <a:gd name="connsiteX12" fmla="*/ 4764087 w 5951537"/>
              <a:gd name="connsiteY12" fmla="*/ 1766094 h 6858000"/>
              <a:gd name="connsiteX13" fmla="*/ 4749006 w 5951537"/>
              <a:gd name="connsiteY13" fmla="*/ 1778000 h 6858000"/>
              <a:gd name="connsiteX14" fmla="*/ 4733131 w 5951537"/>
              <a:gd name="connsiteY14" fmla="*/ 1789906 h 6858000"/>
              <a:gd name="connsiteX15" fmla="*/ 4719637 w 5951537"/>
              <a:gd name="connsiteY15" fmla="*/ 1803400 h 6858000"/>
              <a:gd name="connsiteX16" fmla="*/ 4706143 w 5951537"/>
              <a:gd name="connsiteY16" fmla="*/ 1817688 h 6858000"/>
              <a:gd name="connsiteX17" fmla="*/ 4694237 w 5951537"/>
              <a:gd name="connsiteY17" fmla="*/ 1831975 h 6858000"/>
              <a:gd name="connsiteX18" fmla="*/ 4681537 w 5951537"/>
              <a:gd name="connsiteY18" fmla="*/ 1847057 h 6858000"/>
              <a:gd name="connsiteX19" fmla="*/ 4670424 w 5951537"/>
              <a:gd name="connsiteY19" fmla="*/ 1862932 h 6858000"/>
              <a:gd name="connsiteX20" fmla="*/ 4659312 w 5951537"/>
              <a:gd name="connsiteY20" fmla="*/ 1879600 h 6858000"/>
              <a:gd name="connsiteX21" fmla="*/ 4650581 w 5951537"/>
              <a:gd name="connsiteY21" fmla="*/ 1896269 h 6858000"/>
              <a:gd name="connsiteX22" fmla="*/ 4641056 w 5951537"/>
              <a:gd name="connsiteY22" fmla="*/ 1913732 h 6858000"/>
              <a:gd name="connsiteX23" fmla="*/ 4633118 w 5951537"/>
              <a:gd name="connsiteY23" fmla="*/ 1931988 h 6858000"/>
              <a:gd name="connsiteX24" fmla="*/ 4625974 w 5951537"/>
              <a:gd name="connsiteY24" fmla="*/ 1950244 h 6858000"/>
              <a:gd name="connsiteX25" fmla="*/ 4620418 w 5951537"/>
              <a:gd name="connsiteY25" fmla="*/ 1968500 h 6858000"/>
              <a:gd name="connsiteX26" fmla="*/ 4614068 w 5951537"/>
              <a:gd name="connsiteY26" fmla="*/ 1987550 h 6858000"/>
              <a:gd name="connsiteX27" fmla="*/ 4610099 w 5951537"/>
              <a:gd name="connsiteY27" fmla="*/ 2006600 h 6858000"/>
              <a:gd name="connsiteX28" fmla="*/ 4606131 w 5951537"/>
              <a:gd name="connsiteY28" fmla="*/ 2027238 h 6858000"/>
              <a:gd name="connsiteX29" fmla="*/ 4603749 w 5951537"/>
              <a:gd name="connsiteY29" fmla="*/ 2047082 h 6858000"/>
              <a:gd name="connsiteX30" fmla="*/ 4602162 w 5951537"/>
              <a:gd name="connsiteY30" fmla="*/ 2067719 h 6858000"/>
              <a:gd name="connsiteX31" fmla="*/ 4602162 w 5951537"/>
              <a:gd name="connsiteY31" fmla="*/ 2088357 h 6858000"/>
              <a:gd name="connsiteX32" fmla="*/ 4602162 w 5951537"/>
              <a:gd name="connsiteY32" fmla="*/ 2108994 h 6858000"/>
              <a:gd name="connsiteX33" fmla="*/ 4603749 w 5951537"/>
              <a:gd name="connsiteY33" fmla="*/ 2129632 h 6858000"/>
              <a:gd name="connsiteX34" fmla="*/ 4606131 w 5951537"/>
              <a:gd name="connsiteY34" fmla="*/ 2149476 h 6858000"/>
              <a:gd name="connsiteX35" fmla="*/ 4610099 w 5951537"/>
              <a:gd name="connsiteY35" fmla="*/ 2170113 h 6858000"/>
              <a:gd name="connsiteX36" fmla="*/ 4614068 w 5951537"/>
              <a:gd name="connsiteY36" fmla="*/ 2189163 h 6858000"/>
              <a:gd name="connsiteX37" fmla="*/ 4620418 w 5951537"/>
              <a:gd name="connsiteY37" fmla="*/ 2208213 h 6858000"/>
              <a:gd name="connsiteX38" fmla="*/ 4625974 w 5951537"/>
              <a:gd name="connsiteY38" fmla="*/ 2226469 h 6858000"/>
              <a:gd name="connsiteX39" fmla="*/ 4633118 w 5951537"/>
              <a:gd name="connsiteY39" fmla="*/ 2244726 h 6858000"/>
              <a:gd name="connsiteX40" fmla="*/ 4641056 w 5951537"/>
              <a:gd name="connsiteY40" fmla="*/ 2262982 h 6858000"/>
              <a:gd name="connsiteX41" fmla="*/ 4650581 w 5951537"/>
              <a:gd name="connsiteY41" fmla="*/ 2280444 h 6858000"/>
              <a:gd name="connsiteX42" fmla="*/ 4659312 w 5951537"/>
              <a:gd name="connsiteY42" fmla="*/ 2297907 h 6858000"/>
              <a:gd name="connsiteX43" fmla="*/ 4670424 w 5951537"/>
              <a:gd name="connsiteY43" fmla="*/ 2313782 h 6858000"/>
              <a:gd name="connsiteX44" fmla="*/ 4681537 w 5951537"/>
              <a:gd name="connsiteY44" fmla="*/ 2328863 h 6858000"/>
              <a:gd name="connsiteX45" fmla="*/ 4694237 w 5951537"/>
              <a:gd name="connsiteY45" fmla="*/ 2343944 h 6858000"/>
              <a:gd name="connsiteX46" fmla="*/ 4706143 w 5951537"/>
              <a:gd name="connsiteY46" fmla="*/ 2359026 h 6858000"/>
              <a:gd name="connsiteX47" fmla="*/ 4719637 w 5951537"/>
              <a:gd name="connsiteY47" fmla="*/ 2373313 h 6858000"/>
              <a:gd name="connsiteX48" fmla="*/ 4733131 w 5951537"/>
              <a:gd name="connsiteY48" fmla="*/ 2386807 h 6858000"/>
              <a:gd name="connsiteX49" fmla="*/ 4749006 w 5951537"/>
              <a:gd name="connsiteY49" fmla="*/ 2398713 h 6858000"/>
              <a:gd name="connsiteX50" fmla="*/ 4764087 w 5951537"/>
              <a:gd name="connsiteY50" fmla="*/ 2411413 h 6858000"/>
              <a:gd name="connsiteX51" fmla="*/ 4779168 w 5951537"/>
              <a:gd name="connsiteY51" fmla="*/ 2422526 h 6858000"/>
              <a:gd name="connsiteX52" fmla="*/ 4795043 w 5951537"/>
              <a:gd name="connsiteY52" fmla="*/ 2432051 h 6858000"/>
              <a:gd name="connsiteX53" fmla="*/ 4812506 w 5951537"/>
              <a:gd name="connsiteY53" fmla="*/ 2442369 h 6858000"/>
              <a:gd name="connsiteX54" fmla="*/ 4829968 w 5951537"/>
              <a:gd name="connsiteY54" fmla="*/ 2451895 h 6858000"/>
              <a:gd name="connsiteX55" fmla="*/ 4848224 w 5951537"/>
              <a:gd name="connsiteY55" fmla="*/ 2459832 h 6858000"/>
              <a:gd name="connsiteX56" fmla="*/ 4866481 w 5951537"/>
              <a:gd name="connsiteY56" fmla="*/ 2466976 h 6858000"/>
              <a:gd name="connsiteX57" fmla="*/ 4884737 w 5951537"/>
              <a:gd name="connsiteY57" fmla="*/ 2472532 h 6858000"/>
              <a:gd name="connsiteX58" fmla="*/ 4903787 w 5951537"/>
              <a:gd name="connsiteY58" fmla="*/ 2478882 h 6858000"/>
              <a:gd name="connsiteX59" fmla="*/ 4922837 w 5951537"/>
              <a:gd name="connsiteY59" fmla="*/ 2482851 h 6858000"/>
              <a:gd name="connsiteX60" fmla="*/ 4943474 w 5951537"/>
              <a:gd name="connsiteY60" fmla="*/ 2486026 h 6858000"/>
              <a:gd name="connsiteX61" fmla="*/ 4963318 w 5951537"/>
              <a:gd name="connsiteY61" fmla="*/ 2489201 h 6858000"/>
              <a:gd name="connsiteX62" fmla="*/ 4983955 w 5951537"/>
              <a:gd name="connsiteY62" fmla="*/ 2490788 h 6858000"/>
              <a:gd name="connsiteX63" fmla="*/ 5004593 w 5951537"/>
              <a:gd name="connsiteY63" fmla="*/ 2490788 h 6858000"/>
              <a:gd name="connsiteX64" fmla="*/ 5025231 w 5951537"/>
              <a:gd name="connsiteY64" fmla="*/ 2490788 h 6858000"/>
              <a:gd name="connsiteX65" fmla="*/ 5045074 w 5951537"/>
              <a:gd name="connsiteY65" fmla="*/ 2489201 h 6858000"/>
              <a:gd name="connsiteX66" fmla="*/ 5065712 w 5951537"/>
              <a:gd name="connsiteY66" fmla="*/ 2486026 h 6858000"/>
              <a:gd name="connsiteX67" fmla="*/ 5085555 w 5951537"/>
              <a:gd name="connsiteY67" fmla="*/ 2482851 h 6858000"/>
              <a:gd name="connsiteX68" fmla="*/ 5105399 w 5951537"/>
              <a:gd name="connsiteY68" fmla="*/ 2478882 h 6858000"/>
              <a:gd name="connsiteX69" fmla="*/ 5124449 w 5951537"/>
              <a:gd name="connsiteY69" fmla="*/ 2472532 h 6858000"/>
              <a:gd name="connsiteX70" fmla="*/ 5142705 w 5951537"/>
              <a:gd name="connsiteY70" fmla="*/ 2466976 h 6858000"/>
              <a:gd name="connsiteX71" fmla="*/ 5160962 w 5951537"/>
              <a:gd name="connsiteY71" fmla="*/ 2459832 h 6858000"/>
              <a:gd name="connsiteX72" fmla="*/ 5179218 w 5951537"/>
              <a:gd name="connsiteY72" fmla="*/ 2451895 h 6858000"/>
              <a:gd name="connsiteX73" fmla="*/ 5196680 w 5951537"/>
              <a:gd name="connsiteY73" fmla="*/ 2442369 h 6858000"/>
              <a:gd name="connsiteX74" fmla="*/ 5213349 w 5951537"/>
              <a:gd name="connsiteY74" fmla="*/ 2432051 h 6858000"/>
              <a:gd name="connsiteX75" fmla="*/ 5230018 w 5951537"/>
              <a:gd name="connsiteY75" fmla="*/ 2422526 h 6858000"/>
              <a:gd name="connsiteX76" fmla="*/ 5245099 w 5951537"/>
              <a:gd name="connsiteY76" fmla="*/ 2411413 h 6858000"/>
              <a:gd name="connsiteX77" fmla="*/ 5260180 w 5951537"/>
              <a:gd name="connsiteY77" fmla="*/ 2398713 h 6858000"/>
              <a:gd name="connsiteX78" fmla="*/ 5275262 w 5951537"/>
              <a:gd name="connsiteY78" fmla="*/ 2386807 h 6858000"/>
              <a:gd name="connsiteX79" fmla="*/ 5289549 w 5951537"/>
              <a:gd name="connsiteY79" fmla="*/ 2373313 h 6858000"/>
              <a:gd name="connsiteX80" fmla="*/ 5302249 w 5951537"/>
              <a:gd name="connsiteY80" fmla="*/ 2359026 h 6858000"/>
              <a:gd name="connsiteX81" fmla="*/ 5314949 w 5951537"/>
              <a:gd name="connsiteY81" fmla="*/ 2343944 h 6858000"/>
              <a:gd name="connsiteX82" fmla="*/ 5326855 w 5951537"/>
              <a:gd name="connsiteY82" fmla="*/ 2328863 h 6858000"/>
              <a:gd name="connsiteX83" fmla="*/ 5337968 w 5951537"/>
              <a:gd name="connsiteY83" fmla="*/ 2313782 h 6858000"/>
              <a:gd name="connsiteX84" fmla="*/ 5349080 w 5951537"/>
              <a:gd name="connsiteY84" fmla="*/ 2297907 h 6858000"/>
              <a:gd name="connsiteX85" fmla="*/ 5358605 w 5951537"/>
              <a:gd name="connsiteY85" fmla="*/ 2280444 h 6858000"/>
              <a:gd name="connsiteX86" fmla="*/ 5367337 w 5951537"/>
              <a:gd name="connsiteY86" fmla="*/ 2262982 h 6858000"/>
              <a:gd name="connsiteX87" fmla="*/ 5375274 w 5951537"/>
              <a:gd name="connsiteY87" fmla="*/ 2244726 h 6858000"/>
              <a:gd name="connsiteX88" fmla="*/ 5382418 w 5951537"/>
              <a:gd name="connsiteY88" fmla="*/ 2226469 h 6858000"/>
              <a:gd name="connsiteX89" fmla="*/ 5388768 w 5951537"/>
              <a:gd name="connsiteY89" fmla="*/ 2208213 h 6858000"/>
              <a:gd name="connsiteX90" fmla="*/ 5395118 w 5951537"/>
              <a:gd name="connsiteY90" fmla="*/ 2189163 h 6858000"/>
              <a:gd name="connsiteX91" fmla="*/ 5399087 w 5951537"/>
              <a:gd name="connsiteY91" fmla="*/ 2170113 h 6858000"/>
              <a:gd name="connsiteX92" fmla="*/ 5403055 w 5951537"/>
              <a:gd name="connsiteY92" fmla="*/ 2149476 h 6858000"/>
              <a:gd name="connsiteX93" fmla="*/ 5404643 w 5951537"/>
              <a:gd name="connsiteY93" fmla="*/ 2129632 h 6858000"/>
              <a:gd name="connsiteX94" fmla="*/ 5407024 w 5951537"/>
              <a:gd name="connsiteY94" fmla="*/ 2108994 h 6858000"/>
              <a:gd name="connsiteX95" fmla="*/ 5407024 w 5951537"/>
              <a:gd name="connsiteY95" fmla="*/ 2088357 h 6858000"/>
              <a:gd name="connsiteX96" fmla="*/ 5407024 w 5951537"/>
              <a:gd name="connsiteY96" fmla="*/ 2067719 h 6858000"/>
              <a:gd name="connsiteX97" fmla="*/ 5404643 w 5951537"/>
              <a:gd name="connsiteY97" fmla="*/ 2047082 h 6858000"/>
              <a:gd name="connsiteX98" fmla="*/ 5403055 w 5951537"/>
              <a:gd name="connsiteY98" fmla="*/ 2027238 h 6858000"/>
              <a:gd name="connsiteX99" fmla="*/ 5399087 w 5951537"/>
              <a:gd name="connsiteY99" fmla="*/ 2006600 h 6858000"/>
              <a:gd name="connsiteX100" fmla="*/ 5395118 w 5951537"/>
              <a:gd name="connsiteY100" fmla="*/ 1987550 h 6858000"/>
              <a:gd name="connsiteX101" fmla="*/ 5388768 w 5951537"/>
              <a:gd name="connsiteY101" fmla="*/ 1968500 h 6858000"/>
              <a:gd name="connsiteX102" fmla="*/ 5382418 w 5951537"/>
              <a:gd name="connsiteY102" fmla="*/ 1950244 h 6858000"/>
              <a:gd name="connsiteX103" fmla="*/ 5375274 w 5951537"/>
              <a:gd name="connsiteY103" fmla="*/ 1931988 h 6858000"/>
              <a:gd name="connsiteX104" fmla="*/ 5367337 w 5951537"/>
              <a:gd name="connsiteY104" fmla="*/ 1913732 h 6858000"/>
              <a:gd name="connsiteX105" fmla="*/ 5358605 w 5951537"/>
              <a:gd name="connsiteY105" fmla="*/ 1896269 h 6858000"/>
              <a:gd name="connsiteX106" fmla="*/ 5349080 w 5951537"/>
              <a:gd name="connsiteY106" fmla="*/ 1879600 h 6858000"/>
              <a:gd name="connsiteX107" fmla="*/ 5337968 w 5951537"/>
              <a:gd name="connsiteY107" fmla="*/ 1862932 h 6858000"/>
              <a:gd name="connsiteX108" fmla="*/ 5326855 w 5951537"/>
              <a:gd name="connsiteY108" fmla="*/ 1847057 h 6858000"/>
              <a:gd name="connsiteX109" fmla="*/ 5314949 w 5951537"/>
              <a:gd name="connsiteY109" fmla="*/ 1831975 h 6858000"/>
              <a:gd name="connsiteX110" fmla="*/ 5302249 w 5951537"/>
              <a:gd name="connsiteY110" fmla="*/ 1817688 h 6858000"/>
              <a:gd name="connsiteX111" fmla="*/ 5289549 w 5951537"/>
              <a:gd name="connsiteY111" fmla="*/ 1803400 h 6858000"/>
              <a:gd name="connsiteX112" fmla="*/ 5275262 w 5951537"/>
              <a:gd name="connsiteY112" fmla="*/ 1789906 h 6858000"/>
              <a:gd name="connsiteX113" fmla="*/ 5260180 w 5951537"/>
              <a:gd name="connsiteY113" fmla="*/ 1778000 h 6858000"/>
              <a:gd name="connsiteX114" fmla="*/ 5245099 w 5951537"/>
              <a:gd name="connsiteY114" fmla="*/ 1766094 h 6858000"/>
              <a:gd name="connsiteX115" fmla="*/ 5230018 w 5951537"/>
              <a:gd name="connsiteY115" fmla="*/ 1754981 h 6858000"/>
              <a:gd name="connsiteX116" fmla="*/ 5213349 w 5951537"/>
              <a:gd name="connsiteY116" fmla="*/ 1743869 h 6858000"/>
              <a:gd name="connsiteX117" fmla="*/ 5196680 w 5951537"/>
              <a:gd name="connsiteY117" fmla="*/ 1734344 h 6858000"/>
              <a:gd name="connsiteX118" fmla="*/ 5179218 w 5951537"/>
              <a:gd name="connsiteY118" fmla="*/ 1725613 h 6858000"/>
              <a:gd name="connsiteX119" fmla="*/ 5160962 w 5951537"/>
              <a:gd name="connsiteY119" fmla="*/ 1717675 h 6858000"/>
              <a:gd name="connsiteX120" fmla="*/ 5142705 w 5951537"/>
              <a:gd name="connsiteY120" fmla="*/ 1710531 h 6858000"/>
              <a:gd name="connsiteX121" fmla="*/ 5124449 w 5951537"/>
              <a:gd name="connsiteY121" fmla="*/ 1704181 h 6858000"/>
              <a:gd name="connsiteX122" fmla="*/ 5105399 w 5951537"/>
              <a:gd name="connsiteY122" fmla="*/ 1697831 h 6858000"/>
              <a:gd name="connsiteX123" fmla="*/ 5085555 w 5951537"/>
              <a:gd name="connsiteY123" fmla="*/ 1693863 h 6858000"/>
              <a:gd name="connsiteX124" fmla="*/ 5065712 w 5951537"/>
              <a:gd name="connsiteY124" fmla="*/ 1689894 h 6858000"/>
              <a:gd name="connsiteX125" fmla="*/ 5045074 w 5951537"/>
              <a:gd name="connsiteY125" fmla="*/ 1688306 h 6858000"/>
              <a:gd name="connsiteX126" fmla="*/ 5025231 w 5951537"/>
              <a:gd name="connsiteY126" fmla="*/ 1685925 h 6858000"/>
              <a:gd name="connsiteX127" fmla="*/ 5004593 w 5951537"/>
              <a:gd name="connsiteY127" fmla="*/ 1685925 h 6858000"/>
              <a:gd name="connsiteX128" fmla="*/ 1211262 w 5951537"/>
              <a:gd name="connsiteY128" fmla="*/ 0 h 6858000"/>
              <a:gd name="connsiteX129" fmla="*/ 1227137 w 5951537"/>
              <a:gd name="connsiteY129" fmla="*/ 0 h 6858000"/>
              <a:gd name="connsiteX130" fmla="*/ 1243806 w 5951537"/>
              <a:gd name="connsiteY130" fmla="*/ 0 h 6858000"/>
              <a:gd name="connsiteX131" fmla="*/ 1259681 w 5951537"/>
              <a:gd name="connsiteY131" fmla="*/ 794 h 6858000"/>
              <a:gd name="connsiteX132" fmla="*/ 1276350 w 5951537"/>
              <a:gd name="connsiteY132" fmla="*/ 3175 h 6858000"/>
              <a:gd name="connsiteX133" fmla="*/ 1291431 w 5951537"/>
              <a:gd name="connsiteY133" fmla="*/ 6350 h 6858000"/>
              <a:gd name="connsiteX134" fmla="*/ 1306512 w 5951537"/>
              <a:gd name="connsiteY134" fmla="*/ 10319 h 6858000"/>
              <a:gd name="connsiteX135" fmla="*/ 1321593 w 5951537"/>
              <a:gd name="connsiteY135" fmla="*/ 15081 h 6858000"/>
              <a:gd name="connsiteX136" fmla="*/ 1335881 w 5951537"/>
              <a:gd name="connsiteY136" fmla="*/ 21431 h 6858000"/>
              <a:gd name="connsiteX137" fmla="*/ 1350168 w 5951537"/>
              <a:gd name="connsiteY137" fmla="*/ 28575 h 6858000"/>
              <a:gd name="connsiteX138" fmla="*/ 1362868 w 5951537"/>
              <a:gd name="connsiteY138" fmla="*/ 37306 h 6858000"/>
              <a:gd name="connsiteX139" fmla="*/ 1377156 w 5951537"/>
              <a:gd name="connsiteY139" fmla="*/ 47625 h 6858000"/>
              <a:gd name="connsiteX140" fmla="*/ 1390650 w 5951537"/>
              <a:gd name="connsiteY140" fmla="*/ 58737 h 6858000"/>
              <a:gd name="connsiteX141" fmla="*/ 1402556 w 5951537"/>
              <a:gd name="connsiteY141" fmla="*/ 70644 h 6858000"/>
              <a:gd name="connsiteX142" fmla="*/ 1414462 w 5951537"/>
              <a:gd name="connsiteY142" fmla="*/ 84931 h 6858000"/>
              <a:gd name="connsiteX143" fmla="*/ 1427162 w 5951537"/>
              <a:gd name="connsiteY143" fmla="*/ 100012 h 6858000"/>
              <a:gd name="connsiteX144" fmla="*/ 1438275 w 5951537"/>
              <a:gd name="connsiteY144" fmla="*/ 116681 h 6858000"/>
              <a:gd name="connsiteX145" fmla="*/ 1449387 w 5951537"/>
              <a:gd name="connsiteY145" fmla="*/ 135731 h 6858000"/>
              <a:gd name="connsiteX146" fmla="*/ 1458912 w 5951537"/>
              <a:gd name="connsiteY146" fmla="*/ 154781 h 6858000"/>
              <a:gd name="connsiteX147" fmla="*/ 1469231 w 5951537"/>
              <a:gd name="connsiteY147" fmla="*/ 177006 h 6858000"/>
              <a:gd name="connsiteX148" fmla="*/ 1479550 w 5951537"/>
              <a:gd name="connsiteY148" fmla="*/ 200819 h 6858000"/>
              <a:gd name="connsiteX149" fmla="*/ 1488281 w 5951537"/>
              <a:gd name="connsiteY149" fmla="*/ 226219 h 6858000"/>
              <a:gd name="connsiteX150" fmla="*/ 1497012 w 5951537"/>
              <a:gd name="connsiteY150" fmla="*/ 250825 h 6858000"/>
              <a:gd name="connsiteX151" fmla="*/ 1504156 w 5951537"/>
              <a:gd name="connsiteY151" fmla="*/ 275431 h 6858000"/>
              <a:gd name="connsiteX152" fmla="*/ 1508918 w 5951537"/>
              <a:gd name="connsiteY152" fmla="*/ 298450 h 6858000"/>
              <a:gd name="connsiteX153" fmla="*/ 1512887 w 5951537"/>
              <a:gd name="connsiteY153" fmla="*/ 320675 h 6858000"/>
              <a:gd name="connsiteX154" fmla="*/ 1516062 w 5951537"/>
              <a:gd name="connsiteY154" fmla="*/ 342106 h 6858000"/>
              <a:gd name="connsiteX155" fmla="*/ 1516856 w 5951537"/>
              <a:gd name="connsiteY155" fmla="*/ 362744 h 6858000"/>
              <a:gd name="connsiteX156" fmla="*/ 1517650 w 5951537"/>
              <a:gd name="connsiteY156" fmla="*/ 381794 h 6858000"/>
              <a:gd name="connsiteX157" fmla="*/ 1516856 w 5951537"/>
              <a:gd name="connsiteY157" fmla="*/ 400050 h 6858000"/>
              <a:gd name="connsiteX158" fmla="*/ 1513681 w 5951537"/>
              <a:gd name="connsiteY158" fmla="*/ 417512 h 6858000"/>
              <a:gd name="connsiteX159" fmla="*/ 1511300 w 5951537"/>
              <a:gd name="connsiteY159" fmla="*/ 434181 h 6858000"/>
              <a:gd name="connsiteX160" fmla="*/ 1506537 w 5951537"/>
              <a:gd name="connsiteY160" fmla="*/ 450850 h 6858000"/>
              <a:gd name="connsiteX161" fmla="*/ 1500981 w 5951537"/>
              <a:gd name="connsiteY161" fmla="*/ 465931 h 6858000"/>
              <a:gd name="connsiteX162" fmla="*/ 1494631 w 5951537"/>
              <a:gd name="connsiteY162" fmla="*/ 480219 h 6858000"/>
              <a:gd name="connsiteX163" fmla="*/ 1486693 w 5951537"/>
              <a:gd name="connsiteY163" fmla="*/ 494506 h 6858000"/>
              <a:gd name="connsiteX164" fmla="*/ 1478756 w 5951537"/>
              <a:gd name="connsiteY164" fmla="*/ 507206 h 6858000"/>
              <a:gd name="connsiteX165" fmla="*/ 1469231 w 5951537"/>
              <a:gd name="connsiteY165" fmla="*/ 519906 h 6858000"/>
              <a:gd name="connsiteX166" fmla="*/ 1458912 w 5951537"/>
              <a:gd name="connsiteY166" fmla="*/ 531812 h 6858000"/>
              <a:gd name="connsiteX167" fmla="*/ 1447800 w 5951537"/>
              <a:gd name="connsiteY167" fmla="*/ 542925 h 6858000"/>
              <a:gd name="connsiteX168" fmla="*/ 1435893 w 5951537"/>
              <a:gd name="connsiteY168" fmla="*/ 554038 h 6858000"/>
              <a:gd name="connsiteX169" fmla="*/ 1423193 w 5951537"/>
              <a:gd name="connsiteY169" fmla="*/ 564356 h 6858000"/>
              <a:gd name="connsiteX170" fmla="*/ 1409700 w 5951537"/>
              <a:gd name="connsiteY170" fmla="*/ 573881 h 6858000"/>
              <a:gd name="connsiteX171" fmla="*/ 1395412 w 5951537"/>
              <a:gd name="connsiteY171" fmla="*/ 583406 h 6858000"/>
              <a:gd name="connsiteX172" fmla="*/ 1381125 w 5951537"/>
              <a:gd name="connsiteY172" fmla="*/ 592138 h 6858000"/>
              <a:gd name="connsiteX173" fmla="*/ 1365250 w 5951537"/>
              <a:gd name="connsiteY173" fmla="*/ 601662 h 6858000"/>
              <a:gd name="connsiteX174" fmla="*/ 1332706 w 5951537"/>
              <a:gd name="connsiteY174" fmla="*/ 617538 h 6858000"/>
              <a:gd name="connsiteX175" fmla="*/ 1298575 w 5951537"/>
              <a:gd name="connsiteY175" fmla="*/ 632619 h 6858000"/>
              <a:gd name="connsiteX176" fmla="*/ 1262062 w 5951537"/>
              <a:gd name="connsiteY176" fmla="*/ 646113 h 6858000"/>
              <a:gd name="connsiteX177" fmla="*/ 1223962 w 5951537"/>
              <a:gd name="connsiteY177" fmla="*/ 660400 h 6858000"/>
              <a:gd name="connsiteX178" fmla="*/ 1201737 w 5951537"/>
              <a:gd name="connsiteY178" fmla="*/ 666750 h 6858000"/>
              <a:gd name="connsiteX179" fmla="*/ 1177925 w 5951537"/>
              <a:gd name="connsiteY179" fmla="*/ 671513 h 6858000"/>
              <a:gd name="connsiteX180" fmla="*/ 1153318 w 5951537"/>
              <a:gd name="connsiteY180" fmla="*/ 673100 h 6858000"/>
              <a:gd name="connsiteX181" fmla="*/ 1127918 w 5951537"/>
              <a:gd name="connsiteY181" fmla="*/ 674688 h 6858000"/>
              <a:gd name="connsiteX182" fmla="*/ 1101725 w 5951537"/>
              <a:gd name="connsiteY182" fmla="*/ 673100 h 6858000"/>
              <a:gd name="connsiteX183" fmla="*/ 1075531 w 5951537"/>
              <a:gd name="connsiteY183" fmla="*/ 671513 h 6858000"/>
              <a:gd name="connsiteX184" fmla="*/ 1047750 w 5951537"/>
              <a:gd name="connsiteY184" fmla="*/ 667544 h 6858000"/>
              <a:gd name="connsiteX185" fmla="*/ 1020762 w 5951537"/>
              <a:gd name="connsiteY185" fmla="*/ 663575 h 6858000"/>
              <a:gd name="connsiteX186" fmla="*/ 993775 w 5951537"/>
              <a:gd name="connsiteY186" fmla="*/ 657225 h 6858000"/>
              <a:gd name="connsiteX187" fmla="*/ 965993 w 5951537"/>
              <a:gd name="connsiteY187" fmla="*/ 650081 h 6858000"/>
              <a:gd name="connsiteX188" fmla="*/ 939006 w 5951537"/>
              <a:gd name="connsiteY188" fmla="*/ 642144 h 6858000"/>
              <a:gd name="connsiteX189" fmla="*/ 911225 w 5951537"/>
              <a:gd name="connsiteY189" fmla="*/ 634206 h 6858000"/>
              <a:gd name="connsiteX190" fmla="*/ 885031 w 5951537"/>
              <a:gd name="connsiteY190" fmla="*/ 624681 h 6858000"/>
              <a:gd name="connsiteX191" fmla="*/ 859631 w 5951537"/>
              <a:gd name="connsiteY191" fmla="*/ 615950 h 6858000"/>
              <a:gd name="connsiteX192" fmla="*/ 810418 w 5951537"/>
              <a:gd name="connsiteY192" fmla="*/ 595313 h 6858000"/>
              <a:gd name="connsiteX193" fmla="*/ 788987 w 5951537"/>
              <a:gd name="connsiteY193" fmla="*/ 609600 h 6858000"/>
              <a:gd name="connsiteX194" fmla="*/ 768350 w 5951537"/>
              <a:gd name="connsiteY194" fmla="*/ 624681 h 6858000"/>
              <a:gd name="connsiteX195" fmla="*/ 746125 w 5951537"/>
              <a:gd name="connsiteY195" fmla="*/ 641350 h 6858000"/>
              <a:gd name="connsiteX196" fmla="*/ 724693 w 5951537"/>
              <a:gd name="connsiteY196" fmla="*/ 658019 h 6858000"/>
              <a:gd name="connsiteX197" fmla="*/ 704056 w 5951537"/>
              <a:gd name="connsiteY197" fmla="*/ 677863 h 6858000"/>
              <a:gd name="connsiteX198" fmla="*/ 682625 w 5951537"/>
              <a:gd name="connsiteY198" fmla="*/ 696913 h 6858000"/>
              <a:gd name="connsiteX199" fmla="*/ 661987 w 5951537"/>
              <a:gd name="connsiteY199" fmla="*/ 719138 h 6858000"/>
              <a:gd name="connsiteX200" fmla="*/ 641350 w 5951537"/>
              <a:gd name="connsiteY200" fmla="*/ 741363 h 6858000"/>
              <a:gd name="connsiteX201" fmla="*/ 619918 w 5951537"/>
              <a:gd name="connsiteY201" fmla="*/ 765969 h 6858000"/>
              <a:gd name="connsiteX202" fmla="*/ 599281 w 5951537"/>
              <a:gd name="connsiteY202" fmla="*/ 792163 h 6858000"/>
              <a:gd name="connsiteX203" fmla="*/ 580231 w 5951537"/>
              <a:gd name="connsiteY203" fmla="*/ 819150 h 6858000"/>
              <a:gd name="connsiteX204" fmla="*/ 560387 w 5951537"/>
              <a:gd name="connsiteY204" fmla="*/ 848519 h 6858000"/>
              <a:gd name="connsiteX205" fmla="*/ 542131 w 5951537"/>
              <a:gd name="connsiteY205" fmla="*/ 878681 h 6858000"/>
              <a:gd name="connsiteX206" fmla="*/ 523875 w 5951537"/>
              <a:gd name="connsiteY206" fmla="*/ 911225 h 6858000"/>
              <a:gd name="connsiteX207" fmla="*/ 505618 w 5951537"/>
              <a:gd name="connsiteY207" fmla="*/ 946150 h 6858000"/>
              <a:gd name="connsiteX208" fmla="*/ 488156 w 5951537"/>
              <a:gd name="connsiteY208" fmla="*/ 981075 h 6858000"/>
              <a:gd name="connsiteX209" fmla="*/ 472281 w 5951537"/>
              <a:gd name="connsiteY209" fmla="*/ 1019969 h 6858000"/>
              <a:gd name="connsiteX210" fmla="*/ 456406 w 5951537"/>
              <a:gd name="connsiteY210" fmla="*/ 1059656 h 6858000"/>
              <a:gd name="connsiteX211" fmla="*/ 441325 w 5951537"/>
              <a:gd name="connsiteY211" fmla="*/ 1100931 h 6858000"/>
              <a:gd name="connsiteX212" fmla="*/ 428625 w 5951537"/>
              <a:gd name="connsiteY212" fmla="*/ 1144588 h 6858000"/>
              <a:gd name="connsiteX213" fmla="*/ 415131 w 5951537"/>
              <a:gd name="connsiteY213" fmla="*/ 1189831 h 6858000"/>
              <a:gd name="connsiteX214" fmla="*/ 404018 w 5951537"/>
              <a:gd name="connsiteY214" fmla="*/ 1237456 h 6858000"/>
              <a:gd name="connsiteX215" fmla="*/ 393700 w 5951537"/>
              <a:gd name="connsiteY215" fmla="*/ 1288256 h 6858000"/>
              <a:gd name="connsiteX216" fmla="*/ 384968 w 5951537"/>
              <a:gd name="connsiteY216" fmla="*/ 1339850 h 6858000"/>
              <a:gd name="connsiteX217" fmla="*/ 377031 w 5951537"/>
              <a:gd name="connsiteY217" fmla="*/ 1393825 h 6858000"/>
              <a:gd name="connsiteX218" fmla="*/ 369887 w 5951537"/>
              <a:gd name="connsiteY218" fmla="*/ 1450181 h 6858000"/>
              <a:gd name="connsiteX219" fmla="*/ 364331 w 5951537"/>
              <a:gd name="connsiteY219" fmla="*/ 1508919 h 6858000"/>
              <a:gd name="connsiteX220" fmla="*/ 361156 w 5951537"/>
              <a:gd name="connsiteY220" fmla="*/ 1570831 h 6858000"/>
              <a:gd name="connsiteX221" fmla="*/ 358775 w 5951537"/>
              <a:gd name="connsiteY221" fmla="*/ 1633538 h 6858000"/>
              <a:gd name="connsiteX222" fmla="*/ 358775 w 5951537"/>
              <a:gd name="connsiteY222" fmla="*/ 1699419 h 6858000"/>
              <a:gd name="connsiteX223" fmla="*/ 359568 w 5951537"/>
              <a:gd name="connsiteY223" fmla="*/ 1768475 h 6858000"/>
              <a:gd name="connsiteX224" fmla="*/ 361156 w 5951537"/>
              <a:gd name="connsiteY224" fmla="*/ 1839119 h 6858000"/>
              <a:gd name="connsiteX225" fmla="*/ 502443 w 5951537"/>
              <a:gd name="connsiteY225" fmla="*/ 1839119 h 6858000"/>
              <a:gd name="connsiteX226" fmla="*/ 503237 w 5951537"/>
              <a:gd name="connsiteY226" fmla="*/ 1871663 h 6858000"/>
              <a:gd name="connsiteX227" fmla="*/ 506412 w 5951537"/>
              <a:gd name="connsiteY227" fmla="*/ 1913731 h 6858000"/>
              <a:gd name="connsiteX228" fmla="*/ 509587 w 5951537"/>
              <a:gd name="connsiteY228" fmla="*/ 1965325 h 6858000"/>
              <a:gd name="connsiteX229" fmla="*/ 516731 w 5951537"/>
              <a:gd name="connsiteY229" fmla="*/ 2025650 h 6858000"/>
              <a:gd name="connsiteX230" fmla="*/ 524668 w 5951537"/>
              <a:gd name="connsiteY230" fmla="*/ 2091531 h 6858000"/>
              <a:gd name="connsiteX231" fmla="*/ 531018 w 5951537"/>
              <a:gd name="connsiteY231" fmla="*/ 2126457 h 6858000"/>
              <a:gd name="connsiteX232" fmla="*/ 536575 w 5951537"/>
              <a:gd name="connsiteY232" fmla="*/ 2162969 h 6858000"/>
              <a:gd name="connsiteX233" fmla="*/ 543718 w 5951537"/>
              <a:gd name="connsiteY233" fmla="*/ 2201863 h 6858000"/>
              <a:gd name="connsiteX234" fmla="*/ 551656 w 5951537"/>
              <a:gd name="connsiteY234" fmla="*/ 2239963 h 6858000"/>
              <a:gd name="connsiteX235" fmla="*/ 561181 w 5951537"/>
              <a:gd name="connsiteY235" fmla="*/ 2280444 h 6858000"/>
              <a:gd name="connsiteX236" fmla="*/ 571500 w 5951537"/>
              <a:gd name="connsiteY236" fmla="*/ 2320925 h 6858000"/>
              <a:gd name="connsiteX237" fmla="*/ 582612 w 5951537"/>
              <a:gd name="connsiteY237" fmla="*/ 2362994 h 6858000"/>
              <a:gd name="connsiteX238" fmla="*/ 594518 w 5951537"/>
              <a:gd name="connsiteY238" fmla="*/ 2405063 h 6858000"/>
              <a:gd name="connsiteX239" fmla="*/ 608806 w 5951537"/>
              <a:gd name="connsiteY239" fmla="*/ 2447925 h 6858000"/>
              <a:gd name="connsiteX240" fmla="*/ 623887 w 5951537"/>
              <a:gd name="connsiteY240" fmla="*/ 2489994 h 6858000"/>
              <a:gd name="connsiteX241" fmla="*/ 639762 w 5951537"/>
              <a:gd name="connsiteY241" fmla="*/ 2533650 h 6858000"/>
              <a:gd name="connsiteX242" fmla="*/ 657225 w 5951537"/>
              <a:gd name="connsiteY242" fmla="*/ 2577306 h 6858000"/>
              <a:gd name="connsiteX243" fmla="*/ 676275 w 5951537"/>
              <a:gd name="connsiteY243" fmla="*/ 2620169 h 6858000"/>
              <a:gd name="connsiteX244" fmla="*/ 696912 w 5951537"/>
              <a:gd name="connsiteY244" fmla="*/ 2663031 h 6858000"/>
              <a:gd name="connsiteX245" fmla="*/ 719137 w 5951537"/>
              <a:gd name="connsiteY245" fmla="*/ 2705894 h 6858000"/>
              <a:gd name="connsiteX246" fmla="*/ 742950 w 5951537"/>
              <a:gd name="connsiteY246" fmla="*/ 2748757 h 6858000"/>
              <a:gd name="connsiteX247" fmla="*/ 768350 w 5951537"/>
              <a:gd name="connsiteY247" fmla="*/ 2790032 h 6858000"/>
              <a:gd name="connsiteX248" fmla="*/ 796131 w 5951537"/>
              <a:gd name="connsiteY248" fmla="*/ 2831306 h 6858000"/>
              <a:gd name="connsiteX249" fmla="*/ 824706 w 5951537"/>
              <a:gd name="connsiteY249" fmla="*/ 2871788 h 6858000"/>
              <a:gd name="connsiteX250" fmla="*/ 855662 w 5951537"/>
              <a:gd name="connsiteY250" fmla="*/ 2911475 h 6858000"/>
              <a:gd name="connsiteX251" fmla="*/ 888206 w 5951537"/>
              <a:gd name="connsiteY251" fmla="*/ 2948781 h 6858000"/>
              <a:gd name="connsiteX252" fmla="*/ 923925 w 5951537"/>
              <a:gd name="connsiteY252" fmla="*/ 2986088 h 6858000"/>
              <a:gd name="connsiteX253" fmla="*/ 944562 w 5951537"/>
              <a:gd name="connsiteY253" fmla="*/ 3007519 h 6858000"/>
              <a:gd name="connsiteX254" fmla="*/ 966787 w 5951537"/>
              <a:gd name="connsiteY254" fmla="*/ 3028950 h 6858000"/>
              <a:gd name="connsiteX255" fmla="*/ 989012 w 5951537"/>
              <a:gd name="connsiteY255" fmla="*/ 3049588 h 6858000"/>
              <a:gd name="connsiteX256" fmla="*/ 1012825 w 5951537"/>
              <a:gd name="connsiteY256" fmla="*/ 3068638 h 6858000"/>
              <a:gd name="connsiteX257" fmla="*/ 1035843 w 5951537"/>
              <a:gd name="connsiteY257" fmla="*/ 3087688 h 6858000"/>
              <a:gd name="connsiteX258" fmla="*/ 1060450 w 5951537"/>
              <a:gd name="connsiteY258" fmla="*/ 3105944 h 6858000"/>
              <a:gd name="connsiteX259" fmla="*/ 1085850 w 5951537"/>
              <a:gd name="connsiteY259" fmla="*/ 3123406 h 6858000"/>
              <a:gd name="connsiteX260" fmla="*/ 1111250 w 5951537"/>
              <a:gd name="connsiteY260" fmla="*/ 3139282 h 6858000"/>
              <a:gd name="connsiteX261" fmla="*/ 1135856 w 5951537"/>
              <a:gd name="connsiteY261" fmla="*/ 3155950 h 6858000"/>
              <a:gd name="connsiteX262" fmla="*/ 1162843 w 5951537"/>
              <a:gd name="connsiteY262" fmla="*/ 3171032 h 6858000"/>
              <a:gd name="connsiteX263" fmla="*/ 1189831 w 5951537"/>
              <a:gd name="connsiteY263" fmla="*/ 3186113 h 6858000"/>
              <a:gd name="connsiteX264" fmla="*/ 1217612 w 5951537"/>
              <a:gd name="connsiteY264" fmla="*/ 3200400 h 6858000"/>
              <a:gd name="connsiteX265" fmla="*/ 1245393 w 5951537"/>
              <a:gd name="connsiteY265" fmla="*/ 3213100 h 6858000"/>
              <a:gd name="connsiteX266" fmla="*/ 1273968 w 5951537"/>
              <a:gd name="connsiteY266" fmla="*/ 3226594 h 6858000"/>
              <a:gd name="connsiteX267" fmla="*/ 1302543 w 5951537"/>
              <a:gd name="connsiteY267" fmla="*/ 3237706 h 6858000"/>
              <a:gd name="connsiteX268" fmla="*/ 1331912 w 5951537"/>
              <a:gd name="connsiteY268" fmla="*/ 3249613 h 6858000"/>
              <a:gd name="connsiteX269" fmla="*/ 1362075 w 5951537"/>
              <a:gd name="connsiteY269" fmla="*/ 3259931 h 6858000"/>
              <a:gd name="connsiteX270" fmla="*/ 1392237 w 5951537"/>
              <a:gd name="connsiteY270" fmla="*/ 3270250 h 6858000"/>
              <a:gd name="connsiteX271" fmla="*/ 1423987 w 5951537"/>
              <a:gd name="connsiteY271" fmla="*/ 3278981 h 6858000"/>
              <a:gd name="connsiteX272" fmla="*/ 1454943 w 5951537"/>
              <a:gd name="connsiteY272" fmla="*/ 3288507 h 6858000"/>
              <a:gd name="connsiteX273" fmla="*/ 1487487 w 5951537"/>
              <a:gd name="connsiteY273" fmla="*/ 3295650 h 6858000"/>
              <a:gd name="connsiteX274" fmla="*/ 1520031 w 5951537"/>
              <a:gd name="connsiteY274" fmla="*/ 3303588 h 6858000"/>
              <a:gd name="connsiteX275" fmla="*/ 1552575 w 5951537"/>
              <a:gd name="connsiteY275" fmla="*/ 3309144 h 6858000"/>
              <a:gd name="connsiteX276" fmla="*/ 1585912 w 5951537"/>
              <a:gd name="connsiteY276" fmla="*/ 3315494 h 6858000"/>
              <a:gd name="connsiteX277" fmla="*/ 1620043 w 5951537"/>
              <a:gd name="connsiteY277" fmla="*/ 3320256 h 6858000"/>
              <a:gd name="connsiteX278" fmla="*/ 1654968 w 5951537"/>
              <a:gd name="connsiteY278" fmla="*/ 3325019 h 6858000"/>
              <a:gd name="connsiteX279" fmla="*/ 1689893 w 5951537"/>
              <a:gd name="connsiteY279" fmla="*/ 3328988 h 6858000"/>
              <a:gd name="connsiteX280" fmla="*/ 1725612 w 5951537"/>
              <a:gd name="connsiteY280" fmla="*/ 3332163 h 6858000"/>
              <a:gd name="connsiteX281" fmla="*/ 1762125 w 5951537"/>
              <a:gd name="connsiteY281" fmla="*/ 3334544 h 6858000"/>
              <a:gd name="connsiteX282" fmla="*/ 1798637 w 5951537"/>
              <a:gd name="connsiteY282" fmla="*/ 3336132 h 6858000"/>
              <a:gd name="connsiteX283" fmla="*/ 1835150 w 5951537"/>
              <a:gd name="connsiteY283" fmla="*/ 3336925 h 6858000"/>
              <a:gd name="connsiteX284" fmla="*/ 1872456 w 5951537"/>
              <a:gd name="connsiteY284" fmla="*/ 3337719 h 6858000"/>
              <a:gd name="connsiteX285" fmla="*/ 1909762 w 5951537"/>
              <a:gd name="connsiteY285" fmla="*/ 3336925 h 6858000"/>
              <a:gd name="connsiteX286" fmla="*/ 1947068 w 5951537"/>
              <a:gd name="connsiteY286" fmla="*/ 3336132 h 6858000"/>
              <a:gd name="connsiteX287" fmla="*/ 1983581 w 5951537"/>
              <a:gd name="connsiteY287" fmla="*/ 3334544 h 6858000"/>
              <a:gd name="connsiteX288" fmla="*/ 2019300 w 5951537"/>
              <a:gd name="connsiteY288" fmla="*/ 3332163 h 6858000"/>
              <a:gd name="connsiteX289" fmla="*/ 2055812 w 5951537"/>
              <a:gd name="connsiteY289" fmla="*/ 3328988 h 6858000"/>
              <a:gd name="connsiteX290" fmla="*/ 2089944 w 5951537"/>
              <a:gd name="connsiteY290" fmla="*/ 3325019 h 6858000"/>
              <a:gd name="connsiteX291" fmla="*/ 2124869 w 5951537"/>
              <a:gd name="connsiteY291" fmla="*/ 3320256 h 6858000"/>
              <a:gd name="connsiteX292" fmla="*/ 2159000 w 5951537"/>
              <a:gd name="connsiteY292" fmla="*/ 3315494 h 6858000"/>
              <a:gd name="connsiteX293" fmla="*/ 2192337 w 5951537"/>
              <a:gd name="connsiteY293" fmla="*/ 3309144 h 6858000"/>
              <a:gd name="connsiteX294" fmla="*/ 2225675 w 5951537"/>
              <a:gd name="connsiteY294" fmla="*/ 3303588 h 6858000"/>
              <a:gd name="connsiteX295" fmla="*/ 2258219 w 5951537"/>
              <a:gd name="connsiteY295" fmla="*/ 3295650 h 6858000"/>
              <a:gd name="connsiteX296" fmla="*/ 2289969 w 5951537"/>
              <a:gd name="connsiteY296" fmla="*/ 3288507 h 6858000"/>
              <a:gd name="connsiteX297" fmla="*/ 2321719 w 5951537"/>
              <a:gd name="connsiteY297" fmla="*/ 3278981 h 6858000"/>
              <a:gd name="connsiteX298" fmla="*/ 2352675 w 5951537"/>
              <a:gd name="connsiteY298" fmla="*/ 3270250 h 6858000"/>
              <a:gd name="connsiteX299" fmla="*/ 2382837 w 5951537"/>
              <a:gd name="connsiteY299" fmla="*/ 3259931 h 6858000"/>
              <a:gd name="connsiteX300" fmla="*/ 2413000 w 5951537"/>
              <a:gd name="connsiteY300" fmla="*/ 3249613 h 6858000"/>
              <a:gd name="connsiteX301" fmla="*/ 2442369 w 5951537"/>
              <a:gd name="connsiteY301" fmla="*/ 3237706 h 6858000"/>
              <a:gd name="connsiteX302" fmla="*/ 2471737 w 5951537"/>
              <a:gd name="connsiteY302" fmla="*/ 3226594 h 6858000"/>
              <a:gd name="connsiteX303" fmla="*/ 2500312 w 5951537"/>
              <a:gd name="connsiteY303" fmla="*/ 3213100 h 6858000"/>
              <a:gd name="connsiteX304" fmla="*/ 2527300 w 5951537"/>
              <a:gd name="connsiteY304" fmla="*/ 3200400 h 6858000"/>
              <a:gd name="connsiteX305" fmla="*/ 2555081 w 5951537"/>
              <a:gd name="connsiteY305" fmla="*/ 3186113 h 6858000"/>
              <a:gd name="connsiteX306" fmla="*/ 2582069 w 5951537"/>
              <a:gd name="connsiteY306" fmla="*/ 3171032 h 6858000"/>
              <a:gd name="connsiteX307" fmla="*/ 2609056 w 5951537"/>
              <a:gd name="connsiteY307" fmla="*/ 3155950 h 6858000"/>
              <a:gd name="connsiteX308" fmla="*/ 2635250 w 5951537"/>
              <a:gd name="connsiteY308" fmla="*/ 3139282 h 6858000"/>
              <a:gd name="connsiteX309" fmla="*/ 2660650 w 5951537"/>
              <a:gd name="connsiteY309" fmla="*/ 3123406 h 6858000"/>
              <a:gd name="connsiteX310" fmla="*/ 2684462 w 5951537"/>
              <a:gd name="connsiteY310" fmla="*/ 3105944 h 6858000"/>
              <a:gd name="connsiteX311" fmla="*/ 2709069 w 5951537"/>
              <a:gd name="connsiteY311" fmla="*/ 3087688 h 6858000"/>
              <a:gd name="connsiteX312" fmla="*/ 2732087 w 5951537"/>
              <a:gd name="connsiteY312" fmla="*/ 3068638 h 6858000"/>
              <a:gd name="connsiteX313" fmla="*/ 2755900 w 5951537"/>
              <a:gd name="connsiteY313" fmla="*/ 3049588 h 6858000"/>
              <a:gd name="connsiteX314" fmla="*/ 2778919 w 5951537"/>
              <a:gd name="connsiteY314" fmla="*/ 3028950 h 6858000"/>
              <a:gd name="connsiteX315" fmla="*/ 2800350 w 5951537"/>
              <a:gd name="connsiteY315" fmla="*/ 3007519 h 6858000"/>
              <a:gd name="connsiteX316" fmla="*/ 2822575 w 5951537"/>
              <a:gd name="connsiteY316" fmla="*/ 2986088 h 6858000"/>
              <a:gd name="connsiteX317" fmla="*/ 2856706 w 5951537"/>
              <a:gd name="connsiteY317" fmla="*/ 2948781 h 6858000"/>
              <a:gd name="connsiteX318" fmla="*/ 2889250 w 5951537"/>
              <a:gd name="connsiteY318" fmla="*/ 2911475 h 6858000"/>
              <a:gd name="connsiteX319" fmla="*/ 2920206 w 5951537"/>
              <a:gd name="connsiteY319" fmla="*/ 2871788 h 6858000"/>
              <a:gd name="connsiteX320" fmla="*/ 2949575 w 5951537"/>
              <a:gd name="connsiteY320" fmla="*/ 2831306 h 6858000"/>
              <a:gd name="connsiteX321" fmla="*/ 2976562 w 5951537"/>
              <a:gd name="connsiteY321" fmla="*/ 2790032 h 6858000"/>
              <a:gd name="connsiteX322" fmla="*/ 3002756 w 5951537"/>
              <a:gd name="connsiteY322" fmla="*/ 2748757 h 6858000"/>
              <a:gd name="connsiteX323" fmla="*/ 3025775 w 5951537"/>
              <a:gd name="connsiteY323" fmla="*/ 2705894 h 6858000"/>
              <a:gd name="connsiteX324" fmla="*/ 3048000 w 5951537"/>
              <a:gd name="connsiteY324" fmla="*/ 2663031 h 6858000"/>
              <a:gd name="connsiteX325" fmla="*/ 3068637 w 5951537"/>
              <a:gd name="connsiteY325" fmla="*/ 2620169 h 6858000"/>
              <a:gd name="connsiteX326" fmla="*/ 3087687 w 5951537"/>
              <a:gd name="connsiteY326" fmla="*/ 2577306 h 6858000"/>
              <a:gd name="connsiteX327" fmla="*/ 3105943 w 5951537"/>
              <a:gd name="connsiteY327" fmla="*/ 2533650 h 6858000"/>
              <a:gd name="connsiteX328" fmla="*/ 3121819 w 5951537"/>
              <a:gd name="connsiteY328" fmla="*/ 2489994 h 6858000"/>
              <a:gd name="connsiteX329" fmla="*/ 3136900 w 5951537"/>
              <a:gd name="connsiteY329" fmla="*/ 2447925 h 6858000"/>
              <a:gd name="connsiteX330" fmla="*/ 3150393 w 5951537"/>
              <a:gd name="connsiteY330" fmla="*/ 2405063 h 6858000"/>
              <a:gd name="connsiteX331" fmla="*/ 3162300 w 5951537"/>
              <a:gd name="connsiteY331" fmla="*/ 2362994 h 6858000"/>
              <a:gd name="connsiteX332" fmla="*/ 3175000 w 5951537"/>
              <a:gd name="connsiteY332" fmla="*/ 2320925 h 6858000"/>
              <a:gd name="connsiteX333" fmla="*/ 3184525 w 5951537"/>
              <a:gd name="connsiteY333" fmla="*/ 2280444 h 6858000"/>
              <a:gd name="connsiteX334" fmla="*/ 3194050 w 5951537"/>
              <a:gd name="connsiteY334" fmla="*/ 2239963 h 6858000"/>
              <a:gd name="connsiteX335" fmla="*/ 3201987 w 5951537"/>
              <a:gd name="connsiteY335" fmla="*/ 2201863 h 6858000"/>
              <a:gd name="connsiteX336" fmla="*/ 3209131 w 5951537"/>
              <a:gd name="connsiteY336" fmla="*/ 2162969 h 6858000"/>
              <a:gd name="connsiteX337" fmla="*/ 3215481 w 5951537"/>
              <a:gd name="connsiteY337" fmla="*/ 2126457 h 6858000"/>
              <a:gd name="connsiteX338" fmla="*/ 3220243 w 5951537"/>
              <a:gd name="connsiteY338" fmla="*/ 2091531 h 6858000"/>
              <a:gd name="connsiteX339" fmla="*/ 3229769 w 5951537"/>
              <a:gd name="connsiteY339" fmla="*/ 2025650 h 6858000"/>
              <a:gd name="connsiteX340" fmla="*/ 3235325 w 5951537"/>
              <a:gd name="connsiteY340" fmla="*/ 1965325 h 6858000"/>
              <a:gd name="connsiteX341" fmla="*/ 3239293 w 5951537"/>
              <a:gd name="connsiteY341" fmla="*/ 1913731 h 6858000"/>
              <a:gd name="connsiteX342" fmla="*/ 3241675 w 5951537"/>
              <a:gd name="connsiteY342" fmla="*/ 1871663 h 6858000"/>
              <a:gd name="connsiteX343" fmla="*/ 3242469 w 5951537"/>
              <a:gd name="connsiteY343" fmla="*/ 1839119 h 6858000"/>
              <a:gd name="connsiteX344" fmla="*/ 3383756 w 5951537"/>
              <a:gd name="connsiteY344" fmla="*/ 1839119 h 6858000"/>
              <a:gd name="connsiteX345" fmla="*/ 3386137 w 5951537"/>
              <a:gd name="connsiteY345" fmla="*/ 1768475 h 6858000"/>
              <a:gd name="connsiteX346" fmla="*/ 3387725 w 5951537"/>
              <a:gd name="connsiteY346" fmla="*/ 1699419 h 6858000"/>
              <a:gd name="connsiteX347" fmla="*/ 3386137 w 5951537"/>
              <a:gd name="connsiteY347" fmla="*/ 1633538 h 6858000"/>
              <a:gd name="connsiteX348" fmla="*/ 3384550 w 5951537"/>
              <a:gd name="connsiteY348" fmla="*/ 1570831 h 6858000"/>
              <a:gd name="connsiteX349" fmla="*/ 3380581 w 5951537"/>
              <a:gd name="connsiteY349" fmla="*/ 1508919 h 6858000"/>
              <a:gd name="connsiteX350" fmla="*/ 3375025 w 5951537"/>
              <a:gd name="connsiteY350" fmla="*/ 1450181 h 6858000"/>
              <a:gd name="connsiteX351" fmla="*/ 3367881 w 5951537"/>
              <a:gd name="connsiteY351" fmla="*/ 1393825 h 6858000"/>
              <a:gd name="connsiteX352" fmla="*/ 3360737 w 5951537"/>
              <a:gd name="connsiteY352" fmla="*/ 1339850 h 6858000"/>
              <a:gd name="connsiteX353" fmla="*/ 3352006 w 5951537"/>
              <a:gd name="connsiteY353" fmla="*/ 1288256 h 6858000"/>
              <a:gd name="connsiteX354" fmla="*/ 3340893 w 5951537"/>
              <a:gd name="connsiteY354" fmla="*/ 1237456 h 6858000"/>
              <a:gd name="connsiteX355" fmla="*/ 3329781 w 5951537"/>
              <a:gd name="connsiteY355" fmla="*/ 1189831 h 6858000"/>
              <a:gd name="connsiteX356" fmla="*/ 3316287 w 5951537"/>
              <a:gd name="connsiteY356" fmla="*/ 1144588 h 6858000"/>
              <a:gd name="connsiteX357" fmla="*/ 3303587 w 5951537"/>
              <a:gd name="connsiteY357" fmla="*/ 1100931 h 6858000"/>
              <a:gd name="connsiteX358" fmla="*/ 3289300 w 5951537"/>
              <a:gd name="connsiteY358" fmla="*/ 1059656 h 6858000"/>
              <a:gd name="connsiteX359" fmla="*/ 3272631 w 5951537"/>
              <a:gd name="connsiteY359" fmla="*/ 1019969 h 6858000"/>
              <a:gd name="connsiteX360" fmla="*/ 3256756 w 5951537"/>
              <a:gd name="connsiteY360" fmla="*/ 981075 h 6858000"/>
              <a:gd name="connsiteX361" fmla="*/ 3239293 w 5951537"/>
              <a:gd name="connsiteY361" fmla="*/ 946150 h 6858000"/>
              <a:gd name="connsiteX362" fmla="*/ 3222625 w 5951537"/>
              <a:gd name="connsiteY362" fmla="*/ 911225 h 6858000"/>
              <a:gd name="connsiteX363" fmla="*/ 3204369 w 5951537"/>
              <a:gd name="connsiteY363" fmla="*/ 878681 h 6858000"/>
              <a:gd name="connsiteX364" fmla="*/ 3184525 w 5951537"/>
              <a:gd name="connsiteY364" fmla="*/ 848519 h 6858000"/>
              <a:gd name="connsiteX365" fmla="*/ 3165475 w 5951537"/>
              <a:gd name="connsiteY365" fmla="*/ 819150 h 6858000"/>
              <a:gd name="connsiteX366" fmla="*/ 3145631 w 5951537"/>
              <a:gd name="connsiteY366" fmla="*/ 792163 h 6858000"/>
              <a:gd name="connsiteX367" fmla="*/ 3124993 w 5951537"/>
              <a:gd name="connsiteY367" fmla="*/ 765969 h 6858000"/>
              <a:gd name="connsiteX368" fmla="*/ 3105150 w 5951537"/>
              <a:gd name="connsiteY368" fmla="*/ 741363 h 6858000"/>
              <a:gd name="connsiteX369" fmla="*/ 3083719 w 5951537"/>
              <a:gd name="connsiteY369" fmla="*/ 719138 h 6858000"/>
              <a:gd name="connsiteX370" fmla="*/ 3062287 w 5951537"/>
              <a:gd name="connsiteY370" fmla="*/ 696913 h 6858000"/>
              <a:gd name="connsiteX371" fmla="*/ 3040856 w 5951537"/>
              <a:gd name="connsiteY371" fmla="*/ 677863 h 6858000"/>
              <a:gd name="connsiteX372" fmla="*/ 3019425 w 5951537"/>
              <a:gd name="connsiteY372" fmla="*/ 658019 h 6858000"/>
              <a:gd name="connsiteX373" fmla="*/ 2998787 w 5951537"/>
              <a:gd name="connsiteY373" fmla="*/ 641350 h 6858000"/>
              <a:gd name="connsiteX374" fmla="*/ 2977356 w 5951537"/>
              <a:gd name="connsiteY374" fmla="*/ 624681 h 6858000"/>
              <a:gd name="connsiteX375" fmla="*/ 2955925 w 5951537"/>
              <a:gd name="connsiteY375" fmla="*/ 609600 h 6858000"/>
              <a:gd name="connsiteX376" fmla="*/ 2934493 w 5951537"/>
              <a:gd name="connsiteY376" fmla="*/ 595313 h 6858000"/>
              <a:gd name="connsiteX377" fmla="*/ 2886075 w 5951537"/>
              <a:gd name="connsiteY377" fmla="*/ 615950 h 6858000"/>
              <a:gd name="connsiteX378" fmla="*/ 2859881 w 5951537"/>
              <a:gd name="connsiteY378" fmla="*/ 624681 h 6858000"/>
              <a:gd name="connsiteX379" fmla="*/ 2833687 w 5951537"/>
              <a:gd name="connsiteY379" fmla="*/ 634206 h 6858000"/>
              <a:gd name="connsiteX380" fmla="*/ 2807493 w 5951537"/>
              <a:gd name="connsiteY380" fmla="*/ 642144 h 6858000"/>
              <a:gd name="connsiteX381" fmla="*/ 2779712 w 5951537"/>
              <a:gd name="connsiteY381" fmla="*/ 650081 h 6858000"/>
              <a:gd name="connsiteX382" fmla="*/ 2752725 w 5951537"/>
              <a:gd name="connsiteY382" fmla="*/ 657225 h 6858000"/>
              <a:gd name="connsiteX383" fmla="*/ 2724943 w 5951537"/>
              <a:gd name="connsiteY383" fmla="*/ 663575 h 6858000"/>
              <a:gd name="connsiteX384" fmla="*/ 2697956 w 5951537"/>
              <a:gd name="connsiteY384" fmla="*/ 667544 h 6858000"/>
              <a:gd name="connsiteX385" fmla="*/ 2670175 w 5951537"/>
              <a:gd name="connsiteY385" fmla="*/ 671513 h 6858000"/>
              <a:gd name="connsiteX386" fmla="*/ 2643187 w 5951537"/>
              <a:gd name="connsiteY386" fmla="*/ 673100 h 6858000"/>
              <a:gd name="connsiteX387" fmla="*/ 2617787 w 5951537"/>
              <a:gd name="connsiteY387" fmla="*/ 674688 h 6858000"/>
              <a:gd name="connsiteX388" fmla="*/ 2591593 w 5951537"/>
              <a:gd name="connsiteY388" fmla="*/ 673100 h 6858000"/>
              <a:gd name="connsiteX389" fmla="*/ 2566987 w 5951537"/>
              <a:gd name="connsiteY389" fmla="*/ 671513 h 6858000"/>
              <a:gd name="connsiteX390" fmla="*/ 2543969 w 5951537"/>
              <a:gd name="connsiteY390" fmla="*/ 666750 h 6858000"/>
              <a:gd name="connsiteX391" fmla="*/ 2520950 w 5951537"/>
              <a:gd name="connsiteY391" fmla="*/ 660400 h 6858000"/>
              <a:gd name="connsiteX392" fmla="*/ 2482850 w 5951537"/>
              <a:gd name="connsiteY392" fmla="*/ 646113 h 6858000"/>
              <a:gd name="connsiteX393" fmla="*/ 2446337 w 5951537"/>
              <a:gd name="connsiteY393" fmla="*/ 632619 h 6858000"/>
              <a:gd name="connsiteX394" fmla="*/ 2412206 w 5951537"/>
              <a:gd name="connsiteY394" fmla="*/ 617538 h 6858000"/>
              <a:gd name="connsiteX395" fmla="*/ 2379662 w 5951537"/>
              <a:gd name="connsiteY395" fmla="*/ 601662 h 6858000"/>
              <a:gd name="connsiteX396" fmla="*/ 2364581 w 5951537"/>
              <a:gd name="connsiteY396" fmla="*/ 592138 h 6858000"/>
              <a:gd name="connsiteX397" fmla="*/ 2349500 w 5951537"/>
              <a:gd name="connsiteY397" fmla="*/ 583406 h 6858000"/>
              <a:gd name="connsiteX398" fmla="*/ 2335212 w 5951537"/>
              <a:gd name="connsiteY398" fmla="*/ 573881 h 6858000"/>
              <a:gd name="connsiteX399" fmla="*/ 2321719 w 5951537"/>
              <a:gd name="connsiteY399" fmla="*/ 564356 h 6858000"/>
              <a:gd name="connsiteX400" fmla="*/ 2309812 w 5951537"/>
              <a:gd name="connsiteY400" fmla="*/ 554038 h 6858000"/>
              <a:gd name="connsiteX401" fmla="*/ 2297906 w 5951537"/>
              <a:gd name="connsiteY401" fmla="*/ 542925 h 6858000"/>
              <a:gd name="connsiteX402" fmla="*/ 2286793 w 5951537"/>
              <a:gd name="connsiteY402" fmla="*/ 531812 h 6858000"/>
              <a:gd name="connsiteX403" fmla="*/ 2276475 w 5951537"/>
              <a:gd name="connsiteY403" fmla="*/ 519906 h 6858000"/>
              <a:gd name="connsiteX404" fmla="*/ 2266156 w 5951537"/>
              <a:gd name="connsiteY404" fmla="*/ 507206 h 6858000"/>
              <a:gd name="connsiteX405" fmla="*/ 2258219 w 5951537"/>
              <a:gd name="connsiteY405" fmla="*/ 494506 h 6858000"/>
              <a:gd name="connsiteX406" fmla="*/ 2251075 w 5951537"/>
              <a:gd name="connsiteY406" fmla="*/ 480219 h 6858000"/>
              <a:gd name="connsiteX407" fmla="*/ 2243931 w 5951537"/>
              <a:gd name="connsiteY407" fmla="*/ 465931 h 6858000"/>
              <a:gd name="connsiteX408" fmla="*/ 2239169 w 5951537"/>
              <a:gd name="connsiteY408" fmla="*/ 450850 h 6858000"/>
              <a:gd name="connsiteX409" fmla="*/ 2233612 w 5951537"/>
              <a:gd name="connsiteY409" fmla="*/ 434181 h 6858000"/>
              <a:gd name="connsiteX410" fmla="*/ 2231231 w 5951537"/>
              <a:gd name="connsiteY410" fmla="*/ 417512 h 6858000"/>
              <a:gd name="connsiteX411" fmla="*/ 2228850 w 5951537"/>
              <a:gd name="connsiteY411" fmla="*/ 400050 h 6858000"/>
              <a:gd name="connsiteX412" fmla="*/ 2228056 w 5951537"/>
              <a:gd name="connsiteY412" fmla="*/ 381794 h 6858000"/>
              <a:gd name="connsiteX413" fmla="*/ 2228056 w 5951537"/>
              <a:gd name="connsiteY413" fmla="*/ 362744 h 6858000"/>
              <a:gd name="connsiteX414" fmla="*/ 2228850 w 5951537"/>
              <a:gd name="connsiteY414" fmla="*/ 342106 h 6858000"/>
              <a:gd name="connsiteX415" fmla="*/ 2232025 w 5951537"/>
              <a:gd name="connsiteY415" fmla="*/ 320675 h 6858000"/>
              <a:gd name="connsiteX416" fmla="*/ 2235993 w 5951537"/>
              <a:gd name="connsiteY416" fmla="*/ 298450 h 6858000"/>
              <a:gd name="connsiteX417" fmla="*/ 2240756 w 5951537"/>
              <a:gd name="connsiteY417" fmla="*/ 275431 h 6858000"/>
              <a:gd name="connsiteX418" fmla="*/ 2247900 w 5951537"/>
              <a:gd name="connsiteY418" fmla="*/ 250825 h 6858000"/>
              <a:gd name="connsiteX419" fmla="*/ 2256631 w 5951537"/>
              <a:gd name="connsiteY419" fmla="*/ 226219 h 6858000"/>
              <a:gd name="connsiteX420" fmla="*/ 2265362 w 5951537"/>
              <a:gd name="connsiteY420" fmla="*/ 200819 h 6858000"/>
              <a:gd name="connsiteX421" fmla="*/ 2275681 w 5951537"/>
              <a:gd name="connsiteY421" fmla="*/ 177006 h 6858000"/>
              <a:gd name="connsiteX422" fmla="*/ 2286000 w 5951537"/>
              <a:gd name="connsiteY422" fmla="*/ 154781 h 6858000"/>
              <a:gd name="connsiteX423" fmla="*/ 2295525 w 5951537"/>
              <a:gd name="connsiteY423" fmla="*/ 135731 h 6858000"/>
              <a:gd name="connsiteX424" fmla="*/ 2306637 w 5951537"/>
              <a:gd name="connsiteY424" fmla="*/ 116681 h 6858000"/>
              <a:gd name="connsiteX425" fmla="*/ 2319337 w 5951537"/>
              <a:gd name="connsiteY425" fmla="*/ 100012 h 6858000"/>
              <a:gd name="connsiteX426" fmla="*/ 2330450 w 5951537"/>
              <a:gd name="connsiteY426" fmla="*/ 84931 h 6858000"/>
              <a:gd name="connsiteX427" fmla="*/ 2342356 w 5951537"/>
              <a:gd name="connsiteY427" fmla="*/ 70644 h 6858000"/>
              <a:gd name="connsiteX428" fmla="*/ 2355850 w 5951537"/>
              <a:gd name="connsiteY428" fmla="*/ 58737 h 6858000"/>
              <a:gd name="connsiteX429" fmla="*/ 2368550 w 5951537"/>
              <a:gd name="connsiteY429" fmla="*/ 47625 h 6858000"/>
              <a:gd name="connsiteX430" fmla="*/ 2382043 w 5951537"/>
              <a:gd name="connsiteY430" fmla="*/ 37306 h 6858000"/>
              <a:gd name="connsiteX431" fmla="*/ 2396331 w 5951537"/>
              <a:gd name="connsiteY431" fmla="*/ 28575 h 6858000"/>
              <a:gd name="connsiteX432" fmla="*/ 2409825 w 5951537"/>
              <a:gd name="connsiteY432" fmla="*/ 21431 h 6858000"/>
              <a:gd name="connsiteX433" fmla="*/ 2424112 w 5951537"/>
              <a:gd name="connsiteY433" fmla="*/ 15081 h 6858000"/>
              <a:gd name="connsiteX434" fmla="*/ 2438400 w 5951537"/>
              <a:gd name="connsiteY434" fmla="*/ 10319 h 6858000"/>
              <a:gd name="connsiteX435" fmla="*/ 2453481 w 5951537"/>
              <a:gd name="connsiteY435" fmla="*/ 6350 h 6858000"/>
              <a:gd name="connsiteX436" fmla="*/ 2470150 w 5951537"/>
              <a:gd name="connsiteY436" fmla="*/ 3175 h 6858000"/>
              <a:gd name="connsiteX437" fmla="*/ 2485231 w 5951537"/>
              <a:gd name="connsiteY437" fmla="*/ 794 h 6858000"/>
              <a:gd name="connsiteX438" fmla="*/ 2501106 w 5951537"/>
              <a:gd name="connsiteY438" fmla="*/ 0 h 6858000"/>
              <a:gd name="connsiteX439" fmla="*/ 2517775 w 5951537"/>
              <a:gd name="connsiteY439" fmla="*/ 0 h 6858000"/>
              <a:gd name="connsiteX440" fmla="*/ 2534443 w 5951537"/>
              <a:gd name="connsiteY440" fmla="*/ 0 h 6858000"/>
              <a:gd name="connsiteX441" fmla="*/ 2551112 w 5951537"/>
              <a:gd name="connsiteY441" fmla="*/ 794 h 6858000"/>
              <a:gd name="connsiteX442" fmla="*/ 2567781 w 5951537"/>
              <a:gd name="connsiteY442" fmla="*/ 3969 h 6858000"/>
              <a:gd name="connsiteX443" fmla="*/ 2586037 w 5951537"/>
              <a:gd name="connsiteY443" fmla="*/ 6350 h 6858000"/>
              <a:gd name="connsiteX444" fmla="*/ 2621756 w 5951537"/>
              <a:gd name="connsiteY444" fmla="*/ 14288 h 6858000"/>
              <a:gd name="connsiteX445" fmla="*/ 2658269 w 5951537"/>
              <a:gd name="connsiteY445" fmla="*/ 23019 h 6858000"/>
              <a:gd name="connsiteX446" fmla="*/ 2695575 w 5951537"/>
              <a:gd name="connsiteY446" fmla="*/ 34131 h 6858000"/>
              <a:gd name="connsiteX447" fmla="*/ 2732881 w 5951537"/>
              <a:gd name="connsiteY447" fmla="*/ 47625 h 6858000"/>
              <a:gd name="connsiteX448" fmla="*/ 2755900 w 5951537"/>
              <a:gd name="connsiteY448" fmla="*/ 55562 h 6858000"/>
              <a:gd name="connsiteX449" fmla="*/ 2776537 w 5951537"/>
              <a:gd name="connsiteY449" fmla="*/ 67469 h 6858000"/>
              <a:gd name="connsiteX450" fmla="*/ 2797969 w 5951537"/>
              <a:gd name="connsiteY450" fmla="*/ 80963 h 6858000"/>
              <a:gd name="connsiteX451" fmla="*/ 2818606 w 5951537"/>
              <a:gd name="connsiteY451" fmla="*/ 96044 h 6858000"/>
              <a:gd name="connsiteX452" fmla="*/ 2838450 w 5951537"/>
              <a:gd name="connsiteY452" fmla="*/ 112713 h 6858000"/>
              <a:gd name="connsiteX453" fmla="*/ 2857500 w 5951537"/>
              <a:gd name="connsiteY453" fmla="*/ 131763 h 6858000"/>
              <a:gd name="connsiteX454" fmla="*/ 2877343 w 5951537"/>
              <a:gd name="connsiteY454" fmla="*/ 150813 h 6858000"/>
              <a:gd name="connsiteX455" fmla="*/ 2895600 w 5951537"/>
              <a:gd name="connsiteY455" fmla="*/ 172244 h 6858000"/>
              <a:gd name="connsiteX456" fmla="*/ 2913856 w 5951537"/>
              <a:gd name="connsiteY456" fmla="*/ 193675 h 6858000"/>
              <a:gd name="connsiteX457" fmla="*/ 2930525 w 5951537"/>
              <a:gd name="connsiteY457" fmla="*/ 216694 h 6858000"/>
              <a:gd name="connsiteX458" fmla="*/ 2947987 w 5951537"/>
              <a:gd name="connsiteY458" fmla="*/ 238919 h 6858000"/>
              <a:gd name="connsiteX459" fmla="*/ 2963069 w 5951537"/>
              <a:gd name="connsiteY459" fmla="*/ 261938 h 6858000"/>
              <a:gd name="connsiteX460" fmla="*/ 2978150 w 5951537"/>
              <a:gd name="connsiteY460" fmla="*/ 286544 h 6858000"/>
              <a:gd name="connsiteX461" fmla="*/ 2993231 w 5951537"/>
              <a:gd name="connsiteY461" fmla="*/ 309563 h 6858000"/>
              <a:gd name="connsiteX462" fmla="*/ 3019425 w 5951537"/>
              <a:gd name="connsiteY462" fmla="*/ 355600 h 6858000"/>
              <a:gd name="connsiteX463" fmla="*/ 3053556 w 5951537"/>
              <a:gd name="connsiteY463" fmla="*/ 374650 h 6858000"/>
              <a:gd name="connsiteX464" fmla="*/ 3087687 w 5951537"/>
              <a:gd name="connsiteY464" fmla="*/ 396875 h 6858000"/>
              <a:gd name="connsiteX465" fmla="*/ 3121819 w 5951537"/>
              <a:gd name="connsiteY465" fmla="*/ 419894 h 6858000"/>
              <a:gd name="connsiteX466" fmla="*/ 3157537 w 5951537"/>
              <a:gd name="connsiteY466" fmla="*/ 446881 h 6858000"/>
              <a:gd name="connsiteX467" fmla="*/ 3191669 w 5951537"/>
              <a:gd name="connsiteY467" fmla="*/ 476250 h 6858000"/>
              <a:gd name="connsiteX468" fmla="*/ 3226593 w 5951537"/>
              <a:gd name="connsiteY468" fmla="*/ 506413 h 6858000"/>
              <a:gd name="connsiteX469" fmla="*/ 3260725 w 5951537"/>
              <a:gd name="connsiteY469" fmla="*/ 540544 h 6858000"/>
              <a:gd name="connsiteX470" fmla="*/ 3294062 w 5951537"/>
              <a:gd name="connsiteY470" fmla="*/ 577056 h 6858000"/>
              <a:gd name="connsiteX471" fmla="*/ 3317875 w 5951537"/>
              <a:gd name="connsiteY471" fmla="*/ 604837 h 6858000"/>
              <a:gd name="connsiteX472" fmla="*/ 3340100 w 5951537"/>
              <a:gd name="connsiteY472" fmla="*/ 631825 h 6858000"/>
              <a:gd name="connsiteX473" fmla="*/ 3362325 w 5951537"/>
              <a:gd name="connsiteY473" fmla="*/ 661194 h 6858000"/>
              <a:gd name="connsiteX474" fmla="*/ 3382169 w 5951537"/>
              <a:gd name="connsiteY474" fmla="*/ 690563 h 6858000"/>
              <a:gd name="connsiteX475" fmla="*/ 3402806 w 5951537"/>
              <a:gd name="connsiteY475" fmla="*/ 720725 h 6858000"/>
              <a:gd name="connsiteX476" fmla="*/ 3421856 w 5951537"/>
              <a:gd name="connsiteY476" fmla="*/ 752475 h 6858000"/>
              <a:gd name="connsiteX477" fmla="*/ 3440112 w 5951537"/>
              <a:gd name="connsiteY477" fmla="*/ 785019 h 6858000"/>
              <a:gd name="connsiteX478" fmla="*/ 3457575 w 5951537"/>
              <a:gd name="connsiteY478" fmla="*/ 817563 h 6858000"/>
              <a:gd name="connsiteX479" fmla="*/ 3473450 w 5951537"/>
              <a:gd name="connsiteY479" fmla="*/ 850900 h 6858000"/>
              <a:gd name="connsiteX480" fmla="*/ 3489325 w 5951537"/>
              <a:gd name="connsiteY480" fmla="*/ 885031 h 6858000"/>
              <a:gd name="connsiteX481" fmla="*/ 3505200 w 5951537"/>
              <a:gd name="connsiteY481" fmla="*/ 920750 h 6858000"/>
              <a:gd name="connsiteX482" fmla="*/ 3518693 w 5951537"/>
              <a:gd name="connsiteY482" fmla="*/ 957263 h 6858000"/>
              <a:gd name="connsiteX483" fmla="*/ 3532187 w 5951537"/>
              <a:gd name="connsiteY483" fmla="*/ 993775 h 6858000"/>
              <a:gd name="connsiteX484" fmla="*/ 3545681 w 5951537"/>
              <a:gd name="connsiteY484" fmla="*/ 1031081 h 6858000"/>
              <a:gd name="connsiteX485" fmla="*/ 3556793 w 5951537"/>
              <a:gd name="connsiteY485" fmla="*/ 1069181 h 6858000"/>
              <a:gd name="connsiteX486" fmla="*/ 3567906 w 5951537"/>
              <a:gd name="connsiteY486" fmla="*/ 1108869 h 6858000"/>
              <a:gd name="connsiteX487" fmla="*/ 3577431 w 5951537"/>
              <a:gd name="connsiteY487" fmla="*/ 1148556 h 6858000"/>
              <a:gd name="connsiteX488" fmla="*/ 3587750 w 5951537"/>
              <a:gd name="connsiteY488" fmla="*/ 1189038 h 6858000"/>
              <a:gd name="connsiteX489" fmla="*/ 3595687 w 5951537"/>
              <a:gd name="connsiteY489" fmla="*/ 1230313 h 6858000"/>
              <a:gd name="connsiteX490" fmla="*/ 3604419 w 5951537"/>
              <a:gd name="connsiteY490" fmla="*/ 1273175 h 6858000"/>
              <a:gd name="connsiteX491" fmla="*/ 3609975 w 5951537"/>
              <a:gd name="connsiteY491" fmla="*/ 1315244 h 6858000"/>
              <a:gd name="connsiteX492" fmla="*/ 3617119 w 5951537"/>
              <a:gd name="connsiteY492" fmla="*/ 1359694 h 6858000"/>
              <a:gd name="connsiteX493" fmla="*/ 3622675 w 5951537"/>
              <a:gd name="connsiteY493" fmla="*/ 1404938 h 6858000"/>
              <a:gd name="connsiteX494" fmla="*/ 3626643 w 5951537"/>
              <a:gd name="connsiteY494" fmla="*/ 1449388 h 6858000"/>
              <a:gd name="connsiteX495" fmla="*/ 3630612 w 5951537"/>
              <a:gd name="connsiteY495" fmla="*/ 1495425 h 6858000"/>
              <a:gd name="connsiteX496" fmla="*/ 3633787 w 5951537"/>
              <a:gd name="connsiteY496" fmla="*/ 1542256 h 6858000"/>
              <a:gd name="connsiteX497" fmla="*/ 3635375 w 5951537"/>
              <a:gd name="connsiteY497" fmla="*/ 1589881 h 6858000"/>
              <a:gd name="connsiteX498" fmla="*/ 3636169 w 5951537"/>
              <a:gd name="connsiteY498" fmla="*/ 1638300 h 6858000"/>
              <a:gd name="connsiteX499" fmla="*/ 3637756 w 5951537"/>
              <a:gd name="connsiteY499" fmla="*/ 1687513 h 6858000"/>
              <a:gd name="connsiteX500" fmla="*/ 3636169 w 5951537"/>
              <a:gd name="connsiteY500" fmla="*/ 1736725 h 6858000"/>
              <a:gd name="connsiteX501" fmla="*/ 3635375 w 5951537"/>
              <a:gd name="connsiteY501" fmla="*/ 1787525 h 6858000"/>
              <a:gd name="connsiteX502" fmla="*/ 3633787 w 5951537"/>
              <a:gd name="connsiteY502" fmla="*/ 1839119 h 6858000"/>
              <a:gd name="connsiteX503" fmla="*/ 3744912 w 5951537"/>
              <a:gd name="connsiteY503" fmla="*/ 1839119 h 6858000"/>
              <a:gd name="connsiteX504" fmla="*/ 3744119 w 5951537"/>
              <a:gd name="connsiteY504" fmla="*/ 1882775 h 6858000"/>
              <a:gd name="connsiteX505" fmla="*/ 3740943 w 5951537"/>
              <a:gd name="connsiteY505" fmla="*/ 1938338 h 6858000"/>
              <a:gd name="connsiteX506" fmla="*/ 3736975 w 5951537"/>
              <a:gd name="connsiteY506" fmla="*/ 2004219 h 6858000"/>
              <a:gd name="connsiteX507" fmla="*/ 3729037 w 5951537"/>
              <a:gd name="connsiteY507" fmla="*/ 2081213 h 6858000"/>
              <a:gd name="connsiteX508" fmla="*/ 3723481 w 5951537"/>
              <a:gd name="connsiteY508" fmla="*/ 2122488 h 6858000"/>
              <a:gd name="connsiteX509" fmla="*/ 3717925 w 5951537"/>
              <a:gd name="connsiteY509" fmla="*/ 2166144 h 6858000"/>
              <a:gd name="connsiteX510" fmla="*/ 3710781 w 5951537"/>
              <a:gd name="connsiteY510" fmla="*/ 2211388 h 6858000"/>
              <a:gd name="connsiteX511" fmla="*/ 3702050 w 5951537"/>
              <a:gd name="connsiteY511" fmla="*/ 2258219 h 6858000"/>
              <a:gd name="connsiteX512" fmla="*/ 3693319 w 5951537"/>
              <a:gd name="connsiteY512" fmla="*/ 2306638 h 6858000"/>
              <a:gd name="connsiteX513" fmla="*/ 3682206 w 5951537"/>
              <a:gd name="connsiteY513" fmla="*/ 2357438 h 6858000"/>
              <a:gd name="connsiteX514" fmla="*/ 3670300 w 5951537"/>
              <a:gd name="connsiteY514" fmla="*/ 2409031 h 6858000"/>
              <a:gd name="connsiteX515" fmla="*/ 3656806 w 5951537"/>
              <a:gd name="connsiteY515" fmla="*/ 2462213 h 6858000"/>
              <a:gd name="connsiteX516" fmla="*/ 3641725 w 5951537"/>
              <a:gd name="connsiteY516" fmla="*/ 2514600 h 6858000"/>
              <a:gd name="connsiteX517" fmla="*/ 3625056 w 5951537"/>
              <a:gd name="connsiteY517" fmla="*/ 2569369 h 6858000"/>
              <a:gd name="connsiteX518" fmla="*/ 3606800 w 5951537"/>
              <a:gd name="connsiteY518" fmla="*/ 2624138 h 6858000"/>
              <a:gd name="connsiteX519" fmla="*/ 3586956 w 5951537"/>
              <a:gd name="connsiteY519" fmla="*/ 2679700 h 6858000"/>
              <a:gd name="connsiteX520" fmla="*/ 3565525 w 5951537"/>
              <a:gd name="connsiteY520" fmla="*/ 2736056 h 6858000"/>
              <a:gd name="connsiteX521" fmla="*/ 3542506 w 5951537"/>
              <a:gd name="connsiteY521" fmla="*/ 2791619 h 6858000"/>
              <a:gd name="connsiteX522" fmla="*/ 3516312 w 5951537"/>
              <a:gd name="connsiteY522" fmla="*/ 2848769 h 6858000"/>
              <a:gd name="connsiteX523" fmla="*/ 3488531 w 5951537"/>
              <a:gd name="connsiteY523" fmla="*/ 2904332 h 6858000"/>
              <a:gd name="connsiteX524" fmla="*/ 3459162 w 5951537"/>
              <a:gd name="connsiteY524" fmla="*/ 2961481 h 6858000"/>
              <a:gd name="connsiteX525" fmla="*/ 3426619 w 5951537"/>
              <a:gd name="connsiteY525" fmla="*/ 3017044 h 6858000"/>
              <a:gd name="connsiteX526" fmla="*/ 3392487 w 5951537"/>
              <a:gd name="connsiteY526" fmla="*/ 3071813 h 6858000"/>
              <a:gd name="connsiteX527" fmla="*/ 3375025 w 5951537"/>
              <a:gd name="connsiteY527" fmla="*/ 3098800 h 6858000"/>
              <a:gd name="connsiteX528" fmla="*/ 3355975 w 5951537"/>
              <a:gd name="connsiteY528" fmla="*/ 3126581 h 6858000"/>
              <a:gd name="connsiteX529" fmla="*/ 3336925 w 5951537"/>
              <a:gd name="connsiteY529" fmla="*/ 3152775 h 6858000"/>
              <a:gd name="connsiteX530" fmla="*/ 3317875 w 5951537"/>
              <a:gd name="connsiteY530" fmla="*/ 3179763 h 6858000"/>
              <a:gd name="connsiteX531" fmla="*/ 3296443 w 5951537"/>
              <a:gd name="connsiteY531" fmla="*/ 3205956 h 6858000"/>
              <a:gd name="connsiteX532" fmla="*/ 3275012 w 5951537"/>
              <a:gd name="connsiteY532" fmla="*/ 3232150 h 6858000"/>
              <a:gd name="connsiteX533" fmla="*/ 3253581 w 5951537"/>
              <a:gd name="connsiteY533" fmla="*/ 3257550 h 6858000"/>
              <a:gd name="connsiteX534" fmla="*/ 3231356 w 5951537"/>
              <a:gd name="connsiteY534" fmla="*/ 3284538 h 6858000"/>
              <a:gd name="connsiteX535" fmla="*/ 3208337 w 5951537"/>
              <a:gd name="connsiteY535" fmla="*/ 3309144 h 6858000"/>
              <a:gd name="connsiteX536" fmla="*/ 3184525 w 5951537"/>
              <a:gd name="connsiteY536" fmla="*/ 3334544 h 6858000"/>
              <a:gd name="connsiteX537" fmla="*/ 3159919 w 5951537"/>
              <a:gd name="connsiteY537" fmla="*/ 3359944 h 6858000"/>
              <a:gd name="connsiteX538" fmla="*/ 3132931 w 5951537"/>
              <a:gd name="connsiteY538" fmla="*/ 3384550 h 6858000"/>
              <a:gd name="connsiteX539" fmla="*/ 3106737 w 5951537"/>
              <a:gd name="connsiteY539" fmla="*/ 3408363 h 6858000"/>
              <a:gd name="connsiteX540" fmla="*/ 3080543 w 5951537"/>
              <a:gd name="connsiteY540" fmla="*/ 3432175 h 6858000"/>
              <a:gd name="connsiteX541" fmla="*/ 3053556 w 5951537"/>
              <a:gd name="connsiteY541" fmla="*/ 3455194 h 6858000"/>
              <a:gd name="connsiteX542" fmla="*/ 3025775 w 5951537"/>
              <a:gd name="connsiteY542" fmla="*/ 3477419 h 6858000"/>
              <a:gd name="connsiteX543" fmla="*/ 2997200 w 5951537"/>
              <a:gd name="connsiteY543" fmla="*/ 3498850 h 6858000"/>
              <a:gd name="connsiteX544" fmla="*/ 2969419 w 5951537"/>
              <a:gd name="connsiteY544" fmla="*/ 3520281 h 6858000"/>
              <a:gd name="connsiteX545" fmla="*/ 2940050 w 5951537"/>
              <a:gd name="connsiteY545" fmla="*/ 3540125 h 6858000"/>
              <a:gd name="connsiteX546" fmla="*/ 2910681 w 5951537"/>
              <a:gd name="connsiteY546" fmla="*/ 3559969 h 6858000"/>
              <a:gd name="connsiteX547" fmla="*/ 2879725 w 5951537"/>
              <a:gd name="connsiteY547" fmla="*/ 3579019 h 6858000"/>
              <a:gd name="connsiteX548" fmla="*/ 2849562 w 5951537"/>
              <a:gd name="connsiteY548" fmla="*/ 3597275 h 6858000"/>
              <a:gd name="connsiteX549" fmla="*/ 2819400 w 5951537"/>
              <a:gd name="connsiteY549" fmla="*/ 3613944 h 6858000"/>
              <a:gd name="connsiteX550" fmla="*/ 2787650 w 5951537"/>
              <a:gd name="connsiteY550" fmla="*/ 3631406 h 6858000"/>
              <a:gd name="connsiteX551" fmla="*/ 2756693 w 5951537"/>
              <a:gd name="connsiteY551" fmla="*/ 3648075 h 6858000"/>
              <a:gd name="connsiteX552" fmla="*/ 2724150 w 5951537"/>
              <a:gd name="connsiteY552" fmla="*/ 3663156 h 6858000"/>
              <a:gd name="connsiteX553" fmla="*/ 2691606 w 5951537"/>
              <a:gd name="connsiteY553" fmla="*/ 3678238 h 6858000"/>
              <a:gd name="connsiteX554" fmla="*/ 2658269 w 5951537"/>
              <a:gd name="connsiteY554" fmla="*/ 3692525 h 6858000"/>
              <a:gd name="connsiteX555" fmla="*/ 2624931 w 5951537"/>
              <a:gd name="connsiteY555" fmla="*/ 3705225 h 6858000"/>
              <a:gd name="connsiteX556" fmla="*/ 2591593 w 5951537"/>
              <a:gd name="connsiteY556" fmla="*/ 3718719 h 6858000"/>
              <a:gd name="connsiteX557" fmla="*/ 2556669 w 5951537"/>
              <a:gd name="connsiteY557" fmla="*/ 3730625 h 6858000"/>
              <a:gd name="connsiteX558" fmla="*/ 2521743 w 5951537"/>
              <a:gd name="connsiteY558" fmla="*/ 3741738 h 6858000"/>
              <a:gd name="connsiteX559" fmla="*/ 2486819 w 5951537"/>
              <a:gd name="connsiteY559" fmla="*/ 3752850 h 6858000"/>
              <a:gd name="connsiteX560" fmla="*/ 2451893 w 5951537"/>
              <a:gd name="connsiteY560" fmla="*/ 3763169 h 6858000"/>
              <a:gd name="connsiteX561" fmla="*/ 2415381 w 5951537"/>
              <a:gd name="connsiteY561" fmla="*/ 3773488 h 6858000"/>
              <a:gd name="connsiteX562" fmla="*/ 2378869 w 5951537"/>
              <a:gd name="connsiteY562" fmla="*/ 3782219 h 6858000"/>
              <a:gd name="connsiteX563" fmla="*/ 2342356 w 5951537"/>
              <a:gd name="connsiteY563" fmla="*/ 3790156 h 6858000"/>
              <a:gd name="connsiteX564" fmla="*/ 2305050 w 5951537"/>
              <a:gd name="connsiteY564" fmla="*/ 3797300 h 6858000"/>
              <a:gd name="connsiteX565" fmla="*/ 2266156 w 5951537"/>
              <a:gd name="connsiteY565" fmla="*/ 3804444 h 6858000"/>
              <a:gd name="connsiteX566" fmla="*/ 2228850 w 5951537"/>
              <a:gd name="connsiteY566" fmla="*/ 3810794 h 6858000"/>
              <a:gd name="connsiteX567" fmla="*/ 2190750 w 5951537"/>
              <a:gd name="connsiteY567" fmla="*/ 3817144 h 6858000"/>
              <a:gd name="connsiteX568" fmla="*/ 2151062 w 5951537"/>
              <a:gd name="connsiteY568" fmla="*/ 3821906 h 6858000"/>
              <a:gd name="connsiteX569" fmla="*/ 2151856 w 5951537"/>
              <a:gd name="connsiteY569" fmla="*/ 3860800 h 6858000"/>
              <a:gd name="connsiteX570" fmla="*/ 2151062 w 5951537"/>
              <a:gd name="connsiteY570" fmla="*/ 3898900 h 6858000"/>
              <a:gd name="connsiteX571" fmla="*/ 2148681 w 5951537"/>
              <a:gd name="connsiteY571" fmla="*/ 3936206 h 6858000"/>
              <a:gd name="connsiteX572" fmla="*/ 2147093 w 5951537"/>
              <a:gd name="connsiteY572" fmla="*/ 3972719 h 6858000"/>
              <a:gd name="connsiteX573" fmla="*/ 2143125 w 5951537"/>
              <a:gd name="connsiteY573" fmla="*/ 4008438 h 6858000"/>
              <a:gd name="connsiteX574" fmla="*/ 2137569 w 5951537"/>
              <a:gd name="connsiteY574" fmla="*/ 4043363 h 6858000"/>
              <a:gd name="connsiteX575" fmla="*/ 2132806 w 5951537"/>
              <a:gd name="connsiteY575" fmla="*/ 4077494 h 6858000"/>
              <a:gd name="connsiteX576" fmla="*/ 2126456 w 5951537"/>
              <a:gd name="connsiteY576" fmla="*/ 4111625 h 6858000"/>
              <a:gd name="connsiteX577" fmla="*/ 2119312 w 5951537"/>
              <a:gd name="connsiteY577" fmla="*/ 4144169 h 6858000"/>
              <a:gd name="connsiteX578" fmla="*/ 2111375 w 5951537"/>
              <a:gd name="connsiteY578" fmla="*/ 4176713 h 6858000"/>
              <a:gd name="connsiteX579" fmla="*/ 2102643 w 5951537"/>
              <a:gd name="connsiteY579" fmla="*/ 4207669 h 6858000"/>
              <a:gd name="connsiteX580" fmla="*/ 2093119 w 5951537"/>
              <a:gd name="connsiteY580" fmla="*/ 4237831 h 6858000"/>
              <a:gd name="connsiteX581" fmla="*/ 2082800 w 5951537"/>
              <a:gd name="connsiteY581" fmla="*/ 4268788 h 6858000"/>
              <a:gd name="connsiteX582" fmla="*/ 2073275 w 5951537"/>
              <a:gd name="connsiteY582" fmla="*/ 4298156 h 6858000"/>
              <a:gd name="connsiteX583" fmla="*/ 2060575 w 5951537"/>
              <a:gd name="connsiteY583" fmla="*/ 4327525 h 6858000"/>
              <a:gd name="connsiteX584" fmla="*/ 2049462 w 5951537"/>
              <a:gd name="connsiteY584" fmla="*/ 4355306 h 6858000"/>
              <a:gd name="connsiteX585" fmla="*/ 2037556 w 5951537"/>
              <a:gd name="connsiteY585" fmla="*/ 4383088 h 6858000"/>
              <a:gd name="connsiteX586" fmla="*/ 2024062 w 5951537"/>
              <a:gd name="connsiteY586" fmla="*/ 4410075 h 6858000"/>
              <a:gd name="connsiteX587" fmla="*/ 1997868 w 5951537"/>
              <a:gd name="connsiteY587" fmla="*/ 4464050 h 6858000"/>
              <a:gd name="connsiteX588" fmla="*/ 1969293 w 5951537"/>
              <a:gd name="connsiteY588" fmla="*/ 4515644 h 6858000"/>
              <a:gd name="connsiteX589" fmla="*/ 1939925 w 5951537"/>
              <a:gd name="connsiteY589" fmla="*/ 4566444 h 6858000"/>
              <a:gd name="connsiteX590" fmla="*/ 1909762 w 5951537"/>
              <a:gd name="connsiteY590" fmla="*/ 4614863 h 6858000"/>
              <a:gd name="connsiteX591" fmla="*/ 1879600 w 5951537"/>
              <a:gd name="connsiteY591" fmla="*/ 4662488 h 6858000"/>
              <a:gd name="connsiteX592" fmla="*/ 1817687 w 5951537"/>
              <a:gd name="connsiteY592" fmla="*/ 4754563 h 6858000"/>
              <a:gd name="connsiteX593" fmla="*/ 1752600 w 5951537"/>
              <a:gd name="connsiteY593" fmla="*/ 4852194 h 6858000"/>
              <a:gd name="connsiteX594" fmla="*/ 1722437 w 5951537"/>
              <a:gd name="connsiteY594" fmla="*/ 4899819 h 6858000"/>
              <a:gd name="connsiteX595" fmla="*/ 1693862 w 5951537"/>
              <a:gd name="connsiteY595" fmla="*/ 4948238 h 6858000"/>
              <a:gd name="connsiteX596" fmla="*/ 1666081 w 5951537"/>
              <a:gd name="connsiteY596" fmla="*/ 4996656 h 6858000"/>
              <a:gd name="connsiteX597" fmla="*/ 1653381 w 5951537"/>
              <a:gd name="connsiteY597" fmla="*/ 5021263 h 6858000"/>
              <a:gd name="connsiteX598" fmla="*/ 1640681 w 5951537"/>
              <a:gd name="connsiteY598" fmla="*/ 5046663 h 6858000"/>
              <a:gd name="connsiteX599" fmla="*/ 1629568 w 5951537"/>
              <a:gd name="connsiteY599" fmla="*/ 5071269 h 6858000"/>
              <a:gd name="connsiteX600" fmla="*/ 1616868 w 5951537"/>
              <a:gd name="connsiteY600" fmla="*/ 5098256 h 6858000"/>
              <a:gd name="connsiteX601" fmla="*/ 1607343 w 5951537"/>
              <a:gd name="connsiteY601" fmla="*/ 5124450 h 6858000"/>
              <a:gd name="connsiteX602" fmla="*/ 1597025 w 5951537"/>
              <a:gd name="connsiteY602" fmla="*/ 5150644 h 6858000"/>
              <a:gd name="connsiteX603" fmla="*/ 1587500 w 5951537"/>
              <a:gd name="connsiteY603" fmla="*/ 5177631 h 6858000"/>
              <a:gd name="connsiteX604" fmla="*/ 1578768 w 5951537"/>
              <a:gd name="connsiteY604" fmla="*/ 5206206 h 6858000"/>
              <a:gd name="connsiteX605" fmla="*/ 1571625 w 5951537"/>
              <a:gd name="connsiteY605" fmla="*/ 5234781 h 6858000"/>
              <a:gd name="connsiteX606" fmla="*/ 1564481 w 5951537"/>
              <a:gd name="connsiteY606" fmla="*/ 5264150 h 6858000"/>
              <a:gd name="connsiteX607" fmla="*/ 1558131 w 5951537"/>
              <a:gd name="connsiteY607" fmla="*/ 5294313 h 6858000"/>
              <a:gd name="connsiteX608" fmla="*/ 1552575 w 5951537"/>
              <a:gd name="connsiteY608" fmla="*/ 5324475 h 6858000"/>
              <a:gd name="connsiteX609" fmla="*/ 1548606 w 5951537"/>
              <a:gd name="connsiteY609" fmla="*/ 5356225 h 6858000"/>
              <a:gd name="connsiteX610" fmla="*/ 1545431 w 5951537"/>
              <a:gd name="connsiteY610" fmla="*/ 5388769 h 6858000"/>
              <a:gd name="connsiteX611" fmla="*/ 1542256 w 5951537"/>
              <a:gd name="connsiteY611" fmla="*/ 5422106 h 6858000"/>
              <a:gd name="connsiteX612" fmla="*/ 1541462 w 5951537"/>
              <a:gd name="connsiteY612" fmla="*/ 5456238 h 6858000"/>
              <a:gd name="connsiteX613" fmla="*/ 1541462 w 5951537"/>
              <a:gd name="connsiteY613" fmla="*/ 5491956 h 6858000"/>
              <a:gd name="connsiteX614" fmla="*/ 1541462 w 5951537"/>
              <a:gd name="connsiteY614" fmla="*/ 5528469 h 6858000"/>
              <a:gd name="connsiteX615" fmla="*/ 1543050 w 5951537"/>
              <a:gd name="connsiteY615" fmla="*/ 5565775 h 6858000"/>
              <a:gd name="connsiteX616" fmla="*/ 1546225 w 5951537"/>
              <a:gd name="connsiteY616" fmla="*/ 5605463 h 6858000"/>
              <a:gd name="connsiteX617" fmla="*/ 1550193 w 5951537"/>
              <a:gd name="connsiteY617" fmla="*/ 5645150 h 6858000"/>
              <a:gd name="connsiteX618" fmla="*/ 1556543 w 5951537"/>
              <a:gd name="connsiteY618" fmla="*/ 5686425 h 6858000"/>
              <a:gd name="connsiteX619" fmla="*/ 1561306 w 5951537"/>
              <a:gd name="connsiteY619" fmla="*/ 5716588 h 6858000"/>
              <a:gd name="connsiteX620" fmla="*/ 1568450 w 5951537"/>
              <a:gd name="connsiteY620" fmla="*/ 5746750 h 6858000"/>
              <a:gd name="connsiteX621" fmla="*/ 1576387 w 5951537"/>
              <a:gd name="connsiteY621" fmla="*/ 5776119 h 6858000"/>
              <a:gd name="connsiteX622" fmla="*/ 1585912 w 5951537"/>
              <a:gd name="connsiteY622" fmla="*/ 5805488 h 6858000"/>
              <a:gd name="connsiteX623" fmla="*/ 1597025 w 5951537"/>
              <a:gd name="connsiteY623" fmla="*/ 5834063 h 6858000"/>
              <a:gd name="connsiteX624" fmla="*/ 1608931 w 5951537"/>
              <a:gd name="connsiteY624" fmla="*/ 5860256 h 6858000"/>
              <a:gd name="connsiteX625" fmla="*/ 1622425 w 5951537"/>
              <a:gd name="connsiteY625" fmla="*/ 5888038 h 6858000"/>
              <a:gd name="connsiteX626" fmla="*/ 1636712 w 5951537"/>
              <a:gd name="connsiteY626" fmla="*/ 5913438 h 6858000"/>
              <a:gd name="connsiteX627" fmla="*/ 1652587 w 5951537"/>
              <a:gd name="connsiteY627" fmla="*/ 5938838 h 6858000"/>
              <a:gd name="connsiteX628" fmla="*/ 1669256 w 5951537"/>
              <a:gd name="connsiteY628" fmla="*/ 5962650 h 6858000"/>
              <a:gd name="connsiteX629" fmla="*/ 1687512 w 5951537"/>
              <a:gd name="connsiteY629" fmla="*/ 5986463 h 6858000"/>
              <a:gd name="connsiteX630" fmla="*/ 1704975 w 5951537"/>
              <a:gd name="connsiteY630" fmla="*/ 6008688 h 6858000"/>
              <a:gd name="connsiteX631" fmla="*/ 1724818 w 5951537"/>
              <a:gd name="connsiteY631" fmla="*/ 6030913 h 6858000"/>
              <a:gd name="connsiteX632" fmla="*/ 1744662 w 5951537"/>
              <a:gd name="connsiteY632" fmla="*/ 6051550 h 6858000"/>
              <a:gd name="connsiteX633" fmla="*/ 1766093 w 5951537"/>
              <a:gd name="connsiteY633" fmla="*/ 6072188 h 6858000"/>
              <a:gd name="connsiteX634" fmla="*/ 1787525 w 5951537"/>
              <a:gd name="connsiteY634" fmla="*/ 6092031 h 6858000"/>
              <a:gd name="connsiteX635" fmla="*/ 1809750 w 5951537"/>
              <a:gd name="connsiteY635" fmla="*/ 6110288 h 6858000"/>
              <a:gd name="connsiteX636" fmla="*/ 1832768 w 5951537"/>
              <a:gd name="connsiteY636" fmla="*/ 6128544 h 6858000"/>
              <a:gd name="connsiteX637" fmla="*/ 1856581 w 5951537"/>
              <a:gd name="connsiteY637" fmla="*/ 6146800 h 6858000"/>
              <a:gd name="connsiteX638" fmla="*/ 1879600 w 5951537"/>
              <a:gd name="connsiteY638" fmla="*/ 6163469 h 6858000"/>
              <a:gd name="connsiteX639" fmla="*/ 1905000 w 5951537"/>
              <a:gd name="connsiteY639" fmla="*/ 6179344 h 6858000"/>
              <a:gd name="connsiteX640" fmla="*/ 1928812 w 5951537"/>
              <a:gd name="connsiteY640" fmla="*/ 6194425 h 6858000"/>
              <a:gd name="connsiteX641" fmla="*/ 1954212 w 5951537"/>
              <a:gd name="connsiteY641" fmla="*/ 6209506 h 6858000"/>
              <a:gd name="connsiteX642" fmla="*/ 1979612 w 5951537"/>
              <a:gd name="connsiteY642" fmla="*/ 6223000 h 6858000"/>
              <a:gd name="connsiteX643" fmla="*/ 2005012 w 5951537"/>
              <a:gd name="connsiteY643" fmla="*/ 6236494 h 6858000"/>
              <a:gd name="connsiteX644" fmla="*/ 2031206 w 5951537"/>
              <a:gd name="connsiteY644" fmla="*/ 6248400 h 6858000"/>
              <a:gd name="connsiteX645" fmla="*/ 2056606 w 5951537"/>
              <a:gd name="connsiteY645" fmla="*/ 6260306 h 6858000"/>
              <a:gd name="connsiteX646" fmla="*/ 2082800 w 5951537"/>
              <a:gd name="connsiteY646" fmla="*/ 6270625 h 6858000"/>
              <a:gd name="connsiteX647" fmla="*/ 2108200 w 5951537"/>
              <a:gd name="connsiteY647" fmla="*/ 6280944 h 6858000"/>
              <a:gd name="connsiteX648" fmla="*/ 2134393 w 5951537"/>
              <a:gd name="connsiteY648" fmla="*/ 6291263 h 6858000"/>
              <a:gd name="connsiteX649" fmla="*/ 2159793 w 5951537"/>
              <a:gd name="connsiteY649" fmla="*/ 6299200 h 6858000"/>
              <a:gd name="connsiteX650" fmla="*/ 2185987 w 5951537"/>
              <a:gd name="connsiteY650" fmla="*/ 6307138 h 6858000"/>
              <a:gd name="connsiteX651" fmla="*/ 2215356 w 5951537"/>
              <a:gd name="connsiteY651" fmla="*/ 6315075 h 6858000"/>
              <a:gd name="connsiteX652" fmla="*/ 2244725 w 5951537"/>
              <a:gd name="connsiteY652" fmla="*/ 6323013 h 6858000"/>
              <a:gd name="connsiteX653" fmla="*/ 2275681 w 5951537"/>
              <a:gd name="connsiteY653" fmla="*/ 6329363 h 6858000"/>
              <a:gd name="connsiteX654" fmla="*/ 2306637 w 5951537"/>
              <a:gd name="connsiteY654" fmla="*/ 6335713 h 6858000"/>
              <a:gd name="connsiteX655" fmla="*/ 2339181 w 5951537"/>
              <a:gd name="connsiteY655" fmla="*/ 6341269 h 6858000"/>
              <a:gd name="connsiteX656" fmla="*/ 2371725 w 5951537"/>
              <a:gd name="connsiteY656" fmla="*/ 6345238 h 6858000"/>
              <a:gd name="connsiteX657" fmla="*/ 2405062 w 5951537"/>
              <a:gd name="connsiteY657" fmla="*/ 6350000 h 6858000"/>
              <a:gd name="connsiteX658" fmla="*/ 2439193 w 5951537"/>
              <a:gd name="connsiteY658" fmla="*/ 6352381 h 6858000"/>
              <a:gd name="connsiteX659" fmla="*/ 2473325 w 5951537"/>
              <a:gd name="connsiteY659" fmla="*/ 6353969 h 6858000"/>
              <a:gd name="connsiteX660" fmla="*/ 2507456 w 5951537"/>
              <a:gd name="connsiteY660" fmla="*/ 6354763 h 6858000"/>
              <a:gd name="connsiteX661" fmla="*/ 2543175 w 5951537"/>
              <a:gd name="connsiteY661" fmla="*/ 6354763 h 6858000"/>
              <a:gd name="connsiteX662" fmla="*/ 2577306 w 5951537"/>
              <a:gd name="connsiteY662" fmla="*/ 6353969 h 6858000"/>
              <a:gd name="connsiteX663" fmla="*/ 2613025 w 5951537"/>
              <a:gd name="connsiteY663" fmla="*/ 6351588 h 6858000"/>
              <a:gd name="connsiteX664" fmla="*/ 2647950 w 5951537"/>
              <a:gd name="connsiteY664" fmla="*/ 6348413 h 6858000"/>
              <a:gd name="connsiteX665" fmla="*/ 2683669 w 5951537"/>
              <a:gd name="connsiteY665" fmla="*/ 6344444 h 6858000"/>
              <a:gd name="connsiteX666" fmla="*/ 2719387 w 5951537"/>
              <a:gd name="connsiteY666" fmla="*/ 6338094 h 6858000"/>
              <a:gd name="connsiteX667" fmla="*/ 2754312 w 5951537"/>
              <a:gd name="connsiteY667" fmla="*/ 6331744 h 6858000"/>
              <a:gd name="connsiteX668" fmla="*/ 2790031 w 5951537"/>
              <a:gd name="connsiteY668" fmla="*/ 6323013 h 6858000"/>
              <a:gd name="connsiteX669" fmla="*/ 2825750 w 5951537"/>
              <a:gd name="connsiteY669" fmla="*/ 6314281 h 6858000"/>
              <a:gd name="connsiteX670" fmla="*/ 2859881 w 5951537"/>
              <a:gd name="connsiteY670" fmla="*/ 6303169 h 6858000"/>
              <a:gd name="connsiteX671" fmla="*/ 2895600 w 5951537"/>
              <a:gd name="connsiteY671" fmla="*/ 6291263 h 6858000"/>
              <a:gd name="connsiteX672" fmla="*/ 2929731 w 5951537"/>
              <a:gd name="connsiteY672" fmla="*/ 6277769 h 6858000"/>
              <a:gd name="connsiteX673" fmla="*/ 2963069 w 5951537"/>
              <a:gd name="connsiteY673" fmla="*/ 6262688 h 6858000"/>
              <a:gd name="connsiteX674" fmla="*/ 2996406 w 5951537"/>
              <a:gd name="connsiteY674" fmla="*/ 6246019 h 6858000"/>
              <a:gd name="connsiteX675" fmla="*/ 3029743 w 5951537"/>
              <a:gd name="connsiteY675" fmla="*/ 6227763 h 6858000"/>
              <a:gd name="connsiteX676" fmla="*/ 3062287 w 5951537"/>
              <a:gd name="connsiteY676" fmla="*/ 6207919 h 6858000"/>
              <a:gd name="connsiteX677" fmla="*/ 3094037 w 5951537"/>
              <a:gd name="connsiteY677" fmla="*/ 6186488 h 6858000"/>
              <a:gd name="connsiteX678" fmla="*/ 3124993 w 5951537"/>
              <a:gd name="connsiteY678" fmla="*/ 6163469 h 6858000"/>
              <a:gd name="connsiteX679" fmla="*/ 3155156 w 5951537"/>
              <a:gd name="connsiteY679" fmla="*/ 6138863 h 6858000"/>
              <a:gd name="connsiteX680" fmla="*/ 3184525 w 5951537"/>
              <a:gd name="connsiteY680" fmla="*/ 6112669 h 6858000"/>
              <a:gd name="connsiteX681" fmla="*/ 3213100 w 5951537"/>
              <a:gd name="connsiteY681" fmla="*/ 6084094 h 6858000"/>
              <a:gd name="connsiteX682" fmla="*/ 3240881 w 5951537"/>
              <a:gd name="connsiteY682" fmla="*/ 6053931 h 6858000"/>
              <a:gd name="connsiteX683" fmla="*/ 3261519 w 5951537"/>
              <a:gd name="connsiteY683" fmla="*/ 6029325 h 6858000"/>
              <a:gd name="connsiteX684" fmla="*/ 3282156 w 5951537"/>
              <a:gd name="connsiteY684" fmla="*/ 6003925 h 6858000"/>
              <a:gd name="connsiteX685" fmla="*/ 3302000 w 5951537"/>
              <a:gd name="connsiteY685" fmla="*/ 5980113 h 6858000"/>
              <a:gd name="connsiteX686" fmla="*/ 3321843 w 5951537"/>
              <a:gd name="connsiteY686" fmla="*/ 5954713 h 6858000"/>
              <a:gd name="connsiteX687" fmla="*/ 3338512 w 5951537"/>
              <a:gd name="connsiteY687" fmla="*/ 5930106 h 6858000"/>
              <a:gd name="connsiteX688" fmla="*/ 3356769 w 5951537"/>
              <a:gd name="connsiteY688" fmla="*/ 5904706 h 6858000"/>
              <a:gd name="connsiteX689" fmla="*/ 3373437 w 5951537"/>
              <a:gd name="connsiteY689" fmla="*/ 5880894 h 6858000"/>
              <a:gd name="connsiteX690" fmla="*/ 3389312 w 5951537"/>
              <a:gd name="connsiteY690" fmla="*/ 5855494 h 6858000"/>
              <a:gd name="connsiteX691" fmla="*/ 3404393 w 5951537"/>
              <a:gd name="connsiteY691" fmla="*/ 5830094 h 6858000"/>
              <a:gd name="connsiteX692" fmla="*/ 3418681 w 5951537"/>
              <a:gd name="connsiteY692" fmla="*/ 5805488 h 6858000"/>
              <a:gd name="connsiteX693" fmla="*/ 3432969 w 5951537"/>
              <a:gd name="connsiteY693" fmla="*/ 5780881 h 6858000"/>
              <a:gd name="connsiteX694" fmla="*/ 3446462 w 5951537"/>
              <a:gd name="connsiteY694" fmla="*/ 5755481 h 6858000"/>
              <a:gd name="connsiteX695" fmla="*/ 3470275 w 5951537"/>
              <a:gd name="connsiteY695" fmla="*/ 5705475 h 6858000"/>
              <a:gd name="connsiteX696" fmla="*/ 3491706 w 5951537"/>
              <a:gd name="connsiteY696" fmla="*/ 5654675 h 6858000"/>
              <a:gd name="connsiteX697" fmla="*/ 3510756 w 5951537"/>
              <a:gd name="connsiteY697" fmla="*/ 5604669 h 6858000"/>
              <a:gd name="connsiteX698" fmla="*/ 3528219 w 5951537"/>
              <a:gd name="connsiteY698" fmla="*/ 5553869 h 6858000"/>
              <a:gd name="connsiteX699" fmla="*/ 3542506 w 5951537"/>
              <a:gd name="connsiteY699" fmla="*/ 5503069 h 6858000"/>
              <a:gd name="connsiteX700" fmla="*/ 3555206 w 5951537"/>
              <a:gd name="connsiteY700" fmla="*/ 5451475 h 6858000"/>
              <a:gd name="connsiteX701" fmla="*/ 3565525 w 5951537"/>
              <a:gd name="connsiteY701" fmla="*/ 5400675 h 6858000"/>
              <a:gd name="connsiteX702" fmla="*/ 3573462 w 5951537"/>
              <a:gd name="connsiteY702" fmla="*/ 5349081 h 6858000"/>
              <a:gd name="connsiteX703" fmla="*/ 3580606 w 5951537"/>
              <a:gd name="connsiteY703" fmla="*/ 5298281 h 6858000"/>
              <a:gd name="connsiteX704" fmla="*/ 3586162 w 5951537"/>
              <a:gd name="connsiteY704" fmla="*/ 5246688 h 6858000"/>
              <a:gd name="connsiteX705" fmla="*/ 3589337 w 5951537"/>
              <a:gd name="connsiteY705" fmla="*/ 5195094 h 6858000"/>
              <a:gd name="connsiteX706" fmla="*/ 3590925 w 5951537"/>
              <a:gd name="connsiteY706" fmla="*/ 5142706 h 6858000"/>
              <a:gd name="connsiteX707" fmla="*/ 3590925 w 5951537"/>
              <a:gd name="connsiteY707" fmla="*/ 5091113 h 6858000"/>
              <a:gd name="connsiteX708" fmla="*/ 3590131 w 5951537"/>
              <a:gd name="connsiteY708" fmla="*/ 5039519 h 6858000"/>
              <a:gd name="connsiteX709" fmla="*/ 3587750 w 5951537"/>
              <a:gd name="connsiteY709" fmla="*/ 4986338 h 6858000"/>
              <a:gd name="connsiteX710" fmla="*/ 3584575 w 5951537"/>
              <a:gd name="connsiteY710" fmla="*/ 4933950 h 6858000"/>
              <a:gd name="connsiteX711" fmla="*/ 3580606 w 5951537"/>
              <a:gd name="connsiteY711" fmla="*/ 4881563 h 6858000"/>
              <a:gd name="connsiteX712" fmla="*/ 3575050 w 5951537"/>
              <a:gd name="connsiteY712" fmla="*/ 4828381 h 6858000"/>
              <a:gd name="connsiteX713" fmla="*/ 3568700 w 5951537"/>
              <a:gd name="connsiteY713" fmla="*/ 4775994 h 6858000"/>
              <a:gd name="connsiteX714" fmla="*/ 3561556 w 5951537"/>
              <a:gd name="connsiteY714" fmla="*/ 4722019 h 6858000"/>
              <a:gd name="connsiteX715" fmla="*/ 3546475 w 5951537"/>
              <a:gd name="connsiteY715" fmla="*/ 4614863 h 6858000"/>
              <a:gd name="connsiteX716" fmla="*/ 3529012 w 5951537"/>
              <a:gd name="connsiteY716" fmla="*/ 4507706 h 6858000"/>
              <a:gd name="connsiteX717" fmla="*/ 3510756 w 5951537"/>
              <a:gd name="connsiteY717" fmla="*/ 4398963 h 6858000"/>
              <a:gd name="connsiteX718" fmla="*/ 3494087 w 5951537"/>
              <a:gd name="connsiteY718" fmla="*/ 4298156 h 6858000"/>
              <a:gd name="connsiteX719" fmla="*/ 3476625 w 5951537"/>
              <a:gd name="connsiteY719" fmla="*/ 4194969 h 6858000"/>
              <a:gd name="connsiteX720" fmla="*/ 3461543 w 5951537"/>
              <a:gd name="connsiteY720" fmla="*/ 4090988 h 6858000"/>
              <a:gd name="connsiteX721" fmla="*/ 3455193 w 5951537"/>
              <a:gd name="connsiteY721" fmla="*/ 4039394 h 6858000"/>
              <a:gd name="connsiteX722" fmla="*/ 3448050 w 5951537"/>
              <a:gd name="connsiteY722" fmla="*/ 3987800 h 6858000"/>
              <a:gd name="connsiteX723" fmla="*/ 3443287 w 5951537"/>
              <a:gd name="connsiteY723" fmla="*/ 3936206 h 6858000"/>
              <a:gd name="connsiteX724" fmla="*/ 3437731 w 5951537"/>
              <a:gd name="connsiteY724" fmla="*/ 3884613 h 6858000"/>
              <a:gd name="connsiteX725" fmla="*/ 3433762 w 5951537"/>
              <a:gd name="connsiteY725" fmla="*/ 3833019 h 6858000"/>
              <a:gd name="connsiteX726" fmla="*/ 3430587 w 5951537"/>
              <a:gd name="connsiteY726" fmla="*/ 3781425 h 6858000"/>
              <a:gd name="connsiteX727" fmla="*/ 3429793 w 5951537"/>
              <a:gd name="connsiteY727" fmla="*/ 3729831 h 6858000"/>
              <a:gd name="connsiteX728" fmla="*/ 3429000 w 5951537"/>
              <a:gd name="connsiteY728" fmla="*/ 3678238 h 6858000"/>
              <a:gd name="connsiteX729" fmla="*/ 3429793 w 5951537"/>
              <a:gd name="connsiteY729" fmla="*/ 3626644 h 6858000"/>
              <a:gd name="connsiteX730" fmla="*/ 3430587 w 5951537"/>
              <a:gd name="connsiteY730" fmla="*/ 3575844 h 6858000"/>
              <a:gd name="connsiteX731" fmla="*/ 3436143 w 5951537"/>
              <a:gd name="connsiteY731" fmla="*/ 3513138 h 6858000"/>
              <a:gd name="connsiteX732" fmla="*/ 3442493 w 5951537"/>
              <a:gd name="connsiteY732" fmla="*/ 3452019 h 6858000"/>
              <a:gd name="connsiteX733" fmla="*/ 3450431 w 5951537"/>
              <a:gd name="connsiteY733" fmla="*/ 3393281 h 6858000"/>
              <a:gd name="connsiteX734" fmla="*/ 3459956 w 5951537"/>
              <a:gd name="connsiteY734" fmla="*/ 3336132 h 6858000"/>
              <a:gd name="connsiteX735" fmla="*/ 3472656 w 5951537"/>
              <a:gd name="connsiteY735" fmla="*/ 3278981 h 6858000"/>
              <a:gd name="connsiteX736" fmla="*/ 3485356 w 5951537"/>
              <a:gd name="connsiteY736" fmla="*/ 3225800 h 6858000"/>
              <a:gd name="connsiteX737" fmla="*/ 3501231 w 5951537"/>
              <a:gd name="connsiteY737" fmla="*/ 3172619 h 6858000"/>
              <a:gd name="connsiteX738" fmla="*/ 3517106 w 5951537"/>
              <a:gd name="connsiteY738" fmla="*/ 3121025 h 6858000"/>
              <a:gd name="connsiteX739" fmla="*/ 3534569 w 5951537"/>
              <a:gd name="connsiteY739" fmla="*/ 3071813 h 6858000"/>
              <a:gd name="connsiteX740" fmla="*/ 3553619 w 5951537"/>
              <a:gd name="connsiteY740" fmla="*/ 3022600 h 6858000"/>
              <a:gd name="connsiteX741" fmla="*/ 3573462 w 5951537"/>
              <a:gd name="connsiteY741" fmla="*/ 2976563 h 6858000"/>
              <a:gd name="connsiteX742" fmla="*/ 3594893 w 5951537"/>
              <a:gd name="connsiteY742" fmla="*/ 2930525 h 6858000"/>
              <a:gd name="connsiteX743" fmla="*/ 3616325 w 5951537"/>
              <a:gd name="connsiteY743" fmla="*/ 2886869 h 6858000"/>
              <a:gd name="connsiteX744" fmla="*/ 3639343 w 5951537"/>
              <a:gd name="connsiteY744" fmla="*/ 2844800 h 6858000"/>
              <a:gd name="connsiteX745" fmla="*/ 3663156 w 5951537"/>
              <a:gd name="connsiteY745" fmla="*/ 2804319 h 6858000"/>
              <a:gd name="connsiteX746" fmla="*/ 3686969 w 5951537"/>
              <a:gd name="connsiteY746" fmla="*/ 2764631 h 6858000"/>
              <a:gd name="connsiteX747" fmla="*/ 3712369 w 5951537"/>
              <a:gd name="connsiteY747" fmla="*/ 2727325 h 6858000"/>
              <a:gd name="connsiteX748" fmla="*/ 3737769 w 5951537"/>
              <a:gd name="connsiteY748" fmla="*/ 2690813 h 6858000"/>
              <a:gd name="connsiteX749" fmla="*/ 3763962 w 5951537"/>
              <a:gd name="connsiteY749" fmla="*/ 2655094 h 6858000"/>
              <a:gd name="connsiteX750" fmla="*/ 3789362 w 5951537"/>
              <a:gd name="connsiteY750" fmla="*/ 2621756 h 6858000"/>
              <a:gd name="connsiteX751" fmla="*/ 3815556 w 5951537"/>
              <a:gd name="connsiteY751" fmla="*/ 2589213 h 6858000"/>
              <a:gd name="connsiteX752" fmla="*/ 3841750 w 5951537"/>
              <a:gd name="connsiteY752" fmla="*/ 2559050 h 6858000"/>
              <a:gd name="connsiteX753" fmla="*/ 3868737 w 5951537"/>
              <a:gd name="connsiteY753" fmla="*/ 2529681 h 6858000"/>
              <a:gd name="connsiteX754" fmla="*/ 3894931 w 5951537"/>
              <a:gd name="connsiteY754" fmla="*/ 2501106 h 6858000"/>
              <a:gd name="connsiteX755" fmla="*/ 3921125 w 5951537"/>
              <a:gd name="connsiteY755" fmla="*/ 2474913 h 6858000"/>
              <a:gd name="connsiteX756" fmla="*/ 3947319 w 5951537"/>
              <a:gd name="connsiteY756" fmla="*/ 2449513 h 6858000"/>
              <a:gd name="connsiteX757" fmla="*/ 3972719 w 5951537"/>
              <a:gd name="connsiteY757" fmla="*/ 2426494 h 6858000"/>
              <a:gd name="connsiteX758" fmla="*/ 3997325 w 5951537"/>
              <a:gd name="connsiteY758" fmla="*/ 2403475 h 6858000"/>
              <a:gd name="connsiteX759" fmla="*/ 4045743 w 5951537"/>
              <a:gd name="connsiteY759" fmla="*/ 2362994 h 6858000"/>
              <a:gd name="connsiteX760" fmla="*/ 4090193 w 5951537"/>
              <a:gd name="connsiteY760" fmla="*/ 2326481 h 6858000"/>
              <a:gd name="connsiteX761" fmla="*/ 4083050 w 5951537"/>
              <a:gd name="connsiteY761" fmla="*/ 2297906 h 6858000"/>
              <a:gd name="connsiteX762" fmla="*/ 4076700 w 5951537"/>
              <a:gd name="connsiteY762" fmla="*/ 2268538 h 6858000"/>
              <a:gd name="connsiteX763" fmla="*/ 4071937 w 5951537"/>
              <a:gd name="connsiteY763" fmla="*/ 2239169 h 6858000"/>
              <a:gd name="connsiteX764" fmla="*/ 4067175 w 5951537"/>
              <a:gd name="connsiteY764" fmla="*/ 2209800 h 6858000"/>
              <a:gd name="connsiteX765" fmla="*/ 4064000 w 5951537"/>
              <a:gd name="connsiteY765" fmla="*/ 2179638 h 6858000"/>
              <a:gd name="connsiteX766" fmla="*/ 4060825 w 5951537"/>
              <a:gd name="connsiteY766" fmla="*/ 2148681 h 6858000"/>
              <a:gd name="connsiteX767" fmla="*/ 4058443 w 5951537"/>
              <a:gd name="connsiteY767" fmla="*/ 2118519 h 6858000"/>
              <a:gd name="connsiteX768" fmla="*/ 4058443 w 5951537"/>
              <a:gd name="connsiteY768" fmla="*/ 2087563 h 6858000"/>
              <a:gd name="connsiteX769" fmla="*/ 4058443 w 5951537"/>
              <a:gd name="connsiteY769" fmla="*/ 2062956 h 6858000"/>
              <a:gd name="connsiteX770" fmla="*/ 4060031 w 5951537"/>
              <a:gd name="connsiteY770" fmla="*/ 2038350 h 6858000"/>
              <a:gd name="connsiteX771" fmla="*/ 4061619 w 5951537"/>
              <a:gd name="connsiteY771" fmla="*/ 2014538 h 6858000"/>
              <a:gd name="connsiteX772" fmla="*/ 4064000 w 5951537"/>
              <a:gd name="connsiteY772" fmla="*/ 1990725 h 6858000"/>
              <a:gd name="connsiteX773" fmla="*/ 4070350 w 5951537"/>
              <a:gd name="connsiteY773" fmla="*/ 1943100 h 6858000"/>
              <a:gd name="connsiteX774" fmla="*/ 4078287 w 5951537"/>
              <a:gd name="connsiteY774" fmla="*/ 1897063 h 6858000"/>
              <a:gd name="connsiteX775" fmla="*/ 4087812 w 5951537"/>
              <a:gd name="connsiteY775" fmla="*/ 1851025 h 6858000"/>
              <a:gd name="connsiteX776" fmla="*/ 4101306 w 5951537"/>
              <a:gd name="connsiteY776" fmla="*/ 1805781 h 6858000"/>
              <a:gd name="connsiteX777" fmla="*/ 4116387 w 5951537"/>
              <a:gd name="connsiteY777" fmla="*/ 1762125 h 6858000"/>
              <a:gd name="connsiteX778" fmla="*/ 4133056 w 5951537"/>
              <a:gd name="connsiteY778" fmla="*/ 1719263 h 6858000"/>
              <a:gd name="connsiteX779" fmla="*/ 4152106 w 5951537"/>
              <a:gd name="connsiteY779" fmla="*/ 1677194 h 6858000"/>
              <a:gd name="connsiteX780" fmla="*/ 4173537 w 5951537"/>
              <a:gd name="connsiteY780" fmla="*/ 1636713 h 6858000"/>
              <a:gd name="connsiteX781" fmla="*/ 4195762 w 5951537"/>
              <a:gd name="connsiteY781" fmla="*/ 1597025 h 6858000"/>
              <a:gd name="connsiteX782" fmla="*/ 4219575 w 5951537"/>
              <a:gd name="connsiteY782" fmla="*/ 1558925 h 6858000"/>
              <a:gd name="connsiteX783" fmla="*/ 4247356 w 5951537"/>
              <a:gd name="connsiteY783" fmla="*/ 1520825 h 6858000"/>
              <a:gd name="connsiteX784" fmla="*/ 4274343 w 5951537"/>
              <a:gd name="connsiteY784" fmla="*/ 1485900 h 6858000"/>
              <a:gd name="connsiteX785" fmla="*/ 4305299 w 5951537"/>
              <a:gd name="connsiteY785" fmla="*/ 1450975 h 6858000"/>
              <a:gd name="connsiteX786" fmla="*/ 4336256 w 5951537"/>
              <a:gd name="connsiteY786" fmla="*/ 1417638 h 6858000"/>
              <a:gd name="connsiteX787" fmla="*/ 4368799 w 5951537"/>
              <a:gd name="connsiteY787" fmla="*/ 1386681 h 6858000"/>
              <a:gd name="connsiteX788" fmla="*/ 4402931 w 5951537"/>
              <a:gd name="connsiteY788" fmla="*/ 1357313 h 6858000"/>
              <a:gd name="connsiteX789" fmla="*/ 4438649 w 5951537"/>
              <a:gd name="connsiteY789" fmla="*/ 1328738 h 6858000"/>
              <a:gd name="connsiteX790" fmla="*/ 4475956 w 5951537"/>
              <a:gd name="connsiteY790" fmla="*/ 1302544 h 6858000"/>
              <a:gd name="connsiteX791" fmla="*/ 4514849 w 5951537"/>
              <a:gd name="connsiteY791" fmla="*/ 1277938 h 6858000"/>
              <a:gd name="connsiteX792" fmla="*/ 4553743 w 5951537"/>
              <a:gd name="connsiteY792" fmla="*/ 1254919 h 6858000"/>
              <a:gd name="connsiteX793" fmla="*/ 4594225 w 5951537"/>
              <a:gd name="connsiteY793" fmla="*/ 1234281 h 6858000"/>
              <a:gd name="connsiteX794" fmla="*/ 4637087 w 5951537"/>
              <a:gd name="connsiteY794" fmla="*/ 1215231 h 6858000"/>
              <a:gd name="connsiteX795" fmla="*/ 4679949 w 5951537"/>
              <a:gd name="connsiteY795" fmla="*/ 1197769 h 6858000"/>
              <a:gd name="connsiteX796" fmla="*/ 4724399 w 5951537"/>
              <a:gd name="connsiteY796" fmla="*/ 1183481 h 6858000"/>
              <a:gd name="connsiteX797" fmla="*/ 4768849 w 5951537"/>
              <a:gd name="connsiteY797" fmla="*/ 1170781 h 6858000"/>
              <a:gd name="connsiteX798" fmla="*/ 4814093 w 5951537"/>
              <a:gd name="connsiteY798" fmla="*/ 1160463 h 6858000"/>
              <a:gd name="connsiteX799" fmla="*/ 4860925 w 5951537"/>
              <a:gd name="connsiteY799" fmla="*/ 1151731 h 6858000"/>
              <a:gd name="connsiteX800" fmla="*/ 4908549 w 5951537"/>
              <a:gd name="connsiteY800" fmla="*/ 1145381 h 6858000"/>
              <a:gd name="connsiteX801" fmla="*/ 4933156 w 5951537"/>
              <a:gd name="connsiteY801" fmla="*/ 1143000 h 6858000"/>
              <a:gd name="connsiteX802" fmla="*/ 4956175 w 5951537"/>
              <a:gd name="connsiteY802" fmla="*/ 1142206 h 6858000"/>
              <a:gd name="connsiteX803" fmla="*/ 4979987 w 5951537"/>
              <a:gd name="connsiteY803" fmla="*/ 1141413 h 6858000"/>
              <a:gd name="connsiteX804" fmla="*/ 5005387 w 5951537"/>
              <a:gd name="connsiteY804" fmla="*/ 1141413 h 6858000"/>
              <a:gd name="connsiteX805" fmla="*/ 5029993 w 5951537"/>
              <a:gd name="connsiteY805" fmla="*/ 1141413 h 6858000"/>
              <a:gd name="connsiteX806" fmla="*/ 5054599 w 5951537"/>
              <a:gd name="connsiteY806" fmla="*/ 1142206 h 6858000"/>
              <a:gd name="connsiteX807" fmla="*/ 5077619 w 5951537"/>
              <a:gd name="connsiteY807" fmla="*/ 1143000 h 6858000"/>
              <a:gd name="connsiteX808" fmla="*/ 5102225 w 5951537"/>
              <a:gd name="connsiteY808" fmla="*/ 1145381 h 6858000"/>
              <a:gd name="connsiteX809" fmla="*/ 5149849 w 5951537"/>
              <a:gd name="connsiteY809" fmla="*/ 1151731 h 6858000"/>
              <a:gd name="connsiteX810" fmla="*/ 5195887 w 5951537"/>
              <a:gd name="connsiteY810" fmla="*/ 1160463 h 6858000"/>
              <a:gd name="connsiteX811" fmla="*/ 5241925 w 5951537"/>
              <a:gd name="connsiteY811" fmla="*/ 1170781 h 6858000"/>
              <a:gd name="connsiteX812" fmla="*/ 5286375 w 5951537"/>
              <a:gd name="connsiteY812" fmla="*/ 1183481 h 6858000"/>
              <a:gd name="connsiteX813" fmla="*/ 5330825 w 5951537"/>
              <a:gd name="connsiteY813" fmla="*/ 1197769 h 6858000"/>
              <a:gd name="connsiteX814" fmla="*/ 5373687 w 5951537"/>
              <a:gd name="connsiteY814" fmla="*/ 1215231 h 6858000"/>
              <a:gd name="connsiteX815" fmla="*/ 5415756 w 5951537"/>
              <a:gd name="connsiteY815" fmla="*/ 1234281 h 6858000"/>
              <a:gd name="connsiteX816" fmla="*/ 5456237 w 5951537"/>
              <a:gd name="connsiteY816" fmla="*/ 1254919 h 6858000"/>
              <a:gd name="connsiteX817" fmla="*/ 5495925 w 5951537"/>
              <a:gd name="connsiteY817" fmla="*/ 1277938 h 6858000"/>
              <a:gd name="connsiteX818" fmla="*/ 5534025 w 5951537"/>
              <a:gd name="connsiteY818" fmla="*/ 1302544 h 6858000"/>
              <a:gd name="connsiteX819" fmla="*/ 5572125 w 5951537"/>
              <a:gd name="connsiteY819" fmla="*/ 1328738 h 6858000"/>
              <a:gd name="connsiteX820" fmla="*/ 5607049 w 5951537"/>
              <a:gd name="connsiteY820" fmla="*/ 1357313 h 6858000"/>
              <a:gd name="connsiteX821" fmla="*/ 5641975 w 5951537"/>
              <a:gd name="connsiteY821" fmla="*/ 1386681 h 6858000"/>
              <a:gd name="connsiteX822" fmla="*/ 5673725 w 5951537"/>
              <a:gd name="connsiteY822" fmla="*/ 1417638 h 6858000"/>
              <a:gd name="connsiteX823" fmla="*/ 5705475 w 5951537"/>
              <a:gd name="connsiteY823" fmla="*/ 1450975 h 6858000"/>
              <a:gd name="connsiteX824" fmla="*/ 5735637 w 5951537"/>
              <a:gd name="connsiteY824" fmla="*/ 1485900 h 6858000"/>
              <a:gd name="connsiteX825" fmla="*/ 5764212 w 5951537"/>
              <a:gd name="connsiteY825" fmla="*/ 1520825 h 6858000"/>
              <a:gd name="connsiteX826" fmla="*/ 5790406 w 5951537"/>
              <a:gd name="connsiteY826" fmla="*/ 1558925 h 6858000"/>
              <a:gd name="connsiteX827" fmla="*/ 5815012 w 5951537"/>
              <a:gd name="connsiteY827" fmla="*/ 1597025 h 6858000"/>
              <a:gd name="connsiteX828" fmla="*/ 5837237 w 5951537"/>
              <a:gd name="connsiteY828" fmla="*/ 1636713 h 6858000"/>
              <a:gd name="connsiteX829" fmla="*/ 5858669 w 5951537"/>
              <a:gd name="connsiteY829" fmla="*/ 1677194 h 6858000"/>
              <a:gd name="connsiteX830" fmla="*/ 5877719 w 5951537"/>
              <a:gd name="connsiteY830" fmla="*/ 1719263 h 6858000"/>
              <a:gd name="connsiteX831" fmla="*/ 5895181 w 5951537"/>
              <a:gd name="connsiteY831" fmla="*/ 1762125 h 6858000"/>
              <a:gd name="connsiteX832" fmla="*/ 5908675 w 5951537"/>
              <a:gd name="connsiteY832" fmla="*/ 1805781 h 6858000"/>
              <a:gd name="connsiteX833" fmla="*/ 5922169 w 5951537"/>
              <a:gd name="connsiteY833" fmla="*/ 1851025 h 6858000"/>
              <a:gd name="connsiteX834" fmla="*/ 5932487 w 5951537"/>
              <a:gd name="connsiteY834" fmla="*/ 1897063 h 6858000"/>
              <a:gd name="connsiteX835" fmla="*/ 5940425 w 5951537"/>
              <a:gd name="connsiteY835" fmla="*/ 1943100 h 6858000"/>
              <a:gd name="connsiteX836" fmla="*/ 5946775 w 5951537"/>
              <a:gd name="connsiteY836" fmla="*/ 1990725 h 6858000"/>
              <a:gd name="connsiteX837" fmla="*/ 5949156 w 5951537"/>
              <a:gd name="connsiteY837" fmla="*/ 2014538 h 6858000"/>
              <a:gd name="connsiteX838" fmla="*/ 5950743 w 5951537"/>
              <a:gd name="connsiteY838" fmla="*/ 2038350 h 6858000"/>
              <a:gd name="connsiteX839" fmla="*/ 5951537 w 5951537"/>
              <a:gd name="connsiteY839" fmla="*/ 2062956 h 6858000"/>
              <a:gd name="connsiteX840" fmla="*/ 5951537 w 5951537"/>
              <a:gd name="connsiteY840" fmla="*/ 2087563 h 6858000"/>
              <a:gd name="connsiteX841" fmla="*/ 5951537 w 5951537"/>
              <a:gd name="connsiteY841" fmla="*/ 2112169 h 6858000"/>
              <a:gd name="connsiteX842" fmla="*/ 5950743 w 5951537"/>
              <a:gd name="connsiteY842" fmla="*/ 2135981 h 6858000"/>
              <a:gd name="connsiteX843" fmla="*/ 5949156 w 5951537"/>
              <a:gd name="connsiteY843" fmla="*/ 2159794 h 6858000"/>
              <a:gd name="connsiteX844" fmla="*/ 5946775 w 5951537"/>
              <a:gd name="connsiteY844" fmla="*/ 2184400 h 6858000"/>
              <a:gd name="connsiteX845" fmla="*/ 5940425 w 5951537"/>
              <a:gd name="connsiteY845" fmla="*/ 2232025 h 6858000"/>
              <a:gd name="connsiteX846" fmla="*/ 5932487 w 5951537"/>
              <a:gd name="connsiteY846" fmla="*/ 2278857 h 6858000"/>
              <a:gd name="connsiteX847" fmla="*/ 5922169 w 5951537"/>
              <a:gd name="connsiteY847" fmla="*/ 2324100 h 6858000"/>
              <a:gd name="connsiteX848" fmla="*/ 5908675 w 5951537"/>
              <a:gd name="connsiteY848" fmla="*/ 2368550 h 6858000"/>
              <a:gd name="connsiteX849" fmla="*/ 5895181 w 5951537"/>
              <a:gd name="connsiteY849" fmla="*/ 2413000 h 6858000"/>
              <a:gd name="connsiteX850" fmla="*/ 5877719 w 5951537"/>
              <a:gd name="connsiteY850" fmla="*/ 2455863 h 6858000"/>
              <a:gd name="connsiteX851" fmla="*/ 5858669 w 5951537"/>
              <a:gd name="connsiteY851" fmla="*/ 2498725 h 6858000"/>
              <a:gd name="connsiteX852" fmla="*/ 5837237 w 5951537"/>
              <a:gd name="connsiteY852" fmla="*/ 2539206 h 6858000"/>
              <a:gd name="connsiteX853" fmla="*/ 5815012 w 5951537"/>
              <a:gd name="connsiteY853" fmla="*/ 2578100 h 6858000"/>
              <a:gd name="connsiteX854" fmla="*/ 5790406 w 5951537"/>
              <a:gd name="connsiteY854" fmla="*/ 2616994 h 6858000"/>
              <a:gd name="connsiteX855" fmla="*/ 5764212 w 5951537"/>
              <a:gd name="connsiteY855" fmla="*/ 2654300 h 6858000"/>
              <a:gd name="connsiteX856" fmla="*/ 5735637 w 5951537"/>
              <a:gd name="connsiteY856" fmla="*/ 2690019 h 6858000"/>
              <a:gd name="connsiteX857" fmla="*/ 5705475 w 5951537"/>
              <a:gd name="connsiteY857" fmla="*/ 2724150 h 6858000"/>
              <a:gd name="connsiteX858" fmla="*/ 5673725 w 5951537"/>
              <a:gd name="connsiteY858" fmla="*/ 2756694 h 6858000"/>
              <a:gd name="connsiteX859" fmla="*/ 5641975 w 5951537"/>
              <a:gd name="connsiteY859" fmla="*/ 2787650 h 6858000"/>
              <a:gd name="connsiteX860" fmla="*/ 5607049 w 5951537"/>
              <a:gd name="connsiteY860" fmla="*/ 2818606 h 6858000"/>
              <a:gd name="connsiteX861" fmla="*/ 5572125 w 5951537"/>
              <a:gd name="connsiteY861" fmla="*/ 2845594 h 6858000"/>
              <a:gd name="connsiteX862" fmla="*/ 5534025 w 5951537"/>
              <a:gd name="connsiteY862" fmla="*/ 2871788 h 6858000"/>
              <a:gd name="connsiteX863" fmla="*/ 5495925 w 5951537"/>
              <a:gd name="connsiteY863" fmla="*/ 2897188 h 6858000"/>
              <a:gd name="connsiteX864" fmla="*/ 5456237 w 5951537"/>
              <a:gd name="connsiteY864" fmla="*/ 2919413 h 6858000"/>
              <a:gd name="connsiteX865" fmla="*/ 5415756 w 5951537"/>
              <a:gd name="connsiteY865" fmla="*/ 2940844 h 6858000"/>
              <a:gd name="connsiteX866" fmla="*/ 5373687 w 5951537"/>
              <a:gd name="connsiteY866" fmla="*/ 2959894 h 6858000"/>
              <a:gd name="connsiteX867" fmla="*/ 5330825 w 5951537"/>
              <a:gd name="connsiteY867" fmla="*/ 2976563 h 6858000"/>
              <a:gd name="connsiteX868" fmla="*/ 5286375 w 5951537"/>
              <a:gd name="connsiteY868" fmla="*/ 2991644 h 6858000"/>
              <a:gd name="connsiteX869" fmla="*/ 5241925 w 5951537"/>
              <a:gd name="connsiteY869" fmla="*/ 3004344 h 6858000"/>
              <a:gd name="connsiteX870" fmla="*/ 5195887 w 5951537"/>
              <a:gd name="connsiteY870" fmla="*/ 3014663 h 6858000"/>
              <a:gd name="connsiteX871" fmla="*/ 5149849 w 5951537"/>
              <a:gd name="connsiteY871" fmla="*/ 3022600 h 6858000"/>
              <a:gd name="connsiteX872" fmla="*/ 5102225 w 5951537"/>
              <a:gd name="connsiteY872" fmla="*/ 3028950 h 6858000"/>
              <a:gd name="connsiteX873" fmla="*/ 5077619 w 5951537"/>
              <a:gd name="connsiteY873" fmla="*/ 3031331 h 6858000"/>
              <a:gd name="connsiteX874" fmla="*/ 5054599 w 5951537"/>
              <a:gd name="connsiteY874" fmla="*/ 3032919 h 6858000"/>
              <a:gd name="connsiteX875" fmla="*/ 5029993 w 5951537"/>
              <a:gd name="connsiteY875" fmla="*/ 3033713 h 6858000"/>
              <a:gd name="connsiteX876" fmla="*/ 5005387 w 5951537"/>
              <a:gd name="connsiteY876" fmla="*/ 3033713 h 6858000"/>
              <a:gd name="connsiteX877" fmla="*/ 4956969 w 5951537"/>
              <a:gd name="connsiteY877" fmla="*/ 3032919 h 6858000"/>
              <a:gd name="connsiteX878" fmla="*/ 4910137 w 5951537"/>
              <a:gd name="connsiteY878" fmla="*/ 3028950 h 6858000"/>
              <a:gd name="connsiteX879" fmla="*/ 4864099 w 5951537"/>
              <a:gd name="connsiteY879" fmla="*/ 3024188 h 6858000"/>
              <a:gd name="connsiteX880" fmla="*/ 4817269 w 5951537"/>
              <a:gd name="connsiteY880" fmla="*/ 3015457 h 6858000"/>
              <a:gd name="connsiteX881" fmla="*/ 4772819 w 5951537"/>
              <a:gd name="connsiteY881" fmla="*/ 3005931 h 6858000"/>
              <a:gd name="connsiteX882" fmla="*/ 4728369 w 5951537"/>
              <a:gd name="connsiteY882" fmla="*/ 2992438 h 6858000"/>
              <a:gd name="connsiteX883" fmla="*/ 4684712 w 5951537"/>
              <a:gd name="connsiteY883" fmla="*/ 2978150 h 6858000"/>
              <a:gd name="connsiteX884" fmla="*/ 4641849 w 5951537"/>
              <a:gd name="connsiteY884" fmla="*/ 2962275 h 6858000"/>
              <a:gd name="connsiteX885" fmla="*/ 4601369 w 5951537"/>
              <a:gd name="connsiteY885" fmla="*/ 2944019 h 6858000"/>
              <a:gd name="connsiteX886" fmla="*/ 4560887 w 5951537"/>
              <a:gd name="connsiteY886" fmla="*/ 2923381 h 6858000"/>
              <a:gd name="connsiteX887" fmla="*/ 4521993 w 5951537"/>
              <a:gd name="connsiteY887" fmla="*/ 2901157 h 6858000"/>
              <a:gd name="connsiteX888" fmla="*/ 4483893 w 5951537"/>
              <a:gd name="connsiteY888" fmla="*/ 2877344 h 6858000"/>
              <a:gd name="connsiteX889" fmla="*/ 4446587 w 5951537"/>
              <a:gd name="connsiteY889" fmla="*/ 2851944 h 6858000"/>
              <a:gd name="connsiteX890" fmla="*/ 4410869 w 5951537"/>
              <a:gd name="connsiteY890" fmla="*/ 2824163 h 6858000"/>
              <a:gd name="connsiteX891" fmla="*/ 4377531 w 5951537"/>
              <a:gd name="connsiteY891" fmla="*/ 2794794 h 6858000"/>
              <a:gd name="connsiteX892" fmla="*/ 4344193 w 5951537"/>
              <a:gd name="connsiteY892" fmla="*/ 2764631 h 6858000"/>
              <a:gd name="connsiteX893" fmla="*/ 4314031 w 5951537"/>
              <a:gd name="connsiteY893" fmla="*/ 2791619 h 6858000"/>
              <a:gd name="connsiteX894" fmla="*/ 4282281 w 5951537"/>
              <a:gd name="connsiteY894" fmla="*/ 2822575 h 6858000"/>
              <a:gd name="connsiteX895" fmla="*/ 4250531 w 5951537"/>
              <a:gd name="connsiteY895" fmla="*/ 2855913 h 6858000"/>
              <a:gd name="connsiteX896" fmla="*/ 4217193 w 5951537"/>
              <a:gd name="connsiteY896" fmla="*/ 2892425 h 6858000"/>
              <a:gd name="connsiteX897" fmla="*/ 4183062 w 5951537"/>
              <a:gd name="connsiteY897" fmla="*/ 2932113 h 6858000"/>
              <a:gd name="connsiteX898" fmla="*/ 4167187 w 5951537"/>
              <a:gd name="connsiteY898" fmla="*/ 2952750 h 6858000"/>
              <a:gd name="connsiteX899" fmla="*/ 4151312 w 5951537"/>
              <a:gd name="connsiteY899" fmla="*/ 2974975 h 6858000"/>
              <a:gd name="connsiteX900" fmla="*/ 4134643 w 5951537"/>
              <a:gd name="connsiteY900" fmla="*/ 2998788 h 6858000"/>
              <a:gd name="connsiteX901" fmla="*/ 4118769 w 5951537"/>
              <a:gd name="connsiteY901" fmla="*/ 3021807 h 6858000"/>
              <a:gd name="connsiteX902" fmla="*/ 4103687 w 5951537"/>
              <a:gd name="connsiteY902" fmla="*/ 3046413 h 6858000"/>
              <a:gd name="connsiteX903" fmla="*/ 4087812 w 5951537"/>
              <a:gd name="connsiteY903" fmla="*/ 3072606 h 6858000"/>
              <a:gd name="connsiteX904" fmla="*/ 4072731 w 5951537"/>
              <a:gd name="connsiteY904" fmla="*/ 3098800 h 6858000"/>
              <a:gd name="connsiteX905" fmla="*/ 4058443 w 5951537"/>
              <a:gd name="connsiteY905" fmla="*/ 3124994 h 6858000"/>
              <a:gd name="connsiteX906" fmla="*/ 4044950 w 5951537"/>
              <a:gd name="connsiteY906" fmla="*/ 3153569 h 6858000"/>
              <a:gd name="connsiteX907" fmla="*/ 4031456 w 5951537"/>
              <a:gd name="connsiteY907" fmla="*/ 3182938 h 6858000"/>
              <a:gd name="connsiteX908" fmla="*/ 4017962 w 5951537"/>
              <a:gd name="connsiteY908" fmla="*/ 3212307 h 6858000"/>
              <a:gd name="connsiteX909" fmla="*/ 4006056 w 5951537"/>
              <a:gd name="connsiteY909" fmla="*/ 3244056 h 6858000"/>
              <a:gd name="connsiteX910" fmla="*/ 3994943 w 5951537"/>
              <a:gd name="connsiteY910" fmla="*/ 3275013 h 6858000"/>
              <a:gd name="connsiteX911" fmla="*/ 3984625 w 5951537"/>
              <a:gd name="connsiteY911" fmla="*/ 3307556 h 6858000"/>
              <a:gd name="connsiteX912" fmla="*/ 3975100 w 5951537"/>
              <a:gd name="connsiteY912" fmla="*/ 3340894 h 6858000"/>
              <a:gd name="connsiteX913" fmla="*/ 3965575 w 5951537"/>
              <a:gd name="connsiteY913" fmla="*/ 3375025 h 6858000"/>
              <a:gd name="connsiteX914" fmla="*/ 3957637 w 5951537"/>
              <a:gd name="connsiteY914" fmla="*/ 3410744 h 6858000"/>
              <a:gd name="connsiteX915" fmla="*/ 3950493 w 5951537"/>
              <a:gd name="connsiteY915" fmla="*/ 3447256 h 6858000"/>
              <a:gd name="connsiteX916" fmla="*/ 3944143 w 5951537"/>
              <a:gd name="connsiteY916" fmla="*/ 3484563 h 6858000"/>
              <a:gd name="connsiteX917" fmla="*/ 3939381 w 5951537"/>
              <a:gd name="connsiteY917" fmla="*/ 3521869 h 6858000"/>
              <a:gd name="connsiteX918" fmla="*/ 3935412 w 5951537"/>
              <a:gd name="connsiteY918" fmla="*/ 3561556 h 6858000"/>
              <a:gd name="connsiteX919" fmla="*/ 3932237 w 5951537"/>
              <a:gd name="connsiteY919" fmla="*/ 3601244 h 6858000"/>
              <a:gd name="connsiteX920" fmla="*/ 3931443 w 5951537"/>
              <a:gd name="connsiteY920" fmla="*/ 3642519 h 6858000"/>
              <a:gd name="connsiteX921" fmla="*/ 3931443 w 5951537"/>
              <a:gd name="connsiteY921" fmla="*/ 3684588 h 6858000"/>
              <a:gd name="connsiteX922" fmla="*/ 3931443 w 5951537"/>
              <a:gd name="connsiteY922" fmla="*/ 3726656 h 6858000"/>
              <a:gd name="connsiteX923" fmla="*/ 3933031 w 5951537"/>
              <a:gd name="connsiteY923" fmla="*/ 3769519 h 6858000"/>
              <a:gd name="connsiteX924" fmla="*/ 3936206 w 5951537"/>
              <a:gd name="connsiteY924" fmla="*/ 3811588 h 6858000"/>
              <a:gd name="connsiteX925" fmla="*/ 3939381 w 5951537"/>
              <a:gd name="connsiteY925" fmla="*/ 3856038 h 6858000"/>
              <a:gd name="connsiteX926" fmla="*/ 3943350 w 5951537"/>
              <a:gd name="connsiteY926" fmla="*/ 3899694 h 6858000"/>
              <a:gd name="connsiteX927" fmla="*/ 3948112 w 5951537"/>
              <a:gd name="connsiteY927" fmla="*/ 3944144 h 6858000"/>
              <a:gd name="connsiteX928" fmla="*/ 3960812 w 5951537"/>
              <a:gd name="connsiteY928" fmla="*/ 4034631 h 6858000"/>
              <a:gd name="connsiteX929" fmla="*/ 3975100 w 5951537"/>
              <a:gd name="connsiteY929" fmla="*/ 4126706 h 6858000"/>
              <a:gd name="connsiteX930" fmla="*/ 3990181 w 5951537"/>
              <a:gd name="connsiteY930" fmla="*/ 4219575 h 6858000"/>
              <a:gd name="connsiteX931" fmla="*/ 4006056 w 5951537"/>
              <a:gd name="connsiteY931" fmla="*/ 4314825 h 6858000"/>
              <a:gd name="connsiteX932" fmla="*/ 4025106 w 5951537"/>
              <a:gd name="connsiteY932" fmla="*/ 4430713 h 6858000"/>
              <a:gd name="connsiteX933" fmla="*/ 4044950 w 5951537"/>
              <a:gd name="connsiteY933" fmla="*/ 4548981 h 6858000"/>
              <a:gd name="connsiteX934" fmla="*/ 4052887 w 5951537"/>
              <a:gd name="connsiteY934" fmla="*/ 4610100 h 6858000"/>
              <a:gd name="connsiteX935" fmla="*/ 4061619 w 5951537"/>
              <a:gd name="connsiteY935" fmla="*/ 4671219 h 6858000"/>
              <a:gd name="connsiteX936" fmla="*/ 4068762 w 5951537"/>
              <a:gd name="connsiteY936" fmla="*/ 4733131 h 6858000"/>
              <a:gd name="connsiteX937" fmla="*/ 4075906 w 5951537"/>
              <a:gd name="connsiteY937" fmla="*/ 4795044 h 6858000"/>
              <a:gd name="connsiteX938" fmla="*/ 4082256 w 5951537"/>
              <a:gd name="connsiteY938" fmla="*/ 4857750 h 6858000"/>
              <a:gd name="connsiteX939" fmla="*/ 4086225 w 5951537"/>
              <a:gd name="connsiteY939" fmla="*/ 4922044 h 6858000"/>
              <a:gd name="connsiteX940" fmla="*/ 4090193 w 5951537"/>
              <a:gd name="connsiteY940" fmla="*/ 4986338 h 6858000"/>
              <a:gd name="connsiteX941" fmla="*/ 4092575 w 5951537"/>
              <a:gd name="connsiteY941" fmla="*/ 5050631 h 6858000"/>
              <a:gd name="connsiteX942" fmla="*/ 4092575 w 5951537"/>
              <a:gd name="connsiteY942" fmla="*/ 5114925 h 6858000"/>
              <a:gd name="connsiteX943" fmla="*/ 4090987 w 5951537"/>
              <a:gd name="connsiteY943" fmla="*/ 5180806 h 6858000"/>
              <a:gd name="connsiteX944" fmla="*/ 4087812 w 5951537"/>
              <a:gd name="connsiteY944" fmla="*/ 5246688 h 6858000"/>
              <a:gd name="connsiteX945" fmla="*/ 4083050 w 5951537"/>
              <a:gd name="connsiteY945" fmla="*/ 5312569 h 6858000"/>
              <a:gd name="connsiteX946" fmla="*/ 4075906 w 5951537"/>
              <a:gd name="connsiteY946" fmla="*/ 5379244 h 6858000"/>
              <a:gd name="connsiteX947" fmla="*/ 4067175 w 5951537"/>
              <a:gd name="connsiteY947" fmla="*/ 5445125 h 6858000"/>
              <a:gd name="connsiteX948" fmla="*/ 4054475 w 5951537"/>
              <a:gd name="connsiteY948" fmla="*/ 5511800 h 6858000"/>
              <a:gd name="connsiteX949" fmla="*/ 4047331 w 5951537"/>
              <a:gd name="connsiteY949" fmla="*/ 5546725 h 6858000"/>
              <a:gd name="connsiteX950" fmla="*/ 4040981 w 5951537"/>
              <a:gd name="connsiteY950" fmla="*/ 5580063 h 6858000"/>
              <a:gd name="connsiteX951" fmla="*/ 4032250 w 5951537"/>
              <a:gd name="connsiteY951" fmla="*/ 5613400 h 6858000"/>
              <a:gd name="connsiteX952" fmla="*/ 4023519 w 5951537"/>
              <a:gd name="connsiteY952" fmla="*/ 5646738 h 6858000"/>
              <a:gd name="connsiteX953" fmla="*/ 4013200 w 5951537"/>
              <a:gd name="connsiteY953" fmla="*/ 5680075 h 6858000"/>
              <a:gd name="connsiteX954" fmla="*/ 4002881 w 5951537"/>
              <a:gd name="connsiteY954" fmla="*/ 5713413 h 6858000"/>
              <a:gd name="connsiteX955" fmla="*/ 3991769 w 5951537"/>
              <a:gd name="connsiteY955" fmla="*/ 5748338 h 6858000"/>
              <a:gd name="connsiteX956" fmla="*/ 3980656 w 5951537"/>
              <a:gd name="connsiteY956" fmla="*/ 5781675 h 6858000"/>
              <a:gd name="connsiteX957" fmla="*/ 3967956 w 5951537"/>
              <a:gd name="connsiteY957" fmla="*/ 5815013 h 6858000"/>
              <a:gd name="connsiteX958" fmla="*/ 3954462 w 5951537"/>
              <a:gd name="connsiteY958" fmla="*/ 5848350 h 6858000"/>
              <a:gd name="connsiteX959" fmla="*/ 3940175 w 5951537"/>
              <a:gd name="connsiteY959" fmla="*/ 5882481 h 6858000"/>
              <a:gd name="connsiteX960" fmla="*/ 3925093 w 5951537"/>
              <a:gd name="connsiteY960" fmla="*/ 5915819 h 6858000"/>
              <a:gd name="connsiteX961" fmla="*/ 3910012 w 5951537"/>
              <a:gd name="connsiteY961" fmla="*/ 5949950 h 6858000"/>
              <a:gd name="connsiteX962" fmla="*/ 3892550 w 5951537"/>
              <a:gd name="connsiteY962" fmla="*/ 5983288 h 6858000"/>
              <a:gd name="connsiteX963" fmla="*/ 3875881 w 5951537"/>
              <a:gd name="connsiteY963" fmla="*/ 6017419 h 6858000"/>
              <a:gd name="connsiteX964" fmla="*/ 3857625 w 5951537"/>
              <a:gd name="connsiteY964" fmla="*/ 6050756 h 6858000"/>
              <a:gd name="connsiteX965" fmla="*/ 3836987 w 5951537"/>
              <a:gd name="connsiteY965" fmla="*/ 6084094 h 6858000"/>
              <a:gd name="connsiteX966" fmla="*/ 3817143 w 5951537"/>
              <a:gd name="connsiteY966" fmla="*/ 6117431 h 6858000"/>
              <a:gd name="connsiteX967" fmla="*/ 3795712 w 5951537"/>
              <a:gd name="connsiteY967" fmla="*/ 6150769 h 6858000"/>
              <a:gd name="connsiteX968" fmla="*/ 3773487 w 5951537"/>
              <a:gd name="connsiteY968" fmla="*/ 6184900 h 6858000"/>
              <a:gd name="connsiteX969" fmla="*/ 3749675 w 5951537"/>
              <a:gd name="connsiteY969" fmla="*/ 6218238 h 6858000"/>
              <a:gd name="connsiteX970" fmla="*/ 3725862 w 5951537"/>
              <a:gd name="connsiteY970" fmla="*/ 6251575 h 6858000"/>
              <a:gd name="connsiteX971" fmla="*/ 3700462 w 5951537"/>
              <a:gd name="connsiteY971" fmla="*/ 6284913 h 6858000"/>
              <a:gd name="connsiteX972" fmla="*/ 3674269 w 5951537"/>
              <a:gd name="connsiteY972" fmla="*/ 6318250 h 6858000"/>
              <a:gd name="connsiteX973" fmla="*/ 3646487 w 5951537"/>
              <a:gd name="connsiteY973" fmla="*/ 6351588 h 6858000"/>
              <a:gd name="connsiteX974" fmla="*/ 3618706 w 5951537"/>
              <a:gd name="connsiteY974" fmla="*/ 6384925 h 6858000"/>
              <a:gd name="connsiteX975" fmla="*/ 3593306 w 5951537"/>
              <a:gd name="connsiteY975" fmla="*/ 6413500 h 6858000"/>
              <a:gd name="connsiteX976" fmla="*/ 3566319 w 5951537"/>
              <a:gd name="connsiteY976" fmla="*/ 6440488 h 6858000"/>
              <a:gd name="connsiteX977" fmla="*/ 3539331 w 5951537"/>
              <a:gd name="connsiteY977" fmla="*/ 6467475 h 6858000"/>
              <a:gd name="connsiteX978" fmla="*/ 3512343 w 5951537"/>
              <a:gd name="connsiteY978" fmla="*/ 6493669 h 6858000"/>
              <a:gd name="connsiteX979" fmla="*/ 3483769 w 5951537"/>
              <a:gd name="connsiteY979" fmla="*/ 6517481 h 6858000"/>
              <a:gd name="connsiteX980" fmla="*/ 3454400 w 5951537"/>
              <a:gd name="connsiteY980" fmla="*/ 6542088 h 6858000"/>
              <a:gd name="connsiteX981" fmla="*/ 3424237 w 5951537"/>
              <a:gd name="connsiteY981" fmla="*/ 6565106 h 6858000"/>
              <a:gd name="connsiteX982" fmla="*/ 3393281 w 5951537"/>
              <a:gd name="connsiteY982" fmla="*/ 6587331 h 6858000"/>
              <a:gd name="connsiteX983" fmla="*/ 3363119 w 5951537"/>
              <a:gd name="connsiteY983" fmla="*/ 6609556 h 6858000"/>
              <a:gd name="connsiteX984" fmla="*/ 3330575 w 5951537"/>
              <a:gd name="connsiteY984" fmla="*/ 6630194 h 6858000"/>
              <a:gd name="connsiteX985" fmla="*/ 3298031 w 5951537"/>
              <a:gd name="connsiteY985" fmla="*/ 6650038 h 6858000"/>
              <a:gd name="connsiteX986" fmla="*/ 3266281 w 5951537"/>
              <a:gd name="connsiteY986" fmla="*/ 6669881 h 6858000"/>
              <a:gd name="connsiteX987" fmla="*/ 3232150 w 5951537"/>
              <a:gd name="connsiteY987" fmla="*/ 6688138 h 6858000"/>
              <a:gd name="connsiteX988" fmla="*/ 3198812 w 5951537"/>
              <a:gd name="connsiteY988" fmla="*/ 6704806 h 6858000"/>
              <a:gd name="connsiteX989" fmla="*/ 3164681 w 5951537"/>
              <a:gd name="connsiteY989" fmla="*/ 6721475 h 6858000"/>
              <a:gd name="connsiteX990" fmla="*/ 3128962 w 5951537"/>
              <a:gd name="connsiteY990" fmla="*/ 6736556 h 6858000"/>
              <a:gd name="connsiteX991" fmla="*/ 3094037 w 5951537"/>
              <a:gd name="connsiteY991" fmla="*/ 6750844 h 6858000"/>
              <a:gd name="connsiteX992" fmla="*/ 3058319 w 5951537"/>
              <a:gd name="connsiteY992" fmla="*/ 6765131 h 6858000"/>
              <a:gd name="connsiteX993" fmla="*/ 3021806 w 5951537"/>
              <a:gd name="connsiteY993" fmla="*/ 6777038 h 6858000"/>
              <a:gd name="connsiteX994" fmla="*/ 2985293 w 5951537"/>
              <a:gd name="connsiteY994" fmla="*/ 6788944 h 6858000"/>
              <a:gd name="connsiteX995" fmla="*/ 2947987 w 5951537"/>
              <a:gd name="connsiteY995" fmla="*/ 6800056 h 6858000"/>
              <a:gd name="connsiteX996" fmla="*/ 2910681 w 5951537"/>
              <a:gd name="connsiteY996" fmla="*/ 6810375 h 6858000"/>
              <a:gd name="connsiteX997" fmla="*/ 2873375 w 5951537"/>
              <a:gd name="connsiteY997" fmla="*/ 6819900 h 6858000"/>
              <a:gd name="connsiteX998" fmla="*/ 2834481 w 5951537"/>
              <a:gd name="connsiteY998" fmla="*/ 6827838 h 6858000"/>
              <a:gd name="connsiteX999" fmla="*/ 2797175 w 5951537"/>
              <a:gd name="connsiteY999" fmla="*/ 6834981 h 6858000"/>
              <a:gd name="connsiteX1000" fmla="*/ 2757487 w 5951537"/>
              <a:gd name="connsiteY1000" fmla="*/ 6840538 h 6858000"/>
              <a:gd name="connsiteX1001" fmla="*/ 2719387 w 5951537"/>
              <a:gd name="connsiteY1001" fmla="*/ 6846094 h 6858000"/>
              <a:gd name="connsiteX1002" fmla="*/ 2679700 w 5951537"/>
              <a:gd name="connsiteY1002" fmla="*/ 6850856 h 6858000"/>
              <a:gd name="connsiteX1003" fmla="*/ 2640012 w 5951537"/>
              <a:gd name="connsiteY1003" fmla="*/ 6854031 h 6858000"/>
              <a:gd name="connsiteX1004" fmla="*/ 2600325 w 5951537"/>
              <a:gd name="connsiteY1004" fmla="*/ 6855619 h 6858000"/>
              <a:gd name="connsiteX1005" fmla="*/ 2561431 w 5951537"/>
              <a:gd name="connsiteY1005" fmla="*/ 6858000 h 6858000"/>
              <a:gd name="connsiteX1006" fmla="*/ 2521743 w 5951537"/>
              <a:gd name="connsiteY1006" fmla="*/ 6858000 h 6858000"/>
              <a:gd name="connsiteX1007" fmla="*/ 2462212 w 5951537"/>
              <a:gd name="connsiteY1007" fmla="*/ 6857206 h 6858000"/>
              <a:gd name="connsiteX1008" fmla="*/ 2401887 w 5951537"/>
              <a:gd name="connsiteY1008" fmla="*/ 6854031 h 6858000"/>
              <a:gd name="connsiteX1009" fmla="*/ 2343150 w 5951537"/>
              <a:gd name="connsiteY1009" fmla="*/ 6849269 h 6858000"/>
              <a:gd name="connsiteX1010" fmla="*/ 2282825 w 5951537"/>
              <a:gd name="connsiteY1010" fmla="*/ 6840538 h 6858000"/>
              <a:gd name="connsiteX1011" fmla="*/ 2222500 w 5951537"/>
              <a:gd name="connsiteY1011" fmla="*/ 6831806 h 6858000"/>
              <a:gd name="connsiteX1012" fmla="*/ 2162969 w 5951537"/>
              <a:gd name="connsiteY1012" fmla="*/ 6819900 h 6858000"/>
              <a:gd name="connsiteX1013" fmla="*/ 2103437 w 5951537"/>
              <a:gd name="connsiteY1013" fmla="*/ 6805613 h 6858000"/>
              <a:gd name="connsiteX1014" fmla="*/ 2043906 w 5951537"/>
              <a:gd name="connsiteY1014" fmla="*/ 6788150 h 6858000"/>
              <a:gd name="connsiteX1015" fmla="*/ 1993900 w 5951537"/>
              <a:gd name="connsiteY1015" fmla="*/ 6773069 h 6858000"/>
              <a:gd name="connsiteX1016" fmla="*/ 1945481 w 5951537"/>
              <a:gd name="connsiteY1016" fmla="*/ 6755606 h 6858000"/>
              <a:gd name="connsiteX1017" fmla="*/ 1897062 w 5951537"/>
              <a:gd name="connsiteY1017" fmla="*/ 6737350 h 6858000"/>
              <a:gd name="connsiteX1018" fmla="*/ 1850231 w 5951537"/>
              <a:gd name="connsiteY1018" fmla="*/ 6718300 h 6858000"/>
              <a:gd name="connsiteX1019" fmla="*/ 1804987 w 5951537"/>
              <a:gd name="connsiteY1019" fmla="*/ 6696869 h 6858000"/>
              <a:gd name="connsiteX1020" fmla="*/ 1758950 w 5951537"/>
              <a:gd name="connsiteY1020" fmla="*/ 6675438 h 6858000"/>
              <a:gd name="connsiteX1021" fmla="*/ 1715293 w 5951537"/>
              <a:gd name="connsiteY1021" fmla="*/ 6652419 h 6858000"/>
              <a:gd name="connsiteX1022" fmla="*/ 1673225 w 5951537"/>
              <a:gd name="connsiteY1022" fmla="*/ 6627019 h 6858000"/>
              <a:gd name="connsiteX1023" fmla="*/ 1631156 w 5951537"/>
              <a:gd name="connsiteY1023" fmla="*/ 6601619 h 6858000"/>
              <a:gd name="connsiteX1024" fmla="*/ 1590675 w 5951537"/>
              <a:gd name="connsiteY1024" fmla="*/ 6575425 h 6858000"/>
              <a:gd name="connsiteX1025" fmla="*/ 1552575 w 5951537"/>
              <a:gd name="connsiteY1025" fmla="*/ 6546850 h 6858000"/>
              <a:gd name="connsiteX1026" fmla="*/ 1513681 w 5951537"/>
              <a:gd name="connsiteY1026" fmla="*/ 6519069 h 6858000"/>
              <a:gd name="connsiteX1027" fmla="*/ 1477168 w 5951537"/>
              <a:gd name="connsiteY1027" fmla="*/ 6488113 h 6858000"/>
              <a:gd name="connsiteX1028" fmla="*/ 1442243 w 5951537"/>
              <a:gd name="connsiteY1028" fmla="*/ 6457156 h 6858000"/>
              <a:gd name="connsiteX1029" fmla="*/ 1408906 w 5951537"/>
              <a:gd name="connsiteY1029" fmla="*/ 6425406 h 6858000"/>
              <a:gd name="connsiteX1030" fmla="*/ 1376362 w 5951537"/>
              <a:gd name="connsiteY1030" fmla="*/ 6392069 h 6858000"/>
              <a:gd name="connsiteX1031" fmla="*/ 1344612 w 5951537"/>
              <a:gd name="connsiteY1031" fmla="*/ 6358731 h 6858000"/>
              <a:gd name="connsiteX1032" fmla="*/ 1314450 w 5951537"/>
              <a:gd name="connsiteY1032" fmla="*/ 6324600 h 6858000"/>
              <a:gd name="connsiteX1033" fmla="*/ 1285875 w 5951537"/>
              <a:gd name="connsiteY1033" fmla="*/ 6288088 h 6858000"/>
              <a:gd name="connsiteX1034" fmla="*/ 1259681 w 5951537"/>
              <a:gd name="connsiteY1034" fmla="*/ 6251575 h 6858000"/>
              <a:gd name="connsiteX1035" fmla="*/ 1234281 w 5951537"/>
              <a:gd name="connsiteY1035" fmla="*/ 6215063 h 6858000"/>
              <a:gd name="connsiteX1036" fmla="*/ 1210468 w 5951537"/>
              <a:gd name="connsiteY1036" fmla="*/ 6176169 h 6858000"/>
              <a:gd name="connsiteX1037" fmla="*/ 1188243 w 5951537"/>
              <a:gd name="connsiteY1037" fmla="*/ 6138069 h 6858000"/>
              <a:gd name="connsiteX1038" fmla="*/ 1166812 w 5951537"/>
              <a:gd name="connsiteY1038" fmla="*/ 6098381 h 6858000"/>
              <a:gd name="connsiteX1039" fmla="*/ 1147762 w 5951537"/>
              <a:gd name="connsiteY1039" fmla="*/ 6057900 h 6858000"/>
              <a:gd name="connsiteX1040" fmla="*/ 1130300 w 5951537"/>
              <a:gd name="connsiteY1040" fmla="*/ 6016625 h 6858000"/>
              <a:gd name="connsiteX1041" fmla="*/ 1113631 w 5951537"/>
              <a:gd name="connsiteY1041" fmla="*/ 5974556 h 6858000"/>
              <a:gd name="connsiteX1042" fmla="*/ 1100137 w 5951537"/>
              <a:gd name="connsiteY1042" fmla="*/ 5933281 h 6858000"/>
              <a:gd name="connsiteX1043" fmla="*/ 1086643 w 5951537"/>
              <a:gd name="connsiteY1043" fmla="*/ 5889625 h 6858000"/>
              <a:gd name="connsiteX1044" fmla="*/ 1076325 w 5951537"/>
              <a:gd name="connsiteY1044" fmla="*/ 5845969 h 6858000"/>
              <a:gd name="connsiteX1045" fmla="*/ 1066006 w 5951537"/>
              <a:gd name="connsiteY1045" fmla="*/ 5803106 h 6858000"/>
              <a:gd name="connsiteX1046" fmla="*/ 1059656 w 5951537"/>
              <a:gd name="connsiteY1046" fmla="*/ 5757863 h 6858000"/>
              <a:gd name="connsiteX1047" fmla="*/ 1050925 w 5951537"/>
              <a:gd name="connsiteY1047" fmla="*/ 5699125 h 6858000"/>
              <a:gd name="connsiteX1048" fmla="*/ 1046162 w 5951537"/>
              <a:gd name="connsiteY1048" fmla="*/ 5641975 h 6858000"/>
              <a:gd name="connsiteX1049" fmla="*/ 1042193 w 5951537"/>
              <a:gd name="connsiteY1049" fmla="*/ 5586413 h 6858000"/>
              <a:gd name="connsiteX1050" fmla="*/ 1039018 w 5951537"/>
              <a:gd name="connsiteY1050" fmla="*/ 5532438 h 6858000"/>
              <a:gd name="connsiteX1051" fmla="*/ 1039018 w 5951537"/>
              <a:gd name="connsiteY1051" fmla="*/ 5478463 h 6858000"/>
              <a:gd name="connsiteX1052" fmla="*/ 1039812 w 5951537"/>
              <a:gd name="connsiteY1052" fmla="*/ 5428456 h 6858000"/>
              <a:gd name="connsiteX1053" fmla="*/ 1042193 w 5951537"/>
              <a:gd name="connsiteY1053" fmla="*/ 5377656 h 6858000"/>
              <a:gd name="connsiteX1054" fmla="*/ 1046162 w 5951537"/>
              <a:gd name="connsiteY1054" fmla="*/ 5328444 h 6858000"/>
              <a:gd name="connsiteX1055" fmla="*/ 1052512 w 5951537"/>
              <a:gd name="connsiteY1055" fmla="*/ 5282406 h 6858000"/>
              <a:gd name="connsiteX1056" fmla="*/ 1058068 w 5951537"/>
              <a:gd name="connsiteY1056" fmla="*/ 5235575 h 6858000"/>
              <a:gd name="connsiteX1057" fmla="*/ 1066006 w 5951537"/>
              <a:gd name="connsiteY1057" fmla="*/ 5191125 h 6858000"/>
              <a:gd name="connsiteX1058" fmla="*/ 1075531 w 5951537"/>
              <a:gd name="connsiteY1058" fmla="*/ 5147469 h 6858000"/>
              <a:gd name="connsiteX1059" fmla="*/ 1085850 w 5951537"/>
              <a:gd name="connsiteY1059" fmla="*/ 5105400 h 6858000"/>
              <a:gd name="connsiteX1060" fmla="*/ 1097756 w 5951537"/>
              <a:gd name="connsiteY1060" fmla="*/ 5064125 h 6858000"/>
              <a:gd name="connsiteX1061" fmla="*/ 1109662 w 5951537"/>
              <a:gd name="connsiteY1061" fmla="*/ 5023644 h 6858000"/>
              <a:gd name="connsiteX1062" fmla="*/ 1123156 w 5951537"/>
              <a:gd name="connsiteY1062" fmla="*/ 4985544 h 6858000"/>
              <a:gd name="connsiteX1063" fmla="*/ 1137443 w 5951537"/>
              <a:gd name="connsiteY1063" fmla="*/ 4946650 h 6858000"/>
              <a:gd name="connsiteX1064" fmla="*/ 1151731 w 5951537"/>
              <a:gd name="connsiteY1064" fmla="*/ 4910931 h 6858000"/>
              <a:gd name="connsiteX1065" fmla="*/ 1167606 w 5951537"/>
              <a:gd name="connsiteY1065" fmla="*/ 4874419 h 6858000"/>
              <a:gd name="connsiteX1066" fmla="*/ 1183481 w 5951537"/>
              <a:gd name="connsiteY1066" fmla="*/ 4838700 h 6858000"/>
              <a:gd name="connsiteX1067" fmla="*/ 1200150 w 5951537"/>
              <a:gd name="connsiteY1067" fmla="*/ 4805363 h 6858000"/>
              <a:gd name="connsiteX1068" fmla="*/ 1217612 w 5951537"/>
              <a:gd name="connsiteY1068" fmla="*/ 4772025 h 6858000"/>
              <a:gd name="connsiteX1069" fmla="*/ 1235868 w 5951537"/>
              <a:gd name="connsiteY1069" fmla="*/ 4738688 h 6858000"/>
              <a:gd name="connsiteX1070" fmla="*/ 1252537 w 5951537"/>
              <a:gd name="connsiteY1070" fmla="*/ 4706938 h 6858000"/>
              <a:gd name="connsiteX1071" fmla="*/ 1289843 w 5951537"/>
              <a:gd name="connsiteY1071" fmla="*/ 4645025 h 6858000"/>
              <a:gd name="connsiteX1072" fmla="*/ 1326356 w 5951537"/>
              <a:gd name="connsiteY1072" fmla="*/ 4586288 h 6858000"/>
              <a:gd name="connsiteX1073" fmla="*/ 1364456 w 5951537"/>
              <a:gd name="connsiteY1073" fmla="*/ 4529931 h 6858000"/>
              <a:gd name="connsiteX1074" fmla="*/ 1401762 w 5951537"/>
              <a:gd name="connsiteY1074" fmla="*/ 4475163 h 6858000"/>
              <a:gd name="connsiteX1075" fmla="*/ 1453356 w 5951537"/>
              <a:gd name="connsiteY1075" fmla="*/ 4395788 h 6858000"/>
              <a:gd name="connsiteX1076" fmla="*/ 1478756 w 5951537"/>
              <a:gd name="connsiteY1076" fmla="*/ 4358481 h 6858000"/>
              <a:gd name="connsiteX1077" fmla="*/ 1501775 w 5951537"/>
              <a:gd name="connsiteY1077" fmla="*/ 4320381 h 6858000"/>
              <a:gd name="connsiteX1078" fmla="*/ 1524000 w 5951537"/>
              <a:gd name="connsiteY1078" fmla="*/ 4283869 h 6858000"/>
              <a:gd name="connsiteX1079" fmla="*/ 1544637 w 5951537"/>
              <a:gd name="connsiteY1079" fmla="*/ 4246563 h 6858000"/>
              <a:gd name="connsiteX1080" fmla="*/ 1563687 w 5951537"/>
              <a:gd name="connsiteY1080" fmla="*/ 4208463 h 6858000"/>
              <a:gd name="connsiteX1081" fmla="*/ 1581150 w 5951537"/>
              <a:gd name="connsiteY1081" fmla="*/ 4170363 h 6858000"/>
              <a:gd name="connsiteX1082" fmla="*/ 1597025 w 5951537"/>
              <a:gd name="connsiteY1082" fmla="*/ 4131469 h 6858000"/>
              <a:gd name="connsiteX1083" fmla="*/ 1611312 w 5951537"/>
              <a:gd name="connsiteY1083" fmla="*/ 4092575 h 6858000"/>
              <a:gd name="connsiteX1084" fmla="*/ 1622425 w 5951537"/>
              <a:gd name="connsiteY1084" fmla="*/ 4052888 h 6858000"/>
              <a:gd name="connsiteX1085" fmla="*/ 1627187 w 5951537"/>
              <a:gd name="connsiteY1085" fmla="*/ 4031456 h 6858000"/>
              <a:gd name="connsiteX1086" fmla="*/ 1632743 w 5951537"/>
              <a:gd name="connsiteY1086" fmla="*/ 4011613 h 6858000"/>
              <a:gd name="connsiteX1087" fmla="*/ 1636712 w 5951537"/>
              <a:gd name="connsiteY1087" fmla="*/ 3990181 h 6858000"/>
              <a:gd name="connsiteX1088" fmla="*/ 1639887 w 5951537"/>
              <a:gd name="connsiteY1088" fmla="*/ 3967956 h 6858000"/>
              <a:gd name="connsiteX1089" fmla="*/ 1642268 w 5951537"/>
              <a:gd name="connsiteY1089" fmla="*/ 3945731 h 6858000"/>
              <a:gd name="connsiteX1090" fmla="*/ 1644650 w 5951537"/>
              <a:gd name="connsiteY1090" fmla="*/ 3923506 h 6858000"/>
              <a:gd name="connsiteX1091" fmla="*/ 1646237 w 5951537"/>
              <a:gd name="connsiteY1091" fmla="*/ 3899694 h 6858000"/>
              <a:gd name="connsiteX1092" fmla="*/ 1647825 w 5951537"/>
              <a:gd name="connsiteY1092" fmla="*/ 3876675 h 6858000"/>
              <a:gd name="connsiteX1093" fmla="*/ 1647825 w 5951537"/>
              <a:gd name="connsiteY1093" fmla="*/ 3853656 h 6858000"/>
              <a:gd name="connsiteX1094" fmla="*/ 1647825 w 5951537"/>
              <a:gd name="connsiteY1094" fmla="*/ 3828256 h 6858000"/>
              <a:gd name="connsiteX1095" fmla="*/ 1605756 w 5951537"/>
              <a:gd name="connsiteY1095" fmla="*/ 3824288 h 6858000"/>
              <a:gd name="connsiteX1096" fmla="*/ 1565275 w 5951537"/>
              <a:gd name="connsiteY1096" fmla="*/ 3818731 h 6858000"/>
              <a:gd name="connsiteX1097" fmla="*/ 1524793 w 5951537"/>
              <a:gd name="connsiteY1097" fmla="*/ 3813969 h 6858000"/>
              <a:gd name="connsiteX1098" fmla="*/ 1485900 w 5951537"/>
              <a:gd name="connsiteY1098" fmla="*/ 3806825 h 6858000"/>
              <a:gd name="connsiteX1099" fmla="*/ 1446212 w 5951537"/>
              <a:gd name="connsiteY1099" fmla="*/ 3799681 h 6858000"/>
              <a:gd name="connsiteX1100" fmla="*/ 1407318 w 5951537"/>
              <a:gd name="connsiteY1100" fmla="*/ 3792538 h 6858000"/>
              <a:gd name="connsiteX1101" fmla="*/ 1369218 w 5951537"/>
              <a:gd name="connsiteY1101" fmla="*/ 3783806 h 6858000"/>
              <a:gd name="connsiteX1102" fmla="*/ 1330325 w 5951537"/>
              <a:gd name="connsiteY1102" fmla="*/ 3774281 h 6858000"/>
              <a:gd name="connsiteX1103" fmla="*/ 1293018 w 5951537"/>
              <a:gd name="connsiteY1103" fmla="*/ 3763963 h 6858000"/>
              <a:gd name="connsiteX1104" fmla="*/ 1255712 w 5951537"/>
              <a:gd name="connsiteY1104" fmla="*/ 3752850 h 6858000"/>
              <a:gd name="connsiteX1105" fmla="*/ 1219200 w 5951537"/>
              <a:gd name="connsiteY1105" fmla="*/ 3741738 h 6858000"/>
              <a:gd name="connsiteX1106" fmla="*/ 1182687 w 5951537"/>
              <a:gd name="connsiteY1106" fmla="*/ 3729831 h 6858000"/>
              <a:gd name="connsiteX1107" fmla="*/ 1147762 w 5951537"/>
              <a:gd name="connsiteY1107" fmla="*/ 3716338 h 6858000"/>
              <a:gd name="connsiteX1108" fmla="*/ 1112043 w 5951537"/>
              <a:gd name="connsiteY1108" fmla="*/ 3703638 h 6858000"/>
              <a:gd name="connsiteX1109" fmla="*/ 1077118 w 5951537"/>
              <a:gd name="connsiteY1109" fmla="*/ 3689350 h 6858000"/>
              <a:gd name="connsiteX1110" fmla="*/ 1042987 w 5951537"/>
              <a:gd name="connsiteY1110" fmla="*/ 3674269 h 6858000"/>
              <a:gd name="connsiteX1111" fmla="*/ 1009650 w 5951537"/>
              <a:gd name="connsiteY1111" fmla="*/ 3657600 h 6858000"/>
              <a:gd name="connsiteX1112" fmla="*/ 976312 w 5951537"/>
              <a:gd name="connsiteY1112" fmla="*/ 3641725 h 6858000"/>
              <a:gd name="connsiteX1113" fmla="*/ 943768 w 5951537"/>
              <a:gd name="connsiteY1113" fmla="*/ 3624263 h 6858000"/>
              <a:gd name="connsiteX1114" fmla="*/ 911225 w 5951537"/>
              <a:gd name="connsiteY1114" fmla="*/ 3606006 h 6858000"/>
              <a:gd name="connsiteX1115" fmla="*/ 878681 w 5951537"/>
              <a:gd name="connsiteY1115" fmla="*/ 3587750 h 6858000"/>
              <a:gd name="connsiteX1116" fmla="*/ 847725 w 5951537"/>
              <a:gd name="connsiteY1116" fmla="*/ 3567906 h 6858000"/>
              <a:gd name="connsiteX1117" fmla="*/ 817562 w 5951537"/>
              <a:gd name="connsiteY1117" fmla="*/ 3547269 h 6858000"/>
              <a:gd name="connsiteX1118" fmla="*/ 786606 w 5951537"/>
              <a:gd name="connsiteY1118" fmla="*/ 3527425 h 6858000"/>
              <a:gd name="connsiteX1119" fmla="*/ 756443 w 5951537"/>
              <a:gd name="connsiteY1119" fmla="*/ 3505994 h 6858000"/>
              <a:gd name="connsiteX1120" fmla="*/ 727075 w 5951537"/>
              <a:gd name="connsiteY1120" fmla="*/ 3483769 h 6858000"/>
              <a:gd name="connsiteX1121" fmla="*/ 697706 w 5951537"/>
              <a:gd name="connsiteY1121" fmla="*/ 3460750 h 6858000"/>
              <a:gd name="connsiteX1122" fmla="*/ 669131 w 5951537"/>
              <a:gd name="connsiteY1122" fmla="*/ 3436144 h 6858000"/>
              <a:gd name="connsiteX1123" fmla="*/ 642143 w 5951537"/>
              <a:gd name="connsiteY1123" fmla="*/ 3411538 h 6858000"/>
              <a:gd name="connsiteX1124" fmla="*/ 614362 w 5951537"/>
              <a:gd name="connsiteY1124" fmla="*/ 3386138 h 6858000"/>
              <a:gd name="connsiteX1125" fmla="*/ 587375 w 5951537"/>
              <a:gd name="connsiteY1125" fmla="*/ 3361531 h 6858000"/>
              <a:gd name="connsiteX1126" fmla="*/ 561181 w 5951537"/>
              <a:gd name="connsiteY1126" fmla="*/ 3334544 h 6858000"/>
              <a:gd name="connsiteX1127" fmla="*/ 536575 w 5951537"/>
              <a:gd name="connsiteY1127" fmla="*/ 3309144 h 6858000"/>
              <a:gd name="connsiteX1128" fmla="*/ 514350 w 5951537"/>
              <a:gd name="connsiteY1128" fmla="*/ 3284538 h 6858000"/>
              <a:gd name="connsiteX1129" fmla="*/ 491331 w 5951537"/>
              <a:gd name="connsiteY1129" fmla="*/ 3257550 h 6858000"/>
              <a:gd name="connsiteX1130" fmla="*/ 469900 w 5951537"/>
              <a:gd name="connsiteY1130" fmla="*/ 3232150 h 6858000"/>
              <a:gd name="connsiteX1131" fmla="*/ 448468 w 5951537"/>
              <a:gd name="connsiteY1131" fmla="*/ 3205956 h 6858000"/>
              <a:gd name="connsiteX1132" fmla="*/ 428625 w 5951537"/>
              <a:gd name="connsiteY1132" fmla="*/ 3179763 h 6858000"/>
              <a:gd name="connsiteX1133" fmla="*/ 407987 w 5951537"/>
              <a:gd name="connsiteY1133" fmla="*/ 3152775 h 6858000"/>
              <a:gd name="connsiteX1134" fmla="*/ 388937 w 5951537"/>
              <a:gd name="connsiteY1134" fmla="*/ 3126581 h 6858000"/>
              <a:gd name="connsiteX1135" fmla="*/ 370681 w 5951537"/>
              <a:gd name="connsiteY1135" fmla="*/ 3098800 h 6858000"/>
              <a:gd name="connsiteX1136" fmla="*/ 352425 w 5951537"/>
              <a:gd name="connsiteY1136" fmla="*/ 3071813 h 6858000"/>
              <a:gd name="connsiteX1137" fmla="*/ 318293 w 5951537"/>
              <a:gd name="connsiteY1137" fmla="*/ 3017044 h 6858000"/>
              <a:gd name="connsiteX1138" fmla="*/ 286543 w 5951537"/>
              <a:gd name="connsiteY1138" fmla="*/ 2961481 h 6858000"/>
              <a:gd name="connsiteX1139" fmla="*/ 256381 w 5951537"/>
              <a:gd name="connsiteY1139" fmla="*/ 2904332 h 6858000"/>
              <a:gd name="connsiteX1140" fmla="*/ 228600 w 5951537"/>
              <a:gd name="connsiteY1140" fmla="*/ 2848769 h 6858000"/>
              <a:gd name="connsiteX1141" fmla="*/ 203200 w 5951537"/>
              <a:gd name="connsiteY1141" fmla="*/ 2791619 h 6858000"/>
              <a:gd name="connsiteX1142" fmla="*/ 179387 w 5951537"/>
              <a:gd name="connsiteY1142" fmla="*/ 2736056 h 6858000"/>
              <a:gd name="connsiteX1143" fmla="*/ 157956 w 5951537"/>
              <a:gd name="connsiteY1143" fmla="*/ 2679700 h 6858000"/>
              <a:gd name="connsiteX1144" fmla="*/ 138112 w 5951537"/>
              <a:gd name="connsiteY1144" fmla="*/ 2624138 h 6858000"/>
              <a:gd name="connsiteX1145" fmla="*/ 119856 w 5951537"/>
              <a:gd name="connsiteY1145" fmla="*/ 2569369 h 6858000"/>
              <a:gd name="connsiteX1146" fmla="*/ 103187 w 5951537"/>
              <a:gd name="connsiteY1146" fmla="*/ 2514600 h 6858000"/>
              <a:gd name="connsiteX1147" fmla="*/ 88106 w 5951537"/>
              <a:gd name="connsiteY1147" fmla="*/ 2462213 h 6858000"/>
              <a:gd name="connsiteX1148" fmla="*/ 74612 w 5951537"/>
              <a:gd name="connsiteY1148" fmla="*/ 2409031 h 6858000"/>
              <a:gd name="connsiteX1149" fmla="*/ 62706 w 5951537"/>
              <a:gd name="connsiteY1149" fmla="*/ 2357438 h 6858000"/>
              <a:gd name="connsiteX1150" fmla="*/ 52387 w 5951537"/>
              <a:gd name="connsiteY1150" fmla="*/ 2306638 h 6858000"/>
              <a:gd name="connsiteX1151" fmla="*/ 43656 w 5951537"/>
              <a:gd name="connsiteY1151" fmla="*/ 2258219 h 6858000"/>
              <a:gd name="connsiteX1152" fmla="*/ 34131 w 5951537"/>
              <a:gd name="connsiteY1152" fmla="*/ 2211388 h 6858000"/>
              <a:gd name="connsiteX1153" fmla="*/ 26987 w 5951537"/>
              <a:gd name="connsiteY1153" fmla="*/ 2166144 h 6858000"/>
              <a:gd name="connsiteX1154" fmla="*/ 21431 w 5951537"/>
              <a:gd name="connsiteY1154" fmla="*/ 2122488 h 6858000"/>
              <a:gd name="connsiteX1155" fmla="*/ 15875 w 5951537"/>
              <a:gd name="connsiteY1155" fmla="*/ 2081213 h 6858000"/>
              <a:gd name="connsiteX1156" fmla="*/ 8731 w 5951537"/>
              <a:gd name="connsiteY1156" fmla="*/ 2004219 h 6858000"/>
              <a:gd name="connsiteX1157" fmla="*/ 3968 w 5951537"/>
              <a:gd name="connsiteY1157" fmla="*/ 1938338 h 6858000"/>
              <a:gd name="connsiteX1158" fmla="*/ 793 w 5951537"/>
              <a:gd name="connsiteY1158" fmla="*/ 1882775 h 6858000"/>
              <a:gd name="connsiteX1159" fmla="*/ 0 w 5951537"/>
              <a:gd name="connsiteY1159" fmla="*/ 1839119 h 6858000"/>
              <a:gd name="connsiteX1160" fmla="*/ 111125 w 5951537"/>
              <a:gd name="connsiteY1160" fmla="*/ 1839119 h 6858000"/>
              <a:gd name="connsiteX1161" fmla="*/ 109537 w 5951537"/>
              <a:gd name="connsiteY1161" fmla="*/ 1787525 h 6858000"/>
              <a:gd name="connsiteX1162" fmla="*/ 108743 w 5951537"/>
              <a:gd name="connsiteY1162" fmla="*/ 1736725 h 6858000"/>
              <a:gd name="connsiteX1163" fmla="*/ 108743 w 5951537"/>
              <a:gd name="connsiteY1163" fmla="*/ 1687513 h 6858000"/>
              <a:gd name="connsiteX1164" fmla="*/ 108743 w 5951537"/>
              <a:gd name="connsiteY1164" fmla="*/ 1638300 h 6858000"/>
              <a:gd name="connsiteX1165" fmla="*/ 110331 w 5951537"/>
              <a:gd name="connsiteY1165" fmla="*/ 1589881 h 6858000"/>
              <a:gd name="connsiteX1166" fmla="*/ 112712 w 5951537"/>
              <a:gd name="connsiteY1166" fmla="*/ 1542256 h 6858000"/>
              <a:gd name="connsiteX1167" fmla="*/ 115093 w 5951537"/>
              <a:gd name="connsiteY1167" fmla="*/ 1495425 h 6858000"/>
              <a:gd name="connsiteX1168" fmla="*/ 118268 w 5951537"/>
              <a:gd name="connsiteY1168" fmla="*/ 1449388 h 6858000"/>
              <a:gd name="connsiteX1169" fmla="*/ 123825 w 5951537"/>
              <a:gd name="connsiteY1169" fmla="*/ 1404938 h 6858000"/>
              <a:gd name="connsiteX1170" fmla="*/ 128587 w 5951537"/>
              <a:gd name="connsiteY1170" fmla="*/ 1359694 h 6858000"/>
              <a:gd name="connsiteX1171" fmla="*/ 134937 w 5951537"/>
              <a:gd name="connsiteY1171" fmla="*/ 1315244 h 6858000"/>
              <a:gd name="connsiteX1172" fmla="*/ 142081 w 5951537"/>
              <a:gd name="connsiteY1172" fmla="*/ 1273175 h 6858000"/>
              <a:gd name="connsiteX1173" fmla="*/ 149225 w 5951537"/>
              <a:gd name="connsiteY1173" fmla="*/ 1230313 h 6858000"/>
              <a:gd name="connsiteX1174" fmla="*/ 157956 w 5951537"/>
              <a:gd name="connsiteY1174" fmla="*/ 1189038 h 6858000"/>
              <a:gd name="connsiteX1175" fmla="*/ 167481 w 5951537"/>
              <a:gd name="connsiteY1175" fmla="*/ 1148556 h 6858000"/>
              <a:gd name="connsiteX1176" fmla="*/ 177006 w 5951537"/>
              <a:gd name="connsiteY1176" fmla="*/ 1108869 h 6858000"/>
              <a:gd name="connsiteX1177" fmla="*/ 188118 w 5951537"/>
              <a:gd name="connsiteY1177" fmla="*/ 1069181 h 6858000"/>
              <a:gd name="connsiteX1178" fmla="*/ 200818 w 5951537"/>
              <a:gd name="connsiteY1178" fmla="*/ 1031081 h 6858000"/>
              <a:gd name="connsiteX1179" fmla="*/ 212725 w 5951537"/>
              <a:gd name="connsiteY1179" fmla="*/ 993775 h 6858000"/>
              <a:gd name="connsiteX1180" fmla="*/ 226218 w 5951537"/>
              <a:gd name="connsiteY1180" fmla="*/ 957263 h 6858000"/>
              <a:gd name="connsiteX1181" fmla="*/ 239712 w 5951537"/>
              <a:gd name="connsiteY1181" fmla="*/ 920750 h 6858000"/>
              <a:gd name="connsiteX1182" fmla="*/ 255587 w 5951537"/>
              <a:gd name="connsiteY1182" fmla="*/ 885031 h 6858000"/>
              <a:gd name="connsiteX1183" fmla="*/ 271462 w 5951537"/>
              <a:gd name="connsiteY1183" fmla="*/ 850900 h 6858000"/>
              <a:gd name="connsiteX1184" fmla="*/ 287337 w 5951537"/>
              <a:gd name="connsiteY1184" fmla="*/ 817563 h 6858000"/>
              <a:gd name="connsiteX1185" fmla="*/ 305593 w 5951537"/>
              <a:gd name="connsiteY1185" fmla="*/ 785019 h 6858000"/>
              <a:gd name="connsiteX1186" fmla="*/ 323850 w 5951537"/>
              <a:gd name="connsiteY1186" fmla="*/ 752475 h 6858000"/>
              <a:gd name="connsiteX1187" fmla="*/ 343693 w 5951537"/>
              <a:gd name="connsiteY1187" fmla="*/ 720725 h 6858000"/>
              <a:gd name="connsiteX1188" fmla="*/ 362743 w 5951537"/>
              <a:gd name="connsiteY1188" fmla="*/ 690563 h 6858000"/>
              <a:gd name="connsiteX1189" fmla="*/ 384175 w 5951537"/>
              <a:gd name="connsiteY1189" fmla="*/ 661194 h 6858000"/>
              <a:gd name="connsiteX1190" fmla="*/ 404812 w 5951537"/>
              <a:gd name="connsiteY1190" fmla="*/ 631825 h 6858000"/>
              <a:gd name="connsiteX1191" fmla="*/ 427037 w 5951537"/>
              <a:gd name="connsiteY1191" fmla="*/ 604837 h 6858000"/>
              <a:gd name="connsiteX1192" fmla="*/ 450850 w 5951537"/>
              <a:gd name="connsiteY1192" fmla="*/ 577056 h 6858000"/>
              <a:gd name="connsiteX1193" fmla="*/ 484187 w 5951537"/>
              <a:gd name="connsiteY1193" fmla="*/ 540544 h 6858000"/>
              <a:gd name="connsiteX1194" fmla="*/ 518318 w 5951537"/>
              <a:gd name="connsiteY1194" fmla="*/ 506413 h 6858000"/>
              <a:gd name="connsiteX1195" fmla="*/ 553243 w 5951537"/>
              <a:gd name="connsiteY1195" fmla="*/ 476250 h 6858000"/>
              <a:gd name="connsiteX1196" fmla="*/ 588168 w 5951537"/>
              <a:gd name="connsiteY1196" fmla="*/ 446881 h 6858000"/>
              <a:gd name="connsiteX1197" fmla="*/ 623093 w 5951537"/>
              <a:gd name="connsiteY1197" fmla="*/ 419894 h 6858000"/>
              <a:gd name="connsiteX1198" fmla="*/ 657225 w 5951537"/>
              <a:gd name="connsiteY1198" fmla="*/ 396875 h 6858000"/>
              <a:gd name="connsiteX1199" fmla="*/ 691356 w 5951537"/>
              <a:gd name="connsiteY1199" fmla="*/ 374650 h 6858000"/>
              <a:gd name="connsiteX1200" fmla="*/ 726281 w 5951537"/>
              <a:gd name="connsiteY1200" fmla="*/ 355600 h 6858000"/>
              <a:gd name="connsiteX1201" fmla="*/ 752475 w 5951537"/>
              <a:gd name="connsiteY1201" fmla="*/ 309563 h 6858000"/>
              <a:gd name="connsiteX1202" fmla="*/ 766762 w 5951537"/>
              <a:gd name="connsiteY1202" fmla="*/ 286544 h 6858000"/>
              <a:gd name="connsiteX1203" fmla="*/ 781843 w 5951537"/>
              <a:gd name="connsiteY1203" fmla="*/ 261938 h 6858000"/>
              <a:gd name="connsiteX1204" fmla="*/ 797718 w 5951537"/>
              <a:gd name="connsiteY1204" fmla="*/ 238919 h 6858000"/>
              <a:gd name="connsiteX1205" fmla="*/ 814387 w 5951537"/>
              <a:gd name="connsiteY1205" fmla="*/ 216694 h 6858000"/>
              <a:gd name="connsiteX1206" fmla="*/ 831056 w 5951537"/>
              <a:gd name="connsiteY1206" fmla="*/ 193675 h 6858000"/>
              <a:gd name="connsiteX1207" fmla="*/ 849312 w 5951537"/>
              <a:gd name="connsiteY1207" fmla="*/ 172244 h 6858000"/>
              <a:gd name="connsiteX1208" fmla="*/ 867568 w 5951537"/>
              <a:gd name="connsiteY1208" fmla="*/ 150813 h 6858000"/>
              <a:gd name="connsiteX1209" fmla="*/ 887412 w 5951537"/>
              <a:gd name="connsiteY1209" fmla="*/ 131763 h 6858000"/>
              <a:gd name="connsiteX1210" fmla="*/ 907256 w 5951537"/>
              <a:gd name="connsiteY1210" fmla="*/ 112713 h 6858000"/>
              <a:gd name="connsiteX1211" fmla="*/ 926306 w 5951537"/>
              <a:gd name="connsiteY1211" fmla="*/ 96044 h 6858000"/>
              <a:gd name="connsiteX1212" fmla="*/ 947737 w 5951537"/>
              <a:gd name="connsiteY1212" fmla="*/ 80963 h 6858000"/>
              <a:gd name="connsiteX1213" fmla="*/ 969168 w 5951537"/>
              <a:gd name="connsiteY1213" fmla="*/ 67469 h 6858000"/>
              <a:gd name="connsiteX1214" fmla="*/ 990600 w 5951537"/>
              <a:gd name="connsiteY1214" fmla="*/ 55562 h 6858000"/>
              <a:gd name="connsiteX1215" fmla="*/ 1012031 w 5951537"/>
              <a:gd name="connsiteY1215" fmla="*/ 47625 h 6858000"/>
              <a:gd name="connsiteX1216" fmla="*/ 1050131 w 5951537"/>
              <a:gd name="connsiteY1216" fmla="*/ 34131 h 6858000"/>
              <a:gd name="connsiteX1217" fmla="*/ 1087437 w 5951537"/>
              <a:gd name="connsiteY1217" fmla="*/ 23019 h 6858000"/>
              <a:gd name="connsiteX1218" fmla="*/ 1123950 w 5951537"/>
              <a:gd name="connsiteY1218" fmla="*/ 14288 h 6858000"/>
              <a:gd name="connsiteX1219" fmla="*/ 1159668 w 5951537"/>
              <a:gd name="connsiteY1219" fmla="*/ 6350 h 6858000"/>
              <a:gd name="connsiteX1220" fmla="*/ 1177131 w 5951537"/>
              <a:gd name="connsiteY1220" fmla="*/ 3969 h 6858000"/>
              <a:gd name="connsiteX1221" fmla="*/ 1193800 w 5951537"/>
              <a:gd name="connsiteY1221"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5951537" h="6858000">
                <a:moveTo>
                  <a:pt x="4983955" y="1685925"/>
                </a:moveTo>
                <a:lnTo>
                  <a:pt x="4963318" y="1688306"/>
                </a:lnTo>
                <a:lnTo>
                  <a:pt x="4943474" y="1689894"/>
                </a:lnTo>
                <a:lnTo>
                  <a:pt x="4922837" y="1693863"/>
                </a:lnTo>
                <a:lnTo>
                  <a:pt x="4903787" y="1697831"/>
                </a:lnTo>
                <a:lnTo>
                  <a:pt x="4884737" y="1704181"/>
                </a:lnTo>
                <a:lnTo>
                  <a:pt x="4866481" y="1710531"/>
                </a:lnTo>
                <a:lnTo>
                  <a:pt x="4848224" y="1717675"/>
                </a:lnTo>
                <a:lnTo>
                  <a:pt x="4829968" y="1725613"/>
                </a:lnTo>
                <a:lnTo>
                  <a:pt x="4812506" y="1734344"/>
                </a:lnTo>
                <a:lnTo>
                  <a:pt x="4795043" y="1743869"/>
                </a:lnTo>
                <a:lnTo>
                  <a:pt x="4779168" y="1754981"/>
                </a:lnTo>
                <a:lnTo>
                  <a:pt x="4764087" y="1766094"/>
                </a:lnTo>
                <a:lnTo>
                  <a:pt x="4749006" y="1778000"/>
                </a:lnTo>
                <a:lnTo>
                  <a:pt x="4733131" y="1789906"/>
                </a:lnTo>
                <a:lnTo>
                  <a:pt x="4719637" y="1803400"/>
                </a:lnTo>
                <a:lnTo>
                  <a:pt x="4706143" y="1817688"/>
                </a:lnTo>
                <a:lnTo>
                  <a:pt x="4694237" y="1831975"/>
                </a:lnTo>
                <a:lnTo>
                  <a:pt x="4681537" y="1847057"/>
                </a:lnTo>
                <a:lnTo>
                  <a:pt x="4670424" y="1862932"/>
                </a:lnTo>
                <a:lnTo>
                  <a:pt x="4659312" y="1879600"/>
                </a:lnTo>
                <a:lnTo>
                  <a:pt x="4650581" y="1896269"/>
                </a:lnTo>
                <a:lnTo>
                  <a:pt x="4641056" y="1913732"/>
                </a:lnTo>
                <a:lnTo>
                  <a:pt x="4633118" y="1931988"/>
                </a:lnTo>
                <a:lnTo>
                  <a:pt x="4625974" y="1950244"/>
                </a:lnTo>
                <a:lnTo>
                  <a:pt x="4620418" y="1968500"/>
                </a:lnTo>
                <a:lnTo>
                  <a:pt x="4614068" y="1987550"/>
                </a:lnTo>
                <a:lnTo>
                  <a:pt x="4610099" y="2006600"/>
                </a:lnTo>
                <a:lnTo>
                  <a:pt x="4606131" y="2027238"/>
                </a:lnTo>
                <a:lnTo>
                  <a:pt x="4603749" y="2047082"/>
                </a:lnTo>
                <a:lnTo>
                  <a:pt x="4602162" y="2067719"/>
                </a:lnTo>
                <a:lnTo>
                  <a:pt x="4602162" y="2088357"/>
                </a:lnTo>
                <a:lnTo>
                  <a:pt x="4602162" y="2108994"/>
                </a:lnTo>
                <a:lnTo>
                  <a:pt x="4603749" y="2129632"/>
                </a:lnTo>
                <a:lnTo>
                  <a:pt x="4606131" y="2149476"/>
                </a:lnTo>
                <a:lnTo>
                  <a:pt x="4610099" y="2170113"/>
                </a:lnTo>
                <a:lnTo>
                  <a:pt x="4614068" y="2189163"/>
                </a:lnTo>
                <a:lnTo>
                  <a:pt x="4620418" y="2208213"/>
                </a:lnTo>
                <a:lnTo>
                  <a:pt x="4625974" y="2226469"/>
                </a:lnTo>
                <a:lnTo>
                  <a:pt x="4633118" y="2244726"/>
                </a:lnTo>
                <a:lnTo>
                  <a:pt x="4641056" y="2262982"/>
                </a:lnTo>
                <a:lnTo>
                  <a:pt x="4650581" y="2280444"/>
                </a:lnTo>
                <a:lnTo>
                  <a:pt x="4659312" y="2297907"/>
                </a:lnTo>
                <a:lnTo>
                  <a:pt x="4670424" y="2313782"/>
                </a:lnTo>
                <a:lnTo>
                  <a:pt x="4681537" y="2328863"/>
                </a:lnTo>
                <a:lnTo>
                  <a:pt x="4694237" y="2343944"/>
                </a:lnTo>
                <a:lnTo>
                  <a:pt x="4706143" y="2359026"/>
                </a:lnTo>
                <a:lnTo>
                  <a:pt x="4719637" y="2373313"/>
                </a:lnTo>
                <a:lnTo>
                  <a:pt x="4733131" y="2386807"/>
                </a:lnTo>
                <a:lnTo>
                  <a:pt x="4749006" y="2398713"/>
                </a:lnTo>
                <a:lnTo>
                  <a:pt x="4764087" y="2411413"/>
                </a:lnTo>
                <a:lnTo>
                  <a:pt x="4779168" y="2422526"/>
                </a:lnTo>
                <a:lnTo>
                  <a:pt x="4795043" y="2432051"/>
                </a:lnTo>
                <a:lnTo>
                  <a:pt x="4812506" y="2442369"/>
                </a:lnTo>
                <a:lnTo>
                  <a:pt x="4829968" y="2451895"/>
                </a:lnTo>
                <a:lnTo>
                  <a:pt x="4848224" y="2459832"/>
                </a:lnTo>
                <a:lnTo>
                  <a:pt x="4866481" y="2466976"/>
                </a:lnTo>
                <a:lnTo>
                  <a:pt x="4884737" y="2472532"/>
                </a:lnTo>
                <a:lnTo>
                  <a:pt x="4903787" y="2478882"/>
                </a:lnTo>
                <a:lnTo>
                  <a:pt x="4922837" y="2482851"/>
                </a:lnTo>
                <a:lnTo>
                  <a:pt x="4943474" y="2486026"/>
                </a:lnTo>
                <a:lnTo>
                  <a:pt x="4963318" y="2489201"/>
                </a:lnTo>
                <a:lnTo>
                  <a:pt x="4983955" y="2490788"/>
                </a:lnTo>
                <a:lnTo>
                  <a:pt x="5004593" y="2490788"/>
                </a:lnTo>
                <a:lnTo>
                  <a:pt x="5025231" y="2490788"/>
                </a:lnTo>
                <a:lnTo>
                  <a:pt x="5045074" y="2489201"/>
                </a:lnTo>
                <a:lnTo>
                  <a:pt x="5065712" y="2486026"/>
                </a:lnTo>
                <a:lnTo>
                  <a:pt x="5085555" y="2482851"/>
                </a:lnTo>
                <a:lnTo>
                  <a:pt x="5105399" y="2478882"/>
                </a:lnTo>
                <a:lnTo>
                  <a:pt x="5124449" y="2472532"/>
                </a:lnTo>
                <a:lnTo>
                  <a:pt x="5142705" y="2466976"/>
                </a:lnTo>
                <a:lnTo>
                  <a:pt x="5160962" y="2459832"/>
                </a:lnTo>
                <a:lnTo>
                  <a:pt x="5179218" y="2451895"/>
                </a:lnTo>
                <a:lnTo>
                  <a:pt x="5196680" y="2442369"/>
                </a:lnTo>
                <a:lnTo>
                  <a:pt x="5213349" y="2432051"/>
                </a:lnTo>
                <a:lnTo>
                  <a:pt x="5230018" y="2422526"/>
                </a:lnTo>
                <a:lnTo>
                  <a:pt x="5245099" y="2411413"/>
                </a:lnTo>
                <a:lnTo>
                  <a:pt x="5260180" y="2398713"/>
                </a:lnTo>
                <a:lnTo>
                  <a:pt x="5275262" y="2386807"/>
                </a:lnTo>
                <a:lnTo>
                  <a:pt x="5289549" y="2373313"/>
                </a:lnTo>
                <a:lnTo>
                  <a:pt x="5302249" y="2359026"/>
                </a:lnTo>
                <a:lnTo>
                  <a:pt x="5314949" y="2343944"/>
                </a:lnTo>
                <a:lnTo>
                  <a:pt x="5326855" y="2328863"/>
                </a:lnTo>
                <a:lnTo>
                  <a:pt x="5337968" y="2313782"/>
                </a:lnTo>
                <a:lnTo>
                  <a:pt x="5349080" y="2297907"/>
                </a:lnTo>
                <a:lnTo>
                  <a:pt x="5358605" y="2280444"/>
                </a:lnTo>
                <a:lnTo>
                  <a:pt x="5367337" y="2262982"/>
                </a:lnTo>
                <a:lnTo>
                  <a:pt x="5375274" y="2244726"/>
                </a:lnTo>
                <a:lnTo>
                  <a:pt x="5382418" y="2226469"/>
                </a:lnTo>
                <a:lnTo>
                  <a:pt x="5388768" y="2208213"/>
                </a:lnTo>
                <a:lnTo>
                  <a:pt x="5395118" y="2189163"/>
                </a:lnTo>
                <a:lnTo>
                  <a:pt x="5399087" y="2170113"/>
                </a:lnTo>
                <a:lnTo>
                  <a:pt x="5403055" y="2149476"/>
                </a:lnTo>
                <a:lnTo>
                  <a:pt x="5404643" y="2129632"/>
                </a:lnTo>
                <a:lnTo>
                  <a:pt x="5407024" y="2108994"/>
                </a:lnTo>
                <a:lnTo>
                  <a:pt x="5407024" y="2088357"/>
                </a:lnTo>
                <a:lnTo>
                  <a:pt x="5407024" y="2067719"/>
                </a:lnTo>
                <a:lnTo>
                  <a:pt x="5404643" y="2047082"/>
                </a:lnTo>
                <a:lnTo>
                  <a:pt x="5403055" y="2027238"/>
                </a:lnTo>
                <a:lnTo>
                  <a:pt x="5399087" y="2006600"/>
                </a:lnTo>
                <a:lnTo>
                  <a:pt x="5395118" y="1987550"/>
                </a:lnTo>
                <a:lnTo>
                  <a:pt x="5388768" y="1968500"/>
                </a:lnTo>
                <a:lnTo>
                  <a:pt x="5382418" y="1950244"/>
                </a:lnTo>
                <a:lnTo>
                  <a:pt x="5375274" y="1931988"/>
                </a:lnTo>
                <a:lnTo>
                  <a:pt x="5367337" y="1913732"/>
                </a:lnTo>
                <a:lnTo>
                  <a:pt x="5358605" y="1896269"/>
                </a:lnTo>
                <a:lnTo>
                  <a:pt x="5349080" y="1879600"/>
                </a:lnTo>
                <a:lnTo>
                  <a:pt x="5337968" y="1862932"/>
                </a:lnTo>
                <a:lnTo>
                  <a:pt x="5326855" y="1847057"/>
                </a:lnTo>
                <a:lnTo>
                  <a:pt x="5314949" y="1831975"/>
                </a:lnTo>
                <a:lnTo>
                  <a:pt x="5302249" y="1817688"/>
                </a:lnTo>
                <a:lnTo>
                  <a:pt x="5289549" y="1803400"/>
                </a:lnTo>
                <a:lnTo>
                  <a:pt x="5275262" y="1789906"/>
                </a:lnTo>
                <a:lnTo>
                  <a:pt x="5260180" y="1778000"/>
                </a:lnTo>
                <a:lnTo>
                  <a:pt x="5245099" y="1766094"/>
                </a:lnTo>
                <a:lnTo>
                  <a:pt x="5230018" y="1754981"/>
                </a:lnTo>
                <a:lnTo>
                  <a:pt x="5213349" y="1743869"/>
                </a:lnTo>
                <a:lnTo>
                  <a:pt x="5196680" y="1734344"/>
                </a:lnTo>
                <a:lnTo>
                  <a:pt x="5179218" y="1725613"/>
                </a:lnTo>
                <a:lnTo>
                  <a:pt x="5160962" y="1717675"/>
                </a:lnTo>
                <a:lnTo>
                  <a:pt x="5142705" y="1710531"/>
                </a:lnTo>
                <a:lnTo>
                  <a:pt x="5124449" y="1704181"/>
                </a:lnTo>
                <a:lnTo>
                  <a:pt x="5105399" y="1697831"/>
                </a:lnTo>
                <a:lnTo>
                  <a:pt x="5085555" y="1693863"/>
                </a:lnTo>
                <a:lnTo>
                  <a:pt x="5065712" y="1689894"/>
                </a:lnTo>
                <a:lnTo>
                  <a:pt x="5045074" y="1688306"/>
                </a:lnTo>
                <a:lnTo>
                  <a:pt x="5025231" y="1685925"/>
                </a:lnTo>
                <a:lnTo>
                  <a:pt x="5004593" y="1685925"/>
                </a:lnTo>
                <a:close/>
                <a:moveTo>
                  <a:pt x="1211262" y="0"/>
                </a:moveTo>
                <a:lnTo>
                  <a:pt x="1227137" y="0"/>
                </a:lnTo>
                <a:lnTo>
                  <a:pt x="1243806" y="0"/>
                </a:lnTo>
                <a:lnTo>
                  <a:pt x="1259681" y="794"/>
                </a:lnTo>
                <a:lnTo>
                  <a:pt x="1276350" y="3175"/>
                </a:lnTo>
                <a:lnTo>
                  <a:pt x="1291431" y="6350"/>
                </a:lnTo>
                <a:lnTo>
                  <a:pt x="1306512" y="10319"/>
                </a:lnTo>
                <a:lnTo>
                  <a:pt x="1321593" y="15081"/>
                </a:lnTo>
                <a:lnTo>
                  <a:pt x="1335881" y="21431"/>
                </a:lnTo>
                <a:lnTo>
                  <a:pt x="1350168" y="28575"/>
                </a:lnTo>
                <a:lnTo>
                  <a:pt x="1362868" y="37306"/>
                </a:lnTo>
                <a:lnTo>
                  <a:pt x="1377156" y="47625"/>
                </a:lnTo>
                <a:lnTo>
                  <a:pt x="1390650" y="58737"/>
                </a:lnTo>
                <a:lnTo>
                  <a:pt x="1402556" y="70644"/>
                </a:lnTo>
                <a:lnTo>
                  <a:pt x="1414462" y="84931"/>
                </a:lnTo>
                <a:lnTo>
                  <a:pt x="1427162" y="100012"/>
                </a:lnTo>
                <a:lnTo>
                  <a:pt x="1438275" y="116681"/>
                </a:lnTo>
                <a:lnTo>
                  <a:pt x="1449387" y="135731"/>
                </a:lnTo>
                <a:lnTo>
                  <a:pt x="1458912" y="154781"/>
                </a:lnTo>
                <a:lnTo>
                  <a:pt x="1469231" y="177006"/>
                </a:lnTo>
                <a:lnTo>
                  <a:pt x="1479550" y="200819"/>
                </a:lnTo>
                <a:lnTo>
                  <a:pt x="1488281" y="226219"/>
                </a:lnTo>
                <a:lnTo>
                  <a:pt x="1497012" y="250825"/>
                </a:lnTo>
                <a:lnTo>
                  <a:pt x="1504156" y="275431"/>
                </a:lnTo>
                <a:lnTo>
                  <a:pt x="1508918" y="298450"/>
                </a:lnTo>
                <a:lnTo>
                  <a:pt x="1512887" y="320675"/>
                </a:lnTo>
                <a:lnTo>
                  <a:pt x="1516062" y="342106"/>
                </a:lnTo>
                <a:lnTo>
                  <a:pt x="1516856" y="362744"/>
                </a:lnTo>
                <a:lnTo>
                  <a:pt x="1517650" y="381794"/>
                </a:lnTo>
                <a:lnTo>
                  <a:pt x="1516856" y="400050"/>
                </a:lnTo>
                <a:lnTo>
                  <a:pt x="1513681" y="417512"/>
                </a:lnTo>
                <a:lnTo>
                  <a:pt x="1511300" y="434181"/>
                </a:lnTo>
                <a:lnTo>
                  <a:pt x="1506537" y="450850"/>
                </a:lnTo>
                <a:lnTo>
                  <a:pt x="1500981" y="465931"/>
                </a:lnTo>
                <a:lnTo>
                  <a:pt x="1494631" y="480219"/>
                </a:lnTo>
                <a:lnTo>
                  <a:pt x="1486693" y="494506"/>
                </a:lnTo>
                <a:lnTo>
                  <a:pt x="1478756" y="507206"/>
                </a:lnTo>
                <a:lnTo>
                  <a:pt x="1469231" y="519906"/>
                </a:lnTo>
                <a:lnTo>
                  <a:pt x="1458912" y="531812"/>
                </a:lnTo>
                <a:lnTo>
                  <a:pt x="1447800" y="542925"/>
                </a:lnTo>
                <a:lnTo>
                  <a:pt x="1435893" y="554038"/>
                </a:lnTo>
                <a:lnTo>
                  <a:pt x="1423193" y="564356"/>
                </a:lnTo>
                <a:lnTo>
                  <a:pt x="1409700" y="573881"/>
                </a:lnTo>
                <a:lnTo>
                  <a:pt x="1395412" y="583406"/>
                </a:lnTo>
                <a:lnTo>
                  <a:pt x="1381125" y="592138"/>
                </a:lnTo>
                <a:lnTo>
                  <a:pt x="1365250" y="601662"/>
                </a:lnTo>
                <a:lnTo>
                  <a:pt x="1332706" y="617538"/>
                </a:lnTo>
                <a:lnTo>
                  <a:pt x="1298575" y="632619"/>
                </a:lnTo>
                <a:lnTo>
                  <a:pt x="1262062" y="646113"/>
                </a:lnTo>
                <a:lnTo>
                  <a:pt x="1223962" y="660400"/>
                </a:lnTo>
                <a:lnTo>
                  <a:pt x="1201737" y="666750"/>
                </a:lnTo>
                <a:lnTo>
                  <a:pt x="1177925" y="671513"/>
                </a:lnTo>
                <a:lnTo>
                  <a:pt x="1153318" y="673100"/>
                </a:lnTo>
                <a:lnTo>
                  <a:pt x="1127918" y="674688"/>
                </a:lnTo>
                <a:lnTo>
                  <a:pt x="1101725" y="673100"/>
                </a:lnTo>
                <a:lnTo>
                  <a:pt x="1075531" y="671513"/>
                </a:lnTo>
                <a:lnTo>
                  <a:pt x="1047750" y="667544"/>
                </a:lnTo>
                <a:lnTo>
                  <a:pt x="1020762" y="663575"/>
                </a:lnTo>
                <a:lnTo>
                  <a:pt x="993775" y="657225"/>
                </a:lnTo>
                <a:lnTo>
                  <a:pt x="965993" y="650081"/>
                </a:lnTo>
                <a:lnTo>
                  <a:pt x="939006" y="642144"/>
                </a:lnTo>
                <a:lnTo>
                  <a:pt x="911225" y="634206"/>
                </a:lnTo>
                <a:lnTo>
                  <a:pt x="885031" y="624681"/>
                </a:lnTo>
                <a:lnTo>
                  <a:pt x="859631" y="615950"/>
                </a:lnTo>
                <a:lnTo>
                  <a:pt x="810418" y="595313"/>
                </a:lnTo>
                <a:lnTo>
                  <a:pt x="788987" y="609600"/>
                </a:lnTo>
                <a:lnTo>
                  <a:pt x="768350" y="624681"/>
                </a:lnTo>
                <a:lnTo>
                  <a:pt x="746125" y="641350"/>
                </a:lnTo>
                <a:lnTo>
                  <a:pt x="724693" y="658019"/>
                </a:lnTo>
                <a:lnTo>
                  <a:pt x="704056" y="677863"/>
                </a:lnTo>
                <a:lnTo>
                  <a:pt x="682625" y="696913"/>
                </a:lnTo>
                <a:lnTo>
                  <a:pt x="661987" y="719138"/>
                </a:lnTo>
                <a:lnTo>
                  <a:pt x="641350" y="741363"/>
                </a:lnTo>
                <a:lnTo>
                  <a:pt x="619918" y="765969"/>
                </a:lnTo>
                <a:lnTo>
                  <a:pt x="599281" y="792163"/>
                </a:lnTo>
                <a:lnTo>
                  <a:pt x="580231" y="819150"/>
                </a:lnTo>
                <a:lnTo>
                  <a:pt x="560387" y="848519"/>
                </a:lnTo>
                <a:lnTo>
                  <a:pt x="542131" y="878681"/>
                </a:lnTo>
                <a:lnTo>
                  <a:pt x="523875" y="911225"/>
                </a:lnTo>
                <a:lnTo>
                  <a:pt x="505618" y="946150"/>
                </a:lnTo>
                <a:lnTo>
                  <a:pt x="488156" y="981075"/>
                </a:lnTo>
                <a:lnTo>
                  <a:pt x="472281" y="1019969"/>
                </a:lnTo>
                <a:lnTo>
                  <a:pt x="456406" y="1059656"/>
                </a:lnTo>
                <a:lnTo>
                  <a:pt x="441325" y="1100931"/>
                </a:lnTo>
                <a:lnTo>
                  <a:pt x="428625" y="1144588"/>
                </a:lnTo>
                <a:lnTo>
                  <a:pt x="415131" y="1189831"/>
                </a:lnTo>
                <a:lnTo>
                  <a:pt x="404018" y="1237456"/>
                </a:lnTo>
                <a:lnTo>
                  <a:pt x="393700" y="1288256"/>
                </a:lnTo>
                <a:lnTo>
                  <a:pt x="384968" y="1339850"/>
                </a:lnTo>
                <a:lnTo>
                  <a:pt x="377031" y="1393825"/>
                </a:lnTo>
                <a:lnTo>
                  <a:pt x="369887" y="1450181"/>
                </a:lnTo>
                <a:lnTo>
                  <a:pt x="364331" y="1508919"/>
                </a:lnTo>
                <a:lnTo>
                  <a:pt x="361156" y="1570831"/>
                </a:lnTo>
                <a:lnTo>
                  <a:pt x="358775" y="1633538"/>
                </a:lnTo>
                <a:lnTo>
                  <a:pt x="358775" y="1699419"/>
                </a:lnTo>
                <a:lnTo>
                  <a:pt x="359568" y="1768475"/>
                </a:lnTo>
                <a:lnTo>
                  <a:pt x="361156" y="1839119"/>
                </a:lnTo>
                <a:lnTo>
                  <a:pt x="502443" y="1839119"/>
                </a:lnTo>
                <a:lnTo>
                  <a:pt x="503237" y="1871663"/>
                </a:lnTo>
                <a:lnTo>
                  <a:pt x="506412" y="1913731"/>
                </a:lnTo>
                <a:lnTo>
                  <a:pt x="509587" y="1965325"/>
                </a:lnTo>
                <a:lnTo>
                  <a:pt x="516731" y="2025650"/>
                </a:lnTo>
                <a:lnTo>
                  <a:pt x="524668" y="2091531"/>
                </a:lnTo>
                <a:lnTo>
                  <a:pt x="531018" y="2126457"/>
                </a:lnTo>
                <a:lnTo>
                  <a:pt x="536575" y="2162969"/>
                </a:lnTo>
                <a:lnTo>
                  <a:pt x="543718" y="2201863"/>
                </a:lnTo>
                <a:lnTo>
                  <a:pt x="551656" y="2239963"/>
                </a:lnTo>
                <a:lnTo>
                  <a:pt x="561181" y="2280444"/>
                </a:lnTo>
                <a:lnTo>
                  <a:pt x="571500" y="2320925"/>
                </a:lnTo>
                <a:lnTo>
                  <a:pt x="582612" y="2362994"/>
                </a:lnTo>
                <a:lnTo>
                  <a:pt x="594518" y="2405063"/>
                </a:lnTo>
                <a:lnTo>
                  <a:pt x="608806" y="2447925"/>
                </a:lnTo>
                <a:lnTo>
                  <a:pt x="623887" y="2489994"/>
                </a:lnTo>
                <a:lnTo>
                  <a:pt x="639762" y="2533650"/>
                </a:lnTo>
                <a:lnTo>
                  <a:pt x="657225" y="2577306"/>
                </a:lnTo>
                <a:lnTo>
                  <a:pt x="676275" y="2620169"/>
                </a:lnTo>
                <a:lnTo>
                  <a:pt x="696912" y="2663031"/>
                </a:lnTo>
                <a:lnTo>
                  <a:pt x="719137" y="2705894"/>
                </a:lnTo>
                <a:lnTo>
                  <a:pt x="742950" y="2748757"/>
                </a:lnTo>
                <a:lnTo>
                  <a:pt x="768350" y="2790032"/>
                </a:lnTo>
                <a:lnTo>
                  <a:pt x="796131" y="2831306"/>
                </a:lnTo>
                <a:lnTo>
                  <a:pt x="824706" y="2871788"/>
                </a:lnTo>
                <a:lnTo>
                  <a:pt x="855662" y="2911475"/>
                </a:lnTo>
                <a:lnTo>
                  <a:pt x="888206" y="2948781"/>
                </a:lnTo>
                <a:lnTo>
                  <a:pt x="923925" y="2986088"/>
                </a:lnTo>
                <a:lnTo>
                  <a:pt x="944562" y="3007519"/>
                </a:lnTo>
                <a:lnTo>
                  <a:pt x="966787" y="3028950"/>
                </a:lnTo>
                <a:lnTo>
                  <a:pt x="989012" y="3049588"/>
                </a:lnTo>
                <a:lnTo>
                  <a:pt x="1012825" y="3068638"/>
                </a:lnTo>
                <a:lnTo>
                  <a:pt x="1035843" y="3087688"/>
                </a:lnTo>
                <a:lnTo>
                  <a:pt x="1060450" y="3105944"/>
                </a:lnTo>
                <a:lnTo>
                  <a:pt x="1085850" y="3123406"/>
                </a:lnTo>
                <a:lnTo>
                  <a:pt x="1111250" y="3139282"/>
                </a:lnTo>
                <a:lnTo>
                  <a:pt x="1135856" y="3155950"/>
                </a:lnTo>
                <a:lnTo>
                  <a:pt x="1162843" y="3171032"/>
                </a:lnTo>
                <a:lnTo>
                  <a:pt x="1189831" y="3186113"/>
                </a:lnTo>
                <a:lnTo>
                  <a:pt x="1217612" y="3200400"/>
                </a:lnTo>
                <a:lnTo>
                  <a:pt x="1245393" y="3213100"/>
                </a:lnTo>
                <a:lnTo>
                  <a:pt x="1273968" y="3226594"/>
                </a:lnTo>
                <a:lnTo>
                  <a:pt x="1302543" y="3237706"/>
                </a:lnTo>
                <a:lnTo>
                  <a:pt x="1331912" y="3249613"/>
                </a:lnTo>
                <a:lnTo>
                  <a:pt x="1362075" y="3259931"/>
                </a:lnTo>
                <a:lnTo>
                  <a:pt x="1392237" y="3270250"/>
                </a:lnTo>
                <a:lnTo>
                  <a:pt x="1423987" y="3278981"/>
                </a:lnTo>
                <a:lnTo>
                  <a:pt x="1454943" y="3288507"/>
                </a:lnTo>
                <a:lnTo>
                  <a:pt x="1487487" y="3295650"/>
                </a:lnTo>
                <a:lnTo>
                  <a:pt x="1520031" y="3303588"/>
                </a:lnTo>
                <a:lnTo>
                  <a:pt x="1552575" y="3309144"/>
                </a:lnTo>
                <a:lnTo>
                  <a:pt x="1585912" y="3315494"/>
                </a:lnTo>
                <a:lnTo>
                  <a:pt x="1620043" y="3320256"/>
                </a:lnTo>
                <a:lnTo>
                  <a:pt x="1654968" y="3325019"/>
                </a:lnTo>
                <a:lnTo>
                  <a:pt x="1689893" y="3328988"/>
                </a:lnTo>
                <a:lnTo>
                  <a:pt x="1725612" y="3332163"/>
                </a:lnTo>
                <a:lnTo>
                  <a:pt x="1762125" y="3334544"/>
                </a:lnTo>
                <a:lnTo>
                  <a:pt x="1798637" y="3336132"/>
                </a:lnTo>
                <a:lnTo>
                  <a:pt x="1835150" y="3336925"/>
                </a:lnTo>
                <a:lnTo>
                  <a:pt x="1872456" y="3337719"/>
                </a:lnTo>
                <a:lnTo>
                  <a:pt x="1909762" y="3336925"/>
                </a:lnTo>
                <a:lnTo>
                  <a:pt x="1947068" y="3336132"/>
                </a:lnTo>
                <a:lnTo>
                  <a:pt x="1983581" y="3334544"/>
                </a:lnTo>
                <a:lnTo>
                  <a:pt x="2019300" y="3332163"/>
                </a:lnTo>
                <a:lnTo>
                  <a:pt x="2055812" y="3328988"/>
                </a:lnTo>
                <a:lnTo>
                  <a:pt x="2089944" y="3325019"/>
                </a:lnTo>
                <a:lnTo>
                  <a:pt x="2124869" y="3320256"/>
                </a:lnTo>
                <a:lnTo>
                  <a:pt x="2159000" y="3315494"/>
                </a:lnTo>
                <a:lnTo>
                  <a:pt x="2192337" y="3309144"/>
                </a:lnTo>
                <a:lnTo>
                  <a:pt x="2225675" y="3303588"/>
                </a:lnTo>
                <a:lnTo>
                  <a:pt x="2258219" y="3295650"/>
                </a:lnTo>
                <a:lnTo>
                  <a:pt x="2289969" y="3288507"/>
                </a:lnTo>
                <a:lnTo>
                  <a:pt x="2321719" y="3278981"/>
                </a:lnTo>
                <a:lnTo>
                  <a:pt x="2352675" y="3270250"/>
                </a:lnTo>
                <a:lnTo>
                  <a:pt x="2382837" y="3259931"/>
                </a:lnTo>
                <a:lnTo>
                  <a:pt x="2413000" y="3249613"/>
                </a:lnTo>
                <a:lnTo>
                  <a:pt x="2442369" y="3237706"/>
                </a:lnTo>
                <a:lnTo>
                  <a:pt x="2471737" y="3226594"/>
                </a:lnTo>
                <a:lnTo>
                  <a:pt x="2500312" y="3213100"/>
                </a:lnTo>
                <a:lnTo>
                  <a:pt x="2527300" y="3200400"/>
                </a:lnTo>
                <a:lnTo>
                  <a:pt x="2555081" y="3186113"/>
                </a:lnTo>
                <a:lnTo>
                  <a:pt x="2582069" y="3171032"/>
                </a:lnTo>
                <a:lnTo>
                  <a:pt x="2609056" y="3155950"/>
                </a:lnTo>
                <a:lnTo>
                  <a:pt x="2635250" y="3139282"/>
                </a:lnTo>
                <a:lnTo>
                  <a:pt x="2660650" y="3123406"/>
                </a:lnTo>
                <a:lnTo>
                  <a:pt x="2684462" y="3105944"/>
                </a:lnTo>
                <a:lnTo>
                  <a:pt x="2709069" y="3087688"/>
                </a:lnTo>
                <a:lnTo>
                  <a:pt x="2732087" y="3068638"/>
                </a:lnTo>
                <a:lnTo>
                  <a:pt x="2755900" y="3049588"/>
                </a:lnTo>
                <a:lnTo>
                  <a:pt x="2778919" y="3028950"/>
                </a:lnTo>
                <a:lnTo>
                  <a:pt x="2800350" y="3007519"/>
                </a:lnTo>
                <a:lnTo>
                  <a:pt x="2822575" y="2986088"/>
                </a:lnTo>
                <a:lnTo>
                  <a:pt x="2856706" y="2948781"/>
                </a:lnTo>
                <a:lnTo>
                  <a:pt x="2889250" y="2911475"/>
                </a:lnTo>
                <a:lnTo>
                  <a:pt x="2920206" y="2871788"/>
                </a:lnTo>
                <a:lnTo>
                  <a:pt x="2949575" y="2831306"/>
                </a:lnTo>
                <a:lnTo>
                  <a:pt x="2976562" y="2790032"/>
                </a:lnTo>
                <a:lnTo>
                  <a:pt x="3002756" y="2748757"/>
                </a:lnTo>
                <a:lnTo>
                  <a:pt x="3025775" y="2705894"/>
                </a:lnTo>
                <a:lnTo>
                  <a:pt x="3048000" y="2663031"/>
                </a:lnTo>
                <a:lnTo>
                  <a:pt x="3068637" y="2620169"/>
                </a:lnTo>
                <a:lnTo>
                  <a:pt x="3087687" y="2577306"/>
                </a:lnTo>
                <a:lnTo>
                  <a:pt x="3105943" y="2533650"/>
                </a:lnTo>
                <a:lnTo>
                  <a:pt x="3121819" y="2489994"/>
                </a:lnTo>
                <a:lnTo>
                  <a:pt x="3136900" y="2447925"/>
                </a:lnTo>
                <a:lnTo>
                  <a:pt x="3150393" y="2405063"/>
                </a:lnTo>
                <a:lnTo>
                  <a:pt x="3162300" y="2362994"/>
                </a:lnTo>
                <a:lnTo>
                  <a:pt x="3175000" y="2320925"/>
                </a:lnTo>
                <a:lnTo>
                  <a:pt x="3184525" y="2280444"/>
                </a:lnTo>
                <a:lnTo>
                  <a:pt x="3194050" y="2239963"/>
                </a:lnTo>
                <a:lnTo>
                  <a:pt x="3201987" y="2201863"/>
                </a:lnTo>
                <a:lnTo>
                  <a:pt x="3209131" y="2162969"/>
                </a:lnTo>
                <a:lnTo>
                  <a:pt x="3215481" y="2126457"/>
                </a:lnTo>
                <a:lnTo>
                  <a:pt x="3220243" y="2091531"/>
                </a:lnTo>
                <a:lnTo>
                  <a:pt x="3229769" y="2025650"/>
                </a:lnTo>
                <a:lnTo>
                  <a:pt x="3235325" y="1965325"/>
                </a:lnTo>
                <a:lnTo>
                  <a:pt x="3239293" y="1913731"/>
                </a:lnTo>
                <a:lnTo>
                  <a:pt x="3241675" y="1871663"/>
                </a:lnTo>
                <a:lnTo>
                  <a:pt x="3242469" y="1839119"/>
                </a:lnTo>
                <a:lnTo>
                  <a:pt x="3383756" y="1839119"/>
                </a:lnTo>
                <a:lnTo>
                  <a:pt x="3386137" y="1768475"/>
                </a:lnTo>
                <a:lnTo>
                  <a:pt x="3387725" y="1699419"/>
                </a:lnTo>
                <a:lnTo>
                  <a:pt x="3386137" y="1633538"/>
                </a:lnTo>
                <a:lnTo>
                  <a:pt x="3384550" y="1570831"/>
                </a:lnTo>
                <a:lnTo>
                  <a:pt x="3380581" y="1508919"/>
                </a:lnTo>
                <a:lnTo>
                  <a:pt x="3375025" y="1450181"/>
                </a:lnTo>
                <a:lnTo>
                  <a:pt x="3367881" y="1393825"/>
                </a:lnTo>
                <a:lnTo>
                  <a:pt x="3360737" y="1339850"/>
                </a:lnTo>
                <a:lnTo>
                  <a:pt x="3352006" y="1288256"/>
                </a:lnTo>
                <a:lnTo>
                  <a:pt x="3340893" y="1237456"/>
                </a:lnTo>
                <a:lnTo>
                  <a:pt x="3329781" y="1189831"/>
                </a:lnTo>
                <a:lnTo>
                  <a:pt x="3316287" y="1144588"/>
                </a:lnTo>
                <a:lnTo>
                  <a:pt x="3303587" y="1100931"/>
                </a:lnTo>
                <a:lnTo>
                  <a:pt x="3289300" y="1059656"/>
                </a:lnTo>
                <a:lnTo>
                  <a:pt x="3272631" y="1019969"/>
                </a:lnTo>
                <a:lnTo>
                  <a:pt x="3256756" y="981075"/>
                </a:lnTo>
                <a:lnTo>
                  <a:pt x="3239293" y="946150"/>
                </a:lnTo>
                <a:lnTo>
                  <a:pt x="3222625" y="911225"/>
                </a:lnTo>
                <a:lnTo>
                  <a:pt x="3204369" y="878681"/>
                </a:lnTo>
                <a:lnTo>
                  <a:pt x="3184525" y="848519"/>
                </a:lnTo>
                <a:lnTo>
                  <a:pt x="3165475" y="819150"/>
                </a:lnTo>
                <a:lnTo>
                  <a:pt x="3145631" y="792163"/>
                </a:lnTo>
                <a:lnTo>
                  <a:pt x="3124993" y="765969"/>
                </a:lnTo>
                <a:lnTo>
                  <a:pt x="3105150" y="741363"/>
                </a:lnTo>
                <a:lnTo>
                  <a:pt x="3083719" y="719138"/>
                </a:lnTo>
                <a:lnTo>
                  <a:pt x="3062287" y="696913"/>
                </a:lnTo>
                <a:lnTo>
                  <a:pt x="3040856" y="677863"/>
                </a:lnTo>
                <a:lnTo>
                  <a:pt x="3019425" y="658019"/>
                </a:lnTo>
                <a:lnTo>
                  <a:pt x="2998787" y="641350"/>
                </a:lnTo>
                <a:lnTo>
                  <a:pt x="2977356" y="624681"/>
                </a:lnTo>
                <a:lnTo>
                  <a:pt x="2955925" y="609600"/>
                </a:lnTo>
                <a:lnTo>
                  <a:pt x="2934493" y="595313"/>
                </a:lnTo>
                <a:lnTo>
                  <a:pt x="2886075" y="615950"/>
                </a:lnTo>
                <a:lnTo>
                  <a:pt x="2859881" y="624681"/>
                </a:lnTo>
                <a:lnTo>
                  <a:pt x="2833687" y="634206"/>
                </a:lnTo>
                <a:lnTo>
                  <a:pt x="2807493" y="642144"/>
                </a:lnTo>
                <a:lnTo>
                  <a:pt x="2779712" y="650081"/>
                </a:lnTo>
                <a:lnTo>
                  <a:pt x="2752725" y="657225"/>
                </a:lnTo>
                <a:lnTo>
                  <a:pt x="2724943" y="663575"/>
                </a:lnTo>
                <a:lnTo>
                  <a:pt x="2697956" y="667544"/>
                </a:lnTo>
                <a:lnTo>
                  <a:pt x="2670175" y="671513"/>
                </a:lnTo>
                <a:lnTo>
                  <a:pt x="2643187" y="673100"/>
                </a:lnTo>
                <a:lnTo>
                  <a:pt x="2617787" y="674688"/>
                </a:lnTo>
                <a:lnTo>
                  <a:pt x="2591593" y="673100"/>
                </a:lnTo>
                <a:lnTo>
                  <a:pt x="2566987" y="671513"/>
                </a:lnTo>
                <a:lnTo>
                  <a:pt x="2543969" y="666750"/>
                </a:lnTo>
                <a:lnTo>
                  <a:pt x="2520950" y="660400"/>
                </a:lnTo>
                <a:lnTo>
                  <a:pt x="2482850" y="646113"/>
                </a:lnTo>
                <a:lnTo>
                  <a:pt x="2446337" y="632619"/>
                </a:lnTo>
                <a:lnTo>
                  <a:pt x="2412206" y="617538"/>
                </a:lnTo>
                <a:lnTo>
                  <a:pt x="2379662" y="601662"/>
                </a:lnTo>
                <a:lnTo>
                  <a:pt x="2364581" y="592138"/>
                </a:lnTo>
                <a:lnTo>
                  <a:pt x="2349500" y="583406"/>
                </a:lnTo>
                <a:lnTo>
                  <a:pt x="2335212" y="573881"/>
                </a:lnTo>
                <a:lnTo>
                  <a:pt x="2321719" y="564356"/>
                </a:lnTo>
                <a:lnTo>
                  <a:pt x="2309812" y="554038"/>
                </a:lnTo>
                <a:lnTo>
                  <a:pt x="2297906" y="542925"/>
                </a:lnTo>
                <a:lnTo>
                  <a:pt x="2286793" y="531812"/>
                </a:lnTo>
                <a:lnTo>
                  <a:pt x="2276475" y="519906"/>
                </a:lnTo>
                <a:lnTo>
                  <a:pt x="2266156" y="507206"/>
                </a:lnTo>
                <a:lnTo>
                  <a:pt x="2258219" y="494506"/>
                </a:lnTo>
                <a:lnTo>
                  <a:pt x="2251075" y="480219"/>
                </a:lnTo>
                <a:lnTo>
                  <a:pt x="2243931" y="465931"/>
                </a:lnTo>
                <a:lnTo>
                  <a:pt x="2239169" y="450850"/>
                </a:lnTo>
                <a:lnTo>
                  <a:pt x="2233612" y="434181"/>
                </a:lnTo>
                <a:lnTo>
                  <a:pt x="2231231" y="417512"/>
                </a:lnTo>
                <a:lnTo>
                  <a:pt x="2228850" y="400050"/>
                </a:lnTo>
                <a:lnTo>
                  <a:pt x="2228056" y="381794"/>
                </a:lnTo>
                <a:lnTo>
                  <a:pt x="2228056" y="362744"/>
                </a:lnTo>
                <a:lnTo>
                  <a:pt x="2228850" y="342106"/>
                </a:lnTo>
                <a:lnTo>
                  <a:pt x="2232025" y="320675"/>
                </a:lnTo>
                <a:lnTo>
                  <a:pt x="2235993" y="298450"/>
                </a:lnTo>
                <a:lnTo>
                  <a:pt x="2240756" y="275431"/>
                </a:lnTo>
                <a:lnTo>
                  <a:pt x="2247900" y="250825"/>
                </a:lnTo>
                <a:lnTo>
                  <a:pt x="2256631" y="226219"/>
                </a:lnTo>
                <a:lnTo>
                  <a:pt x="2265362" y="200819"/>
                </a:lnTo>
                <a:lnTo>
                  <a:pt x="2275681" y="177006"/>
                </a:lnTo>
                <a:lnTo>
                  <a:pt x="2286000" y="154781"/>
                </a:lnTo>
                <a:lnTo>
                  <a:pt x="2295525" y="135731"/>
                </a:lnTo>
                <a:lnTo>
                  <a:pt x="2306637" y="116681"/>
                </a:lnTo>
                <a:lnTo>
                  <a:pt x="2319337" y="100012"/>
                </a:lnTo>
                <a:lnTo>
                  <a:pt x="2330450" y="84931"/>
                </a:lnTo>
                <a:lnTo>
                  <a:pt x="2342356" y="70644"/>
                </a:lnTo>
                <a:lnTo>
                  <a:pt x="2355850" y="58737"/>
                </a:lnTo>
                <a:lnTo>
                  <a:pt x="2368550" y="47625"/>
                </a:lnTo>
                <a:lnTo>
                  <a:pt x="2382043" y="37306"/>
                </a:lnTo>
                <a:lnTo>
                  <a:pt x="2396331" y="28575"/>
                </a:lnTo>
                <a:lnTo>
                  <a:pt x="2409825" y="21431"/>
                </a:lnTo>
                <a:lnTo>
                  <a:pt x="2424112" y="15081"/>
                </a:lnTo>
                <a:lnTo>
                  <a:pt x="2438400" y="10319"/>
                </a:lnTo>
                <a:lnTo>
                  <a:pt x="2453481" y="6350"/>
                </a:lnTo>
                <a:lnTo>
                  <a:pt x="2470150" y="3175"/>
                </a:lnTo>
                <a:lnTo>
                  <a:pt x="2485231" y="794"/>
                </a:lnTo>
                <a:lnTo>
                  <a:pt x="2501106" y="0"/>
                </a:lnTo>
                <a:lnTo>
                  <a:pt x="2517775" y="0"/>
                </a:lnTo>
                <a:lnTo>
                  <a:pt x="2534443" y="0"/>
                </a:lnTo>
                <a:lnTo>
                  <a:pt x="2551112" y="794"/>
                </a:lnTo>
                <a:lnTo>
                  <a:pt x="2567781" y="3969"/>
                </a:lnTo>
                <a:lnTo>
                  <a:pt x="2586037" y="6350"/>
                </a:lnTo>
                <a:lnTo>
                  <a:pt x="2621756" y="14288"/>
                </a:lnTo>
                <a:lnTo>
                  <a:pt x="2658269" y="23019"/>
                </a:lnTo>
                <a:lnTo>
                  <a:pt x="2695575" y="34131"/>
                </a:lnTo>
                <a:lnTo>
                  <a:pt x="2732881" y="47625"/>
                </a:lnTo>
                <a:lnTo>
                  <a:pt x="2755900" y="55562"/>
                </a:lnTo>
                <a:lnTo>
                  <a:pt x="2776537" y="67469"/>
                </a:lnTo>
                <a:lnTo>
                  <a:pt x="2797969" y="80963"/>
                </a:lnTo>
                <a:lnTo>
                  <a:pt x="2818606" y="96044"/>
                </a:lnTo>
                <a:lnTo>
                  <a:pt x="2838450" y="112713"/>
                </a:lnTo>
                <a:lnTo>
                  <a:pt x="2857500" y="131763"/>
                </a:lnTo>
                <a:lnTo>
                  <a:pt x="2877343" y="150813"/>
                </a:lnTo>
                <a:lnTo>
                  <a:pt x="2895600" y="172244"/>
                </a:lnTo>
                <a:lnTo>
                  <a:pt x="2913856" y="193675"/>
                </a:lnTo>
                <a:lnTo>
                  <a:pt x="2930525" y="216694"/>
                </a:lnTo>
                <a:lnTo>
                  <a:pt x="2947987" y="238919"/>
                </a:lnTo>
                <a:lnTo>
                  <a:pt x="2963069" y="261938"/>
                </a:lnTo>
                <a:lnTo>
                  <a:pt x="2978150" y="286544"/>
                </a:lnTo>
                <a:lnTo>
                  <a:pt x="2993231" y="309563"/>
                </a:lnTo>
                <a:lnTo>
                  <a:pt x="3019425" y="355600"/>
                </a:lnTo>
                <a:lnTo>
                  <a:pt x="3053556" y="374650"/>
                </a:lnTo>
                <a:lnTo>
                  <a:pt x="3087687" y="396875"/>
                </a:lnTo>
                <a:lnTo>
                  <a:pt x="3121819" y="419894"/>
                </a:lnTo>
                <a:lnTo>
                  <a:pt x="3157537" y="446881"/>
                </a:lnTo>
                <a:lnTo>
                  <a:pt x="3191669" y="476250"/>
                </a:lnTo>
                <a:lnTo>
                  <a:pt x="3226593" y="506413"/>
                </a:lnTo>
                <a:lnTo>
                  <a:pt x="3260725" y="540544"/>
                </a:lnTo>
                <a:lnTo>
                  <a:pt x="3294062" y="577056"/>
                </a:lnTo>
                <a:lnTo>
                  <a:pt x="3317875" y="604837"/>
                </a:lnTo>
                <a:lnTo>
                  <a:pt x="3340100" y="631825"/>
                </a:lnTo>
                <a:lnTo>
                  <a:pt x="3362325" y="661194"/>
                </a:lnTo>
                <a:lnTo>
                  <a:pt x="3382169" y="690563"/>
                </a:lnTo>
                <a:lnTo>
                  <a:pt x="3402806" y="720725"/>
                </a:lnTo>
                <a:lnTo>
                  <a:pt x="3421856" y="752475"/>
                </a:lnTo>
                <a:lnTo>
                  <a:pt x="3440112" y="785019"/>
                </a:lnTo>
                <a:lnTo>
                  <a:pt x="3457575" y="817563"/>
                </a:lnTo>
                <a:lnTo>
                  <a:pt x="3473450" y="850900"/>
                </a:lnTo>
                <a:lnTo>
                  <a:pt x="3489325" y="885031"/>
                </a:lnTo>
                <a:lnTo>
                  <a:pt x="3505200" y="920750"/>
                </a:lnTo>
                <a:lnTo>
                  <a:pt x="3518693" y="957263"/>
                </a:lnTo>
                <a:lnTo>
                  <a:pt x="3532187" y="993775"/>
                </a:lnTo>
                <a:lnTo>
                  <a:pt x="3545681" y="1031081"/>
                </a:lnTo>
                <a:lnTo>
                  <a:pt x="3556793" y="1069181"/>
                </a:lnTo>
                <a:lnTo>
                  <a:pt x="3567906" y="1108869"/>
                </a:lnTo>
                <a:lnTo>
                  <a:pt x="3577431" y="1148556"/>
                </a:lnTo>
                <a:lnTo>
                  <a:pt x="3587750" y="1189038"/>
                </a:lnTo>
                <a:lnTo>
                  <a:pt x="3595687" y="1230313"/>
                </a:lnTo>
                <a:lnTo>
                  <a:pt x="3604419" y="1273175"/>
                </a:lnTo>
                <a:lnTo>
                  <a:pt x="3609975" y="1315244"/>
                </a:lnTo>
                <a:lnTo>
                  <a:pt x="3617119" y="1359694"/>
                </a:lnTo>
                <a:lnTo>
                  <a:pt x="3622675" y="1404938"/>
                </a:lnTo>
                <a:lnTo>
                  <a:pt x="3626643" y="1449388"/>
                </a:lnTo>
                <a:lnTo>
                  <a:pt x="3630612" y="1495425"/>
                </a:lnTo>
                <a:lnTo>
                  <a:pt x="3633787" y="1542256"/>
                </a:lnTo>
                <a:lnTo>
                  <a:pt x="3635375" y="1589881"/>
                </a:lnTo>
                <a:lnTo>
                  <a:pt x="3636169" y="1638300"/>
                </a:lnTo>
                <a:lnTo>
                  <a:pt x="3637756" y="1687513"/>
                </a:lnTo>
                <a:lnTo>
                  <a:pt x="3636169" y="1736725"/>
                </a:lnTo>
                <a:lnTo>
                  <a:pt x="3635375" y="1787525"/>
                </a:lnTo>
                <a:lnTo>
                  <a:pt x="3633787" y="1839119"/>
                </a:lnTo>
                <a:lnTo>
                  <a:pt x="3744912" y="1839119"/>
                </a:lnTo>
                <a:lnTo>
                  <a:pt x="3744119" y="1882775"/>
                </a:lnTo>
                <a:lnTo>
                  <a:pt x="3740943" y="1938338"/>
                </a:lnTo>
                <a:lnTo>
                  <a:pt x="3736975" y="2004219"/>
                </a:lnTo>
                <a:lnTo>
                  <a:pt x="3729037" y="2081213"/>
                </a:lnTo>
                <a:lnTo>
                  <a:pt x="3723481" y="2122488"/>
                </a:lnTo>
                <a:lnTo>
                  <a:pt x="3717925" y="2166144"/>
                </a:lnTo>
                <a:lnTo>
                  <a:pt x="3710781" y="2211388"/>
                </a:lnTo>
                <a:lnTo>
                  <a:pt x="3702050" y="2258219"/>
                </a:lnTo>
                <a:lnTo>
                  <a:pt x="3693319" y="2306638"/>
                </a:lnTo>
                <a:lnTo>
                  <a:pt x="3682206" y="2357438"/>
                </a:lnTo>
                <a:lnTo>
                  <a:pt x="3670300" y="2409031"/>
                </a:lnTo>
                <a:lnTo>
                  <a:pt x="3656806" y="2462213"/>
                </a:lnTo>
                <a:lnTo>
                  <a:pt x="3641725" y="2514600"/>
                </a:lnTo>
                <a:lnTo>
                  <a:pt x="3625056" y="2569369"/>
                </a:lnTo>
                <a:lnTo>
                  <a:pt x="3606800" y="2624138"/>
                </a:lnTo>
                <a:lnTo>
                  <a:pt x="3586956" y="2679700"/>
                </a:lnTo>
                <a:lnTo>
                  <a:pt x="3565525" y="2736056"/>
                </a:lnTo>
                <a:lnTo>
                  <a:pt x="3542506" y="2791619"/>
                </a:lnTo>
                <a:lnTo>
                  <a:pt x="3516312" y="2848769"/>
                </a:lnTo>
                <a:lnTo>
                  <a:pt x="3488531" y="2904332"/>
                </a:lnTo>
                <a:lnTo>
                  <a:pt x="3459162" y="2961481"/>
                </a:lnTo>
                <a:lnTo>
                  <a:pt x="3426619" y="3017044"/>
                </a:lnTo>
                <a:lnTo>
                  <a:pt x="3392487" y="3071813"/>
                </a:lnTo>
                <a:lnTo>
                  <a:pt x="3375025" y="3098800"/>
                </a:lnTo>
                <a:lnTo>
                  <a:pt x="3355975" y="3126581"/>
                </a:lnTo>
                <a:lnTo>
                  <a:pt x="3336925" y="3152775"/>
                </a:lnTo>
                <a:lnTo>
                  <a:pt x="3317875" y="3179763"/>
                </a:lnTo>
                <a:lnTo>
                  <a:pt x="3296443" y="3205956"/>
                </a:lnTo>
                <a:lnTo>
                  <a:pt x="3275012" y="3232150"/>
                </a:lnTo>
                <a:lnTo>
                  <a:pt x="3253581" y="3257550"/>
                </a:lnTo>
                <a:lnTo>
                  <a:pt x="3231356" y="3284538"/>
                </a:lnTo>
                <a:lnTo>
                  <a:pt x="3208337" y="3309144"/>
                </a:lnTo>
                <a:lnTo>
                  <a:pt x="3184525" y="3334544"/>
                </a:lnTo>
                <a:lnTo>
                  <a:pt x="3159919" y="3359944"/>
                </a:lnTo>
                <a:lnTo>
                  <a:pt x="3132931" y="3384550"/>
                </a:lnTo>
                <a:lnTo>
                  <a:pt x="3106737" y="3408363"/>
                </a:lnTo>
                <a:lnTo>
                  <a:pt x="3080543" y="3432175"/>
                </a:lnTo>
                <a:lnTo>
                  <a:pt x="3053556" y="3455194"/>
                </a:lnTo>
                <a:lnTo>
                  <a:pt x="3025775" y="3477419"/>
                </a:lnTo>
                <a:lnTo>
                  <a:pt x="2997200" y="3498850"/>
                </a:lnTo>
                <a:lnTo>
                  <a:pt x="2969419" y="3520281"/>
                </a:lnTo>
                <a:lnTo>
                  <a:pt x="2940050" y="3540125"/>
                </a:lnTo>
                <a:lnTo>
                  <a:pt x="2910681" y="3559969"/>
                </a:lnTo>
                <a:lnTo>
                  <a:pt x="2879725" y="3579019"/>
                </a:lnTo>
                <a:lnTo>
                  <a:pt x="2849562" y="3597275"/>
                </a:lnTo>
                <a:lnTo>
                  <a:pt x="2819400" y="3613944"/>
                </a:lnTo>
                <a:lnTo>
                  <a:pt x="2787650" y="3631406"/>
                </a:lnTo>
                <a:lnTo>
                  <a:pt x="2756693" y="3648075"/>
                </a:lnTo>
                <a:lnTo>
                  <a:pt x="2724150" y="3663156"/>
                </a:lnTo>
                <a:lnTo>
                  <a:pt x="2691606" y="3678238"/>
                </a:lnTo>
                <a:lnTo>
                  <a:pt x="2658269" y="3692525"/>
                </a:lnTo>
                <a:lnTo>
                  <a:pt x="2624931" y="3705225"/>
                </a:lnTo>
                <a:lnTo>
                  <a:pt x="2591593" y="3718719"/>
                </a:lnTo>
                <a:lnTo>
                  <a:pt x="2556669" y="3730625"/>
                </a:lnTo>
                <a:lnTo>
                  <a:pt x="2521743" y="3741738"/>
                </a:lnTo>
                <a:lnTo>
                  <a:pt x="2486819" y="3752850"/>
                </a:lnTo>
                <a:lnTo>
                  <a:pt x="2451893" y="3763169"/>
                </a:lnTo>
                <a:lnTo>
                  <a:pt x="2415381" y="3773488"/>
                </a:lnTo>
                <a:lnTo>
                  <a:pt x="2378869" y="3782219"/>
                </a:lnTo>
                <a:lnTo>
                  <a:pt x="2342356" y="3790156"/>
                </a:lnTo>
                <a:lnTo>
                  <a:pt x="2305050" y="3797300"/>
                </a:lnTo>
                <a:lnTo>
                  <a:pt x="2266156" y="3804444"/>
                </a:lnTo>
                <a:lnTo>
                  <a:pt x="2228850" y="3810794"/>
                </a:lnTo>
                <a:lnTo>
                  <a:pt x="2190750" y="3817144"/>
                </a:lnTo>
                <a:lnTo>
                  <a:pt x="2151062" y="3821906"/>
                </a:lnTo>
                <a:lnTo>
                  <a:pt x="2151856" y="3860800"/>
                </a:lnTo>
                <a:lnTo>
                  <a:pt x="2151062" y="3898900"/>
                </a:lnTo>
                <a:lnTo>
                  <a:pt x="2148681" y="3936206"/>
                </a:lnTo>
                <a:lnTo>
                  <a:pt x="2147093" y="3972719"/>
                </a:lnTo>
                <a:lnTo>
                  <a:pt x="2143125" y="4008438"/>
                </a:lnTo>
                <a:lnTo>
                  <a:pt x="2137569" y="4043363"/>
                </a:lnTo>
                <a:lnTo>
                  <a:pt x="2132806" y="4077494"/>
                </a:lnTo>
                <a:lnTo>
                  <a:pt x="2126456" y="4111625"/>
                </a:lnTo>
                <a:lnTo>
                  <a:pt x="2119312" y="4144169"/>
                </a:lnTo>
                <a:lnTo>
                  <a:pt x="2111375" y="4176713"/>
                </a:lnTo>
                <a:lnTo>
                  <a:pt x="2102643" y="4207669"/>
                </a:lnTo>
                <a:lnTo>
                  <a:pt x="2093119" y="4237831"/>
                </a:lnTo>
                <a:lnTo>
                  <a:pt x="2082800" y="4268788"/>
                </a:lnTo>
                <a:lnTo>
                  <a:pt x="2073275" y="4298156"/>
                </a:lnTo>
                <a:lnTo>
                  <a:pt x="2060575" y="4327525"/>
                </a:lnTo>
                <a:lnTo>
                  <a:pt x="2049462" y="4355306"/>
                </a:lnTo>
                <a:lnTo>
                  <a:pt x="2037556" y="4383088"/>
                </a:lnTo>
                <a:lnTo>
                  <a:pt x="2024062" y="4410075"/>
                </a:lnTo>
                <a:lnTo>
                  <a:pt x="1997868" y="4464050"/>
                </a:lnTo>
                <a:lnTo>
                  <a:pt x="1969293" y="4515644"/>
                </a:lnTo>
                <a:lnTo>
                  <a:pt x="1939925" y="4566444"/>
                </a:lnTo>
                <a:lnTo>
                  <a:pt x="1909762" y="4614863"/>
                </a:lnTo>
                <a:lnTo>
                  <a:pt x="1879600" y="4662488"/>
                </a:lnTo>
                <a:lnTo>
                  <a:pt x="1817687" y="4754563"/>
                </a:lnTo>
                <a:lnTo>
                  <a:pt x="1752600" y="4852194"/>
                </a:lnTo>
                <a:lnTo>
                  <a:pt x="1722437" y="4899819"/>
                </a:lnTo>
                <a:lnTo>
                  <a:pt x="1693862" y="4948238"/>
                </a:lnTo>
                <a:lnTo>
                  <a:pt x="1666081" y="4996656"/>
                </a:lnTo>
                <a:lnTo>
                  <a:pt x="1653381" y="5021263"/>
                </a:lnTo>
                <a:lnTo>
                  <a:pt x="1640681" y="5046663"/>
                </a:lnTo>
                <a:lnTo>
                  <a:pt x="1629568" y="5071269"/>
                </a:lnTo>
                <a:lnTo>
                  <a:pt x="1616868" y="5098256"/>
                </a:lnTo>
                <a:lnTo>
                  <a:pt x="1607343" y="5124450"/>
                </a:lnTo>
                <a:lnTo>
                  <a:pt x="1597025" y="5150644"/>
                </a:lnTo>
                <a:lnTo>
                  <a:pt x="1587500" y="5177631"/>
                </a:lnTo>
                <a:lnTo>
                  <a:pt x="1578768" y="5206206"/>
                </a:lnTo>
                <a:lnTo>
                  <a:pt x="1571625" y="5234781"/>
                </a:lnTo>
                <a:lnTo>
                  <a:pt x="1564481" y="5264150"/>
                </a:lnTo>
                <a:lnTo>
                  <a:pt x="1558131" y="5294313"/>
                </a:lnTo>
                <a:lnTo>
                  <a:pt x="1552575" y="5324475"/>
                </a:lnTo>
                <a:lnTo>
                  <a:pt x="1548606" y="5356225"/>
                </a:lnTo>
                <a:lnTo>
                  <a:pt x="1545431" y="5388769"/>
                </a:lnTo>
                <a:lnTo>
                  <a:pt x="1542256" y="5422106"/>
                </a:lnTo>
                <a:lnTo>
                  <a:pt x="1541462" y="5456238"/>
                </a:lnTo>
                <a:lnTo>
                  <a:pt x="1541462" y="5491956"/>
                </a:lnTo>
                <a:lnTo>
                  <a:pt x="1541462" y="5528469"/>
                </a:lnTo>
                <a:lnTo>
                  <a:pt x="1543050" y="5565775"/>
                </a:lnTo>
                <a:lnTo>
                  <a:pt x="1546225" y="5605463"/>
                </a:lnTo>
                <a:lnTo>
                  <a:pt x="1550193" y="5645150"/>
                </a:lnTo>
                <a:lnTo>
                  <a:pt x="1556543" y="5686425"/>
                </a:lnTo>
                <a:lnTo>
                  <a:pt x="1561306" y="5716588"/>
                </a:lnTo>
                <a:lnTo>
                  <a:pt x="1568450" y="5746750"/>
                </a:lnTo>
                <a:lnTo>
                  <a:pt x="1576387" y="5776119"/>
                </a:lnTo>
                <a:lnTo>
                  <a:pt x="1585912" y="5805488"/>
                </a:lnTo>
                <a:lnTo>
                  <a:pt x="1597025" y="5834063"/>
                </a:lnTo>
                <a:lnTo>
                  <a:pt x="1608931" y="5860256"/>
                </a:lnTo>
                <a:lnTo>
                  <a:pt x="1622425" y="5888038"/>
                </a:lnTo>
                <a:lnTo>
                  <a:pt x="1636712" y="5913438"/>
                </a:lnTo>
                <a:lnTo>
                  <a:pt x="1652587" y="5938838"/>
                </a:lnTo>
                <a:lnTo>
                  <a:pt x="1669256" y="5962650"/>
                </a:lnTo>
                <a:lnTo>
                  <a:pt x="1687512" y="5986463"/>
                </a:lnTo>
                <a:lnTo>
                  <a:pt x="1704975" y="6008688"/>
                </a:lnTo>
                <a:lnTo>
                  <a:pt x="1724818" y="6030913"/>
                </a:lnTo>
                <a:lnTo>
                  <a:pt x="1744662" y="6051550"/>
                </a:lnTo>
                <a:lnTo>
                  <a:pt x="1766093" y="6072188"/>
                </a:lnTo>
                <a:lnTo>
                  <a:pt x="1787525" y="6092031"/>
                </a:lnTo>
                <a:lnTo>
                  <a:pt x="1809750" y="6110288"/>
                </a:lnTo>
                <a:lnTo>
                  <a:pt x="1832768" y="6128544"/>
                </a:lnTo>
                <a:lnTo>
                  <a:pt x="1856581" y="6146800"/>
                </a:lnTo>
                <a:lnTo>
                  <a:pt x="1879600" y="6163469"/>
                </a:lnTo>
                <a:lnTo>
                  <a:pt x="1905000" y="6179344"/>
                </a:lnTo>
                <a:lnTo>
                  <a:pt x="1928812" y="6194425"/>
                </a:lnTo>
                <a:lnTo>
                  <a:pt x="1954212" y="6209506"/>
                </a:lnTo>
                <a:lnTo>
                  <a:pt x="1979612" y="6223000"/>
                </a:lnTo>
                <a:lnTo>
                  <a:pt x="2005012" y="6236494"/>
                </a:lnTo>
                <a:lnTo>
                  <a:pt x="2031206" y="6248400"/>
                </a:lnTo>
                <a:lnTo>
                  <a:pt x="2056606" y="6260306"/>
                </a:lnTo>
                <a:lnTo>
                  <a:pt x="2082800" y="6270625"/>
                </a:lnTo>
                <a:lnTo>
                  <a:pt x="2108200" y="6280944"/>
                </a:lnTo>
                <a:lnTo>
                  <a:pt x="2134393" y="6291263"/>
                </a:lnTo>
                <a:lnTo>
                  <a:pt x="2159793" y="6299200"/>
                </a:lnTo>
                <a:lnTo>
                  <a:pt x="2185987" y="6307138"/>
                </a:lnTo>
                <a:lnTo>
                  <a:pt x="2215356" y="6315075"/>
                </a:lnTo>
                <a:lnTo>
                  <a:pt x="2244725" y="6323013"/>
                </a:lnTo>
                <a:lnTo>
                  <a:pt x="2275681" y="6329363"/>
                </a:lnTo>
                <a:lnTo>
                  <a:pt x="2306637" y="6335713"/>
                </a:lnTo>
                <a:lnTo>
                  <a:pt x="2339181" y="6341269"/>
                </a:lnTo>
                <a:lnTo>
                  <a:pt x="2371725" y="6345238"/>
                </a:lnTo>
                <a:lnTo>
                  <a:pt x="2405062" y="6350000"/>
                </a:lnTo>
                <a:lnTo>
                  <a:pt x="2439193" y="6352381"/>
                </a:lnTo>
                <a:lnTo>
                  <a:pt x="2473325" y="6353969"/>
                </a:lnTo>
                <a:lnTo>
                  <a:pt x="2507456" y="6354763"/>
                </a:lnTo>
                <a:lnTo>
                  <a:pt x="2543175" y="6354763"/>
                </a:lnTo>
                <a:lnTo>
                  <a:pt x="2577306" y="6353969"/>
                </a:lnTo>
                <a:lnTo>
                  <a:pt x="2613025" y="6351588"/>
                </a:lnTo>
                <a:lnTo>
                  <a:pt x="2647950" y="6348413"/>
                </a:lnTo>
                <a:lnTo>
                  <a:pt x="2683669" y="6344444"/>
                </a:lnTo>
                <a:lnTo>
                  <a:pt x="2719387" y="6338094"/>
                </a:lnTo>
                <a:lnTo>
                  <a:pt x="2754312" y="6331744"/>
                </a:lnTo>
                <a:lnTo>
                  <a:pt x="2790031" y="6323013"/>
                </a:lnTo>
                <a:lnTo>
                  <a:pt x="2825750" y="6314281"/>
                </a:lnTo>
                <a:lnTo>
                  <a:pt x="2859881" y="6303169"/>
                </a:lnTo>
                <a:lnTo>
                  <a:pt x="2895600" y="6291263"/>
                </a:lnTo>
                <a:lnTo>
                  <a:pt x="2929731" y="6277769"/>
                </a:lnTo>
                <a:lnTo>
                  <a:pt x="2963069" y="6262688"/>
                </a:lnTo>
                <a:lnTo>
                  <a:pt x="2996406" y="6246019"/>
                </a:lnTo>
                <a:lnTo>
                  <a:pt x="3029743" y="6227763"/>
                </a:lnTo>
                <a:lnTo>
                  <a:pt x="3062287" y="6207919"/>
                </a:lnTo>
                <a:lnTo>
                  <a:pt x="3094037" y="6186488"/>
                </a:lnTo>
                <a:lnTo>
                  <a:pt x="3124993" y="6163469"/>
                </a:lnTo>
                <a:lnTo>
                  <a:pt x="3155156" y="6138863"/>
                </a:lnTo>
                <a:lnTo>
                  <a:pt x="3184525" y="6112669"/>
                </a:lnTo>
                <a:lnTo>
                  <a:pt x="3213100" y="6084094"/>
                </a:lnTo>
                <a:lnTo>
                  <a:pt x="3240881" y="6053931"/>
                </a:lnTo>
                <a:lnTo>
                  <a:pt x="3261519" y="6029325"/>
                </a:lnTo>
                <a:lnTo>
                  <a:pt x="3282156" y="6003925"/>
                </a:lnTo>
                <a:lnTo>
                  <a:pt x="3302000" y="5980113"/>
                </a:lnTo>
                <a:lnTo>
                  <a:pt x="3321843" y="5954713"/>
                </a:lnTo>
                <a:lnTo>
                  <a:pt x="3338512" y="5930106"/>
                </a:lnTo>
                <a:lnTo>
                  <a:pt x="3356769" y="5904706"/>
                </a:lnTo>
                <a:lnTo>
                  <a:pt x="3373437" y="5880894"/>
                </a:lnTo>
                <a:lnTo>
                  <a:pt x="3389312" y="5855494"/>
                </a:lnTo>
                <a:lnTo>
                  <a:pt x="3404393" y="5830094"/>
                </a:lnTo>
                <a:lnTo>
                  <a:pt x="3418681" y="5805488"/>
                </a:lnTo>
                <a:lnTo>
                  <a:pt x="3432969" y="5780881"/>
                </a:lnTo>
                <a:lnTo>
                  <a:pt x="3446462" y="5755481"/>
                </a:lnTo>
                <a:lnTo>
                  <a:pt x="3470275" y="5705475"/>
                </a:lnTo>
                <a:lnTo>
                  <a:pt x="3491706" y="5654675"/>
                </a:lnTo>
                <a:lnTo>
                  <a:pt x="3510756" y="5604669"/>
                </a:lnTo>
                <a:lnTo>
                  <a:pt x="3528219" y="5553869"/>
                </a:lnTo>
                <a:lnTo>
                  <a:pt x="3542506" y="5503069"/>
                </a:lnTo>
                <a:lnTo>
                  <a:pt x="3555206" y="5451475"/>
                </a:lnTo>
                <a:lnTo>
                  <a:pt x="3565525" y="5400675"/>
                </a:lnTo>
                <a:lnTo>
                  <a:pt x="3573462" y="5349081"/>
                </a:lnTo>
                <a:lnTo>
                  <a:pt x="3580606" y="5298281"/>
                </a:lnTo>
                <a:lnTo>
                  <a:pt x="3586162" y="5246688"/>
                </a:lnTo>
                <a:lnTo>
                  <a:pt x="3589337" y="5195094"/>
                </a:lnTo>
                <a:lnTo>
                  <a:pt x="3590925" y="5142706"/>
                </a:lnTo>
                <a:lnTo>
                  <a:pt x="3590925" y="5091113"/>
                </a:lnTo>
                <a:lnTo>
                  <a:pt x="3590131" y="5039519"/>
                </a:lnTo>
                <a:lnTo>
                  <a:pt x="3587750" y="4986338"/>
                </a:lnTo>
                <a:lnTo>
                  <a:pt x="3584575" y="4933950"/>
                </a:lnTo>
                <a:lnTo>
                  <a:pt x="3580606" y="4881563"/>
                </a:lnTo>
                <a:lnTo>
                  <a:pt x="3575050" y="4828381"/>
                </a:lnTo>
                <a:lnTo>
                  <a:pt x="3568700" y="4775994"/>
                </a:lnTo>
                <a:lnTo>
                  <a:pt x="3561556" y="4722019"/>
                </a:lnTo>
                <a:lnTo>
                  <a:pt x="3546475" y="4614863"/>
                </a:lnTo>
                <a:lnTo>
                  <a:pt x="3529012" y="4507706"/>
                </a:lnTo>
                <a:lnTo>
                  <a:pt x="3510756" y="4398963"/>
                </a:lnTo>
                <a:lnTo>
                  <a:pt x="3494087" y="4298156"/>
                </a:lnTo>
                <a:lnTo>
                  <a:pt x="3476625" y="4194969"/>
                </a:lnTo>
                <a:lnTo>
                  <a:pt x="3461543" y="4090988"/>
                </a:lnTo>
                <a:lnTo>
                  <a:pt x="3455193" y="4039394"/>
                </a:lnTo>
                <a:lnTo>
                  <a:pt x="3448050" y="3987800"/>
                </a:lnTo>
                <a:lnTo>
                  <a:pt x="3443287" y="3936206"/>
                </a:lnTo>
                <a:lnTo>
                  <a:pt x="3437731" y="3884613"/>
                </a:lnTo>
                <a:lnTo>
                  <a:pt x="3433762" y="3833019"/>
                </a:lnTo>
                <a:lnTo>
                  <a:pt x="3430587" y="3781425"/>
                </a:lnTo>
                <a:lnTo>
                  <a:pt x="3429793" y="3729831"/>
                </a:lnTo>
                <a:lnTo>
                  <a:pt x="3429000" y="3678238"/>
                </a:lnTo>
                <a:lnTo>
                  <a:pt x="3429793" y="3626644"/>
                </a:lnTo>
                <a:lnTo>
                  <a:pt x="3430587" y="3575844"/>
                </a:lnTo>
                <a:lnTo>
                  <a:pt x="3436143" y="3513138"/>
                </a:lnTo>
                <a:lnTo>
                  <a:pt x="3442493" y="3452019"/>
                </a:lnTo>
                <a:lnTo>
                  <a:pt x="3450431" y="3393281"/>
                </a:lnTo>
                <a:lnTo>
                  <a:pt x="3459956" y="3336132"/>
                </a:lnTo>
                <a:lnTo>
                  <a:pt x="3472656" y="3278981"/>
                </a:lnTo>
                <a:lnTo>
                  <a:pt x="3485356" y="3225800"/>
                </a:lnTo>
                <a:lnTo>
                  <a:pt x="3501231" y="3172619"/>
                </a:lnTo>
                <a:lnTo>
                  <a:pt x="3517106" y="3121025"/>
                </a:lnTo>
                <a:lnTo>
                  <a:pt x="3534569" y="3071813"/>
                </a:lnTo>
                <a:lnTo>
                  <a:pt x="3553619" y="3022600"/>
                </a:lnTo>
                <a:lnTo>
                  <a:pt x="3573462" y="2976563"/>
                </a:lnTo>
                <a:lnTo>
                  <a:pt x="3594893" y="2930525"/>
                </a:lnTo>
                <a:lnTo>
                  <a:pt x="3616325" y="2886869"/>
                </a:lnTo>
                <a:lnTo>
                  <a:pt x="3639343" y="2844800"/>
                </a:lnTo>
                <a:lnTo>
                  <a:pt x="3663156" y="2804319"/>
                </a:lnTo>
                <a:lnTo>
                  <a:pt x="3686969" y="2764631"/>
                </a:lnTo>
                <a:lnTo>
                  <a:pt x="3712369" y="2727325"/>
                </a:lnTo>
                <a:lnTo>
                  <a:pt x="3737769" y="2690813"/>
                </a:lnTo>
                <a:lnTo>
                  <a:pt x="3763962" y="2655094"/>
                </a:lnTo>
                <a:lnTo>
                  <a:pt x="3789362" y="2621756"/>
                </a:lnTo>
                <a:lnTo>
                  <a:pt x="3815556" y="2589213"/>
                </a:lnTo>
                <a:lnTo>
                  <a:pt x="3841750" y="2559050"/>
                </a:lnTo>
                <a:lnTo>
                  <a:pt x="3868737" y="2529681"/>
                </a:lnTo>
                <a:lnTo>
                  <a:pt x="3894931" y="2501106"/>
                </a:lnTo>
                <a:lnTo>
                  <a:pt x="3921125" y="2474913"/>
                </a:lnTo>
                <a:lnTo>
                  <a:pt x="3947319" y="2449513"/>
                </a:lnTo>
                <a:lnTo>
                  <a:pt x="3972719" y="2426494"/>
                </a:lnTo>
                <a:lnTo>
                  <a:pt x="3997325" y="2403475"/>
                </a:lnTo>
                <a:lnTo>
                  <a:pt x="4045743" y="2362994"/>
                </a:lnTo>
                <a:lnTo>
                  <a:pt x="4090193" y="2326481"/>
                </a:lnTo>
                <a:lnTo>
                  <a:pt x="4083050" y="2297906"/>
                </a:lnTo>
                <a:lnTo>
                  <a:pt x="4076700" y="2268538"/>
                </a:lnTo>
                <a:lnTo>
                  <a:pt x="4071937" y="2239169"/>
                </a:lnTo>
                <a:lnTo>
                  <a:pt x="4067175" y="2209800"/>
                </a:lnTo>
                <a:lnTo>
                  <a:pt x="4064000" y="2179638"/>
                </a:lnTo>
                <a:lnTo>
                  <a:pt x="4060825" y="2148681"/>
                </a:lnTo>
                <a:lnTo>
                  <a:pt x="4058443" y="2118519"/>
                </a:lnTo>
                <a:lnTo>
                  <a:pt x="4058443" y="2087563"/>
                </a:lnTo>
                <a:lnTo>
                  <a:pt x="4058443" y="2062956"/>
                </a:lnTo>
                <a:lnTo>
                  <a:pt x="4060031" y="2038350"/>
                </a:lnTo>
                <a:lnTo>
                  <a:pt x="4061619" y="2014538"/>
                </a:lnTo>
                <a:lnTo>
                  <a:pt x="4064000" y="1990725"/>
                </a:lnTo>
                <a:lnTo>
                  <a:pt x="4070350" y="1943100"/>
                </a:lnTo>
                <a:lnTo>
                  <a:pt x="4078287" y="1897063"/>
                </a:lnTo>
                <a:lnTo>
                  <a:pt x="4087812" y="1851025"/>
                </a:lnTo>
                <a:lnTo>
                  <a:pt x="4101306" y="1805781"/>
                </a:lnTo>
                <a:lnTo>
                  <a:pt x="4116387" y="1762125"/>
                </a:lnTo>
                <a:lnTo>
                  <a:pt x="4133056" y="1719263"/>
                </a:lnTo>
                <a:lnTo>
                  <a:pt x="4152106" y="1677194"/>
                </a:lnTo>
                <a:lnTo>
                  <a:pt x="4173537" y="1636713"/>
                </a:lnTo>
                <a:lnTo>
                  <a:pt x="4195762" y="1597025"/>
                </a:lnTo>
                <a:lnTo>
                  <a:pt x="4219575" y="1558925"/>
                </a:lnTo>
                <a:lnTo>
                  <a:pt x="4247356" y="1520825"/>
                </a:lnTo>
                <a:lnTo>
                  <a:pt x="4274343" y="1485900"/>
                </a:lnTo>
                <a:lnTo>
                  <a:pt x="4305299" y="1450975"/>
                </a:lnTo>
                <a:lnTo>
                  <a:pt x="4336256" y="1417638"/>
                </a:lnTo>
                <a:lnTo>
                  <a:pt x="4368799" y="1386681"/>
                </a:lnTo>
                <a:lnTo>
                  <a:pt x="4402931" y="1357313"/>
                </a:lnTo>
                <a:lnTo>
                  <a:pt x="4438649" y="1328738"/>
                </a:lnTo>
                <a:lnTo>
                  <a:pt x="4475956" y="1302544"/>
                </a:lnTo>
                <a:lnTo>
                  <a:pt x="4514849" y="1277938"/>
                </a:lnTo>
                <a:lnTo>
                  <a:pt x="4553743" y="1254919"/>
                </a:lnTo>
                <a:lnTo>
                  <a:pt x="4594225" y="1234281"/>
                </a:lnTo>
                <a:lnTo>
                  <a:pt x="4637087" y="1215231"/>
                </a:lnTo>
                <a:lnTo>
                  <a:pt x="4679949" y="1197769"/>
                </a:lnTo>
                <a:lnTo>
                  <a:pt x="4724399" y="1183481"/>
                </a:lnTo>
                <a:lnTo>
                  <a:pt x="4768849" y="1170781"/>
                </a:lnTo>
                <a:lnTo>
                  <a:pt x="4814093" y="1160463"/>
                </a:lnTo>
                <a:lnTo>
                  <a:pt x="4860925" y="1151731"/>
                </a:lnTo>
                <a:lnTo>
                  <a:pt x="4908549" y="1145381"/>
                </a:lnTo>
                <a:lnTo>
                  <a:pt x="4933156" y="1143000"/>
                </a:lnTo>
                <a:lnTo>
                  <a:pt x="4956175" y="1142206"/>
                </a:lnTo>
                <a:lnTo>
                  <a:pt x="4979987" y="1141413"/>
                </a:lnTo>
                <a:lnTo>
                  <a:pt x="5005387" y="1141413"/>
                </a:lnTo>
                <a:lnTo>
                  <a:pt x="5029993" y="1141413"/>
                </a:lnTo>
                <a:lnTo>
                  <a:pt x="5054599" y="1142206"/>
                </a:lnTo>
                <a:lnTo>
                  <a:pt x="5077619" y="1143000"/>
                </a:lnTo>
                <a:lnTo>
                  <a:pt x="5102225" y="1145381"/>
                </a:lnTo>
                <a:lnTo>
                  <a:pt x="5149849" y="1151731"/>
                </a:lnTo>
                <a:lnTo>
                  <a:pt x="5195887" y="1160463"/>
                </a:lnTo>
                <a:lnTo>
                  <a:pt x="5241925" y="1170781"/>
                </a:lnTo>
                <a:lnTo>
                  <a:pt x="5286375" y="1183481"/>
                </a:lnTo>
                <a:lnTo>
                  <a:pt x="5330825" y="1197769"/>
                </a:lnTo>
                <a:lnTo>
                  <a:pt x="5373687" y="1215231"/>
                </a:lnTo>
                <a:lnTo>
                  <a:pt x="5415756" y="1234281"/>
                </a:lnTo>
                <a:lnTo>
                  <a:pt x="5456237" y="1254919"/>
                </a:lnTo>
                <a:lnTo>
                  <a:pt x="5495925" y="1277938"/>
                </a:lnTo>
                <a:lnTo>
                  <a:pt x="5534025" y="1302544"/>
                </a:lnTo>
                <a:lnTo>
                  <a:pt x="5572125" y="1328738"/>
                </a:lnTo>
                <a:lnTo>
                  <a:pt x="5607049" y="1357313"/>
                </a:lnTo>
                <a:lnTo>
                  <a:pt x="5641975" y="1386681"/>
                </a:lnTo>
                <a:lnTo>
                  <a:pt x="5673725" y="1417638"/>
                </a:lnTo>
                <a:lnTo>
                  <a:pt x="5705475" y="1450975"/>
                </a:lnTo>
                <a:lnTo>
                  <a:pt x="5735637" y="1485900"/>
                </a:lnTo>
                <a:lnTo>
                  <a:pt x="5764212" y="1520825"/>
                </a:lnTo>
                <a:lnTo>
                  <a:pt x="5790406" y="1558925"/>
                </a:lnTo>
                <a:lnTo>
                  <a:pt x="5815012" y="1597025"/>
                </a:lnTo>
                <a:lnTo>
                  <a:pt x="5837237" y="1636713"/>
                </a:lnTo>
                <a:lnTo>
                  <a:pt x="5858669" y="1677194"/>
                </a:lnTo>
                <a:lnTo>
                  <a:pt x="5877719" y="1719263"/>
                </a:lnTo>
                <a:lnTo>
                  <a:pt x="5895181" y="1762125"/>
                </a:lnTo>
                <a:lnTo>
                  <a:pt x="5908675" y="1805781"/>
                </a:lnTo>
                <a:lnTo>
                  <a:pt x="5922169" y="1851025"/>
                </a:lnTo>
                <a:lnTo>
                  <a:pt x="5932487" y="1897063"/>
                </a:lnTo>
                <a:lnTo>
                  <a:pt x="5940425" y="1943100"/>
                </a:lnTo>
                <a:lnTo>
                  <a:pt x="5946775" y="1990725"/>
                </a:lnTo>
                <a:lnTo>
                  <a:pt x="5949156" y="2014538"/>
                </a:lnTo>
                <a:lnTo>
                  <a:pt x="5950743" y="2038350"/>
                </a:lnTo>
                <a:lnTo>
                  <a:pt x="5951537" y="2062956"/>
                </a:lnTo>
                <a:lnTo>
                  <a:pt x="5951537" y="2087563"/>
                </a:lnTo>
                <a:lnTo>
                  <a:pt x="5951537" y="2112169"/>
                </a:lnTo>
                <a:lnTo>
                  <a:pt x="5950743" y="2135981"/>
                </a:lnTo>
                <a:lnTo>
                  <a:pt x="5949156" y="2159794"/>
                </a:lnTo>
                <a:lnTo>
                  <a:pt x="5946775" y="2184400"/>
                </a:lnTo>
                <a:lnTo>
                  <a:pt x="5940425" y="2232025"/>
                </a:lnTo>
                <a:lnTo>
                  <a:pt x="5932487" y="2278857"/>
                </a:lnTo>
                <a:lnTo>
                  <a:pt x="5922169" y="2324100"/>
                </a:lnTo>
                <a:lnTo>
                  <a:pt x="5908675" y="2368550"/>
                </a:lnTo>
                <a:lnTo>
                  <a:pt x="5895181" y="2413000"/>
                </a:lnTo>
                <a:lnTo>
                  <a:pt x="5877719" y="2455863"/>
                </a:lnTo>
                <a:lnTo>
                  <a:pt x="5858669" y="2498725"/>
                </a:lnTo>
                <a:lnTo>
                  <a:pt x="5837237" y="2539206"/>
                </a:lnTo>
                <a:lnTo>
                  <a:pt x="5815012" y="2578100"/>
                </a:lnTo>
                <a:lnTo>
                  <a:pt x="5790406" y="2616994"/>
                </a:lnTo>
                <a:lnTo>
                  <a:pt x="5764212" y="2654300"/>
                </a:lnTo>
                <a:lnTo>
                  <a:pt x="5735637" y="2690019"/>
                </a:lnTo>
                <a:lnTo>
                  <a:pt x="5705475" y="2724150"/>
                </a:lnTo>
                <a:lnTo>
                  <a:pt x="5673725" y="2756694"/>
                </a:lnTo>
                <a:lnTo>
                  <a:pt x="5641975" y="2787650"/>
                </a:lnTo>
                <a:lnTo>
                  <a:pt x="5607049" y="2818606"/>
                </a:lnTo>
                <a:lnTo>
                  <a:pt x="5572125" y="2845594"/>
                </a:lnTo>
                <a:lnTo>
                  <a:pt x="5534025" y="2871788"/>
                </a:lnTo>
                <a:lnTo>
                  <a:pt x="5495925" y="2897188"/>
                </a:lnTo>
                <a:lnTo>
                  <a:pt x="5456237" y="2919413"/>
                </a:lnTo>
                <a:lnTo>
                  <a:pt x="5415756" y="2940844"/>
                </a:lnTo>
                <a:lnTo>
                  <a:pt x="5373687" y="2959894"/>
                </a:lnTo>
                <a:lnTo>
                  <a:pt x="5330825" y="2976563"/>
                </a:lnTo>
                <a:lnTo>
                  <a:pt x="5286375" y="2991644"/>
                </a:lnTo>
                <a:lnTo>
                  <a:pt x="5241925" y="3004344"/>
                </a:lnTo>
                <a:lnTo>
                  <a:pt x="5195887" y="3014663"/>
                </a:lnTo>
                <a:lnTo>
                  <a:pt x="5149849" y="3022600"/>
                </a:lnTo>
                <a:lnTo>
                  <a:pt x="5102225" y="3028950"/>
                </a:lnTo>
                <a:lnTo>
                  <a:pt x="5077619" y="3031331"/>
                </a:lnTo>
                <a:lnTo>
                  <a:pt x="5054599" y="3032919"/>
                </a:lnTo>
                <a:lnTo>
                  <a:pt x="5029993" y="3033713"/>
                </a:lnTo>
                <a:lnTo>
                  <a:pt x="5005387" y="3033713"/>
                </a:lnTo>
                <a:lnTo>
                  <a:pt x="4956969" y="3032919"/>
                </a:lnTo>
                <a:lnTo>
                  <a:pt x="4910137" y="3028950"/>
                </a:lnTo>
                <a:lnTo>
                  <a:pt x="4864099" y="3024188"/>
                </a:lnTo>
                <a:lnTo>
                  <a:pt x="4817269" y="3015457"/>
                </a:lnTo>
                <a:lnTo>
                  <a:pt x="4772819" y="3005931"/>
                </a:lnTo>
                <a:lnTo>
                  <a:pt x="4728369" y="2992438"/>
                </a:lnTo>
                <a:lnTo>
                  <a:pt x="4684712" y="2978150"/>
                </a:lnTo>
                <a:lnTo>
                  <a:pt x="4641849" y="2962275"/>
                </a:lnTo>
                <a:lnTo>
                  <a:pt x="4601369" y="2944019"/>
                </a:lnTo>
                <a:lnTo>
                  <a:pt x="4560887" y="2923381"/>
                </a:lnTo>
                <a:lnTo>
                  <a:pt x="4521993" y="2901157"/>
                </a:lnTo>
                <a:lnTo>
                  <a:pt x="4483893" y="2877344"/>
                </a:lnTo>
                <a:lnTo>
                  <a:pt x="4446587" y="2851944"/>
                </a:lnTo>
                <a:lnTo>
                  <a:pt x="4410869" y="2824163"/>
                </a:lnTo>
                <a:lnTo>
                  <a:pt x="4377531" y="2794794"/>
                </a:lnTo>
                <a:lnTo>
                  <a:pt x="4344193" y="2764631"/>
                </a:lnTo>
                <a:lnTo>
                  <a:pt x="4314031" y="2791619"/>
                </a:lnTo>
                <a:lnTo>
                  <a:pt x="4282281" y="2822575"/>
                </a:lnTo>
                <a:lnTo>
                  <a:pt x="4250531" y="2855913"/>
                </a:lnTo>
                <a:lnTo>
                  <a:pt x="4217193" y="2892425"/>
                </a:lnTo>
                <a:lnTo>
                  <a:pt x="4183062" y="2932113"/>
                </a:lnTo>
                <a:lnTo>
                  <a:pt x="4167187" y="2952750"/>
                </a:lnTo>
                <a:lnTo>
                  <a:pt x="4151312" y="2974975"/>
                </a:lnTo>
                <a:lnTo>
                  <a:pt x="4134643" y="2998788"/>
                </a:lnTo>
                <a:lnTo>
                  <a:pt x="4118769" y="3021807"/>
                </a:lnTo>
                <a:lnTo>
                  <a:pt x="4103687" y="3046413"/>
                </a:lnTo>
                <a:lnTo>
                  <a:pt x="4087812" y="3072606"/>
                </a:lnTo>
                <a:lnTo>
                  <a:pt x="4072731" y="3098800"/>
                </a:lnTo>
                <a:lnTo>
                  <a:pt x="4058443" y="3124994"/>
                </a:lnTo>
                <a:lnTo>
                  <a:pt x="4044950" y="3153569"/>
                </a:lnTo>
                <a:lnTo>
                  <a:pt x="4031456" y="3182938"/>
                </a:lnTo>
                <a:lnTo>
                  <a:pt x="4017962" y="3212307"/>
                </a:lnTo>
                <a:lnTo>
                  <a:pt x="4006056" y="3244056"/>
                </a:lnTo>
                <a:lnTo>
                  <a:pt x="3994943" y="3275013"/>
                </a:lnTo>
                <a:lnTo>
                  <a:pt x="3984625" y="3307556"/>
                </a:lnTo>
                <a:lnTo>
                  <a:pt x="3975100" y="3340894"/>
                </a:lnTo>
                <a:lnTo>
                  <a:pt x="3965575" y="3375025"/>
                </a:lnTo>
                <a:lnTo>
                  <a:pt x="3957637" y="3410744"/>
                </a:lnTo>
                <a:lnTo>
                  <a:pt x="3950493" y="3447256"/>
                </a:lnTo>
                <a:lnTo>
                  <a:pt x="3944143" y="3484563"/>
                </a:lnTo>
                <a:lnTo>
                  <a:pt x="3939381" y="3521869"/>
                </a:lnTo>
                <a:lnTo>
                  <a:pt x="3935412" y="3561556"/>
                </a:lnTo>
                <a:lnTo>
                  <a:pt x="3932237" y="3601244"/>
                </a:lnTo>
                <a:lnTo>
                  <a:pt x="3931443" y="3642519"/>
                </a:lnTo>
                <a:lnTo>
                  <a:pt x="3931443" y="3684588"/>
                </a:lnTo>
                <a:lnTo>
                  <a:pt x="3931443" y="3726656"/>
                </a:lnTo>
                <a:lnTo>
                  <a:pt x="3933031" y="3769519"/>
                </a:lnTo>
                <a:lnTo>
                  <a:pt x="3936206" y="3811588"/>
                </a:lnTo>
                <a:lnTo>
                  <a:pt x="3939381" y="3856038"/>
                </a:lnTo>
                <a:lnTo>
                  <a:pt x="3943350" y="3899694"/>
                </a:lnTo>
                <a:lnTo>
                  <a:pt x="3948112" y="3944144"/>
                </a:lnTo>
                <a:lnTo>
                  <a:pt x="3960812" y="4034631"/>
                </a:lnTo>
                <a:lnTo>
                  <a:pt x="3975100" y="4126706"/>
                </a:lnTo>
                <a:lnTo>
                  <a:pt x="3990181" y="4219575"/>
                </a:lnTo>
                <a:lnTo>
                  <a:pt x="4006056" y="4314825"/>
                </a:lnTo>
                <a:lnTo>
                  <a:pt x="4025106" y="4430713"/>
                </a:lnTo>
                <a:lnTo>
                  <a:pt x="4044950" y="4548981"/>
                </a:lnTo>
                <a:lnTo>
                  <a:pt x="4052887" y="4610100"/>
                </a:lnTo>
                <a:lnTo>
                  <a:pt x="4061619" y="4671219"/>
                </a:lnTo>
                <a:lnTo>
                  <a:pt x="4068762" y="4733131"/>
                </a:lnTo>
                <a:lnTo>
                  <a:pt x="4075906" y="4795044"/>
                </a:lnTo>
                <a:lnTo>
                  <a:pt x="4082256" y="4857750"/>
                </a:lnTo>
                <a:lnTo>
                  <a:pt x="4086225" y="4922044"/>
                </a:lnTo>
                <a:lnTo>
                  <a:pt x="4090193" y="4986338"/>
                </a:lnTo>
                <a:lnTo>
                  <a:pt x="4092575" y="5050631"/>
                </a:lnTo>
                <a:lnTo>
                  <a:pt x="4092575" y="5114925"/>
                </a:lnTo>
                <a:lnTo>
                  <a:pt x="4090987" y="5180806"/>
                </a:lnTo>
                <a:lnTo>
                  <a:pt x="4087812" y="5246688"/>
                </a:lnTo>
                <a:lnTo>
                  <a:pt x="4083050" y="5312569"/>
                </a:lnTo>
                <a:lnTo>
                  <a:pt x="4075906" y="5379244"/>
                </a:lnTo>
                <a:lnTo>
                  <a:pt x="4067175" y="5445125"/>
                </a:lnTo>
                <a:lnTo>
                  <a:pt x="4054475" y="5511800"/>
                </a:lnTo>
                <a:lnTo>
                  <a:pt x="4047331" y="5546725"/>
                </a:lnTo>
                <a:lnTo>
                  <a:pt x="4040981" y="5580063"/>
                </a:lnTo>
                <a:lnTo>
                  <a:pt x="4032250" y="5613400"/>
                </a:lnTo>
                <a:lnTo>
                  <a:pt x="4023519" y="5646738"/>
                </a:lnTo>
                <a:lnTo>
                  <a:pt x="4013200" y="5680075"/>
                </a:lnTo>
                <a:lnTo>
                  <a:pt x="4002881" y="5713413"/>
                </a:lnTo>
                <a:lnTo>
                  <a:pt x="3991769" y="5748338"/>
                </a:lnTo>
                <a:lnTo>
                  <a:pt x="3980656" y="5781675"/>
                </a:lnTo>
                <a:lnTo>
                  <a:pt x="3967956" y="5815013"/>
                </a:lnTo>
                <a:lnTo>
                  <a:pt x="3954462" y="5848350"/>
                </a:lnTo>
                <a:lnTo>
                  <a:pt x="3940175" y="5882481"/>
                </a:lnTo>
                <a:lnTo>
                  <a:pt x="3925093" y="5915819"/>
                </a:lnTo>
                <a:lnTo>
                  <a:pt x="3910012" y="5949950"/>
                </a:lnTo>
                <a:lnTo>
                  <a:pt x="3892550" y="5983288"/>
                </a:lnTo>
                <a:lnTo>
                  <a:pt x="3875881" y="6017419"/>
                </a:lnTo>
                <a:lnTo>
                  <a:pt x="3857625" y="6050756"/>
                </a:lnTo>
                <a:lnTo>
                  <a:pt x="3836987" y="6084094"/>
                </a:lnTo>
                <a:lnTo>
                  <a:pt x="3817143" y="6117431"/>
                </a:lnTo>
                <a:lnTo>
                  <a:pt x="3795712" y="6150769"/>
                </a:lnTo>
                <a:lnTo>
                  <a:pt x="3773487" y="6184900"/>
                </a:lnTo>
                <a:lnTo>
                  <a:pt x="3749675" y="6218238"/>
                </a:lnTo>
                <a:lnTo>
                  <a:pt x="3725862" y="6251575"/>
                </a:lnTo>
                <a:lnTo>
                  <a:pt x="3700462" y="6284913"/>
                </a:lnTo>
                <a:lnTo>
                  <a:pt x="3674269" y="6318250"/>
                </a:lnTo>
                <a:lnTo>
                  <a:pt x="3646487" y="6351588"/>
                </a:lnTo>
                <a:lnTo>
                  <a:pt x="3618706" y="6384925"/>
                </a:lnTo>
                <a:lnTo>
                  <a:pt x="3593306" y="6413500"/>
                </a:lnTo>
                <a:lnTo>
                  <a:pt x="3566319" y="6440488"/>
                </a:lnTo>
                <a:lnTo>
                  <a:pt x="3539331" y="6467475"/>
                </a:lnTo>
                <a:lnTo>
                  <a:pt x="3512343" y="6493669"/>
                </a:lnTo>
                <a:lnTo>
                  <a:pt x="3483769" y="6517481"/>
                </a:lnTo>
                <a:lnTo>
                  <a:pt x="3454400" y="6542088"/>
                </a:lnTo>
                <a:lnTo>
                  <a:pt x="3424237" y="6565106"/>
                </a:lnTo>
                <a:lnTo>
                  <a:pt x="3393281" y="6587331"/>
                </a:lnTo>
                <a:lnTo>
                  <a:pt x="3363119" y="6609556"/>
                </a:lnTo>
                <a:lnTo>
                  <a:pt x="3330575" y="6630194"/>
                </a:lnTo>
                <a:lnTo>
                  <a:pt x="3298031" y="6650038"/>
                </a:lnTo>
                <a:lnTo>
                  <a:pt x="3266281" y="6669881"/>
                </a:lnTo>
                <a:lnTo>
                  <a:pt x="3232150" y="6688138"/>
                </a:lnTo>
                <a:lnTo>
                  <a:pt x="3198812" y="6704806"/>
                </a:lnTo>
                <a:lnTo>
                  <a:pt x="3164681" y="6721475"/>
                </a:lnTo>
                <a:lnTo>
                  <a:pt x="3128962" y="6736556"/>
                </a:lnTo>
                <a:lnTo>
                  <a:pt x="3094037" y="6750844"/>
                </a:lnTo>
                <a:lnTo>
                  <a:pt x="3058319" y="6765131"/>
                </a:lnTo>
                <a:lnTo>
                  <a:pt x="3021806" y="6777038"/>
                </a:lnTo>
                <a:lnTo>
                  <a:pt x="2985293" y="6788944"/>
                </a:lnTo>
                <a:lnTo>
                  <a:pt x="2947987" y="6800056"/>
                </a:lnTo>
                <a:lnTo>
                  <a:pt x="2910681" y="6810375"/>
                </a:lnTo>
                <a:lnTo>
                  <a:pt x="2873375" y="6819900"/>
                </a:lnTo>
                <a:lnTo>
                  <a:pt x="2834481" y="6827838"/>
                </a:lnTo>
                <a:lnTo>
                  <a:pt x="2797175" y="6834981"/>
                </a:lnTo>
                <a:lnTo>
                  <a:pt x="2757487" y="6840538"/>
                </a:lnTo>
                <a:lnTo>
                  <a:pt x="2719387" y="6846094"/>
                </a:lnTo>
                <a:lnTo>
                  <a:pt x="2679700" y="6850856"/>
                </a:lnTo>
                <a:lnTo>
                  <a:pt x="2640012" y="6854031"/>
                </a:lnTo>
                <a:lnTo>
                  <a:pt x="2600325" y="6855619"/>
                </a:lnTo>
                <a:lnTo>
                  <a:pt x="2561431" y="6858000"/>
                </a:lnTo>
                <a:lnTo>
                  <a:pt x="2521743" y="6858000"/>
                </a:lnTo>
                <a:lnTo>
                  <a:pt x="2462212" y="6857206"/>
                </a:lnTo>
                <a:lnTo>
                  <a:pt x="2401887" y="6854031"/>
                </a:lnTo>
                <a:lnTo>
                  <a:pt x="2343150" y="6849269"/>
                </a:lnTo>
                <a:lnTo>
                  <a:pt x="2282825" y="6840538"/>
                </a:lnTo>
                <a:lnTo>
                  <a:pt x="2222500" y="6831806"/>
                </a:lnTo>
                <a:lnTo>
                  <a:pt x="2162969" y="6819900"/>
                </a:lnTo>
                <a:lnTo>
                  <a:pt x="2103437" y="6805613"/>
                </a:lnTo>
                <a:lnTo>
                  <a:pt x="2043906" y="6788150"/>
                </a:lnTo>
                <a:lnTo>
                  <a:pt x="1993900" y="6773069"/>
                </a:lnTo>
                <a:lnTo>
                  <a:pt x="1945481" y="6755606"/>
                </a:lnTo>
                <a:lnTo>
                  <a:pt x="1897062" y="6737350"/>
                </a:lnTo>
                <a:lnTo>
                  <a:pt x="1850231" y="6718300"/>
                </a:lnTo>
                <a:lnTo>
                  <a:pt x="1804987" y="6696869"/>
                </a:lnTo>
                <a:lnTo>
                  <a:pt x="1758950" y="6675438"/>
                </a:lnTo>
                <a:lnTo>
                  <a:pt x="1715293" y="6652419"/>
                </a:lnTo>
                <a:lnTo>
                  <a:pt x="1673225" y="6627019"/>
                </a:lnTo>
                <a:lnTo>
                  <a:pt x="1631156" y="6601619"/>
                </a:lnTo>
                <a:lnTo>
                  <a:pt x="1590675" y="6575425"/>
                </a:lnTo>
                <a:lnTo>
                  <a:pt x="1552575" y="6546850"/>
                </a:lnTo>
                <a:lnTo>
                  <a:pt x="1513681" y="6519069"/>
                </a:lnTo>
                <a:lnTo>
                  <a:pt x="1477168" y="6488113"/>
                </a:lnTo>
                <a:lnTo>
                  <a:pt x="1442243" y="6457156"/>
                </a:lnTo>
                <a:lnTo>
                  <a:pt x="1408906" y="6425406"/>
                </a:lnTo>
                <a:lnTo>
                  <a:pt x="1376362" y="6392069"/>
                </a:lnTo>
                <a:lnTo>
                  <a:pt x="1344612" y="6358731"/>
                </a:lnTo>
                <a:lnTo>
                  <a:pt x="1314450" y="6324600"/>
                </a:lnTo>
                <a:lnTo>
                  <a:pt x="1285875" y="6288088"/>
                </a:lnTo>
                <a:lnTo>
                  <a:pt x="1259681" y="6251575"/>
                </a:lnTo>
                <a:lnTo>
                  <a:pt x="1234281" y="6215063"/>
                </a:lnTo>
                <a:lnTo>
                  <a:pt x="1210468" y="6176169"/>
                </a:lnTo>
                <a:lnTo>
                  <a:pt x="1188243" y="6138069"/>
                </a:lnTo>
                <a:lnTo>
                  <a:pt x="1166812" y="6098381"/>
                </a:lnTo>
                <a:lnTo>
                  <a:pt x="1147762" y="6057900"/>
                </a:lnTo>
                <a:lnTo>
                  <a:pt x="1130300" y="6016625"/>
                </a:lnTo>
                <a:lnTo>
                  <a:pt x="1113631" y="5974556"/>
                </a:lnTo>
                <a:lnTo>
                  <a:pt x="1100137" y="5933281"/>
                </a:lnTo>
                <a:lnTo>
                  <a:pt x="1086643" y="5889625"/>
                </a:lnTo>
                <a:lnTo>
                  <a:pt x="1076325" y="5845969"/>
                </a:lnTo>
                <a:lnTo>
                  <a:pt x="1066006" y="5803106"/>
                </a:lnTo>
                <a:lnTo>
                  <a:pt x="1059656" y="5757863"/>
                </a:lnTo>
                <a:lnTo>
                  <a:pt x="1050925" y="5699125"/>
                </a:lnTo>
                <a:lnTo>
                  <a:pt x="1046162" y="5641975"/>
                </a:lnTo>
                <a:lnTo>
                  <a:pt x="1042193" y="5586413"/>
                </a:lnTo>
                <a:lnTo>
                  <a:pt x="1039018" y="5532438"/>
                </a:lnTo>
                <a:lnTo>
                  <a:pt x="1039018" y="5478463"/>
                </a:lnTo>
                <a:lnTo>
                  <a:pt x="1039812" y="5428456"/>
                </a:lnTo>
                <a:lnTo>
                  <a:pt x="1042193" y="5377656"/>
                </a:lnTo>
                <a:lnTo>
                  <a:pt x="1046162" y="5328444"/>
                </a:lnTo>
                <a:lnTo>
                  <a:pt x="1052512" y="5282406"/>
                </a:lnTo>
                <a:lnTo>
                  <a:pt x="1058068" y="5235575"/>
                </a:lnTo>
                <a:lnTo>
                  <a:pt x="1066006" y="5191125"/>
                </a:lnTo>
                <a:lnTo>
                  <a:pt x="1075531" y="5147469"/>
                </a:lnTo>
                <a:lnTo>
                  <a:pt x="1085850" y="5105400"/>
                </a:lnTo>
                <a:lnTo>
                  <a:pt x="1097756" y="5064125"/>
                </a:lnTo>
                <a:lnTo>
                  <a:pt x="1109662" y="5023644"/>
                </a:lnTo>
                <a:lnTo>
                  <a:pt x="1123156" y="4985544"/>
                </a:lnTo>
                <a:lnTo>
                  <a:pt x="1137443" y="4946650"/>
                </a:lnTo>
                <a:lnTo>
                  <a:pt x="1151731" y="4910931"/>
                </a:lnTo>
                <a:lnTo>
                  <a:pt x="1167606" y="4874419"/>
                </a:lnTo>
                <a:lnTo>
                  <a:pt x="1183481" y="4838700"/>
                </a:lnTo>
                <a:lnTo>
                  <a:pt x="1200150" y="4805363"/>
                </a:lnTo>
                <a:lnTo>
                  <a:pt x="1217612" y="4772025"/>
                </a:lnTo>
                <a:lnTo>
                  <a:pt x="1235868" y="4738688"/>
                </a:lnTo>
                <a:lnTo>
                  <a:pt x="1252537" y="4706938"/>
                </a:lnTo>
                <a:lnTo>
                  <a:pt x="1289843" y="4645025"/>
                </a:lnTo>
                <a:lnTo>
                  <a:pt x="1326356" y="4586288"/>
                </a:lnTo>
                <a:lnTo>
                  <a:pt x="1364456" y="4529931"/>
                </a:lnTo>
                <a:lnTo>
                  <a:pt x="1401762" y="4475163"/>
                </a:lnTo>
                <a:lnTo>
                  <a:pt x="1453356" y="4395788"/>
                </a:lnTo>
                <a:lnTo>
                  <a:pt x="1478756" y="4358481"/>
                </a:lnTo>
                <a:lnTo>
                  <a:pt x="1501775" y="4320381"/>
                </a:lnTo>
                <a:lnTo>
                  <a:pt x="1524000" y="4283869"/>
                </a:lnTo>
                <a:lnTo>
                  <a:pt x="1544637" y="4246563"/>
                </a:lnTo>
                <a:lnTo>
                  <a:pt x="1563687" y="4208463"/>
                </a:lnTo>
                <a:lnTo>
                  <a:pt x="1581150" y="4170363"/>
                </a:lnTo>
                <a:lnTo>
                  <a:pt x="1597025" y="4131469"/>
                </a:lnTo>
                <a:lnTo>
                  <a:pt x="1611312" y="4092575"/>
                </a:lnTo>
                <a:lnTo>
                  <a:pt x="1622425" y="4052888"/>
                </a:lnTo>
                <a:lnTo>
                  <a:pt x="1627187" y="4031456"/>
                </a:lnTo>
                <a:lnTo>
                  <a:pt x="1632743" y="4011613"/>
                </a:lnTo>
                <a:lnTo>
                  <a:pt x="1636712" y="3990181"/>
                </a:lnTo>
                <a:lnTo>
                  <a:pt x="1639887" y="3967956"/>
                </a:lnTo>
                <a:lnTo>
                  <a:pt x="1642268" y="3945731"/>
                </a:lnTo>
                <a:lnTo>
                  <a:pt x="1644650" y="3923506"/>
                </a:lnTo>
                <a:lnTo>
                  <a:pt x="1646237" y="3899694"/>
                </a:lnTo>
                <a:lnTo>
                  <a:pt x="1647825" y="3876675"/>
                </a:lnTo>
                <a:lnTo>
                  <a:pt x="1647825" y="3853656"/>
                </a:lnTo>
                <a:lnTo>
                  <a:pt x="1647825" y="3828256"/>
                </a:lnTo>
                <a:lnTo>
                  <a:pt x="1605756" y="3824288"/>
                </a:lnTo>
                <a:lnTo>
                  <a:pt x="1565275" y="3818731"/>
                </a:lnTo>
                <a:lnTo>
                  <a:pt x="1524793" y="3813969"/>
                </a:lnTo>
                <a:lnTo>
                  <a:pt x="1485900" y="3806825"/>
                </a:lnTo>
                <a:lnTo>
                  <a:pt x="1446212" y="3799681"/>
                </a:lnTo>
                <a:lnTo>
                  <a:pt x="1407318" y="3792538"/>
                </a:lnTo>
                <a:lnTo>
                  <a:pt x="1369218" y="3783806"/>
                </a:lnTo>
                <a:lnTo>
                  <a:pt x="1330325" y="3774281"/>
                </a:lnTo>
                <a:lnTo>
                  <a:pt x="1293018" y="3763963"/>
                </a:lnTo>
                <a:lnTo>
                  <a:pt x="1255712" y="3752850"/>
                </a:lnTo>
                <a:lnTo>
                  <a:pt x="1219200" y="3741738"/>
                </a:lnTo>
                <a:lnTo>
                  <a:pt x="1182687" y="3729831"/>
                </a:lnTo>
                <a:lnTo>
                  <a:pt x="1147762" y="3716338"/>
                </a:lnTo>
                <a:lnTo>
                  <a:pt x="1112043" y="3703638"/>
                </a:lnTo>
                <a:lnTo>
                  <a:pt x="1077118" y="3689350"/>
                </a:lnTo>
                <a:lnTo>
                  <a:pt x="1042987" y="3674269"/>
                </a:lnTo>
                <a:lnTo>
                  <a:pt x="1009650" y="3657600"/>
                </a:lnTo>
                <a:lnTo>
                  <a:pt x="976312" y="3641725"/>
                </a:lnTo>
                <a:lnTo>
                  <a:pt x="943768" y="3624263"/>
                </a:lnTo>
                <a:lnTo>
                  <a:pt x="911225" y="3606006"/>
                </a:lnTo>
                <a:lnTo>
                  <a:pt x="878681" y="3587750"/>
                </a:lnTo>
                <a:lnTo>
                  <a:pt x="847725" y="3567906"/>
                </a:lnTo>
                <a:lnTo>
                  <a:pt x="817562" y="3547269"/>
                </a:lnTo>
                <a:lnTo>
                  <a:pt x="786606" y="3527425"/>
                </a:lnTo>
                <a:lnTo>
                  <a:pt x="756443" y="3505994"/>
                </a:lnTo>
                <a:lnTo>
                  <a:pt x="727075" y="3483769"/>
                </a:lnTo>
                <a:lnTo>
                  <a:pt x="697706" y="3460750"/>
                </a:lnTo>
                <a:lnTo>
                  <a:pt x="669131" y="3436144"/>
                </a:lnTo>
                <a:lnTo>
                  <a:pt x="642143" y="3411538"/>
                </a:lnTo>
                <a:lnTo>
                  <a:pt x="614362" y="3386138"/>
                </a:lnTo>
                <a:lnTo>
                  <a:pt x="587375" y="3361531"/>
                </a:lnTo>
                <a:lnTo>
                  <a:pt x="561181" y="3334544"/>
                </a:lnTo>
                <a:lnTo>
                  <a:pt x="536575" y="3309144"/>
                </a:lnTo>
                <a:lnTo>
                  <a:pt x="514350" y="3284538"/>
                </a:lnTo>
                <a:lnTo>
                  <a:pt x="491331" y="3257550"/>
                </a:lnTo>
                <a:lnTo>
                  <a:pt x="469900" y="3232150"/>
                </a:lnTo>
                <a:lnTo>
                  <a:pt x="448468" y="3205956"/>
                </a:lnTo>
                <a:lnTo>
                  <a:pt x="428625" y="3179763"/>
                </a:lnTo>
                <a:lnTo>
                  <a:pt x="407987" y="3152775"/>
                </a:lnTo>
                <a:lnTo>
                  <a:pt x="388937" y="3126581"/>
                </a:lnTo>
                <a:lnTo>
                  <a:pt x="370681" y="3098800"/>
                </a:lnTo>
                <a:lnTo>
                  <a:pt x="352425" y="3071813"/>
                </a:lnTo>
                <a:lnTo>
                  <a:pt x="318293" y="3017044"/>
                </a:lnTo>
                <a:lnTo>
                  <a:pt x="286543" y="2961481"/>
                </a:lnTo>
                <a:lnTo>
                  <a:pt x="256381" y="2904332"/>
                </a:lnTo>
                <a:lnTo>
                  <a:pt x="228600" y="2848769"/>
                </a:lnTo>
                <a:lnTo>
                  <a:pt x="203200" y="2791619"/>
                </a:lnTo>
                <a:lnTo>
                  <a:pt x="179387" y="2736056"/>
                </a:lnTo>
                <a:lnTo>
                  <a:pt x="157956" y="2679700"/>
                </a:lnTo>
                <a:lnTo>
                  <a:pt x="138112" y="2624138"/>
                </a:lnTo>
                <a:lnTo>
                  <a:pt x="119856" y="2569369"/>
                </a:lnTo>
                <a:lnTo>
                  <a:pt x="103187" y="2514600"/>
                </a:lnTo>
                <a:lnTo>
                  <a:pt x="88106" y="2462213"/>
                </a:lnTo>
                <a:lnTo>
                  <a:pt x="74612" y="2409031"/>
                </a:lnTo>
                <a:lnTo>
                  <a:pt x="62706" y="2357438"/>
                </a:lnTo>
                <a:lnTo>
                  <a:pt x="52387" y="2306638"/>
                </a:lnTo>
                <a:lnTo>
                  <a:pt x="43656" y="2258219"/>
                </a:lnTo>
                <a:lnTo>
                  <a:pt x="34131" y="2211388"/>
                </a:lnTo>
                <a:lnTo>
                  <a:pt x="26987" y="2166144"/>
                </a:lnTo>
                <a:lnTo>
                  <a:pt x="21431" y="2122488"/>
                </a:lnTo>
                <a:lnTo>
                  <a:pt x="15875" y="2081213"/>
                </a:lnTo>
                <a:lnTo>
                  <a:pt x="8731" y="2004219"/>
                </a:lnTo>
                <a:lnTo>
                  <a:pt x="3968" y="1938338"/>
                </a:lnTo>
                <a:lnTo>
                  <a:pt x="793" y="1882775"/>
                </a:lnTo>
                <a:lnTo>
                  <a:pt x="0" y="1839119"/>
                </a:lnTo>
                <a:lnTo>
                  <a:pt x="111125" y="1839119"/>
                </a:lnTo>
                <a:lnTo>
                  <a:pt x="109537" y="1787525"/>
                </a:lnTo>
                <a:lnTo>
                  <a:pt x="108743" y="1736725"/>
                </a:lnTo>
                <a:lnTo>
                  <a:pt x="108743" y="1687513"/>
                </a:lnTo>
                <a:lnTo>
                  <a:pt x="108743" y="1638300"/>
                </a:lnTo>
                <a:lnTo>
                  <a:pt x="110331" y="1589881"/>
                </a:lnTo>
                <a:lnTo>
                  <a:pt x="112712" y="1542256"/>
                </a:lnTo>
                <a:lnTo>
                  <a:pt x="115093" y="1495425"/>
                </a:lnTo>
                <a:lnTo>
                  <a:pt x="118268" y="1449388"/>
                </a:lnTo>
                <a:lnTo>
                  <a:pt x="123825" y="1404938"/>
                </a:lnTo>
                <a:lnTo>
                  <a:pt x="128587" y="1359694"/>
                </a:lnTo>
                <a:lnTo>
                  <a:pt x="134937" y="1315244"/>
                </a:lnTo>
                <a:lnTo>
                  <a:pt x="142081" y="1273175"/>
                </a:lnTo>
                <a:lnTo>
                  <a:pt x="149225" y="1230313"/>
                </a:lnTo>
                <a:lnTo>
                  <a:pt x="157956" y="1189038"/>
                </a:lnTo>
                <a:lnTo>
                  <a:pt x="167481" y="1148556"/>
                </a:lnTo>
                <a:lnTo>
                  <a:pt x="177006" y="1108869"/>
                </a:lnTo>
                <a:lnTo>
                  <a:pt x="188118" y="1069181"/>
                </a:lnTo>
                <a:lnTo>
                  <a:pt x="200818" y="1031081"/>
                </a:lnTo>
                <a:lnTo>
                  <a:pt x="212725" y="993775"/>
                </a:lnTo>
                <a:lnTo>
                  <a:pt x="226218" y="957263"/>
                </a:lnTo>
                <a:lnTo>
                  <a:pt x="239712" y="920750"/>
                </a:lnTo>
                <a:lnTo>
                  <a:pt x="255587" y="885031"/>
                </a:lnTo>
                <a:lnTo>
                  <a:pt x="271462" y="850900"/>
                </a:lnTo>
                <a:lnTo>
                  <a:pt x="287337" y="817563"/>
                </a:lnTo>
                <a:lnTo>
                  <a:pt x="305593" y="785019"/>
                </a:lnTo>
                <a:lnTo>
                  <a:pt x="323850" y="752475"/>
                </a:lnTo>
                <a:lnTo>
                  <a:pt x="343693" y="720725"/>
                </a:lnTo>
                <a:lnTo>
                  <a:pt x="362743" y="690563"/>
                </a:lnTo>
                <a:lnTo>
                  <a:pt x="384175" y="661194"/>
                </a:lnTo>
                <a:lnTo>
                  <a:pt x="404812" y="631825"/>
                </a:lnTo>
                <a:lnTo>
                  <a:pt x="427037" y="604837"/>
                </a:lnTo>
                <a:lnTo>
                  <a:pt x="450850" y="577056"/>
                </a:lnTo>
                <a:lnTo>
                  <a:pt x="484187" y="540544"/>
                </a:lnTo>
                <a:lnTo>
                  <a:pt x="518318" y="506413"/>
                </a:lnTo>
                <a:lnTo>
                  <a:pt x="553243" y="476250"/>
                </a:lnTo>
                <a:lnTo>
                  <a:pt x="588168" y="446881"/>
                </a:lnTo>
                <a:lnTo>
                  <a:pt x="623093" y="419894"/>
                </a:lnTo>
                <a:lnTo>
                  <a:pt x="657225" y="396875"/>
                </a:lnTo>
                <a:lnTo>
                  <a:pt x="691356" y="374650"/>
                </a:lnTo>
                <a:lnTo>
                  <a:pt x="726281" y="355600"/>
                </a:lnTo>
                <a:lnTo>
                  <a:pt x="752475" y="309563"/>
                </a:lnTo>
                <a:lnTo>
                  <a:pt x="766762" y="286544"/>
                </a:lnTo>
                <a:lnTo>
                  <a:pt x="781843" y="261938"/>
                </a:lnTo>
                <a:lnTo>
                  <a:pt x="797718" y="238919"/>
                </a:lnTo>
                <a:lnTo>
                  <a:pt x="814387" y="216694"/>
                </a:lnTo>
                <a:lnTo>
                  <a:pt x="831056" y="193675"/>
                </a:lnTo>
                <a:lnTo>
                  <a:pt x="849312" y="172244"/>
                </a:lnTo>
                <a:lnTo>
                  <a:pt x="867568" y="150813"/>
                </a:lnTo>
                <a:lnTo>
                  <a:pt x="887412" y="131763"/>
                </a:lnTo>
                <a:lnTo>
                  <a:pt x="907256" y="112713"/>
                </a:lnTo>
                <a:lnTo>
                  <a:pt x="926306" y="96044"/>
                </a:lnTo>
                <a:lnTo>
                  <a:pt x="947737" y="80963"/>
                </a:lnTo>
                <a:lnTo>
                  <a:pt x="969168" y="67469"/>
                </a:lnTo>
                <a:lnTo>
                  <a:pt x="990600" y="55562"/>
                </a:lnTo>
                <a:lnTo>
                  <a:pt x="1012031" y="47625"/>
                </a:lnTo>
                <a:lnTo>
                  <a:pt x="1050131" y="34131"/>
                </a:lnTo>
                <a:lnTo>
                  <a:pt x="1087437" y="23019"/>
                </a:lnTo>
                <a:lnTo>
                  <a:pt x="1123950" y="14288"/>
                </a:lnTo>
                <a:lnTo>
                  <a:pt x="1159668" y="6350"/>
                </a:lnTo>
                <a:lnTo>
                  <a:pt x="1177131" y="3969"/>
                </a:lnTo>
                <a:lnTo>
                  <a:pt x="1193800" y="794"/>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sp>
        <p:nvSpPr>
          <p:cNvPr id="57" name="任意多边形 56"/>
          <p:cNvSpPr/>
          <p:nvPr/>
        </p:nvSpPr>
        <p:spPr bwMode="auto">
          <a:xfrm>
            <a:off x="6188081" y="2134341"/>
            <a:ext cx="264258" cy="32023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sp>
        <p:nvSpPr>
          <p:cNvPr id="58" name="Freeform 139"/>
          <p:cNvSpPr/>
          <p:nvPr/>
        </p:nvSpPr>
        <p:spPr bwMode="auto">
          <a:xfrm>
            <a:off x="8454940" y="2167144"/>
            <a:ext cx="386142" cy="290272"/>
          </a:xfrm>
          <a:custGeom>
            <a:avLst/>
            <a:gdLst>
              <a:gd name="T0" fmla="*/ 234 w 315"/>
              <a:gd name="T1" fmla="*/ 0 h 237"/>
              <a:gd name="T2" fmla="*/ 157 w 315"/>
              <a:gd name="T3" fmla="*/ 51 h 237"/>
              <a:gd name="T4" fmla="*/ 80 w 315"/>
              <a:gd name="T5" fmla="*/ 0 h 237"/>
              <a:gd name="T6" fmla="*/ 54 w 315"/>
              <a:gd name="T7" fmla="*/ 149 h 237"/>
              <a:gd name="T8" fmla="*/ 157 w 315"/>
              <a:gd name="T9" fmla="*/ 237 h 237"/>
              <a:gd name="T10" fmla="*/ 261 w 315"/>
              <a:gd name="T11" fmla="*/ 149 h 237"/>
              <a:gd name="T12" fmla="*/ 234 w 315"/>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315" h="237">
                <a:moveTo>
                  <a:pt x="234" y="0"/>
                </a:moveTo>
                <a:cubicBezTo>
                  <a:pt x="176" y="0"/>
                  <a:pt x="157" y="51"/>
                  <a:pt x="157" y="51"/>
                </a:cubicBezTo>
                <a:cubicBezTo>
                  <a:pt x="157" y="51"/>
                  <a:pt x="143" y="0"/>
                  <a:pt x="80" y="0"/>
                </a:cubicBezTo>
                <a:cubicBezTo>
                  <a:pt x="9" y="0"/>
                  <a:pt x="0" y="92"/>
                  <a:pt x="54" y="149"/>
                </a:cubicBezTo>
                <a:cubicBezTo>
                  <a:pt x="108" y="206"/>
                  <a:pt x="157" y="237"/>
                  <a:pt x="157" y="237"/>
                </a:cubicBezTo>
                <a:cubicBezTo>
                  <a:pt x="157" y="237"/>
                  <a:pt x="207" y="206"/>
                  <a:pt x="261" y="149"/>
                </a:cubicBezTo>
                <a:cubicBezTo>
                  <a:pt x="315" y="92"/>
                  <a:pt x="305" y="0"/>
                  <a:pt x="234" y="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59"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mc:AlternateContent xmlns:mc="http://schemas.openxmlformats.org/markup-compatibility/2006">
    <mc:Choice xmlns:p14="http://schemas.microsoft.com/office/powerpoint/2010/main" Requires="p14">
      <p:transition spd="slow" p14:dur="1250" advTm="1000">
        <p14:switch dir="r"/>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barn(inVertical)">
                                      <p:cBhvr>
                                        <p:cTn id="7" dur="500"/>
                                        <p:tgtEl>
                                          <p:spTgt spid="5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left)">
                                      <p:cBhvr>
                                        <p:cTn id="11" dur="1000"/>
                                        <p:tgtEl>
                                          <p:spTgt spid="26"/>
                                        </p:tgtEl>
                                      </p:cBhvr>
                                    </p:animEffect>
                                  </p:childTnLst>
                                </p:cTn>
                              </p:par>
                              <p:par>
                                <p:cTn id="12" presetID="53" presetClass="entr" presetSubtype="16" fill="hold" nodeType="withEffect">
                                  <p:stCondLst>
                                    <p:cond delay="250"/>
                                  </p:stCondLst>
                                  <p:childTnLst>
                                    <p:set>
                                      <p:cBhvr>
                                        <p:cTn id="13" dur="1" fill="hold">
                                          <p:stCondLst>
                                            <p:cond delay="0"/>
                                          </p:stCondLst>
                                        </p:cTn>
                                        <p:tgtEl>
                                          <p:spTgt spid="27"/>
                                        </p:tgtEl>
                                        <p:attrNameLst>
                                          <p:attrName>style.visibility</p:attrName>
                                        </p:attrNameLst>
                                      </p:cBhvr>
                                      <p:to>
                                        <p:strVal val="visible"/>
                                      </p:to>
                                    </p:set>
                                    <p:anim calcmode="lin" valueType="num">
                                      <p:cBhvr>
                                        <p:cTn id="14" dur="500" fill="hold"/>
                                        <p:tgtEl>
                                          <p:spTgt spid="27"/>
                                        </p:tgtEl>
                                        <p:attrNameLst>
                                          <p:attrName>ppt_w</p:attrName>
                                        </p:attrNameLst>
                                      </p:cBhvr>
                                      <p:tavLst>
                                        <p:tav tm="0">
                                          <p:val>
                                            <p:fltVal val="0"/>
                                          </p:val>
                                        </p:tav>
                                        <p:tav tm="100000">
                                          <p:val>
                                            <p:strVal val="#ppt_w"/>
                                          </p:val>
                                        </p:tav>
                                      </p:tavLst>
                                    </p:anim>
                                    <p:anim calcmode="lin" valueType="num">
                                      <p:cBhvr>
                                        <p:cTn id="15" dur="500" fill="hold"/>
                                        <p:tgtEl>
                                          <p:spTgt spid="27"/>
                                        </p:tgtEl>
                                        <p:attrNameLst>
                                          <p:attrName>ppt_h</p:attrName>
                                        </p:attrNameLst>
                                      </p:cBhvr>
                                      <p:tavLst>
                                        <p:tav tm="0">
                                          <p:val>
                                            <p:fltVal val="0"/>
                                          </p:val>
                                        </p:tav>
                                        <p:tav tm="100000">
                                          <p:val>
                                            <p:strVal val="#ppt_h"/>
                                          </p:val>
                                        </p:tav>
                                      </p:tavLst>
                                    </p:anim>
                                    <p:animEffect transition="in" filter="fade">
                                      <p:cBhvr>
                                        <p:cTn id="16" dur="500"/>
                                        <p:tgtEl>
                                          <p:spTgt spid="27"/>
                                        </p:tgtEl>
                                      </p:cBhvr>
                                    </p:animEffect>
                                  </p:childTnLst>
                                </p:cTn>
                              </p:par>
                              <p:par>
                                <p:cTn id="17" presetID="53" presetClass="entr" presetSubtype="16" fill="hold" nodeType="withEffect">
                                  <p:stCondLst>
                                    <p:cond delay="50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53" presetClass="entr" presetSubtype="16" fill="hold" nodeType="withEffect">
                                  <p:stCondLst>
                                    <p:cond delay="75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par>
                                <p:cTn id="27" presetID="53" presetClass="entr" presetSubtype="16" fill="hold" nodeType="withEffect">
                                  <p:stCondLst>
                                    <p:cond delay="1000"/>
                                  </p:stCondLst>
                                  <p:childTnLst>
                                    <p:set>
                                      <p:cBhvr>
                                        <p:cTn id="28" dur="1" fill="hold">
                                          <p:stCondLst>
                                            <p:cond delay="0"/>
                                          </p:stCondLst>
                                        </p:cTn>
                                        <p:tgtEl>
                                          <p:spTgt spid="42"/>
                                        </p:tgtEl>
                                        <p:attrNameLst>
                                          <p:attrName>style.visibility</p:attrName>
                                        </p:attrNameLst>
                                      </p:cBhvr>
                                      <p:to>
                                        <p:strVal val="visible"/>
                                      </p:to>
                                    </p:set>
                                    <p:anim calcmode="lin" valueType="num">
                                      <p:cBhvr>
                                        <p:cTn id="29" dur="500" fill="hold"/>
                                        <p:tgtEl>
                                          <p:spTgt spid="42"/>
                                        </p:tgtEl>
                                        <p:attrNameLst>
                                          <p:attrName>ppt_w</p:attrName>
                                        </p:attrNameLst>
                                      </p:cBhvr>
                                      <p:tavLst>
                                        <p:tav tm="0">
                                          <p:val>
                                            <p:fltVal val="0"/>
                                          </p:val>
                                        </p:tav>
                                        <p:tav tm="100000">
                                          <p:val>
                                            <p:strVal val="#ppt_w"/>
                                          </p:val>
                                        </p:tav>
                                      </p:tavLst>
                                    </p:anim>
                                    <p:anim calcmode="lin" valueType="num">
                                      <p:cBhvr>
                                        <p:cTn id="30" dur="500" fill="hold"/>
                                        <p:tgtEl>
                                          <p:spTgt spid="42"/>
                                        </p:tgtEl>
                                        <p:attrNameLst>
                                          <p:attrName>ppt_h</p:attrName>
                                        </p:attrNameLst>
                                      </p:cBhvr>
                                      <p:tavLst>
                                        <p:tav tm="0">
                                          <p:val>
                                            <p:fltVal val="0"/>
                                          </p:val>
                                        </p:tav>
                                        <p:tav tm="100000">
                                          <p:val>
                                            <p:strVal val="#ppt_h"/>
                                          </p:val>
                                        </p:tav>
                                      </p:tavLst>
                                    </p:anim>
                                    <p:animEffect transition="in" filter="fade">
                                      <p:cBhvr>
                                        <p:cTn id="31" dur="500"/>
                                        <p:tgtEl>
                                          <p:spTgt spid="42"/>
                                        </p:tgtEl>
                                      </p:cBhvr>
                                    </p:animEffect>
                                  </p:childTnLst>
                                </p:cTn>
                              </p:par>
                            </p:childTnLst>
                          </p:cTn>
                        </p:par>
                        <p:par>
                          <p:cTn id="32" fill="hold">
                            <p:stCondLst>
                              <p:cond delay="1500"/>
                            </p:stCondLst>
                            <p:childTnLst>
                              <p:par>
                                <p:cTn id="33" presetID="2" presetClass="entr" presetSubtype="2"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500" fill="hold"/>
                                        <p:tgtEl>
                                          <p:spTgt spid="47"/>
                                        </p:tgtEl>
                                        <p:attrNameLst>
                                          <p:attrName>ppt_x</p:attrName>
                                        </p:attrNameLst>
                                      </p:cBhvr>
                                      <p:tavLst>
                                        <p:tav tm="0">
                                          <p:val>
                                            <p:strVal val="1+#ppt_w/2"/>
                                          </p:val>
                                        </p:tav>
                                        <p:tav tm="100000">
                                          <p:val>
                                            <p:strVal val="#ppt_x"/>
                                          </p:val>
                                        </p:tav>
                                      </p:tavLst>
                                    </p:anim>
                                    <p:anim calcmode="lin" valueType="num">
                                      <p:cBhvr additive="base">
                                        <p:cTn id="36" dur="500" fill="hold"/>
                                        <p:tgtEl>
                                          <p:spTgt spid="47"/>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48"/>
                                        </p:tgtEl>
                                        <p:attrNameLst>
                                          <p:attrName>style.visibility</p:attrName>
                                        </p:attrNameLst>
                                      </p:cBhvr>
                                      <p:to>
                                        <p:strVal val="visible"/>
                                      </p:to>
                                    </p:set>
                                    <p:anim calcmode="lin" valueType="num">
                                      <p:cBhvr additive="base">
                                        <p:cTn id="39" dur="500" fill="hold"/>
                                        <p:tgtEl>
                                          <p:spTgt spid="48"/>
                                        </p:tgtEl>
                                        <p:attrNameLst>
                                          <p:attrName>ppt_x</p:attrName>
                                        </p:attrNameLst>
                                      </p:cBhvr>
                                      <p:tavLst>
                                        <p:tav tm="0">
                                          <p:val>
                                            <p:strVal val="1+#ppt_w/2"/>
                                          </p:val>
                                        </p:tav>
                                        <p:tav tm="100000">
                                          <p:val>
                                            <p:strVal val="#ppt_x"/>
                                          </p:val>
                                        </p:tav>
                                      </p:tavLst>
                                    </p:anim>
                                    <p:anim calcmode="lin" valueType="num">
                                      <p:cBhvr additive="base">
                                        <p:cTn id="40" dur="500" fill="hold"/>
                                        <p:tgtEl>
                                          <p:spTgt spid="48"/>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 calcmode="lin" valueType="num">
                                      <p:cBhvr additive="base">
                                        <p:cTn id="43" dur="500" fill="hold"/>
                                        <p:tgtEl>
                                          <p:spTgt spid="49"/>
                                        </p:tgtEl>
                                        <p:attrNameLst>
                                          <p:attrName>ppt_x</p:attrName>
                                        </p:attrNameLst>
                                      </p:cBhvr>
                                      <p:tavLst>
                                        <p:tav tm="0">
                                          <p:val>
                                            <p:strVal val="1+#ppt_w/2"/>
                                          </p:val>
                                        </p:tav>
                                        <p:tav tm="100000">
                                          <p:val>
                                            <p:strVal val="#ppt_x"/>
                                          </p:val>
                                        </p:tav>
                                      </p:tavLst>
                                    </p:anim>
                                    <p:anim calcmode="lin" valueType="num">
                                      <p:cBhvr additive="base">
                                        <p:cTn id="44" dur="500" fill="hold"/>
                                        <p:tgtEl>
                                          <p:spTgt spid="49"/>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additive="base">
                                        <p:cTn id="47" dur="500" fill="hold"/>
                                        <p:tgtEl>
                                          <p:spTgt spid="50"/>
                                        </p:tgtEl>
                                        <p:attrNameLst>
                                          <p:attrName>ppt_x</p:attrName>
                                        </p:attrNameLst>
                                      </p:cBhvr>
                                      <p:tavLst>
                                        <p:tav tm="0">
                                          <p:val>
                                            <p:strVal val="1+#ppt_w/2"/>
                                          </p:val>
                                        </p:tav>
                                        <p:tav tm="100000">
                                          <p:val>
                                            <p:strVal val="#ppt_x"/>
                                          </p:val>
                                        </p:tav>
                                      </p:tavLst>
                                    </p:anim>
                                    <p:anim calcmode="lin" valueType="num">
                                      <p:cBhvr additive="base">
                                        <p:cTn id="48" dur="500" fill="hold"/>
                                        <p:tgtEl>
                                          <p:spTgt spid="50"/>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51"/>
                                        </p:tgtEl>
                                        <p:attrNameLst>
                                          <p:attrName>style.visibility</p:attrName>
                                        </p:attrNameLst>
                                      </p:cBhvr>
                                      <p:to>
                                        <p:strVal val="visible"/>
                                      </p:to>
                                    </p:set>
                                    <p:anim calcmode="lin" valueType="num">
                                      <p:cBhvr additive="base">
                                        <p:cTn id="51" dur="500" fill="hold"/>
                                        <p:tgtEl>
                                          <p:spTgt spid="51"/>
                                        </p:tgtEl>
                                        <p:attrNameLst>
                                          <p:attrName>ppt_x</p:attrName>
                                        </p:attrNameLst>
                                      </p:cBhvr>
                                      <p:tavLst>
                                        <p:tav tm="0">
                                          <p:val>
                                            <p:strVal val="1+#ppt_w/2"/>
                                          </p:val>
                                        </p:tav>
                                        <p:tav tm="100000">
                                          <p:val>
                                            <p:strVal val="#ppt_x"/>
                                          </p:val>
                                        </p:tav>
                                      </p:tavLst>
                                    </p:anim>
                                    <p:anim calcmode="lin" valueType="num">
                                      <p:cBhvr additive="base">
                                        <p:cTn id="52" dur="500" fill="hold"/>
                                        <p:tgtEl>
                                          <p:spTgt spid="51"/>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 calcmode="lin" valueType="num">
                                      <p:cBhvr additive="base">
                                        <p:cTn id="55" dur="500" fill="hold"/>
                                        <p:tgtEl>
                                          <p:spTgt spid="55"/>
                                        </p:tgtEl>
                                        <p:attrNameLst>
                                          <p:attrName>ppt_x</p:attrName>
                                        </p:attrNameLst>
                                      </p:cBhvr>
                                      <p:tavLst>
                                        <p:tav tm="0">
                                          <p:val>
                                            <p:strVal val="1+#ppt_w/2"/>
                                          </p:val>
                                        </p:tav>
                                        <p:tav tm="100000">
                                          <p:val>
                                            <p:strVal val="#ppt_x"/>
                                          </p:val>
                                        </p:tav>
                                      </p:tavLst>
                                    </p:anim>
                                    <p:anim calcmode="lin" valueType="num">
                                      <p:cBhvr additive="base">
                                        <p:cTn id="56" dur="500" fill="hold"/>
                                        <p:tgtEl>
                                          <p:spTgt spid="55"/>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57"/>
                                        </p:tgtEl>
                                        <p:attrNameLst>
                                          <p:attrName>style.visibility</p:attrName>
                                        </p:attrNameLst>
                                      </p:cBhvr>
                                      <p:to>
                                        <p:strVal val="visible"/>
                                      </p:to>
                                    </p:set>
                                    <p:anim calcmode="lin" valueType="num">
                                      <p:cBhvr additive="base">
                                        <p:cTn id="59" dur="500" fill="hold"/>
                                        <p:tgtEl>
                                          <p:spTgt spid="57"/>
                                        </p:tgtEl>
                                        <p:attrNameLst>
                                          <p:attrName>ppt_x</p:attrName>
                                        </p:attrNameLst>
                                      </p:cBhvr>
                                      <p:tavLst>
                                        <p:tav tm="0">
                                          <p:val>
                                            <p:strVal val="1+#ppt_w/2"/>
                                          </p:val>
                                        </p:tav>
                                        <p:tav tm="100000">
                                          <p:val>
                                            <p:strVal val="#ppt_x"/>
                                          </p:val>
                                        </p:tav>
                                      </p:tavLst>
                                    </p:anim>
                                    <p:anim calcmode="lin" valueType="num">
                                      <p:cBhvr additive="base">
                                        <p:cTn id="60" dur="500" fill="hold"/>
                                        <p:tgtEl>
                                          <p:spTgt spid="57"/>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58"/>
                                        </p:tgtEl>
                                        <p:attrNameLst>
                                          <p:attrName>style.visibility</p:attrName>
                                        </p:attrNameLst>
                                      </p:cBhvr>
                                      <p:to>
                                        <p:strVal val="visible"/>
                                      </p:to>
                                    </p:set>
                                    <p:anim calcmode="lin" valueType="num">
                                      <p:cBhvr additive="base">
                                        <p:cTn id="63" dur="500" fill="hold"/>
                                        <p:tgtEl>
                                          <p:spTgt spid="58"/>
                                        </p:tgtEl>
                                        <p:attrNameLst>
                                          <p:attrName>ppt_x</p:attrName>
                                        </p:attrNameLst>
                                      </p:cBhvr>
                                      <p:tavLst>
                                        <p:tav tm="0">
                                          <p:val>
                                            <p:strVal val="1+#ppt_w/2"/>
                                          </p:val>
                                        </p:tav>
                                        <p:tav tm="100000">
                                          <p:val>
                                            <p:strVal val="#ppt_x"/>
                                          </p:val>
                                        </p:tav>
                                      </p:tavLst>
                                    </p:anim>
                                    <p:anim calcmode="lin" valueType="num">
                                      <p:cBhvr additive="base">
                                        <p:cTn id="64" dur="500" fill="hold"/>
                                        <p:tgtEl>
                                          <p:spTgt spid="58"/>
                                        </p:tgtEl>
                                        <p:attrNameLst>
                                          <p:attrName>ppt_y</p:attrName>
                                        </p:attrNameLst>
                                      </p:cBhvr>
                                      <p:tavLst>
                                        <p:tav tm="0">
                                          <p:val>
                                            <p:strVal val="#ppt_y"/>
                                          </p:val>
                                        </p:tav>
                                        <p:tav tm="100000">
                                          <p:val>
                                            <p:strVal val="#ppt_y"/>
                                          </p:val>
                                        </p:tav>
                                      </p:tavLst>
                                    </p:anim>
                                  </p:childTnLst>
                                </p:cTn>
                              </p:par>
                            </p:childTnLst>
                          </p:cTn>
                        </p:par>
                        <p:par>
                          <p:cTn id="65" fill="hold">
                            <p:stCondLst>
                              <p:cond delay="2000"/>
                            </p:stCondLst>
                            <p:childTnLst>
                              <p:par>
                                <p:cTn id="66" presetID="22" presetClass="entr" presetSubtype="2"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wipe(right)">
                                      <p:cBhvr>
                                        <p:cTn id="68" dur="500"/>
                                        <p:tgtEl>
                                          <p:spTgt spid="22"/>
                                        </p:tgtEl>
                                      </p:cBhvr>
                                    </p:animEffect>
                                  </p:childTnLst>
                                </p:cTn>
                              </p:par>
                              <p:par>
                                <p:cTn id="69" presetID="22" presetClass="entr" presetSubtype="2" fill="hold" grpId="0" nodeType="withEffect">
                                  <p:stCondLst>
                                    <p:cond delay="200"/>
                                  </p:stCondLst>
                                  <p:childTnLst>
                                    <p:set>
                                      <p:cBhvr>
                                        <p:cTn id="70" dur="1" fill="hold">
                                          <p:stCondLst>
                                            <p:cond delay="0"/>
                                          </p:stCondLst>
                                        </p:cTn>
                                        <p:tgtEl>
                                          <p:spTgt spid="23"/>
                                        </p:tgtEl>
                                        <p:attrNameLst>
                                          <p:attrName>style.visibility</p:attrName>
                                        </p:attrNameLst>
                                      </p:cBhvr>
                                      <p:to>
                                        <p:strVal val="visible"/>
                                      </p:to>
                                    </p:set>
                                    <p:animEffect transition="in" filter="wipe(right)">
                                      <p:cBhvr>
                                        <p:cTn id="71" dur="500"/>
                                        <p:tgtEl>
                                          <p:spTgt spid="23"/>
                                        </p:tgtEl>
                                      </p:cBhvr>
                                    </p:animEffect>
                                  </p:childTnLst>
                                </p:cTn>
                              </p:par>
                              <p:par>
                                <p:cTn id="72" presetID="22" presetClass="entr" presetSubtype="2" fill="hold" grpId="0" nodeType="withEffect">
                                  <p:stCondLst>
                                    <p:cond delay="400"/>
                                  </p:stCondLst>
                                  <p:childTnLst>
                                    <p:set>
                                      <p:cBhvr>
                                        <p:cTn id="73" dur="1" fill="hold">
                                          <p:stCondLst>
                                            <p:cond delay="0"/>
                                          </p:stCondLst>
                                        </p:cTn>
                                        <p:tgtEl>
                                          <p:spTgt spid="24"/>
                                        </p:tgtEl>
                                        <p:attrNameLst>
                                          <p:attrName>style.visibility</p:attrName>
                                        </p:attrNameLst>
                                      </p:cBhvr>
                                      <p:to>
                                        <p:strVal val="visible"/>
                                      </p:to>
                                    </p:set>
                                    <p:animEffect transition="in" filter="wipe(right)">
                                      <p:cBhvr>
                                        <p:cTn id="74" dur="500"/>
                                        <p:tgtEl>
                                          <p:spTgt spid="24"/>
                                        </p:tgtEl>
                                      </p:cBhvr>
                                    </p:animEffect>
                                  </p:childTnLst>
                                </p:cTn>
                              </p:par>
                              <p:par>
                                <p:cTn id="75" presetID="22" presetClass="entr" presetSubtype="2" fill="hold" grpId="0" nodeType="withEffect">
                                  <p:stCondLst>
                                    <p:cond delay="600"/>
                                  </p:stCondLst>
                                  <p:childTnLst>
                                    <p:set>
                                      <p:cBhvr>
                                        <p:cTn id="76" dur="1" fill="hold">
                                          <p:stCondLst>
                                            <p:cond delay="0"/>
                                          </p:stCondLst>
                                        </p:cTn>
                                        <p:tgtEl>
                                          <p:spTgt spid="25"/>
                                        </p:tgtEl>
                                        <p:attrNameLst>
                                          <p:attrName>style.visibility</p:attrName>
                                        </p:attrNameLst>
                                      </p:cBhvr>
                                      <p:to>
                                        <p:strVal val="visible"/>
                                      </p:to>
                                    </p:set>
                                    <p:animEffect transition="in" filter="wipe(right)">
                                      <p:cBhvr>
                                        <p:cTn id="7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animBg="1"/>
      <p:bldP spid="47" grpId="0" animBg="1"/>
      <p:bldP spid="48" grpId="0" animBg="1"/>
      <p:bldP spid="49" grpId="0" animBg="1"/>
      <p:bldP spid="50" grpId="0" animBg="1"/>
      <p:bldP spid="51" grpId="0" animBg="1"/>
      <p:bldP spid="55" grpId="0" animBg="1"/>
      <p:bldP spid="57" grpId="0" animBg="1"/>
      <p:bldP spid="58" grpId="0" animBg="1"/>
      <p:bldP spid="59"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燕尾形 64"/>
          <p:cNvSpPr/>
          <p:nvPr/>
        </p:nvSpPr>
        <p:spPr>
          <a:xfrm>
            <a:off x="2158769" y="3496025"/>
            <a:ext cx="761466" cy="827384"/>
          </a:xfrm>
          <a:prstGeom prst="chevron">
            <a:avLst>
              <a:gd name="adj" fmla="val 54429"/>
            </a:avLst>
          </a:pr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sp>
        <p:nvSpPr>
          <p:cNvPr id="66" name="燕尾形 65"/>
          <p:cNvSpPr/>
          <p:nvPr/>
        </p:nvSpPr>
        <p:spPr>
          <a:xfrm>
            <a:off x="3118875" y="3496025"/>
            <a:ext cx="762602" cy="827384"/>
          </a:xfrm>
          <a:prstGeom prst="chevron">
            <a:avLst>
              <a:gd name="adj" fmla="val 54429"/>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sp>
        <p:nvSpPr>
          <p:cNvPr id="67" name="燕尾形 66"/>
          <p:cNvSpPr/>
          <p:nvPr/>
        </p:nvSpPr>
        <p:spPr>
          <a:xfrm>
            <a:off x="4078982" y="3496025"/>
            <a:ext cx="762602" cy="827384"/>
          </a:xfrm>
          <a:prstGeom prst="chevron">
            <a:avLst>
              <a:gd name="adj" fmla="val 54429"/>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sp>
        <p:nvSpPr>
          <p:cNvPr id="68" name="燕尾形 67"/>
          <p:cNvSpPr/>
          <p:nvPr/>
        </p:nvSpPr>
        <p:spPr>
          <a:xfrm>
            <a:off x="5004250" y="3496025"/>
            <a:ext cx="762602" cy="827384"/>
          </a:xfrm>
          <a:prstGeom prst="chevron">
            <a:avLst>
              <a:gd name="adj" fmla="val 54429"/>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cxnSp>
        <p:nvCxnSpPr>
          <p:cNvPr id="69" name="直接连接符 68"/>
          <p:cNvCxnSpPr/>
          <p:nvPr/>
        </p:nvCxnSpPr>
        <p:spPr>
          <a:xfrm flipH="1">
            <a:off x="4367013" y="3027181"/>
            <a:ext cx="1" cy="385158"/>
          </a:xfrm>
          <a:prstGeom prst="line">
            <a:avLst/>
          </a:prstGeom>
          <a:ln w="12700">
            <a:solidFill>
              <a:schemeClr val="bg1">
                <a:lumMod val="65000"/>
              </a:schemeClr>
            </a:solidFill>
            <a:headEnd type="stealth"/>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nvCxnSpPr>
        <p:spPr>
          <a:xfrm flipH="1">
            <a:off x="2446800" y="2567950"/>
            <a:ext cx="1" cy="848623"/>
          </a:xfrm>
          <a:prstGeom prst="line">
            <a:avLst/>
          </a:prstGeom>
          <a:ln w="12700">
            <a:solidFill>
              <a:schemeClr val="bg1">
                <a:lumMod val="65000"/>
              </a:schemeClr>
            </a:solidFill>
            <a:headEnd type="stealth"/>
          </a:ln>
        </p:spPr>
        <p:style>
          <a:lnRef idx="1">
            <a:schemeClr val="accent1"/>
          </a:lnRef>
          <a:fillRef idx="0">
            <a:schemeClr val="accent1"/>
          </a:fillRef>
          <a:effectRef idx="0">
            <a:schemeClr val="accent1"/>
          </a:effectRef>
          <a:fontRef idx="minor">
            <a:schemeClr val="tx1"/>
          </a:fontRef>
        </p:style>
      </p:cxnSp>
      <p:cxnSp>
        <p:nvCxnSpPr>
          <p:cNvPr id="71" name="直接连接符 70"/>
          <p:cNvCxnSpPr/>
          <p:nvPr/>
        </p:nvCxnSpPr>
        <p:spPr>
          <a:xfrm flipH="1" flipV="1">
            <a:off x="5327122" y="4304277"/>
            <a:ext cx="25481" cy="829376"/>
          </a:xfrm>
          <a:prstGeom prst="line">
            <a:avLst/>
          </a:prstGeom>
          <a:ln w="12700">
            <a:solidFill>
              <a:schemeClr val="bg1">
                <a:lumMod val="65000"/>
              </a:schemeClr>
            </a:solidFill>
            <a:headEnd type="stealth"/>
          </a:ln>
        </p:spPr>
        <p:style>
          <a:lnRef idx="1">
            <a:schemeClr val="accent1"/>
          </a:lnRef>
          <a:fillRef idx="0">
            <a:schemeClr val="accent1"/>
          </a:fillRef>
          <a:effectRef idx="0">
            <a:schemeClr val="accent1"/>
          </a:effectRef>
          <a:fontRef idx="minor">
            <a:schemeClr val="tx1"/>
          </a:fontRef>
        </p:style>
      </p:cxnSp>
      <p:cxnSp>
        <p:nvCxnSpPr>
          <p:cNvPr id="72" name="直接连接符 71"/>
          <p:cNvCxnSpPr/>
          <p:nvPr/>
        </p:nvCxnSpPr>
        <p:spPr>
          <a:xfrm flipH="1" flipV="1">
            <a:off x="3310896" y="4304276"/>
            <a:ext cx="1" cy="148484"/>
          </a:xfrm>
          <a:prstGeom prst="line">
            <a:avLst/>
          </a:prstGeom>
          <a:ln w="12700">
            <a:solidFill>
              <a:schemeClr val="bg1">
                <a:lumMod val="65000"/>
              </a:schemeClr>
            </a:solidFill>
            <a:headEnd type="stealth"/>
          </a:ln>
        </p:spPr>
        <p:style>
          <a:lnRef idx="1">
            <a:schemeClr val="accent1"/>
          </a:lnRef>
          <a:fillRef idx="0">
            <a:schemeClr val="accent1"/>
          </a:fillRef>
          <a:effectRef idx="0">
            <a:schemeClr val="accent1"/>
          </a:effectRef>
          <a:fontRef idx="minor">
            <a:schemeClr val="tx1"/>
          </a:fontRef>
        </p:style>
      </p:cxnSp>
      <p:sp>
        <p:nvSpPr>
          <p:cNvPr id="73" name="五边形 72"/>
          <p:cNvSpPr/>
          <p:nvPr/>
        </p:nvSpPr>
        <p:spPr>
          <a:xfrm>
            <a:off x="910631" y="3488146"/>
            <a:ext cx="5503310" cy="832052"/>
          </a:xfrm>
          <a:prstGeom prst="homePlate">
            <a:avLst>
              <a:gd name="adj" fmla="val 47961"/>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lIns="121908" tIns="60955" rIns="121908" bIns="60955" anchor="ctr"/>
          <a:lstStyle/>
          <a:p>
            <a:pPr algn="ctr" defTabSz="1218565" fontAlgn="auto">
              <a:spcBef>
                <a:spcPts val="0"/>
              </a:spcBef>
              <a:spcAft>
                <a:spcPts val="0"/>
              </a:spcAft>
              <a:defRPr/>
            </a:pPr>
            <a:endParaRPr lang="zh-CN" altLang="en-US" sz="3320">
              <a:latin typeface="+mj-ea"/>
              <a:ea typeface="+mj-ea"/>
            </a:endParaRPr>
          </a:p>
        </p:txBody>
      </p:sp>
      <p:sp>
        <p:nvSpPr>
          <p:cNvPr id="74" name="TextBox 30"/>
          <p:cNvSpPr txBox="1"/>
          <p:nvPr/>
        </p:nvSpPr>
        <p:spPr>
          <a:xfrm>
            <a:off x="8446906" y="2023189"/>
            <a:ext cx="2013407" cy="3383683"/>
          </a:xfrm>
          <a:prstGeom prst="rect">
            <a:avLst/>
          </a:prstGeom>
          <a:noFill/>
        </p:spPr>
        <p:txBody>
          <a:bodyPr wrap="square" rtlCol="0">
            <a:spAutoFit/>
          </a:bodyPr>
          <a:lstStyle/>
          <a:p>
            <a:pPr>
              <a:lnSpc>
                <a:spcPct val="150000"/>
              </a:lnSpc>
            </a:pPr>
            <a:r>
              <a:rPr lang="zh-CN" altLang="en-US" sz="1200" dirty="0">
                <a:latin typeface="+mj-ea"/>
                <a:ea typeface="+mj-ea"/>
                <a:sym typeface="Calibri" panose="020F0502020204030204" pitchFamily="34" charset="0"/>
              </a:rPr>
              <a:t>      点击输入简要文字内容，文字内容需概括精炼，不用多余的文字修饰，言简意赅的说明该项内容。点击输入简要文字内容，文字内容需概括精炼，不用多余的文字修饰，言简意赅的说明该项内容。</a:t>
            </a:r>
            <a:endParaRPr lang="en-US" altLang="zh-CN" sz="1200" dirty="0">
              <a:latin typeface="+mj-ea"/>
              <a:ea typeface="+mj-ea"/>
              <a:sym typeface="Calibri" panose="020F0502020204030204" pitchFamily="34" charset="0"/>
            </a:endParaRPr>
          </a:p>
          <a:p>
            <a:pPr>
              <a:lnSpc>
                <a:spcPct val="150000"/>
              </a:lnSpc>
            </a:pPr>
            <a:r>
              <a:rPr lang="zh-CN" altLang="en-US" sz="1200" dirty="0">
                <a:latin typeface="+mj-ea"/>
                <a:ea typeface="+mj-ea"/>
                <a:sym typeface="Calibri" panose="020F0502020204030204" pitchFamily="34" charset="0"/>
              </a:rPr>
              <a:t>       点击输入简要文字内容，文字内容需概括精炼，不用多余的文字修饰，言简意赅的说明该项内容。</a:t>
            </a:r>
            <a:endParaRPr lang="en-US" altLang="zh-CN" sz="1200" dirty="0">
              <a:latin typeface="+mj-ea"/>
              <a:ea typeface="+mj-ea"/>
              <a:sym typeface="Calibri" panose="020F0502020204030204" pitchFamily="34" charset="0"/>
            </a:endParaRPr>
          </a:p>
        </p:txBody>
      </p:sp>
      <p:grpSp>
        <p:nvGrpSpPr>
          <p:cNvPr id="75" name="组合 74"/>
          <p:cNvGrpSpPr/>
          <p:nvPr/>
        </p:nvGrpSpPr>
        <p:grpSpPr>
          <a:xfrm>
            <a:off x="2158769" y="2003714"/>
            <a:ext cx="2169663" cy="413995"/>
            <a:chOff x="814328" y="3219334"/>
            <a:chExt cx="2266827" cy="432536"/>
          </a:xfrm>
        </p:grpSpPr>
        <p:grpSp>
          <p:nvGrpSpPr>
            <p:cNvPr id="76" name="组合 75"/>
            <p:cNvGrpSpPr/>
            <p:nvPr/>
          </p:nvGrpSpPr>
          <p:grpSpPr>
            <a:xfrm>
              <a:off x="814328" y="3219334"/>
              <a:ext cx="2266827" cy="432536"/>
              <a:chOff x="2173927" y="3285519"/>
              <a:chExt cx="2876394" cy="548848"/>
            </a:xfrm>
          </p:grpSpPr>
          <p:grpSp>
            <p:nvGrpSpPr>
              <p:cNvPr id="78" name="组合 77"/>
              <p:cNvGrpSpPr/>
              <p:nvPr/>
            </p:nvGrpSpPr>
            <p:grpSpPr>
              <a:xfrm>
                <a:off x="2173927" y="3285519"/>
                <a:ext cx="2876394" cy="548848"/>
                <a:chOff x="4304043" y="1286668"/>
                <a:chExt cx="6414044" cy="2757793"/>
              </a:xfrm>
              <a:effectLst>
                <a:outerShdw blurRad="381000" dist="254000" dir="8100000" algn="tr" rotWithShape="0">
                  <a:prstClr val="black">
                    <a:alpha val="40000"/>
                  </a:prstClr>
                </a:outerShdw>
              </a:effectLst>
            </p:grpSpPr>
            <p:sp>
              <p:nvSpPr>
                <p:cNvPr id="80" name="圆角矩形 79"/>
                <p:cNvSpPr/>
                <p:nvPr/>
              </p:nvSpPr>
              <p:spPr>
                <a:xfrm>
                  <a:off x="4304043" y="1286668"/>
                  <a:ext cx="64140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sp>
              <p:nvSpPr>
                <p:cNvPr id="81" name="圆角矩形 80"/>
                <p:cNvSpPr/>
                <p:nvPr/>
              </p:nvSpPr>
              <p:spPr>
                <a:xfrm>
                  <a:off x="4351923" y="1373339"/>
                  <a:ext cx="6323887" cy="2584450"/>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79" name="椭圆 78"/>
              <p:cNvSpPr/>
              <p:nvPr/>
            </p:nvSpPr>
            <p:spPr>
              <a:xfrm>
                <a:off x="2270357" y="3351544"/>
                <a:ext cx="394740" cy="394741"/>
              </a:xfrm>
              <a:prstGeom prst="ellipse">
                <a:avLst/>
              </a:prstGeom>
              <a:solidFill>
                <a:srgbClr val="C00000"/>
              </a:solidFill>
              <a:ln>
                <a:noFill/>
              </a:ln>
              <a:effectLst>
                <a:outerShdw blurRad="88900" dist="63500" dir="8100000" algn="tr" rotWithShape="0">
                  <a:prstClr val="black">
                    <a:alpha val="5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bg1"/>
                    </a:solidFill>
                    <a:latin typeface="+mj-ea"/>
                    <a:ea typeface="+mj-ea"/>
                  </a:rPr>
                  <a:t>1</a:t>
                </a:r>
                <a:endParaRPr lang="zh-CN" altLang="en-US" sz="1600" dirty="0">
                  <a:solidFill>
                    <a:schemeClr val="bg1"/>
                  </a:solidFill>
                  <a:latin typeface="+mj-ea"/>
                  <a:ea typeface="+mj-ea"/>
                </a:endParaRPr>
              </a:p>
            </p:txBody>
          </p:sp>
        </p:grpSp>
        <p:sp>
          <p:nvSpPr>
            <p:cNvPr id="77" name="TextBox 33"/>
            <p:cNvSpPr txBox="1"/>
            <p:nvPr/>
          </p:nvSpPr>
          <p:spPr>
            <a:xfrm>
              <a:off x="1139540" y="3319207"/>
              <a:ext cx="1926672" cy="257248"/>
            </a:xfrm>
            <a:prstGeom prst="rect">
              <a:avLst/>
            </a:prstGeom>
            <a:noFill/>
          </p:spPr>
          <p:txBody>
            <a:bodyPr wrap="square" lIns="0" tIns="0" rIns="0" bIns="0" rtlCol="0">
              <a:spAutoFit/>
            </a:bodyPr>
            <a:lstStyle>
              <a:defPPr>
                <a:defRPr lang="zh-CN"/>
              </a:defPPr>
              <a:lvl1pPr algn="ctr">
                <a:defRPr sz="1400" b="1">
                  <a:solidFill>
                    <a:schemeClr val="bg1"/>
                  </a:solidFill>
                  <a:latin typeface="微软雅黑" panose="020B0503020204020204" pitchFamily="34" charset="-122"/>
                  <a:ea typeface="微软雅黑" panose="020B0503020204020204" pitchFamily="34" charset="-122"/>
                </a:defRPr>
              </a:lvl1pPr>
            </a:lstStyle>
            <a:p>
              <a:r>
                <a:rPr lang="zh-CN" altLang="en-US" sz="1600" dirty="0">
                  <a:solidFill>
                    <a:schemeClr val="tx1">
                      <a:lumMod val="85000"/>
                      <a:lumOff val="15000"/>
                    </a:schemeClr>
                  </a:solidFill>
                  <a:latin typeface="+mj-ea"/>
                  <a:ea typeface="+mj-ea"/>
                </a:rPr>
                <a:t>关键文字</a:t>
              </a:r>
              <a:endParaRPr lang="zh-CN" altLang="en-US" sz="1600" dirty="0">
                <a:solidFill>
                  <a:schemeClr val="tx1">
                    <a:lumMod val="85000"/>
                    <a:lumOff val="15000"/>
                  </a:schemeClr>
                </a:solidFill>
                <a:latin typeface="+mj-ea"/>
                <a:ea typeface="+mj-ea"/>
              </a:endParaRPr>
            </a:p>
          </p:txBody>
        </p:sp>
      </p:grpSp>
      <p:grpSp>
        <p:nvGrpSpPr>
          <p:cNvPr id="82" name="组合 81"/>
          <p:cNvGrpSpPr/>
          <p:nvPr/>
        </p:nvGrpSpPr>
        <p:grpSpPr>
          <a:xfrm>
            <a:off x="3022865" y="4527348"/>
            <a:ext cx="2169663" cy="413995"/>
            <a:chOff x="814325" y="3219334"/>
            <a:chExt cx="2266826" cy="432536"/>
          </a:xfrm>
        </p:grpSpPr>
        <p:grpSp>
          <p:nvGrpSpPr>
            <p:cNvPr id="83" name="组合 82"/>
            <p:cNvGrpSpPr/>
            <p:nvPr/>
          </p:nvGrpSpPr>
          <p:grpSpPr>
            <a:xfrm>
              <a:off x="814325" y="3219334"/>
              <a:ext cx="2266826" cy="432536"/>
              <a:chOff x="2173923" y="3285519"/>
              <a:chExt cx="2876392" cy="548848"/>
            </a:xfrm>
          </p:grpSpPr>
          <p:grpSp>
            <p:nvGrpSpPr>
              <p:cNvPr id="85" name="组合 84"/>
              <p:cNvGrpSpPr/>
              <p:nvPr/>
            </p:nvGrpSpPr>
            <p:grpSpPr>
              <a:xfrm>
                <a:off x="2173923" y="3285519"/>
                <a:ext cx="2876392" cy="548848"/>
                <a:chOff x="4304035" y="1286668"/>
                <a:chExt cx="6414035" cy="2757793"/>
              </a:xfrm>
              <a:effectLst>
                <a:outerShdw blurRad="381000" dist="254000" dir="8100000" algn="tr" rotWithShape="0">
                  <a:prstClr val="black">
                    <a:alpha val="40000"/>
                  </a:prstClr>
                </a:outerShdw>
              </a:effectLst>
            </p:grpSpPr>
            <p:sp>
              <p:nvSpPr>
                <p:cNvPr id="87" name="圆角矩形 86"/>
                <p:cNvSpPr/>
                <p:nvPr/>
              </p:nvSpPr>
              <p:spPr>
                <a:xfrm>
                  <a:off x="4304035" y="1286668"/>
                  <a:ext cx="6414035"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sp>
              <p:nvSpPr>
                <p:cNvPr id="88" name="圆角矩形 87"/>
                <p:cNvSpPr/>
                <p:nvPr/>
              </p:nvSpPr>
              <p:spPr>
                <a:xfrm>
                  <a:off x="4351922" y="1373339"/>
                  <a:ext cx="6323878" cy="2584450"/>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86" name="椭圆 85"/>
              <p:cNvSpPr/>
              <p:nvPr/>
            </p:nvSpPr>
            <p:spPr>
              <a:xfrm>
                <a:off x="2288027" y="3372244"/>
                <a:ext cx="392760" cy="392761"/>
              </a:xfrm>
              <a:prstGeom prst="ellipse">
                <a:avLst/>
              </a:prstGeom>
              <a:solidFill>
                <a:srgbClr val="C00000"/>
              </a:solidFill>
              <a:ln>
                <a:noFill/>
              </a:ln>
              <a:effectLst>
                <a:outerShdw blurRad="88900" dist="63500" dir="8100000" algn="tr" rotWithShape="0">
                  <a:prstClr val="black">
                    <a:alpha val="5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bg1"/>
                    </a:solidFill>
                    <a:latin typeface="+mj-ea"/>
                    <a:ea typeface="+mj-ea"/>
                  </a:rPr>
                  <a:t>2</a:t>
                </a:r>
                <a:endParaRPr lang="zh-CN" altLang="en-US" sz="1600" dirty="0">
                  <a:solidFill>
                    <a:schemeClr val="bg1"/>
                  </a:solidFill>
                  <a:latin typeface="+mj-ea"/>
                  <a:ea typeface="+mj-ea"/>
                </a:endParaRPr>
              </a:p>
            </p:txBody>
          </p:sp>
        </p:grpSp>
        <p:sp>
          <p:nvSpPr>
            <p:cNvPr id="84" name="TextBox 42"/>
            <p:cNvSpPr txBox="1"/>
            <p:nvPr/>
          </p:nvSpPr>
          <p:spPr>
            <a:xfrm>
              <a:off x="1249617" y="3331792"/>
              <a:ext cx="1808518" cy="257248"/>
            </a:xfrm>
            <a:prstGeom prst="rect">
              <a:avLst/>
            </a:prstGeom>
            <a:noFill/>
          </p:spPr>
          <p:txBody>
            <a:bodyPr wrap="square" lIns="0" tIns="0" rIns="0" bIns="0" rtlCol="0">
              <a:spAutoFit/>
            </a:bodyPr>
            <a:lstStyle>
              <a:defPPr>
                <a:defRPr lang="zh-CN"/>
              </a:defPPr>
              <a:lvl1pPr algn="ctr">
                <a:defRPr sz="1400" b="1">
                  <a:solidFill>
                    <a:schemeClr val="bg1"/>
                  </a:solidFill>
                  <a:latin typeface="微软雅黑" panose="020B0503020204020204" pitchFamily="34" charset="-122"/>
                  <a:ea typeface="微软雅黑" panose="020B0503020204020204" pitchFamily="34" charset="-122"/>
                </a:defRPr>
              </a:lvl1pPr>
            </a:lstStyle>
            <a:p>
              <a:r>
                <a:rPr lang="zh-CN" altLang="en-US" sz="1600" dirty="0">
                  <a:solidFill>
                    <a:schemeClr val="tx1">
                      <a:lumMod val="85000"/>
                      <a:lumOff val="15000"/>
                    </a:schemeClr>
                  </a:solidFill>
                  <a:latin typeface="+mj-ea"/>
                  <a:ea typeface="+mj-ea"/>
                </a:rPr>
                <a:t>关键文字</a:t>
              </a:r>
              <a:endParaRPr lang="zh-CN" altLang="en-US" sz="1600" dirty="0">
                <a:solidFill>
                  <a:schemeClr val="tx1">
                    <a:lumMod val="85000"/>
                    <a:lumOff val="15000"/>
                  </a:schemeClr>
                </a:solidFill>
                <a:latin typeface="+mj-ea"/>
                <a:ea typeface="+mj-ea"/>
              </a:endParaRPr>
            </a:p>
          </p:txBody>
        </p:sp>
      </p:grpSp>
      <p:grpSp>
        <p:nvGrpSpPr>
          <p:cNvPr id="89" name="组合 88"/>
          <p:cNvGrpSpPr/>
          <p:nvPr/>
        </p:nvGrpSpPr>
        <p:grpSpPr>
          <a:xfrm>
            <a:off x="4019638" y="2547060"/>
            <a:ext cx="2169663" cy="413995"/>
            <a:chOff x="814328" y="3219334"/>
            <a:chExt cx="2266829" cy="432536"/>
          </a:xfrm>
        </p:grpSpPr>
        <p:grpSp>
          <p:nvGrpSpPr>
            <p:cNvPr id="90" name="组合 89"/>
            <p:cNvGrpSpPr/>
            <p:nvPr/>
          </p:nvGrpSpPr>
          <p:grpSpPr>
            <a:xfrm>
              <a:off x="814328" y="3219334"/>
              <a:ext cx="2266829" cy="432536"/>
              <a:chOff x="2173927" y="3285519"/>
              <a:chExt cx="2876396" cy="548848"/>
            </a:xfrm>
          </p:grpSpPr>
          <p:grpSp>
            <p:nvGrpSpPr>
              <p:cNvPr id="92" name="组合 91"/>
              <p:cNvGrpSpPr/>
              <p:nvPr/>
            </p:nvGrpSpPr>
            <p:grpSpPr>
              <a:xfrm>
                <a:off x="2173927" y="3285519"/>
                <a:ext cx="2876396" cy="548848"/>
                <a:chOff x="4304043" y="1286668"/>
                <a:chExt cx="6414045" cy="2757793"/>
              </a:xfrm>
              <a:effectLst>
                <a:outerShdw blurRad="381000" dist="254000" dir="8100000" algn="tr" rotWithShape="0">
                  <a:prstClr val="black">
                    <a:alpha val="40000"/>
                  </a:prstClr>
                </a:outerShdw>
              </a:effectLst>
            </p:grpSpPr>
            <p:sp>
              <p:nvSpPr>
                <p:cNvPr id="94" name="圆角矩形 93"/>
                <p:cNvSpPr/>
                <p:nvPr/>
              </p:nvSpPr>
              <p:spPr>
                <a:xfrm>
                  <a:off x="4304043" y="1286668"/>
                  <a:ext cx="6414045"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sp>
              <p:nvSpPr>
                <p:cNvPr id="95" name="圆角矩形 94"/>
                <p:cNvSpPr/>
                <p:nvPr/>
              </p:nvSpPr>
              <p:spPr>
                <a:xfrm>
                  <a:off x="4351923" y="1373339"/>
                  <a:ext cx="6323888" cy="2584450"/>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93" name="椭圆 92"/>
              <p:cNvSpPr/>
              <p:nvPr/>
            </p:nvSpPr>
            <p:spPr>
              <a:xfrm>
                <a:off x="2307129" y="3376773"/>
                <a:ext cx="392761" cy="392761"/>
              </a:xfrm>
              <a:prstGeom prst="ellipse">
                <a:avLst/>
              </a:prstGeom>
              <a:solidFill>
                <a:srgbClr val="C00000"/>
              </a:solidFill>
              <a:ln>
                <a:noFill/>
              </a:ln>
              <a:effectLst>
                <a:outerShdw blurRad="88900" dist="63500" dir="8100000" algn="tr" rotWithShape="0">
                  <a:prstClr val="black">
                    <a:alpha val="5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bg1"/>
                    </a:solidFill>
                    <a:latin typeface="+mj-ea"/>
                    <a:ea typeface="+mj-ea"/>
                  </a:rPr>
                  <a:t>3</a:t>
                </a:r>
                <a:endParaRPr lang="zh-CN" altLang="en-US" sz="1600" dirty="0">
                  <a:solidFill>
                    <a:schemeClr val="bg1"/>
                  </a:solidFill>
                  <a:latin typeface="+mj-ea"/>
                  <a:ea typeface="+mj-ea"/>
                </a:endParaRPr>
              </a:p>
            </p:txBody>
          </p:sp>
        </p:grpSp>
        <p:sp>
          <p:nvSpPr>
            <p:cNvPr id="91" name="TextBox 49"/>
            <p:cNvSpPr txBox="1"/>
            <p:nvPr/>
          </p:nvSpPr>
          <p:spPr>
            <a:xfrm>
              <a:off x="1183671" y="3331792"/>
              <a:ext cx="1847692" cy="257248"/>
            </a:xfrm>
            <a:prstGeom prst="rect">
              <a:avLst/>
            </a:prstGeom>
            <a:noFill/>
          </p:spPr>
          <p:txBody>
            <a:bodyPr wrap="square" lIns="0" tIns="0" rIns="0" bIns="0" rtlCol="0">
              <a:spAutoFit/>
            </a:bodyPr>
            <a:lstStyle>
              <a:defPPr>
                <a:defRPr lang="zh-CN"/>
              </a:defPPr>
              <a:lvl1pPr algn="ctr">
                <a:defRPr sz="1400" b="1">
                  <a:solidFill>
                    <a:schemeClr val="bg1"/>
                  </a:solidFill>
                  <a:latin typeface="微软雅黑" panose="020B0503020204020204" pitchFamily="34" charset="-122"/>
                  <a:ea typeface="微软雅黑" panose="020B0503020204020204" pitchFamily="34" charset="-122"/>
                </a:defRPr>
              </a:lvl1pPr>
            </a:lstStyle>
            <a:p>
              <a:r>
                <a:rPr lang="zh-CN" altLang="en-US" sz="1600" dirty="0">
                  <a:solidFill>
                    <a:schemeClr val="tx1">
                      <a:lumMod val="85000"/>
                      <a:lumOff val="15000"/>
                    </a:schemeClr>
                  </a:solidFill>
                  <a:latin typeface="+mj-ea"/>
                  <a:ea typeface="+mj-ea"/>
                </a:rPr>
                <a:t>关键文字</a:t>
              </a:r>
              <a:endParaRPr lang="zh-CN" altLang="en-US" sz="1600" dirty="0">
                <a:solidFill>
                  <a:schemeClr val="tx1">
                    <a:lumMod val="85000"/>
                    <a:lumOff val="15000"/>
                  </a:schemeClr>
                </a:solidFill>
                <a:latin typeface="+mj-ea"/>
                <a:ea typeface="+mj-ea"/>
              </a:endParaRPr>
            </a:p>
          </p:txBody>
        </p:sp>
      </p:grpSp>
      <p:grpSp>
        <p:nvGrpSpPr>
          <p:cNvPr id="96" name="组合 95"/>
          <p:cNvGrpSpPr/>
          <p:nvPr/>
        </p:nvGrpSpPr>
        <p:grpSpPr>
          <a:xfrm>
            <a:off x="5039089" y="5228279"/>
            <a:ext cx="2169663" cy="413995"/>
            <a:chOff x="814328" y="3219334"/>
            <a:chExt cx="2266828" cy="432536"/>
          </a:xfrm>
        </p:grpSpPr>
        <p:grpSp>
          <p:nvGrpSpPr>
            <p:cNvPr id="97" name="组合 96"/>
            <p:cNvGrpSpPr/>
            <p:nvPr/>
          </p:nvGrpSpPr>
          <p:grpSpPr>
            <a:xfrm>
              <a:off x="814328" y="3219334"/>
              <a:ext cx="2266828" cy="432536"/>
              <a:chOff x="2173927" y="3285519"/>
              <a:chExt cx="2876395" cy="548848"/>
            </a:xfrm>
          </p:grpSpPr>
          <p:grpSp>
            <p:nvGrpSpPr>
              <p:cNvPr id="99" name="组合 98"/>
              <p:cNvGrpSpPr/>
              <p:nvPr/>
            </p:nvGrpSpPr>
            <p:grpSpPr>
              <a:xfrm>
                <a:off x="2173927" y="3285519"/>
                <a:ext cx="2876395" cy="548848"/>
                <a:chOff x="4304043" y="1286668"/>
                <a:chExt cx="6414045" cy="2757793"/>
              </a:xfrm>
              <a:effectLst>
                <a:outerShdw blurRad="381000" dist="254000" dir="8100000" algn="tr" rotWithShape="0">
                  <a:prstClr val="black">
                    <a:alpha val="40000"/>
                  </a:prstClr>
                </a:outerShdw>
              </a:effectLst>
            </p:grpSpPr>
            <p:sp>
              <p:nvSpPr>
                <p:cNvPr id="101" name="圆角矩形 100"/>
                <p:cNvSpPr/>
                <p:nvPr/>
              </p:nvSpPr>
              <p:spPr>
                <a:xfrm>
                  <a:off x="4304043" y="1286668"/>
                  <a:ext cx="6414045"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sp>
              <p:nvSpPr>
                <p:cNvPr id="102" name="圆角矩形 101"/>
                <p:cNvSpPr/>
                <p:nvPr/>
              </p:nvSpPr>
              <p:spPr>
                <a:xfrm>
                  <a:off x="4351923" y="1373339"/>
                  <a:ext cx="6323888" cy="2584450"/>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latin typeface="+mj-ea"/>
                    <a:ea typeface="+mj-ea"/>
                  </a:endParaRPr>
                </a:p>
              </p:txBody>
            </p:sp>
          </p:grpSp>
          <p:sp>
            <p:nvSpPr>
              <p:cNvPr id="100" name="椭圆 99"/>
              <p:cNvSpPr/>
              <p:nvPr/>
            </p:nvSpPr>
            <p:spPr>
              <a:xfrm>
                <a:off x="2280388" y="3389371"/>
                <a:ext cx="392761" cy="392761"/>
              </a:xfrm>
              <a:prstGeom prst="ellipse">
                <a:avLst/>
              </a:prstGeom>
              <a:solidFill>
                <a:srgbClr val="C00000"/>
              </a:solidFill>
              <a:ln>
                <a:noFill/>
              </a:ln>
              <a:effectLst>
                <a:outerShdw blurRad="88900" dist="63500" dir="8100000" algn="tr" rotWithShape="0">
                  <a:prstClr val="black">
                    <a:alpha val="5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bg1"/>
                    </a:solidFill>
                    <a:latin typeface="+mj-ea"/>
                    <a:ea typeface="+mj-ea"/>
                  </a:rPr>
                  <a:t>4</a:t>
                </a:r>
                <a:endParaRPr lang="zh-CN" altLang="en-US" sz="1600" dirty="0">
                  <a:solidFill>
                    <a:schemeClr val="bg1"/>
                  </a:solidFill>
                  <a:latin typeface="+mj-ea"/>
                  <a:ea typeface="+mj-ea"/>
                </a:endParaRPr>
              </a:p>
            </p:txBody>
          </p:sp>
        </p:grpSp>
        <p:sp>
          <p:nvSpPr>
            <p:cNvPr id="98" name="TextBox 57"/>
            <p:cNvSpPr txBox="1"/>
            <p:nvPr/>
          </p:nvSpPr>
          <p:spPr>
            <a:xfrm>
              <a:off x="1085352" y="3345963"/>
              <a:ext cx="1926671" cy="257248"/>
            </a:xfrm>
            <a:prstGeom prst="rect">
              <a:avLst/>
            </a:prstGeom>
            <a:noFill/>
          </p:spPr>
          <p:txBody>
            <a:bodyPr wrap="square" lIns="0" tIns="0" rIns="0" bIns="0" rtlCol="0">
              <a:spAutoFit/>
            </a:bodyPr>
            <a:lstStyle>
              <a:defPPr>
                <a:defRPr lang="zh-CN"/>
              </a:defPPr>
              <a:lvl1pPr algn="ctr">
                <a:defRPr sz="1400" b="1">
                  <a:solidFill>
                    <a:schemeClr val="bg1"/>
                  </a:solidFill>
                  <a:latin typeface="微软雅黑" panose="020B0503020204020204" pitchFamily="34" charset="-122"/>
                  <a:ea typeface="微软雅黑" panose="020B0503020204020204" pitchFamily="34" charset="-122"/>
                </a:defRPr>
              </a:lvl1pPr>
            </a:lstStyle>
            <a:p>
              <a:r>
                <a:rPr lang="zh-CN" altLang="en-US" sz="1600" dirty="0">
                  <a:solidFill>
                    <a:schemeClr val="tx1">
                      <a:lumMod val="85000"/>
                      <a:lumOff val="15000"/>
                    </a:schemeClr>
                  </a:solidFill>
                  <a:latin typeface="+mj-ea"/>
                  <a:ea typeface="+mj-ea"/>
                </a:rPr>
                <a:t>关键文字</a:t>
              </a:r>
              <a:endParaRPr lang="zh-CN" altLang="en-US" sz="1600" dirty="0">
                <a:solidFill>
                  <a:schemeClr val="tx1">
                    <a:lumMod val="85000"/>
                    <a:lumOff val="15000"/>
                  </a:schemeClr>
                </a:solidFill>
                <a:latin typeface="+mj-ea"/>
                <a:ea typeface="+mj-ea"/>
              </a:endParaRPr>
            </a:p>
          </p:txBody>
        </p:sp>
      </p:grpSp>
      <p:sp>
        <p:nvSpPr>
          <p:cNvPr id="46"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47" name="任意多边形 46"/>
          <p:cNvSpPr/>
          <p:nvPr/>
        </p:nvSpPr>
        <p:spPr bwMode="auto">
          <a:xfrm>
            <a:off x="5554326" y="2986848"/>
            <a:ext cx="2228751" cy="1352505"/>
          </a:xfrm>
          <a:custGeom>
            <a:avLst/>
            <a:gdLst>
              <a:gd name="connsiteX0" fmla="*/ 5893858 w 10058400"/>
              <a:gd name="connsiteY0" fmla="*/ 5012768 h 6103937"/>
              <a:gd name="connsiteX1" fmla="*/ 5893858 w 10058400"/>
              <a:gd name="connsiteY1" fmla="*/ 5287962 h 6103937"/>
              <a:gd name="connsiteX2" fmla="*/ 5893673 w 10058400"/>
              <a:gd name="connsiteY2" fmla="*/ 5287962 h 6103937"/>
              <a:gd name="connsiteX3" fmla="*/ 5893673 w 10058400"/>
              <a:gd name="connsiteY3" fmla="*/ 5667095 h 6103937"/>
              <a:gd name="connsiteX4" fmla="*/ 7268726 w 10058400"/>
              <a:gd name="connsiteY4" fmla="*/ 5667095 h 6103937"/>
              <a:gd name="connsiteX5" fmla="*/ 7268726 w 10058400"/>
              <a:gd name="connsiteY5" fmla="*/ 5287962 h 6103937"/>
              <a:gd name="connsiteX6" fmla="*/ 7268634 w 10058400"/>
              <a:gd name="connsiteY6" fmla="*/ 5287962 h 6103937"/>
              <a:gd name="connsiteX7" fmla="*/ 7268634 w 10058400"/>
              <a:gd name="connsiteY7" fmla="*/ 5012768 h 6103937"/>
              <a:gd name="connsiteX8" fmla="*/ 5813603 w 10058400"/>
              <a:gd name="connsiteY8" fmla="*/ 2379662 h 6103937"/>
              <a:gd name="connsiteX9" fmla="*/ 5813603 w 10058400"/>
              <a:gd name="connsiteY9" fmla="*/ 3077457 h 6103937"/>
              <a:gd name="connsiteX10" fmla="*/ 5116513 w 10058400"/>
              <a:gd name="connsiteY10" fmla="*/ 3077457 h 6103937"/>
              <a:gd name="connsiteX11" fmla="*/ 5116513 w 10058400"/>
              <a:gd name="connsiteY11" fmla="*/ 3780542 h 6103937"/>
              <a:gd name="connsiteX12" fmla="*/ 5813603 w 10058400"/>
              <a:gd name="connsiteY12" fmla="*/ 3780542 h 6103937"/>
              <a:gd name="connsiteX13" fmla="*/ 5813603 w 10058400"/>
              <a:gd name="connsiteY13" fmla="*/ 4478337 h 6103937"/>
              <a:gd name="connsiteX14" fmla="*/ 6516511 w 10058400"/>
              <a:gd name="connsiteY14" fmla="*/ 4478337 h 6103937"/>
              <a:gd name="connsiteX15" fmla="*/ 6516511 w 10058400"/>
              <a:gd name="connsiteY15" fmla="*/ 3780542 h 6103937"/>
              <a:gd name="connsiteX16" fmla="*/ 7213601 w 10058400"/>
              <a:gd name="connsiteY16" fmla="*/ 3780542 h 6103937"/>
              <a:gd name="connsiteX17" fmla="*/ 7213601 w 10058400"/>
              <a:gd name="connsiteY17" fmla="*/ 3077457 h 6103937"/>
              <a:gd name="connsiteX18" fmla="*/ 6516511 w 10058400"/>
              <a:gd name="connsiteY18" fmla="*/ 3077457 h 6103937"/>
              <a:gd name="connsiteX19" fmla="*/ 6516511 w 10058400"/>
              <a:gd name="connsiteY19" fmla="*/ 2379662 h 6103937"/>
              <a:gd name="connsiteX20" fmla="*/ 1621367 w 10058400"/>
              <a:gd name="connsiteY20" fmla="*/ 0 h 6103937"/>
              <a:gd name="connsiteX21" fmla="*/ 1637242 w 10058400"/>
              <a:gd name="connsiteY21" fmla="*/ 0 h 6103937"/>
              <a:gd name="connsiteX22" fmla="*/ 5595938 w 10058400"/>
              <a:gd name="connsiteY22" fmla="*/ 124896 h 6103937"/>
              <a:gd name="connsiteX23" fmla="*/ 5644092 w 10058400"/>
              <a:gd name="connsiteY23" fmla="*/ 125954 h 6103937"/>
              <a:gd name="connsiteX24" fmla="*/ 5691716 w 10058400"/>
              <a:gd name="connsiteY24" fmla="*/ 125954 h 6103937"/>
              <a:gd name="connsiteX25" fmla="*/ 5739871 w 10058400"/>
              <a:gd name="connsiteY25" fmla="*/ 125954 h 6103937"/>
              <a:gd name="connsiteX26" fmla="*/ 5788025 w 10058400"/>
              <a:gd name="connsiteY26" fmla="*/ 124896 h 6103937"/>
              <a:gd name="connsiteX27" fmla="*/ 9747250 w 10058400"/>
              <a:gd name="connsiteY27" fmla="*/ 0 h 6103937"/>
              <a:gd name="connsiteX28" fmla="*/ 9763124 w 10058400"/>
              <a:gd name="connsiteY28" fmla="*/ 0 h 6103937"/>
              <a:gd name="connsiteX29" fmla="*/ 9779000 w 10058400"/>
              <a:gd name="connsiteY29" fmla="*/ 529 h 6103937"/>
              <a:gd name="connsiteX30" fmla="*/ 9794346 w 10058400"/>
              <a:gd name="connsiteY30" fmla="*/ 2117 h 6103937"/>
              <a:gd name="connsiteX31" fmla="*/ 9809692 w 10058400"/>
              <a:gd name="connsiteY31" fmla="*/ 4234 h 6103937"/>
              <a:gd name="connsiteX32" fmla="*/ 9824508 w 10058400"/>
              <a:gd name="connsiteY32" fmla="*/ 7409 h 6103937"/>
              <a:gd name="connsiteX33" fmla="*/ 9839324 w 10058400"/>
              <a:gd name="connsiteY33" fmla="*/ 11113 h 6103937"/>
              <a:gd name="connsiteX34" fmla="*/ 9853612 w 10058400"/>
              <a:gd name="connsiteY34" fmla="*/ 15876 h 6103937"/>
              <a:gd name="connsiteX35" fmla="*/ 9867900 w 10058400"/>
              <a:gd name="connsiteY35" fmla="*/ 20639 h 6103937"/>
              <a:gd name="connsiteX36" fmla="*/ 9881658 w 10058400"/>
              <a:gd name="connsiteY36" fmla="*/ 26990 h 6103937"/>
              <a:gd name="connsiteX37" fmla="*/ 9894358 w 10058400"/>
              <a:gd name="connsiteY37" fmla="*/ 33341 h 6103937"/>
              <a:gd name="connsiteX38" fmla="*/ 9907588 w 10058400"/>
              <a:gd name="connsiteY38" fmla="*/ 40750 h 6103937"/>
              <a:gd name="connsiteX39" fmla="*/ 9920288 w 10058400"/>
              <a:gd name="connsiteY39" fmla="*/ 48159 h 6103937"/>
              <a:gd name="connsiteX40" fmla="*/ 9932988 w 10058400"/>
              <a:gd name="connsiteY40" fmla="*/ 56626 h 6103937"/>
              <a:gd name="connsiteX41" fmla="*/ 9944628 w 10058400"/>
              <a:gd name="connsiteY41" fmla="*/ 65094 h 6103937"/>
              <a:gd name="connsiteX42" fmla="*/ 9955742 w 10058400"/>
              <a:gd name="connsiteY42" fmla="*/ 75149 h 6103937"/>
              <a:gd name="connsiteX43" fmla="*/ 9966324 w 10058400"/>
              <a:gd name="connsiteY43" fmla="*/ 85204 h 6103937"/>
              <a:gd name="connsiteX44" fmla="*/ 9976908 w 10058400"/>
              <a:gd name="connsiteY44" fmla="*/ 95259 h 6103937"/>
              <a:gd name="connsiteX45" fmla="*/ 9986432 w 10058400"/>
              <a:gd name="connsiteY45" fmla="*/ 106373 h 6103937"/>
              <a:gd name="connsiteX46" fmla="*/ 9995958 w 10058400"/>
              <a:gd name="connsiteY46" fmla="*/ 118016 h 6103937"/>
              <a:gd name="connsiteX47" fmla="*/ 10004954 w 10058400"/>
              <a:gd name="connsiteY47" fmla="*/ 129659 h 6103937"/>
              <a:gd name="connsiteX48" fmla="*/ 10012892 w 10058400"/>
              <a:gd name="connsiteY48" fmla="*/ 142360 h 6103937"/>
              <a:gd name="connsiteX49" fmla="*/ 10020828 w 10058400"/>
              <a:gd name="connsiteY49" fmla="*/ 155061 h 6103937"/>
              <a:gd name="connsiteX50" fmla="*/ 10027180 w 10058400"/>
              <a:gd name="connsiteY50" fmla="*/ 168292 h 6103937"/>
              <a:gd name="connsiteX51" fmla="*/ 10033528 w 10058400"/>
              <a:gd name="connsiteY51" fmla="*/ 182051 h 6103937"/>
              <a:gd name="connsiteX52" fmla="*/ 10039350 w 10058400"/>
              <a:gd name="connsiteY52" fmla="*/ 195811 h 6103937"/>
              <a:gd name="connsiteX53" fmla="*/ 10044112 w 10058400"/>
              <a:gd name="connsiteY53" fmla="*/ 210100 h 6103937"/>
              <a:gd name="connsiteX54" fmla="*/ 10048346 w 10058400"/>
              <a:gd name="connsiteY54" fmla="*/ 224918 h 6103937"/>
              <a:gd name="connsiteX55" fmla="*/ 10052050 w 10058400"/>
              <a:gd name="connsiteY55" fmla="*/ 239736 h 6103937"/>
              <a:gd name="connsiteX56" fmla="*/ 10054696 w 10058400"/>
              <a:gd name="connsiteY56" fmla="*/ 255084 h 6103937"/>
              <a:gd name="connsiteX57" fmla="*/ 10056812 w 10058400"/>
              <a:gd name="connsiteY57" fmla="*/ 270431 h 6103937"/>
              <a:gd name="connsiteX58" fmla="*/ 10057872 w 10058400"/>
              <a:gd name="connsiteY58" fmla="*/ 285778 h 6103937"/>
              <a:gd name="connsiteX59" fmla="*/ 10058400 w 10058400"/>
              <a:gd name="connsiteY59" fmla="*/ 301655 h 6103937"/>
              <a:gd name="connsiteX60" fmla="*/ 10057872 w 10058400"/>
              <a:gd name="connsiteY60" fmla="*/ 317532 h 6103937"/>
              <a:gd name="connsiteX61" fmla="*/ 10056812 w 10058400"/>
              <a:gd name="connsiteY61" fmla="*/ 333408 h 6103937"/>
              <a:gd name="connsiteX62" fmla="*/ 10054696 w 10058400"/>
              <a:gd name="connsiteY62" fmla="*/ 348756 h 6103937"/>
              <a:gd name="connsiteX63" fmla="*/ 10052050 w 10058400"/>
              <a:gd name="connsiteY63" fmla="*/ 364103 h 6103937"/>
              <a:gd name="connsiteX64" fmla="*/ 10048346 w 10058400"/>
              <a:gd name="connsiteY64" fmla="*/ 378921 h 6103937"/>
              <a:gd name="connsiteX65" fmla="*/ 10044112 w 10058400"/>
              <a:gd name="connsiteY65" fmla="*/ 392681 h 6103937"/>
              <a:gd name="connsiteX66" fmla="*/ 10039350 w 10058400"/>
              <a:gd name="connsiteY66" fmla="*/ 406970 h 6103937"/>
              <a:gd name="connsiteX67" fmla="*/ 10033528 w 10058400"/>
              <a:gd name="connsiteY67" fmla="*/ 421259 h 6103937"/>
              <a:gd name="connsiteX68" fmla="*/ 10027180 w 10058400"/>
              <a:gd name="connsiteY68" fmla="*/ 435018 h 6103937"/>
              <a:gd name="connsiteX69" fmla="*/ 10020828 w 10058400"/>
              <a:gd name="connsiteY69" fmla="*/ 448249 h 6103937"/>
              <a:gd name="connsiteX70" fmla="*/ 10012892 w 10058400"/>
              <a:gd name="connsiteY70" fmla="*/ 460950 h 6103937"/>
              <a:gd name="connsiteX71" fmla="*/ 10004954 w 10058400"/>
              <a:gd name="connsiteY71" fmla="*/ 473651 h 6103937"/>
              <a:gd name="connsiteX72" fmla="*/ 9995958 w 10058400"/>
              <a:gd name="connsiteY72" fmla="*/ 484765 h 6103937"/>
              <a:gd name="connsiteX73" fmla="*/ 9986432 w 10058400"/>
              <a:gd name="connsiteY73" fmla="*/ 496408 h 6103937"/>
              <a:gd name="connsiteX74" fmla="*/ 9976908 w 10058400"/>
              <a:gd name="connsiteY74" fmla="*/ 507521 h 6103937"/>
              <a:gd name="connsiteX75" fmla="*/ 9966324 w 10058400"/>
              <a:gd name="connsiteY75" fmla="*/ 518635 h 6103937"/>
              <a:gd name="connsiteX76" fmla="*/ 9955742 w 10058400"/>
              <a:gd name="connsiteY76" fmla="*/ 528161 h 6103937"/>
              <a:gd name="connsiteX77" fmla="*/ 9944628 w 10058400"/>
              <a:gd name="connsiteY77" fmla="*/ 537687 h 6103937"/>
              <a:gd name="connsiteX78" fmla="*/ 9932988 w 10058400"/>
              <a:gd name="connsiteY78" fmla="*/ 546154 h 6103937"/>
              <a:gd name="connsiteX79" fmla="*/ 9920288 w 10058400"/>
              <a:gd name="connsiteY79" fmla="*/ 555151 h 6103937"/>
              <a:gd name="connsiteX80" fmla="*/ 9907588 w 10058400"/>
              <a:gd name="connsiteY80" fmla="*/ 563090 h 6103937"/>
              <a:gd name="connsiteX81" fmla="*/ 9894358 w 10058400"/>
              <a:gd name="connsiteY81" fmla="*/ 569969 h 6103937"/>
              <a:gd name="connsiteX82" fmla="*/ 9881658 w 10058400"/>
              <a:gd name="connsiteY82" fmla="*/ 576320 h 6103937"/>
              <a:gd name="connsiteX83" fmla="*/ 9867900 w 10058400"/>
              <a:gd name="connsiteY83" fmla="*/ 582141 h 6103937"/>
              <a:gd name="connsiteX84" fmla="*/ 9853612 w 10058400"/>
              <a:gd name="connsiteY84" fmla="*/ 587434 h 6103937"/>
              <a:gd name="connsiteX85" fmla="*/ 9839324 w 10058400"/>
              <a:gd name="connsiteY85" fmla="*/ 591667 h 6103937"/>
              <a:gd name="connsiteX86" fmla="*/ 9824508 w 10058400"/>
              <a:gd name="connsiteY86" fmla="*/ 595901 h 6103937"/>
              <a:gd name="connsiteX87" fmla="*/ 9809692 w 10058400"/>
              <a:gd name="connsiteY87" fmla="*/ 598547 h 6103937"/>
              <a:gd name="connsiteX88" fmla="*/ 9794346 w 10058400"/>
              <a:gd name="connsiteY88" fmla="*/ 601193 h 6103937"/>
              <a:gd name="connsiteX89" fmla="*/ 9779000 w 10058400"/>
              <a:gd name="connsiteY89" fmla="*/ 602252 h 6103937"/>
              <a:gd name="connsiteX90" fmla="*/ 9763124 w 10058400"/>
              <a:gd name="connsiteY90" fmla="*/ 603310 h 6103937"/>
              <a:gd name="connsiteX91" fmla="*/ 9747250 w 10058400"/>
              <a:gd name="connsiteY91" fmla="*/ 603310 h 6103937"/>
              <a:gd name="connsiteX92" fmla="*/ 5893858 w 10058400"/>
              <a:gd name="connsiteY92" fmla="*/ 481590 h 6103937"/>
              <a:gd name="connsiteX93" fmla="*/ 5893858 w 10058400"/>
              <a:gd name="connsiteY93" fmla="*/ 1453766 h 6103937"/>
              <a:gd name="connsiteX94" fmla="*/ 6542088 w 10058400"/>
              <a:gd name="connsiteY94" fmla="*/ 1453766 h 6103937"/>
              <a:gd name="connsiteX95" fmla="*/ 6560608 w 10058400"/>
              <a:gd name="connsiteY95" fmla="*/ 1454296 h 6103937"/>
              <a:gd name="connsiteX96" fmla="*/ 6578600 w 10058400"/>
              <a:gd name="connsiteY96" fmla="*/ 1454825 h 6103937"/>
              <a:gd name="connsiteX97" fmla="*/ 6597121 w 10058400"/>
              <a:gd name="connsiteY97" fmla="*/ 1455883 h 6103937"/>
              <a:gd name="connsiteX98" fmla="*/ 6615112 w 10058400"/>
              <a:gd name="connsiteY98" fmla="*/ 1458000 h 6103937"/>
              <a:gd name="connsiteX99" fmla="*/ 6633104 w 10058400"/>
              <a:gd name="connsiteY99" fmla="*/ 1460117 h 6103937"/>
              <a:gd name="connsiteX100" fmla="*/ 6651096 w 10058400"/>
              <a:gd name="connsiteY100" fmla="*/ 1462234 h 6103937"/>
              <a:gd name="connsiteX101" fmla="*/ 6669088 w 10058400"/>
              <a:gd name="connsiteY101" fmla="*/ 1465409 h 6103937"/>
              <a:gd name="connsiteX102" fmla="*/ 6686550 w 10058400"/>
              <a:gd name="connsiteY102" fmla="*/ 1468584 h 6103937"/>
              <a:gd name="connsiteX103" fmla="*/ 6705071 w 10058400"/>
              <a:gd name="connsiteY103" fmla="*/ 1472818 h 6103937"/>
              <a:gd name="connsiteX104" fmla="*/ 6722534 w 10058400"/>
              <a:gd name="connsiteY104" fmla="*/ 1476522 h 6103937"/>
              <a:gd name="connsiteX105" fmla="*/ 6739466 w 10058400"/>
              <a:gd name="connsiteY105" fmla="*/ 1481285 h 6103937"/>
              <a:gd name="connsiteX106" fmla="*/ 6756929 w 10058400"/>
              <a:gd name="connsiteY106" fmla="*/ 1486048 h 6103937"/>
              <a:gd name="connsiteX107" fmla="*/ 6773862 w 10058400"/>
              <a:gd name="connsiteY107" fmla="*/ 1491870 h 6103937"/>
              <a:gd name="connsiteX108" fmla="*/ 6790796 w 10058400"/>
              <a:gd name="connsiteY108" fmla="*/ 1497691 h 6103937"/>
              <a:gd name="connsiteX109" fmla="*/ 6807729 w 10058400"/>
              <a:gd name="connsiteY109" fmla="*/ 1504042 h 6103937"/>
              <a:gd name="connsiteX110" fmla="*/ 6824134 w 10058400"/>
              <a:gd name="connsiteY110" fmla="*/ 1510922 h 6103937"/>
              <a:gd name="connsiteX111" fmla="*/ 6841066 w 10058400"/>
              <a:gd name="connsiteY111" fmla="*/ 1517802 h 6103937"/>
              <a:gd name="connsiteX112" fmla="*/ 6856942 w 10058400"/>
              <a:gd name="connsiteY112" fmla="*/ 1525740 h 6103937"/>
              <a:gd name="connsiteX113" fmla="*/ 6873875 w 10058400"/>
              <a:gd name="connsiteY113" fmla="*/ 1533149 h 6103937"/>
              <a:gd name="connsiteX114" fmla="*/ 6889750 w 10058400"/>
              <a:gd name="connsiteY114" fmla="*/ 1541616 h 6103937"/>
              <a:gd name="connsiteX115" fmla="*/ 6905625 w 10058400"/>
              <a:gd name="connsiteY115" fmla="*/ 1550613 h 6103937"/>
              <a:gd name="connsiteX116" fmla="*/ 6920971 w 10058400"/>
              <a:gd name="connsiteY116" fmla="*/ 1559610 h 6103937"/>
              <a:gd name="connsiteX117" fmla="*/ 6936316 w 10058400"/>
              <a:gd name="connsiteY117" fmla="*/ 1569136 h 6103937"/>
              <a:gd name="connsiteX118" fmla="*/ 6951662 w 10058400"/>
              <a:gd name="connsiteY118" fmla="*/ 1578662 h 6103937"/>
              <a:gd name="connsiteX119" fmla="*/ 6965950 w 10058400"/>
              <a:gd name="connsiteY119" fmla="*/ 1589246 h 6103937"/>
              <a:gd name="connsiteX120" fmla="*/ 6980766 w 10058400"/>
              <a:gd name="connsiteY120" fmla="*/ 1600360 h 6103937"/>
              <a:gd name="connsiteX121" fmla="*/ 6995054 w 10058400"/>
              <a:gd name="connsiteY121" fmla="*/ 1611473 h 6103937"/>
              <a:gd name="connsiteX122" fmla="*/ 7009342 w 10058400"/>
              <a:gd name="connsiteY122" fmla="*/ 1622587 h 6103937"/>
              <a:gd name="connsiteX123" fmla="*/ 7023100 w 10058400"/>
              <a:gd name="connsiteY123" fmla="*/ 1634230 h 6103937"/>
              <a:gd name="connsiteX124" fmla="*/ 7036858 w 10058400"/>
              <a:gd name="connsiteY124" fmla="*/ 1646932 h 6103937"/>
              <a:gd name="connsiteX125" fmla="*/ 7050088 w 10058400"/>
              <a:gd name="connsiteY125" fmla="*/ 1659103 h 6103937"/>
              <a:gd name="connsiteX126" fmla="*/ 7063316 w 10058400"/>
              <a:gd name="connsiteY126" fmla="*/ 1671804 h 6103937"/>
              <a:gd name="connsiteX127" fmla="*/ 8951912 w 10058400"/>
              <a:gd name="connsiteY127" fmla="*/ 3588109 h 6103937"/>
              <a:gd name="connsiteX128" fmla="*/ 8961438 w 10058400"/>
              <a:gd name="connsiteY128" fmla="*/ 3598164 h 6103937"/>
              <a:gd name="connsiteX129" fmla="*/ 8971492 w 10058400"/>
              <a:gd name="connsiteY129" fmla="*/ 3608748 h 6103937"/>
              <a:gd name="connsiteX130" fmla="*/ 8980488 w 10058400"/>
              <a:gd name="connsiteY130" fmla="*/ 3619862 h 6103937"/>
              <a:gd name="connsiteX131" fmla="*/ 8990012 w 10058400"/>
              <a:gd name="connsiteY131" fmla="*/ 3630975 h 6103937"/>
              <a:gd name="connsiteX132" fmla="*/ 8999008 w 10058400"/>
              <a:gd name="connsiteY132" fmla="*/ 3642089 h 6103937"/>
              <a:gd name="connsiteX133" fmla="*/ 9006946 w 10058400"/>
              <a:gd name="connsiteY133" fmla="*/ 3653203 h 6103937"/>
              <a:gd name="connsiteX134" fmla="*/ 9015412 w 10058400"/>
              <a:gd name="connsiteY134" fmla="*/ 3665375 h 6103937"/>
              <a:gd name="connsiteX135" fmla="*/ 9023350 w 10058400"/>
              <a:gd name="connsiteY135" fmla="*/ 3677017 h 6103937"/>
              <a:gd name="connsiteX136" fmla="*/ 9031288 w 10058400"/>
              <a:gd name="connsiteY136" fmla="*/ 3688660 h 6103937"/>
              <a:gd name="connsiteX137" fmla="*/ 9038696 w 10058400"/>
              <a:gd name="connsiteY137" fmla="*/ 3700832 h 6103937"/>
              <a:gd name="connsiteX138" fmla="*/ 9046104 w 10058400"/>
              <a:gd name="connsiteY138" fmla="*/ 3713534 h 6103937"/>
              <a:gd name="connsiteX139" fmla="*/ 9052454 w 10058400"/>
              <a:gd name="connsiteY139" fmla="*/ 3725706 h 6103937"/>
              <a:gd name="connsiteX140" fmla="*/ 9059332 w 10058400"/>
              <a:gd name="connsiteY140" fmla="*/ 3737878 h 6103937"/>
              <a:gd name="connsiteX141" fmla="*/ 9065154 w 10058400"/>
              <a:gd name="connsiteY141" fmla="*/ 3751108 h 6103937"/>
              <a:gd name="connsiteX142" fmla="*/ 9070976 w 10058400"/>
              <a:gd name="connsiteY142" fmla="*/ 3763809 h 6103937"/>
              <a:gd name="connsiteX143" fmla="*/ 9076796 w 10058400"/>
              <a:gd name="connsiteY143" fmla="*/ 3777040 h 6103937"/>
              <a:gd name="connsiteX144" fmla="*/ 9081558 w 10058400"/>
              <a:gd name="connsiteY144" fmla="*/ 3790270 h 6103937"/>
              <a:gd name="connsiteX145" fmla="*/ 9086320 w 10058400"/>
              <a:gd name="connsiteY145" fmla="*/ 3803501 h 6103937"/>
              <a:gd name="connsiteX146" fmla="*/ 9091612 w 10058400"/>
              <a:gd name="connsiteY146" fmla="*/ 3817261 h 6103937"/>
              <a:gd name="connsiteX147" fmla="*/ 9095316 w 10058400"/>
              <a:gd name="connsiteY147" fmla="*/ 3830491 h 6103937"/>
              <a:gd name="connsiteX148" fmla="*/ 9099020 w 10058400"/>
              <a:gd name="connsiteY148" fmla="*/ 3844251 h 6103937"/>
              <a:gd name="connsiteX149" fmla="*/ 9102724 w 10058400"/>
              <a:gd name="connsiteY149" fmla="*/ 3858011 h 6103937"/>
              <a:gd name="connsiteX150" fmla="*/ 9106428 w 10058400"/>
              <a:gd name="connsiteY150" fmla="*/ 3871770 h 6103937"/>
              <a:gd name="connsiteX151" fmla="*/ 9109076 w 10058400"/>
              <a:gd name="connsiteY151" fmla="*/ 3885530 h 6103937"/>
              <a:gd name="connsiteX152" fmla="*/ 9111720 w 10058400"/>
              <a:gd name="connsiteY152" fmla="*/ 3899819 h 6103937"/>
              <a:gd name="connsiteX153" fmla="*/ 9113838 w 10058400"/>
              <a:gd name="connsiteY153" fmla="*/ 3914108 h 6103937"/>
              <a:gd name="connsiteX154" fmla="*/ 9115954 w 10058400"/>
              <a:gd name="connsiteY154" fmla="*/ 3927868 h 6103937"/>
              <a:gd name="connsiteX155" fmla="*/ 9117542 w 10058400"/>
              <a:gd name="connsiteY155" fmla="*/ 3942156 h 6103937"/>
              <a:gd name="connsiteX156" fmla="*/ 9118600 w 10058400"/>
              <a:gd name="connsiteY156" fmla="*/ 3956445 h 6103937"/>
              <a:gd name="connsiteX157" fmla="*/ 9119128 w 10058400"/>
              <a:gd name="connsiteY157" fmla="*/ 3971264 h 6103937"/>
              <a:gd name="connsiteX158" fmla="*/ 9119658 w 10058400"/>
              <a:gd name="connsiteY158" fmla="*/ 3985552 h 6103937"/>
              <a:gd name="connsiteX159" fmla="*/ 9120188 w 10058400"/>
              <a:gd name="connsiteY159" fmla="*/ 3999312 h 6103937"/>
              <a:gd name="connsiteX160" fmla="*/ 9120188 w 10058400"/>
              <a:gd name="connsiteY160" fmla="*/ 4359711 h 6103937"/>
              <a:gd name="connsiteX161" fmla="*/ 9119658 w 10058400"/>
              <a:gd name="connsiteY161" fmla="*/ 4376646 h 6103937"/>
              <a:gd name="connsiteX162" fmla="*/ 9119128 w 10058400"/>
              <a:gd name="connsiteY162" fmla="*/ 4393051 h 6103937"/>
              <a:gd name="connsiteX163" fmla="*/ 9118072 w 10058400"/>
              <a:gd name="connsiteY163" fmla="*/ 4409986 h 6103937"/>
              <a:gd name="connsiteX164" fmla="*/ 9117012 w 10058400"/>
              <a:gd name="connsiteY164" fmla="*/ 4426392 h 6103937"/>
              <a:gd name="connsiteX165" fmla="*/ 9114896 w 10058400"/>
              <a:gd name="connsiteY165" fmla="*/ 4442798 h 6103937"/>
              <a:gd name="connsiteX166" fmla="*/ 9112780 w 10058400"/>
              <a:gd name="connsiteY166" fmla="*/ 4459204 h 6103937"/>
              <a:gd name="connsiteX167" fmla="*/ 9110132 w 10058400"/>
              <a:gd name="connsiteY167" fmla="*/ 4475080 h 6103937"/>
              <a:gd name="connsiteX168" fmla="*/ 9107488 w 10058400"/>
              <a:gd name="connsiteY168" fmla="*/ 4490957 h 6103937"/>
              <a:gd name="connsiteX169" fmla="*/ 9103254 w 10058400"/>
              <a:gd name="connsiteY169" fmla="*/ 4506834 h 6103937"/>
              <a:gd name="connsiteX170" fmla="*/ 9099550 w 10058400"/>
              <a:gd name="connsiteY170" fmla="*/ 4522710 h 6103937"/>
              <a:gd name="connsiteX171" fmla="*/ 9095846 w 10058400"/>
              <a:gd name="connsiteY171" fmla="*/ 4538058 h 6103937"/>
              <a:gd name="connsiteX172" fmla="*/ 9091084 w 10058400"/>
              <a:gd name="connsiteY172" fmla="*/ 4553405 h 6103937"/>
              <a:gd name="connsiteX173" fmla="*/ 9085792 w 10058400"/>
              <a:gd name="connsiteY173" fmla="*/ 4568752 h 6103937"/>
              <a:gd name="connsiteX174" fmla="*/ 9080500 w 10058400"/>
              <a:gd name="connsiteY174" fmla="*/ 4584100 h 6103937"/>
              <a:gd name="connsiteX175" fmla="*/ 9075208 w 10058400"/>
              <a:gd name="connsiteY175" fmla="*/ 4598918 h 6103937"/>
              <a:gd name="connsiteX176" fmla="*/ 9068858 w 10058400"/>
              <a:gd name="connsiteY176" fmla="*/ 4613736 h 6103937"/>
              <a:gd name="connsiteX177" fmla="*/ 9062508 w 10058400"/>
              <a:gd name="connsiteY177" fmla="*/ 4628025 h 6103937"/>
              <a:gd name="connsiteX178" fmla="*/ 9055628 w 10058400"/>
              <a:gd name="connsiteY178" fmla="*/ 4642843 h 6103937"/>
              <a:gd name="connsiteX179" fmla="*/ 9048750 w 10058400"/>
              <a:gd name="connsiteY179" fmla="*/ 4657132 h 6103937"/>
              <a:gd name="connsiteX180" fmla="*/ 9041342 w 10058400"/>
              <a:gd name="connsiteY180" fmla="*/ 4670892 h 6103937"/>
              <a:gd name="connsiteX181" fmla="*/ 9033932 w 10058400"/>
              <a:gd name="connsiteY181" fmla="*/ 4684651 h 6103937"/>
              <a:gd name="connsiteX182" fmla="*/ 9025468 w 10058400"/>
              <a:gd name="connsiteY182" fmla="*/ 4698411 h 6103937"/>
              <a:gd name="connsiteX183" fmla="*/ 9017528 w 10058400"/>
              <a:gd name="connsiteY183" fmla="*/ 4711642 h 6103937"/>
              <a:gd name="connsiteX184" fmla="*/ 9008532 w 10058400"/>
              <a:gd name="connsiteY184" fmla="*/ 4724343 h 6103937"/>
              <a:gd name="connsiteX185" fmla="*/ 9000068 w 10058400"/>
              <a:gd name="connsiteY185" fmla="*/ 4737573 h 6103937"/>
              <a:gd name="connsiteX186" fmla="*/ 8990542 w 10058400"/>
              <a:gd name="connsiteY186" fmla="*/ 4750275 h 6103937"/>
              <a:gd name="connsiteX187" fmla="*/ 8981546 w 10058400"/>
              <a:gd name="connsiteY187" fmla="*/ 4762976 h 6103937"/>
              <a:gd name="connsiteX188" fmla="*/ 8971492 w 10058400"/>
              <a:gd name="connsiteY188" fmla="*/ 4775148 h 6103937"/>
              <a:gd name="connsiteX189" fmla="*/ 8960908 w 10058400"/>
              <a:gd name="connsiteY189" fmla="*/ 4787320 h 6103937"/>
              <a:gd name="connsiteX190" fmla="*/ 8950854 w 10058400"/>
              <a:gd name="connsiteY190" fmla="*/ 4798434 h 6103937"/>
              <a:gd name="connsiteX191" fmla="*/ 8940272 w 10058400"/>
              <a:gd name="connsiteY191" fmla="*/ 4810076 h 6103937"/>
              <a:gd name="connsiteX192" fmla="*/ 8929158 w 10058400"/>
              <a:gd name="connsiteY192" fmla="*/ 4821719 h 6103937"/>
              <a:gd name="connsiteX193" fmla="*/ 8917516 w 10058400"/>
              <a:gd name="connsiteY193" fmla="*/ 4832304 h 6103937"/>
              <a:gd name="connsiteX194" fmla="*/ 8906404 w 10058400"/>
              <a:gd name="connsiteY194" fmla="*/ 4842888 h 6103937"/>
              <a:gd name="connsiteX195" fmla="*/ 8894762 w 10058400"/>
              <a:gd name="connsiteY195" fmla="*/ 4853472 h 6103937"/>
              <a:gd name="connsiteX196" fmla="*/ 8882592 w 10058400"/>
              <a:gd name="connsiteY196" fmla="*/ 4864057 h 6103937"/>
              <a:gd name="connsiteX197" fmla="*/ 8870420 w 10058400"/>
              <a:gd name="connsiteY197" fmla="*/ 4873583 h 6103937"/>
              <a:gd name="connsiteX198" fmla="*/ 8858250 w 10058400"/>
              <a:gd name="connsiteY198" fmla="*/ 4883109 h 6103937"/>
              <a:gd name="connsiteX199" fmla="*/ 8845550 w 10058400"/>
              <a:gd name="connsiteY199" fmla="*/ 4892106 h 6103937"/>
              <a:gd name="connsiteX200" fmla="*/ 8832320 w 10058400"/>
              <a:gd name="connsiteY200" fmla="*/ 4901102 h 6103937"/>
              <a:gd name="connsiteX201" fmla="*/ 8819092 w 10058400"/>
              <a:gd name="connsiteY201" fmla="*/ 4909570 h 6103937"/>
              <a:gd name="connsiteX202" fmla="*/ 8805862 w 10058400"/>
              <a:gd name="connsiteY202" fmla="*/ 4918037 h 6103937"/>
              <a:gd name="connsiteX203" fmla="*/ 8792104 w 10058400"/>
              <a:gd name="connsiteY203" fmla="*/ 4926505 h 6103937"/>
              <a:gd name="connsiteX204" fmla="*/ 8778346 w 10058400"/>
              <a:gd name="connsiteY204" fmla="*/ 4933914 h 6103937"/>
              <a:gd name="connsiteX205" fmla="*/ 8765116 w 10058400"/>
              <a:gd name="connsiteY205" fmla="*/ 4941323 h 6103937"/>
              <a:gd name="connsiteX206" fmla="*/ 8750828 w 10058400"/>
              <a:gd name="connsiteY206" fmla="*/ 4948203 h 6103937"/>
              <a:gd name="connsiteX207" fmla="*/ 8736012 w 10058400"/>
              <a:gd name="connsiteY207" fmla="*/ 4954553 h 6103937"/>
              <a:gd name="connsiteX208" fmla="*/ 8721724 w 10058400"/>
              <a:gd name="connsiteY208" fmla="*/ 4961433 h 6103937"/>
              <a:gd name="connsiteX209" fmla="*/ 8706908 w 10058400"/>
              <a:gd name="connsiteY209" fmla="*/ 4967255 h 6103937"/>
              <a:gd name="connsiteX210" fmla="*/ 8692092 w 10058400"/>
              <a:gd name="connsiteY210" fmla="*/ 4973076 h 6103937"/>
              <a:gd name="connsiteX211" fmla="*/ 8676746 w 10058400"/>
              <a:gd name="connsiteY211" fmla="*/ 4978368 h 6103937"/>
              <a:gd name="connsiteX212" fmla="*/ 8661400 w 10058400"/>
              <a:gd name="connsiteY212" fmla="*/ 4983131 h 6103937"/>
              <a:gd name="connsiteX213" fmla="*/ 8646054 w 10058400"/>
              <a:gd name="connsiteY213" fmla="*/ 4988423 h 6103937"/>
              <a:gd name="connsiteX214" fmla="*/ 8630708 w 10058400"/>
              <a:gd name="connsiteY214" fmla="*/ 4992128 h 6103937"/>
              <a:gd name="connsiteX215" fmla="*/ 8614833 w 10058400"/>
              <a:gd name="connsiteY215" fmla="*/ 4995833 h 6103937"/>
              <a:gd name="connsiteX216" fmla="*/ 8598958 w 10058400"/>
              <a:gd name="connsiteY216" fmla="*/ 4999537 h 6103937"/>
              <a:gd name="connsiteX217" fmla="*/ 8583083 w 10058400"/>
              <a:gd name="connsiteY217" fmla="*/ 5002712 h 6103937"/>
              <a:gd name="connsiteX218" fmla="*/ 8567208 w 10058400"/>
              <a:gd name="connsiteY218" fmla="*/ 5005358 h 6103937"/>
              <a:gd name="connsiteX219" fmla="*/ 8550804 w 10058400"/>
              <a:gd name="connsiteY219" fmla="*/ 5007475 h 6103937"/>
              <a:gd name="connsiteX220" fmla="*/ 8534400 w 10058400"/>
              <a:gd name="connsiteY220" fmla="*/ 5009592 h 6103937"/>
              <a:gd name="connsiteX221" fmla="*/ 8517996 w 10058400"/>
              <a:gd name="connsiteY221" fmla="*/ 5010651 h 6103937"/>
              <a:gd name="connsiteX222" fmla="*/ 8500533 w 10058400"/>
              <a:gd name="connsiteY222" fmla="*/ 5011709 h 6103937"/>
              <a:gd name="connsiteX223" fmla="*/ 8484129 w 10058400"/>
              <a:gd name="connsiteY223" fmla="*/ 5012238 h 6103937"/>
              <a:gd name="connsiteX224" fmla="*/ 8467196 w 10058400"/>
              <a:gd name="connsiteY224" fmla="*/ 5012768 h 6103937"/>
              <a:gd name="connsiteX225" fmla="*/ 7713662 w 10058400"/>
              <a:gd name="connsiteY225" fmla="*/ 5012768 h 6103937"/>
              <a:gd name="connsiteX226" fmla="*/ 7713662 w 10058400"/>
              <a:gd name="connsiteY226" fmla="*/ 5286909 h 6103937"/>
              <a:gd name="connsiteX227" fmla="*/ 7713845 w 10058400"/>
              <a:gd name="connsiteY227" fmla="*/ 5286909 h 6103937"/>
              <a:gd name="connsiteX228" fmla="*/ 7713845 w 10058400"/>
              <a:gd name="connsiteY228" fmla="*/ 5667095 h 6103937"/>
              <a:gd name="connsiteX229" fmla="*/ 8379142 w 10058400"/>
              <a:gd name="connsiteY229" fmla="*/ 5667095 h 6103937"/>
              <a:gd name="connsiteX230" fmla="*/ 8406134 w 10058400"/>
              <a:gd name="connsiteY230" fmla="*/ 5666565 h 6103937"/>
              <a:gd name="connsiteX231" fmla="*/ 8434186 w 10058400"/>
              <a:gd name="connsiteY231" fmla="*/ 5664977 h 6103937"/>
              <a:gd name="connsiteX232" fmla="*/ 8461708 w 10058400"/>
              <a:gd name="connsiteY232" fmla="*/ 5661800 h 6103937"/>
              <a:gd name="connsiteX233" fmla="*/ 8489230 w 10058400"/>
              <a:gd name="connsiteY233" fmla="*/ 5658623 h 6103937"/>
              <a:gd name="connsiteX234" fmla="*/ 8515694 w 10058400"/>
              <a:gd name="connsiteY234" fmla="*/ 5653857 h 6103937"/>
              <a:gd name="connsiteX235" fmla="*/ 8542687 w 10058400"/>
              <a:gd name="connsiteY235" fmla="*/ 5647503 h 6103937"/>
              <a:gd name="connsiteX236" fmla="*/ 8569151 w 10058400"/>
              <a:gd name="connsiteY236" fmla="*/ 5641149 h 6103937"/>
              <a:gd name="connsiteX237" fmla="*/ 8595614 w 10058400"/>
              <a:gd name="connsiteY237" fmla="*/ 5633206 h 6103937"/>
              <a:gd name="connsiteX238" fmla="*/ 8621020 w 10058400"/>
              <a:gd name="connsiteY238" fmla="*/ 5624205 h 6103937"/>
              <a:gd name="connsiteX239" fmla="*/ 8646425 w 10058400"/>
              <a:gd name="connsiteY239" fmla="*/ 5614144 h 6103937"/>
              <a:gd name="connsiteX240" fmla="*/ 8671300 w 10058400"/>
              <a:gd name="connsiteY240" fmla="*/ 5604083 h 6103937"/>
              <a:gd name="connsiteX241" fmla="*/ 8696176 w 10058400"/>
              <a:gd name="connsiteY241" fmla="*/ 5591905 h 6103937"/>
              <a:gd name="connsiteX242" fmla="*/ 8720524 w 10058400"/>
              <a:gd name="connsiteY242" fmla="*/ 5579197 h 6103937"/>
              <a:gd name="connsiteX243" fmla="*/ 8744340 w 10058400"/>
              <a:gd name="connsiteY243" fmla="*/ 5564900 h 6103937"/>
              <a:gd name="connsiteX244" fmla="*/ 8768158 w 10058400"/>
              <a:gd name="connsiteY244" fmla="*/ 5550074 h 6103937"/>
              <a:gd name="connsiteX245" fmla="*/ 8790388 w 10058400"/>
              <a:gd name="connsiteY245" fmla="*/ 5534718 h 6103937"/>
              <a:gd name="connsiteX246" fmla="*/ 9091014 w 10058400"/>
              <a:gd name="connsiteY246" fmla="*/ 5319209 h 6103937"/>
              <a:gd name="connsiteX247" fmla="*/ 9100012 w 10058400"/>
              <a:gd name="connsiteY247" fmla="*/ 5313385 h 6103937"/>
              <a:gd name="connsiteX248" fmla="*/ 9109540 w 10058400"/>
              <a:gd name="connsiteY248" fmla="*/ 5307031 h 6103937"/>
              <a:gd name="connsiteX249" fmla="*/ 9119066 w 10058400"/>
              <a:gd name="connsiteY249" fmla="*/ 5302265 h 6103937"/>
              <a:gd name="connsiteX250" fmla="*/ 9129122 w 10058400"/>
              <a:gd name="connsiteY250" fmla="*/ 5297499 h 6103937"/>
              <a:gd name="connsiteX251" fmla="*/ 9139178 w 10058400"/>
              <a:gd name="connsiteY251" fmla="*/ 5293263 h 6103937"/>
              <a:gd name="connsiteX252" fmla="*/ 9149234 w 10058400"/>
              <a:gd name="connsiteY252" fmla="*/ 5289557 h 6103937"/>
              <a:gd name="connsiteX253" fmla="*/ 9159292 w 10058400"/>
              <a:gd name="connsiteY253" fmla="*/ 5286380 h 6103937"/>
              <a:gd name="connsiteX254" fmla="*/ 9169876 w 10058400"/>
              <a:gd name="connsiteY254" fmla="*/ 5283732 h 6103937"/>
              <a:gd name="connsiteX255" fmla="*/ 9179932 w 10058400"/>
              <a:gd name="connsiteY255" fmla="*/ 5282144 h 6103937"/>
              <a:gd name="connsiteX256" fmla="*/ 9190518 w 10058400"/>
              <a:gd name="connsiteY256" fmla="*/ 5280555 h 6103937"/>
              <a:gd name="connsiteX257" fmla="*/ 9201104 w 10058400"/>
              <a:gd name="connsiteY257" fmla="*/ 5279496 h 6103937"/>
              <a:gd name="connsiteX258" fmla="*/ 9211688 w 10058400"/>
              <a:gd name="connsiteY258" fmla="*/ 5278437 h 6103937"/>
              <a:gd name="connsiteX259" fmla="*/ 9222274 w 10058400"/>
              <a:gd name="connsiteY259" fmla="*/ 5278437 h 6103937"/>
              <a:gd name="connsiteX260" fmla="*/ 9232860 w 10058400"/>
              <a:gd name="connsiteY260" fmla="*/ 5279496 h 6103937"/>
              <a:gd name="connsiteX261" fmla="*/ 9242916 w 10058400"/>
              <a:gd name="connsiteY261" fmla="*/ 5280026 h 6103937"/>
              <a:gd name="connsiteX262" fmla="*/ 9253502 w 10058400"/>
              <a:gd name="connsiteY262" fmla="*/ 5281614 h 6103937"/>
              <a:gd name="connsiteX263" fmla="*/ 9264088 w 10058400"/>
              <a:gd name="connsiteY263" fmla="*/ 5283732 h 6103937"/>
              <a:gd name="connsiteX264" fmla="*/ 9273614 w 10058400"/>
              <a:gd name="connsiteY264" fmla="*/ 5285850 h 6103937"/>
              <a:gd name="connsiteX265" fmla="*/ 9284200 w 10058400"/>
              <a:gd name="connsiteY265" fmla="*/ 5288498 h 6103937"/>
              <a:gd name="connsiteX266" fmla="*/ 9294256 w 10058400"/>
              <a:gd name="connsiteY266" fmla="*/ 5292204 h 6103937"/>
              <a:gd name="connsiteX267" fmla="*/ 9303782 w 10058400"/>
              <a:gd name="connsiteY267" fmla="*/ 5296440 h 6103937"/>
              <a:gd name="connsiteX268" fmla="*/ 9313310 w 10058400"/>
              <a:gd name="connsiteY268" fmla="*/ 5300677 h 6103937"/>
              <a:gd name="connsiteX269" fmla="*/ 9322308 w 10058400"/>
              <a:gd name="connsiteY269" fmla="*/ 5305442 h 6103937"/>
              <a:gd name="connsiteX270" fmla="*/ 9331834 w 10058400"/>
              <a:gd name="connsiteY270" fmla="*/ 5310737 h 6103937"/>
              <a:gd name="connsiteX271" fmla="*/ 9340832 w 10058400"/>
              <a:gd name="connsiteY271" fmla="*/ 5316562 h 6103937"/>
              <a:gd name="connsiteX272" fmla="*/ 9349300 w 10058400"/>
              <a:gd name="connsiteY272" fmla="*/ 5322386 h 6103937"/>
              <a:gd name="connsiteX273" fmla="*/ 9358298 w 10058400"/>
              <a:gd name="connsiteY273" fmla="*/ 5329799 h 6103937"/>
              <a:gd name="connsiteX274" fmla="*/ 9365708 w 10058400"/>
              <a:gd name="connsiteY274" fmla="*/ 5336683 h 6103937"/>
              <a:gd name="connsiteX275" fmla="*/ 9374176 w 10058400"/>
              <a:gd name="connsiteY275" fmla="*/ 5344626 h 6103937"/>
              <a:gd name="connsiteX276" fmla="*/ 9381056 w 10058400"/>
              <a:gd name="connsiteY276" fmla="*/ 5352039 h 6103937"/>
              <a:gd name="connsiteX277" fmla="*/ 9388466 w 10058400"/>
              <a:gd name="connsiteY277" fmla="*/ 5361040 h 6103937"/>
              <a:gd name="connsiteX278" fmla="*/ 9395348 w 10058400"/>
              <a:gd name="connsiteY278" fmla="*/ 5369512 h 6103937"/>
              <a:gd name="connsiteX279" fmla="*/ 9401698 w 10058400"/>
              <a:gd name="connsiteY279" fmla="*/ 5379043 h 6103937"/>
              <a:gd name="connsiteX280" fmla="*/ 9407520 w 10058400"/>
              <a:gd name="connsiteY280" fmla="*/ 5388575 h 6103937"/>
              <a:gd name="connsiteX281" fmla="*/ 9412284 w 10058400"/>
              <a:gd name="connsiteY281" fmla="*/ 5398106 h 6103937"/>
              <a:gd name="connsiteX282" fmla="*/ 9417576 w 10058400"/>
              <a:gd name="connsiteY282" fmla="*/ 5408166 h 6103937"/>
              <a:gd name="connsiteX283" fmla="*/ 9421810 w 10058400"/>
              <a:gd name="connsiteY283" fmla="*/ 5418227 h 6103937"/>
              <a:gd name="connsiteX284" fmla="*/ 9424986 w 10058400"/>
              <a:gd name="connsiteY284" fmla="*/ 5428287 h 6103937"/>
              <a:gd name="connsiteX285" fmla="*/ 9428162 w 10058400"/>
              <a:gd name="connsiteY285" fmla="*/ 5438878 h 6103937"/>
              <a:gd name="connsiteX286" fmla="*/ 9430808 w 10058400"/>
              <a:gd name="connsiteY286" fmla="*/ 5448938 h 6103937"/>
              <a:gd name="connsiteX287" fmla="*/ 9433454 w 10058400"/>
              <a:gd name="connsiteY287" fmla="*/ 5458999 h 6103937"/>
              <a:gd name="connsiteX288" fmla="*/ 9434512 w 10058400"/>
              <a:gd name="connsiteY288" fmla="*/ 5470118 h 6103937"/>
              <a:gd name="connsiteX289" fmla="*/ 9435572 w 10058400"/>
              <a:gd name="connsiteY289" fmla="*/ 5480709 h 6103937"/>
              <a:gd name="connsiteX290" fmla="*/ 9436100 w 10058400"/>
              <a:gd name="connsiteY290" fmla="*/ 5490769 h 6103937"/>
              <a:gd name="connsiteX291" fmla="*/ 9436100 w 10058400"/>
              <a:gd name="connsiteY291" fmla="*/ 5501359 h 6103937"/>
              <a:gd name="connsiteX292" fmla="*/ 9436100 w 10058400"/>
              <a:gd name="connsiteY292" fmla="*/ 5511949 h 6103937"/>
              <a:gd name="connsiteX293" fmla="*/ 9435042 w 10058400"/>
              <a:gd name="connsiteY293" fmla="*/ 5522010 h 6103937"/>
              <a:gd name="connsiteX294" fmla="*/ 9433454 w 10058400"/>
              <a:gd name="connsiteY294" fmla="*/ 5532600 h 6103937"/>
              <a:gd name="connsiteX295" fmla="*/ 9431868 w 10058400"/>
              <a:gd name="connsiteY295" fmla="*/ 5543190 h 6103937"/>
              <a:gd name="connsiteX296" fmla="*/ 9428692 w 10058400"/>
              <a:gd name="connsiteY296" fmla="*/ 5553251 h 6103937"/>
              <a:gd name="connsiteX297" fmla="*/ 9426044 w 10058400"/>
              <a:gd name="connsiteY297" fmla="*/ 5563312 h 6103937"/>
              <a:gd name="connsiteX298" fmla="*/ 9422340 w 10058400"/>
              <a:gd name="connsiteY298" fmla="*/ 5573372 h 6103937"/>
              <a:gd name="connsiteX299" fmla="*/ 9418636 w 10058400"/>
              <a:gd name="connsiteY299" fmla="*/ 5582903 h 6103937"/>
              <a:gd name="connsiteX300" fmla="*/ 9413872 w 10058400"/>
              <a:gd name="connsiteY300" fmla="*/ 5592434 h 6103937"/>
              <a:gd name="connsiteX301" fmla="*/ 9409638 w 10058400"/>
              <a:gd name="connsiteY301" fmla="*/ 5601965 h 6103937"/>
              <a:gd name="connsiteX302" fmla="*/ 9404344 w 10058400"/>
              <a:gd name="connsiteY302" fmla="*/ 5610967 h 6103937"/>
              <a:gd name="connsiteX303" fmla="*/ 9397994 w 10058400"/>
              <a:gd name="connsiteY303" fmla="*/ 5620498 h 6103937"/>
              <a:gd name="connsiteX304" fmla="*/ 9392172 w 10058400"/>
              <a:gd name="connsiteY304" fmla="*/ 5628970 h 6103937"/>
              <a:gd name="connsiteX305" fmla="*/ 9385820 w 10058400"/>
              <a:gd name="connsiteY305" fmla="*/ 5637442 h 6103937"/>
              <a:gd name="connsiteX306" fmla="*/ 9378410 w 10058400"/>
              <a:gd name="connsiteY306" fmla="*/ 5645385 h 6103937"/>
              <a:gd name="connsiteX307" fmla="*/ 9371000 w 10058400"/>
              <a:gd name="connsiteY307" fmla="*/ 5653328 h 6103937"/>
              <a:gd name="connsiteX308" fmla="*/ 9362532 w 10058400"/>
              <a:gd name="connsiteY308" fmla="*/ 5660741 h 6103937"/>
              <a:gd name="connsiteX309" fmla="*/ 9354064 w 10058400"/>
              <a:gd name="connsiteY309" fmla="*/ 5668154 h 6103937"/>
              <a:gd name="connsiteX310" fmla="*/ 9345066 w 10058400"/>
              <a:gd name="connsiteY310" fmla="*/ 5674508 h 6103937"/>
              <a:gd name="connsiteX311" fmla="*/ 9045496 w 10058400"/>
              <a:gd name="connsiteY311" fmla="*/ 5889487 h 6103937"/>
              <a:gd name="connsiteX312" fmla="*/ 9026444 w 10058400"/>
              <a:gd name="connsiteY312" fmla="*/ 5902725 h 6103937"/>
              <a:gd name="connsiteX313" fmla="*/ 9007918 w 10058400"/>
              <a:gd name="connsiteY313" fmla="*/ 5915433 h 6103937"/>
              <a:gd name="connsiteX314" fmla="*/ 8989394 w 10058400"/>
              <a:gd name="connsiteY314" fmla="*/ 5927612 h 6103937"/>
              <a:gd name="connsiteX315" fmla="*/ 8970340 w 10058400"/>
              <a:gd name="connsiteY315" fmla="*/ 5939261 h 6103937"/>
              <a:gd name="connsiteX316" fmla="*/ 8951286 w 10058400"/>
              <a:gd name="connsiteY316" fmla="*/ 5950380 h 6103937"/>
              <a:gd name="connsiteX317" fmla="*/ 8931704 w 10058400"/>
              <a:gd name="connsiteY317" fmla="*/ 5961500 h 6103937"/>
              <a:gd name="connsiteX318" fmla="*/ 8912120 w 10058400"/>
              <a:gd name="connsiteY318" fmla="*/ 5972090 h 6103937"/>
              <a:gd name="connsiteX319" fmla="*/ 8892536 w 10058400"/>
              <a:gd name="connsiteY319" fmla="*/ 5982151 h 6103937"/>
              <a:gd name="connsiteX320" fmla="*/ 8872424 w 10058400"/>
              <a:gd name="connsiteY320" fmla="*/ 5992211 h 6103937"/>
              <a:gd name="connsiteX321" fmla="*/ 8852312 w 10058400"/>
              <a:gd name="connsiteY321" fmla="*/ 6001213 h 6103937"/>
              <a:gd name="connsiteX322" fmla="*/ 8832200 w 10058400"/>
              <a:gd name="connsiteY322" fmla="*/ 6010744 h 6103937"/>
              <a:gd name="connsiteX323" fmla="*/ 8812088 w 10058400"/>
              <a:gd name="connsiteY323" fmla="*/ 6018687 h 6103937"/>
              <a:gd name="connsiteX324" fmla="*/ 8790916 w 10058400"/>
              <a:gd name="connsiteY324" fmla="*/ 6027159 h 6103937"/>
              <a:gd name="connsiteX325" fmla="*/ 8770804 w 10058400"/>
              <a:gd name="connsiteY325" fmla="*/ 6035101 h 6103937"/>
              <a:gd name="connsiteX326" fmla="*/ 8750162 w 10058400"/>
              <a:gd name="connsiteY326" fmla="*/ 6042515 h 6103937"/>
              <a:gd name="connsiteX327" fmla="*/ 8728462 w 10058400"/>
              <a:gd name="connsiteY327" fmla="*/ 6049398 h 6103937"/>
              <a:gd name="connsiteX328" fmla="*/ 8707820 w 10058400"/>
              <a:gd name="connsiteY328" fmla="*/ 6056282 h 6103937"/>
              <a:gd name="connsiteX329" fmla="*/ 8686120 w 10058400"/>
              <a:gd name="connsiteY329" fmla="*/ 6062106 h 6103937"/>
              <a:gd name="connsiteX330" fmla="*/ 8664950 w 10058400"/>
              <a:gd name="connsiteY330" fmla="*/ 6067931 h 6103937"/>
              <a:gd name="connsiteX331" fmla="*/ 8643778 w 10058400"/>
              <a:gd name="connsiteY331" fmla="*/ 6073226 h 6103937"/>
              <a:gd name="connsiteX332" fmla="*/ 8622078 w 10058400"/>
              <a:gd name="connsiteY332" fmla="*/ 6077991 h 6103937"/>
              <a:gd name="connsiteX333" fmla="*/ 8600378 w 10058400"/>
              <a:gd name="connsiteY333" fmla="*/ 6082757 h 6103937"/>
              <a:gd name="connsiteX334" fmla="*/ 8578148 w 10058400"/>
              <a:gd name="connsiteY334" fmla="*/ 6086464 h 6103937"/>
              <a:gd name="connsiteX335" fmla="*/ 8556978 w 10058400"/>
              <a:gd name="connsiteY335" fmla="*/ 6090170 h 6103937"/>
              <a:gd name="connsiteX336" fmla="*/ 8534748 w 10058400"/>
              <a:gd name="connsiteY336" fmla="*/ 6093347 h 6103937"/>
              <a:gd name="connsiteX337" fmla="*/ 8512518 w 10058400"/>
              <a:gd name="connsiteY337" fmla="*/ 6096524 h 6103937"/>
              <a:gd name="connsiteX338" fmla="*/ 8490818 w 10058400"/>
              <a:gd name="connsiteY338" fmla="*/ 6098642 h 6103937"/>
              <a:gd name="connsiteX339" fmla="*/ 8468060 w 10058400"/>
              <a:gd name="connsiteY339" fmla="*/ 6100760 h 6103937"/>
              <a:gd name="connsiteX340" fmla="*/ 8445830 w 10058400"/>
              <a:gd name="connsiteY340" fmla="*/ 6102349 h 6103937"/>
              <a:gd name="connsiteX341" fmla="*/ 8424130 w 10058400"/>
              <a:gd name="connsiteY341" fmla="*/ 6103408 h 6103937"/>
              <a:gd name="connsiteX342" fmla="*/ 8401371 w 10058400"/>
              <a:gd name="connsiteY342" fmla="*/ 6103937 h 6103937"/>
              <a:gd name="connsiteX343" fmla="*/ 8379142 w 10058400"/>
              <a:gd name="connsiteY343" fmla="*/ 6103937 h 6103937"/>
              <a:gd name="connsiteX344" fmla="*/ 4414353 w 10058400"/>
              <a:gd name="connsiteY344" fmla="*/ 6103937 h 6103937"/>
              <a:gd name="connsiteX345" fmla="*/ 4402709 w 10058400"/>
              <a:gd name="connsiteY345" fmla="*/ 6103937 h 6103937"/>
              <a:gd name="connsiteX346" fmla="*/ 4391594 w 10058400"/>
              <a:gd name="connsiteY346" fmla="*/ 6102878 h 6103937"/>
              <a:gd name="connsiteX347" fmla="*/ 4381009 w 10058400"/>
              <a:gd name="connsiteY347" fmla="*/ 6101290 h 6103937"/>
              <a:gd name="connsiteX348" fmla="*/ 4369894 w 10058400"/>
              <a:gd name="connsiteY348" fmla="*/ 6099701 h 6103937"/>
              <a:gd name="connsiteX349" fmla="*/ 4359309 w 10058400"/>
              <a:gd name="connsiteY349" fmla="*/ 6097583 h 6103937"/>
              <a:gd name="connsiteX350" fmla="*/ 4349252 w 10058400"/>
              <a:gd name="connsiteY350" fmla="*/ 6093877 h 6103937"/>
              <a:gd name="connsiteX351" fmla="*/ 4339196 w 10058400"/>
              <a:gd name="connsiteY351" fmla="*/ 6090700 h 6103937"/>
              <a:gd name="connsiteX352" fmla="*/ 4329140 w 10058400"/>
              <a:gd name="connsiteY352" fmla="*/ 6086993 h 6103937"/>
              <a:gd name="connsiteX353" fmla="*/ 4319613 w 10058400"/>
              <a:gd name="connsiteY353" fmla="*/ 6082757 h 6103937"/>
              <a:gd name="connsiteX354" fmla="*/ 4310086 w 10058400"/>
              <a:gd name="connsiteY354" fmla="*/ 6077462 h 6103937"/>
              <a:gd name="connsiteX355" fmla="*/ 4301088 w 10058400"/>
              <a:gd name="connsiteY355" fmla="*/ 6072167 h 6103937"/>
              <a:gd name="connsiteX356" fmla="*/ 4292091 w 10058400"/>
              <a:gd name="connsiteY356" fmla="*/ 6066872 h 6103937"/>
              <a:gd name="connsiteX357" fmla="*/ 4283093 w 10058400"/>
              <a:gd name="connsiteY357" fmla="*/ 6060518 h 6103937"/>
              <a:gd name="connsiteX358" fmla="*/ 4275154 w 10058400"/>
              <a:gd name="connsiteY358" fmla="*/ 6054164 h 6103937"/>
              <a:gd name="connsiteX359" fmla="*/ 4267215 w 10058400"/>
              <a:gd name="connsiteY359" fmla="*/ 6047280 h 6103937"/>
              <a:gd name="connsiteX360" fmla="*/ 4259805 w 10058400"/>
              <a:gd name="connsiteY360" fmla="*/ 6039867 h 6103937"/>
              <a:gd name="connsiteX361" fmla="*/ 4252395 w 10058400"/>
              <a:gd name="connsiteY361" fmla="*/ 6032454 h 6103937"/>
              <a:gd name="connsiteX362" fmla="*/ 4245515 w 10058400"/>
              <a:gd name="connsiteY362" fmla="*/ 6024511 h 6103937"/>
              <a:gd name="connsiteX363" fmla="*/ 4239163 w 10058400"/>
              <a:gd name="connsiteY363" fmla="*/ 6016039 h 6103937"/>
              <a:gd name="connsiteX364" fmla="*/ 4232812 w 10058400"/>
              <a:gd name="connsiteY364" fmla="*/ 6007567 h 6103937"/>
              <a:gd name="connsiteX365" fmla="*/ 4227519 w 10058400"/>
              <a:gd name="connsiteY365" fmla="*/ 5998566 h 6103937"/>
              <a:gd name="connsiteX366" fmla="*/ 4221697 w 10058400"/>
              <a:gd name="connsiteY366" fmla="*/ 5990093 h 6103937"/>
              <a:gd name="connsiteX367" fmla="*/ 4216934 w 10058400"/>
              <a:gd name="connsiteY367" fmla="*/ 5980033 h 6103937"/>
              <a:gd name="connsiteX368" fmla="*/ 4212700 w 10058400"/>
              <a:gd name="connsiteY368" fmla="*/ 5970502 h 6103937"/>
              <a:gd name="connsiteX369" fmla="*/ 4208995 w 10058400"/>
              <a:gd name="connsiteY369" fmla="*/ 5960971 h 6103937"/>
              <a:gd name="connsiteX370" fmla="*/ 4205290 w 10058400"/>
              <a:gd name="connsiteY370" fmla="*/ 5950380 h 6103937"/>
              <a:gd name="connsiteX371" fmla="*/ 4202644 w 10058400"/>
              <a:gd name="connsiteY371" fmla="*/ 5939790 h 6103937"/>
              <a:gd name="connsiteX372" fmla="*/ 4199997 w 10058400"/>
              <a:gd name="connsiteY372" fmla="*/ 5929730 h 6103937"/>
              <a:gd name="connsiteX373" fmla="*/ 4198409 w 10058400"/>
              <a:gd name="connsiteY373" fmla="*/ 5918610 h 6103937"/>
              <a:gd name="connsiteX374" fmla="*/ 4196822 w 10058400"/>
              <a:gd name="connsiteY374" fmla="*/ 5907490 h 6103937"/>
              <a:gd name="connsiteX375" fmla="*/ 4196292 w 10058400"/>
              <a:gd name="connsiteY375" fmla="*/ 5896900 h 6103937"/>
              <a:gd name="connsiteX376" fmla="*/ 4195763 w 10058400"/>
              <a:gd name="connsiteY376" fmla="*/ 5885781 h 6103937"/>
              <a:gd name="connsiteX377" fmla="*/ 4196292 w 10058400"/>
              <a:gd name="connsiteY377" fmla="*/ 5874132 h 6103937"/>
              <a:gd name="connsiteX378" fmla="*/ 4196822 w 10058400"/>
              <a:gd name="connsiteY378" fmla="*/ 5863012 h 6103937"/>
              <a:gd name="connsiteX379" fmla="*/ 4198409 w 10058400"/>
              <a:gd name="connsiteY379" fmla="*/ 5852422 h 6103937"/>
              <a:gd name="connsiteX380" fmla="*/ 4199997 w 10058400"/>
              <a:gd name="connsiteY380" fmla="*/ 5841302 h 6103937"/>
              <a:gd name="connsiteX381" fmla="*/ 4202644 w 10058400"/>
              <a:gd name="connsiteY381" fmla="*/ 5830712 h 6103937"/>
              <a:gd name="connsiteX382" fmla="*/ 4205290 w 10058400"/>
              <a:gd name="connsiteY382" fmla="*/ 5820651 h 6103937"/>
              <a:gd name="connsiteX383" fmla="*/ 4208995 w 10058400"/>
              <a:gd name="connsiteY383" fmla="*/ 5810591 h 6103937"/>
              <a:gd name="connsiteX384" fmla="*/ 4212700 w 10058400"/>
              <a:gd name="connsiteY384" fmla="*/ 5800530 h 6103937"/>
              <a:gd name="connsiteX385" fmla="*/ 4216934 w 10058400"/>
              <a:gd name="connsiteY385" fmla="*/ 5790999 h 6103937"/>
              <a:gd name="connsiteX386" fmla="*/ 4221697 w 10058400"/>
              <a:gd name="connsiteY386" fmla="*/ 5781468 h 6103937"/>
              <a:gd name="connsiteX387" fmla="*/ 4227519 w 10058400"/>
              <a:gd name="connsiteY387" fmla="*/ 5771937 h 6103937"/>
              <a:gd name="connsiteX388" fmla="*/ 4232812 w 10058400"/>
              <a:gd name="connsiteY388" fmla="*/ 5763465 h 6103937"/>
              <a:gd name="connsiteX389" fmla="*/ 4239163 w 10058400"/>
              <a:gd name="connsiteY389" fmla="*/ 5754463 h 6103937"/>
              <a:gd name="connsiteX390" fmla="*/ 4245515 w 10058400"/>
              <a:gd name="connsiteY390" fmla="*/ 5746521 h 6103937"/>
              <a:gd name="connsiteX391" fmla="*/ 4252395 w 10058400"/>
              <a:gd name="connsiteY391" fmla="*/ 5738578 h 6103937"/>
              <a:gd name="connsiteX392" fmla="*/ 4259805 w 10058400"/>
              <a:gd name="connsiteY392" fmla="*/ 5731165 h 6103937"/>
              <a:gd name="connsiteX393" fmla="*/ 4267215 w 10058400"/>
              <a:gd name="connsiteY393" fmla="*/ 5723752 h 6103937"/>
              <a:gd name="connsiteX394" fmla="*/ 4275154 w 10058400"/>
              <a:gd name="connsiteY394" fmla="*/ 5716868 h 6103937"/>
              <a:gd name="connsiteX395" fmla="*/ 4283093 w 10058400"/>
              <a:gd name="connsiteY395" fmla="*/ 5709985 h 6103937"/>
              <a:gd name="connsiteX396" fmla="*/ 4292091 w 10058400"/>
              <a:gd name="connsiteY396" fmla="*/ 5704160 h 6103937"/>
              <a:gd name="connsiteX397" fmla="*/ 4301088 w 10058400"/>
              <a:gd name="connsiteY397" fmla="*/ 5698865 h 6103937"/>
              <a:gd name="connsiteX398" fmla="*/ 4310086 w 10058400"/>
              <a:gd name="connsiteY398" fmla="*/ 5693041 h 6103937"/>
              <a:gd name="connsiteX399" fmla="*/ 4319613 w 10058400"/>
              <a:gd name="connsiteY399" fmla="*/ 5688275 h 6103937"/>
              <a:gd name="connsiteX400" fmla="*/ 4329140 w 10058400"/>
              <a:gd name="connsiteY400" fmla="*/ 5684039 h 6103937"/>
              <a:gd name="connsiteX401" fmla="*/ 4339196 w 10058400"/>
              <a:gd name="connsiteY401" fmla="*/ 5680332 h 6103937"/>
              <a:gd name="connsiteX402" fmla="*/ 4349252 w 10058400"/>
              <a:gd name="connsiteY402" fmla="*/ 5676626 h 6103937"/>
              <a:gd name="connsiteX403" fmla="*/ 4359309 w 10058400"/>
              <a:gd name="connsiteY403" fmla="*/ 5673978 h 6103937"/>
              <a:gd name="connsiteX404" fmla="*/ 4369894 w 10058400"/>
              <a:gd name="connsiteY404" fmla="*/ 5671331 h 6103937"/>
              <a:gd name="connsiteX405" fmla="*/ 4381009 w 10058400"/>
              <a:gd name="connsiteY405" fmla="*/ 5669742 h 6103937"/>
              <a:gd name="connsiteX406" fmla="*/ 4391594 w 10058400"/>
              <a:gd name="connsiteY406" fmla="*/ 5668154 h 6103937"/>
              <a:gd name="connsiteX407" fmla="*/ 4402709 w 10058400"/>
              <a:gd name="connsiteY407" fmla="*/ 5667624 h 6103937"/>
              <a:gd name="connsiteX408" fmla="*/ 4414353 w 10058400"/>
              <a:gd name="connsiteY408" fmla="*/ 5667095 h 6103937"/>
              <a:gd name="connsiteX409" fmla="*/ 5449612 w 10058400"/>
              <a:gd name="connsiteY409" fmla="*/ 5667095 h 6103937"/>
              <a:gd name="connsiteX410" fmla="*/ 5449612 w 10058400"/>
              <a:gd name="connsiteY410" fmla="*/ 5286909 h 6103937"/>
              <a:gd name="connsiteX411" fmla="*/ 5449888 w 10058400"/>
              <a:gd name="connsiteY411" fmla="*/ 5286909 h 6103937"/>
              <a:gd name="connsiteX412" fmla="*/ 5449888 w 10058400"/>
              <a:gd name="connsiteY412" fmla="*/ 5012768 h 6103937"/>
              <a:gd name="connsiteX413" fmla="*/ 5399088 w 10058400"/>
              <a:gd name="connsiteY413" fmla="*/ 5012768 h 6103937"/>
              <a:gd name="connsiteX414" fmla="*/ 5364692 w 10058400"/>
              <a:gd name="connsiteY414" fmla="*/ 5012238 h 6103937"/>
              <a:gd name="connsiteX415" fmla="*/ 5330296 w 10058400"/>
              <a:gd name="connsiteY415" fmla="*/ 5010121 h 6103937"/>
              <a:gd name="connsiteX416" fmla="*/ 5296429 w 10058400"/>
              <a:gd name="connsiteY416" fmla="*/ 5007475 h 6103937"/>
              <a:gd name="connsiteX417" fmla="*/ 5262562 w 10058400"/>
              <a:gd name="connsiteY417" fmla="*/ 5003242 h 6103937"/>
              <a:gd name="connsiteX418" fmla="*/ 5228166 w 10058400"/>
              <a:gd name="connsiteY418" fmla="*/ 4997420 h 6103937"/>
              <a:gd name="connsiteX419" fmla="*/ 5194829 w 10058400"/>
              <a:gd name="connsiteY419" fmla="*/ 4991599 h 6103937"/>
              <a:gd name="connsiteX420" fmla="*/ 5162021 w 10058400"/>
              <a:gd name="connsiteY420" fmla="*/ 4983660 h 6103937"/>
              <a:gd name="connsiteX421" fmla="*/ 5129212 w 10058400"/>
              <a:gd name="connsiteY421" fmla="*/ 4975193 h 6103937"/>
              <a:gd name="connsiteX422" fmla="*/ 5096934 w 10058400"/>
              <a:gd name="connsiteY422" fmla="*/ 4965138 h 6103937"/>
              <a:gd name="connsiteX423" fmla="*/ 5065184 w 10058400"/>
              <a:gd name="connsiteY423" fmla="*/ 4954024 h 6103937"/>
              <a:gd name="connsiteX424" fmla="*/ 5033962 w 10058400"/>
              <a:gd name="connsiteY424" fmla="*/ 4942381 h 6103937"/>
              <a:gd name="connsiteX425" fmla="*/ 5002742 w 10058400"/>
              <a:gd name="connsiteY425" fmla="*/ 4929151 h 6103937"/>
              <a:gd name="connsiteX426" fmla="*/ 4972579 w 10058400"/>
              <a:gd name="connsiteY426" fmla="*/ 4915391 h 6103937"/>
              <a:gd name="connsiteX427" fmla="*/ 4942416 w 10058400"/>
              <a:gd name="connsiteY427" fmla="*/ 4900044 h 6103937"/>
              <a:gd name="connsiteX428" fmla="*/ 4912784 w 10058400"/>
              <a:gd name="connsiteY428" fmla="*/ 4884167 h 6103937"/>
              <a:gd name="connsiteX429" fmla="*/ 4884208 w 10058400"/>
              <a:gd name="connsiteY429" fmla="*/ 4867232 h 6103937"/>
              <a:gd name="connsiteX430" fmla="*/ 4855634 w 10058400"/>
              <a:gd name="connsiteY430" fmla="*/ 4849239 h 6103937"/>
              <a:gd name="connsiteX431" fmla="*/ 4828646 w 10058400"/>
              <a:gd name="connsiteY431" fmla="*/ 4829658 h 6103937"/>
              <a:gd name="connsiteX432" fmla="*/ 4801129 w 10058400"/>
              <a:gd name="connsiteY432" fmla="*/ 4810076 h 6103937"/>
              <a:gd name="connsiteX433" fmla="*/ 4774671 w 10058400"/>
              <a:gd name="connsiteY433" fmla="*/ 4789437 h 6103937"/>
              <a:gd name="connsiteX434" fmla="*/ 4749271 w 10058400"/>
              <a:gd name="connsiteY434" fmla="*/ 4767210 h 6103937"/>
              <a:gd name="connsiteX435" fmla="*/ 4724400 w 10058400"/>
              <a:gd name="connsiteY435" fmla="*/ 4744982 h 6103937"/>
              <a:gd name="connsiteX436" fmla="*/ 4700058 w 10058400"/>
              <a:gd name="connsiteY436" fmla="*/ 4721168 h 6103937"/>
              <a:gd name="connsiteX437" fmla="*/ 4676775 w 10058400"/>
              <a:gd name="connsiteY437" fmla="*/ 4697353 h 6103937"/>
              <a:gd name="connsiteX438" fmla="*/ 4654021 w 10058400"/>
              <a:gd name="connsiteY438" fmla="*/ 4671950 h 6103937"/>
              <a:gd name="connsiteX439" fmla="*/ 4632854 w 10058400"/>
              <a:gd name="connsiteY439" fmla="*/ 4645489 h 6103937"/>
              <a:gd name="connsiteX440" fmla="*/ 4612216 w 10058400"/>
              <a:gd name="connsiteY440" fmla="*/ 4619028 h 6103937"/>
              <a:gd name="connsiteX441" fmla="*/ 4591579 w 10058400"/>
              <a:gd name="connsiteY441" fmla="*/ 4591509 h 6103937"/>
              <a:gd name="connsiteX442" fmla="*/ 4572529 w 10058400"/>
              <a:gd name="connsiteY442" fmla="*/ 4562931 h 6103937"/>
              <a:gd name="connsiteX443" fmla="*/ 4554538 w 10058400"/>
              <a:gd name="connsiteY443" fmla="*/ 4533824 h 6103937"/>
              <a:gd name="connsiteX444" fmla="*/ 4537604 w 10058400"/>
              <a:gd name="connsiteY444" fmla="*/ 4503658 h 6103937"/>
              <a:gd name="connsiteX445" fmla="*/ 4521200 w 10058400"/>
              <a:gd name="connsiteY445" fmla="*/ 4472964 h 6103937"/>
              <a:gd name="connsiteX446" fmla="*/ 3818996 w 10058400"/>
              <a:gd name="connsiteY446" fmla="*/ 3087996 h 6103937"/>
              <a:gd name="connsiteX447" fmla="*/ 3807883 w 10058400"/>
              <a:gd name="connsiteY447" fmla="*/ 3066827 h 6103937"/>
              <a:gd name="connsiteX448" fmla="*/ 3795712 w 10058400"/>
              <a:gd name="connsiteY448" fmla="*/ 3045659 h 6103937"/>
              <a:gd name="connsiteX449" fmla="*/ 3783012 w 10058400"/>
              <a:gd name="connsiteY449" fmla="*/ 3024490 h 6103937"/>
              <a:gd name="connsiteX450" fmla="*/ 3769783 w 10058400"/>
              <a:gd name="connsiteY450" fmla="*/ 3004909 h 6103937"/>
              <a:gd name="connsiteX451" fmla="*/ 3756025 w 10058400"/>
              <a:gd name="connsiteY451" fmla="*/ 2985328 h 6103937"/>
              <a:gd name="connsiteX452" fmla="*/ 3741738 w 10058400"/>
              <a:gd name="connsiteY452" fmla="*/ 2965746 h 6103937"/>
              <a:gd name="connsiteX453" fmla="*/ 3726921 w 10058400"/>
              <a:gd name="connsiteY453" fmla="*/ 2946694 h 6103937"/>
              <a:gd name="connsiteX454" fmla="*/ 3711575 w 10058400"/>
              <a:gd name="connsiteY454" fmla="*/ 2928701 h 6103937"/>
              <a:gd name="connsiteX455" fmla="*/ 3695171 w 10058400"/>
              <a:gd name="connsiteY455" fmla="*/ 2911237 h 6103937"/>
              <a:gd name="connsiteX456" fmla="*/ 3678767 w 10058400"/>
              <a:gd name="connsiteY456" fmla="*/ 2894302 h 6103937"/>
              <a:gd name="connsiteX457" fmla="*/ 3661833 w 10058400"/>
              <a:gd name="connsiteY457" fmla="*/ 2877367 h 6103937"/>
              <a:gd name="connsiteX458" fmla="*/ 3644900 w 10058400"/>
              <a:gd name="connsiteY458" fmla="*/ 2861490 h 6103937"/>
              <a:gd name="connsiteX459" fmla="*/ 3626908 w 10058400"/>
              <a:gd name="connsiteY459" fmla="*/ 2846143 h 6103937"/>
              <a:gd name="connsiteX460" fmla="*/ 3608388 w 10058400"/>
              <a:gd name="connsiteY460" fmla="*/ 2830795 h 6103937"/>
              <a:gd name="connsiteX461" fmla="*/ 3589867 w 10058400"/>
              <a:gd name="connsiteY461" fmla="*/ 2816506 h 6103937"/>
              <a:gd name="connsiteX462" fmla="*/ 3570288 w 10058400"/>
              <a:gd name="connsiteY462" fmla="*/ 2802747 h 6103937"/>
              <a:gd name="connsiteX463" fmla="*/ 3550708 w 10058400"/>
              <a:gd name="connsiteY463" fmla="*/ 2789516 h 6103937"/>
              <a:gd name="connsiteX464" fmla="*/ 3530600 w 10058400"/>
              <a:gd name="connsiteY464" fmla="*/ 2776815 h 6103937"/>
              <a:gd name="connsiteX465" fmla="*/ 3509962 w 10058400"/>
              <a:gd name="connsiteY465" fmla="*/ 2764643 h 6103937"/>
              <a:gd name="connsiteX466" fmla="*/ 3489325 w 10058400"/>
              <a:gd name="connsiteY466" fmla="*/ 2753529 h 6103937"/>
              <a:gd name="connsiteX467" fmla="*/ 3468158 w 10058400"/>
              <a:gd name="connsiteY467" fmla="*/ 2742945 h 6103937"/>
              <a:gd name="connsiteX468" fmla="*/ 3446462 w 10058400"/>
              <a:gd name="connsiteY468" fmla="*/ 2732361 h 6103937"/>
              <a:gd name="connsiteX469" fmla="*/ 3424767 w 10058400"/>
              <a:gd name="connsiteY469" fmla="*/ 2723364 h 6103937"/>
              <a:gd name="connsiteX470" fmla="*/ 3403071 w 10058400"/>
              <a:gd name="connsiteY470" fmla="*/ 2714367 h 6103937"/>
              <a:gd name="connsiteX471" fmla="*/ 3380317 w 10058400"/>
              <a:gd name="connsiteY471" fmla="*/ 2706429 h 6103937"/>
              <a:gd name="connsiteX472" fmla="*/ 3357562 w 10058400"/>
              <a:gd name="connsiteY472" fmla="*/ 2699020 h 6103937"/>
              <a:gd name="connsiteX473" fmla="*/ 3334279 w 10058400"/>
              <a:gd name="connsiteY473" fmla="*/ 2692669 h 6103937"/>
              <a:gd name="connsiteX474" fmla="*/ 3311525 w 10058400"/>
              <a:gd name="connsiteY474" fmla="*/ 2686319 h 6103937"/>
              <a:gd name="connsiteX475" fmla="*/ 3287712 w 10058400"/>
              <a:gd name="connsiteY475" fmla="*/ 2681026 h 6103937"/>
              <a:gd name="connsiteX476" fmla="*/ 3263900 w 10058400"/>
              <a:gd name="connsiteY476" fmla="*/ 2676792 h 6103937"/>
              <a:gd name="connsiteX477" fmla="*/ 3240088 w 10058400"/>
              <a:gd name="connsiteY477" fmla="*/ 2672559 h 6103937"/>
              <a:gd name="connsiteX478" fmla="*/ 3215217 w 10058400"/>
              <a:gd name="connsiteY478" fmla="*/ 2669383 h 6103937"/>
              <a:gd name="connsiteX479" fmla="*/ 409575 w 10058400"/>
              <a:gd name="connsiteY479" fmla="*/ 2357144 h 6103937"/>
              <a:gd name="connsiteX480" fmla="*/ 388408 w 10058400"/>
              <a:gd name="connsiteY480" fmla="*/ 2354498 h 6103937"/>
              <a:gd name="connsiteX481" fmla="*/ 367242 w 10058400"/>
              <a:gd name="connsiteY481" fmla="*/ 2349735 h 6103937"/>
              <a:gd name="connsiteX482" fmla="*/ 345546 w 10058400"/>
              <a:gd name="connsiteY482" fmla="*/ 2345501 h 6103937"/>
              <a:gd name="connsiteX483" fmla="*/ 325438 w 10058400"/>
              <a:gd name="connsiteY483" fmla="*/ 2339680 h 6103937"/>
              <a:gd name="connsiteX484" fmla="*/ 305329 w 10058400"/>
              <a:gd name="connsiteY484" fmla="*/ 2332800 h 6103937"/>
              <a:gd name="connsiteX485" fmla="*/ 285221 w 10058400"/>
              <a:gd name="connsiteY485" fmla="*/ 2325391 h 6103937"/>
              <a:gd name="connsiteX486" fmla="*/ 266171 w 10058400"/>
              <a:gd name="connsiteY486" fmla="*/ 2316394 h 6103937"/>
              <a:gd name="connsiteX487" fmla="*/ 247650 w 10058400"/>
              <a:gd name="connsiteY487" fmla="*/ 2307926 h 6103937"/>
              <a:gd name="connsiteX488" fmla="*/ 229129 w 10058400"/>
              <a:gd name="connsiteY488" fmla="*/ 2297342 h 6103937"/>
              <a:gd name="connsiteX489" fmla="*/ 211666 w 10058400"/>
              <a:gd name="connsiteY489" fmla="*/ 2286228 h 6103937"/>
              <a:gd name="connsiteX490" fmla="*/ 194733 w 10058400"/>
              <a:gd name="connsiteY490" fmla="*/ 2275115 h 6103937"/>
              <a:gd name="connsiteX491" fmla="*/ 177271 w 10058400"/>
              <a:gd name="connsiteY491" fmla="*/ 2262414 h 6103937"/>
              <a:gd name="connsiteX492" fmla="*/ 161396 w 10058400"/>
              <a:gd name="connsiteY492" fmla="*/ 2249712 h 6103937"/>
              <a:gd name="connsiteX493" fmla="*/ 146050 w 10058400"/>
              <a:gd name="connsiteY493" fmla="*/ 2235953 h 6103937"/>
              <a:gd name="connsiteX494" fmla="*/ 131233 w 10058400"/>
              <a:gd name="connsiteY494" fmla="*/ 2221135 h 6103937"/>
              <a:gd name="connsiteX495" fmla="*/ 117475 w 10058400"/>
              <a:gd name="connsiteY495" fmla="*/ 2206316 h 6103937"/>
              <a:gd name="connsiteX496" fmla="*/ 104246 w 10058400"/>
              <a:gd name="connsiteY496" fmla="*/ 2190440 h 6103937"/>
              <a:gd name="connsiteX497" fmla="*/ 91546 w 10058400"/>
              <a:gd name="connsiteY497" fmla="*/ 2174034 h 6103937"/>
              <a:gd name="connsiteX498" fmla="*/ 79375 w 10058400"/>
              <a:gd name="connsiteY498" fmla="*/ 2157628 h 6103937"/>
              <a:gd name="connsiteX499" fmla="*/ 67733 w 10058400"/>
              <a:gd name="connsiteY499" fmla="*/ 2140164 h 6103937"/>
              <a:gd name="connsiteX500" fmla="*/ 57679 w 10058400"/>
              <a:gd name="connsiteY500" fmla="*/ 2122170 h 6103937"/>
              <a:gd name="connsiteX501" fmla="*/ 48154 w 10058400"/>
              <a:gd name="connsiteY501" fmla="*/ 2103648 h 6103937"/>
              <a:gd name="connsiteX502" fmla="*/ 39158 w 10058400"/>
              <a:gd name="connsiteY502" fmla="*/ 2085125 h 6103937"/>
              <a:gd name="connsiteX503" fmla="*/ 31221 w 10058400"/>
              <a:gd name="connsiteY503" fmla="*/ 2065544 h 6103937"/>
              <a:gd name="connsiteX504" fmla="*/ 24341 w 10058400"/>
              <a:gd name="connsiteY504" fmla="*/ 2045963 h 6103937"/>
              <a:gd name="connsiteX505" fmla="*/ 17462 w 10058400"/>
              <a:gd name="connsiteY505" fmla="*/ 2025852 h 6103937"/>
              <a:gd name="connsiteX506" fmla="*/ 12700 w 10058400"/>
              <a:gd name="connsiteY506" fmla="*/ 2005213 h 6103937"/>
              <a:gd name="connsiteX507" fmla="*/ 7408 w 10058400"/>
              <a:gd name="connsiteY507" fmla="*/ 1984573 h 6103937"/>
              <a:gd name="connsiteX508" fmla="*/ 4233 w 10058400"/>
              <a:gd name="connsiteY508" fmla="*/ 1963404 h 6103937"/>
              <a:gd name="connsiteX509" fmla="*/ 2116 w 10058400"/>
              <a:gd name="connsiteY509" fmla="*/ 1942236 h 6103937"/>
              <a:gd name="connsiteX510" fmla="*/ 529 w 10058400"/>
              <a:gd name="connsiteY510" fmla="*/ 1920538 h 6103937"/>
              <a:gd name="connsiteX511" fmla="*/ 0 w 10058400"/>
              <a:gd name="connsiteY511" fmla="*/ 1898310 h 6103937"/>
              <a:gd name="connsiteX512" fmla="*/ 0 w 10058400"/>
              <a:gd name="connsiteY512" fmla="*/ 536629 h 6103937"/>
              <a:gd name="connsiteX513" fmla="*/ 0 w 10058400"/>
              <a:gd name="connsiteY513" fmla="*/ 522869 h 6103937"/>
              <a:gd name="connsiteX514" fmla="*/ 1058 w 10058400"/>
              <a:gd name="connsiteY514" fmla="*/ 509638 h 6103937"/>
              <a:gd name="connsiteX515" fmla="*/ 2116 w 10058400"/>
              <a:gd name="connsiteY515" fmla="*/ 496937 h 6103937"/>
              <a:gd name="connsiteX516" fmla="*/ 4233 w 10058400"/>
              <a:gd name="connsiteY516" fmla="*/ 483707 h 6103937"/>
              <a:gd name="connsiteX517" fmla="*/ 6350 w 10058400"/>
              <a:gd name="connsiteY517" fmla="*/ 472064 h 6103937"/>
              <a:gd name="connsiteX518" fmla="*/ 10054 w 10058400"/>
              <a:gd name="connsiteY518" fmla="*/ 459892 h 6103937"/>
              <a:gd name="connsiteX519" fmla="*/ 13229 w 10058400"/>
              <a:gd name="connsiteY519" fmla="*/ 447720 h 6103937"/>
              <a:gd name="connsiteX520" fmla="*/ 16933 w 10058400"/>
              <a:gd name="connsiteY520" fmla="*/ 436077 h 6103937"/>
              <a:gd name="connsiteX521" fmla="*/ 21166 w 10058400"/>
              <a:gd name="connsiteY521" fmla="*/ 425492 h 6103937"/>
              <a:gd name="connsiteX522" fmla="*/ 26458 w 10058400"/>
              <a:gd name="connsiteY522" fmla="*/ 414379 h 6103937"/>
              <a:gd name="connsiteX523" fmla="*/ 31221 w 10058400"/>
              <a:gd name="connsiteY523" fmla="*/ 403794 h 6103937"/>
              <a:gd name="connsiteX524" fmla="*/ 36512 w 10058400"/>
              <a:gd name="connsiteY524" fmla="*/ 394268 h 6103937"/>
              <a:gd name="connsiteX525" fmla="*/ 42862 w 10058400"/>
              <a:gd name="connsiteY525" fmla="*/ 384213 h 6103937"/>
              <a:gd name="connsiteX526" fmla="*/ 49212 w 10058400"/>
              <a:gd name="connsiteY526" fmla="*/ 374158 h 6103937"/>
              <a:gd name="connsiteX527" fmla="*/ 56091 w 10058400"/>
              <a:gd name="connsiteY527" fmla="*/ 365161 h 6103937"/>
              <a:gd name="connsiteX528" fmla="*/ 62971 w 10058400"/>
              <a:gd name="connsiteY528" fmla="*/ 356165 h 6103937"/>
              <a:gd name="connsiteX529" fmla="*/ 70908 w 10058400"/>
              <a:gd name="connsiteY529" fmla="*/ 348226 h 6103937"/>
              <a:gd name="connsiteX530" fmla="*/ 78316 w 10058400"/>
              <a:gd name="connsiteY530" fmla="*/ 339759 h 6103937"/>
              <a:gd name="connsiteX531" fmla="*/ 86783 w 10058400"/>
              <a:gd name="connsiteY531" fmla="*/ 332350 h 6103937"/>
              <a:gd name="connsiteX532" fmla="*/ 94721 w 10058400"/>
              <a:gd name="connsiteY532" fmla="*/ 324412 h 6103937"/>
              <a:gd name="connsiteX533" fmla="*/ 103716 w 10058400"/>
              <a:gd name="connsiteY533" fmla="*/ 317532 h 6103937"/>
              <a:gd name="connsiteX534" fmla="*/ 112183 w 10058400"/>
              <a:gd name="connsiteY534" fmla="*/ 310652 h 6103937"/>
              <a:gd name="connsiteX535" fmla="*/ 121708 w 10058400"/>
              <a:gd name="connsiteY535" fmla="*/ 304301 h 6103937"/>
              <a:gd name="connsiteX536" fmla="*/ 130704 w 10058400"/>
              <a:gd name="connsiteY536" fmla="*/ 298480 h 6103937"/>
              <a:gd name="connsiteX537" fmla="*/ 140758 w 10058400"/>
              <a:gd name="connsiteY537" fmla="*/ 292658 h 6103937"/>
              <a:gd name="connsiteX538" fmla="*/ 150283 w 10058400"/>
              <a:gd name="connsiteY538" fmla="*/ 287895 h 6103937"/>
              <a:gd name="connsiteX539" fmla="*/ 160337 w 10058400"/>
              <a:gd name="connsiteY539" fmla="*/ 282603 h 6103937"/>
              <a:gd name="connsiteX540" fmla="*/ 170391 w 10058400"/>
              <a:gd name="connsiteY540" fmla="*/ 278369 h 6103937"/>
              <a:gd name="connsiteX541" fmla="*/ 180975 w 10058400"/>
              <a:gd name="connsiteY541" fmla="*/ 274136 h 6103937"/>
              <a:gd name="connsiteX542" fmla="*/ 191029 w 10058400"/>
              <a:gd name="connsiteY542" fmla="*/ 270960 h 6103937"/>
              <a:gd name="connsiteX543" fmla="*/ 202141 w 10058400"/>
              <a:gd name="connsiteY543" fmla="*/ 267256 h 6103937"/>
              <a:gd name="connsiteX544" fmla="*/ 212725 w 10058400"/>
              <a:gd name="connsiteY544" fmla="*/ 264610 h 6103937"/>
              <a:gd name="connsiteX545" fmla="*/ 223308 w 10058400"/>
              <a:gd name="connsiteY545" fmla="*/ 261964 h 6103937"/>
              <a:gd name="connsiteX546" fmla="*/ 234421 w 10058400"/>
              <a:gd name="connsiteY546" fmla="*/ 259847 h 6103937"/>
              <a:gd name="connsiteX547" fmla="*/ 245533 w 10058400"/>
              <a:gd name="connsiteY547" fmla="*/ 258259 h 6103937"/>
              <a:gd name="connsiteX548" fmla="*/ 256646 w 10058400"/>
              <a:gd name="connsiteY548" fmla="*/ 257201 h 6103937"/>
              <a:gd name="connsiteX549" fmla="*/ 267229 w 10058400"/>
              <a:gd name="connsiteY549" fmla="*/ 256142 h 6103937"/>
              <a:gd name="connsiteX550" fmla="*/ 278341 w 10058400"/>
              <a:gd name="connsiteY550" fmla="*/ 256142 h 6103937"/>
              <a:gd name="connsiteX551" fmla="*/ 289983 w 10058400"/>
              <a:gd name="connsiteY551" fmla="*/ 256142 h 6103937"/>
              <a:gd name="connsiteX552" fmla="*/ 300566 w 10058400"/>
              <a:gd name="connsiteY552" fmla="*/ 256671 h 6103937"/>
              <a:gd name="connsiteX553" fmla="*/ 311679 w 10058400"/>
              <a:gd name="connsiteY553" fmla="*/ 257201 h 6103937"/>
              <a:gd name="connsiteX554" fmla="*/ 322791 w 10058400"/>
              <a:gd name="connsiteY554" fmla="*/ 258788 h 6103937"/>
              <a:gd name="connsiteX555" fmla="*/ 334433 w 10058400"/>
              <a:gd name="connsiteY555" fmla="*/ 260376 h 6103937"/>
              <a:gd name="connsiteX556" fmla="*/ 345017 w 10058400"/>
              <a:gd name="connsiteY556" fmla="*/ 262493 h 6103937"/>
              <a:gd name="connsiteX557" fmla="*/ 355600 w 10058400"/>
              <a:gd name="connsiteY557" fmla="*/ 265139 h 6103937"/>
              <a:gd name="connsiteX558" fmla="*/ 366712 w 10058400"/>
              <a:gd name="connsiteY558" fmla="*/ 267785 h 6103937"/>
              <a:gd name="connsiteX559" fmla="*/ 377296 w 10058400"/>
              <a:gd name="connsiteY559" fmla="*/ 272019 h 6103937"/>
              <a:gd name="connsiteX560" fmla="*/ 387879 w 10058400"/>
              <a:gd name="connsiteY560" fmla="*/ 275723 h 6103937"/>
              <a:gd name="connsiteX561" fmla="*/ 398462 w 10058400"/>
              <a:gd name="connsiteY561" fmla="*/ 279957 h 6103937"/>
              <a:gd name="connsiteX562" fmla="*/ 408517 w 10058400"/>
              <a:gd name="connsiteY562" fmla="*/ 284720 h 6103937"/>
              <a:gd name="connsiteX563" fmla="*/ 418571 w 10058400"/>
              <a:gd name="connsiteY563" fmla="*/ 290541 h 6103937"/>
              <a:gd name="connsiteX564" fmla="*/ 428625 w 10058400"/>
              <a:gd name="connsiteY564" fmla="*/ 296363 h 6103937"/>
              <a:gd name="connsiteX565" fmla="*/ 438150 w 10058400"/>
              <a:gd name="connsiteY565" fmla="*/ 303243 h 6103937"/>
              <a:gd name="connsiteX566" fmla="*/ 447675 w 10058400"/>
              <a:gd name="connsiteY566" fmla="*/ 309593 h 6103937"/>
              <a:gd name="connsiteX567" fmla="*/ 456671 w 10058400"/>
              <a:gd name="connsiteY567" fmla="*/ 317002 h 6103937"/>
              <a:gd name="connsiteX568" fmla="*/ 466196 w 10058400"/>
              <a:gd name="connsiteY568" fmla="*/ 324941 h 6103937"/>
              <a:gd name="connsiteX569" fmla="*/ 475192 w 10058400"/>
              <a:gd name="connsiteY569" fmla="*/ 333408 h 6103937"/>
              <a:gd name="connsiteX570" fmla="*/ 483129 w 10058400"/>
              <a:gd name="connsiteY570" fmla="*/ 341876 h 6103937"/>
              <a:gd name="connsiteX571" fmla="*/ 491596 w 10058400"/>
              <a:gd name="connsiteY571" fmla="*/ 351402 h 6103937"/>
              <a:gd name="connsiteX572" fmla="*/ 499533 w 10058400"/>
              <a:gd name="connsiteY572" fmla="*/ 360928 h 6103937"/>
              <a:gd name="connsiteX573" fmla="*/ 507471 w 10058400"/>
              <a:gd name="connsiteY573" fmla="*/ 371512 h 6103937"/>
              <a:gd name="connsiteX574" fmla="*/ 514350 w 10058400"/>
              <a:gd name="connsiteY574" fmla="*/ 382096 h 6103937"/>
              <a:gd name="connsiteX575" fmla="*/ 521758 w 10058400"/>
              <a:gd name="connsiteY575" fmla="*/ 393739 h 6103937"/>
              <a:gd name="connsiteX576" fmla="*/ 528108 w 10058400"/>
              <a:gd name="connsiteY576" fmla="*/ 405382 h 6103937"/>
              <a:gd name="connsiteX577" fmla="*/ 1083204 w 10058400"/>
              <a:gd name="connsiteY577" fmla="*/ 1453766 h 6103937"/>
              <a:gd name="connsiteX578" fmla="*/ 5449888 w 10058400"/>
              <a:gd name="connsiteY578" fmla="*/ 1453766 h 6103937"/>
              <a:gd name="connsiteX579" fmla="*/ 5449888 w 10058400"/>
              <a:gd name="connsiteY579" fmla="*/ 482648 h 6103937"/>
              <a:gd name="connsiteX580" fmla="*/ 1637242 w 10058400"/>
              <a:gd name="connsiteY580" fmla="*/ 603310 h 6103937"/>
              <a:gd name="connsiteX581" fmla="*/ 1621367 w 10058400"/>
              <a:gd name="connsiteY581" fmla="*/ 603310 h 6103937"/>
              <a:gd name="connsiteX582" fmla="*/ 1605492 w 10058400"/>
              <a:gd name="connsiteY582" fmla="*/ 602252 h 6103937"/>
              <a:gd name="connsiteX583" fmla="*/ 1590146 w 10058400"/>
              <a:gd name="connsiteY583" fmla="*/ 601193 h 6103937"/>
              <a:gd name="connsiteX584" fmla="*/ 1574800 w 10058400"/>
              <a:gd name="connsiteY584" fmla="*/ 598547 h 6103937"/>
              <a:gd name="connsiteX585" fmla="*/ 1559983 w 10058400"/>
              <a:gd name="connsiteY585" fmla="*/ 595901 h 6103937"/>
              <a:gd name="connsiteX586" fmla="*/ 1545167 w 10058400"/>
              <a:gd name="connsiteY586" fmla="*/ 591667 h 6103937"/>
              <a:gd name="connsiteX587" fmla="*/ 1530879 w 10058400"/>
              <a:gd name="connsiteY587" fmla="*/ 587434 h 6103937"/>
              <a:gd name="connsiteX588" fmla="*/ 1516592 w 10058400"/>
              <a:gd name="connsiteY588" fmla="*/ 582141 h 6103937"/>
              <a:gd name="connsiteX589" fmla="*/ 1502833 w 10058400"/>
              <a:gd name="connsiteY589" fmla="*/ 576320 h 6103937"/>
              <a:gd name="connsiteX590" fmla="*/ 1489604 w 10058400"/>
              <a:gd name="connsiteY590" fmla="*/ 569969 h 6103937"/>
              <a:gd name="connsiteX591" fmla="*/ 1476375 w 10058400"/>
              <a:gd name="connsiteY591" fmla="*/ 563090 h 6103937"/>
              <a:gd name="connsiteX592" fmla="*/ 1463675 w 10058400"/>
              <a:gd name="connsiteY592" fmla="*/ 555151 h 6103937"/>
              <a:gd name="connsiteX593" fmla="*/ 1451504 w 10058400"/>
              <a:gd name="connsiteY593" fmla="*/ 546154 h 6103937"/>
              <a:gd name="connsiteX594" fmla="*/ 1439862 w 10058400"/>
              <a:gd name="connsiteY594" fmla="*/ 537687 h 6103937"/>
              <a:gd name="connsiteX595" fmla="*/ 1428221 w 10058400"/>
              <a:gd name="connsiteY595" fmla="*/ 528161 h 6103937"/>
              <a:gd name="connsiteX596" fmla="*/ 1417638 w 10058400"/>
              <a:gd name="connsiteY596" fmla="*/ 518635 h 6103937"/>
              <a:gd name="connsiteX597" fmla="*/ 1407583 w 10058400"/>
              <a:gd name="connsiteY597" fmla="*/ 507521 h 6103937"/>
              <a:gd name="connsiteX598" fmla="*/ 1397529 w 10058400"/>
              <a:gd name="connsiteY598" fmla="*/ 496408 h 6103937"/>
              <a:gd name="connsiteX599" fmla="*/ 1388533 w 10058400"/>
              <a:gd name="connsiteY599" fmla="*/ 484765 h 6103937"/>
              <a:gd name="connsiteX600" fmla="*/ 1379538 w 10058400"/>
              <a:gd name="connsiteY600" fmla="*/ 473651 h 6103937"/>
              <a:gd name="connsiteX601" fmla="*/ 1371071 w 10058400"/>
              <a:gd name="connsiteY601" fmla="*/ 460950 h 6103937"/>
              <a:gd name="connsiteX602" fmla="*/ 1363662 w 10058400"/>
              <a:gd name="connsiteY602" fmla="*/ 448249 h 6103937"/>
              <a:gd name="connsiteX603" fmla="*/ 1357312 w 10058400"/>
              <a:gd name="connsiteY603" fmla="*/ 435018 h 6103937"/>
              <a:gd name="connsiteX604" fmla="*/ 1350433 w 10058400"/>
              <a:gd name="connsiteY604" fmla="*/ 421259 h 6103937"/>
              <a:gd name="connsiteX605" fmla="*/ 1345142 w 10058400"/>
              <a:gd name="connsiteY605" fmla="*/ 406970 h 6103937"/>
              <a:gd name="connsiteX606" fmla="*/ 1339850 w 10058400"/>
              <a:gd name="connsiteY606" fmla="*/ 392681 h 6103937"/>
              <a:gd name="connsiteX607" fmla="*/ 1335617 w 10058400"/>
              <a:gd name="connsiteY607" fmla="*/ 378921 h 6103937"/>
              <a:gd name="connsiteX608" fmla="*/ 1332442 w 10058400"/>
              <a:gd name="connsiteY608" fmla="*/ 364103 h 6103937"/>
              <a:gd name="connsiteX609" fmla="*/ 1329796 w 10058400"/>
              <a:gd name="connsiteY609" fmla="*/ 348756 h 6103937"/>
              <a:gd name="connsiteX610" fmla="*/ 1327679 w 10058400"/>
              <a:gd name="connsiteY610" fmla="*/ 333408 h 6103937"/>
              <a:gd name="connsiteX611" fmla="*/ 1326621 w 10058400"/>
              <a:gd name="connsiteY611" fmla="*/ 317532 h 6103937"/>
              <a:gd name="connsiteX612" fmla="*/ 1326092 w 10058400"/>
              <a:gd name="connsiteY612" fmla="*/ 301655 h 6103937"/>
              <a:gd name="connsiteX613" fmla="*/ 1326621 w 10058400"/>
              <a:gd name="connsiteY613" fmla="*/ 285778 h 6103937"/>
              <a:gd name="connsiteX614" fmla="*/ 1327679 w 10058400"/>
              <a:gd name="connsiteY614" fmla="*/ 270431 h 6103937"/>
              <a:gd name="connsiteX615" fmla="*/ 1329796 w 10058400"/>
              <a:gd name="connsiteY615" fmla="*/ 255084 h 6103937"/>
              <a:gd name="connsiteX616" fmla="*/ 1332442 w 10058400"/>
              <a:gd name="connsiteY616" fmla="*/ 239736 h 6103937"/>
              <a:gd name="connsiteX617" fmla="*/ 1335617 w 10058400"/>
              <a:gd name="connsiteY617" fmla="*/ 224918 h 6103937"/>
              <a:gd name="connsiteX618" fmla="*/ 1339850 w 10058400"/>
              <a:gd name="connsiteY618" fmla="*/ 210100 h 6103937"/>
              <a:gd name="connsiteX619" fmla="*/ 1345142 w 10058400"/>
              <a:gd name="connsiteY619" fmla="*/ 195811 h 6103937"/>
              <a:gd name="connsiteX620" fmla="*/ 1350433 w 10058400"/>
              <a:gd name="connsiteY620" fmla="*/ 182051 h 6103937"/>
              <a:gd name="connsiteX621" fmla="*/ 1357312 w 10058400"/>
              <a:gd name="connsiteY621" fmla="*/ 168292 h 6103937"/>
              <a:gd name="connsiteX622" fmla="*/ 1363662 w 10058400"/>
              <a:gd name="connsiteY622" fmla="*/ 155061 h 6103937"/>
              <a:gd name="connsiteX623" fmla="*/ 1371071 w 10058400"/>
              <a:gd name="connsiteY623" fmla="*/ 142360 h 6103937"/>
              <a:gd name="connsiteX624" fmla="*/ 1379538 w 10058400"/>
              <a:gd name="connsiteY624" fmla="*/ 129659 h 6103937"/>
              <a:gd name="connsiteX625" fmla="*/ 1388533 w 10058400"/>
              <a:gd name="connsiteY625" fmla="*/ 118016 h 6103937"/>
              <a:gd name="connsiteX626" fmla="*/ 1397529 w 10058400"/>
              <a:gd name="connsiteY626" fmla="*/ 106373 h 6103937"/>
              <a:gd name="connsiteX627" fmla="*/ 1407583 w 10058400"/>
              <a:gd name="connsiteY627" fmla="*/ 95259 h 6103937"/>
              <a:gd name="connsiteX628" fmla="*/ 1417638 w 10058400"/>
              <a:gd name="connsiteY628" fmla="*/ 85204 h 6103937"/>
              <a:gd name="connsiteX629" fmla="*/ 1428221 w 10058400"/>
              <a:gd name="connsiteY629" fmla="*/ 75149 h 6103937"/>
              <a:gd name="connsiteX630" fmla="*/ 1439862 w 10058400"/>
              <a:gd name="connsiteY630" fmla="*/ 65094 h 6103937"/>
              <a:gd name="connsiteX631" fmla="*/ 1451504 w 10058400"/>
              <a:gd name="connsiteY631" fmla="*/ 56626 h 6103937"/>
              <a:gd name="connsiteX632" fmla="*/ 1463675 w 10058400"/>
              <a:gd name="connsiteY632" fmla="*/ 48159 h 6103937"/>
              <a:gd name="connsiteX633" fmla="*/ 1476375 w 10058400"/>
              <a:gd name="connsiteY633" fmla="*/ 40750 h 6103937"/>
              <a:gd name="connsiteX634" fmla="*/ 1489604 w 10058400"/>
              <a:gd name="connsiteY634" fmla="*/ 33341 h 6103937"/>
              <a:gd name="connsiteX635" fmla="*/ 1502833 w 10058400"/>
              <a:gd name="connsiteY635" fmla="*/ 26990 h 6103937"/>
              <a:gd name="connsiteX636" fmla="*/ 1516592 w 10058400"/>
              <a:gd name="connsiteY636" fmla="*/ 20639 h 6103937"/>
              <a:gd name="connsiteX637" fmla="*/ 1530879 w 10058400"/>
              <a:gd name="connsiteY637" fmla="*/ 15876 h 6103937"/>
              <a:gd name="connsiteX638" fmla="*/ 1545167 w 10058400"/>
              <a:gd name="connsiteY638" fmla="*/ 11113 h 6103937"/>
              <a:gd name="connsiteX639" fmla="*/ 1559983 w 10058400"/>
              <a:gd name="connsiteY639" fmla="*/ 7409 h 6103937"/>
              <a:gd name="connsiteX640" fmla="*/ 1574800 w 10058400"/>
              <a:gd name="connsiteY640" fmla="*/ 4234 h 6103937"/>
              <a:gd name="connsiteX641" fmla="*/ 1590146 w 10058400"/>
              <a:gd name="connsiteY641" fmla="*/ 2117 h 6103937"/>
              <a:gd name="connsiteX642" fmla="*/ 1605492 w 10058400"/>
              <a:gd name="connsiteY642" fmla="*/ 529 h 610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Lst>
            <a:rect l="l" t="t" r="r" b="b"/>
            <a:pathLst>
              <a:path w="10058400" h="6103937">
                <a:moveTo>
                  <a:pt x="5893858" y="5012768"/>
                </a:moveTo>
                <a:lnTo>
                  <a:pt x="5893858" y="5287962"/>
                </a:lnTo>
                <a:lnTo>
                  <a:pt x="5893673" y="5287962"/>
                </a:lnTo>
                <a:lnTo>
                  <a:pt x="5893673" y="5667095"/>
                </a:lnTo>
                <a:lnTo>
                  <a:pt x="7268726" y="5667095"/>
                </a:lnTo>
                <a:lnTo>
                  <a:pt x="7268726" y="5287962"/>
                </a:lnTo>
                <a:lnTo>
                  <a:pt x="7268634" y="5287962"/>
                </a:lnTo>
                <a:lnTo>
                  <a:pt x="7268634" y="5012768"/>
                </a:lnTo>
                <a:close/>
                <a:moveTo>
                  <a:pt x="5813603" y="2379662"/>
                </a:moveTo>
                <a:lnTo>
                  <a:pt x="5813603" y="3077457"/>
                </a:lnTo>
                <a:lnTo>
                  <a:pt x="5116513" y="3077457"/>
                </a:lnTo>
                <a:lnTo>
                  <a:pt x="5116513" y="3780542"/>
                </a:lnTo>
                <a:lnTo>
                  <a:pt x="5813603" y="3780542"/>
                </a:lnTo>
                <a:lnTo>
                  <a:pt x="5813603" y="4478337"/>
                </a:lnTo>
                <a:lnTo>
                  <a:pt x="6516511" y="4478337"/>
                </a:lnTo>
                <a:lnTo>
                  <a:pt x="6516511" y="3780542"/>
                </a:lnTo>
                <a:lnTo>
                  <a:pt x="7213601" y="3780542"/>
                </a:lnTo>
                <a:lnTo>
                  <a:pt x="7213601" y="3077457"/>
                </a:lnTo>
                <a:lnTo>
                  <a:pt x="6516511" y="3077457"/>
                </a:lnTo>
                <a:lnTo>
                  <a:pt x="6516511" y="2379662"/>
                </a:lnTo>
                <a:close/>
                <a:moveTo>
                  <a:pt x="1621367" y="0"/>
                </a:moveTo>
                <a:lnTo>
                  <a:pt x="1637242" y="0"/>
                </a:lnTo>
                <a:lnTo>
                  <a:pt x="5595938" y="124896"/>
                </a:lnTo>
                <a:lnTo>
                  <a:pt x="5644092" y="125954"/>
                </a:lnTo>
                <a:lnTo>
                  <a:pt x="5691716" y="125954"/>
                </a:lnTo>
                <a:lnTo>
                  <a:pt x="5739871" y="125954"/>
                </a:lnTo>
                <a:lnTo>
                  <a:pt x="5788025" y="124896"/>
                </a:lnTo>
                <a:lnTo>
                  <a:pt x="9747250" y="0"/>
                </a:lnTo>
                <a:lnTo>
                  <a:pt x="9763124" y="0"/>
                </a:lnTo>
                <a:lnTo>
                  <a:pt x="9779000" y="529"/>
                </a:lnTo>
                <a:lnTo>
                  <a:pt x="9794346" y="2117"/>
                </a:lnTo>
                <a:lnTo>
                  <a:pt x="9809692" y="4234"/>
                </a:lnTo>
                <a:lnTo>
                  <a:pt x="9824508" y="7409"/>
                </a:lnTo>
                <a:lnTo>
                  <a:pt x="9839324" y="11113"/>
                </a:lnTo>
                <a:lnTo>
                  <a:pt x="9853612" y="15876"/>
                </a:lnTo>
                <a:lnTo>
                  <a:pt x="9867900" y="20639"/>
                </a:lnTo>
                <a:lnTo>
                  <a:pt x="9881658" y="26990"/>
                </a:lnTo>
                <a:lnTo>
                  <a:pt x="9894358" y="33341"/>
                </a:lnTo>
                <a:lnTo>
                  <a:pt x="9907588" y="40750"/>
                </a:lnTo>
                <a:lnTo>
                  <a:pt x="9920288" y="48159"/>
                </a:lnTo>
                <a:lnTo>
                  <a:pt x="9932988" y="56626"/>
                </a:lnTo>
                <a:lnTo>
                  <a:pt x="9944628" y="65094"/>
                </a:lnTo>
                <a:lnTo>
                  <a:pt x="9955742" y="75149"/>
                </a:lnTo>
                <a:lnTo>
                  <a:pt x="9966324" y="85204"/>
                </a:lnTo>
                <a:lnTo>
                  <a:pt x="9976908" y="95259"/>
                </a:lnTo>
                <a:lnTo>
                  <a:pt x="9986432" y="106373"/>
                </a:lnTo>
                <a:lnTo>
                  <a:pt x="9995958" y="118016"/>
                </a:lnTo>
                <a:lnTo>
                  <a:pt x="10004954" y="129659"/>
                </a:lnTo>
                <a:lnTo>
                  <a:pt x="10012892" y="142360"/>
                </a:lnTo>
                <a:lnTo>
                  <a:pt x="10020828" y="155061"/>
                </a:lnTo>
                <a:lnTo>
                  <a:pt x="10027180" y="168292"/>
                </a:lnTo>
                <a:lnTo>
                  <a:pt x="10033528" y="182051"/>
                </a:lnTo>
                <a:lnTo>
                  <a:pt x="10039350" y="195811"/>
                </a:lnTo>
                <a:lnTo>
                  <a:pt x="10044112" y="210100"/>
                </a:lnTo>
                <a:lnTo>
                  <a:pt x="10048346" y="224918"/>
                </a:lnTo>
                <a:lnTo>
                  <a:pt x="10052050" y="239736"/>
                </a:lnTo>
                <a:lnTo>
                  <a:pt x="10054696" y="255084"/>
                </a:lnTo>
                <a:lnTo>
                  <a:pt x="10056812" y="270431"/>
                </a:lnTo>
                <a:lnTo>
                  <a:pt x="10057872" y="285778"/>
                </a:lnTo>
                <a:lnTo>
                  <a:pt x="10058400" y="301655"/>
                </a:lnTo>
                <a:lnTo>
                  <a:pt x="10057872" y="317532"/>
                </a:lnTo>
                <a:lnTo>
                  <a:pt x="10056812" y="333408"/>
                </a:lnTo>
                <a:lnTo>
                  <a:pt x="10054696" y="348756"/>
                </a:lnTo>
                <a:lnTo>
                  <a:pt x="10052050" y="364103"/>
                </a:lnTo>
                <a:lnTo>
                  <a:pt x="10048346" y="378921"/>
                </a:lnTo>
                <a:lnTo>
                  <a:pt x="10044112" y="392681"/>
                </a:lnTo>
                <a:lnTo>
                  <a:pt x="10039350" y="406970"/>
                </a:lnTo>
                <a:lnTo>
                  <a:pt x="10033528" y="421259"/>
                </a:lnTo>
                <a:lnTo>
                  <a:pt x="10027180" y="435018"/>
                </a:lnTo>
                <a:lnTo>
                  <a:pt x="10020828" y="448249"/>
                </a:lnTo>
                <a:lnTo>
                  <a:pt x="10012892" y="460950"/>
                </a:lnTo>
                <a:lnTo>
                  <a:pt x="10004954" y="473651"/>
                </a:lnTo>
                <a:lnTo>
                  <a:pt x="9995958" y="484765"/>
                </a:lnTo>
                <a:lnTo>
                  <a:pt x="9986432" y="496408"/>
                </a:lnTo>
                <a:lnTo>
                  <a:pt x="9976908" y="507521"/>
                </a:lnTo>
                <a:lnTo>
                  <a:pt x="9966324" y="518635"/>
                </a:lnTo>
                <a:lnTo>
                  <a:pt x="9955742" y="528161"/>
                </a:lnTo>
                <a:lnTo>
                  <a:pt x="9944628" y="537687"/>
                </a:lnTo>
                <a:lnTo>
                  <a:pt x="9932988" y="546154"/>
                </a:lnTo>
                <a:lnTo>
                  <a:pt x="9920288" y="555151"/>
                </a:lnTo>
                <a:lnTo>
                  <a:pt x="9907588" y="563090"/>
                </a:lnTo>
                <a:lnTo>
                  <a:pt x="9894358" y="569969"/>
                </a:lnTo>
                <a:lnTo>
                  <a:pt x="9881658" y="576320"/>
                </a:lnTo>
                <a:lnTo>
                  <a:pt x="9867900" y="582141"/>
                </a:lnTo>
                <a:lnTo>
                  <a:pt x="9853612" y="587434"/>
                </a:lnTo>
                <a:lnTo>
                  <a:pt x="9839324" y="591667"/>
                </a:lnTo>
                <a:lnTo>
                  <a:pt x="9824508" y="595901"/>
                </a:lnTo>
                <a:lnTo>
                  <a:pt x="9809692" y="598547"/>
                </a:lnTo>
                <a:lnTo>
                  <a:pt x="9794346" y="601193"/>
                </a:lnTo>
                <a:lnTo>
                  <a:pt x="9779000" y="602252"/>
                </a:lnTo>
                <a:lnTo>
                  <a:pt x="9763124" y="603310"/>
                </a:lnTo>
                <a:lnTo>
                  <a:pt x="9747250" y="603310"/>
                </a:lnTo>
                <a:lnTo>
                  <a:pt x="5893858" y="481590"/>
                </a:lnTo>
                <a:lnTo>
                  <a:pt x="5893858" y="1453766"/>
                </a:lnTo>
                <a:lnTo>
                  <a:pt x="6542088" y="1453766"/>
                </a:lnTo>
                <a:lnTo>
                  <a:pt x="6560608" y="1454296"/>
                </a:lnTo>
                <a:lnTo>
                  <a:pt x="6578600" y="1454825"/>
                </a:lnTo>
                <a:lnTo>
                  <a:pt x="6597121" y="1455883"/>
                </a:lnTo>
                <a:lnTo>
                  <a:pt x="6615112" y="1458000"/>
                </a:lnTo>
                <a:lnTo>
                  <a:pt x="6633104" y="1460117"/>
                </a:lnTo>
                <a:lnTo>
                  <a:pt x="6651096" y="1462234"/>
                </a:lnTo>
                <a:lnTo>
                  <a:pt x="6669088" y="1465409"/>
                </a:lnTo>
                <a:lnTo>
                  <a:pt x="6686550" y="1468584"/>
                </a:lnTo>
                <a:lnTo>
                  <a:pt x="6705071" y="1472818"/>
                </a:lnTo>
                <a:lnTo>
                  <a:pt x="6722534" y="1476522"/>
                </a:lnTo>
                <a:lnTo>
                  <a:pt x="6739466" y="1481285"/>
                </a:lnTo>
                <a:lnTo>
                  <a:pt x="6756929" y="1486048"/>
                </a:lnTo>
                <a:lnTo>
                  <a:pt x="6773862" y="1491870"/>
                </a:lnTo>
                <a:lnTo>
                  <a:pt x="6790796" y="1497691"/>
                </a:lnTo>
                <a:lnTo>
                  <a:pt x="6807729" y="1504042"/>
                </a:lnTo>
                <a:lnTo>
                  <a:pt x="6824134" y="1510922"/>
                </a:lnTo>
                <a:lnTo>
                  <a:pt x="6841066" y="1517802"/>
                </a:lnTo>
                <a:lnTo>
                  <a:pt x="6856942" y="1525740"/>
                </a:lnTo>
                <a:lnTo>
                  <a:pt x="6873875" y="1533149"/>
                </a:lnTo>
                <a:lnTo>
                  <a:pt x="6889750" y="1541616"/>
                </a:lnTo>
                <a:lnTo>
                  <a:pt x="6905625" y="1550613"/>
                </a:lnTo>
                <a:lnTo>
                  <a:pt x="6920971" y="1559610"/>
                </a:lnTo>
                <a:lnTo>
                  <a:pt x="6936316" y="1569136"/>
                </a:lnTo>
                <a:lnTo>
                  <a:pt x="6951662" y="1578662"/>
                </a:lnTo>
                <a:lnTo>
                  <a:pt x="6965950" y="1589246"/>
                </a:lnTo>
                <a:lnTo>
                  <a:pt x="6980766" y="1600360"/>
                </a:lnTo>
                <a:lnTo>
                  <a:pt x="6995054" y="1611473"/>
                </a:lnTo>
                <a:lnTo>
                  <a:pt x="7009342" y="1622587"/>
                </a:lnTo>
                <a:lnTo>
                  <a:pt x="7023100" y="1634230"/>
                </a:lnTo>
                <a:lnTo>
                  <a:pt x="7036858" y="1646932"/>
                </a:lnTo>
                <a:lnTo>
                  <a:pt x="7050088" y="1659103"/>
                </a:lnTo>
                <a:lnTo>
                  <a:pt x="7063316" y="1671804"/>
                </a:lnTo>
                <a:lnTo>
                  <a:pt x="8951912" y="3588109"/>
                </a:lnTo>
                <a:lnTo>
                  <a:pt x="8961438" y="3598164"/>
                </a:lnTo>
                <a:lnTo>
                  <a:pt x="8971492" y="3608748"/>
                </a:lnTo>
                <a:lnTo>
                  <a:pt x="8980488" y="3619862"/>
                </a:lnTo>
                <a:lnTo>
                  <a:pt x="8990012" y="3630975"/>
                </a:lnTo>
                <a:lnTo>
                  <a:pt x="8999008" y="3642089"/>
                </a:lnTo>
                <a:lnTo>
                  <a:pt x="9006946" y="3653203"/>
                </a:lnTo>
                <a:lnTo>
                  <a:pt x="9015412" y="3665375"/>
                </a:lnTo>
                <a:lnTo>
                  <a:pt x="9023350" y="3677017"/>
                </a:lnTo>
                <a:lnTo>
                  <a:pt x="9031288" y="3688660"/>
                </a:lnTo>
                <a:lnTo>
                  <a:pt x="9038696" y="3700832"/>
                </a:lnTo>
                <a:lnTo>
                  <a:pt x="9046104" y="3713534"/>
                </a:lnTo>
                <a:lnTo>
                  <a:pt x="9052454" y="3725706"/>
                </a:lnTo>
                <a:lnTo>
                  <a:pt x="9059332" y="3737878"/>
                </a:lnTo>
                <a:lnTo>
                  <a:pt x="9065154" y="3751108"/>
                </a:lnTo>
                <a:lnTo>
                  <a:pt x="9070976" y="3763809"/>
                </a:lnTo>
                <a:lnTo>
                  <a:pt x="9076796" y="3777040"/>
                </a:lnTo>
                <a:lnTo>
                  <a:pt x="9081558" y="3790270"/>
                </a:lnTo>
                <a:lnTo>
                  <a:pt x="9086320" y="3803501"/>
                </a:lnTo>
                <a:lnTo>
                  <a:pt x="9091612" y="3817261"/>
                </a:lnTo>
                <a:lnTo>
                  <a:pt x="9095316" y="3830491"/>
                </a:lnTo>
                <a:lnTo>
                  <a:pt x="9099020" y="3844251"/>
                </a:lnTo>
                <a:lnTo>
                  <a:pt x="9102724" y="3858011"/>
                </a:lnTo>
                <a:lnTo>
                  <a:pt x="9106428" y="3871770"/>
                </a:lnTo>
                <a:lnTo>
                  <a:pt x="9109076" y="3885530"/>
                </a:lnTo>
                <a:lnTo>
                  <a:pt x="9111720" y="3899819"/>
                </a:lnTo>
                <a:lnTo>
                  <a:pt x="9113838" y="3914108"/>
                </a:lnTo>
                <a:lnTo>
                  <a:pt x="9115954" y="3927868"/>
                </a:lnTo>
                <a:lnTo>
                  <a:pt x="9117542" y="3942156"/>
                </a:lnTo>
                <a:lnTo>
                  <a:pt x="9118600" y="3956445"/>
                </a:lnTo>
                <a:lnTo>
                  <a:pt x="9119128" y="3971264"/>
                </a:lnTo>
                <a:lnTo>
                  <a:pt x="9119658" y="3985552"/>
                </a:lnTo>
                <a:lnTo>
                  <a:pt x="9120188" y="3999312"/>
                </a:lnTo>
                <a:lnTo>
                  <a:pt x="9120188" y="4359711"/>
                </a:lnTo>
                <a:lnTo>
                  <a:pt x="9119658" y="4376646"/>
                </a:lnTo>
                <a:lnTo>
                  <a:pt x="9119128" y="4393051"/>
                </a:lnTo>
                <a:lnTo>
                  <a:pt x="9118072" y="4409986"/>
                </a:lnTo>
                <a:lnTo>
                  <a:pt x="9117012" y="4426392"/>
                </a:lnTo>
                <a:lnTo>
                  <a:pt x="9114896" y="4442798"/>
                </a:lnTo>
                <a:lnTo>
                  <a:pt x="9112780" y="4459204"/>
                </a:lnTo>
                <a:lnTo>
                  <a:pt x="9110132" y="4475080"/>
                </a:lnTo>
                <a:lnTo>
                  <a:pt x="9107488" y="4490957"/>
                </a:lnTo>
                <a:lnTo>
                  <a:pt x="9103254" y="4506834"/>
                </a:lnTo>
                <a:lnTo>
                  <a:pt x="9099550" y="4522710"/>
                </a:lnTo>
                <a:lnTo>
                  <a:pt x="9095846" y="4538058"/>
                </a:lnTo>
                <a:lnTo>
                  <a:pt x="9091084" y="4553405"/>
                </a:lnTo>
                <a:lnTo>
                  <a:pt x="9085792" y="4568752"/>
                </a:lnTo>
                <a:lnTo>
                  <a:pt x="9080500" y="4584100"/>
                </a:lnTo>
                <a:lnTo>
                  <a:pt x="9075208" y="4598918"/>
                </a:lnTo>
                <a:lnTo>
                  <a:pt x="9068858" y="4613736"/>
                </a:lnTo>
                <a:lnTo>
                  <a:pt x="9062508" y="4628025"/>
                </a:lnTo>
                <a:lnTo>
                  <a:pt x="9055628" y="4642843"/>
                </a:lnTo>
                <a:lnTo>
                  <a:pt x="9048750" y="4657132"/>
                </a:lnTo>
                <a:lnTo>
                  <a:pt x="9041342" y="4670892"/>
                </a:lnTo>
                <a:lnTo>
                  <a:pt x="9033932" y="4684651"/>
                </a:lnTo>
                <a:lnTo>
                  <a:pt x="9025468" y="4698411"/>
                </a:lnTo>
                <a:lnTo>
                  <a:pt x="9017528" y="4711642"/>
                </a:lnTo>
                <a:lnTo>
                  <a:pt x="9008532" y="4724343"/>
                </a:lnTo>
                <a:lnTo>
                  <a:pt x="9000068" y="4737573"/>
                </a:lnTo>
                <a:lnTo>
                  <a:pt x="8990542" y="4750275"/>
                </a:lnTo>
                <a:lnTo>
                  <a:pt x="8981546" y="4762976"/>
                </a:lnTo>
                <a:lnTo>
                  <a:pt x="8971492" y="4775148"/>
                </a:lnTo>
                <a:lnTo>
                  <a:pt x="8960908" y="4787320"/>
                </a:lnTo>
                <a:lnTo>
                  <a:pt x="8950854" y="4798434"/>
                </a:lnTo>
                <a:lnTo>
                  <a:pt x="8940272" y="4810076"/>
                </a:lnTo>
                <a:lnTo>
                  <a:pt x="8929158" y="4821719"/>
                </a:lnTo>
                <a:lnTo>
                  <a:pt x="8917516" y="4832304"/>
                </a:lnTo>
                <a:lnTo>
                  <a:pt x="8906404" y="4842888"/>
                </a:lnTo>
                <a:lnTo>
                  <a:pt x="8894762" y="4853472"/>
                </a:lnTo>
                <a:lnTo>
                  <a:pt x="8882592" y="4864057"/>
                </a:lnTo>
                <a:lnTo>
                  <a:pt x="8870420" y="4873583"/>
                </a:lnTo>
                <a:lnTo>
                  <a:pt x="8858250" y="4883109"/>
                </a:lnTo>
                <a:lnTo>
                  <a:pt x="8845550" y="4892106"/>
                </a:lnTo>
                <a:lnTo>
                  <a:pt x="8832320" y="4901102"/>
                </a:lnTo>
                <a:lnTo>
                  <a:pt x="8819092" y="4909570"/>
                </a:lnTo>
                <a:lnTo>
                  <a:pt x="8805862" y="4918037"/>
                </a:lnTo>
                <a:lnTo>
                  <a:pt x="8792104" y="4926505"/>
                </a:lnTo>
                <a:lnTo>
                  <a:pt x="8778346" y="4933914"/>
                </a:lnTo>
                <a:lnTo>
                  <a:pt x="8765116" y="4941323"/>
                </a:lnTo>
                <a:lnTo>
                  <a:pt x="8750828" y="4948203"/>
                </a:lnTo>
                <a:lnTo>
                  <a:pt x="8736012" y="4954553"/>
                </a:lnTo>
                <a:lnTo>
                  <a:pt x="8721724" y="4961433"/>
                </a:lnTo>
                <a:lnTo>
                  <a:pt x="8706908" y="4967255"/>
                </a:lnTo>
                <a:lnTo>
                  <a:pt x="8692092" y="4973076"/>
                </a:lnTo>
                <a:lnTo>
                  <a:pt x="8676746" y="4978368"/>
                </a:lnTo>
                <a:lnTo>
                  <a:pt x="8661400" y="4983131"/>
                </a:lnTo>
                <a:lnTo>
                  <a:pt x="8646054" y="4988423"/>
                </a:lnTo>
                <a:lnTo>
                  <a:pt x="8630708" y="4992128"/>
                </a:lnTo>
                <a:lnTo>
                  <a:pt x="8614833" y="4995833"/>
                </a:lnTo>
                <a:lnTo>
                  <a:pt x="8598958" y="4999537"/>
                </a:lnTo>
                <a:lnTo>
                  <a:pt x="8583083" y="5002712"/>
                </a:lnTo>
                <a:lnTo>
                  <a:pt x="8567208" y="5005358"/>
                </a:lnTo>
                <a:lnTo>
                  <a:pt x="8550804" y="5007475"/>
                </a:lnTo>
                <a:lnTo>
                  <a:pt x="8534400" y="5009592"/>
                </a:lnTo>
                <a:lnTo>
                  <a:pt x="8517996" y="5010651"/>
                </a:lnTo>
                <a:lnTo>
                  <a:pt x="8500533" y="5011709"/>
                </a:lnTo>
                <a:lnTo>
                  <a:pt x="8484129" y="5012238"/>
                </a:lnTo>
                <a:lnTo>
                  <a:pt x="8467196" y="5012768"/>
                </a:lnTo>
                <a:lnTo>
                  <a:pt x="7713662" y="5012768"/>
                </a:lnTo>
                <a:lnTo>
                  <a:pt x="7713662" y="5286909"/>
                </a:lnTo>
                <a:lnTo>
                  <a:pt x="7713845" y="5286909"/>
                </a:lnTo>
                <a:lnTo>
                  <a:pt x="7713845" y="5667095"/>
                </a:lnTo>
                <a:lnTo>
                  <a:pt x="8379142" y="5667095"/>
                </a:lnTo>
                <a:lnTo>
                  <a:pt x="8406134" y="5666565"/>
                </a:lnTo>
                <a:lnTo>
                  <a:pt x="8434186" y="5664977"/>
                </a:lnTo>
                <a:lnTo>
                  <a:pt x="8461708" y="5661800"/>
                </a:lnTo>
                <a:lnTo>
                  <a:pt x="8489230" y="5658623"/>
                </a:lnTo>
                <a:lnTo>
                  <a:pt x="8515694" y="5653857"/>
                </a:lnTo>
                <a:lnTo>
                  <a:pt x="8542687" y="5647503"/>
                </a:lnTo>
                <a:lnTo>
                  <a:pt x="8569151" y="5641149"/>
                </a:lnTo>
                <a:lnTo>
                  <a:pt x="8595614" y="5633206"/>
                </a:lnTo>
                <a:lnTo>
                  <a:pt x="8621020" y="5624205"/>
                </a:lnTo>
                <a:lnTo>
                  <a:pt x="8646425" y="5614144"/>
                </a:lnTo>
                <a:lnTo>
                  <a:pt x="8671300" y="5604083"/>
                </a:lnTo>
                <a:lnTo>
                  <a:pt x="8696176" y="5591905"/>
                </a:lnTo>
                <a:lnTo>
                  <a:pt x="8720524" y="5579197"/>
                </a:lnTo>
                <a:lnTo>
                  <a:pt x="8744340" y="5564900"/>
                </a:lnTo>
                <a:lnTo>
                  <a:pt x="8768158" y="5550074"/>
                </a:lnTo>
                <a:lnTo>
                  <a:pt x="8790388" y="5534718"/>
                </a:lnTo>
                <a:lnTo>
                  <a:pt x="9091014" y="5319209"/>
                </a:lnTo>
                <a:lnTo>
                  <a:pt x="9100012" y="5313385"/>
                </a:lnTo>
                <a:lnTo>
                  <a:pt x="9109540" y="5307031"/>
                </a:lnTo>
                <a:lnTo>
                  <a:pt x="9119066" y="5302265"/>
                </a:lnTo>
                <a:lnTo>
                  <a:pt x="9129122" y="5297499"/>
                </a:lnTo>
                <a:lnTo>
                  <a:pt x="9139178" y="5293263"/>
                </a:lnTo>
                <a:lnTo>
                  <a:pt x="9149234" y="5289557"/>
                </a:lnTo>
                <a:lnTo>
                  <a:pt x="9159292" y="5286380"/>
                </a:lnTo>
                <a:lnTo>
                  <a:pt x="9169876" y="5283732"/>
                </a:lnTo>
                <a:lnTo>
                  <a:pt x="9179932" y="5282144"/>
                </a:lnTo>
                <a:lnTo>
                  <a:pt x="9190518" y="5280555"/>
                </a:lnTo>
                <a:lnTo>
                  <a:pt x="9201104" y="5279496"/>
                </a:lnTo>
                <a:lnTo>
                  <a:pt x="9211688" y="5278437"/>
                </a:lnTo>
                <a:lnTo>
                  <a:pt x="9222274" y="5278437"/>
                </a:lnTo>
                <a:lnTo>
                  <a:pt x="9232860" y="5279496"/>
                </a:lnTo>
                <a:lnTo>
                  <a:pt x="9242916" y="5280026"/>
                </a:lnTo>
                <a:lnTo>
                  <a:pt x="9253502" y="5281614"/>
                </a:lnTo>
                <a:lnTo>
                  <a:pt x="9264088" y="5283732"/>
                </a:lnTo>
                <a:lnTo>
                  <a:pt x="9273614" y="5285850"/>
                </a:lnTo>
                <a:lnTo>
                  <a:pt x="9284200" y="5288498"/>
                </a:lnTo>
                <a:lnTo>
                  <a:pt x="9294256" y="5292204"/>
                </a:lnTo>
                <a:lnTo>
                  <a:pt x="9303782" y="5296440"/>
                </a:lnTo>
                <a:lnTo>
                  <a:pt x="9313310" y="5300677"/>
                </a:lnTo>
                <a:lnTo>
                  <a:pt x="9322308" y="5305442"/>
                </a:lnTo>
                <a:lnTo>
                  <a:pt x="9331834" y="5310737"/>
                </a:lnTo>
                <a:lnTo>
                  <a:pt x="9340832" y="5316562"/>
                </a:lnTo>
                <a:lnTo>
                  <a:pt x="9349300" y="5322386"/>
                </a:lnTo>
                <a:lnTo>
                  <a:pt x="9358298" y="5329799"/>
                </a:lnTo>
                <a:lnTo>
                  <a:pt x="9365708" y="5336683"/>
                </a:lnTo>
                <a:lnTo>
                  <a:pt x="9374176" y="5344626"/>
                </a:lnTo>
                <a:lnTo>
                  <a:pt x="9381056" y="5352039"/>
                </a:lnTo>
                <a:lnTo>
                  <a:pt x="9388466" y="5361040"/>
                </a:lnTo>
                <a:lnTo>
                  <a:pt x="9395348" y="5369512"/>
                </a:lnTo>
                <a:lnTo>
                  <a:pt x="9401698" y="5379043"/>
                </a:lnTo>
                <a:lnTo>
                  <a:pt x="9407520" y="5388575"/>
                </a:lnTo>
                <a:lnTo>
                  <a:pt x="9412284" y="5398106"/>
                </a:lnTo>
                <a:lnTo>
                  <a:pt x="9417576" y="5408166"/>
                </a:lnTo>
                <a:lnTo>
                  <a:pt x="9421810" y="5418227"/>
                </a:lnTo>
                <a:lnTo>
                  <a:pt x="9424986" y="5428287"/>
                </a:lnTo>
                <a:lnTo>
                  <a:pt x="9428162" y="5438878"/>
                </a:lnTo>
                <a:lnTo>
                  <a:pt x="9430808" y="5448938"/>
                </a:lnTo>
                <a:lnTo>
                  <a:pt x="9433454" y="5458999"/>
                </a:lnTo>
                <a:lnTo>
                  <a:pt x="9434512" y="5470118"/>
                </a:lnTo>
                <a:lnTo>
                  <a:pt x="9435572" y="5480709"/>
                </a:lnTo>
                <a:lnTo>
                  <a:pt x="9436100" y="5490769"/>
                </a:lnTo>
                <a:lnTo>
                  <a:pt x="9436100" y="5501359"/>
                </a:lnTo>
                <a:lnTo>
                  <a:pt x="9436100" y="5511949"/>
                </a:lnTo>
                <a:lnTo>
                  <a:pt x="9435042" y="5522010"/>
                </a:lnTo>
                <a:lnTo>
                  <a:pt x="9433454" y="5532600"/>
                </a:lnTo>
                <a:lnTo>
                  <a:pt x="9431868" y="5543190"/>
                </a:lnTo>
                <a:lnTo>
                  <a:pt x="9428692" y="5553251"/>
                </a:lnTo>
                <a:lnTo>
                  <a:pt x="9426044" y="5563312"/>
                </a:lnTo>
                <a:lnTo>
                  <a:pt x="9422340" y="5573372"/>
                </a:lnTo>
                <a:lnTo>
                  <a:pt x="9418636" y="5582903"/>
                </a:lnTo>
                <a:lnTo>
                  <a:pt x="9413872" y="5592434"/>
                </a:lnTo>
                <a:lnTo>
                  <a:pt x="9409638" y="5601965"/>
                </a:lnTo>
                <a:lnTo>
                  <a:pt x="9404344" y="5610967"/>
                </a:lnTo>
                <a:lnTo>
                  <a:pt x="9397994" y="5620498"/>
                </a:lnTo>
                <a:lnTo>
                  <a:pt x="9392172" y="5628970"/>
                </a:lnTo>
                <a:lnTo>
                  <a:pt x="9385820" y="5637442"/>
                </a:lnTo>
                <a:lnTo>
                  <a:pt x="9378410" y="5645385"/>
                </a:lnTo>
                <a:lnTo>
                  <a:pt x="9371000" y="5653328"/>
                </a:lnTo>
                <a:lnTo>
                  <a:pt x="9362532" y="5660741"/>
                </a:lnTo>
                <a:lnTo>
                  <a:pt x="9354064" y="5668154"/>
                </a:lnTo>
                <a:lnTo>
                  <a:pt x="9345066" y="5674508"/>
                </a:lnTo>
                <a:lnTo>
                  <a:pt x="9045496" y="5889487"/>
                </a:lnTo>
                <a:lnTo>
                  <a:pt x="9026444" y="5902725"/>
                </a:lnTo>
                <a:lnTo>
                  <a:pt x="9007918" y="5915433"/>
                </a:lnTo>
                <a:lnTo>
                  <a:pt x="8989394" y="5927612"/>
                </a:lnTo>
                <a:lnTo>
                  <a:pt x="8970340" y="5939261"/>
                </a:lnTo>
                <a:lnTo>
                  <a:pt x="8951286" y="5950380"/>
                </a:lnTo>
                <a:lnTo>
                  <a:pt x="8931704" y="5961500"/>
                </a:lnTo>
                <a:lnTo>
                  <a:pt x="8912120" y="5972090"/>
                </a:lnTo>
                <a:lnTo>
                  <a:pt x="8892536" y="5982151"/>
                </a:lnTo>
                <a:lnTo>
                  <a:pt x="8872424" y="5992211"/>
                </a:lnTo>
                <a:lnTo>
                  <a:pt x="8852312" y="6001213"/>
                </a:lnTo>
                <a:lnTo>
                  <a:pt x="8832200" y="6010744"/>
                </a:lnTo>
                <a:lnTo>
                  <a:pt x="8812088" y="6018687"/>
                </a:lnTo>
                <a:lnTo>
                  <a:pt x="8790916" y="6027159"/>
                </a:lnTo>
                <a:lnTo>
                  <a:pt x="8770804" y="6035101"/>
                </a:lnTo>
                <a:lnTo>
                  <a:pt x="8750162" y="6042515"/>
                </a:lnTo>
                <a:lnTo>
                  <a:pt x="8728462" y="6049398"/>
                </a:lnTo>
                <a:lnTo>
                  <a:pt x="8707820" y="6056282"/>
                </a:lnTo>
                <a:lnTo>
                  <a:pt x="8686120" y="6062106"/>
                </a:lnTo>
                <a:lnTo>
                  <a:pt x="8664950" y="6067931"/>
                </a:lnTo>
                <a:lnTo>
                  <a:pt x="8643778" y="6073226"/>
                </a:lnTo>
                <a:lnTo>
                  <a:pt x="8622078" y="6077991"/>
                </a:lnTo>
                <a:lnTo>
                  <a:pt x="8600378" y="6082757"/>
                </a:lnTo>
                <a:lnTo>
                  <a:pt x="8578148" y="6086464"/>
                </a:lnTo>
                <a:lnTo>
                  <a:pt x="8556978" y="6090170"/>
                </a:lnTo>
                <a:lnTo>
                  <a:pt x="8534748" y="6093347"/>
                </a:lnTo>
                <a:lnTo>
                  <a:pt x="8512518" y="6096524"/>
                </a:lnTo>
                <a:lnTo>
                  <a:pt x="8490818" y="6098642"/>
                </a:lnTo>
                <a:lnTo>
                  <a:pt x="8468060" y="6100760"/>
                </a:lnTo>
                <a:lnTo>
                  <a:pt x="8445830" y="6102349"/>
                </a:lnTo>
                <a:lnTo>
                  <a:pt x="8424130" y="6103408"/>
                </a:lnTo>
                <a:lnTo>
                  <a:pt x="8401371" y="6103937"/>
                </a:lnTo>
                <a:lnTo>
                  <a:pt x="8379142" y="6103937"/>
                </a:lnTo>
                <a:lnTo>
                  <a:pt x="4414353" y="6103937"/>
                </a:lnTo>
                <a:lnTo>
                  <a:pt x="4402709" y="6103937"/>
                </a:lnTo>
                <a:lnTo>
                  <a:pt x="4391594" y="6102878"/>
                </a:lnTo>
                <a:lnTo>
                  <a:pt x="4381009" y="6101290"/>
                </a:lnTo>
                <a:lnTo>
                  <a:pt x="4369894" y="6099701"/>
                </a:lnTo>
                <a:lnTo>
                  <a:pt x="4359309" y="6097583"/>
                </a:lnTo>
                <a:lnTo>
                  <a:pt x="4349252" y="6093877"/>
                </a:lnTo>
                <a:lnTo>
                  <a:pt x="4339196" y="6090700"/>
                </a:lnTo>
                <a:lnTo>
                  <a:pt x="4329140" y="6086993"/>
                </a:lnTo>
                <a:lnTo>
                  <a:pt x="4319613" y="6082757"/>
                </a:lnTo>
                <a:lnTo>
                  <a:pt x="4310086" y="6077462"/>
                </a:lnTo>
                <a:lnTo>
                  <a:pt x="4301088" y="6072167"/>
                </a:lnTo>
                <a:lnTo>
                  <a:pt x="4292091" y="6066872"/>
                </a:lnTo>
                <a:lnTo>
                  <a:pt x="4283093" y="6060518"/>
                </a:lnTo>
                <a:lnTo>
                  <a:pt x="4275154" y="6054164"/>
                </a:lnTo>
                <a:lnTo>
                  <a:pt x="4267215" y="6047280"/>
                </a:lnTo>
                <a:lnTo>
                  <a:pt x="4259805" y="6039867"/>
                </a:lnTo>
                <a:lnTo>
                  <a:pt x="4252395" y="6032454"/>
                </a:lnTo>
                <a:lnTo>
                  <a:pt x="4245515" y="6024511"/>
                </a:lnTo>
                <a:lnTo>
                  <a:pt x="4239163" y="6016039"/>
                </a:lnTo>
                <a:lnTo>
                  <a:pt x="4232812" y="6007567"/>
                </a:lnTo>
                <a:lnTo>
                  <a:pt x="4227519" y="5998566"/>
                </a:lnTo>
                <a:lnTo>
                  <a:pt x="4221697" y="5990093"/>
                </a:lnTo>
                <a:lnTo>
                  <a:pt x="4216934" y="5980033"/>
                </a:lnTo>
                <a:lnTo>
                  <a:pt x="4212700" y="5970502"/>
                </a:lnTo>
                <a:lnTo>
                  <a:pt x="4208995" y="5960971"/>
                </a:lnTo>
                <a:lnTo>
                  <a:pt x="4205290" y="5950380"/>
                </a:lnTo>
                <a:lnTo>
                  <a:pt x="4202644" y="5939790"/>
                </a:lnTo>
                <a:lnTo>
                  <a:pt x="4199997" y="5929730"/>
                </a:lnTo>
                <a:lnTo>
                  <a:pt x="4198409" y="5918610"/>
                </a:lnTo>
                <a:lnTo>
                  <a:pt x="4196822" y="5907490"/>
                </a:lnTo>
                <a:lnTo>
                  <a:pt x="4196292" y="5896900"/>
                </a:lnTo>
                <a:lnTo>
                  <a:pt x="4195763" y="5885781"/>
                </a:lnTo>
                <a:lnTo>
                  <a:pt x="4196292" y="5874132"/>
                </a:lnTo>
                <a:lnTo>
                  <a:pt x="4196822" y="5863012"/>
                </a:lnTo>
                <a:lnTo>
                  <a:pt x="4198409" y="5852422"/>
                </a:lnTo>
                <a:lnTo>
                  <a:pt x="4199997" y="5841302"/>
                </a:lnTo>
                <a:lnTo>
                  <a:pt x="4202644" y="5830712"/>
                </a:lnTo>
                <a:lnTo>
                  <a:pt x="4205290" y="5820651"/>
                </a:lnTo>
                <a:lnTo>
                  <a:pt x="4208995" y="5810591"/>
                </a:lnTo>
                <a:lnTo>
                  <a:pt x="4212700" y="5800530"/>
                </a:lnTo>
                <a:lnTo>
                  <a:pt x="4216934" y="5790999"/>
                </a:lnTo>
                <a:lnTo>
                  <a:pt x="4221697" y="5781468"/>
                </a:lnTo>
                <a:lnTo>
                  <a:pt x="4227519" y="5771937"/>
                </a:lnTo>
                <a:lnTo>
                  <a:pt x="4232812" y="5763465"/>
                </a:lnTo>
                <a:lnTo>
                  <a:pt x="4239163" y="5754463"/>
                </a:lnTo>
                <a:lnTo>
                  <a:pt x="4245515" y="5746521"/>
                </a:lnTo>
                <a:lnTo>
                  <a:pt x="4252395" y="5738578"/>
                </a:lnTo>
                <a:lnTo>
                  <a:pt x="4259805" y="5731165"/>
                </a:lnTo>
                <a:lnTo>
                  <a:pt x="4267215" y="5723752"/>
                </a:lnTo>
                <a:lnTo>
                  <a:pt x="4275154" y="5716868"/>
                </a:lnTo>
                <a:lnTo>
                  <a:pt x="4283093" y="5709985"/>
                </a:lnTo>
                <a:lnTo>
                  <a:pt x="4292091" y="5704160"/>
                </a:lnTo>
                <a:lnTo>
                  <a:pt x="4301088" y="5698865"/>
                </a:lnTo>
                <a:lnTo>
                  <a:pt x="4310086" y="5693041"/>
                </a:lnTo>
                <a:lnTo>
                  <a:pt x="4319613" y="5688275"/>
                </a:lnTo>
                <a:lnTo>
                  <a:pt x="4329140" y="5684039"/>
                </a:lnTo>
                <a:lnTo>
                  <a:pt x="4339196" y="5680332"/>
                </a:lnTo>
                <a:lnTo>
                  <a:pt x="4349252" y="5676626"/>
                </a:lnTo>
                <a:lnTo>
                  <a:pt x="4359309" y="5673978"/>
                </a:lnTo>
                <a:lnTo>
                  <a:pt x="4369894" y="5671331"/>
                </a:lnTo>
                <a:lnTo>
                  <a:pt x="4381009" y="5669742"/>
                </a:lnTo>
                <a:lnTo>
                  <a:pt x="4391594" y="5668154"/>
                </a:lnTo>
                <a:lnTo>
                  <a:pt x="4402709" y="5667624"/>
                </a:lnTo>
                <a:lnTo>
                  <a:pt x="4414353" y="5667095"/>
                </a:lnTo>
                <a:lnTo>
                  <a:pt x="5449612" y="5667095"/>
                </a:lnTo>
                <a:lnTo>
                  <a:pt x="5449612" y="5286909"/>
                </a:lnTo>
                <a:lnTo>
                  <a:pt x="5449888" y="5286909"/>
                </a:lnTo>
                <a:lnTo>
                  <a:pt x="5449888" y="5012768"/>
                </a:lnTo>
                <a:lnTo>
                  <a:pt x="5399088" y="5012768"/>
                </a:lnTo>
                <a:lnTo>
                  <a:pt x="5364692" y="5012238"/>
                </a:lnTo>
                <a:lnTo>
                  <a:pt x="5330296" y="5010121"/>
                </a:lnTo>
                <a:lnTo>
                  <a:pt x="5296429" y="5007475"/>
                </a:lnTo>
                <a:lnTo>
                  <a:pt x="5262562" y="5003242"/>
                </a:lnTo>
                <a:lnTo>
                  <a:pt x="5228166" y="4997420"/>
                </a:lnTo>
                <a:lnTo>
                  <a:pt x="5194829" y="4991599"/>
                </a:lnTo>
                <a:lnTo>
                  <a:pt x="5162021" y="4983660"/>
                </a:lnTo>
                <a:lnTo>
                  <a:pt x="5129212" y="4975193"/>
                </a:lnTo>
                <a:lnTo>
                  <a:pt x="5096934" y="4965138"/>
                </a:lnTo>
                <a:lnTo>
                  <a:pt x="5065184" y="4954024"/>
                </a:lnTo>
                <a:lnTo>
                  <a:pt x="5033962" y="4942381"/>
                </a:lnTo>
                <a:lnTo>
                  <a:pt x="5002742" y="4929151"/>
                </a:lnTo>
                <a:lnTo>
                  <a:pt x="4972579" y="4915391"/>
                </a:lnTo>
                <a:lnTo>
                  <a:pt x="4942416" y="4900044"/>
                </a:lnTo>
                <a:lnTo>
                  <a:pt x="4912784" y="4884167"/>
                </a:lnTo>
                <a:lnTo>
                  <a:pt x="4884208" y="4867232"/>
                </a:lnTo>
                <a:lnTo>
                  <a:pt x="4855634" y="4849239"/>
                </a:lnTo>
                <a:lnTo>
                  <a:pt x="4828646" y="4829658"/>
                </a:lnTo>
                <a:lnTo>
                  <a:pt x="4801129" y="4810076"/>
                </a:lnTo>
                <a:lnTo>
                  <a:pt x="4774671" y="4789437"/>
                </a:lnTo>
                <a:lnTo>
                  <a:pt x="4749271" y="4767210"/>
                </a:lnTo>
                <a:lnTo>
                  <a:pt x="4724400" y="4744982"/>
                </a:lnTo>
                <a:lnTo>
                  <a:pt x="4700058" y="4721168"/>
                </a:lnTo>
                <a:lnTo>
                  <a:pt x="4676775" y="4697353"/>
                </a:lnTo>
                <a:lnTo>
                  <a:pt x="4654021" y="4671950"/>
                </a:lnTo>
                <a:lnTo>
                  <a:pt x="4632854" y="4645489"/>
                </a:lnTo>
                <a:lnTo>
                  <a:pt x="4612216" y="4619028"/>
                </a:lnTo>
                <a:lnTo>
                  <a:pt x="4591579" y="4591509"/>
                </a:lnTo>
                <a:lnTo>
                  <a:pt x="4572529" y="4562931"/>
                </a:lnTo>
                <a:lnTo>
                  <a:pt x="4554538" y="4533824"/>
                </a:lnTo>
                <a:lnTo>
                  <a:pt x="4537604" y="4503658"/>
                </a:lnTo>
                <a:lnTo>
                  <a:pt x="4521200" y="4472964"/>
                </a:lnTo>
                <a:lnTo>
                  <a:pt x="3818996" y="3087996"/>
                </a:lnTo>
                <a:lnTo>
                  <a:pt x="3807883" y="3066827"/>
                </a:lnTo>
                <a:lnTo>
                  <a:pt x="3795712" y="3045659"/>
                </a:lnTo>
                <a:lnTo>
                  <a:pt x="3783012" y="3024490"/>
                </a:lnTo>
                <a:lnTo>
                  <a:pt x="3769783" y="3004909"/>
                </a:lnTo>
                <a:lnTo>
                  <a:pt x="3756025" y="2985328"/>
                </a:lnTo>
                <a:lnTo>
                  <a:pt x="3741738" y="2965746"/>
                </a:lnTo>
                <a:lnTo>
                  <a:pt x="3726921" y="2946694"/>
                </a:lnTo>
                <a:lnTo>
                  <a:pt x="3711575" y="2928701"/>
                </a:lnTo>
                <a:lnTo>
                  <a:pt x="3695171" y="2911237"/>
                </a:lnTo>
                <a:lnTo>
                  <a:pt x="3678767" y="2894302"/>
                </a:lnTo>
                <a:lnTo>
                  <a:pt x="3661833" y="2877367"/>
                </a:lnTo>
                <a:lnTo>
                  <a:pt x="3644900" y="2861490"/>
                </a:lnTo>
                <a:lnTo>
                  <a:pt x="3626908" y="2846143"/>
                </a:lnTo>
                <a:lnTo>
                  <a:pt x="3608388" y="2830795"/>
                </a:lnTo>
                <a:lnTo>
                  <a:pt x="3589867" y="2816506"/>
                </a:lnTo>
                <a:lnTo>
                  <a:pt x="3570288" y="2802747"/>
                </a:lnTo>
                <a:lnTo>
                  <a:pt x="3550708" y="2789516"/>
                </a:lnTo>
                <a:lnTo>
                  <a:pt x="3530600" y="2776815"/>
                </a:lnTo>
                <a:lnTo>
                  <a:pt x="3509962" y="2764643"/>
                </a:lnTo>
                <a:lnTo>
                  <a:pt x="3489325" y="2753529"/>
                </a:lnTo>
                <a:lnTo>
                  <a:pt x="3468158" y="2742945"/>
                </a:lnTo>
                <a:lnTo>
                  <a:pt x="3446462" y="2732361"/>
                </a:lnTo>
                <a:lnTo>
                  <a:pt x="3424767" y="2723364"/>
                </a:lnTo>
                <a:lnTo>
                  <a:pt x="3403071" y="2714367"/>
                </a:lnTo>
                <a:lnTo>
                  <a:pt x="3380317" y="2706429"/>
                </a:lnTo>
                <a:lnTo>
                  <a:pt x="3357562" y="2699020"/>
                </a:lnTo>
                <a:lnTo>
                  <a:pt x="3334279" y="2692669"/>
                </a:lnTo>
                <a:lnTo>
                  <a:pt x="3311525" y="2686319"/>
                </a:lnTo>
                <a:lnTo>
                  <a:pt x="3287712" y="2681026"/>
                </a:lnTo>
                <a:lnTo>
                  <a:pt x="3263900" y="2676792"/>
                </a:lnTo>
                <a:lnTo>
                  <a:pt x="3240088" y="2672559"/>
                </a:lnTo>
                <a:lnTo>
                  <a:pt x="3215217" y="2669383"/>
                </a:lnTo>
                <a:lnTo>
                  <a:pt x="409575" y="2357144"/>
                </a:lnTo>
                <a:lnTo>
                  <a:pt x="388408" y="2354498"/>
                </a:lnTo>
                <a:lnTo>
                  <a:pt x="367242" y="2349735"/>
                </a:lnTo>
                <a:lnTo>
                  <a:pt x="345546" y="2345501"/>
                </a:lnTo>
                <a:lnTo>
                  <a:pt x="325438" y="2339680"/>
                </a:lnTo>
                <a:lnTo>
                  <a:pt x="305329" y="2332800"/>
                </a:lnTo>
                <a:lnTo>
                  <a:pt x="285221" y="2325391"/>
                </a:lnTo>
                <a:lnTo>
                  <a:pt x="266171" y="2316394"/>
                </a:lnTo>
                <a:lnTo>
                  <a:pt x="247650" y="2307926"/>
                </a:lnTo>
                <a:lnTo>
                  <a:pt x="229129" y="2297342"/>
                </a:lnTo>
                <a:lnTo>
                  <a:pt x="211666" y="2286228"/>
                </a:lnTo>
                <a:lnTo>
                  <a:pt x="194733" y="2275115"/>
                </a:lnTo>
                <a:lnTo>
                  <a:pt x="177271" y="2262414"/>
                </a:lnTo>
                <a:lnTo>
                  <a:pt x="161396" y="2249712"/>
                </a:lnTo>
                <a:lnTo>
                  <a:pt x="146050" y="2235953"/>
                </a:lnTo>
                <a:lnTo>
                  <a:pt x="131233" y="2221135"/>
                </a:lnTo>
                <a:lnTo>
                  <a:pt x="117475" y="2206316"/>
                </a:lnTo>
                <a:lnTo>
                  <a:pt x="104246" y="2190440"/>
                </a:lnTo>
                <a:lnTo>
                  <a:pt x="91546" y="2174034"/>
                </a:lnTo>
                <a:lnTo>
                  <a:pt x="79375" y="2157628"/>
                </a:lnTo>
                <a:lnTo>
                  <a:pt x="67733" y="2140164"/>
                </a:lnTo>
                <a:lnTo>
                  <a:pt x="57679" y="2122170"/>
                </a:lnTo>
                <a:lnTo>
                  <a:pt x="48154" y="2103648"/>
                </a:lnTo>
                <a:lnTo>
                  <a:pt x="39158" y="2085125"/>
                </a:lnTo>
                <a:lnTo>
                  <a:pt x="31221" y="2065544"/>
                </a:lnTo>
                <a:lnTo>
                  <a:pt x="24341" y="2045963"/>
                </a:lnTo>
                <a:lnTo>
                  <a:pt x="17462" y="2025852"/>
                </a:lnTo>
                <a:lnTo>
                  <a:pt x="12700" y="2005213"/>
                </a:lnTo>
                <a:lnTo>
                  <a:pt x="7408" y="1984573"/>
                </a:lnTo>
                <a:lnTo>
                  <a:pt x="4233" y="1963404"/>
                </a:lnTo>
                <a:lnTo>
                  <a:pt x="2116" y="1942236"/>
                </a:lnTo>
                <a:lnTo>
                  <a:pt x="529" y="1920538"/>
                </a:lnTo>
                <a:lnTo>
                  <a:pt x="0" y="1898310"/>
                </a:lnTo>
                <a:lnTo>
                  <a:pt x="0" y="536629"/>
                </a:lnTo>
                <a:lnTo>
                  <a:pt x="0" y="522869"/>
                </a:lnTo>
                <a:lnTo>
                  <a:pt x="1058" y="509638"/>
                </a:lnTo>
                <a:lnTo>
                  <a:pt x="2116" y="496937"/>
                </a:lnTo>
                <a:lnTo>
                  <a:pt x="4233" y="483707"/>
                </a:lnTo>
                <a:lnTo>
                  <a:pt x="6350" y="472064"/>
                </a:lnTo>
                <a:lnTo>
                  <a:pt x="10054" y="459892"/>
                </a:lnTo>
                <a:lnTo>
                  <a:pt x="13229" y="447720"/>
                </a:lnTo>
                <a:lnTo>
                  <a:pt x="16933" y="436077"/>
                </a:lnTo>
                <a:lnTo>
                  <a:pt x="21166" y="425492"/>
                </a:lnTo>
                <a:lnTo>
                  <a:pt x="26458" y="414379"/>
                </a:lnTo>
                <a:lnTo>
                  <a:pt x="31221" y="403794"/>
                </a:lnTo>
                <a:lnTo>
                  <a:pt x="36512" y="394268"/>
                </a:lnTo>
                <a:lnTo>
                  <a:pt x="42862" y="384213"/>
                </a:lnTo>
                <a:lnTo>
                  <a:pt x="49212" y="374158"/>
                </a:lnTo>
                <a:lnTo>
                  <a:pt x="56091" y="365161"/>
                </a:lnTo>
                <a:lnTo>
                  <a:pt x="62971" y="356165"/>
                </a:lnTo>
                <a:lnTo>
                  <a:pt x="70908" y="348226"/>
                </a:lnTo>
                <a:lnTo>
                  <a:pt x="78316" y="339759"/>
                </a:lnTo>
                <a:lnTo>
                  <a:pt x="86783" y="332350"/>
                </a:lnTo>
                <a:lnTo>
                  <a:pt x="94721" y="324412"/>
                </a:lnTo>
                <a:lnTo>
                  <a:pt x="103716" y="317532"/>
                </a:lnTo>
                <a:lnTo>
                  <a:pt x="112183" y="310652"/>
                </a:lnTo>
                <a:lnTo>
                  <a:pt x="121708" y="304301"/>
                </a:lnTo>
                <a:lnTo>
                  <a:pt x="130704" y="298480"/>
                </a:lnTo>
                <a:lnTo>
                  <a:pt x="140758" y="292658"/>
                </a:lnTo>
                <a:lnTo>
                  <a:pt x="150283" y="287895"/>
                </a:lnTo>
                <a:lnTo>
                  <a:pt x="160337" y="282603"/>
                </a:lnTo>
                <a:lnTo>
                  <a:pt x="170391" y="278369"/>
                </a:lnTo>
                <a:lnTo>
                  <a:pt x="180975" y="274136"/>
                </a:lnTo>
                <a:lnTo>
                  <a:pt x="191029" y="270960"/>
                </a:lnTo>
                <a:lnTo>
                  <a:pt x="202141" y="267256"/>
                </a:lnTo>
                <a:lnTo>
                  <a:pt x="212725" y="264610"/>
                </a:lnTo>
                <a:lnTo>
                  <a:pt x="223308" y="261964"/>
                </a:lnTo>
                <a:lnTo>
                  <a:pt x="234421" y="259847"/>
                </a:lnTo>
                <a:lnTo>
                  <a:pt x="245533" y="258259"/>
                </a:lnTo>
                <a:lnTo>
                  <a:pt x="256646" y="257201"/>
                </a:lnTo>
                <a:lnTo>
                  <a:pt x="267229" y="256142"/>
                </a:lnTo>
                <a:lnTo>
                  <a:pt x="278341" y="256142"/>
                </a:lnTo>
                <a:lnTo>
                  <a:pt x="289983" y="256142"/>
                </a:lnTo>
                <a:lnTo>
                  <a:pt x="300566" y="256671"/>
                </a:lnTo>
                <a:lnTo>
                  <a:pt x="311679" y="257201"/>
                </a:lnTo>
                <a:lnTo>
                  <a:pt x="322791" y="258788"/>
                </a:lnTo>
                <a:lnTo>
                  <a:pt x="334433" y="260376"/>
                </a:lnTo>
                <a:lnTo>
                  <a:pt x="345017" y="262493"/>
                </a:lnTo>
                <a:lnTo>
                  <a:pt x="355600" y="265139"/>
                </a:lnTo>
                <a:lnTo>
                  <a:pt x="366712" y="267785"/>
                </a:lnTo>
                <a:lnTo>
                  <a:pt x="377296" y="272019"/>
                </a:lnTo>
                <a:lnTo>
                  <a:pt x="387879" y="275723"/>
                </a:lnTo>
                <a:lnTo>
                  <a:pt x="398462" y="279957"/>
                </a:lnTo>
                <a:lnTo>
                  <a:pt x="408517" y="284720"/>
                </a:lnTo>
                <a:lnTo>
                  <a:pt x="418571" y="290541"/>
                </a:lnTo>
                <a:lnTo>
                  <a:pt x="428625" y="296363"/>
                </a:lnTo>
                <a:lnTo>
                  <a:pt x="438150" y="303243"/>
                </a:lnTo>
                <a:lnTo>
                  <a:pt x="447675" y="309593"/>
                </a:lnTo>
                <a:lnTo>
                  <a:pt x="456671" y="317002"/>
                </a:lnTo>
                <a:lnTo>
                  <a:pt x="466196" y="324941"/>
                </a:lnTo>
                <a:lnTo>
                  <a:pt x="475192" y="333408"/>
                </a:lnTo>
                <a:lnTo>
                  <a:pt x="483129" y="341876"/>
                </a:lnTo>
                <a:lnTo>
                  <a:pt x="491596" y="351402"/>
                </a:lnTo>
                <a:lnTo>
                  <a:pt x="499533" y="360928"/>
                </a:lnTo>
                <a:lnTo>
                  <a:pt x="507471" y="371512"/>
                </a:lnTo>
                <a:lnTo>
                  <a:pt x="514350" y="382096"/>
                </a:lnTo>
                <a:lnTo>
                  <a:pt x="521758" y="393739"/>
                </a:lnTo>
                <a:lnTo>
                  <a:pt x="528108" y="405382"/>
                </a:lnTo>
                <a:lnTo>
                  <a:pt x="1083204" y="1453766"/>
                </a:lnTo>
                <a:lnTo>
                  <a:pt x="5449888" y="1453766"/>
                </a:lnTo>
                <a:lnTo>
                  <a:pt x="5449888" y="482648"/>
                </a:lnTo>
                <a:lnTo>
                  <a:pt x="1637242" y="603310"/>
                </a:lnTo>
                <a:lnTo>
                  <a:pt x="1621367" y="603310"/>
                </a:lnTo>
                <a:lnTo>
                  <a:pt x="1605492" y="602252"/>
                </a:lnTo>
                <a:lnTo>
                  <a:pt x="1590146" y="601193"/>
                </a:lnTo>
                <a:lnTo>
                  <a:pt x="1574800" y="598547"/>
                </a:lnTo>
                <a:lnTo>
                  <a:pt x="1559983" y="595901"/>
                </a:lnTo>
                <a:lnTo>
                  <a:pt x="1545167" y="591667"/>
                </a:lnTo>
                <a:lnTo>
                  <a:pt x="1530879" y="587434"/>
                </a:lnTo>
                <a:lnTo>
                  <a:pt x="1516592" y="582141"/>
                </a:lnTo>
                <a:lnTo>
                  <a:pt x="1502833" y="576320"/>
                </a:lnTo>
                <a:lnTo>
                  <a:pt x="1489604" y="569969"/>
                </a:lnTo>
                <a:lnTo>
                  <a:pt x="1476375" y="563090"/>
                </a:lnTo>
                <a:lnTo>
                  <a:pt x="1463675" y="555151"/>
                </a:lnTo>
                <a:lnTo>
                  <a:pt x="1451504" y="546154"/>
                </a:lnTo>
                <a:lnTo>
                  <a:pt x="1439862" y="537687"/>
                </a:lnTo>
                <a:lnTo>
                  <a:pt x="1428221" y="528161"/>
                </a:lnTo>
                <a:lnTo>
                  <a:pt x="1417638" y="518635"/>
                </a:lnTo>
                <a:lnTo>
                  <a:pt x="1407583" y="507521"/>
                </a:lnTo>
                <a:lnTo>
                  <a:pt x="1397529" y="496408"/>
                </a:lnTo>
                <a:lnTo>
                  <a:pt x="1388533" y="484765"/>
                </a:lnTo>
                <a:lnTo>
                  <a:pt x="1379538" y="473651"/>
                </a:lnTo>
                <a:lnTo>
                  <a:pt x="1371071" y="460950"/>
                </a:lnTo>
                <a:lnTo>
                  <a:pt x="1363662" y="448249"/>
                </a:lnTo>
                <a:lnTo>
                  <a:pt x="1357312" y="435018"/>
                </a:lnTo>
                <a:lnTo>
                  <a:pt x="1350433" y="421259"/>
                </a:lnTo>
                <a:lnTo>
                  <a:pt x="1345142" y="406970"/>
                </a:lnTo>
                <a:lnTo>
                  <a:pt x="1339850" y="392681"/>
                </a:lnTo>
                <a:lnTo>
                  <a:pt x="1335617" y="378921"/>
                </a:lnTo>
                <a:lnTo>
                  <a:pt x="1332442" y="364103"/>
                </a:lnTo>
                <a:lnTo>
                  <a:pt x="1329796" y="348756"/>
                </a:lnTo>
                <a:lnTo>
                  <a:pt x="1327679" y="333408"/>
                </a:lnTo>
                <a:lnTo>
                  <a:pt x="1326621" y="317532"/>
                </a:lnTo>
                <a:lnTo>
                  <a:pt x="1326092" y="301655"/>
                </a:lnTo>
                <a:lnTo>
                  <a:pt x="1326621" y="285778"/>
                </a:lnTo>
                <a:lnTo>
                  <a:pt x="1327679" y="270431"/>
                </a:lnTo>
                <a:lnTo>
                  <a:pt x="1329796" y="255084"/>
                </a:lnTo>
                <a:lnTo>
                  <a:pt x="1332442" y="239736"/>
                </a:lnTo>
                <a:lnTo>
                  <a:pt x="1335617" y="224918"/>
                </a:lnTo>
                <a:lnTo>
                  <a:pt x="1339850" y="210100"/>
                </a:lnTo>
                <a:lnTo>
                  <a:pt x="1345142" y="195811"/>
                </a:lnTo>
                <a:lnTo>
                  <a:pt x="1350433" y="182051"/>
                </a:lnTo>
                <a:lnTo>
                  <a:pt x="1357312" y="168292"/>
                </a:lnTo>
                <a:lnTo>
                  <a:pt x="1363662" y="155061"/>
                </a:lnTo>
                <a:lnTo>
                  <a:pt x="1371071" y="142360"/>
                </a:lnTo>
                <a:lnTo>
                  <a:pt x="1379538" y="129659"/>
                </a:lnTo>
                <a:lnTo>
                  <a:pt x="1388533" y="118016"/>
                </a:lnTo>
                <a:lnTo>
                  <a:pt x="1397529" y="106373"/>
                </a:lnTo>
                <a:lnTo>
                  <a:pt x="1407583" y="95259"/>
                </a:lnTo>
                <a:lnTo>
                  <a:pt x="1417638" y="85204"/>
                </a:lnTo>
                <a:lnTo>
                  <a:pt x="1428221" y="75149"/>
                </a:lnTo>
                <a:lnTo>
                  <a:pt x="1439862" y="65094"/>
                </a:lnTo>
                <a:lnTo>
                  <a:pt x="1451504" y="56626"/>
                </a:lnTo>
                <a:lnTo>
                  <a:pt x="1463675" y="48159"/>
                </a:lnTo>
                <a:lnTo>
                  <a:pt x="1476375" y="40750"/>
                </a:lnTo>
                <a:lnTo>
                  <a:pt x="1489604" y="33341"/>
                </a:lnTo>
                <a:lnTo>
                  <a:pt x="1502833" y="26990"/>
                </a:lnTo>
                <a:lnTo>
                  <a:pt x="1516592" y="20639"/>
                </a:lnTo>
                <a:lnTo>
                  <a:pt x="1530879" y="15876"/>
                </a:lnTo>
                <a:lnTo>
                  <a:pt x="1545167" y="11113"/>
                </a:lnTo>
                <a:lnTo>
                  <a:pt x="1559983" y="7409"/>
                </a:lnTo>
                <a:lnTo>
                  <a:pt x="1574800" y="4234"/>
                </a:lnTo>
                <a:lnTo>
                  <a:pt x="1590146" y="2117"/>
                </a:lnTo>
                <a:lnTo>
                  <a:pt x="1605492" y="529"/>
                </a:lnTo>
                <a:close/>
              </a:path>
            </a:pathLst>
          </a:custGeom>
          <a:solidFill>
            <a:srgbClr val="C00000"/>
          </a:solidFill>
          <a:ln>
            <a:noFill/>
          </a:ln>
        </p:spPr>
        <p:txBody>
          <a:bodyPr vert="horz" wrap="square" lIns="91440" tIns="45720" rIns="91440" bIns="45720" numCol="1" anchor="t" anchorCtr="0" compatLnSpc="1">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advTm="1000">
        <p14:gallery dir="l"/>
      </p:transition>
    </mc:Choice>
    <mc:Fallback>
      <p:transition spd="slow"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inVertical)">
                                      <p:cBhvr>
                                        <p:cTn id="7" dur="500"/>
                                        <p:tgtEl>
                                          <p:spTgt spid="46"/>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0-#ppt_w/2"/>
                                          </p:val>
                                        </p:tav>
                                        <p:tav tm="100000">
                                          <p:val>
                                            <p:strVal val="#ppt_x"/>
                                          </p:val>
                                        </p:tav>
                                      </p:tavLst>
                                    </p:anim>
                                    <p:anim calcmode="lin" valueType="num">
                                      <p:cBhvr additive="base">
                                        <p:cTn id="12" dur="500" fill="hold"/>
                                        <p:tgtEl>
                                          <p:spTgt spid="4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73"/>
                                        </p:tgtEl>
                                        <p:attrNameLst>
                                          <p:attrName>style.visibility</p:attrName>
                                        </p:attrNameLst>
                                      </p:cBhvr>
                                      <p:to>
                                        <p:strVal val="visible"/>
                                      </p:to>
                                    </p:set>
                                    <p:anim calcmode="lin" valueType="num">
                                      <p:cBhvr additive="base">
                                        <p:cTn id="16" dur="400" fill="hold"/>
                                        <p:tgtEl>
                                          <p:spTgt spid="73"/>
                                        </p:tgtEl>
                                        <p:attrNameLst>
                                          <p:attrName>ppt_x</p:attrName>
                                        </p:attrNameLst>
                                      </p:cBhvr>
                                      <p:tavLst>
                                        <p:tav tm="0">
                                          <p:val>
                                            <p:strVal val="0-#ppt_w/2"/>
                                          </p:val>
                                        </p:tav>
                                        <p:tav tm="100000">
                                          <p:val>
                                            <p:strVal val="#ppt_x"/>
                                          </p:val>
                                        </p:tav>
                                      </p:tavLst>
                                    </p:anim>
                                    <p:anim calcmode="lin" valueType="num">
                                      <p:cBhvr additive="base">
                                        <p:cTn id="17" dur="400" fill="hold"/>
                                        <p:tgtEl>
                                          <p:spTgt spid="7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400"/>
                                        <p:tgtEl>
                                          <p:spTgt spid="65"/>
                                        </p:tgtEl>
                                        <p:attrNameLst>
                                          <p:attrName>ppt_x</p:attrName>
                                        </p:attrNameLst>
                                      </p:cBhvr>
                                      <p:tavLst>
                                        <p:tav tm="0">
                                          <p:val>
                                            <p:strVal val="#ppt_x-#ppt_w*1.125000"/>
                                          </p:val>
                                        </p:tav>
                                        <p:tav tm="100000">
                                          <p:val>
                                            <p:strVal val="#ppt_x"/>
                                          </p:val>
                                        </p:tav>
                                      </p:tavLst>
                                    </p:anim>
                                    <p:animEffect transition="in" filter="wipe(right)">
                                      <p:cBhvr>
                                        <p:cTn id="22" dur="400"/>
                                        <p:tgtEl>
                                          <p:spTgt spid="65"/>
                                        </p:tgtEl>
                                      </p:cBhvr>
                                    </p:animEffect>
                                  </p:childTnLst>
                                </p:cTn>
                              </p:par>
                            </p:childTnLst>
                          </p:cTn>
                        </p:par>
                        <p:par>
                          <p:cTn id="23" fill="hold">
                            <p:stCondLst>
                              <p:cond delay="2000"/>
                            </p:stCondLst>
                            <p:childTnLst>
                              <p:par>
                                <p:cTn id="24" presetID="12" presetClass="entr" presetSubtype="4" fill="hold" nodeType="afterEffect">
                                  <p:stCondLst>
                                    <p:cond delay="0"/>
                                  </p:stCondLst>
                                  <p:childTnLst>
                                    <p:set>
                                      <p:cBhvr>
                                        <p:cTn id="25" dur="1" fill="hold">
                                          <p:stCondLst>
                                            <p:cond delay="0"/>
                                          </p:stCondLst>
                                        </p:cTn>
                                        <p:tgtEl>
                                          <p:spTgt spid="70"/>
                                        </p:tgtEl>
                                        <p:attrNameLst>
                                          <p:attrName>style.visibility</p:attrName>
                                        </p:attrNameLst>
                                      </p:cBhvr>
                                      <p:to>
                                        <p:strVal val="visible"/>
                                      </p:to>
                                    </p:set>
                                    <p:anim calcmode="lin" valueType="num">
                                      <p:cBhvr additive="base">
                                        <p:cTn id="26" dur="400"/>
                                        <p:tgtEl>
                                          <p:spTgt spid="70"/>
                                        </p:tgtEl>
                                        <p:attrNameLst>
                                          <p:attrName>ppt_y</p:attrName>
                                        </p:attrNameLst>
                                      </p:cBhvr>
                                      <p:tavLst>
                                        <p:tav tm="0">
                                          <p:val>
                                            <p:strVal val="#ppt_y+#ppt_h*1.125000"/>
                                          </p:val>
                                        </p:tav>
                                        <p:tav tm="100000">
                                          <p:val>
                                            <p:strVal val="#ppt_y"/>
                                          </p:val>
                                        </p:tav>
                                      </p:tavLst>
                                    </p:anim>
                                    <p:animEffect transition="in" filter="wipe(up)">
                                      <p:cBhvr>
                                        <p:cTn id="27" dur="400"/>
                                        <p:tgtEl>
                                          <p:spTgt spid="70"/>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5"/>
                                        </p:tgtEl>
                                        <p:attrNameLst>
                                          <p:attrName>style.visibility</p:attrName>
                                        </p:attrNameLst>
                                      </p:cBhvr>
                                      <p:to>
                                        <p:strVal val="visible"/>
                                      </p:to>
                                    </p:set>
                                    <p:anim calcmode="lin" valueType="num">
                                      <p:cBhvr>
                                        <p:cTn id="31" dur="500" fill="hold"/>
                                        <p:tgtEl>
                                          <p:spTgt spid="75"/>
                                        </p:tgtEl>
                                        <p:attrNameLst>
                                          <p:attrName>ppt_w</p:attrName>
                                        </p:attrNameLst>
                                      </p:cBhvr>
                                      <p:tavLst>
                                        <p:tav tm="0">
                                          <p:val>
                                            <p:fltVal val="0"/>
                                          </p:val>
                                        </p:tav>
                                        <p:tav tm="100000">
                                          <p:val>
                                            <p:strVal val="#ppt_w"/>
                                          </p:val>
                                        </p:tav>
                                      </p:tavLst>
                                    </p:anim>
                                    <p:anim calcmode="lin" valueType="num">
                                      <p:cBhvr>
                                        <p:cTn id="32" dur="500" fill="hold"/>
                                        <p:tgtEl>
                                          <p:spTgt spid="75"/>
                                        </p:tgtEl>
                                        <p:attrNameLst>
                                          <p:attrName>ppt_h</p:attrName>
                                        </p:attrNameLst>
                                      </p:cBhvr>
                                      <p:tavLst>
                                        <p:tav tm="0">
                                          <p:val>
                                            <p:fltVal val="0"/>
                                          </p:val>
                                        </p:tav>
                                        <p:tav tm="100000">
                                          <p:val>
                                            <p:strVal val="#ppt_h"/>
                                          </p:val>
                                        </p:tav>
                                      </p:tavLst>
                                    </p:anim>
                                    <p:animEffect transition="in" filter="fade">
                                      <p:cBhvr>
                                        <p:cTn id="33" dur="500"/>
                                        <p:tgtEl>
                                          <p:spTgt spid="75"/>
                                        </p:tgtEl>
                                      </p:cBhvr>
                                    </p:animEffect>
                                  </p:childTnLst>
                                </p:cTn>
                              </p:par>
                            </p:childTnLst>
                          </p:cTn>
                        </p:par>
                        <p:par>
                          <p:cTn id="34" fill="hold">
                            <p:stCondLst>
                              <p:cond delay="3000"/>
                            </p:stCondLst>
                            <p:childTnLst>
                              <p:par>
                                <p:cTn id="35" presetID="12" presetClass="entr" presetSubtype="8" fill="hold" grpId="0" nodeType="afterEffect">
                                  <p:stCondLst>
                                    <p:cond delay="0"/>
                                  </p:stCondLst>
                                  <p:childTnLst>
                                    <p:set>
                                      <p:cBhvr>
                                        <p:cTn id="36" dur="1" fill="hold">
                                          <p:stCondLst>
                                            <p:cond delay="0"/>
                                          </p:stCondLst>
                                        </p:cTn>
                                        <p:tgtEl>
                                          <p:spTgt spid="66"/>
                                        </p:tgtEl>
                                        <p:attrNameLst>
                                          <p:attrName>style.visibility</p:attrName>
                                        </p:attrNameLst>
                                      </p:cBhvr>
                                      <p:to>
                                        <p:strVal val="visible"/>
                                      </p:to>
                                    </p:set>
                                    <p:anim calcmode="lin" valueType="num">
                                      <p:cBhvr additive="base">
                                        <p:cTn id="37" dur="400"/>
                                        <p:tgtEl>
                                          <p:spTgt spid="66"/>
                                        </p:tgtEl>
                                        <p:attrNameLst>
                                          <p:attrName>ppt_x</p:attrName>
                                        </p:attrNameLst>
                                      </p:cBhvr>
                                      <p:tavLst>
                                        <p:tav tm="0">
                                          <p:val>
                                            <p:strVal val="#ppt_x-#ppt_w*1.125000"/>
                                          </p:val>
                                        </p:tav>
                                        <p:tav tm="100000">
                                          <p:val>
                                            <p:strVal val="#ppt_x"/>
                                          </p:val>
                                        </p:tav>
                                      </p:tavLst>
                                    </p:anim>
                                    <p:animEffect transition="in" filter="wipe(right)">
                                      <p:cBhvr>
                                        <p:cTn id="38" dur="400"/>
                                        <p:tgtEl>
                                          <p:spTgt spid="66"/>
                                        </p:tgtEl>
                                      </p:cBhvr>
                                    </p:animEffect>
                                  </p:childTnLst>
                                </p:cTn>
                              </p:par>
                            </p:childTnLst>
                          </p:cTn>
                        </p:par>
                        <p:par>
                          <p:cTn id="39" fill="hold">
                            <p:stCondLst>
                              <p:cond delay="3500"/>
                            </p:stCondLst>
                            <p:childTnLst>
                              <p:par>
                                <p:cTn id="40" presetID="12" presetClass="entr" presetSubtype="1" fill="hold" nodeType="afterEffect">
                                  <p:stCondLst>
                                    <p:cond delay="0"/>
                                  </p:stCondLst>
                                  <p:childTnLst>
                                    <p:set>
                                      <p:cBhvr>
                                        <p:cTn id="41" dur="1" fill="hold">
                                          <p:stCondLst>
                                            <p:cond delay="0"/>
                                          </p:stCondLst>
                                        </p:cTn>
                                        <p:tgtEl>
                                          <p:spTgt spid="72"/>
                                        </p:tgtEl>
                                        <p:attrNameLst>
                                          <p:attrName>style.visibility</p:attrName>
                                        </p:attrNameLst>
                                      </p:cBhvr>
                                      <p:to>
                                        <p:strVal val="visible"/>
                                      </p:to>
                                    </p:set>
                                    <p:anim calcmode="lin" valueType="num">
                                      <p:cBhvr additive="base">
                                        <p:cTn id="42" dur="400"/>
                                        <p:tgtEl>
                                          <p:spTgt spid="72"/>
                                        </p:tgtEl>
                                        <p:attrNameLst>
                                          <p:attrName>ppt_y</p:attrName>
                                        </p:attrNameLst>
                                      </p:cBhvr>
                                      <p:tavLst>
                                        <p:tav tm="0">
                                          <p:val>
                                            <p:strVal val="#ppt_y-#ppt_h*1.125000"/>
                                          </p:val>
                                        </p:tav>
                                        <p:tav tm="100000">
                                          <p:val>
                                            <p:strVal val="#ppt_y"/>
                                          </p:val>
                                        </p:tav>
                                      </p:tavLst>
                                    </p:anim>
                                    <p:animEffect transition="in" filter="wipe(down)">
                                      <p:cBhvr>
                                        <p:cTn id="43" dur="400"/>
                                        <p:tgtEl>
                                          <p:spTgt spid="72"/>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500" fill="hold"/>
                                        <p:tgtEl>
                                          <p:spTgt spid="82"/>
                                        </p:tgtEl>
                                        <p:attrNameLst>
                                          <p:attrName>ppt_w</p:attrName>
                                        </p:attrNameLst>
                                      </p:cBhvr>
                                      <p:tavLst>
                                        <p:tav tm="0">
                                          <p:val>
                                            <p:fltVal val="0"/>
                                          </p:val>
                                        </p:tav>
                                        <p:tav tm="100000">
                                          <p:val>
                                            <p:strVal val="#ppt_w"/>
                                          </p:val>
                                        </p:tav>
                                      </p:tavLst>
                                    </p:anim>
                                    <p:anim calcmode="lin" valueType="num">
                                      <p:cBhvr>
                                        <p:cTn id="48" dur="500" fill="hold"/>
                                        <p:tgtEl>
                                          <p:spTgt spid="82"/>
                                        </p:tgtEl>
                                        <p:attrNameLst>
                                          <p:attrName>ppt_h</p:attrName>
                                        </p:attrNameLst>
                                      </p:cBhvr>
                                      <p:tavLst>
                                        <p:tav tm="0">
                                          <p:val>
                                            <p:fltVal val="0"/>
                                          </p:val>
                                        </p:tav>
                                        <p:tav tm="100000">
                                          <p:val>
                                            <p:strVal val="#ppt_h"/>
                                          </p:val>
                                        </p:tav>
                                      </p:tavLst>
                                    </p:anim>
                                    <p:animEffect transition="in" filter="fade">
                                      <p:cBhvr>
                                        <p:cTn id="49" dur="500"/>
                                        <p:tgtEl>
                                          <p:spTgt spid="82"/>
                                        </p:tgtEl>
                                      </p:cBhvr>
                                    </p:animEffect>
                                  </p:childTnLst>
                                </p:cTn>
                              </p:par>
                            </p:childTnLst>
                          </p:cTn>
                        </p:par>
                        <p:par>
                          <p:cTn id="50" fill="hold">
                            <p:stCondLst>
                              <p:cond delay="4500"/>
                            </p:stCondLst>
                            <p:childTnLst>
                              <p:par>
                                <p:cTn id="51" presetID="12" presetClass="entr" presetSubtype="8" fill="hold" grpId="0" nodeType="afterEffect">
                                  <p:stCondLst>
                                    <p:cond delay="0"/>
                                  </p:stCondLst>
                                  <p:childTnLst>
                                    <p:set>
                                      <p:cBhvr>
                                        <p:cTn id="52" dur="1" fill="hold">
                                          <p:stCondLst>
                                            <p:cond delay="0"/>
                                          </p:stCondLst>
                                        </p:cTn>
                                        <p:tgtEl>
                                          <p:spTgt spid="67"/>
                                        </p:tgtEl>
                                        <p:attrNameLst>
                                          <p:attrName>style.visibility</p:attrName>
                                        </p:attrNameLst>
                                      </p:cBhvr>
                                      <p:to>
                                        <p:strVal val="visible"/>
                                      </p:to>
                                    </p:set>
                                    <p:anim calcmode="lin" valueType="num">
                                      <p:cBhvr additive="base">
                                        <p:cTn id="53" dur="400"/>
                                        <p:tgtEl>
                                          <p:spTgt spid="67"/>
                                        </p:tgtEl>
                                        <p:attrNameLst>
                                          <p:attrName>ppt_x</p:attrName>
                                        </p:attrNameLst>
                                      </p:cBhvr>
                                      <p:tavLst>
                                        <p:tav tm="0">
                                          <p:val>
                                            <p:strVal val="#ppt_x-#ppt_w*1.125000"/>
                                          </p:val>
                                        </p:tav>
                                        <p:tav tm="100000">
                                          <p:val>
                                            <p:strVal val="#ppt_x"/>
                                          </p:val>
                                        </p:tav>
                                      </p:tavLst>
                                    </p:anim>
                                    <p:animEffect transition="in" filter="wipe(right)">
                                      <p:cBhvr>
                                        <p:cTn id="54" dur="400"/>
                                        <p:tgtEl>
                                          <p:spTgt spid="67"/>
                                        </p:tgtEl>
                                      </p:cBhvr>
                                    </p:animEffect>
                                  </p:childTnLst>
                                </p:cTn>
                              </p:par>
                            </p:childTnLst>
                          </p:cTn>
                        </p:par>
                        <p:par>
                          <p:cTn id="55" fill="hold">
                            <p:stCondLst>
                              <p:cond delay="5000"/>
                            </p:stCondLst>
                            <p:childTnLst>
                              <p:par>
                                <p:cTn id="56" presetID="12" presetClass="entr" presetSubtype="4" fill="hold" nodeType="afterEffect">
                                  <p:stCondLst>
                                    <p:cond delay="0"/>
                                  </p:stCondLst>
                                  <p:childTnLst>
                                    <p:set>
                                      <p:cBhvr>
                                        <p:cTn id="57" dur="1" fill="hold">
                                          <p:stCondLst>
                                            <p:cond delay="0"/>
                                          </p:stCondLst>
                                        </p:cTn>
                                        <p:tgtEl>
                                          <p:spTgt spid="69"/>
                                        </p:tgtEl>
                                        <p:attrNameLst>
                                          <p:attrName>style.visibility</p:attrName>
                                        </p:attrNameLst>
                                      </p:cBhvr>
                                      <p:to>
                                        <p:strVal val="visible"/>
                                      </p:to>
                                    </p:set>
                                    <p:anim calcmode="lin" valueType="num">
                                      <p:cBhvr additive="base">
                                        <p:cTn id="58" dur="400"/>
                                        <p:tgtEl>
                                          <p:spTgt spid="69"/>
                                        </p:tgtEl>
                                        <p:attrNameLst>
                                          <p:attrName>ppt_y</p:attrName>
                                        </p:attrNameLst>
                                      </p:cBhvr>
                                      <p:tavLst>
                                        <p:tav tm="0">
                                          <p:val>
                                            <p:strVal val="#ppt_y+#ppt_h*1.125000"/>
                                          </p:val>
                                        </p:tav>
                                        <p:tav tm="100000">
                                          <p:val>
                                            <p:strVal val="#ppt_y"/>
                                          </p:val>
                                        </p:tav>
                                      </p:tavLst>
                                    </p:anim>
                                    <p:animEffect transition="in" filter="wipe(up)">
                                      <p:cBhvr>
                                        <p:cTn id="59" dur="400"/>
                                        <p:tgtEl>
                                          <p:spTgt spid="69"/>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89"/>
                                        </p:tgtEl>
                                        <p:attrNameLst>
                                          <p:attrName>style.visibility</p:attrName>
                                        </p:attrNameLst>
                                      </p:cBhvr>
                                      <p:to>
                                        <p:strVal val="visible"/>
                                      </p:to>
                                    </p:set>
                                    <p:anim calcmode="lin" valueType="num">
                                      <p:cBhvr>
                                        <p:cTn id="63" dur="500" fill="hold"/>
                                        <p:tgtEl>
                                          <p:spTgt spid="89"/>
                                        </p:tgtEl>
                                        <p:attrNameLst>
                                          <p:attrName>ppt_w</p:attrName>
                                        </p:attrNameLst>
                                      </p:cBhvr>
                                      <p:tavLst>
                                        <p:tav tm="0">
                                          <p:val>
                                            <p:fltVal val="0"/>
                                          </p:val>
                                        </p:tav>
                                        <p:tav tm="100000">
                                          <p:val>
                                            <p:strVal val="#ppt_w"/>
                                          </p:val>
                                        </p:tav>
                                      </p:tavLst>
                                    </p:anim>
                                    <p:anim calcmode="lin" valueType="num">
                                      <p:cBhvr>
                                        <p:cTn id="64" dur="500" fill="hold"/>
                                        <p:tgtEl>
                                          <p:spTgt spid="89"/>
                                        </p:tgtEl>
                                        <p:attrNameLst>
                                          <p:attrName>ppt_h</p:attrName>
                                        </p:attrNameLst>
                                      </p:cBhvr>
                                      <p:tavLst>
                                        <p:tav tm="0">
                                          <p:val>
                                            <p:fltVal val="0"/>
                                          </p:val>
                                        </p:tav>
                                        <p:tav tm="100000">
                                          <p:val>
                                            <p:strVal val="#ppt_h"/>
                                          </p:val>
                                        </p:tav>
                                      </p:tavLst>
                                    </p:anim>
                                    <p:animEffect transition="in" filter="fade">
                                      <p:cBhvr>
                                        <p:cTn id="65" dur="500"/>
                                        <p:tgtEl>
                                          <p:spTgt spid="89"/>
                                        </p:tgtEl>
                                      </p:cBhvr>
                                    </p:animEffect>
                                  </p:childTnLst>
                                </p:cTn>
                              </p:par>
                            </p:childTnLst>
                          </p:cTn>
                        </p:par>
                        <p:par>
                          <p:cTn id="66" fill="hold">
                            <p:stCondLst>
                              <p:cond delay="6000"/>
                            </p:stCondLst>
                            <p:childTnLst>
                              <p:par>
                                <p:cTn id="67" presetID="12" presetClass="entr" presetSubtype="8" fill="hold" grpId="0" nodeType="afterEffect">
                                  <p:stCondLst>
                                    <p:cond delay="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400"/>
                                        <p:tgtEl>
                                          <p:spTgt spid="68"/>
                                        </p:tgtEl>
                                        <p:attrNameLst>
                                          <p:attrName>ppt_x</p:attrName>
                                        </p:attrNameLst>
                                      </p:cBhvr>
                                      <p:tavLst>
                                        <p:tav tm="0">
                                          <p:val>
                                            <p:strVal val="#ppt_x-#ppt_w*1.125000"/>
                                          </p:val>
                                        </p:tav>
                                        <p:tav tm="100000">
                                          <p:val>
                                            <p:strVal val="#ppt_x"/>
                                          </p:val>
                                        </p:tav>
                                      </p:tavLst>
                                    </p:anim>
                                    <p:animEffect transition="in" filter="wipe(right)">
                                      <p:cBhvr>
                                        <p:cTn id="70" dur="400"/>
                                        <p:tgtEl>
                                          <p:spTgt spid="68"/>
                                        </p:tgtEl>
                                      </p:cBhvr>
                                    </p:animEffect>
                                  </p:childTnLst>
                                </p:cTn>
                              </p:par>
                            </p:childTnLst>
                          </p:cTn>
                        </p:par>
                        <p:par>
                          <p:cTn id="71" fill="hold">
                            <p:stCondLst>
                              <p:cond delay="6500"/>
                            </p:stCondLst>
                            <p:childTnLst>
                              <p:par>
                                <p:cTn id="72" presetID="12" presetClass="entr" presetSubtype="1"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 calcmode="lin" valueType="num">
                                      <p:cBhvr additive="base">
                                        <p:cTn id="74" dur="400"/>
                                        <p:tgtEl>
                                          <p:spTgt spid="71"/>
                                        </p:tgtEl>
                                        <p:attrNameLst>
                                          <p:attrName>ppt_y</p:attrName>
                                        </p:attrNameLst>
                                      </p:cBhvr>
                                      <p:tavLst>
                                        <p:tav tm="0">
                                          <p:val>
                                            <p:strVal val="#ppt_y-#ppt_h*1.125000"/>
                                          </p:val>
                                        </p:tav>
                                        <p:tav tm="100000">
                                          <p:val>
                                            <p:strVal val="#ppt_y"/>
                                          </p:val>
                                        </p:tav>
                                      </p:tavLst>
                                    </p:anim>
                                    <p:animEffect transition="in" filter="wipe(down)">
                                      <p:cBhvr>
                                        <p:cTn id="75" dur="400"/>
                                        <p:tgtEl>
                                          <p:spTgt spid="71"/>
                                        </p:tgtEl>
                                      </p:cBhvr>
                                    </p:animEffect>
                                  </p:childTnLst>
                                </p:cTn>
                              </p:par>
                            </p:childTnLst>
                          </p:cTn>
                        </p:par>
                        <p:par>
                          <p:cTn id="76" fill="hold">
                            <p:stCondLst>
                              <p:cond delay="7000"/>
                            </p:stCondLst>
                            <p:childTnLst>
                              <p:par>
                                <p:cTn id="77" presetID="53" presetClass="entr" presetSubtype="16" fill="hold" nodeType="afterEffect">
                                  <p:stCondLst>
                                    <p:cond delay="0"/>
                                  </p:stCondLst>
                                  <p:childTnLst>
                                    <p:set>
                                      <p:cBhvr>
                                        <p:cTn id="78" dur="1" fill="hold">
                                          <p:stCondLst>
                                            <p:cond delay="0"/>
                                          </p:stCondLst>
                                        </p:cTn>
                                        <p:tgtEl>
                                          <p:spTgt spid="96"/>
                                        </p:tgtEl>
                                        <p:attrNameLst>
                                          <p:attrName>style.visibility</p:attrName>
                                        </p:attrNameLst>
                                      </p:cBhvr>
                                      <p:to>
                                        <p:strVal val="visible"/>
                                      </p:to>
                                    </p:set>
                                    <p:anim calcmode="lin" valueType="num">
                                      <p:cBhvr>
                                        <p:cTn id="79" dur="500" fill="hold"/>
                                        <p:tgtEl>
                                          <p:spTgt spid="96"/>
                                        </p:tgtEl>
                                        <p:attrNameLst>
                                          <p:attrName>ppt_w</p:attrName>
                                        </p:attrNameLst>
                                      </p:cBhvr>
                                      <p:tavLst>
                                        <p:tav tm="0">
                                          <p:val>
                                            <p:fltVal val="0"/>
                                          </p:val>
                                        </p:tav>
                                        <p:tav tm="100000">
                                          <p:val>
                                            <p:strVal val="#ppt_w"/>
                                          </p:val>
                                        </p:tav>
                                      </p:tavLst>
                                    </p:anim>
                                    <p:anim calcmode="lin" valueType="num">
                                      <p:cBhvr>
                                        <p:cTn id="80" dur="500" fill="hold"/>
                                        <p:tgtEl>
                                          <p:spTgt spid="96"/>
                                        </p:tgtEl>
                                        <p:attrNameLst>
                                          <p:attrName>ppt_h</p:attrName>
                                        </p:attrNameLst>
                                      </p:cBhvr>
                                      <p:tavLst>
                                        <p:tav tm="0">
                                          <p:val>
                                            <p:fltVal val="0"/>
                                          </p:val>
                                        </p:tav>
                                        <p:tav tm="100000">
                                          <p:val>
                                            <p:strVal val="#ppt_h"/>
                                          </p:val>
                                        </p:tav>
                                      </p:tavLst>
                                    </p:anim>
                                    <p:animEffect transition="in" filter="fade">
                                      <p:cBhvr>
                                        <p:cTn id="81" dur="500"/>
                                        <p:tgtEl>
                                          <p:spTgt spid="96"/>
                                        </p:tgtEl>
                                      </p:cBhvr>
                                    </p:animEffect>
                                  </p:childTnLst>
                                </p:cTn>
                              </p:par>
                            </p:childTnLst>
                          </p:cTn>
                        </p:par>
                        <p:par>
                          <p:cTn id="82" fill="hold">
                            <p:stCondLst>
                              <p:cond delay="7500"/>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74"/>
                                        </p:tgtEl>
                                        <p:attrNameLst>
                                          <p:attrName>style.visibility</p:attrName>
                                        </p:attrNameLst>
                                      </p:cBhvr>
                                      <p:to>
                                        <p:strVal val="visible"/>
                                      </p:to>
                                    </p:set>
                                    <p:animEffect transition="in" filter="wipe(left)">
                                      <p:cBhvr>
                                        <p:cTn id="85" dur="50"/>
                                        <p:tgtEl>
                                          <p:spTgt spid="74"/>
                                        </p:tgtEl>
                                      </p:cBhvr>
                                    </p:animEffect>
                                  </p:childTnLst>
                                </p:cTn>
                              </p:par>
                              <p:par>
                                <p:cTn id="86" presetID="36" presetClass="emph" presetSubtype="0" fill="hold" grpId="1" nodeType="withEffect">
                                  <p:stCondLst>
                                    <p:cond delay="0"/>
                                  </p:stCondLst>
                                  <p:iterate type="lt">
                                    <p:tmPct val="30000"/>
                                  </p:iterate>
                                  <p:childTnLst>
                                    <p:animScale>
                                      <p:cBhvr>
                                        <p:cTn id="87" dur="25" autoRev="1" fill="hold">
                                          <p:stCondLst>
                                            <p:cond delay="0"/>
                                          </p:stCondLst>
                                        </p:cTn>
                                        <p:tgtEl>
                                          <p:spTgt spid="74"/>
                                        </p:tgtEl>
                                      </p:cBhvr>
                                      <p:to x="80000" y="100000"/>
                                    </p:animScale>
                                    <p:anim by="(#ppt_w*0.10)" calcmode="lin" valueType="num">
                                      <p:cBhvr>
                                        <p:cTn id="88" dur="25" autoRev="1" fill="hold">
                                          <p:stCondLst>
                                            <p:cond delay="0"/>
                                          </p:stCondLst>
                                        </p:cTn>
                                        <p:tgtEl>
                                          <p:spTgt spid="74"/>
                                        </p:tgtEl>
                                        <p:attrNameLst>
                                          <p:attrName>ppt_x</p:attrName>
                                        </p:attrNameLst>
                                      </p:cBhvr>
                                    </p:anim>
                                    <p:anim by="(-#ppt_w*0.10)" calcmode="lin" valueType="num">
                                      <p:cBhvr>
                                        <p:cTn id="89" dur="25" autoRev="1" fill="hold">
                                          <p:stCondLst>
                                            <p:cond delay="0"/>
                                          </p:stCondLst>
                                        </p:cTn>
                                        <p:tgtEl>
                                          <p:spTgt spid="74"/>
                                        </p:tgtEl>
                                        <p:attrNameLst>
                                          <p:attrName>ppt_y</p:attrName>
                                        </p:attrNameLst>
                                      </p:cBhvr>
                                    </p:anim>
                                    <p:animRot by="-480000">
                                      <p:cBhvr>
                                        <p:cTn id="90" dur="25" autoRev="1" fill="hold">
                                          <p:stCondLst>
                                            <p:cond delay="0"/>
                                          </p:stCondLst>
                                        </p:cTn>
                                        <p:tgtEl>
                                          <p:spTgt spid="7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73" grpId="0" animBg="1"/>
      <p:bldP spid="74" grpId="0"/>
      <p:bldP spid="74" grpId="1"/>
      <p:bldP spid="46" grpId="0"/>
      <p:bldP spid="4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bwMode="auto">
          <a:xfrm>
            <a:off x="-49355" y="1889487"/>
            <a:ext cx="12290712" cy="2964726"/>
          </a:xfrm>
          <a:prstGeom prst="rect">
            <a:avLst/>
          </a:prstGeom>
          <a:solidFill>
            <a:srgbClr val="C00000"/>
          </a:solidFill>
          <a:ln w="25400" cap="flat" cmpd="sng" algn="ctr">
            <a:noFill/>
            <a:prstDash val="solid"/>
          </a:ln>
          <a:effectLst/>
        </p:spPr>
        <p:txBody>
          <a:bodyPr lIns="91424" tIns="45713" rIns="91424" bIns="45713" anchor="ctr"/>
          <a:lstStyle/>
          <a:p>
            <a:pPr algn="ctr" eaLnBrk="0" fontAlgn="base" hangingPunct="0">
              <a:spcBef>
                <a:spcPct val="0"/>
              </a:spcBef>
              <a:spcAft>
                <a:spcPct val="0"/>
              </a:spcAft>
              <a:defRPr/>
            </a:pPr>
            <a:endParaRPr lang="zh-CN" altLang="en-US" kern="0">
              <a:solidFill>
                <a:prstClr val="white"/>
              </a:solidFill>
              <a:latin typeface="+mn-lt"/>
              <a:ea typeface="+mn-ea"/>
              <a:cs typeface="+mn-ea"/>
              <a:sym typeface="+mn-lt"/>
            </a:endParaRPr>
          </a:p>
        </p:txBody>
      </p:sp>
      <p:grpSp>
        <p:nvGrpSpPr>
          <p:cNvPr id="3" name="组合 2"/>
          <p:cNvGrpSpPr/>
          <p:nvPr/>
        </p:nvGrpSpPr>
        <p:grpSpPr>
          <a:xfrm>
            <a:off x="2122402" y="4293096"/>
            <a:ext cx="7945609" cy="400110"/>
            <a:chOff x="2002264" y="3469364"/>
            <a:chExt cx="8187473" cy="400110"/>
          </a:xfrm>
        </p:grpSpPr>
        <p:sp>
          <p:nvSpPr>
            <p:cNvPr id="4" name="矩形 17"/>
            <p:cNvSpPr>
              <a:spLocks noChangeArrowheads="1"/>
            </p:cNvSpPr>
            <p:nvPr/>
          </p:nvSpPr>
          <p:spPr bwMode="auto">
            <a:xfrm>
              <a:off x="3898035" y="3469364"/>
              <a:ext cx="439593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r>
                <a:rPr lang="zh-CN" altLang="en-US" sz="2000" b="0" dirty="0">
                  <a:solidFill>
                    <a:prstClr val="white"/>
                  </a:solidFill>
                  <a:latin typeface="+mn-lt"/>
                  <a:ea typeface="+mn-ea"/>
                  <a:cs typeface="+mn-ea"/>
                  <a:sym typeface="+mn-lt"/>
                </a:rPr>
                <a:t>此处输入您的医院或者医疗名称</a:t>
              </a:r>
              <a:endParaRPr lang="zh-CN" altLang="en-US" sz="2000" b="0" dirty="0">
                <a:solidFill>
                  <a:prstClr val="white"/>
                </a:solidFill>
                <a:latin typeface="+mn-lt"/>
                <a:ea typeface="+mn-ea"/>
                <a:cs typeface="+mn-ea"/>
                <a:sym typeface="+mn-lt"/>
              </a:endParaRPr>
            </a:p>
          </p:txBody>
        </p:sp>
        <p:cxnSp>
          <p:nvCxnSpPr>
            <p:cNvPr id="5" name="直接连接符 4"/>
            <p:cNvCxnSpPr/>
            <p:nvPr/>
          </p:nvCxnSpPr>
          <p:spPr bwMode="auto">
            <a:xfrm>
              <a:off x="2002264" y="3609064"/>
              <a:ext cx="1769599" cy="0"/>
            </a:xfrm>
            <a:prstGeom prst="line">
              <a:avLst/>
            </a:prstGeom>
            <a:noFill/>
            <a:ln w="12700" cap="flat" cmpd="sng" algn="ctr">
              <a:solidFill>
                <a:schemeClr val="bg1"/>
              </a:solidFill>
              <a:prstDash val="solid"/>
            </a:ln>
            <a:effectLst/>
          </p:spPr>
        </p:cxnSp>
        <p:cxnSp>
          <p:nvCxnSpPr>
            <p:cNvPr id="6" name="直接连接符 5"/>
            <p:cNvCxnSpPr/>
            <p:nvPr/>
          </p:nvCxnSpPr>
          <p:spPr bwMode="auto">
            <a:xfrm>
              <a:off x="8420138" y="3609064"/>
              <a:ext cx="1769599" cy="0"/>
            </a:xfrm>
            <a:prstGeom prst="line">
              <a:avLst/>
            </a:prstGeom>
            <a:noFill/>
            <a:ln w="12700" cap="flat" cmpd="sng" algn="ctr">
              <a:solidFill>
                <a:schemeClr val="bg1"/>
              </a:solidFill>
              <a:prstDash val="solid"/>
            </a:ln>
            <a:effectLst/>
          </p:spPr>
        </p:cxnSp>
      </p:grpSp>
      <p:grpSp>
        <p:nvGrpSpPr>
          <p:cNvPr id="12" name="组合 11"/>
          <p:cNvGrpSpPr/>
          <p:nvPr/>
        </p:nvGrpSpPr>
        <p:grpSpPr>
          <a:xfrm>
            <a:off x="6152330" y="1122184"/>
            <a:ext cx="1872208" cy="1872189"/>
            <a:chOff x="6152330" y="1122184"/>
            <a:chExt cx="1872208" cy="1872189"/>
          </a:xfrm>
        </p:grpSpPr>
        <p:grpSp>
          <p:nvGrpSpPr>
            <p:cNvPr id="47" name="组合 46"/>
            <p:cNvGrpSpPr/>
            <p:nvPr/>
          </p:nvGrpSpPr>
          <p:grpSpPr>
            <a:xfrm>
              <a:off x="6152330" y="1122184"/>
              <a:ext cx="1872208" cy="1872189"/>
              <a:chOff x="1517330" y="1125257"/>
              <a:chExt cx="2204282" cy="2204282"/>
            </a:xfrm>
          </p:grpSpPr>
          <p:sp>
            <p:nvSpPr>
              <p:cNvPr id="48" name="椭圆 47"/>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9" name="椭圆 48"/>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3" name="任意多边形 52"/>
            <p:cNvSpPr/>
            <p:nvPr/>
          </p:nvSpPr>
          <p:spPr bwMode="auto">
            <a:xfrm>
              <a:off x="6614884" y="1646166"/>
              <a:ext cx="947100" cy="824225"/>
            </a:xfrm>
            <a:custGeom>
              <a:avLst/>
              <a:gdLst>
                <a:gd name="connsiteX0" fmla="*/ 5202238 w 7880351"/>
                <a:gd name="connsiteY0" fmla="*/ 4306888 h 6858000"/>
                <a:gd name="connsiteX1" fmla="*/ 7473951 w 7880351"/>
                <a:gd name="connsiteY1" fmla="*/ 4306888 h 6858000"/>
                <a:gd name="connsiteX2" fmla="*/ 7494589 w 7880351"/>
                <a:gd name="connsiteY2" fmla="*/ 4306888 h 6858000"/>
                <a:gd name="connsiteX3" fmla="*/ 7516020 w 7880351"/>
                <a:gd name="connsiteY3" fmla="*/ 4308475 h 6858000"/>
                <a:gd name="connsiteX4" fmla="*/ 7535863 w 7880351"/>
                <a:gd name="connsiteY4" fmla="*/ 4311648 h 6858000"/>
                <a:gd name="connsiteX5" fmla="*/ 7556501 w 7880351"/>
                <a:gd name="connsiteY5" fmla="*/ 4314821 h 6858000"/>
                <a:gd name="connsiteX6" fmla="*/ 7574757 w 7880351"/>
                <a:gd name="connsiteY6" fmla="*/ 4319581 h 6858000"/>
                <a:gd name="connsiteX7" fmla="*/ 7595395 w 7880351"/>
                <a:gd name="connsiteY7" fmla="*/ 4323548 h 6858000"/>
                <a:gd name="connsiteX8" fmla="*/ 7613651 w 7880351"/>
                <a:gd name="connsiteY8" fmla="*/ 4329894 h 6858000"/>
                <a:gd name="connsiteX9" fmla="*/ 7631907 w 7880351"/>
                <a:gd name="connsiteY9" fmla="*/ 4337828 h 6858000"/>
                <a:gd name="connsiteX10" fmla="*/ 7650957 w 7880351"/>
                <a:gd name="connsiteY10" fmla="*/ 4345761 h 6858000"/>
                <a:gd name="connsiteX11" fmla="*/ 7667626 w 7880351"/>
                <a:gd name="connsiteY11" fmla="*/ 4354487 h 6858000"/>
                <a:gd name="connsiteX12" fmla="*/ 7685089 w 7880351"/>
                <a:gd name="connsiteY12" fmla="*/ 4365594 h 6858000"/>
                <a:gd name="connsiteX13" fmla="*/ 7701757 w 7880351"/>
                <a:gd name="connsiteY13" fmla="*/ 4375113 h 6858000"/>
                <a:gd name="connsiteX14" fmla="*/ 7717632 w 7880351"/>
                <a:gd name="connsiteY14" fmla="*/ 4387013 h 6858000"/>
                <a:gd name="connsiteX15" fmla="*/ 7732713 w 7880351"/>
                <a:gd name="connsiteY15" fmla="*/ 4399706 h 6858000"/>
                <a:gd name="connsiteX16" fmla="*/ 7747001 w 7880351"/>
                <a:gd name="connsiteY16" fmla="*/ 4412399 h 6858000"/>
                <a:gd name="connsiteX17" fmla="*/ 7761289 w 7880351"/>
                <a:gd name="connsiteY17" fmla="*/ 4424299 h 6858000"/>
                <a:gd name="connsiteX18" fmla="*/ 7774782 w 7880351"/>
                <a:gd name="connsiteY18" fmla="*/ 4440165 h 6858000"/>
                <a:gd name="connsiteX19" fmla="*/ 7787482 w 7880351"/>
                <a:gd name="connsiteY19" fmla="*/ 4454445 h 6858000"/>
                <a:gd name="connsiteX20" fmla="*/ 7799389 w 7880351"/>
                <a:gd name="connsiteY20" fmla="*/ 4469518 h 6858000"/>
                <a:gd name="connsiteX21" fmla="*/ 7810501 w 7880351"/>
                <a:gd name="connsiteY21" fmla="*/ 4485384 h 6858000"/>
                <a:gd name="connsiteX22" fmla="*/ 7821613 w 7880351"/>
                <a:gd name="connsiteY22" fmla="*/ 4502044 h 6858000"/>
                <a:gd name="connsiteX23" fmla="*/ 7831932 w 7880351"/>
                <a:gd name="connsiteY23" fmla="*/ 4519497 h 6858000"/>
                <a:gd name="connsiteX24" fmla="*/ 7839870 w 7880351"/>
                <a:gd name="connsiteY24" fmla="*/ 4536157 h 6858000"/>
                <a:gd name="connsiteX25" fmla="*/ 7849395 w 7880351"/>
                <a:gd name="connsiteY25" fmla="*/ 4555196 h 6858000"/>
                <a:gd name="connsiteX26" fmla="*/ 7855745 w 7880351"/>
                <a:gd name="connsiteY26" fmla="*/ 4573442 h 6858000"/>
                <a:gd name="connsiteX27" fmla="*/ 7862095 w 7880351"/>
                <a:gd name="connsiteY27" fmla="*/ 4591689 h 6858000"/>
                <a:gd name="connsiteX28" fmla="*/ 7867651 w 7880351"/>
                <a:gd name="connsiteY28" fmla="*/ 4612315 h 6858000"/>
                <a:gd name="connsiteX29" fmla="*/ 7872413 w 7880351"/>
                <a:gd name="connsiteY29" fmla="*/ 4630561 h 6858000"/>
                <a:gd name="connsiteX30" fmla="*/ 7875589 w 7880351"/>
                <a:gd name="connsiteY30" fmla="*/ 4651187 h 6858000"/>
                <a:gd name="connsiteX31" fmla="*/ 7878763 w 7880351"/>
                <a:gd name="connsiteY31" fmla="*/ 4671020 h 6858000"/>
                <a:gd name="connsiteX32" fmla="*/ 7880351 w 7880351"/>
                <a:gd name="connsiteY32" fmla="*/ 4692440 h 6858000"/>
                <a:gd name="connsiteX33" fmla="*/ 7880351 w 7880351"/>
                <a:gd name="connsiteY33" fmla="*/ 4713066 h 6858000"/>
                <a:gd name="connsiteX34" fmla="*/ 7880351 w 7880351"/>
                <a:gd name="connsiteY34" fmla="*/ 5756276 h 6858000"/>
                <a:gd name="connsiteX35" fmla="*/ 7260432 w 7880351"/>
                <a:gd name="connsiteY35" fmla="*/ 5756276 h 6858000"/>
                <a:gd name="connsiteX36" fmla="*/ 7260432 w 7880351"/>
                <a:gd name="connsiteY36" fmla="*/ 5154943 h 6858000"/>
                <a:gd name="connsiteX37" fmla="*/ 7258845 w 7880351"/>
                <a:gd name="connsiteY37" fmla="*/ 5131143 h 6858000"/>
                <a:gd name="connsiteX38" fmla="*/ 7255670 w 7880351"/>
                <a:gd name="connsiteY38" fmla="*/ 5109724 h 6858000"/>
                <a:gd name="connsiteX39" fmla="*/ 7250907 w 7880351"/>
                <a:gd name="connsiteY39" fmla="*/ 5086718 h 6858000"/>
                <a:gd name="connsiteX40" fmla="*/ 7242970 w 7880351"/>
                <a:gd name="connsiteY40" fmla="*/ 5066091 h 6858000"/>
                <a:gd name="connsiteX41" fmla="*/ 7231857 w 7880351"/>
                <a:gd name="connsiteY41" fmla="*/ 5046259 h 6858000"/>
                <a:gd name="connsiteX42" fmla="*/ 7221538 w 7880351"/>
                <a:gd name="connsiteY42" fmla="*/ 5027219 h 6858000"/>
                <a:gd name="connsiteX43" fmla="*/ 7207251 w 7880351"/>
                <a:gd name="connsiteY43" fmla="*/ 5008973 h 6858000"/>
                <a:gd name="connsiteX44" fmla="*/ 7193757 w 7880351"/>
                <a:gd name="connsiteY44" fmla="*/ 4993106 h 6858000"/>
                <a:gd name="connsiteX45" fmla="*/ 7176295 w 7880351"/>
                <a:gd name="connsiteY45" fmla="*/ 4978033 h 6858000"/>
                <a:gd name="connsiteX46" fmla="*/ 7159626 w 7880351"/>
                <a:gd name="connsiteY46" fmla="*/ 4965340 h 6858000"/>
                <a:gd name="connsiteX47" fmla="*/ 7140576 w 7880351"/>
                <a:gd name="connsiteY47" fmla="*/ 4955027 h 6858000"/>
                <a:gd name="connsiteX48" fmla="*/ 7120732 w 7880351"/>
                <a:gd name="connsiteY48" fmla="*/ 4943921 h 6858000"/>
                <a:gd name="connsiteX49" fmla="*/ 7098507 w 7880351"/>
                <a:gd name="connsiteY49" fmla="*/ 4935988 h 6858000"/>
                <a:gd name="connsiteX50" fmla="*/ 7077076 w 7880351"/>
                <a:gd name="connsiteY50" fmla="*/ 4931228 h 6858000"/>
                <a:gd name="connsiteX51" fmla="*/ 7055645 w 7880351"/>
                <a:gd name="connsiteY51" fmla="*/ 4926468 h 6858000"/>
                <a:gd name="connsiteX52" fmla="*/ 7031832 w 7880351"/>
                <a:gd name="connsiteY52" fmla="*/ 4926468 h 6858000"/>
                <a:gd name="connsiteX53" fmla="*/ 5202238 w 7880351"/>
                <a:gd name="connsiteY53" fmla="*/ 4926468 h 6858000"/>
                <a:gd name="connsiteX54" fmla="*/ 5202238 w 7880351"/>
                <a:gd name="connsiteY54" fmla="*/ 2654300 h 6858000"/>
                <a:gd name="connsiteX55" fmla="*/ 7353301 w 7880351"/>
                <a:gd name="connsiteY55" fmla="*/ 2654300 h 6858000"/>
                <a:gd name="connsiteX56" fmla="*/ 7381082 w 7880351"/>
                <a:gd name="connsiteY56" fmla="*/ 2655888 h 6858000"/>
                <a:gd name="connsiteX57" fmla="*/ 7407276 w 7880351"/>
                <a:gd name="connsiteY57" fmla="*/ 2657476 h 6858000"/>
                <a:gd name="connsiteX58" fmla="*/ 7433470 w 7880351"/>
                <a:gd name="connsiteY58" fmla="*/ 2660651 h 6858000"/>
                <a:gd name="connsiteX59" fmla="*/ 7460457 w 7880351"/>
                <a:gd name="connsiteY59" fmla="*/ 2665413 h 6858000"/>
                <a:gd name="connsiteX60" fmla="*/ 7485063 w 7880351"/>
                <a:gd name="connsiteY60" fmla="*/ 2671763 h 6858000"/>
                <a:gd name="connsiteX61" fmla="*/ 7509670 w 7880351"/>
                <a:gd name="connsiteY61" fmla="*/ 2677319 h 6858000"/>
                <a:gd name="connsiteX62" fmla="*/ 7534276 w 7880351"/>
                <a:gd name="connsiteY62" fmla="*/ 2686844 h 6858000"/>
                <a:gd name="connsiteX63" fmla="*/ 7559676 w 7880351"/>
                <a:gd name="connsiteY63" fmla="*/ 2696369 h 6858000"/>
                <a:gd name="connsiteX64" fmla="*/ 7582695 w 7880351"/>
                <a:gd name="connsiteY64" fmla="*/ 2706688 h 6858000"/>
                <a:gd name="connsiteX65" fmla="*/ 7604126 w 7880351"/>
                <a:gd name="connsiteY65" fmla="*/ 2717801 h 6858000"/>
                <a:gd name="connsiteX66" fmla="*/ 7627939 w 7880351"/>
                <a:gd name="connsiteY66" fmla="*/ 2730500 h 6858000"/>
                <a:gd name="connsiteX67" fmla="*/ 7647782 w 7880351"/>
                <a:gd name="connsiteY67" fmla="*/ 2743994 h 6858000"/>
                <a:gd name="connsiteX68" fmla="*/ 7669213 w 7880351"/>
                <a:gd name="connsiteY68" fmla="*/ 2759869 h 6858000"/>
                <a:gd name="connsiteX69" fmla="*/ 7689851 w 7880351"/>
                <a:gd name="connsiteY69" fmla="*/ 2774950 h 6858000"/>
                <a:gd name="connsiteX70" fmla="*/ 7708107 w 7880351"/>
                <a:gd name="connsiteY70" fmla="*/ 2792413 h 6858000"/>
                <a:gd name="connsiteX71" fmla="*/ 7727157 w 7880351"/>
                <a:gd name="connsiteY71" fmla="*/ 2809082 h 6858000"/>
                <a:gd name="connsiteX72" fmla="*/ 7743826 w 7880351"/>
                <a:gd name="connsiteY72" fmla="*/ 2828132 h 6858000"/>
                <a:gd name="connsiteX73" fmla="*/ 7761289 w 7880351"/>
                <a:gd name="connsiteY73" fmla="*/ 2846388 h 6858000"/>
                <a:gd name="connsiteX74" fmla="*/ 7776370 w 7880351"/>
                <a:gd name="connsiteY74" fmla="*/ 2867025 h 6858000"/>
                <a:gd name="connsiteX75" fmla="*/ 7790657 w 7880351"/>
                <a:gd name="connsiteY75" fmla="*/ 2886869 h 6858000"/>
                <a:gd name="connsiteX76" fmla="*/ 7804151 w 7880351"/>
                <a:gd name="connsiteY76" fmla="*/ 2909094 h 6858000"/>
                <a:gd name="connsiteX77" fmla="*/ 7816851 w 7880351"/>
                <a:gd name="connsiteY77" fmla="*/ 2930525 h 6858000"/>
                <a:gd name="connsiteX78" fmla="*/ 7829551 w 7880351"/>
                <a:gd name="connsiteY78" fmla="*/ 2953544 h 6858000"/>
                <a:gd name="connsiteX79" fmla="*/ 7839870 w 7880351"/>
                <a:gd name="connsiteY79" fmla="*/ 2976563 h 6858000"/>
                <a:gd name="connsiteX80" fmla="*/ 7849395 w 7880351"/>
                <a:gd name="connsiteY80" fmla="*/ 3000375 h 6858000"/>
                <a:gd name="connsiteX81" fmla="*/ 7857332 w 7880351"/>
                <a:gd name="connsiteY81" fmla="*/ 3024982 h 6858000"/>
                <a:gd name="connsiteX82" fmla="*/ 7864476 w 7880351"/>
                <a:gd name="connsiteY82" fmla="*/ 3049588 h 6858000"/>
                <a:gd name="connsiteX83" fmla="*/ 7869239 w 7880351"/>
                <a:gd name="connsiteY83" fmla="*/ 3076576 h 6858000"/>
                <a:gd name="connsiteX84" fmla="*/ 7874001 w 7880351"/>
                <a:gd name="connsiteY84" fmla="*/ 3101182 h 6858000"/>
                <a:gd name="connsiteX85" fmla="*/ 7878763 w 7880351"/>
                <a:gd name="connsiteY85" fmla="*/ 3128963 h 6858000"/>
                <a:gd name="connsiteX86" fmla="*/ 7880351 w 7880351"/>
                <a:gd name="connsiteY86" fmla="*/ 3155157 h 6858000"/>
                <a:gd name="connsiteX87" fmla="*/ 7880351 w 7880351"/>
                <a:gd name="connsiteY87" fmla="*/ 3181351 h 6858000"/>
                <a:gd name="connsiteX88" fmla="*/ 7880351 w 7880351"/>
                <a:gd name="connsiteY88" fmla="*/ 3925888 h 6858000"/>
                <a:gd name="connsiteX89" fmla="*/ 5202238 w 7880351"/>
                <a:gd name="connsiteY89" fmla="*/ 3925888 h 6858000"/>
                <a:gd name="connsiteX90" fmla="*/ 3041431 w 7880351"/>
                <a:gd name="connsiteY90" fmla="*/ 2654300 h 6858000"/>
                <a:gd name="connsiteX91" fmla="*/ 3371850 w 7880351"/>
                <a:gd name="connsiteY91" fmla="*/ 2654300 h 6858000"/>
                <a:gd name="connsiteX92" fmla="*/ 3371850 w 7880351"/>
                <a:gd name="connsiteY92" fmla="*/ 3925888 h 6858000"/>
                <a:gd name="connsiteX93" fmla="*/ 2514031 w 7880351"/>
                <a:gd name="connsiteY93" fmla="*/ 3925888 h 6858000"/>
                <a:gd name="connsiteX94" fmla="*/ 1350416 w 7880351"/>
                <a:gd name="connsiteY94" fmla="*/ 3925888 h 6858000"/>
                <a:gd name="connsiteX95" fmla="*/ 1329765 w 7880351"/>
                <a:gd name="connsiteY95" fmla="*/ 3925888 h 6858000"/>
                <a:gd name="connsiteX96" fmla="*/ 1311497 w 7880351"/>
                <a:gd name="connsiteY96" fmla="*/ 3924301 h 6858000"/>
                <a:gd name="connsiteX97" fmla="*/ 1292434 w 7880351"/>
                <a:gd name="connsiteY97" fmla="*/ 3922713 h 6858000"/>
                <a:gd name="connsiteX98" fmla="*/ 1274166 w 7880351"/>
                <a:gd name="connsiteY98" fmla="*/ 3919538 h 6858000"/>
                <a:gd name="connsiteX99" fmla="*/ 1238424 w 7880351"/>
                <a:gd name="connsiteY99" fmla="*/ 3910807 h 6858000"/>
                <a:gd name="connsiteX100" fmla="*/ 1204269 w 7880351"/>
                <a:gd name="connsiteY100" fmla="*/ 3898107 h 6858000"/>
                <a:gd name="connsiteX101" fmla="*/ 1171704 w 7880351"/>
                <a:gd name="connsiteY101" fmla="*/ 3881438 h 6858000"/>
                <a:gd name="connsiteX102" fmla="*/ 1140727 w 7880351"/>
                <a:gd name="connsiteY102" fmla="*/ 3862388 h 6858000"/>
                <a:gd name="connsiteX103" fmla="*/ 1112927 w 7880351"/>
                <a:gd name="connsiteY103" fmla="*/ 3842544 h 6858000"/>
                <a:gd name="connsiteX104" fmla="*/ 1085922 w 7880351"/>
                <a:gd name="connsiteY104" fmla="*/ 3817144 h 6858000"/>
                <a:gd name="connsiteX105" fmla="*/ 1061299 w 7880351"/>
                <a:gd name="connsiteY105" fmla="*/ 3790951 h 6858000"/>
                <a:gd name="connsiteX106" fmla="*/ 1041443 w 7880351"/>
                <a:gd name="connsiteY106" fmla="*/ 3763169 h 6858000"/>
                <a:gd name="connsiteX107" fmla="*/ 1022380 w 7880351"/>
                <a:gd name="connsiteY107" fmla="*/ 3732213 h 6858000"/>
                <a:gd name="connsiteX108" fmla="*/ 1005701 w 7880351"/>
                <a:gd name="connsiteY108" fmla="*/ 3699669 h 6858000"/>
                <a:gd name="connsiteX109" fmla="*/ 992992 w 7880351"/>
                <a:gd name="connsiteY109" fmla="*/ 3665538 h 6858000"/>
                <a:gd name="connsiteX110" fmla="*/ 984254 w 7880351"/>
                <a:gd name="connsiteY110" fmla="*/ 3629819 h 6858000"/>
                <a:gd name="connsiteX111" fmla="*/ 981078 w 7880351"/>
                <a:gd name="connsiteY111" fmla="*/ 3611563 h 6858000"/>
                <a:gd name="connsiteX112" fmla="*/ 979489 w 7880351"/>
                <a:gd name="connsiteY112" fmla="*/ 3592513 h 6858000"/>
                <a:gd name="connsiteX113" fmla="*/ 977901 w 7880351"/>
                <a:gd name="connsiteY113" fmla="*/ 3574257 h 6858000"/>
                <a:gd name="connsiteX114" fmla="*/ 977901 w 7880351"/>
                <a:gd name="connsiteY114" fmla="*/ 3553619 h 6858000"/>
                <a:gd name="connsiteX115" fmla="*/ 977901 w 7880351"/>
                <a:gd name="connsiteY115" fmla="*/ 3535363 h 6858000"/>
                <a:gd name="connsiteX116" fmla="*/ 979489 w 7880351"/>
                <a:gd name="connsiteY116" fmla="*/ 3516313 h 6858000"/>
                <a:gd name="connsiteX117" fmla="*/ 981078 w 7880351"/>
                <a:gd name="connsiteY117" fmla="*/ 3498057 h 6858000"/>
                <a:gd name="connsiteX118" fmla="*/ 984254 w 7880351"/>
                <a:gd name="connsiteY118" fmla="*/ 3479800 h 6858000"/>
                <a:gd name="connsiteX119" fmla="*/ 992992 w 7880351"/>
                <a:gd name="connsiteY119" fmla="*/ 3444082 h 6858000"/>
                <a:gd name="connsiteX120" fmla="*/ 1005701 w 7880351"/>
                <a:gd name="connsiteY120" fmla="*/ 3409951 h 6858000"/>
                <a:gd name="connsiteX121" fmla="*/ 1022380 w 7880351"/>
                <a:gd name="connsiteY121" fmla="*/ 3377407 h 6858000"/>
                <a:gd name="connsiteX122" fmla="*/ 1041443 w 7880351"/>
                <a:gd name="connsiteY122" fmla="*/ 3345657 h 6858000"/>
                <a:gd name="connsiteX123" fmla="*/ 1061299 w 7880351"/>
                <a:gd name="connsiteY123" fmla="*/ 3317875 h 6858000"/>
                <a:gd name="connsiteX124" fmla="*/ 1085922 w 7880351"/>
                <a:gd name="connsiteY124" fmla="*/ 3291682 h 6858000"/>
                <a:gd name="connsiteX125" fmla="*/ 1112927 w 7880351"/>
                <a:gd name="connsiteY125" fmla="*/ 3267076 h 6858000"/>
                <a:gd name="connsiteX126" fmla="*/ 1140727 w 7880351"/>
                <a:gd name="connsiteY126" fmla="*/ 3244851 h 6858000"/>
                <a:gd name="connsiteX127" fmla="*/ 1171704 w 7880351"/>
                <a:gd name="connsiteY127" fmla="*/ 3226594 h 6858000"/>
                <a:gd name="connsiteX128" fmla="*/ 1204269 w 7880351"/>
                <a:gd name="connsiteY128" fmla="*/ 3211513 h 6858000"/>
                <a:gd name="connsiteX129" fmla="*/ 1238424 w 7880351"/>
                <a:gd name="connsiteY129" fmla="*/ 3198813 h 6858000"/>
                <a:gd name="connsiteX130" fmla="*/ 1274166 w 7880351"/>
                <a:gd name="connsiteY130" fmla="*/ 3189288 h 6858000"/>
                <a:gd name="connsiteX131" fmla="*/ 1292434 w 7880351"/>
                <a:gd name="connsiteY131" fmla="*/ 3186114 h 6858000"/>
                <a:gd name="connsiteX132" fmla="*/ 1311497 w 7880351"/>
                <a:gd name="connsiteY132" fmla="*/ 3184526 h 6858000"/>
                <a:gd name="connsiteX133" fmla="*/ 1329765 w 7880351"/>
                <a:gd name="connsiteY133" fmla="*/ 3182938 h 6858000"/>
                <a:gd name="connsiteX134" fmla="*/ 1350416 w 7880351"/>
                <a:gd name="connsiteY134" fmla="*/ 3181351 h 6858000"/>
                <a:gd name="connsiteX135" fmla="*/ 2514031 w 7880351"/>
                <a:gd name="connsiteY135" fmla="*/ 3181351 h 6858000"/>
                <a:gd name="connsiteX136" fmla="*/ 2514031 w 7880351"/>
                <a:gd name="connsiteY136" fmla="*/ 3155157 h 6858000"/>
                <a:gd name="connsiteX137" fmla="*/ 2517208 w 7880351"/>
                <a:gd name="connsiteY137" fmla="*/ 3128963 h 6858000"/>
                <a:gd name="connsiteX138" fmla="*/ 2520386 w 7880351"/>
                <a:gd name="connsiteY138" fmla="*/ 3101182 h 6858000"/>
                <a:gd name="connsiteX139" fmla="*/ 2524357 w 7880351"/>
                <a:gd name="connsiteY139" fmla="*/ 3076576 h 6858000"/>
                <a:gd name="connsiteX140" fmla="*/ 2530711 w 7880351"/>
                <a:gd name="connsiteY140" fmla="*/ 3049588 h 6858000"/>
                <a:gd name="connsiteX141" fmla="*/ 2537065 w 7880351"/>
                <a:gd name="connsiteY141" fmla="*/ 3024982 h 6858000"/>
                <a:gd name="connsiteX142" fmla="*/ 2546597 w 7880351"/>
                <a:gd name="connsiteY142" fmla="*/ 3000375 h 6858000"/>
                <a:gd name="connsiteX143" fmla="*/ 2555334 w 7880351"/>
                <a:gd name="connsiteY143" fmla="*/ 2976563 h 6858000"/>
                <a:gd name="connsiteX144" fmla="*/ 2566454 w 7880351"/>
                <a:gd name="connsiteY144" fmla="*/ 2953544 h 6858000"/>
                <a:gd name="connsiteX145" fmla="*/ 2577573 w 7880351"/>
                <a:gd name="connsiteY145" fmla="*/ 2930525 h 6858000"/>
                <a:gd name="connsiteX146" fmla="*/ 2589488 w 7880351"/>
                <a:gd name="connsiteY146" fmla="*/ 2909094 h 6858000"/>
                <a:gd name="connsiteX147" fmla="*/ 2603785 w 7880351"/>
                <a:gd name="connsiteY147" fmla="*/ 2886869 h 6858000"/>
                <a:gd name="connsiteX148" fmla="*/ 2619670 w 7880351"/>
                <a:gd name="connsiteY148" fmla="*/ 2867025 h 6858000"/>
                <a:gd name="connsiteX149" fmla="*/ 2634761 w 7880351"/>
                <a:gd name="connsiteY149" fmla="*/ 2846388 h 6858000"/>
                <a:gd name="connsiteX150" fmla="*/ 2650647 w 7880351"/>
                <a:gd name="connsiteY150" fmla="*/ 2828132 h 6858000"/>
                <a:gd name="connsiteX151" fmla="*/ 2668915 w 7880351"/>
                <a:gd name="connsiteY151" fmla="*/ 2809082 h 6858000"/>
                <a:gd name="connsiteX152" fmla="*/ 2686389 w 7880351"/>
                <a:gd name="connsiteY152" fmla="*/ 2792413 h 6858000"/>
                <a:gd name="connsiteX153" fmla="*/ 2706246 w 7880351"/>
                <a:gd name="connsiteY153" fmla="*/ 2774950 h 6858000"/>
                <a:gd name="connsiteX154" fmla="*/ 2726103 w 7880351"/>
                <a:gd name="connsiteY154" fmla="*/ 2759869 h 6858000"/>
                <a:gd name="connsiteX155" fmla="*/ 2746754 w 7880351"/>
                <a:gd name="connsiteY155" fmla="*/ 2743994 h 6858000"/>
                <a:gd name="connsiteX156" fmla="*/ 2768200 w 7880351"/>
                <a:gd name="connsiteY156" fmla="*/ 2730500 h 6858000"/>
                <a:gd name="connsiteX157" fmla="*/ 2789645 w 7880351"/>
                <a:gd name="connsiteY157" fmla="*/ 2717801 h 6858000"/>
                <a:gd name="connsiteX158" fmla="*/ 2813474 w 7880351"/>
                <a:gd name="connsiteY158" fmla="*/ 2706688 h 6858000"/>
                <a:gd name="connsiteX159" fmla="*/ 2836508 w 7880351"/>
                <a:gd name="connsiteY159" fmla="*/ 2696369 h 6858000"/>
                <a:gd name="connsiteX160" fmla="*/ 2859542 w 7880351"/>
                <a:gd name="connsiteY160" fmla="*/ 2686844 h 6858000"/>
                <a:gd name="connsiteX161" fmla="*/ 2884959 w 7880351"/>
                <a:gd name="connsiteY161" fmla="*/ 2677319 h 6858000"/>
                <a:gd name="connsiteX162" fmla="*/ 2909581 w 7880351"/>
                <a:gd name="connsiteY162" fmla="*/ 2671763 h 6858000"/>
                <a:gd name="connsiteX163" fmla="*/ 2935792 w 7880351"/>
                <a:gd name="connsiteY163" fmla="*/ 2665413 h 6858000"/>
                <a:gd name="connsiteX164" fmla="*/ 2960415 w 7880351"/>
                <a:gd name="connsiteY164" fmla="*/ 2660651 h 6858000"/>
                <a:gd name="connsiteX165" fmla="*/ 2987420 w 7880351"/>
                <a:gd name="connsiteY165" fmla="*/ 2657476 h 6858000"/>
                <a:gd name="connsiteX166" fmla="*/ 3015220 w 7880351"/>
                <a:gd name="connsiteY166" fmla="*/ 2655888 h 6858000"/>
                <a:gd name="connsiteX167" fmla="*/ 310429 w 7880351"/>
                <a:gd name="connsiteY167" fmla="*/ 1397000 h 6858000"/>
                <a:gd name="connsiteX168" fmla="*/ 342981 w 7880351"/>
                <a:gd name="connsiteY168" fmla="*/ 1398587 h 6858000"/>
                <a:gd name="connsiteX169" fmla="*/ 373944 w 7880351"/>
                <a:gd name="connsiteY169" fmla="*/ 1403349 h 6858000"/>
                <a:gd name="connsiteX170" fmla="*/ 403320 w 7880351"/>
                <a:gd name="connsiteY170" fmla="*/ 1411285 h 6858000"/>
                <a:gd name="connsiteX171" fmla="*/ 431108 w 7880351"/>
                <a:gd name="connsiteY171" fmla="*/ 1422395 h 6858000"/>
                <a:gd name="connsiteX172" fmla="*/ 458896 w 7880351"/>
                <a:gd name="connsiteY172" fmla="*/ 1434300 h 6858000"/>
                <a:gd name="connsiteX173" fmla="*/ 484302 w 7880351"/>
                <a:gd name="connsiteY173" fmla="*/ 1450172 h 6858000"/>
                <a:gd name="connsiteX174" fmla="*/ 508914 w 7880351"/>
                <a:gd name="connsiteY174" fmla="*/ 1468425 h 6858000"/>
                <a:gd name="connsiteX175" fmla="*/ 530350 w 7880351"/>
                <a:gd name="connsiteY175" fmla="*/ 1487471 h 6858000"/>
                <a:gd name="connsiteX176" fmla="*/ 550992 w 7880351"/>
                <a:gd name="connsiteY176" fmla="*/ 1510486 h 6858000"/>
                <a:gd name="connsiteX177" fmla="*/ 567665 w 7880351"/>
                <a:gd name="connsiteY177" fmla="*/ 1533500 h 6858000"/>
                <a:gd name="connsiteX178" fmla="*/ 583544 w 7880351"/>
                <a:gd name="connsiteY178" fmla="*/ 1560483 h 6858000"/>
                <a:gd name="connsiteX179" fmla="*/ 597041 w 7880351"/>
                <a:gd name="connsiteY179" fmla="*/ 1586672 h 6858000"/>
                <a:gd name="connsiteX180" fmla="*/ 608156 w 7880351"/>
                <a:gd name="connsiteY180" fmla="*/ 1614448 h 6858000"/>
                <a:gd name="connsiteX181" fmla="*/ 614507 w 7880351"/>
                <a:gd name="connsiteY181" fmla="*/ 1645399 h 6858000"/>
                <a:gd name="connsiteX182" fmla="*/ 618477 w 7880351"/>
                <a:gd name="connsiteY182" fmla="*/ 1674762 h 6858000"/>
                <a:gd name="connsiteX183" fmla="*/ 621653 w 7880351"/>
                <a:gd name="connsiteY183" fmla="*/ 1707300 h 6858000"/>
                <a:gd name="connsiteX184" fmla="*/ 621653 w 7880351"/>
                <a:gd name="connsiteY184" fmla="*/ 4306358 h 6858000"/>
                <a:gd name="connsiteX185" fmla="*/ 3371850 w 7880351"/>
                <a:gd name="connsiteY185" fmla="*/ 4306358 h 6858000"/>
                <a:gd name="connsiteX186" fmla="*/ 3371850 w 7880351"/>
                <a:gd name="connsiteY186" fmla="*/ 4926164 h 6858000"/>
                <a:gd name="connsiteX187" fmla="*/ 621653 w 7880351"/>
                <a:gd name="connsiteY187" fmla="*/ 4926164 h 6858000"/>
                <a:gd name="connsiteX188" fmla="*/ 621653 w 7880351"/>
                <a:gd name="connsiteY188" fmla="*/ 5756275 h 6858000"/>
                <a:gd name="connsiteX189" fmla="*/ 0 w 7880351"/>
                <a:gd name="connsiteY189" fmla="*/ 5756275 h 6858000"/>
                <a:gd name="connsiteX190" fmla="*/ 0 w 7880351"/>
                <a:gd name="connsiteY190" fmla="*/ 1707300 h 6858000"/>
                <a:gd name="connsiteX191" fmla="*/ 1588 w 7880351"/>
                <a:gd name="connsiteY191" fmla="*/ 1674762 h 6858000"/>
                <a:gd name="connsiteX192" fmla="*/ 6352 w 7880351"/>
                <a:gd name="connsiteY192" fmla="*/ 1645399 h 6858000"/>
                <a:gd name="connsiteX193" fmla="*/ 14291 w 7880351"/>
                <a:gd name="connsiteY193" fmla="*/ 1614448 h 6858000"/>
                <a:gd name="connsiteX194" fmla="*/ 24612 w 7880351"/>
                <a:gd name="connsiteY194" fmla="*/ 1586672 h 6858000"/>
                <a:gd name="connsiteX195" fmla="*/ 38903 w 7880351"/>
                <a:gd name="connsiteY195" fmla="*/ 1560483 h 6858000"/>
                <a:gd name="connsiteX196" fmla="*/ 53988 w 7880351"/>
                <a:gd name="connsiteY196" fmla="*/ 1533500 h 6858000"/>
                <a:gd name="connsiteX197" fmla="*/ 71454 w 7880351"/>
                <a:gd name="connsiteY197" fmla="*/ 1510486 h 6858000"/>
                <a:gd name="connsiteX198" fmla="*/ 91303 w 7880351"/>
                <a:gd name="connsiteY198" fmla="*/ 1487471 h 6858000"/>
                <a:gd name="connsiteX199" fmla="*/ 113533 w 7880351"/>
                <a:gd name="connsiteY199" fmla="*/ 1468425 h 6858000"/>
                <a:gd name="connsiteX200" fmla="*/ 138145 w 7880351"/>
                <a:gd name="connsiteY200" fmla="*/ 1450172 h 6858000"/>
                <a:gd name="connsiteX201" fmla="*/ 162757 w 7880351"/>
                <a:gd name="connsiteY201" fmla="*/ 1434300 h 6858000"/>
                <a:gd name="connsiteX202" fmla="*/ 190545 w 7880351"/>
                <a:gd name="connsiteY202" fmla="*/ 1422395 h 6858000"/>
                <a:gd name="connsiteX203" fmla="*/ 218333 w 7880351"/>
                <a:gd name="connsiteY203" fmla="*/ 1411285 h 6858000"/>
                <a:gd name="connsiteX204" fmla="*/ 248502 w 7880351"/>
                <a:gd name="connsiteY204" fmla="*/ 1403349 h 6858000"/>
                <a:gd name="connsiteX205" fmla="*/ 279466 w 7880351"/>
                <a:gd name="connsiteY205" fmla="*/ 1398587 h 6858000"/>
                <a:gd name="connsiteX206" fmla="*/ 2154238 w 7880351"/>
                <a:gd name="connsiteY206" fmla="*/ 73025 h 6858000"/>
                <a:gd name="connsiteX207" fmla="*/ 2181225 w 7880351"/>
                <a:gd name="connsiteY207" fmla="*/ 73025 h 6858000"/>
                <a:gd name="connsiteX208" fmla="*/ 2207419 w 7880351"/>
                <a:gd name="connsiteY208" fmla="*/ 73025 h 6858000"/>
                <a:gd name="connsiteX209" fmla="*/ 2232025 w 7880351"/>
                <a:gd name="connsiteY209" fmla="*/ 77788 h 6858000"/>
                <a:gd name="connsiteX210" fmla="*/ 2256632 w 7880351"/>
                <a:gd name="connsiteY210" fmla="*/ 84138 h 6858000"/>
                <a:gd name="connsiteX211" fmla="*/ 2282032 w 7880351"/>
                <a:gd name="connsiteY211" fmla="*/ 91281 h 6858000"/>
                <a:gd name="connsiteX212" fmla="*/ 2306638 w 7880351"/>
                <a:gd name="connsiteY212" fmla="*/ 102394 h 6858000"/>
                <a:gd name="connsiteX213" fmla="*/ 2329657 w 7880351"/>
                <a:gd name="connsiteY213" fmla="*/ 116681 h 6858000"/>
                <a:gd name="connsiteX214" fmla="*/ 2351882 w 7880351"/>
                <a:gd name="connsiteY214" fmla="*/ 131763 h 6858000"/>
                <a:gd name="connsiteX215" fmla="*/ 2371725 w 7880351"/>
                <a:gd name="connsiteY215" fmla="*/ 150813 h 6858000"/>
                <a:gd name="connsiteX216" fmla="*/ 3725069 w 7880351"/>
                <a:gd name="connsiteY216" fmla="*/ 1505744 h 6858000"/>
                <a:gd name="connsiteX217" fmla="*/ 4846638 w 7880351"/>
                <a:gd name="connsiteY217" fmla="*/ 1505744 h 6858000"/>
                <a:gd name="connsiteX218" fmla="*/ 6199982 w 7880351"/>
                <a:gd name="connsiteY218" fmla="*/ 150813 h 6858000"/>
                <a:gd name="connsiteX219" fmla="*/ 6220619 w 7880351"/>
                <a:gd name="connsiteY219" fmla="*/ 131763 h 6858000"/>
                <a:gd name="connsiteX220" fmla="*/ 6242051 w 7880351"/>
                <a:gd name="connsiteY220" fmla="*/ 116681 h 6858000"/>
                <a:gd name="connsiteX221" fmla="*/ 6265069 w 7880351"/>
                <a:gd name="connsiteY221" fmla="*/ 102394 h 6858000"/>
                <a:gd name="connsiteX222" fmla="*/ 6288881 w 7880351"/>
                <a:gd name="connsiteY222" fmla="*/ 91281 h 6858000"/>
                <a:gd name="connsiteX223" fmla="*/ 6313488 w 7880351"/>
                <a:gd name="connsiteY223" fmla="*/ 84138 h 6858000"/>
                <a:gd name="connsiteX224" fmla="*/ 6339681 w 7880351"/>
                <a:gd name="connsiteY224" fmla="*/ 77788 h 6858000"/>
                <a:gd name="connsiteX225" fmla="*/ 6364288 w 7880351"/>
                <a:gd name="connsiteY225" fmla="*/ 73025 h 6858000"/>
                <a:gd name="connsiteX226" fmla="*/ 6391275 w 7880351"/>
                <a:gd name="connsiteY226" fmla="*/ 73025 h 6858000"/>
                <a:gd name="connsiteX227" fmla="*/ 6415881 w 7880351"/>
                <a:gd name="connsiteY227" fmla="*/ 73025 h 6858000"/>
                <a:gd name="connsiteX228" fmla="*/ 6442075 w 7880351"/>
                <a:gd name="connsiteY228" fmla="*/ 77788 h 6858000"/>
                <a:gd name="connsiteX229" fmla="*/ 6466681 w 7880351"/>
                <a:gd name="connsiteY229" fmla="*/ 84138 h 6858000"/>
                <a:gd name="connsiteX230" fmla="*/ 6492081 w 7880351"/>
                <a:gd name="connsiteY230" fmla="*/ 91281 h 6858000"/>
                <a:gd name="connsiteX231" fmla="*/ 6516688 w 7880351"/>
                <a:gd name="connsiteY231" fmla="*/ 102394 h 6858000"/>
                <a:gd name="connsiteX232" fmla="*/ 6538119 w 7880351"/>
                <a:gd name="connsiteY232" fmla="*/ 116681 h 6858000"/>
                <a:gd name="connsiteX233" fmla="*/ 6560344 w 7880351"/>
                <a:gd name="connsiteY233" fmla="*/ 131763 h 6858000"/>
                <a:gd name="connsiteX234" fmla="*/ 6581775 w 7880351"/>
                <a:gd name="connsiteY234" fmla="*/ 150813 h 6858000"/>
                <a:gd name="connsiteX235" fmla="*/ 6598444 w 7880351"/>
                <a:gd name="connsiteY235" fmla="*/ 172244 h 6858000"/>
                <a:gd name="connsiteX236" fmla="*/ 6615907 w 7880351"/>
                <a:gd name="connsiteY236" fmla="*/ 193675 h 6858000"/>
                <a:gd name="connsiteX237" fmla="*/ 6629401 w 7880351"/>
                <a:gd name="connsiteY237" fmla="*/ 215900 h 6858000"/>
                <a:gd name="connsiteX238" fmla="*/ 6640513 w 7880351"/>
                <a:gd name="connsiteY238" fmla="*/ 240506 h 6858000"/>
                <a:gd name="connsiteX239" fmla="*/ 6648451 w 7880351"/>
                <a:gd name="connsiteY239" fmla="*/ 265113 h 6858000"/>
                <a:gd name="connsiteX240" fmla="*/ 6654801 w 7880351"/>
                <a:gd name="connsiteY240" fmla="*/ 289719 h 6858000"/>
                <a:gd name="connsiteX241" fmla="*/ 6659563 w 7880351"/>
                <a:gd name="connsiteY241" fmla="*/ 315119 h 6858000"/>
                <a:gd name="connsiteX242" fmla="*/ 6659563 w 7880351"/>
                <a:gd name="connsiteY242" fmla="*/ 341313 h 6858000"/>
                <a:gd name="connsiteX243" fmla="*/ 6659563 w 7880351"/>
                <a:gd name="connsiteY243" fmla="*/ 367507 h 6858000"/>
                <a:gd name="connsiteX244" fmla="*/ 6654801 w 7880351"/>
                <a:gd name="connsiteY244" fmla="*/ 392113 h 6858000"/>
                <a:gd name="connsiteX245" fmla="*/ 6648451 w 7880351"/>
                <a:gd name="connsiteY245" fmla="*/ 417513 h 6858000"/>
                <a:gd name="connsiteX246" fmla="*/ 6640513 w 7880351"/>
                <a:gd name="connsiteY246" fmla="*/ 442119 h 6858000"/>
                <a:gd name="connsiteX247" fmla="*/ 6629401 w 7880351"/>
                <a:gd name="connsiteY247" fmla="*/ 466725 h 6858000"/>
                <a:gd name="connsiteX248" fmla="*/ 6615907 w 7880351"/>
                <a:gd name="connsiteY248" fmla="*/ 489744 h 6858000"/>
                <a:gd name="connsiteX249" fmla="*/ 6598444 w 7880351"/>
                <a:gd name="connsiteY249" fmla="*/ 511969 h 6858000"/>
                <a:gd name="connsiteX250" fmla="*/ 6581775 w 7880351"/>
                <a:gd name="connsiteY250" fmla="*/ 531813 h 6858000"/>
                <a:gd name="connsiteX251" fmla="*/ 4968875 w 7880351"/>
                <a:gd name="connsiteY251" fmla="*/ 2144713 h 6858000"/>
                <a:gd name="connsiteX252" fmla="*/ 4968875 w 7880351"/>
                <a:gd name="connsiteY252" fmla="*/ 3925094 h 6858000"/>
                <a:gd name="connsiteX253" fmla="*/ 4968875 w 7880351"/>
                <a:gd name="connsiteY253" fmla="*/ 4438650 h 6858000"/>
                <a:gd name="connsiteX254" fmla="*/ 4968875 w 7880351"/>
                <a:gd name="connsiteY254" fmla="*/ 6589713 h 6858000"/>
                <a:gd name="connsiteX255" fmla="*/ 4967288 w 7880351"/>
                <a:gd name="connsiteY255" fmla="*/ 6615906 h 6858000"/>
                <a:gd name="connsiteX256" fmla="*/ 4962525 w 7880351"/>
                <a:gd name="connsiteY256" fmla="*/ 6643688 h 6858000"/>
                <a:gd name="connsiteX257" fmla="*/ 4956969 w 7880351"/>
                <a:gd name="connsiteY257" fmla="*/ 6669088 h 6858000"/>
                <a:gd name="connsiteX258" fmla="*/ 4947444 w 7880351"/>
                <a:gd name="connsiteY258" fmla="*/ 6693694 h 6858000"/>
                <a:gd name="connsiteX259" fmla="*/ 4936332 w 7880351"/>
                <a:gd name="connsiteY259" fmla="*/ 6716713 h 6858000"/>
                <a:gd name="connsiteX260" fmla="*/ 4922838 w 7880351"/>
                <a:gd name="connsiteY260" fmla="*/ 6740525 h 6858000"/>
                <a:gd name="connsiteX261" fmla="*/ 4906963 w 7880351"/>
                <a:gd name="connsiteY261" fmla="*/ 6760369 h 6858000"/>
                <a:gd name="connsiteX262" fmla="*/ 4890294 w 7880351"/>
                <a:gd name="connsiteY262" fmla="*/ 6778625 h 6858000"/>
                <a:gd name="connsiteX263" fmla="*/ 4869657 w 7880351"/>
                <a:gd name="connsiteY263" fmla="*/ 6797675 h 6858000"/>
                <a:gd name="connsiteX264" fmla="*/ 4849813 w 7880351"/>
                <a:gd name="connsiteY264" fmla="*/ 6812756 h 6858000"/>
                <a:gd name="connsiteX265" fmla="*/ 4827588 w 7880351"/>
                <a:gd name="connsiteY265" fmla="*/ 6825456 h 6858000"/>
                <a:gd name="connsiteX266" fmla="*/ 4804569 w 7880351"/>
                <a:gd name="connsiteY266" fmla="*/ 6838156 h 6858000"/>
                <a:gd name="connsiteX267" fmla="*/ 4779963 w 7880351"/>
                <a:gd name="connsiteY267" fmla="*/ 6845300 h 6858000"/>
                <a:gd name="connsiteX268" fmla="*/ 4753769 w 7880351"/>
                <a:gd name="connsiteY268" fmla="*/ 6853238 h 6858000"/>
                <a:gd name="connsiteX269" fmla="*/ 4726782 w 7880351"/>
                <a:gd name="connsiteY269" fmla="*/ 6856413 h 6858000"/>
                <a:gd name="connsiteX270" fmla="*/ 4699000 w 7880351"/>
                <a:gd name="connsiteY270" fmla="*/ 6858000 h 6858000"/>
                <a:gd name="connsiteX271" fmla="*/ 4671219 w 7880351"/>
                <a:gd name="connsiteY271" fmla="*/ 6856413 h 6858000"/>
                <a:gd name="connsiteX272" fmla="*/ 4645025 w 7880351"/>
                <a:gd name="connsiteY272" fmla="*/ 6853238 h 6858000"/>
                <a:gd name="connsiteX273" fmla="*/ 4618832 w 7880351"/>
                <a:gd name="connsiteY273" fmla="*/ 6845300 h 6858000"/>
                <a:gd name="connsiteX274" fmla="*/ 4593432 w 7880351"/>
                <a:gd name="connsiteY274" fmla="*/ 6838156 h 6858000"/>
                <a:gd name="connsiteX275" fmla="*/ 4570413 w 7880351"/>
                <a:gd name="connsiteY275" fmla="*/ 6825456 h 6858000"/>
                <a:gd name="connsiteX276" fmla="*/ 4548982 w 7880351"/>
                <a:gd name="connsiteY276" fmla="*/ 6812756 h 6858000"/>
                <a:gd name="connsiteX277" fmla="*/ 4528344 w 7880351"/>
                <a:gd name="connsiteY277" fmla="*/ 6797675 h 6858000"/>
                <a:gd name="connsiteX278" fmla="*/ 4508500 w 7880351"/>
                <a:gd name="connsiteY278" fmla="*/ 6778625 h 6858000"/>
                <a:gd name="connsiteX279" fmla="*/ 4491038 w 7880351"/>
                <a:gd name="connsiteY279" fmla="*/ 6760369 h 6858000"/>
                <a:gd name="connsiteX280" fmla="*/ 4475957 w 7880351"/>
                <a:gd name="connsiteY280" fmla="*/ 6740525 h 6858000"/>
                <a:gd name="connsiteX281" fmla="*/ 4461669 w 7880351"/>
                <a:gd name="connsiteY281" fmla="*/ 6716713 h 6858000"/>
                <a:gd name="connsiteX282" fmla="*/ 4451350 w 7880351"/>
                <a:gd name="connsiteY282" fmla="*/ 6693694 h 6858000"/>
                <a:gd name="connsiteX283" fmla="*/ 4441825 w 7880351"/>
                <a:gd name="connsiteY283" fmla="*/ 6669088 h 6858000"/>
                <a:gd name="connsiteX284" fmla="*/ 4435475 w 7880351"/>
                <a:gd name="connsiteY284" fmla="*/ 6643688 h 6858000"/>
                <a:gd name="connsiteX285" fmla="*/ 4430713 w 7880351"/>
                <a:gd name="connsiteY285" fmla="*/ 6615906 h 6858000"/>
                <a:gd name="connsiteX286" fmla="*/ 4429125 w 7880351"/>
                <a:gd name="connsiteY286" fmla="*/ 6589713 h 6858000"/>
                <a:gd name="connsiteX287" fmla="*/ 4429125 w 7880351"/>
                <a:gd name="connsiteY287" fmla="*/ 4438650 h 6858000"/>
                <a:gd name="connsiteX288" fmla="*/ 4140994 w 7880351"/>
                <a:gd name="connsiteY288" fmla="*/ 4438650 h 6858000"/>
                <a:gd name="connsiteX289" fmla="*/ 4140994 w 7880351"/>
                <a:gd name="connsiteY289" fmla="*/ 6589713 h 6858000"/>
                <a:gd name="connsiteX290" fmla="*/ 4139407 w 7880351"/>
                <a:gd name="connsiteY290" fmla="*/ 6615906 h 6858000"/>
                <a:gd name="connsiteX291" fmla="*/ 4136232 w 7880351"/>
                <a:gd name="connsiteY291" fmla="*/ 6643688 h 6858000"/>
                <a:gd name="connsiteX292" fmla="*/ 4129882 w 7880351"/>
                <a:gd name="connsiteY292" fmla="*/ 6669088 h 6858000"/>
                <a:gd name="connsiteX293" fmla="*/ 4121150 w 7880351"/>
                <a:gd name="connsiteY293" fmla="*/ 6693694 h 6858000"/>
                <a:gd name="connsiteX294" fmla="*/ 4108450 w 7880351"/>
                <a:gd name="connsiteY294" fmla="*/ 6716713 h 6858000"/>
                <a:gd name="connsiteX295" fmla="*/ 4095750 w 7880351"/>
                <a:gd name="connsiteY295" fmla="*/ 6740525 h 6858000"/>
                <a:gd name="connsiteX296" fmla="*/ 4080669 w 7880351"/>
                <a:gd name="connsiteY296" fmla="*/ 6760369 h 6858000"/>
                <a:gd name="connsiteX297" fmla="*/ 4063207 w 7880351"/>
                <a:gd name="connsiteY297" fmla="*/ 6778625 h 6858000"/>
                <a:gd name="connsiteX298" fmla="*/ 4043363 w 7880351"/>
                <a:gd name="connsiteY298" fmla="*/ 6797675 h 6858000"/>
                <a:gd name="connsiteX299" fmla="*/ 4022725 w 7880351"/>
                <a:gd name="connsiteY299" fmla="*/ 6812756 h 6858000"/>
                <a:gd name="connsiteX300" fmla="*/ 4001294 w 7880351"/>
                <a:gd name="connsiteY300" fmla="*/ 6825456 h 6858000"/>
                <a:gd name="connsiteX301" fmla="*/ 3976688 w 7880351"/>
                <a:gd name="connsiteY301" fmla="*/ 6838156 h 6858000"/>
                <a:gd name="connsiteX302" fmla="*/ 3952082 w 7880351"/>
                <a:gd name="connsiteY302" fmla="*/ 6845300 h 6858000"/>
                <a:gd name="connsiteX303" fmla="*/ 3926682 w 7880351"/>
                <a:gd name="connsiteY303" fmla="*/ 6853238 h 6858000"/>
                <a:gd name="connsiteX304" fmla="*/ 3900488 w 7880351"/>
                <a:gd name="connsiteY304" fmla="*/ 6856413 h 6858000"/>
                <a:gd name="connsiteX305" fmla="*/ 3872707 w 7880351"/>
                <a:gd name="connsiteY305" fmla="*/ 6858000 h 6858000"/>
                <a:gd name="connsiteX306" fmla="*/ 3844925 w 7880351"/>
                <a:gd name="connsiteY306" fmla="*/ 6856413 h 6858000"/>
                <a:gd name="connsiteX307" fmla="*/ 3818732 w 7880351"/>
                <a:gd name="connsiteY307" fmla="*/ 6853238 h 6858000"/>
                <a:gd name="connsiteX308" fmla="*/ 3791744 w 7880351"/>
                <a:gd name="connsiteY308" fmla="*/ 6845300 h 6858000"/>
                <a:gd name="connsiteX309" fmla="*/ 3767138 w 7880351"/>
                <a:gd name="connsiteY309" fmla="*/ 6838156 h 6858000"/>
                <a:gd name="connsiteX310" fmla="*/ 3744119 w 7880351"/>
                <a:gd name="connsiteY310" fmla="*/ 6825456 h 6858000"/>
                <a:gd name="connsiteX311" fmla="*/ 3722688 w 7880351"/>
                <a:gd name="connsiteY311" fmla="*/ 6812756 h 6858000"/>
                <a:gd name="connsiteX312" fmla="*/ 3700463 w 7880351"/>
                <a:gd name="connsiteY312" fmla="*/ 6797675 h 6858000"/>
                <a:gd name="connsiteX313" fmla="*/ 3682207 w 7880351"/>
                <a:gd name="connsiteY313" fmla="*/ 6778625 h 6858000"/>
                <a:gd name="connsiteX314" fmla="*/ 3664744 w 7880351"/>
                <a:gd name="connsiteY314" fmla="*/ 6760369 h 6858000"/>
                <a:gd name="connsiteX315" fmla="*/ 3649663 w 7880351"/>
                <a:gd name="connsiteY315" fmla="*/ 6740525 h 6858000"/>
                <a:gd name="connsiteX316" fmla="*/ 3635375 w 7880351"/>
                <a:gd name="connsiteY316" fmla="*/ 6716713 h 6858000"/>
                <a:gd name="connsiteX317" fmla="*/ 3624263 w 7880351"/>
                <a:gd name="connsiteY317" fmla="*/ 6693694 h 6858000"/>
                <a:gd name="connsiteX318" fmla="*/ 3615532 w 7880351"/>
                <a:gd name="connsiteY318" fmla="*/ 6669088 h 6858000"/>
                <a:gd name="connsiteX319" fmla="*/ 3609182 w 7880351"/>
                <a:gd name="connsiteY319" fmla="*/ 6643688 h 6858000"/>
                <a:gd name="connsiteX320" fmla="*/ 3604419 w 7880351"/>
                <a:gd name="connsiteY320" fmla="*/ 6615906 h 6858000"/>
                <a:gd name="connsiteX321" fmla="*/ 3602832 w 7880351"/>
                <a:gd name="connsiteY321" fmla="*/ 6589713 h 6858000"/>
                <a:gd name="connsiteX322" fmla="*/ 3602832 w 7880351"/>
                <a:gd name="connsiteY322" fmla="*/ 4438650 h 6858000"/>
                <a:gd name="connsiteX323" fmla="*/ 3602832 w 7880351"/>
                <a:gd name="connsiteY323" fmla="*/ 3925094 h 6858000"/>
                <a:gd name="connsiteX324" fmla="*/ 3602832 w 7880351"/>
                <a:gd name="connsiteY324" fmla="*/ 2144713 h 6858000"/>
                <a:gd name="connsiteX325" fmla="*/ 1989931 w 7880351"/>
                <a:gd name="connsiteY325" fmla="*/ 531813 h 6858000"/>
                <a:gd name="connsiteX326" fmla="*/ 1971676 w 7880351"/>
                <a:gd name="connsiteY326" fmla="*/ 511969 h 6858000"/>
                <a:gd name="connsiteX327" fmla="*/ 1955800 w 7880351"/>
                <a:gd name="connsiteY327" fmla="*/ 489744 h 6858000"/>
                <a:gd name="connsiteX328" fmla="*/ 1942306 w 7880351"/>
                <a:gd name="connsiteY328" fmla="*/ 466725 h 6858000"/>
                <a:gd name="connsiteX329" fmla="*/ 1931194 w 7880351"/>
                <a:gd name="connsiteY329" fmla="*/ 442119 h 6858000"/>
                <a:gd name="connsiteX330" fmla="*/ 1923257 w 7880351"/>
                <a:gd name="connsiteY330" fmla="*/ 417513 h 6858000"/>
                <a:gd name="connsiteX331" fmla="*/ 1917700 w 7880351"/>
                <a:gd name="connsiteY331" fmla="*/ 392113 h 6858000"/>
                <a:gd name="connsiteX332" fmla="*/ 1912938 w 7880351"/>
                <a:gd name="connsiteY332" fmla="*/ 367507 h 6858000"/>
                <a:gd name="connsiteX333" fmla="*/ 1911351 w 7880351"/>
                <a:gd name="connsiteY333" fmla="*/ 341313 h 6858000"/>
                <a:gd name="connsiteX334" fmla="*/ 1912938 w 7880351"/>
                <a:gd name="connsiteY334" fmla="*/ 315119 h 6858000"/>
                <a:gd name="connsiteX335" fmla="*/ 1917700 w 7880351"/>
                <a:gd name="connsiteY335" fmla="*/ 289719 h 6858000"/>
                <a:gd name="connsiteX336" fmla="*/ 1923257 w 7880351"/>
                <a:gd name="connsiteY336" fmla="*/ 265113 h 6858000"/>
                <a:gd name="connsiteX337" fmla="*/ 1931194 w 7880351"/>
                <a:gd name="connsiteY337" fmla="*/ 240506 h 6858000"/>
                <a:gd name="connsiteX338" fmla="*/ 1942306 w 7880351"/>
                <a:gd name="connsiteY338" fmla="*/ 215900 h 6858000"/>
                <a:gd name="connsiteX339" fmla="*/ 1955800 w 7880351"/>
                <a:gd name="connsiteY339" fmla="*/ 193675 h 6858000"/>
                <a:gd name="connsiteX340" fmla="*/ 1971676 w 7880351"/>
                <a:gd name="connsiteY340" fmla="*/ 172244 h 6858000"/>
                <a:gd name="connsiteX341" fmla="*/ 1989931 w 7880351"/>
                <a:gd name="connsiteY341" fmla="*/ 150813 h 6858000"/>
                <a:gd name="connsiteX342" fmla="*/ 2010569 w 7880351"/>
                <a:gd name="connsiteY342" fmla="*/ 131763 h 6858000"/>
                <a:gd name="connsiteX343" fmla="*/ 2033588 w 7880351"/>
                <a:gd name="connsiteY343" fmla="*/ 116681 h 6858000"/>
                <a:gd name="connsiteX344" fmla="*/ 2055019 w 7880351"/>
                <a:gd name="connsiteY344" fmla="*/ 102394 h 6858000"/>
                <a:gd name="connsiteX345" fmla="*/ 2080419 w 7880351"/>
                <a:gd name="connsiteY345" fmla="*/ 91281 h 6858000"/>
                <a:gd name="connsiteX346" fmla="*/ 2105025 w 7880351"/>
                <a:gd name="connsiteY346" fmla="*/ 84138 h 6858000"/>
                <a:gd name="connsiteX347" fmla="*/ 2129632 w 7880351"/>
                <a:gd name="connsiteY347" fmla="*/ 77788 h 6858000"/>
                <a:gd name="connsiteX348" fmla="*/ 4286648 w 7880351"/>
                <a:gd name="connsiteY348" fmla="*/ 0 h 6858000"/>
                <a:gd name="connsiteX349" fmla="*/ 4320759 w 7880351"/>
                <a:gd name="connsiteY349" fmla="*/ 1587 h 6858000"/>
                <a:gd name="connsiteX350" fmla="*/ 4354870 w 7880351"/>
                <a:gd name="connsiteY350" fmla="*/ 4760 h 6858000"/>
                <a:gd name="connsiteX351" fmla="*/ 4387394 w 7880351"/>
                <a:gd name="connsiteY351" fmla="*/ 7933 h 6858000"/>
                <a:gd name="connsiteX352" fmla="*/ 4419918 w 7880351"/>
                <a:gd name="connsiteY352" fmla="*/ 14279 h 6858000"/>
                <a:gd name="connsiteX353" fmla="*/ 4452442 w 7880351"/>
                <a:gd name="connsiteY353" fmla="*/ 21419 h 6858000"/>
                <a:gd name="connsiteX354" fmla="*/ 4483380 w 7880351"/>
                <a:gd name="connsiteY354" fmla="*/ 30938 h 6858000"/>
                <a:gd name="connsiteX355" fmla="*/ 4514317 w 7880351"/>
                <a:gd name="connsiteY355" fmla="*/ 40457 h 6858000"/>
                <a:gd name="connsiteX356" fmla="*/ 4543669 w 7880351"/>
                <a:gd name="connsiteY356" fmla="*/ 52356 h 6858000"/>
                <a:gd name="connsiteX357" fmla="*/ 4573020 w 7880351"/>
                <a:gd name="connsiteY357" fmla="*/ 65049 h 6858000"/>
                <a:gd name="connsiteX358" fmla="*/ 4600784 w 7880351"/>
                <a:gd name="connsiteY358" fmla="*/ 80914 h 6858000"/>
                <a:gd name="connsiteX359" fmla="*/ 4628549 w 7880351"/>
                <a:gd name="connsiteY359" fmla="*/ 95986 h 6858000"/>
                <a:gd name="connsiteX360" fmla="*/ 4655520 w 7880351"/>
                <a:gd name="connsiteY360" fmla="*/ 113438 h 6858000"/>
                <a:gd name="connsiteX361" fmla="*/ 4681698 w 7880351"/>
                <a:gd name="connsiteY361" fmla="*/ 131683 h 6858000"/>
                <a:gd name="connsiteX362" fmla="*/ 4706289 w 7880351"/>
                <a:gd name="connsiteY362" fmla="*/ 151515 h 6858000"/>
                <a:gd name="connsiteX363" fmla="*/ 4729294 w 7880351"/>
                <a:gd name="connsiteY363" fmla="*/ 172140 h 6858000"/>
                <a:gd name="connsiteX364" fmla="*/ 4753093 w 7880351"/>
                <a:gd name="connsiteY364" fmla="*/ 193559 h 6858000"/>
                <a:gd name="connsiteX365" fmla="*/ 4774511 w 7880351"/>
                <a:gd name="connsiteY365" fmla="*/ 217357 h 6858000"/>
                <a:gd name="connsiteX366" fmla="*/ 4794343 w 7880351"/>
                <a:gd name="connsiteY366" fmla="*/ 240362 h 6858000"/>
                <a:gd name="connsiteX367" fmla="*/ 4814968 w 7880351"/>
                <a:gd name="connsiteY367" fmla="*/ 264953 h 6858000"/>
                <a:gd name="connsiteX368" fmla="*/ 4833213 w 7880351"/>
                <a:gd name="connsiteY368" fmla="*/ 291131 h 6858000"/>
                <a:gd name="connsiteX369" fmla="*/ 4850665 w 7880351"/>
                <a:gd name="connsiteY369" fmla="*/ 318103 h 6858000"/>
                <a:gd name="connsiteX370" fmla="*/ 4865737 w 7880351"/>
                <a:gd name="connsiteY370" fmla="*/ 345867 h 6858000"/>
                <a:gd name="connsiteX371" fmla="*/ 4881603 w 7880351"/>
                <a:gd name="connsiteY371" fmla="*/ 373632 h 6858000"/>
                <a:gd name="connsiteX372" fmla="*/ 4893502 w 7880351"/>
                <a:gd name="connsiteY372" fmla="*/ 402983 h 6858000"/>
                <a:gd name="connsiteX373" fmla="*/ 4906194 w 7880351"/>
                <a:gd name="connsiteY373" fmla="*/ 432334 h 6858000"/>
                <a:gd name="connsiteX374" fmla="*/ 4915714 w 7880351"/>
                <a:gd name="connsiteY374" fmla="*/ 463272 h 6858000"/>
                <a:gd name="connsiteX375" fmla="*/ 4925233 w 7880351"/>
                <a:gd name="connsiteY375" fmla="*/ 494209 h 6858000"/>
                <a:gd name="connsiteX376" fmla="*/ 4932372 w 7880351"/>
                <a:gd name="connsiteY376" fmla="*/ 526733 h 6858000"/>
                <a:gd name="connsiteX377" fmla="*/ 4938718 w 7880351"/>
                <a:gd name="connsiteY377" fmla="*/ 559258 h 6858000"/>
                <a:gd name="connsiteX378" fmla="*/ 4941892 w 7880351"/>
                <a:gd name="connsiteY378" fmla="*/ 591782 h 6858000"/>
                <a:gd name="connsiteX379" fmla="*/ 4945065 w 7880351"/>
                <a:gd name="connsiteY379" fmla="*/ 625893 h 6858000"/>
                <a:gd name="connsiteX380" fmla="*/ 4946651 w 7880351"/>
                <a:gd name="connsiteY380" fmla="*/ 660003 h 6858000"/>
                <a:gd name="connsiteX381" fmla="*/ 4945065 w 7880351"/>
                <a:gd name="connsiteY381" fmla="*/ 694114 h 6858000"/>
                <a:gd name="connsiteX382" fmla="*/ 4941892 w 7880351"/>
                <a:gd name="connsiteY382" fmla="*/ 726638 h 6858000"/>
                <a:gd name="connsiteX383" fmla="*/ 4938718 w 7880351"/>
                <a:gd name="connsiteY383" fmla="*/ 759162 h 6858000"/>
                <a:gd name="connsiteX384" fmla="*/ 4932372 w 7880351"/>
                <a:gd name="connsiteY384" fmla="*/ 791687 h 6858000"/>
                <a:gd name="connsiteX385" fmla="*/ 4925233 w 7880351"/>
                <a:gd name="connsiteY385" fmla="*/ 824211 h 6858000"/>
                <a:gd name="connsiteX386" fmla="*/ 4915714 w 7880351"/>
                <a:gd name="connsiteY386" fmla="*/ 855942 h 6858000"/>
                <a:gd name="connsiteX387" fmla="*/ 4906194 w 7880351"/>
                <a:gd name="connsiteY387" fmla="*/ 886879 h 6858000"/>
                <a:gd name="connsiteX388" fmla="*/ 4893502 w 7880351"/>
                <a:gd name="connsiteY388" fmla="*/ 916230 h 6858000"/>
                <a:gd name="connsiteX389" fmla="*/ 4881603 w 7880351"/>
                <a:gd name="connsiteY389" fmla="*/ 945582 h 6858000"/>
                <a:gd name="connsiteX390" fmla="*/ 4865737 w 7880351"/>
                <a:gd name="connsiteY390" fmla="*/ 973346 h 6858000"/>
                <a:gd name="connsiteX391" fmla="*/ 4850665 w 7880351"/>
                <a:gd name="connsiteY391" fmla="*/ 1001111 h 6858000"/>
                <a:gd name="connsiteX392" fmla="*/ 4833213 w 7880351"/>
                <a:gd name="connsiteY392" fmla="*/ 1027289 h 6858000"/>
                <a:gd name="connsiteX393" fmla="*/ 4814968 w 7880351"/>
                <a:gd name="connsiteY393" fmla="*/ 1054260 h 6858000"/>
                <a:gd name="connsiteX394" fmla="*/ 4794343 w 7880351"/>
                <a:gd name="connsiteY394" fmla="*/ 1078852 h 6858000"/>
                <a:gd name="connsiteX395" fmla="*/ 4774511 w 7880351"/>
                <a:gd name="connsiteY395" fmla="*/ 1103443 h 6858000"/>
                <a:gd name="connsiteX396" fmla="*/ 4753093 w 7880351"/>
                <a:gd name="connsiteY396" fmla="*/ 1125655 h 6858000"/>
                <a:gd name="connsiteX397" fmla="*/ 4729294 w 7880351"/>
                <a:gd name="connsiteY397" fmla="*/ 1147073 h 6858000"/>
                <a:gd name="connsiteX398" fmla="*/ 4706289 w 7880351"/>
                <a:gd name="connsiteY398" fmla="*/ 1168491 h 6858000"/>
                <a:gd name="connsiteX399" fmla="*/ 4681698 w 7880351"/>
                <a:gd name="connsiteY399" fmla="*/ 1187530 h 6858000"/>
                <a:gd name="connsiteX400" fmla="*/ 4655520 w 7880351"/>
                <a:gd name="connsiteY400" fmla="*/ 1205775 h 6858000"/>
                <a:gd name="connsiteX401" fmla="*/ 4628549 w 7880351"/>
                <a:gd name="connsiteY401" fmla="*/ 1223227 h 6858000"/>
                <a:gd name="connsiteX402" fmla="*/ 4600784 w 7880351"/>
                <a:gd name="connsiteY402" fmla="*/ 1239886 h 6858000"/>
                <a:gd name="connsiteX403" fmla="*/ 4573020 w 7880351"/>
                <a:gd name="connsiteY403" fmla="*/ 1254165 h 6858000"/>
                <a:gd name="connsiteX404" fmla="*/ 4543669 w 7880351"/>
                <a:gd name="connsiteY404" fmla="*/ 1266064 h 6858000"/>
                <a:gd name="connsiteX405" fmla="*/ 4514317 w 7880351"/>
                <a:gd name="connsiteY405" fmla="*/ 1278756 h 6858000"/>
                <a:gd name="connsiteX406" fmla="*/ 4483380 w 7880351"/>
                <a:gd name="connsiteY406" fmla="*/ 1289862 h 6858000"/>
                <a:gd name="connsiteX407" fmla="*/ 4452442 w 7880351"/>
                <a:gd name="connsiteY407" fmla="*/ 1297002 h 6858000"/>
                <a:gd name="connsiteX408" fmla="*/ 4419918 w 7880351"/>
                <a:gd name="connsiteY408" fmla="*/ 1304934 h 6858000"/>
                <a:gd name="connsiteX409" fmla="*/ 4387394 w 7880351"/>
                <a:gd name="connsiteY409" fmla="*/ 1311281 h 6858000"/>
                <a:gd name="connsiteX410" fmla="*/ 4354870 w 7880351"/>
                <a:gd name="connsiteY410" fmla="*/ 1316040 h 6858000"/>
                <a:gd name="connsiteX411" fmla="*/ 4320759 w 7880351"/>
                <a:gd name="connsiteY411" fmla="*/ 1317627 h 6858000"/>
                <a:gd name="connsiteX412" fmla="*/ 4286648 w 7880351"/>
                <a:gd name="connsiteY412" fmla="*/ 1319213 h 6858000"/>
                <a:gd name="connsiteX413" fmla="*/ 4254124 w 7880351"/>
                <a:gd name="connsiteY413" fmla="*/ 1317627 h 6858000"/>
                <a:gd name="connsiteX414" fmla="*/ 4220013 w 7880351"/>
                <a:gd name="connsiteY414" fmla="*/ 1316040 h 6858000"/>
                <a:gd name="connsiteX415" fmla="*/ 4187489 w 7880351"/>
                <a:gd name="connsiteY415" fmla="*/ 1311281 h 6858000"/>
                <a:gd name="connsiteX416" fmla="*/ 4154965 w 7880351"/>
                <a:gd name="connsiteY416" fmla="*/ 1304934 h 6858000"/>
                <a:gd name="connsiteX417" fmla="*/ 4122441 w 7880351"/>
                <a:gd name="connsiteY417" fmla="*/ 1297002 h 6858000"/>
                <a:gd name="connsiteX418" fmla="*/ 4090710 w 7880351"/>
                <a:gd name="connsiteY418" fmla="*/ 1289862 h 6858000"/>
                <a:gd name="connsiteX419" fmla="*/ 4059772 w 7880351"/>
                <a:gd name="connsiteY419" fmla="*/ 1278756 h 6858000"/>
                <a:gd name="connsiteX420" fmla="*/ 4030421 w 7880351"/>
                <a:gd name="connsiteY420" fmla="*/ 1266064 h 6858000"/>
                <a:gd name="connsiteX421" fmla="*/ 4001070 w 7880351"/>
                <a:gd name="connsiteY421" fmla="*/ 1254165 h 6858000"/>
                <a:gd name="connsiteX422" fmla="*/ 3973305 w 7880351"/>
                <a:gd name="connsiteY422" fmla="*/ 1239886 h 6858000"/>
                <a:gd name="connsiteX423" fmla="*/ 3945541 w 7880351"/>
                <a:gd name="connsiteY423" fmla="*/ 1223227 h 6858000"/>
                <a:gd name="connsiteX424" fmla="*/ 3919363 w 7880351"/>
                <a:gd name="connsiteY424" fmla="*/ 1205775 h 6858000"/>
                <a:gd name="connsiteX425" fmla="*/ 3892391 w 7880351"/>
                <a:gd name="connsiteY425" fmla="*/ 1187530 h 6858000"/>
                <a:gd name="connsiteX426" fmla="*/ 3867800 w 7880351"/>
                <a:gd name="connsiteY426" fmla="*/ 1168491 h 6858000"/>
                <a:gd name="connsiteX427" fmla="*/ 3844795 w 7880351"/>
                <a:gd name="connsiteY427" fmla="*/ 1147073 h 6858000"/>
                <a:gd name="connsiteX428" fmla="*/ 3821790 w 7880351"/>
                <a:gd name="connsiteY428" fmla="*/ 1125655 h 6858000"/>
                <a:gd name="connsiteX429" fmla="*/ 3799578 w 7880351"/>
                <a:gd name="connsiteY429" fmla="*/ 1103443 h 6858000"/>
                <a:gd name="connsiteX430" fmla="*/ 3778160 w 7880351"/>
                <a:gd name="connsiteY430" fmla="*/ 1078852 h 6858000"/>
                <a:gd name="connsiteX431" fmla="*/ 3759122 w 7880351"/>
                <a:gd name="connsiteY431" fmla="*/ 1054260 h 6858000"/>
                <a:gd name="connsiteX432" fmla="*/ 3740876 w 7880351"/>
                <a:gd name="connsiteY432" fmla="*/ 1027289 h 6858000"/>
                <a:gd name="connsiteX433" fmla="*/ 3724218 w 7880351"/>
                <a:gd name="connsiteY433" fmla="*/ 1001111 h 6858000"/>
                <a:gd name="connsiteX434" fmla="*/ 3708352 w 7880351"/>
                <a:gd name="connsiteY434" fmla="*/ 973346 h 6858000"/>
                <a:gd name="connsiteX435" fmla="*/ 3692487 w 7880351"/>
                <a:gd name="connsiteY435" fmla="*/ 945582 h 6858000"/>
                <a:gd name="connsiteX436" fmla="*/ 3680588 w 7880351"/>
                <a:gd name="connsiteY436" fmla="*/ 916230 h 6858000"/>
                <a:gd name="connsiteX437" fmla="*/ 3667895 w 7880351"/>
                <a:gd name="connsiteY437" fmla="*/ 886879 h 6858000"/>
                <a:gd name="connsiteX438" fmla="*/ 3656789 w 7880351"/>
                <a:gd name="connsiteY438" fmla="*/ 855942 h 6858000"/>
                <a:gd name="connsiteX439" fmla="*/ 3649650 w 7880351"/>
                <a:gd name="connsiteY439" fmla="*/ 824211 h 6858000"/>
                <a:gd name="connsiteX440" fmla="*/ 3641717 w 7880351"/>
                <a:gd name="connsiteY440" fmla="*/ 791687 h 6858000"/>
                <a:gd name="connsiteX441" fmla="*/ 3635371 w 7880351"/>
                <a:gd name="connsiteY441" fmla="*/ 759162 h 6858000"/>
                <a:gd name="connsiteX442" fmla="*/ 3630611 w 7880351"/>
                <a:gd name="connsiteY442" fmla="*/ 726638 h 6858000"/>
                <a:gd name="connsiteX443" fmla="*/ 3629025 w 7880351"/>
                <a:gd name="connsiteY443" fmla="*/ 694114 h 6858000"/>
                <a:gd name="connsiteX444" fmla="*/ 3627438 w 7880351"/>
                <a:gd name="connsiteY444" fmla="*/ 660003 h 6858000"/>
                <a:gd name="connsiteX445" fmla="*/ 3629025 w 7880351"/>
                <a:gd name="connsiteY445" fmla="*/ 625893 h 6858000"/>
                <a:gd name="connsiteX446" fmla="*/ 3630611 w 7880351"/>
                <a:gd name="connsiteY446" fmla="*/ 591782 h 6858000"/>
                <a:gd name="connsiteX447" fmla="*/ 3635371 w 7880351"/>
                <a:gd name="connsiteY447" fmla="*/ 559258 h 6858000"/>
                <a:gd name="connsiteX448" fmla="*/ 3641717 w 7880351"/>
                <a:gd name="connsiteY448" fmla="*/ 526733 h 6858000"/>
                <a:gd name="connsiteX449" fmla="*/ 3649650 w 7880351"/>
                <a:gd name="connsiteY449" fmla="*/ 494209 h 6858000"/>
                <a:gd name="connsiteX450" fmla="*/ 3656789 w 7880351"/>
                <a:gd name="connsiteY450" fmla="*/ 463272 h 6858000"/>
                <a:gd name="connsiteX451" fmla="*/ 3667895 w 7880351"/>
                <a:gd name="connsiteY451" fmla="*/ 432334 h 6858000"/>
                <a:gd name="connsiteX452" fmla="*/ 3680588 w 7880351"/>
                <a:gd name="connsiteY452" fmla="*/ 402983 h 6858000"/>
                <a:gd name="connsiteX453" fmla="*/ 3692487 w 7880351"/>
                <a:gd name="connsiteY453" fmla="*/ 373632 h 6858000"/>
                <a:gd name="connsiteX454" fmla="*/ 3708352 w 7880351"/>
                <a:gd name="connsiteY454" fmla="*/ 345867 h 6858000"/>
                <a:gd name="connsiteX455" fmla="*/ 3724218 w 7880351"/>
                <a:gd name="connsiteY455" fmla="*/ 318103 h 6858000"/>
                <a:gd name="connsiteX456" fmla="*/ 3740876 w 7880351"/>
                <a:gd name="connsiteY456" fmla="*/ 291131 h 6858000"/>
                <a:gd name="connsiteX457" fmla="*/ 3759122 w 7880351"/>
                <a:gd name="connsiteY457" fmla="*/ 264953 h 6858000"/>
                <a:gd name="connsiteX458" fmla="*/ 3778160 w 7880351"/>
                <a:gd name="connsiteY458" fmla="*/ 240362 h 6858000"/>
                <a:gd name="connsiteX459" fmla="*/ 3799578 w 7880351"/>
                <a:gd name="connsiteY459" fmla="*/ 217357 h 6858000"/>
                <a:gd name="connsiteX460" fmla="*/ 3821790 w 7880351"/>
                <a:gd name="connsiteY460" fmla="*/ 193559 h 6858000"/>
                <a:gd name="connsiteX461" fmla="*/ 3844795 w 7880351"/>
                <a:gd name="connsiteY461" fmla="*/ 172140 h 6858000"/>
                <a:gd name="connsiteX462" fmla="*/ 3867800 w 7880351"/>
                <a:gd name="connsiteY462" fmla="*/ 151515 h 6858000"/>
                <a:gd name="connsiteX463" fmla="*/ 3892391 w 7880351"/>
                <a:gd name="connsiteY463" fmla="*/ 131683 h 6858000"/>
                <a:gd name="connsiteX464" fmla="*/ 3919363 w 7880351"/>
                <a:gd name="connsiteY464" fmla="*/ 113438 h 6858000"/>
                <a:gd name="connsiteX465" fmla="*/ 3945541 w 7880351"/>
                <a:gd name="connsiteY465" fmla="*/ 95986 h 6858000"/>
                <a:gd name="connsiteX466" fmla="*/ 3973305 w 7880351"/>
                <a:gd name="connsiteY466" fmla="*/ 80914 h 6858000"/>
                <a:gd name="connsiteX467" fmla="*/ 4001070 w 7880351"/>
                <a:gd name="connsiteY467" fmla="*/ 65049 h 6858000"/>
                <a:gd name="connsiteX468" fmla="*/ 4030421 w 7880351"/>
                <a:gd name="connsiteY468" fmla="*/ 52356 h 6858000"/>
                <a:gd name="connsiteX469" fmla="*/ 4059772 w 7880351"/>
                <a:gd name="connsiteY469" fmla="*/ 40457 h 6858000"/>
                <a:gd name="connsiteX470" fmla="*/ 4090710 w 7880351"/>
                <a:gd name="connsiteY470" fmla="*/ 30938 h 6858000"/>
                <a:gd name="connsiteX471" fmla="*/ 4122441 w 7880351"/>
                <a:gd name="connsiteY471" fmla="*/ 21419 h 6858000"/>
                <a:gd name="connsiteX472" fmla="*/ 4154965 w 7880351"/>
                <a:gd name="connsiteY472" fmla="*/ 14279 h 6858000"/>
                <a:gd name="connsiteX473" fmla="*/ 4187489 w 7880351"/>
                <a:gd name="connsiteY473" fmla="*/ 7933 h 6858000"/>
                <a:gd name="connsiteX474" fmla="*/ 4220013 w 7880351"/>
                <a:gd name="connsiteY474" fmla="*/ 4760 h 6858000"/>
                <a:gd name="connsiteX475" fmla="*/ 4254124 w 7880351"/>
                <a:gd name="connsiteY475" fmla="*/ 158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Lst>
              <a:rect l="l" t="t" r="r" b="b"/>
              <a:pathLst>
                <a:path w="7880351" h="6858000">
                  <a:moveTo>
                    <a:pt x="5202238" y="4306888"/>
                  </a:moveTo>
                  <a:lnTo>
                    <a:pt x="7473951" y="4306888"/>
                  </a:lnTo>
                  <a:lnTo>
                    <a:pt x="7494589" y="4306888"/>
                  </a:lnTo>
                  <a:lnTo>
                    <a:pt x="7516020" y="4308475"/>
                  </a:lnTo>
                  <a:lnTo>
                    <a:pt x="7535863" y="4311648"/>
                  </a:lnTo>
                  <a:lnTo>
                    <a:pt x="7556501" y="4314821"/>
                  </a:lnTo>
                  <a:lnTo>
                    <a:pt x="7574757" y="4319581"/>
                  </a:lnTo>
                  <a:lnTo>
                    <a:pt x="7595395" y="4323548"/>
                  </a:lnTo>
                  <a:lnTo>
                    <a:pt x="7613651" y="4329894"/>
                  </a:lnTo>
                  <a:lnTo>
                    <a:pt x="7631907" y="4337828"/>
                  </a:lnTo>
                  <a:lnTo>
                    <a:pt x="7650957" y="4345761"/>
                  </a:lnTo>
                  <a:lnTo>
                    <a:pt x="7667626" y="4354487"/>
                  </a:lnTo>
                  <a:lnTo>
                    <a:pt x="7685089" y="4365594"/>
                  </a:lnTo>
                  <a:lnTo>
                    <a:pt x="7701757" y="4375113"/>
                  </a:lnTo>
                  <a:lnTo>
                    <a:pt x="7717632" y="4387013"/>
                  </a:lnTo>
                  <a:lnTo>
                    <a:pt x="7732713" y="4399706"/>
                  </a:lnTo>
                  <a:lnTo>
                    <a:pt x="7747001" y="4412399"/>
                  </a:lnTo>
                  <a:lnTo>
                    <a:pt x="7761289" y="4424299"/>
                  </a:lnTo>
                  <a:lnTo>
                    <a:pt x="7774782" y="4440165"/>
                  </a:lnTo>
                  <a:lnTo>
                    <a:pt x="7787482" y="4454445"/>
                  </a:lnTo>
                  <a:lnTo>
                    <a:pt x="7799389" y="4469518"/>
                  </a:lnTo>
                  <a:lnTo>
                    <a:pt x="7810501" y="4485384"/>
                  </a:lnTo>
                  <a:lnTo>
                    <a:pt x="7821613" y="4502044"/>
                  </a:lnTo>
                  <a:lnTo>
                    <a:pt x="7831932" y="4519497"/>
                  </a:lnTo>
                  <a:lnTo>
                    <a:pt x="7839870" y="4536157"/>
                  </a:lnTo>
                  <a:lnTo>
                    <a:pt x="7849395" y="4555196"/>
                  </a:lnTo>
                  <a:lnTo>
                    <a:pt x="7855745" y="4573442"/>
                  </a:lnTo>
                  <a:lnTo>
                    <a:pt x="7862095" y="4591689"/>
                  </a:lnTo>
                  <a:lnTo>
                    <a:pt x="7867651" y="4612315"/>
                  </a:lnTo>
                  <a:lnTo>
                    <a:pt x="7872413" y="4630561"/>
                  </a:lnTo>
                  <a:lnTo>
                    <a:pt x="7875589" y="4651187"/>
                  </a:lnTo>
                  <a:lnTo>
                    <a:pt x="7878763" y="4671020"/>
                  </a:lnTo>
                  <a:lnTo>
                    <a:pt x="7880351" y="4692440"/>
                  </a:lnTo>
                  <a:lnTo>
                    <a:pt x="7880351" y="4713066"/>
                  </a:lnTo>
                  <a:lnTo>
                    <a:pt x="7880351" y="5756276"/>
                  </a:lnTo>
                  <a:lnTo>
                    <a:pt x="7260432" y="5756276"/>
                  </a:lnTo>
                  <a:lnTo>
                    <a:pt x="7260432" y="5154943"/>
                  </a:lnTo>
                  <a:lnTo>
                    <a:pt x="7258845" y="5131143"/>
                  </a:lnTo>
                  <a:lnTo>
                    <a:pt x="7255670" y="5109724"/>
                  </a:lnTo>
                  <a:lnTo>
                    <a:pt x="7250907" y="5086718"/>
                  </a:lnTo>
                  <a:lnTo>
                    <a:pt x="7242970" y="5066091"/>
                  </a:lnTo>
                  <a:lnTo>
                    <a:pt x="7231857" y="5046259"/>
                  </a:lnTo>
                  <a:lnTo>
                    <a:pt x="7221538" y="5027219"/>
                  </a:lnTo>
                  <a:lnTo>
                    <a:pt x="7207251" y="5008973"/>
                  </a:lnTo>
                  <a:lnTo>
                    <a:pt x="7193757" y="4993106"/>
                  </a:lnTo>
                  <a:lnTo>
                    <a:pt x="7176295" y="4978033"/>
                  </a:lnTo>
                  <a:lnTo>
                    <a:pt x="7159626" y="4965340"/>
                  </a:lnTo>
                  <a:lnTo>
                    <a:pt x="7140576" y="4955027"/>
                  </a:lnTo>
                  <a:lnTo>
                    <a:pt x="7120732" y="4943921"/>
                  </a:lnTo>
                  <a:lnTo>
                    <a:pt x="7098507" y="4935988"/>
                  </a:lnTo>
                  <a:lnTo>
                    <a:pt x="7077076" y="4931228"/>
                  </a:lnTo>
                  <a:lnTo>
                    <a:pt x="7055645" y="4926468"/>
                  </a:lnTo>
                  <a:lnTo>
                    <a:pt x="7031832" y="4926468"/>
                  </a:lnTo>
                  <a:lnTo>
                    <a:pt x="5202238" y="4926468"/>
                  </a:lnTo>
                  <a:close/>
                  <a:moveTo>
                    <a:pt x="5202238" y="2654300"/>
                  </a:moveTo>
                  <a:lnTo>
                    <a:pt x="7353301" y="2654300"/>
                  </a:lnTo>
                  <a:lnTo>
                    <a:pt x="7381082" y="2655888"/>
                  </a:lnTo>
                  <a:lnTo>
                    <a:pt x="7407276" y="2657476"/>
                  </a:lnTo>
                  <a:lnTo>
                    <a:pt x="7433470" y="2660651"/>
                  </a:lnTo>
                  <a:lnTo>
                    <a:pt x="7460457" y="2665413"/>
                  </a:lnTo>
                  <a:lnTo>
                    <a:pt x="7485063" y="2671763"/>
                  </a:lnTo>
                  <a:lnTo>
                    <a:pt x="7509670" y="2677319"/>
                  </a:lnTo>
                  <a:lnTo>
                    <a:pt x="7534276" y="2686844"/>
                  </a:lnTo>
                  <a:lnTo>
                    <a:pt x="7559676" y="2696369"/>
                  </a:lnTo>
                  <a:lnTo>
                    <a:pt x="7582695" y="2706688"/>
                  </a:lnTo>
                  <a:lnTo>
                    <a:pt x="7604126" y="2717801"/>
                  </a:lnTo>
                  <a:lnTo>
                    <a:pt x="7627939" y="2730500"/>
                  </a:lnTo>
                  <a:lnTo>
                    <a:pt x="7647782" y="2743994"/>
                  </a:lnTo>
                  <a:lnTo>
                    <a:pt x="7669213" y="2759869"/>
                  </a:lnTo>
                  <a:lnTo>
                    <a:pt x="7689851" y="2774950"/>
                  </a:lnTo>
                  <a:lnTo>
                    <a:pt x="7708107" y="2792413"/>
                  </a:lnTo>
                  <a:lnTo>
                    <a:pt x="7727157" y="2809082"/>
                  </a:lnTo>
                  <a:lnTo>
                    <a:pt x="7743826" y="2828132"/>
                  </a:lnTo>
                  <a:lnTo>
                    <a:pt x="7761289" y="2846388"/>
                  </a:lnTo>
                  <a:lnTo>
                    <a:pt x="7776370" y="2867025"/>
                  </a:lnTo>
                  <a:lnTo>
                    <a:pt x="7790657" y="2886869"/>
                  </a:lnTo>
                  <a:lnTo>
                    <a:pt x="7804151" y="2909094"/>
                  </a:lnTo>
                  <a:lnTo>
                    <a:pt x="7816851" y="2930525"/>
                  </a:lnTo>
                  <a:lnTo>
                    <a:pt x="7829551" y="2953544"/>
                  </a:lnTo>
                  <a:lnTo>
                    <a:pt x="7839870" y="2976563"/>
                  </a:lnTo>
                  <a:lnTo>
                    <a:pt x="7849395" y="3000375"/>
                  </a:lnTo>
                  <a:lnTo>
                    <a:pt x="7857332" y="3024982"/>
                  </a:lnTo>
                  <a:lnTo>
                    <a:pt x="7864476" y="3049588"/>
                  </a:lnTo>
                  <a:lnTo>
                    <a:pt x="7869239" y="3076576"/>
                  </a:lnTo>
                  <a:lnTo>
                    <a:pt x="7874001" y="3101182"/>
                  </a:lnTo>
                  <a:lnTo>
                    <a:pt x="7878763" y="3128963"/>
                  </a:lnTo>
                  <a:lnTo>
                    <a:pt x="7880351" y="3155157"/>
                  </a:lnTo>
                  <a:lnTo>
                    <a:pt x="7880351" y="3181351"/>
                  </a:lnTo>
                  <a:lnTo>
                    <a:pt x="7880351" y="3925888"/>
                  </a:lnTo>
                  <a:lnTo>
                    <a:pt x="5202238" y="3925888"/>
                  </a:lnTo>
                  <a:close/>
                  <a:moveTo>
                    <a:pt x="3041431" y="2654300"/>
                  </a:moveTo>
                  <a:lnTo>
                    <a:pt x="3371850" y="2654300"/>
                  </a:lnTo>
                  <a:lnTo>
                    <a:pt x="3371850" y="3925888"/>
                  </a:lnTo>
                  <a:lnTo>
                    <a:pt x="2514031" y="3925888"/>
                  </a:lnTo>
                  <a:lnTo>
                    <a:pt x="1350416" y="3925888"/>
                  </a:lnTo>
                  <a:lnTo>
                    <a:pt x="1329765" y="3925888"/>
                  </a:lnTo>
                  <a:lnTo>
                    <a:pt x="1311497" y="3924301"/>
                  </a:lnTo>
                  <a:lnTo>
                    <a:pt x="1292434" y="3922713"/>
                  </a:lnTo>
                  <a:lnTo>
                    <a:pt x="1274166" y="3919538"/>
                  </a:lnTo>
                  <a:lnTo>
                    <a:pt x="1238424" y="3910807"/>
                  </a:lnTo>
                  <a:lnTo>
                    <a:pt x="1204269" y="3898107"/>
                  </a:lnTo>
                  <a:lnTo>
                    <a:pt x="1171704" y="3881438"/>
                  </a:lnTo>
                  <a:lnTo>
                    <a:pt x="1140727" y="3862388"/>
                  </a:lnTo>
                  <a:lnTo>
                    <a:pt x="1112927" y="3842544"/>
                  </a:lnTo>
                  <a:lnTo>
                    <a:pt x="1085922" y="3817144"/>
                  </a:lnTo>
                  <a:lnTo>
                    <a:pt x="1061299" y="3790951"/>
                  </a:lnTo>
                  <a:lnTo>
                    <a:pt x="1041443" y="3763169"/>
                  </a:lnTo>
                  <a:lnTo>
                    <a:pt x="1022380" y="3732213"/>
                  </a:lnTo>
                  <a:lnTo>
                    <a:pt x="1005701" y="3699669"/>
                  </a:lnTo>
                  <a:lnTo>
                    <a:pt x="992992" y="3665538"/>
                  </a:lnTo>
                  <a:lnTo>
                    <a:pt x="984254" y="3629819"/>
                  </a:lnTo>
                  <a:lnTo>
                    <a:pt x="981078" y="3611563"/>
                  </a:lnTo>
                  <a:lnTo>
                    <a:pt x="979489" y="3592513"/>
                  </a:lnTo>
                  <a:lnTo>
                    <a:pt x="977901" y="3574257"/>
                  </a:lnTo>
                  <a:lnTo>
                    <a:pt x="977901" y="3553619"/>
                  </a:lnTo>
                  <a:lnTo>
                    <a:pt x="977901" y="3535363"/>
                  </a:lnTo>
                  <a:lnTo>
                    <a:pt x="979489" y="3516313"/>
                  </a:lnTo>
                  <a:lnTo>
                    <a:pt x="981078" y="3498057"/>
                  </a:lnTo>
                  <a:lnTo>
                    <a:pt x="984254" y="3479800"/>
                  </a:lnTo>
                  <a:lnTo>
                    <a:pt x="992992" y="3444082"/>
                  </a:lnTo>
                  <a:lnTo>
                    <a:pt x="1005701" y="3409951"/>
                  </a:lnTo>
                  <a:lnTo>
                    <a:pt x="1022380" y="3377407"/>
                  </a:lnTo>
                  <a:lnTo>
                    <a:pt x="1041443" y="3345657"/>
                  </a:lnTo>
                  <a:lnTo>
                    <a:pt x="1061299" y="3317875"/>
                  </a:lnTo>
                  <a:lnTo>
                    <a:pt x="1085922" y="3291682"/>
                  </a:lnTo>
                  <a:lnTo>
                    <a:pt x="1112927" y="3267076"/>
                  </a:lnTo>
                  <a:lnTo>
                    <a:pt x="1140727" y="3244851"/>
                  </a:lnTo>
                  <a:lnTo>
                    <a:pt x="1171704" y="3226594"/>
                  </a:lnTo>
                  <a:lnTo>
                    <a:pt x="1204269" y="3211513"/>
                  </a:lnTo>
                  <a:lnTo>
                    <a:pt x="1238424" y="3198813"/>
                  </a:lnTo>
                  <a:lnTo>
                    <a:pt x="1274166" y="3189288"/>
                  </a:lnTo>
                  <a:lnTo>
                    <a:pt x="1292434" y="3186114"/>
                  </a:lnTo>
                  <a:lnTo>
                    <a:pt x="1311497" y="3184526"/>
                  </a:lnTo>
                  <a:lnTo>
                    <a:pt x="1329765" y="3182938"/>
                  </a:lnTo>
                  <a:lnTo>
                    <a:pt x="1350416" y="3181351"/>
                  </a:lnTo>
                  <a:lnTo>
                    <a:pt x="2514031" y="3181351"/>
                  </a:lnTo>
                  <a:lnTo>
                    <a:pt x="2514031" y="3155157"/>
                  </a:lnTo>
                  <a:lnTo>
                    <a:pt x="2517208" y="3128963"/>
                  </a:lnTo>
                  <a:lnTo>
                    <a:pt x="2520386" y="3101182"/>
                  </a:lnTo>
                  <a:lnTo>
                    <a:pt x="2524357" y="3076576"/>
                  </a:lnTo>
                  <a:lnTo>
                    <a:pt x="2530711" y="3049588"/>
                  </a:lnTo>
                  <a:lnTo>
                    <a:pt x="2537065" y="3024982"/>
                  </a:lnTo>
                  <a:lnTo>
                    <a:pt x="2546597" y="3000375"/>
                  </a:lnTo>
                  <a:lnTo>
                    <a:pt x="2555334" y="2976563"/>
                  </a:lnTo>
                  <a:lnTo>
                    <a:pt x="2566454" y="2953544"/>
                  </a:lnTo>
                  <a:lnTo>
                    <a:pt x="2577573" y="2930525"/>
                  </a:lnTo>
                  <a:lnTo>
                    <a:pt x="2589488" y="2909094"/>
                  </a:lnTo>
                  <a:lnTo>
                    <a:pt x="2603785" y="2886869"/>
                  </a:lnTo>
                  <a:lnTo>
                    <a:pt x="2619670" y="2867025"/>
                  </a:lnTo>
                  <a:lnTo>
                    <a:pt x="2634761" y="2846388"/>
                  </a:lnTo>
                  <a:lnTo>
                    <a:pt x="2650647" y="2828132"/>
                  </a:lnTo>
                  <a:lnTo>
                    <a:pt x="2668915" y="2809082"/>
                  </a:lnTo>
                  <a:lnTo>
                    <a:pt x="2686389" y="2792413"/>
                  </a:lnTo>
                  <a:lnTo>
                    <a:pt x="2706246" y="2774950"/>
                  </a:lnTo>
                  <a:lnTo>
                    <a:pt x="2726103" y="2759869"/>
                  </a:lnTo>
                  <a:lnTo>
                    <a:pt x="2746754" y="2743994"/>
                  </a:lnTo>
                  <a:lnTo>
                    <a:pt x="2768200" y="2730500"/>
                  </a:lnTo>
                  <a:lnTo>
                    <a:pt x="2789645" y="2717801"/>
                  </a:lnTo>
                  <a:lnTo>
                    <a:pt x="2813474" y="2706688"/>
                  </a:lnTo>
                  <a:lnTo>
                    <a:pt x="2836508" y="2696369"/>
                  </a:lnTo>
                  <a:lnTo>
                    <a:pt x="2859542" y="2686844"/>
                  </a:lnTo>
                  <a:lnTo>
                    <a:pt x="2884959" y="2677319"/>
                  </a:lnTo>
                  <a:lnTo>
                    <a:pt x="2909581" y="2671763"/>
                  </a:lnTo>
                  <a:lnTo>
                    <a:pt x="2935792" y="2665413"/>
                  </a:lnTo>
                  <a:lnTo>
                    <a:pt x="2960415" y="2660651"/>
                  </a:lnTo>
                  <a:lnTo>
                    <a:pt x="2987420" y="2657476"/>
                  </a:lnTo>
                  <a:lnTo>
                    <a:pt x="3015220" y="2655888"/>
                  </a:lnTo>
                  <a:close/>
                  <a:moveTo>
                    <a:pt x="310429" y="1397000"/>
                  </a:moveTo>
                  <a:lnTo>
                    <a:pt x="342981" y="1398587"/>
                  </a:lnTo>
                  <a:lnTo>
                    <a:pt x="373944" y="1403349"/>
                  </a:lnTo>
                  <a:lnTo>
                    <a:pt x="403320" y="1411285"/>
                  </a:lnTo>
                  <a:lnTo>
                    <a:pt x="431108" y="1422395"/>
                  </a:lnTo>
                  <a:lnTo>
                    <a:pt x="458896" y="1434300"/>
                  </a:lnTo>
                  <a:lnTo>
                    <a:pt x="484302" y="1450172"/>
                  </a:lnTo>
                  <a:lnTo>
                    <a:pt x="508914" y="1468425"/>
                  </a:lnTo>
                  <a:lnTo>
                    <a:pt x="530350" y="1487471"/>
                  </a:lnTo>
                  <a:lnTo>
                    <a:pt x="550992" y="1510486"/>
                  </a:lnTo>
                  <a:lnTo>
                    <a:pt x="567665" y="1533500"/>
                  </a:lnTo>
                  <a:lnTo>
                    <a:pt x="583544" y="1560483"/>
                  </a:lnTo>
                  <a:lnTo>
                    <a:pt x="597041" y="1586672"/>
                  </a:lnTo>
                  <a:lnTo>
                    <a:pt x="608156" y="1614448"/>
                  </a:lnTo>
                  <a:lnTo>
                    <a:pt x="614507" y="1645399"/>
                  </a:lnTo>
                  <a:lnTo>
                    <a:pt x="618477" y="1674762"/>
                  </a:lnTo>
                  <a:lnTo>
                    <a:pt x="621653" y="1707300"/>
                  </a:lnTo>
                  <a:lnTo>
                    <a:pt x="621653" y="4306358"/>
                  </a:lnTo>
                  <a:lnTo>
                    <a:pt x="3371850" y="4306358"/>
                  </a:lnTo>
                  <a:lnTo>
                    <a:pt x="3371850" y="4926164"/>
                  </a:lnTo>
                  <a:lnTo>
                    <a:pt x="621653" y="4926164"/>
                  </a:lnTo>
                  <a:lnTo>
                    <a:pt x="621653" y="5756275"/>
                  </a:lnTo>
                  <a:lnTo>
                    <a:pt x="0" y="5756275"/>
                  </a:lnTo>
                  <a:lnTo>
                    <a:pt x="0" y="1707300"/>
                  </a:lnTo>
                  <a:lnTo>
                    <a:pt x="1588" y="1674762"/>
                  </a:lnTo>
                  <a:lnTo>
                    <a:pt x="6352" y="1645399"/>
                  </a:lnTo>
                  <a:lnTo>
                    <a:pt x="14291" y="1614448"/>
                  </a:lnTo>
                  <a:lnTo>
                    <a:pt x="24612" y="1586672"/>
                  </a:lnTo>
                  <a:lnTo>
                    <a:pt x="38903" y="1560483"/>
                  </a:lnTo>
                  <a:lnTo>
                    <a:pt x="53988" y="1533500"/>
                  </a:lnTo>
                  <a:lnTo>
                    <a:pt x="71454" y="1510486"/>
                  </a:lnTo>
                  <a:lnTo>
                    <a:pt x="91303" y="1487471"/>
                  </a:lnTo>
                  <a:lnTo>
                    <a:pt x="113533" y="1468425"/>
                  </a:lnTo>
                  <a:lnTo>
                    <a:pt x="138145" y="1450172"/>
                  </a:lnTo>
                  <a:lnTo>
                    <a:pt x="162757" y="1434300"/>
                  </a:lnTo>
                  <a:lnTo>
                    <a:pt x="190545" y="1422395"/>
                  </a:lnTo>
                  <a:lnTo>
                    <a:pt x="218333" y="1411285"/>
                  </a:lnTo>
                  <a:lnTo>
                    <a:pt x="248502" y="1403349"/>
                  </a:lnTo>
                  <a:lnTo>
                    <a:pt x="279466" y="1398587"/>
                  </a:lnTo>
                  <a:close/>
                  <a:moveTo>
                    <a:pt x="2154238" y="73025"/>
                  </a:moveTo>
                  <a:lnTo>
                    <a:pt x="2181225" y="73025"/>
                  </a:lnTo>
                  <a:lnTo>
                    <a:pt x="2207419" y="73025"/>
                  </a:lnTo>
                  <a:lnTo>
                    <a:pt x="2232025" y="77788"/>
                  </a:lnTo>
                  <a:lnTo>
                    <a:pt x="2256632" y="84138"/>
                  </a:lnTo>
                  <a:lnTo>
                    <a:pt x="2282032" y="91281"/>
                  </a:lnTo>
                  <a:lnTo>
                    <a:pt x="2306638" y="102394"/>
                  </a:lnTo>
                  <a:lnTo>
                    <a:pt x="2329657" y="116681"/>
                  </a:lnTo>
                  <a:lnTo>
                    <a:pt x="2351882" y="131763"/>
                  </a:lnTo>
                  <a:lnTo>
                    <a:pt x="2371725" y="150813"/>
                  </a:lnTo>
                  <a:lnTo>
                    <a:pt x="3725069" y="1505744"/>
                  </a:lnTo>
                  <a:lnTo>
                    <a:pt x="4846638" y="1505744"/>
                  </a:lnTo>
                  <a:lnTo>
                    <a:pt x="6199982" y="150813"/>
                  </a:lnTo>
                  <a:lnTo>
                    <a:pt x="6220619" y="131763"/>
                  </a:lnTo>
                  <a:lnTo>
                    <a:pt x="6242051" y="116681"/>
                  </a:lnTo>
                  <a:lnTo>
                    <a:pt x="6265069" y="102394"/>
                  </a:lnTo>
                  <a:lnTo>
                    <a:pt x="6288881" y="91281"/>
                  </a:lnTo>
                  <a:lnTo>
                    <a:pt x="6313488" y="84138"/>
                  </a:lnTo>
                  <a:lnTo>
                    <a:pt x="6339681" y="77788"/>
                  </a:lnTo>
                  <a:lnTo>
                    <a:pt x="6364288" y="73025"/>
                  </a:lnTo>
                  <a:lnTo>
                    <a:pt x="6391275" y="73025"/>
                  </a:lnTo>
                  <a:lnTo>
                    <a:pt x="6415881" y="73025"/>
                  </a:lnTo>
                  <a:lnTo>
                    <a:pt x="6442075" y="77788"/>
                  </a:lnTo>
                  <a:lnTo>
                    <a:pt x="6466681" y="84138"/>
                  </a:lnTo>
                  <a:lnTo>
                    <a:pt x="6492081" y="91281"/>
                  </a:lnTo>
                  <a:lnTo>
                    <a:pt x="6516688" y="102394"/>
                  </a:lnTo>
                  <a:lnTo>
                    <a:pt x="6538119" y="116681"/>
                  </a:lnTo>
                  <a:lnTo>
                    <a:pt x="6560344" y="131763"/>
                  </a:lnTo>
                  <a:lnTo>
                    <a:pt x="6581775" y="150813"/>
                  </a:lnTo>
                  <a:lnTo>
                    <a:pt x="6598444" y="172244"/>
                  </a:lnTo>
                  <a:lnTo>
                    <a:pt x="6615907" y="193675"/>
                  </a:lnTo>
                  <a:lnTo>
                    <a:pt x="6629401" y="215900"/>
                  </a:lnTo>
                  <a:lnTo>
                    <a:pt x="6640513" y="240506"/>
                  </a:lnTo>
                  <a:lnTo>
                    <a:pt x="6648451" y="265113"/>
                  </a:lnTo>
                  <a:lnTo>
                    <a:pt x="6654801" y="289719"/>
                  </a:lnTo>
                  <a:lnTo>
                    <a:pt x="6659563" y="315119"/>
                  </a:lnTo>
                  <a:lnTo>
                    <a:pt x="6659563" y="341313"/>
                  </a:lnTo>
                  <a:lnTo>
                    <a:pt x="6659563" y="367507"/>
                  </a:lnTo>
                  <a:lnTo>
                    <a:pt x="6654801" y="392113"/>
                  </a:lnTo>
                  <a:lnTo>
                    <a:pt x="6648451" y="417513"/>
                  </a:lnTo>
                  <a:lnTo>
                    <a:pt x="6640513" y="442119"/>
                  </a:lnTo>
                  <a:lnTo>
                    <a:pt x="6629401" y="466725"/>
                  </a:lnTo>
                  <a:lnTo>
                    <a:pt x="6615907" y="489744"/>
                  </a:lnTo>
                  <a:lnTo>
                    <a:pt x="6598444" y="511969"/>
                  </a:lnTo>
                  <a:lnTo>
                    <a:pt x="6581775" y="531813"/>
                  </a:lnTo>
                  <a:lnTo>
                    <a:pt x="4968875" y="2144713"/>
                  </a:lnTo>
                  <a:lnTo>
                    <a:pt x="4968875" y="3925094"/>
                  </a:lnTo>
                  <a:lnTo>
                    <a:pt x="4968875" y="4438650"/>
                  </a:lnTo>
                  <a:lnTo>
                    <a:pt x="4968875" y="6589713"/>
                  </a:lnTo>
                  <a:lnTo>
                    <a:pt x="4967288" y="6615906"/>
                  </a:lnTo>
                  <a:lnTo>
                    <a:pt x="4962525" y="6643688"/>
                  </a:lnTo>
                  <a:lnTo>
                    <a:pt x="4956969" y="6669088"/>
                  </a:lnTo>
                  <a:lnTo>
                    <a:pt x="4947444" y="6693694"/>
                  </a:lnTo>
                  <a:lnTo>
                    <a:pt x="4936332" y="6716713"/>
                  </a:lnTo>
                  <a:lnTo>
                    <a:pt x="4922838" y="6740525"/>
                  </a:lnTo>
                  <a:lnTo>
                    <a:pt x="4906963" y="6760369"/>
                  </a:lnTo>
                  <a:lnTo>
                    <a:pt x="4890294" y="6778625"/>
                  </a:lnTo>
                  <a:lnTo>
                    <a:pt x="4869657" y="6797675"/>
                  </a:lnTo>
                  <a:lnTo>
                    <a:pt x="4849813" y="6812756"/>
                  </a:lnTo>
                  <a:lnTo>
                    <a:pt x="4827588" y="6825456"/>
                  </a:lnTo>
                  <a:lnTo>
                    <a:pt x="4804569" y="6838156"/>
                  </a:lnTo>
                  <a:lnTo>
                    <a:pt x="4779963" y="6845300"/>
                  </a:lnTo>
                  <a:lnTo>
                    <a:pt x="4753769" y="6853238"/>
                  </a:lnTo>
                  <a:lnTo>
                    <a:pt x="4726782" y="6856413"/>
                  </a:lnTo>
                  <a:lnTo>
                    <a:pt x="4699000" y="6858000"/>
                  </a:lnTo>
                  <a:lnTo>
                    <a:pt x="4671219" y="6856413"/>
                  </a:lnTo>
                  <a:lnTo>
                    <a:pt x="4645025" y="6853238"/>
                  </a:lnTo>
                  <a:lnTo>
                    <a:pt x="4618832" y="6845300"/>
                  </a:lnTo>
                  <a:lnTo>
                    <a:pt x="4593432" y="6838156"/>
                  </a:lnTo>
                  <a:lnTo>
                    <a:pt x="4570413" y="6825456"/>
                  </a:lnTo>
                  <a:lnTo>
                    <a:pt x="4548982" y="6812756"/>
                  </a:lnTo>
                  <a:lnTo>
                    <a:pt x="4528344" y="6797675"/>
                  </a:lnTo>
                  <a:lnTo>
                    <a:pt x="4508500" y="6778625"/>
                  </a:lnTo>
                  <a:lnTo>
                    <a:pt x="4491038" y="6760369"/>
                  </a:lnTo>
                  <a:lnTo>
                    <a:pt x="4475957" y="6740525"/>
                  </a:lnTo>
                  <a:lnTo>
                    <a:pt x="4461669" y="6716713"/>
                  </a:lnTo>
                  <a:lnTo>
                    <a:pt x="4451350" y="6693694"/>
                  </a:lnTo>
                  <a:lnTo>
                    <a:pt x="4441825" y="6669088"/>
                  </a:lnTo>
                  <a:lnTo>
                    <a:pt x="4435475" y="6643688"/>
                  </a:lnTo>
                  <a:lnTo>
                    <a:pt x="4430713" y="6615906"/>
                  </a:lnTo>
                  <a:lnTo>
                    <a:pt x="4429125" y="6589713"/>
                  </a:lnTo>
                  <a:lnTo>
                    <a:pt x="4429125" y="4438650"/>
                  </a:lnTo>
                  <a:lnTo>
                    <a:pt x="4140994" y="4438650"/>
                  </a:lnTo>
                  <a:lnTo>
                    <a:pt x="4140994" y="6589713"/>
                  </a:lnTo>
                  <a:lnTo>
                    <a:pt x="4139407" y="6615906"/>
                  </a:lnTo>
                  <a:lnTo>
                    <a:pt x="4136232" y="6643688"/>
                  </a:lnTo>
                  <a:lnTo>
                    <a:pt x="4129882" y="6669088"/>
                  </a:lnTo>
                  <a:lnTo>
                    <a:pt x="4121150" y="6693694"/>
                  </a:lnTo>
                  <a:lnTo>
                    <a:pt x="4108450" y="6716713"/>
                  </a:lnTo>
                  <a:lnTo>
                    <a:pt x="4095750" y="6740525"/>
                  </a:lnTo>
                  <a:lnTo>
                    <a:pt x="4080669" y="6760369"/>
                  </a:lnTo>
                  <a:lnTo>
                    <a:pt x="4063207" y="6778625"/>
                  </a:lnTo>
                  <a:lnTo>
                    <a:pt x="4043363" y="6797675"/>
                  </a:lnTo>
                  <a:lnTo>
                    <a:pt x="4022725" y="6812756"/>
                  </a:lnTo>
                  <a:lnTo>
                    <a:pt x="4001294" y="6825456"/>
                  </a:lnTo>
                  <a:lnTo>
                    <a:pt x="3976688" y="6838156"/>
                  </a:lnTo>
                  <a:lnTo>
                    <a:pt x="3952082" y="6845300"/>
                  </a:lnTo>
                  <a:lnTo>
                    <a:pt x="3926682" y="6853238"/>
                  </a:lnTo>
                  <a:lnTo>
                    <a:pt x="3900488" y="6856413"/>
                  </a:lnTo>
                  <a:lnTo>
                    <a:pt x="3872707" y="6858000"/>
                  </a:lnTo>
                  <a:lnTo>
                    <a:pt x="3844925" y="6856413"/>
                  </a:lnTo>
                  <a:lnTo>
                    <a:pt x="3818732" y="6853238"/>
                  </a:lnTo>
                  <a:lnTo>
                    <a:pt x="3791744" y="6845300"/>
                  </a:lnTo>
                  <a:lnTo>
                    <a:pt x="3767138" y="6838156"/>
                  </a:lnTo>
                  <a:lnTo>
                    <a:pt x="3744119" y="6825456"/>
                  </a:lnTo>
                  <a:lnTo>
                    <a:pt x="3722688" y="6812756"/>
                  </a:lnTo>
                  <a:lnTo>
                    <a:pt x="3700463" y="6797675"/>
                  </a:lnTo>
                  <a:lnTo>
                    <a:pt x="3682207" y="6778625"/>
                  </a:lnTo>
                  <a:lnTo>
                    <a:pt x="3664744" y="6760369"/>
                  </a:lnTo>
                  <a:lnTo>
                    <a:pt x="3649663" y="6740525"/>
                  </a:lnTo>
                  <a:lnTo>
                    <a:pt x="3635375" y="6716713"/>
                  </a:lnTo>
                  <a:lnTo>
                    <a:pt x="3624263" y="6693694"/>
                  </a:lnTo>
                  <a:lnTo>
                    <a:pt x="3615532" y="6669088"/>
                  </a:lnTo>
                  <a:lnTo>
                    <a:pt x="3609182" y="6643688"/>
                  </a:lnTo>
                  <a:lnTo>
                    <a:pt x="3604419" y="6615906"/>
                  </a:lnTo>
                  <a:lnTo>
                    <a:pt x="3602832" y="6589713"/>
                  </a:lnTo>
                  <a:lnTo>
                    <a:pt x="3602832" y="4438650"/>
                  </a:lnTo>
                  <a:lnTo>
                    <a:pt x="3602832" y="3925094"/>
                  </a:lnTo>
                  <a:lnTo>
                    <a:pt x="3602832" y="2144713"/>
                  </a:lnTo>
                  <a:lnTo>
                    <a:pt x="1989931" y="531813"/>
                  </a:lnTo>
                  <a:lnTo>
                    <a:pt x="1971676" y="511969"/>
                  </a:lnTo>
                  <a:lnTo>
                    <a:pt x="1955800" y="489744"/>
                  </a:lnTo>
                  <a:lnTo>
                    <a:pt x="1942306" y="466725"/>
                  </a:lnTo>
                  <a:lnTo>
                    <a:pt x="1931194" y="442119"/>
                  </a:lnTo>
                  <a:lnTo>
                    <a:pt x="1923257" y="417513"/>
                  </a:lnTo>
                  <a:lnTo>
                    <a:pt x="1917700" y="392113"/>
                  </a:lnTo>
                  <a:lnTo>
                    <a:pt x="1912938" y="367507"/>
                  </a:lnTo>
                  <a:lnTo>
                    <a:pt x="1911351" y="341313"/>
                  </a:lnTo>
                  <a:lnTo>
                    <a:pt x="1912938" y="315119"/>
                  </a:lnTo>
                  <a:lnTo>
                    <a:pt x="1917700" y="289719"/>
                  </a:lnTo>
                  <a:lnTo>
                    <a:pt x="1923257" y="265113"/>
                  </a:lnTo>
                  <a:lnTo>
                    <a:pt x="1931194" y="240506"/>
                  </a:lnTo>
                  <a:lnTo>
                    <a:pt x="1942306" y="215900"/>
                  </a:lnTo>
                  <a:lnTo>
                    <a:pt x="1955800" y="193675"/>
                  </a:lnTo>
                  <a:lnTo>
                    <a:pt x="1971676" y="172244"/>
                  </a:lnTo>
                  <a:lnTo>
                    <a:pt x="1989931" y="150813"/>
                  </a:lnTo>
                  <a:lnTo>
                    <a:pt x="2010569" y="131763"/>
                  </a:lnTo>
                  <a:lnTo>
                    <a:pt x="2033588" y="116681"/>
                  </a:lnTo>
                  <a:lnTo>
                    <a:pt x="2055019" y="102394"/>
                  </a:lnTo>
                  <a:lnTo>
                    <a:pt x="2080419" y="91281"/>
                  </a:lnTo>
                  <a:lnTo>
                    <a:pt x="2105025" y="84138"/>
                  </a:lnTo>
                  <a:lnTo>
                    <a:pt x="2129632" y="77788"/>
                  </a:lnTo>
                  <a:close/>
                  <a:moveTo>
                    <a:pt x="4286648" y="0"/>
                  </a:moveTo>
                  <a:lnTo>
                    <a:pt x="4320759" y="1587"/>
                  </a:lnTo>
                  <a:lnTo>
                    <a:pt x="4354870" y="4760"/>
                  </a:lnTo>
                  <a:lnTo>
                    <a:pt x="4387394" y="7933"/>
                  </a:lnTo>
                  <a:lnTo>
                    <a:pt x="4419918" y="14279"/>
                  </a:lnTo>
                  <a:lnTo>
                    <a:pt x="4452442" y="21419"/>
                  </a:lnTo>
                  <a:lnTo>
                    <a:pt x="4483380" y="30938"/>
                  </a:lnTo>
                  <a:lnTo>
                    <a:pt x="4514317" y="40457"/>
                  </a:lnTo>
                  <a:lnTo>
                    <a:pt x="4543669" y="52356"/>
                  </a:lnTo>
                  <a:lnTo>
                    <a:pt x="4573020" y="65049"/>
                  </a:lnTo>
                  <a:lnTo>
                    <a:pt x="4600784" y="80914"/>
                  </a:lnTo>
                  <a:lnTo>
                    <a:pt x="4628549" y="95986"/>
                  </a:lnTo>
                  <a:lnTo>
                    <a:pt x="4655520" y="113438"/>
                  </a:lnTo>
                  <a:lnTo>
                    <a:pt x="4681698" y="131683"/>
                  </a:lnTo>
                  <a:lnTo>
                    <a:pt x="4706289" y="151515"/>
                  </a:lnTo>
                  <a:lnTo>
                    <a:pt x="4729294" y="172140"/>
                  </a:lnTo>
                  <a:lnTo>
                    <a:pt x="4753093" y="193559"/>
                  </a:lnTo>
                  <a:lnTo>
                    <a:pt x="4774511" y="217357"/>
                  </a:lnTo>
                  <a:lnTo>
                    <a:pt x="4794343" y="240362"/>
                  </a:lnTo>
                  <a:lnTo>
                    <a:pt x="4814968" y="264953"/>
                  </a:lnTo>
                  <a:lnTo>
                    <a:pt x="4833213" y="291131"/>
                  </a:lnTo>
                  <a:lnTo>
                    <a:pt x="4850665" y="318103"/>
                  </a:lnTo>
                  <a:lnTo>
                    <a:pt x="4865737" y="345867"/>
                  </a:lnTo>
                  <a:lnTo>
                    <a:pt x="4881603" y="373632"/>
                  </a:lnTo>
                  <a:lnTo>
                    <a:pt x="4893502" y="402983"/>
                  </a:lnTo>
                  <a:lnTo>
                    <a:pt x="4906194" y="432334"/>
                  </a:lnTo>
                  <a:lnTo>
                    <a:pt x="4915714" y="463272"/>
                  </a:lnTo>
                  <a:lnTo>
                    <a:pt x="4925233" y="494209"/>
                  </a:lnTo>
                  <a:lnTo>
                    <a:pt x="4932372" y="526733"/>
                  </a:lnTo>
                  <a:lnTo>
                    <a:pt x="4938718" y="559258"/>
                  </a:lnTo>
                  <a:lnTo>
                    <a:pt x="4941892" y="591782"/>
                  </a:lnTo>
                  <a:lnTo>
                    <a:pt x="4945065" y="625893"/>
                  </a:lnTo>
                  <a:lnTo>
                    <a:pt x="4946651" y="660003"/>
                  </a:lnTo>
                  <a:lnTo>
                    <a:pt x="4945065" y="694114"/>
                  </a:lnTo>
                  <a:lnTo>
                    <a:pt x="4941892" y="726638"/>
                  </a:lnTo>
                  <a:lnTo>
                    <a:pt x="4938718" y="759162"/>
                  </a:lnTo>
                  <a:lnTo>
                    <a:pt x="4932372" y="791687"/>
                  </a:lnTo>
                  <a:lnTo>
                    <a:pt x="4925233" y="824211"/>
                  </a:lnTo>
                  <a:lnTo>
                    <a:pt x="4915714" y="855942"/>
                  </a:lnTo>
                  <a:lnTo>
                    <a:pt x="4906194" y="886879"/>
                  </a:lnTo>
                  <a:lnTo>
                    <a:pt x="4893502" y="916230"/>
                  </a:lnTo>
                  <a:lnTo>
                    <a:pt x="4881603" y="945582"/>
                  </a:lnTo>
                  <a:lnTo>
                    <a:pt x="4865737" y="973346"/>
                  </a:lnTo>
                  <a:lnTo>
                    <a:pt x="4850665" y="1001111"/>
                  </a:lnTo>
                  <a:lnTo>
                    <a:pt x="4833213" y="1027289"/>
                  </a:lnTo>
                  <a:lnTo>
                    <a:pt x="4814968" y="1054260"/>
                  </a:lnTo>
                  <a:lnTo>
                    <a:pt x="4794343" y="1078852"/>
                  </a:lnTo>
                  <a:lnTo>
                    <a:pt x="4774511" y="1103443"/>
                  </a:lnTo>
                  <a:lnTo>
                    <a:pt x="4753093" y="1125655"/>
                  </a:lnTo>
                  <a:lnTo>
                    <a:pt x="4729294" y="1147073"/>
                  </a:lnTo>
                  <a:lnTo>
                    <a:pt x="4706289" y="1168491"/>
                  </a:lnTo>
                  <a:lnTo>
                    <a:pt x="4681698" y="1187530"/>
                  </a:lnTo>
                  <a:lnTo>
                    <a:pt x="4655520" y="1205775"/>
                  </a:lnTo>
                  <a:lnTo>
                    <a:pt x="4628549" y="1223227"/>
                  </a:lnTo>
                  <a:lnTo>
                    <a:pt x="4600784" y="1239886"/>
                  </a:lnTo>
                  <a:lnTo>
                    <a:pt x="4573020" y="1254165"/>
                  </a:lnTo>
                  <a:lnTo>
                    <a:pt x="4543669" y="1266064"/>
                  </a:lnTo>
                  <a:lnTo>
                    <a:pt x="4514317" y="1278756"/>
                  </a:lnTo>
                  <a:lnTo>
                    <a:pt x="4483380" y="1289862"/>
                  </a:lnTo>
                  <a:lnTo>
                    <a:pt x="4452442" y="1297002"/>
                  </a:lnTo>
                  <a:lnTo>
                    <a:pt x="4419918" y="1304934"/>
                  </a:lnTo>
                  <a:lnTo>
                    <a:pt x="4387394" y="1311281"/>
                  </a:lnTo>
                  <a:lnTo>
                    <a:pt x="4354870" y="1316040"/>
                  </a:lnTo>
                  <a:lnTo>
                    <a:pt x="4320759" y="1317627"/>
                  </a:lnTo>
                  <a:lnTo>
                    <a:pt x="4286648" y="1319213"/>
                  </a:lnTo>
                  <a:lnTo>
                    <a:pt x="4254124" y="1317627"/>
                  </a:lnTo>
                  <a:lnTo>
                    <a:pt x="4220013" y="1316040"/>
                  </a:lnTo>
                  <a:lnTo>
                    <a:pt x="4187489" y="1311281"/>
                  </a:lnTo>
                  <a:lnTo>
                    <a:pt x="4154965" y="1304934"/>
                  </a:lnTo>
                  <a:lnTo>
                    <a:pt x="4122441" y="1297002"/>
                  </a:lnTo>
                  <a:lnTo>
                    <a:pt x="4090710" y="1289862"/>
                  </a:lnTo>
                  <a:lnTo>
                    <a:pt x="4059772" y="1278756"/>
                  </a:lnTo>
                  <a:lnTo>
                    <a:pt x="4030421" y="1266064"/>
                  </a:lnTo>
                  <a:lnTo>
                    <a:pt x="4001070" y="1254165"/>
                  </a:lnTo>
                  <a:lnTo>
                    <a:pt x="3973305" y="1239886"/>
                  </a:lnTo>
                  <a:lnTo>
                    <a:pt x="3945541" y="1223227"/>
                  </a:lnTo>
                  <a:lnTo>
                    <a:pt x="3919363" y="1205775"/>
                  </a:lnTo>
                  <a:lnTo>
                    <a:pt x="3892391" y="1187530"/>
                  </a:lnTo>
                  <a:lnTo>
                    <a:pt x="3867800" y="1168491"/>
                  </a:lnTo>
                  <a:lnTo>
                    <a:pt x="3844795" y="1147073"/>
                  </a:lnTo>
                  <a:lnTo>
                    <a:pt x="3821790" y="1125655"/>
                  </a:lnTo>
                  <a:lnTo>
                    <a:pt x="3799578" y="1103443"/>
                  </a:lnTo>
                  <a:lnTo>
                    <a:pt x="3778160" y="1078852"/>
                  </a:lnTo>
                  <a:lnTo>
                    <a:pt x="3759122" y="1054260"/>
                  </a:lnTo>
                  <a:lnTo>
                    <a:pt x="3740876" y="1027289"/>
                  </a:lnTo>
                  <a:lnTo>
                    <a:pt x="3724218" y="1001111"/>
                  </a:lnTo>
                  <a:lnTo>
                    <a:pt x="3708352" y="973346"/>
                  </a:lnTo>
                  <a:lnTo>
                    <a:pt x="3692487" y="945582"/>
                  </a:lnTo>
                  <a:lnTo>
                    <a:pt x="3680588" y="916230"/>
                  </a:lnTo>
                  <a:lnTo>
                    <a:pt x="3667895" y="886879"/>
                  </a:lnTo>
                  <a:lnTo>
                    <a:pt x="3656789" y="855942"/>
                  </a:lnTo>
                  <a:lnTo>
                    <a:pt x="3649650" y="824211"/>
                  </a:lnTo>
                  <a:lnTo>
                    <a:pt x="3641717" y="791687"/>
                  </a:lnTo>
                  <a:lnTo>
                    <a:pt x="3635371" y="759162"/>
                  </a:lnTo>
                  <a:lnTo>
                    <a:pt x="3630611" y="726638"/>
                  </a:lnTo>
                  <a:lnTo>
                    <a:pt x="3629025" y="694114"/>
                  </a:lnTo>
                  <a:lnTo>
                    <a:pt x="3627438" y="660003"/>
                  </a:lnTo>
                  <a:lnTo>
                    <a:pt x="3629025" y="625893"/>
                  </a:lnTo>
                  <a:lnTo>
                    <a:pt x="3630611" y="591782"/>
                  </a:lnTo>
                  <a:lnTo>
                    <a:pt x="3635371" y="559258"/>
                  </a:lnTo>
                  <a:lnTo>
                    <a:pt x="3641717" y="526733"/>
                  </a:lnTo>
                  <a:lnTo>
                    <a:pt x="3649650" y="494209"/>
                  </a:lnTo>
                  <a:lnTo>
                    <a:pt x="3656789" y="463272"/>
                  </a:lnTo>
                  <a:lnTo>
                    <a:pt x="3667895" y="432334"/>
                  </a:lnTo>
                  <a:lnTo>
                    <a:pt x="3680588" y="402983"/>
                  </a:lnTo>
                  <a:lnTo>
                    <a:pt x="3692487" y="373632"/>
                  </a:lnTo>
                  <a:lnTo>
                    <a:pt x="3708352" y="345867"/>
                  </a:lnTo>
                  <a:lnTo>
                    <a:pt x="3724218" y="318103"/>
                  </a:lnTo>
                  <a:lnTo>
                    <a:pt x="3740876" y="291131"/>
                  </a:lnTo>
                  <a:lnTo>
                    <a:pt x="3759122" y="264953"/>
                  </a:lnTo>
                  <a:lnTo>
                    <a:pt x="3778160" y="240362"/>
                  </a:lnTo>
                  <a:lnTo>
                    <a:pt x="3799578" y="217357"/>
                  </a:lnTo>
                  <a:lnTo>
                    <a:pt x="3821790" y="193559"/>
                  </a:lnTo>
                  <a:lnTo>
                    <a:pt x="3844795" y="172140"/>
                  </a:lnTo>
                  <a:lnTo>
                    <a:pt x="3867800" y="151515"/>
                  </a:lnTo>
                  <a:lnTo>
                    <a:pt x="3892391" y="131683"/>
                  </a:lnTo>
                  <a:lnTo>
                    <a:pt x="3919363" y="113438"/>
                  </a:lnTo>
                  <a:lnTo>
                    <a:pt x="3945541" y="95986"/>
                  </a:lnTo>
                  <a:lnTo>
                    <a:pt x="3973305" y="80914"/>
                  </a:lnTo>
                  <a:lnTo>
                    <a:pt x="4001070" y="65049"/>
                  </a:lnTo>
                  <a:lnTo>
                    <a:pt x="4030421" y="52356"/>
                  </a:lnTo>
                  <a:lnTo>
                    <a:pt x="4059772" y="40457"/>
                  </a:lnTo>
                  <a:lnTo>
                    <a:pt x="4090710" y="30938"/>
                  </a:lnTo>
                  <a:lnTo>
                    <a:pt x="4122441" y="21419"/>
                  </a:lnTo>
                  <a:lnTo>
                    <a:pt x="4154965" y="14279"/>
                  </a:lnTo>
                  <a:lnTo>
                    <a:pt x="4187489" y="7933"/>
                  </a:lnTo>
                  <a:lnTo>
                    <a:pt x="4220013" y="4760"/>
                  </a:lnTo>
                  <a:lnTo>
                    <a:pt x="4254124" y="1587"/>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grpSp>
        <p:nvGrpSpPr>
          <p:cNvPr id="9" name="组合 8"/>
          <p:cNvGrpSpPr/>
          <p:nvPr/>
        </p:nvGrpSpPr>
        <p:grpSpPr>
          <a:xfrm>
            <a:off x="2179420" y="1122184"/>
            <a:ext cx="1872208" cy="1872189"/>
            <a:chOff x="2179420" y="1122184"/>
            <a:chExt cx="1872208" cy="1872189"/>
          </a:xfrm>
        </p:grpSpPr>
        <p:grpSp>
          <p:nvGrpSpPr>
            <p:cNvPr id="40" name="组合 39"/>
            <p:cNvGrpSpPr/>
            <p:nvPr/>
          </p:nvGrpSpPr>
          <p:grpSpPr>
            <a:xfrm>
              <a:off x="2179420" y="1122184"/>
              <a:ext cx="1872208" cy="1872189"/>
              <a:chOff x="1517330" y="1125257"/>
              <a:chExt cx="2204282" cy="2204282"/>
            </a:xfrm>
          </p:grpSpPr>
          <p:sp>
            <p:nvSpPr>
              <p:cNvPr id="42" name="椭圆 41"/>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3" name="椭圆 42"/>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5" name="任意多边形 54"/>
            <p:cNvSpPr/>
            <p:nvPr/>
          </p:nvSpPr>
          <p:spPr>
            <a:xfrm rot="5400000">
              <a:off x="2748517" y="1484401"/>
              <a:ext cx="734014" cy="1147754"/>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组合 12"/>
          <p:cNvGrpSpPr/>
          <p:nvPr/>
        </p:nvGrpSpPr>
        <p:grpSpPr>
          <a:xfrm>
            <a:off x="8138785" y="1122184"/>
            <a:ext cx="1872208" cy="1872189"/>
            <a:chOff x="8138785" y="1122184"/>
            <a:chExt cx="1872208" cy="1872189"/>
          </a:xfrm>
        </p:grpSpPr>
        <p:grpSp>
          <p:nvGrpSpPr>
            <p:cNvPr id="50" name="组合 49"/>
            <p:cNvGrpSpPr/>
            <p:nvPr/>
          </p:nvGrpSpPr>
          <p:grpSpPr>
            <a:xfrm>
              <a:off x="8138785" y="1122184"/>
              <a:ext cx="1872208" cy="1872189"/>
              <a:chOff x="1517330" y="1125257"/>
              <a:chExt cx="2204282" cy="2204282"/>
            </a:xfrm>
          </p:grpSpPr>
          <p:sp>
            <p:nvSpPr>
              <p:cNvPr id="51" name="椭圆 50"/>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52" name="椭圆 51"/>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6" name="Freeform 14"/>
            <p:cNvSpPr>
              <a:spLocks noEditPoints="1"/>
            </p:cNvSpPr>
            <p:nvPr/>
          </p:nvSpPr>
          <p:spPr bwMode="auto">
            <a:xfrm>
              <a:off x="8589516" y="1569472"/>
              <a:ext cx="970747" cy="977613"/>
            </a:xfrm>
            <a:custGeom>
              <a:avLst/>
              <a:gdLst>
                <a:gd name="T0" fmla="*/ 179 w 179"/>
                <a:gd name="T1" fmla="*/ 89 h 179"/>
                <a:gd name="T2" fmla="*/ 159 w 179"/>
                <a:gd name="T3" fmla="*/ 84 h 179"/>
                <a:gd name="T4" fmla="*/ 171 w 179"/>
                <a:gd name="T5" fmla="*/ 84 h 179"/>
                <a:gd name="T6" fmla="*/ 159 w 179"/>
                <a:gd name="T7" fmla="*/ 95 h 179"/>
                <a:gd name="T8" fmla="*/ 139 w 179"/>
                <a:gd name="T9" fmla="*/ 164 h 179"/>
                <a:gd name="T10" fmla="*/ 159 w 179"/>
                <a:gd name="T11" fmla="*/ 95 h 179"/>
                <a:gd name="T12" fmla="*/ 148 w 179"/>
                <a:gd name="T13" fmla="*/ 84 h 179"/>
                <a:gd name="T14" fmla="*/ 159 w 179"/>
                <a:gd name="T15" fmla="*/ 34 h 179"/>
                <a:gd name="T16" fmla="*/ 139 w 179"/>
                <a:gd name="T17" fmla="*/ 33 h 179"/>
                <a:gd name="T18" fmla="*/ 144 w 179"/>
                <a:gd name="T19" fmla="*/ 28 h 179"/>
                <a:gd name="T20" fmla="*/ 139 w 179"/>
                <a:gd name="T21" fmla="*/ 47 h 179"/>
                <a:gd name="T22" fmla="*/ 151 w 179"/>
                <a:gd name="T23" fmla="*/ 144 h 179"/>
                <a:gd name="T24" fmla="*/ 139 w 179"/>
                <a:gd name="T25" fmla="*/ 146 h 179"/>
                <a:gd name="T26" fmla="*/ 90 w 179"/>
                <a:gd name="T27" fmla="*/ 179 h 179"/>
                <a:gd name="T28" fmla="*/ 139 w 179"/>
                <a:gd name="T29" fmla="*/ 146 h 179"/>
                <a:gd name="T30" fmla="*/ 134 w 179"/>
                <a:gd name="T31" fmla="*/ 127 h 179"/>
                <a:gd name="T32" fmla="*/ 139 w 179"/>
                <a:gd name="T33" fmla="*/ 132 h 179"/>
                <a:gd name="T34" fmla="*/ 134 w 179"/>
                <a:gd name="T35" fmla="*/ 52 h 179"/>
                <a:gd name="T36" fmla="*/ 139 w 179"/>
                <a:gd name="T37" fmla="*/ 33 h 179"/>
                <a:gd name="T38" fmla="*/ 90 w 179"/>
                <a:gd name="T39" fmla="*/ 0 h 179"/>
                <a:gd name="T40" fmla="*/ 90 w 179"/>
                <a:gd name="T41" fmla="*/ 8 h 179"/>
                <a:gd name="T42" fmla="*/ 95 w 179"/>
                <a:gd name="T43" fmla="*/ 31 h 179"/>
                <a:gd name="T44" fmla="*/ 90 w 179"/>
                <a:gd name="T45" fmla="*/ 82 h 179"/>
                <a:gd name="T46" fmla="*/ 119 w 179"/>
                <a:gd name="T47" fmla="*/ 56 h 179"/>
                <a:gd name="T48" fmla="*/ 91 w 179"/>
                <a:gd name="T49" fmla="*/ 98 h 179"/>
                <a:gd name="T50" fmla="*/ 90 w 179"/>
                <a:gd name="T51" fmla="*/ 147 h 179"/>
                <a:gd name="T52" fmla="*/ 95 w 179"/>
                <a:gd name="T53" fmla="*/ 171 h 179"/>
                <a:gd name="T54" fmla="*/ 90 w 179"/>
                <a:gd name="T55" fmla="*/ 171 h 179"/>
                <a:gd name="T56" fmla="*/ 90 w 179"/>
                <a:gd name="T57" fmla="*/ 0 h 179"/>
                <a:gd name="T58" fmla="*/ 40 w 179"/>
                <a:gd name="T59" fmla="*/ 33 h 179"/>
                <a:gd name="T60" fmla="*/ 45 w 179"/>
                <a:gd name="T61" fmla="*/ 52 h 179"/>
                <a:gd name="T62" fmla="*/ 40 w 179"/>
                <a:gd name="T63" fmla="*/ 132 h 179"/>
                <a:gd name="T64" fmla="*/ 52 w 179"/>
                <a:gd name="T65" fmla="*/ 134 h 179"/>
                <a:gd name="T66" fmla="*/ 40 w 179"/>
                <a:gd name="T67" fmla="*/ 164 h 179"/>
                <a:gd name="T68" fmla="*/ 90 w 179"/>
                <a:gd name="T69" fmla="*/ 171 h 179"/>
                <a:gd name="T70" fmla="*/ 84 w 179"/>
                <a:gd name="T71" fmla="*/ 147 h 179"/>
                <a:gd name="T72" fmla="*/ 90 w 179"/>
                <a:gd name="T73" fmla="*/ 97 h 179"/>
                <a:gd name="T74" fmla="*/ 75 w 179"/>
                <a:gd name="T75" fmla="*/ 69 h 179"/>
                <a:gd name="T76" fmla="*/ 90 w 179"/>
                <a:gd name="T77" fmla="*/ 82 h 179"/>
                <a:gd name="T78" fmla="*/ 84 w 179"/>
                <a:gd name="T79" fmla="*/ 31 h 179"/>
                <a:gd name="T80" fmla="*/ 84 w 179"/>
                <a:gd name="T81" fmla="*/ 8 h 179"/>
                <a:gd name="T82" fmla="*/ 90 w 179"/>
                <a:gd name="T83" fmla="*/ 0 h 179"/>
                <a:gd name="T84" fmla="*/ 20 w 179"/>
                <a:gd name="T85" fmla="*/ 34 h 179"/>
                <a:gd name="T86" fmla="*/ 32 w 179"/>
                <a:gd name="T87" fmla="*/ 84 h 179"/>
                <a:gd name="T88" fmla="*/ 32 w 179"/>
                <a:gd name="T89" fmla="*/ 95 h 179"/>
                <a:gd name="T90" fmla="*/ 20 w 179"/>
                <a:gd name="T91" fmla="*/ 145 h 179"/>
                <a:gd name="T92" fmla="*/ 40 w 179"/>
                <a:gd name="T93" fmla="*/ 146 h 179"/>
                <a:gd name="T94" fmla="*/ 35 w 179"/>
                <a:gd name="T95" fmla="*/ 151 h 179"/>
                <a:gd name="T96" fmla="*/ 40 w 179"/>
                <a:gd name="T97" fmla="*/ 132 h 179"/>
                <a:gd name="T98" fmla="*/ 28 w 179"/>
                <a:gd name="T99" fmla="*/ 35 h 179"/>
                <a:gd name="T100" fmla="*/ 35 w 179"/>
                <a:gd name="T101" fmla="*/ 28 h 179"/>
                <a:gd name="T102" fmla="*/ 40 w 179"/>
                <a:gd name="T103" fmla="*/ 15 h 179"/>
                <a:gd name="T104" fmla="*/ 0 w 179"/>
                <a:gd name="T105" fmla="*/ 89 h 179"/>
                <a:gd name="T106" fmla="*/ 20 w 179"/>
                <a:gd name="T107" fmla="*/ 95 h 179"/>
                <a:gd name="T108" fmla="*/ 8 w 179"/>
                <a:gd name="T109" fmla="*/ 84 h 179"/>
                <a:gd name="T110" fmla="*/ 20 w 179"/>
                <a:gd name="T111" fmla="*/ 3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79">
                  <a:moveTo>
                    <a:pt x="159" y="145"/>
                  </a:moveTo>
                  <a:cubicBezTo>
                    <a:pt x="172" y="130"/>
                    <a:pt x="179" y="111"/>
                    <a:pt x="179" y="89"/>
                  </a:cubicBezTo>
                  <a:cubicBezTo>
                    <a:pt x="179" y="68"/>
                    <a:pt x="172" y="49"/>
                    <a:pt x="159" y="34"/>
                  </a:cubicBezTo>
                  <a:cubicBezTo>
                    <a:pt x="159" y="84"/>
                    <a:pt x="159" y="84"/>
                    <a:pt x="159" y="84"/>
                  </a:cubicBezTo>
                  <a:cubicBezTo>
                    <a:pt x="171" y="84"/>
                    <a:pt x="171" y="84"/>
                    <a:pt x="171" y="84"/>
                  </a:cubicBezTo>
                  <a:cubicBezTo>
                    <a:pt x="171" y="84"/>
                    <a:pt x="171" y="84"/>
                    <a:pt x="171" y="84"/>
                  </a:cubicBezTo>
                  <a:cubicBezTo>
                    <a:pt x="171" y="95"/>
                    <a:pt x="171" y="95"/>
                    <a:pt x="171" y="95"/>
                  </a:cubicBezTo>
                  <a:cubicBezTo>
                    <a:pt x="159" y="95"/>
                    <a:pt x="159" y="95"/>
                    <a:pt x="159" y="95"/>
                  </a:cubicBezTo>
                  <a:lnTo>
                    <a:pt x="159" y="145"/>
                  </a:lnTo>
                  <a:close/>
                  <a:moveTo>
                    <a:pt x="139" y="164"/>
                  </a:moveTo>
                  <a:cubicBezTo>
                    <a:pt x="147" y="159"/>
                    <a:pt x="154" y="152"/>
                    <a:pt x="159" y="145"/>
                  </a:cubicBezTo>
                  <a:cubicBezTo>
                    <a:pt x="159" y="95"/>
                    <a:pt x="159" y="95"/>
                    <a:pt x="159" y="95"/>
                  </a:cubicBezTo>
                  <a:cubicBezTo>
                    <a:pt x="148" y="95"/>
                    <a:pt x="148" y="95"/>
                    <a:pt x="148" y="95"/>
                  </a:cubicBezTo>
                  <a:cubicBezTo>
                    <a:pt x="148" y="84"/>
                    <a:pt x="148" y="84"/>
                    <a:pt x="148" y="84"/>
                  </a:cubicBezTo>
                  <a:cubicBezTo>
                    <a:pt x="159" y="84"/>
                    <a:pt x="159" y="84"/>
                    <a:pt x="159" y="84"/>
                  </a:cubicBezTo>
                  <a:cubicBezTo>
                    <a:pt x="159" y="34"/>
                    <a:pt x="159" y="34"/>
                    <a:pt x="159" y="34"/>
                  </a:cubicBezTo>
                  <a:cubicBezTo>
                    <a:pt x="154" y="27"/>
                    <a:pt x="147" y="20"/>
                    <a:pt x="139" y="15"/>
                  </a:cubicBezTo>
                  <a:cubicBezTo>
                    <a:pt x="139" y="33"/>
                    <a:pt x="139" y="33"/>
                    <a:pt x="139" y="33"/>
                  </a:cubicBezTo>
                  <a:cubicBezTo>
                    <a:pt x="144" y="28"/>
                    <a:pt x="144" y="28"/>
                    <a:pt x="144" y="28"/>
                  </a:cubicBezTo>
                  <a:cubicBezTo>
                    <a:pt x="144" y="28"/>
                    <a:pt x="144" y="28"/>
                    <a:pt x="144" y="28"/>
                  </a:cubicBezTo>
                  <a:cubicBezTo>
                    <a:pt x="151" y="35"/>
                    <a:pt x="151" y="35"/>
                    <a:pt x="151" y="35"/>
                  </a:cubicBezTo>
                  <a:cubicBezTo>
                    <a:pt x="139" y="47"/>
                    <a:pt x="139" y="47"/>
                    <a:pt x="139" y="47"/>
                  </a:cubicBezTo>
                  <a:cubicBezTo>
                    <a:pt x="139" y="132"/>
                    <a:pt x="139" y="132"/>
                    <a:pt x="139" y="132"/>
                  </a:cubicBezTo>
                  <a:cubicBezTo>
                    <a:pt x="151" y="144"/>
                    <a:pt x="151" y="144"/>
                    <a:pt x="151" y="144"/>
                  </a:cubicBezTo>
                  <a:cubicBezTo>
                    <a:pt x="144" y="151"/>
                    <a:pt x="144" y="151"/>
                    <a:pt x="144" y="151"/>
                  </a:cubicBezTo>
                  <a:cubicBezTo>
                    <a:pt x="139" y="146"/>
                    <a:pt x="139" y="146"/>
                    <a:pt x="139" y="146"/>
                  </a:cubicBezTo>
                  <a:lnTo>
                    <a:pt x="139" y="164"/>
                  </a:lnTo>
                  <a:close/>
                  <a:moveTo>
                    <a:pt x="90" y="179"/>
                  </a:moveTo>
                  <a:cubicBezTo>
                    <a:pt x="108" y="179"/>
                    <a:pt x="125" y="173"/>
                    <a:pt x="139" y="164"/>
                  </a:cubicBezTo>
                  <a:cubicBezTo>
                    <a:pt x="139" y="146"/>
                    <a:pt x="139" y="146"/>
                    <a:pt x="139" y="146"/>
                  </a:cubicBezTo>
                  <a:cubicBezTo>
                    <a:pt x="127" y="134"/>
                    <a:pt x="127" y="134"/>
                    <a:pt x="127" y="134"/>
                  </a:cubicBezTo>
                  <a:cubicBezTo>
                    <a:pt x="134" y="127"/>
                    <a:pt x="134" y="127"/>
                    <a:pt x="134" y="127"/>
                  </a:cubicBezTo>
                  <a:cubicBezTo>
                    <a:pt x="134" y="127"/>
                    <a:pt x="134" y="127"/>
                    <a:pt x="134" y="127"/>
                  </a:cubicBezTo>
                  <a:cubicBezTo>
                    <a:pt x="139" y="132"/>
                    <a:pt x="139" y="132"/>
                    <a:pt x="139" y="132"/>
                  </a:cubicBezTo>
                  <a:cubicBezTo>
                    <a:pt x="139" y="47"/>
                    <a:pt x="139" y="47"/>
                    <a:pt x="139" y="47"/>
                  </a:cubicBezTo>
                  <a:cubicBezTo>
                    <a:pt x="134" y="52"/>
                    <a:pt x="134" y="52"/>
                    <a:pt x="134" y="52"/>
                  </a:cubicBezTo>
                  <a:cubicBezTo>
                    <a:pt x="127" y="45"/>
                    <a:pt x="127" y="45"/>
                    <a:pt x="127" y="45"/>
                  </a:cubicBezTo>
                  <a:cubicBezTo>
                    <a:pt x="139" y="33"/>
                    <a:pt x="139" y="33"/>
                    <a:pt x="139" y="33"/>
                  </a:cubicBezTo>
                  <a:cubicBezTo>
                    <a:pt x="139" y="15"/>
                    <a:pt x="139" y="15"/>
                    <a:pt x="139" y="15"/>
                  </a:cubicBezTo>
                  <a:cubicBezTo>
                    <a:pt x="125" y="6"/>
                    <a:pt x="108" y="0"/>
                    <a:pt x="90" y="0"/>
                  </a:cubicBezTo>
                  <a:cubicBezTo>
                    <a:pt x="90" y="0"/>
                    <a:pt x="90" y="0"/>
                    <a:pt x="90" y="0"/>
                  </a:cubicBezTo>
                  <a:cubicBezTo>
                    <a:pt x="90" y="8"/>
                    <a:pt x="90" y="8"/>
                    <a:pt x="90" y="8"/>
                  </a:cubicBezTo>
                  <a:cubicBezTo>
                    <a:pt x="95" y="8"/>
                    <a:pt x="95" y="8"/>
                    <a:pt x="95" y="8"/>
                  </a:cubicBezTo>
                  <a:cubicBezTo>
                    <a:pt x="95" y="31"/>
                    <a:pt x="95" y="31"/>
                    <a:pt x="95" y="31"/>
                  </a:cubicBezTo>
                  <a:cubicBezTo>
                    <a:pt x="90" y="31"/>
                    <a:pt x="90" y="31"/>
                    <a:pt x="90" y="31"/>
                  </a:cubicBezTo>
                  <a:cubicBezTo>
                    <a:pt x="90" y="82"/>
                    <a:pt x="90" y="82"/>
                    <a:pt x="90" y="82"/>
                  </a:cubicBezTo>
                  <a:cubicBezTo>
                    <a:pt x="91" y="83"/>
                    <a:pt x="91" y="83"/>
                    <a:pt x="91" y="83"/>
                  </a:cubicBezTo>
                  <a:cubicBezTo>
                    <a:pt x="119" y="56"/>
                    <a:pt x="119" y="56"/>
                    <a:pt x="119" y="56"/>
                  </a:cubicBezTo>
                  <a:cubicBezTo>
                    <a:pt x="126" y="63"/>
                    <a:pt x="126" y="63"/>
                    <a:pt x="126" y="63"/>
                  </a:cubicBezTo>
                  <a:cubicBezTo>
                    <a:pt x="91" y="98"/>
                    <a:pt x="91" y="98"/>
                    <a:pt x="91" y="98"/>
                  </a:cubicBezTo>
                  <a:cubicBezTo>
                    <a:pt x="90" y="97"/>
                    <a:pt x="90" y="97"/>
                    <a:pt x="90" y="97"/>
                  </a:cubicBezTo>
                  <a:cubicBezTo>
                    <a:pt x="90" y="147"/>
                    <a:pt x="90" y="147"/>
                    <a:pt x="90" y="147"/>
                  </a:cubicBezTo>
                  <a:cubicBezTo>
                    <a:pt x="95" y="147"/>
                    <a:pt x="95" y="147"/>
                    <a:pt x="95" y="147"/>
                  </a:cubicBezTo>
                  <a:cubicBezTo>
                    <a:pt x="95" y="171"/>
                    <a:pt x="95" y="171"/>
                    <a:pt x="95" y="171"/>
                  </a:cubicBezTo>
                  <a:cubicBezTo>
                    <a:pt x="95" y="171"/>
                    <a:pt x="95" y="171"/>
                    <a:pt x="95" y="171"/>
                  </a:cubicBezTo>
                  <a:cubicBezTo>
                    <a:pt x="90" y="171"/>
                    <a:pt x="90" y="171"/>
                    <a:pt x="90" y="171"/>
                  </a:cubicBezTo>
                  <a:cubicBezTo>
                    <a:pt x="90" y="179"/>
                    <a:pt x="90" y="179"/>
                    <a:pt x="90" y="179"/>
                  </a:cubicBezTo>
                  <a:close/>
                  <a:moveTo>
                    <a:pt x="90" y="0"/>
                  </a:moveTo>
                  <a:cubicBezTo>
                    <a:pt x="71" y="0"/>
                    <a:pt x="54" y="6"/>
                    <a:pt x="40" y="15"/>
                  </a:cubicBezTo>
                  <a:cubicBezTo>
                    <a:pt x="40" y="33"/>
                    <a:pt x="40" y="33"/>
                    <a:pt x="40" y="33"/>
                  </a:cubicBezTo>
                  <a:cubicBezTo>
                    <a:pt x="52" y="45"/>
                    <a:pt x="52" y="45"/>
                    <a:pt x="52" y="45"/>
                  </a:cubicBezTo>
                  <a:cubicBezTo>
                    <a:pt x="45" y="52"/>
                    <a:pt x="45" y="52"/>
                    <a:pt x="45" y="52"/>
                  </a:cubicBezTo>
                  <a:cubicBezTo>
                    <a:pt x="40" y="47"/>
                    <a:pt x="40" y="47"/>
                    <a:pt x="40" y="47"/>
                  </a:cubicBezTo>
                  <a:cubicBezTo>
                    <a:pt x="40" y="132"/>
                    <a:pt x="40" y="132"/>
                    <a:pt x="40" y="132"/>
                  </a:cubicBezTo>
                  <a:cubicBezTo>
                    <a:pt x="45" y="127"/>
                    <a:pt x="45" y="127"/>
                    <a:pt x="45" y="127"/>
                  </a:cubicBezTo>
                  <a:cubicBezTo>
                    <a:pt x="52" y="134"/>
                    <a:pt x="52" y="134"/>
                    <a:pt x="52" y="134"/>
                  </a:cubicBezTo>
                  <a:cubicBezTo>
                    <a:pt x="40" y="146"/>
                    <a:pt x="40" y="146"/>
                    <a:pt x="40" y="146"/>
                  </a:cubicBezTo>
                  <a:cubicBezTo>
                    <a:pt x="40" y="164"/>
                    <a:pt x="40" y="164"/>
                    <a:pt x="40" y="164"/>
                  </a:cubicBezTo>
                  <a:cubicBezTo>
                    <a:pt x="54" y="173"/>
                    <a:pt x="71" y="179"/>
                    <a:pt x="90" y="179"/>
                  </a:cubicBezTo>
                  <a:cubicBezTo>
                    <a:pt x="90" y="171"/>
                    <a:pt x="90" y="171"/>
                    <a:pt x="90" y="171"/>
                  </a:cubicBezTo>
                  <a:cubicBezTo>
                    <a:pt x="84" y="171"/>
                    <a:pt x="84" y="171"/>
                    <a:pt x="84" y="171"/>
                  </a:cubicBezTo>
                  <a:cubicBezTo>
                    <a:pt x="84" y="147"/>
                    <a:pt x="84" y="147"/>
                    <a:pt x="84" y="147"/>
                  </a:cubicBezTo>
                  <a:cubicBezTo>
                    <a:pt x="90" y="147"/>
                    <a:pt x="90" y="147"/>
                    <a:pt x="90" y="147"/>
                  </a:cubicBezTo>
                  <a:cubicBezTo>
                    <a:pt x="90" y="97"/>
                    <a:pt x="90" y="97"/>
                    <a:pt x="90" y="97"/>
                  </a:cubicBezTo>
                  <a:cubicBezTo>
                    <a:pt x="68" y="76"/>
                    <a:pt x="68" y="76"/>
                    <a:pt x="68" y="76"/>
                  </a:cubicBezTo>
                  <a:cubicBezTo>
                    <a:pt x="75" y="69"/>
                    <a:pt x="75" y="69"/>
                    <a:pt x="75" y="69"/>
                  </a:cubicBezTo>
                  <a:cubicBezTo>
                    <a:pt x="75" y="69"/>
                    <a:pt x="75" y="69"/>
                    <a:pt x="75" y="69"/>
                  </a:cubicBezTo>
                  <a:cubicBezTo>
                    <a:pt x="90" y="82"/>
                    <a:pt x="90" y="82"/>
                    <a:pt x="90" y="82"/>
                  </a:cubicBezTo>
                  <a:cubicBezTo>
                    <a:pt x="90" y="31"/>
                    <a:pt x="90" y="31"/>
                    <a:pt x="90" y="31"/>
                  </a:cubicBezTo>
                  <a:cubicBezTo>
                    <a:pt x="84" y="31"/>
                    <a:pt x="84" y="31"/>
                    <a:pt x="84" y="31"/>
                  </a:cubicBezTo>
                  <a:cubicBezTo>
                    <a:pt x="84" y="8"/>
                    <a:pt x="84" y="8"/>
                    <a:pt x="84" y="8"/>
                  </a:cubicBezTo>
                  <a:cubicBezTo>
                    <a:pt x="84" y="8"/>
                    <a:pt x="84" y="8"/>
                    <a:pt x="84" y="8"/>
                  </a:cubicBezTo>
                  <a:cubicBezTo>
                    <a:pt x="90" y="8"/>
                    <a:pt x="90" y="8"/>
                    <a:pt x="90" y="8"/>
                  </a:cubicBezTo>
                  <a:lnTo>
                    <a:pt x="90" y="0"/>
                  </a:lnTo>
                  <a:close/>
                  <a:moveTo>
                    <a:pt x="40" y="15"/>
                  </a:moveTo>
                  <a:cubicBezTo>
                    <a:pt x="32" y="20"/>
                    <a:pt x="26" y="27"/>
                    <a:pt x="20" y="34"/>
                  </a:cubicBezTo>
                  <a:cubicBezTo>
                    <a:pt x="20" y="84"/>
                    <a:pt x="20" y="84"/>
                    <a:pt x="20" y="84"/>
                  </a:cubicBezTo>
                  <a:cubicBezTo>
                    <a:pt x="32" y="84"/>
                    <a:pt x="32" y="84"/>
                    <a:pt x="32" y="84"/>
                  </a:cubicBezTo>
                  <a:cubicBezTo>
                    <a:pt x="32" y="84"/>
                    <a:pt x="32" y="84"/>
                    <a:pt x="32" y="84"/>
                  </a:cubicBezTo>
                  <a:cubicBezTo>
                    <a:pt x="32" y="95"/>
                    <a:pt x="32" y="95"/>
                    <a:pt x="32" y="95"/>
                  </a:cubicBezTo>
                  <a:cubicBezTo>
                    <a:pt x="20" y="95"/>
                    <a:pt x="20" y="95"/>
                    <a:pt x="20" y="95"/>
                  </a:cubicBezTo>
                  <a:cubicBezTo>
                    <a:pt x="20" y="145"/>
                    <a:pt x="20" y="145"/>
                    <a:pt x="20" y="145"/>
                  </a:cubicBezTo>
                  <a:cubicBezTo>
                    <a:pt x="26" y="152"/>
                    <a:pt x="32" y="159"/>
                    <a:pt x="40" y="164"/>
                  </a:cubicBezTo>
                  <a:cubicBezTo>
                    <a:pt x="40" y="146"/>
                    <a:pt x="40" y="146"/>
                    <a:pt x="40" y="146"/>
                  </a:cubicBezTo>
                  <a:cubicBezTo>
                    <a:pt x="35" y="151"/>
                    <a:pt x="35" y="151"/>
                    <a:pt x="35" y="151"/>
                  </a:cubicBezTo>
                  <a:cubicBezTo>
                    <a:pt x="35" y="151"/>
                    <a:pt x="35" y="151"/>
                    <a:pt x="35" y="151"/>
                  </a:cubicBezTo>
                  <a:cubicBezTo>
                    <a:pt x="28" y="144"/>
                    <a:pt x="28" y="144"/>
                    <a:pt x="28" y="144"/>
                  </a:cubicBezTo>
                  <a:cubicBezTo>
                    <a:pt x="40" y="132"/>
                    <a:pt x="40" y="132"/>
                    <a:pt x="40" y="132"/>
                  </a:cubicBezTo>
                  <a:cubicBezTo>
                    <a:pt x="40" y="47"/>
                    <a:pt x="40" y="47"/>
                    <a:pt x="40" y="47"/>
                  </a:cubicBezTo>
                  <a:cubicBezTo>
                    <a:pt x="28" y="35"/>
                    <a:pt x="28" y="35"/>
                    <a:pt x="28" y="35"/>
                  </a:cubicBezTo>
                  <a:cubicBezTo>
                    <a:pt x="35" y="28"/>
                    <a:pt x="35" y="28"/>
                    <a:pt x="35" y="28"/>
                  </a:cubicBezTo>
                  <a:cubicBezTo>
                    <a:pt x="35" y="28"/>
                    <a:pt x="35" y="28"/>
                    <a:pt x="35" y="28"/>
                  </a:cubicBezTo>
                  <a:cubicBezTo>
                    <a:pt x="40" y="33"/>
                    <a:pt x="40" y="33"/>
                    <a:pt x="40" y="33"/>
                  </a:cubicBezTo>
                  <a:lnTo>
                    <a:pt x="40" y="15"/>
                  </a:lnTo>
                  <a:close/>
                  <a:moveTo>
                    <a:pt x="20" y="34"/>
                  </a:moveTo>
                  <a:cubicBezTo>
                    <a:pt x="8" y="49"/>
                    <a:pt x="0" y="68"/>
                    <a:pt x="0" y="89"/>
                  </a:cubicBezTo>
                  <a:cubicBezTo>
                    <a:pt x="0" y="110"/>
                    <a:pt x="8" y="130"/>
                    <a:pt x="20" y="145"/>
                  </a:cubicBezTo>
                  <a:cubicBezTo>
                    <a:pt x="20" y="95"/>
                    <a:pt x="20" y="95"/>
                    <a:pt x="20" y="95"/>
                  </a:cubicBezTo>
                  <a:cubicBezTo>
                    <a:pt x="8" y="95"/>
                    <a:pt x="8" y="95"/>
                    <a:pt x="8" y="95"/>
                  </a:cubicBezTo>
                  <a:cubicBezTo>
                    <a:pt x="8" y="84"/>
                    <a:pt x="8" y="84"/>
                    <a:pt x="8" y="84"/>
                  </a:cubicBezTo>
                  <a:cubicBezTo>
                    <a:pt x="20" y="84"/>
                    <a:pt x="20" y="84"/>
                    <a:pt x="20" y="84"/>
                  </a:cubicBezTo>
                  <a:lnTo>
                    <a:pt x="20" y="34"/>
                  </a:ln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0" name="组合 9"/>
          <p:cNvGrpSpPr/>
          <p:nvPr/>
        </p:nvGrpSpPr>
        <p:grpSpPr>
          <a:xfrm>
            <a:off x="4150109" y="1122184"/>
            <a:ext cx="1872208" cy="1872189"/>
            <a:chOff x="4150109" y="1122184"/>
            <a:chExt cx="1872208" cy="1872189"/>
          </a:xfrm>
        </p:grpSpPr>
        <p:grpSp>
          <p:nvGrpSpPr>
            <p:cNvPr id="44" name="组合 43"/>
            <p:cNvGrpSpPr/>
            <p:nvPr/>
          </p:nvGrpSpPr>
          <p:grpSpPr>
            <a:xfrm>
              <a:off x="4150109" y="1122184"/>
              <a:ext cx="1872208" cy="1872189"/>
              <a:chOff x="1517330" y="1125257"/>
              <a:chExt cx="2204282" cy="2204282"/>
            </a:xfrm>
          </p:grpSpPr>
          <p:sp>
            <p:nvSpPr>
              <p:cNvPr id="45" name="椭圆 44"/>
              <p:cNvSpPr/>
              <p:nvPr/>
            </p:nvSpPr>
            <p:spPr>
              <a:xfrm>
                <a:off x="1517330" y="1125257"/>
                <a:ext cx="2204282" cy="2204282"/>
              </a:xfrm>
              <a:prstGeom prst="ellipse">
                <a:avLst/>
              </a:prstGeom>
              <a:gradFill>
                <a:gsLst>
                  <a:gs pos="0">
                    <a:srgbClr val="EBEBEB"/>
                  </a:gs>
                  <a:gs pos="100000">
                    <a:srgbClr val="FEFEFE"/>
                  </a:gs>
                </a:gsLst>
                <a:lin ang="7530000" scaled="0"/>
              </a:gradFill>
              <a:ln w="12700">
                <a:solidFill>
                  <a:schemeClr val="bg1"/>
                </a:solidFill>
              </a:ln>
              <a:effectLst>
                <a:outerShdw blurRad="165100" dist="139700" dir="7800000" sx="74000" sy="74000" algn="t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46" name="椭圆 45"/>
              <p:cNvSpPr/>
              <p:nvPr/>
            </p:nvSpPr>
            <p:spPr>
              <a:xfrm>
                <a:off x="1719372" y="1327298"/>
                <a:ext cx="1800200" cy="18002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grpSp>
        <p:sp>
          <p:nvSpPr>
            <p:cNvPr id="57" name="任意多边形 56"/>
            <p:cNvSpPr/>
            <p:nvPr/>
          </p:nvSpPr>
          <p:spPr bwMode="auto">
            <a:xfrm>
              <a:off x="4775995" y="1682349"/>
              <a:ext cx="620436" cy="751859"/>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grpSp>
      <p:sp>
        <p:nvSpPr>
          <p:cNvPr id="58" name="TextBox 61"/>
          <p:cNvSpPr txBox="1"/>
          <p:nvPr/>
        </p:nvSpPr>
        <p:spPr>
          <a:xfrm>
            <a:off x="1154550" y="3237694"/>
            <a:ext cx="9881312" cy="830997"/>
          </a:xfrm>
          <a:prstGeom prst="rect">
            <a:avLst/>
          </a:prstGeom>
          <a:noFill/>
        </p:spPr>
        <p:txBody>
          <a:bodyPr wrap="square" rtlCol="0">
            <a:spAutoFit/>
          </a:bodyPr>
          <a:lstStyle>
            <a:defPPr>
              <a:defRPr lang="zh-CN"/>
            </a:defPPr>
            <a:lvl1pPr>
              <a:defRPr sz="2800" b="1">
                <a:solidFill>
                  <a:srgbClr val="C00000"/>
                </a:solidFill>
                <a:effectLst>
                  <a:innerShdw blurRad="63500" dist="50800" dir="13500000">
                    <a:prstClr val="black">
                      <a:alpha val="50000"/>
                    </a:prstClr>
                  </a:innerShdw>
                </a:effectLst>
                <a:latin typeface="+mj-ea"/>
                <a:ea typeface="+mj-ea"/>
              </a:defRPr>
            </a:lvl1pPr>
          </a:lstStyle>
          <a:p>
            <a:pPr algn="ctr"/>
            <a:r>
              <a:rPr lang="zh-CN" altLang="en-US" sz="4800" dirty="0">
                <a:solidFill>
                  <a:schemeClr val="bg1"/>
                </a:solidFill>
                <a:effectLst/>
              </a:rPr>
              <a:t>感谢观看 为人民健康而奋斗！</a:t>
            </a:r>
            <a:endParaRPr lang="zh-CN" altLang="en-US" sz="4800" dirty="0">
              <a:solidFill>
                <a:schemeClr val="bg1"/>
              </a:solidFill>
              <a:effectLst/>
            </a:endParaRPr>
          </a:p>
        </p:txBody>
      </p:sp>
    </p:spTree>
  </p:cSld>
  <p:clrMapOvr>
    <a:masterClrMapping/>
  </p:clrMapOvr>
  <mc:AlternateContent xmlns:mc="http://schemas.openxmlformats.org/markup-compatibility/2006">
    <mc:Choice xmlns:p14="http://schemas.microsoft.com/office/powerpoint/2010/main" Requires="p14">
      <p:transition spd="slow" p14:dur="1600" advTm="1000">
        <p:blinds dir="vert"/>
      </p:transition>
    </mc:Choice>
    <mc:Fallback>
      <p:transition spd="slow" advTm="100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2" presetClass="entr" presetSubtype="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Scale>
                                      <p:cBhvr>
                                        <p:cTn id="12" dur="1000" decel="50000" fill="hold">
                                          <p:stCondLst>
                                            <p:cond delay="0"/>
                                          </p:stCondLst>
                                        </p:cTn>
                                        <p:tgtEl>
                                          <p:spTgt spid="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9"/>
                                        </p:tgtEl>
                                        <p:attrNameLst>
                                          <p:attrName>ppt_x</p:attrName>
                                          <p:attrName>ppt_y</p:attrName>
                                        </p:attrNameLst>
                                      </p:cBhvr>
                                    </p:animMotion>
                                    <p:animEffect transition="in" filter="fade">
                                      <p:cBhvr>
                                        <p:cTn id="14" dur="1000"/>
                                        <p:tgtEl>
                                          <p:spTgt spid="9"/>
                                        </p:tgtEl>
                                      </p:cBhvr>
                                    </p:animEffect>
                                  </p:childTnLst>
                                </p:cTn>
                              </p:par>
                              <p:par>
                                <p:cTn id="15" presetID="52" presetClass="entr" presetSubtype="0" fill="hold" nodeType="withEffect">
                                  <p:stCondLst>
                                    <p:cond delay="250"/>
                                  </p:stCondLst>
                                  <p:childTnLst>
                                    <p:set>
                                      <p:cBhvr>
                                        <p:cTn id="16" dur="1" fill="hold">
                                          <p:stCondLst>
                                            <p:cond delay="0"/>
                                          </p:stCondLst>
                                        </p:cTn>
                                        <p:tgtEl>
                                          <p:spTgt spid="10"/>
                                        </p:tgtEl>
                                        <p:attrNameLst>
                                          <p:attrName>style.visibility</p:attrName>
                                        </p:attrNameLst>
                                      </p:cBhvr>
                                      <p:to>
                                        <p:strVal val="visible"/>
                                      </p:to>
                                    </p:set>
                                    <p:animScale>
                                      <p:cBhvr>
                                        <p:cTn id="17"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10"/>
                                        </p:tgtEl>
                                        <p:attrNameLst>
                                          <p:attrName>ppt_x</p:attrName>
                                          <p:attrName>ppt_y</p:attrName>
                                        </p:attrNameLst>
                                      </p:cBhvr>
                                    </p:animMotion>
                                    <p:animEffect transition="in" filter="fade">
                                      <p:cBhvr>
                                        <p:cTn id="19" dur="1000"/>
                                        <p:tgtEl>
                                          <p:spTgt spid="10"/>
                                        </p:tgtEl>
                                      </p:cBhvr>
                                    </p:animEffect>
                                  </p:childTnLst>
                                </p:cTn>
                              </p:par>
                              <p:par>
                                <p:cTn id="20" presetID="52" presetClass="entr" presetSubtype="0" fill="hold" nodeType="withEffect">
                                  <p:stCondLst>
                                    <p:cond delay="500"/>
                                  </p:stCondLst>
                                  <p:childTnLst>
                                    <p:set>
                                      <p:cBhvr>
                                        <p:cTn id="21" dur="1" fill="hold">
                                          <p:stCondLst>
                                            <p:cond delay="0"/>
                                          </p:stCondLst>
                                        </p:cTn>
                                        <p:tgtEl>
                                          <p:spTgt spid="12"/>
                                        </p:tgtEl>
                                        <p:attrNameLst>
                                          <p:attrName>style.visibility</p:attrName>
                                        </p:attrNameLst>
                                      </p:cBhvr>
                                      <p:to>
                                        <p:strVal val="visible"/>
                                      </p:to>
                                    </p:set>
                                    <p:animScale>
                                      <p:cBhvr>
                                        <p:cTn id="22" dur="1000" decel="50000" fill="hold">
                                          <p:stCondLst>
                                            <p:cond delay="0"/>
                                          </p:stCondLst>
                                        </p:cTn>
                                        <p:tgtEl>
                                          <p:spTgt spid="1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12"/>
                                        </p:tgtEl>
                                        <p:attrNameLst>
                                          <p:attrName>ppt_x</p:attrName>
                                          <p:attrName>ppt_y</p:attrName>
                                        </p:attrNameLst>
                                      </p:cBhvr>
                                    </p:animMotion>
                                    <p:animEffect transition="in" filter="fade">
                                      <p:cBhvr>
                                        <p:cTn id="24" dur="1000"/>
                                        <p:tgtEl>
                                          <p:spTgt spid="12"/>
                                        </p:tgtEl>
                                      </p:cBhvr>
                                    </p:animEffect>
                                  </p:childTnLst>
                                </p:cTn>
                              </p:par>
                              <p:par>
                                <p:cTn id="25" presetID="52" presetClass="entr" presetSubtype="0" fill="hold" nodeType="withEffect">
                                  <p:stCondLst>
                                    <p:cond delay="750"/>
                                  </p:stCondLst>
                                  <p:childTnLst>
                                    <p:set>
                                      <p:cBhvr>
                                        <p:cTn id="26" dur="1" fill="hold">
                                          <p:stCondLst>
                                            <p:cond delay="0"/>
                                          </p:stCondLst>
                                        </p:cTn>
                                        <p:tgtEl>
                                          <p:spTgt spid="13"/>
                                        </p:tgtEl>
                                        <p:attrNameLst>
                                          <p:attrName>style.visibility</p:attrName>
                                        </p:attrNameLst>
                                      </p:cBhvr>
                                      <p:to>
                                        <p:strVal val="visible"/>
                                      </p:to>
                                    </p:set>
                                    <p:animScale>
                                      <p:cBhvr>
                                        <p:cTn id="27" dur="1000" decel="50000" fill="hold">
                                          <p:stCondLst>
                                            <p:cond delay="0"/>
                                          </p:stCondLst>
                                        </p:cTn>
                                        <p:tgtEl>
                                          <p:spTgt spid="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8" dur="1000" decel="50000" fill="hold">
                                          <p:stCondLst>
                                            <p:cond delay="0"/>
                                          </p:stCondLst>
                                        </p:cTn>
                                        <p:tgtEl>
                                          <p:spTgt spid="13"/>
                                        </p:tgtEl>
                                        <p:attrNameLst>
                                          <p:attrName>ppt_x</p:attrName>
                                          <p:attrName>ppt_y</p:attrName>
                                        </p:attrNameLst>
                                      </p:cBhvr>
                                    </p:animMotion>
                                    <p:animEffect transition="in" filter="fade">
                                      <p:cBhvr>
                                        <p:cTn id="29" dur="1000"/>
                                        <p:tgtEl>
                                          <p:spTgt spid="13"/>
                                        </p:tgtEl>
                                      </p:cBhvr>
                                    </p:animEffect>
                                  </p:childTnLst>
                                </p:cTn>
                              </p:par>
                            </p:childTnLst>
                          </p:cTn>
                        </p:par>
                        <p:par>
                          <p:cTn id="30" fill="hold">
                            <p:stCondLst>
                              <p:cond delay="1500"/>
                            </p:stCondLst>
                            <p:childTnLst>
                              <p:par>
                                <p:cTn id="31" presetID="2" presetClass="entr" presetSubtype="2" fill="hold" grpId="0" nodeType="afterEffect">
                                  <p:stCondLst>
                                    <p:cond delay="0"/>
                                  </p:stCondLst>
                                  <p:iterate type="lt">
                                    <p:tmPct val="10000"/>
                                  </p:iterate>
                                  <p:childTnLst>
                                    <p:set>
                                      <p:cBhvr>
                                        <p:cTn id="32" dur="1" fill="hold">
                                          <p:stCondLst>
                                            <p:cond delay="0"/>
                                          </p:stCondLst>
                                        </p:cTn>
                                        <p:tgtEl>
                                          <p:spTgt spid="58"/>
                                        </p:tgtEl>
                                        <p:attrNameLst>
                                          <p:attrName>style.visibility</p:attrName>
                                        </p:attrNameLst>
                                      </p:cBhvr>
                                      <p:to>
                                        <p:strVal val="visible"/>
                                      </p:to>
                                    </p:set>
                                    <p:anim calcmode="lin" valueType="num">
                                      <p:cBhvr additive="base">
                                        <p:cTn id="33" dur="500" fill="hold"/>
                                        <p:tgtEl>
                                          <p:spTgt spid="58"/>
                                        </p:tgtEl>
                                        <p:attrNameLst>
                                          <p:attrName>ppt_x</p:attrName>
                                        </p:attrNameLst>
                                      </p:cBhvr>
                                      <p:tavLst>
                                        <p:tav tm="0">
                                          <p:val>
                                            <p:strVal val="1+#ppt_w/2"/>
                                          </p:val>
                                        </p:tav>
                                        <p:tav tm="100000">
                                          <p:val>
                                            <p:strVal val="#ppt_x"/>
                                          </p:val>
                                        </p:tav>
                                      </p:tavLst>
                                    </p:anim>
                                    <p:anim calcmode="lin" valueType="num">
                                      <p:cBhvr additive="base">
                                        <p:cTn id="34" dur="500" fill="hold"/>
                                        <p:tgtEl>
                                          <p:spTgt spid="58"/>
                                        </p:tgtEl>
                                        <p:attrNameLst>
                                          <p:attrName>ppt_y</p:attrName>
                                        </p:attrNameLst>
                                      </p:cBhvr>
                                      <p:tavLst>
                                        <p:tav tm="0">
                                          <p:val>
                                            <p:strVal val="#ppt_y"/>
                                          </p:val>
                                        </p:tav>
                                        <p:tav tm="100000">
                                          <p:val>
                                            <p:strVal val="#ppt_y"/>
                                          </p:val>
                                        </p:tav>
                                      </p:tavLst>
                                    </p:anim>
                                  </p:childTnLst>
                                </p:cTn>
                              </p:par>
                            </p:childTnLst>
                          </p:cTn>
                        </p:par>
                        <p:par>
                          <p:cTn id="35" fill="hold">
                            <p:stCondLst>
                              <p:cond delay="3400"/>
                            </p:stCondLst>
                            <p:childTnLst>
                              <p:par>
                                <p:cTn id="36" presetID="42" presetClass="entr" presetSubtype="0"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1000"/>
                                        <p:tgtEl>
                                          <p:spTgt spid="3"/>
                                        </p:tgtEl>
                                      </p:cBhvr>
                                    </p:animEffect>
                                    <p:anim calcmode="lin" valueType="num">
                                      <p:cBhvr>
                                        <p:cTn id="39" dur="1000" fill="hold"/>
                                        <p:tgtEl>
                                          <p:spTgt spid="3"/>
                                        </p:tgtEl>
                                        <p:attrNameLst>
                                          <p:attrName>ppt_x</p:attrName>
                                        </p:attrNameLst>
                                      </p:cBhvr>
                                      <p:tavLst>
                                        <p:tav tm="0">
                                          <p:val>
                                            <p:strVal val="#ppt_x"/>
                                          </p:val>
                                        </p:tav>
                                        <p:tav tm="100000">
                                          <p:val>
                                            <p:strVal val="#ppt_x"/>
                                          </p:val>
                                        </p:tav>
                                      </p:tavLst>
                                    </p:anim>
                                    <p:anim calcmode="lin" valueType="num">
                                      <p:cBhvr>
                                        <p:cTn id="40"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8"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 name="任意多边形 40"/>
          <p:cNvSpPr/>
          <p:nvPr/>
        </p:nvSpPr>
        <p:spPr bwMode="auto">
          <a:xfrm>
            <a:off x="3428343" y="4188798"/>
            <a:ext cx="306076" cy="266152"/>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2" name="任意多边形 41"/>
          <p:cNvSpPr/>
          <p:nvPr/>
        </p:nvSpPr>
        <p:spPr bwMode="auto">
          <a:xfrm>
            <a:off x="6058735" y="4170253"/>
            <a:ext cx="219008" cy="303242"/>
          </a:xfrm>
          <a:custGeom>
            <a:avLst/>
            <a:gdLst>
              <a:gd name="connsiteX0" fmla="*/ 2530737 w 4953000"/>
              <a:gd name="connsiteY0" fmla="*/ 1639888 h 6858001"/>
              <a:gd name="connsiteX1" fmla="*/ 2545023 w 4953000"/>
              <a:gd name="connsiteY1" fmla="*/ 1639888 h 6858001"/>
              <a:gd name="connsiteX2" fmla="*/ 2558780 w 4953000"/>
              <a:gd name="connsiteY2" fmla="*/ 1639888 h 6858001"/>
              <a:gd name="connsiteX3" fmla="*/ 2572008 w 4953000"/>
              <a:gd name="connsiteY3" fmla="*/ 1640947 h 6858001"/>
              <a:gd name="connsiteX4" fmla="*/ 2584177 w 4953000"/>
              <a:gd name="connsiteY4" fmla="*/ 1642534 h 6858001"/>
              <a:gd name="connsiteX5" fmla="*/ 2597405 w 4953000"/>
              <a:gd name="connsiteY5" fmla="*/ 1644651 h 6858001"/>
              <a:gd name="connsiteX6" fmla="*/ 2609045 w 4953000"/>
              <a:gd name="connsiteY6" fmla="*/ 1646768 h 6858001"/>
              <a:gd name="connsiteX7" fmla="*/ 2620157 w 4953000"/>
              <a:gd name="connsiteY7" fmla="*/ 1649414 h 6858001"/>
              <a:gd name="connsiteX8" fmla="*/ 2631797 w 4953000"/>
              <a:gd name="connsiteY8" fmla="*/ 1652589 h 6858001"/>
              <a:gd name="connsiteX9" fmla="*/ 2642908 w 4953000"/>
              <a:gd name="connsiteY9" fmla="*/ 1656823 h 6858001"/>
              <a:gd name="connsiteX10" fmla="*/ 2653491 w 4953000"/>
              <a:gd name="connsiteY10" fmla="*/ 1661057 h 6858001"/>
              <a:gd name="connsiteX11" fmla="*/ 2663543 w 4953000"/>
              <a:gd name="connsiteY11" fmla="*/ 1665820 h 6858001"/>
              <a:gd name="connsiteX12" fmla="*/ 2673067 w 4953000"/>
              <a:gd name="connsiteY12" fmla="*/ 1670583 h 6858001"/>
              <a:gd name="connsiteX13" fmla="*/ 2683121 w 4953000"/>
              <a:gd name="connsiteY13" fmla="*/ 1675875 h 6858001"/>
              <a:gd name="connsiteX14" fmla="*/ 2692645 w 4953000"/>
              <a:gd name="connsiteY14" fmla="*/ 1681697 h 6858001"/>
              <a:gd name="connsiteX15" fmla="*/ 2701639 w 4953000"/>
              <a:gd name="connsiteY15" fmla="*/ 1687518 h 6858001"/>
              <a:gd name="connsiteX16" fmla="*/ 2710105 w 4953000"/>
              <a:gd name="connsiteY16" fmla="*/ 1693339 h 6858001"/>
              <a:gd name="connsiteX17" fmla="*/ 2726508 w 4953000"/>
              <a:gd name="connsiteY17" fmla="*/ 1707099 h 6858001"/>
              <a:gd name="connsiteX18" fmla="*/ 2742910 w 4953000"/>
              <a:gd name="connsiteY18" fmla="*/ 1720330 h 6858001"/>
              <a:gd name="connsiteX19" fmla="*/ 2757725 w 4953000"/>
              <a:gd name="connsiteY19" fmla="*/ 1735148 h 6858001"/>
              <a:gd name="connsiteX20" fmla="*/ 2772011 w 4953000"/>
              <a:gd name="connsiteY20" fmla="*/ 1749966 h 6858001"/>
              <a:gd name="connsiteX21" fmla="*/ 2785239 w 4953000"/>
              <a:gd name="connsiteY21" fmla="*/ 1765313 h 6858001"/>
              <a:gd name="connsiteX22" fmla="*/ 2797408 w 4953000"/>
              <a:gd name="connsiteY22" fmla="*/ 1781190 h 6858001"/>
              <a:gd name="connsiteX23" fmla="*/ 2822277 w 4953000"/>
              <a:gd name="connsiteY23" fmla="*/ 1811356 h 6858001"/>
              <a:gd name="connsiteX24" fmla="*/ 2841853 w 4953000"/>
              <a:gd name="connsiteY24" fmla="*/ 1836758 h 6858001"/>
              <a:gd name="connsiteX25" fmla="*/ 2851907 w 4953000"/>
              <a:gd name="connsiteY25" fmla="*/ 1848401 h 6858001"/>
              <a:gd name="connsiteX26" fmla="*/ 2861431 w 4953000"/>
              <a:gd name="connsiteY26" fmla="*/ 1858985 h 6858001"/>
              <a:gd name="connsiteX27" fmla="*/ 2870955 w 4953000"/>
              <a:gd name="connsiteY27" fmla="*/ 1869041 h 6858001"/>
              <a:gd name="connsiteX28" fmla="*/ 2881537 w 4953000"/>
              <a:gd name="connsiteY28" fmla="*/ 1879096 h 6858001"/>
              <a:gd name="connsiteX29" fmla="*/ 2892119 w 4953000"/>
              <a:gd name="connsiteY29" fmla="*/ 1888622 h 6858001"/>
              <a:gd name="connsiteX30" fmla="*/ 2902701 w 4953000"/>
              <a:gd name="connsiteY30" fmla="*/ 1897089 h 6858001"/>
              <a:gd name="connsiteX31" fmla="*/ 2914341 w 4953000"/>
              <a:gd name="connsiteY31" fmla="*/ 1905028 h 6858001"/>
              <a:gd name="connsiteX32" fmla="*/ 2925982 w 4953000"/>
              <a:gd name="connsiteY32" fmla="*/ 1913495 h 6858001"/>
              <a:gd name="connsiteX33" fmla="*/ 2937093 w 4953000"/>
              <a:gd name="connsiteY33" fmla="*/ 1920904 h 6858001"/>
              <a:gd name="connsiteX34" fmla="*/ 2949792 w 4953000"/>
              <a:gd name="connsiteY34" fmla="*/ 1927784 h 6858001"/>
              <a:gd name="connsiteX35" fmla="*/ 2961961 w 4953000"/>
              <a:gd name="connsiteY35" fmla="*/ 1934135 h 6858001"/>
              <a:gd name="connsiteX36" fmla="*/ 2975189 w 4953000"/>
              <a:gd name="connsiteY36" fmla="*/ 1940485 h 6858001"/>
              <a:gd name="connsiteX37" fmla="*/ 2988417 w 4953000"/>
              <a:gd name="connsiteY37" fmla="*/ 1945778 h 6858001"/>
              <a:gd name="connsiteX38" fmla="*/ 3002174 w 4953000"/>
              <a:gd name="connsiteY38" fmla="*/ 1951070 h 6858001"/>
              <a:gd name="connsiteX39" fmla="*/ 3016459 w 4953000"/>
              <a:gd name="connsiteY39" fmla="*/ 1956362 h 6858001"/>
              <a:gd name="connsiteX40" fmla="*/ 3030745 w 4953000"/>
              <a:gd name="connsiteY40" fmla="*/ 1960067 h 6858001"/>
              <a:gd name="connsiteX41" fmla="*/ 3046090 w 4953000"/>
              <a:gd name="connsiteY41" fmla="*/ 1963771 h 6858001"/>
              <a:gd name="connsiteX42" fmla="*/ 3061434 w 4953000"/>
              <a:gd name="connsiteY42" fmla="*/ 1968005 h 6858001"/>
              <a:gd name="connsiteX43" fmla="*/ 3077307 w 4953000"/>
              <a:gd name="connsiteY43" fmla="*/ 1971180 h 6858001"/>
              <a:gd name="connsiteX44" fmla="*/ 3093709 w 4953000"/>
              <a:gd name="connsiteY44" fmla="*/ 1973826 h 6858001"/>
              <a:gd name="connsiteX45" fmla="*/ 3110641 w 4953000"/>
              <a:gd name="connsiteY45" fmla="*/ 1975414 h 6858001"/>
              <a:gd name="connsiteX46" fmla="*/ 3128102 w 4953000"/>
              <a:gd name="connsiteY46" fmla="*/ 1977531 h 6858001"/>
              <a:gd name="connsiteX47" fmla="*/ 3146091 w 4953000"/>
              <a:gd name="connsiteY47" fmla="*/ 1978589 h 6858001"/>
              <a:gd name="connsiteX48" fmla="*/ 3164610 w 4953000"/>
              <a:gd name="connsiteY48" fmla="*/ 1979118 h 6858001"/>
              <a:gd name="connsiteX49" fmla="*/ 3183658 w 4953000"/>
              <a:gd name="connsiteY49" fmla="*/ 1980177 h 6858001"/>
              <a:gd name="connsiteX50" fmla="*/ 3202706 w 4953000"/>
              <a:gd name="connsiteY50" fmla="*/ 1980177 h 6858001"/>
              <a:gd name="connsiteX51" fmla="*/ 3243977 w 4953000"/>
              <a:gd name="connsiteY51" fmla="*/ 1979118 h 6858001"/>
              <a:gd name="connsiteX52" fmla="*/ 3287363 w 4953000"/>
              <a:gd name="connsiteY52" fmla="*/ 1977002 h 6858001"/>
              <a:gd name="connsiteX53" fmla="*/ 3332338 w 4953000"/>
              <a:gd name="connsiteY53" fmla="*/ 1972768 h 6858001"/>
              <a:gd name="connsiteX54" fmla="*/ 3364613 w 4953000"/>
              <a:gd name="connsiteY54" fmla="*/ 1970122 h 6858001"/>
              <a:gd name="connsiteX55" fmla="*/ 3397418 w 4953000"/>
              <a:gd name="connsiteY55" fmla="*/ 1968534 h 6858001"/>
              <a:gd name="connsiteX56" fmla="*/ 3431281 w 4953000"/>
              <a:gd name="connsiteY56" fmla="*/ 1966946 h 6858001"/>
              <a:gd name="connsiteX57" fmla="*/ 3466203 w 4953000"/>
              <a:gd name="connsiteY57" fmla="*/ 1966417 h 6858001"/>
              <a:gd name="connsiteX58" fmla="*/ 3502182 w 4953000"/>
              <a:gd name="connsiteY58" fmla="*/ 1966946 h 6858001"/>
              <a:gd name="connsiteX59" fmla="*/ 3538161 w 4953000"/>
              <a:gd name="connsiteY59" fmla="*/ 1969063 h 6858001"/>
              <a:gd name="connsiteX60" fmla="*/ 3575199 w 4953000"/>
              <a:gd name="connsiteY60" fmla="*/ 1971180 h 6858001"/>
              <a:gd name="connsiteX61" fmla="*/ 3611708 w 4953000"/>
              <a:gd name="connsiteY61" fmla="*/ 1974885 h 6858001"/>
              <a:gd name="connsiteX62" fmla="*/ 3649275 w 4953000"/>
              <a:gd name="connsiteY62" fmla="*/ 1978589 h 6858001"/>
              <a:gd name="connsiteX63" fmla="*/ 3685783 w 4953000"/>
              <a:gd name="connsiteY63" fmla="*/ 1984411 h 6858001"/>
              <a:gd name="connsiteX64" fmla="*/ 3722821 w 4953000"/>
              <a:gd name="connsiteY64" fmla="*/ 1990761 h 6858001"/>
              <a:gd name="connsiteX65" fmla="*/ 3759329 w 4953000"/>
              <a:gd name="connsiteY65" fmla="*/ 1998170 h 6858001"/>
              <a:gd name="connsiteX66" fmla="*/ 3795838 w 4953000"/>
              <a:gd name="connsiteY66" fmla="*/ 2006638 h 6858001"/>
              <a:gd name="connsiteX67" fmla="*/ 3831288 w 4953000"/>
              <a:gd name="connsiteY67" fmla="*/ 2016164 h 6858001"/>
              <a:gd name="connsiteX68" fmla="*/ 3866209 w 4953000"/>
              <a:gd name="connsiteY68" fmla="*/ 2027277 h 6858001"/>
              <a:gd name="connsiteX69" fmla="*/ 3900601 w 4953000"/>
              <a:gd name="connsiteY69" fmla="*/ 2038391 h 6858001"/>
              <a:gd name="connsiteX70" fmla="*/ 3884199 w 4953000"/>
              <a:gd name="connsiteY70" fmla="*/ 2315173 h 6858001"/>
              <a:gd name="connsiteX71" fmla="*/ 3844516 w 4953000"/>
              <a:gd name="connsiteY71" fmla="*/ 2307764 h 6858001"/>
              <a:gd name="connsiteX72" fmla="*/ 3802716 w 4953000"/>
              <a:gd name="connsiteY72" fmla="*/ 2301414 h 6858001"/>
              <a:gd name="connsiteX73" fmla="*/ 3758271 w 4953000"/>
              <a:gd name="connsiteY73" fmla="*/ 2295063 h 6858001"/>
              <a:gd name="connsiteX74" fmla="*/ 3711709 w 4953000"/>
              <a:gd name="connsiteY74" fmla="*/ 2289771 h 6858001"/>
              <a:gd name="connsiteX75" fmla="*/ 3662502 w 4953000"/>
              <a:gd name="connsiteY75" fmla="*/ 2284479 h 6858001"/>
              <a:gd name="connsiteX76" fmla="*/ 3611708 w 4953000"/>
              <a:gd name="connsiteY76" fmla="*/ 2280774 h 6858001"/>
              <a:gd name="connsiteX77" fmla="*/ 3558797 w 4953000"/>
              <a:gd name="connsiteY77" fmla="*/ 2278128 h 6858001"/>
              <a:gd name="connsiteX78" fmla="*/ 3504299 w 4953000"/>
              <a:gd name="connsiteY78" fmla="*/ 2277070 h 6858001"/>
              <a:gd name="connsiteX79" fmla="*/ 3447684 w 4953000"/>
              <a:gd name="connsiteY79" fmla="*/ 2276540 h 6858001"/>
              <a:gd name="connsiteX80" fmla="*/ 3388953 w 4953000"/>
              <a:gd name="connsiteY80" fmla="*/ 2277599 h 6858001"/>
              <a:gd name="connsiteX81" fmla="*/ 3359323 w 4953000"/>
              <a:gd name="connsiteY81" fmla="*/ 2278657 h 6858001"/>
              <a:gd name="connsiteX82" fmla="*/ 3329163 w 4953000"/>
              <a:gd name="connsiteY82" fmla="*/ 2280774 h 6858001"/>
              <a:gd name="connsiteX83" fmla="*/ 3297946 w 4953000"/>
              <a:gd name="connsiteY83" fmla="*/ 2282891 h 6858001"/>
              <a:gd name="connsiteX84" fmla="*/ 3267257 w 4953000"/>
              <a:gd name="connsiteY84" fmla="*/ 2285537 h 6858001"/>
              <a:gd name="connsiteX85" fmla="*/ 3236040 w 4953000"/>
              <a:gd name="connsiteY85" fmla="*/ 2287654 h 6858001"/>
              <a:gd name="connsiteX86" fmla="*/ 3204823 w 4953000"/>
              <a:gd name="connsiteY86" fmla="*/ 2291888 h 6858001"/>
              <a:gd name="connsiteX87" fmla="*/ 3172547 w 4953000"/>
              <a:gd name="connsiteY87" fmla="*/ 2295592 h 6858001"/>
              <a:gd name="connsiteX88" fmla="*/ 3140271 w 4953000"/>
              <a:gd name="connsiteY88" fmla="*/ 2300355 h 6858001"/>
              <a:gd name="connsiteX89" fmla="*/ 3107995 w 4953000"/>
              <a:gd name="connsiteY89" fmla="*/ 2305118 h 6858001"/>
              <a:gd name="connsiteX90" fmla="*/ 3075191 w 4953000"/>
              <a:gd name="connsiteY90" fmla="*/ 2310411 h 6858001"/>
              <a:gd name="connsiteX91" fmla="*/ 3041857 w 4953000"/>
              <a:gd name="connsiteY91" fmla="*/ 2316761 h 6858001"/>
              <a:gd name="connsiteX92" fmla="*/ 3007994 w 4953000"/>
              <a:gd name="connsiteY92" fmla="*/ 2323112 h 6858001"/>
              <a:gd name="connsiteX93" fmla="*/ 2975189 w 4953000"/>
              <a:gd name="connsiteY93" fmla="*/ 2331050 h 6858001"/>
              <a:gd name="connsiteX94" fmla="*/ 2942913 w 4953000"/>
              <a:gd name="connsiteY94" fmla="*/ 2339518 h 6858001"/>
              <a:gd name="connsiteX95" fmla="*/ 2911696 w 4953000"/>
              <a:gd name="connsiteY95" fmla="*/ 2348514 h 6858001"/>
              <a:gd name="connsiteX96" fmla="*/ 2881537 w 4953000"/>
              <a:gd name="connsiteY96" fmla="*/ 2357511 h 6858001"/>
              <a:gd name="connsiteX97" fmla="*/ 2851907 w 4953000"/>
              <a:gd name="connsiteY97" fmla="*/ 2367566 h 6858001"/>
              <a:gd name="connsiteX98" fmla="*/ 2822805 w 4953000"/>
              <a:gd name="connsiteY98" fmla="*/ 2378680 h 6858001"/>
              <a:gd name="connsiteX99" fmla="*/ 2794763 w 4953000"/>
              <a:gd name="connsiteY99" fmla="*/ 2390323 h 6858001"/>
              <a:gd name="connsiteX100" fmla="*/ 2767778 w 4953000"/>
              <a:gd name="connsiteY100" fmla="*/ 2401966 h 6858001"/>
              <a:gd name="connsiteX101" fmla="*/ 2742381 w 4953000"/>
              <a:gd name="connsiteY101" fmla="*/ 2414138 h 6858001"/>
              <a:gd name="connsiteX102" fmla="*/ 2716984 w 4953000"/>
              <a:gd name="connsiteY102" fmla="*/ 2426839 h 6858001"/>
              <a:gd name="connsiteX103" fmla="*/ 2692645 w 4953000"/>
              <a:gd name="connsiteY103" fmla="*/ 2440599 h 6858001"/>
              <a:gd name="connsiteX104" fmla="*/ 2668835 w 4953000"/>
              <a:gd name="connsiteY104" fmla="*/ 2453829 h 6858001"/>
              <a:gd name="connsiteX105" fmla="*/ 2646083 w 4953000"/>
              <a:gd name="connsiteY105" fmla="*/ 2468118 h 6858001"/>
              <a:gd name="connsiteX106" fmla="*/ 2624389 w 4953000"/>
              <a:gd name="connsiteY106" fmla="*/ 2482936 h 6858001"/>
              <a:gd name="connsiteX107" fmla="*/ 2603225 w 4953000"/>
              <a:gd name="connsiteY107" fmla="*/ 2497754 h 6858001"/>
              <a:gd name="connsiteX108" fmla="*/ 2582590 w 4953000"/>
              <a:gd name="connsiteY108" fmla="*/ 2512573 h 6858001"/>
              <a:gd name="connsiteX109" fmla="*/ 2563013 w 4953000"/>
              <a:gd name="connsiteY109" fmla="*/ 2527920 h 6858001"/>
              <a:gd name="connsiteX110" fmla="*/ 2543965 w 4953000"/>
              <a:gd name="connsiteY110" fmla="*/ 2543797 h 6858001"/>
              <a:gd name="connsiteX111" fmla="*/ 2525975 w 4953000"/>
              <a:gd name="connsiteY111" fmla="*/ 2559144 h 6858001"/>
              <a:gd name="connsiteX112" fmla="*/ 2508515 w 4953000"/>
              <a:gd name="connsiteY112" fmla="*/ 2575021 h 6858001"/>
              <a:gd name="connsiteX113" fmla="*/ 2491583 w 4953000"/>
              <a:gd name="connsiteY113" fmla="*/ 2590897 h 6858001"/>
              <a:gd name="connsiteX114" fmla="*/ 2475710 w 4953000"/>
              <a:gd name="connsiteY114" fmla="*/ 2606774 h 6858001"/>
              <a:gd name="connsiteX115" fmla="*/ 2459837 w 4953000"/>
              <a:gd name="connsiteY115" fmla="*/ 2622650 h 6858001"/>
              <a:gd name="connsiteX116" fmla="*/ 2445021 w 4953000"/>
              <a:gd name="connsiteY116" fmla="*/ 2639056 h 6858001"/>
              <a:gd name="connsiteX117" fmla="*/ 2431265 w 4953000"/>
              <a:gd name="connsiteY117" fmla="*/ 2654933 h 6858001"/>
              <a:gd name="connsiteX118" fmla="*/ 2417508 w 4953000"/>
              <a:gd name="connsiteY118" fmla="*/ 2671339 h 6858001"/>
              <a:gd name="connsiteX119" fmla="*/ 2404809 w 4953000"/>
              <a:gd name="connsiteY119" fmla="*/ 2687215 h 6858001"/>
              <a:gd name="connsiteX120" fmla="*/ 2393169 w 4953000"/>
              <a:gd name="connsiteY120" fmla="*/ 2703621 h 6858001"/>
              <a:gd name="connsiteX121" fmla="*/ 2381528 w 4953000"/>
              <a:gd name="connsiteY121" fmla="*/ 2718969 h 6858001"/>
              <a:gd name="connsiteX122" fmla="*/ 2369888 w 4953000"/>
              <a:gd name="connsiteY122" fmla="*/ 2734316 h 6858001"/>
              <a:gd name="connsiteX123" fmla="*/ 2349782 w 4953000"/>
              <a:gd name="connsiteY123" fmla="*/ 2764482 h 6858001"/>
              <a:gd name="connsiteX124" fmla="*/ 2337612 w 4953000"/>
              <a:gd name="connsiteY124" fmla="*/ 2784592 h 6858001"/>
              <a:gd name="connsiteX125" fmla="*/ 2325443 w 4953000"/>
              <a:gd name="connsiteY125" fmla="*/ 2804702 h 6858001"/>
              <a:gd name="connsiteX126" fmla="*/ 2314331 w 4953000"/>
              <a:gd name="connsiteY126" fmla="*/ 2825342 h 6858001"/>
              <a:gd name="connsiteX127" fmla="*/ 2303220 w 4953000"/>
              <a:gd name="connsiteY127" fmla="*/ 2845452 h 6858001"/>
              <a:gd name="connsiteX128" fmla="*/ 2293167 w 4953000"/>
              <a:gd name="connsiteY128" fmla="*/ 2866092 h 6858001"/>
              <a:gd name="connsiteX129" fmla="*/ 2283643 w 4953000"/>
              <a:gd name="connsiteY129" fmla="*/ 2887790 h 6858001"/>
              <a:gd name="connsiteX130" fmla="*/ 2273590 w 4953000"/>
              <a:gd name="connsiteY130" fmla="*/ 2908959 h 6858001"/>
              <a:gd name="connsiteX131" fmla="*/ 2264595 w 4953000"/>
              <a:gd name="connsiteY131" fmla="*/ 2930127 h 6858001"/>
              <a:gd name="connsiteX132" fmla="*/ 2257187 w 4953000"/>
              <a:gd name="connsiteY132" fmla="*/ 2951296 h 6858001"/>
              <a:gd name="connsiteX133" fmla="*/ 2248722 w 4953000"/>
              <a:gd name="connsiteY133" fmla="*/ 2972994 h 6858001"/>
              <a:gd name="connsiteX134" fmla="*/ 2241843 w 4953000"/>
              <a:gd name="connsiteY134" fmla="*/ 2994692 h 6858001"/>
              <a:gd name="connsiteX135" fmla="*/ 2234965 w 4953000"/>
              <a:gd name="connsiteY135" fmla="*/ 3016390 h 6858001"/>
              <a:gd name="connsiteX136" fmla="*/ 2228616 w 4953000"/>
              <a:gd name="connsiteY136" fmla="*/ 3038089 h 6858001"/>
              <a:gd name="connsiteX137" fmla="*/ 2222795 w 4953000"/>
              <a:gd name="connsiteY137" fmla="*/ 3060316 h 6858001"/>
              <a:gd name="connsiteX138" fmla="*/ 2218033 w 4953000"/>
              <a:gd name="connsiteY138" fmla="*/ 3082014 h 6858001"/>
              <a:gd name="connsiteX139" fmla="*/ 2213271 w 4953000"/>
              <a:gd name="connsiteY139" fmla="*/ 3104241 h 6858001"/>
              <a:gd name="connsiteX140" fmla="*/ 2209568 w 4953000"/>
              <a:gd name="connsiteY140" fmla="*/ 3126468 h 6858001"/>
              <a:gd name="connsiteX141" fmla="*/ 2205335 w 4953000"/>
              <a:gd name="connsiteY141" fmla="*/ 3148696 h 6858001"/>
              <a:gd name="connsiteX142" fmla="*/ 2203219 w 4953000"/>
              <a:gd name="connsiteY142" fmla="*/ 3170394 h 6858001"/>
              <a:gd name="connsiteX143" fmla="*/ 2200573 w 4953000"/>
              <a:gd name="connsiteY143" fmla="*/ 3192092 h 6858001"/>
              <a:gd name="connsiteX144" fmla="*/ 2198457 w 4953000"/>
              <a:gd name="connsiteY144" fmla="*/ 3214319 h 6858001"/>
              <a:gd name="connsiteX145" fmla="*/ 2197398 w 4953000"/>
              <a:gd name="connsiteY145" fmla="*/ 3236017 h 6858001"/>
              <a:gd name="connsiteX146" fmla="*/ 2196340 w 4953000"/>
              <a:gd name="connsiteY146" fmla="*/ 3257715 h 6858001"/>
              <a:gd name="connsiteX147" fmla="*/ 2196340 w 4953000"/>
              <a:gd name="connsiteY147" fmla="*/ 3279942 h 6858001"/>
              <a:gd name="connsiteX148" fmla="*/ 2196340 w 4953000"/>
              <a:gd name="connsiteY148" fmla="*/ 3301640 h 6858001"/>
              <a:gd name="connsiteX149" fmla="*/ 2197927 w 4953000"/>
              <a:gd name="connsiteY149" fmla="*/ 3322809 h 6858001"/>
              <a:gd name="connsiteX150" fmla="*/ 2198985 w 4953000"/>
              <a:gd name="connsiteY150" fmla="*/ 3344507 h 6858001"/>
              <a:gd name="connsiteX151" fmla="*/ 2201102 w 4953000"/>
              <a:gd name="connsiteY151" fmla="*/ 3365676 h 6858001"/>
              <a:gd name="connsiteX152" fmla="*/ 2203747 w 4953000"/>
              <a:gd name="connsiteY152" fmla="*/ 3386845 h 6858001"/>
              <a:gd name="connsiteX153" fmla="*/ 2206922 w 4953000"/>
              <a:gd name="connsiteY153" fmla="*/ 3407484 h 6858001"/>
              <a:gd name="connsiteX154" fmla="*/ 2210626 w 4953000"/>
              <a:gd name="connsiteY154" fmla="*/ 3428124 h 6858001"/>
              <a:gd name="connsiteX155" fmla="*/ 2215388 w 4953000"/>
              <a:gd name="connsiteY155" fmla="*/ 3448763 h 6858001"/>
              <a:gd name="connsiteX156" fmla="*/ 2223854 w 4953000"/>
              <a:gd name="connsiteY156" fmla="*/ 3486867 h 6858001"/>
              <a:gd name="connsiteX157" fmla="*/ 2233378 w 4953000"/>
              <a:gd name="connsiteY157" fmla="*/ 3523384 h 6858001"/>
              <a:gd name="connsiteX158" fmla="*/ 2242902 w 4953000"/>
              <a:gd name="connsiteY158" fmla="*/ 3558312 h 6858001"/>
              <a:gd name="connsiteX159" fmla="*/ 2254542 w 4953000"/>
              <a:gd name="connsiteY159" fmla="*/ 3591653 h 6858001"/>
              <a:gd name="connsiteX160" fmla="*/ 2266183 w 4953000"/>
              <a:gd name="connsiteY160" fmla="*/ 3623406 h 6858001"/>
              <a:gd name="connsiteX161" fmla="*/ 2278352 w 4953000"/>
              <a:gd name="connsiteY161" fmla="*/ 3654101 h 6858001"/>
              <a:gd name="connsiteX162" fmla="*/ 2292109 w 4953000"/>
              <a:gd name="connsiteY162" fmla="*/ 3683208 h 6858001"/>
              <a:gd name="connsiteX163" fmla="*/ 2305866 w 4953000"/>
              <a:gd name="connsiteY163" fmla="*/ 3710728 h 6858001"/>
              <a:gd name="connsiteX164" fmla="*/ 2320151 w 4953000"/>
              <a:gd name="connsiteY164" fmla="*/ 3737718 h 6858001"/>
              <a:gd name="connsiteX165" fmla="*/ 2335496 w 4953000"/>
              <a:gd name="connsiteY165" fmla="*/ 3763120 h 6858001"/>
              <a:gd name="connsiteX166" fmla="*/ 2351898 w 4953000"/>
              <a:gd name="connsiteY166" fmla="*/ 3787464 h 6858001"/>
              <a:gd name="connsiteX167" fmla="*/ 2367771 w 4953000"/>
              <a:gd name="connsiteY167" fmla="*/ 3810750 h 6858001"/>
              <a:gd name="connsiteX168" fmla="*/ 2385232 w 4953000"/>
              <a:gd name="connsiteY168" fmla="*/ 3832448 h 6858001"/>
              <a:gd name="connsiteX169" fmla="*/ 2402693 w 4953000"/>
              <a:gd name="connsiteY169" fmla="*/ 3853617 h 6858001"/>
              <a:gd name="connsiteX170" fmla="*/ 2420683 w 4953000"/>
              <a:gd name="connsiteY170" fmla="*/ 3873727 h 6858001"/>
              <a:gd name="connsiteX171" fmla="*/ 2439201 w 4953000"/>
              <a:gd name="connsiteY171" fmla="*/ 3893309 h 6858001"/>
              <a:gd name="connsiteX172" fmla="*/ 2458249 w 4953000"/>
              <a:gd name="connsiteY172" fmla="*/ 3911831 h 6858001"/>
              <a:gd name="connsiteX173" fmla="*/ 2477297 w 4953000"/>
              <a:gd name="connsiteY173" fmla="*/ 3929296 h 6858001"/>
              <a:gd name="connsiteX174" fmla="*/ 2497403 w 4953000"/>
              <a:gd name="connsiteY174" fmla="*/ 3946760 h 6858001"/>
              <a:gd name="connsiteX175" fmla="*/ 2517509 w 4953000"/>
              <a:gd name="connsiteY175" fmla="*/ 3962636 h 6858001"/>
              <a:gd name="connsiteX176" fmla="*/ 2537087 w 4953000"/>
              <a:gd name="connsiteY176" fmla="*/ 3977984 h 6858001"/>
              <a:gd name="connsiteX177" fmla="*/ 2557722 w 4953000"/>
              <a:gd name="connsiteY177" fmla="*/ 3992802 h 6858001"/>
              <a:gd name="connsiteX178" fmla="*/ 2579415 w 4953000"/>
              <a:gd name="connsiteY178" fmla="*/ 4007620 h 6858001"/>
              <a:gd name="connsiteX179" fmla="*/ 2600579 w 4953000"/>
              <a:gd name="connsiteY179" fmla="*/ 4021380 h 6858001"/>
              <a:gd name="connsiteX180" fmla="*/ 2621744 w 4953000"/>
              <a:gd name="connsiteY180" fmla="*/ 4034610 h 6858001"/>
              <a:gd name="connsiteX181" fmla="*/ 2642908 w 4953000"/>
              <a:gd name="connsiteY181" fmla="*/ 4048370 h 6858001"/>
              <a:gd name="connsiteX182" fmla="*/ 2686295 w 4953000"/>
              <a:gd name="connsiteY182" fmla="*/ 4073243 h 6858001"/>
              <a:gd name="connsiteX183" fmla="*/ 2729682 w 4953000"/>
              <a:gd name="connsiteY183" fmla="*/ 4098117 h 6858001"/>
              <a:gd name="connsiteX184" fmla="*/ 2773069 w 4953000"/>
              <a:gd name="connsiteY184" fmla="*/ 4121932 h 6858001"/>
              <a:gd name="connsiteX185" fmla="*/ 2842912 w 4953000"/>
              <a:gd name="connsiteY185" fmla="*/ 4159506 h 6858001"/>
              <a:gd name="connsiteX186" fmla="*/ 2876245 w 4953000"/>
              <a:gd name="connsiteY186" fmla="*/ 4179088 h 6858001"/>
              <a:gd name="connsiteX187" fmla="*/ 2909579 w 4953000"/>
              <a:gd name="connsiteY187" fmla="*/ 4199198 h 6858001"/>
              <a:gd name="connsiteX188" fmla="*/ 2942913 w 4953000"/>
              <a:gd name="connsiteY188" fmla="*/ 4219838 h 6858001"/>
              <a:gd name="connsiteX189" fmla="*/ 2976247 w 4953000"/>
              <a:gd name="connsiteY189" fmla="*/ 4241536 h 6858001"/>
              <a:gd name="connsiteX190" fmla="*/ 3007994 w 4953000"/>
              <a:gd name="connsiteY190" fmla="*/ 4264292 h 6858001"/>
              <a:gd name="connsiteX191" fmla="*/ 3023867 w 4953000"/>
              <a:gd name="connsiteY191" fmla="*/ 4276464 h 6858001"/>
              <a:gd name="connsiteX192" fmla="*/ 3039741 w 4953000"/>
              <a:gd name="connsiteY192" fmla="*/ 4288636 h 6858001"/>
              <a:gd name="connsiteX193" fmla="*/ 3055085 w 4953000"/>
              <a:gd name="connsiteY193" fmla="*/ 4301337 h 6858001"/>
              <a:gd name="connsiteX194" fmla="*/ 3069900 w 4953000"/>
              <a:gd name="connsiteY194" fmla="*/ 4314568 h 6858001"/>
              <a:gd name="connsiteX195" fmla="*/ 3085773 w 4953000"/>
              <a:gd name="connsiteY195" fmla="*/ 4327798 h 6858001"/>
              <a:gd name="connsiteX196" fmla="*/ 3100588 w 4953000"/>
              <a:gd name="connsiteY196" fmla="*/ 4342087 h 6858001"/>
              <a:gd name="connsiteX197" fmla="*/ 3115403 w 4953000"/>
              <a:gd name="connsiteY197" fmla="*/ 4356906 h 6858001"/>
              <a:gd name="connsiteX198" fmla="*/ 3130218 w 4953000"/>
              <a:gd name="connsiteY198" fmla="*/ 4372253 h 6858001"/>
              <a:gd name="connsiteX199" fmla="*/ 3145033 w 4953000"/>
              <a:gd name="connsiteY199" fmla="*/ 4388659 h 6858001"/>
              <a:gd name="connsiteX200" fmla="*/ 3158790 w 4953000"/>
              <a:gd name="connsiteY200" fmla="*/ 4404535 h 6858001"/>
              <a:gd name="connsiteX201" fmla="*/ 3172547 w 4953000"/>
              <a:gd name="connsiteY201" fmla="*/ 4422000 h 6858001"/>
              <a:gd name="connsiteX202" fmla="*/ 3186833 w 4953000"/>
              <a:gd name="connsiteY202" fmla="*/ 4439464 h 6858001"/>
              <a:gd name="connsiteX203" fmla="*/ 3200061 w 4953000"/>
              <a:gd name="connsiteY203" fmla="*/ 4457987 h 6858001"/>
              <a:gd name="connsiteX204" fmla="*/ 3213817 w 4953000"/>
              <a:gd name="connsiteY204" fmla="*/ 4477039 h 6858001"/>
              <a:gd name="connsiteX205" fmla="*/ 3226516 w 4953000"/>
              <a:gd name="connsiteY205" fmla="*/ 4497149 h 6858001"/>
              <a:gd name="connsiteX206" fmla="*/ 3239215 w 4953000"/>
              <a:gd name="connsiteY206" fmla="*/ 4517789 h 6858001"/>
              <a:gd name="connsiteX207" fmla="*/ 3252443 w 4953000"/>
              <a:gd name="connsiteY207" fmla="*/ 4538957 h 6858001"/>
              <a:gd name="connsiteX208" fmla="*/ 3264612 w 4953000"/>
              <a:gd name="connsiteY208" fmla="*/ 4561714 h 6858001"/>
              <a:gd name="connsiteX209" fmla="*/ 3267787 w 4953000"/>
              <a:gd name="connsiteY209" fmla="*/ 4567535 h 6858001"/>
              <a:gd name="connsiteX210" fmla="*/ 3271490 w 4953000"/>
              <a:gd name="connsiteY210" fmla="*/ 4573357 h 6858001"/>
              <a:gd name="connsiteX211" fmla="*/ 3276252 w 4953000"/>
              <a:gd name="connsiteY211" fmla="*/ 4579178 h 6858001"/>
              <a:gd name="connsiteX212" fmla="*/ 3280485 w 4953000"/>
              <a:gd name="connsiteY212" fmla="*/ 4583412 h 6858001"/>
              <a:gd name="connsiteX213" fmla="*/ 3285776 w 4953000"/>
              <a:gd name="connsiteY213" fmla="*/ 4588704 h 6858001"/>
              <a:gd name="connsiteX214" fmla="*/ 3291067 w 4953000"/>
              <a:gd name="connsiteY214" fmla="*/ 4592409 h 6858001"/>
              <a:gd name="connsiteX215" fmla="*/ 3296359 w 4953000"/>
              <a:gd name="connsiteY215" fmla="*/ 4596642 h 6858001"/>
              <a:gd name="connsiteX216" fmla="*/ 3302179 w 4953000"/>
              <a:gd name="connsiteY216" fmla="*/ 4600347 h 6858001"/>
              <a:gd name="connsiteX217" fmla="*/ 3307999 w 4953000"/>
              <a:gd name="connsiteY217" fmla="*/ 4603522 h 6858001"/>
              <a:gd name="connsiteX218" fmla="*/ 3313819 w 4953000"/>
              <a:gd name="connsiteY218" fmla="*/ 4606168 h 6858001"/>
              <a:gd name="connsiteX219" fmla="*/ 3320169 w 4953000"/>
              <a:gd name="connsiteY219" fmla="*/ 4608814 h 6858001"/>
              <a:gd name="connsiteX220" fmla="*/ 3325989 w 4953000"/>
              <a:gd name="connsiteY220" fmla="*/ 4610402 h 6858001"/>
              <a:gd name="connsiteX221" fmla="*/ 3332338 w 4953000"/>
              <a:gd name="connsiteY221" fmla="*/ 4611990 h 6858001"/>
              <a:gd name="connsiteX222" fmla="*/ 3338687 w 4953000"/>
              <a:gd name="connsiteY222" fmla="*/ 4613048 h 6858001"/>
              <a:gd name="connsiteX223" fmla="*/ 3345566 w 4953000"/>
              <a:gd name="connsiteY223" fmla="*/ 4614107 h 6858001"/>
              <a:gd name="connsiteX224" fmla="*/ 3352444 w 4953000"/>
              <a:gd name="connsiteY224" fmla="*/ 4614107 h 6858001"/>
              <a:gd name="connsiteX225" fmla="*/ 3364613 w 4953000"/>
              <a:gd name="connsiteY225" fmla="*/ 4613048 h 6858001"/>
              <a:gd name="connsiteX226" fmla="*/ 3376254 w 4953000"/>
              <a:gd name="connsiteY226" fmla="*/ 4611461 h 6858001"/>
              <a:gd name="connsiteX227" fmla="*/ 3387895 w 4953000"/>
              <a:gd name="connsiteY227" fmla="*/ 4607227 h 6858001"/>
              <a:gd name="connsiteX228" fmla="*/ 3393185 w 4953000"/>
              <a:gd name="connsiteY228" fmla="*/ 4604581 h 6858001"/>
              <a:gd name="connsiteX229" fmla="*/ 3399006 w 4953000"/>
              <a:gd name="connsiteY229" fmla="*/ 4602464 h 6858001"/>
              <a:gd name="connsiteX230" fmla="*/ 3408001 w 4953000"/>
              <a:gd name="connsiteY230" fmla="*/ 4596642 h 6858001"/>
              <a:gd name="connsiteX231" fmla="*/ 3415937 w 4953000"/>
              <a:gd name="connsiteY231" fmla="*/ 4590821 h 6858001"/>
              <a:gd name="connsiteX232" fmla="*/ 3422815 w 4953000"/>
              <a:gd name="connsiteY232" fmla="*/ 4584470 h 6858001"/>
              <a:gd name="connsiteX233" fmla="*/ 3429694 w 4953000"/>
              <a:gd name="connsiteY233" fmla="*/ 4576532 h 6858001"/>
              <a:gd name="connsiteX234" fmla="*/ 3435514 w 4953000"/>
              <a:gd name="connsiteY234" fmla="*/ 4568594 h 6858001"/>
              <a:gd name="connsiteX235" fmla="*/ 3440276 w 4953000"/>
              <a:gd name="connsiteY235" fmla="*/ 4561185 h 6858001"/>
              <a:gd name="connsiteX236" fmla="*/ 3444509 w 4953000"/>
              <a:gd name="connsiteY236" fmla="*/ 4552188 h 6858001"/>
              <a:gd name="connsiteX237" fmla="*/ 3447684 w 4953000"/>
              <a:gd name="connsiteY237" fmla="*/ 4543191 h 6858001"/>
              <a:gd name="connsiteX238" fmla="*/ 3449271 w 4953000"/>
              <a:gd name="connsiteY238" fmla="*/ 4534194 h 6858001"/>
              <a:gd name="connsiteX239" fmla="*/ 3450859 w 4953000"/>
              <a:gd name="connsiteY239" fmla="*/ 4524139 h 6858001"/>
              <a:gd name="connsiteX240" fmla="*/ 3451387 w 4953000"/>
              <a:gd name="connsiteY240" fmla="*/ 4514613 h 6858001"/>
              <a:gd name="connsiteX241" fmla="*/ 3451387 w 4953000"/>
              <a:gd name="connsiteY241" fmla="*/ 4505087 h 6858001"/>
              <a:gd name="connsiteX242" fmla="*/ 3449271 w 4953000"/>
              <a:gd name="connsiteY242" fmla="*/ 4495561 h 6858001"/>
              <a:gd name="connsiteX243" fmla="*/ 3447684 w 4953000"/>
              <a:gd name="connsiteY243" fmla="*/ 4485506 h 6858001"/>
              <a:gd name="connsiteX244" fmla="*/ 3444509 w 4953000"/>
              <a:gd name="connsiteY244" fmla="*/ 4476509 h 6858001"/>
              <a:gd name="connsiteX245" fmla="*/ 3439747 w 4953000"/>
              <a:gd name="connsiteY245" fmla="*/ 4466983 h 6858001"/>
              <a:gd name="connsiteX246" fmla="*/ 3424403 w 4953000"/>
              <a:gd name="connsiteY246" fmla="*/ 4439993 h 6858001"/>
              <a:gd name="connsiteX247" fmla="*/ 3409588 w 4953000"/>
              <a:gd name="connsiteY247" fmla="*/ 4414061 h 6858001"/>
              <a:gd name="connsiteX248" fmla="*/ 3393185 w 4953000"/>
              <a:gd name="connsiteY248" fmla="*/ 4389188 h 6858001"/>
              <a:gd name="connsiteX249" fmla="*/ 3377312 w 4953000"/>
              <a:gd name="connsiteY249" fmla="*/ 4364315 h 6858001"/>
              <a:gd name="connsiteX250" fmla="*/ 3361439 w 4953000"/>
              <a:gd name="connsiteY250" fmla="*/ 4341558 h 6858001"/>
              <a:gd name="connsiteX251" fmla="*/ 3344507 w 4953000"/>
              <a:gd name="connsiteY251" fmla="*/ 4318802 h 6858001"/>
              <a:gd name="connsiteX252" fmla="*/ 3327576 w 4953000"/>
              <a:gd name="connsiteY252" fmla="*/ 4297104 h 6858001"/>
              <a:gd name="connsiteX253" fmla="*/ 3311173 w 4953000"/>
              <a:gd name="connsiteY253" fmla="*/ 4276464 h 6858001"/>
              <a:gd name="connsiteX254" fmla="*/ 3293713 w 4953000"/>
              <a:gd name="connsiteY254" fmla="*/ 4256354 h 6858001"/>
              <a:gd name="connsiteX255" fmla="*/ 3276252 w 4953000"/>
              <a:gd name="connsiteY255" fmla="*/ 4236773 h 6858001"/>
              <a:gd name="connsiteX256" fmla="*/ 3258263 w 4953000"/>
              <a:gd name="connsiteY256" fmla="*/ 4218779 h 6858001"/>
              <a:gd name="connsiteX257" fmla="*/ 3240273 w 4953000"/>
              <a:gd name="connsiteY257" fmla="*/ 4200786 h 6858001"/>
              <a:gd name="connsiteX258" fmla="*/ 3222283 w 4953000"/>
              <a:gd name="connsiteY258" fmla="*/ 4183321 h 6858001"/>
              <a:gd name="connsiteX259" fmla="*/ 3204293 w 4953000"/>
              <a:gd name="connsiteY259" fmla="*/ 4167445 h 6858001"/>
              <a:gd name="connsiteX260" fmla="*/ 3185245 w 4953000"/>
              <a:gd name="connsiteY260" fmla="*/ 4151568 h 6858001"/>
              <a:gd name="connsiteX261" fmla="*/ 3167256 w 4953000"/>
              <a:gd name="connsiteY261" fmla="*/ 4135691 h 6858001"/>
              <a:gd name="connsiteX262" fmla="*/ 3148737 w 4953000"/>
              <a:gd name="connsiteY262" fmla="*/ 4121932 h 6858001"/>
              <a:gd name="connsiteX263" fmla="*/ 3130218 w 4953000"/>
              <a:gd name="connsiteY263" fmla="*/ 4107643 h 6858001"/>
              <a:gd name="connsiteX264" fmla="*/ 3111170 w 4953000"/>
              <a:gd name="connsiteY264" fmla="*/ 4093354 h 6858001"/>
              <a:gd name="connsiteX265" fmla="*/ 3092651 w 4953000"/>
              <a:gd name="connsiteY265" fmla="*/ 4080653 h 6858001"/>
              <a:gd name="connsiteX266" fmla="*/ 3054555 w 4953000"/>
              <a:gd name="connsiteY266" fmla="*/ 4055250 h 6858001"/>
              <a:gd name="connsiteX267" fmla="*/ 3016989 w 4953000"/>
              <a:gd name="connsiteY267" fmla="*/ 4031435 h 6858001"/>
              <a:gd name="connsiteX268" fmla="*/ 2979951 w 4953000"/>
              <a:gd name="connsiteY268" fmla="*/ 4009208 h 6858001"/>
              <a:gd name="connsiteX269" fmla="*/ 2942384 w 4953000"/>
              <a:gd name="connsiteY269" fmla="*/ 3987510 h 6858001"/>
              <a:gd name="connsiteX270" fmla="*/ 2868838 w 4953000"/>
              <a:gd name="connsiteY270" fmla="*/ 3947289 h 6858001"/>
              <a:gd name="connsiteX271" fmla="*/ 2828626 w 4953000"/>
              <a:gd name="connsiteY271" fmla="*/ 3925062 h 6858001"/>
              <a:gd name="connsiteX272" fmla="*/ 2788943 w 4953000"/>
              <a:gd name="connsiteY272" fmla="*/ 3903364 h 6858001"/>
              <a:gd name="connsiteX273" fmla="*/ 2750317 w 4953000"/>
              <a:gd name="connsiteY273" fmla="*/ 3880607 h 6858001"/>
              <a:gd name="connsiteX274" fmla="*/ 2713809 w 4953000"/>
              <a:gd name="connsiteY274" fmla="*/ 3858380 h 6858001"/>
              <a:gd name="connsiteX275" fmla="*/ 2696349 w 4953000"/>
              <a:gd name="connsiteY275" fmla="*/ 3846737 h 6858001"/>
              <a:gd name="connsiteX276" fmla="*/ 2678888 w 4953000"/>
              <a:gd name="connsiteY276" fmla="*/ 3834565 h 6858001"/>
              <a:gd name="connsiteX277" fmla="*/ 2661427 w 4953000"/>
              <a:gd name="connsiteY277" fmla="*/ 3822393 h 6858001"/>
              <a:gd name="connsiteX278" fmla="*/ 2645025 w 4953000"/>
              <a:gd name="connsiteY278" fmla="*/ 3810221 h 6858001"/>
              <a:gd name="connsiteX279" fmla="*/ 2628623 w 4953000"/>
              <a:gd name="connsiteY279" fmla="*/ 3796461 h 6858001"/>
              <a:gd name="connsiteX280" fmla="*/ 2612749 w 4953000"/>
              <a:gd name="connsiteY280" fmla="*/ 3782701 h 6858001"/>
              <a:gd name="connsiteX281" fmla="*/ 2597405 w 4953000"/>
              <a:gd name="connsiteY281" fmla="*/ 3769471 h 6858001"/>
              <a:gd name="connsiteX282" fmla="*/ 2582590 w 4953000"/>
              <a:gd name="connsiteY282" fmla="*/ 3754653 h 6858001"/>
              <a:gd name="connsiteX283" fmla="*/ 2567775 w 4953000"/>
              <a:gd name="connsiteY283" fmla="*/ 3739305 h 6858001"/>
              <a:gd name="connsiteX284" fmla="*/ 2553489 w 4953000"/>
              <a:gd name="connsiteY284" fmla="*/ 3723429 h 6858001"/>
              <a:gd name="connsiteX285" fmla="*/ 2539732 w 4953000"/>
              <a:gd name="connsiteY285" fmla="*/ 3707023 h 6858001"/>
              <a:gd name="connsiteX286" fmla="*/ 2527033 w 4953000"/>
              <a:gd name="connsiteY286" fmla="*/ 3689559 h 6858001"/>
              <a:gd name="connsiteX287" fmla="*/ 2514335 w 4953000"/>
              <a:gd name="connsiteY287" fmla="*/ 3671565 h 6858001"/>
              <a:gd name="connsiteX288" fmla="*/ 2501636 w 4953000"/>
              <a:gd name="connsiteY288" fmla="*/ 3653043 h 6858001"/>
              <a:gd name="connsiteX289" fmla="*/ 2490525 w 4953000"/>
              <a:gd name="connsiteY289" fmla="*/ 3632932 h 6858001"/>
              <a:gd name="connsiteX290" fmla="*/ 2478885 w 4953000"/>
              <a:gd name="connsiteY290" fmla="*/ 3612293 h 6858001"/>
              <a:gd name="connsiteX291" fmla="*/ 2468302 w 4953000"/>
              <a:gd name="connsiteY291" fmla="*/ 3590065 h 6858001"/>
              <a:gd name="connsiteX292" fmla="*/ 2458249 w 4953000"/>
              <a:gd name="connsiteY292" fmla="*/ 3567309 h 6858001"/>
              <a:gd name="connsiteX293" fmla="*/ 2448196 w 4953000"/>
              <a:gd name="connsiteY293" fmla="*/ 3543494 h 6858001"/>
              <a:gd name="connsiteX294" fmla="*/ 2439201 w 4953000"/>
              <a:gd name="connsiteY294" fmla="*/ 3518091 h 6858001"/>
              <a:gd name="connsiteX295" fmla="*/ 2431265 w 4953000"/>
              <a:gd name="connsiteY295" fmla="*/ 3492160 h 6858001"/>
              <a:gd name="connsiteX296" fmla="*/ 2423328 w 4953000"/>
              <a:gd name="connsiteY296" fmla="*/ 3464640 h 6858001"/>
              <a:gd name="connsiteX297" fmla="*/ 2416449 w 4953000"/>
              <a:gd name="connsiteY297" fmla="*/ 3436591 h 6858001"/>
              <a:gd name="connsiteX298" fmla="*/ 2409571 w 4953000"/>
              <a:gd name="connsiteY298" fmla="*/ 3405897 h 6858001"/>
              <a:gd name="connsiteX299" fmla="*/ 2406397 w 4953000"/>
              <a:gd name="connsiteY299" fmla="*/ 3390549 h 6858001"/>
              <a:gd name="connsiteX300" fmla="*/ 2403222 w 4953000"/>
              <a:gd name="connsiteY300" fmla="*/ 3374673 h 6858001"/>
              <a:gd name="connsiteX301" fmla="*/ 2400576 w 4953000"/>
              <a:gd name="connsiteY301" fmla="*/ 3358267 h 6858001"/>
              <a:gd name="connsiteX302" fmla="*/ 2398989 w 4953000"/>
              <a:gd name="connsiteY302" fmla="*/ 3342390 h 6858001"/>
              <a:gd name="connsiteX303" fmla="*/ 2397401 w 4953000"/>
              <a:gd name="connsiteY303" fmla="*/ 3325984 h 6858001"/>
              <a:gd name="connsiteX304" fmla="*/ 2396343 w 4953000"/>
              <a:gd name="connsiteY304" fmla="*/ 3309579 h 6858001"/>
              <a:gd name="connsiteX305" fmla="*/ 2395814 w 4953000"/>
              <a:gd name="connsiteY305" fmla="*/ 3292644 h 6858001"/>
              <a:gd name="connsiteX306" fmla="*/ 2395814 w 4953000"/>
              <a:gd name="connsiteY306" fmla="*/ 3276238 h 6858001"/>
              <a:gd name="connsiteX307" fmla="*/ 2396343 w 4953000"/>
              <a:gd name="connsiteY307" fmla="*/ 3259303 h 6858001"/>
              <a:gd name="connsiteX308" fmla="*/ 2396873 w 4953000"/>
              <a:gd name="connsiteY308" fmla="*/ 3241838 h 6858001"/>
              <a:gd name="connsiteX309" fmla="*/ 2397401 w 4953000"/>
              <a:gd name="connsiteY309" fmla="*/ 3224903 h 6858001"/>
              <a:gd name="connsiteX310" fmla="*/ 2399518 w 4953000"/>
              <a:gd name="connsiteY310" fmla="*/ 3207968 h 6858001"/>
              <a:gd name="connsiteX311" fmla="*/ 2401635 w 4953000"/>
              <a:gd name="connsiteY311" fmla="*/ 3190504 h 6858001"/>
              <a:gd name="connsiteX312" fmla="*/ 2403751 w 4953000"/>
              <a:gd name="connsiteY312" fmla="*/ 3173040 h 6858001"/>
              <a:gd name="connsiteX313" fmla="*/ 2406397 w 4953000"/>
              <a:gd name="connsiteY313" fmla="*/ 3155575 h 6858001"/>
              <a:gd name="connsiteX314" fmla="*/ 2409571 w 4953000"/>
              <a:gd name="connsiteY314" fmla="*/ 3138111 h 6858001"/>
              <a:gd name="connsiteX315" fmla="*/ 2413804 w 4953000"/>
              <a:gd name="connsiteY315" fmla="*/ 3121176 h 6858001"/>
              <a:gd name="connsiteX316" fmla="*/ 2417508 w 4953000"/>
              <a:gd name="connsiteY316" fmla="*/ 3104241 h 6858001"/>
              <a:gd name="connsiteX317" fmla="*/ 2422270 w 4953000"/>
              <a:gd name="connsiteY317" fmla="*/ 3086777 h 6858001"/>
              <a:gd name="connsiteX318" fmla="*/ 2427032 w 4953000"/>
              <a:gd name="connsiteY318" fmla="*/ 3069313 h 6858001"/>
              <a:gd name="connsiteX319" fmla="*/ 2432323 w 4953000"/>
              <a:gd name="connsiteY319" fmla="*/ 3051848 h 6858001"/>
              <a:gd name="connsiteX320" fmla="*/ 2438143 w 4953000"/>
              <a:gd name="connsiteY320" fmla="*/ 3034913 h 6858001"/>
              <a:gd name="connsiteX321" fmla="*/ 2444492 w 4953000"/>
              <a:gd name="connsiteY321" fmla="*/ 3018507 h 6858001"/>
              <a:gd name="connsiteX322" fmla="*/ 2450842 w 4953000"/>
              <a:gd name="connsiteY322" fmla="*/ 3001043 h 6858001"/>
              <a:gd name="connsiteX323" fmla="*/ 2458249 w 4953000"/>
              <a:gd name="connsiteY323" fmla="*/ 2984108 h 6858001"/>
              <a:gd name="connsiteX324" fmla="*/ 2465127 w 4953000"/>
              <a:gd name="connsiteY324" fmla="*/ 2968231 h 6858001"/>
              <a:gd name="connsiteX325" fmla="*/ 2473064 w 4953000"/>
              <a:gd name="connsiteY325" fmla="*/ 2951296 h 6858001"/>
              <a:gd name="connsiteX326" fmla="*/ 2481530 w 4953000"/>
              <a:gd name="connsiteY326" fmla="*/ 2935420 h 6858001"/>
              <a:gd name="connsiteX327" fmla="*/ 2489467 w 4953000"/>
              <a:gd name="connsiteY327" fmla="*/ 2919014 h 6858001"/>
              <a:gd name="connsiteX328" fmla="*/ 2498461 w 4953000"/>
              <a:gd name="connsiteY328" fmla="*/ 2903137 h 6858001"/>
              <a:gd name="connsiteX329" fmla="*/ 2507456 w 4953000"/>
              <a:gd name="connsiteY329" fmla="*/ 2887790 h 6858001"/>
              <a:gd name="connsiteX330" fmla="*/ 2517509 w 4953000"/>
              <a:gd name="connsiteY330" fmla="*/ 2871913 h 6858001"/>
              <a:gd name="connsiteX331" fmla="*/ 2533383 w 4953000"/>
              <a:gd name="connsiteY331" fmla="*/ 2847569 h 6858001"/>
              <a:gd name="connsiteX332" fmla="*/ 2551373 w 4953000"/>
              <a:gd name="connsiteY332" fmla="*/ 2822696 h 6858001"/>
              <a:gd name="connsiteX333" fmla="*/ 2572008 w 4953000"/>
              <a:gd name="connsiteY333" fmla="*/ 2797293 h 6858001"/>
              <a:gd name="connsiteX334" fmla="*/ 2594230 w 4953000"/>
              <a:gd name="connsiteY334" fmla="*/ 2771891 h 6858001"/>
              <a:gd name="connsiteX335" fmla="*/ 2605341 w 4953000"/>
              <a:gd name="connsiteY335" fmla="*/ 2758660 h 6858001"/>
              <a:gd name="connsiteX336" fmla="*/ 2618040 w 4953000"/>
              <a:gd name="connsiteY336" fmla="*/ 2745959 h 6858001"/>
              <a:gd name="connsiteX337" fmla="*/ 2630739 w 4953000"/>
              <a:gd name="connsiteY337" fmla="*/ 2732728 h 6858001"/>
              <a:gd name="connsiteX338" fmla="*/ 2644496 w 4953000"/>
              <a:gd name="connsiteY338" fmla="*/ 2720027 h 6858001"/>
              <a:gd name="connsiteX339" fmla="*/ 2658253 w 4953000"/>
              <a:gd name="connsiteY339" fmla="*/ 2707326 h 6858001"/>
              <a:gd name="connsiteX340" fmla="*/ 2673067 w 4953000"/>
              <a:gd name="connsiteY340" fmla="*/ 2695154 h 6858001"/>
              <a:gd name="connsiteX341" fmla="*/ 2688941 w 4953000"/>
              <a:gd name="connsiteY341" fmla="*/ 2682982 h 6858001"/>
              <a:gd name="connsiteX342" fmla="*/ 2704285 w 4953000"/>
              <a:gd name="connsiteY342" fmla="*/ 2670280 h 6858001"/>
              <a:gd name="connsiteX343" fmla="*/ 2720687 w 4953000"/>
              <a:gd name="connsiteY343" fmla="*/ 2658108 h 6858001"/>
              <a:gd name="connsiteX344" fmla="*/ 2738148 w 4953000"/>
              <a:gd name="connsiteY344" fmla="*/ 2646466 h 6858001"/>
              <a:gd name="connsiteX345" fmla="*/ 2755609 w 4953000"/>
              <a:gd name="connsiteY345" fmla="*/ 2634822 h 6858001"/>
              <a:gd name="connsiteX346" fmla="*/ 2774127 w 4953000"/>
              <a:gd name="connsiteY346" fmla="*/ 2623709 h 6858001"/>
              <a:gd name="connsiteX347" fmla="*/ 2793175 w 4953000"/>
              <a:gd name="connsiteY347" fmla="*/ 2612595 h 6858001"/>
              <a:gd name="connsiteX348" fmla="*/ 2813281 w 4953000"/>
              <a:gd name="connsiteY348" fmla="*/ 2601482 h 6858001"/>
              <a:gd name="connsiteX349" fmla="*/ 2833388 w 4953000"/>
              <a:gd name="connsiteY349" fmla="*/ 2591426 h 6858001"/>
              <a:gd name="connsiteX350" fmla="*/ 2854023 w 4953000"/>
              <a:gd name="connsiteY350" fmla="*/ 2581371 h 6858001"/>
              <a:gd name="connsiteX351" fmla="*/ 2876245 w 4953000"/>
              <a:gd name="connsiteY351" fmla="*/ 2571845 h 6858001"/>
              <a:gd name="connsiteX352" fmla="*/ 2898468 w 4953000"/>
              <a:gd name="connsiteY352" fmla="*/ 2562849 h 6858001"/>
              <a:gd name="connsiteX353" fmla="*/ 2921749 w 4953000"/>
              <a:gd name="connsiteY353" fmla="*/ 2553852 h 6858001"/>
              <a:gd name="connsiteX354" fmla="*/ 2945559 w 4953000"/>
              <a:gd name="connsiteY354" fmla="*/ 2545384 h 6858001"/>
              <a:gd name="connsiteX355" fmla="*/ 2970956 w 4953000"/>
              <a:gd name="connsiteY355" fmla="*/ 2538504 h 6858001"/>
              <a:gd name="connsiteX356" fmla="*/ 2995824 w 4953000"/>
              <a:gd name="connsiteY356" fmla="*/ 2530566 h 6858001"/>
              <a:gd name="connsiteX357" fmla="*/ 3022280 w 4953000"/>
              <a:gd name="connsiteY357" fmla="*/ 2524215 h 6858001"/>
              <a:gd name="connsiteX358" fmla="*/ 3049264 w 4953000"/>
              <a:gd name="connsiteY358" fmla="*/ 2518394 h 6858001"/>
              <a:gd name="connsiteX359" fmla="*/ 3083657 w 4953000"/>
              <a:gd name="connsiteY359" fmla="*/ 2511514 h 6858001"/>
              <a:gd name="connsiteX360" fmla="*/ 3116990 w 4953000"/>
              <a:gd name="connsiteY360" fmla="*/ 2505163 h 6858001"/>
              <a:gd name="connsiteX361" fmla="*/ 3150324 w 4953000"/>
              <a:gd name="connsiteY361" fmla="*/ 2499871 h 6858001"/>
              <a:gd name="connsiteX362" fmla="*/ 3184187 w 4953000"/>
              <a:gd name="connsiteY362" fmla="*/ 2494579 h 6858001"/>
              <a:gd name="connsiteX363" fmla="*/ 3216992 w 4953000"/>
              <a:gd name="connsiteY363" fmla="*/ 2490875 h 6858001"/>
              <a:gd name="connsiteX364" fmla="*/ 3249268 w 4953000"/>
              <a:gd name="connsiteY364" fmla="*/ 2487170 h 6858001"/>
              <a:gd name="connsiteX365" fmla="*/ 3281543 w 4953000"/>
              <a:gd name="connsiteY365" fmla="*/ 2483466 h 6858001"/>
              <a:gd name="connsiteX366" fmla="*/ 3312761 w 4953000"/>
              <a:gd name="connsiteY366" fmla="*/ 2481349 h 6858001"/>
              <a:gd name="connsiteX367" fmla="*/ 3344507 w 4953000"/>
              <a:gd name="connsiteY367" fmla="*/ 2479232 h 6858001"/>
              <a:gd name="connsiteX368" fmla="*/ 3375196 w 4953000"/>
              <a:gd name="connsiteY368" fmla="*/ 2478173 h 6858001"/>
              <a:gd name="connsiteX369" fmla="*/ 3405884 w 4953000"/>
              <a:gd name="connsiteY369" fmla="*/ 2476586 h 6858001"/>
              <a:gd name="connsiteX370" fmla="*/ 3436043 w 4953000"/>
              <a:gd name="connsiteY370" fmla="*/ 2476056 h 6858001"/>
              <a:gd name="connsiteX371" fmla="*/ 3465144 w 4953000"/>
              <a:gd name="connsiteY371" fmla="*/ 2476056 h 6858001"/>
              <a:gd name="connsiteX372" fmla="*/ 3493716 w 4953000"/>
              <a:gd name="connsiteY372" fmla="*/ 2476056 h 6858001"/>
              <a:gd name="connsiteX373" fmla="*/ 3550860 w 4953000"/>
              <a:gd name="connsiteY373" fmla="*/ 2478173 h 6858001"/>
              <a:gd name="connsiteX374" fmla="*/ 3604829 w 4953000"/>
              <a:gd name="connsiteY374" fmla="*/ 2480290 h 6858001"/>
              <a:gd name="connsiteX375" fmla="*/ 3656682 w 4953000"/>
              <a:gd name="connsiteY375" fmla="*/ 2485053 h 6858001"/>
              <a:gd name="connsiteX376" fmla="*/ 3706418 w 4953000"/>
              <a:gd name="connsiteY376" fmla="*/ 2490345 h 6858001"/>
              <a:gd name="connsiteX377" fmla="*/ 3753509 w 4953000"/>
              <a:gd name="connsiteY377" fmla="*/ 2496167 h 6858001"/>
              <a:gd name="connsiteX378" fmla="*/ 3797425 w 4953000"/>
              <a:gd name="connsiteY378" fmla="*/ 2502518 h 6858001"/>
              <a:gd name="connsiteX379" fmla="*/ 3838695 w 4953000"/>
              <a:gd name="connsiteY379" fmla="*/ 2509397 h 6858001"/>
              <a:gd name="connsiteX380" fmla="*/ 3876791 w 4953000"/>
              <a:gd name="connsiteY380" fmla="*/ 2516807 h 6858001"/>
              <a:gd name="connsiteX381" fmla="*/ 3911183 w 4953000"/>
              <a:gd name="connsiteY381" fmla="*/ 2524215 h 6858001"/>
              <a:gd name="connsiteX382" fmla="*/ 3922824 w 4953000"/>
              <a:gd name="connsiteY382" fmla="*/ 2539563 h 6858001"/>
              <a:gd name="connsiteX383" fmla="*/ 3934993 w 4953000"/>
              <a:gd name="connsiteY383" fmla="*/ 2557556 h 6858001"/>
              <a:gd name="connsiteX384" fmla="*/ 3948221 w 4953000"/>
              <a:gd name="connsiteY384" fmla="*/ 2578196 h 6858001"/>
              <a:gd name="connsiteX385" fmla="*/ 3961449 w 4953000"/>
              <a:gd name="connsiteY385" fmla="*/ 2601482 h 6858001"/>
              <a:gd name="connsiteX386" fmla="*/ 3975735 w 4953000"/>
              <a:gd name="connsiteY386" fmla="*/ 2627943 h 6858001"/>
              <a:gd name="connsiteX387" fmla="*/ 3990021 w 4953000"/>
              <a:gd name="connsiteY387" fmla="*/ 2657050 h 6858001"/>
              <a:gd name="connsiteX388" fmla="*/ 4004836 w 4953000"/>
              <a:gd name="connsiteY388" fmla="*/ 2688803 h 6858001"/>
              <a:gd name="connsiteX389" fmla="*/ 4019122 w 4953000"/>
              <a:gd name="connsiteY389" fmla="*/ 2723202 h 6858001"/>
              <a:gd name="connsiteX390" fmla="*/ 4032879 w 4953000"/>
              <a:gd name="connsiteY390" fmla="*/ 2761306 h 6858001"/>
              <a:gd name="connsiteX391" fmla="*/ 4046635 w 4953000"/>
              <a:gd name="connsiteY391" fmla="*/ 2802056 h 6858001"/>
              <a:gd name="connsiteX392" fmla="*/ 4052985 w 4953000"/>
              <a:gd name="connsiteY392" fmla="*/ 2823754 h 6858001"/>
              <a:gd name="connsiteX393" fmla="*/ 4059334 w 4953000"/>
              <a:gd name="connsiteY393" fmla="*/ 2845452 h 6858001"/>
              <a:gd name="connsiteX394" fmla="*/ 4066213 w 4953000"/>
              <a:gd name="connsiteY394" fmla="*/ 2869796 h 6858001"/>
              <a:gd name="connsiteX395" fmla="*/ 4071504 w 4953000"/>
              <a:gd name="connsiteY395" fmla="*/ 2893611 h 6858001"/>
              <a:gd name="connsiteX396" fmla="*/ 4077324 w 4953000"/>
              <a:gd name="connsiteY396" fmla="*/ 2917955 h 6858001"/>
              <a:gd name="connsiteX397" fmla="*/ 4083144 w 4953000"/>
              <a:gd name="connsiteY397" fmla="*/ 2943887 h 6858001"/>
              <a:gd name="connsiteX398" fmla="*/ 4088435 w 4953000"/>
              <a:gd name="connsiteY398" fmla="*/ 2970877 h 6858001"/>
              <a:gd name="connsiteX399" fmla="*/ 4093197 w 4953000"/>
              <a:gd name="connsiteY399" fmla="*/ 2997868 h 6858001"/>
              <a:gd name="connsiteX400" fmla="*/ 4097430 w 4953000"/>
              <a:gd name="connsiteY400" fmla="*/ 3025917 h 6858001"/>
              <a:gd name="connsiteX401" fmla="*/ 4102192 w 4953000"/>
              <a:gd name="connsiteY401" fmla="*/ 3055023 h 6858001"/>
              <a:gd name="connsiteX402" fmla="*/ 4105896 w 4953000"/>
              <a:gd name="connsiteY402" fmla="*/ 3085189 h 6858001"/>
              <a:gd name="connsiteX403" fmla="*/ 4109071 w 4953000"/>
              <a:gd name="connsiteY403" fmla="*/ 3115355 h 6858001"/>
              <a:gd name="connsiteX404" fmla="*/ 4085790 w 4953000"/>
              <a:gd name="connsiteY404" fmla="*/ 3104770 h 6858001"/>
              <a:gd name="connsiteX405" fmla="*/ 4061980 w 4953000"/>
              <a:gd name="connsiteY405" fmla="*/ 3094186 h 6858001"/>
              <a:gd name="connsiteX406" fmla="*/ 4038170 w 4953000"/>
              <a:gd name="connsiteY406" fmla="*/ 3084131 h 6858001"/>
              <a:gd name="connsiteX407" fmla="*/ 4014360 w 4953000"/>
              <a:gd name="connsiteY407" fmla="*/ 3074605 h 6858001"/>
              <a:gd name="connsiteX408" fmla="*/ 3966211 w 4953000"/>
              <a:gd name="connsiteY408" fmla="*/ 3055023 h 6858001"/>
              <a:gd name="connsiteX409" fmla="*/ 3917004 w 4953000"/>
              <a:gd name="connsiteY409" fmla="*/ 3037559 h 6858001"/>
              <a:gd name="connsiteX410" fmla="*/ 3868326 w 4953000"/>
              <a:gd name="connsiteY410" fmla="*/ 3022212 h 6858001"/>
              <a:gd name="connsiteX411" fmla="*/ 3819119 w 4953000"/>
              <a:gd name="connsiteY411" fmla="*/ 3007394 h 6858001"/>
              <a:gd name="connsiteX412" fmla="*/ 3770441 w 4953000"/>
              <a:gd name="connsiteY412" fmla="*/ 2993105 h 6858001"/>
              <a:gd name="connsiteX413" fmla="*/ 3721233 w 4953000"/>
              <a:gd name="connsiteY413" fmla="*/ 2980933 h 6858001"/>
              <a:gd name="connsiteX414" fmla="*/ 3672555 w 4953000"/>
              <a:gd name="connsiteY414" fmla="*/ 2969819 h 6858001"/>
              <a:gd name="connsiteX415" fmla="*/ 3623877 w 4953000"/>
              <a:gd name="connsiteY415" fmla="*/ 2959764 h 6858001"/>
              <a:gd name="connsiteX416" fmla="*/ 3576257 w 4953000"/>
              <a:gd name="connsiteY416" fmla="*/ 2950238 h 6858001"/>
              <a:gd name="connsiteX417" fmla="*/ 3529167 w 4953000"/>
              <a:gd name="connsiteY417" fmla="*/ 2941770 h 6858001"/>
              <a:gd name="connsiteX418" fmla="*/ 3483134 w 4953000"/>
              <a:gd name="connsiteY418" fmla="*/ 2934361 h 6858001"/>
              <a:gd name="connsiteX419" fmla="*/ 3437631 w 4953000"/>
              <a:gd name="connsiteY419" fmla="*/ 2928011 h 6858001"/>
              <a:gd name="connsiteX420" fmla="*/ 3394244 w 4953000"/>
              <a:gd name="connsiteY420" fmla="*/ 2922189 h 6858001"/>
              <a:gd name="connsiteX421" fmla="*/ 3350857 w 4953000"/>
              <a:gd name="connsiteY421" fmla="*/ 2917426 h 6858001"/>
              <a:gd name="connsiteX422" fmla="*/ 3309586 w 4953000"/>
              <a:gd name="connsiteY422" fmla="*/ 2912663 h 6858001"/>
              <a:gd name="connsiteX423" fmla="*/ 3269903 w 4953000"/>
              <a:gd name="connsiteY423" fmla="*/ 2909488 h 6858001"/>
              <a:gd name="connsiteX424" fmla="*/ 3231278 w 4953000"/>
              <a:gd name="connsiteY424" fmla="*/ 2906313 h 6858001"/>
              <a:gd name="connsiteX425" fmla="*/ 3194240 w 4953000"/>
              <a:gd name="connsiteY425" fmla="*/ 2903666 h 6858001"/>
              <a:gd name="connsiteX426" fmla="*/ 3127573 w 4953000"/>
              <a:gd name="connsiteY426" fmla="*/ 2900491 h 6858001"/>
              <a:gd name="connsiteX427" fmla="*/ 3069371 w 4953000"/>
              <a:gd name="connsiteY427" fmla="*/ 2898374 h 6858001"/>
              <a:gd name="connsiteX428" fmla="*/ 3020693 w 4953000"/>
              <a:gd name="connsiteY428" fmla="*/ 2897845 h 6858001"/>
              <a:gd name="connsiteX429" fmla="*/ 2983126 w 4953000"/>
              <a:gd name="connsiteY429" fmla="*/ 2897845 h 6858001"/>
              <a:gd name="connsiteX430" fmla="*/ 2945559 w 4953000"/>
              <a:gd name="connsiteY430" fmla="*/ 2898374 h 6858001"/>
              <a:gd name="connsiteX431" fmla="*/ 2935506 w 4953000"/>
              <a:gd name="connsiteY431" fmla="*/ 2899433 h 6858001"/>
              <a:gd name="connsiteX432" fmla="*/ 2925982 w 4953000"/>
              <a:gd name="connsiteY432" fmla="*/ 2901020 h 6858001"/>
              <a:gd name="connsiteX433" fmla="*/ 2915929 w 4953000"/>
              <a:gd name="connsiteY433" fmla="*/ 2903666 h 6858001"/>
              <a:gd name="connsiteX434" fmla="*/ 2906934 w 4953000"/>
              <a:gd name="connsiteY434" fmla="*/ 2907371 h 6858001"/>
              <a:gd name="connsiteX435" fmla="*/ 2898468 w 4953000"/>
              <a:gd name="connsiteY435" fmla="*/ 2912134 h 6858001"/>
              <a:gd name="connsiteX436" fmla="*/ 2891061 w 4953000"/>
              <a:gd name="connsiteY436" fmla="*/ 2917426 h 6858001"/>
              <a:gd name="connsiteX437" fmla="*/ 2883124 w 4953000"/>
              <a:gd name="connsiteY437" fmla="*/ 2923777 h 6858001"/>
              <a:gd name="connsiteX438" fmla="*/ 2876245 w 4953000"/>
              <a:gd name="connsiteY438" fmla="*/ 2930127 h 6858001"/>
              <a:gd name="connsiteX439" fmla="*/ 2870425 w 4953000"/>
              <a:gd name="connsiteY439" fmla="*/ 2937007 h 6858001"/>
              <a:gd name="connsiteX440" fmla="*/ 2864605 w 4953000"/>
              <a:gd name="connsiteY440" fmla="*/ 2944946 h 6858001"/>
              <a:gd name="connsiteX441" fmla="*/ 2859843 w 4953000"/>
              <a:gd name="connsiteY441" fmla="*/ 2953413 h 6858001"/>
              <a:gd name="connsiteX442" fmla="*/ 2856139 w 4953000"/>
              <a:gd name="connsiteY442" fmla="*/ 2962410 h 6858001"/>
              <a:gd name="connsiteX443" fmla="*/ 2853494 w 4953000"/>
              <a:gd name="connsiteY443" fmla="*/ 2971936 h 6858001"/>
              <a:gd name="connsiteX444" fmla="*/ 2850848 w 4953000"/>
              <a:gd name="connsiteY444" fmla="*/ 2980933 h 6858001"/>
              <a:gd name="connsiteX445" fmla="*/ 2849790 w 4953000"/>
              <a:gd name="connsiteY445" fmla="*/ 2991517 h 6858001"/>
              <a:gd name="connsiteX446" fmla="*/ 2849790 w 4953000"/>
              <a:gd name="connsiteY446" fmla="*/ 3001572 h 6858001"/>
              <a:gd name="connsiteX447" fmla="*/ 2850848 w 4953000"/>
              <a:gd name="connsiteY447" fmla="*/ 3011098 h 6858001"/>
              <a:gd name="connsiteX448" fmla="*/ 2852436 w 4953000"/>
              <a:gd name="connsiteY448" fmla="*/ 3021683 h 6858001"/>
              <a:gd name="connsiteX449" fmla="*/ 2855610 w 4953000"/>
              <a:gd name="connsiteY449" fmla="*/ 3030679 h 6858001"/>
              <a:gd name="connsiteX450" fmla="*/ 2858785 w 4953000"/>
              <a:gd name="connsiteY450" fmla="*/ 3039676 h 6858001"/>
              <a:gd name="connsiteX451" fmla="*/ 2863018 w 4953000"/>
              <a:gd name="connsiteY451" fmla="*/ 3048144 h 6858001"/>
              <a:gd name="connsiteX452" fmla="*/ 2868309 w 4953000"/>
              <a:gd name="connsiteY452" fmla="*/ 3056082 h 6858001"/>
              <a:gd name="connsiteX453" fmla="*/ 2874129 w 4953000"/>
              <a:gd name="connsiteY453" fmla="*/ 3063491 h 6858001"/>
              <a:gd name="connsiteX454" fmla="*/ 2881537 w 4953000"/>
              <a:gd name="connsiteY454" fmla="*/ 3070371 h 6858001"/>
              <a:gd name="connsiteX455" fmla="*/ 2888415 w 4953000"/>
              <a:gd name="connsiteY455" fmla="*/ 3076192 h 6858001"/>
              <a:gd name="connsiteX456" fmla="*/ 2896352 w 4953000"/>
              <a:gd name="connsiteY456" fmla="*/ 3082014 h 6858001"/>
              <a:gd name="connsiteX457" fmla="*/ 2904289 w 4953000"/>
              <a:gd name="connsiteY457" fmla="*/ 3086777 h 6858001"/>
              <a:gd name="connsiteX458" fmla="*/ 2913283 w 4953000"/>
              <a:gd name="connsiteY458" fmla="*/ 3090481 h 6858001"/>
              <a:gd name="connsiteX459" fmla="*/ 2922278 w 4953000"/>
              <a:gd name="connsiteY459" fmla="*/ 3093657 h 6858001"/>
              <a:gd name="connsiteX460" fmla="*/ 2932331 w 4953000"/>
              <a:gd name="connsiteY460" fmla="*/ 3095773 h 6858001"/>
              <a:gd name="connsiteX461" fmla="*/ 2942384 w 4953000"/>
              <a:gd name="connsiteY461" fmla="*/ 3096832 h 6858001"/>
              <a:gd name="connsiteX462" fmla="*/ 2952967 w 4953000"/>
              <a:gd name="connsiteY462" fmla="*/ 3096832 h 6858001"/>
              <a:gd name="connsiteX463" fmla="*/ 2984184 w 4953000"/>
              <a:gd name="connsiteY463" fmla="*/ 3096832 h 6858001"/>
              <a:gd name="connsiteX464" fmla="*/ 3019105 w 4953000"/>
              <a:gd name="connsiteY464" fmla="*/ 3096832 h 6858001"/>
              <a:gd name="connsiteX465" fmla="*/ 3066196 w 4953000"/>
              <a:gd name="connsiteY465" fmla="*/ 3097361 h 6858001"/>
              <a:gd name="connsiteX466" fmla="*/ 3122811 w 4953000"/>
              <a:gd name="connsiteY466" fmla="*/ 3099478 h 6858001"/>
              <a:gd name="connsiteX467" fmla="*/ 3189478 w 4953000"/>
              <a:gd name="connsiteY467" fmla="*/ 3103183 h 6858001"/>
              <a:gd name="connsiteX468" fmla="*/ 3225458 w 4953000"/>
              <a:gd name="connsiteY468" fmla="*/ 3105829 h 6858001"/>
              <a:gd name="connsiteX469" fmla="*/ 3262495 w 4953000"/>
              <a:gd name="connsiteY469" fmla="*/ 3109004 h 6858001"/>
              <a:gd name="connsiteX470" fmla="*/ 3302179 w 4953000"/>
              <a:gd name="connsiteY470" fmla="*/ 3113238 h 6858001"/>
              <a:gd name="connsiteX471" fmla="*/ 3343449 w 4953000"/>
              <a:gd name="connsiteY471" fmla="*/ 3116942 h 6858001"/>
              <a:gd name="connsiteX472" fmla="*/ 3385249 w 4953000"/>
              <a:gd name="connsiteY472" fmla="*/ 3122234 h 6858001"/>
              <a:gd name="connsiteX473" fmla="*/ 3428636 w 4953000"/>
              <a:gd name="connsiteY473" fmla="*/ 3128056 h 6858001"/>
              <a:gd name="connsiteX474" fmla="*/ 3473081 w 4953000"/>
              <a:gd name="connsiteY474" fmla="*/ 3134936 h 6858001"/>
              <a:gd name="connsiteX475" fmla="*/ 3518585 w 4953000"/>
              <a:gd name="connsiteY475" fmla="*/ 3142874 h 6858001"/>
              <a:gd name="connsiteX476" fmla="*/ 3564088 w 4953000"/>
              <a:gd name="connsiteY476" fmla="*/ 3150813 h 6858001"/>
              <a:gd name="connsiteX477" fmla="*/ 3610649 w 4953000"/>
              <a:gd name="connsiteY477" fmla="*/ 3159809 h 6858001"/>
              <a:gd name="connsiteX478" fmla="*/ 3657740 w 4953000"/>
              <a:gd name="connsiteY478" fmla="*/ 3170923 h 6858001"/>
              <a:gd name="connsiteX479" fmla="*/ 3704831 w 4953000"/>
              <a:gd name="connsiteY479" fmla="*/ 3182037 h 6858001"/>
              <a:gd name="connsiteX480" fmla="*/ 3751393 w 4953000"/>
              <a:gd name="connsiteY480" fmla="*/ 3194738 h 6858001"/>
              <a:gd name="connsiteX481" fmla="*/ 3798483 w 4953000"/>
              <a:gd name="connsiteY481" fmla="*/ 3209027 h 6858001"/>
              <a:gd name="connsiteX482" fmla="*/ 3845574 w 4953000"/>
              <a:gd name="connsiteY482" fmla="*/ 3223845 h 6858001"/>
              <a:gd name="connsiteX483" fmla="*/ 3892136 w 4953000"/>
              <a:gd name="connsiteY483" fmla="*/ 3239721 h 6858001"/>
              <a:gd name="connsiteX484" fmla="*/ 3938168 w 4953000"/>
              <a:gd name="connsiteY484" fmla="*/ 3257715 h 6858001"/>
              <a:gd name="connsiteX485" fmla="*/ 3960920 w 4953000"/>
              <a:gd name="connsiteY485" fmla="*/ 3267241 h 6858001"/>
              <a:gd name="connsiteX486" fmla="*/ 3983671 w 4953000"/>
              <a:gd name="connsiteY486" fmla="*/ 3276767 h 6858001"/>
              <a:gd name="connsiteX487" fmla="*/ 4005894 w 4953000"/>
              <a:gd name="connsiteY487" fmla="*/ 3286822 h 6858001"/>
              <a:gd name="connsiteX488" fmla="*/ 4028117 w 4953000"/>
              <a:gd name="connsiteY488" fmla="*/ 3297406 h 6858001"/>
              <a:gd name="connsiteX489" fmla="*/ 4049810 w 4953000"/>
              <a:gd name="connsiteY489" fmla="*/ 3307991 h 6858001"/>
              <a:gd name="connsiteX490" fmla="*/ 4070975 w 4953000"/>
              <a:gd name="connsiteY490" fmla="*/ 3319104 h 6858001"/>
              <a:gd name="connsiteX491" fmla="*/ 4138701 w 4953000"/>
              <a:gd name="connsiteY491" fmla="*/ 3355621 h 6858001"/>
              <a:gd name="connsiteX492" fmla="*/ 4204310 w 4953000"/>
              <a:gd name="connsiteY492" fmla="*/ 3392137 h 6858001"/>
              <a:gd name="connsiteX493" fmla="*/ 4267803 w 4953000"/>
              <a:gd name="connsiteY493" fmla="*/ 3428124 h 6858001"/>
              <a:gd name="connsiteX494" fmla="*/ 4328651 w 4953000"/>
              <a:gd name="connsiteY494" fmla="*/ 3464111 h 6858001"/>
              <a:gd name="connsiteX495" fmla="*/ 4387911 w 4953000"/>
              <a:gd name="connsiteY495" fmla="*/ 3500098 h 6858001"/>
              <a:gd name="connsiteX496" fmla="*/ 4445584 w 4953000"/>
              <a:gd name="connsiteY496" fmla="*/ 3536085 h 6858001"/>
              <a:gd name="connsiteX497" fmla="*/ 4500611 w 4953000"/>
              <a:gd name="connsiteY497" fmla="*/ 3572072 h 6858001"/>
              <a:gd name="connsiteX498" fmla="*/ 4555109 w 4953000"/>
              <a:gd name="connsiteY498" fmla="*/ 3609117 h 6858001"/>
              <a:gd name="connsiteX499" fmla="*/ 4574157 w 4953000"/>
              <a:gd name="connsiteY499" fmla="*/ 3634520 h 6858001"/>
              <a:gd name="connsiteX500" fmla="*/ 4592677 w 4953000"/>
              <a:gd name="connsiteY500" fmla="*/ 3660981 h 6858001"/>
              <a:gd name="connsiteX501" fmla="*/ 4611195 w 4953000"/>
              <a:gd name="connsiteY501" fmla="*/ 3689030 h 6858001"/>
              <a:gd name="connsiteX502" fmla="*/ 4629714 w 4953000"/>
              <a:gd name="connsiteY502" fmla="*/ 3716549 h 6858001"/>
              <a:gd name="connsiteX503" fmla="*/ 4647175 w 4953000"/>
              <a:gd name="connsiteY503" fmla="*/ 3745656 h 6858001"/>
              <a:gd name="connsiteX504" fmla="*/ 4664635 w 4953000"/>
              <a:gd name="connsiteY504" fmla="*/ 3775292 h 6858001"/>
              <a:gd name="connsiteX505" fmla="*/ 4681038 w 4953000"/>
              <a:gd name="connsiteY505" fmla="*/ 3804929 h 6858001"/>
              <a:gd name="connsiteX506" fmla="*/ 4697969 w 4953000"/>
              <a:gd name="connsiteY506" fmla="*/ 3835624 h 6858001"/>
              <a:gd name="connsiteX507" fmla="*/ 4713843 w 4953000"/>
              <a:gd name="connsiteY507" fmla="*/ 3867377 h 6858001"/>
              <a:gd name="connsiteX508" fmla="*/ 4729716 w 4953000"/>
              <a:gd name="connsiteY508" fmla="*/ 3899659 h 6858001"/>
              <a:gd name="connsiteX509" fmla="*/ 4745060 w 4953000"/>
              <a:gd name="connsiteY509" fmla="*/ 3932471 h 6858001"/>
              <a:gd name="connsiteX510" fmla="*/ 4759346 w 4953000"/>
              <a:gd name="connsiteY510" fmla="*/ 3966341 h 6858001"/>
              <a:gd name="connsiteX511" fmla="*/ 4774161 w 4953000"/>
              <a:gd name="connsiteY511" fmla="*/ 4000740 h 6858001"/>
              <a:gd name="connsiteX512" fmla="*/ 4787389 w 4953000"/>
              <a:gd name="connsiteY512" fmla="*/ 4035669 h 6858001"/>
              <a:gd name="connsiteX513" fmla="*/ 4801145 w 4953000"/>
              <a:gd name="connsiteY513" fmla="*/ 4071656 h 6858001"/>
              <a:gd name="connsiteX514" fmla="*/ 4813844 w 4953000"/>
              <a:gd name="connsiteY514" fmla="*/ 4108172 h 6858001"/>
              <a:gd name="connsiteX515" fmla="*/ 4826013 w 4953000"/>
              <a:gd name="connsiteY515" fmla="*/ 4145747 h 6858001"/>
              <a:gd name="connsiteX516" fmla="*/ 4837654 w 4953000"/>
              <a:gd name="connsiteY516" fmla="*/ 4183321 h 6858001"/>
              <a:gd name="connsiteX517" fmla="*/ 4849295 w 4953000"/>
              <a:gd name="connsiteY517" fmla="*/ 4222484 h 6858001"/>
              <a:gd name="connsiteX518" fmla="*/ 4860406 w 4953000"/>
              <a:gd name="connsiteY518" fmla="*/ 4261646 h 6858001"/>
              <a:gd name="connsiteX519" fmla="*/ 4869930 w 4953000"/>
              <a:gd name="connsiteY519" fmla="*/ 4301337 h 6858001"/>
              <a:gd name="connsiteX520" fmla="*/ 4879454 w 4953000"/>
              <a:gd name="connsiteY520" fmla="*/ 4342617 h 6858001"/>
              <a:gd name="connsiteX521" fmla="*/ 4888978 w 4953000"/>
              <a:gd name="connsiteY521" fmla="*/ 4383896 h 6858001"/>
              <a:gd name="connsiteX522" fmla="*/ 4897443 w 4953000"/>
              <a:gd name="connsiteY522" fmla="*/ 4426233 h 6858001"/>
              <a:gd name="connsiteX523" fmla="*/ 4905380 w 4953000"/>
              <a:gd name="connsiteY523" fmla="*/ 4469630 h 6858001"/>
              <a:gd name="connsiteX524" fmla="*/ 4912259 w 4953000"/>
              <a:gd name="connsiteY524" fmla="*/ 4513555 h 6858001"/>
              <a:gd name="connsiteX525" fmla="*/ 4919666 w 4953000"/>
              <a:gd name="connsiteY525" fmla="*/ 4558539 h 6858001"/>
              <a:gd name="connsiteX526" fmla="*/ 4925487 w 4953000"/>
              <a:gd name="connsiteY526" fmla="*/ 4603522 h 6858001"/>
              <a:gd name="connsiteX527" fmla="*/ 4931307 w 4953000"/>
              <a:gd name="connsiteY527" fmla="*/ 4650094 h 6858001"/>
              <a:gd name="connsiteX528" fmla="*/ 4935539 w 4953000"/>
              <a:gd name="connsiteY528" fmla="*/ 4697194 h 6858001"/>
              <a:gd name="connsiteX529" fmla="*/ 4940301 w 4953000"/>
              <a:gd name="connsiteY529" fmla="*/ 4744824 h 6858001"/>
              <a:gd name="connsiteX530" fmla="*/ 4943476 w 4953000"/>
              <a:gd name="connsiteY530" fmla="*/ 4792983 h 6858001"/>
              <a:gd name="connsiteX531" fmla="*/ 4947709 w 4953000"/>
              <a:gd name="connsiteY531" fmla="*/ 4871308 h 6858001"/>
              <a:gd name="connsiteX532" fmla="*/ 4950883 w 4953000"/>
              <a:gd name="connsiteY532" fmla="*/ 4950162 h 6858001"/>
              <a:gd name="connsiteX533" fmla="*/ 4953000 w 4953000"/>
              <a:gd name="connsiteY533" fmla="*/ 5027428 h 6858001"/>
              <a:gd name="connsiteX534" fmla="*/ 4953000 w 4953000"/>
              <a:gd name="connsiteY534" fmla="*/ 5103636 h 6858001"/>
              <a:gd name="connsiteX535" fmla="*/ 4952471 w 4953000"/>
              <a:gd name="connsiteY535" fmla="*/ 5178785 h 6858001"/>
              <a:gd name="connsiteX536" fmla="*/ 4950355 w 4953000"/>
              <a:gd name="connsiteY536" fmla="*/ 5252876 h 6858001"/>
              <a:gd name="connsiteX537" fmla="*/ 4947180 w 4953000"/>
              <a:gd name="connsiteY537" fmla="*/ 5326437 h 6858001"/>
              <a:gd name="connsiteX538" fmla="*/ 4943476 w 4953000"/>
              <a:gd name="connsiteY538" fmla="*/ 5398411 h 6858001"/>
              <a:gd name="connsiteX539" fmla="*/ 4937656 w 4953000"/>
              <a:gd name="connsiteY539" fmla="*/ 5469327 h 6858001"/>
              <a:gd name="connsiteX540" fmla="*/ 4931307 w 4953000"/>
              <a:gd name="connsiteY540" fmla="*/ 5538655 h 6858001"/>
              <a:gd name="connsiteX541" fmla="*/ 4923899 w 4953000"/>
              <a:gd name="connsiteY541" fmla="*/ 5606924 h 6858001"/>
              <a:gd name="connsiteX542" fmla="*/ 4915433 w 4953000"/>
              <a:gd name="connsiteY542" fmla="*/ 5673606 h 6858001"/>
              <a:gd name="connsiteX543" fmla="*/ 4905909 w 4953000"/>
              <a:gd name="connsiteY543" fmla="*/ 5739229 h 6858001"/>
              <a:gd name="connsiteX544" fmla="*/ 4896385 w 4953000"/>
              <a:gd name="connsiteY544" fmla="*/ 5802736 h 6858001"/>
              <a:gd name="connsiteX545" fmla="*/ 4885274 w 4953000"/>
              <a:gd name="connsiteY545" fmla="*/ 5864655 h 6858001"/>
              <a:gd name="connsiteX546" fmla="*/ 4873105 w 4953000"/>
              <a:gd name="connsiteY546" fmla="*/ 5925515 h 6858001"/>
              <a:gd name="connsiteX547" fmla="*/ 4860935 w 4953000"/>
              <a:gd name="connsiteY547" fmla="*/ 5983729 h 6858001"/>
              <a:gd name="connsiteX548" fmla="*/ 4847178 w 4953000"/>
              <a:gd name="connsiteY548" fmla="*/ 6041414 h 6858001"/>
              <a:gd name="connsiteX549" fmla="*/ 4833421 w 4953000"/>
              <a:gd name="connsiteY549" fmla="*/ 6096453 h 6858001"/>
              <a:gd name="connsiteX550" fmla="*/ 4818606 w 4953000"/>
              <a:gd name="connsiteY550" fmla="*/ 6149375 h 6858001"/>
              <a:gd name="connsiteX551" fmla="*/ 4802733 w 4953000"/>
              <a:gd name="connsiteY551" fmla="*/ 6201239 h 6858001"/>
              <a:gd name="connsiteX552" fmla="*/ 4787389 w 4953000"/>
              <a:gd name="connsiteY552" fmla="*/ 6249927 h 6858001"/>
              <a:gd name="connsiteX553" fmla="*/ 4770457 w 4953000"/>
              <a:gd name="connsiteY553" fmla="*/ 6297557 h 6858001"/>
              <a:gd name="connsiteX554" fmla="*/ 4754055 w 4953000"/>
              <a:gd name="connsiteY554" fmla="*/ 6342541 h 6858001"/>
              <a:gd name="connsiteX555" fmla="*/ 4736595 w 4953000"/>
              <a:gd name="connsiteY555" fmla="*/ 6385407 h 6858001"/>
              <a:gd name="connsiteX556" fmla="*/ 4718605 w 4953000"/>
              <a:gd name="connsiteY556" fmla="*/ 6425628 h 6858001"/>
              <a:gd name="connsiteX557" fmla="*/ 4700615 w 4953000"/>
              <a:gd name="connsiteY557" fmla="*/ 6463732 h 6858001"/>
              <a:gd name="connsiteX558" fmla="*/ 4681567 w 4953000"/>
              <a:gd name="connsiteY558" fmla="*/ 6499719 h 6858001"/>
              <a:gd name="connsiteX559" fmla="*/ 4663048 w 4953000"/>
              <a:gd name="connsiteY559" fmla="*/ 6533589 h 6858001"/>
              <a:gd name="connsiteX560" fmla="*/ 4653524 w 4953000"/>
              <a:gd name="connsiteY560" fmla="*/ 6548937 h 6858001"/>
              <a:gd name="connsiteX561" fmla="*/ 4644000 w 4953000"/>
              <a:gd name="connsiteY561" fmla="*/ 6564284 h 6858001"/>
              <a:gd name="connsiteX562" fmla="*/ 4635005 w 4953000"/>
              <a:gd name="connsiteY562" fmla="*/ 6578573 h 6858001"/>
              <a:gd name="connsiteX563" fmla="*/ 4624952 w 4953000"/>
              <a:gd name="connsiteY563" fmla="*/ 6591803 h 6858001"/>
              <a:gd name="connsiteX564" fmla="*/ 4614899 w 4953000"/>
              <a:gd name="connsiteY564" fmla="*/ 6605563 h 6858001"/>
              <a:gd name="connsiteX565" fmla="*/ 4605375 w 4953000"/>
              <a:gd name="connsiteY565" fmla="*/ 6617735 h 6858001"/>
              <a:gd name="connsiteX566" fmla="*/ 4596381 w 4953000"/>
              <a:gd name="connsiteY566" fmla="*/ 6627790 h 6858001"/>
              <a:gd name="connsiteX567" fmla="*/ 4585798 w 4953000"/>
              <a:gd name="connsiteY567" fmla="*/ 6638375 h 6858001"/>
              <a:gd name="connsiteX568" fmla="*/ 4573629 w 4953000"/>
              <a:gd name="connsiteY568" fmla="*/ 6648430 h 6858001"/>
              <a:gd name="connsiteX569" fmla="*/ 4559871 w 4953000"/>
              <a:gd name="connsiteY569" fmla="*/ 6658485 h 6858001"/>
              <a:gd name="connsiteX570" fmla="*/ 4545057 w 4953000"/>
              <a:gd name="connsiteY570" fmla="*/ 6668011 h 6858001"/>
              <a:gd name="connsiteX571" fmla="*/ 4528655 w 4953000"/>
              <a:gd name="connsiteY571" fmla="*/ 6678066 h 6858001"/>
              <a:gd name="connsiteX572" fmla="*/ 4511193 w 4953000"/>
              <a:gd name="connsiteY572" fmla="*/ 6688122 h 6858001"/>
              <a:gd name="connsiteX573" fmla="*/ 4492675 w 4953000"/>
              <a:gd name="connsiteY573" fmla="*/ 6697118 h 6858001"/>
              <a:gd name="connsiteX574" fmla="*/ 4466749 w 4953000"/>
              <a:gd name="connsiteY574" fmla="*/ 6682300 h 6858001"/>
              <a:gd name="connsiteX575" fmla="*/ 4442409 w 4953000"/>
              <a:gd name="connsiteY575" fmla="*/ 6667482 h 6858001"/>
              <a:gd name="connsiteX576" fmla="*/ 4417541 w 4953000"/>
              <a:gd name="connsiteY576" fmla="*/ 6652135 h 6858001"/>
              <a:gd name="connsiteX577" fmla="*/ 4394261 w 4953000"/>
              <a:gd name="connsiteY577" fmla="*/ 6637316 h 6858001"/>
              <a:gd name="connsiteX578" fmla="*/ 4372038 w 4953000"/>
              <a:gd name="connsiteY578" fmla="*/ 6621440 h 6858001"/>
              <a:gd name="connsiteX579" fmla="*/ 4349286 w 4953000"/>
              <a:gd name="connsiteY579" fmla="*/ 6605563 h 6858001"/>
              <a:gd name="connsiteX580" fmla="*/ 4328122 w 4953000"/>
              <a:gd name="connsiteY580" fmla="*/ 6589157 h 6858001"/>
              <a:gd name="connsiteX581" fmla="*/ 4307487 w 4953000"/>
              <a:gd name="connsiteY581" fmla="*/ 6573810 h 6858001"/>
              <a:gd name="connsiteX582" fmla="*/ 4287381 w 4953000"/>
              <a:gd name="connsiteY582" fmla="*/ 6557404 h 6858001"/>
              <a:gd name="connsiteX583" fmla="*/ 4268333 w 4953000"/>
              <a:gd name="connsiteY583" fmla="*/ 6540998 h 6858001"/>
              <a:gd name="connsiteX584" fmla="*/ 4249813 w 4953000"/>
              <a:gd name="connsiteY584" fmla="*/ 6524592 h 6858001"/>
              <a:gd name="connsiteX585" fmla="*/ 4231295 w 4953000"/>
              <a:gd name="connsiteY585" fmla="*/ 6507657 h 6858001"/>
              <a:gd name="connsiteX586" fmla="*/ 4214363 w 4953000"/>
              <a:gd name="connsiteY586" fmla="*/ 6490722 h 6858001"/>
              <a:gd name="connsiteX587" fmla="*/ 4197432 w 4953000"/>
              <a:gd name="connsiteY587" fmla="*/ 6474316 h 6858001"/>
              <a:gd name="connsiteX588" fmla="*/ 4181029 w 4953000"/>
              <a:gd name="connsiteY588" fmla="*/ 6456852 h 6858001"/>
              <a:gd name="connsiteX589" fmla="*/ 4165156 w 4953000"/>
              <a:gd name="connsiteY589" fmla="*/ 6439388 h 6858001"/>
              <a:gd name="connsiteX590" fmla="*/ 4150341 w 4953000"/>
              <a:gd name="connsiteY590" fmla="*/ 6421924 h 6858001"/>
              <a:gd name="connsiteX591" fmla="*/ 4135526 w 4953000"/>
              <a:gd name="connsiteY591" fmla="*/ 6404459 h 6858001"/>
              <a:gd name="connsiteX592" fmla="*/ 4121769 w 4953000"/>
              <a:gd name="connsiteY592" fmla="*/ 6386466 h 6858001"/>
              <a:gd name="connsiteX593" fmla="*/ 4108541 w 4953000"/>
              <a:gd name="connsiteY593" fmla="*/ 6369002 h 6858001"/>
              <a:gd name="connsiteX594" fmla="*/ 4095843 w 4953000"/>
              <a:gd name="connsiteY594" fmla="*/ 6351008 h 6858001"/>
              <a:gd name="connsiteX595" fmla="*/ 4082615 w 4953000"/>
              <a:gd name="connsiteY595" fmla="*/ 6333015 h 6858001"/>
              <a:gd name="connsiteX596" fmla="*/ 4070975 w 4953000"/>
              <a:gd name="connsiteY596" fmla="*/ 6314492 h 6858001"/>
              <a:gd name="connsiteX597" fmla="*/ 4059334 w 4953000"/>
              <a:gd name="connsiteY597" fmla="*/ 6296498 h 6858001"/>
              <a:gd name="connsiteX598" fmla="*/ 4048752 w 4953000"/>
              <a:gd name="connsiteY598" fmla="*/ 6277446 h 6858001"/>
              <a:gd name="connsiteX599" fmla="*/ 4037641 w 4953000"/>
              <a:gd name="connsiteY599" fmla="*/ 6259453 h 6858001"/>
              <a:gd name="connsiteX600" fmla="*/ 4028117 w 4953000"/>
              <a:gd name="connsiteY600" fmla="*/ 6240930 h 6858001"/>
              <a:gd name="connsiteX601" fmla="*/ 4018064 w 4953000"/>
              <a:gd name="connsiteY601" fmla="*/ 6222408 h 6858001"/>
              <a:gd name="connsiteX602" fmla="*/ 4008540 w 4953000"/>
              <a:gd name="connsiteY602" fmla="*/ 6202826 h 6858001"/>
              <a:gd name="connsiteX603" fmla="*/ 4000074 w 4953000"/>
              <a:gd name="connsiteY603" fmla="*/ 6184304 h 6858001"/>
              <a:gd name="connsiteX604" fmla="*/ 3992137 w 4953000"/>
              <a:gd name="connsiteY604" fmla="*/ 6164723 h 6858001"/>
              <a:gd name="connsiteX605" fmla="*/ 3983671 w 4953000"/>
              <a:gd name="connsiteY605" fmla="*/ 6146200 h 6858001"/>
              <a:gd name="connsiteX606" fmla="*/ 3968857 w 4953000"/>
              <a:gd name="connsiteY606" fmla="*/ 6107567 h 6858001"/>
              <a:gd name="connsiteX607" fmla="*/ 3955100 w 4953000"/>
              <a:gd name="connsiteY607" fmla="*/ 6068404 h 6858001"/>
              <a:gd name="connsiteX608" fmla="*/ 3942930 w 4953000"/>
              <a:gd name="connsiteY608" fmla="*/ 6029771 h 6858001"/>
              <a:gd name="connsiteX609" fmla="*/ 3931819 w 4953000"/>
              <a:gd name="connsiteY609" fmla="*/ 5989551 h 6858001"/>
              <a:gd name="connsiteX610" fmla="*/ 3922295 w 4953000"/>
              <a:gd name="connsiteY610" fmla="*/ 5950388 h 6858001"/>
              <a:gd name="connsiteX611" fmla="*/ 3913829 w 4953000"/>
              <a:gd name="connsiteY611" fmla="*/ 5910697 h 6858001"/>
              <a:gd name="connsiteX612" fmla="*/ 3906421 w 4953000"/>
              <a:gd name="connsiteY612" fmla="*/ 5870476 h 6858001"/>
              <a:gd name="connsiteX613" fmla="*/ 3899014 w 4953000"/>
              <a:gd name="connsiteY613" fmla="*/ 5829726 h 6858001"/>
              <a:gd name="connsiteX614" fmla="*/ 3892665 w 4953000"/>
              <a:gd name="connsiteY614" fmla="*/ 5790034 h 6858001"/>
              <a:gd name="connsiteX615" fmla="*/ 3887374 w 4953000"/>
              <a:gd name="connsiteY615" fmla="*/ 5749284 h 6858001"/>
              <a:gd name="connsiteX616" fmla="*/ 3882612 w 4953000"/>
              <a:gd name="connsiteY616" fmla="*/ 5709064 h 6858001"/>
              <a:gd name="connsiteX617" fmla="*/ 3877850 w 4953000"/>
              <a:gd name="connsiteY617" fmla="*/ 5668314 h 6858001"/>
              <a:gd name="connsiteX618" fmla="*/ 3869913 w 4953000"/>
              <a:gd name="connsiteY618" fmla="*/ 5587343 h 6858001"/>
              <a:gd name="connsiteX619" fmla="*/ 3863035 w 4953000"/>
              <a:gd name="connsiteY619" fmla="*/ 5505314 h 6858001"/>
              <a:gd name="connsiteX620" fmla="*/ 3854040 w 4953000"/>
              <a:gd name="connsiteY620" fmla="*/ 5400528 h 6858001"/>
              <a:gd name="connsiteX621" fmla="*/ 3848749 w 4953000"/>
              <a:gd name="connsiteY621" fmla="*/ 5348665 h 6858001"/>
              <a:gd name="connsiteX622" fmla="*/ 3842929 w 4953000"/>
              <a:gd name="connsiteY622" fmla="*/ 5297859 h 6858001"/>
              <a:gd name="connsiteX623" fmla="*/ 3836579 w 4953000"/>
              <a:gd name="connsiteY623" fmla="*/ 5247054 h 6858001"/>
              <a:gd name="connsiteX624" fmla="*/ 3828643 w 4953000"/>
              <a:gd name="connsiteY624" fmla="*/ 5197308 h 6858001"/>
              <a:gd name="connsiteX625" fmla="*/ 3819648 w 4953000"/>
              <a:gd name="connsiteY625" fmla="*/ 5148619 h 6858001"/>
              <a:gd name="connsiteX626" fmla="*/ 3814886 w 4953000"/>
              <a:gd name="connsiteY626" fmla="*/ 5123746 h 6858001"/>
              <a:gd name="connsiteX627" fmla="*/ 3809595 w 4953000"/>
              <a:gd name="connsiteY627" fmla="*/ 5099931 h 6858001"/>
              <a:gd name="connsiteX628" fmla="*/ 3803775 w 4953000"/>
              <a:gd name="connsiteY628" fmla="*/ 5076116 h 6858001"/>
              <a:gd name="connsiteX629" fmla="*/ 3797425 w 4953000"/>
              <a:gd name="connsiteY629" fmla="*/ 5052301 h 6858001"/>
              <a:gd name="connsiteX630" fmla="*/ 3791076 w 4953000"/>
              <a:gd name="connsiteY630" fmla="*/ 5029545 h 6858001"/>
              <a:gd name="connsiteX631" fmla="*/ 3783139 w 4953000"/>
              <a:gd name="connsiteY631" fmla="*/ 5006788 h 6858001"/>
              <a:gd name="connsiteX632" fmla="*/ 3775203 w 4953000"/>
              <a:gd name="connsiteY632" fmla="*/ 4983503 h 6858001"/>
              <a:gd name="connsiteX633" fmla="*/ 3767266 w 4953000"/>
              <a:gd name="connsiteY633" fmla="*/ 4961275 h 6858001"/>
              <a:gd name="connsiteX634" fmla="*/ 3758800 w 4953000"/>
              <a:gd name="connsiteY634" fmla="*/ 4939048 h 6858001"/>
              <a:gd name="connsiteX635" fmla="*/ 3749276 w 4953000"/>
              <a:gd name="connsiteY635" fmla="*/ 4917350 h 6858001"/>
              <a:gd name="connsiteX636" fmla="*/ 3738694 w 4953000"/>
              <a:gd name="connsiteY636" fmla="*/ 4896181 h 6858001"/>
              <a:gd name="connsiteX637" fmla="*/ 3727583 w 4953000"/>
              <a:gd name="connsiteY637" fmla="*/ 4874483 h 6858001"/>
              <a:gd name="connsiteX638" fmla="*/ 3715942 w 4953000"/>
              <a:gd name="connsiteY638" fmla="*/ 4853314 h 6858001"/>
              <a:gd name="connsiteX639" fmla="*/ 3703773 w 4953000"/>
              <a:gd name="connsiteY639" fmla="*/ 4832675 h 6858001"/>
              <a:gd name="connsiteX640" fmla="*/ 3691074 w 4953000"/>
              <a:gd name="connsiteY640" fmla="*/ 4813094 h 6858001"/>
              <a:gd name="connsiteX641" fmla="*/ 3677317 w 4953000"/>
              <a:gd name="connsiteY641" fmla="*/ 4792983 h 6858001"/>
              <a:gd name="connsiteX642" fmla="*/ 3662502 w 4953000"/>
              <a:gd name="connsiteY642" fmla="*/ 4772873 h 6858001"/>
              <a:gd name="connsiteX643" fmla="*/ 3647158 w 4953000"/>
              <a:gd name="connsiteY643" fmla="*/ 4754350 h 6858001"/>
              <a:gd name="connsiteX644" fmla="*/ 3640279 w 4953000"/>
              <a:gd name="connsiteY644" fmla="*/ 4746412 h 6858001"/>
              <a:gd name="connsiteX645" fmla="*/ 3632872 w 4953000"/>
              <a:gd name="connsiteY645" fmla="*/ 4740061 h 6858001"/>
              <a:gd name="connsiteX646" fmla="*/ 3624935 w 4953000"/>
              <a:gd name="connsiteY646" fmla="*/ 4734240 h 6858001"/>
              <a:gd name="connsiteX647" fmla="*/ 3616470 w 4953000"/>
              <a:gd name="connsiteY647" fmla="*/ 4728948 h 6858001"/>
              <a:gd name="connsiteX648" fmla="*/ 3608004 w 4953000"/>
              <a:gd name="connsiteY648" fmla="*/ 4725243 h 6858001"/>
              <a:gd name="connsiteX649" fmla="*/ 3599009 w 4953000"/>
              <a:gd name="connsiteY649" fmla="*/ 4722068 h 6858001"/>
              <a:gd name="connsiteX650" fmla="*/ 3589485 w 4953000"/>
              <a:gd name="connsiteY650" fmla="*/ 4719951 h 6858001"/>
              <a:gd name="connsiteX651" fmla="*/ 3579432 w 4953000"/>
              <a:gd name="connsiteY651" fmla="*/ 4718892 h 6858001"/>
              <a:gd name="connsiteX652" fmla="*/ 3570437 w 4953000"/>
              <a:gd name="connsiteY652" fmla="*/ 4718363 h 6858001"/>
              <a:gd name="connsiteX653" fmla="*/ 3560913 w 4953000"/>
              <a:gd name="connsiteY653" fmla="*/ 4718892 h 6858001"/>
              <a:gd name="connsiteX654" fmla="*/ 3551389 w 4953000"/>
              <a:gd name="connsiteY654" fmla="*/ 4719951 h 6858001"/>
              <a:gd name="connsiteX655" fmla="*/ 3542394 w 4953000"/>
              <a:gd name="connsiteY655" fmla="*/ 4722597 h 6858001"/>
              <a:gd name="connsiteX656" fmla="*/ 3532341 w 4953000"/>
              <a:gd name="connsiteY656" fmla="*/ 4725772 h 6858001"/>
              <a:gd name="connsiteX657" fmla="*/ 3524405 w 4953000"/>
              <a:gd name="connsiteY657" fmla="*/ 4730006 h 6858001"/>
              <a:gd name="connsiteX658" fmla="*/ 3515410 w 4953000"/>
              <a:gd name="connsiteY658" fmla="*/ 4734769 h 6858001"/>
              <a:gd name="connsiteX659" fmla="*/ 3507473 w 4953000"/>
              <a:gd name="connsiteY659" fmla="*/ 4741649 h 6858001"/>
              <a:gd name="connsiteX660" fmla="*/ 3499537 w 4953000"/>
              <a:gd name="connsiteY660" fmla="*/ 4748529 h 6858001"/>
              <a:gd name="connsiteX661" fmla="*/ 3493187 w 4953000"/>
              <a:gd name="connsiteY661" fmla="*/ 4755409 h 6858001"/>
              <a:gd name="connsiteX662" fmla="*/ 3487367 w 4953000"/>
              <a:gd name="connsiteY662" fmla="*/ 4763876 h 6858001"/>
              <a:gd name="connsiteX663" fmla="*/ 3482076 w 4953000"/>
              <a:gd name="connsiteY663" fmla="*/ 4772344 h 6858001"/>
              <a:gd name="connsiteX664" fmla="*/ 3478372 w 4953000"/>
              <a:gd name="connsiteY664" fmla="*/ 4780811 h 6858001"/>
              <a:gd name="connsiteX665" fmla="*/ 3475197 w 4953000"/>
              <a:gd name="connsiteY665" fmla="*/ 4789808 h 6858001"/>
              <a:gd name="connsiteX666" fmla="*/ 3473081 w 4953000"/>
              <a:gd name="connsiteY666" fmla="*/ 4799334 h 6858001"/>
              <a:gd name="connsiteX667" fmla="*/ 3472023 w 4953000"/>
              <a:gd name="connsiteY667" fmla="*/ 4808860 h 6858001"/>
              <a:gd name="connsiteX668" fmla="*/ 3471494 w 4953000"/>
              <a:gd name="connsiteY668" fmla="*/ 4817857 h 6858001"/>
              <a:gd name="connsiteX669" fmla="*/ 3472023 w 4953000"/>
              <a:gd name="connsiteY669" fmla="*/ 4827912 h 6858001"/>
              <a:gd name="connsiteX670" fmla="*/ 3473081 w 4953000"/>
              <a:gd name="connsiteY670" fmla="*/ 4837438 h 6858001"/>
              <a:gd name="connsiteX671" fmla="*/ 3475727 w 4953000"/>
              <a:gd name="connsiteY671" fmla="*/ 4846434 h 6858001"/>
              <a:gd name="connsiteX672" fmla="*/ 3478901 w 4953000"/>
              <a:gd name="connsiteY672" fmla="*/ 4855960 h 6858001"/>
              <a:gd name="connsiteX673" fmla="*/ 3483134 w 4953000"/>
              <a:gd name="connsiteY673" fmla="*/ 4864428 h 6858001"/>
              <a:gd name="connsiteX674" fmla="*/ 3487896 w 4953000"/>
              <a:gd name="connsiteY674" fmla="*/ 4873425 h 6858001"/>
              <a:gd name="connsiteX675" fmla="*/ 3494775 w 4953000"/>
              <a:gd name="connsiteY675" fmla="*/ 4881363 h 6858001"/>
              <a:gd name="connsiteX676" fmla="*/ 3506415 w 4953000"/>
              <a:gd name="connsiteY676" fmla="*/ 4896181 h 6858001"/>
              <a:gd name="connsiteX677" fmla="*/ 3516997 w 4953000"/>
              <a:gd name="connsiteY677" fmla="*/ 4911529 h 6858001"/>
              <a:gd name="connsiteX678" fmla="*/ 3528109 w 4953000"/>
              <a:gd name="connsiteY678" fmla="*/ 4926876 h 6858001"/>
              <a:gd name="connsiteX679" fmla="*/ 3537632 w 4953000"/>
              <a:gd name="connsiteY679" fmla="*/ 4942223 h 6858001"/>
              <a:gd name="connsiteX680" fmla="*/ 3547156 w 4953000"/>
              <a:gd name="connsiteY680" fmla="*/ 4959158 h 6858001"/>
              <a:gd name="connsiteX681" fmla="*/ 3556151 w 4953000"/>
              <a:gd name="connsiteY681" fmla="*/ 4976093 h 6858001"/>
              <a:gd name="connsiteX682" fmla="*/ 3564617 w 4953000"/>
              <a:gd name="connsiteY682" fmla="*/ 4992499 h 6858001"/>
              <a:gd name="connsiteX683" fmla="*/ 3572553 w 4953000"/>
              <a:gd name="connsiteY683" fmla="*/ 5009964 h 6858001"/>
              <a:gd name="connsiteX684" fmla="*/ 3579432 w 4953000"/>
              <a:gd name="connsiteY684" fmla="*/ 5027957 h 6858001"/>
              <a:gd name="connsiteX685" fmla="*/ 3586839 w 4953000"/>
              <a:gd name="connsiteY685" fmla="*/ 5045951 h 6858001"/>
              <a:gd name="connsiteX686" fmla="*/ 3593189 w 4953000"/>
              <a:gd name="connsiteY686" fmla="*/ 5065002 h 6858001"/>
              <a:gd name="connsiteX687" fmla="*/ 3599009 w 4953000"/>
              <a:gd name="connsiteY687" fmla="*/ 5083525 h 6858001"/>
              <a:gd name="connsiteX688" fmla="*/ 3604829 w 4953000"/>
              <a:gd name="connsiteY688" fmla="*/ 5102577 h 6858001"/>
              <a:gd name="connsiteX689" fmla="*/ 3610120 w 4953000"/>
              <a:gd name="connsiteY689" fmla="*/ 5122158 h 6858001"/>
              <a:gd name="connsiteX690" fmla="*/ 3614882 w 4953000"/>
              <a:gd name="connsiteY690" fmla="*/ 5142269 h 6858001"/>
              <a:gd name="connsiteX691" fmla="*/ 3619644 w 4953000"/>
              <a:gd name="connsiteY691" fmla="*/ 5161850 h 6858001"/>
              <a:gd name="connsiteX692" fmla="*/ 3628110 w 4953000"/>
              <a:gd name="connsiteY692" fmla="*/ 5203129 h 6858001"/>
              <a:gd name="connsiteX693" fmla="*/ 3634989 w 4953000"/>
              <a:gd name="connsiteY693" fmla="*/ 5245996 h 6858001"/>
              <a:gd name="connsiteX694" fmla="*/ 3641338 w 4953000"/>
              <a:gd name="connsiteY694" fmla="*/ 5289392 h 6858001"/>
              <a:gd name="connsiteX695" fmla="*/ 3647158 w 4953000"/>
              <a:gd name="connsiteY695" fmla="*/ 5333846 h 6858001"/>
              <a:gd name="connsiteX696" fmla="*/ 3651920 w 4953000"/>
              <a:gd name="connsiteY696" fmla="*/ 5379889 h 6858001"/>
              <a:gd name="connsiteX697" fmla="*/ 3656153 w 4953000"/>
              <a:gd name="connsiteY697" fmla="*/ 5425931 h 6858001"/>
              <a:gd name="connsiteX698" fmla="*/ 3664619 w 4953000"/>
              <a:gd name="connsiteY698" fmla="*/ 5522778 h 6858001"/>
              <a:gd name="connsiteX699" fmla="*/ 3671497 w 4953000"/>
              <a:gd name="connsiteY699" fmla="*/ 5600044 h 6858001"/>
              <a:gd name="connsiteX700" fmla="*/ 3678905 w 4953000"/>
              <a:gd name="connsiteY700" fmla="*/ 5678369 h 6858001"/>
              <a:gd name="connsiteX701" fmla="*/ 3683137 w 4953000"/>
              <a:gd name="connsiteY701" fmla="*/ 5718590 h 6858001"/>
              <a:gd name="connsiteX702" fmla="*/ 3688429 w 4953000"/>
              <a:gd name="connsiteY702" fmla="*/ 5759340 h 6858001"/>
              <a:gd name="connsiteX703" fmla="*/ 3693719 w 4953000"/>
              <a:gd name="connsiteY703" fmla="*/ 5799560 h 6858001"/>
              <a:gd name="connsiteX704" fmla="*/ 3699540 w 4953000"/>
              <a:gd name="connsiteY704" fmla="*/ 5840310 h 6858001"/>
              <a:gd name="connsiteX705" fmla="*/ 3705889 w 4953000"/>
              <a:gd name="connsiteY705" fmla="*/ 5881060 h 6858001"/>
              <a:gd name="connsiteX706" fmla="*/ 3713826 w 4953000"/>
              <a:gd name="connsiteY706" fmla="*/ 5922340 h 6858001"/>
              <a:gd name="connsiteX707" fmla="*/ 3721763 w 4953000"/>
              <a:gd name="connsiteY707" fmla="*/ 5963090 h 6858001"/>
              <a:gd name="connsiteX708" fmla="*/ 3730757 w 4953000"/>
              <a:gd name="connsiteY708" fmla="*/ 6003840 h 6858001"/>
              <a:gd name="connsiteX709" fmla="*/ 3741339 w 4953000"/>
              <a:gd name="connsiteY709" fmla="*/ 6045119 h 6858001"/>
              <a:gd name="connsiteX710" fmla="*/ 3752980 w 4953000"/>
              <a:gd name="connsiteY710" fmla="*/ 6086398 h 6858001"/>
              <a:gd name="connsiteX711" fmla="*/ 3765679 w 4953000"/>
              <a:gd name="connsiteY711" fmla="*/ 6127677 h 6858001"/>
              <a:gd name="connsiteX712" fmla="*/ 3779965 w 4953000"/>
              <a:gd name="connsiteY712" fmla="*/ 6167898 h 6858001"/>
              <a:gd name="connsiteX713" fmla="*/ 3795309 w 4953000"/>
              <a:gd name="connsiteY713" fmla="*/ 6209177 h 6858001"/>
              <a:gd name="connsiteX714" fmla="*/ 3812240 w 4953000"/>
              <a:gd name="connsiteY714" fmla="*/ 6249927 h 6858001"/>
              <a:gd name="connsiteX715" fmla="*/ 3821235 w 4953000"/>
              <a:gd name="connsiteY715" fmla="*/ 6270037 h 6858001"/>
              <a:gd name="connsiteX716" fmla="*/ 3830759 w 4953000"/>
              <a:gd name="connsiteY716" fmla="*/ 6290677 h 6858001"/>
              <a:gd name="connsiteX717" fmla="*/ 3840283 w 4953000"/>
              <a:gd name="connsiteY717" fmla="*/ 6310258 h 6858001"/>
              <a:gd name="connsiteX718" fmla="*/ 3850865 w 4953000"/>
              <a:gd name="connsiteY718" fmla="*/ 6330369 h 6858001"/>
              <a:gd name="connsiteX719" fmla="*/ 3860918 w 4953000"/>
              <a:gd name="connsiteY719" fmla="*/ 6350479 h 6858001"/>
              <a:gd name="connsiteX720" fmla="*/ 3872559 w 4953000"/>
              <a:gd name="connsiteY720" fmla="*/ 6370589 h 6858001"/>
              <a:gd name="connsiteX721" fmla="*/ 3884199 w 4953000"/>
              <a:gd name="connsiteY721" fmla="*/ 6390170 h 6858001"/>
              <a:gd name="connsiteX722" fmla="*/ 3895839 w 4953000"/>
              <a:gd name="connsiteY722" fmla="*/ 6409752 h 6858001"/>
              <a:gd name="connsiteX723" fmla="*/ 3908538 w 4953000"/>
              <a:gd name="connsiteY723" fmla="*/ 6429862 h 6858001"/>
              <a:gd name="connsiteX724" fmla="*/ 3921766 w 4953000"/>
              <a:gd name="connsiteY724" fmla="*/ 6448914 h 6858001"/>
              <a:gd name="connsiteX725" fmla="*/ 3934993 w 4953000"/>
              <a:gd name="connsiteY725" fmla="*/ 6468495 h 6858001"/>
              <a:gd name="connsiteX726" fmla="*/ 3949279 w 4953000"/>
              <a:gd name="connsiteY726" fmla="*/ 6488076 h 6858001"/>
              <a:gd name="connsiteX727" fmla="*/ 3963565 w 4953000"/>
              <a:gd name="connsiteY727" fmla="*/ 6507128 h 6858001"/>
              <a:gd name="connsiteX728" fmla="*/ 3978381 w 4953000"/>
              <a:gd name="connsiteY728" fmla="*/ 6526180 h 6858001"/>
              <a:gd name="connsiteX729" fmla="*/ 3994254 w 4953000"/>
              <a:gd name="connsiteY729" fmla="*/ 6545761 h 6858001"/>
              <a:gd name="connsiteX730" fmla="*/ 4010656 w 4953000"/>
              <a:gd name="connsiteY730" fmla="*/ 6564284 h 6858001"/>
              <a:gd name="connsiteX731" fmla="*/ 4027059 w 4953000"/>
              <a:gd name="connsiteY731" fmla="*/ 6582807 h 6858001"/>
              <a:gd name="connsiteX732" fmla="*/ 4043990 w 4953000"/>
              <a:gd name="connsiteY732" fmla="*/ 6601859 h 6858001"/>
              <a:gd name="connsiteX733" fmla="*/ 4061980 w 4953000"/>
              <a:gd name="connsiteY733" fmla="*/ 6619852 h 6858001"/>
              <a:gd name="connsiteX734" fmla="*/ 4081028 w 4953000"/>
              <a:gd name="connsiteY734" fmla="*/ 6638375 h 6858001"/>
              <a:gd name="connsiteX735" fmla="*/ 4099547 w 4953000"/>
              <a:gd name="connsiteY735" fmla="*/ 6656368 h 6858001"/>
              <a:gd name="connsiteX736" fmla="*/ 4119653 w 4953000"/>
              <a:gd name="connsiteY736" fmla="*/ 6674362 h 6858001"/>
              <a:gd name="connsiteX737" fmla="*/ 4139230 w 4953000"/>
              <a:gd name="connsiteY737" fmla="*/ 6692355 h 6858001"/>
              <a:gd name="connsiteX738" fmla="*/ 4160394 w 4953000"/>
              <a:gd name="connsiteY738" fmla="*/ 6709820 h 6858001"/>
              <a:gd name="connsiteX739" fmla="*/ 4182087 w 4953000"/>
              <a:gd name="connsiteY739" fmla="*/ 6727284 h 6858001"/>
              <a:gd name="connsiteX740" fmla="*/ 4203781 w 4953000"/>
              <a:gd name="connsiteY740" fmla="*/ 6744748 h 6858001"/>
              <a:gd name="connsiteX741" fmla="*/ 4227062 w 4953000"/>
              <a:gd name="connsiteY741" fmla="*/ 6762212 h 6858001"/>
              <a:gd name="connsiteX742" fmla="*/ 4250343 w 4953000"/>
              <a:gd name="connsiteY742" fmla="*/ 6778618 h 6858001"/>
              <a:gd name="connsiteX743" fmla="*/ 4222300 w 4953000"/>
              <a:gd name="connsiteY743" fmla="*/ 6786027 h 6858001"/>
              <a:gd name="connsiteX744" fmla="*/ 4193728 w 4953000"/>
              <a:gd name="connsiteY744" fmla="*/ 6792378 h 6858001"/>
              <a:gd name="connsiteX745" fmla="*/ 4164627 w 4953000"/>
              <a:gd name="connsiteY745" fmla="*/ 6798199 h 6858001"/>
              <a:gd name="connsiteX746" fmla="*/ 4134468 w 4953000"/>
              <a:gd name="connsiteY746" fmla="*/ 6804021 h 6858001"/>
              <a:gd name="connsiteX747" fmla="*/ 4070975 w 4953000"/>
              <a:gd name="connsiteY747" fmla="*/ 6814605 h 6858001"/>
              <a:gd name="connsiteX748" fmla="*/ 4005365 w 4953000"/>
              <a:gd name="connsiteY748" fmla="*/ 6825190 h 6858001"/>
              <a:gd name="connsiteX749" fmla="*/ 3937110 w 4953000"/>
              <a:gd name="connsiteY749" fmla="*/ 6833657 h 6858001"/>
              <a:gd name="connsiteX750" fmla="*/ 3866209 w 4953000"/>
              <a:gd name="connsiteY750" fmla="*/ 6841066 h 6858001"/>
              <a:gd name="connsiteX751" fmla="*/ 3792663 w 4953000"/>
              <a:gd name="connsiteY751" fmla="*/ 6846888 h 6858001"/>
              <a:gd name="connsiteX752" fmla="*/ 3755625 w 4953000"/>
              <a:gd name="connsiteY752" fmla="*/ 6849534 h 6858001"/>
              <a:gd name="connsiteX753" fmla="*/ 3717529 w 4953000"/>
              <a:gd name="connsiteY753" fmla="*/ 6852180 h 6858001"/>
              <a:gd name="connsiteX754" fmla="*/ 3678905 w 4953000"/>
              <a:gd name="connsiteY754" fmla="*/ 6854297 h 6858001"/>
              <a:gd name="connsiteX755" fmla="*/ 3640279 w 4953000"/>
              <a:gd name="connsiteY755" fmla="*/ 6855355 h 6858001"/>
              <a:gd name="connsiteX756" fmla="*/ 3601125 w 4953000"/>
              <a:gd name="connsiteY756" fmla="*/ 6856943 h 6858001"/>
              <a:gd name="connsiteX757" fmla="*/ 3560913 w 4953000"/>
              <a:gd name="connsiteY757" fmla="*/ 6857472 h 6858001"/>
              <a:gd name="connsiteX758" fmla="*/ 3520172 w 4953000"/>
              <a:gd name="connsiteY758" fmla="*/ 6858001 h 6858001"/>
              <a:gd name="connsiteX759" fmla="*/ 3479959 w 4953000"/>
              <a:gd name="connsiteY759" fmla="*/ 6858001 h 6858001"/>
              <a:gd name="connsiteX760" fmla="*/ 3438689 w 4953000"/>
              <a:gd name="connsiteY760" fmla="*/ 6857472 h 6858001"/>
              <a:gd name="connsiteX761" fmla="*/ 3396889 w 4953000"/>
              <a:gd name="connsiteY761" fmla="*/ 6855884 h 6858001"/>
              <a:gd name="connsiteX762" fmla="*/ 3354561 w 4953000"/>
              <a:gd name="connsiteY762" fmla="*/ 6854826 h 6858001"/>
              <a:gd name="connsiteX763" fmla="*/ 3312761 w 4953000"/>
              <a:gd name="connsiteY763" fmla="*/ 6853238 h 6858001"/>
              <a:gd name="connsiteX764" fmla="*/ 3270432 w 4953000"/>
              <a:gd name="connsiteY764" fmla="*/ 6851121 h 6858001"/>
              <a:gd name="connsiteX765" fmla="*/ 3227045 w 4953000"/>
              <a:gd name="connsiteY765" fmla="*/ 6848475 h 6858001"/>
              <a:gd name="connsiteX766" fmla="*/ 3184187 w 4953000"/>
              <a:gd name="connsiteY766" fmla="*/ 6845300 h 6858001"/>
              <a:gd name="connsiteX767" fmla="*/ 3140800 w 4953000"/>
              <a:gd name="connsiteY767" fmla="*/ 6842125 h 6858001"/>
              <a:gd name="connsiteX768" fmla="*/ 3096884 w 4953000"/>
              <a:gd name="connsiteY768" fmla="*/ 6837362 h 6858001"/>
              <a:gd name="connsiteX769" fmla="*/ 3053497 w 4953000"/>
              <a:gd name="connsiteY769" fmla="*/ 6833128 h 6858001"/>
              <a:gd name="connsiteX770" fmla="*/ 3009581 w 4953000"/>
              <a:gd name="connsiteY770" fmla="*/ 6827836 h 6858001"/>
              <a:gd name="connsiteX771" fmla="*/ 2965136 w 4953000"/>
              <a:gd name="connsiteY771" fmla="*/ 6822543 h 6858001"/>
              <a:gd name="connsiteX772" fmla="*/ 2920691 w 4953000"/>
              <a:gd name="connsiteY772" fmla="*/ 6816193 h 6858001"/>
              <a:gd name="connsiteX773" fmla="*/ 2876245 w 4953000"/>
              <a:gd name="connsiteY773" fmla="*/ 6809842 h 6858001"/>
              <a:gd name="connsiteX774" fmla="*/ 2831801 w 4953000"/>
              <a:gd name="connsiteY774" fmla="*/ 6802433 h 6858001"/>
              <a:gd name="connsiteX775" fmla="*/ 2787355 w 4953000"/>
              <a:gd name="connsiteY775" fmla="*/ 6795024 h 6858001"/>
              <a:gd name="connsiteX776" fmla="*/ 2742381 w 4953000"/>
              <a:gd name="connsiteY776" fmla="*/ 6786556 h 6858001"/>
              <a:gd name="connsiteX777" fmla="*/ 2697936 w 4953000"/>
              <a:gd name="connsiteY777" fmla="*/ 6777560 h 6858001"/>
              <a:gd name="connsiteX778" fmla="*/ 2652432 w 4953000"/>
              <a:gd name="connsiteY778" fmla="*/ 6768563 h 6858001"/>
              <a:gd name="connsiteX779" fmla="*/ 2607458 w 4953000"/>
              <a:gd name="connsiteY779" fmla="*/ 6757979 h 6858001"/>
              <a:gd name="connsiteX780" fmla="*/ 2563013 w 4953000"/>
              <a:gd name="connsiteY780" fmla="*/ 6747923 h 6858001"/>
              <a:gd name="connsiteX781" fmla="*/ 2518039 w 4953000"/>
              <a:gd name="connsiteY781" fmla="*/ 6736281 h 6858001"/>
              <a:gd name="connsiteX782" fmla="*/ 2473064 w 4953000"/>
              <a:gd name="connsiteY782" fmla="*/ 6724638 h 6858001"/>
              <a:gd name="connsiteX783" fmla="*/ 2428619 w 4953000"/>
              <a:gd name="connsiteY783" fmla="*/ 6712466 h 6858001"/>
              <a:gd name="connsiteX784" fmla="*/ 2384174 w 4953000"/>
              <a:gd name="connsiteY784" fmla="*/ 6699764 h 6858001"/>
              <a:gd name="connsiteX785" fmla="*/ 2338671 w 4953000"/>
              <a:gd name="connsiteY785" fmla="*/ 6686005 h 6858001"/>
              <a:gd name="connsiteX786" fmla="*/ 2294225 w 4953000"/>
              <a:gd name="connsiteY786" fmla="*/ 6671186 h 6858001"/>
              <a:gd name="connsiteX787" fmla="*/ 2250838 w 4953000"/>
              <a:gd name="connsiteY787" fmla="*/ 6656368 h 6858001"/>
              <a:gd name="connsiteX788" fmla="*/ 2206393 w 4953000"/>
              <a:gd name="connsiteY788" fmla="*/ 6641021 h 6858001"/>
              <a:gd name="connsiteX789" fmla="*/ 2162477 w 4953000"/>
              <a:gd name="connsiteY789" fmla="*/ 6624615 h 6858001"/>
              <a:gd name="connsiteX790" fmla="*/ 2118561 w 4953000"/>
              <a:gd name="connsiteY790" fmla="*/ 6607680 h 6858001"/>
              <a:gd name="connsiteX791" fmla="*/ 2074645 w 4953000"/>
              <a:gd name="connsiteY791" fmla="*/ 6590216 h 6858001"/>
              <a:gd name="connsiteX792" fmla="*/ 2031787 w 4953000"/>
              <a:gd name="connsiteY792" fmla="*/ 6572222 h 6858001"/>
              <a:gd name="connsiteX793" fmla="*/ 1988400 w 4953000"/>
              <a:gd name="connsiteY793" fmla="*/ 6552641 h 6858001"/>
              <a:gd name="connsiteX794" fmla="*/ 1946071 w 4953000"/>
              <a:gd name="connsiteY794" fmla="*/ 6532531 h 6858001"/>
              <a:gd name="connsiteX795" fmla="*/ 1903213 w 4953000"/>
              <a:gd name="connsiteY795" fmla="*/ 6512950 h 6858001"/>
              <a:gd name="connsiteX796" fmla="*/ 1861414 w 4953000"/>
              <a:gd name="connsiteY796" fmla="*/ 6491252 h 6858001"/>
              <a:gd name="connsiteX797" fmla="*/ 1819614 w 4953000"/>
              <a:gd name="connsiteY797" fmla="*/ 6469553 h 6858001"/>
              <a:gd name="connsiteX798" fmla="*/ 1778344 w 4953000"/>
              <a:gd name="connsiteY798" fmla="*/ 6446797 h 6858001"/>
              <a:gd name="connsiteX799" fmla="*/ 1737073 w 4953000"/>
              <a:gd name="connsiteY799" fmla="*/ 6422982 h 6858001"/>
              <a:gd name="connsiteX800" fmla="*/ 1696861 w 4953000"/>
              <a:gd name="connsiteY800" fmla="*/ 6399167 h 6858001"/>
              <a:gd name="connsiteX801" fmla="*/ 1656119 w 4953000"/>
              <a:gd name="connsiteY801" fmla="*/ 6374294 h 6858001"/>
              <a:gd name="connsiteX802" fmla="*/ 1614320 w 4953000"/>
              <a:gd name="connsiteY802" fmla="*/ 6346774 h 6858001"/>
              <a:gd name="connsiteX803" fmla="*/ 1572520 w 4953000"/>
              <a:gd name="connsiteY803" fmla="*/ 6318726 h 6858001"/>
              <a:gd name="connsiteX804" fmla="*/ 1532308 w 4953000"/>
              <a:gd name="connsiteY804" fmla="*/ 6290677 h 6858001"/>
              <a:gd name="connsiteX805" fmla="*/ 1492625 w 4953000"/>
              <a:gd name="connsiteY805" fmla="*/ 6262099 h 6858001"/>
              <a:gd name="connsiteX806" fmla="*/ 1454529 w 4953000"/>
              <a:gd name="connsiteY806" fmla="*/ 6232992 h 6858001"/>
              <a:gd name="connsiteX807" fmla="*/ 1416433 w 4953000"/>
              <a:gd name="connsiteY807" fmla="*/ 6204414 h 6858001"/>
              <a:gd name="connsiteX808" fmla="*/ 1380453 w 4953000"/>
              <a:gd name="connsiteY808" fmla="*/ 6174778 h 6858001"/>
              <a:gd name="connsiteX809" fmla="*/ 1344474 w 4953000"/>
              <a:gd name="connsiteY809" fmla="*/ 6145141 h 6858001"/>
              <a:gd name="connsiteX810" fmla="*/ 1309553 w 4953000"/>
              <a:gd name="connsiteY810" fmla="*/ 6114447 h 6858001"/>
              <a:gd name="connsiteX811" fmla="*/ 1276219 w 4953000"/>
              <a:gd name="connsiteY811" fmla="*/ 6084281 h 6858001"/>
              <a:gd name="connsiteX812" fmla="*/ 1242356 w 4953000"/>
              <a:gd name="connsiteY812" fmla="*/ 6053586 h 6858001"/>
              <a:gd name="connsiteX813" fmla="*/ 1211138 w 4953000"/>
              <a:gd name="connsiteY813" fmla="*/ 6022362 h 6858001"/>
              <a:gd name="connsiteX814" fmla="*/ 1179392 w 4953000"/>
              <a:gd name="connsiteY814" fmla="*/ 5991667 h 6858001"/>
              <a:gd name="connsiteX815" fmla="*/ 1149233 w 4953000"/>
              <a:gd name="connsiteY815" fmla="*/ 5960973 h 6858001"/>
              <a:gd name="connsiteX816" fmla="*/ 1119603 w 4953000"/>
              <a:gd name="connsiteY816" fmla="*/ 5929219 h 6858001"/>
              <a:gd name="connsiteX817" fmla="*/ 1090502 w 4953000"/>
              <a:gd name="connsiteY817" fmla="*/ 5897466 h 6858001"/>
              <a:gd name="connsiteX818" fmla="*/ 1062988 w 4953000"/>
              <a:gd name="connsiteY818" fmla="*/ 5866242 h 6858001"/>
              <a:gd name="connsiteX819" fmla="*/ 1035474 w 4953000"/>
              <a:gd name="connsiteY819" fmla="*/ 5834489 h 6858001"/>
              <a:gd name="connsiteX820" fmla="*/ 1009548 w 4953000"/>
              <a:gd name="connsiteY820" fmla="*/ 5802736 h 6858001"/>
              <a:gd name="connsiteX821" fmla="*/ 983621 w 4953000"/>
              <a:gd name="connsiteY821" fmla="*/ 5771512 h 6858001"/>
              <a:gd name="connsiteX822" fmla="*/ 959282 w 4953000"/>
              <a:gd name="connsiteY822" fmla="*/ 5739229 h 6858001"/>
              <a:gd name="connsiteX823" fmla="*/ 935473 w 4953000"/>
              <a:gd name="connsiteY823" fmla="*/ 5707476 h 6858001"/>
              <a:gd name="connsiteX824" fmla="*/ 912192 w 4953000"/>
              <a:gd name="connsiteY824" fmla="*/ 5675194 h 6858001"/>
              <a:gd name="connsiteX825" fmla="*/ 889440 w 4953000"/>
              <a:gd name="connsiteY825" fmla="*/ 5643970 h 6858001"/>
              <a:gd name="connsiteX826" fmla="*/ 867747 w 4953000"/>
              <a:gd name="connsiteY826" fmla="*/ 5612216 h 6858001"/>
              <a:gd name="connsiteX827" fmla="*/ 846582 w 4953000"/>
              <a:gd name="connsiteY827" fmla="*/ 5580463 h 6858001"/>
              <a:gd name="connsiteX828" fmla="*/ 825947 w 4953000"/>
              <a:gd name="connsiteY828" fmla="*/ 5549239 h 6858001"/>
              <a:gd name="connsiteX829" fmla="*/ 806370 w 4953000"/>
              <a:gd name="connsiteY829" fmla="*/ 5517486 h 6858001"/>
              <a:gd name="connsiteX830" fmla="*/ 787322 w 4953000"/>
              <a:gd name="connsiteY830" fmla="*/ 5486262 h 6858001"/>
              <a:gd name="connsiteX831" fmla="*/ 768803 w 4953000"/>
              <a:gd name="connsiteY831" fmla="*/ 5455038 h 6858001"/>
              <a:gd name="connsiteX832" fmla="*/ 750813 w 4953000"/>
              <a:gd name="connsiteY832" fmla="*/ 5423285 h 6858001"/>
              <a:gd name="connsiteX833" fmla="*/ 734411 w 4953000"/>
              <a:gd name="connsiteY833" fmla="*/ 5393119 h 6858001"/>
              <a:gd name="connsiteX834" fmla="*/ 717479 w 4953000"/>
              <a:gd name="connsiteY834" fmla="*/ 5362424 h 6858001"/>
              <a:gd name="connsiteX835" fmla="*/ 702135 w 4953000"/>
              <a:gd name="connsiteY835" fmla="*/ 5332259 h 6858001"/>
              <a:gd name="connsiteX836" fmla="*/ 686791 w 4953000"/>
              <a:gd name="connsiteY836" fmla="*/ 5301564 h 6858001"/>
              <a:gd name="connsiteX837" fmla="*/ 671976 w 4953000"/>
              <a:gd name="connsiteY837" fmla="*/ 5271928 h 6858001"/>
              <a:gd name="connsiteX838" fmla="*/ 658219 w 4953000"/>
              <a:gd name="connsiteY838" fmla="*/ 5242291 h 6858001"/>
              <a:gd name="connsiteX839" fmla="*/ 644462 w 4953000"/>
              <a:gd name="connsiteY839" fmla="*/ 5212655 h 6858001"/>
              <a:gd name="connsiteX840" fmla="*/ 619594 w 4953000"/>
              <a:gd name="connsiteY840" fmla="*/ 5155499 h 6858001"/>
              <a:gd name="connsiteX841" fmla="*/ 596313 w 4953000"/>
              <a:gd name="connsiteY841" fmla="*/ 5099402 h 6858001"/>
              <a:gd name="connsiteX842" fmla="*/ 575149 w 4953000"/>
              <a:gd name="connsiteY842" fmla="*/ 5044892 h 6858001"/>
              <a:gd name="connsiteX843" fmla="*/ 556630 w 4953000"/>
              <a:gd name="connsiteY843" fmla="*/ 4992499 h 6858001"/>
              <a:gd name="connsiteX844" fmla="*/ 539170 w 4953000"/>
              <a:gd name="connsiteY844" fmla="*/ 4941694 h 6858001"/>
              <a:gd name="connsiteX845" fmla="*/ 523825 w 4953000"/>
              <a:gd name="connsiteY845" fmla="*/ 4893006 h 6858001"/>
              <a:gd name="connsiteX846" fmla="*/ 510069 w 4953000"/>
              <a:gd name="connsiteY846" fmla="*/ 4846964 h 6858001"/>
              <a:gd name="connsiteX847" fmla="*/ 497899 w 4953000"/>
              <a:gd name="connsiteY847" fmla="*/ 4803038 h 6858001"/>
              <a:gd name="connsiteX848" fmla="*/ 486788 w 4953000"/>
              <a:gd name="connsiteY848" fmla="*/ 4761230 h 6858001"/>
              <a:gd name="connsiteX849" fmla="*/ 477793 w 4953000"/>
              <a:gd name="connsiteY849" fmla="*/ 4723126 h 6858001"/>
              <a:gd name="connsiteX850" fmla="*/ 470385 w 4953000"/>
              <a:gd name="connsiteY850" fmla="*/ 4687139 h 6858001"/>
              <a:gd name="connsiteX851" fmla="*/ 463507 w 4953000"/>
              <a:gd name="connsiteY851" fmla="*/ 4654857 h 6858001"/>
              <a:gd name="connsiteX852" fmla="*/ 457687 w 4953000"/>
              <a:gd name="connsiteY852" fmla="*/ 4625220 h 6858001"/>
              <a:gd name="connsiteX853" fmla="*/ 481497 w 4953000"/>
              <a:gd name="connsiteY853" fmla="*/ 4615694 h 6858001"/>
              <a:gd name="connsiteX854" fmla="*/ 515360 w 4953000"/>
              <a:gd name="connsiteY854" fmla="*/ 4601405 h 6858001"/>
              <a:gd name="connsiteX855" fmla="*/ 547635 w 4953000"/>
              <a:gd name="connsiteY855" fmla="*/ 4586058 h 6858001"/>
              <a:gd name="connsiteX856" fmla="*/ 578853 w 4953000"/>
              <a:gd name="connsiteY856" fmla="*/ 4570711 h 6858001"/>
              <a:gd name="connsiteX857" fmla="*/ 609541 w 4953000"/>
              <a:gd name="connsiteY857" fmla="*/ 4554834 h 6858001"/>
              <a:gd name="connsiteX858" fmla="*/ 639700 w 4953000"/>
              <a:gd name="connsiteY858" fmla="*/ 4538428 h 6858001"/>
              <a:gd name="connsiteX859" fmla="*/ 668801 w 4953000"/>
              <a:gd name="connsiteY859" fmla="*/ 4521493 h 6858001"/>
              <a:gd name="connsiteX860" fmla="*/ 697373 w 4953000"/>
              <a:gd name="connsiteY860" fmla="*/ 4504558 h 6858001"/>
              <a:gd name="connsiteX861" fmla="*/ 725416 w 4953000"/>
              <a:gd name="connsiteY861" fmla="*/ 4486565 h 6858001"/>
              <a:gd name="connsiteX862" fmla="*/ 752401 w 4953000"/>
              <a:gd name="connsiteY862" fmla="*/ 4469100 h 6858001"/>
              <a:gd name="connsiteX863" fmla="*/ 778856 w 4953000"/>
              <a:gd name="connsiteY863" fmla="*/ 4450048 h 6858001"/>
              <a:gd name="connsiteX864" fmla="*/ 803724 w 4953000"/>
              <a:gd name="connsiteY864" fmla="*/ 4431526 h 6858001"/>
              <a:gd name="connsiteX865" fmla="*/ 829122 w 4953000"/>
              <a:gd name="connsiteY865" fmla="*/ 4413003 h 6858001"/>
              <a:gd name="connsiteX866" fmla="*/ 853461 w 4953000"/>
              <a:gd name="connsiteY866" fmla="*/ 4393422 h 6858001"/>
              <a:gd name="connsiteX867" fmla="*/ 877270 w 4953000"/>
              <a:gd name="connsiteY867" fmla="*/ 4374370 h 6858001"/>
              <a:gd name="connsiteX868" fmla="*/ 900022 w 4953000"/>
              <a:gd name="connsiteY868" fmla="*/ 4354789 h 6858001"/>
              <a:gd name="connsiteX869" fmla="*/ 922245 w 4953000"/>
              <a:gd name="connsiteY869" fmla="*/ 4335208 h 6858001"/>
              <a:gd name="connsiteX870" fmla="*/ 943409 w 4953000"/>
              <a:gd name="connsiteY870" fmla="*/ 4315097 h 6858001"/>
              <a:gd name="connsiteX871" fmla="*/ 965103 w 4953000"/>
              <a:gd name="connsiteY871" fmla="*/ 4294987 h 6858001"/>
              <a:gd name="connsiteX872" fmla="*/ 984680 w 4953000"/>
              <a:gd name="connsiteY872" fmla="*/ 4274347 h 6858001"/>
              <a:gd name="connsiteX873" fmla="*/ 1004786 w 4953000"/>
              <a:gd name="connsiteY873" fmla="*/ 4254237 h 6858001"/>
              <a:gd name="connsiteX874" fmla="*/ 1024363 w 4953000"/>
              <a:gd name="connsiteY874" fmla="*/ 4233597 h 6858001"/>
              <a:gd name="connsiteX875" fmla="*/ 1042353 w 4953000"/>
              <a:gd name="connsiteY875" fmla="*/ 4214016 h 6858001"/>
              <a:gd name="connsiteX876" fmla="*/ 1060342 w 4953000"/>
              <a:gd name="connsiteY876" fmla="*/ 4193376 h 6858001"/>
              <a:gd name="connsiteX877" fmla="*/ 1077803 w 4953000"/>
              <a:gd name="connsiteY877" fmla="*/ 4172737 h 6858001"/>
              <a:gd name="connsiteX878" fmla="*/ 1094205 w 4953000"/>
              <a:gd name="connsiteY878" fmla="*/ 4152097 h 6858001"/>
              <a:gd name="connsiteX879" fmla="*/ 1110608 w 4953000"/>
              <a:gd name="connsiteY879" fmla="*/ 4131987 h 6858001"/>
              <a:gd name="connsiteX880" fmla="*/ 1125952 w 4953000"/>
              <a:gd name="connsiteY880" fmla="*/ 4111347 h 6858001"/>
              <a:gd name="connsiteX881" fmla="*/ 1140767 w 4953000"/>
              <a:gd name="connsiteY881" fmla="*/ 4091237 h 6858001"/>
              <a:gd name="connsiteX882" fmla="*/ 1169868 w 4953000"/>
              <a:gd name="connsiteY882" fmla="*/ 4051016 h 6858001"/>
              <a:gd name="connsiteX883" fmla="*/ 1195265 w 4953000"/>
              <a:gd name="connsiteY883" fmla="*/ 4011854 h 6858001"/>
              <a:gd name="connsiteX884" fmla="*/ 1220133 w 4953000"/>
              <a:gd name="connsiteY884" fmla="*/ 3972692 h 6858001"/>
              <a:gd name="connsiteX885" fmla="*/ 1241827 w 4953000"/>
              <a:gd name="connsiteY885" fmla="*/ 3935117 h 6858001"/>
              <a:gd name="connsiteX886" fmla="*/ 1262462 w 4953000"/>
              <a:gd name="connsiteY886" fmla="*/ 3898072 h 6858001"/>
              <a:gd name="connsiteX887" fmla="*/ 1280452 w 4953000"/>
              <a:gd name="connsiteY887" fmla="*/ 3863672 h 6858001"/>
              <a:gd name="connsiteX888" fmla="*/ 1297383 w 4953000"/>
              <a:gd name="connsiteY888" fmla="*/ 3829273 h 6858001"/>
              <a:gd name="connsiteX889" fmla="*/ 1312198 w 4953000"/>
              <a:gd name="connsiteY889" fmla="*/ 3797520 h 6858001"/>
              <a:gd name="connsiteX890" fmla="*/ 1324897 w 4953000"/>
              <a:gd name="connsiteY890" fmla="*/ 3767354 h 6858001"/>
              <a:gd name="connsiteX891" fmla="*/ 1336537 w 4953000"/>
              <a:gd name="connsiteY891" fmla="*/ 3739835 h 6858001"/>
              <a:gd name="connsiteX892" fmla="*/ 1347120 w 4953000"/>
              <a:gd name="connsiteY892" fmla="*/ 3713903 h 6858001"/>
              <a:gd name="connsiteX893" fmla="*/ 1355056 w 4953000"/>
              <a:gd name="connsiteY893" fmla="*/ 3690617 h 6858001"/>
              <a:gd name="connsiteX894" fmla="*/ 1362464 w 4953000"/>
              <a:gd name="connsiteY894" fmla="*/ 3669978 h 6858001"/>
              <a:gd name="connsiteX895" fmla="*/ 1368284 w 4953000"/>
              <a:gd name="connsiteY895" fmla="*/ 3653043 h 6858001"/>
              <a:gd name="connsiteX896" fmla="*/ 1376750 w 4953000"/>
              <a:gd name="connsiteY896" fmla="*/ 3626582 h 6858001"/>
              <a:gd name="connsiteX897" fmla="*/ 1379924 w 4953000"/>
              <a:gd name="connsiteY897" fmla="*/ 3614409 h 6858001"/>
              <a:gd name="connsiteX898" fmla="*/ 1381512 w 4953000"/>
              <a:gd name="connsiteY898" fmla="*/ 3603825 h 6858001"/>
              <a:gd name="connsiteX899" fmla="*/ 1383099 w 4953000"/>
              <a:gd name="connsiteY899" fmla="*/ 3594299 h 6858001"/>
              <a:gd name="connsiteX900" fmla="*/ 1383099 w 4953000"/>
              <a:gd name="connsiteY900" fmla="*/ 3584773 h 6858001"/>
              <a:gd name="connsiteX901" fmla="*/ 1381512 w 4953000"/>
              <a:gd name="connsiteY901" fmla="*/ 3574718 h 6858001"/>
              <a:gd name="connsiteX902" fmla="*/ 1379924 w 4953000"/>
              <a:gd name="connsiteY902" fmla="*/ 3565192 h 6858001"/>
              <a:gd name="connsiteX903" fmla="*/ 1377279 w 4953000"/>
              <a:gd name="connsiteY903" fmla="*/ 3556195 h 6858001"/>
              <a:gd name="connsiteX904" fmla="*/ 1373046 w 4953000"/>
              <a:gd name="connsiteY904" fmla="*/ 3547198 h 6858001"/>
              <a:gd name="connsiteX905" fmla="*/ 1368813 w 4953000"/>
              <a:gd name="connsiteY905" fmla="*/ 3538731 h 6858001"/>
              <a:gd name="connsiteX906" fmla="*/ 1363522 w 4953000"/>
              <a:gd name="connsiteY906" fmla="*/ 3531322 h 6858001"/>
              <a:gd name="connsiteX907" fmla="*/ 1357702 w 4953000"/>
              <a:gd name="connsiteY907" fmla="*/ 3523384 h 6858001"/>
              <a:gd name="connsiteX908" fmla="*/ 1350823 w 4953000"/>
              <a:gd name="connsiteY908" fmla="*/ 3517033 h 6858001"/>
              <a:gd name="connsiteX909" fmla="*/ 1343416 w 4953000"/>
              <a:gd name="connsiteY909" fmla="*/ 3510682 h 6858001"/>
              <a:gd name="connsiteX910" fmla="*/ 1335479 w 4953000"/>
              <a:gd name="connsiteY910" fmla="*/ 3504861 h 6858001"/>
              <a:gd name="connsiteX911" fmla="*/ 1327013 w 4953000"/>
              <a:gd name="connsiteY911" fmla="*/ 3500098 h 6858001"/>
              <a:gd name="connsiteX912" fmla="*/ 1318019 w 4953000"/>
              <a:gd name="connsiteY912" fmla="*/ 3496393 h 6858001"/>
              <a:gd name="connsiteX913" fmla="*/ 1307966 w 4953000"/>
              <a:gd name="connsiteY913" fmla="*/ 3493218 h 6858001"/>
              <a:gd name="connsiteX914" fmla="*/ 1297912 w 4953000"/>
              <a:gd name="connsiteY914" fmla="*/ 3491101 h 6858001"/>
              <a:gd name="connsiteX915" fmla="*/ 1288388 w 4953000"/>
              <a:gd name="connsiteY915" fmla="*/ 3490572 h 6858001"/>
              <a:gd name="connsiteX916" fmla="*/ 1278335 w 4953000"/>
              <a:gd name="connsiteY916" fmla="*/ 3490572 h 6858001"/>
              <a:gd name="connsiteX917" fmla="*/ 1268811 w 4953000"/>
              <a:gd name="connsiteY917" fmla="*/ 3491101 h 6858001"/>
              <a:gd name="connsiteX918" fmla="*/ 1259287 w 4953000"/>
              <a:gd name="connsiteY918" fmla="*/ 3493218 h 6858001"/>
              <a:gd name="connsiteX919" fmla="*/ 1250293 w 4953000"/>
              <a:gd name="connsiteY919" fmla="*/ 3496393 h 6858001"/>
              <a:gd name="connsiteX920" fmla="*/ 1241298 w 4953000"/>
              <a:gd name="connsiteY920" fmla="*/ 3499569 h 6858001"/>
              <a:gd name="connsiteX921" fmla="*/ 1232832 w 4953000"/>
              <a:gd name="connsiteY921" fmla="*/ 3503802 h 6858001"/>
              <a:gd name="connsiteX922" fmla="*/ 1224366 w 4953000"/>
              <a:gd name="connsiteY922" fmla="*/ 3509095 h 6858001"/>
              <a:gd name="connsiteX923" fmla="*/ 1217488 w 4953000"/>
              <a:gd name="connsiteY923" fmla="*/ 3515445 h 6858001"/>
              <a:gd name="connsiteX924" fmla="*/ 1210080 w 4953000"/>
              <a:gd name="connsiteY924" fmla="*/ 3521796 h 6858001"/>
              <a:gd name="connsiteX925" fmla="*/ 1204260 w 4953000"/>
              <a:gd name="connsiteY925" fmla="*/ 3529205 h 6858001"/>
              <a:gd name="connsiteX926" fmla="*/ 1198969 w 4953000"/>
              <a:gd name="connsiteY926" fmla="*/ 3537672 h 6858001"/>
              <a:gd name="connsiteX927" fmla="*/ 1194207 w 4953000"/>
              <a:gd name="connsiteY927" fmla="*/ 3546140 h 6858001"/>
              <a:gd name="connsiteX928" fmla="*/ 1190503 w 4953000"/>
              <a:gd name="connsiteY928" fmla="*/ 3555137 h 6858001"/>
              <a:gd name="connsiteX929" fmla="*/ 1187329 w 4953000"/>
              <a:gd name="connsiteY929" fmla="*/ 3564663 h 6858001"/>
              <a:gd name="connsiteX930" fmla="*/ 1184683 w 4953000"/>
              <a:gd name="connsiteY930" fmla="*/ 3573130 h 6858001"/>
              <a:gd name="connsiteX931" fmla="*/ 1178334 w 4953000"/>
              <a:gd name="connsiteY931" fmla="*/ 3592711 h 6858001"/>
              <a:gd name="connsiteX932" fmla="*/ 1167222 w 4953000"/>
              <a:gd name="connsiteY932" fmla="*/ 3624465 h 6858001"/>
              <a:gd name="connsiteX933" fmla="*/ 1159815 w 4953000"/>
              <a:gd name="connsiteY933" fmla="*/ 3644046 h 6858001"/>
              <a:gd name="connsiteX934" fmla="*/ 1150820 w 4953000"/>
              <a:gd name="connsiteY934" fmla="*/ 3665744 h 6858001"/>
              <a:gd name="connsiteX935" fmla="*/ 1141296 w 4953000"/>
              <a:gd name="connsiteY935" fmla="*/ 3689559 h 6858001"/>
              <a:gd name="connsiteX936" fmla="*/ 1129656 w 4953000"/>
              <a:gd name="connsiteY936" fmla="*/ 3715491 h 6858001"/>
              <a:gd name="connsiteX937" fmla="*/ 1116957 w 4953000"/>
              <a:gd name="connsiteY937" fmla="*/ 3743010 h 6858001"/>
              <a:gd name="connsiteX938" fmla="*/ 1102142 w 4953000"/>
              <a:gd name="connsiteY938" fmla="*/ 3772646 h 6858001"/>
              <a:gd name="connsiteX939" fmla="*/ 1085740 w 4953000"/>
              <a:gd name="connsiteY939" fmla="*/ 3802812 h 6858001"/>
              <a:gd name="connsiteX940" fmla="*/ 1067750 w 4953000"/>
              <a:gd name="connsiteY940" fmla="*/ 3835094 h 6858001"/>
              <a:gd name="connsiteX941" fmla="*/ 1048702 w 4953000"/>
              <a:gd name="connsiteY941" fmla="*/ 3867906 h 6858001"/>
              <a:gd name="connsiteX942" fmla="*/ 1027538 w 4953000"/>
              <a:gd name="connsiteY942" fmla="*/ 3902305 h 6858001"/>
              <a:gd name="connsiteX943" fmla="*/ 1004257 w 4953000"/>
              <a:gd name="connsiteY943" fmla="*/ 3936705 h 6858001"/>
              <a:gd name="connsiteX944" fmla="*/ 979918 w 4953000"/>
              <a:gd name="connsiteY944" fmla="*/ 3971633 h 6858001"/>
              <a:gd name="connsiteX945" fmla="*/ 952404 w 4953000"/>
              <a:gd name="connsiteY945" fmla="*/ 4007620 h 6858001"/>
              <a:gd name="connsiteX946" fmla="*/ 923832 w 4953000"/>
              <a:gd name="connsiteY946" fmla="*/ 4043607 h 6858001"/>
              <a:gd name="connsiteX947" fmla="*/ 909017 w 4953000"/>
              <a:gd name="connsiteY947" fmla="*/ 4061601 h 6858001"/>
              <a:gd name="connsiteX948" fmla="*/ 892615 w 4953000"/>
              <a:gd name="connsiteY948" fmla="*/ 4080123 h 6858001"/>
              <a:gd name="connsiteX949" fmla="*/ 876741 w 4953000"/>
              <a:gd name="connsiteY949" fmla="*/ 4098117 h 6858001"/>
              <a:gd name="connsiteX950" fmla="*/ 859810 w 4953000"/>
              <a:gd name="connsiteY950" fmla="*/ 4115052 h 6858001"/>
              <a:gd name="connsiteX951" fmla="*/ 842878 w 4953000"/>
              <a:gd name="connsiteY951" fmla="*/ 4133575 h 6858001"/>
              <a:gd name="connsiteX952" fmla="*/ 824889 w 4953000"/>
              <a:gd name="connsiteY952" fmla="*/ 4151568 h 6858001"/>
              <a:gd name="connsiteX953" fmla="*/ 806370 w 4953000"/>
              <a:gd name="connsiteY953" fmla="*/ 4168503 h 6858001"/>
              <a:gd name="connsiteX954" fmla="*/ 787851 w 4953000"/>
              <a:gd name="connsiteY954" fmla="*/ 4187026 h 6858001"/>
              <a:gd name="connsiteX955" fmla="*/ 768274 w 4953000"/>
              <a:gd name="connsiteY955" fmla="*/ 4203961 h 6858001"/>
              <a:gd name="connsiteX956" fmla="*/ 748168 w 4953000"/>
              <a:gd name="connsiteY956" fmla="*/ 4220896 h 6858001"/>
              <a:gd name="connsiteX957" fmla="*/ 728062 w 4953000"/>
              <a:gd name="connsiteY957" fmla="*/ 4238360 h 6858001"/>
              <a:gd name="connsiteX958" fmla="*/ 706368 w 4953000"/>
              <a:gd name="connsiteY958" fmla="*/ 4255295 h 6858001"/>
              <a:gd name="connsiteX959" fmla="*/ 684675 w 4953000"/>
              <a:gd name="connsiteY959" fmla="*/ 4271701 h 6858001"/>
              <a:gd name="connsiteX960" fmla="*/ 661923 w 4953000"/>
              <a:gd name="connsiteY960" fmla="*/ 4288107 h 6858001"/>
              <a:gd name="connsiteX961" fmla="*/ 639171 w 4953000"/>
              <a:gd name="connsiteY961" fmla="*/ 4303984 h 6858001"/>
              <a:gd name="connsiteX962" fmla="*/ 615890 w 4953000"/>
              <a:gd name="connsiteY962" fmla="*/ 4320389 h 6858001"/>
              <a:gd name="connsiteX963" fmla="*/ 591022 w 4953000"/>
              <a:gd name="connsiteY963" fmla="*/ 4335737 h 6858001"/>
              <a:gd name="connsiteX964" fmla="*/ 566683 w 4953000"/>
              <a:gd name="connsiteY964" fmla="*/ 4350555 h 6858001"/>
              <a:gd name="connsiteX965" fmla="*/ 540757 w 4953000"/>
              <a:gd name="connsiteY965" fmla="*/ 4365373 h 6858001"/>
              <a:gd name="connsiteX966" fmla="*/ 514831 w 4953000"/>
              <a:gd name="connsiteY966" fmla="*/ 4379133 h 6858001"/>
              <a:gd name="connsiteX967" fmla="*/ 488375 w 4953000"/>
              <a:gd name="connsiteY967" fmla="*/ 4393422 h 6858001"/>
              <a:gd name="connsiteX968" fmla="*/ 460332 w 4953000"/>
              <a:gd name="connsiteY968" fmla="*/ 4407182 h 6858001"/>
              <a:gd name="connsiteX969" fmla="*/ 432819 w 4953000"/>
              <a:gd name="connsiteY969" fmla="*/ 4419883 h 6858001"/>
              <a:gd name="connsiteX970" fmla="*/ 403718 w 4953000"/>
              <a:gd name="connsiteY970" fmla="*/ 4433113 h 6858001"/>
              <a:gd name="connsiteX971" fmla="*/ 390490 w 4953000"/>
              <a:gd name="connsiteY971" fmla="*/ 4438406 h 6858001"/>
              <a:gd name="connsiteX972" fmla="*/ 374087 w 4953000"/>
              <a:gd name="connsiteY972" fmla="*/ 4410886 h 6858001"/>
              <a:gd name="connsiteX973" fmla="*/ 357156 w 4953000"/>
              <a:gd name="connsiteY973" fmla="*/ 4379133 h 6858001"/>
              <a:gd name="connsiteX974" fmla="*/ 338637 w 4953000"/>
              <a:gd name="connsiteY974" fmla="*/ 4344734 h 6858001"/>
              <a:gd name="connsiteX975" fmla="*/ 319589 w 4953000"/>
              <a:gd name="connsiteY975" fmla="*/ 4306630 h 6858001"/>
              <a:gd name="connsiteX976" fmla="*/ 299483 w 4953000"/>
              <a:gd name="connsiteY976" fmla="*/ 4265350 h 6858001"/>
              <a:gd name="connsiteX977" fmla="*/ 278848 w 4953000"/>
              <a:gd name="connsiteY977" fmla="*/ 4220896 h 6858001"/>
              <a:gd name="connsiteX978" fmla="*/ 257683 w 4953000"/>
              <a:gd name="connsiteY978" fmla="*/ 4173795 h 6858001"/>
              <a:gd name="connsiteX979" fmla="*/ 237048 w 4953000"/>
              <a:gd name="connsiteY979" fmla="*/ 4124578 h 6858001"/>
              <a:gd name="connsiteX980" fmla="*/ 215884 w 4953000"/>
              <a:gd name="connsiteY980" fmla="*/ 4071656 h 6858001"/>
              <a:gd name="connsiteX981" fmla="*/ 195778 w 4953000"/>
              <a:gd name="connsiteY981" fmla="*/ 4016617 h 6858001"/>
              <a:gd name="connsiteX982" fmla="*/ 175671 w 4953000"/>
              <a:gd name="connsiteY982" fmla="*/ 3959461 h 6858001"/>
              <a:gd name="connsiteX983" fmla="*/ 166147 w 4953000"/>
              <a:gd name="connsiteY983" fmla="*/ 3929825 h 6858001"/>
              <a:gd name="connsiteX984" fmla="*/ 157153 w 4953000"/>
              <a:gd name="connsiteY984" fmla="*/ 3900188 h 6858001"/>
              <a:gd name="connsiteX985" fmla="*/ 148158 w 4953000"/>
              <a:gd name="connsiteY985" fmla="*/ 3869494 h 6858001"/>
              <a:gd name="connsiteX986" fmla="*/ 139163 w 4953000"/>
              <a:gd name="connsiteY986" fmla="*/ 3838270 h 6858001"/>
              <a:gd name="connsiteX987" fmla="*/ 130697 w 4953000"/>
              <a:gd name="connsiteY987" fmla="*/ 3806516 h 6858001"/>
              <a:gd name="connsiteX988" fmla="*/ 122761 w 4953000"/>
              <a:gd name="connsiteY988" fmla="*/ 3774763 h 6858001"/>
              <a:gd name="connsiteX989" fmla="*/ 115353 w 4953000"/>
              <a:gd name="connsiteY989" fmla="*/ 3742481 h 6858001"/>
              <a:gd name="connsiteX990" fmla="*/ 107945 w 4953000"/>
              <a:gd name="connsiteY990" fmla="*/ 3709669 h 6858001"/>
              <a:gd name="connsiteX991" fmla="*/ 101067 w 4953000"/>
              <a:gd name="connsiteY991" fmla="*/ 3675799 h 6858001"/>
              <a:gd name="connsiteX992" fmla="*/ 94718 w 4953000"/>
              <a:gd name="connsiteY992" fmla="*/ 3642458 h 6858001"/>
              <a:gd name="connsiteX993" fmla="*/ 88898 w 4953000"/>
              <a:gd name="connsiteY993" fmla="*/ 3608588 h 6858001"/>
              <a:gd name="connsiteX994" fmla="*/ 83606 w 4953000"/>
              <a:gd name="connsiteY994" fmla="*/ 3573659 h 6858001"/>
              <a:gd name="connsiteX995" fmla="*/ 78315 w 4953000"/>
              <a:gd name="connsiteY995" fmla="*/ 3538731 h 6858001"/>
              <a:gd name="connsiteX996" fmla="*/ 74612 w 4953000"/>
              <a:gd name="connsiteY996" fmla="*/ 3503273 h 6858001"/>
              <a:gd name="connsiteX997" fmla="*/ 70908 w 4953000"/>
              <a:gd name="connsiteY997" fmla="*/ 3467815 h 6858001"/>
              <a:gd name="connsiteX998" fmla="*/ 68262 w 4953000"/>
              <a:gd name="connsiteY998" fmla="*/ 3432358 h 6858001"/>
              <a:gd name="connsiteX999" fmla="*/ 65617 w 4953000"/>
              <a:gd name="connsiteY999" fmla="*/ 3396371 h 6858001"/>
              <a:gd name="connsiteX1000" fmla="*/ 64558 w 4953000"/>
              <a:gd name="connsiteY1000" fmla="*/ 3359854 h 6858001"/>
              <a:gd name="connsiteX1001" fmla="*/ 63500 w 4953000"/>
              <a:gd name="connsiteY1001" fmla="*/ 3322809 h 6858001"/>
              <a:gd name="connsiteX1002" fmla="*/ 63500 w 4953000"/>
              <a:gd name="connsiteY1002" fmla="*/ 3286293 h 6858001"/>
              <a:gd name="connsiteX1003" fmla="*/ 64558 w 4953000"/>
              <a:gd name="connsiteY1003" fmla="*/ 3248718 h 6858001"/>
              <a:gd name="connsiteX1004" fmla="*/ 65617 w 4953000"/>
              <a:gd name="connsiteY1004" fmla="*/ 3212202 h 6858001"/>
              <a:gd name="connsiteX1005" fmla="*/ 68262 w 4953000"/>
              <a:gd name="connsiteY1005" fmla="*/ 3174098 h 6858001"/>
              <a:gd name="connsiteX1006" fmla="*/ 71437 w 4953000"/>
              <a:gd name="connsiteY1006" fmla="*/ 3137053 h 6858001"/>
              <a:gd name="connsiteX1007" fmla="*/ 75141 w 4953000"/>
              <a:gd name="connsiteY1007" fmla="*/ 3098949 h 6858001"/>
              <a:gd name="connsiteX1008" fmla="*/ 80432 w 4953000"/>
              <a:gd name="connsiteY1008" fmla="*/ 3060845 h 6858001"/>
              <a:gd name="connsiteX1009" fmla="*/ 86252 w 4953000"/>
              <a:gd name="connsiteY1009" fmla="*/ 3022741 h 6858001"/>
              <a:gd name="connsiteX1010" fmla="*/ 93130 w 4953000"/>
              <a:gd name="connsiteY1010" fmla="*/ 2984637 h 6858001"/>
              <a:gd name="connsiteX1011" fmla="*/ 101067 w 4953000"/>
              <a:gd name="connsiteY1011" fmla="*/ 2946004 h 6858001"/>
              <a:gd name="connsiteX1012" fmla="*/ 110062 w 4953000"/>
              <a:gd name="connsiteY1012" fmla="*/ 2908429 h 6858001"/>
              <a:gd name="connsiteX1013" fmla="*/ 120115 w 4953000"/>
              <a:gd name="connsiteY1013" fmla="*/ 2869796 h 6858001"/>
              <a:gd name="connsiteX1014" fmla="*/ 131755 w 4953000"/>
              <a:gd name="connsiteY1014" fmla="*/ 2831693 h 6858001"/>
              <a:gd name="connsiteX1015" fmla="*/ 143925 w 4953000"/>
              <a:gd name="connsiteY1015" fmla="*/ 2793059 h 6858001"/>
              <a:gd name="connsiteX1016" fmla="*/ 157682 w 4953000"/>
              <a:gd name="connsiteY1016" fmla="*/ 2754426 h 6858001"/>
              <a:gd name="connsiteX1017" fmla="*/ 171968 w 4953000"/>
              <a:gd name="connsiteY1017" fmla="*/ 2715793 h 6858001"/>
              <a:gd name="connsiteX1018" fmla="*/ 187841 w 4953000"/>
              <a:gd name="connsiteY1018" fmla="*/ 2677690 h 6858001"/>
              <a:gd name="connsiteX1019" fmla="*/ 204772 w 4953000"/>
              <a:gd name="connsiteY1019" fmla="*/ 2639056 h 6858001"/>
              <a:gd name="connsiteX1020" fmla="*/ 223291 w 4953000"/>
              <a:gd name="connsiteY1020" fmla="*/ 2600423 h 6858001"/>
              <a:gd name="connsiteX1021" fmla="*/ 242868 w 4953000"/>
              <a:gd name="connsiteY1021" fmla="*/ 2562319 h 6858001"/>
              <a:gd name="connsiteX1022" fmla="*/ 264033 w 4953000"/>
              <a:gd name="connsiteY1022" fmla="*/ 2524215 h 6858001"/>
              <a:gd name="connsiteX1023" fmla="*/ 286784 w 4953000"/>
              <a:gd name="connsiteY1023" fmla="*/ 2486112 h 6858001"/>
              <a:gd name="connsiteX1024" fmla="*/ 309536 w 4953000"/>
              <a:gd name="connsiteY1024" fmla="*/ 2448537 h 6858001"/>
              <a:gd name="connsiteX1025" fmla="*/ 327526 w 4953000"/>
              <a:gd name="connsiteY1025" fmla="*/ 2437423 h 6858001"/>
              <a:gd name="connsiteX1026" fmla="*/ 346045 w 4953000"/>
              <a:gd name="connsiteY1026" fmla="*/ 2426839 h 6858001"/>
              <a:gd name="connsiteX1027" fmla="*/ 364563 w 4953000"/>
              <a:gd name="connsiteY1027" fmla="*/ 2417313 h 6858001"/>
              <a:gd name="connsiteX1028" fmla="*/ 383082 w 4953000"/>
              <a:gd name="connsiteY1028" fmla="*/ 2407787 h 6858001"/>
              <a:gd name="connsiteX1029" fmla="*/ 402659 w 4953000"/>
              <a:gd name="connsiteY1029" fmla="*/ 2398790 h 6858001"/>
              <a:gd name="connsiteX1030" fmla="*/ 422236 w 4953000"/>
              <a:gd name="connsiteY1030" fmla="*/ 2390323 h 6858001"/>
              <a:gd name="connsiteX1031" fmla="*/ 442343 w 4953000"/>
              <a:gd name="connsiteY1031" fmla="*/ 2381855 h 6858001"/>
              <a:gd name="connsiteX1032" fmla="*/ 462449 w 4953000"/>
              <a:gd name="connsiteY1032" fmla="*/ 2374446 h 6858001"/>
              <a:gd name="connsiteX1033" fmla="*/ 483084 w 4953000"/>
              <a:gd name="connsiteY1033" fmla="*/ 2367037 h 6858001"/>
              <a:gd name="connsiteX1034" fmla="*/ 504248 w 4953000"/>
              <a:gd name="connsiteY1034" fmla="*/ 2360157 h 6858001"/>
              <a:gd name="connsiteX1035" fmla="*/ 525413 w 4953000"/>
              <a:gd name="connsiteY1035" fmla="*/ 2354336 h 6858001"/>
              <a:gd name="connsiteX1036" fmla="*/ 547635 w 4953000"/>
              <a:gd name="connsiteY1036" fmla="*/ 2348514 h 6858001"/>
              <a:gd name="connsiteX1037" fmla="*/ 569329 w 4953000"/>
              <a:gd name="connsiteY1037" fmla="*/ 2343222 h 6858001"/>
              <a:gd name="connsiteX1038" fmla="*/ 591022 w 4953000"/>
              <a:gd name="connsiteY1038" fmla="*/ 2338988 h 6858001"/>
              <a:gd name="connsiteX1039" fmla="*/ 613774 w 4953000"/>
              <a:gd name="connsiteY1039" fmla="*/ 2334225 h 6858001"/>
              <a:gd name="connsiteX1040" fmla="*/ 636526 w 4953000"/>
              <a:gd name="connsiteY1040" fmla="*/ 2331050 h 6858001"/>
              <a:gd name="connsiteX1041" fmla="*/ 659277 w 4953000"/>
              <a:gd name="connsiteY1041" fmla="*/ 2328404 h 6858001"/>
              <a:gd name="connsiteX1042" fmla="*/ 682558 w 4953000"/>
              <a:gd name="connsiteY1042" fmla="*/ 2325758 h 6858001"/>
              <a:gd name="connsiteX1043" fmla="*/ 705839 w 4953000"/>
              <a:gd name="connsiteY1043" fmla="*/ 2324699 h 6858001"/>
              <a:gd name="connsiteX1044" fmla="*/ 729649 w 4953000"/>
              <a:gd name="connsiteY1044" fmla="*/ 2324170 h 6858001"/>
              <a:gd name="connsiteX1045" fmla="*/ 753988 w 4953000"/>
              <a:gd name="connsiteY1045" fmla="*/ 2324170 h 6858001"/>
              <a:gd name="connsiteX1046" fmla="*/ 778327 w 4953000"/>
              <a:gd name="connsiteY1046" fmla="*/ 2324699 h 6858001"/>
              <a:gd name="connsiteX1047" fmla="*/ 802666 w 4953000"/>
              <a:gd name="connsiteY1047" fmla="*/ 2325758 h 6858001"/>
              <a:gd name="connsiteX1048" fmla="*/ 827005 w 4953000"/>
              <a:gd name="connsiteY1048" fmla="*/ 2327875 h 6858001"/>
              <a:gd name="connsiteX1049" fmla="*/ 852402 w 4953000"/>
              <a:gd name="connsiteY1049" fmla="*/ 2331050 h 6858001"/>
              <a:gd name="connsiteX1050" fmla="*/ 876741 w 4953000"/>
              <a:gd name="connsiteY1050" fmla="*/ 2334755 h 6858001"/>
              <a:gd name="connsiteX1051" fmla="*/ 902139 w 4953000"/>
              <a:gd name="connsiteY1051" fmla="*/ 2339518 h 6858001"/>
              <a:gd name="connsiteX1052" fmla="*/ 927536 w 4953000"/>
              <a:gd name="connsiteY1052" fmla="*/ 2344810 h 6858001"/>
              <a:gd name="connsiteX1053" fmla="*/ 952404 w 4953000"/>
              <a:gd name="connsiteY1053" fmla="*/ 2351160 h 6858001"/>
              <a:gd name="connsiteX1054" fmla="*/ 978330 w 4953000"/>
              <a:gd name="connsiteY1054" fmla="*/ 2358040 h 6858001"/>
              <a:gd name="connsiteX1055" fmla="*/ 1004257 w 4953000"/>
              <a:gd name="connsiteY1055" fmla="*/ 2366508 h 6858001"/>
              <a:gd name="connsiteX1056" fmla="*/ 1030712 w 4953000"/>
              <a:gd name="connsiteY1056" fmla="*/ 2375504 h 6858001"/>
              <a:gd name="connsiteX1057" fmla="*/ 1068808 w 4953000"/>
              <a:gd name="connsiteY1057" fmla="*/ 2389794 h 6858001"/>
              <a:gd name="connsiteX1058" fmla="*/ 1104788 w 4953000"/>
              <a:gd name="connsiteY1058" fmla="*/ 2405141 h 6858001"/>
              <a:gd name="connsiteX1059" fmla="*/ 1138121 w 4953000"/>
              <a:gd name="connsiteY1059" fmla="*/ 2420488 h 6858001"/>
              <a:gd name="connsiteX1060" fmla="*/ 1169868 w 4953000"/>
              <a:gd name="connsiteY1060" fmla="*/ 2436894 h 6858001"/>
              <a:gd name="connsiteX1061" fmla="*/ 1198969 w 4953000"/>
              <a:gd name="connsiteY1061" fmla="*/ 2452771 h 6858001"/>
              <a:gd name="connsiteX1062" fmla="*/ 1225954 w 4953000"/>
              <a:gd name="connsiteY1062" fmla="*/ 2469706 h 6858001"/>
              <a:gd name="connsiteX1063" fmla="*/ 1250822 w 4953000"/>
              <a:gd name="connsiteY1063" fmla="*/ 2486112 h 6858001"/>
              <a:gd name="connsiteX1064" fmla="*/ 1273573 w 4953000"/>
              <a:gd name="connsiteY1064" fmla="*/ 2503047 h 6858001"/>
              <a:gd name="connsiteX1065" fmla="*/ 1294738 w 4953000"/>
              <a:gd name="connsiteY1065" fmla="*/ 2519982 h 6858001"/>
              <a:gd name="connsiteX1066" fmla="*/ 1313786 w 4953000"/>
              <a:gd name="connsiteY1066" fmla="*/ 2536387 h 6858001"/>
              <a:gd name="connsiteX1067" fmla="*/ 1332305 w 4953000"/>
              <a:gd name="connsiteY1067" fmla="*/ 2553323 h 6858001"/>
              <a:gd name="connsiteX1068" fmla="*/ 1348178 w 4953000"/>
              <a:gd name="connsiteY1068" fmla="*/ 2570258 h 6858001"/>
              <a:gd name="connsiteX1069" fmla="*/ 1362464 w 4953000"/>
              <a:gd name="connsiteY1069" fmla="*/ 2586663 h 6858001"/>
              <a:gd name="connsiteX1070" fmla="*/ 1375162 w 4953000"/>
              <a:gd name="connsiteY1070" fmla="*/ 2603598 h 6858001"/>
              <a:gd name="connsiteX1071" fmla="*/ 1386803 w 4953000"/>
              <a:gd name="connsiteY1071" fmla="*/ 2618946 h 6858001"/>
              <a:gd name="connsiteX1072" fmla="*/ 1397385 w 4953000"/>
              <a:gd name="connsiteY1072" fmla="*/ 2634822 h 6858001"/>
              <a:gd name="connsiteX1073" fmla="*/ 1406380 w 4953000"/>
              <a:gd name="connsiteY1073" fmla="*/ 2649641 h 6858001"/>
              <a:gd name="connsiteX1074" fmla="*/ 1414316 w 4953000"/>
              <a:gd name="connsiteY1074" fmla="*/ 2664459 h 6858001"/>
              <a:gd name="connsiteX1075" fmla="*/ 1421195 w 4953000"/>
              <a:gd name="connsiteY1075" fmla="*/ 2678748 h 6858001"/>
              <a:gd name="connsiteX1076" fmla="*/ 1427015 w 4953000"/>
              <a:gd name="connsiteY1076" fmla="*/ 2693037 h 6858001"/>
              <a:gd name="connsiteX1077" fmla="*/ 1431777 w 4953000"/>
              <a:gd name="connsiteY1077" fmla="*/ 2705738 h 6858001"/>
              <a:gd name="connsiteX1078" fmla="*/ 1436010 w 4953000"/>
              <a:gd name="connsiteY1078" fmla="*/ 2718439 h 6858001"/>
              <a:gd name="connsiteX1079" fmla="*/ 1439185 w 4953000"/>
              <a:gd name="connsiteY1079" fmla="*/ 2729024 h 6858001"/>
              <a:gd name="connsiteX1080" fmla="*/ 1441830 w 4953000"/>
              <a:gd name="connsiteY1080" fmla="*/ 2740137 h 6858001"/>
              <a:gd name="connsiteX1081" fmla="*/ 1445534 w 4953000"/>
              <a:gd name="connsiteY1081" fmla="*/ 2758131 h 6858001"/>
              <a:gd name="connsiteX1082" fmla="*/ 1446592 w 4953000"/>
              <a:gd name="connsiteY1082" fmla="*/ 2772420 h 6858001"/>
              <a:gd name="connsiteX1083" fmla="*/ 1447121 w 4953000"/>
              <a:gd name="connsiteY1083" fmla="*/ 2781946 h 6858001"/>
              <a:gd name="connsiteX1084" fmla="*/ 1447121 w 4953000"/>
              <a:gd name="connsiteY1084" fmla="*/ 2786709 h 6858001"/>
              <a:gd name="connsiteX1085" fmla="*/ 1447121 w 4953000"/>
              <a:gd name="connsiteY1085" fmla="*/ 2793589 h 6858001"/>
              <a:gd name="connsiteX1086" fmla="*/ 1447121 w 4953000"/>
              <a:gd name="connsiteY1086" fmla="*/ 2801527 h 6858001"/>
              <a:gd name="connsiteX1087" fmla="*/ 1448709 w 4953000"/>
              <a:gd name="connsiteY1087" fmla="*/ 2808407 h 6858001"/>
              <a:gd name="connsiteX1088" fmla="*/ 1449767 w 4953000"/>
              <a:gd name="connsiteY1088" fmla="*/ 2815287 h 6858001"/>
              <a:gd name="connsiteX1089" fmla="*/ 1436010 w 4953000"/>
              <a:gd name="connsiteY1089" fmla="*/ 2852861 h 6858001"/>
              <a:gd name="connsiteX1090" fmla="*/ 1422253 w 4953000"/>
              <a:gd name="connsiteY1090" fmla="*/ 2889378 h 6858001"/>
              <a:gd name="connsiteX1091" fmla="*/ 1410613 w 4953000"/>
              <a:gd name="connsiteY1091" fmla="*/ 2924835 h 6858001"/>
              <a:gd name="connsiteX1092" fmla="*/ 1398972 w 4953000"/>
              <a:gd name="connsiteY1092" fmla="*/ 2958176 h 6858001"/>
              <a:gd name="connsiteX1093" fmla="*/ 1388919 w 4953000"/>
              <a:gd name="connsiteY1093" fmla="*/ 2990459 h 6858001"/>
              <a:gd name="connsiteX1094" fmla="*/ 1379924 w 4953000"/>
              <a:gd name="connsiteY1094" fmla="*/ 3021153 h 6858001"/>
              <a:gd name="connsiteX1095" fmla="*/ 1364051 w 4953000"/>
              <a:gd name="connsiteY1095" fmla="*/ 3075663 h 6858001"/>
              <a:gd name="connsiteX1096" fmla="*/ 1351882 w 4953000"/>
              <a:gd name="connsiteY1096" fmla="*/ 3121176 h 6858001"/>
              <a:gd name="connsiteX1097" fmla="*/ 1342887 w 4953000"/>
              <a:gd name="connsiteY1097" fmla="*/ 3156634 h 6858001"/>
              <a:gd name="connsiteX1098" fmla="*/ 1335479 w 4953000"/>
              <a:gd name="connsiteY1098" fmla="*/ 3191562 h 6858001"/>
              <a:gd name="connsiteX1099" fmla="*/ 1333363 w 4953000"/>
              <a:gd name="connsiteY1099" fmla="*/ 3201088 h 6858001"/>
              <a:gd name="connsiteX1100" fmla="*/ 1333363 w 4953000"/>
              <a:gd name="connsiteY1100" fmla="*/ 3211673 h 6858001"/>
              <a:gd name="connsiteX1101" fmla="*/ 1333363 w 4953000"/>
              <a:gd name="connsiteY1101" fmla="*/ 3221199 h 6858001"/>
              <a:gd name="connsiteX1102" fmla="*/ 1334421 w 4953000"/>
              <a:gd name="connsiteY1102" fmla="*/ 3230725 h 6858001"/>
              <a:gd name="connsiteX1103" fmla="*/ 1337067 w 4953000"/>
              <a:gd name="connsiteY1103" fmla="*/ 3240780 h 6858001"/>
              <a:gd name="connsiteX1104" fmla="*/ 1340241 w 4953000"/>
              <a:gd name="connsiteY1104" fmla="*/ 3249777 h 6858001"/>
              <a:gd name="connsiteX1105" fmla="*/ 1344474 w 4953000"/>
              <a:gd name="connsiteY1105" fmla="*/ 3257715 h 6858001"/>
              <a:gd name="connsiteX1106" fmla="*/ 1349236 w 4953000"/>
              <a:gd name="connsiteY1106" fmla="*/ 3266182 h 6858001"/>
              <a:gd name="connsiteX1107" fmla="*/ 1355056 w 4953000"/>
              <a:gd name="connsiteY1107" fmla="*/ 3274121 h 6858001"/>
              <a:gd name="connsiteX1108" fmla="*/ 1361935 w 4953000"/>
              <a:gd name="connsiteY1108" fmla="*/ 3281001 h 6858001"/>
              <a:gd name="connsiteX1109" fmla="*/ 1368284 w 4953000"/>
              <a:gd name="connsiteY1109" fmla="*/ 3287351 h 6858001"/>
              <a:gd name="connsiteX1110" fmla="*/ 1375692 w 4953000"/>
              <a:gd name="connsiteY1110" fmla="*/ 3293173 h 6858001"/>
              <a:gd name="connsiteX1111" fmla="*/ 1384157 w 4953000"/>
              <a:gd name="connsiteY1111" fmla="*/ 3298465 h 6858001"/>
              <a:gd name="connsiteX1112" fmla="*/ 1393152 w 4953000"/>
              <a:gd name="connsiteY1112" fmla="*/ 3303228 h 6858001"/>
              <a:gd name="connsiteX1113" fmla="*/ 1402147 w 4953000"/>
              <a:gd name="connsiteY1113" fmla="*/ 3306403 h 6858001"/>
              <a:gd name="connsiteX1114" fmla="*/ 1412729 w 4953000"/>
              <a:gd name="connsiteY1114" fmla="*/ 3309049 h 6858001"/>
              <a:gd name="connsiteX1115" fmla="*/ 1422253 w 4953000"/>
              <a:gd name="connsiteY1115" fmla="*/ 3310637 h 6858001"/>
              <a:gd name="connsiteX1116" fmla="*/ 1432306 w 4953000"/>
              <a:gd name="connsiteY1116" fmla="*/ 3310637 h 6858001"/>
              <a:gd name="connsiteX1117" fmla="*/ 1440772 w 4953000"/>
              <a:gd name="connsiteY1117" fmla="*/ 3310637 h 6858001"/>
              <a:gd name="connsiteX1118" fmla="*/ 1449767 w 4953000"/>
              <a:gd name="connsiteY1118" fmla="*/ 3309579 h 6858001"/>
              <a:gd name="connsiteX1119" fmla="*/ 1457703 w 4953000"/>
              <a:gd name="connsiteY1119" fmla="*/ 3307462 h 6858001"/>
              <a:gd name="connsiteX1120" fmla="*/ 1466169 w 4953000"/>
              <a:gd name="connsiteY1120" fmla="*/ 3304816 h 6858001"/>
              <a:gd name="connsiteX1121" fmla="*/ 1473577 w 4953000"/>
              <a:gd name="connsiteY1121" fmla="*/ 3302169 h 6858001"/>
              <a:gd name="connsiteX1122" fmla="*/ 1480984 w 4953000"/>
              <a:gd name="connsiteY1122" fmla="*/ 3298465 h 6858001"/>
              <a:gd name="connsiteX1123" fmla="*/ 1487863 w 4953000"/>
              <a:gd name="connsiteY1123" fmla="*/ 3294231 h 6858001"/>
              <a:gd name="connsiteX1124" fmla="*/ 1495270 w 4953000"/>
              <a:gd name="connsiteY1124" fmla="*/ 3288939 h 6858001"/>
              <a:gd name="connsiteX1125" fmla="*/ 1501620 w 4953000"/>
              <a:gd name="connsiteY1125" fmla="*/ 3283647 h 6858001"/>
              <a:gd name="connsiteX1126" fmla="*/ 1507440 w 4953000"/>
              <a:gd name="connsiteY1126" fmla="*/ 3277296 h 6858001"/>
              <a:gd name="connsiteX1127" fmla="*/ 1512202 w 4953000"/>
              <a:gd name="connsiteY1127" fmla="*/ 3270945 h 6858001"/>
              <a:gd name="connsiteX1128" fmla="*/ 1516964 w 4953000"/>
              <a:gd name="connsiteY1128" fmla="*/ 3263536 h 6858001"/>
              <a:gd name="connsiteX1129" fmla="*/ 1521197 w 4953000"/>
              <a:gd name="connsiteY1129" fmla="*/ 3256656 h 6858001"/>
              <a:gd name="connsiteX1130" fmla="*/ 1524900 w 4953000"/>
              <a:gd name="connsiteY1130" fmla="*/ 3248718 h 6858001"/>
              <a:gd name="connsiteX1131" fmla="*/ 1528075 w 4953000"/>
              <a:gd name="connsiteY1131" fmla="*/ 3240780 h 6858001"/>
              <a:gd name="connsiteX1132" fmla="*/ 1529662 w 4953000"/>
              <a:gd name="connsiteY1132" fmla="*/ 3231783 h 6858001"/>
              <a:gd name="connsiteX1133" fmla="*/ 1534953 w 4953000"/>
              <a:gd name="connsiteY1133" fmla="*/ 3211144 h 6858001"/>
              <a:gd name="connsiteX1134" fmla="*/ 1540774 w 4953000"/>
              <a:gd name="connsiteY1134" fmla="*/ 3187329 h 6858001"/>
              <a:gd name="connsiteX1135" fmla="*/ 1548710 w 4953000"/>
              <a:gd name="connsiteY1135" fmla="*/ 3155575 h 6858001"/>
              <a:gd name="connsiteX1136" fmla="*/ 1559292 w 4953000"/>
              <a:gd name="connsiteY1136" fmla="*/ 3116942 h 6858001"/>
              <a:gd name="connsiteX1137" fmla="*/ 1572520 w 4953000"/>
              <a:gd name="connsiteY1137" fmla="*/ 3072488 h 6858001"/>
              <a:gd name="connsiteX1138" fmla="*/ 1587864 w 4953000"/>
              <a:gd name="connsiteY1138" fmla="*/ 3022212 h 6858001"/>
              <a:gd name="connsiteX1139" fmla="*/ 1606383 w 4953000"/>
              <a:gd name="connsiteY1139" fmla="*/ 2967702 h 6858001"/>
              <a:gd name="connsiteX1140" fmla="*/ 1627018 w 4953000"/>
              <a:gd name="connsiteY1140" fmla="*/ 2908959 h 6858001"/>
              <a:gd name="connsiteX1141" fmla="*/ 1638659 w 4953000"/>
              <a:gd name="connsiteY1141" fmla="*/ 2878793 h 6858001"/>
              <a:gd name="connsiteX1142" fmla="*/ 1650828 w 4953000"/>
              <a:gd name="connsiteY1142" fmla="*/ 2847569 h 6858001"/>
              <a:gd name="connsiteX1143" fmla="*/ 1664585 w 4953000"/>
              <a:gd name="connsiteY1143" fmla="*/ 2815287 h 6858001"/>
              <a:gd name="connsiteX1144" fmla="*/ 1677813 w 4953000"/>
              <a:gd name="connsiteY1144" fmla="*/ 2784063 h 6858001"/>
              <a:gd name="connsiteX1145" fmla="*/ 1692099 w 4953000"/>
              <a:gd name="connsiteY1145" fmla="*/ 2751251 h 6858001"/>
              <a:gd name="connsiteX1146" fmla="*/ 1707443 w 4953000"/>
              <a:gd name="connsiteY1146" fmla="*/ 2718439 h 6858001"/>
              <a:gd name="connsiteX1147" fmla="*/ 1723845 w 4953000"/>
              <a:gd name="connsiteY1147" fmla="*/ 2685098 h 6858001"/>
              <a:gd name="connsiteX1148" fmla="*/ 1740248 w 4953000"/>
              <a:gd name="connsiteY1148" fmla="*/ 2652287 h 6858001"/>
              <a:gd name="connsiteX1149" fmla="*/ 1757708 w 4953000"/>
              <a:gd name="connsiteY1149" fmla="*/ 2619475 h 6858001"/>
              <a:gd name="connsiteX1150" fmla="*/ 1775698 w 4953000"/>
              <a:gd name="connsiteY1150" fmla="*/ 2586663 h 6858001"/>
              <a:gd name="connsiteX1151" fmla="*/ 1795275 w 4953000"/>
              <a:gd name="connsiteY1151" fmla="*/ 2553852 h 6858001"/>
              <a:gd name="connsiteX1152" fmla="*/ 1815381 w 4953000"/>
              <a:gd name="connsiteY1152" fmla="*/ 2521570 h 6858001"/>
              <a:gd name="connsiteX1153" fmla="*/ 1836017 w 4953000"/>
              <a:gd name="connsiteY1153" fmla="*/ 2489287 h 6858001"/>
              <a:gd name="connsiteX1154" fmla="*/ 1857181 w 4953000"/>
              <a:gd name="connsiteY1154" fmla="*/ 2458592 h 6858001"/>
              <a:gd name="connsiteX1155" fmla="*/ 1876229 w 4953000"/>
              <a:gd name="connsiteY1155" fmla="*/ 2431073 h 6858001"/>
              <a:gd name="connsiteX1156" fmla="*/ 1895277 w 4953000"/>
              <a:gd name="connsiteY1156" fmla="*/ 2405670 h 6858001"/>
              <a:gd name="connsiteX1157" fmla="*/ 1913267 w 4953000"/>
              <a:gd name="connsiteY1157" fmla="*/ 2381855 h 6858001"/>
              <a:gd name="connsiteX1158" fmla="*/ 1930727 w 4953000"/>
              <a:gd name="connsiteY1158" fmla="*/ 2360157 h 6858001"/>
              <a:gd name="connsiteX1159" fmla="*/ 1946600 w 4953000"/>
              <a:gd name="connsiteY1159" fmla="*/ 2340047 h 6858001"/>
              <a:gd name="connsiteX1160" fmla="*/ 1961945 w 4953000"/>
              <a:gd name="connsiteY1160" fmla="*/ 2321524 h 6858001"/>
              <a:gd name="connsiteX1161" fmla="*/ 1976760 w 4953000"/>
              <a:gd name="connsiteY1161" fmla="*/ 2304589 h 6858001"/>
              <a:gd name="connsiteX1162" fmla="*/ 1991575 w 4953000"/>
              <a:gd name="connsiteY1162" fmla="*/ 2288712 h 6858001"/>
              <a:gd name="connsiteX1163" fmla="*/ 2018030 w 4953000"/>
              <a:gd name="connsiteY1163" fmla="*/ 2260664 h 6858001"/>
              <a:gd name="connsiteX1164" fmla="*/ 2041840 w 4953000"/>
              <a:gd name="connsiteY1164" fmla="*/ 2236320 h 6858001"/>
              <a:gd name="connsiteX1165" fmla="*/ 2064592 w 4953000"/>
              <a:gd name="connsiteY1165" fmla="*/ 2215680 h 6858001"/>
              <a:gd name="connsiteX1166" fmla="*/ 2084698 w 4953000"/>
              <a:gd name="connsiteY1166" fmla="*/ 2197687 h 6858001"/>
              <a:gd name="connsiteX1167" fmla="*/ 2111683 w 4953000"/>
              <a:gd name="connsiteY1167" fmla="*/ 2171755 h 6858001"/>
              <a:gd name="connsiteX1168" fmla="*/ 2124381 w 4953000"/>
              <a:gd name="connsiteY1168" fmla="*/ 2159583 h 6858001"/>
              <a:gd name="connsiteX1169" fmla="*/ 2136551 w 4953000"/>
              <a:gd name="connsiteY1169" fmla="*/ 2147411 h 6858001"/>
              <a:gd name="connsiteX1170" fmla="*/ 2148191 w 4953000"/>
              <a:gd name="connsiteY1170" fmla="*/ 2134709 h 6858001"/>
              <a:gd name="connsiteX1171" fmla="*/ 2159302 w 4953000"/>
              <a:gd name="connsiteY1171" fmla="*/ 2121479 h 6858001"/>
              <a:gd name="connsiteX1172" fmla="*/ 2169355 w 4953000"/>
              <a:gd name="connsiteY1172" fmla="*/ 2108248 h 6858001"/>
              <a:gd name="connsiteX1173" fmla="*/ 2179937 w 4953000"/>
              <a:gd name="connsiteY1173" fmla="*/ 2093430 h 6858001"/>
              <a:gd name="connsiteX1174" fmla="*/ 2188933 w 4953000"/>
              <a:gd name="connsiteY1174" fmla="*/ 2078083 h 6858001"/>
              <a:gd name="connsiteX1175" fmla="*/ 2197927 w 4953000"/>
              <a:gd name="connsiteY1175" fmla="*/ 2061677 h 6858001"/>
              <a:gd name="connsiteX1176" fmla="*/ 2206922 w 4953000"/>
              <a:gd name="connsiteY1176" fmla="*/ 2043683 h 6858001"/>
              <a:gd name="connsiteX1177" fmla="*/ 2215388 w 4953000"/>
              <a:gd name="connsiteY1177" fmla="*/ 2024631 h 6858001"/>
              <a:gd name="connsiteX1178" fmla="*/ 2222795 w 4953000"/>
              <a:gd name="connsiteY1178" fmla="*/ 2002933 h 6858001"/>
              <a:gd name="connsiteX1179" fmla="*/ 2230732 w 4953000"/>
              <a:gd name="connsiteY1179" fmla="*/ 1980177 h 6858001"/>
              <a:gd name="connsiteX1180" fmla="*/ 2238669 w 4953000"/>
              <a:gd name="connsiteY1180" fmla="*/ 1954774 h 6858001"/>
              <a:gd name="connsiteX1181" fmla="*/ 2245547 w 4953000"/>
              <a:gd name="connsiteY1181" fmla="*/ 1927784 h 6858001"/>
              <a:gd name="connsiteX1182" fmla="*/ 2255071 w 4953000"/>
              <a:gd name="connsiteY1182" fmla="*/ 1889680 h 6858001"/>
              <a:gd name="connsiteX1183" fmla="*/ 2266183 w 4953000"/>
              <a:gd name="connsiteY1183" fmla="*/ 1854222 h 6858001"/>
              <a:gd name="connsiteX1184" fmla="*/ 2271473 w 4953000"/>
              <a:gd name="connsiteY1184" fmla="*/ 1838346 h 6858001"/>
              <a:gd name="connsiteX1185" fmla="*/ 2277294 w 4953000"/>
              <a:gd name="connsiteY1185" fmla="*/ 1822998 h 6858001"/>
              <a:gd name="connsiteX1186" fmla="*/ 2283114 w 4953000"/>
              <a:gd name="connsiteY1186" fmla="*/ 1808180 h 6858001"/>
              <a:gd name="connsiteX1187" fmla="*/ 2289463 w 4953000"/>
              <a:gd name="connsiteY1187" fmla="*/ 1793891 h 6858001"/>
              <a:gd name="connsiteX1188" fmla="*/ 2295283 w 4953000"/>
              <a:gd name="connsiteY1188" fmla="*/ 1781190 h 6858001"/>
              <a:gd name="connsiteX1189" fmla="*/ 2301633 w 4953000"/>
              <a:gd name="connsiteY1189" fmla="*/ 1767960 h 6858001"/>
              <a:gd name="connsiteX1190" fmla="*/ 2308511 w 4953000"/>
              <a:gd name="connsiteY1190" fmla="*/ 1756317 h 6858001"/>
              <a:gd name="connsiteX1191" fmla="*/ 2314861 w 4953000"/>
              <a:gd name="connsiteY1191" fmla="*/ 1744674 h 6858001"/>
              <a:gd name="connsiteX1192" fmla="*/ 2322797 w 4953000"/>
              <a:gd name="connsiteY1192" fmla="*/ 1734619 h 6858001"/>
              <a:gd name="connsiteX1193" fmla="*/ 2329675 w 4953000"/>
              <a:gd name="connsiteY1193" fmla="*/ 1725093 h 6858001"/>
              <a:gd name="connsiteX1194" fmla="*/ 2337612 w 4953000"/>
              <a:gd name="connsiteY1194" fmla="*/ 1715037 h 6858001"/>
              <a:gd name="connsiteX1195" fmla="*/ 2346078 w 4953000"/>
              <a:gd name="connsiteY1195" fmla="*/ 1707099 h 6858001"/>
              <a:gd name="connsiteX1196" fmla="*/ 2354544 w 4953000"/>
              <a:gd name="connsiteY1196" fmla="*/ 1698632 h 6858001"/>
              <a:gd name="connsiteX1197" fmla="*/ 2363539 w 4953000"/>
              <a:gd name="connsiteY1197" fmla="*/ 1691223 h 6858001"/>
              <a:gd name="connsiteX1198" fmla="*/ 2372533 w 4953000"/>
              <a:gd name="connsiteY1198" fmla="*/ 1684343 h 6858001"/>
              <a:gd name="connsiteX1199" fmla="*/ 2382057 w 4953000"/>
              <a:gd name="connsiteY1199" fmla="*/ 1678521 h 6858001"/>
              <a:gd name="connsiteX1200" fmla="*/ 2391581 w 4953000"/>
              <a:gd name="connsiteY1200" fmla="*/ 1672700 h 6858001"/>
              <a:gd name="connsiteX1201" fmla="*/ 2402163 w 4953000"/>
              <a:gd name="connsiteY1201" fmla="*/ 1666878 h 6858001"/>
              <a:gd name="connsiteX1202" fmla="*/ 2412746 w 4953000"/>
              <a:gd name="connsiteY1202" fmla="*/ 1662645 h 6858001"/>
              <a:gd name="connsiteX1203" fmla="*/ 2423857 w 4953000"/>
              <a:gd name="connsiteY1203" fmla="*/ 1657882 h 6858001"/>
              <a:gd name="connsiteX1204" fmla="*/ 2435497 w 4953000"/>
              <a:gd name="connsiteY1204" fmla="*/ 1654706 h 6858001"/>
              <a:gd name="connsiteX1205" fmla="*/ 2447667 w 4953000"/>
              <a:gd name="connsiteY1205" fmla="*/ 1651531 h 6858001"/>
              <a:gd name="connsiteX1206" fmla="*/ 2459837 w 4953000"/>
              <a:gd name="connsiteY1206" fmla="*/ 1648356 h 6858001"/>
              <a:gd name="connsiteX1207" fmla="*/ 2473593 w 4953000"/>
              <a:gd name="connsiteY1207" fmla="*/ 1645710 h 6858001"/>
              <a:gd name="connsiteX1208" fmla="*/ 2486821 w 4953000"/>
              <a:gd name="connsiteY1208" fmla="*/ 1643593 h 6858001"/>
              <a:gd name="connsiteX1209" fmla="*/ 2501107 w 4953000"/>
              <a:gd name="connsiteY1209" fmla="*/ 1642534 h 6858001"/>
              <a:gd name="connsiteX1210" fmla="*/ 2515922 w 4953000"/>
              <a:gd name="connsiteY1210" fmla="*/ 1640947 h 6858001"/>
              <a:gd name="connsiteX1211" fmla="*/ 168804 w 4953000"/>
              <a:gd name="connsiteY1211" fmla="*/ 249238 h 6858001"/>
              <a:gd name="connsiteX1212" fmla="*/ 186796 w 4953000"/>
              <a:gd name="connsiteY1212" fmla="*/ 264055 h 6858001"/>
              <a:gd name="connsiteX1213" fmla="*/ 207434 w 4953000"/>
              <a:gd name="connsiteY1213" fmla="*/ 280459 h 6858001"/>
              <a:gd name="connsiteX1214" fmla="*/ 236538 w 4953000"/>
              <a:gd name="connsiteY1214" fmla="*/ 302684 h 6858001"/>
              <a:gd name="connsiteX1215" fmla="*/ 271992 w 4953000"/>
              <a:gd name="connsiteY1215" fmla="*/ 328613 h 6858001"/>
              <a:gd name="connsiteX1216" fmla="*/ 313796 w 4953000"/>
              <a:gd name="connsiteY1216" fmla="*/ 358247 h 6858001"/>
              <a:gd name="connsiteX1217" fmla="*/ 337079 w 4953000"/>
              <a:gd name="connsiteY1217" fmla="*/ 373592 h 6858001"/>
              <a:gd name="connsiteX1218" fmla="*/ 361421 w 4953000"/>
              <a:gd name="connsiteY1218" fmla="*/ 389467 h 6858001"/>
              <a:gd name="connsiteX1219" fmla="*/ 387350 w 4953000"/>
              <a:gd name="connsiteY1219" fmla="*/ 405872 h 6858001"/>
              <a:gd name="connsiteX1220" fmla="*/ 413809 w 4953000"/>
              <a:gd name="connsiteY1220" fmla="*/ 422276 h 6858001"/>
              <a:gd name="connsiteX1221" fmla="*/ 441854 w 4953000"/>
              <a:gd name="connsiteY1221" fmla="*/ 439209 h 6858001"/>
              <a:gd name="connsiteX1222" fmla="*/ 470959 w 4953000"/>
              <a:gd name="connsiteY1222" fmla="*/ 456142 h 6858001"/>
              <a:gd name="connsiteX1223" fmla="*/ 501121 w 4953000"/>
              <a:gd name="connsiteY1223" fmla="*/ 472547 h 6858001"/>
              <a:gd name="connsiteX1224" fmla="*/ 532342 w 4953000"/>
              <a:gd name="connsiteY1224" fmla="*/ 488951 h 6858001"/>
              <a:gd name="connsiteX1225" fmla="*/ 564621 w 4953000"/>
              <a:gd name="connsiteY1225" fmla="*/ 504826 h 6858001"/>
              <a:gd name="connsiteX1226" fmla="*/ 596371 w 4953000"/>
              <a:gd name="connsiteY1226" fmla="*/ 520172 h 6858001"/>
              <a:gd name="connsiteX1227" fmla="*/ 630238 w 4953000"/>
              <a:gd name="connsiteY1227" fmla="*/ 534988 h 6858001"/>
              <a:gd name="connsiteX1228" fmla="*/ 664104 w 4953000"/>
              <a:gd name="connsiteY1228" fmla="*/ 549276 h 6858001"/>
              <a:gd name="connsiteX1229" fmla="*/ 698500 w 4953000"/>
              <a:gd name="connsiteY1229" fmla="*/ 561976 h 6858001"/>
              <a:gd name="connsiteX1230" fmla="*/ 733954 w 4953000"/>
              <a:gd name="connsiteY1230" fmla="*/ 574147 h 6858001"/>
              <a:gd name="connsiteX1231" fmla="*/ 769409 w 4953000"/>
              <a:gd name="connsiteY1231" fmla="*/ 585788 h 6858001"/>
              <a:gd name="connsiteX1232" fmla="*/ 804863 w 4953000"/>
              <a:gd name="connsiteY1232" fmla="*/ 596372 h 6858001"/>
              <a:gd name="connsiteX1233" fmla="*/ 840846 w 4953000"/>
              <a:gd name="connsiteY1233" fmla="*/ 604838 h 6858001"/>
              <a:gd name="connsiteX1234" fmla="*/ 876829 w 4953000"/>
              <a:gd name="connsiteY1234" fmla="*/ 612247 h 6858001"/>
              <a:gd name="connsiteX1235" fmla="*/ 894821 w 4953000"/>
              <a:gd name="connsiteY1235" fmla="*/ 614892 h 6858001"/>
              <a:gd name="connsiteX1236" fmla="*/ 913342 w 4953000"/>
              <a:gd name="connsiteY1236" fmla="*/ 618067 h 6858001"/>
              <a:gd name="connsiteX1237" fmla="*/ 931334 w 4953000"/>
              <a:gd name="connsiteY1237" fmla="*/ 620184 h 6858001"/>
              <a:gd name="connsiteX1238" fmla="*/ 949854 w 4953000"/>
              <a:gd name="connsiteY1238" fmla="*/ 622301 h 6858001"/>
              <a:gd name="connsiteX1239" fmla="*/ 978429 w 4953000"/>
              <a:gd name="connsiteY1239" fmla="*/ 623888 h 6858001"/>
              <a:gd name="connsiteX1240" fmla="*/ 1009121 w 4953000"/>
              <a:gd name="connsiteY1240" fmla="*/ 624417 h 6858001"/>
              <a:gd name="connsiteX1241" fmla="*/ 1038754 w 4953000"/>
              <a:gd name="connsiteY1241" fmla="*/ 623888 h 6858001"/>
              <a:gd name="connsiteX1242" fmla="*/ 1068917 w 4953000"/>
              <a:gd name="connsiteY1242" fmla="*/ 622830 h 6858001"/>
              <a:gd name="connsiteX1243" fmla="*/ 1099609 w 4953000"/>
              <a:gd name="connsiteY1243" fmla="*/ 620184 h 6858001"/>
              <a:gd name="connsiteX1244" fmla="*/ 1130829 w 4953000"/>
              <a:gd name="connsiteY1244" fmla="*/ 616480 h 6858001"/>
              <a:gd name="connsiteX1245" fmla="*/ 1161521 w 4953000"/>
              <a:gd name="connsiteY1245" fmla="*/ 611717 h 6858001"/>
              <a:gd name="connsiteX1246" fmla="*/ 1193271 w 4953000"/>
              <a:gd name="connsiteY1246" fmla="*/ 605897 h 6858001"/>
              <a:gd name="connsiteX1247" fmla="*/ 1223963 w 4953000"/>
              <a:gd name="connsiteY1247" fmla="*/ 600076 h 6858001"/>
              <a:gd name="connsiteX1248" fmla="*/ 1255713 w 4953000"/>
              <a:gd name="connsiteY1248" fmla="*/ 593197 h 6858001"/>
              <a:gd name="connsiteX1249" fmla="*/ 1286404 w 4953000"/>
              <a:gd name="connsiteY1249" fmla="*/ 585259 h 6858001"/>
              <a:gd name="connsiteX1250" fmla="*/ 1317625 w 4953000"/>
              <a:gd name="connsiteY1250" fmla="*/ 576792 h 6858001"/>
              <a:gd name="connsiteX1251" fmla="*/ 1348317 w 4953000"/>
              <a:gd name="connsiteY1251" fmla="*/ 567797 h 6858001"/>
              <a:gd name="connsiteX1252" fmla="*/ 1378479 w 4953000"/>
              <a:gd name="connsiteY1252" fmla="*/ 558272 h 6858001"/>
              <a:gd name="connsiteX1253" fmla="*/ 1409171 w 4953000"/>
              <a:gd name="connsiteY1253" fmla="*/ 548747 h 6858001"/>
              <a:gd name="connsiteX1254" fmla="*/ 1438804 w 4953000"/>
              <a:gd name="connsiteY1254" fmla="*/ 538163 h 6858001"/>
              <a:gd name="connsiteX1255" fmla="*/ 1467379 w 4953000"/>
              <a:gd name="connsiteY1255" fmla="*/ 527580 h 6858001"/>
              <a:gd name="connsiteX1256" fmla="*/ 1496484 w 4953000"/>
              <a:gd name="connsiteY1256" fmla="*/ 516997 h 6858001"/>
              <a:gd name="connsiteX1257" fmla="*/ 1552046 w 4953000"/>
              <a:gd name="connsiteY1257" fmla="*/ 494771 h 6858001"/>
              <a:gd name="connsiteX1258" fmla="*/ 1604963 w 4953000"/>
              <a:gd name="connsiteY1258" fmla="*/ 472017 h 6858001"/>
              <a:gd name="connsiteX1259" fmla="*/ 1654175 w 4953000"/>
              <a:gd name="connsiteY1259" fmla="*/ 450321 h 6858001"/>
              <a:gd name="connsiteX1260" fmla="*/ 1700213 w 4953000"/>
              <a:gd name="connsiteY1260" fmla="*/ 428097 h 6858001"/>
              <a:gd name="connsiteX1261" fmla="*/ 1741488 w 4953000"/>
              <a:gd name="connsiteY1261" fmla="*/ 407988 h 6858001"/>
              <a:gd name="connsiteX1262" fmla="*/ 1777471 w 4953000"/>
              <a:gd name="connsiteY1262" fmla="*/ 389467 h 6858001"/>
              <a:gd name="connsiteX1263" fmla="*/ 1809221 w 4953000"/>
              <a:gd name="connsiteY1263" fmla="*/ 373063 h 6858001"/>
              <a:gd name="connsiteX1264" fmla="*/ 1818217 w 4953000"/>
              <a:gd name="connsiteY1264" fmla="*/ 393172 h 6858001"/>
              <a:gd name="connsiteX1265" fmla="*/ 1827213 w 4953000"/>
              <a:gd name="connsiteY1265" fmla="*/ 414867 h 6858001"/>
              <a:gd name="connsiteX1266" fmla="*/ 1835679 w 4953000"/>
              <a:gd name="connsiteY1266" fmla="*/ 436563 h 6858001"/>
              <a:gd name="connsiteX1267" fmla="*/ 1843087 w 4953000"/>
              <a:gd name="connsiteY1267" fmla="*/ 457730 h 6858001"/>
              <a:gd name="connsiteX1268" fmla="*/ 1851025 w 4953000"/>
              <a:gd name="connsiteY1268" fmla="*/ 479955 h 6858001"/>
              <a:gd name="connsiteX1269" fmla="*/ 1857375 w 4953000"/>
              <a:gd name="connsiteY1269" fmla="*/ 502180 h 6858001"/>
              <a:gd name="connsiteX1270" fmla="*/ 1863725 w 4953000"/>
              <a:gd name="connsiteY1270" fmla="*/ 524934 h 6858001"/>
              <a:gd name="connsiteX1271" fmla="*/ 1869017 w 4953000"/>
              <a:gd name="connsiteY1271" fmla="*/ 547159 h 6858001"/>
              <a:gd name="connsiteX1272" fmla="*/ 1874308 w 4953000"/>
              <a:gd name="connsiteY1272" fmla="*/ 569913 h 6858001"/>
              <a:gd name="connsiteX1273" fmla="*/ 1878013 w 4953000"/>
              <a:gd name="connsiteY1273" fmla="*/ 593197 h 6858001"/>
              <a:gd name="connsiteX1274" fmla="*/ 1881187 w 4953000"/>
              <a:gd name="connsiteY1274" fmla="*/ 615422 h 6858001"/>
              <a:gd name="connsiteX1275" fmla="*/ 1883833 w 4953000"/>
              <a:gd name="connsiteY1275" fmla="*/ 638705 h 6858001"/>
              <a:gd name="connsiteX1276" fmla="*/ 1884892 w 4953000"/>
              <a:gd name="connsiteY1276" fmla="*/ 661988 h 6858001"/>
              <a:gd name="connsiteX1277" fmla="*/ 1885950 w 4953000"/>
              <a:gd name="connsiteY1277" fmla="*/ 685272 h 6858001"/>
              <a:gd name="connsiteX1278" fmla="*/ 1884892 w 4953000"/>
              <a:gd name="connsiteY1278" fmla="*/ 708555 h 6858001"/>
              <a:gd name="connsiteX1279" fmla="*/ 1883833 w 4953000"/>
              <a:gd name="connsiteY1279" fmla="*/ 732367 h 6858001"/>
              <a:gd name="connsiteX1280" fmla="*/ 1866371 w 4953000"/>
              <a:gd name="connsiteY1280" fmla="*/ 733955 h 6858001"/>
              <a:gd name="connsiteX1281" fmla="*/ 1848379 w 4953000"/>
              <a:gd name="connsiteY1281" fmla="*/ 737130 h 6858001"/>
              <a:gd name="connsiteX1282" fmla="*/ 1830388 w 4953000"/>
              <a:gd name="connsiteY1282" fmla="*/ 740305 h 6858001"/>
              <a:gd name="connsiteX1283" fmla="*/ 1812396 w 4953000"/>
              <a:gd name="connsiteY1283" fmla="*/ 744009 h 6858001"/>
              <a:gd name="connsiteX1284" fmla="*/ 1793346 w 4953000"/>
              <a:gd name="connsiteY1284" fmla="*/ 748242 h 6858001"/>
              <a:gd name="connsiteX1285" fmla="*/ 1774825 w 4953000"/>
              <a:gd name="connsiteY1285" fmla="*/ 753005 h 6858001"/>
              <a:gd name="connsiteX1286" fmla="*/ 1755775 w 4953000"/>
              <a:gd name="connsiteY1286" fmla="*/ 757767 h 6858001"/>
              <a:gd name="connsiteX1287" fmla="*/ 1736196 w 4953000"/>
              <a:gd name="connsiteY1287" fmla="*/ 763588 h 6858001"/>
              <a:gd name="connsiteX1288" fmla="*/ 1717146 w 4953000"/>
              <a:gd name="connsiteY1288" fmla="*/ 769409 h 6858001"/>
              <a:gd name="connsiteX1289" fmla="*/ 1697567 w 4953000"/>
              <a:gd name="connsiteY1289" fmla="*/ 776817 h 6858001"/>
              <a:gd name="connsiteX1290" fmla="*/ 1677459 w 4953000"/>
              <a:gd name="connsiteY1290" fmla="*/ 783697 h 6858001"/>
              <a:gd name="connsiteX1291" fmla="*/ 1657879 w 4953000"/>
              <a:gd name="connsiteY1291" fmla="*/ 791634 h 6858001"/>
              <a:gd name="connsiteX1292" fmla="*/ 1637771 w 4953000"/>
              <a:gd name="connsiteY1292" fmla="*/ 799042 h 6858001"/>
              <a:gd name="connsiteX1293" fmla="*/ 1617663 w 4953000"/>
              <a:gd name="connsiteY1293" fmla="*/ 808038 h 6858001"/>
              <a:gd name="connsiteX1294" fmla="*/ 1597554 w 4953000"/>
              <a:gd name="connsiteY1294" fmla="*/ 818092 h 6858001"/>
              <a:gd name="connsiteX1295" fmla="*/ 1577975 w 4953000"/>
              <a:gd name="connsiteY1295" fmla="*/ 827617 h 6858001"/>
              <a:gd name="connsiteX1296" fmla="*/ 1557338 w 4953000"/>
              <a:gd name="connsiteY1296" fmla="*/ 837672 h 6858001"/>
              <a:gd name="connsiteX1297" fmla="*/ 1537229 w 4953000"/>
              <a:gd name="connsiteY1297" fmla="*/ 848784 h 6858001"/>
              <a:gd name="connsiteX1298" fmla="*/ 1516592 w 4953000"/>
              <a:gd name="connsiteY1298" fmla="*/ 860426 h 6858001"/>
              <a:gd name="connsiteX1299" fmla="*/ 1496484 w 4953000"/>
              <a:gd name="connsiteY1299" fmla="*/ 872597 h 6858001"/>
              <a:gd name="connsiteX1300" fmla="*/ 1475846 w 4953000"/>
              <a:gd name="connsiteY1300" fmla="*/ 885296 h 6858001"/>
              <a:gd name="connsiteX1301" fmla="*/ 1456267 w 4953000"/>
              <a:gd name="connsiteY1301" fmla="*/ 899055 h 6858001"/>
              <a:gd name="connsiteX1302" fmla="*/ 1436159 w 4953000"/>
              <a:gd name="connsiteY1302" fmla="*/ 912284 h 6858001"/>
              <a:gd name="connsiteX1303" fmla="*/ 1415521 w 4953000"/>
              <a:gd name="connsiteY1303" fmla="*/ 927101 h 6858001"/>
              <a:gd name="connsiteX1304" fmla="*/ 1395413 w 4953000"/>
              <a:gd name="connsiteY1304" fmla="*/ 942976 h 6858001"/>
              <a:gd name="connsiteX1305" fmla="*/ 1376363 w 4953000"/>
              <a:gd name="connsiteY1305" fmla="*/ 958851 h 6858001"/>
              <a:gd name="connsiteX1306" fmla="*/ 1356254 w 4953000"/>
              <a:gd name="connsiteY1306" fmla="*/ 975255 h 6858001"/>
              <a:gd name="connsiteX1307" fmla="*/ 1336146 w 4953000"/>
              <a:gd name="connsiteY1307" fmla="*/ 992188 h 6858001"/>
              <a:gd name="connsiteX1308" fmla="*/ 1317096 w 4953000"/>
              <a:gd name="connsiteY1308" fmla="*/ 1010180 h 6858001"/>
              <a:gd name="connsiteX1309" fmla="*/ 1297517 w 4953000"/>
              <a:gd name="connsiteY1309" fmla="*/ 1029230 h 6858001"/>
              <a:gd name="connsiteX1310" fmla="*/ 1278996 w 4953000"/>
              <a:gd name="connsiteY1310" fmla="*/ 1048280 h 6858001"/>
              <a:gd name="connsiteX1311" fmla="*/ 1259946 w 4953000"/>
              <a:gd name="connsiteY1311" fmla="*/ 1067859 h 6858001"/>
              <a:gd name="connsiteX1312" fmla="*/ 1244071 w 4953000"/>
              <a:gd name="connsiteY1312" fmla="*/ 1085851 h 6858001"/>
              <a:gd name="connsiteX1313" fmla="*/ 1227138 w 4953000"/>
              <a:gd name="connsiteY1313" fmla="*/ 1104371 h 6858001"/>
              <a:gd name="connsiteX1314" fmla="*/ 1211263 w 4953000"/>
              <a:gd name="connsiteY1314" fmla="*/ 1124480 h 6858001"/>
              <a:gd name="connsiteX1315" fmla="*/ 1194859 w 4953000"/>
              <a:gd name="connsiteY1315" fmla="*/ 1145117 h 6858001"/>
              <a:gd name="connsiteX1316" fmla="*/ 1178984 w 4953000"/>
              <a:gd name="connsiteY1316" fmla="*/ 1166284 h 6858001"/>
              <a:gd name="connsiteX1317" fmla="*/ 1163109 w 4953000"/>
              <a:gd name="connsiteY1317" fmla="*/ 1189038 h 6858001"/>
              <a:gd name="connsiteX1318" fmla="*/ 1146704 w 4953000"/>
              <a:gd name="connsiteY1318" fmla="*/ 1211792 h 6858001"/>
              <a:gd name="connsiteX1319" fmla="*/ 1130829 w 4953000"/>
              <a:gd name="connsiteY1319" fmla="*/ 1236663 h 6858001"/>
              <a:gd name="connsiteX1320" fmla="*/ 1114954 w 4953000"/>
              <a:gd name="connsiteY1320" fmla="*/ 1261534 h 6858001"/>
              <a:gd name="connsiteX1321" fmla="*/ 1099609 w 4953000"/>
              <a:gd name="connsiteY1321" fmla="*/ 1287992 h 6858001"/>
              <a:gd name="connsiteX1322" fmla="*/ 1084792 w 4953000"/>
              <a:gd name="connsiteY1322" fmla="*/ 1314980 h 6858001"/>
              <a:gd name="connsiteX1323" fmla="*/ 1069975 w 4953000"/>
              <a:gd name="connsiteY1323" fmla="*/ 1343555 h 6858001"/>
              <a:gd name="connsiteX1324" fmla="*/ 1055688 w 4953000"/>
              <a:gd name="connsiteY1324" fmla="*/ 1373188 h 6858001"/>
              <a:gd name="connsiteX1325" fmla="*/ 1041929 w 4953000"/>
              <a:gd name="connsiteY1325" fmla="*/ 1403351 h 6858001"/>
              <a:gd name="connsiteX1326" fmla="*/ 1028171 w 4953000"/>
              <a:gd name="connsiteY1326" fmla="*/ 1435101 h 6858001"/>
              <a:gd name="connsiteX1327" fmla="*/ 1015471 w 4953000"/>
              <a:gd name="connsiteY1327" fmla="*/ 1466851 h 6858001"/>
              <a:gd name="connsiteX1328" fmla="*/ 1003300 w 4953000"/>
              <a:gd name="connsiteY1328" fmla="*/ 1500717 h 6858001"/>
              <a:gd name="connsiteX1329" fmla="*/ 991659 w 4953000"/>
              <a:gd name="connsiteY1329" fmla="*/ 1535113 h 6858001"/>
              <a:gd name="connsiteX1330" fmla="*/ 980546 w 4953000"/>
              <a:gd name="connsiteY1330" fmla="*/ 1570567 h 6858001"/>
              <a:gd name="connsiteX1331" fmla="*/ 969434 w 4953000"/>
              <a:gd name="connsiteY1331" fmla="*/ 1607609 h 6858001"/>
              <a:gd name="connsiteX1332" fmla="*/ 959909 w 4953000"/>
              <a:gd name="connsiteY1332" fmla="*/ 1645709 h 6858001"/>
              <a:gd name="connsiteX1333" fmla="*/ 951442 w 4953000"/>
              <a:gd name="connsiteY1333" fmla="*/ 1684867 h 6858001"/>
              <a:gd name="connsiteX1334" fmla="*/ 942975 w 4953000"/>
              <a:gd name="connsiteY1334" fmla="*/ 1724555 h 6858001"/>
              <a:gd name="connsiteX1335" fmla="*/ 936096 w 4953000"/>
              <a:gd name="connsiteY1335" fmla="*/ 1766359 h 6858001"/>
              <a:gd name="connsiteX1336" fmla="*/ 929746 w 4953000"/>
              <a:gd name="connsiteY1336" fmla="*/ 1809221 h 6858001"/>
              <a:gd name="connsiteX1337" fmla="*/ 923925 w 4953000"/>
              <a:gd name="connsiteY1337" fmla="*/ 1852613 h 6858001"/>
              <a:gd name="connsiteX1338" fmla="*/ 920221 w 4953000"/>
              <a:gd name="connsiteY1338" fmla="*/ 1897063 h 6858001"/>
              <a:gd name="connsiteX1339" fmla="*/ 915988 w 4953000"/>
              <a:gd name="connsiteY1339" fmla="*/ 1943630 h 6858001"/>
              <a:gd name="connsiteX1340" fmla="*/ 914400 w 4953000"/>
              <a:gd name="connsiteY1340" fmla="*/ 1991255 h 6858001"/>
              <a:gd name="connsiteX1341" fmla="*/ 912813 w 4953000"/>
              <a:gd name="connsiteY1341" fmla="*/ 2039409 h 6858001"/>
              <a:gd name="connsiteX1342" fmla="*/ 912813 w 4953000"/>
              <a:gd name="connsiteY1342" fmla="*/ 2089680 h 6858001"/>
              <a:gd name="connsiteX1343" fmla="*/ 914400 w 4953000"/>
              <a:gd name="connsiteY1343" fmla="*/ 2141009 h 6858001"/>
              <a:gd name="connsiteX1344" fmla="*/ 892175 w 4953000"/>
              <a:gd name="connsiteY1344" fmla="*/ 2137305 h 6858001"/>
              <a:gd name="connsiteX1345" fmla="*/ 871009 w 4953000"/>
              <a:gd name="connsiteY1345" fmla="*/ 2134130 h 6858001"/>
              <a:gd name="connsiteX1346" fmla="*/ 849842 w 4953000"/>
              <a:gd name="connsiteY1346" fmla="*/ 2131484 h 6858001"/>
              <a:gd name="connsiteX1347" fmla="*/ 828675 w 4953000"/>
              <a:gd name="connsiteY1347" fmla="*/ 2129897 h 6858001"/>
              <a:gd name="connsiteX1348" fmla="*/ 808038 w 4953000"/>
              <a:gd name="connsiteY1348" fmla="*/ 2128309 h 6858001"/>
              <a:gd name="connsiteX1349" fmla="*/ 786871 w 4953000"/>
              <a:gd name="connsiteY1349" fmla="*/ 2127251 h 6858001"/>
              <a:gd name="connsiteX1350" fmla="*/ 766234 w 4953000"/>
              <a:gd name="connsiteY1350" fmla="*/ 2126722 h 6858001"/>
              <a:gd name="connsiteX1351" fmla="*/ 745596 w 4953000"/>
              <a:gd name="connsiteY1351" fmla="*/ 2126722 h 6858001"/>
              <a:gd name="connsiteX1352" fmla="*/ 724959 w 4953000"/>
              <a:gd name="connsiteY1352" fmla="*/ 2127251 h 6858001"/>
              <a:gd name="connsiteX1353" fmla="*/ 704321 w 4953000"/>
              <a:gd name="connsiteY1353" fmla="*/ 2127780 h 6858001"/>
              <a:gd name="connsiteX1354" fmla="*/ 684213 w 4953000"/>
              <a:gd name="connsiteY1354" fmla="*/ 2128309 h 6858001"/>
              <a:gd name="connsiteX1355" fmla="*/ 664104 w 4953000"/>
              <a:gd name="connsiteY1355" fmla="*/ 2130426 h 6858001"/>
              <a:gd name="connsiteX1356" fmla="*/ 643996 w 4953000"/>
              <a:gd name="connsiteY1356" fmla="*/ 2132542 h 6858001"/>
              <a:gd name="connsiteX1357" fmla="*/ 624417 w 4953000"/>
              <a:gd name="connsiteY1357" fmla="*/ 2134130 h 6858001"/>
              <a:gd name="connsiteX1358" fmla="*/ 604309 w 4953000"/>
              <a:gd name="connsiteY1358" fmla="*/ 2136776 h 6858001"/>
              <a:gd name="connsiteX1359" fmla="*/ 584729 w 4953000"/>
              <a:gd name="connsiteY1359" fmla="*/ 2139951 h 6858001"/>
              <a:gd name="connsiteX1360" fmla="*/ 546100 w 4953000"/>
              <a:gd name="connsiteY1360" fmla="*/ 2147359 h 6858001"/>
              <a:gd name="connsiteX1361" fmla="*/ 509059 w 4953000"/>
              <a:gd name="connsiteY1361" fmla="*/ 2156355 h 6858001"/>
              <a:gd name="connsiteX1362" fmla="*/ 471488 w 4953000"/>
              <a:gd name="connsiteY1362" fmla="*/ 2165880 h 6858001"/>
              <a:gd name="connsiteX1363" fmla="*/ 434975 w 4953000"/>
              <a:gd name="connsiteY1363" fmla="*/ 2176992 h 6858001"/>
              <a:gd name="connsiteX1364" fmla="*/ 399521 w 4953000"/>
              <a:gd name="connsiteY1364" fmla="*/ 2189692 h 6858001"/>
              <a:gd name="connsiteX1365" fmla="*/ 364067 w 4953000"/>
              <a:gd name="connsiteY1365" fmla="*/ 2203451 h 6858001"/>
              <a:gd name="connsiteX1366" fmla="*/ 329671 w 4953000"/>
              <a:gd name="connsiteY1366" fmla="*/ 2217209 h 6858001"/>
              <a:gd name="connsiteX1367" fmla="*/ 296334 w 4953000"/>
              <a:gd name="connsiteY1367" fmla="*/ 2233613 h 6858001"/>
              <a:gd name="connsiteX1368" fmla="*/ 290513 w 4953000"/>
              <a:gd name="connsiteY1368" fmla="*/ 2213505 h 6858001"/>
              <a:gd name="connsiteX1369" fmla="*/ 285221 w 4953000"/>
              <a:gd name="connsiteY1369" fmla="*/ 2194455 h 6858001"/>
              <a:gd name="connsiteX1370" fmla="*/ 280459 w 4953000"/>
              <a:gd name="connsiteY1370" fmla="*/ 2174347 h 6858001"/>
              <a:gd name="connsiteX1371" fmla="*/ 276225 w 4953000"/>
              <a:gd name="connsiteY1371" fmla="*/ 2154238 h 6858001"/>
              <a:gd name="connsiteX1372" fmla="*/ 272521 w 4953000"/>
              <a:gd name="connsiteY1372" fmla="*/ 2135188 h 6858001"/>
              <a:gd name="connsiteX1373" fmla="*/ 268817 w 4953000"/>
              <a:gd name="connsiteY1373" fmla="*/ 2115080 h 6858001"/>
              <a:gd name="connsiteX1374" fmla="*/ 265642 w 4953000"/>
              <a:gd name="connsiteY1374" fmla="*/ 2094972 h 6858001"/>
              <a:gd name="connsiteX1375" fmla="*/ 262996 w 4953000"/>
              <a:gd name="connsiteY1375" fmla="*/ 2074334 h 6858001"/>
              <a:gd name="connsiteX1376" fmla="*/ 260879 w 4953000"/>
              <a:gd name="connsiteY1376" fmla="*/ 2054226 h 6858001"/>
              <a:gd name="connsiteX1377" fmla="*/ 258763 w 4953000"/>
              <a:gd name="connsiteY1377" fmla="*/ 2034647 h 6858001"/>
              <a:gd name="connsiteX1378" fmla="*/ 257704 w 4953000"/>
              <a:gd name="connsiteY1378" fmla="*/ 2014538 h 6858001"/>
              <a:gd name="connsiteX1379" fmla="*/ 256646 w 4953000"/>
              <a:gd name="connsiteY1379" fmla="*/ 1994430 h 6858001"/>
              <a:gd name="connsiteX1380" fmla="*/ 255588 w 4953000"/>
              <a:gd name="connsiteY1380" fmla="*/ 1954213 h 6858001"/>
              <a:gd name="connsiteX1381" fmla="*/ 256646 w 4953000"/>
              <a:gd name="connsiteY1381" fmla="*/ 1913997 h 6858001"/>
              <a:gd name="connsiteX1382" fmla="*/ 257704 w 4953000"/>
              <a:gd name="connsiteY1382" fmla="*/ 1874309 h 6858001"/>
              <a:gd name="connsiteX1383" fmla="*/ 260879 w 4953000"/>
              <a:gd name="connsiteY1383" fmla="*/ 1834092 h 6858001"/>
              <a:gd name="connsiteX1384" fmla="*/ 265642 w 4953000"/>
              <a:gd name="connsiteY1384" fmla="*/ 1794934 h 6858001"/>
              <a:gd name="connsiteX1385" fmla="*/ 270404 w 4953000"/>
              <a:gd name="connsiteY1385" fmla="*/ 1756305 h 6858001"/>
              <a:gd name="connsiteX1386" fmla="*/ 277284 w 4953000"/>
              <a:gd name="connsiteY1386" fmla="*/ 1717676 h 6858001"/>
              <a:gd name="connsiteX1387" fmla="*/ 284163 w 4953000"/>
              <a:gd name="connsiteY1387" fmla="*/ 1679576 h 6858001"/>
              <a:gd name="connsiteX1388" fmla="*/ 292100 w 4953000"/>
              <a:gd name="connsiteY1388" fmla="*/ 1643063 h 6858001"/>
              <a:gd name="connsiteX1389" fmla="*/ 301096 w 4953000"/>
              <a:gd name="connsiteY1389" fmla="*/ 1606022 h 6858001"/>
              <a:gd name="connsiteX1390" fmla="*/ 310092 w 4953000"/>
              <a:gd name="connsiteY1390" fmla="*/ 1570567 h 6858001"/>
              <a:gd name="connsiteX1391" fmla="*/ 320146 w 4953000"/>
              <a:gd name="connsiteY1391" fmla="*/ 1535113 h 6858001"/>
              <a:gd name="connsiteX1392" fmla="*/ 330729 w 4953000"/>
              <a:gd name="connsiteY1392" fmla="*/ 1501776 h 6858001"/>
              <a:gd name="connsiteX1393" fmla="*/ 341313 w 4953000"/>
              <a:gd name="connsiteY1393" fmla="*/ 1468967 h 6858001"/>
              <a:gd name="connsiteX1394" fmla="*/ 352425 w 4953000"/>
              <a:gd name="connsiteY1394" fmla="*/ 1437217 h 6858001"/>
              <a:gd name="connsiteX1395" fmla="*/ 364067 w 4953000"/>
              <a:gd name="connsiteY1395" fmla="*/ 1406526 h 6858001"/>
              <a:gd name="connsiteX1396" fmla="*/ 375709 w 4953000"/>
              <a:gd name="connsiteY1396" fmla="*/ 1377422 h 6858001"/>
              <a:gd name="connsiteX1397" fmla="*/ 387350 w 4953000"/>
              <a:gd name="connsiteY1397" fmla="*/ 1349376 h 6858001"/>
              <a:gd name="connsiteX1398" fmla="*/ 398992 w 4953000"/>
              <a:gd name="connsiteY1398" fmla="*/ 1322917 h 6858001"/>
              <a:gd name="connsiteX1399" fmla="*/ 410634 w 4953000"/>
              <a:gd name="connsiteY1399" fmla="*/ 1297517 h 6858001"/>
              <a:gd name="connsiteX1400" fmla="*/ 421217 w 4953000"/>
              <a:gd name="connsiteY1400" fmla="*/ 1274234 h 6858001"/>
              <a:gd name="connsiteX1401" fmla="*/ 432329 w 4953000"/>
              <a:gd name="connsiteY1401" fmla="*/ 1252538 h 6858001"/>
              <a:gd name="connsiteX1402" fmla="*/ 443442 w 4953000"/>
              <a:gd name="connsiteY1402" fmla="*/ 1232430 h 6858001"/>
              <a:gd name="connsiteX1403" fmla="*/ 453496 w 4953000"/>
              <a:gd name="connsiteY1403" fmla="*/ 1214438 h 6858001"/>
              <a:gd name="connsiteX1404" fmla="*/ 463021 w 4953000"/>
              <a:gd name="connsiteY1404" fmla="*/ 1198563 h 6858001"/>
              <a:gd name="connsiteX1405" fmla="*/ 472017 w 4953000"/>
              <a:gd name="connsiteY1405" fmla="*/ 1183746 h 6858001"/>
              <a:gd name="connsiteX1406" fmla="*/ 476779 w 4953000"/>
              <a:gd name="connsiteY1406" fmla="*/ 1176338 h 6858001"/>
              <a:gd name="connsiteX1407" fmla="*/ 480484 w 4953000"/>
              <a:gd name="connsiteY1407" fmla="*/ 1168401 h 6858001"/>
              <a:gd name="connsiteX1408" fmla="*/ 483659 w 4953000"/>
              <a:gd name="connsiteY1408" fmla="*/ 1160463 h 6858001"/>
              <a:gd name="connsiteX1409" fmla="*/ 486304 w 4953000"/>
              <a:gd name="connsiteY1409" fmla="*/ 1151996 h 6858001"/>
              <a:gd name="connsiteX1410" fmla="*/ 488421 w 4953000"/>
              <a:gd name="connsiteY1410" fmla="*/ 1143530 h 6858001"/>
              <a:gd name="connsiteX1411" fmla="*/ 488950 w 4953000"/>
              <a:gd name="connsiteY1411" fmla="*/ 1134534 h 6858001"/>
              <a:gd name="connsiteX1412" fmla="*/ 489479 w 4953000"/>
              <a:gd name="connsiteY1412" fmla="*/ 1125538 h 6858001"/>
              <a:gd name="connsiteX1413" fmla="*/ 489479 w 4953000"/>
              <a:gd name="connsiteY1413" fmla="*/ 1116542 h 6858001"/>
              <a:gd name="connsiteX1414" fmla="*/ 488950 w 4953000"/>
              <a:gd name="connsiteY1414" fmla="*/ 1107546 h 6858001"/>
              <a:gd name="connsiteX1415" fmla="*/ 487892 w 4953000"/>
              <a:gd name="connsiteY1415" fmla="*/ 1098021 h 6858001"/>
              <a:gd name="connsiteX1416" fmla="*/ 485775 w 4953000"/>
              <a:gd name="connsiteY1416" fmla="*/ 1088496 h 6858001"/>
              <a:gd name="connsiteX1417" fmla="*/ 483659 w 4953000"/>
              <a:gd name="connsiteY1417" fmla="*/ 1078442 h 6858001"/>
              <a:gd name="connsiteX1418" fmla="*/ 480484 w 4953000"/>
              <a:gd name="connsiteY1418" fmla="*/ 1068388 h 6858001"/>
              <a:gd name="connsiteX1419" fmla="*/ 477309 w 4953000"/>
              <a:gd name="connsiteY1419" fmla="*/ 1058863 h 6858001"/>
              <a:gd name="connsiteX1420" fmla="*/ 473604 w 4953000"/>
              <a:gd name="connsiteY1420" fmla="*/ 1048280 h 6858001"/>
              <a:gd name="connsiteX1421" fmla="*/ 468842 w 4953000"/>
              <a:gd name="connsiteY1421" fmla="*/ 1038226 h 6858001"/>
              <a:gd name="connsiteX1422" fmla="*/ 458788 w 4953000"/>
              <a:gd name="connsiteY1422" fmla="*/ 1017588 h 6858001"/>
              <a:gd name="connsiteX1423" fmla="*/ 447146 w 4953000"/>
              <a:gd name="connsiteY1423" fmla="*/ 996421 h 6858001"/>
              <a:gd name="connsiteX1424" fmla="*/ 433388 w 4953000"/>
              <a:gd name="connsiteY1424" fmla="*/ 975255 h 6858001"/>
              <a:gd name="connsiteX1425" fmla="*/ 418571 w 4953000"/>
              <a:gd name="connsiteY1425" fmla="*/ 953030 h 6858001"/>
              <a:gd name="connsiteX1426" fmla="*/ 402167 w 4953000"/>
              <a:gd name="connsiteY1426" fmla="*/ 931863 h 6858001"/>
              <a:gd name="connsiteX1427" fmla="*/ 384704 w 4953000"/>
              <a:gd name="connsiteY1427" fmla="*/ 910167 h 6858001"/>
              <a:gd name="connsiteX1428" fmla="*/ 366184 w 4953000"/>
              <a:gd name="connsiteY1428" fmla="*/ 888471 h 6858001"/>
              <a:gd name="connsiteX1429" fmla="*/ 346075 w 4953000"/>
              <a:gd name="connsiteY1429" fmla="*/ 867305 h 6858001"/>
              <a:gd name="connsiteX1430" fmla="*/ 325438 w 4953000"/>
              <a:gd name="connsiteY1430" fmla="*/ 846667 h 6858001"/>
              <a:gd name="connsiteX1431" fmla="*/ 304271 w 4953000"/>
              <a:gd name="connsiteY1431" fmla="*/ 826030 h 6858001"/>
              <a:gd name="connsiteX1432" fmla="*/ 282046 w 4953000"/>
              <a:gd name="connsiteY1432" fmla="*/ 805392 h 6858001"/>
              <a:gd name="connsiteX1433" fmla="*/ 259821 w 4953000"/>
              <a:gd name="connsiteY1433" fmla="*/ 786342 h 6858001"/>
              <a:gd name="connsiteX1434" fmla="*/ 237067 w 4953000"/>
              <a:gd name="connsiteY1434" fmla="*/ 766763 h 6858001"/>
              <a:gd name="connsiteX1435" fmla="*/ 213784 w 4953000"/>
              <a:gd name="connsiteY1435" fmla="*/ 748772 h 6858001"/>
              <a:gd name="connsiteX1436" fmla="*/ 191559 w 4953000"/>
              <a:gd name="connsiteY1436" fmla="*/ 731309 h 6858001"/>
              <a:gd name="connsiteX1437" fmla="*/ 168275 w 4953000"/>
              <a:gd name="connsiteY1437" fmla="*/ 714905 h 6858001"/>
              <a:gd name="connsiteX1438" fmla="*/ 144992 w 4953000"/>
              <a:gd name="connsiteY1438" fmla="*/ 698501 h 6858001"/>
              <a:gd name="connsiteX1439" fmla="*/ 122238 w 4953000"/>
              <a:gd name="connsiteY1439" fmla="*/ 684742 h 6858001"/>
              <a:gd name="connsiteX1440" fmla="*/ 100542 w 4953000"/>
              <a:gd name="connsiteY1440" fmla="*/ 670455 h 6858001"/>
              <a:gd name="connsiteX1441" fmla="*/ 78846 w 4953000"/>
              <a:gd name="connsiteY1441" fmla="*/ 658284 h 6858001"/>
              <a:gd name="connsiteX1442" fmla="*/ 57150 w 4953000"/>
              <a:gd name="connsiteY1442" fmla="*/ 647172 h 6858001"/>
              <a:gd name="connsiteX1443" fmla="*/ 37571 w 4953000"/>
              <a:gd name="connsiteY1443" fmla="*/ 637647 h 6858001"/>
              <a:gd name="connsiteX1444" fmla="*/ 17992 w 4953000"/>
              <a:gd name="connsiteY1444" fmla="*/ 629180 h 6858001"/>
              <a:gd name="connsiteX1445" fmla="*/ 0 w 4953000"/>
              <a:gd name="connsiteY1445" fmla="*/ 622301 h 6858001"/>
              <a:gd name="connsiteX1446" fmla="*/ 1168135 w 4953000"/>
              <a:gd name="connsiteY1446" fmla="*/ 92075 h 6858001"/>
              <a:gd name="connsiteX1447" fmla="*/ 1178159 w 4953000"/>
              <a:gd name="connsiteY1447" fmla="*/ 92075 h 6858001"/>
              <a:gd name="connsiteX1448" fmla="*/ 1187656 w 4953000"/>
              <a:gd name="connsiteY1448" fmla="*/ 92075 h 6858001"/>
              <a:gd name="connsiteX1449" fmla="*/ 1196626 w 4953000"/>
              <a:gd name="connsiteY1449" fmla="*/ 93660 h 6858001"/>
              <a:gd name="connsiteX1450" fmla="*/ 1206123 w 4953000"/>
              <a:gd name="connsiteY1450" fmla="*/ 95773 h 6858001"/>
              <a:gd name="connsiteX1451" fmla="*/ 1215092 w 4953000"/>
              <a:gd name="connsiteY1451" fmla="*/ 98943 h 6858001"/>
              <a:gd name="connsiteX1452" fmla="*/ 1224061 w 4953000"/>
              <a:gd name="connsiteY1452" fmla="*/ 103698 h 6858001"/>
              <a:gd name="connsiteX1453" fmla="*/ 1232503 w 4953000"/>
              <a:gd name="connsiteY1453" fmla="*/ 108453 h 6858001"/>
              <a:gd name="connsiteX1454" fmla="*/ 1240945 w 4953000"/>
              <a:gd name="connsiteY1454" fmla="*/ 114264 h 6858001"/>
              <a:gd name="connsiteX1455" fmla="*/ 1247276 w 4953000"/>
              <a:gd name="connsiteY1455" fmla="*/ 121132 h 6858001"/>
              <a:gd name="connsiteX1456" fmla="*/ 1263104 w 4953000"/>
              <a:gd name="connsiteY1456" fmla="*/ 134868 h 6858001"/>
              <a:gd name="connsiteX1457" fmla="*/ 1285792 w 4953000"/>
              <a:gd name="connsiteY1457" fmla="*/ 157056 h 6858001"/>
              <a:gd name="connsiteX1458" fmla="*/ 1298454 w 4953000"/>
              <a:gd name="connsiteY1458" fmla="*/ 169736 h 6858001"/>
              <a:gd name="connsiteX1459" fmla="*/ 1312700 w 4953000"/>
              <a:gd name="connsiteY1459" fmla="*/ 185057 h 6858001"/>
              <a:gd name="connsiteX1460" fmla="*/ 1328001 w 4953000"/>
              <a:gd name="connsiteY1460" fmla="*/ 201962 h 6858001"/>
              <a:gd name="connsiteX1461" fmla="*/ 1343829 w 4953000"/>
              <a:gd name="connsiteY1461" fmla="*/ 219925 h 6858001"/>
              <a:gd name="connsiteX1462" fmla="*/ 1359657 w 4953000"/>
              <a:gd name="connsiteY1462" fmla="*/ 239472 h 6858001"/>
              <a:gd name="connsiteX1463" fmla="*/ 1376013 w 4953000"/>
              <a:gd name="connsiteY1463" fmla="*/ 260604 h 6858001"/>
              <a:gd name="connsiteX1464" fmla="*/ 1391841 w 4953000"/>
              <a:gd name="connsiteY1464" fmla="*/ 282264 h 6858001"/>
              <a:gd name="connsiteX1465" fmla="*/ 1407142 w 4953000"/>
              <a:gd name="connsiteY1465" fmla="*/ 305510 h 6858001"/>
              <a:gd name="connsiteX1466" fmla="*/ 1422443 w 4953000"/>
              <a:gd name="connsiteY1466" fmla="*/ 329812 h 6858001"/>
              <a:gd name="connsiteX1467" fmla="*/ 1436688 w 4953000"/>
              <a:gd name="connsiteY1467" fmla="*/ 355170 h 6858001"/>
              <a:gd name="connsiteX1468" fmla="*/ 1412418 w 4953000"/>
              <a:gd name="connsiteY1468" fmla="*/ 365208 h 6858001"/>
              <a:gd name="connsiteX1469" fmla="*/ 1388148 w 4953000"/>
              <a:gd name="connsiteY1469" fmla="*/ 374718 h 6858001"/>
              <a:gd name="connsiteX1470" fmla="*/ 1363350 w 4953000"/>
              <a:gd name="connsiteY1470" fmla="*/ 383170 h 6858001"/>
              <a:gd name="connsiteX1471" fmla="*/ 1339080 w 4953000"/>
              <a:gd name="connsiteY1471" fmla="*/ 391623 h 6858001"/>
              <a:gd name="connsiteX1472" fmla="*/ 1314810 w 4953000"/>
              <a:gd name="connsiteY1472" fmla="*/ 398491 h 6858001"/>
              <a:gd name="connsiteX1473" fmla="*/ 1290540 w 4953000"/>
              <a:gd name="connsiteY1473" fmla="*/ 405359 h 6858001"/>
              <a:gd name="connsiteX1474" fmla="*/ 1266798 w 4953000"/>
              <a:gd name="connsiteY1474" fmla="*/ 411170 h 6858001"/>
              <a:gd name="connsiteX1475" fmla="*/ 1243055 w 4953000"/>
              <a:gd name="connsiteY1475" fmla="*/ 415925 h 6858001"/>
              <a:gd name="connsiteX1476" fmla="*/ 1232503 w 4953000"/>
              <a:gd name="connsiteY1476" fmla="*/ 400076 h 6858001"/>
              <a:gd name="connsiteX1477" fmla="*/ 1221423 w 4953000"/>
              <a:gd name="connsiteY1477" fmla="*/ 385284 h 6858001"/>
              <a:gd name="connsiteX1478" fmla="*/ 1210871 w 4953000"/>
              <a:gd name="connsiteY1478" fmla="*/ 370491 h 6858001"/>
              <a:gd name="connsiteX1479" fmla="*/ 1199791 w 4953000"/>
              <a:gd name="connsiteY1479" fmla="*/ 356755 h 6858001"/>
              <a:gd name="connsiteX1480" fmla="*/ 1178159 w 4953000"/>
              <a:gd name="connsiteY1480" fmla="*/ 331397 h 6858001"/>
              <a:gd name="connsiteX1481" fmla="*/ 1158110 w 4953000"/>
              <a:gd name="connsiteY1481" fmla="*/ 309736 h 6858001"/>
              <a:gd name="connsiteX1482" fmla="*/ 1140699 w 4953000"/>
              <a:gd name="connsiteY1482" fmla="*/ 291774 h 6858001"/>
              <a:gd name="connsiteX1483" fmla="*/ 1126453 w 4953000"/>
              <a:gd name="connsiteY1483" fmla="*/ 278566 h 6858001"/>
              <a:gd name="connsiteX1484" fmla="*/ 1113791 w 4953000"/>
              <a:gd name="connsiteY1484" fmla="*/ 266944 h 6858001"/>
              <a:gd name="connsiteX1485" fmla="*/ 1105877 w 4953000"/>
              <a:gd name="connsiteY1485" fmla="*/ 260604 h 6858001"/>
              <a:gd name="connsiteX1486" fmla="*/ 1099545 w 4953000"/>
              <a:gd name="connsiteY1486" fmla="*/ 252679 h 6858001"/>
              <a:gd name="connsiteX1487" fmla="*/ 1093742 w 4953000"/>
              <a:gd name="connsiteY1487" fmla="*/ 245283 h 6858001"/>
              <a:gd name="connsiteX1488" fmla="*/ 1088465 w 4953000"/>
              <a:gd name="connsiteY1488" fmla="*/ 235774 h 6858001"/>
              <a:gd name="connsiteX1489" fmla="*/ 1084772 w 4953000"/>
              <a:gd name="connsiteY1489" fmla="*/ 227849 h 6858001"/>
              <a:gd name="connsiteX1490" fmla="*/ 1081607 w 4953000"/>
              <a:gd name="connsiteY1490" fmla="*/ 218868 h 6858001"/>
              <a:gd name="connsiteX1491" fmla="*/ 1079496 w 4953000"/>
              <a:gd name="connsiteY1491" fmla="*/ 208830 h 6858001"/>
              <a:gd name="connsiteX1492" fmla="*/ 1078441 w 4953000"/>
              <a:gd name="connsiteY1492" fmla="*/ 199849 h 6858001"/>
              <a:gd name="connsiteX1493" fmla="*/ 1077913 w 4953000"/>
              <a:gd name="connsiteY1493" fmla="*/ 190340 h 6858001"/>
              <a:gd name="connsiteX1494" fmla="*/ 1078441 w 4953000"/>
              <a:gd name="connsiteY1494" fmla="*/ 180830 h 6858001"/>
              <a:gd name="connsiteX1495" fmla="*/ 1080024 w 4953000"/>
              <a:gd name="connsiteY1495" fmla="*/ 171321 h 6858001"/>
              <a:gd name="connsiteX1496" fmla="*/ 1082134 w 4953000"/>
              <a:gd name="connsiteY1496" fmla="*/ 161811 h 6858001"/>
              <a:gd name="connsiteX1497" fmla="*/ 1085300 w 4953000"/>
              <a:gd name="connsiteY1497" fmla="*/ 152830 h 6858001"/>
              <a:gd name="connsiteX1498" fmla="*/ 1090048 w 4953000"/>
              <a:gd name="connsiteY1498" fmla="*/ 143849 h 6858001"/>
              <a:gd name="connsiteX1499" fmla="*/ 1095324 w 4953000"/>
              <a:gd name="connsiteY1499" fmla="*/ 135924 h 6858001"/>
              <a:gd name="connsiteX1500" fmla="*/ 1100600 w 4953000"/>
              <a:gd name="connsiteY1500" fmla="*/ 127472 h 6858001"/>
              <a:gd name="connsiteX1501" fmla="*/ 1107987 w 4953000"/>
              <a:gd name="connsiteY1501" fmla="*/ 119547 h 6858001"/>
              <a:gd name="connsiteX1502" fmla="*/ 1115374 w 4953000"/>
              <a:gd name="connsiteY1502" fmla="*/ 113207 h 6858001"/>
              <a:gd name="connsiteX1503" fmla="*/ 1123288 w 4953000"/>
              <a:gd name="connsiteY1503" fmla="*/ 107396 h 6858001"/>
              <a:gd name="connsiteX1504" fmla="*/ 1131729 w 4953000"/>
              <a:gd name="connsiteY1504" fmla="*/ 103170 h 6858001"/>
              <a:gd name="connsiteX1505" fmla="*/ 1140699 w 4953000"/>
              <a:gd name="connsiteY1505" fmla="*/ 98415 h 6858001"/>
              <a:gd name="connsiteX1506" fmla="*/ 1149668 w 4953000"/>
              <a:gd name="connsiteY1506" fmla="*/ 95773 h 6858001"/>
              <a:gd name="connsiteX1507" fmla="*/ 1158638 w 4953000"/>
              <a:gd name="connsiteY1507" fmla="*/ 93132 h 6858001"/>
              <a:gd name="connsiteX1508" fmla="*/ 2004357 w 4953000"/>
              <a:gd name="connsiteY1508" fmla="*/ 0 h 6858001"/>
              <a:gd name="connsiteX1509" fmla="*/ 2010181 w 4953000"/>
              <a:gd name="connsiteY1509" fmla="*/ 8469 h 6858001"/>
              <a:gd name="connsiteX1510" fmla="*/ 2026063 w 4953000"/>
              <a:gd name="connsiteY1510" fmla="*/ 33345 h 6858001"/>
              <a:gd name="connsiteX1511" fmla="*/ 2050415 w 4953000"/>
              <a:gd name="connsiteY1511" fmla="*/ 71982 h 6858001"/>
              <a:gd name="connsiteX1512" fmla="*/ 2064709 w 4953000"/>
              <a:gd name="connsiteY1512" fmla="*/ 96858 h 6858001"/>
              <a:gd name="connsiteX1513" fmla="*/ 2080062 w 4953000"/>
              <a:gd name="connsiteY1513" fmla="*/ 124380 h 6858001"/>
              <a:gd name="connsiteX1514" fmla="*/ 2097003 w 4953000"/>
              <a:gd name="connsiteY1514" fmla="*/ 154549 h 6858001"/>
              <a:gd name="connsiteX1515" fmla="*/ 2114473 w 4953000"/>
              <a:gd name="connsiteY1515" fmla="*/ 187364 h 6858001"/>
              <a:gd name="connsiteX1516" fmla="*/ 2130885 w 4953000"/>
              <a:gd name="connsiteY1516" fmla="*/ 222826 h 6858001"/>
              <a:gd name="connsiteX1517" fmla="*/ 2148355 w 4953000"/>
              <a:gd name="connsiteY1517" fmla="*/ 260404 h 6858001"/>
              <a:gd name="connsiteX1518" fmla="*/ 2165826 w 4953000"/>
              <a:gd name="connsiteY1518" fmla="*/ 299571 h 6858001"/>
              <a:gd name="connsiteX1519" fmla="*/ 2182767 w 4953000"/>
              <a:gd name="connsiteY1519" fmla="*/ 340854 h 6858001"/>
              <a:gd name="connsiteX1520" fmla="*/ 2198119 w 4953000"/>
              <a:gd name="connsiteY1520" fmla="*/ 383197 h 6858001"/>
              <a:gd name="connsiteX1521" fmla="*/ 2206061 w 4953000"/>
              <a:gd name="connsiteY1521" fmla="*/ 405426 h 6858001"/>
              <a:gd name="connsiteX1522" fmla="*/ 2212943 w 4953000"/>
              <a:gd name="connsiteY1522" fmla="*/ 427656 h 6858001"/>
              <a:gd name="connsiteX1523" fmla="*/ 2239943 w 4953000"/>
              <a:gd name="connsiteY1523" fmla="*/ 512340 h 6858001"/>
              <a:gd name="connsiteX1524" fmla="*/ 2253178 w 4953000"/>
              <a:gd name="connsiteY1524" fmla="*/ 549919 h 6858001"/>
              <a:gd name="connsiteX1525" fmla="*/ 2265354 w 4953000"/>
              <a:gd name="connsiteY1525" fmla="*/ 585380 h 6858001"/>
              <a:gd name="connsiteX1526" fmla="*/ 2278060 w 4953000"/>
              <a:gd name="connsiteY1526" fmla="*/ 618196 h 6858001"/>
              <a:gd name="connsiteX1527" fmla="*/ 2290236 w 4953000"/>
              <a:gd name="connsiteY1527" fmla="*/ 648893 h 6858001"/>
              <a:gd name="connsiteX1528" fmla="*/ 2302412 w 4953000"/>
              <a:gd name="connsiteY1528" fmla="*/ 676416 h 6858001"/>
              <a:gd name="connsiteX1529" fmla="*/ 2314589 w 4953000"/>
              <a:gd name="connsiteY1529" fmla="*/ 700763 h 6858001"/>
              <a:gd name="connsiteX1530" fmla="*/ 2321471 w 4953000"/>
              <a:gd name="connsiteY1530" fmla="*/ 711877 h 6858001"/>
              <a:gd name="connsiteX1531" fmla="*/ 2327824 w 4953000"/>
              <a:gd name="connsiteY1531" fmla="*/ 721934 h 6858001"/>
              <a:gd name="connsiteX1532" fmla="*/ 2334177 w 4953000"/>
              <a:gd name="connsiteY1532" fmla="*/ 731990 h 6858001"/>
              <a:gd name="connsiteX1533" fmla="*/ 2340529 w 4953000"/>
              <a:gd name="connsiteY1533" fmla="*/ 740988 h 6858001"/>
              <a:gd name="connsiteX1534" fmla="*/ 2347941 w 4953000"/>
              <a:gd name="connsiteY1534" fmla="*/ 749456 h 6858001"/>
              <a:gd name="connsiteX1535" fmla="*/ 2354294 w 4953000"/>
              <a:gd name="connsiteY1535" fmla="*/ 756866 h 6858001"/>
              <a:gd name="connsiteX1536" fmla="*/ 2361176 w 4953000"/>
              <a:gd name="connsiteY1536" fmla="*/ 763217 h 6858001"/>
              <a:gd name="connsiteX1537" fmla="*/ 2368059 w 4953000"/>
              <a:gd name="connsiteY1537" fmla="*/ 769569 h 6858001"/>
              <a:gd name="connsiteX1538" fmla="*/ 2375470 w 4953000"/>
              <a:gd name="connsiteY1538" fmla="*/ 774861 h 6858001"/>
              <a:gd name="connsiteX1539" fmla="*/ 2382882 w 4953000"/>
              <a:gd name="connsiteY1539" fmla="*/ 779625 h 6858001"/>
              <a:gd name="connsiteX1540" fmla="*/ 2390823 w 4953000"/>
              <a:gd name="connsiteY1540" fmla="*/ 783330 h 6858001"/>
              <a:gd name="connsiteX1541" fmla="*/ 2398764 w 4953000"/>
              <a:gd name="connsiteY1541" fmla="*/ 786505 h 6858001"/>
              <a:gd name="connsiteX1542" fmla="*/ 2406176 w 4953000"/>
              <a:gd name="connsiteY1542" fmla="*/ 788623 h 6858001"/>
              <a:gd name="connsiteX1543" fmla="*/ 2414646 w 4953000"/>
              <a:gd name="connsiteY1543" fmla="*/ 789681 h 6858001"/>
              <a:gd name="connsiteX1544" fmla="*/ 2423117 w 4953000"/>
              <a:gd name="connsiteY1544" fmla="*/ 791269 h 6858001"/>
              <a:gd name="connsiteX1545" fmla="*/ 2432117 w 4953000"/>
              <a:gd name="connsiteY1545" fmla="*/ 790210 h 6858001"/>
              <a:gd name="connsiteX1546" fmla="*/ 2440587 w 4953000"/>
              <a:gd name="connsiteY1546" fmla="*/ 789681 h 6858001"/>
              <a:gd name="connsiteX1547" fmla="*/ 2449058 w 4953000"/>
              <a:gd name="connsiteY1547" fmla="*/ 788623 h 6858001"/>
              <a:gd name="connsiteX1548" fmla="*/ 2456469 w 4953000"/>
              <a:gd name="connsiteY1548" fmla="*/ 785976 h 6858001"/>
              <a:gd name="connsiteX1549" fmla="*/ 2463881 w 4953000"/>
              <a:gd name="connsiteY1549" fmla="*/ 783330 h 6858001"/>
              <a:gd name="connsiteX1550" fmla="*/ 2470763 w 4953000"/>
              <a:gd name="connsiteY1550" fmla="*/ 780154 h 6858001"/>
              <a:gd name="connsiteX1551" fmla="*/ 2477116 w 4953000"/>
              <a:gd name="connsiteY1551" fmla="*/ 775391 h 6858001"/>
              <a:gd name="connsiteX1552" fmla="*/ 2482939 w 4953000"/>
              <a:gd name="connsiteY1552" fmla="*/ 771156 h 6858001"/>
              <a:gd name="connsiteX1553" fmla="*/ 2488763 w 4953000"/>
              <a:gd name="connsiteY1553" fmla="*/ 765864 h 6858001"/>
              <a:gd name="connsiteX1554" fmla="*/ 2494057 w 4953000"/>
              <a:gd name="connsiteY1554" fmla="*/ 759512 h 6858001"/>
              <a:gd name="connsiteX1555" fmla="*/ 2499351 w 4953000"/>
              <a:gd name="connsiteY1555" fmla="*/ 753161 h 6858001"/>
              <a:gd name="connsiteX1556" fmla="*/ 2503586 w 4953000"/>
              <a:gd name="connsiteY1556" fmla="*/ 745751 h 6858001"/>
              <a:gd name="connsiteX1557" fmla="*/ 2508351 w 4953000"/>
              <a:gd name="connsiteY1557" fmla="*/ 738341 h 6858001"/>
              <a:gd name="connsiteX1558" fmla="*/ 2512057 w 4953000"/>
              <a:gd name="connsiteY1558" fmla="*/ 730402 h 6858001"/>
              <a:gd name="connsiteX1559" fmla="*/ 2515763 w 4953000"/>
              <a:gd name="connsiteY1559" fmla="*/ 721404 h 6858001"/>
              <a:gd name="connsiteX1560" fmla="*/ 2518939 w 4953000"/>
              <a:gd name="connsiteY1560" fmla="*/ 712407 h 6858001"/>
              <a:gd name="connsiteX1561" fmla="*/ 2522115 w 4953000"/>
              <a:gd name="connsiteY1561" fmla="*/ 702350 h 6858001"/>
              <a:gd name="connsiteX1562" fmla="*/ 2527410 w 4953000"/>
              <a:gd name="connsiteY1562" fmla="*/ 681709 h 6858001"/>
              <a:gd name="connsiteX1563" fmla="*/ 2531115 w 4953000"/>
              <a:gd name="connsiteY1563" fmla="*/ 658420 h 6858001"/>
              <a:gd name="connsiteX1564" fmla="*/ 2535351 w 4953000"/>
              <a:gd name="connsiteY1564" fmla="*/ 634074 h 6858001"/>
              <a:gd name="connsiteX1565" fmla="*/ 2537998 w 4953000"/>
              <a:gd name="connsiteY1565" fmla="*/ 607610 h 6858001"/>
              <a:gd name="connsiteX1566" fmla="*/ 2539057 w 4953000"/>
              <a:gd name="connsiteY1566" fmla="*/ 579558 h 6858001"/>
              <a:gd name="connsiteX1567" fmla="*/ 2540645 w 4953000"/>
              <a:gd name="connsiteY1567" fmla="*/ 549919 h 6858001"/>
              <a:gd name="connsiteX1568" fmla="*/ 2541174 w 4953000"/>
              <a:gd name="connsiteY1568" fmla="*/ 519221 h 6858001"/>
              <a:gd name="connsiteX1569" fmla="*/ 2541174 w 4953000"/>
              <a:gd name="connsiteY1569" fmla="*/ 487464 h 6858001"/>
              <a:gd name="connsiteX1570" fmla="*/ 2542233 w 4953000"/>
              <a:gd name="connsiteY1570" fmla="*/ 454120 h 6858001"/>
              <a:gd name="connsiteX1571" fmla="*/ 2544351 w 4953000"/>
              <a:gd name="connsiteY1571" fmla="*/ 418658 h 6858001"/>
              <a:gd name="connsiteX1572" fmla="*/ 2547527 w 4953000"/>
              <a:gd name="connsiteY1572" fmla="*/ 383197 h 6858001"/>
              <a:gd name="connsiteX1573" fmla="*/ 2551233 w 4953000"/>
              <a:gd name="connsiteY1573" fmla="*/ 347206 h 6858001"/>
              <a:gd name="connsiteX1574" fmla="*/ 2556527 w 4953000"/>
              <a:gd name="connsiteY1574" fmla="*/ 311215 h 6858001"/>
              <a:gd name="connsiteX1575" fmla="*/ 2561821 w 4953000"/>
              <a:gd name="connsiteY1575" fmla="*/ 275753 h 6858001"/>
              <a:gd name="connsiteX1576" fmla="*/ 2567644 w 4953000"/>
              <a:gd name="connsiteY1576" fmla="*/ 240821 h 6858001"/>
              <a:gd name="connsiteX1577" fmla="*/ 2573997 w 4953000"/>
              <a:gd name="connsiteY1577" fmla="*/ 208006 h 6858001"/>
              <a:gd name="connsiteX1578" fmla="*/ 2585644 w 4953000"/>
              <a:gd name="connsiteY1578" fmla="*/ 148727 h 6858001"/>
              <a:gd name="connsiteX1579" fmla="*/ 2595703 w 4953000"/>
              <a:gd name="connsiteY1579" fmla="*/ 101621 h 6858001"/>
              <a:gd name="connsiteX1580" fmla="*/ 2606291 w 4953000"/>
              <a:gd name="connsiteY1580" fmla="*/ 59808 h 6858001"/>
              <a:gd name="connsiteX1581" fmla="*/ 2884758 w 4953000"/>
              <a:gd name="connsiteY1581" fmla="*/ 124380 h 6858001"/>
              <a:gd name="connsiteX1582" fmla="*/ 2877347 w 4953000"/>
              <a:gd name="connsiteY1582" fmla="*/ 144493 h 6858001"/>
              <a:gd name="connsiteX1583" fmla="*/ 2869935 w 4953000"/>
              <a:gd name="connsiteY1583" fmla="*/ 168310 h 6858001"/>
              <a:gd name="connsiteX1584" fmla="*/ 2859876 w 4953000"/>
              <a:gd name="connsiteY1584" fmla="*/ 199008 h 6858001"/>
              <a:gd name="connsiteX1585" fmla="*/ 2848229 w 4953000"/>
              <a:gd name="connsiteY1585" fmla="*/ 237116 h 6858001"/>
              <a:gd name="connsiteX1586" fmla="*/ 2836053 w 4953000"/>
              <a:gd name="connsiteY1586" fmla="*/ 279988 h 6858001"/>
              <a:gd name="connsiteX1587" fmla="*/ 2823877 w 4953000"/>
              <a:gd name="connsiteY1587" fmla="*/ 328152 h 6858001"/>
              <a:gd name="connsiteX1588" fmla="*/ 2818053 w 4953000"/>
              <a:gd name="connsiteY1588" fmla="*/ 353028 h 6858001"/>
              <a:gd name="connsiteX1589" fmla="*/ 2812230 w 4953000"/>
              <a:gd name="connsiteY1589" fmla="*/ 379492 h 6858001"/>
              <a:gd name="connsiteX1590" fmla="*/ 2807465 w 4953000"/>
              <a:gd name="connsiteY1590" fmla="*/ 405955 h 6858001"/>
              <a:gd name="connsiteX1591" fmla="*/ 2802171 w 4953000"/>
              <a:gd name="connsiteY1591" fmla="*/ 432949 h 6858001"/>
              <a:gd name="connsiteX1592" fmla="*/ 2797406 w 4953000"/>
              <a:gd name="connsiteY1592" fmla="*/ 460471 h 6858001"/>
              <a:gd name="connsiteX1593" fmla="*/ 2793171 w 4953000"/>
              <a:gd name="connsiteY1593" fmla="*/ 488523 h 6858001"/>
              <a:gd name="connsiteX1594" fmla="*/ 2789995 w 4953000"/>
              <a:gd name="connsiteY1594" fmla="*/ 516045 h 6858001"/>
              <a:gd name="connsiteX1595" fmla="*/ 2787348 w 4953000"/>
              <a:gd name="connsiteY1595" fmla="*/ 543567 h 6858001"/>
              <a:gd name="connsiteX1596" fmla="*/ 2785230 w 4953000"/>
              <a:gd name="connsiteY1596" fmla="*/ 571619 h 6858001"/>
              <a:gd name="connsiteX1597" fmla="*/ 2784171 w 4953000"/>
              <a:gd name="connsiteY1597" fmla="*/ 598612 h 6858001"/>
              <a:gd name="connsiteX1598" fmla="*/ 2784171 w 4953000"/>
              <a:gd name="connsiteY1598" fmla="*/ 625605 h 6858001"/>
              <a:gd name="connsiteX1599" fmla="*/ 2784701 w 4953000"/>
              <a:gd name="connsiteY1599" fmla="*/ 652069 h 6858001"/>
              <a:gd name="connsiteX1600" fmla="*/ 2786818 w 4953000"/>
              <a:gd name="connsiteY1600" fmla="*/ 677474 h 6858001"/>
              <a:gd name="connsiteX1601" fmla="*/ 2788936 w 4953000"/>
              <a:gd name="connsiteY1601" fmla="*/ 702350 h 6858001"/>
              <a:gd name="connsiteX1602" fmla="*/ 2793701 w 4953000"/>
              <a:gd name="connsiteY1602" fmla="*/ 726168 h 6858001"/>
              <a:gd name="connsiteX1603" fmla="*/ 2796348 w 4953000"/>
              <a:gd name="connsiteY1603" fmla="*/ 737812 h 6858001"/>
              <a:gd name="connsiteX1604" fmla="*/ 2799524 w 4953000"/>
              <a:gd name="connsiteY1604" fmla="*/ 749456 h 6858001"/>
              <a:gd name="connsiteX1605" fmla="*/ 2802701 w 4953000"/>
              <a:gd name="connsiteY1605" fmla="*/ 760042 h 6858001"/>
              <a:gd name="connsiteX1606" fmla="*/ 2806406 w 4953000"/>
              <a:gd name="connsiteY1606" fmla="*/ 770627 h 6858001"/>
              <a:gd name="connsiteX1607" fmla="*/ 2810641 w 4953000"/>
              <a:gd name="connsiteY1607" fmla="*/ 780683 h 6858001"/>
              <a:gd name="connsiteX1608" fmla="*/ 2814877 w 4953000"/>
              <a:gd name="connsiteY1608" fmla="*/ 791269 h 6858001"/>
              <a:gd name="connsiteX1609" fmla="*/ 2820171 w 4953000"/>
              <a:gd name="connsiteY1609" fmla="*/ 800267 h 6858001"/>
              <a:gd name="connsiteX1610" fmla="*/ 2825465 w 4953000"/>
              <a:gd name="connsiteY1610" fmla="*/ 809794 h 6858001"/>
              <a:gd name="connsiteX1611" fmla="*/ 2831818 w 4953000"/>
              <a:gd name="connsiteY1611" fmla="*/ 818791 h 6858001"/>
              <a:gd name="connsiteX1612" fmla="*/ 2838171 w 4953000"/>
              <a:gd name="connsiteY1612" fmla="*/ 828318 h 6858001"/>
              <a:gd name="connsiteX1613" fmla="*/ 2845053 w 4953000"/>
              <a:gd name="connsiteY1613" fmla="*/ 837316 h 6858001"/>
              <a:gd name="connsiteX1614" fmla="*/ 2853523 w 4953000"/>
              <a:gd name="connsiteY1614" fmla="*/ 846314 h 6858001"/>
              <a:gd name="connsiteX1615" fmla="*/ 2870464 w 4953000"/>
              <a:gd name="connsiteY1615" fmla="*/ 864309 h 6858001"/>
              <a:gd name="connsiteX1616" fmla="*/ 2889523 w 4953000"/>
              <a:gd name="connsiteY1616" fmla="*/ 883363 h 6858001"/>
              <a:gd name="connsiteX1617" fmla="*/ 2910170 w 4953000"/>
              <a:gd name="connsiteY1617" fmla="*/ 901359 h 6858001"/>
              <a:gd name="connsiteX1618" fmla="*/ 2932405 w 4953000"/>
              <a:gd name="connsiteY1618" fmla="*/ 919354 h 6858001"/>
              <a:gd name="connsiteX1619" fmla="*/ 2956228 w 4953000"/>
              <a:gd name="connsiteY1619" fmla="*/ 937879 h 6858001"/>
              <a:gd name="connsiteX1620" fmla="*/ 3007051 w 4953000"/>
              <a:gd name="connsiteY1620" fmla="*/ 977045 h 6858001"/>
              <a:gd name="connsiteX1621" fmla="*/ 3060521 w 4953000"/>
              <a:gd name="connsiteY1621" fmla="*/ 1018329 h 6858001"/>
              <a:gd name="connsiteX1622" fmla="*/ 3088050 w 4953000"/>
              <a:gd name="connsiteY1622" fmla="*/ 1040558 h 6858001"/>
              <a:gd name="connsiteX1623" fmla="*/ 3116109 w 4953000"/>
              <a:gd name="connsiteY1623" fmla="*/ 1063317 h 6858001"/>
              <a:gd name="connsiteX1624" fmla="*/ 3144167 w 4953000"/>
              <a:gd name="connsiteY1624" fmla="*/ 1087664 h 6858001"/>
              <a:gd name="connsiteX1625" fmla="*/ 3172225 w 4953000"/>
              <a:gd name="connsiteY1625" fmla="*/ 1112540 h 6858001"/>
              <a:gd name="connsiteX1626" fmla="*/ 3199755 w 4953000"/>
              <a:gd name="connsiteY1626" fmla="*/ 1139004 h 6858001"/>
              <a:gd name="connsiteX1627" fmla="*/ 3226754 w 4953000"/>
              <a:gd name="connsiteY1627" fmla="*/ 1166526 h 6858001"/>
              <a:gd name="connsiteX1628" fmla="*/ 3240519 w 4953000"/>
              <a:gd name="connsiteY1628" fmla="*/ 1181346 h 6858001"/>
              <a:gd name="connsiteX1629" fmla="*/ 3253225 w 4953000"/>
              <a:gd name="connsiteY1629" fmla="*/ 1196166 h 6858001"/>
              <a:gd name="connsiteX1630" fmla="*/ 3265930 w 4953000"/>
              <a:gd name="connsiteY1630" fmla="*/ 1211515 h 6858001"/>
              <a:gd name="connsiteX1631" fmla="*/ 3279165 w 4953000"/>
              <a:gd name="connsiteY1631" fmla="*/ 1227393 h 6858001"/>
              <a:gd name="connsiteX1632" fmla="*/ 3291342 w 4953000"/>
              <a:gd name="connsiteY1632" fmla="*/ 1243271 h 6858001"/>
              <a:gd name="connsiteX1633" fmla="*/ 3303518 w 4953000"/>
              <a:gd name="connsiteY1633" fmla="*/ 1260208 h 6858001"/>
              <a:gd name="connsiteX1634" fmla="*/ 3315694 w 4953000"/>
              <a:gd name="connsiteY1634" fmla="*/ 1277674 h 6858001"/>
              <a:gd name="connsiteX1635" fmla="*/ 3327341 w 4953000"/>
              <a:gd name="connsiteY1635" fmla="*/ 1294611 h 6858001"/>
              <a:gd name="connsiteX1636" fmla="*/ 3338459 w 4953000"/>
              <a:gd name="connsiteY1636" fmla="*/ 1313136 h 6858001"/>
              <a:gd name="connsiteX1637" fmla="*/ 3349047 w 4953000"/>
              <a:gd name="connsiteY1637" fmla="*/ 1331661 h 6858001"/>
              <a:gd name="connsiteX1638" fmla="*/ 3359635 w 4953000"/>
              <a:gd name="connsiteY1638" fmla="*/ 1350715 h 6858001"/>
              <a:gd name="connsiteX1639" fmla="*/ 3369694 w 4953000"/>
              <a:gd name="connsiteY1639" fmla="*/ 1370298 h 6858001"/>
              <a:gd name="connsiteX1640" fmla="*/ 3379753 w 4953000"/>
              <a:gd name="connsiteY1640" fmla="*/ 1390940 h 6858001"/>
              <a:gd name="connsiteX1641" fmla="*/ 3388752 w 4953000"/>
              <a:gd name="connsiteY1641" fmla="*/ 1411581 h 6858001"/>
              <a:gd name="connsiteX1642" fmla="*/ 3397752 w 4953000"/>
              <a:gd name="connsiteY1642" fmla="*/ 1432752 h 6858001"/>
              <a:gd name="connsiteX1643" fmla="*/ 3406223 w 4953000"/>
              <a:gd name="connsiteY1643" fmla="*/ 1454453 h 6858001"/>
              <a:gd name="connsiteX1644" fmla="*/ 3413634 w 4953000"/>
              <a:gd name="connsiteY1644" fmla="*/ 1477212 h 6858001"/>
              <a:gd name="connsiteX1645" fmla="*/ 3421046 w 4953000"/>
              <a:gd name="connsiteY1645" fmla="*/ 1500500 h 6858001"/>
              <a:gd name="connsiteX1646" fmla="*/ 3427399 w 4953000"/>
              <a:gd name="connsiteY1646" fmla="*/ 1524317 h 6858001"/>
              <a:gd name="connsiteX1647" fmla="*/ 3433222 w 4953000"/>
              <a:gd name="connsiteY1647" fmla="*/ 1548664 h 6858001"/>
              <a:gd name="connsiteX1648" fmla="*/ 3439046 w 4953000"/>
              <a:gd name="connsiteY1648" fmla="*/ 1573540 h 6858001"/>
              <a:gd name="connsiteX1649" fmla="*/ 3443281 w 4953000"/>
              <a:gd name="connsiteY1649" fmla="*/ 1599475 h 6858001"/>
              <a:gd name="connsiteX1650" fmla="*/ 3447516 w 4953000"/>
              <a:gd name="connsiteY1650" fmla="*/ 1625938 h 6858001"/>
              <a:gd name="connsiteX1651" fmla="*/ 3451222 w 4953000"/>
              <a:gd name="connsiteY1651" fmla="*/ 1652932 h 6858001"/>
              <a:gd name="connsiteX1652" fmla="*/ 3453869 w 4953000"/>
              <a:gd name="connsiteY1652" fmla="*/ 1680454 h 6858001"/>
              <a:gd name="connsiteX1653" fmla="*/ 3455457 w 4953000"/>
              <a:gd name="connsiteY1653" fmla="*/ 1709564 h 6858001"/>
              <a:gd name="connsiteX1654" fmla="*/ 3457045 w 4953000"/>
              <a:gd name="connsiteY1654" fmla="*/ 1738674 h 6858001"/>
              <a:gd name="connsiteX1655" fmla="*/ 3457575 w 4953000"/>
              <a:gd name="connsiteY1655" fmla="*/ 1768843 h 6858001"/>
              <a:gd name="connsiteX1656" fmla="*/ 3419987 w 4953000"/>
              <a:gd name="connsiteY1656" fmla="*/ 1769373 h 6858001"/>
              <a:gd name="connsiteX1657" fmla="*/ 3383458 w 4953000"/>
              <a:gd name="connsiteY1657" fmla="*/ 1770960 h 6858001"/>
              <a:gd name="connsiteX1658" fmla="*/ 3347459 w 4953000"/>
              <a:gd name="connsiteY1658" fmla="*/ 1773077 h 6858001"/>
              <a:gd name="connsiteX1659" fmla="*/ 3312518 w 4953000"/>
              <a:gd name="connsiteY1659" fmla="*/ 1776253 h 6858001"/>
              <a:gd name="connsiteX1660" fmla="*/ 3268577 w 4953000"/>
              <a:gd name="connsiteY1660" fmla="*/ 1779958 h 6858001"/>
              <a:gd name="connsiteX1661" fmla="*/ 3229931 w 4953000"/>
              <a:gd name="connsiteY1661" fmla="*/ 1782075 h 6858001"/>
              <a:gd name="connsiteX1662" fmla="*/ 3194461 w 4953000"/>
              <a:gd name="connsiteY1662" fmla="*/ 1782604 h 6858001"/>
              <a:gd name="connsiteX1663" fmla="*/ 3163755 w 4953000"/>
              <a:gd name="connsiteY1663" fmla="*/ 1781017 h 6858001"/>
              <a:gd name="connsiteX1664" fmla="*/ 3136755 w 4953000"/>
              <a:gd name="connsiteY1664" fmla="*/ 1779429 h 6858001"/>
              <a:gd name="connsiteX1665" fmla="*/ 3111873 w 4953000"/>
              <a:gd name="connsiteY1665" fmla="*/ 1775195 h 6858001"/>
              <a:gd name="connsiteX1666" fmla="*/ 3091226 w 4953000"/>
              <a:gd name="connsiteY1666" fmla="*/ 1771490 h 6858001"/>
              <a:gd name="connsiteX1667" fmla="*/ 3072697 w 4953000"/>
              <a:gd name="connsiteY1667" fmla="*/ 1765667 h 6858001"/>
              <a:gd name="connsiteX1668" fmla="*/ 3057345 w 4953000"/>
              <a:gd name="connsiteY1668" fmla="*/ 1759846 h 6858001"/>
              <a:gd name="connsiteX1669" fmla="*/ 3043580 w 4953000"/>
              <a:gd name="connsiteY1669" fmla="*/ 1753494 h 6858001"/>
              <a:gd name="connsiteX1670" fmla="*/ 3032992 w 4953000"/>
              <a:gd name="connsiteY1670" fmla="*/ 1747143 h 6858001"/>
              <a:gd name="connsiteX1671" fmla="*/ 3022933 w 4953000"/>
              <a:gd name="connsiteY1671" fmla="*/ 1739733 h 6858001"/>
              <a:gd name="connsiteX1672" fmla="*/ 3014992 w 4953000"/>
              <a:gd name="connsiteY1672" fmla="*/ 1732852 h 6858001"/>
              <a:gd name="connsiteX1673" fmla="*/ 3007580 w 4953000"/>
              <a:gd name="connsiteY1673" fmla="*/ 1725972 h 6858001"/>
              <a:gd name="connsiteX1674" fmla="*/ 2996992 w 4953000"/>
              <a:gd name="connsiteY1674" fmla="*/ 1712740 h 6858001"/>
              <a:gd name="connsiteX1675" fmla="*/ 2978463 w 4953000"/>
              <a:gd name="connsiteY1675" fmla="*/ 1689981 h 6858001"/>
              <a:gd name="connsiteX1676" fmla="*/ 2948816 w 4953000"/>
              <a:gd name="connsiteY1676" fmla="*/ 1652932 h 6858001"/>
              <a:gd name="connsiteX1677" fmla="*/ 2932405 w 4953000"/>
              <a:gd name="connsiteY1677" fmla="*/ 1632290 h 6858001"/>
              <a:gd name="connsiteX1678" fmla="*/ 2913346 w 4953000"/>
              <a:gd name="connsiteY1678" fmla="*/ 1611119 h 6858001"/>
              <a:gd name="connsiteX1679" fmla="*/ 2892699 w 4953000"/>
              <a:gd name="connsiteY1679" fmla="*/ 1589948 h 6858001"/>
              <a:gd name="connsiteX1680" fmla="*/ 2882111 w 4953000"/>
              <a:gd name="connsiteY1680" fmla="*/ 1579362 h 6858001"/>
              <a:gd name="connsiteX1681" fmla="*/ 2870464 w 4953000"/>
              <a:gd name="connsiteY1681" fmla="*/ 1568777 h 6858001"/>
              <a:gd name="connsiteX1682" fmla="*/ 2858288 w 4953000"/>
              <a:gd name="connsiteY1682" fmla="*/ 1558191 h 6858001"/>
              <a:gd name="connsiteX1683" fmla="*/ 2846112 w 4953000"/>
              <a:gd name="connsiteY1683" fmla="*/ 1548135 h 6858001"/>
              <a:gd name="connsiteX1684" fmla="*/ 2832877 w 4953000"/>
              <a:gd name="connsiteY1684" fmla="*/ 1537549 h 6858001"/>
              <a:gd name="connsiteX1685" fmla="*/ 2819641 w 4953000"/>
              <a:gd name="connsiteY1685" fmla="*/ 1528022 h 6858001"/>
              <a:gd name="connsiteX1686" fmla="*/ 2805347 w 4953000"/>
              <a:gd name="connsiteY1686" fmla="*/ 1518495 h 6858001"/>
              <a:gd name="connsiteX1687" fmla="*/ 2791053 w 4953000"/>
              <a:gd name="connsiteY1687" fmla="*/ 1508968 h 6858001"/>
              <a:gd name="connsiteX1688" fmla="*/ 2775701 w 4953000"/>
              <a:gd name="connsiteY1688" fmla="*/ 1500500 h 6858001"/>
              <a:gd name="connsiteX1689" fmla="*/ 2760348 w 4953000"/>
              <a:gd name="connsiteY1689" fmla="*/ 1492031 h 6858001"/>
              <a:gd name="connsiteX1690" fmla="*/ 2743407 w 4953000"/>
              <a:gd name="connsiteY1690" fmla="*/ 1483563 h 6858001"/>
              <a:gd name="connsiteX1691" fmla="*/ 2726466 w 4953000"/>
              <a:gd name="connsiteY1691" fmla="*/ 1476682 h 6858001"/>
              <a:gd name="connsiteX1692" fmla="*/ 2709525 w 4953000"/>
              <a:gd name="connsiteY1692" fmla="*/ 1469273 h 6858001"/>
              <a:gd name="connsiteX1693" fmla="*/ 2690996 w 4953000"/>
              <a:gd name="connsiteY1693" fmla="*/ 1463451 h 6858001"/>
              <a:gd name="connsiteX1694" fmla="*/ 2672467 w 4953000"/>
              <a:gd name="connsiteY1694" fmla="*/ 1457628 h 6858001"/>
              <a:gd name="connsiteX1695" fmla="*/ 2652349 w 4953000"/>
              <a:gd name="connsiteY1695" fmla="*/ 1453394 h 6858001"/>
              <a:gd name="connsiteX1696" fmla="*/ 2632761 w 4953000"/>
              <a:gd name="connsiteY1696" fmla="*/ 1448631 h 6858001"/>
              <a:gd name="connsiteX1697" fmla="*/ 2612115 w 4953000"/>
              <a:gd name="connsiteY1697" fmla="*/ 1445455 h 6858001"/>
              <a:gd name="connsiteX1698" fmla="*/ 2590409 w 4953000"/>
              <a:gd name="connsiteY1698" fmla="*/ 1443867 h 6858001"/>
              <a:gd name="connsiteX1699" fmla="*/ 2568174 w 4953000"/>
              <a:gd name="connsiteY1699" fmla="*/ 1442279 h 6858001"/>
              <a:gd name="connsiteX1700" fmla="*/ 2545409 w 4953000"/>
              <a:gd name="connsiteY1700" fmla="*/ 1441750 h 6858001"/>
              <a:gd name="connsiteX1701" fmla="*/ 2521586 w 4953000"/>
              <a:gd name="connsiteY1701" fmla="*/ 1442279 h 6858001"/>
              <a:gd name="connsiteX1702" fmla="*/ 2492469 w 4953000"/>
              <a:gd name="connsiteY1702" fmla="*/ 1444397 h 6858001"/>
              <a:gd name="connsiteX1703" fmla="*/ 2464410 w 4953000"/>
              <a:gd name="connsiteY1703" fmla="*/ 1447572 h 6858001"/>
              <a:gd name="connsiteX1704" fmla="*/ 2437411 w 4953000"/>
              <a:gd name="connsiteY1704" fmla="*/ 1451277 h 6858001"/>
              <a:gd name="connsiteX1705" fmla="*/ 2411470 w 4953000"/>
              <a:gd name="connsiteY1705" fmla="*/ 1456570 h 6858001"/>
              <a:gd name="connsiteX1706" fmla="*/ 2387117 w 4953000"/>
              <a:gd name="connsiteY1706" fmla="*/ 1462921 h 6858001"/>
              <a:gd name="connsiteX1707" fmla="*/ 2363823 w 4953000"/>
              <a:gd name="connsiteY1707" fmla="*/ 1469802 h 6858001"/>
              <a:gd name="connsiteX1708" fmla="*/ 2341059 w 4953000"/>
              <a:gd name="connsiteY1708" fmla="*/ 1478270 h 6858001"/>
              <a:gd name="connsiteX1709" fmla="*/ 2319883 w 4953000"/>
              <a:gd name="connsiteY1709" fmla="*/ 1487268 h 6858001"/>
              <a:gd name="connsiteX1710" fmla="*/ 2299765 w 4953000"/>
              <a:gd name="connsiteY1710" fmla="*/ 1497324 h 6858001"/>
              <a:gd name="connsiteX1711" fmla="*/ 2281236 w 4953000"/>
              <a:gd name="connsiteY1711" fmla="*/ 1507910 h 6858001"/>
              <a:gd name="connsiteX1712" fmla="*/ 2262707 w 4953000"/>
              <a:gd name="connsiteY1712" fmla="*/ 1519554 h 6858001"/>
              <a:gd name="connsiteX1713" fmla="*/ 2245766 w 4953000"/>
              <a:gd name="connsiteY1713" fmla="*/ 1532786 h 6858001"/>
              <a:gd name="connsiteX1714" fmla="*/ 2229884 w 4953000"/>
              <a:gd name="connsiteY1714" fmla="*/ 1545488 h 6858001"/>
              <a:gd name="connsiteX1715" fmla="*/ 2214002 w 4953000"/>
              <a:gd name="connsiteY1715" fmla="*/ 1558720 h 6858001"/>
              <a:gd name="connsiteX1716" fmla="*/ 2199178 w 4953000"/>
              <a:gd name="connsiteY1716" fmla="*/ 1573540 h 6858001"/>
              <a:gd name="connsiteX1717" fmla="*/ 2185943 w 4953000"/>
              <a:gd name="connsiteY1717" fmla="*/ 1588360 h 6858001"/>
              <a:gd name="connsiteX1718" fmla="*/ 2173237 w 4953000"/>
              <a:gd name="connsiteY1718" fmla="*/ 1604238 h 6858001"/>
              <a:gd name="connsiteX1719" fmla="*/ 2160532 w 4953000"/>
              <a:gd name="connsiteY1719" fmla="*/ 1620116 h 6858001"/>
              <a:gd name="connsiteX1720" fmla="*/ 2149414 w 4953000"/>
              <a:gd name="connsiteY1720" fmla="*/ 1637053 h 6858001"/>
              <a:gd name="connsiteX1721" fmla="*/ 2138826 w 4953000"/>
              <a:gd name="connsiteY1721" fmla="*/ 1654519 h 6858001"/>
              <a:gd name="connsiteX1722" fmla="*/ 2128767 w 4953000"/>
              <a:gd name="connsiteY1722" fmla="*/ 1671456 h 6858001"/>
              <a:gd name="connsiteX1723" fmla="*/ 2119767 w 4953000"/>
              <a:gd name="connsiteY1723" fmla="*/ 1688922 h 6858001"/>
              <a:gd name="connsiteX1724" fmla="*/ 2110238 w 4953000"/>
              <a:gd name="connsiteY1724" fmla="*/ 1707976 h 6858001"/>
              <a:gd name="connsiteX1725" fmla="*/ 2102297 w 4953000"/>
              <a:gd name="connsiteY1725" fmla="*/ 1725972 h 6858001"/>
              <a:gd name="connsiteX1726" fmla="*/ 2094356 w 4953000"/>
              <a:gd name="connsiteY1726" fmla="*/ 1745026 h 6858001"/>
              <a:gd name="connsiteX1727" fmla="*/ 2087474 w 4953000"/>
              <a:gd name="connsiteY1727" fmla="*/ 1764080 h 6858001"/>
              <a:gd name="connsiteX1728" fmla="*/ 2080062 w 4953000"/>
              <a:gd name="connsiteY1728" fmla="*/ 1783134 h 6858001"/>
              <a:gd name="connsiteX1729" fmla="*/ 2073709 w 4953000"/>
              <a:gd name="connsiteY1729" fmla="*/ 1802717 h 6858001"/>
              <a:gd name="connsiteX1730" fmla="*/ 2062062 w 4953000"/>
              <a:gd name="connsiteY1730" fmla="*/ 1841883 h 6858001"/>
              <a:gd name="connsiteX1731" fmla="*/ 2052003 w 4953000"/>
              <a:gd name="connsiteY1731" fmla="*/ 1880521 h 6858001"/>
              <a:gd name="connsiteX1732" fmla="*/ 2043004 w 4953000"/>
              <a:gd name="connsiteY1732" fmla="*/ 1914394 h 6858001"/>
              <a:gd name="connsiteX1733" fmla="*/ 2038239 w 4953000"/>
              <a:gd name="connsiteY1733" fmla="*/ 1929214 h 6858001"/>
              <a:gd name="connsiteX1734" fmla="*/ 2034004 w 4953000"/>
              <a:gd name="connsiteY1734" fmla="*/ 1942446 h 6858001"/>
              <a:gd name="connsiteX1735" fmla="*/ 2029239 w 4953000"/>
              <a:gd name="connsiteY1735" fmla="*/ 1954619 h 6858001"/>
              <a:gd name="connsiteX1736" fmla="*/ 2023945 w 4953000"/>
              <a:gd name="connsiteY1736" fmla="*/ 1964676 h 6858001"/>
              <a:gd name="connsiteX1737" fmla="*/ 2019180 w 4953000"/>
              <a:gd name="connsiteY1737" fmla="*/ 1974732 h 6858001"/>
              <a:gd name="connsiteX1738" fmla="*/ 2013886 w 4953000"/>
              <a:gd name="connsiteY1738" fmla="*/ 1984259 h 6858001"/>
              <a:gd name="connsiteX1739" fmla="*/ 2008063 w 4953000"/>
              <a:gd name="connsiteY1739" fmla="*/ 1992727 h 6858001"/>
              <a:gd name="connsiteX1740" fmla="*/ 2001710 w 4953000"/>
              <a:gd name="connsiteY1740" fmla="*/ 2000137 h 6858001"/>
              <a:gd name="connsiteX1741" fmla="*/ 1994298 w 4953000"/>
              <a:gd name="connsiteY1741" fmla="*/ 2008606 h 6858001"/>
              <a:gd name="connsiteX1742" fmla="*/ 1987416 w 4953000"/>
              <a:gd name="connsiteY1742" fmla="*/ 2016545 h 6858001"/>
              <a:gd name="connsiteX1743" fmla="*/ 1970475 w 4953000"/>
              <a:gd name="connsiteY1743" fmla="*/ 2032423 h 6858001"/>
              <a:gd name="connsiteX1744" fmla="*/ 1949828 w 4953000"/>
              <a:gd name="connsiteY1744" fmla="*/ 2050948 h 6858001"/>
              <a:gd name="connsiteX1745" fmla="*/ 1928123 w 4953000"/>
              <a:gd name="connsiteY1745" fmla="*/ 2071060 h 6858001"/>
              <a:gd name="connsiteX1746" fmla="*/ 1903770 w 4953000"/>
              <a:gd name="connsiteY1746" fmla="*/ 2094348 h 6858001"/>
              <a:gd name="connsiteX1747" fmla="*/ 1876770 w 4953000"/>
              <a:gd name="connsiteY1747" fmla="*/ 2121342 h 6858001"/>
              <a:gd name="connsiteX1748" fmla="*/ 1846065 w 4953000"/>
              <a:gd name="connsiteY1748" fmla="*/ 2153098 h 6858001"/>
              <a:gd name="connsiteX1749" fmla="*/ 1830183 w 4953000"/>
              <a:gd name="connsiteY1749" fmla="*/ 2171094 h 6858001"/>
              <a:gd name="connsiteX1750" fmla="*/ 1812712 w 4953000"/>
              <a:gd name="connsiteY1750" fmla="*/ 2190148 h 6858001"/>
              <a:gd name="connsiteX1751" fmla="*/ 1795242 w 4953000"/>
              <a:gd name="connsiteY1751" fmla="*/ 2211319 h 6858001"/>
              <a:gd name="connsiteX1752" fmla="*/ 1776713 w 4953000"/>
              <a:gd name="connsiteY1752" fmla="*/ 2234607 h 6858001"/>
              <a:gd name="connsiteX1753" fmla="*/ 1757125 w 4953000"/>
              <a:gd name="connsiteY1753" fmla="*/ 2258953 h 6858001"/>
              <a:gd name="connsiteX1754" fmla="*/ 1736478 w 4953000"/>
              <a:gd name="connsiteY1754" fmla="*/ 2285417 h 6858001"/>
              <a:gd name="connsiteX1755" fmla="*/ 1715302 w 4953000"/>
              <a:gd name="connsiteY1755" fmla="*/ 2313998 h 6858001"/>
              <a:gd name="connsiteX1756" fmla="*/ 1693596 w 4953000"/>
              <a:gd name="connsiteY1756" fmla="*/ 2344697 h 6858001"/>
              <a:gd name="connsiteX1757" fmla="*/ 1676655 w 4953000"/>
              <a:gd name="connsiteY1757" fmla="*/ 2368514 h 6858001"/>
              <a:gd name="connsiteX1758" fmla="*/ 1660773 w 4953000"/>
              <a:gd name="connsiteY1758" fmla="*/ 2393390 h 6858001"/>
              <a:gd name="connsiteX1759" fmla="*/ 1644891 w 4953000"/>
              <a:gd name="connsiteY1759" fmla="*/ 2418266 h 6858001"/>
              <a:gd name="connsiteX1760" fmla="*/ 1629538 w 4953000"/>
              <a:gd name="connsiteY1760" fmla="*/ 2442613 h 6858001"/>
              <a:gd name="connsiteX1761" fmla="*/ 1614715 w 4953000"/>
              <a:gd name="connsiteY1761" fmla="*/ 2468018 h 6858001"/>
              <a:gd name="connsiteX1762" fmla="*/ 1599891 w 4953000"/>
              <a:gd name="connsiteY1762" fmla="*/ 2492894 h 6858001"/>
              <a:gd name="connsiteX1763" fmla="*/ 1586656 w 4953000"/>
              <a:gd name="connsiteY1763" fmla="*/ 2518299 h 6858001"/>
              <a:gd name="connsiteX1764" fmla="*/ 1572892 w 4953000"/>
              <a:gd name="connsiteY1764" fmla="*/ 2543175 h 6858001"/>
              <a:gd name="connsiteX1765" fmla="*/ 1558598 w 4953000"/>
              <a:gd name="connsiteY1765" fmla="*/ 2520946 h 6858001"/>
              <a:gd name="connsiteX1766" fmla="*/ 1543774 w 4953000"/>
              <a:gd name="connsiteY1766" fmla="*/ 2498716 h 6858001"/>
              <a:gd name="connsiteX1767" fmla="*/ 1527363 w 4953000"/>
              <a:gd name="connsiteY1767" fmla="*/ 2476486 h 6858001"/>
              <a:gd name="connsiteX1768" fmla="*/ 1508304 w 4953000"/>
              <a:gd name="connsiteY1768" fmla="*/ 2453198 h 6858001"/>
              <a:gd name="connsiteX1769" fmla="*/ 1487658 w 4953000"/>
              <a:gd name="connsiteY1769" fmla="*/ 2430439 h 6858001"/>
              <a:gd name="connsiteX1770" fmla="*/ 1465422 w 4953000"/>
              <a:gd name="connsiteY1770" fmla="*/ 2407151 h 6858001"/>
              <a:gd name="connsiteX1771" fmla="*/ 1441070 w 4953000"/>
              <a:gd name="connsiteY1771" fmla="*/ 2384921 h 6858001"/>
              <a:gd name="connsiteX1772" fmla="*/ 1427835 w 4953000"/>
              <a:gd name="connsiteY1772" fmla="*/ 2373278 h 6858001"/>
              <a:gd name="connsiteX1773" fmla="*/ 1414600 w 4953000"/>
              <a:gd name="connsiteY1773" fmla="*/ 2362162 h 6858001"/>
              <a:gd name="connsiteX1774" fmla="*/ 1400306 w 4953000"/>
              <a:gd name="connsiteY1774" fmla="*/ 2350518 h 6858001"/>
              <a:gd name="connsiteX1775" fmla="*/ 1385482 w 4953000"/>
              <a:gd name="connsiteY1775" fmla="*/ 2339933 h 6858001"/>
              <a:gd name="connsiteX1776" fmla="*/ 1370659 w 4953000"/>
              <a:gd name="connsiteY1776" fmla="*/ 2328818 h 6858001"/>
              <a:gd name="connsiteX1777" fmla="*/ 1354247 w 4953000"/>
              <a:gd name="connsiteY1777" fmla="*/ 2317703 h 6858001"/>
              <a:gd name="connsiteX1778" fmla="*/ 1338365 w 4953000"/>
              <a:gd name="connsiteY1778" fmla="*/ 2307118 h 6858001"/>
              <a:gd name="connsiteX1779" fmla="*/ 1320895 w 4953000"/>
              <a:gd name="connsiteY1779" fmla="*/ 2296003 h 6858001"/>
              <a:gd name="connsiteX1780" fmla="*/ 1303424 w 4953000"/>
              <a:gd name="connsiteY1780" fmla="*/ 2285417 h 6858001"/>
              <a:gd name="connsiteX1781" fmla="*/ 1285425 w 4953000"/>
              <a:gd name="connsiteY1781" fmla="*/ 2274832 h 6858001"/>
              <a:gd name="connsiteX1782" fmla="*/ 1266366 w 4953000"/>
              <a:gd name="connsiteY1782" fmla="*/ 2264246 h 6858001"/>
              <a:gd name="connsiteX1783" fmla="*/ 1246778 w 4953000"/>
              <a:gd name="connsiteY1783" fmla="*/ 2254190 h 6858001"/>
              <a:gd name="connsiteX1784" fmla="*/ 1226661 w 4953000"/>
              <a:gd name="connsiteY1784" fmla="*/ 2244134 h 6858001"/>
              <a:gd name="connsiteX1785" fmla="*/ 1205484 w 4953000"/>
              <a:gd name="connsiteY1785" fmla="*/ 2234077 h 6858001"/>
              <a:gd name="connsiteX1786" fmla="*/ 1184308 w 4953000"/>
              <a:gd name="connsiteY1786" fmla="*/ 2224550 h 6858001"/>
              <a:gd name="connsiteX1787" fmla="*/ 1162603 w 4953000"/>
              <a:gd name="connsiteY1787" fmla="*/ 2214494 h 6858001"/>
              <a:gd name="connsiteX1788" fmla="*/ 1139309 w 4953000"/>
              <a:gd name="connsiteY1788" fmla="*/ 2205497 h 6858001"/>
              <a:gd name="connsiteX1789" fmla="*/ 1116015 w 4953000"/>
              <a:gd name="connsiteY1789" fmla="*/ 2195970 h 6858001"/>
              <a:gd name="connsiteX1790" fmla="*/ 1113368 w 4953000"/>
              <a:gd name="connsiteY1790" fmla="*/ 2147805 h 6858001"/>
              <a:gd name="connsiteX1791" fmla="*/ 1112309 w 4953000"/>
              <a:gd name="connsiteY1791" fmla="*/ 2100700 h 6858001"/>
              <a:gd name="connsiteX1792" fmla="*/ 1111250 w 4953000"/>
              <a:gd name="connsiteY1792" fmla="*/ 2055182 h 6858001"/>
              <a:gd name="connsiteX1793" fmla="*/ 1112838 w 4953000"/>
              <a:gd name="connsiteY1793" fmla="*/ 2009664 h 6858001"/>
              <a:gd name="connsiteX1794" fmla="*/ 1113897 w 4953000"/>
              <a:gd name="connsiteY1794" fmla="*/ 1966793 h 6858001"/>
              <a:gd name="connsiteX1795" fmla="*/ 1117074 w 4953000"/>
              <a:gd name="connsiteY1795" fmla="*/ 1924451 h 6858001"/>
              <a:gd name="connsiteX1796" fmla="*/ 1121309 w 4953000"/>
              <a:gd name="connsiteY1796" fmla="*/ 1883696 h 6858001"/>
              <a:gd name="connsiteX1797" fmla="*/ 1125544 w 4953000"/>
              <a:gd name="connsiteY1797" fmla="*/ 1843471 h 6858001"/>
              <a:gd name="connsiteX1798" fmla="*/ 1131368 w 4953000"/>
              <a:gd name="connsiteY1798" fmla="*/ 1804834 h 6858001"/>
              <a:gd name="connsiteX1799" fmla="*/ 1137721 w 4953000"/>
              <a:gd name="connsiteY1799" fmla="*/ 1767255 h 6858001"/>
              <a:gd name="connsiteX1800" fmla="*/ 1145132 w 4953000"/>
              <a:gd name="connsiteY1800" fmla="*/ 1730735 h 6858001"/>
              <a:gd name="connsiteX1801" fmla="*/ 1152544 w 4953000"/>
              <a:gd name="connsiteY1801" fmla="*/ 1695274 h 6858001"/>
              <a:gd name="connsiteX1802" fmla="*/ 1161544 w 4953000"/>
              <a:gd name="connsiteY1802" fmla="*/ 1661400 h 6858001"/>
              <a:gd name="connsiteX1803" fmla="*/ 1170544 w 4953000"/>
              <a:gd name="connsiteY1803" fmla="*/ 1628056 h 6858001"/>
              <a:gd name="connsiteX1804" fmla="*/ 1181132 w 4953000"/>
              <a:gd name="connsiteY1804" fmla="*/ 1596299 h 6858001"/>
              <a:gd name="connsiteX1805" fmla="*/ 1191190 w 4953000"/>
              <a:gd name="connsiteY1805" fmla="*/ 1565601 h 6858001"/>
              <a:gd name="connsiteX1806" fmla="*/ 1202308 w 4953000"/>
              <a:gd name="connsiteY1806" fmla="*/ 1534903 h 6858001"/>
              <a:gd name="connsiteX1807" fmla="*/ 1213955 w 4953000"/>
              <a:gd name="connsiteY1807" fmla="*/ 1506322 h 6858001"/>
              <a:gd name="connsiteX1808" fmla="*/ 1226131 w 4953000"/>
              <a:gd name="connsiteY1808" fmla="*/ 1478270 h 6858001"/>
              <a:gd name="connsiteX1809" fmla="*/ 1238308 w 4953000"/>
              <a:gd name="connsiteY1809" fmla="*/ 1451277 h 6858001"/>
              <a:gd name="connsiteX1810" fmla="*/ 1251543 w 4953000"/>
              <a:gd name="connsiteY1810" fmla="*/ 1425872 h 6858001"/>
              <a:gd name="connsiteX1811" fmla="*/ 1264248 w 4953000"/>
              <a:gd name="connsiteY1811" fmla="*/ 1400467 h 6858001"/>
              <a:gd name="connsiteX1812" fmla="*/ 1277484 w 4953000"/>
              <a:gd name="connsiteY1812" fmla="*/ 1376649 h 6858001"/>
              <a:gd name="connsiteX1813" fmla="*/ 1291778 w 4953000"/>
              <a:gd name="connsiteY1813" fmla="*/ 1353890 h 6858001"/>
              <a:gd name="connsiteX1814" fmla="*/ 1305542 w 4953000"/>
              <a:gd name="connsiteY1814" fmla="*/ 1331661 h 6858001"/>
              <a:gd name="connsiteX1815" fmla="*/ 1319836 w 4953000"/>
              <a:gd name="connsiteY1815" fmla="*/ 1311019 h 6858001"/>
              <a:gd name="connsiteX1816" fmla="*/ 1333601 w 4953000"/>
              <a:gd name="connsiteY1816" fmla="*/ 1290377 h 6858001"/>
              <a:gd name="connsiteX1817" fmla="*/ 1347894 w 4953000"/>
              <a:gd name="connsiteY1817" fmla="*/ 1270794 h 6858001"/>
              <a:gd name="connsiteX1818" fmla="*/ 1362718 w 4953000"/>
              <a:gd name="connsiteY1818" fmla="*/ 1252798 h 6858001"/>
              <a:gd name="connsiteX1819" fmla="*/ 1377012 w 4953000"/>
              <a:gd name="connsiteY1819" fmla="*/ 1234803 h 6858001"/>
              <a:gd name="connsiteX1820" fmla="*/ 1391306 w 4953000"/>
              <a:gd name="connsiteY1820" fmla="*/ 1218395 h 6858001"/>
              <a:gd name="connsiteX1821" fmla="*/ 1406129 w 4953000"/>
              <a:gd name="connsiteY1821" fmla="*/ 1202517 h 6858001"/>
              <a:gd name="connsiteX1822" fmla="*/ 1423599 w 4953000"/>
              <a:gd name="connsiteY1822" fmla="*/ 1183992 h 6858001"/>
              <a:gd name="connsiteX1823" fmla="*/ 1441599 w 4953000"/>
              <a:gd name="connsiteY1823" fmla="*/ 1165997 h 6858001"/>
              <a:gd name="connsiteX1824" fmla="*/ 1460128 w 4953000"/>
              <a:gd name="connsiteY1824" fmla="*/ 1148531 h 6858001"/>
              <a:gd name="connsiteX1825" fmla="*/ 1478128 w 4953000"/>
              <a:gd name="connsiteY1825" fmla="*/ 1131594 h 6858001"/>
              <a:gd name="connsiteX1826" fmla="*/ 1496657 w 4953000"/>
              <a:gd name="connsiteY1826" fmla="*/ 1115716 h 6858001"/>
              <a:gd name="connsiteX1827" fmla="*/ 1515716 w 4953000"/>
              <a:gd name="connsiteY1827" fmla="*/ 1100896 h 6858001"/>
              <a:gd name="connsiteX1828" fmla="*/ 1534775 w 4953000"/>
              <a:gd name="connsiteY1828" fmla="*/ 1086605 h 6858001"/>
              <a:gd name="connsiteX1829" fmla="*/ 1553833 w 4953000"/>
              <a:gd name="connsiteY1829" fmla="*/ 1072844 h 6858001"/>
              <a:gd name="connsiteX1830" fmla="*/ 1572362 w 4953000"/>
              <a:gd name="connsiteY1830" fmla="*/ 1059612 h 6858001"/>
              <a:gd name="connsiteX1831" fmla="*/ 1591421 w 4953000"/>
              <a:gd name="connsiteY1831" fmla="*/ 1047439 h 6858001"/>
              <a:gd name="connsiteX1832" fmla="*/ 1611009 w 4953000"/>
              <a:gd name="connsiteY1832" fmla="*/ 1035795 h 6858001"/>
              <a:gd name="connsiteX1833" fmla="*/ 1629538 w 4953000"/>
              <a:gd name="connsiteY1833" fmla="*/ 1024680 h 6858001"/>
              <a:gd name="connsiteX1834" fmla="*/ 1649126 w 4953000"/>
              <a:gd name="connsiteY1834" fmla="*/ 1014624 h 6858001"/>
              <a:gd name="connsiteX1835" fmla="*/ 1667655 w 4953000"/>
              <a:gd name="connsiteY1835" fmla="*/ 1004568 h 6858001"/>
              <a:gd name="connsiteX1836" fmla="*/ 1686185 w 4953000"/>
              <a:gd name="connsiteY1836" fmla="*/ 995041 h 6858001"/>
              <a:gd name="connsiteX1837" fmla="*/ 1705243 w 4953000"/>
              <a:gd name="connsiteY1837" fmla="*/ 987101 h 6858001"/>
              <a:gd name="connsiteX1838" fmla="*/ 1723772 w 4953000"/>
              <a:gd name="connsiteY1838" fmla="*/ 979162 h 6858001"/>
              <a:gd name="connsiteX1839" fmla="*/ 1742302 w 4953000"/>
              <a:gd name="connsiteY1839" fmla="*/ 971223 h 6858001"/>
              <a:gd name="connsiteX1840" fmla="*/ 1760301 w 4953000"/>
              <a:gd name="connsiteY1840" fmla="*/ 964872 h 6858001"/>
              <a:gd name="connsiteX1841" fmla="*/ 1778301 w 4953000"/>
              <a:gd name="connsiteY1841" fmla="*/ 958520 h 6858001"/>
              <a:gd name="connsiteX1842" fmla="*/ 1795771 w 4953000"/>
              <a:gd name="connsiteY1842" fmla="*/ 953228 h 6858001"/>
              <a:gd name="connsiteX1843" fmla="*/ 1813771 w 4953000"/>
              <a:gd name="connsiteY1843" fmla="*/ 948464 h 6858001"/>
              <a:gd name="connsiteX1844" fmla="*/ 1830712 w 4953000"/>
              <a:gd name="connsiteY1844" fmla="*/ 943701 h 6858001"/>
              <a:gd name="connsiteX1845" fmla="*/ 1848182 w 4953000"/>
              <a:gd name="connsiteY1845" fmla="*/ 939466 h 6858001"/>
              <a:gd name="connsiteX1846" fmla="*/ 1864065 w 4953000"/>
              <a:gd name="connsiteY1846" fmla="*/ 935762 h 6858001"/>
              <a:gd name="connsiteX1847" fmla="*/ 1881006 w 4953000"/>
              <a:gd name="connsiteY1847" fmla="*/ 932586 h 6858001"/>
              <a:gd name="connsiteX1848" fmla="*/ 1896358 w 4953000"/>
              <a:gd name="connsiteY1848" fmla="*/ 930998 h 6858001"/>
              <a:gd name="connsiteX1849" fmla="*/ 1911711 w 4953000"/>
              <a:gd name="connsiteY1849" fmla="*/ 928352 h 6858001"/>
              <a:gd name="connsiteX1850" fmla="*/ 1926534 w 4953000"/>
              <a:gd name="connsiteY1850" fmla="*/ 926764 h 6858001"/>
              <a:gd name="connsiteX1851" fmla="*/ 1941358 w 4953000"/>
              <a:gd name="connsiteY1851" fmla="*/ 925705 h 6858001"/>
              <a:gd name="connsiteX1852" fmla="*/ 1955652 w 4953000"/>
              <a:gd name="connsiteY1852" fmla="*/ 925176 h 6858001"/>
              <a:gd name="connsiteX1853" fmla="*/ 1969416 w 4953000"/>
              <a:gd name="connsiteY1853" fmla="*/ 925176 h 6858001"/>
              <a:gd name="connsiteX1854" fmla="*/ 2047768 w 4953000"/>
              <a:gd name="connsiteY1854" fmla="*/ 925176 h 6858001"/>
              <a:gd name="connsiteX1855" fmla="*/ 2065768 w 4953000"/>
              <a:gd name="connsiteY1855" fmla="*/ 848431 h 6858001"/>
              <a:gd name="connsiteX1856" fmla="*/ 2071591 w 4953000"/>
              <a:gd name="connsiteY1856" fmla="*/ 821438 h 6858001"/>
              <a:gd name="connsiteX1857" fmla="*/ 2076356 w 4953000"/>
              <a:gd name="connsiteY1857" fmla="*/ 793915 h 6858001"/>
              <a:gd name="connsiteX1858" fmla="*/ 2080062 w 4953000"/>
              <a:gd name="connsiteY1858" fmla="*/ 766393 h 6858001"/>
              <a:gd name="connsiteX1859" fmla="*/ 2082709 w 4953000"/>
              <a:gd name="connsiteY1859" fmla="*/ 739400 h 6858001"/>
              <a:gd name="connsiteX1860" fmla="*/ 2084297 w 4953000"/>
              <a:gd name="connsiteY1860" fmla="*/ 712407 h 6858001"/>
              <a:gd name="connsiteX1861" fmla="*/ 2084827 w 4953000"/>
              <a:gd name="connsiteY1861" fmla="*/ 685414 h 6858001"/>
              <a:gd name="connsiteX1862" fmla="*/ 2084297 w 4953000"/>
              <a:gd name="connsiteY1862" fmla="*/ 658950 h 6858001"/>
              <a:gd name="connsiteX1863" fmla="*/ 2082709 w 4953000"/>
              <a:gd name="connsiteY1863" fmla="*/ 631957 h 6858001"/>
              <a:gd name="connsiteX1864" fmla="*/ 2080062 w 4953000"/>
              <a:gd name="connsiteY1864" fmla="*/ 605493 h 6858001"/>
              <a:gd name="connsiteX1865" fmla="*/ 2076886 w 4953000"/>
              <a:gd name="connsiteY1865" fmla="*/ 579558 h 6858001"/>
              <a:gd name="connsiteX1866" fmla="*/ 2073180 w 4953000"/>
              <a:gd name="connsiteY1866" fmla="*/ 553624 h 6858001"/>
              <a:gd name="connsiteX1867" fmla="*/ 2067886 w 4953000"/>
              <a:gd name="connsiteY1867" fmla="*/ 527689 h 6858001"/>
              <a:gd name="connsiteX1868" fmla="*/ 2062592 w 4953000"/>
              <a:gd name="connsiteY1868" fmla="*/ 501755 h 6858001"/>
              <a:gd name="connsiteX1869" fmla="*/ 2056239 w 4953000"/>
              <a:gd name="connsiteY1869" fmla="*/ 476879 h 6858001"/>
              <a:gd name="connsiteX1870" fmla="*/ 2049886 w 4953000"/>
              <a:gd name="connsiteY1870" fmla="*/ 451473 h 6858001"/>
              <a:gd name="connsiteX1871" fmla="*/ 2041945 w 4953000"/>
              <a:gd name="connsiteY1871" fmla="*/ 426597 h 6858001"/>
              <a:gd name="connsiteX1872" fmla="*/ 2034533 w 4953000"/>
              <a:gd name="connsiteY1872" fmla="*/ 401721 h 6858001"/>
              <a:gd name="connsiteX1873" fmla="*/ 2026063 w 4953000"/>
              <a:gd name="connsiteY1873" fmla="*/ 377374 h 6858001"/>
              <a:gd name="connsiteX1874" fmla="*/ 2017063 w 4953000"/>
              <a:gd name="connsiteY1874" fmla="*/ 353557 h 6858001"/>
              <a:gd name="connsiteX1875" fmla="*/ 2007533 w 4953000"/>
              <a:gd name="connsiteY1875" fmla="*/ 330269 h 6858001"/>
              <a:gd name="connsiteX1876" fmla="*/ 1997475 w 4953000"/>
              <a:gd name="connsiteY1876" fmla="*/ 307510 h 6858001"/>
              <a:gd name="connsiteX1877" fmla="*/ 1987416 w 4953000"/>
              <a:gd name="connsiteY1877" fmla="*/ 284222 h 6858001"/>
              <a:gd name="connsiteX1878" fmla="*/ 1976299 w 4953000"/>
              <a:gd name="connsiteY1878" fmla="*/ 261992 h 6858001"/>
              <a:gd name="connsiteX1879" fmla="*/ 1965710 w 4953000"/>
              <a:gd name="connsiteY1879" fmla="*/ 240292 h 6858001"/>
              <a:gd name="connsiteX1880" fmla="*/ 1954593 w 4953000"/>
              <a:gd name="connsiteY1880" fmla="*/ 218591 h 6858001"/>
              <a:gd name="connsiteX1881" fmla="*/ 1942946 w 4953000"/>
              <a:gd name="connsiteY1881" fmla="*/ 197950 h 6858001"/>
              <a:gd name="connsiteX1882" fmla="*/ 1919652 w 4953000"/>
              <a:gd name="connsiteY1882" fmla="*/ 156666 h 6858001"/>
              <a:gd name="connsiteX1883" fmla="*/ 1896358 w 4953000"/>
              <a:gd name="connsiteY1883" fmla="*/ 118029 h 6858001"/>
              <a:gd name="connsiteX1884" fmla="*/ 1872535 w 4953000"/>
              <a:gd name="connsiteY1884" fmla="*/ 8098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4953000" h="6858001">
                <a:moveTo>
                  <a:pt x="2530737" y="1639888"/>
                </a:moveTo>
                <a:lnTo>
                  <a:pt x="2545023" y="1639888"/>
                </a:lnTo>
                <a:lnTo>
                  <a:pt x="2558780" y="1639888"/>
                </a:lnTo>
                <a:lnTo>
                  <a:pt x="2572008" y="1640947"/>
                </a:lnTo>
                <a:lnTo>
                  <a:pt x="2584177" y="1642534"/>
                </a:lnTo>
                <a:lnTo>
                  <a:pt x="2597405" y="1644651"/>
                </a:lnTo>
                <a:lnTo>
                  <a:pt x="2609045" y="1646768"/>
                </a:lnTo>
                <a:lnTo>
                  <a:pt x="2620157" y="1649414"/>
                </a:lnTo>
                <a:lnTo>
                  <a:pt x="2631797" y="1652589"/>
                </a:lnTo>
                <a:lnTo>
                  <a:pt x="2642908" y="1656823"/>
                </a:lnTo>
                <a:lnTo>
                  <a:pt x="2653491" y="1661057"/>
                </a:lnTo>
                <a:lnTo>
                  <a:pt x="2663543" y="1665820"/>
                </a:lnTo>
                <a:lnTo>
                  <a:pt x="2673067" y="1670583"/>
                </a:lnTo>
                <a:lnTo>
                  <a:pt x="2683121" y="1675875"/>
                </a:lnTo>
                <a:lnTo>
                  <a:pt x="2692645" y="1681697"/>
                </a:lnTo>
                <a:lnTo>
                  <a:pt x="2701639" y="1687518"/>
                </a:lnTo>
                <a:lnTo>
                  <a:pt x="2710105" y="1693339"/>
                </a:lnTo>
                <a:lnTo>
                  <a:pt x="2726508" y="1707099"/>
                </a:lnTo>
                <a:lnTo>
                  <a:pt x="2742910" y="1720330"/>
                </a:lnTo>
                <a:lnTo>
                  <a:pt x="2757725" y="1735148"/>
                </a:lnTo>
                <a:lnTo>
                  <a:pt x="2772011" y="1749966"/>
                </a:lnTo>
                <a:lnTo>
                  <a:pt x="2785239" y="1765313"/>
                </a:lnTo>
                <a:lnTo>
                  <a:pt x="2797408" y="1781190"/>
                </a:lnTo>
                <a:lnTo>
                  <a:pt x="2822277" y="1811356"/>
                </a:lnTo>
                <a:lnTo>
                  <a:pt x="2841853" y="1836758"/>
                </a:lnTo>
                <a:lnTo>
                  <a:pt x="2851907" y="1848401"/>
                </a:lnTo>
                <a:lnTo>
                  <a:pt x="2861431" y="1858985"/>
                </a:lnTo>
                <a:lnTo>
                  <a:pt x="2870955" y="1869041"/>
                </a:lnTo>
                <a:lnTo>
                  <a:pt x="2881537" y="1879096"/>
                </a:lnTo>
                <a:lnTo>
                  <a:pt x="2892119" y="1888622"/>
                </a:lnTo>
                <a:lnTo>
                  <a:pt x="2902701" y="1897089"/>
                </a:lnTo>
                <a:lnTo>
                  <a:pt x="2914341" y="1905028"/>
                </a:lnTo>
                <a:lnTo>
                  <a:pt x="2925982" y="1913495"/>
                </a:lnTo>
                <a:lnTo>
                  <a:pt x="2937093" y="1920904"/>
                </a:lnTo>
                <a:lnTo>
                  <a:pt x="2949792" y="1927784"/>
                </a:lnTo>
                <a:lnTo>
                  <a:pt x="2961961" y="1934135"/>
                </a:lnTo>
                <a:lnTo>
                  <a:pt x="2975189" y="1940485"/>
                </a:lnTo>
                <a:lnTo>
                  <a:pt x="2988417" y="1945778"/>
                </a:lnTo>
                <a:lnTo>
                  <a:pt x="3002174" y="1951070"/>
                </a:lnTo>
                <a:lnTo>
                  <a:pt x="3016459" y="1956362"/>
                </a:lnTo>
                <a:lnTo>
                  <a:pt x="3030745" y="1960067"/>
                </a:lnTo>
                <a:lnTo>
                  <a:pt x="3046090" y="1963771"/>
                </a:lnTo>
                <a:lnTo>
                  <a:pt x="3061434" y="1968005"/>
                </a:lnTo>
                <a:lnTo>
                  <a:pt x="3077307" y="1971180"/>
                </a:lnTo>
                <a:lnTo>
                  <a:pt x="3093709" y="1973826"/>
                </a:lnTo>
                <a:lnTo>
                  <a:pt x="3110641" y="1975414"/>
                </a:lnTo>
                <a:lnTo>
                  <a:pt x="3128102" y="1977531"/>
                </a:lnTo>
                <a:lnTo>
                  <a:pt x="3146091" y="1978589"/>
                </a:lnTo>
                <a:lnTo>
                  <a:pt x="3164610" y="1979118"/>
                </a:lnTo>
                <a:lnTo>
                  <a:pt x="3183658" y="1980177"/>
                </a:lnTo>
                <a:lnTo>
                  <a:pt x="3202706" y="1980177"/>
                </a:lnTo>
                <a:lnTo>
                  <a:pt x="3243977" y="1979118"/>
                </a:lnTo>
                <a:lnTo>
                  <a:pt x="3287363" y="1977002"/>
                </a:lnTo>
                <a:lnTo>
                  <a:pt x="3332338" y="1972768"/>
                </a:lnTo>
                <a:lnTo>
                  <a:pt x="3364613" y="1970122"/>
                </a:lnTo>
                <a:lnTo>
                  <a:pt x="3397418" y="1968534"/>
                </a:lnTo>
                <a:lnTo>
                  <a:pt x="3431281" y="1966946"/>
                </a:lnTo>
                <a:lnTo>
                  <a:pt x="3466203" y="1966417"/>
                </a:lnTo>
                <a:lnTo>
                  <a:pt x="3502182" y="1966946"/>
                </a:lnTo>
                <a:lnTo>
                  <a:pt x="3538161" y="1969063"/>
                </a:lnTo>
                <a:lnTo>
                  <a:pt x="3575199" y="1971180"/>
                </a:lnTo>
                <a:lnTo>
                  <a:pt x="3611708" y="1974885"/>
                </a:lnTo>
                <a:lnTo>
                  <a:pt x="3649275" y="1978589"/>
                </a:lnTo>
                <a:lnTo>
                  <a:pt x="3685783" y="1984411"/>
                </a:lnTo>
                <a:lnTo>
                  <a:pt x="3722821" y="1990761"/>
                </a:lnTo>
                <a:lnTo>
                  <a:pt x="3759329" y="1998170"/>
                </a:lnTo>
                <a:lnTo>
                  <a:pt x="3795838" y="2006638"/>
                </a:lnTo>
                <a:lnTo>
                  <a:pt x="3831288" y="2016164"/>
                </a:lnTo>
                <a:lnTo>
                  <a:pt x="3866209" y="2027277"/>
                </a:lnTo>
                <a:lnTo>
                  <a:pt x="3900601" y="2038391"/>
                </a:lnTo>
                <a:lnTo>
                  <a:pt x="3884199" y="2315173"/>
                </a:lnTo>
                <a:lnTo>
                  <a:pt x="3844516" y="2307764"/>
                </a:lnTo>
                <a:lnTo>
                  <a:pt x="3802716" y="2301414"/>
                </a:lnTo>
                <a:lnTo>
                  <a:pt x="3758271" y="2295063"/>
                </a:lnTo>
                <a:lnTo>
                  <a:pt x="3711709" y="2289771"/>
                </a:lnTo>
                <a:lnTo>
                  <a:pt x="3662502" y="2284479"/>
                </a:lnTo>
                <a:lnTo>
                  <a:pt x="3611708" y="2280774"/>
                </a:lnTo>
                <a:lnTo>
                  <a:pt x="3558797" y="2278128"/>
                </a:lnTo>
                <a:lnTo>
                  <a:pt x="3504299" y="2277070"/>
                </a:lnTo>
                <a:lnTo>
                  <a:pt x="3447684" y="2276540"/>
                </a:lnTo>
                <a:lnTo>
                  <a:pt x="3388953" y="2277599"/>
                </a:lnTo>
                <a:lnTo>
                  <a:pt x="3359323" y="2278657"/>
                </a:lnTo>
                <a:lnTo>
                  <a:pt x="3329163" y="2280774"/>
                </a:lnTo>
                <a:lnTo>
                  <a:pt x="3297946" y="2282891"/>
                </a:lnTo>
                <a:lnTo>
                  <a:pt x="3267257" y="2285537"/>
                </a:lnTo>
                <a:lnTo>
                  <a:pt x="3236040" y="2287654"/>
                </a:lnTo>
                <a:lnTo>
                  <a:pt x="3204823" y="2291888"/>
                </a:lnTo>
                <a:lnTo>
                  <a:pt x="3172547" y="2295592"/>
                </a:lnTo>
                <a:lnTo>
                  <a:pt x="3140271" y="2300355"/>
                </a:lnTo>
                <a:lnTo>
                  <a:pt x="3107995" y="2305118"/>
                </a:lnTo>
                <a:lnTo>
                  <a:pt x="3075191" y="2310411"/>
                </a:lnTo>
                <a:lnTo>
                  <a:pt x="3041857" y="2316761"/>
                </a:lnTo>
                <a:lnTo>
                  <a:pt x="3007994" y="2323112"/>
                </a:lnTo>
                <a:lnTo>
                  <a:pt x="2975189" y="2331050"/>
                </a:lnTo>
                <a:lnTo>
                  <a:pt x="2942913" y="2339518"/>
                </a:lnTo>
                <a:lnTo>
                  <a:pt x="2911696" y="2348514"/>
                </a:lnTo>
                <a:lnTo>
                  <a:pt x="2881537" y="2357511"/>
                </a:lnTo>
                <a:lnTo>
                  <a:pt x="2851907" y="2367566"/>
                </a:lnTo>
                <a:lnTo>
                  <a:pt x="2822805" y="2378680"/>
                </a:lnTo>
                <a:lnTo>
                  <a:pt x="2794763" y="2390323"/>
                </a:lnTo>
                <a:lnTo>
                  <a:pt x="2767778" y="2401966"/>
                </a:lnTo>
                <a:lnTo>
                  <a:pt x="2742381" y="2414138"/>
                </a:lnTo>
                <a:lnTo>
                  <a:pt x="2716984" y="2426839"/>
                </a:lnTo>
                <a:lnTo>
                  <a:pt x="2692645" y="2440599"/>
                </a:lnTo>
                <a:lnTo>
                  <a:pt x="2668835" y="2453829"/>
                </a:lnTo>
                <a:lnTo>
                  <a:pt x="2646083" y="2468118"/>
                </a:lnTo>
                <a:lnTo>
                  <a:pt x="2624389" y="2482936"/>
                </a:lnTo>
                <a:lnTo>
                  <a:pt x="2603225" y="2497754"/>
                </a:lnTo>
                <a:lnTo>
                  <a:pt x="2582590" y="2512573"/>
                </a:lnTo>
                <a:lnTo>
                  <a:pt x="2563013" y="2527920"/>
                </a:lnTo>
                <a:lnTo>
                  <a:pt x="2543965" y="2543797"/>
                </a:lnTo>
                <a:lnTo>
                  <a:pt x="2525975" y="2559144"/>
                </a:lnTo>
                <a:lnTo>
                  <a:pt x="2508515" y="2575021"/>
                </a:lnTo>
                <a:lnTo>
                  <a:pt x="2491583" y="2590897"/>
                </a:lnTo>
                <a:lnTo>
                  <a:pt x="2475710" y="2606774"/>
                </a:lnTo>
                <a:lnTo>
                  <a:pt x="2459837" y="2622650"/>
                </a:lnTo>
                <a:lnTo>
                  <a:pt x="2445021" y="2639056"/>
                </a:lnTo>
                <a:lnTo>
                  <a:pt x="2431265" y="2654933"/>
                </a:lnTo>
                <a:lnTo>
                  <a:pt x="2417508" y="2671339"/>
                </a:lnTo>
                <a:lnTo>
                  <a:pt x="2404809" y="2687215"/>
                </a:lnTo>
                <a:lnTo>
                  <a:pt x="2393169" y="2703621"/>
                </a:lnTo>
                <a:lnTo>
                  <a:pt x="2381528" y="2718969"/>
                </a:lnTo>
                <a:lnTo>
                  <a:pt x="2369888" y="2734316"/>
                </a:lnTo>
                <a:lnTo>
                  <a:pt x="2349782" y="2764482"/>
                </a:lnTo>
                <a:lnTo>
                  <a:pt x="2337612" y="2784592"/>
                </a:lnTo>
                <a:lnTo>
                  <a:pt x="2325443" y="2804702"/>
                </a:lnTo>
                <a:lnTo>
                  <a:pt x="2314331" y="2825342"/>
                </a:lnTo>
                <a:lnTo>
                  <a:pt x="2303220" y="2845452"/>
                </a:lnTo>
                <a:lnTo>
                  <a:pt x="2293167" y="2866092"/>
                </a:lnTo>
                <a:lnTo>
                  <a:pt x="2283643" y="2887790"/>
                </a:lnTo>
                <a:lnTo>
                  <a:pt x="2273590" y="2908959"/>
                </a:lnTo>
                <a:lnTo>
                  <a:pt x="2264595" y="2930127"/>
                </a:lnTo>
                <a:lnTo>
                  <a:pt x="2257187" y="2951296"/>
                </a:lnTo>
                <a:lnTo>
                  <a:pt x="2248722" y="2972994"/>
                </a:lnTo>
                <a:lnTo>
                  <a:pt x="2241843" y="2994692"/>
                </a:lnTo>
                <a:lnTo>
                  <a:pt x="2234965" y="3016390"/>
                </a:lnTo>
                <a:lnTo>
                  <a:pt x="2228616" y="3038089"/>
                </a:lnTo>
                <a:lnTo>
                  <a:pt x="2222795" y="3060316"/>
                </a:lnTo>
                <a:lnTo>
                  <a:pt x="2218033" y="3082014"/>
                </a:lnTo>
                <a:lnTo>
                  <a:pt x="2213271" y="3104241"/>
                </a:lnTo>
                <a:lnTo>
                  <a:pt x="2209568" y="3126468"/>
                </a:lnTo>
                <a:lnTo>
                  <a:pt x="2205335" y="3148696"/>
                </a:lnTo>
                <a:lnTo>
                  <a:pt x="2203219" y="3170394"/>
                </a:lnTo>
                <a:lnTo>
                  <a:pt x="2200573" y="3192092"/>
                </a:lnTo>
                <a:lnTo>
                  <a:pt x="2198457" y="3214319"/>
                </a:lnTo>
                <a:lnTo>
                  <a:pt x="2197398" y="3236017"/>
                </a:lnTo>
                <a:lnTo>
                  <a:pt x="2196340" y="3257715"/>
                </a:lnTo>
                <a:lnTo>
                  <a:pt x="2196340" y="3279942"/>
                </a:lnTo>
                <a:lnTo>
                  <a:pt x="2196340" y="3301640"/>
                </a:lnTo>
                <a:lnTo>
                  <a:pt x="2197927" y="3322809"/>
                </a:lnTo>
                <a:lnTo>
                  <a:pt x="2198985" y="3344507"/>
                </a:lnTo>
                <a:lnTo>
                  <a:pt x="2201102" y="3365676"/>
                </a:lnTo>
                <a:lnTo>
                  <a:pt x="2203747" y="3386845"/>
                </a:lnTo>
                <a:lnTo>
                  <a:pt x="2206922" y="3407484"/>
                </a:lnTo>
                <a:lnTo>
                  <a:pt x="2210626" y="3428124"/>
                </a:lnTo>
                <a:lnTo>
                  <a:pt x="2215388" y="3448763"/>
                </a:lnTo>
                <a:lnTo>
                  <a:pt x="2223854" y="3486867"/>
                </a:lnTo>
                <a:lnTo>
                  <a:pt x="2233378" y="3523384"/>
                </a:lnTo>
                <a:lnTo>
                  <a:pt x="2242902" y="3558312"/>
                </a:lnTo>
                <a:lnTo>
                  <a:pt x="2254542" y="3591653"/>
                </a:lnTo>
                <a:lnTo>
                  <a:pt x="2266183" y="3623406"/>
                </a:lnTo>
                <a:lnTo>
                  <a:pt x="2278352" y="3654101"/>
                </a:lnTo>
                <a:lnTo>
                  <a:pt x="2292109" y="3683208"/>
                </a:lnTo>
                <a:lnTo>
                  <a:pt x="2305866" y="3710728"/>
                </a:lnTo>
                <a:lnTo>
                  <a:pt x="2320151" y="3737718"/>
                </a:lnTo>
                <a:lnTo>
                  <a:pt x="2335496" y="3763120"/>
                </a:lnTo>
                <a:lnTo>
                  <a:pt x="2351898" y="3787464"/>
                </a:lnTo>
                <a:lnTo>
                  <a:pt x="2367771" y="3810750"/>
                </a:lnTo>
                <a:lnTo>
                  <a:pt x="2385232" y="3832448"/>
                </a:lnTo>
                <a:lnTo>
                  <a:pt x="2402693" y="3853617"/>
                </a:lnTo>
                <a:lnTo>
                  <a:pt x="2420683" y="3873727"/>
                </a:lnTo>
                <a:lnTo>
                  <a:pt x="2439201" y="3893309"/>
                </a:lnTo>
                <a:lnTo>
                  <a:pt x="2458249" y="3911831"/>
                </a:lnTo>
                <a:lnTo>
                  <a:pt x="2477297" y="3929296"/>
                </a:lnTo>
                <a:lnTo>
                  <a:pt x="2497403" y="3946760"/>
                </a:lnTo>
                <a:lnTo>
                  <a:pt x="2517509" y="3962636"/>
                </a:lnTo>
                <a:lnTo>
                  <a:pt x="2537087" y="3977984"/>
                </a:lnTo>
                <a:lnTo>
                  <a:pt x="2557722" y="3992802"/>
                </a:lnTo>
                <a:lnTo>
                  <a:pt x="2579415" y="4007620"/>
                </a:lnTo>
                <a:lnTo>
                  <a:pt x="2600579" y="4021380"/>
                </a:lnTo>
                <a:lnTo>
                  <a:pt x="2621744" y="4034610"/>
                </a:lnTo>
                <a:lnTo>
                  <a:pt x="2642908" y="4048370"/>
                </a:lnTo>
                <a:lnTo>
                  <a:pt x="2686295" y="4073243"/>
                </a:lnTo>
                <a:lnTo>
                  <a:pt x="2729682" y="4098117"/>
                </a:lnTo>
                <a:lnTo>
                  <a:pt x="2773069" y="4121932"/>
                </a:lnTo>
                <a:lnTo>
                  <a:pt x="2842912" y="4159506"/>
                </a:lnTo>
                <a:lnTo>
                  <a:pt x="2876245" y="4179088"/>
                </a:lnTo>
                <a:lnTo>
                  <a:pt x="2909579" y="4199198"/>
                </a:lnTo>
                <a:lnTo>
                  <a:pt x="2942913" y="4219838"/>
                </a:lnTo>
                <a:lnTo>
                  <a:pt x="2976247" y="4241536"/>
                </a:lnTo>
                <a:lnTo>
                  <a:pt x="3007994" y="4264292"/>
                </a:lnTo>
                <a:lnTo>
                  <a:pt x="3023867" y="4276464"/>
                </a:lnTo>
                <a:lnTo>
                  <a:pt x="3039741" y="4288636"/>
                </a:lnTo>
                <a:lnTo>
                  <a:pt x="3055085" y="4301337"/>
                </a:lnTo>
                <a:lnTo>
                  <a:pt x="3069900" y="4314568"/>
                </a:lnTo>
                <a:lnTo>
                  <a:pt x="3085773" y="4327798"/>
                </a:lnTo>
                <a:lnTo>
                  <a:pt x="3100588" y="4342087"/>
                </a:lnTo>
                <a:lnTo>
                  <a:pt x="3115403" y="4356906"/>
                </a:lnTo>
                <a:lnTo>
                  <a:pt x="3130218" y="4372253"/>
                </a:lnTo>
                <a:lnTo>
                  <a:pt x="3145033" y="4388659"/>
                </a:lnTo>
                <a:lnTo>
                  <a:pt x="3158790" y="4404535"/>
                </a:lnTo>
                <a:lnTo>
                  <a:pt x="3172547" y="4422000"/>
                </a:lnTo>
                <a:lnTo>
                  <a:pt x="3186833" y="4439464"/>
                </a:lnTo>
                <a:lnTo>
                  <a:pt x="3200061" y="4457987"/>
                </a:lnTo>
                <a:lnTo>
                  <a:pt x="3213817" y="4477039"/>
                </a:lnTo>
                <a:lnTo>
                  <a:pt x="3226516" y="4497149"/>
                </a:lnTo>
                <a:lnTo>
                  <a:pt x="3239215" y="4517789"/>
                </a:lnTo>
                <a:lnTo>
                  <a:pt x="3252443" y="4538957"/>
                </a:lnTo>
                <a:lnTo>
                  <a:pt x="3264612" y="4561714"/>
                </a:lnTo>
                <a:lnTo>
                  <a:pt x="3267787" y="4567535"/>
                </a:lnTo>
                <a:lnTo>
                  <a:pt x="3271490" y="4573357"/>
                </a:lnTo>
                <a:lnTo>
                  <a:pt x="3276252" y="4579178"/>
                </a:lnTo>
                <a:lnTo>
                  <a:pt x="3280485" y="4583412"/>
                </a:lnTo>
                <a:lnTo>
                  <a:pt x="3285776" y="4588704"/>
                </a:lnTo>
                <a:lnTo>
                  <a:pt x="3291067" y="4592409"/>
                </a:lnTo>
                <a:lnTo>
                  <a:pt x="3296359" y="4596642"/>
                </a:lnTo>
                <a:lnTo>
                  <a:pt x="3302179" y="4600347"/>
                </a:lnTo>
                <a:lnTo>
                  <a:pt x="3307999" y="4603522"/>
                </a:lnTo>
                <a:lnTo>
                  <a:pt x="3313819" y="4606168"/>
                </a:lnTo>
                <a:lnTo>
                  <a:pt x="3320169" y="4608814"/>
                </a:lnTo>
                <a:lnTo>
                  <a:pt x="3325989" y="4610402"/>
                </a:lnTo>
                <a:lnTo>
                  <a:pt x="3332338" y="4611990"/>
                </a:lnTo>
                <a:lnTo>
                  <a:pt x="3338687" y="4613048"/>
                </a:lnTo>
                <a:lnTo>
                  <a:pt x="3345566" y="4614107"/>
                </a:lnTo>
                <a:lnTo>
                  <a:pt x="3352444" y="4614107"/>
                </a:lnTo>
                <a:lnTo>
                  <a:pt x="3364613" y="4613048"/>
                </a:lnTo>
                <a:lnTo>
                  <a:pt x="3376254" y="4611461"/>
                </a:lnTo>
                <a:lnTo>
                  <a:pt x="3387895" y="4607227"/>
                </a:lnTo>
                <a:lnTo>
                  <a:pt x="3393185" y="4604581"/>
                </a:lnTo>
                <a:lnTo>
                  <a:pt x="3399006" y="4602464"/>
                </a:lnTo>
                <a:lnTo>
                  <a:pt x="3408001" y="4596642"/>
                </a:lnTo>
                <a:lnTo>
                  <a:pt x="3415937" y="4590821"/>
                </a:lnTo>
                <a:lnTo>
                  <a:pt x="3422815" y="4584470"/>
                </a:lnTo>
                <a:lnTo>
                  <a:pt x="3429694" y="4576532"/>
                </a:lnTo>
                <a:lnTo>
                  <a:pt x="3435514" y="4568594"/>
                </a:lnTo>
                <a:lnTo>
                  <a:pt x="3440276" y="4561185"/>
                </a:lnTo>
                <a:lnTo>
                  <a:pt x="3444509" y="4552188"/>
                </a:lnTo>
                <a:lnTo>
                  <a:pt x="3447684" y="4543191"/>
                </a:lnTo>
                <a:lnTo>
                  <a:pt x="3449271" y="4534194"/>
                </a:lnTo>
                <a:lnTo>
                  <a:pt x="3450859" y="4524139"/>
                </a:lnTo>
                <a:lnTo>
                  <a:pt x="3451387" y="4514613"/>
                </a:lnTo>
                <a:lnTo>
                  <a:pt x="3451387" y="4505087"/>
                </a:lnTo>
                <a:lnTo>
                  <a:pt x="3449271" y="4495561"/>
                </a:lnTo>
                <a:lnTo>
                  <a:pt x="3447684" y="4485506"/>
                </a:lnTo>
                <a:lnTo>
                  <a:pt x="3444509" y="4476509"/>
                </a:lnTo>
                <a:lnTo>
                  <a:pt x="3439747" y="4466983"/>
                </a:lnTo>
                <a:lnTo>
                  <a:pt x="3424403" y="4439993"/>
                </a:lnTo>
                <a:lnTo>
                  <a:pt x="3409588" y="4414061"/>
                </a:lnTo>
                <a:lnTo>
                  <a:pt x="3393185" y="4389188"/>
                </a:lnTo>
                <a:lnTo>
                  <a:pt x="3377312" y="4364315"/>
                </a:lnTo>
                <a:lnTo>
                  <a:pt x="3361439" y="4341558"/>
                </a:lnTo>
                <a:lnTo>
                  <a:pt x="3344507" y="4318802"/>
                </a:lnTo>
                <a:lnTo>
                  <a:pt x="3327576" y="4297104"/>
                </a:lnTo>
                <a:lnTo>
                  <a:pt x="3311173" y="4276464"/>
                </a:lnTo>
                <a:lnTo>
                  <a:pt x="3293713" y="4256354"/>
                </a:lnTo>
                <a:lnTo>
                  <a:pt x="3276252" y="4236773"/>
                </a:lnTo>
                <a:lnTo>
                  <a:pt x="3258263" y="4218779"/>
                </a:lnTo>
                <a:lnTo>
                  <a:pt x="3240273" y="4200786"/>
                </a:lnTo>
                <a:lnTo>
                  <a:pt x="3222283" y="4183321"/>
                </a:lnTo>
                <a:lnTo>
                  <a:pt x="3204293" y="4167445"/>
                </a:lnTo>
                <a:lnTo>
                  <a:pt x="3185245" y="4151568"/>
                </a:lnTo>
                <a:lnTo>
                  <a:pt x="3167256" y="4135691"/>
                </a:lnTo>
                <a:lnTo>
                  <a:pt x="3148737" y="4121932"/>
                </a:lnTo>
                <a:lnTo>
                  <a:pt x="3130218" y="4107643"/>
                </a:lnTo>
                <a:lnTo>
                  <a:pt x="3111170" y="4093354"/>
                </a:lnTo>
                <a:lnTo>
                  <a:pt x="3092651" y="4080653"/>
                </a:lnTo>
                <a:lnTo>
                  <a:pt x="3054555" y="4055250"/>
                </a:lnTo>
                <a:lnTo>
                  <a:pt x="3016989" y="4031435"/>
                </a:lnTo>
                <a:lnTo>
                  <a:pt x="2979951" y="4009208"/>
                </a:lnTo>
                <a:lnTo>
                  <a:pt x="2942384" y="3987510"/>
                </a:lnTo>
                <a:lnTo>
                  <a:pt x="2868838" y="3947289"/>
                </a:lnTo>
                <a:lnTo>
                  <a:pt x="2828626" y="3925062"/>
                </a:lnTo>
                <a:lnTo>
                  <a:pt x="2788943" y="3903364"/>
                </a:lnTo>
                <a:lnTo>
                  <a:pt x="2750317" y="3880607"/>
                </a:lnTo>
                <a:lnTo>
                  <a:pt x="2713809" y="3858380"/>
                </a:lnTo>
                <a:lnTo>
                  <a:pt x="2696349" y="3846737"/>
                </a:lnTo>
                <a:lnTo>
                  <a:pt x="2678888" y="3834565"/>
                </a:lnTo>
                <a:lnTo>
                  <a:pt x="2661427" y="3822393"/>
                </a:lnTo>
                <a:lnTo>
                  <a:pt x="2645025" y="3810221"/>
                </a:lnTo>
                <a:lnTo>
                  <a:pt x="2628623" y="3796461"/>
                </a:lnTo>
                <a:lnTo>
                  <a:pt x="2612749" y="3782701"/>
                </a:lnTo>
                <a:lnTo>
                  <a:pt x="2597405" y="3769471"/>
                </a:lnTo>
                <a:lnTo>
                  <a:pt x="2582590" y="3754653"/>
                </a:lnTo>
                <a:lnTo>
                  <a:pt x="2567775" y="3739305"/>
                </a:lnTo>
                <a:lnTo>
                  <a:pt x="2553489" y="3723429"/>
                </a:lnTo>
                <a:lnTo>
                  <a:pt x="2539732" y="3707023"/>
                </a:lnTo>
                <a:lnTo>
                  <a:pt x="2527033" y="3689559"/>
                </a:lnTo>
                <a:lnTo>
                  <a:pt x="2514335" y="3671565"/>
                </a:lnTo>
                <a:lnTo>
                  <a:pt x="2501636" y="3653043"/>
                </a:lnTo>
                <a:lnTo>
                  <a:pt x="2490525" y="3632932"/>
                </a:lnTo>
                <a:lnTo>
                  <a:pt x="2478885" y="3612293"/>
                </a:lnTo>
                <a:lnTo>
                  <a:pt x="2468302" y="3590065"/>
                </a:lnTo>
                <a:lnTo>
                  <a:pt x="2458249" y="3567309"/>
                </a:lnTo>
                <a:lnTo>
                  <a:pt x="2448196" y="3543494"/>
                </a:lnTo>
                <a:lnTo>
                  <a:pt x="2439201" y="3518091"/>
                </a:lnTo>
                <a:lnTo>
                  <a:pt x="2431265" y="3492160"/>
                </a:lnTo>
                <a:lnTo>
                  <a:pt x="2423328" y="3464640"/>
                </a:lnTo>
                <a:lnTo>
                  <a:pt x="2416449" y="3436591"/>
                </a:lnTo>
                <a:lnTo>
                  <a:pt x="2409571" y="3405897"/>
                </a:lnTo>
                <a:lnTo>
                  <a:pt x="2406397" y="3390549"/>
                </a:lnTo>
                <a:lnTo>
                  <a:pt x="2403222" y="3374673"/>
                </a:lnTo>
                <a:lnTo>
                  <a:pt x="2400576" y="3358267"/>
                </a:lnTo>
                <a:lnTo>
                  <a:pt x="2398989" y="3342390"/>
                </a:lnTo>
                <a:lnTo>
                  <a:pt x="2397401" y="3325984"/>
                </a:lnTo>
                <a:lnTo>
                  <a:pt x="2396343" y="3309579"/>
                </a:lnTo>
                <a:lnTo>
                  <a:pt x="2395814" y="3292644"/>
                </a:lnTo>
                <a:lnTo>
                  <a:pt x="2395814" y="3276238"/>
                </a:lnTo>
                <a:lnTo>
                  <a:pt x="2396343" y="3259303"/>
                </a:lnTo>
                <a:lnTo>
                  <a:pt x="2396873" y="3241838"/>
                </a:lnTo>
                <a:lnTo>
                  <a:pt x="2397401" y="3224903"/>
                </a:lnTo>
                <a:lnTo>
                  <a:pt x="2399518" y="3207968"/>
                </a:lnTo>
                <a:lnTo>
                  <a:pt x="2401635" y="3190504"/>
                </a:lnTo>
                <a:lnTo>
                  <a:pt x="2403751" y="3173040"/>
                </a:lnTo>
                <a:lnTo>
                  <a:pt x="2406397" y="3155575"/>
                </a:lnTo>
                <a:lnTo>
                  <a:pt x="2409571" y="3138111"/>
                </a:lnTo>
                <a:lnTo>
                  <a:pt x="2413804" y="3121176"/>
                </a:lnTo>
                <a:lnTo>
                  <a:pt x="2417508" y="3104241"/>
                </a:lnTo>
                <a:lnTo>
                  <a:pt x="2422270" y="3086777"/>
                </a:lnTo>
                <a:lnTo>
                  <a:pt x="2427032" y="3069313"/>
                </a:lnTo>
                <a:lnTo>
                  <a:pt x="2432323" y="3051848"/>
                </a:lnTo>
                <a:lnTo>
                  <a:pt x="2438143" y="3034913"/>
                </a:lnTo>
                <a:lnTo>
                  <a:pt x="2444492" y="3018507"/>
                </a:lnTo>
                <a:lnTo>
                  <a:pt x="2450842" y="3001043"/>
                </a:lnTo>
                <a:lnTo>
                  <a:pt x="2458249" y="2984108"/>
                </a:lnTo>
                <a:lnTo>
                  <a:pt x="2465127" y="2968231"/>
                </a:lnTo>
                <a:lnTo>
                  <a:pt x="2473064" y="2951296"/>
                </a:lnTo>
                <a:lnTo>
                  <a:pt x="2481530" y="2935420"/>
                </a:lnTo>
                <a:lnTo>
                  <a:pt x="2489467" y="2919014"/>
                </a:lnTo>
                <a:lnTo>
                  <a:pt x="2498461" y="2903137"/>
                </a:lnTo>
                <a:lnTo>
                  <a:pt x="2507456" y="2887790"/>
                </a:lnTo>
                <a:lnTo>
                  <a:pt x="2517509" y="2871913"/>
                </a:lnTo>
                <a:lnTo>
                  <a:pt x="2533383" y="2847569"/>
                </a:lnTo>
                <a:lnTo>
                  <a:pt x="2551373" y="2822696"/>
                </a:lnTo>
                <a:lnTo>
                  <a:pt x="2572008" y="2797293"/>
                </a:lnTo>
                <a:lnTo>
                  <a:pt x="2594230" y="2771891"/>
                </a:lnTo>
                <a:lnTo>
                  <a:pt x="2605341" y="2758660"/>
                </a:lnTo>
                <a:lnTo>
                  <a:pt x="2618040" y="2745959"/>
                </a:lnTo>
                <a:lnTo>
                  <a:pt x="2630739" y="2732728"/>
                </a:lnTo>
                <a:lnTo>
                  <a:pt x="2644496" y="2720027"/>
                </a:lnTo>
                <a:lnTo>
                  <a:pt x="2658253" y="2707326"/>
                </a:lnTo>
                <a:lnTo>
                  <a:pt x="2673067" y="2695154"/>
                </a:lnTo>
                <a:lnTo>
                  <a:pt x="2688941" y="2682982"/>
                </a:lnTo>
                <a:lnTo>
                  <a:pt x="2704285" y="2670280"/>
                </a:lnTo>
                <a:lnTo>
                  <a:pt x="2720687" y="2658108"/>
                </a:lnTo>
                <a:lnTo>
                  <a:pt x="2738148" y="2646466"/>
                </a:lnTo>
                <a:lnTo>
                  <a:pt x="2755609" y="2634822"/>
                </a:lnTo>
                <a:lnTo>
                  <a:pt x="2774127" y="2623709"/>
                </a:lnTo>
                <a:lnTo>
                  <a:pt x="2793175" y="2612595"/>
                </a:lnTo>
                <a:lnTo>
                  <a:pt x="2813281" y="2601482"/>
                </a:lnTo>
                <a:lnTo>
                  <a:pt x="2833388" y="2591426"/>
                </a:lnTo>
                <a:lnTo>
                  <a:pt x="2854023" y="2581371"/>
                </a:lnTo>
                <a:lnTo>
                  <a:pt x="2876245" y="2571845"/>
                </a:lnTo>
                <a:lnTo>
                  <a:pt x="2898468" y="2562849"/>
                </a:lnTo>
                <a:lnTo>
                  <a:pt x="2921749" y="2553852"/>
                </a:lnTo>
                <a:lnTo>
                  <a:pt x="2945559" y="2545384"/>
                </a:lnTo>
                <a:lnTo>
                  <a:pt x="2970956" y="2538504"/>
                </a:lnTo>
                <a:lnTo>
                  <a:pt x="2995824" y="2530566"/>
                </a:lnTo>
                <a:lnTo>
                  <a:pt x="3022280" y="2524215"/>
                </a:lnTo>
                <a:lnTo>
                  <a:pt x="3049264" y="2518394"/>
                </a:lnTo>
                <a:lnTo>
                  <a:pt x="3083657" y="2511514"/>
                </a:lnTo>
                <a:lnTo>
                  <a:pt x="3116990" y="2505163"/>
                </a:lnTo>
                <a:lnTo>
                  <a:pt x="3150324" y="2499871"/>
                </a:lnTo>
                <a:lnTo>
                  <a:pt x="3184187" y="2494579"/>
                </a:lnTo>
                <a:lnTo>
                  <a:pt x="3216992" y="2490875"/>
                </a:lnTo>
                <a:lnTo>
                  <a:pt x="3249268" y="2487170"/>
                </a:lnTo>
                <a:lnTo>
                  <a:pt x="3281543" y="2483466"/>
                </a:lnTo>
                <a:lnTo>
                  <a:pt x="3312761" y="2481349"/>
                </a:lnTo>
                <a:lnTo>
                  <a:pt x="3344507" y="2479232"/>
                </a:lnTo>
                <a:lnTo>
                  <a:pt x="3375196" y="2478173"/>
                </a:lnTo>
                <a:lnTo>
                  <a:pt x="3405884" y="2476586"/>
                </a:lnTo>
                <a:lnTo>
                  <a:pt x="3436043" y="2476056"/>
                </a:lnTo>
                <a:lnTo>
                  <a:pt x="3465144" y="2476056"/>
                </a:lnTo>
                <a:lnTo>
                  <a:pt x="3493716" y="2476056"/>
                </a:lnTo>
                <a:lnTo>
                  <a:pt x="3550860" y="2478173"/>
                </a:lnTo>
                <a:lnTo>
                  <a:pt x="3604829" y="2480290"/>
                </a:lnTo>
                <a:lnTo>
                  <a:pt x="3656682" y="2485053"/>
                </a:lnTo>
                <a:lnTo>
                  <a:pt x="3706418" y="2490345"/>
                </a:lnTo>
                <a:lnTo>
                  <a:pt x="3753509" y="2496167"/>
                </a:lnTo>
                <a:lnTo>
                  <a:pt x="3797425" y="2502518"/>
                </a:lnTo>
                <a:lnTo>
                  <a:pt x="3838695" y="2509397"/>
                </a:lnTo>
                <a:lnTo>
                  <a:pt x="3876791" y="2516807"/>
                </a:lnTo>
                <a:lnTo>
                  <a:pt x="3911183" y="2524215"/>
                </a:lnTo>
                <a:lnTo>
                  <a:pt x="3922824" y="2539563"/>
                </a:lnTo>
                <a:lnTo>
                  <a:pt x="3934993" y="2557556"/>
                </a:lnTo>
                <a:lnTo>
                  <a:pt x="3948221" y="2578196"/>
                </a:lnTo>
                <a:lnTo>
                  <a:pt x="3961449" y="2601482"/>
                </a:lnTo>
                <a:lnTo>
                  <a:pt x="3975735" y="2627943"/>
                </a:lnTo>
                <a:lnTo>
                  <a:pt x="3990021" y="2657050"/>
                </a:lnTo>
                <a:lnTo>
                  <a:pt x="4004836" y="2688803"/>
                </a:lnTo>
                <a:lnTo>
                  <a:pt x="4019122" y="2723202"/>
                </a:lnTo>
                <a:lnTo>
                  <a:pt x="4032879" y="2761306"/>
                </a:lnTo>
                <a:lnTo>
                  <a:pt x="4046635" y="2802056"/>
                </a:lnTo>
                <a:lnTo>
                  <a:pt x="4052985" y="2823754"/>
                </a:lnTo>
                <a:lnTo>
                  <a:pt x="4059334" y="2845452"/>
                </a:lnTo>
                <a:lnTo>
                  <a:pt x="4066213" y="2869796"/>
                </a:lnTo>
                <a:lnTo>
                  <a:pt x="4071504" y="2893611"/>
                </a:lnTo>
                <a:lnTo>
                  <a:pt x="4077324" y="2917955"/>
                </a:lnTo>
                <a:lnTo>
                  <a:pt x="4083144" y="2943887"/>
                </a:lnTo>
                <a:lnTo>
                  <a:pt x="4088435" y="2970877"/>
                </a:lnTo>
                <a:lnTo>
                  <a:pt x="4093197" y="2997868"/>
                </a:lnTo>
                <a:lnTo>
                  <a:pt x="4097430" y="3025917"/>
                </a:lnTo>
                <a:lnTo>
                  <a:pt x="4102192" y="3055023"/>
                </a:lnTo>
                <a:lnTo>
                  <a:pt x="4105896" y="3085189"/>
                </a:lnTo>
                <a:lnTo>
                  <a:pt x="4109071" y="3115355"/>
                </a:lnTo>
                <a:lnTo>
                  <a:pt x="4085790" y="3104770"/>
                </a:lnTo>
                <a:lnTo>
                  <a:pt x="4061980" y="3094186"/>
                </a:lnTo>
                <a:lnTo>
                  <a:pt x="4038170" y="3084131"/>
                </a:lnTo>
                <a:lnTo>
                  <a:pt x="4014360" y="3074605"/>
                </a:lnTo>
                <a:lnTo>
                  <a:pt x="3966211" y="3055023"/>
                </a:lnTo>
                <a:lnTo>
                  <a:pt x="3917004" y="3037559"/>
                </a:lnTo>
                <a:lnTo>
                  <a:pt x="3868326" y="3022212"/>
                </a:lnTo>
                <a:lnTo>
                  <a:pt x="3819119" y="3007394"/>
                </a:lnTo>
                <a:lnTo>
                  <a:pt x="3770441" y="2993105"/>
                </a:lnTo>
                <a:lnTo>
                  <a:pt x="3721233" y="2980933"/>
                </a:lnTo>
                <a:lnTo>
                  <a:pt x="3672555" y="2969819"/>
                </a:lnTo>
                <a:lnTo>
                  <a:pt x="3623877" y="2959764"/>
                </a:lnTo>
                <a:lnTo>
                  <a:pt x="3576257" y="2950238"/>
                </a:lnTo>
                <a:lnTo>
                  <a:pt x="3529167" y="2941770"/>
                </a:lnTo>
                <a:lnTo>
                  <a:pt x="3483134" y="2934361"/>
                </a:lnTo>
                <a:lnTo>
                  <a:pt x="3437631" y="2928011"/>
                </a:lnTo>
                <a:lnTo>
                  <a:pt x="3394244" y="2922189"/>
                </a:lnTo>
                <a:lnTo>
                  <a:pt x="3350857" y="2917426"/>
                </a:lnTo>
                <a:lnTo>
                  <a:pt x="3309586" y="2912663"/>
                </a:lnTo>
                <a:lnTo>
                  <a:pt x="3269903" y="2909488"/>
                </a:lnTo>
                <a:lnTo>
                  <a:pt x="3231278" y="2906313"/>
                </a:lnTo>
                <a:lnTo>
                  <a:pt x="3194240" y="2903666"/>
                </a:lnTo>
                <a:lnTo>
                  <a:pt x="3127573" y="2900491"/>
                </a:lnTo>
                <a:lnTo>
                  <a:pt x="3069371" y="2898374"/>
                </a:lnTo>
                <a:lnTo>
                  <a:pt x="3020693" y="2897845"/>
                </a:lnTo>
                <a:lnTo>
                  <a:pt x="2983126" y="2897845"/>
                </a:lnTo>
                <a:lnTo>
                  <a:pt x="2945559" y="2898374"/>
                </a:lnTo>
                <a:lnTo>
                  <a:pt x="2935506" y="2899433"/>
                </a:lnTo>
                <a:lnTo>
                  <a:pt x="2925982" y="2901020"/>
                </a:lnTo>
                <a:lnTo>
                  <a:pt x="2915929" y="2903666"/>
                </a:lnTo>
                <a:lnTo>
                  <a:pt x="2906934" y="2907371"/>
                </a:lnTo>
                <a:lnTo>
                  <a:pt x="2898468" y="2912134"/>
                </a:lnTo>
                <a:lnTo>
                  <a:pt x="2891061" y="2917426"/>
                </a:lnTo>
                <a:lnTo>
                  <a:pt x="2883124" y="2923777"/>
                </a:lnTo>
                <a:lnTo>
                  <a:pt x="2876245" y="2930127"/>
                </a:lnTo>
                <a:lnTo>
                  <a:pt x="2870425" y="2937007"/>
                </a:lnTo>
                <a:lnTo>
                  <a:pt x="2864605" y="2944946"/>
                </a:lnTo>
                <a:lnTo>
                  <a:pt x="2859843" y="2953413"/>
                </a:lnTo>
                <a:lnTo>
                  <a:pt x="2856139" y="2962410"/>
                </a:lnTo>
                <a:lnTo>
                  <a:pt x="2853494" y="2971936"/>
                </a:lnTo>
                <a:lnTo>
                  <a:pt x="2850848" y="2980933"/>
                </a:lnTo>
                <a:lnTo>
                  <a:pt x="2849790" y="2991517"/>
                </a:lnTo>
                <a:lnTo>
                  <a:pt x="2849790" y="3001572"/>
                </a:lnTo>
                <a:lnTo>
                  <a:pt x="2850848" y="3011098"/>
                </a:lnTo>
                <a:lnTo>
                  <a:pt x="2852436" y="3021683"/>
                </a:lnTo>
                <a:lnTo>
                  <a:pt x="2855610" y="3030679"/>
                </a:lnTo>
                <a:lnTo>
                  <a:pt x="2858785" y="3039676"/>
                </a:lnTo>
                <a:lnTo>
                  <a:pt x="2863018" y="3048144"/>
                </a:lnTo>
                <a:lnTo>
                  <a:pt x="2868309" y="3056082"/>
                </a:lnTo>
                <a:lnTo>
                  <a:pt x="2874129" y="3063491"/>
                </a:lnTo>
                <a:lnTo>
                  <a:pt x="2881537" y="3070371"/>
                </a:lnTo>
                <a:lnTo>
                  <a:pt x="2888415" y="3076192"/>
                </a:lnTo>
                <a:lnTo>
                  <a:pt x="2896352" y="3082014"/>
                </a:lnTo>
                <a:lnTo>
                  <a:pt x="2904289" y="3086777"/>
                </a:lnTo>
                <a:lnTo>
                  <a:pt x="2913283" y="3090481"/>
                </a:lnTo>
                <a:lnTo>
                  <a:pt x="2922278" y="3093657"/>
                </a:lnTo>
                <a:lnTo>
                  <a:pt x="2932331" y="3095773"/>
                </a:lnTo>
                <a:lnTo>
                  <a:pt x="2942384" y="3096832"/>
                </a:lnTo>
                <a:lnTo>
                  <a:pt x="2952967" y="3096832"/>
                </a:lnTo>
                <a:lnTo>
                  <a:pt x="2984184" y="3096832"/>
                </a:lnTo>
                <a:lnTo>
                  <a:pt x="3019105" y="3096832"/>
                </a:lnTo>
                <a:lnTo>
                  <a:pt x="3066196" y="3097361"/>
                </a:lnTo>
                <a:lnTo>
                  <a:pt x="3122811" y="3099478"/>
                </a:lnTo>
                <a:lnTo>
                  <a:pt x="3189478" y="3103183"/>
                </a:lnTo>
                <a:lnTo>
                  <a:pt x="3225458" y="3105829"/>
                </a:lnTo>
                <a:lnTo>
                  <a:pt x="3262495" y="3109004"/>
                </a:lnTo>
                <a:lnTo>
                  <a:pt x="3302179" y="3113238"/>
                </a:lnTo>
                <a:lnTo>
                  <a:pt x="3343449" y="3116942"/>
                </a:lnTo>
                <a:lnTo>
                  <a:pt x="3385249" y="3122234"/>
                </a:lnTo>
                <a:lnTo>
                  <a:pt x="3428636" y="3128056"/>
                </a:lnTo>
                <a:lnTo>
                  <a:pt x="3473081" y="3134936"/>
                </a:lnTo>
                <a:lnTo>
                  <a:pt x="3518585" y="3142874"/>
                </a:lnTo>
                <a:lnTo>
                  <a:pt x="3564088" y="3150813"/>
                </a:lnTo>
                <a:lnTo>
                  <a:pt x="3610649" y="3159809"/>
                </a:lnTo>
                <a:lnTo>
                  <a:pt x="3657740" y="3170923"/>
                </a:lnTo>
                <a:lnTo>
                  <a:pt x="3704831" y="3182037"/>
                </a:lnTo>
                <a:lnTo>
                  <a:pt x="3751393" y="3194738"/>
                </a:lnTo>
                <a:lnTo>
                  <a:pt x="3798483" y="3209027"/>
                </a:lnTo>
                <a:lnTo>
                  <a:pt x="3845574" y="3223845"/>
                </a:lnTo>
                <a:lnTo>
                  <a:pt x="3892136" y="3239721"/>
                </a:lnTo>
                <a:lnTo>
                  <a:pt x="3938168" y="3257715"/>
                </a:lnTo>
                <a:lnTo>
                  <a:pt x="3960920" y="3267241"/>
                </a:lnTo>
                <a:lnTo>
                  <a:pt x="3983671" y="3276767"/>
                </a:lnTo>
                <a:lnTo>
                  <a:pt x="4005894" y="3286822"/>
                </a:lnTo>
                <a:lnTo>
                  <a:pt x="4028117" y="3297406"/>
                </a:lnTo>
                <a:lnTo>
                  <a:pt x="4049810" y="3307991"/>
                </a:lnTo>
                <a:lnTo>
                  <a:pt x="4070975" y="3319104"/>
                </a:lnTo>
                <a:lnTo>
                  <a:pt x="4138701" y="3355621"/>
                </a:lnTo>
                <a:lnTo>
                  <a:pt x="4204310" y="3392137"/>
                </a:lnTo>
                <a:lnTo>
                  <a:pt x="4267803" y="3428124"/>
                </a:lnTo>
                <a:lnTo>
                  <a:pt x="4328651" y="3464111"/>
                </a:lnTo>
                <a:lnTo>
                  <a:pt x="4387911" y="3500098"/>
                </a:lnTo>
                <a:lnTo>
                  <a:pt x="4445584" y="3536085"/>
                </a:lnTo>
                <a:lnTo>
                  <a:pt x="4500611" y="3572072"/>
                </a:lnTo>
                <a:lnTo>
                  <a:pt x="4555109" y="3609117"/>
                </a:lnTo>
                <a:lnTo>
                  <a:pt x="4574157" y="3634520"/>
                </a:lnTo>
                <a:lnTo>
                  <a:pt x="4592677" y="3660981"/>
                </a:lnTo>
                <a:lnTo>
                  <a:pt x="4611195" y="3689030"/>
                </a:lnTo>
                <a:lnTo>
                  <a:pt x="4629714" y="3716549"/>
                </a:lnTo>
                <a:lnTo>
                  <a:pt x="4647175" y="3745656"/>
                </a:lnTo>
                <a:lnTo>
                  <a:pt x="4664635" y="3775292"/>
                </a:lnTo>
                <a:lnTo>
                  <a:pt x="4681038" y="3804929"/>
                </a:lnTo>
                <a:lnTo>
                  <a:pt x="4697969" y="3835624"/>
                </a:lnTo>
                <a:lnTo>
                  <a:pt x="4713843" y="3867377"/>
                </a:lnTo>
                <a:lnTo>
                  <a:pt x="4729716" y="3899659"/>
                </a:lnTo>
                <a:lnTo>
                  <a:pt x="4745060" y="3932471"/>
                </a:lnTo>
                <a:lnTo>
                  <a:pt x="4759346" y="3966341"/>
                </a:lnTo>
                <a:lnTo>
                  <a:pt x="4774161" y="4000740"/>
                </a:lnTo>
                <a:lnTo>
                  <a:pt x="4787389" y="4035669"/>
                </a:lnTo>
                <a:lnTo>
                  <a:pt x="4801145" y="4071656"/>
                </a:lnTo>
                <a:lnTo>
                  <a:pt x="4813844" y="4108172"/>
                </a:lnTo>
                <a:lnTo>
                  <a:pt x="4826013" y="4145747"/>
                </a:lnTo>
                <a:lnTo>
                  <a:pt x="4837654" y="4183321"/>
                </a:lnTo>
                <a:lnTo>
                  <a:pt x="4849295" y="4222484"/>
                </a:lnTo>
                <a:lnTo>
                  <a:pt x="4860406" y="4261646"/>
                </a:lnTo>
                <a:lnTo>
                  <a:pt x="4869930" y="4301337"/>
                </a:lnTo>
                <a:lnTo>
                  <a:pt x="4879454" y="4342617"/>
                </a:lnTo>
                <a:lnTo>
                  <a:pt x="4888978" y="4383896"/>
                </a:lnTo>
                <a:lnTo>
                  <a:pt x="4897443" y="4426233"/>
                </a:lnTo>
                <a:lnTo>
                  <a:pt x="4905380" y="4469630"/>
                </a:lnTo>
                <a:lnTo>
                  <a:pt x="4912259" y="4513555"/>
                </a:lnTo>
                <a:lnTo>
                  <a:pt x="4919666" y="4558539"/>
                </a:lnTo>
                <a:lnTo>
                  <a:pt x="4925487" y="4603522"/>
                </a:lnTo>
                <a:lnTo>
                  <a:pt x="4931307" y="4650094"/>
                </a:lnTo>
                <a:lnTo>
                  <a:pt x="4935539" y="4697194"/>
                </a:lnTo>
                <a:lnTo>
                  <a:pt x="4940301" y="4744824"/>
                </a:lnTo>
                <a:lnTo>
                  <a:pt x="4943476" y="4792983"/>
                </a:lnTo>
                <a:lnTo>
                  <a:pt x="4947709" y="4871308"/>
                </a:lnTo>
                <a:lnTo>
                  <a:pt x="4950883" y="4950162"/>
                </a:lnTo>
                <a:lnTo>
                  <a:pt x="4953000" y="5027428"/>
                </a:lnTo>
                <a:lnTo>
                  <a:pt x="4953000" y="5103636"/>
                </a:lnTo>
                <a:lnTo>
                  <a:pt x="4952471" y="5178785"/>
                </a:lnTo>
                <a:lnTo>
                  <a:pt x="4950355" y="5252876"/>
                </a:lnTo>
                <a:lnTo>
                  <a:pt x="4947180" y="5326437"/>
                </a:lnTo>
                <a:lnTo>
                  <a:pt x="4943476" y="5398411"/>
                </a:lnTo>
                <a:lnTo>
                  <a:pt x="4937656" y="5469327"/>
                </a:lnTo>
                <a:lnTo>
                  <a:pt x="4931307" y="5538655"/>
                </a:lnTo>
                <a:lnTo>
                  <a:pt x="4923899" y="5606924"/>
                </a:lnTo>
                <a:lnTo>
                  <a:pt x="4915433" y="5673606"/>
                </a:lnTo>
                <a:lnTo>
                  <a:pt x="4905909" y="5739229"/>
                </a:lnTo>
                <a:lnTo>
                  <a:pt x="4896385" y="5802736"/>
                </a:lnTo>
                <a:lnTo>
                  <a:pt x="4885274" y="5864655"/>
                </a:lnTo>
                <a:lnTo>
                  <a:pt x="4873105" y="5925515"/>
                </a:lnTo>
                <a:lnTo>
                  <a:pt x="4860935" y="5983729"/>
                </a:lnTo>
                <a:lnTo>
                  <a:pt x="4847178" y="6041414"/>
                </a:lnTo>
                <a:lnTo>
                  <a:pt x="4833421" y="6096453"/>
                </a:lnTo>
                <a:lnTo>
                  <a:pt x="4818606" y="6149375"/>
                </a:lnTo>
                <a:lnTo>
                  <a:pt x="4802733" y="6201239"/>
                </a:lnTo>
                <a:lnTo>
                  <a:pt x="4787389" y="6249927"/>
                </a:lnTo>
                <a:lnTo>
                  <a:pt x="4770457" y="6297557"/>
                </a:lnTo>
                <a:lnTo>
                  <a:pt x="4754055" y="6342541"/>
                </a:lnTo>
                <a:lnTo>
                  <a:pt x="4736595" y="6385407"/>
                </a:lnTo>
                <a:lnTo>
                  <a:pt x="4718605" y="6425628"/>
                </a:lnTo>
                <a:lnTo>
                  <a:pt x="4700615" y="6463732"/>
                </a:lnTo>
                <a:lnTo>
                  <a:pt x="4681567" y="6499719"/>
                </a:lnTo>
                <a:lnTo>
                  <a:pt x="4663048" y="6533589"/>
                </a:lnTo>
                <a:lnTo>
                  <a:pt x="4653524" y="6548937"/>
                </a:lnTo>
                <a:lnTo>
                  <a:pt x="4644000" y="6564284"/>
                </a:lnTo>
                <a:lnTo>
                  <a:pt x="4635005" y="6578573"/>
                </a:lnTo>
                <a:lnTo>
                  <a:pt x="4624952" y="6591803"/>
                </a:lnTo>
                <a:lnTo>
                  <a:pt x="4614899" y="6605563"/>
                </a:lnTo>
                <a:lnTo>
                  <a:pt x="4605375" y="6617735"/>
                </a:lnTo>
                <a:lnTo>
                  <a:pt x="4596381" y="6627790"/>
                </a:lnTo>
                <a:lnTo>
                  <a:pt x="4585798" y="6638375"/>
                </a:lnTo>
                <a:lnTo>
                  <a:pt x="4573629" y="6648430"/>
                </a:lnTo>
                <a:lnTo>
                  <a:pt x="4559871" y="6658485"/>
                </a:lnTo>
                <a:lnTo>
                  <a:pt x="4545057" y="6668011"/>
                </a:lnTo>
                <a:lnTo>
                  <a:pt x="4528655" y="6678066"/>
                </a:lnTo>
                <a:lnTo>
                  <a:pt x="4511193" y="6688122"/>
                </a:lnTo>
                <a:lnTo>
                  <a:pt x="4492675" y="6697118"/>
                </a:lnTo>
                <a:lnTo>
                  <a:pt x="4466749" y="6682300"/>
                </a:lnTo>
                <a:lnTo>
                  <a:pt x="4442409" y="6667482"/>
                </a:lnTo>
                <a:lnTo>
                  <a:pt x="4417541" y="6652135"/>
                </a:lnTo>
                <a:lnTo>
                  <a:pt x="4394261" y="6637316"/>
                </a:lnTo>
                <a:lnTo>
                  <a:pt x="4372038" y="6621440"/>
                </a:lnTo>
                <a:lnTo>
                  <a:pt x="4349286" y="6605563"/>
                </a:lnTo>
                <a:lnTo>
                  <a:pt x="4328122" y="6589157"/>
                </a:lnTo>
                <a:lnTo>
                  <a:pt x="4307487" y="6573810"/>
                </a:lnTo>
                <a:lnTo>
                  <a:pt x="4287381" y="6557404"/>
                </a:lnTo>
                <a:lnTo>
                  <a:pt x="4268333" y="6540998"/>
                </a:lnTo>
                <a:lnTo>
                  <a:pt x="4249813" y="6524592"/>
                </a:lnTo>
                <a:lnTo>
                  <a:pt x="4231295" y="6507657"/>
                </a:lnTo>
                <a:lnTo>
                  <a:pt x="4214363" y="6490722"/>
                </a:lnTo>
                <a:lnTo>
                  <a:pt x="4197432" y="6474316"/>
                </a:lnTo>
                <a:lnTo>
                  <a:pt x="4181029" y="6456852"/>
                </a:lnTo>
                <a:lnTo>
                  <a:pt x="4165156" y="6439388"/>
                </a:lnTo>
                <a:lnTo>
                  <a:pt x="4150341" y="6421924"/>
                </a:lnTo>
                <a:lnTo>
                  <a:pt x="4135526" y="6404459"/>
                </a:lnTo>
                <a:lnTo>
                  <a:pt x="4121769" y="6386466"/>
                </a:lnTo>
                <a:lnTo>
                  <a:pt x="4108541" y="6369002"/>
                </a:lnTo>
                <a:lnTo>
                  <a:pt x="4095843" y="6351008"/>
                </a:lnTo>
                <a:lnTo>
                  <a:pt x="4082615" y="6333015"/>
                </a:lnTo>
                <a:lnTo>
                  <a:pt x="4070975" y="6314492"/>
                </a:lnTo>
                <a:lnTo>
                  <a:pt x="4059334" y="6296498"/>
                </a:lnTo>
                <a:lnTo>
                  <a:pt x="4048752" y="6277446"/>
                </a:lnTo>
                <a:lnTo>
                  <a:pt x="4037641" y="6259453"/>
                </a:lnTo>
                <a:lnTo>
                  <a:pt x="4028117" y="6240930"/>
                </a:lnTo>
                <a:lnTo>
                  <a:pt x="4018064" y="6222408"/>
                </a:lnTo>
                <a:lnTo>
                  <a:pt x="4008540" y="6202826"/>
                </a:lnTo>
                <a:lnTo>
                  <a:pt x="4000074" y="6184304"/>
                </a:lnTo>
                <a:lnTo>
                  <a:pt x="3992137" y="6164723"/>
                </a:lnTo>
                <a:lnTo>
                  <a:pt x="3983671" y="6146200"/>
                </a:lnTo>
                <a:lnTo>
                  <a:pt x="3968857" y="6107567"/>
                </a:lnTo>
                <a:lnTo>
                  <a:pt x="3955100" y="6068404"/>
                </a:lnTo>
                <a:lnTo>
                  <a:pt x="3942930" y="6029771"/>
                </a:lnTo>
                <a:lnTo>
                  <a:pt x="3931819" y="5989551"/>
                </a:lnTo>
                <a:lnTo>
                  <a:pt x="3922295" y="5950388"/>
                </a:lnTo>
                <a:lnTo>
                  <a:pt x="3913829" y="5910697"/>
                </a:lnTo>
                <a:lnTo>
                  <a:pt x="3906421" y="5870476"/>
                </a:lnTo>
                <a:lnTo>
                  <a:pt x="3899014" y="5829726"/>
                </a:lnTo>
                <a:lnTo>
                  <a:pt x="3892665" y="5790034"/>
                </a:lnTo>
                <a:lnTo>
                  <a:pt x="3887374" y="5749284"/>
                </a:lnTo>
                <a:lnTo>
                  <a:pt x="3882612" y="5709064"/>
                </a:lnTo>
                <a:lnTo>
                  <a:pt x="3877850" y="5668314"/>
                </a:lnTo>
                <a:lnTo>
                  <a:pt x="3869913" y="5587343"/>
                </a:lnTo>
                <a:lnTo>
                  <a:pt x="3863035" y="5505314"/>
                </a:lnTo>
                <a:lnTo>
                  <a:pt x="3854040" y="5400528"/>
                </a:lnTo>
                <a:lnTo>
                  <a:pt x="3848749" y="5348665"/>
                </a:lnTo>
                <a:lnTo>
                  <a:pt x="3842929" y="5297859"/>
                </a:lnTo>
                <a:lnTo>
                  <a:pt x="3836579" y="5247054"/>
                </a:lnTo>
                <a:lnTo>
                  <a:pt x="3828643" y="5197308"/>
                </a:lnTo>
                <a:lnTo>
                  <a:pt x="3819648" y="5148619"/>
                </a:lnTo>
                <a:lnTo>
                  <a:pt x="3814886" y="5123746"/>
                </a:lnTo>
                <a:lnTo>
                  <a:pt x="3809595" y="5099931"/>
                </a:lnTo>
                <a:lnTo>
                  <a:pt x="3803775" y="5076116"/>
                </a:lnTo>
                <a:lnTo>
                  <a:pt x="3797425" y="5052301"/>
                </a:lnTo>
                <a:lnTo>
                  <a:pt x="3791076" y="5029545"/>
                </a:lnTo>
                <a:lnTo>
                  <a:pt x="3783139" y="5006788"/>
                </a:lnTo>
                <a:lnTo>
                  <a:pt x="3775203" y="4983503"/>
                </a:lnTo>
                <a:lnTo>
                  <a:pt x="3767266" y="4961275"/>
                </a:lnTo>
                <a:lnTo>
                  <a:pt x="3758800" y="4939048"/>
                </a:lnTo>
                <a:lnTo>
                  <a:pt x="3749276" y="4917350"/>
                </a:lnTo>
                <a:lnTo>
                  <a:pt x="3738694" y="4896181"/>
                </a:lnTo>
                <a:lnTo>
                  <a:pt x="3727583" y="4874483"/>
                </a:lnTo>
                <a:lnTo>
                  <a:pt x="3715942" y="4853314"/>
                </a:lnTo>
                <a:lnTo>
                  <a:pt x="3703773" y="4832675"/>
                </a:lnTo>
                <a:lnTo>
                  <a:pt x="3691074" y="4813094"/>
                </a:lnTo>
                <a:lnTo>
                  <a:pt x="3677317" y="4792983"/>
                </a:lnTo>
                <a:lnTo>
                  <a:pt x="3662502" y="4772873"/>
                </a:lnTo>
                <a:lnTo>
                  <a:pt x="3647158" y="4754350"/>
                </a:lnTo>
                <a:lnTo>
                  <a:pt x="3640279" y="4746412"/>
                </a:lnTo>
                <a:lnTo>
                  <a:pt x="3632872" y="4740061"/>
                </a:lnTo>
                <a:lnTo>
                  <a:pt x="3624935" y="4734240"/>
                </a:lnTo>
                <a:lnTo>
                  <a:pt x="3616470" y="4728948"/>
                </a:lnTo>
                <a:lnTo>
                  <a:pt x="3608004" y="4725243"/>
                </a:lnTo>
                <a:lnTo>
                  <a:pt x="3599009" y="4722068"/>
                </a:lnTo>
                <a:lnTo>
                  <a:pt x="3589485" y="4719951"/>
                </a:lnTo>
                <a:lnTo>
                  <a:pt x="3579432" y="4718892"/>
                </a:lnTo>
                <a:lnTo>
                  <a:pt x="3570437" y="4718363"/>
                </a:lnTo>
                <a:lnTo>
                  <a:pt x="3560913" y="4718892"/>
                </a:lnTo>
                <a:lnTo>
                  <a:pt x="3551389" y="4719951"/>
                </a:lnTo>
                <a:lnTo>
                  <a:pt x="3542394" y="4722597"/>
                </a:lnTo>
                <a:lnTo>
                  <a:pt x="3532341" y="4725772"/>
                </a:lnTo>
                <a:lnTo>
                  <a:pt x="3524405" y="4730006"/>
                </a:lnTo>
                <a:lnTo>
                  <a:pt x="3515410" y="4734769"/>
                </a:lnTo>
                <a:lnTo>
                  <a:pt x="3507473" y="4741649"/>
                </a:lnTo>
                <a:lnTo>
                  <a:pt x="3499537" y="4748529"/>
                </a:lnTo>
                <a:lnTo>
                  <a:pt x="3493187" y="4755409"/>
                </a:lnTo>
                <a:lnTo>
                  <a:pt x="3487367" y="4763876"/>
                </a:lnTo>
                <a:lnTo>
                  <a:pt x="3482076" y="4772344"/>
                </a:lnTo>
                <a:lnTo>
                  <a:pt x="3478372" y="4780811"/>
                </a:lnTo>
                <a:lnTo>
                  <a:pt x="3475197" y="4789808"/>
                </a:lnTo>
                <a:lnTo>
                  <a:pt x="3473081" y="4799334"/>
                </a:lnTo>
                <a:lnTo>
                  <a:pt x="3472023" y="4808860"/>
                </a:lnTo>
                <a:lnTo>
                  <a:pt x="3471494" y="4817857"/>
                </a:lnTo>
                <a:lnTo>
                  <a:pt x="3472023" y="4827912"/>
                </a:lnTo>
                <a:lnTo>
                  <a:pt x="3473081" y="4837438"/>
                </a:lnTo>
                <a:lnTo>
                  <a:pt x="3475727" y="4846434"/>
                </a:lnTo>
                <a:lnTo>
                  <a:pt x="3478901" y="4855960"/>
                </a:lnTo>
                <a:lnTo>
                  <a:pt x="3483134" y="4864428"/>
                </a:lnTo>
                <a:lnTo>
                  <a:pt x="3487896" y="4873425"/>
                </a:lnTo>
                <a:lnTo>
                  <a:pt x="3494775" y="4881363"/>
                </a:lnTo>
                <a:lnTo>
                  <a:pt x="3506415" y="4896181"/>
                </a:lnTo>
                <a:lnTo>
                  <a:pt x="3516997" y="4911529"/>
                </a:lnTo>
                <a:lnTo>
                  <a:pt x="3528109" y="4926876"/>
                </a:lnTo>
                <a:lnTo>
                  <a:pt x="3537632" y="4942223"/>
                </a:lnTo>
                <a:lnTo>
                  <a:pt x="3547156" y="4959158"/>
                </a:lnTo>
                <a:lnTo>
                  <a:pt x="3556151" y="4976093"/>
                </a:lnTo>
                <a:lnTo>
                  <a:pt x="3564617" y="4992499"/>
                </a:lnTo>
                <a:lnTo>
                  <a:pt x="3572553" y="5009964"/>
                </a:lnTo>
                <a:lnTo>
                  <a:pt x="3579432" y="5027957"/>
                </a:lnTo>
                <a:lnTo>
                  <a:pt x="3586839" y="5045951"/>
                </a:lnTo>
                <a:lnTo>
                  <a:pt x="3593189" y="5065002"/>
                </a:lnTo>
                <a:lnTo>
                  <a:pt x="3599009" y="5083525"/>
                </a:lnTo>
                <a:lnTo>
                  <a:pt x="3604829" y="5102577"/>
                </a:lnTo>
                <a:lnTo>
                  <a:pt x="3610120" y="5122158"/>
                </a:lnTo>
                <a:lnTo>
                  <a:pt x="3614882" y="5142269"/>
                </a:lnTo>
                <a:lnTo>
                  <a:pt x="3619644" y="5161850"/>
                </a:lnTo>
                <a:lnTo>
                  <a:pt x="3628110" y="5203129"/>
                </a:lnTo>
                <a:lnTo>
                  <a:pt x="3634989" y="5245996"/>
                </a:lnTo>
                <a:lnTo>
                  <a:pt x="3641338" y="5289392"/>
                </a:lnTo>
                <a:lnTo>
                  <a:pt x="3647158" y="5333846"/>
                </a:lnTo>
                <a:lnTo>
                  <a:pt x="3651920" y="5379889"/>
                </a:lnTo>
                <a:lnTo>
                  <a:pt x="3656153" y="5425931"/>
                </a:lnTo>
                <a:lnTo>
                  <a:pt x="3664619" y="5522778"/>
                </a:lnTo>
                <a:lnTo>
                  <a:pt x="3671497" y="5600044"/>
                </a:lnTo>
                <a:lnTo>
                  <a:pt x="3678905" y="5678369"/>
                </a:lnTo>
                <a:lnTo>
                  <a:pt x="3683137" y="5718590"/>
                </a:lnTo>
                <a:lnTo>
                  <a:pt x="3688429" y="5759340"/>
                </a:lnTo>
                <a:lnTo>
                  <a:pt x="3693719" y="5799560"/>
                </a:lnTo>
                <a:lnTo>
                  <a:pt x="3699540" y="5840310"/>
                </a:lnTo>
                <a:lnTo>
                  <a:pt x="3705889" y="5881060"/>
                </a:lnTo>
                <a:lnTo>
                  <a:pt x="3713826" y="5922340"/>
                </a:lnTo>
                <a:lnTo>
                  <a:pt x="3721763" y="5963090"/>
                </a:lnTo>
                <a:lnTo>
                  <a:pt x="3730757" y="6003840"/>
                </a:lnTo>
                <a:lnTo>
                  <a:pt x="3741339" y="6045119"/>
                </a:lnTo>
                <a:lnTo>
                  <a:pt x="3752980" y="6086398"/>
                </a:lnTo>
                <a:lnTo>
                  <a:pt x="3765679" y="6127677"/>
                </a:lnTo>
                <a:lnTo>
                  <a:pt x="3779965" y="6167898"/>
                </a:lnTo>
                <a:lnTo>
                  <a:pt x="3795309" y="6209177"/>
                </a:lnTo>
                <a:lnTo>
                  <a:pt x="3812240" y="6249927"/>
                </a:lnTo>
                <a:lnTo>
                  <a:pt x="3821235" y="6270037"/>
                </a:lnTo>
                <a:lnTo>
                  <a:pt x="3830759" y="6290677"/>
                </a:lnTo>
                <a:lnTo>
                  <a:pt x="3840283" y="6310258"/>
                </a:lnTo>
                <a:lnTo>
                  <a:pt x="3850865" y="6330369"/>
                </a:lnTo>
                <a:lnTo>
                  <a:pt x="3860918" y="6350479"/>
                </a:lnTo>
                <a:lnTo>
                  <a:pt x="3872559" y="6370589"/>
                </a:lnTo>
                <a:lnTo>
                  <a:pt x="3884199" y="6390170"/>
                </a:lnTo>
                <a:lnTo>
                  <a:pt x="3895839" y="6409752"/>
                </a:lnTo>
                <a:lnTo>
                  <a:pt x="3908538" y="6429862"/>
                </a:lnTo>
                <a:lnTo>
                  <a:pt x="3921766" y="6448914"/>
                </a:lnTo>
                <a:lnTo>
                  <a:pt x="3934993" y="6468495"/>
                </a:lnTo>
                <a:lnTo>
                  <a:pt x="3949279" y="6488076"/>
                </a:lnTo>
                <a:lnTo>
                  <a:pt x="3963565" y="6507128"/>
                </a:lnTo>
                <a:lnTo>
                  <a:pt x="3978381" y="6526180"/>
                </a:lnTo>
                <a:lnTo>
                  <a:pt x="3994254" y="6545761"/>
                </a:lnTo>
                <a:lnTo>
                  <a:pt x="4010656" y="6564284"/>
                </a:lnTo>
                <a:lnTo>
                  <a:pt x="4027059" y="6582807"/>
                </a:lnTo>
                <a:lnTo>
                  <a:pt x="4043990" y="6601859"/>
                </a:lnTo>
                <a:lnTo>
                  <a:pt x="4061980" y="6619852"/>
                </a:lnTo>
                <a:lnTo>
                  <a:pt x="4081028" y="6638375"/>
                </a:lnTo>
                <a:lnTo>
                  <a:pt x="4099547" y="6656368"/>
                </a:lnTo>
                <a:lnTo>
                  <a:pt x="4119653" y="6674362"/>
                </a:lnTo>
                <a:lnTo>
                  <a:pt x="4139230" y="6692355"/>
                </a:lnTo>
                <a:lnTo>
                  <a:pt x="4160394" y="6709820"/>
                </a:lnTo>
                <a:lnTo>
                  <a:pt x="4182087" y="6727284"/>
                </a:lnTo>
                <a:lnTo>
                  <a:pt x="4203781" y="6744748"/>
                </a:lnTo>
                <a:lnTo>
                  <a:pt x="4227062" y="6762212"/>
                </a:lnTo>
                <a:lnTo>
                  <a:pt x="4250343" y="6778618"/>
                </a:lnTo>
                <a:lnTo>
                  <a:pt x="4222300" y="6786027"/>
                </a:lnTo>
                <a:lnTo>
                  <a:pt x="4193728" y="6792378"/>
                </a:lnTo>
                <a:lnTo>
                  <a:pt x="4164627" y="6798199"/>
                </a:lnTo>
                <a:lnTo>
                  <a:pt x="4134468" y="6804021"/>
                </a:lnTo>
                <a:lnTo>
                  <a:pt x="4070975" y="6814605"/>
                </a:lnTo>
                <a:lnTo>
                  <a:pt x="4005365" y="6825190"/>
                </a:lnTo>
                <a:lnTo>
                  <a:pt x="3937110" y="6833657"/>
                </a:lnTo>
                <a:lnTo>
                  <a:pt x="3866209" y="6841066"/>
                </a:lnTo>
                <a:lnTo>
                  <a:pt x="3792663" y="6846888"/>
                </a:lnTo>
                <a:lnTo>
                  <a:pt x="3755625" y="6849534"/>
                </a:lnTo>
                <a:lnTo>
                  <a:pt x="3717529" y="6852180"/>
                </a:lnTo>
                <a:lnTo>
                  <a:pt x="3678905" y="6854297"/>
                </a:lnTo>
                <a:lnTo>
                  <a:pt x="3640279" y="6855355"/>
                </a:lnTo>
                <a:lnTo>
                  <a:pt x="3601125" y="6856943"/>
                </a:lnTo>
                <a:lnTo>
                  <a:pt x="3560913" y="6857472"/>
                </a:lnTo>
                <a:lnTo>
                  <a:pt x="3520172" y="6858001"/>
                </a:lnTo>
                <a:lnTo>
                  <a:pt x="3479959" y="6858001"/>
                </a:lnTo>
                <a:lnTo>
                  <a:pt x="3438689" y="6857472"/>
                </a:lnTo>
                <a:lnTo>
                  <a:pt x="3396889" y="6855884"/>
                </a:lnTo>
                <a:lnTo>
                  <a:pt x="3354561" y="6854826"/>
                </a:lnTo>
                <a:lnTo>
                  <a:pt x="3312761" y="6853238"/>
                </a:lnTo>
                <a:lnTo>
                  <a:pt x="3270432" y="6851121"/>
                </a:lnTo>
                <a:lnTo>
                  <a:pt x="3227045" y="6848475"/>
                </a:lnTo>
                <a:lnTo>
                  <a:pt x="3184187" y="6845300"/>
                </a:lnTo>
                <a:lnTo>
                  <a:pt x="3140800" y="6842125"/>
                </a:lnTo>
                <a:lnTo>
                  <a:pt x="3096884" y="6837362"/>
                </a:lnTo>
                <a:lnTo>
                  <a:pt x="3053497" y="6833128"/>
                </a:lnTo>
                <a:lnTo>
                  <a:pt x="3009581" y="6827836"/>
                </a:lnTo>
                <a:lnTo>
                  <a:pt x="2965136" y="6822543"/>
                </a:lnTo>
                <a:lnTo>
                  <a:pt x="2920691" y="6816193"/>
                </a:lnTo>
                <a:lnTo>
                  <a:pt x="2876245" y="6809842"/>
                </a:lnTo>
                <a:lnTo>
                  <a:pt x="2831801" y="6802433"/>
                </a:lnTo>
                <a:lnTo>
                  <a:pt x="2787355" y="6795024"/>
                </a:lnTo>
                <a:lnTo>
                  <a:pt x="2742381" y="6786556"/>
                </a:lnTo>
                <a:lnTo>
                  <a:pt x="2697936" y="6777560"/>
                </a:lnTo>
                <a:lnTo>
                  <a:pt x="2652432" y="6768563"/>
                </a:lnTo>
                <a:lnTo>
                  <a:pt x="2607458" y="6757979"/>
                </a:lnTo>
                <a:lnTo>
                  <a:pt x="2563013" y="6747923"/>
                </a:lnTo>
                <a:lnTo>
                  <a:pt x="2518039" y="6736281"/>
                </a:lnTo>
                <a:lnTo>
                  <a:pt x="2473064" y="6724638"/>
                </a:lnTo>
                <a:lnTo>
                  <a:pt x="2428619" y="6712466"/>
                </a:lnTo>
                <a:lnTo>
                  <a:pt x="2384174" y="6699764"/>
                </a:lnTo>
                <a:lnTo>
                  <a:pt x="2338671" y="6686005"/>
                </a:lnTo>
                <a:lnTo>
                  <a:pt x="2294225" y="6671186"/>
                </a:lnTo>
                <a:lnTo>
                  <a:pt x="2250838" y="6656368"/>
                </a:lnTo>
                <a:lnTo>
                  <a:pt x="2206393" y="6641021"/>
                </a:lnTo>
                <a:lnTo>
                  <a:pt x="2162477" y="6624615"/>
                </a:lnTo>
                <a:lnTo>
                  <a:pt x="2118561" y="6607680"/>
                </a:lnTo>
                <a:lnTo>
                  <a:pt x="2074645" y="6590216"/>
                </a:lnTo>
                <a:lnTo>
                  <a:pt x="2031787" y="6572222"/>
                </a:lnTo>
                <a:lnTo>
                  <a:pt x="1988400" y="6552641"/>
                </a:lnTo>
                <a:lnTo>
                  <a:pt x="1946071" y="6532531"/>
                </a:lnTo>
                <a:lnTo>
                  <a:pt x="1903213" y="6512950"/>
                </a:lnTo>
                <a:lnTo>
                  <a:pt x="1861414" y="6491252"/>
                </a:lnTo>
                <a:lnTo>
                  <a:pt x="1819614" y="6469553"/>
                </a:lnTo>
                <a:lnTo>
                  <a:pt x="1778344" y="6446797"/>
                </a:lnTo>
                <a:lnTo>
                  <a:pt x="1737073" y="6422982"/>
                </a:lnTo>
                <a:lnTo>
                  <a:pt x="1696861" y="6399167"/>
                </a:lnTo>
                <a:lnTo>
                  <a:pt x="1656119" y="6374294"/>
                </a:lnTo>
                <a:lnTo>
                  <a:pt x="1614320" y="6346774"/>
                </a:lnTo>
                <a:lnTo>
                  <a:pt x="1572520" y="6318726"/>
                </a:lnTo>
                <a:lnTo>
                  <a:pt x="1532308" y="6290677"/>
                </a:lnTo>
                <a:lnTo>
                  <a:pt x="1492625" y="6262099"/>
                </a:lnTo>
                <a:lnTo>
                  <a:pt x="1454529" y="6232992"/>
                </a:lnTo>
                <a:lnTo>
                  <a:pt x="1416433" y="6204414"/>
                </a:lnTo>
                <a:lnTo>
                  <a:pt x="1380453" y="6174778"/>
                </a:lnTo>
                <a:lnTo>
                  <a:pt x="1344474" y="6145141"/>
                </a:lnTo>
                <a:lnTo>
                  <a:pt x="1309553" y="6114447"/>
                </a:lnTo>
                <a:lnTo>
                  <a:pt x="1276219" y="6084281"/>
                </a:lnTo>
                <a:lnTo>
                  <a:pt x="1242356" y="6053586"/>
                </a:lnTo>
                <a:lnTo>
                  <a:pt x="1211138" y="6022362"/>
                </a:lnTo>
                <a:lnTo>
                  <a:pt x="1179392" y="5991667"/>
                </a:lnTo>
                <a:lnTo>
                  <a:pt x="1149233" y="5960973"/>
                </a:lnTo>
                <a:lnTo>
                  <a:pt x="1119603" y="5929219"/>
                </a:lnTo>
                <a:lnTo>
                  <a:pt x="1090502" y="5897466"/>
                </a:lnTo>
                <a:lnTo>
                  <a:pt x="1062988" y="5866242"/>
                </a:lnTo>
                <a:lnTo>
                  <a:pt x="1035474" y="5834489"/>
                </a:lnTo>
                <a:lnTo>
                  <a:pt x="1009548" y="5802736"/>
                </a:lnTo>
                <a:lnTo>
                  <a:pt x="983621" y="5771512"/>
                </a:lnTo>
                <a:lnTo>
                  <a:pt x="959282" y="5739229"/>
                </a:lnTo>
                <a:lnTo>
                  <a:pt x="935473" y="5707476"/>
                </a:lnTo>
                <a:lnTo>
                  <a:pt x="912192" y="5675194"/>
                </a:lnTo>
                <a:lnTo>
                  <a:pt x="889440" y="5643970"/>
                </a:lnTo>
                <a:lnTo>
                  <a:pt x="867747" y="5612216"/>
                </a:lnTo>
                <a:lnTo>
                  <a:pt x="846582" y="5580463"/>
                </a:lnTo>
                <a:lnTo>
                  <a:pt x="825947" y="5549239"/>
                </a:lnTo>
                <a:lnTo>
                  <a:pt x="806370" y="5517486"/>
                </a:lnTo>
                <a:lnTo>
                  <a:pt x="787322" y="5486262"/>
                </a:lnTo>
                <a:lnTo>
                  <a:pt x="768803" y="5455038"/>
                </a:lnTo>
                <a:lnTo>
                  <a:pt x="750813" y="5423285"/>
                </a:lnTo>
                <a:lnTo>
                  <a:pt x="734411" y="5393119"/>
                </a:lnTo>
                <a:lnTo>
                  <a:pt x="717479" y="5362424"/>
                </a:lnTo>
                <a:lnTo>
                  <a:pt x="702135" y="5332259"/>
                </a:lnTo>
                <a:lnTo>
                  <a:pt x="686791" y="5301564"/>
                </a:lnTo>
                <a:lnTo>
                  <a:pt x="671976" y="5271928"/>
                </a:lnTo>
                <a:lnTo>
                  <a:pt x="658219" y="5242291"/>
                </a:lnTo>
                <a:lnTo>
                  <a:pt x="644462" y="5212655"/>
                </a:lnTo>
                <a:lnTo>
                  <a:pt x="619594" y="5155499"/>
                </a:lnTo>
                <a:lnTo>
                  <a:pt x="596313" y="5099402"/>
                </a:lnTo>
                <a:lnTo>
                  <a:pt x="575149" y="5044892"/>
                </a:lnTo>
                <a:lnTo>
                  <a:pt x="556630" y="4992499"/>
                </a:lnTo>
                <a:lnTo>
                  <a:pt x="539170" y="4941694"/>
                </a:lnTo>
                <a:lnTo>
                  <a:pt x="523825" y="4893006"/>
                </a:lnTo>
                <a:lnTo>
                  <a:pt x="510069" y="4846964"/>
                </a:lnTo>
                <a:lnTo>
                  <a:pt x="497899" y="4803038"/>
                </a:lnTo>
                <a:lnTo>
                  <a:pt x="486788" y="4761230"/>
                </a:lnTo>
                <a:lnTo>
                  <a:pt x="477793" y="4723126"/>
                </a:lnTo>
                <a:lnTo>
                  <a:pt x="470385" y="4687139"/>
                </a:lnTo>
                <a:lnTo>
                  <a:pt x="463507" y="4654857"/>
                </a:lnTo>
                <a:lnTo>
                  <a:pt x="457687" y="4625220"/>
                </a:lnTo>
                <a:lnTo>
                  <a:pt x="481497" y="4615694"/>
                </a:lnTo>
                <a:lnTo>
                  <a:pt x="515360" y="4601405"/>
                </a:lnTo>
                <a:lnTo>
                  <a:pt x="547635" y="4586058"/>
                </a:lnTo>
                <a:lnTo>
                  <a:pt x="578853" y="4570711"/>
                </a:lnTo>
                <a:lnTo>
                  <a:pt x="609541" y="4554834"/>
                </a:lnTo>
                <a:lnTo>
                  <a:pt x="639700" y="4538428"/>
                </a:lnTo>
                <a:lnTo>
                  <a:pt x="668801" y="4521493"/>
                </a:lnTo>
                <a:lnTo>
                  <a:pt x="697373" y="4504558"/>
                </a:lnTo>
                <a:lnTo>
                  <a:pt x="725416" y="4486565"/>
                </a:lnTo>
                <a:lnTo>
                  <a:pt x="752401" y="4469100"/>
                </a:lnTo>
                <a:lnTo>
                  <a:pt x="778856" y="4450048"/>
                </a:lnTo>
                <a:lnTo>
                  <a:pt x="803724" y="4431526"/>
                </a:lnTo>
                <a:lnTo>
                  <a:pt x="829122" y="4413003"/>
                </a:lnTo>
                <a:lnTo>
                  <a:pt x="853461" y="4393422"/>
                </a:lnTo>
                <a:lnTo>
                  <a:pt x="877270" y="4374370"/>
                </a:lnTo>
                <a:lnTo>
                  <a:pt x="900022" y="4354789"/>
                </a:lnTo>
                <a:lnTo>
                  <a:pt x="922245" y="4335208"/>
                </a:lnTo>
                <a:lnTo>
                  <a:pt x="943409" y="4315097"/>
                </a:lnTo>
                <a:lnTo>
                  <a:pt x="965103" y="4294987"/>
                </a:lnTo>
                <a:lnTo>
                  <a:pt x="984680" y="4274347"/>
                </a:lnTo>
                <a:lnTo>
                  <a:pt x="1004786" y="4254237"/>
                </a:lnTo>
                <a:lnTo>
                  <a:pt x="1024363" y="4233597"/>
                </a:lnTo>
                <a:lnTo>
                  <a:pt x="1042353" y="4214016"/>
                </a:lnTo>
                <a:lnTo>
                  <a:pt x="1060342" y="4193376"/>
                </a:lnTo>
                <a:lnTo>
                  <a:pt x="1077803" y="4172737"/>
                </a:lnTo>
                <a:lnTo>
                  <a:pt x="1094205" y="4152097"/>
                </a:lnTo>
                <a:lnTo>
                  <a:pt x="1110608" y="4131987"/>
                </a:lnTo>
                <a:lnTo>
                  <a:pt x="1125952" y="4111347"/>
                </a:lnTo>
                <a:lnTo>
                  <a:pt x="1140767" y="4091237"/>
                </a:lnTo>
                <a:lnTo>
                  <a:pt x="1169868" y="4051016"/>
                </a:lnTo>
                <a:lnTo>
                  <a:pt x="1195265" y="4011854"/>
                </a:lnTo>
                <a:lnTo>
                  <a:pt x="1220133" y="3972692"/>
                </a:lnTo>
                <a:lnTo>
                  <a:pt x="1241827" y="3935117"/>
                </a:lnTo>
                <a:lnTo>
                  <a:pt x="1262462" y="3898072"/>
                </a:lnTo>
                <a:lnTo>
                  <a:pt x="1280452" y="3863672"/>
                </a:lnTo>
                <a:lnTo>
                  <a:pt x="1297383" y="3829273"/>
                </a:lnTo>
                <a:lnTo>
                  <a:pt x="1312198" y="3797520"/>
                </a:lnTo>
                <a:lnTo>
                  <a:pt x="1324897" y="3767354"/>
                </a:lnTo>
                <a:lnTo>
                  <a:pt x="1336537" y="3739835"/>
                </a:lnTo>
                <a:lnTo>
                  <a:pt x="1347120" y="3713903"/>
                </a:lnTo>
                <a:lnTo>
                  <a:pt x="1355056" y="3690617"/>
                </a:lnTo>
                <a:lnTo>
                  <a:pt x="1362464" y="3669978"/>
                </a:lnTo>
                <a:lnTo>
                  <a:pt x="1368284" y="3653043"/>
                </a:lnTo>
                <a:lnTo>
                  <a:pt x="1376750" y="3626582"/>
                </a:lnTo>
                <a:lnTo>
                  <a:pt x="1379924" y="3614409"/>
                </a:lnTo>
                <a:lnTo>
                  <a:pt x="1381512" y="3603825"/>
                </a:lnTo>
                <a:lnTo>
                  <a:pt x="1383099" y="3594299"/>
                </a:lnTo>
                <a:lnTo>
                  <a:pt x="1383099" y="3584773"/>
                </a:lnTo>
                <a:lnTo>
                  <a:pt x="1381512" y="3574718"/>
                </a:lnTo>
                <a:lnTo>
                  <a:pt x="1379924" y="3565192"/>
                </a:lnTo>
                <a:lnTo>
                  <a:pt x="1377279" y="3556195"/>
                </a:lnTo>
                <a:lnTo>
                  <a:pt x="1373046" y="3547198"/>
                </a:lnTo>
                <a:lnTo>
                  <a:pt x="1368813" y="3538731"/>
                </a:lnTo>
                <a:lnTo>
                  <a:pt x="1363522" y="3531322"/>
                </a:lnTo>
                <a:lnTo>
                  <a:pt x="1357702" y="3523384"/>
                </a:lnTo>
                <a:lnTo>
                  <a:pt x="1350823" y="3517033"/>
                </a:lnTo>
                <a:lnTo>
                  <a:pt x="1343416" y="3510682"/>
                </a:lnTo>
                <a:lnTo>
                  <a:pt x="1335479" y="3504861"/>
                </a:lnTo>
                <a:lnTo>
                  <a:pt x="1327013" y="3500098"/>
                </a:lnTo>
                <a:lnTo>
                  <a:pt x="1318019" y="3496393"/>
                </a:lnTo>
                <a:lnTo>
                  <a:pt x="1307966" y="3493218"/>
                </a:lnTo>
                <a:lnTo>
                  <a:pt x="1297912" y="3491101"/>
                </a:lnTo>
                <a:lnTo>
                  <a:pt x="1288388" y="3490572"/>
                </a:lnTo>
                <a:lnTo>
                  <a:pt x="1278335" y="3490572"/>
                </a:lnTo>
                <a:lnTo>
                  <a:pt x="1268811" y="3491101"/>
                </a:lnTo>
                <a:lnTo>
                  <a:pt x="1259287" y="3493218"/>
                </a:lnTo>
                <a:lnTo>
                  <a:pt x="1250293" y="3496393"/>
                </a:lnTo>
                <a:lnTo>
                  <a:pt x="1241298" y="3499569"/>
                </a:lnTo>
                <a:lnTo>
                  <a:pt x="1232832" y="3503802"/>
                </a:lnTo>
                <a:lnTo>
                  <a:pt x="1224366" y="3509095"/>
                </a:lnTo>
                <a:lnTo>
                  <a:pt x="1217488" y="3515445"/>
                </a:lnTo>
                <a:lnTo>
                  <a:pt x="1210080" y="3521796"/>
                </a:lnTo>
                <a:lnTo>
                  <a:pt x="1204260" y="3529205"/>
                </a:lnTo>
                <a:lnTo>
                  <a:pt x="1198969" y="3537672"/>
                </a:lnTo>
                <a:lnTo>
                  <a:pt x="1194207" y="3546140"/>
                </a:lnTo>
                <a:lnTo>
                  <a:pt x="1190503" y="3555137"/>
                </a:lnTo>
                <a:lnTo>
                  <a:pt x="1187329" y="3564663"/>
                </a:lnTo>
                <a:lnTo>
                  <a:pt x="1184683" y="3573130"/>
                </a:lnTo>
                <a:lnTo>
                  <a:pt x="1178334" y="3592711"/>
                </a:lnTo>
                <a:lnTo>
                  <a:pt x="1167222" y="3624465"/>
                </a:lnTo>
                <a:lnTo>
                  <a:pt x="1159815" y="3644046"/>
                </a:lnTo>
                <a:lnTo>
                  <a:pt x="1150820" y="3665744"/>
                </a:lnTo>
                <a:lnTo>
                  <a:pt x="1141296" y="3689559"/>
                </a:lnTo>
                <a:lnTo>
                  <a:pt x="1129656" y="3715491"/>
                </a:lnTo>
                <a:lnTo>
                  <a:pt x="1116957" y="3743010"/>
                </a:lnTo>
                <a:lnTo>
                  <a:pt x="1102142" y="3772646"/>
                </a:lnTo>
                <a:lnTo>
                  <a:pt x="1085740" y="3802812"/>
                </a:lnTo>
                <a:lnTo>
                  <a:pt x="1067750" y="3835094"/>
                </a:lnTo>
                <a:lnTo>
                  <a:pt x="1048702" y="3867906"/>
                </a:lnTo>
                <a:lnTo>
                  <a:pt x="1027538" y="3902305"/>
                </a:lnTo>
                <a:lnTo>
                  <a:pt x="1004257" y="3936705"/>
                </a:lnTo>
                <a:lnTo>
                  <a:pt x="979918" y="3971633"/>
                </a:lnTo>
                <a:lnTo>
                  <a:pt x="952404" y="4007620"/>
                </a:lnTo>
                <a:lnTo>
                  <a:pt x="923832" y="4043607"/>
                </a:lnTo>
                <a:lnTo>
                  <a:pt x="909017" y="4061601"/>
                </a:lnTo>
                <a:lnTo>
                  <a:pt x="892615" y="4080123"/>
                </a:lnTo>
                <a:lnTo>
                  <a:pt x="876741" y="4098117"/>
                </a:lnTo>
                <a:lnTo>
                  <a:pt x="859810" y="4115052"/>
                </a:lnTo>
                <a:lnTo>
                  <a:pt x="842878" y="4133575"/>
                </a:lnTo>
                <a:lnTo>
                  <a:pt x="824889" y="4151568"/>
                </a:lnTo>
                <a:lnTo>
                  <a:pt x="806370" y="4168503"/>
                </a:lnTo>
                <a:lnTo>
                  <a:pt x="787851" y="4187026"/>
                </a:lnTo>
                <a:lnTo>
                  <a:pt x="768274" y="4203961"/>
                </a:lnTo>
                <a:lnTo>
                  <a:pt x="748168" y="4220896"/>
                </a:lnTo>
                <a:lnTo>
                  <a:pt x="728062" y="4238360"/>
                </a:lnTo>
                <a:lnTo>
                  <a:pt x="706368" y="4255295"/>
                </a:lnTo>
                <a:lnTo>
                  <a:pt x="684675" y="4271701"/>
                </a:lnTo>
                <a:lnTo>
                  <a:pt x="661923" y="4288107"/>
                </a:lnTo>
                <a:lnTo>
                  <a:pt x="639171" y="4303984"/>
                </a:lnTo>
                <a:lnTo>
                  <a:pt x="615890" y="4320389"/>
                </a:lnTo>
                <a:lnTo>
                  <a:pt x="591022" y="4335737"/>
                </a:lnTo>
                <a:lnTo>
                  <a:pt x="566683" y="4350555"/>
                </a:lnTo>
                <a:lnTo>
                  <a:pt x="540757" y="4365373"/>
                </a:lnTo>
                <a:lnTo>
                  <a:pt x="514831" y="4379133"/>
                </a:lnTo>
                <a:lnTo>
                  <a:pt x="488375" y="4393422"/>
                </a:lnTo>
                <a:lnTo>
                  <a:pt x="460332" y="4407182"/>
                </a:lnTo>
                <a:lnTo>
                  <a:pt x="432819" y="4419883"/>
                </a:lnTo>
                <a:lnTo>
                  <a:pt x="403718" y="4433113"/>
                </a:lnTo>
                <a:lnTo>
                  <a:pt x="390490" y="4438406"/>
                </a:lnTo>
                <a:lnTo>
                  <a:pt x="374087" y="4410886"/>
                </a:lnTo>
                <a:lnTo>
                  <a:pt x="357156" y="4379133"/>
                </a:lnTo>
                <a:lnTo>
                  <a:pt x="338637" y="4344734"/>
                </a:lnTo>
                <a:lnTo>
                  <a:pt x="319589" y="4306630"/>
                </a:lnTo>
                <a:lnTo>
                  <a:pt x="299483" y="4265350"/>
                </a:lnTo>
                <a:lnTo>
                  <a:pt x="278848" y="4220896"/>
                </a:lnTo>
                <a:lnTo>
                  <a:pt x="257683" y="4173795"/>
                </a:lnTo>
                <a:lnTo>
                  <a:pt x="237048" y="4124578"/>
                </a:lnTo>
                <a:lnTo>
                  <a:pt x="215884" y="4071656"/>
                </a:lnTo>
                <a:lnTo>
                  <a:pt x="195778" y="4016617"/>
                </a:lnTo>
                <a:lnTo>
                  <a:pt x="175671" y="3959461"/>
                </a:lnTo>
                <a:lnTo>
                  <a:pt x="166147" y="3929825"/>
                </a:lnTo>
                <a:lnTo>
                  <a:pt x="157153" y="3900188"/>
                </a:lnTo>
                <a:lnTo>
                  <a:pt x="148158" y="3869494"/>
                </a:lnTo>
                <a:lnTo>
                  <a:pt x="139163" y="3838270"/>
                </a:lnTo>
                <a:lnTo>
                  <a:pt x="130697" y="3806516"/>
                </a:lnTo>
                <a:lnTo>
                  <a:pt x="122761" y="3774763"/>
                </a:lnTo>
                <a:lnTo>
                  <a:pt x="115353" y="3742481"/>
                </a:lnTo>
                <a:lnTo>
                  <a:pt x="107945" y="3709669"/>
                </a:lnTo>
                <a:lnTo>
                  <a:pt x="101067" y="3675799"/>
                </a:lnTo>
                <a:lnTo>
                  <a:pt x="94718" y="3642458"/>
                </a:lnTo>
                <a:lnTo>
                  <a:pt x="88898" y="3608588"/>
                </a:lnTo>
                <a:lnTo>
                  <a:pt x="83606" y="3573659"/>
                </a:lnTo>
                <a:lnTo>
                  <a:pt x="78315" y="3538731"/>
                </a:lnTo>
                <a:lnTo>
                  <a:pt x="74612" y="3503273"/>
                </a:lnTo>
                <a:lnTo>
                  <a:pt x="70908" y="3467815"/>
                </a:lnTo>
                <a:lnTo>
                  <a:pt x="68262" y="3432358"/>
                </a:lnTo>
                <a:lnTo>
                  <a:pt x="65617" y="3396371"/>
                </a:lnTo>
                <a:lnTo>
                  <a:pt x="64558" y="3359854"/>
                </a:lnTo>
                <a:lnTo>
                  <a:pt x="63500" y="3322809"/>
                </a:lnTo>
                <a:lnTo>
                  <a:pt x="63500" y="3286293"/>
                </a:lnTo>
                <a:lnTo>
                  <a:pt x="64558" y="3248718"/>
                </a:lnTo>
                <a:lnTo>
                  <a:pt x="65617" y="3212202"/>
                </a:lnTo>
                <a:lnTo>
                  <a:pt x="68262" y="3174098"/>
                </a:lnTo>
                <a:lnTo>
                  <a:pt x="71437" y="3137053"/>
                </a:lnTo>
                <a:lnTo>
                  <a:pt x="75141" y="3098949"/>
                </a:lnTo>
                <a:lnTo>
                  <a:pt x="80432" y="3060845"/>
                </a:lnTo>
                <a:lnTo>
                  <a:pt x="86252" y="3022741"/>
                </a:lnTo>
                <a:lnTo>
                  <a:pt x="93130" y="2984637"/>
                </a:lnTo>
                <a:lnTo>
                  <a:pt x="101067" y="2946004"/>
                </a:lnTo>
                <a:lnTo>
                  <a:pt x="110062" y="2908429"/>
                </a:lnTo>
                <a:lnTo>
                  <a:pt x="120115" y="2869796"/>
                </a:lnTo>
                <a:lnTo>
                  <a:pt x="131755" y="2831693"/>
                </a:lnTo>
                <a:lnTo>
                  <a:pt x="143925" y="2793059"/>
                </a:lnTo>
                <a:lnTo>
                  <a:pt x="157682" y="2754426"/>
                </a:lnTo>
                <a:lnTo>
                  <a:pt x="171968" y="2715793"/>
                </a:lnTo>
                <a:lnTo>
                  <a:pt x="187841" y="2677690"/>
                </a:lnTo>
                <a:lnTo>
                  <a:pt x="204772" y="2639056"/>
                </a:lnTo>
                <a:lnTo>
                  <a:pt x="223291" y="2600423"/>
                </a:lnTo>
                <a:lnTo>
                  <a:pt x="242868" y="2562319"/>
                </a:lnTo>
                <a:lnTo>
                  <a:pt x="264033" y="2524215"/>
                </a:lnTo>
                <a:lnTo>
                  <a:pt x="286784" y="2486112"/>
                </a:lnTo>
                <a:lnTo>
                  <a:pt x="309536" y="2448537"/>
                </a:lnTo>
                <a:lnTo>
                  <a:pt x="327526" y="2437423"/>
                </a:lnTo>
                <a:lnTo>
                  <a:pt x="346045" y="2426839"/>
                </a:lnTo>
                <a:lnTo>
                  <a:pt x="364563" y="2417313"/>
                </a:lnTo>
                <a:lnTo>
                  <a:pt x="383082" y="2407787"/>
                </a:lnTo>
                <a:lnTo>
                  <a:pt x="402659" y="2398790"/>
                </a:lnTo>
                <a:lnTo>
                  <a:pt x="422236" y="2390323"/>
                </a:lnTo>
                <a:lnTo>
                  <a:pt x="442343" y="2381855"/>
                </a:lnTo>
                <a:lnTo>
                  <a:pt x="462449" y="2374446"/>
                </a:lnTo>
                <a:lnTo>
                  <a:pt x="483084" y="2367037"/>
                </a:lnTo>
                <a:lnTo>
                  <a:pt x="504248" y="2360157"/>
                </a:lnTo>
                <a:lnTo>
                  <a:pt x="525413" y="2354336"/>
                </a:lnTo>
                <a:lnTo>
                  <a:pt x="547635" y="2348514"/>
                </a:lnTo>
                <a:lnTo>
                  <a:pt x="569329" y="2343222"/>
                </a:lnTo>
                <a:lnTo>
                  <a:pt x="591022" y="2338988"/>
                </a:lnTo>
                <a:lnTo>
                  <a:pt x="613774" y="2334225"/>
                </a:lnTo>
                <a:lnTo>
                  <a:pt x="636526" y="2331050"/>
                </a:lnTo>
                <a:lnTo>
                  <a:pt x="659277" y="2328404"/>
                </a:lnTo>
                <a:lnTo>
                  <a:pt x="682558" y="2325758"/>
                </a:lnTo>
                <a:lnTo>
                  <a:pt x="705839" y="2324699"/>
                </a:lnTo>
                <a:lnTo>
                  <a:pt x="729649" y="2324170"/>
                </a:lnTo>
                <a:lnTo>
                  <a:pt x="753988" y="2324170"/>
                </a:lnTo>
                <a:lnTo>
                  <a:pt x="778327" y="2324699"/>
                </a:lnTo>
                <a:lnTo>
                  <a:pt x="802666" y="2325758"/>
                </a:lnTo>
                <a:lnTo>
                  <a:pt x="827005" y="2327875"/>
                </a:lnTo>
                <a:lnTo>
                  <a:pt x="852402" y="2331050"/>
                </a:lnTo>
                <a:lnTo>
                  <a:pt x="876741" y="2334755"/>
                </a:lnTo>
                <a:lnTo>
                  <a:pt x="902139" y="2339518"/>
                </a:lnTo>
                <a:lnTo>
                  <a:pt x="927536" y="2344810"/>
                </a:lnTo>
                <a:lnTo>
                  <a:pt x="952404" y="2351160"/>
                </a:lnTo>
                <a:lnTo>
                  <a:pt x="978330" y="2358040"/>
                </a:lnTo>
                <a:lnTo>
                  <a:pt x="1004257" y="2366508"/>
                </a:lnTo>
                <a:lnTo>
                  <a:pt x="1030712" y="2375504"/>
                </a:lnTo>
                <a:lnTo>
                  <a:pt x="1068808" y="2389794"/>
                </a:lnTo>
                <a:lnTo>
                  <a:pt x="1104788" y="2405141"/>
                </a:lnTo>
                <a:lnTo>
                  <a:pt x="1138121" y="2420488"/>
                </a:lnTo>
                <a:lnTo>
                  <a:pt x="1169868" y="2436894"/>
                </a:lnTo>
                <a:lnTo>
                  <a:pt x="1198969" y="2452771"/>
                </a:lnTo>
                <a:lnTo>
                  <a:pt x="1225954" y="2469706"/>
                </a:lnTo>
                <a:lnTo>
                  <a:pt x="1250822" y="2486112"/>
                </a:lnTo>
                <a:lnTo>
                  <a:pt x="1273573" y="2503047"/>
                </a:lnTo>
                <a:lnTo>
                  <a:pt x="1294738" y="2519982"/>
                </a:lnTo>
                <a:lnTo>
                  <a:pt x="1313786" y="2536387"/>
                </a:lnTo>
                <a:lnTo>
                  <a:pt x="1332305" y="2553323"/>
                </a:lnTo>
                <a:lnTo>
                  <a:pt x="1348178" y="2570258"/>
                </a:lnTo>
                <a:lnTo>
                  <a:pt x="1362464" y="2586663"/>
                </a:lnTo>
                <a:lnTo>
                  <a:pt x="1375162" y="2603598"/>
                </a:lnTo>
                <a:lnTo>
                  <a:pt x="1386803" y="2618946"/>
                </a:lnTo>
                <a:lnTo>
                  <a:pt x="1397385" y="2634822"/>
                </a:lnTo>
                <a:lnTo>
                  <a:pt x="1406380" y="2649641"/>
                </a:lnTo>
                <a:lnTo>
                  <a:pt x="1414316" y="2664459"/>
                </a:lnTo>
                <a:lnTo>
                  <a:pt x="1421195" y="2678748"/>
                </a:lnTo>
                <a:lnTo>
                  <a:pt x="1427015" y="2693037"/>
                </a:lnTo>
                <a:lnTo>
                  <a:pt x="1431777" y="2705738"/>
                </a:lnTo>
                <a:lnTo>
                  <a:pt x="1436010" y="2718439"/>
                </a:lnTo>
                <a:lnTo>
                  <a:pt x="1439185" y="2729024"/>
                </a:lnTo>
                <a:lnTo>
                  <a:pt x="1441830" y="2740137"/>
                </a:lnTo>
                <a:lnTo>
                  <a:pt x="1445534" y="2758131"/>
                </a:lnTo>
                <a:lnTo>
                  <a:pt x="1446592" y="2772420"/>
                </a:lnTo>
                <a:lnTo>
                  <a:pt x="1447121" y="2781946"/>
                </a:lnTo>
                <a:lnTo>
                  <a:pt x="1447121" y="2786709"/>
                </a:lnTo>
                <a:lnTo>
                  <a:pt x="1447121" y="2793589"/>
                </a:lnTo>
                <a:lnTo>
                  <a:pt x="1447121" y="2801527"/>
                </a:lnTo>
                <a:lnTo>
                  <a:pt x="1448709" y="2808407"/>
                </a:lnTo>
                <a:lnTo>
                  <a:pt x="1449767" y="2815287"/>
                </a:lnTo>
                <a:lnTo>
                  <a:pt x="1436010" y="2852861"/>
                </a:lnTo>
                <a:lnTo>
                  <a:pt x="1422253" y="2889378"/>
                </a:lnTo>
                <a:lnTo>
                  <a:pt x="1410613" y="2924835"/>
                </a:lnTo>
                <a:lnTo>
                  <a:pt x="1398972" y="2958176"/>
                </a:lnTo>
                <a:lnTo>
                  <a:pt x="1388919" y="2990459"/>
                </a:lnTo>
                <a:lnTo>
                  <a:pt x="1379924" y="3021153"/>
                </a:lnTo>
                <a:lnTo>
                  <a:pt x="1364051" y="3075663"/>
                </a:lnTo>
                <a:lnTo>
                  <a:pt x="1351882" y="3121176"/>
                </a:lnTo>
                <a:lnTo>
                  <a:pt x="1342887" y="3156634"/>
                </a:lnTo>
                <a:lnTo>
                  <a:pt x="1335479" y="3191562"/>
                </a:lnTo>
                <a:lnTo>
                  <a:pt x="1333363" y="3201088"/>
                </a:lnTo>
                <a:lnTo>
                  <a:pt x="1333363" y="3211673"/>
                </a:lnTo>
                <a:lnTo>
                  <a:pt x="1333363" y="3221199"/>
                </a:lnTo>
                <a:lnTo>
                  <a:pt x="1334421" y="3230725"/>
                </a:lnTo>
                <a:lnTo>
                  <a:pt x="1337067" y="3240780"/>
                </a:lnTo>
                <a:lnTo>
                  <a:pt x="1340241" y="3249777"/>
                </a:lnTo>
                <a:lnTo>
                  <a:pt x="1344474" y="3257715"/>
                </a:lnTo>
                <a:lnTo>
                  <a:pt x="1349236" y="3266182"/>
                </a:lnTo>
                <a:lnTo>
                  <a:pt x="1355056" y="3274121"/>
                </a:lnTo>
                <a:lnTo>
                  <a:pt x="1361935" y="3281001"/>
                </a:lnTo>
                <a:lnTo>
                  <a:pt x="1368284" y="3287351"/>
                </a:lnTo>
                <a:lnTo>
                  <a:pt x="1375692" y="3293173"/>
                </a:lnTo>
                <a:lnTo>
                  <a:pt x="1384157" y="3298465"/>
                </a:lnTo>
                <a:lnTo>
                  <a:pt x="1393152" y="3303228"/>
                </a:lnTo>
                <a:lnTo>
                  <a:pt x="1402147" y="3306403"/>
                </a:lnTo>
                <a:lnTo>
                  <a:pt x="1412729" y="3309049"/>
                </a:lnTo>
                <a:lnTo>
                  <a:pt x="1422253" y="3310637"/>
                </a:lnTo>
                <a:lnTo>
                  <a:pt x="1432306" y="3310637"/>
                </a:lnTo>
                <a:lnTo>
                  <a:pt x="1440772" y="3310637"/>
                </a:lnTo>
                <a:lnTo>
                  <a:pt x="1449767" y="3309579"/>
                </a:lnTo>
                <a:lnTo>
                  <a:pt x="1457703" y="3307462"/>
                </a:lnTo>
                <a:lnTo>
                  <a:pt x="1466169" y="3304816"/>
                </a:lnTo>
                <a:lnTo>
                  <a:pt x="1473577" y="3302169"/>
                </a:lnTo>
                <a:lnTo>
                  <a:pt x="1480984" y="3298465"/>
                </a:lnTo>
                <a:lnTo>
                  <a:pt x="1487863" y="3294231"/>
                </a:lnTo>
                <a:lnTo>
                  <a:pt x="1495270" y="3288939"/>
                </a:lnTo>
                <a:lnTo>
                  <a:pt x="1501620" y="3283647"/>
                </a:lnTo>
                <a:lnTo>
                  <a:pt x="1507440" y="3277296"/>
                </a:lnTo>
                <a:lnTo>
                  <a:pt x="1512202" y="3270945"/>
                </a:lnTo>
                <a:lnTo>
                  <a:pt x="1516964" y="3263536"/>
                </a:lnTo>
                <a:lnTo>
                  <a:pt x="1521197" y="3256656"/>
                </a:lnTo>
                <a:lnTo>
                  <a:pt x="1524900" y="3248718"/>
                </a:lnTo>
                <a:lnTo>
                  <a:pt x="1528075" y="3240780"/>
                </a:lnTo>
                <a:lnTo>
                  <a:pt x="1529662" y="3231783"/>
                </a:lnTo>
                <a:lnTo>
                  <a:pt x="1534953" y="3211144"/>
                </a:lnTo>
                <a:lnTo>
                  <a:pt x="1540774" y="3187329"/>
                </a:lnTo>
                <a:lnTo>
                  <a:pt x="1548710" y="3155575"/>
                </a:lnTo>
                <a:lnTo>
                  <a:pt x="1559292" y="3116942"/>
                </a:lnTo>
                <a:lnTo>
                  <a:pt x="1572520" y="3072488"/>
                </a:lnTo>
                <a:lnTo>
                  <a:pt x="1587864" y="3022212"/>
                </a:lnTo>
                <a:lnTo>
                  <a:pt x="1606383" y="2967702"/>
                </a:lnTo>
                <a:lnTo>
                  <a:pt x="1627018" y="2908959"/>
                </a:lnTo>
                <a:lnTo>
                  <a:pt x="1638659" y="2878793"/>
                </a:lnTo>
                <a:lnTo>
                  <a:pt x="1650828" y="2847569"/>
                </a:lnTo>
                <a:lnTo>
                  <a:pt x="1664585" y="2815287"/>
                </a:lnTo>
                <a:lnTo>
                  <a:pt x="1677813" y="2784063"/>
                </a:lnTo>
                <a:lnTo>
                  <a:pt x="1692099" y="2751251"/>
                </a:lnTo>
                <a:lnTo>
                  <a:pt x="1707443" y="2718439"/>
                </a:lnTo>
                <a:lnTo>
                  <a:pt x="1723845" y="2685098"/>
                </a:lnTo>
                <a:lnTo>
                  <a:pt x="1740248" y="2652287"/>
                </a:lnTo>
                <a:lnTo>
                  <a:pt x="1757708" y="2619475"/>
                </a:lnTo>
                <a:lnTo>
                  <a:pt x="1775698" y="2586663"/>
                </a:lnTo>
                <a:lnTo>
                  <a:pt x="1795275" y="2553852"/>
                </a:lnTo>
                <a:lnTo>
                  <a:pt x="1815381" y="2521570"/>
                </a:lnTo>
                <a:lnTo>
                  <a:pt x="1836017" y="2489287"/>
                </a:lnTo>
                <a:lnTo>
                  <a:pt x="1857181" y="2458592"/>
                </a:lnTo>
                <a:lnTo>
                  <a:pt x="1876229" y="2431073"/>
                </a:lnTo>
                <a:lnTo>
                  <a:pt x="1895277" y="2405670"/>
                </a:lnTo>
                <a:lnTo>
                  <a:pt x="1913267" y="2381855"/>
                </a:lnTo>
                <a:lnTo>
                  <a:pt x="1930727" y="2360157"/>
                </a:lnTo>
                <a:lnTo>
                  <a:pt x="1946600" y="2340047"/>
                </a:lnTo>
                <a:lnTo>
                  <a:pt x="1961945" y="2321524"/>
                </a:lnTo>
                <a:lnTo>
                  <a:pt x="1976760" y="2304589"/>
                </a:lnTo>
                <a:lnTo>
                  <a:pt x="1991575" y="2288712"/>
                </a:lnTo>
                <a:lnTo>
                  <a:pt x="2018030" y="2260664"/>
                </a:lnTo>
                <a:lnTo>
                  <a:pt x="2041840" y="2236320"/>
                </a:lnTo>
                <a:lnTo>
                  <a:pt x="2064592" y="2215680"/>
                </a:lnTo>
                <a:lnTo>
                  <a:pt x="2084698" y="2197687"/>
                </a:lnTo>
                <a:lnTo>
                  <a:pt x="2111683" y="2171755"/>
                </a:lnTo>
                <a:lnTo>
                  <a:pt x="2124381" y="2159583"/>
                </a:lnTo>
                <a:lnTo>
                  <a:pt x="2136551" y="2147411"/>
                </a:lnTo>
                <a:lnTo>
                  <a:pt x="2148191" y="2134709"/>
                </a:lnTo>
                <a:lnTo>
                  <a:pt x="2159302" y="2121479"/>
                </a:lnTo>
                <a:lnTo>
                  <a:pt x="2169355" y="2108248"/>
                </a:lnTo>
                <a:lnTo>
                  <a:pt x="2179937" y="2093430"/>
                </a:lnTo>
                <a:lnTo>
                  <a:pt x="2188933" y="2078083"/>
                </a:lnTo>
                <a:lnTo>
                  <a:pt x="2197927" y="2061677"/>
                </a:lnTo>
                <a:lnTo>
                  <a:pt x="2206922" y="2043683"/>
                </a:lnTo>
                <a:lnTo>
                  <a:pt x="2215388" y="2024631"/>
                </a:lnTo>
                <a:lnTo>
                  <a:pt x="2222795" y="2002933"/>
                </a:lnTo>
                <a:lnTo>
                  <a:pt x="2230732" y="1980177"/>
                </a:lnTo>
                <a:lnTo>
                  <a:pt x="2238669" y="1954774"/>
                </a:lnTo>
                <a:lnTo>
                  <a:pt x="2245547" y="1927784"/>
                </a:lnTo>
                <a:lnTo>
                  <a:pt x="2255071" y="1889680"/>
                </a:lnTo>
                <a:lnTo>
                  <a:pt x="2266183" y="1854222"/>
                </a:lnTo>
                <a:lnTo>
                  <a:pt x="2271473" y="1838346"/>
                </a:lnTo>
                <a:lnTo>
                  <a:pt x="2277294" y="1822998"/>
                </a:lnTo>
                <a:lnTo>
                  <a:pt x="2283114" y="1808180"/>
                </a:lnTo>
                <a:lnTo>
                  <a:pt x="2289463" y="1793891"/>
                </a:lnTo>
                <a:lnTo>
                  <a:pt x="2295283" y="1781190"/>
                </a:lnTo>
                <a:lnTo>
                  <a:pt x="2301633" y="1767960"/>
                </a:lnTo>
                <a:lnTo>
                  <a:pt x="2308511" y="1756317"/>
                </a:lnTo>
                <a:lnTo>
                  <a:pt x="2314861" y="1744674"/>
                </a:lnTo>
                <a:lnTo>
                  <a:pt x="2322797" y="1734619"/>
                </a:lnTo>
                <a:lnTo>
                  <a:pt x="2329675" y="1725093"/>
                </a:lnTo>
                <a:lnTo>
                  <a:pt x="2337612" y="1715037"/>
                </a:lnTo>
                <a:lnTo>
                  <a:pt x="2346078" y="1707099"/>
                </a:lnTo>
                <a:lnTo>
                  <a:pt x="2354544" y="1698632"/>
                </a:lnTo>
                <a:lnTo>
                  <a:pt x="2363539" y="1691223"/>
                </a:lnTo>
                <a:lnTo>
                  <a:pt x="2372533" y="1684343"/>
                </a:lnTo>
                <a:lnTo>
                  <a:pt x="2382057" y="1678521"/>
                </a:lnTo>
                <a:lnTo>
                  <a:pt x="2391581" y="1672700"/>
                </a:lnTo>
                <a:lnTo>
                  <a:pt x="2402163" y="1666878"/>
                </a:lnTo>
                <a:lnTo>
                  <a:pt x="2412746" y="1662645"/>
                </a:lnTo>
                <a:lnTo>
                  <a:pt x="2423857" y="1657882"/>
                </a:lnTo>
                <a:lnTo>
                  <a:pt x="2435497" y="1654706"/>
                </a:lnTo>
                <a:lnTo>
                  <a:pt x="2447667" y="1651531"/>
                </a:lnTo>
                <a:lnTo>
                  <a:pt x="2459837" y="1648356"/>
                </a:lnTo>
                <a:lnTo>
                  <a:pt x="2473593" y="1645710"/>
                </a:lnTo>
                <a:lnTo>
                  <a:pt x="2486821" y="1643593"/>
                </a:lnTo>
                <a:lnTo>
                  <a:pt x="2501107" y="1642534"/>
                </a:lnTo>
                <a:lnTo>
                  <a:pt x="2515922" y="1640947"/>
                </a:lnTo>
                <a:close/>
                <a:moveTo>
                  <a:pt x="168804" y="249238"/>
                </a:moveTo>
                <a:lnTo>
                  <a:pt x="186796" y="264055"/>
                </a:lnTo>
                <a:lnTo>
                  <a:pt x="207434" y="280459"/>
                </a:lnTo>
                <a:lnTo>
                  <a:pt x="236538" y="302684"/>
                </a:lnTo>
                <a:lnTo>
                  <a:pt x="271992" y="328613"/>
                </a:lnTo>
                <a:lnTo>
                  <a:pt x="313796" y="358247"/>
                </a:lnTo>
                <a:lnTo>
                  <a:pt x="337079" y="373592"/>
                </a:lnTo>
                <a:lnTo>
                  <a:pt x="361421" y="389467"/>
                </a:lnTo>
                <a:lnTo>
                  <a:pt x="387350" y="405872"/>
                </a:lnTo>
                <a:lnTo>
                  <a:pt x="413809" y="422276"/>
                </a:lnTo>
                <a:lnTo>
                  <a:pt x="441854" y="439209"/>
                </a:lnTo>
                <a:lnTo>
                  <a:pt x="470959" y="456142"/>
                </a:lnTo>
                <a:lnTo>
                  <a:pt x="501121" y="472547"/>
                </a:lnTo>
                <a:lnTo>
                  <a:pt x="532342" y="488951"/>
                </a:lnTo>
                <a:lnTo>
                  <a:pt x="564621" y="504826"/>
                </a:lnTo>
                <a:lnTo>
                  <a:pt x="596371" y="520172"/>
                </a:lnTo>
                <a:lnTo>
                  <a:pt x="630238" y="534988"/>
                </a:lnTo>
                <a:lnTo>
                  <a:pt x="664104" y="549276"/>
                </a:lnTo>
                <a:lnTo>
                  <a:pt x="698500" y="561976"/>
                </a:lnTo>
                <a:lnTo>
                  <a:pt x="733954" y="574147"/>
                </a:lnTo>
                <a:lnTo>
                  <a:pt x="769409" y="585788"/>
                </a:lnTo>
                <a:lnTo>
                  <a:pt x="804863" y="596372"/>
                </a:lnTo>
                <a:lnTo>
                  <a:pt x="840846" y="604838"/>
                </a:lnTo>
                <a:lnTo>
                  <a:pt x="876829" y="612247"/>
                </a:lnTo>
                <a:lnTo>
                  <a:pt x="894821" y="614892"/>
                </a:lnTo>
                <a:lnTo>
                  <a:pt x="913342" y="618067"/>
                </a:lnTo>
                <a:lnTo>
                  <a:pt x="931334" y="620184"/>
                </a:lnTo>
                <a:lnTo>
                  <a:pt x="949854" y="622301"/>
                </a:lnTo>
                <a:lnTo>
                  <a:pt x="978429" y="623888"/>
                </a:lnTo>
                <a:lnTo>
                  <a:pt x="1009121" y="624417"/>
                </a:lnTo>
                <a:lnTo>
                  <a:pt x="1038754" y="623888"/>
                </a:lnTo>
                <a:lnTo>
                  <a:pt x="1068917" y="622830"/>
                </a:lnTo>
                <a:lnTo>
                  <a:pt x="1099609" y="620184"/>
                </a:lnTo>
                <a:lnTo>
                  <a:pt x="1130829" y="616480"/>
                </a:lnTo>
                <a:lnTo>
                  <a:pt x="1161521" y="611717"/>
                </a:lnTo>
                <a:lnTo>
                  <a:pt x="1193271" y="605897"/>
                </a:lnTo>
                <a:lnTo>
                  <a:pt x="1223963" y="600076"/>
                </a:lnTo>
                <a:lnTo>
                  <a:pt x="1255713" y="593197"/>
                </a:lnTo>
                <a:lnTo>
                  <a:pt x="1286404" y="585259"/>
                </a:lnTo>
                <a:lnTo>
                  <a:pt x="1317625" y="576792"/>
                </a:lnTo>
                <a:lnTo>
                  <a:pt x="1348317" y="567797"/>
                </a:lnTo>
                <a:lnTo>
                  <a:pt x="1378479" y="558272"/>
                </a:lnTo>
                <a:lnTo>
                  <a:pt x="1409171" y="548747"/>
                </a:lnTo>
                <a:lnTo>
                  <a:pt x="1438804" y="538163"/>
                </a:lnTo>
                <a:lnTo>
                  <a:pt x="1467379" y="527580"/>
                </a:lnTo>
                <a:lnTo>
                  <a:pt x="1496484" y="516997"/>
                </a:lnTo>
                <a:lnTo>
                  <a:pt x="1552046" y="494771"/>
                </a:lnTo>
                <a:lnTo>
                  <a:pt x="1604963" y="472017"/>
                </a:lnTo>
                <a:lnTo>
                  <a:pt x="1654175" y="450321"/>
                </a:lnTo>
                <a:lnTo>
                  <a:pt x="1700213" y="428097"/>
                </a:lnTo>
                <a:lnTo>
                  <a:pt x="1741488" y="407988"/>
                </a:lnTo>
                <a:lnTo>
                  <a:pt x="1777471" y="389467"/>
                </a:lnTo>
                <a:lnTo>
                  <a:pt x="1809221" y="373063"/>
                </a:lnTo>
                <a:lnTo>
                  <a:pt x="1818217" y="393172"/>
                </a:lnTo>
                <a:lnTo>
                  <a:pt x="1827213" y="414867"/>
                </a:lnTo>
                <a:lnTo>
                  <a:pt x="1835679" y="436563"/>
                </a:lnTo>
                <a:lnTo>
                  <a:pt x="1843087" y="457730"/>
                </a:lnTo>
                <a:lnTo>
                  <a:pt x="1851025" y="479955"/>
                </a:lnTo>
                <a:lnTo>
                  <a:pt x="1857375" y="502180"/>
                </a:lnTo>
                <a:lnTo>
                  <a:pt x="1863725" y="524934"/>
                </a:lnTo>
                <a:lnTo>
                  <a:pt x="1869017" y="547159"/>
                </a:lnTo>
                <a:lnTo>
                  <a:pt x="1874308" y="569913"/>
                </a:lnTo>
                <a:lnTo>
                  <a:pt x="1878013" y="593197"/>
                </a:lnTo>
                <a:lnTo>
                  <a:pt x="1881187" y="615422"/>
                </a:lnTo>
                <a:lnTo>
                  <a:pt x="1883833" y="638705"/>
                </a:lnTo>
                <a:lnTo>
                  <a:pt x="1884892" y="661988"/>
                </a:lnTo>
                <a:lnTo>
                  <a:pt x="1885950" y="685272"/>
                </a:lnTo>
                <a:lnTo>
                  <a:pt x="1884892" y="708555"/>
                </a:lnTo>
                <a:lnTo>
                  <a:pt x="1883833" y="732367"/>
                </a:lnTo>
                <a:lnTo>
                  <a:pt x="1866371" y="733955"/>
                </a:lnTo>
                <a:lnTo>
                  <a:pt x="1848379" y="737130"/>
                </a:lnTo>
                <a:lnTo>
                  <a:pt x="1830388" y="740305"/>
                </a:lnTo>
                <a:lnTo>
                  <a:pt x="1812396" y="744009"/>
                </a:lnTo>
                <a:lnTo>
                  <a:pt x="1793346" y="748242"/>
                </a:lnTo>
                <a:lnTo>
                  <a:pt x="1774825" y="753005"/>
                </a:lnTo>
                <a:lnTo>
                  <a:pt x="1755775" y="757767"/>
                </a:lnTo>
                <a:lnTo>
                  <a:pt x="1736196" y="763588"/>
                </a:lnTo>
                <a:lnTo>
                  <a:pt x="1717146" y="769409"/>
                </a:lnTo>
                <a:lnTo>
                  <a:pt x="1697567" y="776817"/>
                </a:lnTo>
                <a:lnTo>
                  <a:pt x="1677459" y="783697"/>
                </a:lnTo>
                <a:lnTo>
                  <a:pt x="1657879" y="791634"/>
                </a:lnTo>
                <a:lnTo>
                  <a:pt x="1637771" y="799042"/>
                </a:lnTo>
                <a:lnTo>
                  <a:pt x="1617663" y="808038"/>
                </a:lnTo>
                <a:lnTo>
                  <a:pt x="1597554" y="818092"/>
                </a:lnTo>
                <a:lnTo>
                  <a:pt x="1577975" y="827617"/>
                </a:lnTo>
                <a:lnTo>
                  <a:pt x="1557338" y="837672"/>
                </a:lnTo>
                <a:lnTo>
                  <a:pt x="1537229" y="848784"/>
                </a:lnTo>
                <a:lnTo>
                  <a:pt x="1516592" y="860426"/>
                </a:lnTo>
                <a:lnTo>
                  <a:pt x="1496484" y="872597"/>
                </a:lnTo>
                <a:lnTo>
                  <a:pt x="1475846" y="885296"/>
                </a:lnTo>
                <a:lnTo>
                  <a:pt x="1456267" y="899055"/>
                </a:lnTo>
                <a:lnTo>
                  <a:pt x="1436159" y="912284"/>
                </a:lnTo>
                <a:lnTo>
                  <a:pt x="1415521" y="927101"/>
                </a:lnTo>
                <a:lnTo>
                  <a:pt x="1395413" y="942976"/>
                </a:lnTo>
                <a:lnTo>
                  <a:pt x="1376363" y="958851"/>
                </a:lnTo>
                <a:lnTo>
                  <a:pt x="1356254" y="975255"/>
                </a:lnTo>
                <a:lnTo>
                  <a:pt x="1336146" y="992188"/>
                </a:lnTo>
                <a:lnTo>
                  <a:pt x="1317096" y="1010180"/>
                </a:lnTo>
                <a:lnTo>
                  <a:pt x="1297517" y="1029230"/>
                </a:lnTo>
                <a:lnTo>
                  <a:pt x="1278996" y="1048280"/>
                </a:lnTo>
                <a:lnTo>
                  <a:pt x="1259946" y="1067859"/>
                </a:lnTo>
                <a:lnTo>
                  <a:pt x="1244071" y="1085851"/>
                </a:lnTo>
                <a:lnTo>
                  <a:pt x="1227138" y="1104371"/>
                </a:lnTo>
                <a:lnTo>
                  <a:pt x="1211263" y="1124480"/>
                </a:lnTo>
                <a:lnTo>
                  <a:pt x="1194859" y="1145117"/>
                </a:lnTo>
                <a:lnTo>
                  <a:pt x="1178984" y="1166284"/>
                </a:lnTo>
                <a:lnTo>
                  <a:pt x="1163109" y="1189038"/>
                </a:lnTo>
                <a:lnTo>
                  <a:pt x="1146704" y="1211792"/>
                </a:lnTo>
                <a:lnTo>
                  <a:pt x="1130829" y="1236663"/>
                </a:lnTo>
                <a:lnTo>
                  <a:pt x="1114954" y="1261534"/>
                </a:lnTo>
                <a:lnTo>
                  <a:pt x="1099609" y="1287992"/>
                </a:lnTo>
                <a:lnTo>
                  <a:pt x="1084792" y="1314980"/>
                </a:lnTo>
                <a:lnTo>
                  <a:pt x="1069975" y="1343555"/>
                </a:lnTo>
                <a:lnTo>
                  <a:pt x="1055688" y="1373188"/>
                </a:lnTo>
                <a:lnTo>
                  <a:pt x="1041929" y="1403351"/>
                </a:lnTo>
                <a:lnTo>
                  <a:pt x="1028171" y="1435101"/>
                </a:lnTo>
                <a:lnTo>
                  <a:pt x="1015471" y="1466851"/>
                </a:lnTo>
                <a:lnTo>
                  <a:pt x="1003300" y="1500717"/>
                </a:lnTo>
                <a:lnTo>
                  <a:pt x="991659" y="1535113"/>
                </a:lnTo>
                <a:lnTo>
                  <a:pt x="980546" y="1570567"/>
                </a:lnTo>
                <a:lnTo>
                  <a:pt x="969434" y="1607609"/>
                </a:lnTo>
                <a:lnTo>
                  <a:pt x="959909" y="1645709"/>
                </a:lnTo>
                <a:lnTo>
                  <a:pt x="951442" y="1684867"/>
                </a:lnTo>
                <a:lnTo>
                  <a:pt x="942975" y="1724555"/>
                </a:lnTo>
                <a:lnTo>
                  <a:pt x="936096" y="1766359"/>
                </a:lnTo>
                <a:lnTo>
                  <a:pt x="929746" y="1809221"/>
                </a:lnTo>
                <a:lnTo>
                  <a:pt x="923925" y="1852613"/>
                </a:lnTo>
                <a:lnTo>
                  <a:pt x="920221" y="1897063"/>
                </a:lnTo>
                <a:lnTo>
                  <a:pt x="915988" y="1943630"/>
                </a:lnTo>
                <a:lnTo>
                  <a:pt x="914400" y="1991255"/>
                </a:lnTo>
                <a:lnTo>
                  <a:pt x="912813" y="2039409"/>
                </a:lnTo>
                <a:lnTo>
                  <a:pt x="912813" y="2089680"/>
                </a:lnTo>
                <a:lnTo>
                  <a:pt x="914400" y="2141009"/>
                </a:lnTo>
                <a:lnTo>
                  <a:pt x="892175" y="2137305"/>
                </a:lnTo>
                <a:lnTo>
                  <a:pt x="871009" y="2134130"/>
                </a:lnTo>
                <a:lnTo>
                  <a:pt x="849842" y="2131484"/>
                </a:lnTo>
                <a:lnTo>
                  <a:pt x="828675" y="2129897"/>
                </a:lnTo>
                <a:lnTo>
                  <a:pt x="808038" y="2128309"/>
                </a:lnTo>
                <a:lnTo>
                  <a:pt x="786871" y="2127251"/>
                </a:lnTo>
                <a:lnTo>
                  <a:pt x="766234" y="2126722"/>
                </a:lnTo>
                <a:lnTo>
                  <a:pt x="745596" y="2126722"/>
                </a:lnTo>
                <a:lnTo>
                  <a:pt x="724959" y="2127251"/>
                </a:lnTo>
                <a:lnTo>
                  <a:pt x="704321" y="2127780"/>
                </a:lnTo>
                <a:lnTo>
                  <a:pt x="684213" y="2128309"/>
                </a:lnTo>
                <a:lnTo>
                  <a:pt x="664104" y="2130426"/>
                </a:lnTo>
                <a:lnTo>
                  <a:pt x="643996" y="2132542"/>
                </a:lnTo>
                <a:lnTo>
                  <a:pt x="624417" y="2134130"/>
                </a:lnTo>
                <a:lnTo>
                  <a:pt x="604309" y="2136776"/>
                </a:lnTo>
                <a:lnTo>
                  <a:pt x="584729" y="2139951"/>
                </a:lnTo>
                <a:lnTo>
                  <a:pt x="546100" y="2147359"/>
                </a:lnTo>
                <a:lnTo>
                  <a:pt x="509059" y="2156355"/>
                </a:lnTo>
                <a:lnTo>
                  <a:pt x="471488" y="2165880"/>
                </a:lnTo>
                <a:lnTo>
                  <a:pt x="434975" y="2176992"/>
                </a:lnTo>
                <a:lnTo>
                  <a:pt x="399521" y="2189692"/>
                </a:lnTo>
                <a:lnTo>
                  <a:pt x="364067" y="2203451"/>
                </a:lnTo>
                <a:lnTo>
                  <a:pt x="329671" y="2217209"/>
                </a:lnTo>
                <a:lnTo>
                  <a:pt x="296334" y="2233613"/>
                </a:lnTo>
                <a:lnTo>
                  <a:pt x="290513" y="2213505"/>
                </a:lnTo>
                <a:lnTo>
                  <a:pt x="285221" y="2194455"/>
                </a:lnTo>
                <a:lnTo>
                  <a:pt x="280459" y="2174347"/>
                </a:lnTo>
                <a:lnTo>
                  <a:pt x="276225" y="2154238"/>
                </a:lnTo>
                <a:lnTo>
                  <a:pt x="272521" y="2135188"/>
                </a:lnTo>
                <a:lnTo>
                  <a:pt x="268817" y="2115080"/>
                </a:lnTo>
                <a:lnTo>
                  <a:pt x="265642" y="2094972"/>
                </a:lnTo>
                <a:lnTo>
                  <a:pt x="262996" y="2074334"/>
                </a:lnTo>
                <a:lnTo>
                  <a:pt x="260879" y="2054226"/>
                </a:lnTo>
                <a:lnTo>
                  <a:pt x="258763" y="2034647"/>
                </a:lnTo>
                <a:lnTo>
                  <a:pt x="257704" y="2014538"/>
                </a:lnTo>
                <a:lnTo>
                  <a:pt x="256646" y="1994430"/>
                </a:lnTo>
                <a:lnTo>
                  <a:pt x="255588" y="1954213"/>
                </a:lnTo>
                <a:lnTo>
                  <a:pt x="256646" y="1913997"/>
                </a:lnTo>
                <a:lnTo>
                  <a:pt x="257704" y="1874309"/>
                </a:lnTo>
                <a:lnTo>
                  <a:pt x="260879" y="1834092"/>
                </a:lnTo>
                <a:lnTo>
                  <a:pt x="265642" y="1794934"/>
                </a:lnTo>
                <a:lnTo>
                  <a:pt x="270404" y="1756305"/>
                </a:lnTo>
                <a:lnTo>
                  <a:pt x="277284" y="1717676"/>
                </a:lnTo>
                <a:lnTo>
                  <a:pt x="284163" y="1679576"/>
                </a:lnTo>
                <a:lnTo>
                  <a:pt x="292100" y="1643063"/>
                </a:lnTo>
                <a:lnTo>
                  <a:pt x="301096" y="1606022"/>
                </a:lnTo>
                <a:lnTo>
                  <a:pt x="310092" y="1570567"/>
                </a:lnTo>
                <a:lnTo>
                  <a:pt x="320146" y="1535113"/>
                </a:lnTo>
                <a:lnTo>
                  <a:pt x="330729" y="1501776"/>
                </a:lnTo>
                <a:lnTo>
                  <a:pt x="341313" y="1468967"/>
                </a:lnTo>
                <a:lnTo>
                  <a:pt x="352425" y="1437217"/>
                </a:lnTo>
                <a:lnTo>
                  <a:pt x="364067" y="1406526"/>
                </a:lnTo>
                <a:lnTo>
                  <a:pt x="375709" y="1377422"/>
                </a:lnTo>
                <a:lnTo>
                  <a:pt x="387350" y="1349376"/>
                </a:lnTo>
                <a:lnTo>
                  <a:pt x="398992" y="1322917"/>
                </a:lnTo>
                <a:lnTo>
                  <a:pt x="410634" y="1297517"/>
                </a:lnTo>
                <a:lnTo>
                  <a:pt x="421217" y="1274234"/>
                </a:lnTo>
                <a:lnTo>
                  <a:pt x="432329" y="1252538"/>
                </a:lnTo>
                <a:lnTo>
                  <a:pt x="443442" y="1232430"/>
                </a:lnTo>
                <a:lnTo>
                  <a:pt x="453496" y="1214438"/>
                </a:lnTo>
                <a:lnTo>
                  <a:pt x="463021" y="1198563"/>
                </a:lnTo>
                <a:lnTo>
                  <a:pt x="472017" y="1183746"/>
                </a:lnTo>
                <a:lnTo>
                  <a:pt x="476779" y="1176338"/>
                </a:lnTo>
                <a:lnTo>
                  <a:pt x="480484" y="1168401"/>
                </a:lnTo>
                <a:lnTo>
                  <a:pt x="483659" y="1160463"/>
                </a:lnTo>
                <a:lnTo>
                  <a:pt x="486304" y="1151996"/>
                </a:lnTo>
                <a:lnTo>
                  <a:pt x="488421" y="1143530"/>
                </a:lnTo>
                <a:lnTo>
                  <a:pt x="488950" y="1134534"/>
                </a:lnTo>
                <a:lnTo>
                  <a:pt x="489479" y="1125538"/>
                </a:lnTo>
                <a:lnTo>
                  <a:pt x="489479" y="1116542"/>
                </a:lnTo>
                <a:lnTo>
                  <a:pt x="488950" y="1107546"/>
                </a:lnTo>
                <a:lnTo>
                  <a:pt x="487892" y="1098021"/>
                </a:lnTo>
                <a:lnTo>
                  <a:pt x="485775" y="1088496"/>
                </a:lnTo>
                <a:lnTo>
                  <a:pt x="483659" y="1078442"/>
                </a:lnTo>
                <a:lnTo>
                  <a:pt x="480484" y="1068388"/>
                </a:lnTo>
                <a:lnTo>
                  <a:pt x="477309" y="1058863"/>
                </a:lnTo>
                <a:lnTo>
                  <a:pt x="473604" y="1048280"/>
                </a:lnTo>
                <a:lnTo>
                  <a:pt x="468842" y="1038226"/>
                </a:lnTo>
                <a:lnTo>
                  <a:pt x="458788" y="1017588"/>
                </a:lnTo>
                <a:lnTo>
                  <a:pt x="447146" y="996421"/>
                </a:lnTo>
                <a:lnTo>
                  <a:pt x="433388" y="975255"/>
                </a:lnTo>
                <a:lnTo>
                  <a:pt x="418571" y="953030"/>
                </a:lnTo>
                <a:lnTo>
                  <a:pt x="402167" y="931863"/>
                </a:lnTo>
                <a:lnTo>
                  <a:pt x="384704" y="910167"/>
                </a:lnTo>
                <a:lnTo>
                  <a:pt x="366184" y="888471"/>
                </a:lnTo>
                <a:lnTo>
                  <a:pt x="346075" y="867305"/>
                </a:lnTo>
                <a:lnTo>
                  <a:pt x="325438" y="846667"/>
                </a:lnTo>
                <a:lnTo>
                  <a:pt x="304271" y="826030"/>
                </a:lnTo>
                <a:lnTo>
                  <a:pt x="282046" y="805392"/>
                </a:lnTo>
                <a:lnTo>
                  <a:pt x="259821" y="786342"/>
                </a:lnTo>
                <a:lnTo>
                  <a:pt x="237067" y="766763"/>
                </a:lnTo>
                <a:lnTo>
                  <a:pt x="213784" y="748772"/>
                </a:lnTo>
                <a:lnTo>
                  <a:pt x="191559" y="731309"/>
                </a:lnTo>
                <a:lnTo>
                  <a:pt x="168275" y="714905"/>
                </a:lnTo>
                <a:lnTo>
                  <a:pt x="144992" y="698501"/>
                </a:lnTo>
                <a:lnTo>
                  <a:pt x="122238" y="684742"/>
                </a:lnTo>
                <a:lnTo>
                  <a:pt x="100542" y="670455"/>
                </a:lnTo>
                <a:lnTo>
                  <a:pt x="78846" y="658284"/>
                </a:lnTo>
                <a:lnTo>
                  <a:pt x="57150" y="647172"/>
                </a:lnTo>
                <a:lnTo>
                  <a:pt x="37571" y="637647"/>
                </a:lnTo>
                <a:lnTo>
                  <a:pt x="17992" y="629180"/>
                </a:lnTo>
                <a:lnTo>
                  <a:pt x="0" y="622301"/>
                </a:lnTo>
                <a:close/>
                <a:moveTo>
                  <a:pt x="1168135" y="92075"/>
                </a:moveTo>
                <a:lnTo>
                  <a:pt x="1178159" y="92075"/>
                </a:lnTo>
                <a:lnTo>
                  <a:pt x="1187656" y="92075"/>
                </a:lnTo>
                <a:lnTo>
                  <a:pt x="1196626" y="93660"/>
                </a:lnTo>
                <a:lnTo>
                  <a:pt x="1206123" y="95773"/>
                </a:lnTo>
                <a:lnTo>
                  <a:pt x="1215092" y="98943"/>
                </a:lnTo>
                <a:lnTo>
                  <a:pt x="1224061" y="103698"/>
                </a:lnTo>
                <a:lnTo>
                  <a:pt x="1232503" y="108453"/>
                </a:lnTo>
                <a:lnTo>
                  <a:pt x="1240945" y="114264"/>
                </a:lnTo>
                <a:lnTo>
                  <a:pt x="1247276" y="121132"/>
                </a:lnTo>
                <a:lnTo>
                  <a:pt x="1263104" y="134868"/>
                </a:lnTo>
                <a:lnTo>
                  <a:pt x="1285792" y="157056"/>
                </a:lnTo>
                <a:lnTo>
                  <a:pt x="1298454" y="169736"/>
                </a:lnTo>
                <a:lnTo>
                  <a:pt x="1312700" y="185057"/>
                </a:lnTo>
                <a:lnTo>
                  <a:pt x="1328001" y="201962"/>
                </a:lnTo>
                <a:lnTo>
                  <a:pt x="1343829" y="219925"/>
                </a:lnTo>
                <a:lnTo>
                  <a:pt x="1359657" y="239472"/>
                </a:lnTo>
                <a:lnTo>
                  <a:pt x="1376013" y="260604"/>
                </a:lnTo>
                <a:lnTo>
                  <a:pt x="1391841" y="282264"/>
                </a:lnTo>
                <a:lnTo>
                  <a:pt x="1407142" y="305510"/>
                </a:lnTo>
                <a:lnTo>
                  <a:pt x="1422443" y="329812"/>
                </a:lnTo>
                <a:lnTo>
                  <a:pt x="1436688" y="355170"/>
                </a:lnTo>
                <a:lnTo>
                  <a:pt x="1412418" y="365208"/>
                </a:lnTo>
                <a:lnTo>
                  <a:pt x="1388148" y="374718"/>
                </a:lnTo>
                <a:lnTo>
                  <a:pt x="1363350" y="383170"/>
                </a:lnTo>
                <a:lnTo>
                  <a:pt x="1339080" y="391623"/>
                </a:lnTo>
                <a:lnTo>
                  <a:pt x="1314810" y="398491"/>
                </a:lnTo>
                <a:lnTo>
                  <a:pt x="1290540" y="405359"/>
                </a:lnTo>
                <a:lnTo>
                  <a:pt x="1266798" y="411170"/>
                </a:lnTo>
                <a:lnTo>
                  <a:pt x="1243055" y="415925"/>
                </a:lnTo>
                <a:lnTo>
                  <a:pt x="1232503" y="400076"/>
                </a:lnTo>
                <a:lnTo>
                  <a:pt x="1221423" y="385284"/>
                </a:lnTo>
                <a:lnTo>
                  <a:pt x="1210871" y="370491"/>
                </a:lnTo>
                <a:lnTo>
                  <a:pt x="1199791" y="356755"/>
                </a:lnTo>
                <a:lnTo>
                  <a:pt x="1178159" y="331397"/>
                </a:lnTo>
                <a:lnTo>
                  <a:pt x="1158110" y="309736"/>
                </a:lnTo>
                <a:lnTo>
                  <a:pt x="1140699" y="291774"/>
                </a:lnTo>
                <a:lnTo>
                  <a:pt x="1126453" y="278566"/>
                </a:lnTo>
                <a:lnTo>
                  <a:pt x="1113791" y="266944"/>
                </a:lnTo>
                <a:lnTo>
                  <a:pt x="1105877" y="260604"/>
                </a:lnTo>
                <a:lnTo>
                  <a:pt x="1099545" y="252679"/>
                </a:lnTo>
                <a:lnTo>
                  <a:pt x="1093742" y="245283"/>
                </a:lnTo>
                <a:lnTo>
                  <a:pt x="1088465" y="235774"/>
                </a:lnTo>
                <a:lnTo>
                  <a:pt x="1084772" y="227849"/>
                </a:lnTo>
                <a:lnTo>
                  <a:pt x="1081607" y="218868"/>
                </a:lnTo>
                <a:lnTo>
                  <a:pt x="1079496" y="208830"/>
                </a:lnTo>
                <a:lnTo>
                  <a:pt x="1078441" y="199849"/>
                </a:lnTo>
                <a:lnTo>
                  <a:pt x="1077913" y="190340"/>
                </a:lnTo>
                <a:lnTo>
                  <a:pt x="1078441" y="180830"/>
                </a:lnTo>
                <a:lnTo>
                  <a:pt x="1080024" y="171321"/>
                </a:lnTo>
                <a:lnTo>
                  <a:pt x="1082134" y="161811"/>
                </a:lnTo>
                <a:lnTo>
                  <a:pt x="1085300" y="152830"/>
                </a:lnTo>
                <a:lnTo>
                  <a:pt x="1090048" y="143849"/>
                </a:lnTo>
                <a:lnTo>
                  <a:pt x="1095324" y="135924"/>
                </a:lnTo>
                <a:lnTo>
                  <a:pt x="1100600" y="127472"/>
                </a:lnTo>
                <a:lnTo>
                  <a:pt x="1107987" y="119547"/>
                </a:lnTo>
                <a:lnTo>
                  <a:pt x="1115374" y="113207"/>
                </a:lnTo>
                <a:lnTo>
                  <a:pt x="1123288" y="107396"/>
                </a:lnTo>
                <a:lnTo>
                  <a:pt x="1131729" y="103170"/>
                </a:lnTo>
                <a:lnTo>
                  <a:pt x="1140699" y="98415"/>
                </a:lnTo>
                <a:lnTo>
                  <a:pt x="1149668" y="95773"/>
                </a:lnTo>
                <a:lnTo>
                  <a:pt x="1158638" y="93132"/>
                </a:lnTo>
                <a:close/>
                <a:moveTo>
                  <a:pt x="2004357" y="0"/>
                </a:moveTo>
                <a:lnTo>
                  <a:pt x="2010181" y="8469"/>
                </a:lnTo>
                <a:lnTo>
                  <a:pt x="2026063" y="33345"/>
                </a:lnTo>
                <a:lnTo>
                  <a:pt x="2050415" y="71982"/>
                </a:lnTo>
                <a:lnTo>
                  <a:pt x="2064709" y="96858"/>
                </a:lnTo>
                <a:lnTo>
                  <a:pt x="2080062" y="124380"/>
                </a:lnTo>
                <a:lnTo>
                  <a:pt x="2097003" y="154549"/>
                </a:lnTo>
                <a:lnTo>
                  <a:pt x="2114473" y="187364"/>
                </a:lnTo>
                <a:lnTo>
                  <a:pt x="2130885" y="222826"/>
                </a:lnTo>
                <a:lnTo>
                  <a:pt x="2148355" y="260404"/>
                </a:lnTo>
                <a:lnTo>
                  <a:pt x="2165826" y="299571"/>
                </a:lnTo>
                <a:lnTo>
                  <a:pt x="2182767" y="340854"/>
                </a:lnTo>
                <a:lnTo>
                  <a:pt x="2198119" y="383197"/>
                </a:lnTo>
                <a:lnTo>
                  <a:pt x="2206061" y="405426"/>
                </a:lnTo>
                <a:lnTo>
                  <a:pt x="2212943" y="427656"/>
                </a:lnTo>
                <a:lnTo>
                  <a:pt x="2239943" y="512340"/>
                </a:lnTo>
                <a:lnTo>
                  <a:pt x="2253178" y="549919"/>
                </a:lnTo>
                <a:lnTo>
                  <a:pt x="2265354" y="585380"/>
                </a:lnTo>
                <a:lnTo>
                  <a:pt x="2278060" y="618196"/>
                </a:lnTo>
                <a:lnTo>
                  <a:pt x="2290236" y="648893"/>
                </a:lnTo>
                <a:lnTo>
                  <a:pt x="2302412" y="676416"/>
                </a:lnTo>
                <a:lnTo>
                  <a:pt x="2314589" y="700763"/>
                </a:lnTo>
                <a:lnTo>
                  <a:pt x="2321471" y="711877"/>
                </a:lnTo>
                <a:lnTo>
                  <a:pt x="2327824" y="721934"/>
                </a:lnTo>
                <a:lnTo>
                  <a:pt x="2334177" y="731990"/>
                </a:lnTo>
                <a:lnTo>
                  <a:pt x="2340529" y="740988"/>
                </a:lnTo>
                <a:lnTo>
                  <a:pt x="2347941" y="749456"/>
                </a:lnTo>
                <a:lnTo>
                  <a:pt x="2354294" y="756866"/>
                </a:lnTo>
                <a:lnTo>
                  <a:pt x="2361176" y="763217"/>
                </a:lnTo>
                <a:lnTo>
                  <a:pt x="2368059" y="769569"/>
                </a:lnTo>
                <a:lnTo>
                  <a:pt x="2375470" y="774861"/>
                </a:lnTo>
                <a:lnTo>
                  <a:pt x="2382882" y="779625"/>
                </a:lnTo>
                <a:lnTo>
                  <a:pt x="2390823" y="783330"/>
                </a:lnTo>
                <a:lnTo>
                  <a:pt x="2398764" y="786505"/>
                </a:lnTo>
                <a:lnTo>
                  <a:pt x="2406176" y="788623"/>
                </a:lnTo>
                <a:lnTo>
                  <a:pt x="2414646" y="789681"/>
                </a:lnTo>
                <a:lnTo>
                  <a:pt x="2423117" y="791269"/>
                </a:lnTo>
                <a:lnTo>
                  <a:pt x="2432117" y="790210"/>
                </a:lnTo>
                <a:lnTo>
                  <a:pt x="2440587" y="789681"/>
                </a:lnTo>
                <a:lnTo>
                  <a:pt x="2449058" y="788623"/>
                </a:lnTo>
                <a:lnTo>
                  <a:pt x="2456469" y="785976"/>
                </a:lnTo>
                <a:lnTo>
                  <a:pt x="2463881" y="783330"/>
                </a:lnTo>
                <a:lnTo>
                  <a:pt x="2470763" y="780154"/>
                </a:lnTo>
                <a:lnTo>
                  <a:pt x="2477116" y="775391"/>
                </a:lnTo>
                <a:lnTo>
                  <a:pt x="2482939" y="771156"/>
                </a:lnTo>
                <a:lnTo>
                  <a:pt x="2488763" y="765864"/>
                </a:lnTo>
                <a:lnTo>
                  <a:pt x="2494057" y="759512"/>
                </a:lnTo>
                <a:lnTo>
                  <a:pt x="2499351" y="753161"/>
                </a:lnTo>
                <a:lnTo>
                  <a:pt x="2503586" y="745751"/>
                </a:lnTo>
                <a:lnTo>
                  <a:pt x="2508351" y="738341"/>
                </a:lnTo>
                <a:lnTo>
                  <a:pt x="2512057" y="730402"/>
                </a:lnTo>
                <a:lnTo>
                  <a:pt x="2515763" y="721404"/>
                </a:lnTo>
                <a:lnTo>
                  <a:pt x="2518939" y="712407"/>
                </a:lnTo>
                <a:lnTo>
                  <a:pt x="2522115" y="702350"/>
                </a:lnTo>
                <a:lnTo>
                  <a:pt x="2527410" y="681709"/>
                </a:lnTo>
                <a:lnTo>
                  <a:pt x="2531115" y="658420"/>
                </a:lnTo>
                <a:lnTo>
                  <a:pt x="2535351" y="634074"/>
                </a:lnTo>
                <a:lnTo>
                  <a:pt x="2537998" y="607610"/>
                </a:lnTo>
                <a:lnTo>
                  <a:pt x="2539057" y="579558"/>
                </a:lnTo>
                <a:lnTo>
                  <a:pt x="2540645" y="549919"/>
                </a:lnTo>
                <a:lnTo>
                  <a:pt x="2541174" y="519221"/>
                </a:lnTo>
                <a:lnTo>
                  <a:pt x="2541174" y="487464"/>
                </a:lnTo>
                <a:lnTo>
                  <a:pt x="2542233" y="454120"/>
                </a:lnTo>
                <a:lnTo>
                  <a:pt x="2544351" y="418658"/>
                </a:lnTo>
                <a:lnTo>
                  <a:pt x="2547527" y="383197"/>
                </a:lnTo>
                <a:lnTo>
                  <a:pt x="2551233" y="347206"/>
                </a:lnTo>
                <a:lnTo>
                  <a:pt x="2556527" y="311215"/>
                </a:lnTo>
                <a:lnTo>
                  <a:pt x="2561821" y="275753"/>
                </a:lnTo>
                <a:lnTo>
                  <a:pt x="2567644" y="240821"/>
                </a:lnTo>
                <a:lnTo>
                  <a:pt x="2573997" y="208006"/>
                </a:lnTo>
                <a:lnTo>
                  <a:pt x="2585644" y="148727"/>
                </a:lnTo>
                <a:lnTo>
                  <a:pt x="2595703" y="101621"/>
                </a:lnTo>
                <a:lnTo>
                  <a:pt x="2606291" y="59808"/>
                </a:lnTo>
                <a:lnTo>
                  <a:pt x="2884758" y="124380"/>
                </a:lnTo>
                <a:lnTo>
                  <a:pt x="2877347" y="144493"/>
                </a:lnTo>
                <a:lnTo>
                  <a:pt x="2869935" y="168310"/>
                </a:lnTo>
                <a:lnTo>
                  <a:pt x="2859876" y="199008"/>
                </a:lnTo>
                <a:lnTo>
                  <a:pt x="2848229" y="237116"/>
                </a:lnTo>
                <a:lnTo>
                  <a:pt x="2836053" y="279988"/>
                </a:lnTo>
                <a:lnTo>
                  <a:pt x="2823877" y="328152"/>
                </a:lnTo>
                <a:lnTo>
                  <a:pt x="2818053" y="353028"/>
                </a:lnTo>
                <a:lnTo>
                  <a:pt x="2812230" y="379492"/>
                </a:lnTo>
                <a:lnTo>
                  <a:pt x="2807465" y="405955"/>
                </a:lnTo>
                <a:lnTo>
                  <a:pt x="2802171" y="432949"/>
                </a:lnTo>
                <a:lnTo>
                  <a:pt x="2797406" y="460471"/>
                </a:lnTo>
                <a:lnTo>
                  <a:pt x="2793171" y="488523"/>
                </a:lnTo>
                <a:lnTo>
                  <a:pt x="2789995" y="516045"/>
                </a:lnTo>
                <a:lnTo>
                  <a:pt x="2787348" y="543567"/>
                </a:lnTo>
                <a:lnTo>
                  <a:pt x="2785230" y="571619"/>
                </a:lnTo>
                <a:lnTo>
                  <a:pt x="2784171" y="598612"/>
                </a:lnTo>
                <a:lnTo>
                  <a:pt x="2784171" y="625605"/>
                </a:lnTo>
                <a:lnTo>
                  <a:pt x="2784701" y="652069"/>
                </a:lnTo>
                <a:lnTo>
                  <a:pt x="2786818" y="677474"/>
                </a:lnTo>
                <a:lnTo>
                  <a:pt x="2788936" y="702350"/>
                </a:lnTo>
                <a:lnTo>
                  <a:pt x="2793701" y="726168"/>
                </a:lnTo>
                <a:lnTo>
                  <a:pt x="2796348" y="737812"/>
                </a:lnTo>
                <a:lnTo>
                  <a:pt x="2799524" y="749456"/>
                </a:lnTo>
                <a:lnTo>
                  <a:pt x="2802701" y="760042"/>
                </a:lnTo>
                <a:lnTo>
                  <a:pt x="2806406" y="770627"/>
                </a:lnTo>
                <a:lnTo>
                  <a:pt x="2810641" y="780683"/>
                </a:lnTo>
                <a:lnTo>
                  <a:pt x="2814877" y="791269"/>
                </a:lnTo>
                <a:lnTo>
                  <a:pt x="2820171" y="800267"/>
                </a:lnTo>
                <a:lnTo>
                  <a:pt x="2825465" y="809794"/>
                </a:lnTo>
                <a:lnTo>
                  <a:pt x="2831818" y="818791"/>
                </a:lnTo>
                <a:lnTo>
                  <a:pt x="2838171" y="828318"/>
                </a:lnTo>
                <a:lnTo>
                  <a:pt x="2845053" y="837316"/>
                </a:lnTo>
                <a:lnTo>
                  <a:pt x="2853523" y="846314"/>
                </a:lnTo>
                <a:lnTo>
                  <a:pt x="2870464" y="864309"/>
                </a:lnTo>
                <a:lnTo>
                  <a:pt x="2889523" y="883363"/>
                </a:lnTo>
                <a:lnTo>
                  <a:pt x="2910170" y="901359"/>
                </a:lnTo>
                <a:lnTo>
                  <a:pt x="2932405" y="919354"/>
                </a:lnTo>
                <a:lnTo>
                  <a:pt x="2956228" y="937879"/>
                </a:lnTo>
                <a:lnTo>
                  <a:pt x="3007051" y="977045"/>
                </a:lnTo>
                <a:lnTo>
                  <a:pt x="3060521" y="1018329"/>
                </a:lnTo>
                <a:lnTo>
                  <a:pt x="3088050" y="1040558"/>
                </a:lnTo>
                <a:lnTo>
                  <a:pt x="3116109" y="1063317"/>
                </a:lnTo>
                <a:lnTo>
                  <a:pt x="3144167" y="1087664"/>
                </a:lnTo>
                <a:lnTo>
                  <a:pt x="3172225" y="1112540"/>
                </a:lnTo>
                <a:lnTo>
                  <a:pt x="3199755" y="1139004"/>
                </a:lnTo>
                <a:lnTo>
                  <a:pt x="3226754" y="1166526"/>
                </a:lnTo>
                <a:lnTo>
                  <a:pt x="3240519" y="1181346"/>
                </a:lnTo>
                <a:lnTo>
                  <a:pt x="3253225" y="1196166"/>
                </a:lnTo>
                <a:lnTo>
                  <a:pt x="3265930" y="1211515"/>
                </a:lnTo>
                <a:lnTo>
                  <a:pt x="3279165" y="1227393"/>
                </a:lnTo>
                <a:lnTo>
                  <a:pt x="3291342" y="1243271"/>
                </a:lnTo>
                <a:lnTo>
                  <a:pt x="3303518" y="1260208"/>
                </a:lnTo>
                <a:lnTo>
                  <a:pt x="3315694" y="1277674"/>
                </a:lnTo>
                <a:lnTo>
                  <a:pt x="3327341" y="1294611"/>
                </a:lnTo>
                <a:lnTo>
                  <a:pt x="3338459" y="1313136"/>
                </a:lnTo>
                <a:lnTo>
                  <a:pt x="3349047" y="1331661"/>
                </a:lnTo>
                <a:lnTo>
                  <a:pt x="3359635" y="1350715"/>
                </a:lnTo>
                <a:lnTo>
                  <a:pt x="3369694" y="1370298"/>
                </a:lnTo>
                <a:lnTo>
                  <a:pt x="3379753" y="1390940"/>
                </a:lnTo>
                <a:lnTo>
                  <a:pt x="3388752" y="1411581"/>
                </a:lnTo>
                <a:lnTo>
                  <a:pt x="3397752" y="1432752"/>
                </a:lnTo>
                <a:lnTo>
                  <a:pt x="3406223" y="1454453"/>
                </a:lnTo>
                <a:lnTo>
                  <a:pt x="3413634" y="1477212"/>
                </a:lnTo>
                <a:lnTo>
                  <a:pt x="3421046" y="1500500"/>
                </a:lnTo>
                <a:lnTo>
                  <a:pt x="3427399" y="1524317"/>
                </a:lnTo>
                <a:lnTo>
                  <a:pt x="3433222" y="1548664"/>
                </a:lnTo>
                <a:lnTo>
                  <a:pt x="3439046" y="1573540"/>
                </a:lnTo>
                <a:lnTo>
                  <a:pt x="3443281" y="1599475"/>
                </a:lnTo>
                <a:lnTo>
                  <a:pt x="3447516" y="1625938"/>
                </a:lnTo>
                <a:lnTo>
                  <a:pt x="3451222" y="1652932"/>
                </a:lnTo>
                <a:lnTo>
                  <a:pt x="3453869" y="1680454"/>
                </a:lnTo>
                <a:lnTo>
                  <a:pt x="3455457" y="1709564"/>
                </a:lnTo>
                <a:lnTo>
                  <a:pt x="3457045" y="1738674"/>
                </a:lnTo>
                <a:lnTo>
                  <a:pt x="3457575" y="1768843"/>
                </a:lnTo>
                <a:lnTo>
                  <a:pt x="3419987" y="1769373"/>
                </a:lnTo>
                <a:lnTo>
                  <a:pt x="3383458" y="1770960"/>
                </a:lnTo>
                <a:lnTo>
                  <a:pt x="3347459" y="1773077"/>
                </a:lnTo>
                <a:lnTo>
                  <a:pt x="3312518" y="1776253"/>
                </a:lnTo>
                <a:lnTo>
                  <a:pt x="3268577" y="1779958"/>
                </a:lnTo>
                <a:lnTo>
                  <a:pt x="3229931" y="1782075"/>
                </a:lnTo>
                <a:lnTo>
                  <a:pt x="3194461" y="1782604"/>
                </a:lnTo>
                <a:lnTo>
                  <a:pt x="3163755" y="1781017"/>
                </a:lnTo>
                <a:lnTo>
                  <a:pt x="3136755" y="1779429"/>
                </a:lnTo>
                <a:lnTo>
                  <a:pt x="3111873" y="1775195"/>
                </a:lnTo>
                <a:lnTo>
                  <a:pt x="3091226" y="1771490"/>
                </a:lnTo>
                <a:lnTo>
                  <a:pt x="3072697" y="1765667"/>
                </a:lnTo>
                <a:lnTo>
                  <a:pt x="3057345" y="1759846"/>
                </a:lnTo>
                <a:lnTo>
                  <a:pt x="3043580" y="1753494"/>
                </a:lnTo>
                <a:lnTo>
                  <a:pt x="3032992" y="1747143"/>
                </a:lnTo>
                <a:lnTo>
                  <a:pt x="3022933" y="1739733"/>
                </a:lnTo>
                <a:lnTo>
                  <a:pt x="3014992" y="1732852"/>
                </a:lnTo>
                <a:lnTo>
                  <a:pt x="3007580" y="1725972"/>
                </a:lnTo>
                <a:lnTo>
                  <a:pt x="2996992" y="1712740"/>
                </a:lnTo>
                <a:lnTo>
                  <a:pt x="2978463" y="1689981"/>
                </a:lnTo>
                <a:lnTo>
                  <a:pt x="2948816" y="1652932"/>
                </a:lnTo>
                <a:lnTo>
                  <a:pt x="2932405" y="1632290"/>
                </a:lnTo>
                <a:lnTo>
                  <a:pt x="2913346" y="1611119"/>
                </a:lnTo>
                <a:lnTo>
                  <a:pt x="2892699" y="1589948"/>
                </a:lnTo>
                <a:lnTo>
                  <a:pt x="2882111" y="1579362"/>
                </a:lnTo>
                <a:lnTo>
                  <a:pt x="2870464" y="1568777"/>
                </a:lnTo>
                <a:lnTo>
                  <a:pt x="2858288" y="1558191"/>
                </a:lnTo>
                <a:lnTo>
                  <a:pt x="2846112" y="1548135"/>
                </a:lnTo>
                <a:lnTo>
                  <a:pt x="2832877" y="1537549"/>
                </a:lnTo>
                <a:lnTo>
                  <a:pt x="2819641" y="1528022"/>
                </a:lnTo>
                <a:lnTo>
                  <a:pt x="2805347" y="1518495"/>
                </a:lnTo>
                <a:lnTo>
                  <a:pt x="2791053" y="1508968"/>
                </a:lnTo>
                <a:lnTo>
                  <a:pt x="2775701" y="1500500"/>
                </a:lnTo>
                <a:lnTo>
                  <a:pt x="2760348" y="1492031"/>
                </a:lnTo>
                <a:lnTo>
                  <a:pt x="2743407" y="1483563"/>
                </a:lnTo>
                <a:lnTo>
                  <a:pt x="2726466" y="1476682"/>
                </a:lnTo>
                <a:lnTo>
                  <a:pt x="2709525" y="1469273"/>
                </a:lnTo>
                <a:lnTo>
                  <a:pt x="2690996" y="1463451"/>
                </a:lnTo>
                <a:lnTo>
                  <a:pt x="2672467" y="1457628"/>
                </a:lnTo>
                <a:lnTo>
                  <a:pt x="2652349" y="1453394"/>
                </a:lnTo>
                <a:lnTo>
                  <a:pt x="2632761" y="1448631"/>
                </a:lnTo>
                <a:lnTo>
                  <a:pt x="2612115" y="1445455"/>
                </a:lnTo>
                <a:lnTo>
                  <a:pt x="2590409" y="1443867"/>
                </a:lnTo>
                <a:lnTo>
                  <a:pt x="2568174" y="1442279"/>
                </a:lnTo>
                <a:lnTo>
                  <a:pt x="2545409" y="1441750"/>
                </a:lnTo>
                <a:lnTo>
                  <a:pt x="2521586" y="1442279"/>
                </a:lnTo>
                <a:lnTo>
                  <a:pt x="2492469" y="1444397"/>
                </a:lnTo>
                <a:lnTo>
                  <a:pt x="2464410" y="1447572"/>
                </a:lnTo>
                <a:lnTo>
                  <a:pt x="2437411" y="1451277"/>
                </a:lnTo>
                <a:lnTo>
                  <a:pt x="2411470" y="1456570"/>
                </a:lnTo>
                <a:lnTo>
                  <a:pt x="2387117" y="1462921"/>
                </a:lnTo>
                <a:lnTo>
                  <a:pt x="2363823" y="1469802"/>
                </a:lnTo>
                <a:lnTo>
                  <a:pt x="2341059" y="1478270"/>
                </a:lnTo>
                <a:lnTo>
                  <a:pt x="2319883" y="1487268"/>
                </a:lnTo>
                <a:lnTo>
                  <a:pt x="2299765" y="1497324"/>
                </a:lnTo>
                <a:lnTo>
                  <a:pt x="2281236" y="1507910"/>
                </a:lnTo>
                <a:lnTo>
                  <a:pt x="2262707" y="1519554"/>
                </a:lnTo>
                <a:lnTo>
                  <a:pt x="2245766" y="1532786"/>
                </a:lnTo>
                <a:lnTo>
                  <a:pt x="2229884" y="1545488"/>
                </a:lnTo>
                <a:lnTo>
                  <a:pt x="2214002" y="1558720"/>
                </a:lnTo>
                <a:lnTo>
                  <a:pt x="2199178" y="1573540"/>
                </a:lnTo>
                <a:lnTo>
                  <a:pt x="2185943" y="1588360"/>
                </a:lnTo>
                <a:lnTo>
                  <a:pt x="2173237" y="1604238"/>
                </a:lnTo>
                <a:lnTo>
                  <a:pt x="2160532" y="1620116"/>
                </a:lnTo>
                <a:lnTo>
                  <a:pt x="2149414" y="1637053"/>
                </a:lnTo>
                <a:lnTo>
                  <a:pt x="2138826" y="1654519"/>
                </a:lnTo>
                <a:lnTo>
                  <a:pt x="2128767" y="1671456"/>
                </a:lnTo>
                <a:lnTo>
                  <a:pt x="2119767" y="1688922"/>
                </a:lnTo>
                <a:lnTo>
                  <a:pt x="2110238" y="1707976"/>
                </a:lnTo>
                <a:lnTo>
                  <a:pt x="2102297" y="1725972"/>
                </a:lnTo>
                <a:lnTo>
                  <a:pt x="2094356" y="1745026"/>
                </a:lnTo>
                <a:lnTo>
                  <a:pt x="2087474" y="1764080"/>
                </a:lnTo>
                <a:lnTo>
                  <a:pt x="2080062" y="1783134"/>
                </a:lnTo>
                <a:lnTo>
                  <a:pt x="2073709" y="1802717"/>
                </a:lnTo>
                <a:lnTo>
                  <a:pt x="2062062" y="1841883"/>
                </a:lnTo>
                <a:lnTo>
                  <a:pt x="2052003" y="1880521"/>
                </a:lnTo>
                <a:lnTo>
                  <a:pt x="2043004" y="1914394"/>
                </a:lnTo>
                <a:lnTo>
                  <a:pt x="2038239" y="1929214"/>
                </a:lnTo>
                <a:lnTo>
                  <a:pt x="2034004" y="1942446"/>
                </a:lnTo>
                <a:lnTo>
                  <a:pt x="2029239" y="1954619"/>
                </a:lnTo>
                <a:lnTo>
                  <a:pt x="2023945" y="1964676"/>
                </a:lnTo>
                <a:lnTo>
                  <a:pt x="2019180" y="1974732"/>
                </a:lnTo>
                <a:lnTo>
                  <a:pt x="2013886" y="1984259"/>
                </a:lnTo>
                <a:lnTo>
                  <a:pt x="2008063" y="1992727"/>
                </a:lnTo>
                <a:lnTo>
                  <a:pt x="2001710" y="2000137"/>
                </a:lnTo>
                <a:lnTo>
                  <a:pt x="1994298" y="2008606"/>
                </a:lnTo>
                <a:lnTo>
                  <a:pt x="1987416" y="2016545"/>
                </a:lnTo>
                <a:lnTo>
                  <a:pt x="1970475" y="2032423"/>
                </a:lnTo>
                <a:lnTo>
                  <a:pt x="1949828" y="2050948"/>
                </a:lnTo>
                <a:lnTo>
                  <a:pt x="1928123" y="2071060"/>
                </a:lnTo>
                <a:lnTo>
                  <a:pt x="1903770" y="2094348"/>
                </a:lnTo>
                <a:lnTo>
                  <a:pt x="1876770" y="2121342"/>
                </a:lnTo>
                <a:lnTo>
                  <a:pt x="1846065" y="2153098"/>
                </a:lnTo>
                <a:lnTo>
                  <a:pt x="1830183" y="2171094"/>
                </a:lnTo>
                <a:lnTo>
                  <a:pt x="1812712" y="2190148"/>
                </a:lnTo>
                <a:lnTo>
                  <a:pt x="1795242" y="2211319"/>
                </a:lnTo>
                <a:lnTo>
                  <a:pt x="1776713" y="2234607"/>
                </a:lnTo>
                <a:lnTo>
                  <a:pt x="1757125" y="2258953"/>
                </a:lnTo>
                <a:lnTo>
                  <a:pt x="1736478" y="2285417"/>
                </a:lnTo>
                <a:lnTo>
                  <a:pt x="1715302" y="2313998"/>
                </a:lnTo>
                <a:lnTo>
                  <a:pt x="1693596" y="2344697"/>
                </a:lnTo>
                <a:lnTo>
                  <a:pt x="1676655" y="2368514"/>
                </a:lnTo>
                <a:lnTo>
                  <a:pt x="1660773" y="2393390"/>
                </a:lnTo>
                <a:lnTo>
                  <a:pt x="1644891" y="2418266"/>
                </a:lnTo>
                <a:lnTo>
                  <a:pt x="1629538" y="2442613"/>
                </a:lnTo>
                <a:lnTo>
                  <a:pt x="1614715" y="2468018"/>
                </a:lnTo>
                <a:lnTo>
                  <a:pt x="1599891" y="2492894"/>
                </a:lnTo>
                <a:lnTo>
                  <a:pt x="1586656" y="2518299"/>
                </a:lnTo>
                <a:lnTo>
                  <a:pt x="1572892" y="2543175"/>
                </a:lnTo>
                <a:lnTo>
                  <a:pt x="1558598" y="2520946"/>
                </a:lnTo>
                <a:lnTo>
                  <a:pt x="1543774" y="2498716"/>
                </a:lnTo>
                <a:lnTo>
                  <a:pt x="1527363" y="2476486"/>
                </a:lnTo>
                <a:lnTo>
                  <a:pt x="1508304" y="2453198"/>
                </a:lnTo>
                <a:lnTo>
                  <a:pt x="1487658" y="2430439"/>
                </a:lnTo>
                <a:lnTo>
                  <a:pt x="1465422" y="2407151"/>
                </a:lnTo>
                <a:lnTo>
                  <a:pt x="1441070" y="2384921"/>
                </a:lnTo>
                <a:lnTo>
                  <a:pt x="1427835" y="2373278"/>
                </a:lnTo>
                <a:lnTo>
                  <a:pt x="1414600" y="2362162"/>
                </a:lnTo>
                <a:lnTo>
                  <a:pt x="1400306" y="2350518"/>
                </a:lnTo>
                <a:lnTo>
                  <a:pt x="1385482" y="2339933"/>
                </a:lnTo>
                <a:lnTo>
                  <a:pt x="1370659" y="2328818"/>
                </a:lnTo>
                <a:lnTo>
                  <a:pt x="1354247" y="2317703"/>
                </a:lnTo>
                <a:lnTo>
                  <a:pt x="1338365" y="2307118"/>
                </a:lnTo>
                <a:lnTo>
                  <a:pt x="1320895" y="2296003"/>
                </a:lnTo>
                <a:lnTo>
                  <a:pt x="1303424" y="2285417"/>
                </a:lnTo>
                <a:lnTo>
                  <a:pt x="1285425" y="2274832"/>
                </a:lnTo>
                <a:lnTo>
                  <a:pt x="1266366" y="2264246"/>
                </a:lnTo>
                <a:lnTo>
                  <a:pt x="1246778" y="2254190"/>
                </a:lnTo>
                <a:lnTo>
                  <a:pt x="1226661" y="2244134"/>
                </a:lnTo>
                <a:lnTo>
                  <a:pt x="1205484" y="2234077"/>
                </a:lnTo>
                <a:lnTo>
                  <a:pt x="1184308" y="2224550"/>
                </a:lnTo>
                <a:lnTo>
                  <a:pt x="1162603" y="2214494"/>
                </a:lnTo>
                <a:lnTo>
                  <a:pt x="1139309" y="2205497"/>
                </a:lnTo>
                <a:lnTo>
                  <a:pt x="1116015" y="2195970"/>
                </a:lnTo>
                <a:lnTo>
                  <a:pt x="1113368" y="2147805"/>
                </a:lnTo>
                <a:lnTo>
                  <a:pt x="1112309" y="2100700"/>
                </a:lnTo>
                <a:lnTo>
                  <a:pt x="1111250" y="2055182"/>
                </a:lnTo>
                <a:lnTo>
                  <a:pt x="1112838" y="2009664"/>
                </a:lnTo>
                <a:lnTo>
                  <a:pt x="1113897" y="1966793"/>
                </a:lnTo>
                <a:lnTo>
                  <a:pt x="1117074" y="1924451"/>
                </a:lnTo>
                <a:lnTo>
                  <a:pt x="1121309" y="1883696"/>
                </a:lnTo>
                <a:lnTo>
                  <a:pt x="1125544" y="1843471"/>
                </a:lnTo>
                <a:lnTo>
                  <a:pt x="1131368" y="1804834"/>
                </a:lnTo>
                <a:lnTo>
                  <a:pt x="1137721" y="1767255"/>
                </a:lnTo>
                <a:lnTo>
                  <a:pt x="1145132" y="1730735"/>
                </a:lnTo>
                <a:lnTo>
                  <a:pt x="1152544" y="1695274"/>
                </a:lnTo>
                <a:lnTo>
                  <a:pt x="1161544" y="1661400"/>
                </a:lnTo>
                <a:lnTo>
                  <a:pt x="1170544" y="1628056"/>
                </a:lnTo>
                <a:lnTo>
                  <a:pt x="1181132" y="1596299"/>
                </a:lnTo>
                <a:lnTo>
                  <a:pt x="1191190" y="1565601"/>
                </a:lnTo>
                <a:lnTo>
                  <a:pt x="1202308" y="1534903"/>
                </a:lnTo>
                <a:lnTo>
                  <a:pt x="1213955" y="1506322"/>
                </a:lnTo>
                <a:lnTo>
                  <a:pt x="1226131" y="1478270"/>
                </a:lnTo>
                <a:lnTo>
                  <a:pt x="1238308" y="1451277"/>
                </a:lnTo>
                <a:lnTo>
                  <a:pt x="1251543" y="1425872"/>
                </a:lnTo>
                <a:lnTo>
                  <a:pt x="1264248" y="1400467"/>
                </a:lnTo>
                <a:lnTo>
                  <a:pt x="1277484" y="1376649"/>
                </a:lnTo>
                <a:lnTo>
                  <a:pt x="1291778" y="1353890"/>
                </a:lnTo>
                <a:lnTo>
                  <a:pt x="1305542" y="1331661"/>
                </a:lnTo>
                <a:lnTo>
                  <a:pt x="1319836" y="1311019"/>
                </a:lnTo>
                <a:lnTo>
                  <a:pt x="1333601" y="1290377"/>
                </a:lnTo>
                <a:lnTo>
                  <a:pt x="1347894" y="1270794"/>
                </a:lnTo>
                <a:lnTo>
                  <a:pt x="1362718" y="1252798"/>
                </a:lnTo>
                <a:lnTo>
                  <a:pt x="1377012" y="1234803"/>
                </a:lnTo>
                <a:lnTo>
                  <a:pt x="1391306" y="1218395"/>
                </a:lnTo>
                <a:lnTo>
                  <a:pt x="1406129" y="1202517"/>
                </a:lnTo>
                <a:lnTo>
                  <a:pt x="1423599" y="1183992"/>
                </a:lnTo>
                <a:lnTo>
                  <a:pt x="1441599" y="1165997"/>
                </a:lnTo>
                <a:lnTo>
                  <a:pt x="1460128" y="1148531"/>
                </a:lnTo>
                <a:lnTo>
                  <a:pt x="1478128" y="1131594"/>
                </a:lnTo>
                <a:lnTo>
                  <a:pt x="1496657" y="1115716"/>
                </a:lnTo>
                <a:lnTo>
                  <a:pt x="1515716" y="1100896"/>
                </a:lnTo>
                <a:lnTo>
                  <a:pt x="1534775" y="1086605"/>
                </a:lnTo>
                <a:lnTo>
                  <a:pt x="1553833" y="1072844"/>
                </a:lnTo>
                <a:lnTo>
                  <a:pt x="1572362" y="1059612"/>
                </a:lnTo>
                <a:lnTo>
                  <a:pt x="1591421" y="1047439"/>
                </a:lnTo>
                <a:lnTo>
                  <a:pt x="1611009" y="1035795"/>
                </a:lnTo>
                <a:lnTo>
                  <a:pt x="1629538" y="1024680"/>
                </a:lnTo>
                <a:lnTo>
                  <a:pt x="1649126" y="1014624"/>
                </a:lnTo>
                <a:lnTo>
                  <a:pt x="1667655" y="1004568"/>
                </a:lnTo>
                <a:lnTo>
                  <a:pt x="1686185" y="995041"/>
                </a:lnTo>
                <a:lnTo>
                  <a:pt x="1705243" y="987101"/>
                </a:lnTo>
                <a:lnTo>
                  <a:pt x="1723772" y="979162"/>
                </a:lnTo>
                <a:lnTo>
                  <a:pt x="1742302" y="971223"/>
                </a:lnTo>
                <a:lnTo>
                  <a:pt x="1760301" y="964872"/>
                </a:lnTo>
                <a:lnTo>
                  <a:pt x="1778301" y="958520"/>
                </a:lnTo>
                <a:lnTo>
                  <a:pt x="1795771" y="953228"/>
                </a:lnTo>
                <a:lnTo>
                  <a:pt x="1813771" y="948464"/>
                </a:lnTo>
                <a:lnTo>
                  <a:pt x="1830712" y="943701"/>
                </a:lnTo>
                <a:lnTo>
                  <a:pt x="1848182" y="939466"/>
                </a:lnTo>
                <a:lnTo>
                  <a:pt x="1864065" y="935762"/>
                </a:lnTo>
                <a:lnTo>
                  <a:pt x="1881006" y="932586"/>
                </a:lnTo>
                <a:lnTo>
                  <a:pt x="1896358" y="930998"/>
                </a:lnTo>
                <a:lnTo>
                  <a:pt x="1911711" y="928352"/>
                </a:lnTo>
                <a:lnTo>
                  <a:pt x="1926534" y="926764"/>
                </a:lnTo>
                <a:lnTo>
                  <a:pt x="1941358" y="925705"/>
                </a:lnTo>
                <a:lnTo>
                  <a:pt x="1955652" y="925176"/>
                </a:lnTo>
                <a:lnTo>
                  <a:pt x="1969416" y="925176"/>
                </a:lnTo>
                <a:lnTo>
                  <a:pt x="2047768" y="925176"/>
                </a:lnTo>
                <a:lnTo>
                  <a:pt x="2065768" y="848431"/>
                </a:lnTo>
                <a:lnTo>
                  <a:pt x="2071591" y="821438"/>
                </a:lnTo>
                <a:lnTo>
                  <a:pt x="2076356" y="793915"/>
                </a:lnTo>
                <a:lnTo>
                  <a:pt x="2080062" y="766393"/>
                </a:lnTo>
                <a:lnTo>
                  <a:pt x="2082709" y="739400"/>
                </a:lnTo>
                <a:lnTo>
                  <a:pt x="2084297" y="712407"/>
                </a:lnTo>
                <a:lnTo>
                  <a:pt x="2084827" y="685414"/>
                </a:lnTo>
                <a:lnTo>
                  <a:pt x="2084297" y="658950"/>
                </a:lnTo>
                <a:lnTo>
                  <a:pt x="2082709" y="631957"/>
                </a:lnTo>
                <a:lnTo>
                  <a:pt x="2080062" y="605493"/>
                </a:lnTo>
                <a:lnTo>
                  <a:pt x="2076886" y="579558"/>
                </a:lnTo>
                <a:lnTo>
                  <a:pt x="2073180" y="553624"/>
                </a:lnTo>
                <a:lnTo>
                  <a:pt x="2067886" y="527689"/>
                </a:lnTo>
                <a:lnTo>
                  <a:pt x="2062592" y="501755"/>
                </a:lnTo>
                <a:lnTo>
                  <a:pt x="2056239" y="476879"/>
                </a:lnTo>
                <a:lnTo>
                  <a:pt x="2049886" y="451473"/>
                </a:lnTo>
                <a:lnTo>
                  <a:pt x="2041945" y="426597"/>
                </a:lnTo>
                <a:lnTo>
                  <a:pt x="2034533" y="401721"/>
                </a:lnTo>
                <a:lnTo>
                  <a:pt x="2026063" y="377374"/>
                </a:lnTo>
                <a:lnTo>
                  <a:pt x="2017063" y="353557"/>
                </a:lnTo>
                <a:lnTo>
                  <a:pt x="2007533" y="330269"/>
                </a:lnTo>
                <a:lnTo>
                  <a:pt x="1997475" y="307510"/>
                </a:lnTo>
                <a:lnTo>
                  <a:pt x="1987416" y="284222"/>
                </a:lnTo>
                <a:lnTo>
                  <a:pt x="1976299" y="261992"/>
                </a:lnTo>
                <a:lnTo>
                  <a:pt x="1965710" y="240292"/>
                </a:lnTo>
                <a:lnTo>
                  <a:pt x="1954593" y="218591"/>
                </a:lnTo>
                <a:lnTo>
                  <a:pt x="1942946" y="197950"/>
                </a:lnTo>
                <a:lnTo>
                  <a:pt x="1919652" y="156666"/>
                </a:lnTo>
                <a:lnTo>
                  <a:pt x="1896358" y="118029"/>
                </a:lnTo>
                <a:lnTo>
                  <a:pt x="1872535" y="80980"/>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3" name="任意多边形 42"/>
          <p:cNvSpPr/>
          <p:nvPr/>
        </p:nvSpPr>
        <p:spPr bwMode="auto">
          <a:xfrm>
            <a:off x="2534538" y="4170253"/>
            <a:ext cx="307174" cy="303242"/>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4" name="任意多边形 43"/>
          <p:cNvSpPr/>
          <p:nvPr/>
        </p:nvSpPr>
        <p:spPr bwMode="auto">
          <a:xfrm>
            <a:off x="11126953" y="4221834"/>
            <a:ext cx="307100" cy="200080"/>
          </a:xfrm>
          <a:custGeom>
            <a:avLst/>
            <a:gdLst>
              <a:gd name="connsiteX0" fmla="*/ 5265516 w 10058400"/>
              <a:gd name="connsiteY0" fmla="*/ 3941763 h 6553200"/>
              <a:gd name="connsiteX1" fmla="*/ 5290927 w 10058400"/>
              <a:gd name="connsiteY1" fmla="*/ 3941763 h 6553200"/>
              <a:gd name="connsiteX2" fmla="*/ 5319514 w 10058400"/>
              <a:gd name="connsiteY2" fmla="*/ 3943351 h 6553200"/>
              <a:gd name="connsiteX3" fmla="*/ 5349690 w 10058400"/>
              <a:gd name="connsiteY3" fmla="*/ 3948113 h 6553200"/>
              <a:gd name="connsiteX4" fmla="*/ 5382248 w 10058400"/>
              <a:gd name="connsiteY4" fmla="*/ 3956051 h 6553200"/>
              <a:gd name="connsiteX5" fmla="*/ 5415601 w 10058400"/>
              <a:gd name="connsiteY5" fmla="*/ 3967163 h 6553200"/>
              <a:gd name="connsiteX6" fmla="*/ 5439424 w 10058400"/>
              <a:gd name="connsiteY6" fmla="*/ 3975101 h 6553200"/>
              <a:gd name="connsiteX7" fmla="*/ 5463247 w 10058400"/>
              <a:gd name="connsiteY7" fmla="*/ 3985419 h 6553200"/>
              <a:gd name="connsiteX8" fmla="*/ 5486275 w 10058400"/>
              <a:gd name="connsiteY8" fmla="*/ 3994944 h 6553200"/>
              <a:gd name="connsiteX9" fmla="*/ 5508510 w 10058400"/>
              <a:gd name="connsiteY9" fmla="*/ 4006851 h 6553200"/>
              <a:gd name="connsiteX10" fmla="*/ 5529951 w 10058400"/>
              <a:gd name="connsiteY10" fmla="*/ 4017963 h 6553200"/>
              <a:gd name="connsiteX11" fmla="*/ 5551392 w 10058400"/>
              <a:gd name="connsiteY11" fmla="*/ 4030663 h 6553200"/>
              <a:gd name="connsiteX12" fmla="*/ 5591891 w 10058400"/>
              <a:gd name="connsiteY12" fmla="*/ 4057651 h 6553200"/>
              <a:gd name="connsiteX13" fmla="*/ 5630008 w 10058400"/>
              <a:gd name="connsiteY13" fmla="*/ 4085432 h 6553200"/>
              <a:gd name="connsiteX14" fmla="*/ 5667330 w 10058400"/>
              <a:gd name="connsiteY14" fmla="*/ 4114801 h 6553200"/>
              <a:gd name="connsiteX15" fmla="*/ 5700683 w 10058400"/>
              <a:gd name="connsiteY15" fmla="*/ 4147344 h 6553200"/>
              <a:gd name="connsiteX16" fmla="*/ 5733241 w 10058400"/>
              <a:gd name="connsiteY16" fmla="*/ 4179094 h 6553200"/>
              <a:gd name="connsiteX17" fmla="*/ 5741976 w 10058400"/>
              <a:gd name="connsiteY17" fmla="*/ 4189413 h 6553200"/>
              <a:gd name="connsiteX18" fmla="*/ 5750711 w 10058400"/>
              <a:gd name="connsiteY18" fmla="*/ 4200526 h 6553200"/>
              <a:gd name="connsiteX19" fmla="*/ 5755475 w 10058400"/>
              <a:gd name="connsiteY19" fmla="*/ 4212432 h 6553200"/>
              <a:gd name="connsiteX20" fmla="*/ 5761034 w 10058400"/>
              <a:gd name="connsiteY20" fmla="*/ 4224338 h 6553200"/>
              <a:gd name="connsiteX21" fmla="*/ 5765005 w 10058400"/>
              <a:gd name="connsiteY21" fmla="*/ 4237832 h 6553200"/>
              <a:gd name="connsiteX22" fmla="*/ 5767387 w 10058400"/>
              <a:gd name="connsiteY22" fmla="*/ 4249738 h 6553200"/>
              <a:gd name="connsiteX23" fmla="*/ 5768975 w 10058400"/>
              <a:gd name="connsiteY23" fmla="*/ 4263232 h 6553200"/>
              <a:gd name="connsiteX24" fmla="*/ 5767387 w 10058400"/>
              <a:gd name="connsiteY24" fmla="*/ 4276726 h 6553200"/>
              <a:gd name="connsiteX25" fmla="*/ 5766593 w 10058400"/>
              <a:gd name="connsiteY25" fmla="*/ 4288632 h 6553200"/>
              <a:gd name="connsiteX26" fmla="*/ 5763416 w 10058400"/>
              <a:gd name="connsiteY26" fmla="*/ 4302126 h 6553200"/>
              <a:gd name="connsiteX27" fmla="*/ 5759446 w 10058400"/>
              <a:gd name="connsiteY27" fmla="*/ 4314032 h 6553200"/>
              <a:gd name="connsiteX28" fmla="*/ 5754681 w 10058400"/>
              <a:gd name="connsiteY28" fmla="*/ 4325938 h 6553200"/>
              <a:gd name="connsiteX29" fmla="*/ 5747534 w 10058400"/>
              <a:gd name="connsiteY29" fmla="*/ 4337844 h 6553200"/>
              <a:gd name="connsiteX30" fmla="*/ 5739593 w 10058400"/>
              <a:gd name="connsiteY30" fmla="*/ 4348163 h 6553200"/>
              <a:gd name="connsiteX31" fmla="*/ 5730064 w 10058400"/>
              <a:gd name="connsiteY31" fmla="*/ 4357688 h 6553200"/>
              <a:gd name="connsiteX32" fmla="*/ 5719741 w 10058400"/>
              <a:gd name="connsiteY32" fmla="*/ 4367213 h 6553200"/>
              <a:gd name="connsiteX33" fmla="*/ 5703859 w 10058400"/>
              <a:gd name="connsiteY33" fmla="*/ 4380707 h 6553200"/>
              <a:gd name="connsiteX34" fmla="*/ 5687977 w 10058400"/>
              <a:gd name="connsiteY34" fmla="*/ 4394994 h 6553200"/>
              <a:gd name="connsiteX35" fmla="*/ 5662566 w 10058400"/>
              <a:gd name="connsiteY35" fmla="*/ 4420394 h 6553200"/>
              <a:gd name="connsiteX36" fmla="*/ 5641125 w 10058400"/>
              <a:gd name="connsiteY36" fmla="*/ 4444207 h 6553200"/>
              <a:gd name="connsiteX37" fmla="*/ 5621273 w 10058400"/>
              <a:gd name="connsiteY37" fmla="*/ 4469607 h 6553200"/>
              <a:gd name="connsiteX38" fmla="*/ 5602214 w 10058400"/>
              <a:gd name="connsiteY38" fmla="*/ 4496594 h 6553200"/>
              <a:gd name="connsiteX39" fmla="*/ 5586332 w 10058400"/>
              <a:gd name="connsiteY39" fmla="*/ 4521994 h 6553200"/>
              <a:gd name="connsiteX40" fmla="*/ 5571244 w 10058400"/>
              <a:gd name="connsiteY40" fmla="*/ 4548982 h 6553200"/>
              <a:gd name="connsiteX41" fmla="*/ 5558539 w 10058400"/>
              <a:gd name="connsiteY41" fmla="*/ 4573588 h 6553200"/>
              <a:gd name="connsiteX42" fmla="*/ 5545833 w 10058400"/>
              <a:gd name="connsiteY42" fmla="*/ 4600576 h 6553200"/>
              <a:gd name="connsiteX43" fmla="*/ 5523598 w 10058400"/>
              <a:gd name="connsiteY43" fmla="*/ 4653757 h 6553200"/>
              <a:gd name="connsiteX44" fmla="*/ 5503746 w 10058400"/>
              <a:gd name="connsiteY44" fmla="*/ 4707732 h 6553200"/>
              <a:gd name="connsiteX45" fmla="*/ 5482305 w 10058400"/>
              <a:gd name="connsiteY45" fmla="*/ 4759326 h 6553200"/>
              <a:gd name="connsiteX46" fmla="*/ 5471188 w 10058400"/>
              <a:gd name="connsiteY46" fmla="*/ 4784726 h 6553200"/>
              <a:gd name="connsiteX47" fmla="*/ 5459276 w 10058400"/>
              <a:gd name="connsiteY47" fmla="*/ 4810126 h 6553200"/>
              <a:gd name="connsiteX48" fmla="*/ 5447365 w 10058400"/>
              <a:gd name="connsiteY48" fmla="*/ 4835526 h 6553200"/>
              <a:gd name="connsiteX49" fmla="*/ 5433071 w 10058400"/>
              <a:gd name="connsiteY49" fmla="*/ 4860926 h 6553200"/>
              <a:gd name="connsiteX50" fmla="*/ 5417983 w 10058400"/>
              <a:gd name="connsiteY50" fmla="*/ 4884738 h 6553200"/>
              <a:gd name="connsiteX51" fmla="*/ 5400513 w 10058400"/>
              <a:gd name="connsiteY51" fmla="*/ 4908551 h 6553200"/>
              <a:gd name="connsiteX52" fmla="*/ 5382248 w 10058400"/>
              <a:gd name="connsiteY52" fmla="*/ 4931569 h 6553200"/>
              <a:gd name="connsiteX53" fmla="*/ 5361602 w 10058400"/>
              <a:gd name="connsiteY53" fmla="*/ 4953794 h 6553200"/>
              <a:gd name="connsiteX54" fmla="*/ 5337779 w 10058400"/>
              <a:gd name="connsiteY54" fmla="*/ 4976813 h 6553200"/>
              <a:gd name="connsiteX55" fmla="*/ 5312368 w 10058400"/>
              <a:gd name="connsiteY55" fmla="*/ 4998244 h 6553200"/>
              <a:gd name="connsiteX56" fmla="*/ 5284574 w 10058400"/>
              <a:gd name="connsiteY56" fmla="*/ 5018088 h 6553200"/>
              <a:gd name="connsiteX57" fmla="*/ 5252810 w 10058400"/>
              <a:gd name="connsiteY57" fmla="*/ 5037932 h 6553200"/>
              <a:gd name="connsiteX58" fmla="*/ 5217870 w 10058400"/>
              <a:gd name="connsiteY58" fmla="*/ 5056982 h 6553200"/>
              <a:gd name="connsiteX59" fmla="*/ 5180547 w 10058400"/>
              <a:gd name="connsiteY59" fmla="*/ 5075238 h 6553200"/>
              <a:gd name="connsiteX60" fmla="*/ 5139254 w 10058400"/>
              <a:gd name="connsiteY60" fmla="*/ 5091113 h 6553200"/>
              <a:gd name="connsiteX61" fmla="*/ 5092402 w 10058400"/>
              <a:gd name="connsiteY61" fmla="*/ 5107782 h 6553200"/>
              <a:gd name="connsiteX62" fmla="*/ 5043168 w 10058400"/>
              <a:gd name="connsiteY62" fmla="*/ 5123657 h 6553200"/>
              <a:gd name="connsiteX63" fmla="*/ 4989963 w 10058400"/>
              <a:gd name="connsiteY63" fmla="*/ 5137151 h 6553200"/>
              <a:gd name="connsiteX64" fmla="*/ 4961375 w 10058400"/>
              <a:gd name="connsiteY64" fmla="*/ 5143501 h 6553200"/>
              <a:gd name="connsiteX65" fmla="*/ 4935964 w 10058400"/>
              <a:gd name="connsiteY65" fmla="*/ 5151438 h 6553200"/>
              <a:gd name="connsiteX66" fmla="*/ 4910553 w 10058400"/>
              <a:gd name="connsiteY66" fmla="*/ 5159376 h 6553200"/>
              <a:gd name="connsiteX67" fmla="*/ 4886730 w 10058400"/>
              <a:gd name="connsiteY67" fmla="*/ 5168901 h 6553200"/>
              <a:gd name="connsiteX68" fmla="*/ 4864495 w 10058400"/>
              <a:gd name="connsiteY68" fmla="*/ 5178426 h 6553200"/>
              <a:gd name="connsiteX69" fmla="*/ 4843054 w 10058400"/>
              <a:gd name="connsiteY69" fmla="*/ 5188744 h 6553200"/>
              <a:gd name="connsiteX70" fmla="*/ 4823202 w 10058400"/>
              <a:gd name="connsiteY70" fmla="*/ 5199857 h 6553200"/>
              <a:gd name="connsiteX71" fmla="*/ 4804143 w 10058400"/>
              <a:gd name="connsiteY71" fmla="*/ 5211763 h 6553200"/>
              <a:gd name="connsiteX72" fmla="*/ 4785085 w 10058400"/>
              <a:gd name="connsiteY72" fmla="*/ 5223669 h 6553200"/>
              <a:gd name="connsiteX73" fmla="*/ 4768409 w 10058400"/>
              <a:gd name="connsiteY73" fmla="*/ 5235576 h 6553200"/>
              <a:gd name="connsiteX74" fmla="*/ 4751733 w 10058400"/>
              <a:gd name="connsiteY74" fmla="*/ 5249069 h 6553200"/>
              <a:gd name="connsiteX75" fmla="*/ 4735851 w 10058400"/>
              <a:gd name="connsiteY75" fmla="*/ 5262563 h 6553200"/>
              <a:gd name="connsiteX76" fmla="*/ 4721557 w 10058400"/>
              <a:gd name="connsiteY76" fmla="*/ 5275263 h 6553200"/>
              <a:gd name="connsiteX77" fmla="*/ 4706469 w 10058400"/>
              <a:gd name="connsiteY77" fmla="*/ 5290344 h 6553200"/>
              <a:gd name="connsiteX78" fmla="*/ 4681058 w 10058400"/>
              <a:gd name="connsiteY78" fmla="*/ 5319713 h 6553200"/>
              <a:gd name="connsiteX79" fmla="*/ 4657235 w 10058400"/>
              <a:gd name="connsiteY79" fmla="*/ 5351463 h 6553200"/>
              <a:gd name="connsiteX80" fmla="*/ 4635794 w 10058400"/>
              <a:gd name="connsiteY80" fmla="*/ 5384007 h 6553200"/>
              <a:gd name="connsiteX81" fmla="*/ 4617530 w 10058400"/>
              <a:gd name="connsiteY81" fmla="*/ 5415757 h 6553200"/>
              <a:gd name="connsiteX82" fmla="*/ 4598472 w 10058400"/>
              <a:gd name="connsiteY82" fmla="*/ 5450682 h 6553200"/>
              <a:gd name="connsiteX83" fmla="*/ 4581001 w 10058400"/>
              <a:gd name="connsiteY83" fmla="*/ 5484019 h 6553200"/>
              <a:gd name="connsiteX84" fmla="*/ 4565119 w 10058400"/>
              <a:gd name="connsiteY84" fmla="*/ 5518151 h 6553200"/>
              <a:gd name="connsiteX85" fmla="*/ 4533355 w 10058400"/>
              <a:gd name="connsiteY85" fmla="*/ 5588001 h 6553200"/>
              <a:gd name="connsiteX86" fmla="*/ 4517473 w 10058400"/>
              <a:gd name="connsiteY86" fmla="*/ 5622132 h 6553200"/>
              <a:gd name="connsiteX87" fmla="*/ 4500797 w 10058400"/>
              <a:gd name="connsiteY87" fmla="*/ 5655469 h 6553200"/>
              <a:gd name="connsiteX88" fmla="*/ 4482533 w 10058400"/>
              <a:gd name="connsiteY88" fmla="*/ 5688807 h 6553200"/>
              <a:gd name="connsiteX89" fmla="*/ 4463475 w 10058400"/>
              <a:gd name="connsiteY89" fmla="*/ 5721351 h 6553200"/>
              <a:gd name="connsiteX90" fmla="*/ 4442828 w 10058400"/>
              <a:gd name="connsiteY90" fmla="*/ 5751513 h 6553200"/>
              <a:gd name="connsiteX91" fmla="*/ 4419799 w 10058400"/>
              <a:gd name="connsiteY91" fmla="*/ 5782469 h 6553200"/>
              <a:gd name="connsiteX92" fmla="*/ 4394388 w 10058400"/>
              <a:gd name="connsiteY92" fmla="*/ 5810251 h 6553200"/>
              <a:gd name="connsiteX93" fmla="*/ 4380888 w 10058400"/>
              <a:gd name="connsiteY93" fmla="*/ 5823744 h 6553200"/>
              <a:gd name="connsiteX94" fmla="*/ 4366594 w 10058400"/>
              <a:gd name="connsiteY94" fmla="*/ 5835651 h 6553200"/>
              <a:gd name="connsiteX95" fmla="*/ 4350712 w 10058400"/>
              <a:gd name="connsiteY95" fmla="*/ 5849144 h 6553200"/>
              <a:gd name="connsiteX96" fmla="*/ 4334036 w 10058400"/>
              <a:gd name="connsiteY96" fmla="*/ 5861051 h 6553200"/>
              <a:gd name="connsiteX97" fmla="*/ 4318154 w 10058400"/>
              <a:gd name="connsiteY97" fmla="*/ 5872163 h 6553200"/>
              <a:gd name="connsiteX98" fmla="*/ 4299890 w 10058400"/>
              <a:gd name="connsiteY98" fmla="*/ 5884069 h 6553200"/>
              <a:gd name="connsiteX99" fmla="*/ 4280831 w 10058400"/>
              <a:gd name="connsiteY99" fmla="*/ 5892801 h 6553200"/>
              <a:gd name="connsiteX100" fmla="*/ 4260979 w 10058400"/>
              <a:gd name="connsiteY100" fmla="*/ 5902326 h 6553200"/>
              <a:gd name="connsiteX101" fmla="*/ 4239538 w 10058400"/>
              <a:gd name="connsiteY101" fmla="*/ 5911851 h 6553200"/>
              <a:gd name="connsiteX102" fmla="*/ 4218098 w 10058400"/>
              <a:gd name="connsiteY102" fmla="*/ 5919788 h 6553200"/>
              <a:gd name="connsiteX103" fmla="*/ 4195863 w 10058400"/>
              <a:gd name="connsiteY103" fmla="*/ 5927726 h 6553200"/>
              <a:gd name="connsiteX104" fmla="*/ 4170452 w 10058400"/>
              <a:gd name="connsiteY104" fmla="*/ 5934869 h 6553200"/>
              <a:gd name="connsiteX105" fmla="*/ 4145040 w 10058400"/>
              <a:gd name="connsiteY105" fmla="*/ 5941219 h 6553200"/>
              <a:gd name="connsiteX106" fmla="*/ 4118041 w 10058400"/>
              <a:gd name="connsiteY106" fmla="*/ 5946776 h 6553200"/>
              <a:gd name="connsiteX107" fmla="*/ 4090248 w 10058400"/>
              <a:gd name="connsiteY107" fmla="*/ 5951538 h 6553200"/>
              <a:gd name="connsiteX108" fmla="*/ 4060866 w 10058400"/>
              <a:gd name="connsiteY108" fmla="*/ 5954713 h 6553200"/>
              <a:gd name="connsiteX109" fmla="*/ 4029896 w 10058400"/>
              <a:gd name="connsiteY109" fmla="*/ 5958682 h 6553200"/>
              <a:gd name="connsiteX110" fmla="*/ 3996544 w 10058400"/>
              <a:gd name="connsiteY110" fmla="*/ 5959476 h 6553200"/>
              <a:gd name="connsiteX111" fmla="*/ 3964780 w 10058400"/>
              <a:gd name="connsiteY111" fmla="*/ 5962651 h 6553200"/>
              <a:gd name="connsiteX112" fmla="*/ 3933016 w 10058400"/>
              <a:gd name="connsiteY112" fmla="*/ 5965032 h 6553200"/>
              <a:gd name="connsiteX113" fmla="*/ 3900458 w 10058400"/>
              <a:gd name="connsiteY113" fmla="*/ 5969001 h 6553200"/>
              <a:gd name="connsiteX114" fmla="*/ 3871076 w 10058400"/>
              <a:gd name="connsiteY114" fmla="*/ 5974557 h 6553200"/>
              <a:gd name="connsiteX115" fmla="*/ 3841694 w 10058400"/>
              <a:gd name="connsiteY115" fmla="*/ 5980113 h 6553200"/>
              <a:gd name="connsiteX116" fmla="*/ 3812312 w 10058400"/>
              <a:gd name="connsiteY116" fmla="*/ 5986463 h 6553200"/>
              <a:gd name="connsiteX117" fmla="*/ 3784519 w 10058400"/>
              <a:gd name="connsiteY117" fmla="*/ 5993607 h 6553200"/>
              <a:gd name="connsiteX118" fmla="*/ 3756725 w 10058400"/>
              <a:gd name="connsiteY118" fmla="*/ 6001544 h 6553200"/>
              <a:gd name="connsiteX119" fmla="*/ 3729726 w 10058400"/>
              <a:gd name="connsiteY119" fmla="*/ 6010276 h 6553200"/>
              <a:gd name="connsiteX120" fmla="*/ 3702727 w 10058400"/>
              <a:gd name="connsiteY120" fmla="*/ 6019801 h 6553200"/>
              <a:gd name="connsiteX121" fmla="*/ 3652698 w 10058400"/>
              <a:gd name="connsiteY121" fmla="*/ 6039644 h 6553200"/>
              <a:gd name="connsiteX122" fmla="*/ 3602670 w 10058400"/>
              <a:gd name="connsiteY122" fmla="*/ 6062663 h 6553200"/>
              <a:gd name="connsiteX123" fmla="*/ 3555024 w 10058400"/>
              <a:gd name="connsiteY123" fmla="*/ 6088063 h 6553200"/>
              <a:gd name="connsiteX124" fmla="*/ 3509760 w 10058400"/>
              <a:gd name="connsiteY124" fmla="*/ 6113463 h 6553200"/>
              <a:gd name="connsiteX125" fmla="*/ 3464497 w 10058400"/>
              <a:gd name="connsiteY125" fmla="*/ 6141244 h 6553200"/>
              <a:gd name="connsiteX126" fmla="*/ 3420027 w 10058400"/>
              <a:gd name="connsiteY126" fmla="*/ 6169026 h 6553200"/>
              <a:gd name="connsiteX127" fmla="*/ 3377146 w 10058400"/>
              <a:gd name="connsiteY127" fmla="*/ 6198394 h 6553200"/>
              <a:gd name="connsiteX128" fmla="*/ 3292971 w 10058400"/>
              <a:gd name="connsiteY128" fmla="*/ 6258719 h 6553200"/>
              <a:gd name="connsiteX129" fmla="*/ 3209590 w 10058400"/>
              <a:gd name="connsiteY129" fmla="*/ 6317457 h 6553200"/>
              <a:gd name="connsiteX130" fmla="*/ 3168298 w 10058400"/>
              <a:gd name="connsiteY130" fmla="*/ 6345238 h 6553200"/>
              <a:gd name="connsiteX131" fmla="*/ 3123828 w 10058400"/>
              <a:gd name="connsiteY131" fmla="*/ 6373019 h 6553200"/>
              <a:gd name="connsiteX132" fmla="*/ 3080946 w 10058400"/>
              <a:gd name="connsiteY132" fmla="*/ 6400007 h 6553200"/>
              <a:gd name="connsiteX133" fmla="*/ 3035683 w 10058400"/>
              <a:gd name="connsiteY133" fmla="*/ 6423819 h 6553200"/>
              <a:gd name="connsiteX134" fmla="*/ 2988831 w 10058400"/>
              <a:gd name="connsiteY134" fmla="*/ 6446838 h 6553200"/>
              <a:gd name="connsiteX135" fmla="*/ 2941185 w 10058400"/>
              <a:gd name="connsiteY135" fmla="*/ 6468269 h 6553200"/>
              <a:gd name="connsiteX136" fmla="*/ 2891951 w 10058400"/>
              <a:gd name="connsiteY136" fmla="*/ 6485732 h 6553200"/>
              <a:gd name="connsiteX137" fmla="*/ 2866539 w 10058400"/>
              <a:gd name="connsiteY137" fmla="*/ 6493669 h 6553200"/>
              <a:gd name="connsiteX138" fmla="*/ 2841128 w 10058400"/>
              <a:gd name="connsiteY138" fmla="*/ 6501607 h 6553200"/>
              <a:gd name="connsiteX139" fmla="*/ 2814129 w 10058400"/>
              <a:gd name="connsiteY139" fmla="*/ 6507957 h 6553200"/>
              <a:gd name="connsiteX140" fmla="*/ 2786336 w 10058400"/>
              <a:gd name="connsiteY140" fmla="*/ 6513513 h 6553200"/>
              <a:gd name="connsiteX141" fmla="*/ 2758542 w 10058400"/>
              <a:gd name="connsiteY141" fmla="*/ 6519069 h 6553200"/>
              <a:gd name="connsiteX142" fmla="*/ 2729954 w 10058400"/>
              <a:gd name="connsiteY142" fmla="*/ 6523038 h 6553200"/>
              <a:gd name="connsiteX143" fmla="*/ 2700573 w 10058400"/>
              <a:gd name="connsiteY143" fmla="*/ 6525419 h 6553200"/>
              <a:gd name="connsiteX144" fmla="*/ 2671191 w 10058400"/>
              <a:gd name="connsiteY144" fmla="*/ 6527801 h 6553200"/>
              <a:gd name="connsiteX145" fmla="*/ 2641015 w 10058400"/>
              <a:gd name="connsiteY145" fmla="*/ 6529388 h 6553200"/>
              <a:gd name="connsiteX146" fmla="*/ 2608457 w 10058400"/>
              <a:gd name="connsiteY146" fmla="*/ 6529388 h 6553200"/>
              <a:gd name="connsiteX147" fmla="*/ 2576693 w 10058400"/>
              <a:gd name="connsiteY147" fmla="*/ 6527801 h 6553200"/>
              <a:gd name="connsiteX148" fmla="*/ 2543341 w 10058400"/>
              <a:gd name="connsiteY148" fmla="*/ 6527007 h 6553200"/>
              <a:gd name="connsiteX149" fmla="*/ 2509988 w 10058400"/>
              <a:gd name="connsiteY149" fmla="*/ 6523038 h 6553200"/>
              <a:gd name="connsiteX150" fmla="*/ 2475048 w 10058400"/>
              <a:gd name="connsiteY150" fmla="*/ 6519069 h 6553200"/>
              <a:gd name="connsiteX151" fmla="*/ 2439314 w 10058400"/>
              <a:gd name="connsiteY151" fmla="*/ 6513513 h 6553200"/>
              <a:gd name="connsiteX152" fmla="*/ 2403579 w 10058400"/>
              <a:gd name="connsiteY152" fmla="*/ 6507163 h 6553200"/>
              <a:gd name="connsiteX153" fmla="*/ 2365462 w 10058400"/>
              <a:gd name="connsiteY153" fmla="*/ 6498432 h 6553200"/>
              <a:gd name="connsiteX154" fmla="*/ 2327345 w 10058400"/>
              <a:gd name="connsiteY154" fmla="*/ 6489701 h 6553200"/>
              <a:gd name="connsiteX155" fmla="*/ 2269376 w 10058400"/>
              <a:gd name="connsiteY155" fmla="*/ 6476207 h 6553200"/>
              <a:gd name="connsiteX156" fmla="*/ 2255083 w 10058400"/>
              <a:gd name="connsiteY156" fmla="*/ 6472238 h 6553200"/>
              <a:gd name="connsiteX157" fmla="*/ 2241583 w 10058400"/>
              <a:gd name="connsiteY157" fmla="*/ 6466682 h 6553200"/>
              <a:gd name="connsiteX158" fmla="*/ 2229671 w 10058400"/>
              <a:gd name="connsiteY158" fmla="*/ 6461126 h 6553200"/>
              <a:gd name="connsiteX159" fmla="*/ 2219348 w 10058400"/>
              <a:gd name="connsiteY159" fmla="*/ 6453188 h 6553200"/>
              <a:gd name="connsiteX160" fmla="*/ 2209819 w 10058400"/>
              <a:gd name="connsiteY160" fmla="*/ 6445251 h 6553200"/>
              <a:gd name="connsiteX161" fmla="*/ 2200289 w 10058400"/>
              <a:gd name="connsiteY161" fmla="*/ 6437313 h 6553200"/>
              <a:gd name="connsiteX162" fmla="*/ 2192348 w 10058400"/>
              <a:gd name="connsiteY162" fmla="*/ 6427788 h 6553200"/>
              <a:gd name="connsiteX163" fmla="*/ 2185996 w 10058400"/>
              <a:gd name="connsiteY163" fmla="*/ 6419057 h 6553200"/>
              <a:gd name="connsiteX164" fmla="*/ 2180437 w 10058400"/>
              <a:gd name="connsiteY164" fmla="*/ 6407944 h 6553200"/>
              <a:gd name="connsiteX165" fmla="*/ 2176466 w 10058400"/>
              <a:gd name="connsiteY165" fmla="*/ 6397626 h 6553200"/>
              <a:gd name="connsiteX166" fmla="*/ 2172496 w 10058400"/>
              <a:gd name="connsiteY166" fmla="*/ 6385719 h 6553200"/>
              <a:gd name="connsiteX167" fmla="*/ 2170908 w 10058400"/>
              <a:gd name="connsiteY167" fmla="*/ 6374607 h 6553200"/>
              <a:gd name="connsiteX168" fmla="*/ 2169320 w 10058400"/>
              <a:gd name="connsiteY168" fmla="*/ 6362701 h 6553200"/>
              <a:gd name="connsiteX169" fmla="*/ 2168525 w 10058400"/>
              <a:gd name="connsiteY169" fmla="*/ 6352382 h 6553200"/>
              <a:gd name="connsiteX170" fmla="*/ 2169320 w 10058400"/>
              <a:gd name="connsiteY170" fmla="*/ 6339682 h 6553200"/>
              <a:gd name="connsiteX171" fmla="*/ 2170908 w 10058400"/>
              <a:gd name="connsiteY171" fmla="*/ 6327776 h 6553200"/>
              <a:gd name="connsiteX172" fmla="*/ 2173290 w 10058400"/>
              <a:gd name="connsiteY172" fmla="*/ 6317457 h 6553200"/>
              <a:gd name="connsiteX173" fmla="*/ 2176466 w 10058400"/>
              <a:gd name="connsiteY173" fmla="*/ 6305551 h 6553200"/>
              <a:gd name="connsiteX174" fmla="*/ 2182025 w 10058400"/>
              <a:gd name="connsiteY174" fmla="*/ 6294438 h 6553200"/>
              <a:gd name="connsiteX175" fmla="*/ 2185996 w 10058400"/>
              <a:gd name="connsiteY175" fmla="*/ 6284119 h 6553200"/>
              <a:gd name="connsiteX176" fmla="*/ 2192348 w 10058400"/>
              <a:gd name="connsiteY176" fmla="*/ 6274594 h 6553200"/>
              <a:gd name="connsiteX177" fmla="*/ 2198701 w 10058400"/>
              <a:gd name="connsiteY177" fmla="*/ 6265069 h 6553200"/>
              <a:gd name="connsiteX178" fmla="*/ 2206642 w 10058400"/>
              <a:gd name="connsiteY178" fmla="*/ 6256338 h 6553200"/>
              <a:gd name="connsiteX179" fmla="*/ 2216172 w 10058400"/>
              <a:gd name="connsiteY179" fmla="*/ 6247607 h 6553200"/>
              <a:gd name="connsiteX180" fmla="*/ 2225701 w 10058400"/>
              <a:gd name="connsiteY180" fmla="*/ 6241257 h 6553200"/>
              <a:gd name="connsiteX181" fmla="*/ 2235230 w 10058400"/>
              <a:gd name="connsiteY181" fmla="*/ 6234907 h 6553200"/>
              <a:gd name="connsiteX182" fmla="*/ 2247141 w 10058400"/>
              <a:gd name="connsiteY182" fmla="*/ 6229351 h 6553200"/>
              <a:gd name="connsiteX183" fmla="*/ 2259053 w 10058400"/>
              <a:gd name="connsiteY183" fmla="*/ 6225382 h 6553200"/>
              <a:gd name="connsiteX184" fmla="*/ 2270965 w 10058400"/>
              <a:gd name="connsiteY184" fmla="*/ 6223001 h 6553200"/>
              <a:gd name="connsiteX185" fmla="*/ 2284464 w 10058400"/>
              <a:gd name="connsiteY185" fmla="*/ 6221413 h 6553200"/>
              <a:gd name="connsiteX186" fmla="*/ 2298758 w 10058400"/>
              <a:gd name="connsiteY186" fmla="*/ 6221413 h 6553200"/>
              <a:gd name="connsiteX187" fmla="*/ 2313846 w 10058400"/>
              <a:gd name="connsiteY187" fmla="*/ 6223001 h 6553200"/>
              <a:gd name="connsiteX188" fmla="*/ 2316228 w 10058400"/>
              <a:gd name="connsiteY188" fmla="*/ 6223001 h 6553200"/>
              <a:gd name="connsiteX189" fmla="*/ 2352756 w 10058400"/>
              <a:gd name="connsiteY189" fmla="*/ 6225382 h 6553200"/>
              <a:gd name="connsiteX190" fmla="*/ 2390873 w 10058400"/>
              <a:gd name="connsiteY190" fmla="*/ 6226969 h 6553200"/>
              <a:gd name="connsiteX191" fmla="*/ 2409932 w 10058400"/>
              <a:gd name="connsiteY191" fmla="*/ 6225382 h 6553200"/>
              <a:gd name="connsiteX192" fmla="*/ 2428196 w 10058400"/>
              <a:gd name="connsiteY192" fmla="*/ 6223794 h 6553200"/>
              <a:gd name="connsiteX193" fmla="*/ 2448843 w 10058400"/>
              <a:gd name="connsiteY193" fmla="*/ 6221413 h 6553200"/>
              <a:gd name="connsiteX194" fmla="*/ 2467107 w 10058400"/>
              <a:gd name="connsiteY194" fmla="*/ 6217444 h 6553200"/>
              <a:gd name="connsiteX195" fmla="*/ 2486960 w 10058400"/>
              <a:gd name="connsiteY195" fmla="*/ 6211888 h 6553200"/>
              <a:gd name="connsiteX196" fmla="*/ 2507606 w 10058400"/>
              <a:gd name="connsiteY196" fmla="*/ 6206332 h 6553200"/>
              <a:gd name="connsiteX197" fmla="*/ 2525870 w 10058400"/>
              <a:gd name="connsiteY197" fmla="*/ 6198394 h 6553200"/>
              <a:gd name="connsiteX198" fmla="*/ 2545723 w 10058400"/>
              <a:gd name="connsiteY198" fmla="*/ 6190457 h 6553200"/>
              <a:gd name="connsiteX199" fmla="*/ 2564781 w 10058400"/>
              <a:gd name="connsiteY199" fmla="*/ 6180932 h 6553200"/>
              <a:gd name="connsiteX200" fmla="*/ 2583046 w 10058400"/>
              <a:gd name="connsiteY200" fmla="*/ 6169026 h 6553200"/>
              <a:gd name="connsiteX201" fmla="*/ 2603692 w 10058400"/>
              <a:gd name="connsiteY201" fmla="*/ 6157119 h 6553200"/>
              <a:gd name="connsiteX202" fmla="*/ 2621957 w 10058400"/>
              <a:gd name="connsiteY202" fmla="*/ 6143626 h 6553200"/>
              <a:gd name="connsiteX203" fmla="*/ 2639427 w 10058400"/>
              <a:gd name="connsiteY203" fmla="*/ 6127751 h 6553200"/>
              <a:gd name="connsiteX204" fmla="*/ 2658485 w 10058400"/>
              <a:gd name="connsiteY204" fmla="*/ 6110288 h 6553200"/>
              <a:gd name="connsiteX205" fmla="*/ 2675161 w 10058400"/>
              <a:gd name="connsiteY205" fmla="*/ 6092032 h 6553200"/>
              <a:gd name="connsiteX206" fmla="*/ 2692632 w 10058400"/>
              <a:gd name="connsiteY206" fmla="*/ 6072188 h 6553200"/>
              <a:gd name="connsiteX207" fmla="*/ 2710101 w 10058400"/>
              <a:gd name="connsiteY207" fmla="*/ 6049169 h 6553200"/>
              <a:gd name="connsiteX208" fmla="*/ 2727572 w 10058400"/>
              <a:gd name="connsiteY208" fmla="*/ 6025357 h 6553200"/>
              <a:gd name="connsiteX209" fmla="*/ 2743454 w 10058400"/>
              <a:gd name="connsiteY209" fmla="*/ 5998369 h 6553200"/>
              <a:gd name="connsiteX210" fmla="*/ 2758542 w 10058400"/>
              <a:gd name="connsiteY210" fmla="*/ 5970588 h 6553200"/>
              <a:gd name="connsiteX211" fmla="*/ 2774424 w 10058400"/>
              <a:gd name="connsiteY211" fmla="*/ 5941219 h 6553200"/>
              <a:gd name="connsiteX212" fmla="*/ 2787923 w 10058400"/>
              <a:gd name="connsiteY212" fmla="*/ 5909469 h 6553200"/>
              <a:gd name="connsiteX213" fmla="*/ 2802217 w 10058400"/>
              <a:gd name="connsiteY213" fmla="*/ 5874544 h 6553200"/>
              <a:gd name="connsiteX214" fmla="*/ 2815717 w 10058400"/>
              <a:gd name="connsiteY214" fmla="*/ 5838826 h 6553200"/>
              <a:gd name="connsiteX215" fmla="*/ 2827628 w 10058400"/>
              <a:gd name="connsiteY215" fmla="*/ 5799932 h 6553200"/>
              <a:gd name="connsiteX216" fmla="*/ 2839540 w 10058400"/>
              <a:gd name="connsiteY216" fmla="*/ 5758657 h 6553200"/>
              <a:gd name="connsiteX217" fmla="*/ 2850657 w 10058400"/>
              <a:gd name="connsiteY217" fmla="*/ 5715794 h 6553200"/>
              <a:gd name="connsiteX218" fmla="*/ 2859392 w 10058400"/>
              <a:gd name="connsiteY218" fmla="*/ 5668963 h 6553200"/>
              <a:gd name="connsiteX219" fmla="*/ 2868922 w 10058400"/>
              <a:gd name="connsiteY219" fmla="*/ 5633244 h 6553200"/>
              <a:gd name="connsiteX220" fmla="*/ 2879245 w 10058400"/>
              <a:gd name="connsiteY220" fmla="*/ 5599907 h 6553200"/>
              <a:gd name="connsiteX221" fmla="*/ 2892744 w 10058400"/>
              <a:gd name="connsiteY221" fmla="*/ 5568951 h 6553200"/>
              <a:gd name="connsiteX222" fmla="*/ 2899892 w 10058400"/>
              <a:gd name="connsiteY222" fmla="*/ 5555457 h 6553200"/>
              <a:gd name="connsiteX223" fmla="*/ 2907833 w 10058400"/>
              <a:gd name="connsiteY223" fmla="*/ 5541963 h 6553200"/>
              <a:gd name="connsiteX224" fmla="*/ 2915774 w 10058400"/>
              <a:gd name="connsiteY224" fmla="*/ 5529263 h 6553200"/>
              <a:gd name="connsiteX225" fmla="*/ 2925303 w 10058400"/>
              <a:gd name="connsiteY225" fmla="*/ 5517357 h 6553200"/>
              <a:gd name="connsiteX226" fmla="*/ 2934038 w 10058400"/>
              <a:gd name="connsiteY226" fmla="*/ 5506244 h 6553200"/>
              <a:gd name="connsiteX227" fmla="*/ 2943567 w 10058400"/>
              <a:gd name="connsiteY227" fmla="*/ 5495926 h 6553200"/>
              <a:gd name="connsiteX228" fmla="*/ 2954684 w 10058400"/>
              <a:gd name="connsiteY228" fmla="*/ 5486401 h 6553200"/>
              <a:gd name="connsiteX229" fmla="*/ 2965008 w 10058400"/>
              <a:gd name="connsiteY229" fmla="*/ 5476876 h 6553200"/>
              <a:gd name="connsiteX230" fmla="*/ 2976125 w 10058400"/>
              <a:gd name="connsiteY230" fmla="*/ 5468938 h 6553200"/>
              <a:gd name="connsiteX231" fmla="*/ 2988036 w 10058400"/>
              <a:gd name="connsiteY231" fmla="*/ 5462588 h 6553200"/>
              <a:gd name="connsiteX232" fmla="*/ 3000743 w 10058400"/>
              <a:gd name="connsiteY232" fmla="*/ 5455444 h 6553200"/>
              <a:gd name="connsiteX233" fmla="*/ 3015830 w 10058400"/>
              <a:gd name="connsiteY233" fmla="*/ 5449094 h 6553200"/>
              <a:gd name="connsiteX234" fmla="*/ 3030124 w 10058400"/>
              <a:gd name="connsiteY234" fmla="*/ 5443538 h 6553200"/>
              <a:gd name="connsiteX235" fmla="*/ 3045212 w 10058400"/>
              <a:gd name="connsiteY235" fmla="*/ 5439569 h 6553200"/>
              <a:gd name="connsiteX236" fmla="*/ 3061094 w 10058400"/>
              <a:gd name="connsiteY236" fmla="*/ 5435601 h 6553200"/>
              <a:gd name="connsiteX237" fmla="*/ 3076976 w 10058400"/>
              <a:gd name="connsiteY237" fmla="*/ 5433219 h 6553200"/>
              <a:gd name="connsiteX238" fmla="*/ 3092858 w 10058400"/>
              <a:gd name="connsiteY238" fmla="*/ 5431632 h 6553200"/>
              <a:gd name="connsiteX239" fmla="*/ 3110328 w 10058400"/>
              <a:gd name="connsiteY239" fmla="*/ 5431632 h 6553200"/>
              <a:gd name="connsiteX240" fmla="*/ 3129386 w 10058400"/>
              <a:gd name="connsiteY240" fmla="*/ 5431632 h 6553200"/>
              <a:gd name="connsiteX241" fmla="*/ 3146857 w 10058400"/>
              <a:gd name="connsiteY241" fmla="*/ 5433219 h 6553200"/>
              <a:gd name="connsiteX242" fmla="*/ 3165121 w 10058400"/>
              <a:gd name="connsiteY242" fmla="*/ 5435601 h 6553200"/>
              <a:gd name="connsiteX243" fmla="*/ 3184179 w 10058400"/>
              <a:gd name="connsiteY243" fmla="*/ 5437982 h 6553200"/>
              <a:gd name="connsiteX244" fmla="*/ 3204032 w 10058400"/>
              <a:gd name="connsiteY244" fmla="*/ 5441951 h 6553200"/>
              <a:gd name="connsiteX245" fmla="*/ 3223884 w 10058400"/>
              <a:gd name="connsiteY245" fmla="*/ 5446713 h 6553200"/>
              <a:gd name="connsiteX246" fmla="*/ 3264384 w 10058400"/>
              <a:gd name="connsiteY246" fmla="*/ 5459413 h 6553200"/>
              <a:gd name="connsiteX247" fmla="*/ 3331882 w 10058400"/>
              <a:gd name="connsiteY247" fmla="*/ 5480844 h 6553200"/>
              <a:gd name="connsiteX248" fmla="*/ 3368410 w 10058400"/>
              <a:gd name="connsiteY248" fmla="*/ 5491957 h 6553200"/>
              <a:gd name="connsiteX249" fmla="*/ 3405733 w 10058400"/>
              <a:gd name="connsiteY249" fmla="*/ 5502276 h 6553200"/>
              <a:gd name="connsiteX250" fmla="*/ 3443850 w 10058400"/>
              <a:gd name="connsiteY250" fmla="*/ 5511801 h 6553200"/>
              <a:gd name="connsiteX251" fmla="*/ 3482761 w 10058400"/>
              <a:gd name="connsiteY251" fmla="*/ 5519738 h 6553200"/>
              <a:gd name="connsiteX252" fmla="*/ 3523260 w 10058400"/>
              <a:gd name="connsiteY252" fmla="*/ 5526088 h 6553200"/>
              <a:gd name="connsiteX253" fmla="*/ 3562965 w 10058400"/>
              <a:gd name="connsiteY253" fmla="*/ 5530057 h 6553200"/>
              <a:gd name="connsiteX254" fmla="*/ 3602670 w 10058400"/>
              <a:gd name="connsiteY254" fmla="*/ 5533232 h 6553200"/>
              <a:gd name="connsiteX255" fmla="*/ 3643169 w 10058400"/>
              <a:gd name="connsiteY255" fmla="*/ 5534026 h 6553200"/>
              <a:gd name="connsiteX256" fmla="*/ 3682080 w 10058400"/>
              <a:gd name="connsiteY256" fmla="*/ 5531644 h 6553200"/>
              <a:gd name="connsiteX257" fmla="*/ 3720197 w 10058400"/>
              <a:gd name="connsiteY257" fmla="*/ 5526088 h 6553200"/>
              <a:gd name="connsiteX258" fmla="*/ 3739255 w 10058400"/>
              <a:gd name="connsiteY258" fmla="*/ 5523707 h 6553200"/>
              <a:gd name="connsiteX259" fmla="*/ 3757520 w 10058400"/>
              <a:gd name="connsiteY259" fmla="*/ 5518151 h 6553200"/>
              <a:gd name="connsiteX260" fmla="*/ 3776578 w 10058400"/>
              <a:gd name="connsiteY260" fmla="*/ 5513388 h 6553200"/>
              <a:gd name="connsiteX261" fmla="*/ 3794842 w 10058400"/>
              <a:gd name="connsiteY261" fmla="*/ 5507832 h 6553200"/>
              <a:gd name="connsiteX262" fmla="*/ 3813901 w 10058400"/>
              <a:gd name="connsiteY262" fmla="*/ 5499894 h 6553200"/>
              <a:gd name="connsiteX263" fmla="*/ 3831371 w 10058400"/>
              <a:gd name="connsiteY263" fmla="*/ 5491957 h 6553200"/>
              <a:gd name="connsiteX264" fmla="*/ 3848841 w 10058400"/>
              <a:gd name="connsiteY264" fmla="*/ 5484019 h 6553200"/>
              <a:gd name="connsiteX265" fmla="*/ 3864723 w 10058400"/>
              <a:gd name="connsiteY265" fmla="*/ 5472907 h 6553200"/>
              <a:gd name="connsiteX266" fmla="*/ 3882987 w 10058400"/>
              <a:gd name="connsiteY266" fmla="*/ 5461001 h 6553200"/>
              <a:gd name="connsiteX267" fmla="*/ 3899663 w 10058400"/>
              <a:gd name="connsiteY267" fmla="*/ 5447507 h 6553200"/>
              <a:gd name="connsiteX268" fmla="*/ 3916340 w 10058400"/>
              <a:gd name="connsiteY268" fmla="*/ 5434013 h 6553200"/>
              <a:gd name="connsiteX269" fmla="*/ 3931427 w 10058400"/>
              <a:gd name="connsiteY269" fmla="*/ 5418138 h 6553200"/>
              <a:gd name="connsiteX270" fmla="*/ 3945721 w 10058400"/>
              <a:gd name="connsiteY270" fmla="*/ 5402263 h 6553200"/>
              <a:gd name="connsiteX271" fmla="*/ 3959221 w 10058400"/>
              <a:gd name="connsiteY271" fmla="*/ 5384801 h 6553200"/>
              <a:gd name="connsiteX272" fmla="*/ 3971132 w 10058400"/>
              <a:gd name="connsiteY272" fmla="*/ 5367338 h 6553200"/>
              <a:gd name="connsiteX273" fmla="*/ 3982250 w 10058400"/>
              <a:gd name="connsiteY273" fmla="*/ 5349082 h 6553200"/>
              <a:gd name="connsiteX274" fmla="*/ 3992573 w 10058400"/>
              <a:gd name="connsiteY274" fmla="*/ 5329238 h 6553200"/>
              <a:gd name="connsiteX275" fmla="*/ 4002102 w 10058400"/>
              <a:gd name="connsiteY275" fmla="*/ 5307807 h 6553200"/>
              <a:gd name="connsiteX276" fmla="*/ 4010043 w 10058400"/>
              <a:gd name="connsiteY276" fmla="*/ 5284788 h 6553200"/>
              <a:gd name="connsiteX277" fmla="*/ 4017984 w 10058400"/>
              <a:gd name="connsiteY277" fmla="*/ 5262563 h 6553200"/>
              <a:gd name="connsiteX278" fmla="*/ 4024337 w 10058400"/>
              <a:gd name="connsiteY278" fmla="*/ 5237957 h 6553200"/>
              <a:gd name="connsiteX279" fmla="*/ 4029896 w 10058400"/>
              <a:gd name="connsiteY279" fmla="*/ 5212557 h 6553200"/>
              <a:gd name="connsiteX280" fmla="*/ 4035455 w 10058400"/>
              <a:gd name="connsiteY280" fmla="*/ 5187157 h 6553200"/>
              <a:gd name="connsiteX281" fmla="*/ 4037837 w 10058400"/>
              <a:gd name="connsiteY281" fmla="*/ 5160963 h 6553200"/>
              <a:gd name="connsiteX282" fmla="*/ 4043396 w 10058400"/>
              <a:gd name="connsiteY282" fmla="*/ 5124451 h 6553200"/>
              <a:gd name="connsiteX283" fmla="*/ 4048954 w 10058400"/>
              <a:gd name="connsiteY283" fmla="*/ 5090319 h 6553200"/>
              <a:gd name="connsiteX284" fmla="*/ 4053719 w 10058400"/>
              <a:gd name="connsiteY284" fmla="*/ 5056982 h 6553200"/>
              <a:gd name="connsiteX285" fmla="*/ 4060866 w 10058400"/>
              <a:gd name="connsiteY285" fmla="*/ 5024438 h 6553200"/>
              <a:gd name="connsiteX286" fmla="*/ 4068807 w 10058400"/>
              <a:gd name="connsiteY286" fmla="*/ 4995069 h 6553200"/>
              <a:gd name="connsiteX287" fmla="*/ 4076748 w 10058400"/>
              <a:gd name="connsiteY287" fmla="*/ 4967288 h 6553200"/>
              <a:gd name="connsiteX288" fmla="*/ 4084689 w 10058400"/>
              <a:gd name="connsiteY288" fmla="*/ 4941094 h 6553200"/>
              <a:gd name="connsiteX289" fmla="*/ 4094218 w 10058400"/>
              <a:gd name="connsiteY289" fmla="*/ 4915694 h 6553200"/>
              <a:gd name="connsiteX290" fmla="*/ 4103747 w 10058400"/>
              <a:gd name="connsiteY290" fmla="*/ 4892676 h 6553200"/>
              <a:gd name="connsiteX291" fmla="*/ 4114071 w 10058400"/>
              <a:gd name="connsiteY291" fmla="*/ 4871244 h 6553200"/>
              <a:gd name="connsiteX292" fmla="*/ 4125982 w 10058400"/>
              <a:gd name="connsiteY292" fmla="*/ 4851401 h 6553200"/>
              <a:gd name="connsiteX293" fmla="*/ 4137894 w 10058400"/>
              <a:gd name="connsiteY293" fmla="*/ 4833938 h 6553200"/>
              <a:gd name="connsiteX294" fmla="*/ 4149805 w 10058400"/>
              <a:gd name="connsiteY294" fmla="*/ 4818063 h 6553200"/>
              <a:gd name="connsiteX295" fmla="*/ 4162511 w 10058400"/>
              <a:gd name="connsiteY295" fmla="*/ 4804569 h 6553200"/>
              <a:gd name="connsiteX296" fmla="*/ 4176804 w 10058400"/>
              <a:gd name="connsiteY296" fmla="*/ 4792663 h 6553200"/>
              <a:gd name="connsiteX297" fmla="*/ 4190304 w 10058400"/>
              <a:gd name="connsiteY297" fmla="*/ 4782344 h 6553200"/>
              <a:gd name="connsiteX298" fmla="*/ 4200627 w 10058400"/>
              <a:gd name="connsiteY298" fmla="*/ 4776788 h 6553200"/>
              <a:gd name="connsiteX299" fmla="*/ 4211745 w 10058400"/>
              <a:gd name="connsiteY299" fmla="*/ 4771232 h 6553200"/>
              <a:gd name="connsiteX300" fmla="*/ 4222068 w 10058400"/>
              <a:gd name="connsiteY300" fmla="*/ 4765676 h 6553200"/>
              <a:gd name="connsiteX301" fmla="*/ 4233186 w 10058400"/>
              <a:gd name="connsiteY301" fmla="*/ 4761707 h 6553200"/>
              <a:gd name="connsiteX302" fmla="*/ 4245097 w 10058400"/>
              <a:gd name="connsiteY302" fmla="*/ 4759326 h 6553200"/>
              <a:gd name="connsiteX303" fmla="*/ 4257009 w 10058400"/>
              <a:gd name="connsiteY303" fmla="*/ 4757738 h 6553200"/>
              <a:gd name="connsiteX304" fmla="*/ 4284008 w 10058400"/>
              <a:gd name="connsiteY304" fmla="*/ 4755357 h 6553200"/>
              <a:gd name="connsiteX305" fmla="*/ 4311801 w 10058400"/>
              <a:gd name="connsiteY305" fmla="*/ 4755357 h 6553200"/>
              <a:gd name="connsiteX306" fmla="*/ 4341977 w 10058400"/>
              <a:gd name="connsiteY306" fmla="*/ 4759326 h 6553200"/>
              <a:gd name="connsiteX307" fmla="*/ 4374535 w 10058400"/>
              <a:gd name="connsiteY307" fmla="*/ 4765676 h 6553200"/>
              <a:gd name="connsiteX308" fmla="*/ 4409476 w 10058400"/>
              <a:gd name="connsiteY308" fmla="*/ 4776788 h 6553200"/>
              <a:gd name="connsiteX309" fmla="*/ 4434093 w 10058400"/>
              <a:gd name="connsiteY309" fmla="*/ 4783138 h 6553200"/>
              <a:gd name="connsiteX310" fmla="*/ 4458710 w 10058400"/>
              <a:gd name="connsiteY310" fmla="*/ 4790282 h 6553200"/>
              <a:gd name="connsiteX311" fmla="*/ 4484121 w 10058400"/>
              <a:gd name="connsiteY311" fmla="*/ 4795044 h 6553200"/>
              <a:gd name="connsiteX312" fmla="*/ 4507944 w 10058400"/>
              <a:gd name="connsiteY312" fmla="*/ 4799013 h 6553200"/>
              <a:gd name="connsiteX313" fmla="*/ 4531767 w 10058400"/>
              <a:gd name="connsiteY313" fmla="*/ 4802188 h 6553200"/>
              <a:gd name="connsiteX314" fmla="*/ 4554796 w 10058400"/>
              <a:gd name="connsiteY314" fmla="*/ 4802982 h 6553200"/>
              <a:gd name="connsiteX315" fmla="*/ 4578619 w 10058400"/>
              <a:gd name="connsiteY315" fmla="*/ 4802982 h 6553200"/>
              <a:gd name="connsiteX316" fmla="*/ 4601648 w 10058400"/>
              <a:gd name="connsiteY316" fmla="*/ 4802982 h 6553200"/>
              <a:gd name="connsiteX317" fmla="*/ 4622295 w 10058400"/>
              <a:gd name="connsiteY317" fmla="*/ 4800601 h 6553200"/>
              <a:gd name="connsiteX318" fmla="*/ 4645323 w 10058400"/>
              <a:gd name="connsiteY318" fmla="*/ 4798219 h 6553200"/>
              <a:gd name="connsiteX319" fmla="*/ 4666764 w 10058400"/>
              <a:gd name="connsiteY319" fmla="*/ 4792663 h 6553200"/>
              <a:gd name="connsiteX320" fmla="*/ 4688205 w 10058400"/>
              <a:gd name="connsiteY320" fmla="*/ 4787107 h 6553200"/>
              <a:gd name="connsiteX321" fmla="*/ 4708057 w 10058400"/>
              <a:gd name="connsiteY321" fmla="*/ 4780757 h 6553200"/>
              <a:gd name="connsiteX322" fmla="*/ 4729498 w 10058400"/>
              <a:gd name="connsiteY322" fmla="*/ 4772819 h 6553200"/>
              <a:gd name="connsiteX323" fmla="*/ 4749351 w 10058400"/>
              <a:gd name="connsiteY323" fmla="*/ 4763294 h 6553200"/>
              <a:gd name="connsiteX324" fmla="*/ 4768409 w 10058400"/>
              <a:gd name="connsiteY324" fmla="*/ 4753769 h 6553200"/>
              <a:gd name="connsiteX325" fmla="*/ 4792232 w 10058400"/>
              <a:gd name="connsiteY325" fmla="*/ 4739482 h 6553200"/>
              <a:gd name="connsiteX326" fmla="*/ 4814467 w 10058400"/>
              <a:gd name="connsiteY326" fmla="*/ 4723607 h 6553200"/>
              <a:gd name="connsiteX327" fmla="*/ 4835907 w 10058400"/>
              <a:gd name="connsiteY327" fmla="*/ 4704557 h 6553200"/>
              <a:gd name="connsiteX328" fmla="*/ 4857348 w 10058400"/>
              <a:gd name="connsiteY328" fmla="*/ 4686301 h 6553200"/>
              <a:gd name="connsiteX329" fmla="*/ 4877201 w 10058400"/>
              <a:gd name="connsiteY329" fmla="*/ 4664869 h 6553200"/>
              <a:gd name="connsiteX330" fmla="*/ 4896259 w 10058400"/>
              <a:gd name="connsiteY330" fmla="*/ 4641851 h 6553200"/>
              <a:gd name="connsiteX331" fmla="*/ 4914523 w 10058400"/>
              <a:gd name="connsiteY331" fmla="*/ 4616451 h 6553200"/>
              <a:gd name="connsiteX332" fmla="*/ 4931994 w 10058400"/>
              <a:gd name="connsiteY332" fmla="*/ 4591051 h 6553200"/>
              <a:gd name="connsiteX333" fmla="*/ 4947876 w 10058400"/>
              <a:gd name="connsiteY333" fmla="*/ 4563269 h 6553200"/>
              <a:gd name="connsiteX334" fmla="*/ 4964552 w 10058400"/>
              <a:gd name="connsiteY334" fmla="*/ 4533901 h 6553200"/>
              <a:gd name="connsiteX335" fmla="*/ 4978845 w 10058400"/>
              <a:gd name="connsiteY335" fmla="*/ 4502151 h 6553200"/>
              <a:gd name="connsiteX336" fmla="*/ 4992345 w 10058400"/>
              <a:gd name="connsiteY336" fmla="*/ 4469607 h 6553200"/>
              <a:gd name="connsiteX337" fmla="*/ 5005845 w 10058400"/>
              <a:gd name="connsiteY337" fmla="*/ 4435476 h 6553200"/>
              <a:gd name="connsiteX338" fmla="*/ 5017756 w 10058400"/>
              <a:gd name="connsiteY338" fmla="*/ 4398963 h 6553200"/>
              <a:gd name="connsiteX339" fmla="*/ 5028080 w 10058400"/>
              <a:gd name="connsiteY339" fmla="*/ 4361657 h 6553200"/>
              <a:gd name="connsiteX340" fmla="*/ 5039197 w 10058400"/>
              <a:gd name="connsiteY340" fmla="*/ 4321969 h 6553200"/>
              <a:gd name="connsiteX341" fmla="*/ 5047138 w 10058400"/>
              <a:gd name="connsiteY341" fmla="*/ 4288632 h 6553200"/>
              <a:gd name="connsiteX342" fmla="*/ 5059050 w 10058400"/>
              <a:gd name="connsiteY342" fmla="*/ 4239419 h 6553200"/>
              <a:gd name="connsiteX343" fmla="*/ 5070961 w 10058400"/>
              <a:gd name="connsiteY343" fmla="*/ 4188619 h 6553200"/>
              <a:gd name="connsiteX344" fmla="*/ 5086049 w 10058400"/>
              <a:gd name="connsiteY344" fmla="*/ 4140201 h 6553200"/>
              <a:gd name="connsiteX345" fmla="*/ 5093990 w 10058400"/>
              <a:gd name="connsiteY345" fmla="*/ 4116388 h 6553200"/>
              <a:gd name="connsiteX346" fmla="*/ 5101931 w 10058400"/>
              <a:gd name="connsiteY346" fmla="*/ 4093369 h 6553200"/>
              <a:gd name="connsiteX347" fmla="*/ 5111460 w 10058400"/>
              <a:gd name="connsiteY347" fmla="*/ 4071144 h 6553200"/>
              <a:gd name="connsiteX348" fmla="*/ 5121784 w 10058400"/>
              <a:gd name="connsiteY348" fmla="*/ 4051301 h 6553200"/>
              <a:gd name="connsiteX349" fmla="*/ 5132107 w 10058400"/>
              <a:gd name="connsiteY349" fmla="*/ 4030663 h 6553200"/>
              <a:gd name="connsiteX350" fmla="*/ 5143224 w 10058400"/>
              <a:gd name="connsiteY350" fmla="*/ 4013994 h 6553200"/>
              <a:gd name="connsiteX351" fmla="*/ 5156724 w 10058400"/>
              <a:gd name="connsiteY351" fmla="*/ 3997326 h 6553200"/>
              <a:gd name="connsiteX352" fmla="*/ 5169430 w 10058400"/>
              <a:gd name="connsiteY352" fmla="*/ 3983038 h 6553200"/>
              <a:gd name="connsiteX353" fmla="*/ 5184517 w 10058400"/>
              <a:gd name="connsiteY353" fmla="*/ 3969544 h 6553200"/>
              <a:gd name="connsiteX354" fmla="*/ 5200399 w 10058400"/>
              <a:gd name="connsiteY354" fmla="*/ 3960019 h 6553200"/>
              <a:gd name="connsiteX355" fmla="*/ 5209929 w 10058400"/>
              <a:gd name="connsiteY355" fmla="*/ 3955257 h 6553200"/>
              <a:gd name="connsiteX356" fmla="*/ 5220252 w 10058400"/>
              <a:gd name="connsiteY356" fmla="*/ 3951288 h 6553200"/>
              <a:gd name="connsiteX357" fmla="*/ 5231369 w 10058400"/>
              <a:gd name="connsiteY357" fmla="*/ 3948113 h 6553200"/>
              <a:gd name="connsiteX358" fmla="*/ 5241693 w 10058400"/>
              <a:gd name="connsiteY358" fmla="*/ 3945732 h 6553200"/>
              <a:gd name="connsiteX359" fmla="*/ 8135937 w 10058400"/>
              <a:gd name="connsiteY359" fmla="*/ 823913 h 6553200"/>
              <a:gd name="connsiteX360" fmla="*/ 8163719 w 10058400"/>
              <a:gd name="connsiteY360" fmla="*/ 823913 h 6553200"/>
              <a:gd name="connsiteX361" fmla="*/ 8190706 w 10058400"/>
              <a:gd name="connsiteY361" fmla="*/ 823913 h 6553200"/>
              <a:gd name="connsiteX362" fmla="*/ 8217694 w 10058400"/>
              <a:gd name="connsiteY362" fmla="*/ 824707 h 6553200"/>
              <a:gd name="connsiteX363" fmla="*/ 8243887 w 10058400"/>
              <a:gd name="connsiteY363" fmla="*/ 826294 h 6553200"/>
              <a:gd name="connsiteX364" fmla="*/ 8270875 w 10058400"/>
              <a:gd name="connsiteY364" fmla="*/ 828675 h 6553200"/>
              <a:gd name="connsiteX365" fmla="*/ 8322469 w 10058400"/>
              <a:gd name="connsiteY365" fmla="*/ 836613 h 6553200"/>
              <a:gd name="connsiteX366" fmla="*/ 8374856 w 10058400"/>
              <a:gd name="connsiteY366" fmla="*/ 847725 h 6553200"/>
              <a:gd name="connsiteX367" fmla="*/ 8425656 w 10058400"/>
              <a:gd name="connsiteY367" fmla="*/ 861219 h 6553200"/>
              <a:gd name="connsiteX368" fmla="*/ 8474869 w 10058400"/>
              <a:gd name="connsiteY368" fmla="*/ 877094 h 6553200"/>
              <a:gd name="connsiteX369" fmla="*/ 8524081 w 10058400"/>
              <a:gd name="connsiteY369" fmla="*/ 894557 h 6553200"/>
              <a:gd name="connsiteX370" fmla="*/ 8572500 w 10058400"/>
              <a:gd name="connsiteY370" fmla="*/ 914400 h 6553200"/>
              <a:gd name="connsiteX371" fmla="*/ 8620125 w 10058400"/>
              <a:gd name="connsiteY371" fmla="*/ 935832 h 6553200"/>
              <a:gd name="connsiteX372" fmla="*/ 8665369 w 10058400"/>
              <a:gd name="connsiteY372" fmla="*/ 958057 h 6553200"/>
              <a:gd name="connsiteX373" fmla="*/ 8712200 w 10058400"/>
              <a:gd name="connsiteY373" fmla="*/ 982663 h 6553200"/>
              <a:gd name="connsiteX374" fmla="*/ 8756650 w 10058400"/>
              <a:gd name="connsiteY374" fmla="*/ 1008857 h 6553200"/>
              <a:gd name="connsiteX375" fmla="*/ 8800306 w 10058400"/>
              <a:gd name="connsiteY375" fmla="*/ 1034257 h 6553200"/>
              <a:gd name="connsiteX376" fmla="*/ 8844756 w 10058400"/>
              <a:gd name="connsiteY376" fmla="*/ 1062038 h 6553200"/>
              <a:gd name="connsiteX377" fmla="*/ 8928894 w 10058400"/>
              <a:gd name="connsiteY377" fmla="*/ 1116807 h 6553200"/>
              <a:gd name="connsiteX378" fmla="*/ 9008269 w 10058400"/>
              <a:gd name="connsiteY378" fmla="*/ 1171575 h 6553200"/>
              <a:gd name="connsiteX379" fmla="*/ 9086056 w 10058400"/>
              <a:gd name="connsiteY379" fmla="*/ 1224757 h 6553200"/>
              <a:gd name="connsiteX380" fmla="*/ 9160669 w 10058400"/>
              <a:gd name="connsiteY380" fmla="*/ 1275557 h 6553200"/>
              <a:gd name="connsiteX381" fmla="*/ 9196387 w 10058400"/>
              <a:gd name="connsiteY381" fmla="*/ 1298575 h 6553200"/>
              <a:gd name="connsiteX382" fmla="*/ 9232900 w 10058400"/>
              <a:gd name="connsiteY382" fmla="*/ 1320800 h 6553200"/>
              <a:gd name="connsiteX383" fmla="*/ 9267031 w 10058400"/>
              <a:gd name="connsiteY383" fmla="*/ 1341438 h 6553200"/>
              <a:gd name="connsiteX384" fmla="*/ 9300369 w 10058400"/>
              <a:gd name="connsiteY384" fmla="*/ 1358107 h 6553200"/>
              <a:gd name="connsiteX385" fmla="*/ 9333706 w 10058400"/>
              <a:gd name="connsiteY385" fmla="*/ 1374775 h 6553200"/>
              <a:gd name="connsiteX386" fmla="*/ 9366250 w 10058400"/>
              <a:gd name="connsiteY386" fmla="*/ 1387475 h 6553200"/>
              <a:gd name="connsiteX387" fmla="*/ 9398000 w 10058400"/>
              <a:gd name="connsiteY387" fmla="*/ 1400175 h 6553200"/>
              <a:gd name="connsiteX388" fmla="*/ 9428956 w 10058400"/>
              <a:gd name="connsiteY388" fmla="*/ 1408113 h 6553200"/>
              <a:gd name="connsiteX389" fmla="*/ 9459119 w 10058400"/>
              <a:gd name="connsiteY389" fmla="*/ 1412875 h 6553200"/>
              <a:gd name="connsiteX390" fmla="*/ 9488487 w 10058400"/>
              <a:gd name="connsiteY390" fmla="*/ 1418432 h 6553200"/>
              <a:gd name="connsiteX391" fmla="*/ 9550400 w 10058400"/>
              <a:gd name="connsiteY391" fmla="*/ 1426369 h 6553200"/>
              <a:gd name="connsiteX392" fmla="*/ 9609137 w 10058400"/>
              <a:gd name="connsiteY392" fmla="*/ 1433513 h 6553200"/>
              <a:gd name="connsiteX393" fmla="*/ 9667875 w 10058400"/>
              <a:gd name="connsiteY393" fmla="*/ 1438275 h 6553200"/>
              <a:gd name="connsiteX394" fmla="*/ 9723437 w 10058400"/>
              <a:gd name="connsiteY394" fmla="*/ 1442244 h 6553200"/>
              <a:gd name="connsiteX395" fmla="*/ 9776619 w 10058400"/>
              <a:gd name="connsiteY395" fmla="*/ 1449388 h 6553200"/>
              <a:gd name="connsiteX396" fmla="*/ 9827419 w 10058400"/>
              <a:gd name="connsiteY396" fmla="*/ 1457325 h 6553200"/>
              <a:gd name="connsiteX397" fmla="*/ 9852025 w 10058400"/>
              <a:gd name="connsiteY397" fmla="*/ 1461294 h 6553200"/>
              <a:gd name="connsiteX398" fmla="*/ 9875837 w 10058400"/>
              <a:gd name="connsiteY398" fmla="*/ 1467644 h 6553200"/>
              <a:gd name="connsiteX399" fmla="*/ 9897269 w 10058400"/>
              <a:gd name="connsiteY399" fmla="*/ 1474788 h 6553200"/>
              <a:gd name="connsiteX400" fmla="*/ 9918700 w 10058400"/>
              <a:gd name="connsiteY400" fmla="*/ 1482725 h 6553200"/>
              <a:gd name="connsiteX401" fmla="*/ 9938544 w 10058400"/>
              <a:gd name="connsiteY401" fmla="*/ 1491457 h 6553200"/>
              <a:gd name="connsiteX402" fmla="*/ 9956800 w 10058400"/>
              <a:gd name="connsiteY402" fmla="*/ 1502569 h 6553200"/>
              <a:gd name="connsiteX403" fmla="*/ 9974263 w 10058400"/>
              <a:gd name="connsiteY403" fmla="*/ 1514475 h 6553200"/>
              <a:gd name="connsiteX404" fmla="*/ 9989344 w 10058400"/>
              <a:gd name="connsiteY404" fmla="*/ 1527969 h 6553200"/>
              <a:gd name="connsiteX405" fmla="*/ 10003631 w 10058400"/>
              <a:gd name="connsiteY405" fmla="*/ 1543844 h 6553200"/>
              <a:gd name="connsiteX406" fmla="*/ 10017125 w 10058400"/>
              <a:gd name="connsiteY406" fmla="*/ 1561307 h 6553200"/>
              <a:gd name="connsiteX407" fmla="*/ 10027444 w 10058400"/>
              <a:gd name="connsiteY407" fmla="*/ 1579563 h 6553200"/>
              <a:gd name="connsiteX408" fmla="*/ 10036969 w 10058400"/>
              <a:gd name="connsiteY408" fmla="*/ 1602582 h 6553200"/>
              <a:gd name="connsiteX409" fmla="*/ 10044906 w 10058400"/>
              <a:gd name="connsiteY409" fmla="*/ 1626394 h 6553200"/>
              <a:gd name="connsiteX410" fmla="*/ 10052050 w 10058400"/>
              <a:gd name="connsiteY410" fmla="*/ 1651794 h 6553200"/>
              <a:gd name="connsiteX411" fmla="*/ 10056019 w 10058400"/>
              <a:gd name="connsiteY411" fmla="*/ 1681163 h 6553200"/>
              <a:gd name="connsiteX412" fmla="*/ 10058400 w 10058400"/>
              <a:gd name="connsiteY412" fmla="*/ 1712119 h 6553200"/>
              <a:gd name="connsiteX413" fmla="*/ 10058400 w 10058400"/>
              <a:gd name="connsiteY413" fmla="*/ 1746250 h 6553200"/>
              <a:gd name="connsiteX414" fmla="*/ 10056813 w 10058400"/>
              <a:gd name="connsiteY414" fmla="*/ 1784350 h 6553200"/>
              <a:gd name="connsiteX415" fmla="*/ 10054431 w 10058400"/>
              <a:gd name="connsiteY415" fmla="*/ 1814513 h 6553200"/>
              <a:gd name="connsiteX416" fmla="*/ 10050463 w 10058400"/>
              <a:gd name="connsiteY416" fmla="*/ 1846263 h 6553200"/>
              <a:gd name="connsiteX417" fmla="*/ 10044906 w 10058400"/>
              <a:gd name="connsiteY417" fmla="*/ 1877219 h 6553200"/>
              <a:gd name="connsiteX418" fmla="*/ 10039350 w 10058400"/>
              <a:gd name="connsiteY418" fmla="*/ 1908175 h 6553200"/>
              <a:gd name="connsiteX419" fmla="*/ 10031413 w 10058400"/>
              <a:gd name="connsiteY419" fmla="*/ 1938338 h 6553200"/>
              <a:gd name="connsiteX420" fmla="*/ 10023475 w 10058400"/>
              <a:gd name="connsiteY420" fmla="*/ 1969294 h 6553200"/>
              <a:gd name="connsiteX421" fmla="*/ 10014744 w 10058400"/>
              <a:gd name="connsiteY421" fmla="*/ 2000251 h 6553200"/>
              <a:gd name="connsiteX422" fmla="*/ 10003631 w 10058400"/>
              <a:gd name="connsiteY422" fmla="*/ 2029619 h 6553200"/>
              <a:gd name="connsiteX423" fmla="*/ 9993313 w 10058400"/>
              <a:gd name="connsiteY423" fmla="*/ 2058988 h 6553200"/>
              <a:gd name="connsiteX424" fmla="*/ 9979819 w 10058400"/>
              <a:gd name="connsiteY424" fmla="*/ 2088357 h 6553200"/>
              <a:gd name="connsiteX425" fmla="*/ 9966325 w 10058400"/>
              <a:gd name="connsiteY425" fmla="*/ 2117725 h 6553200"/>
              <a:gd name="connsiteX426" fmla="*/ 9952037 w 10058400"/>
              <a:gd name="connsiteY426" fmla="*/ 2145507 h 6553200"/>
              <a:gd name="connsiteX427" fmla="*/ 9936956 w 10058400"/>
              <a:gd name="connsiteY427" fmla="*/ 2173288 h 6553200"/>
              <a:gd name="connsiteX428" fmla="*/ 9921081 w 10058400"/>
              <a:gd name="connsiteY428" fmla="*/ 2201863 h 6553200"/>
              <a:gd name="connsiteX429" fmla="*/ 9903619 w 10058400"/>
              <a:gd name="connsiteY429" fmla="*/ 2228057 h 6553200"/>
              <a:gd name="connsiteX430" fmla="*/ 9885363 w 10058400"/>
              <a:gd name="connsiteY430" fmla="*/ 2255044 h 6553200"/>
              <a:gd name="connsiteX431" fmla="*/ 9866313 w 10058400"/>
              <a:gd name="connsiteY431" fmla="*/ 2280444 h 6553200"/>
              <a:gd name="connsiteX432" fmla="*/ 9846469 w 10058400"/>
              <a:gd name="connsiteY432" fmla="*/ 2305844 h 6553200"/>
              <a:gd name="connsiteX433" fmla="*/ 9825037 w 10058400"/>
              <a:gd name="connsiteY433" fmla="*/ 2329657 h 6553200"/>
              <a:gd name="connsiteX434" fmla="*/ 9802019 w 10058400"/>
              <a:gd name="connsiteY434" fmla="*/ 2353469 h 6553200"/>
              <a:gd name="connsiteX435" fmla="*/ 9779794 w 10058400"/>
              <a:gd name="connsiteY435" fmla="*/ 2376488 h 6553200"/>
              <a:gd name="connsiteX436" fmla="*/ 9756775 w 10058400"/>
              <a:gd name="connsiteY436" fmla="*/ 2397919 h 6553200"/>
              <a:gd name="connsiteX437" fmla="*/ 9731375 w 10058400"/>
              <a:gd name="connsiteY437" fmla="*/ 2418557 h 6553200"/>
              <a:gd name="connsiteX438" fmla="*/ 9707563 w 10058400"/>
              <a:gd name="connsiteY438" fmla="*/ 2439988 h 6553200"/>
              <a:gd name="connsiteX439" fmla="*/ 9680575 w 10058400"/>
              <a:gd name="connsiteY439" fmla="*/ 2459038 h 6553200"/>
              <a:gd name="connsiteX440" fmla="*/ 9654381 w 10058400"/>
              <a:gd name="connsiteY440" fmla="*/ 2477294 h 6553200"/>
              <a:gd name="connsiteX441" fmla="*/ 9625806 w 10058400"/>
              <a:gd name="connsiteY441" fmla="*/ 2494757 h 6553200"/>
              <a:gd name="connsiteX442" fmla="*/ 9598025 w 10058400"/>
              <a:gd name="connsiteY442" fmla="*/ 2512219 h 6553200"/>
              <a:gd name="connsiteX443" fmla="*/ 9568656 w 10058400"/>
              <a:gd name="connsiteY443" fmla="*/ 2527301 h 6553200"/>
              <a:gd name="connsiteX444" fmla="*/ 9539287 w 10058400"/>
              <a:gd name="connsiteY444" fmla="*/ 2541588 h 6553200"/>
              <a:gd name="connsiteX445" fmla="*/ 9509125 w 10058400"/>
              <a:gd name="connsiteY445" fmla="*/ 2555082 h 6553200"/>
              <a:gd name="connsiteX446" fmla="*/ 9476581 w 10058400"/>
              <a:gd name="connsiteY446" fmla="*/ 2566988 h 6553200"/>
              <a:gd name="connsiteX447" fmla="*/ 9462294 w 10058400"/>
              <a:gd name="connsiteY447" fmla="*/ 2572544 h 6553200"/>
              <a:gd name="connsiteX448" fmla="*/ 9447213 w 10058400"/>
              <a:gd name="connsiteY448" fmla="*/ 2574925 h 6553200"/>
              <a:gd name="connsiteX449" fmla="*/ 9431337 w 10058400"/>
              <a:gd name="connsiteY449" fmla="*/ 2576513 h 6553200"/>
              <a:gd name="connsiteX450" fmla="*/ 9417050 w 10058400"/>
              <a:gd name="connsiteY450" fmla="*/ 2574925 h 6553200"/>
              <a:gd name="connsiteX451" fmla="*/ 9401969 w 10058400"/>
              <a:gd name="connsiteY451" fmla="*/ 2572544 h 6553200"/>
              <a:gd name="connsiteX452" fmla="*/ 9388475 w 10058400"/>
              <a:gd name="connsiteY452" fmla="*/ 2568575 h 6553200"/>
              <a:gd name="connsiteX453" fmla="*/ 9374187 w 10058400"/>
              <a:gd name="connsiteY453" fmla="*/ 2563019 h 6553200"/>
              <a:gd name="connsiteX454" fmla="*/ 9362281 w 10058400"/>
              <a:gd name="connsiteY454" fmla="*/ 2556669 h 6553200"/>
              <a:gd name="connsiteX455" fmla="*/ 9350375 w 10058400"/>
              <a:gd name="connsiteY455" fmla="*/ 2547938 h 6553200"/>
              <a:gd name="connsiteX456" fmla="*/ 9337675 w 10058400"/>
              <a:gd name="connsiteY456" fmla="*/ 2539207 h 6553200"/>
              <a:gd name="connsiteX457" fmla="*/ 9328944 w 10058400"/>
              <a:gd name="connsiteY457" fmla="*/ 2528094 h 6553200"/>
              <a:gd name="connsiteX458" fmla="*/ 9319419 w 10058400"/>
              <a:gd name="connsiteY458" fmla="*/ 2516188 h 6553200"/>
              <a:gd name="connsiteX459" fmla="*/ 9313069 w 10058400"/>
              <a:gd name="connsiteY459" fmla="*/ 2504282 h 6553200"/>
              <a:gd name="connsiteX460" fmla="*/ 9305925 w 10058400"/>
              <a:gd name="connsiteY460" fmla="*/ 2489994 h 6553200"/>
              <a:gd name="connsiteX461" fmla="*/ 9300369 w 10058400"/>
              <a:gd name="connsiteY461" fmla="*/ 2474913 h 6553200"/>
              <a:gd name="connsiteX462" fmla="*/ 9297987 w 10058400"/>
              <a:gd name="connsiteY462" fmla="*/ 2460625 h 6553200"/>
              <a:gd name="connsiteX463" fmla="*/ 9287669 w 10058400"/>
              <a:gd name="connsiteY463" fmla="*/ 2392363 h 6553200"/>
              <a:gd name="connsiteX464" fmla="*/ 9274969 w 10058400"/>
              <a:gd name="connsiteY464" fmla="*/ 2329657 h 6553200"/>
              <a:gd name="connsiteX465" fmla="*/ 9262269 w 10058400"/>
              <a:gd name="connsiteY465" fmla="*/ 2272507 h 6553200"/>
              <a:gd name="connsiteX466" fmla="*/ 9245600 w 10058400"/>
              <a:gd name="connsiteY466" fmla="*/ 2218532 h 6553200"/>
              <a:gd name="connsiteX467" fmla="*/ 9229725 w 10058400"/>
              <a:gd name="connsiteY467" fmla="*/ 2170907 h 6553200"/>
              <a:gd name="connsiteX468" fmla="*/ 9213850 w 10058400"/>
              <a:gd name="connsiteY468" fmla="*/ 2126457 h 6553200"/>
              <a:gd name="connsiteX469" fmla="*/ 9197975 w 10058400"/>
              <a:gd name="connsiteY469" fmla="*/ 2086769 h 6553200"/>
              <a:gd name="connsiteX470" fmla="*/ 9180513 w 10058400"/>
              <a:gd name="connsiteY470" fmla="*/ 2051051 h 6553200"/>
              <a:gd name="connsiteX471" fmla="*/ 9166225 w 10058400"/>
              <a:gd name="connsiteY471" fmla="*/ 2020094 h 6553200"/>
              <a:gd name="connsiteX472" fmla="*/ 9149556 w 10058400"/>
              <a:gd name="connsiteY472" fmla="*/ 1993107 h 6553200"/>
              <a:gd name="connsiteX473" fmla="*/ 9136856 w 10058400"/>
              <a:gd name="connsiteY473" fmla="*/ 1970882 h 6553200"/>
              <a:gd name="connsiteX474" fmla="*/ 9123363 w 10058400"/>
              <a:gd name="connsiteY474" fmla="*/ 1951038 h 6553200"/>
              <a:gd name="connsiteX475" fmla="*/ 9104313 w 10058400"/>
              <a:gd name="connsiteY475" fmla="*/ 1925638 h 6553200"/>
              <a:gd name="connsiteX476" fmla="*/ 9095581 w 10058400"/>
              <a:gd name="connsiteY476" fmla="*/ 1914526 h 6553200"/>
              <a:gd name="connsiteX477" fmla="*/ 9088437 w 10058400"/>
              <a:gd name="connsiteY477" fmla="*/ 1908175 h 6553200"/>
              <a:gd name="connsiteX478" fmla="*/ 9080500 w 10058400"/>
              <a:gd name="connsiteY478" fmla="*/ 1901032 h 6553200"/>
              <a:gd name="connsiteX479" fmla="*/ 9072563 w 10058400"/>
              <a:gd name="connsiteY479" fmla="*/ 1896269 h 6553200"/>
              <a:gd name="connsiteX480" fmla="*/ 9064625 w 10058400"/>
              <a:gd name="connsiteY480" fmla="*/ 1892300 h 6553200"/>
              <a:gd name="connsiteX481" fmla="*/ 9056687 w 10058400"/>
              <a:gd name="connsiteY481" fmla="*/ 1888332 h 6553200"/>
              <a:gd name="connsiteX482" fmla="*/ 9047163 w 10058400"/>
              <a:gd name="connsiteY482" fmla="*/ 1885157 h 6553200"/>
              <a:gd name="connsiteX483" fmla="*/ 9037637 w 10058400"/>
              <a:gd name="connsiteY483" fmla="*/ 1884363 h 6553200"/>
              <a:gd name="connsiteX484" fmla="*/ 9028906 w 10058400"/>
              <a:gd name="connsiteY484" fmla="*/ 1882776 h 6553200"/>
              <a:gd name="connsiteX485" fmla="*/ 9019381 w 10058400"/>
              <a:gd name="connsiteY485" fmla="*/ 1882776 h 6553200"/>
              <a:gd name="connsiteX486" fmla="*/ 9009856 w 10058400"/>
              <a:gd name="connsiteY486" fmla="*/ 1884363 h 6553200"/>
              <a:gd name="connsiteX487" fmla="*/ 9000331 w 10058400"/>
              <a:gd name="connsiteY487" fmla="*/ 1885157 h 6553200"/>
              <a:gd name="connsiteX488" fmla="*/ 8990806 w 10058400"/>
              <a:gd name="connsiteY488" fmla="*/ 1888332 h 6553200"/>
              <a:gd name="connsiteX489" fmla="*/ 8982869 w 10058400"/>
              <a:gd name="connsiteY489" fmla="*/ 1892300 h 6553200"/>
              <a:gd name="connsiteX490" fmla="*/ 8974137 w 10058400"/>
              <a:gd name="connsiteY490" fmla="*/ 1896269 h 6553200"/>
              <a:gd name="connsiteX491" fmla="*/ 8966200 w 10058400"/>
              <a:gd name="connsiteY491" fmla="*/ 1901032 h 6553200"/>
              <a:gd name="connsiteX492" fmla="*/ 8957469 w 10058400"/>
              <a:gd name="connsiteY492" fmla="*/ 1908175 h 6553200"/>
              <a:gd name="connsiteX493" fmla="*/ 8951119 w 10058400"/>
              <a:gd name="connsiteY493" fmla="*/ 1914526 h 6553200"/>
              <a:gd name="connsiteX494" fmla="*/ 8944769 w 10058400"/>
              <a:gd name="connsiteY494" fmla="*/ 1922463 h 6553200"/>
              <a:gd name="connsiteX495" fmla="*/ 8939213 w 10058400"/>
              <a:gd name="connsiteY495" fmla="*/ 1930401 h 6553200"/>
              <a:gd name="connsiteX496" fmla="*/ 8935244 w 10058400"/>
              <a:gd name="connsiteY496" fmla="*/ 1938338 h 6553200"/>
              <a:gd name="connsiteX497" fmla="*/ 8931275 w 10058400"/>
              <a:gd name="connsiteY497" fmla="*/ 1947863 h 6553200"/>
              <a:gd name="connsiteX498" fmla="*/ 8928894 w 10058400"/>
              <a:gd name="connsiteY498" fmla="*/ 1955801 h 6553200"/>
              <a:gd name="connsiteX499" fmla="*/ 8927306 w 10058400"/>
              <a:gd name="connsiteY499" fmla="*/ 1965326 h 6553200"/>
              <a:gd name="connsiteX500" fmla="*/ 8925719 w 10058400"/>
              <a:gd name="connsiteY500" fmla="*/ 1974851 h 6553200"/>
              <a:gd name="connsiteX501" fmla="*/ 8925719 w 10058400"/>
              <a:gd name="connsiteY501" fmla="*/ 1984376 h 6553200"/>
              <a:gd name="connsiteX502" fmla="*/ 8925719 w 10058400"/>
              <a:gd name="connsiteY502" fmla="*/ 1993107 h 6553200"/>
              <a:gd name="connsiteX503" fmla="*/ 8928894 w 10058400"/>
              <a:gd name="connsiteY503" fmla="*/ 2002632 h 6553200"/>
              <a:gd name="connsiteX504" fmla="*/ 8931275 w 10058400"/>
              <a:gd name="connsiteY504" fmla="*/ 2012157 h 6553200"/>
              <a:gd name="connsiteX505" fmla="*/ 8933656 w 10058400"/>
              <a:gd name="connsiteY505" fmla="*/ 2021682 h 6553200"/>
              <a:gd name="connsiteX506" fmla="*/ 8937625 w 10058400"/>
              <a:gd name="connsiteY506" fmla="*/ 2029619 h 6553200"/>
              <a:gd name="connsiteX507" fmla="*/ 8943181 w 10058400"/>
              <a:gd name="connsiteY507" fmla="*/ 2038351 h 6553200"/>
              <a:gd name="connsiteX508" fmla="*/ 8949531 w 10058400"/>
              <a:gd name="connsiteY508" fmla="*/ 2045494 h 6553200"/>
              <a:gd name="connsiteX509" fmla="*/ 8955087 w 10058400"/>
              <a:gd name="connsiteY509" fmla="*/ 2053432 h 6553200"/>
              <a:gd name="connsiteX510" fmla="*/ 8970169 w 10058400"/>
              <a:gd name="connsiteY510" fmla="*/ 2073276 h 6553200"/>
              <a:gd name="connsiteX511" fmla="*/ 8978900 w 10058400"/>
              <a:gd name="connsiteY511" fmla="*/ 2089151 h 6553200"/>
              <a:gd name="connsiteX512" fmla="*/ 8990013 w 10058400"/>
              <a:gd name="connsiteY512" fmla="*/ 2109788 h 6553200"/>
              <a:gd name="connsiteX513" fmla="*/ 9001919 w 10058400"/>
              <a:gd name="connsiteY513" fmla="*/ 2132013 h 6553200"/>
              <a:gd name="connsiteX514" fmla="*/ 9015413 w 10058400"/>
              <a:gd name="connsiteY514" fmla="*/ 2159000 h 6553200"/>
              <a:gd name="connsiteX515" fmla="*/ 9028906 w 10058400"/>
              <a:gd name="connsiteY515" fmla="*/ 2189163 h 6553200"/>
              <a:gd name="connsiteX516" fmla="*/ 9039225 w 10058400"/>
              <a:gd name="connsiteY516" fmla="*/ 2220119 h 6553200"/>
              <a:gd name="connsiteX517" fmla="*/ 9049544 w 10058400"/>
              <a:gd name="connsiteY517" fmla="*/ 2251075 h 6553200"/>
              <a:gd name="connsiteX518" fmla="*/ 9059069 w 10058400"/>
              <a:gd name="connsiteY518" fmla="*/ 2282826 h 6553200"/>
              <a:gd name="connsiteX519" fmla="*/ 9067006 w 10058400"/>
              <a:gd name="connsiteY519" fmla="*/ 2314576 h 6553200"/>
              <a:gd name="connsiteX520" fmla="*/ 9074150 w 10058400"/>
              <a:gd name="connsiteY520" fmla="*/ 2347119 h 6553200"/>
              <a:gd name="connsiteX521" fmla="*/ 9078913 w 10058400"/>
              <a:gd name="connsiteY521" fmla="*/ 2378869 h 6553200"/>
              <a:gd name="connsiteX522" fmla="*/ 9082881 w 10058400"/>
              <a:gd name="connsiteY522" fmla="*/ 2410619 h 6553200"/>
              <a:gd name="connsiteX523" fmla="*/ 9086056 w 10058400"/>
              <a:gd name="connsiteY523" fmla="*/ 2443163 h 6553200"/>
              <a:gd name="connsiteX524" fmla="*/ 9086850 w 10058400"/>
              <a:gd name="connsiteY524" fmla="*/ 2474913 h 6553200"/>
              <a:gd name="connsiteX525" fmla="*/ 9086850 w 10058400"/>
              <a:gd name="connsiteY525" fmla="*/ 2506663 h 6553200"/>
              <a:gd name="connsiteX526" fmla="*/ 9086056 w 10058400"/>
              <a:gd name="connsiteY526" fmla="*/ 2539207 h 6553200"/>
              <a:gd name="connsiteX527" fmla="*/ 9082881 w 10058400"/>
              <a:gd name="connsiteY527" fmla="*/ 2569369 h 6553200"/>
              <a:gd name="connsiteX528" fmla="*/ 9078913 w 10058400"/>
              <a:gd name="connsiteY528" fmla="*/ 2601913 h 6553200"/>
              <a:gd name="connsiteX529" fmla="*/ 9074944 w 10058400"/>
              <a:gd name="connsiteY529" fmla="*/ 2633663 h 6553200"/>
              <a:gd name="connsiteX530" fmla="*/ 9068594 w 10058400"/>
              <a:gd name="connsiteY530" fmla="*/ 2664619 h 6553200"/>
              <a:gd name="connsiteX531" fmla="*/ 9062244 w 10058400"/>
              <a:gd name="connsiteY531" fmla="*/ 2696369 h 6553200"/>
              <a:gd name="connsiteX532" fmla="*/ 9052719 w 10058400"/>
              <a:gd name="connsiteY532" fmla="*/ 2727326 h 6553200"/>
              <a:gd name="connsiteX533" fmla="*/ 9043194 w 10058400"/>
              <a:gd name="connsiteY533" fmla="*/ 2757488 h 6553200"/>
              <a:gd name="connsiteX534" fmla="*/ 9032875 w 10058400"/>
              <a:gd name="connsiteY534" fmla="*/ 2786857 h 6553200"/>
              <a:gd name="connsiteX535" fmla="*/ 9020175 w 10058400"/>
              <a:gd name="connsiteY535" fmla="*/ 2816225 h 6553200"/>
              <a:gd name="connsiteX536" fmla="*/ 9007475 w 10058400"/>
              <a:gd name="connsiteY536" fmla="*/ 2845594 h 6553200"/>
              <a:gd name="connsiteX537" fmla="*/ 8992394 w 10058400"/>
              <a:gd name="connsiteY537" fmla="*/ 2874963 h 6553200"/>
              <a:gd name="connsiteX538" fmla="*/ 8976519 w 10058400"/>
              <a:gd name="connsiteY538" fmla="*/ 2902744 h 6553200"/>
              <a:gd name="connsiteX539" fmla="*/ 8960644 w 10058400"/>
              <a:gd name="connsiteY539" fmla="*/ 2931319 h 6553200"/>
              <a:gd name="connsiteX540" fmla="*/ 8943181 w 10058400"/>
              <a:gd name="connsiteY540" fmla="*/ 2957513 h 6553200"/>
              <a:gd name="connsiteX541" fmla="*/ 8923337 w 10058400"/>
              <a:gd name="connsiteY541" fmla="*/ 2984500 h 6553200"/>
              <a:gd name="connsiteX542" fmla="*/ 8903494 w 10058400"/>
              <a:gd name="connsiteY542" fmla="*/ 3009900 h 6553200"/>
              <a:gd name="connsiteX543" fmla="*/ 8882856 w 10058400"/>
              <a:gd name="connsiteY543" fmla="*/ 3035300 h 6553200"/>
              <a:gd name="connsiteX544" fmla="*/ 8860631 w 10058400"/>
              <a:gd name="connsiteY544" fmla="*/ 3060700 h 6553200"/>
              <a:gd name="connsiteX545" fmla="*/ 8837613 w 10058400"/>
              <a:gd name="connsiteY545" fmla="*/ 3082925 h 6553200"/>
              <a:gd name="connsiteX546" fmla="*/ 8812213 w 10058400"/>
              <a:gd name="connsiteY546" fmla="*/ 3105944 h 6553200"/>
              <a:gd name="connsiteX547" fmla="*/ 8770937 w 10058400"/>
              <a:gd name="connsiteY547" fmla="*/ 3143250 h 6553200"/>
              <a:gd name="connsiteX548" fmla="*/ 8728075 w 10058400"/>
              <a:gd name="connsiteY548" fmla="*/ 3178969 h 6553200"/>
              <a:gd name="connsiteX549" fmla="*/ 8684419 w 10058400"/>
              <a:gd name="connsiteY549" fmla="*/ 3215482 h 6553200"/>
              <a:gd name="connsiteX550" fmla="*/ 8639969 w 10058400"/>
              <a:gd name="connsiteY550" fmla="*/ 3249613 h 6553200"/>
              <a:gd name="connsiteX551" fmla="*/ 8593931 w 10058400"/>
              <a:gd name="connsiteY551" fmla="*/ 3284538 h 6553200"/>
              <a:gd name="connsiteX552" fmla="*/ 8545513 w 10058400"/>
              <a:gd name="connsiteY552" fmla="*/ 3317875 h 6553200"/>
              <a:gd name="connsiteX553" fmla="*/ 8496300 w 10058400"/>
              <a:gd name="connsiteY553" fmla="*/ 3351213 h 6553200"/>
              <a:gd name="connsiteX554" fmla="*/ 8447087 w 10058400"/>
              <a:gd name="connsiteY554" fmla="*/ 3384550 h 6553200"/>
              <a:gd name="connsiteX555" fmla="*/ 8394700 w 10058400"/>
              <a:gd name="connsiteY555" fmla="*/ 3416300 h 6553200"/>
              <a:gd name="connsiteX556" fmla="*/ 8343106 w 10058400"/>
              <a:gd name="connsiteY556" fmla="*/ 3447257 h 6553200"/>
              <a:gd name="connsiteX557" fmla="*/ 8289131 w 10058400"/>
              <a:gd name="connsiteY557" fmla="*/ 3476625 h 6553200"/>
              <a:gd name="connsiteX558" fmla="*/ 8235156 w 10058400"/>
              <a:gd name="connsiteY558" fmla="*/ 3505994 h 6553200"/>
              <a:gd name="connsiteX559" fmla="*/ 8178800 w 10058400"/>
              <a:gd name="connsiteY559" fmla="*/ 3535363 h 6553200"/>
              <a:gd name="connsiteX560" fmla="*/ 8122444 w 10058400"/>
              <a:gd name="connsiteY560" fmla="*/ 3562350 h 6553200"/>
              <a:gd name="connsiteX561" fmla="*/ 8063706 w 10058400"/>
              <a:gd name="connsiteY561" fmla="*/ 3588544 h 6553200"/>
              <a:gd name="connsiteX562" fmla="*/ 8005763 w 10058400"/>
              <a:gd name="connsiteY562" fmla="*/ 3613944 h 6553200"/>
              <a:gd name="connsiteX563" fmla="*/ 7945437 w 10058400"/>
              <a:gd name="connsiteY563" fmla="*/ 3637757 h 6553200"/>
              <a:gd name="connsiteX564" fmla="*/ 7884319 w 10058400"/>
              <a:gd name="connsiteY564" fmla="*/ 3662363 h 6553200"/>
              <a:gd name="connsiteX565" fmla="*/ 7822406 w 10058400"/>
              <a:gd name="connsiteY565" fmla="*/ 3683794 h 6553200"/>
              <a:gd name="connsiteX566" fmla="*/ 7758906 w 10058400"/>
              <a:gd name="connsiteY566" fmla="*/ 3704432 h 6553200"/>
              <a:gd name="connsiteX567" fmla="*/ 7694613 w 10058400"/>
              <a:gd name="connsiteY567" fmla="*/ 3723482 h 6553200"/>
              <a:gd name="connsiteX568" fmla="*/ 7630319 w 10058400"/>
              <a:gd name="connsiteY568" fmla="*/ 3741738 h 6553200"/>
              <a:gd name="connsiteX569" fmla="*/ 7563644 w 10058400"/>
              <a:gd name="connsiteY569" fmla="*/ 3758407 h 6553200"/>
              <a:gd name="connsiteX570" fmla="*/ 7496969 w 10058400"/>
              <a:gd name="connsiteY570" fmla="*/ 3772694 h 6553200"/>
              <a:gd name="connsiteX571" fmla="*/ 7430294 w 10058400"/>
              <a:gd name="connsiteY571" fmla="*/ 3787775 h 6553200"/>
              <a:gd name="connsiteX572" fmla="*/ 7361238 w 10058400"/>
              <a:gd name="connsiteY572" fmla="*/ 3799682 h 6553200"/>
              <a:gd name="connsiteX573" fmla="*/ 7291388 w 10058400"/>
              <a:gd name="connsiteY573" fmla="*/ 3809207 h 6553200"/>
              <a:gd name="connsiteX574" fmla="*/ 7222331 w 10058400"/>
              <a:gd name="connsiteY574" fmla="*/ 3817938 h 6553200"/>
              <a:gd name="connsiteX575" fmla="*/ 7150100 w 10058400"/>
              <a:gd name="connsiteY575" fmla="*/ 3825875 h 6553200"/>
              <a:gd name="connsiteX576" fmla="*/ 7079456 w 10058400"/>
              <a:gd name="connsiteY576" fmla="*/ 3831432 h 6553200"/>
              <a:gd name="connsiteX577" fmla="*/ 7006431 w 10058400"/>
              <a:gd name="connsiteY577" fmla="*/ 3833813 h 6553200"/>
              <a:gd name="connsiteX578" fmla="*/ 6932613 w 10058400"/>
              <a:gd name="connsiteY578" fmla="*/ 3836988 h 6553200"/>
              <a:gd name="connsiteX579" fmla="*/ 6902450 w 10058400"/>
              <a:gd name="connsiteY579" fmla="*/ 3806032 h 6553200"/>
              <a:gd name="connsiteX580" fmla="*/ 6871494 w 10058400"/>
              <a:gd name="connsiteY580" fmla="*/ 3772694 h 6553200"/>
              <a:gd name="connsiteX581" fmla="*/ 6842125 w 10058400"/>
              <a:gd name="connsiteY581" fmla="*/ 3736975 h 6553200"/>
              <a:gd name="connsiteX582" fmla="*/ 6815138 w 10058400"/>
              <a:gd name="connsiteY582" fmla="*/ 3696494 h 6553200"/>
              <a:gd name="connsiteX583" fmla="*/ 6788944 w 10058400"/>
              <a:gd name="connsiteY583" fmla="*/ 3654425 h 6553200"/>
              <a:gd name="connsiteX584" fmla="*/ 6765925 w 10058400"/>
              <a:gd name="connsiteY584" fmla="*/ 3609975 h 6553200"/>
              <a:gd name="connsiteX585" fmla="*/ 6754019 w 10058400"/>
              <a:gd name="connsiteY585" fmla="*/ 3586163 h 6553200"/>
              <a:gd name="connsiteX586" fmla="*/ 6744494 w 10058400"/>
              <a:gd name="connsiteY586" fmla="*/ 3562350 h 6553200"/>
              <a:gd name="connsiteX587" fmla="*/ 6734175 w 10058400"/>
              <a:gd name="connsiteY587" fmla="*/ 3536950 h 6553200"/>
              <a:gd name="connsiteX588" fmla="*/ 6726238 w 10058400"/>
              <a:gd name="connsiteY588" fmla="*/ 3511550 h 6553200"/>
              <a:gd name="connsiteX589" fmla="*/ 6716713 w 10058400"/>
              <a:gd name="connsiteY589" fmla="*/ 3486150 h 6553200"/>
              <a:gd name="connsiteX590" fmla="*/ 6710363 w 10058400"/>
              <a:gd name="connsiteY590" fmla="*/ 3459163 h 6553200"/>
              <a:gd name="connsiteX591" fmla="*/ 6703219 w 10058400"/>
              <a:gd name="connsiteY591" fmla="*/ 3432969 h 6553200"/>
              <a:gd name="connsiteX592" fmla="*/ 6696869 w 10058400"/>
              <a:gd name="connsiteY592" fmla="*/ 3404394 h 6553200"/>
              <a:gd name="connsiteX593" fmla="*/ 6691313 w 10058400"/>
              <a:gd name="connsiteY593" fmla="*/ 3376613 h 6553200"/>
              <a:gd name="connsiteX594" fmla="*/ 6687344 w 10058400"/>
              <a:gd name="connsiteY594" fmla="*/ 3348832 h 6553200"/>
              <a:gd name="connsiteX595" fmla="*/ 6683375 w 10058400"/>
              <a:gd name="connsiteY595" fmla="*/ 3319463 h 6553200"/>
              <a:gd name="connsiteX596" fmla="*/ 6680994 w 10058400"/>
              <a:gd name="connsiteY596" fmla="*/ 3290094 h 6553200"/>
              <a:gd name="connsiteX597" fmla="*/ 6679406 w 10058400"/>
              <a:gd name="connsiteY597" fmla="*/ 3260725 h 6553200"/>
              <a:gd name="connsiteX598" fmla="*/ 6679406 w 10058400"/>
              <a:gd name="connsiteY598" fmla="*/ 3229769 h 6553200"/>
              <a:gd name="connsiteX599" fmla="*/ 6679406 w 10058400"/>
              <a:gd name="connsiteY599" fmla="*/ 3199607 h 6553200"/>
              <a:gd name="connsiteX600" fmla="*/ 6680994 w 10058400"/>
              <a:gd name="connsiteY600" fmla="*/ 3168651 h 6553200"/>
              <a:gd name="connsiteX601" fmla="*/ 6683375 w 10058400"/>
              <a:gd name="connsiteY601" fmla="*/ 3136900 h 6553200"/>
              <a:gd name="connsiteX602" fmla="*/ 6687344 w 10058400"/>
              <a:gd name="connsiteY602" fmla="*/ 3105944 h 6553200"/>
              <a:gd name="connsiteX603" fmla="*/ 6691313 w 10058400"/>
              <a:gd name="connsiteY603" fmla="*/ 3074194 h 6553200"/>
              <a:gd name="connsiteX604" fmla="*/ 6697663 w 10058400"/>
              <a:gd name="connsiteY604" fmla="*/ 3040857 h 6553200"/>
              <a:gd name="connsiteX605" fmla="*/ 6707188 w 10058400"/>
              <a:gd name="connsiteY605" fmla="*/ 2997994 h 6553200"/>
              <a:gd name="connsiteX606" fmla="*/ 6718300 w 10058400"/>
              <a:gd name="connsiteY606" fmla="*/ 2956719 h 6553200"/>
              <a:gd name="connsiteX607" fmla="*/ 6728619 w 10058400"/>
              <a:gd name="connsiteY607" fmla="*/ 2916238 h 6553200"/>
              <a:gd name="connsiteX608" fmla="*/ 6740525 w 10058400"/>
              <a:gd name="connsiteY608" fmla="*/ 2878138 h 6553200"/>
              <a:gd name="connsiteX609" fmla="*/ 6754019 w 10058400"/>
              <a:gd name="connsiteY609" fmla="*/ 2840038 h 6553200"/>
              <a:gd name="connsiteX610" fmla="*/ 6769100 w 10058400"/>
              <a:gd name="connsiteY610" fmla="*/ 2805907 h 6553200"/>
              <a:gd name="connsiteX611" fmla="*/ 6783388 w 10058400"/>
              <a:gd name="connsiteY611" fmla="*/ 2770982 h 6553200"/>
              <a:gd name="connsiteX612" fmla="*/ 6798469 w 10058400"/>
              <a:gd name="connsiteY612" fmla="*/ 2737644 h 6553200"/>
              <a:gd name="connsiteX613" fmla="*/ 6814344 w 10058400"/>
              <a:gd name="connsiteY613" fmla="*/ 2705894 h 6553200"/>
              <a:gd name="connsiteX614" fmla="*/ 6830219 w 10058400"/>
              <a:gd name="connsiteY614" fmla="*/ 2676525 h 6553200"/>
              <a:gd name="connsiteX615" fmla="*/ 6846094 w 10058400"/>
              <a:gd name="connsiteY615" fmla="*/ 2647157 h 6553200"/>
              <a:gd name="connsiteX616" fmla="*/ 6863556 w 10058400"/>
              <a:gd name="connsiteY616" fmla="*/ 2619375 h 6553200"/>
              <a:gd name="connsiteX617" fmla="*/ 6896894 w 10058400"/>
              <a:gd name="connsiteY617" fmla="*/ 2568575 h 6553200"/>
              <a:gd name="connsiteX618" fmla="*/ 6930231 w 10058400"/>
              <a:gd name="connsiteY618" fmla="*/ 2523332 h 6553200"/>
              <a:gd name="connsiteX619" fmla="*/ 6961188 w 10058400"/>
              <a:gd name="connsiteY619" fmla="*/ 2482850 h 6553200"/>
              <a:gd name="connsiteX620" fmla="*/ 6991350 w 10058400"/>
              <a:gd name="connsiteY620" fmla="*/ 2447925 h 6553200"/>
              <a:gd name="connsiteX621" fmla="*/ 7019925 w 10058400"/>
              <a:gd name="connsiteY621" fmla="*/ 2418557 h 6553200"/>
              <a:gd name="connsiteX622" fmla="*/ 7043738 w 10058400"/>
              <a:gd name="connsiteY622" fmla="*/ 2394744 h 6553200"/>
              <a:gd name="connsiteX623" fmla="*/ 7063581 w 10058400"/>
              <a:gd name="connsiteY623" fmla="*/ 2376488 h 6553200"/>
              <a:gd name="connsiteX624" fmla="*/ 7079456 w 10058400"/>
              <a:gd name="connsiteY624" fmla="*/ 2362994 h 6553200"/>
              <a:gd name="connsiteX625" fmla="*/ 7092950 w 10058400"/>
              <a:gd name="connsiteY625" fmla="*/ 2351088 h 6553200"/>
              <a:gd name="connsiteX626" fmla="*/ 7100888 w 10058400"/>
              <a:gd name="connsiteY626" fmla="*/ 2345532 h 6553200"/>
              <a:gd name="connsiteX627" fmla="*/ 7108825 w 10058400"/>
              <a:gd name="connsiteY627" fmla="*/ 2337594 h 6553200"/>
              <a:gd name="connsiteX628" fmla="*/ 7114381 w 10058400"/>
              <a:gd name="connsiteY628" fmla="*/ 2331244 h 6553200"/>
              <a:gd name="connsiteX629" fmla="*/ 7119938 w 10058400"/>
              <a:gd name="connsiteY629" fmla="*/ 2322513 h 6553200"/>
              <a:gd name="connsiteX630" fmla="*/ 7124700 w 10058400"/>
              <a:gd name="connsiteY630" fmla="*/ 2314576 h 6553200"/>
              <a:gd name="connsiteX631" fmla="*/ 7127875 w 10058400"/>
              <a:gd name="connsiteY631" fmla="*/ 2305844 h 6553200"/>
              <a:gd name="connsiteX632" fmla="*/ 7130256 w 10058400"/>
              <a:gd name="connsiteY632" fmla="*/ 2296319 h 6553200"/>
              <a:gd name="connsiteX633" fmla="*/ 7132638 w 10058400"/>
              <a:gd name="connsiteY633" fmla="*/ 2286794 h 6553200"/>
              <a:gd name="connsiteX634" fmla="*/ 7134225 w 10058400"/>
              <a:gd name="connsiteY634" fmla="*/ 2277269 h 6553200"/>
              <a:gd name="connsiteX635" fmla="*/ 7134225 w 10058400"/>
              <a:gd name="connsiteY635" fmla="*/ 2268538 h 6553200"/>
              <a:gd name="connsiteX636" fmla="*/ 7132638 w 10058400"/>
              <a:gd name="connsiteY636" fmla="*/ 2259013 h 6553200"/>
              <a:gd name="connsiteX637" fmla="*/ 7131844 w 10058400"/>
              <a:gd name="connsiteY637" fmla="*/ 2249488 h 6553200"/>
              <a:gd name="connsiteX638" fmla="*/ 7128669 w 10058400"/>
              <a:gd name="connsiteY638" fmla="*/ 2239963 h 6553200"/>
              <a:gd name="connsiteX639" fmla="*/ 7124700 w 10058400"/>
              <a:gd name="connsiteY639" fmla="*/ 2232025 h 6553200"/>
              <a:gd name="connsiteX640" fmla="*/ 7120731 w 10058400"/>
              <a:gd name="connsiteY640" fmla="*/ 2222500 h 6553200"/>
              <a:gd name="connsiteX641" fmla="*/ 7115969 w 10058400"/>
              <a:gd name="connsiteY641" fmla="*/ 2214563 h 6553200"/>
              <a:gd name="connsiteX642" fmla="*/ 7108825 w 10058400"/>
              <a:gd name="connsiteY642" fmla="*/ 2206625 h 6553200"/>
              <a:gd name="connsiteX643" fmla="*/ 7102475 w 10058400"/>
              <a:gd name="connsiteY643" fmla="*/ 2200275 h 6553200"/>
              <a:gd name="connsiteX644" fmla="*/ 7095331 w 10058400"/>
              <a:gd name="connsiteY644" fmla="*/ 2193132 h 6553200"/>
              <a:gd name="connsiteX645" fmla="*/ 7087394 w 10058400"/>
              <a:gd name="connsiteY645" fmla="*/ 2188369 h 6553200"/>
              <a:gd name="connsiteX646" fmla="*/ 7077869 w 10058400"/>
              <a:gd name="connsiteY646" fmla="*/ 2182813 h 6553200"/>
              <a:gd name="connsiteX647" fmla="*/ 7069931 w 10058400"/>
              <a:gd name="connsiteY647" fmla="*/ 2180432 h 6553200"/>
              <a:gd name="connsiteX648" fmla="*/ 7061200 w 10058400"/>
              <a:gd name="connsiteY648" fmla="*/ 2177257 h 6553200"/>
              <a:gd name="connsiteX649" fmla="*/ 7051675 w 10058400"/>
              <a:gd name="connsiteY649" fmla="*/ 2174875 h 6553200"/>
              <a:gd name="connsiteX650" fmla="*/ 7042150 w 10058400"/>
              <a:gd name="connsiteY650" fmla="*/ 2173288 h 6553200"/>
              <a:gd name="connsiteX651" fmla="*/ 7032625 w 10058400"/>
              <a:gd name="connsiteY651" fmla="*/ 2173288 h 6553200"/>
              <a:gd name="connsiteX652" fmla="*/ 7023894 w 10058400"/>
              <a:gd name="connsiteY652" fmla="*/ 2174875 h 6553200"/>
              <a:gd name="connsiteX653" fmla="*/ 7014369 w 10058400"/>
              <a:gd name="connsiteY653" fmla="*/ 2176463 h 6553200"/>
              <a:gd name="connsiteX654" fmla="*/ 7004844 w 10058400"/>
              <a:gd name="connsiteY654" fmla="*/ 2178844 h 6553200"/>
              <a:gd name="connsiteX655" fmla="*/ 6995319 w 10058400"/>
              <a:gd name="connsiteY655" fmla="*/ 2182813 h 6553200"/>
              <a:gd name="connsiteX656" fmla="*/ 6987381 w 10058400"/>
              <a:gd name="connsiteY656" fmla="*/ 2186782 h 6553200"/>
              <a:gd name="connsiteX657" fmla="*/ 6977856 w 10058400"/>
              <a:gd name="connsiteY657" fmla="*/ 2192338 h 6553200"/>
              <a:gd name="connsiteX658" fmla="*/ 6961188 w 10058400"/>
              <a:gd name="connsiteY658" fmla="*/ 2205832 h 6553200"/>
              <a:gd name="connsiteX659" fmla="*/ 6943725 w 10058400"/>
              <a:gd name="connsiteY659" fmla="*/ 2220119 h 6553200"/>
              <a:gd name="connsiteX660" fmla="*/ 6920706 w 10058400"/>
              <a:gd name="connsiteY660" fmla="*/ 2239963 h 6553200"/>
              <a:gd name="connsiteX661" fmla="*/ 6895306 w 10058400"/>
              <a:gd name="connsiteY661" fmla="*/ 2265363 h 6553200"/>
              <a:gd name="connsiteX662" fmla="*/ 6865144 w 10058400"/>
              <a:gd name="connsiteY662" fmla="*/ 2294732 h 6553200"/>
              <a:gd name="connsiteX663" fmla="*/ 6832600 w 10058400"/>
              <a:gd name="connsiteY663" fmla="*/ 2331244 h 6553200"/>
              <a:gd name="connsiteX664" fmla="*/ 6798469 w 10058400"/>
              <a:gd name="connsiteY664" fmla="*/ 2370932 h 6553200"/>
              <a:gd name="connsiteX665" fmla="*/ 6791325 w 10058400"/>
              <a:gd name="connsiteY665" fmla="*/ 2378869 h 6553200"/>
              <a:gd name="connsiteX666" fmla="*/ 6783388 w 10058400"/>
              <a:gd name="connsiteY666" fmla="*/ 2385219 h 6553200"/>
              <a:gd name="connsiteX667" fmla="*/ 6775450 w 10058400"/>
              <a:gd name="connsiteY667" fmla="*/ 2390775 h 6553200"/>
              <a:gd name="connsiteX668" fmla="*/ 6765925 w 10058400"/>
              <a:gd name="connsiteY668" fmla="*/ 2393950 h 6553200"/>
              <a:gd name="connsiteX669" fmla="*/ 6757988 w 10058400"/>
              <a:gd name="connsiteY669" fmla="*/ 2396332 h 6553200"/>
              <a:gd name="connsiteX670" fmla="*/ 6748463 w 10058400"/>
              <a:gd name="connsiteY670" fmla="*/ 2397919 h 6553200"/>
              <a:gd name="connsiteX671" fmla="*/ 6739731 w 10058400"/>
              <a:gd name="connsiteY671" fmla="*/ 2397919 h 6553200"/>
              <a:gd name="connsiteX672" fmla="*/ 6730206 w 10058400"/>
              <a:gd name="connsiteY672" fmla="*/ 2396332 h 6553200"/>
              <a:gd name="connsiteX673" fmla="*/ 6720681 w 10058400"/>
              <a:gd name="connsiteY673" fmla="*/ 2393950 h 6553200"/>
              <a:gd name="connsiteX674" fmla="*/ 6712744 w 10058400"/>
              <a:gd name="connsiteY674" fmla="*/ 2390775 h 6553200"/>
              <a:gd name="connsiteX675" fmla="*/ 6704806 w 10058400"/>
              <a:gd name="connsiteY675" fmla="*/ 2385219 h 6553200"/>
              <a:gd name="connsiteX676" fmla="*/ 6696869 w 10058400"/>
              <a:gd name="connsiteY676" fmla="*/ 2380457 h 6553200"/>
              <a:gd name="connsiteX677" fmla="*/ 6689725 w 10058400"/>
              <a:gd name="connsiteY677" fmla="*/ 2373313 h 6553200"/>
              <a:gd name="connsiteX678" fmla="*/ 6684963 w 10058400"/>
              <a:gd name="connsiteY678" fmla="*/ 2365375 h 6553200"/>
              <a:gd name="connsiteX679" fmla="*/ 6679406 w 10058400"/>
              <a:gd name="connsiteY679" fmla="*/ 2355850 h 6553200"/>
              <a:gd name="connsiteX680" fmla="*/ 6677025 w 10058400"/>
              <a:gd name="connsiteY680" fmla="*/ 2347119 h 6553200"/>
              <a:gd name="connsiteX681" fmla="*/ 6665913 w 10058400"/>
              <a:gd name="connsiteY681" fmla="*/ 2309813 h 6553200"/>
              <a:gd name="connsiteX682" fmla="*/ 6655594 w 10058400"/>
              <a:gd name="connsiteY682" fmla="*/ 2269332 h 6553200"/>
              <a:gd name="connsiteX683" fmla="*/ 6647656 w 10058400"/>
              <a:gd name="connsiteY683" fmla="*/ 2226469 h 6553200"/>
              <a:gd name="connsiteX684" fmla="*/ 6639719 w 10058400"/>
              <a:gd name="connsiteY684" fmla="*/ 2182813 h 6553200"/>
              <a:gd name="connsiteX685" fmla="*/ 6632575 w 10058400"/>
              <a:gd name="connsiteY685" fmla="*/ 2135982 h 6553200"/>
              <a:gd name="connsiteX686" fmla="*/ 6628606 w 10058400"/>
              <a:gd name="connsiteY686" fmla="*/ 2089151 h 6553200"/>
              <a:gd name="connsiteX687" fmla="*/ 6626225 w 10058400"/>
              <a:gd name="connsiteY687" fmla="*/ 2039938 h 6553200"/>
              <a:gd name="connsiteX688" fmla="*/ 6626225 w 10058400"/>
              <a:gd name="connsiteY688" fmla="*/ 1988344 h 6553200"/>
              <a:gd name="connsiteX689" fmla="*/ 6627019 w 10058400"/>
              <a:gd name="connsiteY689" fmla="*/ 1935957 h 6553200"/>
              <a:gd name="connsiteX690" fmla="*/ 6630988 w 10058400"/>
              <a:gd name="connsiteY690" fmla="*/ 1882776 h 6553200"/>
              <a:gd name="connsiteX691" fmla="*/ 6639719 w 10058400"/>
              <a:gd name="connsiteY691" fmla="*/ 1826419 h 6553200"/>
              <a:gd name="connsiteX692" fmla="*/ 6648450 w 10058400"/>
              <a:gd name="connsiteY692" fmla="*/ 1770857 h 6553200"/>
              <a:gd name="connsiteX693" fmla="*/ 6661944 w 10058400"/>
              <a:gd name="connsiteY693" fmla="*/ 1712913 h 6553200"/>
              <a:gd name="connsiteX694" fmla="*/ 6679406 w 10058400"/>
              <a:gd name="connsiteY694" fmla="*/ 1654969 h 6553200"/>
              <a:gd name="connsiteX695" fmla="*/ 6688931 w 10058400"/>
              <a:gd name="connsiteY695" fmla="*/ 1625600 h 6553200"/>
              <a:gd name="connsiteX696" fmla="*/ 6699250 w 10058400"/>
              <a:gd name="connsiteY696" fmla="*/ 1594644 h 6553200"/>
              <a:gd name="connsiteX697" fmla="*/ 6711156 w 10058400"/>
              <a:gd name="connsiteY697" fmla="*/ 1565275 h 6553200"/>
              <a:gd name="connsiteX698" fmla="*/ 6724650 w 10058400"/>
              <a:gd name="connsiteY698" fmla="*/ 1534319 h 6553200"/>
              <a:gd name="connsiteX699" fmla="*/ 6747669 w 10058400"/>
              <a:gd name="connsiteY699" fmla="*/ 1485107 h 6553200"/>
              <a:gd name="connsiteX700" fmla="*/ 6771481 w 10058400"/>
              <a:gd name="connsiteY700" fmla="*/ 1437482 h 6553200"/>
              <a:gd name="connsiteX701" fmla="*/ 6796881 w 10058400"/>
              <a:gd name="connsiteY701" fmla="*/ 1390650 h 6553200"/>
              <a:gd name="connsiteX702" fmla="*/ 6823075 w 10058400"/>
              <a:gd name="connsiteY702" fmla="*/ 1345407 h 6553200"/>
              <a:gd name="connsiteX703" fmla="*/ 6851650 w 10058400"/>
              <a:gd name="connsiteY703" fmla="*/ 1300957 h 6553200"/>
              <a:gd name="connsiteX704" fmla="*/ 6881019 w 10058400"/>
              <a:gd name="connsiteY704" fmla="*/ 1259682 h 6553200"/>
              <a:gd name="connsiteX705" fmla="*/ 6910388 w 10058400"/>
              <a:gd name="connsiteY705" fmla="*/ 1218407 h 6553200"/>
              <a:gd name="connsiteX706" fmla="*/ 6942138 w 10058400"/>
              <a:gd name="connsiteY706" fmla="*/ 1178719 h 6553200"/>
              <a:gd name="connsiteX707" fmla="*/ 6973094 w 10058400"/>
              <a:gd name="connsiteY707" fmla="*/ 1141413 h 6553200"/>
              <a:gd name="connsiteX708" fmla="*/ 7004844 w 10058400"/>
              <a:gd name="connsiteY708" fmla="*/ 1103313 h 6553200"/>
              <a:gd name="connsiteX709" fmla="*/ 7036594 w 10058400"/>
              <a:gd name="connsiteY709" fmla="*/ 1069182 h 6553200"/>
              <a:gd name="connsiteX710" fmla="*/ 7069931 w 10058400"/>
              <a:gd name="connsiteY710" fmla="*/ 1034257 h 6553200"/>
              <a:gd name="connsiteX711" fmla="*/ 7102475 w 10058400"/>
              <a:gd name="connsiteY711" fmla="*/ 1002507 h 6553200"/>
              <a:gd name="connsiteX712" fmla="*/ 7135813 w 10058400"/>
              <a:gd name="connsiteY712" fmla="*/ 971550 h 6553200"/>
              <a:gd name="connsiteX713" fmla="*/ 7167563 w 10058400"/>
              <a:gd name="connsiteY713" fmla="*/ 940594 h 6553200"/>
              <a:gd name="connsiteX714" fmla="*/ 7199313 w 10058400"/>
              <a:gd name="connsiteY714" fmla="*/ 912813 h 6553200"/>
              <a:gd name="connsiteX715" fmla="*/ 7214394 w 10058400"/>
              <a:gd name="connsiteY715" fmla="*/ 902494 h 6553200"/>
              <a:gd name="connsiteX716" fmla="*/ 7228681 w 10058400"/>
              <a:gd name="connsiteY716" fmla="*/ 891382 h 6553200"/>
              <a:gd name="connsiteX717" fmla="*/ 7243763 w 10058400"/>
              <a:gd name="connsiteY717" fmla="*/ 881063 h 6553200"/>
              <a:gd name="connsiteX718" fmla="*/ 7259638 w 10058400"/>
              <a:gd name="connsiteY718" fmla="*/ 871538 h 6553200"/>
              <a:gd name="connsiteX719" fmla="*/ 7274719 w 10058400"/>
              <a:gd name="connsiteY719" fmla="*/ 863600 h 6553200"/>
              <a:gd name="connsiteX720" fmla="*/ 7291388 w 10058400"/>
              <a:gd name="connsiteY720" fmla="*/ 857250 h 6553200"/>
              <a:gd name="connsiteX721" fmla="*/ 7308056 w 10058400"/>
              <a:gd name="connsiteY721" fmla="*/ 850107 h 6553200"/>
              <a:gd name="connsiteX722" fmla="*/ 7324725 w 10058400"/>
              <a:gd name="connsiteY722" fmla="*/ 844550 h 6553200"/>
              <a:gd name="connsiteX723" fmla="*/ 7342188 w 10058400"/>
              <a:gd name="connsiteY723" fmla="*/ 839788 h 6553200"/>
              <a:gd name="connsiteX724" fmla="*/ 7359650 w 10058400"/>
              <a:gd name="connsiteY724" fmla="*/ 835819 h 6553200"/>
              <a:gd name="connsiteX725" fmla="*/ 7377113 w 10058400"/>
              <a:gd name="connsiteY725" fmla="*/ 832644 h 6553200"/>
              <a:gd name="connsiteX726" fmla="*/ 7394575 w 10058400"/>
              <a:gd name="connsiteY726" fmla="*/ 831850 h 6553200"/>
              <a:gd name="connsiteX727" fmla="*/ 7412831 w 10058400"/>
              <a:gd name="connsiteY727" fmla="*/ 830263 h 6553200"/>
              <a:gd name="connsiteX728" fmla="*/ 7430294 w 10058400"/>
              <a:gd name="connsiteY728" fmla="*/ 830263 h 6553200"/>
              <a:gd name="connsiteX729" fmla="*/ 7449344 w 10058400"/>
              <a:gd name="connsiteY729" fmla="*/ 830263 h 6553200"/>
              <a:gd name="connsiteX730" fmla="*/ 7466806 w 10058400"/>
              <a:gd name="connsiteY730" fmla="*/ 832644 h 6553200"/>
              <a:gd name="connsiteX731" fmla="*/ 7541419 w 10058400"/>
              <a:gd name="connsiteY731" fmla="*/ 840582 h 6553200"/>
              <a:gd name="connsiteX732" fmla="*/ 7614444 w 10058400"/>
              <a:gd name="connsiteY732" fmla="*/ 846138 h 6553200"/>
              <a:gd name="connsiteX733" fmla="*/ 7688263 w 10058400"/>
              <a:gd name="connsiteY733" fmla="*/ 850107 h 6553200"/>
              <a:gd name="connsiteX734" fmla="*/ 7761287 w 10058400"/>
              <a:gd name="connsiteY734" fmla="*/ 850107 h 6553200"/>
              <a:gd name="connsiteX735" fmla="*/ 7834313 w 10058400"/>
              <a:gd name="connsiteY735" fmla="*/ 850107 h 6553200"/>
              <a:gd name="connsiteX736" fmla="*/ 7906544 w 10058400"/>
              <a:gd name="connsiteY736" fmla="*/ 846138 h 6553200"/>
              <a:gd name="connsiteX737" fmla="*/ 7980363 w 10058400"/>
              <a:gd name="connsiteY737" fmla="*/ 839788 h 6553200"/>
              <a:gd name="connsiteX738" fmla="*/ 8053387 w 10058400"/>
              <a:gd name="connsiteY738" fmla="*/ 830263 h 6553200"/>
              <a:gd name="connsiteX739" fmla="*/ 8081169 w 10058400"/>
              <a:gd name="connsiteY739" fmla="*/ 827882 h 6553200"/>
              <a:gd name="connsiteX740" fmla="*/ 8109744 w 10058400"/>
              <a:gd name="connsiteY740" fmla="*/ 824707 h 6553200"/>
              <a:gd name="connsiteX741" fmla="*/ 5348288 w 10058400"/>
              <a:gd name="connsiteY741" fmla="*/ 141288 h 6553200"/>
              <a:gd name="connsiteX742" fmla="*/ 5360988 w 10058400"/>
              <a:gd name="connsiteY742" fmla="*/ 142876 h 6553200"/>
              <a:gd name="connsiteX743" fmla="*/ 5374482 w 10058400"/>
              <a:gd name="connsiteY743" fmla="*/ 145257 h 6553200"/>
              <a:gd name="connsiteX744" fmla="*/ 5472113 w 10058400"/>
              <a:gd name="connsiteY744" fmla="*/ 177801 h 6553200"/>
              <a:gd name="connsiteX745" fmla="*/ 5566569 w 10058400"/>
              <a:gd name="connsiteY745" fmla="*/ 211138 h 6553200"/>
              <a:gd name="connsiteX746" fmla="*/ 5660232 w 10058400"/>
              <a:gd name="connsiteY746" fmla="*/ 244476 h 6553200"/>
              <a:gd name="connsiteX747" fmla="*/ 5750719 w 10058400"/>
              <a:gd name="connsiteY747" fmla="*/ 280194 h 6553200"/>
              <a:gd name="connsiteX748" fmla="*/ 5928519 w 10058400"/>
              <a:gd name="connsiteY748" fmla="*/ 350838 h 6553200"/>
              <a:gd name="connsiteX749" fmla="*/ 6099176 w 10058400"/>
              <a:gd name="connsiteY749" fmla="*/ 419894 h 6553200"/>
              <a:gd name="connsiteX750" fmla="*/ 6221413 w 10058400"/>
              <a:gd name="connsiteY750" fmla="*/ 469901 h 6553200"/>
              <a:gd name="connsiteX751" fmla="*/ 6342063 w 10058400"/>
              <a:gd name="connsiteY751" fmla="*/ 515938 h 6553200"/>
              <a:gd name="connsiteX752" fmla="*/ 6457951 w 10058400"/>
              <a:gd name="connsiteY752" fmla="*/ 560388 h 6553200"/>
              <a:gd name="connsiteX753" fmla="*/ 6571457 w 10058400"/>
              <a:gd name="connsiteY753" fmla="*/ 601663 h 6553200"/>
              <a:gd name="connsiteX754" fmla="*/ 6591301 w 10058400"/>
              <a:gd name="connsiteY754" fmla="*/ 609601 h 6553200"/>
              <a:gd name="connsiteX755" fmla="*/ 6610351 w 10058400"/>
              <a:gd name="connsiteY755" fmla="*/ 617538 h 6553200"/>
              <a:gd name="connsiteX756" fmla="*/ 6628607 w 10058400"/>
              <a:gd name="connsiteY756" fmla="*/ 628651 h 6553200"/>
              <a:gd name="connsiteX757" fmla="*/ 6646069 w 10058400"/>
              <a:gd name="connsiteY757" fmla="*/ 638969 h 6553200"/>
              <a:gd name="connsiteX758" fmla="*/ 6661944 w 10058400"/>
              <a:gd name="connsiteY758" fmla="*/ 650876 h 6553200"/>
              <a:gd name="connsiteX759" fmla="*/ 6677819 w 10058400"/>
              <a:gd name="connsiteY759" fmla="*/ 662782 h 6553200"/>
              <a:gd name="connsiteX760" fmla="*/ 6692901 w 10058400"/>
              <a:gd name="connsiteY760" fmla="*/ 676276 h 6553200"/>
              <a:gd name="connsiteX761" fmla="*/ 6707188 w 10058400"/>
              <a:gd name="connsiteY761" fmla="*/ 689769 h 6553200"/>
              <a:gd name="connsiteX762" fmla="*/ 6719094 w 10058400"/>
              <a:gd name="connsiteY762" fmla="*/ 705644 h 6553200"/>
              <a:gd name="connsiteX763" fmla="*/ 6731001 w 10058400"/>
              <a:gd name="connsiteY763" fmla="*/ 719932 h 6553200"/>
              <a:gd name="connsiteX764" fmla="*/ 6743701 w 10058400"/>
              <a:gd name="connsiteY764" fmla="*/ 736601 h 6553200"/>
              <a:gd name="connsiteX765" fmla="*/ 6752432 w 10058400"/>
              <a:gd name="connsiteY765" fmla="*/ 753269 h 6553200"/>
              <a:gd name="connsiteX766" fmla="*/ 6761957 w 10058400"/>
              <a:gd name="connsiteY766" fmla="*/ 769938 h 6553200"/>
              <a:gd name="connsiteX767" fmla="*/ 6769894 w 10058400"/>
              <a:gd name="connsiteY767" fmla="*/ 788194 h 6553200"/>
              <a:gd name="connsiteX768" fmla="*/ 6777832 w 10058400"/>
              <a:gd name="connsiteY768" fmla="*/ 805657 h 6553200"/>
              <a:gd name="connsiteX769" fmla="*/ 6783388 w 10058400"/>
              <a:gd name="connsiteY769" fmla="*/ 824707 h 6553200"/>
              <a:gd name="connsiteX770" fmla="*/ 6788944 w 10058400"/>
              <a:gd name="connsiteY770" fmla="*/ 842963 h 6553200"/>
              <a:gd name="connsiteX771" fmla="*/ 6792913 w 10058400"/>
              <a:gd name="connsiteY771" fmla="*/ 862013 h 6553200"/>
              <a:gd name="connsiteX772" fmla="*/ 6796882 w 10058400"/>
              <a:gd name="connsiteY772" fmla="*/ 880269 h 6553200"/>
              <a:gd name="connsiteX773" fmla="*/ 6798469 w 10058400"/>
              <a:gd name="connsiteY773" fmla="*/ 900113 h 6553200"/>
              <a:gd name="connsiteX774" fmla="*/ 6799263 w 10058400"/>
              <a:gd name="connsiteY774" fmla="*/ 919163 h 6553200"/>
              <a:gd name="connsiteX775" fmla="*/ 6799263 w 10058400"/>
              <a:gd name="connsiteY775" fmla="*/ 939007 h 6553200"/>
              <a:gd name="connsiteX776" fmla="*/ 6798469 w 10058400"/>
              <a:gd name="connsiteY776" fmla="*/ 958851 h 6553200"/>
              <a:gd name="connsiteX777" fmla="*/ 6795294 w 10058400"/>
              <a:gd name="connsiteY777" fmla="*/ 977900 h 6553200"/>
              <a:gd name="connsiteX778" fmla="*/ 6791326 w 10058400"/>
              <a:gd name="connsiteY778" fmla="*/ 997744 h 6553200"/>
              <a:gd name="connsiteX779" fmla="*/ 6787357 w 10058400"/>
              <a:gd name="connsiteY779" fmla="*/ 1017588 h 6553200"/>
              <a:gd name="connsiteX780" fmla="*/ 6781007 w 10058400"/>
              <a:gd name="connsiteY780" fmla="*/ 1036638 h 6553200"/>
              <a:gd name="connsiteX781" fmla="*/ 6773863 w 10058400"/>
              <a:gd name="connsiteY781" fmla="*/ 1054894 h 6553200"/>
              <a:gd name="connsiteX782" fmla="*/ 6765926 w 10058400"/>
              <a:gd name="connsiteY782" fmla="*/ 1073944 h 6553200"/>
              <a:gd name="connsiteX783" fmla="*/ 6755607 w 10058400"/>
              <a:gd name="connsiteY783" fmla="*/ 1092200 h 6553200"/>
              <a:gd name="connsiteX784" fmla="*/ 6744494 w 10058400"/>
              <a:gd name="connsiteY784" fmla="*/ 1111251 h 6553200"/>
              <a:gd name="connsiteX785" fmla="*/ 6732588 w 10058400"/>
              <a:gd name="connsiteY785" fmla="*/ 1128713 h 6553200"/>
              <a:gd name="connsiteX786" fmla="*/ 6707188 w 10058400"/>
              <a:gd name="connsiteY786" fmla="*/ 1166019 h 6553200"/>
              <a:gd name="connsiteX787" fmla="*/ 6680994 w 10058400"/>
              <a:gd name="connsiteY787" fmla="*/ 1204119 h 6553200"/>
              <a:gd name="connsiteX788" fmla="*/ 6655594 w 10058400"/>
              <a:gd name="connsiteY788" fmla="*/ 1243013 h 6553200"/>
              <a:gd name="connsiteX789" fmla="*/ 6630988 w 10058400"/>
              <a:gd name="connsiteY789" fmla="*/ 1284288 h 6553200"/>
              <a:gd name="connsiteX790" fmla="*/ 6608763 w 10058400"/>
              <a:gd name="connsiteY790" fmla="*/ 1325563 h 6553200"/>
              <a:gd name="connsiteX791" fmla="*/ 6585744 w 10058400"/>
              <a:gd name="connsiteY791" fmla="*/ 1368426 h 6553200"/>
              <a:gd name="connsiteX792" fmla="*/ 6564313 w 10058400"/>
              <a:gd name="connsiteY792" fmla="*/ 1412875 h 6553200"/>
              <a:gd name="connsiteX793" fmla="*/ 6544469 w 10058400"/>
              <a:gd name="connsiteY793" fmla="*/ 1456532 h 6553200"/>
              <a:gd name="connsiteX794" fmla="*/ 6526213 w 10058400"/>
              <a:gd name="connsiteY794" fmla="*/ 1500982 h 6553200"/>
              <a:gd name="connsiteX795" fmla="*/ 6510338 w 10058400"/>
              <a:gd name="connsiteY795" fmla="*/ 1543051 h 6553200"/>
              <a:gd name="connsiteX796" fmla="*/ 6495257 w 10058400"/>
              <a:gd name="connsiteY796" fmla="*/ 1585913 h 6553200"/>
              <a:gd name="connsiteX797" fmla="*/ 6481763 w 10058400"/>
              <a:gd name="connsiteY797" fmla="*/ 1628775 h 6553200"/>
              <a:gd name="connsiteX798" fmla="*/ 6471444 w 10058400"/>
              <a:gd name="connsiteY798" fmla="*/ 1670051 h 6553200"/>
              <a:gd name="connsiteX799" fmla="*/ 6460332 w 10058400"/>
              <a:gd name="connsiteY799" fmla="*/ 1711326 h 6553200"/>
              <a:gd name="connsiteX800" fmla="*/ 6452394 w 10058400"/>
              <a:gd name="connsiteY800" fmla="*/ 1752600 h 6553200"/>
              <a:gd name="connsiteX801" fmla="*/ 6446044 w 10058400"/>
              <a:gd name="connsiteY801" fmla="*/ 1793082 h 6553200"/>
              <a:gd name="connsiteX802" fmla="*/ 6440488 w 10058400"/>
              <a:gd name="connsiteY802" fmla="*/ 1832769 h 6553200"/>
              <a:gd name="connsiteX803" fmla="*/ 6434932 w 10058400"/>
              <a:gd name="connsiteY803" fmla="*/ 1872457 h 6553200"/>
              <a:gd name="connsiteX804" fmla="*/ 6432551 w 10058400"/>
              <a:gd name="connsiteY804" fmla="*/ 1911351 h 6553200"/>
              <a:gd name="connsiteX805" fmla="*/ 6430169 w 10058400"/>
              <a:gd name="connsiteY805" fmla="*/ 1948657 h 6553200"/>
              <a:gd name="connsiteX806" fmla="*/ 6430169 w 10058400"/>
              <a:gd name="connsiteY806" fmla="*/ 1985963 h 6553200"/>
              <a:gd name="connsiteX807" fmla="*/ 6430169 w 10058400"/>
              <a:gd name="connsiteY807" fmla="*/ 2023269 h 6553200"/>
              <a:gd name="connsiteX808" fmla="*/ 6430169 w 10058400"/>
              <a:gd name="connsiteY808" fmla="*/ 2059782 h 6553200"/>
              <a:gd name="connsiteX809" fmla="*/ 6432551 w 10058400"/>
              <a:gd name="connsiteY809" fmla="*/ 2095501 h 6553200"/>
              <a:gd name="connsiteX810" fmla="*/ 6434932 w 10058400"/>
              <a:gd name="connsiteY810" fmla="*/ 2130425 h 6553200"/>
              <a:gd name="connsiteX811" fmla="*/ 6438901 w 10058400"/>
              <a:gd name="connsiteY811" fmla="*/ 2163763 h 6553200"/>
              <a:gd name="connsiteX812" fmla="*/ 6448426 w 10058400"/>
              <a:gd name="connsiteY812" fmla="*/ 2230438 h 6553200"/>
              <a:gd name="connsiteX813" fmla="*/ 6459538 w 10058400"/>
              <a:gd name="connsiteY813" fmla="*/ 2293144 h 6553200"/>
              <a:gd name="connsiteX814" fmla="*/ 6473826 w 10058400"/>
              <a:gd name="connsiteY814" fmla="*/ 2351882 h 6553200"/>
              <a:gd name="connsiteX815" fmla="*/ 6488907 w 10058400"/>
              <a:gd name="connsiteY815" fmla="*/ 2406650 h 6553200"/>
              <a:gd name="connsiteX816" fmla="*/ 6504782 w 10058400"/>
              <a:gd name="connsiteY816" fmla="*/ 2456657 h 6553200"/>
              <a:gd name="connsiteX817" fmla="*/ 6522244 w 10058400"/>
              <a:gd name="connsiteY817" fmla="*/ 2505076 h 6553200"/>
              <a:gd name="connsiteX818" fmla="*/ 6538913 w 10058400"/>
              <a:gd name="connsiteY818" fmla="*/ 2546350 h 6553200"/>
              <a:gd name="connsiteX819" fmla="*/ 6546057 w 10058400"/>
              <a:gd name="connsiteY819" fmla="*/ 2563813 h 6553200"/>
              <a:gd name="connsiteX820" fmla="*/ 6551613 w 10058400"/>
              <a:gd name="connsiteY820" fmla="*/ 2581275 h 6553200"/>
              <a:gd name="connsiteX821" fmla="*/ 6556376 w 10058400"/>
              <a:gd name="connsiteY821" fmla="*/ 2599532 h 6553200"/>
              <a:gd name="connsiteX822" fmla="*/ 6560344 w 10058400"/>
              <a:gd name="connsiteY822" fmla="*/ 2616994 h 6553200"/>
              <a:gd name="connsiteX823" fmla="*/ 6564313 w 10058400"/>
              <a:gd name="connsiteY823" fmla="*/ 2636044 h 6553200"/>
              <a:gd name="connsiteX824" fmla="*/ 6567488 w 10058400"/>
              <a:gd name="connsiteY824" fmla="*/ 2653507 h 6553200"/>
              <a:gd name="connsiteX825" fmla="*/ 6568282 w 10058400"/>
              <a:gd name="connsiteY825" fmla="*/ 2671763 h 6553200"/>
              <a:gd name="connsiteX826" fmla="*/ 6569869 w 10058400"/>
              <a:gd name="connsiteY826" fmla="*/ 2689225 h 6553200"/>
              <a:gd name="connsiteX827" fmla="*/ 6569869 w 10058400"/>
              <a:gd name="connsiteY827" fmla="*/ 2707482 h 6553200"/>
              <a:gd name="connsiteX828" fmla="*/ 6569869 w 10058400"/>
              <a:gd name="connsiteY828" fmla="*/ 2726532 h 6553200"/>
              <a:gd name="connsiteX829" fmla="*/ 6568282 w 10058400"/>
              <a:gd name="connsiteY829" fmla="*/ 2743995 h 6553200"/>
              <a:gd name="connsiteX830" fmla="*/ 6565901 w 10058400"/>
              <a:gd name="connsiteY830" fmla="*/ 2762250 h 6553200"/>
              <a:gd name="connsiteX831" fmla="*/ 6563519 w 10058400"/>
              <a:gd name="connsiteY831" fmla="*/ 2781300 h 6553200"/>
              <a:gd name="connsiteX832" fmla="*/ 6559551 w 10058400"/>
              <a:gd name="connsiteY832" fmla="*/ 2798763 h 6553200"/>
              <a:gd name="connsiteX833" fmla="*/ 6555582 w 10058400"/>
              <a:gd name="connsiteY833" fmla="*/ 2817019 h 6553200"/>
              <a:gd name="connsiteX834" fmla="*/ 6550026 w 10058400"/>
              <a:gd name="connsiteY834" fmla="*/ 2834482 h 6553200"/>
              <a:gd name="connsiteX835" fmla="*/ 6536532 w 10058400"/>
              <a:gd name="connsiteY835" fmla="*/ 2874169 h 6553200"/>
              <a:gd name="connsiteX836" fmla="*/ 6524626 w 10058400"/>
              <a:gd name="connsiteY836" fmla="*/ 2916238 h 6553200"/>
              <a:gd name="connsiteX837" fmla="*/ 6515101 w 10058400"/>
              <a:gd name="connsiteY837" fmla="*/ 2958307 h 6553200"/>
              <a:gd name="connsiteX838" fmla="*/ 6504782 w 10058400"/>
              <a:gd name="connsiteY838" fmla="*/ 3002757 h 6553200"/>
              <a:gd name="connsiteX839" fmla="*/ 6499226 w 10058400"/>
              <a:gd name="connsiteY839" fmla="*/ 3032919 h 6553200"/>
              <a:gd name="connsiteX840" fmla="*/ 6493669 w 10058400"/>
              <a:gd name="connsiteY840" fmla="*/ 3063876 h 6553200"/>
              <a:gd name="connsiteX841" fmla="*/ 6489701 w 10058400"/>
              <a:gd name="connsiteY841" fmla="*/ 3094832 h 6553200"/>
              <a:gd name="connsiteX842" fmla="*/ 6487319 w 10058400"/>
              <a:gd name="connsiteY842" fmla="*/ 3124994 h 6553200"/>
              <a:gd name="connsiteX843" fmla="*/ 6484938 w 10058400"/>
              <a:gd name="connsiteY843" fmla="*/ 3154363 h 6553200"/>
              <a:gd name="connsiteX844" fmla="*/ 6483351 w 10058400"/>
              <a:gd name="connsiteY844" fmla="*/ 3183732 h 6553200"/>
              <a:gd name="connsiteX845" fmla="*/ 6483351 w 10058400"/>
              <a:gd name="connsiteY845" fmla="*/ 3244057 h 6553200"/>
              <a:gd name="connsiteX846" fmla="*/ 6485732 w 10058400"/>
              <a:gd name="connsiteY846" fmla="*/ 3301207 h 6553200"/>
              <a:gd name="connsiteX847" fmla="*/ 6491288 w 10058400"/>
              <a:gd name="connsiteY847" fmla="*/ 3359150 h 6553200"/>
              <a:gd name="connsiteX848" fmla="*/ 6499226 w 10058400"/>
              <a:gd name="connsiteY848" fmla="*/ 3414713 h 6553200"/>
              <a:gd name="connsiteX849" fmla="*/ 6511132 w 10058400"/>
              <a:gd name="connsiteY849" fmla="*/ 3469482 h 6553200"/>
              <a:gd name="connsiteX850" fmla="*/ 6524626 w 10058400"/>
              <a:gd name="connsiteY850" fmla="*/ 3522663 h 6553200"/>
              <a:gd name="connsiteX851" fmla="*/ 6540501 w 10058400"/>
              <a:gd name="connsiteY851" fmla="*/ 3575050 h 6553200"/>
              <a:gd name="connsiteX852" fmla="*/ 6559551 w 10058400"/>
              <a:gd name="connsiteY852" fmla="*/ 3625850 h 6553200"/>
              <a:gd name="connsiteX853" fmla="*/ 6580982 w 10058400"/>
              <a:gd name="connsiteY853" fmla="*/ 3675063 h 6553200"/>
              <a:gd name="connsiteX854" fmla="*/ 6603207 w 10058400"/>
              <a:gd name="connsiteY854" fmla="*/ 3721894 h 6553200"/>
              <a:gd name="connsiteX855" fmla="*/ 6627019 w 10058400"/>
              <a:gd name="connsiteY855" fmla="*/ 3767138 h 6553200"/>
              <a:gd name="connsiteX856" fmla="*/ 6654007 w 10058400"/>
              <a:gd name="connsiteY856" fmla="*/ 3810000 h 6553200"/>
              <a:gd name="connsiteX857" fmla="*/ 6683376 w 10058400"/>
              <a:gd name="connsiteY857" fmla="*/ 3851275 h 6553200"/>
              <a:gd name="connsiteX858" fmla="*/ 6734176 w 10058400"/>
              <a:gd name="connsiteY858" fmla="*/ 3922713 h 6553200"/>
              <a:gd name="connsiteX859" fmla="*/ 6859588 w 10058400"/>
              <a:gd name="connsiteY859" fmla="*/ 4102101 h 6553200"/>
              <a:gd name="connsiteX860" fmla="*/ 6938169 w 10058400"/>
              <a:gd name="connsiteY860" fmla="*/ 4210844 h 6553200"/>
              <a:gd name="connsiteX861" fmla="*/ 7020719 w 10058400"/>
              <a:gd name="connsiteY861" fmla="*/ 4324351 h 6553200"/>
              <a:gd name="connsiteX862" fmla="*/ 7102476 w 10058400"/>
              <a:gd name="connsiteY862" fmla="*/ 4435476 h 6553200"/>
              <a:gd name="connsiteX863" fmla="*/ 7178676 w 10058400"/>
              <a:gd name="connsiteY863" fmla="*/ 4535488 h 6553200"/>
              <a:gd name="connsiteX864" fmla="*/ 7195344 w 10058400"/>
              <a:gd name="connsiteY864" fmla="*/ 4559301 h 6553200"/>
              <a:gd name="connsiteX865" fmla="*/ 7208838 w 10058400"/>
              <a:gd name="connsiteY865" fmla="*/ 4582319 h 6553200"/>
              <a:gd name="connsiteX866" fmla="*/ 7222332 w 10058400"/>
              <a:gd name="connsiteY866" fmla="*/ 4606132 h 6553200"/>
              <a:gd name="connsiteX867" fmla="*/ 7231857 w 10058400"/>
              <a:gd name="connsiteY867" fmla="*/ 4629944 h 6553200"/>
              <a:gd name="connsiteX868" fmla="*/ 7239794 w 10058400"/>
              <a:gd name="connsiteY868" fmla="*/ 4652963 h 6553200"/>
              <a:gd name="connsiteX869" fmla="*/ 7245351 w 10058400"/>
              <a:gd name="connsiteY869" fmla="*/ 4676776 h 6553200"/>
              <a:gd name="connsiteX870" fmla="*/ 7249319 w 10058400"/>
              <a:gd name="connsiteY870" fmla="*/ 4700588 h 6553200"/>
              <a:gd name="connsiteX871" fmla="*/ 7250113 w 10058400"/>
              <a:gd name="connsiteY871" fmla="*/ 4724401 h 6553200"/>
              <a:gd name="connsiteX872" fmla="*/ 7250113 w 10058400"/>
              <a:gd name="connsiteY872" fmla="*/ 4747419 h 6553200"/>
              <a:gd name="connsiteX873" fmla="*/ 7247732 w 10058400"/>
              <a:gd name="connsiteY873" fmla="*/ 4771232 h 6553200"/>
              <a:gd name="connsiteX874" fmla="*/ 7243763 w 10058400"/>
              <a:gd name="connsiteY874" fmla="*/ 4794251 h 6553200"/>
              <a:gd name="connsiteX875" fmla="*/ 7236619 w 10058400"/>
              <a:gd name="connsiteY875" fmla="*/ 4816476 h 6553200"/>
              <a:gd name="connsiteX876" fmla="*/ 7228682 w 10058400"/>
              <a:gd name="connsiteY876" fmla="*/ 4837907 h 6553200"/>
              <a:gd name="connsiteX877" fmla="*/ 7219951 w 10058400"/>
              <a:gd name="connsiteY877" fmla="*/ 4860926 h 6553200"/>
              <a:gd name="connsiteX878" fmla="*/ 7208838 w 10058400"/>
              <a:gd name="connsiteY878" fmla="*/ 4880769 h 6553200"/>
              <a:gd name="connsiteX879" fmla="*/ 7195344 w 10058400"/>
              <a:gd name="connsiteY879" fmla="*/ 4902201 h 6553200"/>
              <a:gd name="connsiteX880" fmla="*/ 7181057 w 10058400"/>
              <a:gd name="connsiteY880" fmla="*/ 4920457 h 6553200"/>
              <a:gd name="connsiteX881" fmla="*/ 7163594 w 10058400"/>
              <a:gd name="connsiteY881" fmla="*/ 4941094 h 6553200"/>
              <a:gd name="connsiteX882" fmla="*/ 7146132 w 10058400"/>
              <a:gd name="connsiteY882" fmla="*/ 4957763 h 6553200"/>
              <a:gd name="connsiteX883" fmla="*/ 7126288 w 10058400"/>
              <a:gd name="connsiteY883" fmla="*/ 4975226 h 6553200"/>
              <a:gd name="connsiteX884" fmla="*/ 7106444 w 10058400"/>
              <a:gd name="connsiteY884" fmla="*/ 4992688 h 6553200"/>
              <a:gd name="connsiteX885" fmla="*/ 7083426 w 10058400"/>
              <a:gd name="connsiteY885" fmla="*/ 5007769 h 6553200"/>
              <a:gd name="connsiteX886" fmla="*/ 7059613 w 10058400"/>
              <a:gd name="connsiteY886" fmla="*/ 5022057 h 6553200"/>
              <a:gd name="connsiteX887" fmla="*/ 7034213 w 10058400"/>
              <a:gd name="connsiteY887" fmla="*/ 5035551 h 6553200"/>
              <a:gd name="connsiteX888" fmla="*/ 7008813 w 10058400"/>
              <a:gd name="connsiteY888" fmla="*/ 5047457 h 6553200"/>
              <a:gd name="connsiteX889" fmla="*/ 6981032 w 10058400"/>
              <a:gd name="connsiteY889" fmla="*/ 5057776 h 6553200"/>
              <a:gd name="connsiteX890" fmla="*/ 6951663 w 10058400"/>
              <a:gd name="connsiteY890" fmla="*/ 5067301 h 6553200"/>
              <a:gd name="connsiteX891" fmla="*/ 6922294 w 10058400"/>
              <a:gd name="connsiteY891" fmla="*/ 5075238 h 6553200"/>
              <a:gd name="connsiteX892" fmla="*/ 6889751 w 10058400"/>
              <a:gd name="connsiteY892" fmla="*/ 5082382 h 6553200"/>
              <a:gd name="connsiteX893" fmla="*/ 6858001 w 10058400"/>
              <a:gd name="connsiteY893" fmla="*/ 5086351 h 6553200"/>
              <a:gd name="connsiteX894" fmla="*/ 6824663 w 10058400"/>
              <a:gd name="connsiteY894" fmla="*/ 5090319 h 6553200"/>
              <a:gd name="connsiteX895" fmla="*/ 6791326 w 10058400"/>
              <a:gd name="connsiteY895" fmla="*/ 5091113 h 6553200"/>
              <a:gd name="connsiteX896" fmla="*/ 6756401 w 10058400"/>
              <a:gd name="connsiteY896" fmla="*/ 5091113 h 6553200"/>
              <a:gd name="connsiteX897" fmla="*/ 6723063 w 10058400"/>
              <a:gd name="connsiteY897" fmla="*/ 5088732 h 6553200"/>
              <a:gd name="connsiteX898" fmla="*/ 6689726 w 10058400"/>
              <a:gd name="connsiteY898" fmla="*/ 5082382 h 6553200"/>
              <a:gd name="connsiteX899" fmla="*/ 6657976 w 10058400"/>
              <a:gd name="connsiteY899" fmla="*/ 5072857 h 6553200"/>
              <a:gd name="connsiteX900" fmla="*/ 6626226 w 10058400"/>
              <a:gd name="connsiteY900" fmla="*/ 5062538 h 6553200"/>
              <a:gd name="connsiteX901" fmla="*/ 6595269 w 10058400"/>
              <a:gd name="connsiteY901" fmla="*/ 5049044 h 6553200"/>
              <a:gd name="connsiteX902" fmla="*/ 6564313 w 10058400"/>
              <a:gd name="connsiteY902" fmla="*/ 5033169 h 6553200"/>
              <a:gd name="connsiteX903" fmla="*/ 6534944 w 10058400"/>
              <a:gd name="connsiteY903" fmla="*/ 5014119 h 6553200"/>
              <a:gd name="connsiteX904" fmla="*/ 6507163 w 10058400"/>
              <a:gd name="connsiteY904" fmla="*/ 4994276 h 6553200"/>
              <a:gd name="connsiteX905" fmla="*/ 6479382 w 10058400"/>
              <a:gd name="connsiteY905" fmla="*/ 4972844 h 6553200"/>
              <a:gd name="connsiteX906" fmla="*/ 6452394 w 10058400"/>
              <a:gd name="connsiteY906" fmla="*/ 4947444 h 6553200"/>
              <a:gd name="connsiteX907" fmla="*/ 6426201 w 10058400"/>
              <a:gd name="connsiteY907" fmla="*/ 4922044 h 6553200"/>
              <a:gd name="connsiteX908" fmla="*/ 6400801 w 10058400"/>
              <a:gd name="connsiteY908" fmla="*/ 4895057 h 6553200"/>
              <a:gd name="connsiteX909" fmla="*/ 6376194 w 10058400"/>
              <a:gd name="connsiteY909" fmla="*/ 4865688 h 6553200"/>
              <a:gd name="connsiteX910" fmla="*/ 6352382 w 10058400"/>
              <a:gd name="connsiteY910" fmla="*/ 4835526 h 6553200"/>
              <a:gd name="connsiteX911" fmla="*/ 6330157 w 10058400"/>
              <a:gd name="connsiteY911" fmla="*/ 4802982 h 6553200"/>
              <a:gd name="connsiteX912" fmla="*/ 6307138 w 10058400"/>
              <a:gd name="connsiteY912" fmla="*/ 4771232 h 6553200"/>
              <a:gd name="connsiteX913" fmla="*/ 6285707 w 10058400"/>
              <a:gd name="connsiteY913" fmla="*/ 4736307 h 6553200"/>
              <a:gd name="connsiteX914" fmla="*/ 6265863 w 10058400"/>
              <a:gd name="connsiteY914" fmla="*/ 4702176 h 6553200"/>
              <a:gd name="connsiteX915" fmla="*/ 6246019 w 10058400"/>
              <a:gd name="connsiteY915" fmla="*/ 4667251 h 6553200"/>
              <a:gd name="connsiteX916" fmla="*/ 6226969 w 10058400"/>
              <a:gd name="connsiteY916" fmla="*/ 4629944 h 6553200"/>
              <a:gd name="connsiteX917" fmla="*/ 6209507 w 10058400"/>
              <a:gd name="connsiteY917" fmla="*/ 4592638 h 6553200"/>
              <a:gd name="connsiteX918" fmla="*/ 6192838 w 10058400"/>
              <a:gd name="connsiteY918" fmla="*/ 4555332 h 6553200"/>
              <a:gd name="connsiteX919" fmla="*/ 6176169 w 10058400"/>
              <a:gd name="connsiteY919" fmla="*/ 4518026 h 6553200"/>
              <a:gd name="connsiteX920" fmla="*/ 6161882 w 10058400"/>
              <a:gd name="connsiteY920" fmla="*/ 4479132 h 6553200"/>
              <a:gd name="connsiteX921" fmla="*/ 6146801 w 10058400"/>
              <a:gd name="connsiteY921" fmla="*/ 4440238 h 6553200"/>
              <a:gd name="connsiteX922" fmla="*/ 6134101 w 10058400"/>
              <a:gd name="connsiteY922" fmla="*/ 4402138 h 6553200"/>
              <a:gd name="connsiteX923" fmla="*/ 6120607 w 10058400"/>
              <a:gd name="connsiteY923" fmla="*/ 4363244 h 6553200"/>
              <a:gd name="connsiteX924" fmla="*/ 6109494 w 10058400"/>
              <a:gd name="connsiteY924" fmla="*/ 4325938 h 6553200"/>
              <a:gd name="connsiteX925" fmla="*/ 6099176 w 10058400"/>
              <a:gd name="connsiteY925" fmla="*/ 4287044 h 6553200"/>
              <a:gd name="connsiteX926" fmla="*/ 6088063 w 10058400"/>
              <a:gd name="connsiteY926" fmla="*/ 4249738 h 6553200"/>
              <a:gd name="connsiteX927" fmla="*/ 6080126 w 10058400"/>
              <a:gd name="connsiteY927" fmla="*/ 4212432 h 6553200"/>
              <a:gd name="connsiteX928" fmla="*/ 6062663 w 10058400"/>
              <a:gd name="connsiteY928" fmla="*/ 4118769 h 6553200"/>
              <a:gd name="connsiteX929" fmla="*/ 6044407 w 10058400"/>
              <a:gd name="connsiteY929" fmla="*/ 4010026 h 6553200"/>
              <a:gd name="connsiteX930" fmla="*/ 6036469 w 10058400"/>
              <a:gd name="connsiteY930" fmla="*/ 3948113 h 6553200"/>
              <a:gd name="connsiteX931" fmla="*/ 6028532 w 10058400"/>
              <a:gd name="connsiteY931" fmla="*/ 3884613 h 6553200"/>
              <a:gd name="connsiteX932" fmla="*/ 6019007 w 10058400"/>
              <a:gd name="connsiteY932" fmla="*/ 3814763 h 6553200"/>
              <a:gd name="connsiteX933" fmla="*/ 6012657 w 10058400"/>
              <a:gd name="connsiteY933" fmla="*/ 3742532 h 6553200"/>
              <a:gd name="connsiteX934" fmla="*/ 6005513 w 10058400"/>
              <a:gd name="connsiteY934" fmla="*/ 3667125 h 6553200"/>
              <a:gd name="connsiteX935" fmla="*/ 5999163 w 10058400"/>
              <a:gd name="connsiteY935" fmla="*/ 3585369 h 6553200"/>
              <a:gd name="connsiteX936" fmla="*/ 5993607 w 10058400"/>
              <a:gd name="connsiteY936" fmla="*/ 3502819 h 6553200"/>
              <a:gd name="connsiteX937" fmla="*/ 5988051 w 10058400"/>
              <a:gd name="connsiteY937" fmla="*/ 3414713 h 6553200"/>
              <a:gd name="connsiteX938" fmla="*/ 5985669 w 10058400"/>
              <a:gd name="connsiteY938" fmla="*/ 3324225 h 6553200"/>
              <a:gd name="connsiteX939" fmla="*/ 5983288 w 10058400"/>
              <a:gd name="connsiteY939" fmla="*/ 3229769 h 6553200"/>
              <a:gd name="connsiteX940" fmla="*/ 5983288 w 10058400"/>
              <a:gd name="connsiteY940" fmla="*/ 3130550 h 6553200"/>
              <a:gd name="connsiteX941" fmla="*/ 5983288 w 10058400"/>
              <a:gd name="connsiteY941" fmla="*/ 3028950 h 6553200"/>
              <a:gd name="connsiteX942" fmla="*/ 5985669 w 10058400"/>
              <a:gd name="connsiteY942" fmla="*/ 2959895 h 6553200"/>
              <a:gd name="connsiteX943" fmla="*/ 5987257 w 10058400"/>
              <a:gd name="connsiteY943" fmla="*/ 2894807 h 6553200"/>
              <a:gd name="connsiteX944" fmla="*/ 5991226 w 10058400"/>
              <a:gd name="connsiteY944" fmla="*/ 2778125 h 6553200"/>
              <a:gd name="connsiteX945" fmla="*/ 5997576 w 10058400"/>
              <a:gd name="connsiteY945" fmla="*/ 2658269 h 6553200"/>
              <a:gd name="connsiteX946" fmla="*/ 6003132 w 10058400"/>
              <a:gd name="connsiteY946" fmla="*/ 2575719 h 6553200"/>
              <a:gd name="connsiteX947" fmla="*/ 6004719 w 10058400"/>
              <a:gd name="connsiteY947" fmla="*/ 2493169 h 6553200"/>
              <a:gd name="connsiteX948" fmla="*/ 6005513 w 10058400"/>
              <a:gd name="connsiteY948" fmla="*/ 2411413 h 6553200"/>
              <a:gd name="connsiteX949" fmla="*/ 6004719 w 10058400"/>
              <a:gd name="connsiteY949" fmla="*/ 2328863 h 6553200"/>
              <a:gd name="connsiteX950" fmla="*/ 6001544 w 10058400"/>
              <a:gd name="connsiteY950" fmla="*/ 2247900 h 6553200"/>
              <a:gd name="connsiteX951" fmla="*/ 5995988 w 10058400"/>
              <a:gd name="connsiteY951" fmla="*/ 2166144 h 6553200"/>
              <a:gd name="connsiteX952" fmla="*/ 5989638 w 10058400"/>
              <a:gd name="connsiteY952" fmla="*/ 2085182 h 6553200"/>
              <a:gd name="connsiteX953" fmla="*/ 5981701 w 10058400"/>
              <a:gd name="connsiteY953" fmla="*/ 2003426 h 6553200"/>
              <a:gd name="connsiteX954" fmla="*/ 5971382 w 10058400"/>
              <a:gd name="connsiteY954" fmla="*/ 1923257 h 6553200"/>
              <a:gd name="connsiteX955" fmla="*/ 5958682 w 10058400"/>
              <a:gd name="connsiteY955" fmla="*/ 1843088 h 6553200"/>
              <a:gd name="connsiteX956" fmla="*/ 5945982 w 10058400"/>
              <a:gd name="connsiteY956" fmla="*/ 1764507 h 6553200"/>
              <a:gd name="connsiteX957" fmla="*/ 5929313 w 10058400"/>
              <a:gd name="connsiteY957" fmla="*/ 1684338 h 6553200"/>
              <a:gd name="connsiteX958" fmla="*/ 5912644 w 10058400"/>
              <a:gd name="connsiteY958" fmla="*/ 1605757 h 6553200"/>
              <a:gd name="connsiteX959" fmla="*/ 5893594 w 10058400"/>
              <a:gd name="connsiteY959" fmla="*/ 1528763 h 6553200"/>
              <a:gd name="connsiteX960" fmla="*/ 5873751 w 10058400"/>
              <a:gd name="connsiteY960" fmla="*/ 1450976 h 6553200"/>
              <a:gd name="connsiteX961" fmla="*/ 5850732 w 10058400"/>
              <a:gd name="connsiteY961" fmla="*/ 1375569 h 6553200"/>
              <a:gd name="connsiteX962" fmla="*/ 5826919 w 10058400"/>
              <a:gd name="connsiteY962" fmla="*/ 1299369 h 6553200"/>
              <a:gd name="connsiteX963" fmla="*/ 5801519 w 10058400"/>
              <a:gd name="connsiteY963" fmla="*/ 1223169 h 6553200"/>
              <a:gd name="connsiteX964" fmla="*/ 5774532 w 10058400"/>
              <a:gd name="connsiteY964" fmla="*/ 1148557 h 6553200"/>
              <a:gd name="connsiteX965" fmla="*/ 5746751 w 10058400"/>
              <a:gd name="connsiteY965" fmla="*/ 1074738 h 6553200"/>
              <a:gd name="connsiteX966" fmla="*/ 5716588 w 10058400"/>
              <a:gd name="connsiteY966" fmla="*/ 1001713 h 6553200"/>
              <a:gd name="connsiteX967" fmla="*/ 5685632 w 10058400"/>
              <a:gd name="connsiteY967" fmla="*/ 931069 h 6553200"/>
              <a:gd name="connsiteX968" fmla="*/ 5652294 w 10058400"/>
              <a:gd name="connsiteY968" fmla="*/ 858838 h 6553200"/>
              <a:gd name="connsiteX969" fmla="*/ 5617369 w 10058400"/>
              <a:gd name="connsiteY969" fmla="*/ 789782 h 6553200"/>
              <a:gd name="connsiteX970" fmla="*/ 5581651 w 10058400"/>
              <a:gd name="connsiteY970" fmla="*/ 719932 h 6553200"/>
              <a:gd name="connsiteX971" fmla="*/ 5544344 w 10058400"/>
              <a:gd name="connsiteY971" fmla="*/ 652463 h 6553200"/>
              <a:gd name="connsiteX972" fmla="*/ 5505451 w 10058400"/>
              <a:gd name="connsiteY972" fmla="*/ 585788 h 6553200"/>
              <a:gd name="connsiteX973" fmla="*/ 5464176 w 10058400"/>
              <a:gd name="connsiteY973" fmla="*/ 519113 h 6553200"/>
              <a:gd name="connsiteX974" fmla="*/ 5422901 w 10058400"/>
              <a:gd name="connsiteY974" fmla="*/ 454819 h 6553200"/>
              <a:gd name="connsiteX975" fmla="*/ 5380038 w 10058400"/>
              <a:gd name="connsiteY975" fmla="*/ 390526 h 6553200"/>
              <a:gd name="connsiteX976" fmla="*/ 5334794 w 10058400"/>
              <a:gd name="connsiteY976" fmla="*/ 327819 h 6553200"/>
              <a:gd name="connsiteX977" fmla="*/ 5289551 w 10058400"/>
              <a:gd name="connsiteY977" fmla="*/ 266701 h 6553200"/>
              <a:gd name="connsiteX978" fmla="*/ 5281613 w 10058400"/>
              <a:gd name="connsiteY978" fmla="*/ 256382 h 6553200"/>
              <a:gd name="connsiteX979" fmla="*/ 5276057 w 10058400"/>
              <a:gd name="connsiteY979" fmla="*/ 244476 h 6553200"/>
              <a:gd name="connsiteX980" fmla="*/ 5273676 w 10058400"/>
              <a:gd name="connsiteY980" fmla="*/ 231776 h 6553200"/>
              <a:gd name="connsiteX981" fmla="*/ 5272088 w 10058400"/>
              <a:gd name="connsiteY981" fmla="*/ 219869 h 6553200"/>
              <a:gd name="connsiteX982" fmla="*/ 5273676 w 10058400"/>
              <a:gd name="connsiteY982" fmla="*/ 207963 h 6553200"/>
              <a:gd name="connsiteX983" fmla="*/ 5276057 w 10058400"/>
              <a:gd name="connsiteY983" fmla="*/ 196057 h 6553200"/>
              <a:gd name="connsiteX984" fmla="*/ 5281613 w 10058400"/>
              <a:gd name="connsiteY984" fmla="*/ 185738 h 6553200"/>
              <a:gd name="connsiteX985" fmla="*/ 5286376 w 10058400"/>
              <a:gd name="connsiteY985" fmla="*/ 174626 h 6553200"/>
              <a:gd name="connsiteX986" fmla="*/ 5294313 w 10058400"/>
              <a:gd name="connsiteY986" fmla="*/ 165101 h 6553200"/>
              <a:gd name="connsiteX987" fmla="*/ 5303044 w 10058400"/>
              <a:gd name="connsiteY987" fmla="*/ 157163 h 6553200"/>
              <a:gd name="connsiteX988" fmla="*/ 5313363 w 10058400"/>
              <a:gd name="connsiteY988" fmla="*/ 150813 h 6553200"/>
              <a:gd name="connsiteX989" fmla="*/ 5323682 w 10058400"/>
              <a:gd name="connsiteY989" fmla="*/ 146844 h 6553200"/>
              <a:gd name="connsiteX990" fmla="*/ 5336382 w 10058400"/>
              <a:gd name="connsiteY990" fmla="*/ 142876 h 6553200"/>
              <a:gd name="connsiteX991" fmla="*/ 4365823 w 10058400"/>
              <a:gd name="connsiteY991" fmla="*/ 0 h 6553200"/>
              <a:gd name="connsiteX992" fmla="*/ 4395981 w 10058400"/>
              <a:gd name="connsiteY992" fmla="*/ 1588 h 6553200"/>
              <a:gd name="connsiteX993" fmla="*/ 4425346 w 10058400"/>
              <a:gd name="connsiteY993" fmla="*/ 2381 h 6553200"/>
              <a:gd name="connsiteX994" fmla="*/ 4456298 w 10058400"/>
              <a:gd name="connsiteY994" fmla="*/ 5556 h 6553200"/>
              <a:gd name="connsiteX995" fmla="*/ 4487250 w 10058400"/>
              <a:gd name="connsiteY995" fmla="*/ 9525 h 6553200"/>
              <a:gd name="connsiteX996" fmla="*/ 4516615 w 10058400"/>
              <a:gd name="connsiteY996" fmla="*/ 13494 h 6553200"/>
              <a:gd name="connsiteX997" fmla="*/ 4545980 w 10058400"/>
              <a:gd name="connsiteY997" fmla="*/ 19050 h 6553200"/>
              <a:gd name="connsiteX998" fmla="*/ 4575345 w 10058400"/>
              <a:gd name="connsiteY998" fmla="*/ 25400 h 6553200"/>
              <a:gd name="connsiteX999" fmla="*/ 4604709 w 10058400"/>
              <a:gd name="connsiteY999" fmla="*/ 33338 h 6553200"/>
              <a:gd name="connsiteX1000" fmla="*/ 4634074 w 10058400"/>
              <a:gd name="connsiteY1000" fmla="*/ 41275 h 6553200"/>
              <a:gd name="connsiteX1001" fmla="*/ 4661851 w 10058400"/>
              <a:gd name="connsiteY1001" fmla="*/ 49213 h 6553200"/>
              <a:gd name="connsiteX1002" fmla="*/ 4689629 w 10058400"/>
              <a:gd name="connsiteY1002" fmla="*/ 60325 h 6553200"/>
              <a:gd name="connsiteX1003" fmla="*/ 4717406 w 10058400"/>
              <a:gd name="connsiteY1003" fmla="*/ 70644 h 6553200"/>
              <a:gd name="connsiteX1004" fmla="*/ 4745977 w 10058400"/>
              <a:gd name="connsiteY1004" fmla="*/ 81756 h 6553200"/>
              <a:gd name="connsiteX1005" fmla="*/ 4772168 w 10058400"/>
              <a:gd name="connsiteY1005" fmla="*/ 94456 h 6553200"/>
              <a:gd name="connsiteX1006" fmla="*/ 4800739 w 10058400"/>
              <a:gd name="connsiteY1006" fmla="*/ 107950 h 6553200"/>
              <a:gd name="connsiteX1007" fmla="*/ 4826135 w 10058400"/>
              <a:gd name="connsiteY1007" fmla="*/ 121444 h 6553200"/>
              <a:gd name="connsiteX1008" fmla="*/ 4852325 w 10058400"/>
              <a:gd name="connsiteY1008" fmla="*/ 135731 h 6553200"/>
              <a:gd name="connsiteX1009" fmla="*/ 4877722 w 10058400"/>
              <a:gd name="connsiteY1009" fmla="*/ 152400 h 6553200"/>
              <a:gd name="connsiteX1010" fmla="*/ 4903119 w 10058400"/>
              <a:gd name="connsiteY1010" fmla="*/ 169069 h 6553200"/>
              <a:gd name="connsiteX1011" fmla="*/ 4926928 w 10058400"/>
              <a:gd name="connsiteY1011" fmla="*/ 185738 h 6553200"/>
              <a:gd name="connsiteX1012" fmla="*/ 4951531 w 10058400"/>
              <a:gd name="connsiteY1012" fmla="*/ 203994 h 6553200"/>
              <a:gd name="connsiteX1013" fmla="*/ 4975340 w 10058400"/>
              <a:gd name="connsiteY1013" fmla="*/ 223044 h 6553200"/>
              <a:gd name="connsiteX1014" fmla="*/ 4997562 w 10058400"/>
              <a:gd name="connsiteY1014" fmla="*/ 242888 h 6553200"/>
              <a:gd name="connsiteX1015" fmla="*/ 5020577 w 10058400"/>
              <a:gd name="connsiteY1015" fmla="*/ 262731 h 6553200"/>
              <a:gd name="connsiteX1016" fmla="*/ 5042006 w 10058400"/>
              <a:gd name="connsiteY1016" fmla="*/ 284163 h 6553200"/>
              <a:gd name="connsiteX1017" fmla="*/ 5063434 w 10058400"/>
              <a:gd name="connsiteY1017" fmla="*/ 305594 h 6553200"/>
              <a:gd name="connsiteX1018" fmla="*/ 5084862 w 10058400"/>
              <a:gd name="connsiteY1018" fmla="*/ 327819 h 6553200"/>
              <a:gd name="connsiteX1019" fmla="*/ 5104704 w 10058400"/>
              <a:gd name="connsiteY1019" fmla="*/ 350838 h 6553200"/>
              <a:gd name="connsiteX1020" fmla="*/ 5122957 w 10058400"/>
              <a:gd name="connsiteY1020" fmla="*/ 374650 h 6553200"/>
              <a:gd name="connsiteX1021" fmla="*/ 5157878 w 10058400"/>
              <a:gd name="connsiteY1021" fmla="*/ 419894 h 6553200"/>
              <a:gd name="connsiteX1022" fmla="*/ 5192798 w 10058400"/>
              <a:gd name="connsiteY1022" fmla="*/ 466725 h 6553200"/>
              <a:gd name="connsiteX1023" fmla="*/ 5226131 w 10058400"/>
              <a:gd name="connsiteY1023" fmla="*/ 513556 h 6553200"/>
              <a:gd name="connsiteX1024" fmla="*/ 5257876 w 10058400"/>
              <a:gd name="connsiteY1024" fmla="*/ 561181 h 6553200"/>
              <a:gd name="connsiteX1025" fmla="*/ 5288828 w 10058400"/>
              <a:gd name="connsiteY1025" fmla="*/ 609600 h 6553200"/>
              <a:gd name="connsiteX1026" fmla="*/ 5318987 w 10058400"/>
              <a:gd name="connsiteY1026" fmla="*/ 658813 h 6553200"/>
              <a:gd name="connsiteX1027" fmla="*/ 5349939 w 10058400"/>
              <a:gd name="connsiteY1027" fmla="*/ 708025 h 6553200"/>
              <a:gd name="connsiteX1028" fmla="*/ 5377716 w 10058400"/>
              <a:gd name="connsiteY1028" fmla="*/ 758825 h 6553200"/>
              <a:gd name="connsiteX1029" fmla="*/ 5406287 w 10058400"/>
              <a:gd name="connsiteY1029" fmla="*/ 809625 h 6553200"/>
              <a:gd name="connsiteX1030" fmla="*/ 5434065 w 10058400"/>
              <a:gd name="connsiteY1030" fmla="*/ 862013 h 6553200"/>
              <a:gd name="connsiteX1031" fmla="*/ 5461049 w 10058400"/>
              <a:gd name="connsiteY1031" fmla="*/ 913606 h 6553200"/>
              <a:gd name="connsiteX1032" fmla="*/ 5485652 w 10058400"/>
              <a:gd name="connsiteY1032" fmla="*/ 966788 h 6553200"/>
              <a:gd name="connsiteX1033" fmla="*/ 5510254 w 10058400"/>
              <a:gd name="connsiteY1033" fmla="*/ 1020763 h 6553200"/>
              <a:gd name="connsiteX1034" fmla="*/ 5534064 w 10058400"/>
              <a:gd name="connsiteY1034" fmla="*/ 1074738 h 6553200"/>
              <a:gd name="connsiteX1035" fmla="*/ 5557079 w 10058400"/>
              <a:gd name="connsiteY1035" fmla="*/ 1129506 h 6553200"/>
              <a:gd name="connsiteX1036" fmla="*/ 5577714 w 10058400"/>
              <a:gd name="connsiteY1036" fmla="*/ 1184275 h 6553200"/>
              <a:gd name="connsiteX1037" fmla="*/ 5599142 w 10058400"/>
              <a:gd name="connsiteY1037" fmla="*/ 1239044 h 6553200"/>
              <a:gd name="connsiteX1038" fmla="*/ 5619777 w 10058400"/>
              <a:gd name="connsiteY1038" fmla="*/ 1295400 h 6553200"/>
              <a:gd name="connsiteX1039" fmla="*/ 5638031 w 10058400"/>
              <a:gd name="connsiteY1039" fmla="*/ 1352550 h 6553200"/>
              <a:gd name="connsiteX1040" fmla="*/ 5657078 w 10058400"/>
              <a:gd name="connsiteY1040" fmla="*/ 1409700 h 6553200"/>
              <a:gd name="connsiteX1041" fmla="*/ 5672951 w 10058400"/>
              <a:gd name="connsiteY1041" fmla="*/ 1467644 h 6553200"/>
              <a:gd name="connsiteX1042" fmla="*/ 5690411 w 10058400"/>
              <a:gd name="connsiteY1042" fmla="*/ 1524794 h 6553200"/>
              <a:gd name="connsiteX1043" fmla="*/ 5704697 w 10058400"/>
              <a:gd name="connsiteY1043" fmla="*/ 1581944 h 6553200"/>
              <a:gd name="connsiteX1044" fmla="*/ 5718189 w 10058400"/>
              <a:gd name="connsiteY1044" fmla="*/ 1640681 h 6553200"/>
              <a:gd name="connsiteX1045" fmla="*/ 5731680 w 10058400"/>
              <a:gd name="connsiteY1045" fmla="*/ 1701006 h 6553200"/>
              <a:gd name="connsiteX1046" fmla="*/ 5743585 w 10058400"/>
              <a:gd name="connsiteY1046" fmla="*/ 1759744 h 6553200"/>
              <a:gd name="connsiteX1047" fmla="*/ 5755490 w 10058400"/>
              <a:gd name="connsiteY1047" fmla="*/ 1819275 h 6553200"/>
              <a:gd name="connsiteX1048" fmla="*/ 5765013 w 10058400"/>
              <a:gd name="connsiteY1048" fmla="*/ 1878013 h 6553200"/>
              <a:gd name="connsiteX1049" fmla="*/ 5773743 w 10058400"/>
              <a:gd name="connsiteY1049" fmla="*/ 1939132 h 6553200"/>
              <a:gd name="connsiteX1050" fmla="*/ 5782474 w 10058400"/>
              <a:gd name="connsiteY1050" fmla="*/ 1999457 h 6553200"/>
              <a:gd name="connsiteX1051" fmla="*/ 5788823 w 10058400"/>
              <a:gd name="connsiteY1051" fmla="*/ 2059781 h 6553200"/>
              <a:gd name="connsiteX1052" fmla="*/ 5795172 w 10058400"/>
              <a:gd name="connsiteY1052" fmla="*/ 2120900 h 6553200"/>
              <a:gd name="connsiteX1053" fmla="*/ 5795172 w 10058400"/>
              <a:gd name="connsiteY1053" fmla="*/ 2132806 h 6553200"/>
              <a:gd name="connsiteX1054" fmla="*/ 5794378 w 10058400"/>
              <a:gd name="connsiteY1054" fmla="*/ 2143919 h 6553200"/>
              <a:gd name="connsiteX1055" fmla="*/ 5791204 w 10058400"/>
              <a:gd name="connsiteY1055" fmla="*/ 2152650 h 6553200"/>
              <a:gd name="connsiteX1056" fmla="*/ 5786442 w 10058400"/>
              <a:gd name="connsiteY1056" fmla="*/ 2163762 h 6553200"/>
              <a:gd name="connsiteX1057" fmla="*/ 5780886 w 10058400"/>
              <a:gd name="connsiteY1057" fmla="*/ 2171700 h 6553200"/>
              <a:gd name="connsiteX1058" fmla="*/ 5773743 w 10058400"/>
              <a:gd name="connsiteY1058" fmla="*/ 2179638 h 6553200"/>
              <a:gd name="connsiteX1059" fmla="*/ 5767394 w 10058400"/>
              <a:gd name="connsiteY1059" fmla="*/ 2185988 h 6553200"/>
              <a:gd name="connsiteX1060" fmla="*/ 5757871 w 10058400"/>
              <a:gd name="connsiteY1060" fmla="*/ 2191544 h 6553200"/>
              <a:gd name="connsiteX1061" fmla="*/ 5749934 w 10058400"/>
              <a:gd name="connsiteY1061" fmla="*/ 2195513 h 6553200"/>
              <a:gd name="connsiteX1062" fmla="*/ 5739617 w 10058400"/>
              <a:gd name="connsiteY1062" fmla="*/ 2199481 h 6553200"/>
              <a:gd name="connsiteX1063" fmla="*/ 5730093 w 10058400"/>
              <a:gd name="connsiteY1063" fmla="*/ 2201069 h 6553200"/>
              <a:gd name="connsiteX1064" fmla="*/ 5719776 w 10058400"/>
              <a:gd name="connsiteY1064" fmla="*/ 2202656 h 6553200"/>
              <a:gd name="connsiteX1065" fmla="*/ 5710252 w 10058400"/>
              <a:gd name="connsiteY1065" fmla="*/ 2201069 h 6553200"/>
              <a:gd name="connsiteX1066" fmla="*/ 5699141 w 10058400"/>
              <a:gd name="connsiteY1066" fmla="*/ 2197894 h 6553200"/>
              <a:gd name="connsiteX1067" fmla="*/ 5688824 w 10058400"/>
              <a:gd name="connsiteY1067" fmla="*/ 2193925 h 6553200"/>
              <a:gd name="connsiteX1068" fmla="*/ 5679300 w 10058400"/>
              <a:gd name="connsiteY1068" fmla="*/ 2189163 h 6553200"/>
              <a:gd name="connsiteX1069" fmla="*/ 5677713 w 10058400"/>
              <a:gd name="connsiteY1069" fmla="*/ 2187575 h 6553200"/>
              <a:gd name="connsiteX1070" fmla="*/ 5645967 w 10058400"/>
              <a:gd name="connsiteY1070" fmla="*/ 2167731 h 6553200"/>
              <a:gd name="connsiteX1071" fmla="*/ 5614221 w 10058400"/>
              <a:gd name="connsiteY1071" fmla="*/ 2148681 h 6553200"/>
              <a:gd name="connsiteX1072" fmla="*/ 5580889 w 10058400"/>
              <a:gd name="connsiteY1072" fmla="*/ 2134394 h 6553200"/>
              <a:gd name="connsiteX1073" fmla="*/ 5545968 w 10058400"/>
              <a:gd name="connsiteY1073" fmla="*/ 2120900 h 6553200"/>
              <a:gd name="connsiteX1074" fmla="*/ 5511048 w 10058400"/>
              <a:gd name="connsiteY1074" fmla="*/ 2110581 h 6553200"/>
              <a:gd name="connsiteX1075" fmla="*/ 5475334 w 10058400"/>
              <a:gd name="connsiteY1075" fmla="*/ 2101056 h 6553200"/>
              <a:gd name="connsiteX1076" fmla="*/ 5440414 w 10058400"/>
              <a:gd name="connsiteY1076" fmla="*/ 2095500 h 6553200"/>
              <a:gd name="connsiteX1077" fmla="*/ 5404700 w 10058400"/>
              <a:gd name="connsiteY1077" fmla="*/ 2091531 h 6553200"/>
              <a:gd name="connsiteX1078" fmla="*/ 5367399 w 10058400"/>
              <a:gd name="connsiteY1078" fmla="*/ 2089944 h 6553200"/>
              <a:gd name="connsiteX1079" fmla="*/ 5331685 w 10058400"/>
              <a:gd name="connsiteY1079" fmla="*/ 2089944 h 6553200"/>
              <a:gd name="connsiteX1080" fmla="*/ 5295178 w 10058400"/>
              <a:gd name="connsiteY1080" fmla="*/ 2093913 h 6553200"/>
              <a:gd name="connsiteX1081" fmla="*/ 5259464 w 10058400"/>
              <a:gd name="connsiteY1081" fmla="*/ 2099469 h 6553200"/>
              <a:gd name="connsiteX1082" fmla="*/ 5222956 w 10058400"/>
              <a:gd name="connsiteY1082" fmla="*/ 2107406 h 6553200"/>
              <a:gd name="connsiteX1083" fmla="*/ 5187242 w 10058400"/>
              <a:gd name="connsiteY1083" fmla="*/ 2118519 h 6553200"/>
              <a:gd name="connsiteX1084" fmla="*/ 5151528 w 10058400"/>
              <a:gd name="connsiteY1084" fmla="*/ 2130425 h 6553200"/>
              <a:gd name="connsiteX1085" fmla="*/ 5116608 w 10058400"/>
              <a:gd name="connsiteY1085" fmla="*/ 2146300 h 6553200"/>
              <a:gd name="connsiteX1086" fmla="*/ 5107084 w 10058400"/>
              <a:gd name="connsiteY1086" fmla="*/ 2150269 h 6553200"/>
              <a:gd name="connsiteX1087" fmla="*/ 5099148 w 10058400"/>
              <a:gd name="connsiteY1087" fmla="*/ 2156619 h 6553200"/>
              <a:gd name="connsiteX1088" fmla="*/ 5091212 w 10058400"/>
              <a:gd name="connsiteY1088" fmla="*/ 2162175 h 6553200"/>
              <a:gd name="connsiteX1089" fmla="*/ 5084862 w 10058400"/>
              <a:gd name="connsiteY1089" fmla="*/ 2169319 h 6553200"/>
              <a:gd name="connsiteX1090" fmla="*/ 5079307 w 10058400"/>
              <a:gd name="connsiteY1090" fmla="*/ 2177256 h 6553200"/>
              <a:gd name="connsiteX1091" fmla="*/ 5073751 w 10058400"/>
              <a:gd name="connsiteY1091" fmla="*/ 2185194 h 6553200"/>
              <a:gd name="connsiteX1092" fmla="*/ 5069783 w 10058400"/>
              <a:gd name="connsiteY1092" fmla="*/ 2193131 h 6553200"/>
              <a:gd name="connsiteX1093" fmla="*/ 5065815 w 10058400"/>
              <a:gd name="connsiteY1093" fmla="*/ 2202656 h 6553200"/>
              <a:gd name="connsiteX1094" fmla="*/ 5063434 w 10058400"/>
              <a:gd name="connsiteY1094" fmla="*/ 2210594 h 6553200"/>
              <a:gd name="connsiteX1095" fmla="*/ 5060260 w 10058400"/>
              <a:gd name="connsiteY1095" fmla="*/ 2219325 h 6553200"/>
              <a:gd name="connsiteX1096" fmla="*/ 5060260 w 10058400"/>
              <a:gd name="connsiteY1096" fmla="*/ 2228850 h 6553200"/>
              <a:gd name="connsiteX1097" fmla="*/ 5060260 w 10058400"/>
              <a:gd name="connsiteY1097" fmla="*/ 2238375 h 6553200"/>
              <a:gd name="connsiteX1098" fmla="*/ 5060260 w 10058400"/>
              <a:gd name="connsiteY1098" fmla="*/ 2248694 h 6553200"/>
              <a:gd name="connsiteX1099" fmla="*/ 5063434 w 10058400"/>
              <a:gd name="connsiteY1099" fmla="*/ 2258219 h 6553200"/>
              <a:gd name="connsiteX1100" fmla="*/ 5065815 w 10058400"/>
              <a:gd name="connsiteY1100" fmla="*/ 2267744 h 6553200"/>
              <a:gd name="connsiteX1101" fmla="*/ 5069783 w 10058400"/>
              <a:gd name="connsiteY1101" fmla="*/ 2277269 h 6553200"/>
              <a:gd name="connsiteX1102" fmla="*/ 5073751 w 10058400"/>
              <a:gd name="connsiteY1102" fmla="*/ 2285207 h 6553200"/>
              <a:gd name="connsiteX1103" fmla="*/ 5079307 w 10058400"/>
              <a:gd name="connsiteY1103" fmla="*/ 2293937 h 6553200"/>
              <a:gd name="connsiteX1104" fmla="*/ 5085656 w 10058400"/>
              <a:gd name="connsiteY1104" fmla="*/ 2301082 h 6553200"/>
              <a:gd name="connsiteX1105" fmla="*/ 5092799 w 10058400"/>
              <a:gd name="connsiteY1105" fmla="*/ 2307431 h 6553200"/>
              <a:gd name="connsiteX1106" fmla="*/ 5100735 w 10058400"/>
              <a:gd name="connsiteY1106" fmla="*/ 2314576 h 6553200"/>
              <a:gd name="connsiteX1107" fmla="*/ 5108672 w 10058400"/>
              <a:gd name="connsiteY1107" fmla="*/ 2319338 h 6553200"/>
              <a:gd name="connsiteX1108" fmla="*/ 5116608 w 10058400"/>
              <a:gd name="connsiteY1108" fmla="*/ 2323306 h 6553200"/>
              <a:gd name="connsiteX1109" fmla="*/ 5124545 w 10058400"/>
              <a:gd name="connsiteY1109" fmla="*/ 2327275 h 6553200"/>
              <a:gd name="connsiteX1110" fmla="*/ 5134068 w 10058400"/>
              <a:gd name="connsiteY1110" fmla="*/ 2330450 h 6553200"/>
              <a:gd name="connsiteX1111" fmla="*/ 5143592 w 10058400"/>
              <a:gd name="connsiteY1111" fmla="*/ 2332038 h 6553200"/>
              <a:gd name="connsiteX1112" fmla="*/ 5152322 w 10058400"/>
              <a:gd name="connsiteY1112" fmla="*/ 2332831 h 6553200"/>
              <a:gd name="connsiteX1113" fmla="*/ 5161846 w 10058400"/>
              <a:gd name="connsiteY1113" fmla="*/ 2332831 h 6553200"/>
              <a:gd name="connsiteX1114" fmla="*/ 5171369 w 10058400"/>
              <a:gd name="connsiteY1114" fmla="*/ 2332038 h 6553200"/>
              <a:gd name="connsiteX1115" fmla="*/ 5181687 w 10058400"/>
              <a:gd name="connsiteY1115" fmla="*/ 2330450 h 6553200"/>
              <a:gd name="connsiteX1116" fmla="*/ 5191210 w 10058400"/>
              <a:gd name="connsiteY1116" fmla="*/ 2327275 h 6553200"/>
              <a:gd name="connsiteX1117" fmla="*/ 5200734 w 10058400"/>
              <a:gd name="connsiteY1117" fmla="*/ 2323306 h 6553200"/>
              <a:gd name="connsiteX1118" fmla="*/ 5222956 w 10058400"/>
              <a:gd name="connsiteY1118" fmla="*/ 2312988 h 6553200"/>
              <a:gd name="connsiteX1119" fmla="*/ 5245972 w 10058400"/>
              <a:gd name="connsiteY1119" fmla="*/ 2305050 h 6553200"/>
              <a:gd name="connsiteX1120" fmla="*/ 5269781 w 10058400"/>
              <a:gd name="connsiteY1120" fmla="*/ 2298700 h 6553200"/>
              <a:gd name="connsiteX1121" fmla="*/ 5293590 w 10058400"/>
              <a:gd name="connsiteY1121" fmla="*/ 2293144 h 6553200"/>
              <a:gd name="connsiteX1122" fmla="*/ 5318193 w 10058400"/>
              <a:gd name="connsiteY1122" fmla="*/ 2289175 h 6553200"/>
              <a:gd name="connsiteX1123" fmla="*/ 5340415 w 10058400"/>
              <a:gd name="connsiteY1123" fmla="*/ 2286000 h 6553200"/>
              <a:gd name="connsiteX1124" fmla="*/ 5365018 w 10058400"/>
              <a:gd name="connsiteY1124" fmla="*/ 2286000 h 6553200"/>
              <a:gd name="connsiteX1125" fmla="*/ 5388827 w 10058400"/>
              <a:gd name="connsiteY1125" fmla="*/ 2287588 h 6553200"/>
              <a:gd name="connsiteX1126" fmla="*/ 5412636 w 10058400"/>
              <a:gd name="connsiteY1126" fmla="*/ 2289969 h 6553200"/>
              <a:gd name="connsiteX1127" fmla="*/ 5435652 w 10058400"/>
              <a:gd name="connsiteY1127" fmla="*/ 2293937 h 6553200"/>
              <a:gd name="connsiteX1128" fmla="*/ 5457874 w 10058400"/>
              <a:gd name="connsiteY1128" fmla="*/ 2299494 h 6553200"/>
              <a:gd name="connsiteX1129" fmla="*/ 5480890 w 10058400"/>
              <a:gd name="connsiteY1129" fmla="*/ 2306637 h 6553200"/>
              <a:gd name="connsiteX1130" fmla="*/ 5503112 w 10058400"/>
              <a:gd name="connsiteY1130" fmla="*/ 2314576 h 6553200"/>
              <a:gd name="connsiteX1131" fmla="*/ 5524540 w 10058400"/>
              <a:gd name="connsiteY1131" fmla="*/ 2324894 h 6553200"/>
              <a:gd name="connsiteX1132" fmla="*/ 5545968 w 10058400"/>
              <a:gd name="connsiteY1132" fmla="*/ 2336800 h 6553200"/>
              <a:gd name="connsiteX1133" fmla="*/ 5567397 w 10058400"/>
              <a:gd name="connsiteY1133" fmla="*/ 2350294 h 6553200"/>
              <a:gd name="connsiteX1134" fmla="*/ 5592793 w 10058400"/>
              <a:gd name="connsiteY1134" fmla="*/ 2369344 h 6553200"/>
              <a:gd name="connsiteX1135" fmla="*/ 5616602 w 10058400"/>
              <a:gd name="connsiteY1135" fmla="*/ 2389981 h 6553200"/>
              <a:gd name="connsiteX1136" fmla="*/ 5639618 w 10058400"/>
              <a:gd name="connsiteY1136" fmla="*/ 2414588 h 6553200"/>
              <a:gd name="connsiteX1137" fmla="*/ 5661046 w 10058400"/>
              <a:gd name="connsiteY1137" fmla="*/ 2439987 h 6553200"/>
              <a:gd name="connsiteX1138" fmla="*/ 5680887 w 10058400"/>
              <a:gd name="connsiteY1138" fmla="*/ 2467769 h 6553200"/>
              <a:gd name="connsiteX1139" fmla="*/ 5698347 w 10058400"/>
              <a:gd name="connsiteY1139" fmla="*/ 2497138 h 6553200"/>
              <a:gd name="connsiteX1140" fmla="*/ 5714220 w 10058400"/>
              <a:gd name="connsiteY1140" fmla="*/ 2528888 h 6553200"/>
              <a:gd name="connsiteX1141" fmla="*/ 5728506 w 10058400"/>
              <a:gd name="connsiteY1141" fmla="*/ 2562225 h 6553200"/>
              <a:gd name="connsiteX1142" fmla="*/ 5741998 w 10058400"/>
              <a:gd name="connsiteY1142" fmla="*/ 2598738 h 6553200"/>
              <a:gd name="connsiteX1143" fmla="*/ 5753902 w 10058400"/>
              <a:gd name="connsiteY1143" fmla="*/ 2636044 h 6553200"/>
              <a:gd name="connsiteX1144" fmla="*/ 5765013 w 10058400"/>
              <a:gd name="connsiteY1144" fmla="*/ 2674144 h 6553200"/>
              <a:gd name="connsiteX1145" fmla="*/ 5772950 w 10058400"/>
              <a:gd name="connsiteY1145" fmla="*/ 2716213 h 6553200"/>
              <a:gd name="connsiteX1146" fmla="*/ 5779299 w 10058400"/>
              <a:gd name="connsiteY1146" fmla="*/ 2758281 h 6553200"/>
              <a:gd name="connsiteX1147" fmla="*/ 5784854 w 10058400"/>
              <a:gd name="connsiteY1147" fmla="*/ 2802731 h 6553200"/>
              <a:gd name="connsiteX1148" fmla="*/ 5787235 w 10058400"/>
              <a:gd name="connsiteY1148" fmla="*/ 2847975 h 6553200"/>
              <a:gd name="connsiteX1149" fmla="*/ 5788823 w 10058400"/>
              <a:gd name="connsiteY1149" fmla="*/ 2895600 h 6553200"/>
              <a:gd name="connsiteX1150" fmla="*/ 5786442 w 10058400"/>
              <a:gd name="connsiteY1150" fmla="*/ 3009106 h 6553200"/>
              <a:gd name="connsiteX1151" fmla="*/ 5786442 w 10058400"/>
              <a:gd name="connsiteY1151" fmla="*/ 3030538 h 6553200"/>
              <a:gd name="connsiteX1152" fmla="*/ 5786442 w 10058400"/>
              <a:gd name="connsiteY1152" fmla="*/ 3036094 h 6553200"/>
              <a:gd name="connsiteX1153" fmla="*/ 5784854 w 10058400"/>
              <a:gd name="connsiteY1153" fmla="*/ 3133725 h 6553200"/>
              <a:gd name="connsiteX1154" fmla="*/ 5786442 w 10058400"/>
              <a:gd name="connsiteY1154" fmla="*/ 3226594 h 6553200"/>
              <a:gd name="connsiteX1155" fmla="*/ 5787235 w 10058400"/>
              <a:gd name="connsiteY1155" fmla="*/ 3317081 h 6553200"/>
              <a:gd name="connsiteX1156" fmla="*/ 5790410 w 10058400"/>
              <a:gd name="connsiteY1156" fmla="*/ 3404394 h 6553200"/>
              <a:gd name="connsiteX1157" fmla="*/ 5794378 w 10058400"/>
              <a:gd name="connsiteY1157" fmla="*/ 3489325 h 6553200"/>
              <a:gd name="connsiteX1158" fmla="*/ 5799140 w 10058400"/>
              <a:gd name="connsiteY1158" fmla="*/ 3569494 h 6553200"/>
              <a:gd name="connsiteX1159" fmla="*/ 5804695 w 10058400"/>
              <a:gd name="connsiteY1159" fmla="*/ 3648075 h 6553200"/>
              <a:gd name="connsiteX1160" fmla="*/ 5811838 w 10058400"/>
              <a:gd name="connsiteY1160" fmla="*/ 3722687 h 6553200"/>
              <a:gd name="connsiteX1161" fmla="*/ 5811838 w 10058400"/>
              <a:gd name="connsiteY1161" fmla="*/ 3741737 h 6553200"/>
              <a:gd name="connsiteX1162" fmla="*/ 5808664 w 10058400"/>
              <a:gd name="connsiteY1162" fmla="*/ 3759200 h 6553200"/>
              <a:gd name="connsiteX1163" fmla="*/ 5804695 w 10058400"/>
              <a:gd name="connsiteY1163" fmla="*/ 3776662 h 6553200"/>
              <a:gd name="connsiteX1164" fmla="*/ 5798346 w 10058400"/>
              <a:gd name="connsiteY1164" fmla="*/ 3792537 h 6553200"/>
              <a:gd name="connsiteX1165" fmla="*/ 5788823 w 10058400"/>
              <a:gd name="connsiteY1165" fmla="*/ 3806825 h 6553200"/>
              <a:gd name="connsiteX1166" fmla="*/ 5779299 w 10058400"/>
              <a:gd name="connsiteY1166" fmla="*/ 3818731 h 6553200"/>
              <a:gd name="connsiteX1167" fmla="*/ 5767394 w 10058400"/>
              <a:gd name="connsiteY1167" fmla="*/ 3830637 h 6553200"/>
              <a:gd name="connsiteX1168" fmla="*/ 5753902 w 10058400"/>
              <a:gd name="connsiteY1168" fmla="*/ 3841750 h 6553200"/>
              <a:gd name="connsiteX1169" fmla="*/ 5739617 w 10058400"/>
              <a:gd name="connsiteY1169" fmla="*/ 3849687 h 6553200"/>
              <a:gd name="connsiteX1170" fmla="*/ 5723744 w 10058400"/>
              <a:gd name="connsiteY1170" fmla="*/ 3855244 h 6553200"/>
              <a:gd name="connsiteX1171" fmla="*/ 5707078 w 10058400"/>
              <a:gd name="connsiteY1171" fmla="*/ 3859212 h 6553200"/>
              <a:gd name="connsiteX1172" fmla="*/ 5690411 w 10058400"/>
              <a:gd name="connsiteY1172" fmla="*/ 3861594 h 6553200"/>
              <a:gd name="connsiteX1173" fmla="*/ 5673745 w 10058400"/>
              <a:gd name="connsiteY1173" fmla="*/ 3861594 h 6553200"/>
              <a:gd name="connsiteX1174" fmla="*/ 5657078 w 10058400"/>
              <a:gd name="connsiteY1174" fmla="*/ 3859212 h 6553200"/>
              <a:gd name="connsiteX1175" fmla="*/ 5639618 w 10058400"/>
              <a:gd name="connsiteY1175" fmla="*/ 3853656 h 6553200"/>
              <a:gd name="connsiteX1176" fmla="*/ 5622158 w 10058400"/>
              <a:gd name="connsiteY1176" fmla="*/ 3845719 h 6553200"/>
              <a:gd name="connsiteX1177" fmla="*/ 5587238 w 10058400"/>
              <a:gd name="connsiteY1177" fmla="*/ 3826669 h 6553200"/>
              <a:gd name="connsiteX1178" fmla="*/ 5552317 w 10058400"/>
              <a:gd name="connsiteY1178" fmla="*/ 3810794 h 6553200"/>
              <a:gd name="connsiteX1179" fmla="*/ 5515016 w 10058400"/>
              <a:gd name="connsiteY1179" fmla="*/ 3794919 h 6553200"/>
              <a:gd name="connsiteX1180" fmla="*/ 5477715 w 10058400"/>
              <a:gd name="connsiteY1180" fmla="*/ 3781425 h 6553200"/>
              <a:gd name="connsiteX1181" fmla="*/ 5449938 w 10058400"/>
              <a:gd name="connsiteY1181" fmla="*/ 3771900 h 6553200"/>
              <a:gd name="connsiteX1182" fmla="*/ 5422954 w 10058400"/>
              <a:gd name="connsiteY1182" fmla="*/ 3763962 h 6553200"/>
              <a:gd name="connsiteX1183" fmla="*/ 5396764 w 10058400"/>
              <a:gd name="connsiteY1183" fmla="*/ 3757612 h 6553200"/>
              <a:gd name="connsiteX1184" fmla="*/ 5371367 w 10058400"/>
              <a:gd name="connsiteY1184" fmla="*/ 3753644 h 6553200"/>
              <a:gd name="connsiteX1185" fmla="*/ 5345971 w 10058400"/>
              <a:gd name="connsiteY1185" fmla="*/ 3749675 h 6553200"/>
              <a:gd name="connsiteX1186" fmla="*/ 5320574 w 10058400"/>
              <a:gd name="connsiteY1186" fmla="*/ 3747294 h 6553200"/>
              <a:gd name="connsiteX1187" fmla="*/ 5296765 w 10058400"/>
              <a:gd name="connsiteY1187" fmla="*/ 3745706 h 6553200"/>
              <a:gd name="connsiteX1188" fmla="*/ 5272956 w 10058400"/>
              <a:gd name="connsiteY1188" fmla="*/ 3745706 h 6553200"/>
              <a:gd name="connsiteX1189" fmla="*/ 5249940 w 10058400"/>
              <a:gd name="connsiteY1189" fmla="*/ 3745706 h 6553200"/>
              <a:gd name="connsiteX1190" fmla="*/ 5226924 w 10058400"/>
              <a:gd name="connsiteY1190" fmla="*/ 3748087 h 6553200"/>
              <a:gd name="connsiteX1191" fmla="*/ 5204702 w 10058400"/>
              <a:gd name="connsiteY1191" fmla="*/ 3752056 h 6553200"/>
              <a:gd name="connsiteX1192" fmla="*/ 5183274 w 10058400"/>
              <a:gd name="connsiteY1192" fmla="*/ 3756025 h 6553200"/>
              <a:gd name="connsiteX1193" fmla="*/ 5163433 w 10058400"/>
              <a:gd name="connsiteY1193" fmla="*/ 3763169 h 6553200"/>
              <a:gd name="connsiteX1194" fmla="*/ 5143592 w 10058400"/>
              <a:gd name="connsiteY1194" fmla="*/ 3769519 h 6553200"/>
              <a:gd name="connsiteX1195" fmla="*/ 5122957 w 10058400"/>
              <a:gd name="connsiteY1195" fmla="*/ 3779044 h 6553200"/>
              <a:gd name="connsiteX1196" fmla="*/ 5104704 w 10058400"/>
              <a:gd name="connsiteY1196" fmla="*/ 3788569 h 6553200"/>
              <a:gd name="connsiteX1197" fmla="*/ 5088831 w 10058400"/>
              <a:gd name="connsiteY1197" fmla="*/ 3797300 h 6553200"/>
              <a:gd name="connsiteX1198" fmla="*/ 5075339 w 10058400"/>
              <a:gd name="connsiteY1198" fmla="*/ 3806825 h 6553200"/>
              <a:gd name="connsiteX1199" fmla="*/ 5060260 w 10058400"/>
              <a:gd name="connsiteY1199" fmla="*/ 3816350 h 6553200"/>
              <a:gd name="connsiteX1200" fmla="*/ 5047561 w 10058400"/>
              <a:gd name="connsiteY1200" fmla="*/ 3826669 h 6553200"/>
              <a:gd name="connsiteX1201" fmla="*/ 5022958 w 10058400"/>
              <a:gd name="connsiteY1201" fmla="*/ 3849687 h 6553200"/>
              <a:gd name="connsiteX1202" fmla="*/ 5001530 w 10058400"/>
              <a:gd name="connsiteY1202" fmla="*/ 3875087 h 6553200"/>
              <a:gd name="connsiteX1203" fmla="*/ 4980102 w 10058400"/>
              <a:gd name="connsiteY1203" fmla="*/ 3901281 h 6553200"/>
              <a:gd name="connsiteX1204" fmla="*/ 4963435 w 10058400"/>
              <a:gd name="connsiteY1204" fmla="*/ 3929856 h 6553200"/>
              <a:gd name="connsiteX1205" fmla="*/ 4946769 w 10058400"/>
              <a:gd name="connsiteY1205" fmla="*/ 3959225 h 6553200"/>
              <a:gd name="connsiteX1206" fmla="*/ 4932483 w 10058400"/>
              <a:gd name="connsiteY1206" fmla="*/ 3988594 h 6553200"/>
              <a:gd name="connsiteX1207" fmla="*/ 4918991 w 10058400"/>
              <a:gd name="connsiteY1207" fmla="*/ 4020344 h 6553200"/>
              <a:gd name="connsiteX1208" fmla="*/ 4907087 w 10058400"/>
              <a:gd name="connsiteY1208" fmla="*/ 4052094 h 6553200"/>
              <a:gd name="connsiteX1209" fmla="*/ 4896769 w 10058400"/>
              <a:gd name="connsiteY1209" fmla="*/ 4084638 h 6553200"/>
              <a:gd name="connsiteX1210" fmla="*/ 4885658 w 10058400"/>
              <a:gd name="connsiteY1210" fmla="*/ 4116388 h 6553200"/>
              <a:gd name="connsiteX1211" fmla="*/ 4869786 w 10058400"/>
              <a:gd name="connsiteY1211" fmla="*/ 4180681 h 6553200"/>
              <a:gd name="connsiteX1212" fmla="*/ 4853913 w 10058400"/>
              <a:gd name="connsiteY1212" fmla="*/ 4243388 h 6553200"/>
              <a:gd name="connsiteX1213" fmla="*/ 4845976 w 10058400"/>
              <a:gd name="connsiteY1213" fmla="*/ 4276725 h 6553200"/>
              <a:gd name="connsiteX1214" fmla="*/ 4834865 w 10058400"/>
              <a:gd name="connsiteY1214" fmla="*/ 4318794 h 6553200"/>
              <a:gd name="connsiteX1215" fmla="*/ 4822167 w 10058400"/>
              <a:gd name="connsiteY1215" fmla="*/ 4361656 h 6553200"/>
              <a:gd name="connsiteX1216" fmla="*/ 4804707 w 10058400"/>
              <a:gd name="connsiteY1216" fmla="*/ 4406900 h 6553200"/>
              <a:gd name="connsiteX1217" fmla="*/ 4795183 w 10058400"/>
              <a:gd name="connsiteY1217" fmla="*/ 4428331 h 6553200"/>
              <a:gd name="connsiteX1218" fmla="*/ 4785660 w 10058400"/>
              <a:gd name="connsiteY1218" fmla="*/ 4449763 h 6553200"/>
              <a:gd name="connsiteX1219" fmla="*/ 4773755 w 10058400"/>
              <a:gd name="connsiteY1219" fmla="*/ 4469606 h 6553200"/>
              <a:gd name="connsiteX1220" fmla="*/ 4761850 w 10058400"/>
              <a:gd name="connsiteY1220" fmla="*/ 4490244 h 6553200"/>
              <a:gd name="connsiteX1221" fmla="*/ 4749946 w 10058400"/>
              <a:gd name="connsiteY1221" fmla="*/ 4508500 h 6553200"/>
              <a:gd name="connsiteX1222" fmla="*/ 4734866 w 10058400"/>
              <a:gd name="connsiteY1222" fmla="*/ 4527550 h 6553200"/>
              <a:gd name="connsiteX1223" fmla="*/ 4720581 w 10058400"/>
              <a:gd name="connsiteY1223" fmla="*/ 4543425 h 6553200"/>
              <a:gd name="connsiteX1224" fmla="*/ 4705502 w 10058400"/>
              <a:gd name="connsiteY1224" fmla="*/ 4557713 h 6553200"/>
              <a:gd name="connsiteX1225" fmla="*/ 4688042 w 10058400"/>
              <a:gd name="connsiteY1225" fmla="*/ 4571206 h 6553200"/>
              <a:gd name="connsiteX1226" fmla="*/ 4671375 w 10058400"/>
              <a:gd name="connsiteY1226" fmla="*/ 4582319 h 6553200"/>
              <a:gd name="connsiteX1227" fmla="*/ 4649947 w 10058400"/>
              <a:gd name="connsiteY1227" fmla="*/ 4592638 h 6553200"/>
              <a:gd name="connsiteX1228" fmla="*/ 4628519 w 10058400"/>
              <a:gd name="connsiteY1228" fmla="*/ 4600575 h 6553200"/>
              <a:gd name="connsiteX1229" fmla="*/ 4604709 w 10058400"/>
              <a:gd name="connsiteY1229" fmla="*/ 4604544 h 6553200"/>
              <a:gd name="connsiteX1230" fmla="*/ 4579313 w 10058400"/>
              <a:gd name="connsiteY1230" fmla="*/ 4606925 h 6553200"/>
              <a:gd name="connsiteX1231" fmla="*/ 4553916 w 10058400"/>
              <a:gd name="connsiteY1231" fmla="*/ 4606925 h 6553200"/>
              <a:gd name="connsiteX1232" fmla="*/ 4526932 w 10058400"/>
              <a:gd name="connsiteY1232" fmla="*/ 4602956 h 6553200"/>
              <a:gd name="connsiteX1233" fmla="*/ 4497568 w 10058400"/>
              <a:gd name="connsiteY1233" fmla="*/ 4598194 h 6553200"/>
              <a:gd name="connsiteX1234" fmla="*/ 4466616 w 10058400"/>
              <a:gd name="connsiteY1234" fmla="*/ 4588669 h 6553200"/>
              <a:gd name="connsiteX1235" fmla="*/ 4438838 w 10058400"/>
              <a:gd name="connsiteY1235" fmla="*/ 4580731 h 6553200"/>
              <a:gd name="connsiteX1236" fmla="*/ 4411061 w 10058400"/>
              <a:gd name="connsiteY1236" fmla="*/ 4573588 h 6553200"/>
              <a:gd name="connsiteX1237" fmla="*/ 4384077 w 10058400"/>
              <a:gd name="connsiteY1237" fmla="*/ 4568825 h 6553200"/>
              <a:gd name="connsiteX1238" fmla="*/ 4357887 w 10058400"/>
              <a:gd name="connsiteY1238" fmla="*/ 4563269 h 6553200"/>
              <a:gd name="connsiteX1239" fmla="*/ 4332490 w 10058400"/>
              <a:gd name="connsiteY1239" fmla="*/ 4560888 h 6553200"/>
              <a:gd name="connsiteX1240" fmla="*/ 4305506 w 10058400"/>
              <a:gd name="connsiteY1240" fmla="*/ 4559300 h 6553200"/>
              <a:gd name="connsiteX1241" fmla="*/ 4281697 w 10058400"/>
              <a:gd name="connsiteY1241" fmla="*/ 4559300 h 6553200"/>
              <a:gd name="connsiteX1242" fmla="*/ 4256301 w 10058400"/>
              <a:gd name="connsiteY1242" fmla="*/ 4560888 h 6553200"/>
              <a:gd name="connsiteX1243" fmla="*/ 4233285 w 10058400"/>
              <a:gd name="connsiteY1243" fmla="*/ 4561681 h 6553200"/>
              <a:gd name="connsiteX1244" fmla="*/ 4209476 w 10058400"/>
              <a:gd name="connsiteY1244" fmla="*/ 4565650 h 6553200"/>
              <a:gd name="connsiteX1245" fmla="*/ 4187254 w 10058400"/>
              <a:gd name="connsiteY1245" fmla="*/ 4571206 h 6553200"/>
              <a:gd name="connsiteX1246" fmla="*/ 4165825 w 10058400"/>
              <a:gd name="connsiteY1246" fmla="*/ 4577556 h 6553200"/>
              <a:gd name="connsiteX1247" fmla="*/ 4144397 w 10058400"/>
              <a:gd name="connsiteY1247" fmla="*/ 4586288 h 6553200"/>
              <a:gd name="connsiteX1248" fmla="*/ 4122969 w 10058400"/>
              <a:gd name="connsiteY1248" fmla="*/ 4595019 h 6553200"/>
              <a:gd name="connsiteX1249" fmla="*/ 4103128 w 10058400"/>
              <a:gd name="connsiteY1249" fmla="*/ 4606131 h 6553200"/>
              <a:gd name="connsiteX1250" fmla="*/ 4082493 w 10058400"/>
              <a:gd name="connsiteY1250" fmla="*/ 4616450 h 6553200"/>
              <a:gd name="connsiteX1251" fmla="*/ 4058684 w 10058400"/>
              <a:gd name="connsiteY1251" fmla="*/ 4633913 h 6553200"/>
              <a:gd name="connsiteX1252" fmla="*/ 4036462 w 10058400"/>
              <a:gd name="connsiteY1252" fmla="*/ 4652963 h 6553200"/>
              <a:gd name="connsiteX1253" fmla="*/ 4015033 w 10058400"/>
              <a:gd name="connsiteY1253" fmla="*/ 4673600 h 6553200"/>
              <a:gd name="connsiteX1254" fmla="*/ 3995192 w 10058400"/>
              <a:gd name="connsiteY1254" fmla="*/ 4696619 h 6553200"/>
              <a:gd name="connsiteX1255" fmla="*/ 3974558 w 10058400"/>
              <a:gd name="connsiteY1255" fmla="*/ 4722019 h 6553200"/>
              <a:gd name="connsiteX1256" fmla="*/ 3957098 w 10058400"/>
              <a:gd name="connsiteY1256" fmla="*/ 4749006 h 6553200"/>
              <a:gd name="connsiteX1257" fmla="*/ 3940431 w 10058400"/>
              <a:gd name="connsiteY1257" fmla="*/ 4778375 h 6553200"/>
              <a:gd name="connsiteX1258" fmla="*/ 3925352 w 10058400"/>
              <a:gd name="connsiteY1258" fmla="*/ 4810125 h 6553200"/>
              <a:gd name="connsiteX1259" fmla="*/ 3911066 w 10058400"/>
              <a:gd name="connsiteY1259" fmla="*/ 4843463 h 6553200"/>
              <a:gd name="connsiteX1260" fmla="*/ 3897574 w 10058400"/>
              <a:gd name="connsiteY1260" fmla="*/ 4879181 h 6553200"/>
              <a:gd name="connsiteX1261" fmla="*/ 3885670 w 10058400"/>
              <a:gd name="connsiteY1261" fmla="*/ 4916488 h 6553200"/>
              <a:gd name="connsiteX1262" fmla="*/ 3874559 w 10058400"/>
              <a:gd name="connsiteY1262" fmla="*/ 4956969 h 6553200"/>
              <a:gd name="connsiteX1263" fmla="*/ 3865035 w 10058400"/>
              <a:gd name="connsiteY1263" fmla="*/ 4999831 h 6553200"/>
              <a:gd name="connsiteX1264" fmla="*/ 3856305 w 10058400"/>
              <a:gd name="connsiteY1264" fmla="*/ 5043488 h 6553200"/>
              <a:gd name="connsiteX1265" fmla="*/ 3849162 w 10058400"/>
              <a:gd name="connsiteY1265" fmla="*/ 5090319 h 6553200"/>
              <a:gd name="connsiteX1266" fmla="*/ 3842813 w 10058400"/>
              <a:gd name="connsiteY1266" fmla="*/ 5137944 h 6553200"/>
              <a:gd name="connsiteX1267" fmla="*/ 3838845 w 10058400"/>
              <a:gd name="connsiteY1267" fmla="*/ 5168900 h 6553200"/>
              <a:gd name="connsiteX1268" fmla="*/ 3831702 w 10058400"/>
              <a:gd name="connsiteY1268" fmla="*/ 5196681 h 6553200"/>
              <a:gd name="connsiteX1269" fmla="*/ 3823766 w 10058400"/>
              <a:gd name="connsiteY1269" fmla="*/ 5220494 h 6553200"/>
              <a:gd name="connsiteX1270" fmla="*/ 3815036 w 10058400"/>
              <a:gd name="connsiteY1270" fmla="*/ 5243513 h 6553200"/>
              <a:gd name="connsiteX1271" fmla="*/ 3803925 w 10058400"/>
              <a:gd name="connsiteY1271" fmla="*/ 5263356 h 6553200"/>
              <a:gd name="connsiteX1272" fmla="*/ 3790433 w 10058400"/>
              <a:gd name="connsiteY1272" fmla="*/ 5280819 h 6553200"/>
              <a:gd name="connsiteX1273" fmla="*/ 3776147 w 10058400"/>
              <a:gd name="connsiteY1273" fmla="*/ 5295900 h 6553200"/>
              <a:gd name="connsiteX1274" fmla="*/ 3760274 w 10058400"/>
              <a:gd name="connsiteY1274" fmla="*/ 5307806 h 6553200"/>
              <a:gd name="connsiteX1275" fmla="*/ 3744402 w 10058400"/>
              <a:gd name="connsiteY1275" fmla="*/ 5315744 h 6553200"/>
              <a:gd name="connsiteX1276" fmla="*/ 3726941 w 10058400"/>
              <a:gd name="connsiteY1276" fmla="*/ 5323681 h 6553200"/>
              <a:gd name="connsiteX1277" fmla="*/ 3707894 w 10058400"/>
              <a:gd name="connsiteY1277" fmla="*/ 5329238 h 6553200"/>
              <a:gd name="connsiteX1278" fmla="*/ 3688053 w 10058400"/>
              <a:gd name="connsiteY1278" fmla="*/ 5333206 h 6553200"/>
              <a:gd name="connsiteX1279" fmla="*/ 3666625 w 10058400"/>
              <a:gd name="connsiteY1279" fmla="*/ 5335588 h 6553200"/>
              <a:gd name="connsiteX1280" fmla="*/ 3643609 w 10058400"/>
              <a:gd name="connsiteY1280" fmla="*/ 5337175 h 6553200"/>
              <a:gd name="connsiteX1281" fmla="*/ 3619006 w 10058400"/>
              <a:gd name="connsiteY1281" fmla="*/ 5337175 h 6553200"/>
              <a:gd name="connsiteX1282" fmla="*/ 3592022 w 10058400"/>
              <a:gd name="connsiteY1282" fmla="*/ 5335588 h 6553200"/>
              <a:gd name="connsiteX1283" fmla="*/ 3565039 w 10058400"/>
              <a:gd name="connsiteY1283" fmla="*/ 5333206 h 6553200"/>
              <a:gd name="connsiteX1284" fmla="*/ 3535674 w 10058400"/>
              <a:gd name="connsiteY1284" fmla="*/ 5329238 h 6553200"/>
              <a:gd name="connsiteX1285" fmla="*/ 3503928 w 10058400"/>
              <a:gd name="connsiteY1285" fmla="*/ 5323681 h 6553200"/>
              <a:gd name="connsiteX1286" fmla="*/ 3472182 w 10058400"/>
              <a:gd name="connsiteY1286" fmla="*/ 5315744 h 6553200"/>
              <a:gd name="connsiteX1287" fmla="*/ 3438850 w 10058400"/>
              <a:gd name="connsiteY1287" fmla="*/ 5307806 h 6553200"/>
              <a:gd name="connsiteX1288" fmla="*/ 3402342 w 10058400"/>
              <a:gd name="connsiteY1288" fmla="*/ 5298281 h 6553200"/>
              <a:gd name="connsiteX1289" fmla="*/ 3366628 w 10058400"/>
              <a:gd name="connsiteY1289" fmla="*/ 5286375 h 6553200"/>
              <a:gd name="connsiteX1290" fmla="*/ 3327740 w 10058400"/>
              <a:gd name="connsiteY1290" fmla="*/ 5272881 h 6553200"/>
              <a:gd name="connsiteX1291" fmla="*/ 3305518 w 10058400"/>
              <a:gd name="connsiteY1291" fmla="*/ 5266531 h 6553200"/>
              <a:gd name="connsiteX1292" fmla="*/ 3282503 w 10058400"/>
              <a:gd name="connsiteY1292" fmla="*/ 5259388 h 6553200"/>
              <a:gd name="connsiteX1293" fmla="*/ 3274566 w 10058400"/>
              <a:gd name="connsiteY1293" fmla="*/ 5257006 h 6553200"/>
              <a:gd name="connsiteX1294" fmla="*/ 3266630 w 10058400"/>
              <a:gd name="connsiteY1294" fmla="*/ 5253038 h 6553200"/>
              <a:gd name="connsiteX1295" fmla="*/ 3227741 w 10058400"/>
              <a:gd name="connsiteY1295" fmla="*/ 5243513 h 6553200"/>
              <a:gd name="connsiteX1296" fmla="*/ 3186472 w 10058400"/>
              <a:gd name="connsiteY1296" fmla="*/ 5235575 h 6553200"/>
              <a:gd name="connsiteX1297" fmla="*/ 3143615 w 10058400"/>
              <a:gd name="connsiteY1297" fmla="*/ 5229225 h 6553200"/>
              <a:gd name="connsiteX1298" fmla="*/ 3099965 w 10058400"/>
              <a:gd name="connsiteY1298" fmla="*/ 5223669 h 6553200"/>
              <a:gd name="connsiteX1299" fmla="*/ 3054727 w 10058400"/>
              <a:gd name="connsiteY1299" fmla="*/ 5220494 h 6553200"/>
              <a:gd name="connsiteX1300" fmla="*/ 3007902 w 10058400"/>
              <a:gd name="connsiteY1300" fmla="*/ 5216525 h 6553200"/>
              <a:gd name="connsiteX1301" fmla="*/ 2911872 w 10058400"/>
              <a:gd name="connsiteY1301" fmla="*/ 5211763 h 6553200"/>
              <a:gd name="connsiteX1302" fmla="*/ 2837270 w 10058400"/>
              <a:gd name="connsiteY1302" fmla="*/ 5207794 h 6553200"/>
              <a:gd name="connsiteX1303" fmla="*/ 2759492 w 10058400"/>
              <a:gd name="connsiteY1303" fmla="*/ 5203825 h 6553200"/>
              <a:gd name="connsiteX1304" fmla="*/ 2680922 w 10058400"/>
              <a:gd name="connsiteY1304" fmla="*/ 5196681 h 6553200"/>
              <a:gd name="connsiteX1305" fmla="*/ 2641240 w 10058400"/>
              <a:gd name="connsiteY1305" fmla="*/ 5191919 h 6553200"/>
              <a:gd name="connsiteX1306" fmla="*/ 2600764 w 10058400"/>
              <a:gd name="connsiteY1306" fmla="*/ 5186363 h 6553200"/>
              <a:gd name="connsiteX1307" fmla="*/ 2562669 w 10058400"/>
              <a:gd name="connsiteY1307" fmla="*/ 5180806 h 6553200"/>
              <a:gd name="connsiteX1308" fmla="*/ 2522194 w 10058400"/>
              <a:gd name="connsiteY1308" fmla="*/ 5172869 h 6553200"/>
              <a:gd name="connsiteX1309" fmla="*/ 2482512 w 10058400"/>
              <a:gd name="connsiteY1309" fmla="*/ 5164931 h 6553200"/>
              <a:gd name="connsiteX1310" fmla="*/ 2442036 w 10058400"/>
              <a:gd name="connsiteY1310" fmla="*/ 5155406 h 6553200"/>
              <a:gd name="connsiteX1311" fmla="*/ 2402354 w 10058400"/>
              <a:gd name="connsiteY1311" fmla="*/ 5143500 h 6553200"/>
              <a:gd name="connsiteX1312" fmla="*/ 2363466 w 10058400"/>
              <a:gd name="connsiteY1312" fmla="*/ 5131594 h 6553200"/>
              <a:gd name="connsiteX1313" fmla="*/ 2323783 w 10058400"/>
              <a:gd name="connsiteY1313" fmla="*/ 5116513 h 6553200"/>
              <a:gd name="connsiteX1314" fmla="*/ 2284895 w 10058400"/>
              <a:gd name="connsiteY1314" fmla="*/ 5100638 h 6553200"/>
              <a:gd name="connsiteX1315" fmla="*/ 2246007 w 10058400"/>
              <a:gd name="connsiteY1315" fmla="*/ 5083175 h 6553200"/>
              <a:gd name="connsiteX1316" fmla="*/ 2208705 w 10058400"/>
              <a:gd name="connsiteY1316" fmla="*/ 5063331 h 6553200"/>
              <a:gd name="connsiteX1317" fmla="*/ 2171404 w 10058400"/>
              <a:gd name="connsiteY1317" fmla="*/ 5041900 h 6553200"/>
              <a:gd name="connsiteX1318" fmla="*/ 2134102 w 10058400"/>
              <a:gd name="connsiteY1318" fmla="*/ 5016500 h 6553200"/>
              <a:gd name="connsiteX1319" fmla="*/ 2098388 w 10058400"/>
              <a:gd name="connsiteY1319" fmla="*/ 4991100 h 6553200"/>
              <a:gd name="connsiteX1320" fmla="*/ 2061881 w 10058400"/>
              <a:gd name="connsiteY1320" fmla="*/ 4961731 h 6553200"/>
              <a:gd name="connsiteX1321" fmla="*/ 2027755 w 10058400"/>
              <a:gd name="connsiteY1321" fmla="*/ 4929981 h 6553200"/>
              <a:gd name="connsiteX1322" fmla="*/ 1992834 w 10058400"/>
              <a:gd name="connsiteY1322" fmla="*/ 4896644 h 6553200"/>
              <a:gd name="connsiteX1323" fmla="*/ 1959501 w 10058400"/>
              <a:gd name="connsiteY1323" fmla="*/ 4859338 h 6553200"/>
              <a:gd name="connsiteX1324" fmla="*/ 1927755 w 10058400"/>
              <a:gd name="connsiteY1324" fmla="*/ 4819650 h 6553200"/>
              <a:gd name="connsiteX1325" fmla="*/ 1895217 w 10058400"/>
              <a:gd name="connsiteY1325" fmla="*/ 4776788 h 6553200"/>
              <a:gd name="connsiteX1326" fmla="*/ 1865058 w 10058400"/>
              <a:gd name="connsiteY1326" fmla="*/ 4731544 h 6553200"/>
              <a:gd name="connsiteX1327" fmla="*/ 1835693 w 10058400"/>
              <a:gd name="connsiteY1327" fmla="*/ 4682331 h 6553200"/>
              <a:gd name="connsiteX1328" fmla="*/ 1807122 w 10058400"/>
              <a:gd name="connsiteY1328" fmla="*/ 4629944 h 6553200"/>
              <a:gd name="connsiteX1329" fmla="*/ 1780932 w 10058400"/>
              <a:gd name="connsiteY1329" fmla="*/ 4573588 h 6553200"/>
              <a:gd name="connsiteX1330" fmla="*/ 1753948 w 10058400"/>
              <a:gd name="connsiteY1330" fmla="*/ 4514056 h 6553200"/>
              <a:gd name="connsiteX1331" fmla="*/ 1749980 w 10058400"/>
              <a:gd name="connsiteY1331" fmla="*/ 4504531 h 6553200"/>
              <a:gd name="connsiteX1332" fmla="*/ 1744425 w 10058400"/>
              <a:gd name="connsiteY1332" fmla="*/ 4496594 h 6553200"/>
              <a:gd name="connsiteX1333" fmla="*/ 1739662 w 10058400"/>
              <a:gd name="connsiteY1333" fmla="*/ 4488656 h 6553200"/>
              <a:gd name="connsiteX1334" fmla="*/ 1732520 w 10058400"/>
              <a:gd name="connsiteY1334" fmla="*/ 4481513 h 6553200"/>
              <a:gd name="connsiteX1335" fmla="*/ 1726171 w 10058400"/>
              <a:gd name="connsiteY1335" fmla="*/ 4475163 h 6553200"/>
              <a:gd name="connsiteX1336" fmla="*/ 1718234 w 10058400"/>
              <a:gd name="connsiteY1336" fmla="*/ 4469606 h 6553200"/>
              <a:gd name="connsiteX1337" fmla="*/ 1710298 w 10058400"/>
              <a:gd name="connsiteY1337" fmla="*/ 4464844 h 6553200"/>
              <a:gd name="connsiteX1338" fmla="*/ 1701568 w 10058400"/>
              <a:gd name="connsiteY1338" fmla="*/ 4460875 h 6553200"/>
              <a:gd name="connsiteX1339" fmla="*/ 1692838 w 10058400"/>
              <a:gd name="connsiteY1339" fmla="*/ 4457700 h 6553200"/>
              <a:gd name="connsiteX1340" fmla="*/ 1683314 w 10058400"/>
              <a:gd name="connsiteY1340" fmla="*/ 4455319 h 6553200"/>
              <a:gd name="connsiteX1341" fmla="*/ 1673790 w 10058400"/>
              <a:gd name="connsiteY1341" fmla="*/ 4453731 h 6553200"/>
              <a:gd name="connsiteX1342" fmla="*/ 1664267 w 10058400"/>
              <a:gd name="connsiteY1342" fmla="*/ 4453731 h 6553200"/>
              <a:gd name="connsiteX1343" fmla="*/ 1655536 w 10058400"/>
              <a:gd name="connsiteY1343" fmla="*/ 4453731 h 6553200"/>
              <a:gd name="connsiteX1344" fmla="*/ 1646013 w 10058400"/>
              <a:gd name="connsiteY1344" fmla="*/ 4455319 h 6553200"/>
              <a:gd name="connsiteX1345" fmla="*/ 1634902 w 10058400"/>
              <a:gd name="connsiteY1345" fmla="*/ 4456906 h 6553200"/>
              <a:gd name="connsiteX1346" fmla="*/ 1626172 w 10058400"/>
              <a:gd name="connsiteY1346" fmla="*/ 4460875 h 6553200"/>
              <a:gd name="connsiteX1347" fmla="*/ 1616648 w 10058400"/>
              <a:gd name="connsiteY1347" fmla="*/ 4464844 h 6553200"/>
              <a:gd name="connsiteX1348" fmla="*/ 1608711 w 10058400"/>
              <a:gd name="connsiteY1348" fmla="*/ 4469606 h 6553200"/>
              <a:gd name="connsiteX1349" fmla="*/ 1600776 w 10058400"/>
              <a:gd name="connsiteY1349" fmla="*/ 4475163 h 6553200"/>
              <a:gd name="connsiteX1350" fmla="*/ 1593633 w 10058400"/>
              <a:gd name="connsiteY1350" fmla="*/ 4481513 h 6553200"/>
              <a:gd name="connsiteX1351" fmla="*/ 1587283 w 10058400"/>
              <a:gd name="connsiteY1351" fmla="*/ 4490244 h 6553200"/>
              <a:gd name="connsiteX1352" fmla="*/ 1581728 w 10058400"/>
              <a:gd name="connsiteY1352" fmla="*/ 4496594 h 6553200"/>
              <a:gd name="connsiteX1353" fmla="*/ 1576966 w 10058400"/>
              <a:gd name="connsiteY1353" fmla="*/ 4504531 h 6553200"/>
              <a:gd name="connsiteX1354" fmla="*/ 1572204 w 10058400"/>
              <a:gd name="connsiteY1354" fmla="*/ 4514056 h 6553200"/>
              <a:gd name="connsiteX1355" fmla="*/ 1569824 w 10058400"/>
              <a:gd name="connsiteY1355" fmla="*/ 4521994 h 6553200"/>
              <a:gd name="connsiteX1356" fmla="*/ 1567443 w 10058400"/>
              <a:gd name="connsiteY1356" fmla="*/ 4531519 h 6553200"/>
              <a:gd name="connsiteX1357" fmla="*/ 1565855 w 10058400"/>
              <a:gd name="connsiteY1357" fmla="*/ 4540250 h 6553200"/>
              <a:gd name="connsiteX1358" fmla="*/ 1565855 w 10058400"/>
              <a:gd name="connsiteY1358" fmla="*/ 4549775 h 6553200"/>
              <a:gd name="connsiteX1359" fmla="*/ 1565855 w 10058400"/>
              <a:gd name="connsiteY1359" fmla="*/ 4560888 h 6553200"/>
              <a:gd name="connsiteX1360" fmla="*/ 1567443 w 10058400"/>
              <a:gd name="connsiteY1360" fmla="*/ 4569619 h 6553200"/>
              <a:gd name="connsiteX1361" fmla="*/ 1569824 w 10058400"/>
              <a:gd name="connsiteY1361" fmla="*/ 4579144 h 6553200"/>
              <a:gd name="connsiteX1362" fmla="*/ 1572204 w 10058400"/>
              <a:gd name="connsiteY1362" fmla="*/ 4588669 h 6553200"/>
              <a:gd name="connsiteX1363" fmla="*/ 1593633 w 10058400"/>
              <a:gd name="connsiteY1363" fmla="*/ 4637881 h 6553200"/>
              <a:gd name="connsiteX1364" fmla="*/ 1615061 w 10058400"/>
              <a:gd name="connsiteY1364" fmla="*/ 4686300 h 6553200"/>
              <a:gd name="connsiteX1365" fmla="*/ 1638076 w 10058400"/>
              <a:gd name="connsiteY1365" fmla="*/ 4731544 h 6553200"/>
              <a:gd name="connsiteX1366" fmla="*/ 1661885 w 10058400"/>
              <a:gd name="connsiteY1366" fmla="*/ 4774406 h 6553200"/>
              <a:gd name="connsiteX1367" fmla="*/ 1685695 w 10058400"/>
              <a:gd name="connsiteY1367" fmla="*/ 4815681 h 6553200"/>
              <a:gd name="connsiteX1368" fmla="*/ 1711092 w 10058400"/>
              <a:gd name="connsiteY1368" fmla="*/ 4855369 h 6553200"/>
              <a:gd name="connsiteX1369" fmla="*/ 1736488 w 10058400"/>
              <a:gd name="connsiteY1369" fmla="*/ 4892675 h 6553200"/>
              <a:gd name="connsiteX1370" fmla="*/ 1761885 w 10058400"/>
              <a:gd name="connsiteY1370" fmla="*/ 4928394 h 6553200"/>
              <a:gd name="connsiteX1371" fmla="*/ 1789662 w 10058400"/>
              <a:gd name="connsiteY1371" fmla="*/ 4963319 h 6553200"/>
              <a:gd name="connsiteX1372" fmla="*/ 1816646 w 10058400"/>
              <a:gd name="connsiteY1372" fmla="*/ 4995069 h 6553200"/>
              <a:gd name="connsiteX1373" fmla="*/ 1844423 w 10058400"/>
              <a:gd name="connsiteY1373" fmla="*/ 5026025 h 6553200"/>
              <a:gd name="connsiteX1374" fmla="*/ 1872995 w 10058400"/>
              <a:gd name="connsiteY1374" fmla="*/ 5055394 h 6553200"/>
              <a:gd name="connsiteX1375" fmla="*/ 1902359 w 10058400"/>
              <a:gd name="connsiteY1375" fmla="*/ 5082381 h 6553200"/>
              <a:gd name="connsiteX1376" fmla="*/ 1931724 w 10058400"/>
              <a:gd name="connsiteY1376" fmla="*/ 5108575 h 6553200"/>
              <a:gd name="connsiteX1377" fmla="*/ 1961088 w 10058400"/>
              <a:gd name="connsiteY1377" fmla="*/ 5133181 h 6553200"/>
              <a:gd name="connsiteX1378" fmla="*/ 1990454 w 10058400"/>
              <a:gd name="connsiteY1378" fmla="*/ 5156994 h 6553200"/>
              <a:gd name="connsiteX1379" fmla="*/ 2020612 w 10058400"/>
              <a:gd name="connsiteY1379" fmla="*/ 5178425 h 6553200"/>
              <a:gd name="connsiteX1380" fmla="*/ 2051564 w 10058400"/>
              <a:gd name="connsiteY1380" fmla="*/ 5198269 h 6553200"/>
              <a:gd name="connsiteX1381" fmla="*/ 2083309 w 10058400"/>
              <a:gd name="connsiteY1381" fmla="*/ 5218113 h 6553200"/>
              <a:gd name="connsiteX1382" fmla="*/ 2114262 w 10058400"/>
              <a:gd name="connsiteY1382" fmla="*/ 5235575 h 6553200"/>
              <a:gd name="connsiteX1383" fmla="*/ 2144420 w 10058400"/>
              <a:gd name="connsiteY1383" fmla="*/ 5251450 h 6553200"/>
              <a:gd name="connsiteX1384" fmla="*/ 2176959 w 10058400"/>
              <a:gd name="connsiteY1384" fmla="*/ 5267325 h 6553200"/>
              <a:gd name="connsiteX1385" fmla="*/ 2208705 w 10058400"/>
              <a:gd name="connsiteY1385" fmla="*/ 5282406 h 6553200"/>
              <a:gd name="connsiteX1386" fmla="*/ 2240451 w 10058400"/>
              <a:gd name="connsiteY1386" fmla="*/ 5295900 h 6553200"/>
              <a:gd name="connsiteX1387" fmla="*/ 2272990 w 10058400"/>
              <a:gd name="connsiteY1387" fmla="*/ 5307806 h 6553200"/>
              <a:gd name="connsiteX1388" fmla="*/ 2304736 w 10058400"/>
              <a:gd name="connsiteY1388" fmla="*/ 5318125 h 6553200"/>
              <a:gd name="connsiteX1389" fmla="*/ 2336481 w 10058400"/>
              <a:gd name="connsiteY1389" fmla="*/ 5329238 h 6553200"/>
              <a:gd name="connsiteX1390" fmla="*/ 2369021 w 10058400"/>
              <a:gd name="connsiteY1390" fmla="*/ 5337969 h 6553200"/>
              <a:gd name="connsiteX1391" fmla="*/ 2432512 w 10058400"/>
              <a:gd name="connsiteY1391" fmla="*/ 5354638 h 6553200"/>
              <a:gd name="connsiteX1392" fmla="*/ 2496797 w 10058400"/>
              <a:gd name="connsiteY1392" fmla="*/ 5367338 h 6553200"/>
              <a:gd name="connsiteX1393" fmla="*/ 2518225 w 10058400"/>
              <a:gd name="connsiteY1393" fmla="*/ 5372894 h 6553200"/>
              <a:gd name="connsiteX1394" fmla="*/ 2539654 w 10058400"/>
              <a:gd name="connsiteY1394" fmla="*/ 5380831 h 6553200"/>
              <a:gd name="connsiteX1395" fmla="*/ 2559495 w 10058400"/>
              <a:gd name="connsiteY1395" fmla="*/ 5390356 h 6553200"/>
              <a:gd name="connsiteX1396" fmla="*/ 2576955 w 10058400"/>
              <a:gd name="connsiteY1396" fmla="*/ 5400675 h 6553200"/>
              <a:gd name="connsiteX1397" fmla="*/ 2594415 w 10058400"/>
              <a:gd name="connsiteY1397" fmla="*/ 5414169 h 6553200"/>
              <a:gd name="connsiteX1398" fmla="*/ 2610288 w 10058400"/>
              <a:gd name="connsiteY1398" fmla="*/ 5429250 h 6553200"/>
              <a:gd name="connsiteX1399" fmla="*/ 2623780 w 10058400"/>
              <a:gd name="connsiteY1399" fmla="*/ 5445125 h 6553200"/>
              <a:gd name="connsiteX1400" fmla="*/ 2637271 w 10058400"/>
              <a:gd name="connsiteY1400" fmla="*/ 5461000 h 6553200"/>
              <a:gd name="connsiteX1401" fmla="*/ 2647589 w 10058400"/>
              <a:gd name="connsiteY1401" fmla="*/ 5480050 h 6553200"/>
              <a:gd name="connsiteX1402" fmla="*/ 2655525 w 10058400"/>
              <a:gd name="connsiteY1402" fmla="*/ 5498306 h 6553200"/>
              <a:gd name="connsiteX1403" fmla="*/ 2663462 w 10058400"/>
              <a:gd name="connsiteY1403" fmla="*/ 5518150 h 6553200"/>
              <a:gd name="connsiteX1404" fmla="*/ 2669017 w 10058400"/>
              <a:gd name="connsiteY1404" fmla="*/ 5539581 h 6553200"/>
              <a:gd name="connsiteX1405" fmla="*/ 2671398 w 10058400"/>
              <a:gd name="connsiteY1405" fmla="*/ 5561013 h 6553200"/>
              <a:gd name="connsiteX1406" fmla="*/ 2672986 w 10058400"/>
              <a:gd name="connsiteY1406" fmla="*/ 5584031 h 6553200"/>
              <a:gd name="connsiteX1407" fmla="*/ 2671398 w 10058400"/>
              <a:gd name="connsiteY1407" fmla="*/ 5604669 h 6553200"/>
              <a:gd name="connsiteX1408" fmla="*/ 2667430 w 10058400"/>
              <a:gd name="connsiteY1408" fmla="*/ 5627688 h 6553200"/>
              <a:gd name="connsiteX1409" fmla="*/ 2667430 w 10058400"/>
              <a:gd name="connsiteY1409" fmla="*/ 5630069 h 6553200"/>
              <a:gd name="connsiteX1410" fmla="*/ 2659494 w 10058400"/>
              <a:gd name="connsiteY1410" fmla="*/ 5668963 h 6553200"/>
              <a:gd name="connsiteX1411" fmla="*/ 2649970 w 10058400"/>
              <a:gd name="connsiteY1411" fmla="*/ 5705475 h 6553200"/>
              <a:gd name="connsiteX1412" fmla="*/ 2641240 w 10058400"/>
              <a:gd name="connsiteY1412" fmla="*/ 5739606 h 6553200"/>
              <a:gd name="connsiteX1413" fmla="*/ 2631716 w 10058400"/>
              <a:gd name="connsiteY1413" fmla="*/ 5770563 h 6553200"/>
              <a:gd name="connsiteX1414" fmla="*/ 2620605 w 10058400"/>
              <a:gd name="connsiteY1414" fmla="*/ 5799931 h 6553200"/>
              <a:gd name="connsiteX1415" fmla="*/ 2610288 w 10058400"/>
              <a:gd name="connsiteY1415" fmla="*/ 5826125 h 6553200"/>
              <a:gd name="connsiteX1416" fmla="*/ 2599971 w 10058400"/>
              <a:gd name="connsiteY1416" fmla="*/ 5851525 h 6553200"/>
              <a:gd name="connsiteX1417" fmla="*/ 2588859 w 10058400"/>
              <a:gd name="connsiteY1417" fmla="*/ 5874544 h 6553200"/>
              <a:gd name="connsiteX1418" fmla="*/ 2578542 w 10058400"/>
              <a:gd name="connsiteY1418" fmla="*/ 5894388 h 6553200"/>
              <a:gd name="connsiteX1419" fmla="*/ 2566638 w 10058400"/>
              <a:gd name="connsiteY1419" fmla="*/ 5914231 h 6553200"/>
              <a:gd name="connsiteX1420" fmla="*/ 2555527 w 10058400"/>
              <a:gd name="connsiteY1420" fmla="*/ 5930900 h 6553200"/>
              <a:gd name="connsiteX1421" fmla="*/ 2543622 w 10058400"/>
              <a:gd name="connsiteY1421" fmla="*/ 5946775 h 6553200"/>
              <a:gd name="connsiteX1422" fmla="*/ 2531717 w 10058400"/>
              <a:gd name="connsiteY1422" fmla="*/ 5959475 h 6553200"/>
              <a:gd name="connsiteX1423" fmla="*/ 2519813 w 10058400"/>
              <a:gd name="connsiteY1423" fmla="*/ 5972175 h 6553200"/>
              <a:gd name="connsiteX1424" fmla="*/ 2507908 w 10058400"/>
              <a:gd name="connsiteY1424" fmla="*/ 5984081 h 6553200"/>
              <a:gd name="connsiteX1425" fmla="*/ 2496797 w 10058400"/>
              <a:gd name="connsiteY1425" fmla="*/ 5993606 h 6553200"/>
              <a:gd name="connsiteX1426" fmla="*/ 2484892 w 10058400"/>
              <a:gd name="connsiteY1426" fmla="*/ 6001544 h 6553200"/>
              <a:gd name="connsiteX1427" fmla="*/ 2472988 w 10058400"/>
              <a:gd name="connsiteY1427" fmla="*/ 6007894 h 6553200"/>
              <a:gd name="connsiteX1428" fmla="*/ 2461877 w 10058400"/>
              <a:gd name="connsiteY1428" fmla="*/ 6013450 h 6553200"/>
              <a:gd name="connsiteX1429" fmla="*/ 2449972 w 10058400"/>
              <a:gd name="connsiteY1429" fmla="*/ 6018213 h 6553200"/>
              <a:gd name="connsiteX1430" fmla="*/ 2428544 w 10058400"/>
              <a:gd name="connsiteY1430" fmla="*/ 6025356 h 6553200"/>
              <a:gd name="connsiteX1431" fmla="*/ 2407909 w 10058400"/>
              <a:gd name="connsiteY1431" fmla="*/ 6029325 h 6553200"/>
              <a:gd name="connsiteX1432" fmla="*/ 2388862 w 10058400"/>
              <a:gd name="connsiteY1432" fmla="*/ 6030913 h 6553200"/>
              <a:gd name="connsiteX1433" fmla="*/ 2371402 w 10058400"/>
              <a:gd name="connsiteY1433" fmla="*/ 6030913 h 6553200"/>
              <a:gd name="connsiteX1434" fmla="*/ 2342037 w 10058400"/>
              <a:gd name="connsiteY1434" fmla="*/ 6027738 h 6553200"/>
              <a:gd name="connsiteX1435" fmla="*/ 2303149 w 10058400"/>
              <a:gd name="connsiteY1435" fmla="*/ 6023769 h 6553200"/>
              <a:gd name="connsiteX1436" fmla="*/ 2265054 w 10058400"/>
              <a:gd name="connsiteY1436" fmla="*/ 6021388 h 6553200"/>
              <a:gd name="connsiteX1437" fmla="*/ 2226166 w 10058400"/>
              <a:gd name="connsiteY1437" fmla="*/ 6021388 h 6553200"/>
              <a:gd name="connsiteX1438" fmla="*/ 2186483 w 10058400"/>
              <a:gd name="connsiteY1438" fmla="*/ 6022181 h 6553200"/>
              <a:gd name="connsiteX1439" fmla="*/ 2146007 w 10058400"/>
              <a:gd name="connsiteY1439" fmla="*/ 6025356 h 6553200"/>
              <a:gd name="connsiteX1440" fmla="*/ 2107119 w 10058400"/>
              <a:gd name="connsiteY1440" fmla="*/ 6030913 h 6553200"/>
              <a:gd name="connsiteX1441" fmla="*/ 2067437 w 10058400"/>
              <a:gd name="connsiteY1441" fmla="*/ 6038850 h 6553200"/>
              <a:gd name="connsiteX1442" fmla="*/ 2027755 w 10058400"/>
              <a:gd name="connsiteY1442" fmla="*/ 6047581 h 6553200"/>
              <a:gd name="connsiteX1443" fmla="*/ 1988866 w 10058400"/>
              <a:gd name="connsiteY1443" fmla="*/ 6060281 h 6553200"/>
              <a:gd name="connsiteX1444" fmla="*/ 1949978 w 10058400"/>
              <a:gd name="connsiteY1444" fmla="*/ 6072981 h 6553200"/>
              <a:gd name="connsiteX1445" fmla="*/ 1911089 w 10058400"/>
              <a:gd name="connsiteY1445" fmla="*/ 6090444 h 6553200"/>
              <a:gd name="connsiteX1446" fmla="*/ 1873788 w 10058400"/>
              <a:gd name="connsiteY1446" fmla="*/ 6109494 h 6553200"/>
              <a:gd name="connsiteX1447" fmla="*/ 1836487 w 10058400"/>
              <a:gd name="connsiteY1447" fmla="*/ 6129338 h 6553200"/>
              <a:gd name="connsiteX1448" fmla="*/ 1800773 w 10058400"/>
              <a:gd name="connsiteY1448" fmla="*/ 6153150 h 6553200"/>
              <a:gd name="connsiteX1449" fmla="*/ 1765853 w 10058400"/>
              <a:gd name="connsiteY1449" fmla="*/ 6180138 h 6553200"/>
              <a:gd name="connsiteX1450" fmla="*/ 1730932 w 10058400"/>
              <a:gd name="connsiteY1450" fmla="*/ 6207919 h 6553200"/>
              <a:gd name="connsiteX1451" fmla="*/ 1692838 w 10058400"/>
              <a:gd name="connsiteY1451" fmla="*/ 6241256 h 6553200"/>
              <a:gd name="connsiteX1452" fmla="*/ 1652362 w 10058400"/>
              <a:gd name="connsiteY1452" fmla="*/ 6273006 h 6553200"/>
              <a:gd name="connsiteX1453" fmla="*/ 1612680 w 10058400"/>
              <a:gd name="connsiteY1453" fmla="*/ 6303963 h 6553200"/>
              <a:gd name="connsiteX1454" fmla="*/ 1569824 w 10058400"/>
              <a:gd name="connsiteY1454" fmla="*/ 6331744 h 6553200"/>
              <a:gd name="connsiteX1455" fmla="*/ 1526967 w 10058400"/>
              <a:gd name="connsiteY1455" fmla="*/ 6360319 h 6553200"/>
              <a:gd name="connsiteX1456" fmla="*/ 1483316 w 10058400"/>
              <a:gd name="connsiteY1456" fmla="*/ 6385719 h 6553200"/>
              <a:gd name="connsiteX1457" fmla="*/ 1438873 w 10058400"/>
              <a:gd name="connsiteY1457" fmla="*/ 6409531 h 6553200"/>
              <a:gd name="connsiteX1458" fmla="*/ 1393635 w 10058400"/>
              <a:gd name="connsiteY1458" fmla="*/ 6430963 h 6553200"/>
              <a:gd name="connsiteX1459" fmla="*/ 1346810 w 10058400"/>
              <a:gd name="connsiteY1459" fmla="*/ 6450806 h 6553200"/>
              <a:gd name="connsiteX1460" fmla="*/ 1300779 w 10058400"/>
              <a:gd name="connsiteY1460" fmla="*/ 6469063 h 6553200"/>
              <a:gd name="connsiteX1461" fmla="*/ 1252367 w 10058400"/>
              <a:gd name="connsiteY1461" fmla="*/ 6486525 h 6553200"/>
              <a:gd name="connsiteX1462" fmla="*/ 1204748 w 10058400"/>
              <a:gd name="connsiteY1462" fmla="*/ 6501606 h 6553200"/>
              <a:gd name="connsiteX1463" fmla="*/ 1154749 w 10058400"/>
              <a:gd name="connsiteY1463" fmla="*/ 6513513 h 6553200"/>
              <a:gd name="connsiteX1464" fmla="*/ 1105543 w 10058400"/>
              <a:gd name="connsiteY1464" fmla="*/ 6523831 h 6553200"/>
              <a:gd name="connsiteX1465" fmla="*/ 1054750 w 10058400"/>
              <a:gd name="connsiteY1465" fmla="*/ 6533356 h 6553200"/>
              <a:gd name="connsiteX1466" fmla="*/ 1005544 w 10058400"/>
              <a:gd name="connsiteY1466" fmla="*/ 6540500 h 6553200"/>
              <a:gd name="connsiteX1467" fmla="*/ 926974 w 10058400"/>
              <a:gd name="connsiteY1467" fmla="*/ 6548438 h 6553200"/>
              <a:gd name="connsiteX1468" fmla="*/ 887292 w 10058400"/>
              <a:gd name="connsiteY1468" fmla="*/ 6550819 h 6553200"/>
              <a:gd name="connsiteX1469" fmla="*/ 846816 w 10058400"/>
              <a:gd name="connsiteY1469" fmla="*/ 6552406 h 6553200"/>
              <a:gd name="connsiteX1470" fmla="*/ 805547 w 10058400"/>
              <a:gd name="connsiteY1470" fmla="*/ 6553200 h 6553200"/>
              <a:gd name="connsiteX1471" fmla="*/ 764277 w 10058400"/>
              <a:gd name="connsiteY1471" fmla="*/ 6553200 h 6553200"/>
              <a:gd name="connsiteX1472" fmla="*/ 723008 w 10058400"/>
              <a:gd name="connsiteY1472" fmla="*/ 6553200 h 6553200"/>
              <a:gd name="connsiteX1473" fmla="*/ 680151 w 10058400"/>
              <a:gd name="connsiteY1473" fmla="*/ 6550819 h 6553200"/>
              <a:gd name="connsiteX1474" fmla="*/ 636501 w 10058400"/>
              <a:gd name="connsiteY1474" fmla="*/ 6548438 h 6553200"/>
              <a:gd name="connsiteX1475" fmla="*/ 592057 w 10058400"/>
              <a:gd name="connsiteY1475" fmla="*/ 6544469 h 6553200"/>
              <a:gd name="connsiteX1476" fmla="*/ 548407 w 10058400"/>
              <a:gd name="connsiteY1476" fmla="*/ 6538913 h 6553200"/>
              <a:gd name="connsiteX1477" fmla="*/ 501582 w 10058400"/>
              <a:gd name="connsiteY1477" fmla="*/ 6531769 h 6553200"/>
              <a:gd name="connsiteX1478" fmla="*/ 454757 w 10058400"/>
              <a:gd name="connsiteY1478" fmla="*/ 6523831 h 6553200"/>
              <a:gd name="connsiteX1479" fmla="*/ 407139 w 10058400"/>
              <a:gd name="connsiteY1479" fmla="*/ 6513513 h 6553200"/>
              <a:gd name="connsiteX1480" fmla="*/ 358726 w 10058400"/>
              <a:gd name="connsiteY1480" fmla="*/ 6502400 h 6553200"/>
              <a:gd name="connsiteX1481" fmla="*/ 309520 w 10058400"/>
              <a:gd name="connsiteY1481" fmla="*/ 6489700 h 6553200"/>
              <a:gd name="connsiteX1482" fmla="*/ 269045 w 10058400"/>
              <a:gd name="connsiteY1482" fmla="*/ 6477794 h 6553200"/>
              <a:gd name="connsiteX1483" fmla="*/ 231744 w 10058400"/>
              <a:gd name="connsiteY1483" fmla="*/ 6462713 h 6553200"/>
              <a:gd name="connsiteX1484" fmla="*/ 198411 w 10058400"/>
              <a:gd name="connsiteY1484" fmla="*/ 6446838 h 6553200"/>
              <a:gd name="connsiteX1485" fmla="*/ 168252 w 10058400"/>
              <a:gd name="connsiteY1485" fmla="*/ 6429375 h 6553200"/>
              <a:gd name="connsiteX1486" fmla="*/ 139681 w 10058400"/>
              <a:gd name="connsiteY1486" fmla="*/ 6409531 h 6553200"/>
              <a:gd name="connsiteX1487" fmla="*/ 115078 w 10058400"/>
              <a:gd name="connsiteY1487" fmla="*/ 6388100 h 6553200"/>
              <a:gd name="connsiteX1488" fmla="*/ 92063 w 10058400"/>
              <a:gd name="connsiteY1488" fmla="*/ 6364288 h 6553200"/>
              <a:gd name="connsiteX1489" fmla="*/ 72222 w 10058400"/>
              <a:gd name="connsiteY1489" fmla="*/ 6339681 h 6553200"/>
              <a:gd name="connsiteX1490" fmla="*/ 53174 w 10058400"/>
              <a:gd name="connsiteY1490" fmla="*/ 6313488 h 6553200"/>
              <a:gd name="connsiteX1491" fmla="*/ 38889 w 10058400"/>
              <a:gd name="connsiteY1491" fmla="*/ 6286500 h 6553200"/>
              <a:gd name="connsiteX1492" fmla="*/ 26984 w 10058400"/>
              <a:gd name="connsiteY1492" fmla="*/ 6257131 h 6553200"/>
              <a:gd name="connsiteX1493" fmla="*/ 15873 w 10058400"/>
              <a:gd name="connsiteY1493" fmla="*/ 6226969 h 6553200"/>
              <a:gd name="connsiteX1494" fmla="*/ 9524 w 10058400"/>
              <a:gd name="connsiteY1494" fmla="*/ 6196013 h 6553200"/>
              <a:gd name="connsiteX1495" fmla="*/ 3968 w 10058400"/>
              <a:gd name="connsiteY1495" fmla="*/ 6162675 h 6553200"/>
              <a:gd name="connsiteX1496" fmla="*/ 0 w 10058400"/>
              <a:gd name="connsiteY1496" fmla="*/ 6129338 h 6553200"/>
              <a:gd name="connsiteX1497" fmla="*/ 0 w 10058400"/>
              <a:gd name="connsiteY1497" fmla="*/ 6094413 h 6553200"/>
              <a:gd name="connsiteX1498" fmla="*/ 1588 w 10058400"/>
              <a:gd name="connsiteY1498" fmla="*/ 6058694 h 6553200"/>
              <a:gd name="connsiteX1499" fmla="*/ 5556 w 10058400"/>
              <a:gd name="connsiteY1499" fmla="*/ 6022181 h 6553200"/>
              <a:gd name="connsiteX1500" fmla="*/ 10318 w 10058400"/>
              <a:gd name="connsiteY1500" fmla="*/ 5984875 h 6553200"/>
              <a:gd name="connsiteX1501" fmla="*/ 19048 w 10058400"/>
              <a:gd name="connsiteY1501" fmla="*/ 5946775 h 6553200"/>
              <a:gd name="connsiteX1502" fmla="*/ 27778 w 10058400"/>
              <a:gd name="connsiteY1502" fmla="*/ 5907881 h 6553200"/>
              <a:gd name="connsiteX1503" fmla="*/ 39682 w 10058400"/>
              <a:gd name="connsiteY1503" fmla="*/ 5868194 h 6553200"/>
              <a:gd name="connsiteX1504" fmla="*/ 53174 w 10058400"/>
              <a:gd name="connsiteY1504" fmla="*/ 5827713 h 6553200"/>
              <a:gd name="connsiteX1505" fmla="*/ 69047 w 10058400"/>
              <a:gd name="connsiteY1505" fmla="*/ 5788025 h 6553200"/>
              <a:gd name="connsiteX1506" fmla="*/ 86507 w 10058400"/>
              <a:gd name="connsiteY1506" fmla="*/ 5746750 h 6553200"/>
              <a:gd name="connsiteX1507" fmla="*/ 105555 w 10058400"/>
              <a:gd name="connsiteY1507" fmla="*/ 5705475 h 6553200"/>
              <a:gd name="connsiteX1508" fmla="*/ 126983 w 10058400"/>
              <a:gd name="connsiteY1508" fmla="*/ 5663406 h 6553200"/>
              <a:gd name="connsiteX1509" fmla="*/ 149205 w 10058400"/>
              <a:gd name="connsiteY1509" fmla="*/ 5622131 h 6553200"/>
              <a:gd name="connsiteX1510" fmla="*/ 173014 w 10058400"/>
              <a:gd name="connsiteY1510" fmla="*/ 5580063 h 6553200"/>
              <a:gd name="connsiteX1511" fmla="*/ 198411 w 10058400"/>
              <a:gd name="connsiteY1511" fmla="*/ 5537994 h 6553200"/>
              <a:gd name="connsiteX1512" fmla="*/ 226982 w 10058400"/>
              <a:gd name="connsiteY1512" fmla="*/ 5495925 h 6553200"/>
              <a:gd name="connsiteX1513" fmla="*/ 254759 w 10058400"/>
              <a:gd name="connsiteY1513" fmla="*/ 5454650 h 6553200"/>
              <a:gd name="connsiteX1514" fmla="*/ 284124 w 10058400"/>
              <a:gd name="connsiteY1514" fmla="*/ 5411788 h 6553200"/>
              <a:gd name="connsiteX1515" fmla="*/ 311902 w 10058400"/>
              <a:gd name="connsiteY1515" fmla="*/ 5368925 h 6553200"/>
              <a:gd name="connsiteX1516" fmla="*/ 338885 w 10058400"/>
              <a:gd name="connsiteY1516" fmla="*/ 5326063 h 6553200"/>
              <a:gd name="connsiteX1517" fmla="*/ 365075 w 10058400"/>
              <a:gd name="connsiteY1517" fmla="*/ 5282406 h 6553200"/>
              <a:gd name="connsiteX1518" fmla="*/ 390472 w 10058400"/>
              <a:gd name="connsiteY1518" fmla="*/ 5237163 h 6553200"/>
              <a:gd name="connsiteX1519" fmla="*/ 415869 w 10058400"/>
              <a:gd name="connsiteY1519" fmla="*/ 5191919 h 6553200"/>
              <a:gd name="connsiteX1520" fmla="*/ 440471 w 10058400"/>
              <a:gd name="connsiteY1520" fmla="*/ 5145881 h 6553200"/>
              <a:gd name="connsiteX1521" fmla="*/ 464281 w 10058400"/>
              <a:gd name="connsiteY1521" fmla="*/ 5098256 h 6553200"/>
              <a:gd name="connsiteX1522" fmla="*/ 486503 w 10058400"/>
              <a:gd name="connsiteY1522" fmla="*/ 5051425 h 6553200"/>
              <a:gd name="connsiteX1523" fmla="*/ 509518 w 10058400"/>
              <a:gd name="connsiteY1523" fmla="*/ 5002213 h 6553200"/>
              <a:gd name="connsiteX1524" fmla="*/ 553169 w 10058400"/>
              <a:gd name="connsiteY1524" fmla="*/ 4902200 h 6553200"/>
              <a:gd name="connsiteX1525" fmla="*/ 595232 w 10058400"/>
              <a:gd name="connsiteY1525" fmla="*/ 4799013 h 6553200"/>
              <a:gd name="connsiteX1526" fmla="*/ 636501 w 10058400"/>
              <a:gd name="connsiteY1526" fmla="*/ 4691063 h 6553200"/>
              <a:gd name="connsiteX1527" fmla="*/ 677770 w 10058400"/>
              <a:gd name="connsiteY1527" fmla="*/ 4579144 h 6553200"/>
              <a:gd name="connsiteX1528" fmla="*/ 717452 w 10058400"/>
              <a:gd name="connsiteY1528" fmla="*/ 4463256 h 6553200"/>
              <a:gd name="connsiteX1529" fmla="*/ 758722 w 10058400"/>
              <a:gd name="connsiteY1529" fmla="*/ 4341813 h 6553200"/>
              <a:gd name="connsiteX1530" fmla="*/ 799991 w 10058400"/>
              <a:gd name="connsiteY1530" fmla="*/ 4214813 h 6553200"/>
              <a:gd name="connsiteX1531" fmla="*/ 887292 w 10058400"/>
              <a:gd name="connsiteY1531" fmla="*/ 3947319 h 6553200"/>
              <a:gd name="connsiteX1532" fmla="*/ 981735 w 10058400"/>
              <a:gd name="connsiteY1532" fmla="*/ 3655219 h 6553200"/>
              <a:gd name="connsiteX1533" fmla="*/ 1033322 w 10058400"/>
              <a:gd name="connsiteY1533" fmla="*/ 3494881 h 6553200"/>
              <a:gd name="connsiteX1534" fmla="*/ 1089670 w 10058400"/>
              <a:gd name="connsiteY1534" fmla="*/ 3320256 h 6553200"/>
              <a:gd name="connsiteX1535" fmla="*/ 1152368 w 10058400"/>
              <a:gd name="connsiteY1535" fmla="*/ 3133725 h 6553200"/>
              <a:gd name="connsiteX1536" fmla="*/ 1187288 w 10058400"/>
              <a:gd name="connsiteY1536" fmla="*/ 3036094 h 6553200"/>
              <a:gd name="connsiteX1537" fmla="*/ 1223002 w 10058400"/>
              <a:gd name="connsiteY1537" fmla="*/ 2936876 h 6553200"/>
              <a:gd name="connsiteX1538" fmla="*/ 1260303 w 10058400"/>
              <a:gd name="connsiteY1538" fmla="*/ 2834482 h 6553200"/>
              <a:gd name="connsiteX1539" fmla="*/ 1300779 w 10058400"/>
              <a:gd name="connsiteY1539" fmla="*/ 2732088 h 6553200"/>
              <a:gd name="connsiteX1540" fmla="*/ 1342842 w 10058400"/>
              <a:gd name="connsiteY1540" fmla="*/ 2626519 h 6553200"/>
              <a:gd name="connsiteX1541" fmla="*/ 1387285 w 10058400"/>
              <a:gd name="connsiteY1541" fmla="*/ 2519363 h 6553200"/>
              <a:gd name="connsiteX1542" fmla="*/ 1434904 w 10058400"/>
              <a:gd name="connsiteY1542" fmla="*/ 2411413 h 6553200"/>
              <a:gd name="connsiteX1543" fmla="*/ 1484904 w 10058400"/>
              <a:gd name="connsiteY1543" fmla="*/ 2303462 h 6553200"/>
              <a:gd name="connsiteX1544" fmla="*/ 1538078 w 10058400"/>
              <a:gd name="connsiteY1544" fmla="*/ 2193925 h 6553200"/>
              <a:gd name="connsiteX1545" fmla="*/ 1592839 w 10058400"/>
              <a:gd name="connsiteY1545" fmla="*/ 2085182 h 6553200"/>
              <a:gd name="connsiteX1546" fmla="*/ 1651569 w 10058400"/>
              <a:gd name="connsiteY1546" fmla="*/ 1974056 h 6553200"/>
              <a:gd name="connsiteX1547" fmla="*/ 1714266 w 10058400"/>
              <a:gd name="connsiteY1547" fmla="*/ 1864519 h 6553200"/>
              <a:gd name="connsiteX1548" fmla="*/ 1777757 w 10058400"/>
              <a:gd name="connsiteY1548" fmla="*/ 1755775 h 6553200"/>
              <a:gd name="connsiteX1549" fmla="*/ 1812678 w 10058400"/>
              <a:gd name="connsiteY1549" fmla="*/ 1701006 h 6553200"/>
              <a:gd name="connsiteX1550" fmla="*/ 1847598 w 10058400"/>
              <a:gd name="connsiteY1550" fmla="*/ 1647031 h 6553200"/>
              <a:gd name="connsiteX1551" fmla="*/ 1881725 w 10058400"/>
              <a:gd name="connsiteY1551" fmla="*/ 1593056 h 6553200"/>
              <a:gd name="connsiteX1552" fmla="*/ 1919025 w 10058400"/>
              <a:gd name="connsiteY1552" fmla="*/ 1539081 h 6553200"/>
              <a:gd name="connsiteX1553" fmla="*/ 1956327 w 10058400"/>
              <a:gd name="connsiteY1553" fmla="*/ 1485900 h 6553200"/>
              <a:gd name="connsiteX1554" fmla="*/ 1995215 w 10058400"/>
              <a:gd name="connsiteY1554" fmla="*/ 1432719 h 6553200"/>
              <a:gd name="connsiteX1555" fmla="*/ 2034104 w 10058400"/>
              <a:gd name="connsiteY1555" fmla="*/ 1379538 h 6553200"/>
              <a:gd name="connsiteX1556" fmla="*/ 2073786 w 10058400"/>
              <a:gd name="connsiteY1556" fmla="*/ 1327150 h 6553200"/>
              <a:gd name="connsiteX1557" fmla="*/ 2115055 w 10058400"/>
              <a:gd name="connsiteY1557" fmla="*/ 1275556 h 6553200"/>
              <a:gd name="connsiteX1558" fmla="*/ 2157912 w 10058400"/>
              <a:gd name="connsiteY1558" fmla="*/ 1223169 h 6553200"/>
              <a:gd name="connsiteX1559" fmla="*/ 2202356 w 10058400"/>
              <a:gd name="connsiteY1559" fmla="*/ 1172369 h 6553200"/>
              <a:gd name="connsiteX1560" fmla="*/ 2246007 w 10058400"/>
              <a:gd name="connsiteY1560" fmla="*/ 1121569 h 6553200"/>
              <a:gd name="connsiteX1561" fmla="*/ 2291244 w 10058400"/>
              <a:gd name="connsiteY1561" fmla="*/ 1070769 h 6553200"/>
              <a:gd name="connsiteX1562" fmla="*/ 2338069 w 10058400"/>
              <a:gd name="connsiteY1562" fmla="*/ 1021556 h 6553200"/>
              <a:gd name="connsiteX1563" fmla="*/ 2384894 w 10058400"/>
              <a:gd name="connsiteY1563" fmla="*/ 972344 h 6553200"/>
              <a:gd name="connsiteX1564" fmla="*/ 2434099 w 10058400"/>
              <a:gd name="connsiteY1564" fmla="*/ 923131 h 6553200"/>
              <a:gd name="connsiteX1565" fmla="*/ 2483305 w 10058400"/>
              <a:gd name="connsiteY1565" fmla="*/ 876300 h 6553200"/>
              <a:gd name="connsiteX1566" fmla="*/ 2534098 w 10058400"/>
              <a:gd name="connsiteY1566" fmla="*/ 828675 h 6553200"/>
              <a:gd name="connsiteX1567" fmla="*/ 2586478 w 10058400"/>
              <a:gd name="connsiteY1567" fmla="*/ 781844 h 6553200"/>
              <a:gd name="connsiteX1568" fmla="*/ 2639652 w 10058400"/>
              <a:gd name="connsiteY1568" fmla="*/ 736600 h 6553200"/>
              <a:gd name="connsiteX1569" fmla="*/ 2694414 w 10058400"/>
              <a:gd name="connsiteY1569" fmla="*/ 691356 h 6553200"/>
              <a:gd name="connsiteX1570" fmla="*/ 2749969 w 10058400"/>
              <a:gd name="connsiteY1570" fmla="*/ 646906 h 6553200"/>
              <a:gd name="connsiteX1571" fmla="*/ 2806317 w 10058400"/>
              <a:gd name="connsiteY1571" fmla="*/ 604044 h 6553200"/>
              <a:gd name="connsiteX1572" fmla="*/ 2865047 w 10058400"/>
              <a:gd name="connsiteY1572" fmla="*/ 561181 h 6553200"/>
              <a:gd name="connsiteX1573" fmla="*/ 2923776 w 10058400"/>
              <a:gd name="connsiteY1573" fmla="*/ 519113 h 6553200"/>
              <a:gd name="connsiteX1574" fmla="*/ 2984887 w 10058400"/>
              <a:gd name="connsiteY1574" fmla="*/ 478631 h 6553200"/>
              <a:gd name="connsiteX1575" fmla="*/ 3072187 w 10058400"/>
              <a:gd name="connsiteY1575" fmla="*/ 423069 h 6553200"/>
              <a:gd name="connsiteX1576" fmla="*/ 3157107 w 10058400"/>
              <a:gd name="connsiteY1576" fmla="*/ 372269 h 6553200"/>
              <a:gd name="connsiteX1577" fmla="*/ 3242820 w 10058400"/>
              <a:gd name="connsiteY1577" fmla="*/ 323850 h 6553200"/>
              <a:gd name="connsiteX1578" fmla="*/ 3326946 w 10058400"/>
              <a:gd name="connsiteY1578" fmla="*/ 280194 h 6553200"/>
              <a:gd name="connsiteX1579" fmla="*/ 3410278 w 10058400"/>
              <a:gd name="connsiteY1579" fmla="*/ 239713 h 6553200"/>
              <a:gd name="connsiteX1580" fmla="*/ 3493611 w 10058400"/>
              <a:gd name="connsiteY1580" fmla="*/ 202406 h 6553200"/>
              <a:gd name="connsiteX1581" fmla="*/ 3574562 w 10058400"/>
              <a:gd name="connsiteY1581" fmla="*/ 169069 h 6553200"/>
              <a:gd name="connsiteX1582" fmla="*/ 3656307 w 10058400"/>
              <a:gd name="connsiteY1582" fmla="*/ 138906 h 6553200"/>
              <a:gd name="connsiteX1583" fmla="*/ 3735671 w 10058400"/>
              <a:gd name="connsiteY1583" fmla="*/ 111919 h 6553200"/>
              <a:gd name="connsiteX1584" fmla="*/ 3815036 w 10058400"/>
              <a:gd name="connsiteY1584" fmla="*/ 88106 h 6553200"/>
              <a:gd name="connsiteX1585" fmla="*/ 3893606 w 10058400"/>
              <a:gd name="connsiteY1585" fmla="*/ 68263 h 6553200"/>
              <a:gd name="connsiteX1586" fmla="*/ 3970589 w 10058400"/>
              <a:gd name="connsiteY1586" fmla="*/ 49213 h 6553200"/>
              <a:gd name="connsiteX1587" fmla="*/ 4048366 w 10058400"/>
              <a:gd name="connsiteY1587" fmla="*/ 34925 h 6553200"/>
              <a:gd name="connsiteX1588" fmla="*/ 4124556 w 10058400"/>
              <a:gd name="connsiteY1588" fmla="*/ 21431 h 6553200"/>
              <a:gd name="connsiteX1589" fmla="*/ 4199158 w 10058400"/>
              <a:gd name="connsiteY1589" fmla="*/ 11906 h 6553200"/>
              <a:gd name="connsiteX1590" fmla="*/ 4273761 w 10058400"/>
              <a:gd name="connsiteY1590" fmla="*/ 3969 h 6553200"/>
              <a:gd name="connsiteX1591" fmla="*/ 4303919 w 10058400"/>
              <a:gd name="connsiteY1591" fmla="*/ 1588 h 6553200"/>
              <a:gd name="connsiteX1592" fmla="*/ 4334871 w 10058400"/>
              <a:gd name="connsiteY1592" fmla="*/ 1588 h 65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Lst>
            <a:rect l="l" t="t" r="r" b="b"/>
            <a:pathLst>
              <a:path w="10058400" h="6553200">
                <a:moveTo>
                  <a:pt x="5265516" y="3941763"/>
                </a:moveTo>
                <a:lnTo>
                  <a:pt x="5290927" y="3941763"/>
                </a:lnTo>
                <a:lnTo>
                  <a:pt x="5319514" y="3943351"/>
                </a:lnTo>
                <a:lnTo>
                  <a:pt x="5349690" y="3948113"/>
                </a:lnTo>
                <a:lnTo>
                  <a:pt x="5382248" y="3956051"/>
                </a:lnTo>
                <a:lnTo>
                  <a:pt x="5415601" y="3967163"/>
                </a:lnTo>
                <a:lnTo>
                  <a:pt x="5439424" y="3975101"/>
                </a:lnTo>
                <a:lnTo>
                  <a:pt x="5463247" y="3985419"/>
                </a:lnTo>
                <a:lnTo>
                  <a:pt x="5486275" y="3994944"/>
                </a:lnTo>
                <a:lnTo>
                  <a:pt x="5508510" y="4006851"/>
                </a:lnTo>
                <a:lnTo>
                  <a:pt x="5529951" y="4017963"/>
                </a:lnTo>
                <a:lnTo>
                  <a:pt x="5551392" y="4030663"/>
                </a:lnTo>
                <a:lnTo>
                  <a:pt x="5591891" y="4057651"/>
                </a:lnTo>
                <a:lnTo>
                  <a:pt x="5630008" y="4085432"/>
                </a:lnTo>
                <a:lnTo>
                  <a:pt x="5667330" y="4114801"/>
                </a:lnTo>
                <a:lnTo>
                  <a:pt x="5700683" y="4147344"/>
                </a:lnTo>
                <a:lnTo>
                  <a:pt x="5733241" y="4179094"/>
                </a:lnTo>
                <a:lnTo>
                  <a:pt x="5741976" y="4189413"/>
                </a:lnTo>
                <a:lnTo>
                  <a:pt x="5750711" y="4200526"/>
                </a:lnTo>
                <a:lnTo>
                  <a:pt x="5755475" y="4212432"/>
                </a:lnTo>
                <a:lnTo>
                  <a:pt x="5761034" y="4224338"/>
                </a:lnTo>
                <a:lnTo>
                  <a:pt x="5765005" y="4237832"/>
                </a:lnTo>
                <a:lnTo>
                  <a:pt x="5767387" y="4249738"/>
                </a:lnTo>
                <a:lnTo>
                  <a:pt x="5768975" y="4263232"/>
                </a:lnTo>
                <a:lnTo>
                  <a:pt x="5767387" y="4276726"/>
                </a:lnTo>
                <a:lnTo>
                  <a:pt x="5766593" y="4288632"/>
                </a:lnTo>
                <a:lnTo>
                  <a:pt x="5763416" y="4302126"/>
                </a:lnTo>
                <a:lnTo>
                  <a:pt x="5759446" y="4314032"/>
                </a:lnTo>
                <a:lnTo>
                  <a:pt x="5754681" y="4325938"/>
                </a:lnTo>
                <a:lnTo>
                  <a:pt x="5747534" y="4337844"/>
                </a:lnTo>
                <a:lnTo>
                  <a:pt x="5739593" y="4348163"/>
                </a:lnTo>
                <a:lnTo>
                  <a:pt x="5730064" y="4357688"/>
                </a:lnTo>
                <a:lnTo>
                  <a:pt x="5719741" y="4367213"/>
                </a:lnTo>
                <a:lnTo>
                  <a:pt x="5703859" y="4380707"/>
                </a:lnTo>
                <a:lnTo>
                  <a:pt x="5687977" y="4394994"/>
                </a:lnTo>
                <a:lnTo>
                  <a:pt x="5662566" y="4420394"/>
                </a:lnTo>
                <a:lnTo>
                  <a:pt x="5641125" y="4444207"/>
                </a:lnTo>
                <a:lnTo>
                  <a:pt x="5621273" y="4469607"/>
                </a:lnTo>
                <a:lnTo>
                  <a:pt x="5602214" y="4496594"/>
                </a:lnTo>
                <a:lnTo>
                  <a:pt x="5586332" y="4521994"/>
                </a:lnTo>
                <a:lnTo>
                  <a:pt x="5571244" y="4548982"/>
                </a:lnTo>
                <a:lnTo>
                  <a:pt x="5558539" y="4573588"/>
                </a:lnTo>
                <a:lnTo>
                  <a:pt x="5545833" y="4600576"/>
                </a:lnTo>
                <a:lnTo>
                  <a:pt x="5523598" y="4653757"/>
                </a:lnTo>
                <a:lnTo>
                  <a:pt x="5503746" y="4707732"/>
                </a:lnTo>
                <a:lnTo>
                  <a:pt x="5482305" y="4759326"/>
                </a:lnTo>
                <a:lnTo>
                  <a:pt x="5471188" y="4784726"/>
                </a:lnTo>
                <a:lnTo>
                  <a:pt x="5459276" y="4810126"/>
                </a:lnTo>
                <a:lnTo>
                  <a:pt x="5447365" y="4835526"/>
                </a:lnTo>
                <a:lnTo>
                  <a:pt x="5433071" y="4860926"/>
                </a:lnTo>
                <a:lnTo>
                  <a:pt x="5417983" y="4884738"/>
                </a:lnTo>
                <a:lnTo>
                  <a:pt x="5400513" y="4908551"/>
                </a:lnTo>
                <a:lnTo>
                  <a:pt x="5382248" y="4931569"/>
                </a:lnTo>
                <a:lnTo>
                  <a:pt x="5361602" y="4953794"/>
                </a:lnTo>
                <a:lnTo>
                  <a:pt x="5337779" y="4976813"/>
                </a:lnTo>
                <a:lnTo>
                  <a:pt x="5312368" y="4998244"/>
                </a:lnTo>
                <a:lnTo>
                  <a:pt x="5284574" y="5018088"/>
                </a:lnTo>
                <a:lnTo>
                  <a:pt x="5252810" y="5037932"/>
                </a:lnTo>
                <a:lnTo>
                  <a:pt x="5217870" y="5056982"/>
                </a:lnTo>
                <a:lnTo>
                  <a:pt x="5180547" y="5075238"/>
                </a:lnTo>
                <a:lnTo>
                  <a:pt x="5139254" y="5091113"/>
                </a:lnTo>
                <a:lnTo>
                  <a:pt x="5092402" y="5107782"/>
                </a:lnTo>
                <a:lnTo>
                  <a:pt x="5043168" y="5123657"/>
                </a:lnTo>
                <a:lnTo>
                  <a:pt x="4989963" y="5137151"/>
                </a:lnTo>
                <a:lnTo>
                  <a:pt x="4961375" y="5143501"/>
                </a:lnTo>
                <a:lnTo>
                  <a:pt x="4935964" y="5151438"/>
                </a:lnTo>
                <a:lnTo>
                  <a:pt x="4910553" y="5159376"/>
                </a:lnTo>
                <a:lnTo>
                  <a:pt x="4886730" y="5168901"/>
                </a:lnTo>
                <a:lnTo>
                  <a:pt x="4864495" y="5178426"/>
                </a:lnTo>
                <a:lnTo>
                  <a:pt x="4843054" y="5188744"/>
                </a:lnTo>
                <a:lnTo>
                  <a:pt x="4823202" y="5199857"/>
                </a:lnTo>
                <a:lnTo>
                  <a:pt x="4804143" y="5211763"/>
                </a:lnTo>
                <a:lnTo>
                  <a:pt x="4785085" y="5223669"/>
                </a:lnTo>
                <a:lnTo>
                  <a:pt x="4768409" y="5235576"/>
                </a:lnTo>
                <a:lnTo>
                  <a:pt x="4751733" y="5249069"/>
                </a:lnTo>
                <a:lnTo>
                  <a:pt x="4735851" y="5262563"/>
                </a:lnTo>
                <a:lnTo>
                  <a:pt x="4721557" y="5275263"/>
                </a:lnTo>
                <a:lnTo>
                  <a:pt x="4706469" y="5290344"/>
                </a:lnTo>
                <a:lnTo>
                  <a:pt x="4681058" y="5319713"/>
                </a:lnTo>
                <a:lnTo>
                  <a:pt x="4657235" y="5351463"/>
                </a:lnTo>
                <a:lnTo>
                  <a:pt x="4635794" y="5384007"/>
                </a:lnTo>
                <a:lnTo>
                  <a:pt x="4617530" y="5415757"/>
                </a:lnTo>
                <a:lnTo>
                  <a:pt x="4598472" y="5450682"/>
                </a:lnTo>
                <a:lnTo>
                  <a:pt x="4581001" y="5484019"/>
                </a:lnTo>
                <a:lnTo>
                  <a:pt x="4565119" y="5518151"/>
                </a:lnTo>
                <a:lnTo>
                  <a:pt x="4533355" y="5588001"/>
                </a:lnTo>
                <a:lnTo>
                  <a:pt x="4517473" y="5622132"/>
                </a:lnTo>
                <a:lnTo>
                  <a:pt x="4500797" y="5655469"/>
                </a:lnTo>
                <a:lnTo>
                  <a:pt x="4482533" y="5688807"/>
                </a:lnTo>
                <a:lnTo>
                  <a:pt x="4463475" y="5721351"/>
                </a:lnTo>
                <a:lnTo>
                  <a:pt x="4442828" y="5751513"/>
                </a:lnTo>
                <a:lnTo>
                  <a:pt x="4419799" y="5782469"/>
                </a:lnTo>
                <a:lnTo>
                  <a:pt x="4394388" y="5810251"/>
                </a:lnTo>
                <a:lnTo>
                  <a:pt x="4380888" y="5823744"/>
                </a:lnTo>
                <a:lnTo>
                  <a:pt x="4366594" y="5835651"/>
                </a:lnTo>
                <a:lnTo>
                  <a:pt x="4350712" y="5849144"/>
                </a:lnTo>
                <a:lnTo>
                  <a:pt x="4334036" y="5861051"/>
                </a:lnTo>
                <a:lnTo>
                  <a:pt x="4318154" y="5872163"/>
                </a:lnTo>
                <a:lnTo>
                  <a:pt x="4299890" y="5884069"/>
                </a:lnTo>
                <a:lnTo>
                  <a:pt x="4280831" y="5892801"/>
                </a:lnTo>
                <a:lnTo>
                  <a:pt x="4260979" y="5902326"/>
                </a:lnTo>
                <a:lnTo>
                  <a:pt x="4239538" y="5911851"/>
                </a:lnTo>
                <a:lnTo>
                  <a:pt x="4218098" y="5919788"/>
                </a:lnTo>
                <a:lnTo>
                  <a:pt x="4195863" y="5927726"/>
                </a:lnTo>
                <a:lnTo>
                  <a:pt x="4170452" y="5934869"/>
                </a:lnTo>
                <a:lnTo>
                  <a:pt x="4145040" y="5941219"/>
                </a:lnTo>
                <a:lnTo>
                  <a:pt x="4118041" y="5946776"/>
                </a:lnTo>
                <a:lnTo>
                  <a:pt x="4090248" y="5951538"/>
                </a:lnTo>
                <a:lnTo>
                  <a:pt x="4060866" y="5954713"/>
                </a:lnTo>
                <a:lnTo>
                  <a:pt x="4029896" y="5958682"/>
                </a:lnTo>
                <a:lnTo>
                  <a:pt x="3996544" y="5959476"/>
                </a:lnTo>
                <a:lnTo>
                  <a:pt x="3964780" y="5962651"/>
                </a:lnTo>
                <a:lnTo>
                  <a:pt x="3933016" y="5965032"/>
                </a:lnTo>
                <a:lnTo>
                  <a:pt x="3900458" y="5969001"/>
                </a:lnTo>
                <a:lnTo>
                  <a:pt x="3871076" y="5974557"/>
                </a:lnTo>
                <a:lnTo>
                  <a:pt x="3841694" y="5980113"/>
                </a:lnTo>
                <a:lnTo>
                  <a:pt x="3812312" y="5986463"/>
                </a:lnTo>
                <a:lnTo>
                  <a:pt x="3784519" y="5993607"/>
                </a:lnTo>
                <a:lnTo>
                  <a:pt x="3756725" y="6001544"/>
                </a:lnTo>
                <a:lnTo>
                  <a:pt x="3729726" y="6010276"/>
                </a:lnTo>
                <a:lnTo>
                  <a:pt x="3702727" y="6019801"/>
                </a:lnTo>
                <a:lnTo>
                  <a:pt x="3652698" y="6039644"/>
                </a:lnTo>
                <a:lnTo>
                  <a:pt x="3602670" y="6062663"/>
                </a:lnTo>
                <a:lnTo>
                  <a:pt x="3555024" y="6088063"/>
                </a:lnTo>
                <a:lnTo>
                  <a:pt x="3509760" y="6113463"/>
                </a:lnTo>
                <a:lnTo>
                  <a:pt x="3464497" y="6141244"/>
                </a:lnTo>
                <a:lnTo>
                  <a:pt x="3420027" y="6169026"/>
                </a:lnTo>
                <a:lnTo>
                  <a:pt x="3377146" y="6198394"/>
                </a:lnTo>
                <a:lnTo>
                  <a:pt x="3292971" y="6258719"/>
                </a:lnTo>
                <a:lnTo>
                  <a:pt x="3209590" y="6317457"/>
                </a:lnTo>
                <a:lnTo>
                  <a:pt x="3168298" y="6345238"/>
                </a:lnTo>
                <a:lnTo>
                  <a:pt x="3123828" y="6373019"/>
                </a:lnTo>
                <a:lnTo>
                  <a:pt x="3080946" y="6400007"/>
                </a:lnTo>
                <a:lnTo>
                  <a:pt x="3035683" y="6423819"/>
                </a:lnTo>
                <a:lnTo>
                  <a:pt x="2988831" y="6446838"/>
                </a:lnTo>
                <a:lnTo>
                  <a:pt x="2941185" y="6468269"/>
                </a:lnTo>
                <a:lnTo>
                  <a:pt x="2891951" y="6485732"/>
                </a:lnTo>
                <a:lnTo>
                  <a:pt x="2866539" y="6493669"/>
                </a:lnTo>
                <a:lnTo>
                  <a:pt x="2841128" y="6501607"/>
                </a:lnTo>
                <a:lnTo>
                  <a:pt x="2814129" y="6507957"/>
                </a:lnTo>
                <a:lnTo>
                  <a:pt x="2786336" y="6513513"/>
                </a:lnTo>
                <a:lnTo>
                  <a:pt x="2758542" y="6519069"/>
                </a:lnTo>
                <a:lnTo>
                  <a:pt x="2729954" y="6523038"/>
                </a:lnTo>
                <a:lnTo>
                  <a:pt x="2700573" y="6525419"/>
                </a:lnTo>
                <a:lnTo>
                  <a:pt x="2671191" y="6527801"/>
                </a:lnTo>
                <a:lnTo>
                  <a:pt x="2641015" y="6529388"/>
                </a:lnTo>
                <a:lnTo>
                  <a:pt x="2608457" y="6529388"/>
                </a:lnTo>
                <a:lnTo>
                  <a:pt x="2576693" y="6527801"/>
                </a:lnTo>
                <a:lnTo>
                  <a:pt x="2543341" y="6527007"/>
                </a:lnTo>
                <a:lnTo>
                  <a:pt x="2509988" y="6523038"/>
                </a:lnTo>
                <a:lnTo>
                  <a:pt x="2475048" y="6519069"/>
                </a:lnTo>
                <a:lnTo>
                  <a:pt x="2439314" y="6513513"/>
                </a:lnTo>
                <a:lnTo>
                  <a:pt x="2403579" y="6507163"/>
                </a:lnTo>
                <a:lnTo>
                  <a:pt x="2365462" y="6498432"/>
                </a:lnTo>
                <a:lnTo>
                  <a:pt x="2327345" y="6489701"/>
                </a:lnTo>
                <a:lnTo>
                  <a:pt x="2269376" y="6476207"/>
                </a:lnTo>
                <a:lnTo>
                  <a:pt x="2255083" y="6472238"/>
                </a:lnTo>
                <a:lnTo>
                  <a:pt x="2241583" y="6466682"/>
                </a:lnTo>
                <a:lnTo>
                  <a:pt x="2229671" y="6461126"/>
                </a:lnTo>
                <a:lnTo>
                  <a:pt x="2219348" y="6453188"/>
                </a:lnTo>
                <a:lnTo>
                  <a:pt x="2209819" y="6445251"/>
                </a:lnTo>
                <a:lnTo>
                  <a:pt x="2200289" y="6437313"/>
                </a:lnTo>
                <a:lnTo>
                  <a:pt x="2192348" y="6427788"/>
                </a:lnTo>
                <a:lnTo>
                  <a:pt x="2185996" y="6419057"/>
                </a:lnTo>
                <a:lnTo>
                  <a:pt x="2180437" y="6407944"/>
                </a:lnTo>
                <a:lnTo>
                  <a:pt x="2176466" y="6397626"/>
                </a:lnTo>
                <a:lnTo>
                  <a:pt x="2172496" y="6385719"/>
                </a:lnTo>
                <a:lnTo>
                  <a:pt x="2170908" y="6374607"/>
                </a:lnTo>
                <a:lnTo>
                  <a:pt x="2169320" y="6362701"/>
                </a:lnTo>
                <a:lnTo>
                  <a:pt x="2168525" y="6352382"/>
                </a:lnTo>
                <a:lnTo>
                  <a:pt x="2169320" y="6339682"/>
                </a:lnTo>
                <a:lnTo>
                  <a:pt x="2170908" y="6327776"/>
                </a:lnTo>
                <a:lnTo>
                  <a:pt x="2173290" y="6317457"/>
                </a:lnTo>
                <a:lnTo>
                  <a:pt x="2176466" y="6305551"/>
                </a:lnTo>
                <a:lnTo>
                  <a:pt x="2182025" y="6294438"/>
                </a:lnTo>
                <a:lnTo>
                  <a:pt x="2185996" y="6284119"/>
                </a:lnTo>
                <a:lnTo>
                  <a:pt x="2192348" y="6274594"/>
                </a:lnTo>
                <a:lnTo>
                  <a:pt x="2198701" y="6265069"/>
                </a:lnTo>
                <a:lnTo>
                  <a:pt x="2206642" y="6256338"/>
                </a:lnTo>
                <a:lnTo>
                  <a:pt x="2216172" y="6247607"/>
                </a:lnTo>
                <a:lnTo>
                  <a:pt x="2225701" y="6241257"/>
                </a:lnTo>
                <a:lnTo>
                  <a:pt x="2235230" y="6234907"/>
                </a:lnTo>
                <a:lnTo>
                  <a:pt x="2247141" y="6229351"/>
                </a:lnTo>
                <a:lnTo>
                  <a:pt x="2259053" y="6225382"/>
                </a:lnTo>
                <a:lnTo>
                  <a:pt x="2270965" y="6223001"/>
                </a:lnTo>
                <a:lnTo>
                  <a:pt x="2284464" y="6221413"/>
                </a:lnTo>
                <a:lnTo>
                  <a:pt x="2298758" y="6221413"/>
                </a:lnTo>
                <a:lnTo>
                  <a:pt x="2313846" y="6223001"/>
                </a:lnTo>
                <a:lnTo>
                  <a:pt x="2316228" y="6223001"/>
                </a:lnTo>
                <a:lnTo>
                  <a:pt x="2352756" y="6225382"/>
                </a:lnTo>
                <a:lnTo>
                  <a:pt x="2390873" y="6226969"/>
                </a:lnTo>
                <a:lnTo>
                  <a:pt x="2409932" y="6225382"/>
                </a:lnTo>
                <a:lnTo>
                  <a:pt x="2428196" y="6223794"/>
                </a:lnTo>
                <a:lnTo>
                  <a:pt x="2448843" y="6221413"/>
                </a:lnTo>
                <a:lnTo>
                  <a:pt x="2467107" y="6217444"/>
                </a:lnTo>
                <a:lnTo>
                  <a:pt x="2486960" y="6211888"/>
                </a:lnTo>
                <a:lnTo>
                  <a:pt x="2507606" y="6206332"/>
                </a:lnTo>
                <a:lnTo>
                  <a:pt x="2525870" y="6198394"/>
                </a:lnTo>
                <a:lnTo>
                  <a:pt x="2545723" y="6190457"/>
                </a:lnTo>
                <a:lnTo>
                  <a:pt x="2564781" y="6180932"/>
                </a:lnTo>
                <a:lnTo>
                  <a:pt x="2583046" y="6169026"/>
                </a:lnTo>
                <a:lnTo>
                  <a:pt x="2603692" y="6157119"/>
                </a:lnTo>
                <a:lnTo>
                  <a:pt x="2621957" y="6143626"/>
                </a:lnTo>
                <a:lnTo>
                  <a:pt x="2639427" y="6127751"/>
                </a:lnTo>
                <a:lnTo>
                  <a:pt x="2658485" y="6110288"/>
                </a:lnTo>
                <a:lnTo>
                  <a:pt x="2675161" y="6092032"/>
                </a:lnTo>
                <a:lnTo>
                  <a:pt x="2692632" y="6072188"/>
                </a:lnTo>
                <a:lnTo>
                  <a:pt x="2710101" y="6049169"/>
                </a:lnTo>
                <a:lnTo>
                  <a:pt x="2727572" y="6025357"/>
                </a:lnTo>
                <a:lnTo>
                  <a:pt x="2743454" y="5998369"/>
                </a:lnTo>
                <a:lnTo>
                  <a:pt x="2758542" y="5970588"/>
                </a:lnTo>
                <a:lnTo>
                  <a:pt x="2774424" y="5941219"/>
                </a:lnTo>
                <a:lnTo>
                  <a:pt x="2787923" y="5909469"/>
                </a:lnTo>
                <a:lnTo>
                  <a:pt x="2802217" y="5874544"/>
                </a:lnTo>
                <a:lnTo>
                  <a:pt x="2815717" y="5838826"/>
                </a:lnTo>
                <a:lnTo>
                  <a:pt x="2827628" y="5799932"/>
                </a:lnTo>
                <a:lnTo>
                  <a:pt x="2839540" y="5758657"/>
                </a:lnTo>
                <a:lnTo>
                  <a:pt x="2850657" y="5715794"/>
                </a:lnTo>
                <a:lnTo>
                  <a:pt x="2859392" y="5668963"/>
                </a:lnTo>
                <a:lnTo>
                  <a:pt x="2868922" y="5633244"/>
                </a:lnTo>
                <a:lnTo>
                  <a:pt x="2879245" y="5599907"/>
                </a:lnTo>
                <a:lnTo>
                  <a:pt x="2892744" y="5568951"/>
                </a:lnTo>
                <a:lnTo>
                  <a:pt x="2899892" y="5555457"/>
                </a:lnTo>
                <a:lnTo>
                  <a:pt x="2907833" y="5541963"/>
                </a:lnTo>
                <a:lnTo>
                  <a:pt x="2915774" y="5529263"/>
                </a:lnTo>
                <a:lnTo>
                  <a:pt x="2925303" y="5517357"/>
                </a:lnTo>
                <a:lnTo>
                  <a:pt x="2934038" y="5506244"/>
                </a:lnTo>
                <a:lnTo>
                  <a:pt x="2943567" y="5495926"/>
                </a:lnTo>
                <a:lnTo>
                  <a:pt x="2954684" y="5486401"/>
                </a:lnTo>
                <a:lnTo>
                  <a:pt x="2965008" y="5476876"/>
                </a:lnTo>
                <a:lnTo>
                  <a:pt x="2976125" y="5468938"/>
                </a:lnTo>
                <a:lnTo>
                  <a:pt x="2988036" y="5462588"/>
                </a:lnTo>
                <a:lnTo>
                  <a:pt x="3000743" y="5455444"/>
                </a:lnTo>
                <a:lnTo>
                  <a:pt x="3015830" y="5449094"/>
                </a:lnTo>
                <a:lnTo>
                  <a:pt x="3030124" y="5443538"/>
                </a:lnTo>
                <a:lnTo>
                  <a:pt x="3045212" y="5439569"/>
                </a:lnTo>
                <a:lnTo>
                  <a:pt x="3061094" y="5435601"/>
                </a:lnTo>
                <a:lnTo>
                  <a:pt x="3076976" y="5433219"/>
                </a:lnTo>
                <a:lnTo>
                  <a:pt x="3092858" y="5431632"/>
                </a:lnTo>
                <a:lnTo>
                  <a:pt x="3110328" y="5431632"/>
                </a:lnTo>
                <a:lnTo>
                  <a:pt x="3129386" y="5431632"/>
                </a:lnTo>
                <a:lnTo>
                  <a:pt x="3146857" y="5433219"/>
                </a:lnTo>
                <a:lnTo>
                  <a:pt x="3165121" y="5435601"/>
                </a:lnTo>
                <a:lnTo>
                  <a:pt x="3184179" y="5437982"/>
                </a:lnTo>
                <a:lnTo>
                  <a:pt x="3204032" y="5441951"/>
                </a:lnTo>
                <a:lnTo>
                  <a:pt x="3223884" y="5446713"/>
                </a:lnTo>
                <a:lnTo>
                  <a:pt x="3264384" y="5459413"/>
                </a:lnTo>
                <a:lnTo>
                  <a:pt x="3331882" y="5480844"/>
                </a:lnTo>
                <a:lnTo>
                  <a:pt x="3368410" y="5491957"/>
                </a:lnTo>
                <a:lnTo>
                  <a:pt x="3405733" y="5502276"/>
                </a:lnTo>
                <a:lnTo>
                  <a:pt x="3443850" y="5511801"/>
                </a:lnTo>
                <a:lnTo>
                  <a:pt x="3482761" y="5519738"/>
                </a:lnTo>
                <a:lnTo>
                  <a:pt x="3523260" y="5526088"/>
                </a:lnTo>
                <a:lnTo>
                  <a:pt x="3562965" y="5530057"/>
                </a:lnTo>
                <a:lnTo>
                  <a:pt x="3602670" y="5533232"/>
                </a:lnTo>
                <a:lnTo>
                  <a:pt x="3643169" y="5534026"/>
                </a:lnTo>
                <a:lnTo>
                  <a:pt x="3682080" y="5531644"/>
                </a:lnTo>
                <a:lnTo>
                  <a:pt x="3720197" y="5526088"/>
                </a:lnTo>
                <a:lnTo>
                  <a:pt x="3739255" y="5523707"/>
                </a:lnTo>
                <a:lnTo>
                  <a:pt x="3757520" y="5518151"/>
                </a:lnTo>
                <a:lnTo>
                  <a:pt x="3776578" y="5513388"/>
                </a:lnTo>
                <a:lnTo>
                  <a:pt x="3794842" y="5507832"/>
                </a:lnTo>
                <a:lnTo>
                  <a:pt x="3813901" y="5499894"/>
                </a:lnTo>
                <a:lnTo>
                  <a:pt x="3831371" y="5491957"/>
                </a:lnTo>
                <a:lnTo>
                  <a:pt x="3848841" y="5484019"/>
                </a:lnTo>
                <a:lnTo>
                  <a:pt x="3864723" y="5472907"/>
                </a:lnTo>
                <a:lnTo>
                  <a:pt x="3882987" y="5461001"/>
                </a:lnTo>
                <a:lnTo>
                  <a:pt x="3899663" y="5447507"/>
                </a:lnTo>
                <a:lnTo>
                  <a:pt x="3916340" y="5434013"/>
                </a:lnTo>
                <a:lnTo>
                  <a:pt x="3931427" y="5418138"/>
                </a:lnTo>
                <a:lnTo>
                  <a:pt x="3945721" y="5402263"/>
                </a:lnTo>
                <a:lnTo>
                  <a:pt x="3959221" y="5384801"/>
                </a:lnTo>
                <a:lnTo>
                  <a:pt x="3971132" y="5367338"/>
                </a:lnTo>
                <a:lnTo>
                  <a:pt x="3982250" y="5349082"/>
                </a:lnTo>
                <a:lnTo>
                  <a:pt x="3992573" y="5329238"/>
                </a:lnTo>
                <a:lnTo>
                  <a:pt x="4002102" y="5307807"/>
                </a:lnTo>
                <a:lnTo>
                  <a:pt x="4010043" y="5284788"/>
                </a:lnTo>
                <a:lnTo>
                  <a:pt x="4017984" y="5262563"/>
                </a:lnTo>
                <a:lnTo>
                  <a:pt x="4024337" y="5237957"/>
                </a:lnTo>
                <a:lnTo>
                  <a:pt x="4029896" y="5212557"/>
                </a:lnTo>
                <a:lnTo>
                  <a:pt x="4035455" y="5187157"/>
                </a:lnTo>
                <a:lnTo>
                  <a:pt x="4037837" y="5160963"/>
                </a:lnTo>
                <a:lnTo>
                  <a:pt x="4043396" y="5124451"/>
                </a:lnTo>
                <a:lnTo>
                  <a:pt x="4048954" y="5090319"/>
                </a:lnTo>
                <a:lnTo>
                  <a:pt x="4053719" y="5056982"/>
                </a:lnTo>
                <a:lnTo>
                  <a:pt x="4060866" y="5024438"/>
                </a:lnTo>
                <a:lnTo>
                  <a:pt x="4068807" y="4995069"/>
                </a:lnTo>
                <a:lnTo>
                  <a:pt x="4076748" y="4967288"/>
                </a:lnTo>
                <a:lnTo>
                  <a:pt x="4084689" y="4941094"/>
                </a:lnTo>
                <a:lnTo>
                  <a:pt x="4094218" y="4915694"/>
                </a:lnTo>
                <a:lnTo>
                  <a:pt x="4103747" y="4892676"/>
                </a:lnTo>
                <a:lnTo>
                  <a:pt x="4114071" y="4871244"/>
                </a:lnTo>
                <a:lnTo>
                  <a:pt x="4125982" y="4851401"/>
                </a:lnTo>
                <a:lnTo>
                  <a:pt x="4137894" y="4833938"/>
                </a:lnTo>
                <a:lnTo>
                  <a:pt x="4149805" y="4818063"/>
                </a:lnTo>
                <a:lnTo>
                  <a:pt x="4162511" y="4804569"/>
                </a:lnTo>
                <a:lnTo>
                  <a:pt x="4176804" y="4792663"/>
                </a:lnTo>
                <a:lnTo>
                  <a:pt x="4190304" y="4782344"/>
                </a:lnTo>
                <a:lnTo>
                  <a:pt x="4200627" y="4776788"/>
                </a:lnTo>
                <a:lnTo>
                  <a:pt x="4211745" y="4771232"/>
                </a:lnTo>
                <a:lnTo>
                  <a:pt x="4222068" y="4765676"/>
                </a:lnTo>
                <a:lnTo>
                  <a:pt x="4233186" y="4761707"/>
                </a:lnTo>
                <a:lnTo>
                  <a:pt x="4245097" y="4759326"/>
                </a:lnTo>
                <a:lnTo>
                  <a:pt x="4257009" y="4757738"/>
                </a:lnTo>
                <a:lnTo>
                  <a:pt x="4284008" y="4755357"/>
                </a:lnTo>
                <a:lnTo>
                  <a:pt x="4311801" y="4755357"/>
                </a:lnTo>
                <a:lnTo>
                  <a:pt x="4341977" y="4759326"/>
                </a:lnTo>
                <a:lnTo>
                  <a:pt x="4374535" y="4765676"/>
                </a:lnTo>
                <a:lnTo>
                  <a:pt x="4409476" y="4776788"/>
                </a:lnTo>
                <a:lnTo>
                  <a:pt x="4434093" y="4783138"/>
                </a:lnTo>
                <a:lnTo>
                  <a:pt x="4458710" y="4790282"/>
                </a:lnTo>
                <a:lnTo>
                  <a:pt x="4484121" y="4795044"/>
                </a:lnTo>
                <a:lnTo>
                  <a:pt x="4507944" y="4799013"/>
                </a:lnTo>
                <a:lnTo>
                  <a:pt x="4531767" y="4802188"/>
                </a:lnTo>
                <a:lnTo>
                  <a:pt x="4554796" y="4802982"/>
                </a:lnTo>
                <a:lnTo>
                  <a:pt x="4578619" y="4802982"/>
                </a:lnTo>
                <a:lnTo>
                  <a:pt x="4601648" y="4802982"/>
                </a:lnTo>
                <a:lnTo>
                  <a:pt x="4622295" y="4800601"/>
                </a:lnTo>
                <a:lnTo>
                  <a:pt x="4645323" y="4798219"/>
                </a:lnTo>
                <a:lnTo>
                  <a:pt x="4666764" y="4792663"/>
                </a:lnTo>
                <a:lnTo>
                  <a:pt x="4688205" y="4787107"/>
                </a:lnTo>
                <a:lnTo>
                  <a:pt x="4708057" y="4780757"/>
                </a:lnTo>
                <a:lnTo>
                  <a:pt x="4729498" y="4772819"/>
                </a:lnTo>
                <a:lnTo>
                  <a:pt x="4749351" y="4763294"/>
                </a:lnTo>
                <a:lnTo>
                  <a:pt x="4768409" y="4753769"/>
                </a:lnTo>
                <a:lnTo>
                  <a:pt x="4792232" y="4739482"/>
                </a:lnTo>
                <a:lnTo>
                  <a:pt x="4814467" y="4723607"/>
                </a:lnTo>
                <a:lnTo>
                  <a:pt x="4835907" y="4704557"/>
                </a:lnTo>
                <a:lnTo>
                  <a:pt x="4857348" y="4686301"/>
                </a:lnTo>
                <a:lnTo>
                  <a:pt x="4877201" y="4664869"/>
                </a:lnTo>
                <a:lnTo>
                  <a:pt x="4896259" y="4641851"/>
                </a:lnTo>
                <a:lnTo>
                  <a:pt x="4914523" y="4616451"/>
                </a:lnTo>
                <a:lnTo>
                  <a:pt x="4931994" y="4591051"/>
                </a:lnTo>
                <a:lnTo>
                  <a:pt x="4947876" y="4563269"/>
                </a:lnTo>
                <a:lnTo>
                  <a:pt x="4964552" y="4533901"/>
                </a:lnTo>
                <a:lnTo>
                  <a:pt x="4978845" y="4502151"/>
                </a:lnTo>
                <a:lnTo>
                  <a:pt x="4992345" y="4469607"/>
                </a:lnTo>
                <a:lnTo>
                  <a:pt x="5005845" y="4435476"/>
                </a:lnTo>
                <a:lnTo>
                  <a:pt x="5017756" y="4398963"/>
                </a:lnTo>
                <a:lnTo>
                  <a:pt x="5028080" y="4361657"/>
                </a:lnTo>
                <a:lnTo>
                  <a:pt x="5039197" y="4321969"/>
                </a:lnTo>
                <a:lnTo>
                  <a:pt x="5047138" y="4288632"/>
                </a:lnTo>
                <a:lnTo>
                  <a:pt x="5059050" y="4239419"/>
                </a:lnTo>
                <a:lnTo>
                  <a:pt x="5070961" y="4188619"/>
                </a:lnTo>
                <a:lnTo>
                  <a:pt x="5086049" y="4140201"/>
                </a:lnTo>
                <a:lnTo>
                  <a:pt x="5093990" y="4116388"/>
                </a:lnTo>
                <a:lnTo>
                  <a:pt x="5101931" y="4093369"/>
                </a:lnTo>
                <a:lnTo>
                  <a:pt x="5111460" y="4071144"/>
                </a:lnTo>
                <a:lnTo>
                  <a:pt x="5121784" y="4051301"/>
                </a:lnTo>
                <a:lnTo>
                  <a:pt x="5132107" y="4030663"/>
                </a:lnTo>
                <a:lnTo>
                  <a:pt x="5143224" y="4013994"/>
                </a:lnTo>
                <a:lnTo>
                  <a:pt x="5156724" y="3997326"/>
                </a:lnTo>
                <a:lnTo>
                  <a:pt x="5169430" y="3983038"/>
                </a:lnTo>
                <a:lnTo>
                  <a:pt x="5184517" y="3969544"/>
                </a:lnTo>
                <a:lnTo>
                  <a:pt x="5200399" y="3960019"/>
                </a:lnTo>
                <a:lnTo>
                  <a:pt x="5209929" y="3955257"/>
                </a:lnTo>
                <a:lnTo>
                  <a:pt x="5220252" y="3951288"/>
                </a:lnTo>
                <a:lnTo>
                  <a:pt x="5231369" y="3948113"/>
                </a:lnTo>
                <a:lnTo>
                  <a:pt x="5241693" y="3945732"/>
                </a:lnTo>
                <a:close/>
                <a:moveTo>
                  <a:pt x="8135937" y="823913"/>
                </a:moveTo>
                <a:lnTo>
                  <a:pt x="8163719" y="823913"/>
                </a:lnTo>
                <a:lnTo>
                  <a:pt x="8190706" y="823913"/>
                </a:lnTo>
                <a:lnTo>
                  <a:pt x="8217694" y="824707"/>
                </a:lnTo>
                <a:lnTo>
                  <a:pt x="8243887" y="826294"/>
                </a:lnTo>
                <a:lnTo>
                  <a:pt x="8270875" y="828675"/>
                </a:lnTo>
                <a:lnTo>
                  <a:pt x="8322469" y="836613"/>
                </a:lnTo>
                <a:lnTo>
                  <a:pt x="8374856" y="847725"/>
                </a:lnTo>
                <a:lnTo>
                  <a:pt x="8425656" y="861219"/>
                </a:lnTo>
                <a:lnTo>
                  <a:pt x="8474869" y="877094"/>
                </a:lnTo>
                <a:lnTo>
                  <a:pt x="8524081" y="894557"/>
                </a:lnTo>
                <a:lnTo>
                  <a:pt x="8572500" y="914400"/>
                </a:lnTo>
                <a:lnTo>
                  <a:pt x="8620125" y="935832"/>
                </a:lnTo>
                <a:lnTo>
                  <a:pt x="8665369" y="958057"/>
                </a:lnTo>
                <a:lnTo>
                  <a:pt x="8712200" y="982663"/>
                </a:lnTo>
                <a:lnTo>
                  <a:pt x="8756650" y="1008857"/>
                </a:lnTo>
                <a:lnTo>
                  <a:pt x="8800306" y="1034257"/>
                </a:lnTo>
                <a:lnTo>
                  <a:pt x="8844756" y="1062038"/>
                </a:lnTo>
                <a:lnTo>
                  <a:pt x="8928894" y="1116807"/>
                </a:lnTo>
                <a:lnTo>
                  <a:pt x="9008269" y="1171575"/>
                </a:lnTo>
                <a:lnTo>
                  <a:pt x="9086056" y="1224757"/>
                </a:lnTo>
                <a:lnTo>
                  <a:pt x="9160669" y="1275557"/>
                </a:lnTo>
                <a:lnTo>
                  <a:pt x="9196387" y="1298575"/>
                </a:lnTo>
                <a:lnTo>
                  <a:pt x="9232900" y="1320800"/>
                </a:lnTo>
                <a:lnTo>
                  <a:pt x="9267031" y="1341438"/>
                </a:lnTo>
                <a:lnTo>
                  <a:pt x="9300369" y="1358107"/>
                </a:lnTo>
                <a:lnTo>
                  <a:pt x="9333706" y="1374775"/>
                </a:lnTo>
                <a:lnTo>
                  <a:pt x="9366250" y="1387475"/>
                </a:lnTo>
                <a:lnTo>
                  <a:pt x="9398000" y="1400175"/>
                </a:lnTo>
                <a:lnTo>
                  <a:pt x="9428956" y="1408113"/>
                </a:lnTo>
                <a:lnTo>
                  <a:pt x="9459119" y="1412875"/>
                </a:lnTo>
                <a:lnTo>
                  <a:pt x="9488487" y="1418432"/>
                </a:lnTo>
                <a:lnTo>
                  <a:pt x="9550400" y="1426369"/>
                </a:lnTo>
                <a:lnTo>
                  <a:pt x="9609137" y="1433513"/>
                </a:lnTo>
                <a:lnTo>
                  <a:pt x="9667875" y="1438275"/>
                </a:lnTo>
                <a:lnTo>
                  <a:pt x="9723437" y="1442244"/>
                </a:lnTo>
                <a:lnTo>
                  <a:pt x="9776619" y="1449388"/>
                </a:lnTo>
                <a:lnTo>
                  <a:pt x="9827419" y="1457325"/>
                </a:lnTo>
                <a:lnTo>
                  <a:pt x="9852025" y="1461294"/>
                </a:lnTo>
                <a:lnTo>
                  <a:pt x="9875837" y="1467644"/>
                </a:lnTo>
                <a:lnTo>
                  <a:pt x="9897269" y="1474788"/>
                </a:lnTo>
                <a:lnTo>
                  <a:pt x="9918700" y="1482725"/>
                </a:lnTo>
                <a:lnTo>
                  <a:pt x="9938544" y="1491457"/>
                </a:lnTo>
                <a:lnTo>
                  <a:pt x="9956800" y="1502569"/>
                </a:lnTo>
                <a:lnTo>
                  <a:pt x="9974263" y="1514475"/>
                </a:lnTo>
                <a:lnTo>
                  <a:pt x="9989344" y="1527969"/>
                </a:lnTo>
                <a:lnTo>
                  <a:pt x="10003631" y="1543844"/>
                </a:lnTo>
                <a:lnTo>
                  <a:pt x="10017125" y="1561307"/>
                </a:lnTo>
                <a:lnTo>
                  <a:pt x="10027444" y="1579563"/>
                </a:lnTo>
                <a:lnTo>
                  <a:pt x="10036969" y="1602582"/>
                </a:lnTo>
                <a:lnTo>
                  <a:pt x="10044906" y="1626394"/>
                </a:lnTo>
                <a:lnTo>
                  <a:pt x="10052050" y="1651794"/>
                </a:lnTo>
                <a:lnTo>
                  <a:pt x="10056019" y="1681163"/>
                </a:lnTo>
                <a:lnTo>
                  <a:pt x="10058400" y="1712119"/>
                </a:lnTo>
                <a:lnTo>
                  <a:pt x="10058400" y="1746250"/>
                </a:lnTo>
                <a:lnTo>
                  <a:pt x="10056813" y="1784350"/>
                </a:lnTo>
                <a:lnTo>
                  <a:pt x="10054431" y="1814513"/>
                </a:lnTo>
                <a:lnTo>
                  <a:pt x="10050463" y="1846263"/>
                </a:lnTo>
                <a:lnTo>
                  <a:pt x="10044906" y="1877219"/>
                </a:lnTo>
                <a:lnTo>
                  <a:pt x="10039350" y="1908175"/>
                </a:lnTo>
                <a:lnTo>
                  <a:pt x="10031413" y="1938338"/>
                </a:lnTo>
                <a:lnTo>
                  <a:pt x="10023475" y="1969294"/>
                </a:lnTo>
                <a:lnTo>
                  <a:pt x="10014744" y="2000251"/>
                </a:lnTo>
                <a:lnTo>
                  <a:pt x="10003631" y="2029619"/>
                </a:lnTo>
                <a:lnTo>
                  <a:pt x="9993313" y="2058988"/>
                </a:lnTo>
                <a:lnTo>
                  <a:pt x="9979819" y="2088357"/>
                </a:lnTo>
                <a:lnTo>
                  <a:pt x="9966325" y="2117725"/>
                </a:lnTo>
                <a:lnTo>
                  <a:pt x="9952037" y="2145507"/>
                </a:lnTo>
                <a:lnTo>
                  <a:pt x="9936956" y="2173288"/>
                </a:lnTo>
                <a:lnTo>
                  <a:pt x="9921081" y="2201863"/>
                </a:lnTo>
                <a:lnTo>
                  <a:pt x="9903619" y="2228057"/>
                </a:lnTo>
                <a:lnTo>
                  <a:pt x="9885363" y="2255044"/>
                </a:lnTo>
                <a:lnTo>
                  <a:pt x="9866313" y="2280444"/>
                </a:lnTo>
                <a:lnTo>
                  <a:pt x="9846469" y="2305844"/>
                </a:lnTo>
                <a:lnTo>
                  <a:pt x="9825037" y="2329657"/>
                </a:lnTo>
                <a:lnTo>
                  <a:pt x="9802019" y="2353469"/>
                </a:lnTo>
                <a:lnTo>
                  <a:pt x="9779794" y="2376488"/>
                </a:lnTo>
                <a:lnTo>
                  <a:pt x="9756775" y="2397919"/>
                </a:lnTo>
                <a:lnTo>
                  <a:pt x="9731375" y="2418557"/>
                </a:lnTo>
                <a:lnTo>
                  <a:pt x="9707563" y="2439988"/>
                </a:lnTo>
                <a:lnTo>
                  <a:pt x="9680575" y="2459038"/>
                </a:lnTo>
                <a:lnTo>
                  <a:pt x="9654381" y="2477294"/>
                </a:lnTo>
                <a:lnTo>
                  <a:pt x="9625806" y="2494757"/>
                </a:lnTo>
                <a:lnTo>
                  <a:pt x="9598025" y="2512219"/>
                </a:lnTo>
                <a:lnTo>
                  <a:pt x="9568656" y="2527301"/>
                </a:lnTo>
                <a:lnTo>
                  <a:pt x="9539287" y="2541588"/>
                </a:lnTo>
                <a:lnTo>
                  <a:pt x="9509125" y="2555082"/>
                </a:lnTo>
                <a:lnTo>
                  <a:pt x="9476581" y="2566988"/>
                </a:lnTo>
                <a:lnTo>
                  <a:pt x="9462294" y="2572544"/>
                </a:lnTo>
                <a:lnTo>
                  <a:pt x="9447213" y="2574925"/>
                </a:lnTo>
                <a:lnTo>
                  <a:pt x="9431337" y="2576513"/>
                </a:lnTo>
                <a:lnTo>
                  <a:pt x="9417050" y="2574925"/>
                </a:lnTo>
                <a:lnTo>
                  <a:pt x="9401969" y="2572544"/>
                </a:lnTo>
                <a:lnTo>
                  <a:pt x="9388475" y="2568575"/>
                </a:lnTo>
                <a:lnTo>
                  <a:pt x="9374187" y="2563019"/>
                </a:lnTo>
                <a:lnTo>
                  <a:pt x="9362281" y="2556669"/>
                </a:lnTo>
                <a:lnTo>
                  <a:pt x="9350375" y="2547938"/>
                </a:lnTo>
                <a:lnTo>
                  <a:pt x="9337675" y="2539207"/>
                </a:lnTo>
                <a:lnTo>
                  <a:pt x="9328944" y="2528094"/>
                </a:lnTo>
                <a:lnTo>
                  <a:pt x="9319419" y="2516188"/>
                </a:lnTo>
                <a:lnTo>
                  <a:pt x="9313069" y="2504282"/>
                </a:lnTo>
                <a:lnTo>
                  <a:pt x="9305925" y="2489994"/>
                </a:lnTo>
                <a:lnTo>
                  <a:pt x="9300369" y="2474913"/>
                </a:lnTo>
                <a:lnTo>
                  <a:pt x="9297987" y="2460625"/>
                </a:lnTo>
                <a:lnTo>
                  <a:pt x="9287669" y="2392363"/>
                </a:lnTo>
                <a:lnTo>
                  <a:pt x="9274969" y="2329657"/>
                </a:lnTo>
                <a:lnTo>
                  <a:pt x="9262269" y="2272507"/>
                </a:lnTo>
                <a:lnTo>
                  <a:pt x="9245600" y="2218532"/>
                </a:lnTo>
                <a:lnTo>
                  <a:pt x="9229725" y="2170907"/>
                </a:lnTo>
                <a:lnTo>
                  <a:pt x="9213850" y="2126457"/>
                </a:lnTo>
                <a:lnTo>
                  <a:pt x="9197975" y="2086769"/>
                </a:lnTo>
                <a:lnTo>
                  <a:pt x="9180513" y="2051051"/>
                </a:lnTo>
                <a:lnTo>
                  <a:pt x="9166225" y="2020094"/>
                </a:lnTo>
                <a:lnTo>
                  <a:pt x="9149556" y="1993107"/>
                </a:lnTo>
                <a:lnTo>
                  <a:pt x="9136856" y="1970882"/>
                </a:lnTo>
                <a:lnTo>
                  <a:pt x="9123363" y="1951038"/>
                </a:lnTo>
                <a:lnTo>
                  <a:pt x="9104313" y="1925638"/>
                </a:lnTo>
                <a:lnTo>
                  <a:pt x="9095581" y="1914526"/>
                </a:lnTo>
                <a:lnTo>
                  <a:pt x="9088437" y="1908175"/>
                </a:lnTo>
                <a:lnTo>
                  <a:pt x="9080500" y="1901032"/>
                </a:lnTo>
                <a:lnTo>
                  <a:pt x="9072563" y="1896269"/>
                </a:lnTo>
                <a:lnTo>
                  <a:pt x="9064625" y="1892300"/>
                </a:lnTo>
                <a:lnTo>
                  <a:pt x="9056687" y="1888332"/>
                </a:lnTo>
                <a:lnTo>
                  <a:pt x="9047163" y="1885157"/>
                </a:lnTo>
                <a:lnTo>
                  <a:pt x="9037637" y="1884363"/>
                </a:lnTo>
                <a:lnTo>
                  <a:pt x="9028906" y="1882776"/>
                </a:lnTo>
                <a:lnTo>
                  <a:pt x="9019381" y="1882776"/>
                </a:lnTo>
                <a:lnTo>
                  <a:pt x="9009856" y="1884363"/>
                </a:lnTo>
                <a:lnTo>
                  <a:pt x="9000331" y="1885157"/>
                </a:lnTo>
                <a:lnTo>
                  <a:pt x="8990806" y="1888332"/>
                </a:lnTo>
                <a:lnTo>
                  <a:pt x="8982869" y="1892300"/>
                </a:lnTo>
                <a:lnTo>
                  <a:pt x="8974137" y="1896269"/>
                </a:lnTo>
                <a:lnTo>
                  <a:pt x="8966200" y="1901032"/>
                </a:lnTo>
                <a:lnTo>
                  <a:pt x="8957469" y="1908175"/>
                </a:lnTo>
                <a:lnTo>
                  <a:pt x="8951119" y="1914526"/>
                </a:lnTo>
                <a:lnTo>
                  <a:pt x="8944769" y="1922463"/>
                </a:lnTo>
                <a:lnTo>
                  <a:pt x="8939213" y="1930401"/>
                </a:lnTo>
                <a:lnTo>
                  <a:pt x="8935244" y="1938338"/>
                </a:lnTo>
                <a:lnTo>
                  <a:pt x="8931275" y="1947863"/>
                </a:lnTo>
                <a:lnTo>
                  <a:pt x="8928894" y="1955801"/>
                </a:lnTo>
                <a:lnTo>
                  <a:pt x="8927306" y="1965326"/>
                </a:lnTo>
                <a:lnTo>
                  <a:pt x="8925719" y="1974851"/>
                </a:lnTo>
                <a:lnTo>
                  <a:pt x="8925719" y="1984376"/>
                </a:lnTo>
                <a:lnTo>
                  <a:pt x="8925719" y="1993107"/>
                </a:lnTo>
                <a:lnTo>
                  <a:pt x="8928894" y="2002632"/>
                </a:lnTo>
                <a:lnTo>
                  <a:pt x="8931275" y="2012157"/>
                </a:lnTo>
                <a:lnTo>
                  <a:pt x="8933656" y="2021682"/>
                </a:lnTo>
                <a:lnTo>
                  <a:pt x="8937625" y="2029619"/>
                </a:lnTo>
                <a:lnTo>
                  <a:pt x="8943181" y="2038351"/>
                </a:lnTo>
                <a:lnTo>
                  <a:pt x="8949531" y="2045494"/>
                </a:lnTo>
                <a:lnTo>
                  <a:pt x="8955087" y="2053432"/>
                </a:lnTo>
                <a:lnTo>
                  <a:pt x="8970169" y="2073276"/>
                </a:lnTo>
                <a:lnTo>
                  <a:pt x="8978900" y="2089151"/>
                </a:lnTo>
                <a:lnTo>
                  <a:pt x="8990013" y="2109788"/>
                </a:lnTo>
                <a:lnTo>
                  <a:pt x="9001919" y="2132013"/>
                </a:lnTo>
                <a:lnTo>
                  <a:pt x="9015413" y="2159000"/>
                </a:lnTo>
                <a:lnTo>
                  <a:pt x="9028906" y="2189163"/>
                </a:lnTo>
                <a:lnTo>
                  <a:pt x="9039225" y="2220119"/>
                </a:lnTo>
                <a:lnTo>
                  <a:pt x="9049544" y="2251075"/>
                </a:lnTo>
                <a:lnTo>
                  <a:pt x="9059069" y="2282826"/>
                </a:lnTo>
                <a:lnTo>
                  <a:pt x="9067006" y="2314576"/>
                </a:lnTo>
                <a:lnTo>
                  <a:pt x="9074150" y="2347119"/>
                </a:lnTo>
                <a:lnTo>
                  <a:pt x="9078913" y="2378869"/>
                </a:lnTo>
                <a:lnTo>
                  <a:pt x="9082881" y="2410619"/>
                </a:lnTo>
                <a:lnTo>
                  <a:pt x="9086056" y="2443163"/>
                </a:lnTo>
                <a:lnTo>
                  <a:pt x="9086850" y="2474913"/>
                </a:lnTo>
                <a:lnTo>
                  <a:pt x="9086850" y="2506663"/>
                </a:lnTo>
                <a:lnTo>
                  <a:pt x="9086056" y="2539207"/>
                </a:lnTo>
                <a:lnTo>
                  <a:pt x="9082881" y="2569369"/>
                </a:lnTo>
                <a:lnTo>
                  <a:pt x="9078913" y="2601913"/>
                </a:lnTo>
                <a:lnTo>
                  <a:pt x="9074944" y="2633663"/>
                </a:lnTo>
                <a:lnTo>
                  <a:pt x="9068594" y="2664619"/>
                </a:lnTo>
                <a:lnTo>
                  <a:pt x="9062244" y="2696369"/>
                </a:lnTo>
                <a:lnTo>
                  <a:pt x="9052719" y="2727326"/>
                </a:lnTo>
                <a:lnTo>
                  <a:pt x="9043194" y="2757488"/>
                </a:lnTo>
                <a:lnTo>
                  <a:pt x="9032875" y="2786857"/>
                </a:lnTo>
                <a:lnTo>
                  <a:pt x="9020175" y="2816225"/>
                </a:lnTo>
                <a:lnTo>
                  <a:pt x="9007475" y="2845594"/>
                </a:lnTo>
                <a:lnTo>
                  <a:pt x="8992394" y="2874963"/>
                </a:lnTo>
                <a:lnTo>
                  <a:pt x="8976519" y="2902744"/>
                </a:lnTo>
                <a:lnTo>
                  <a:pt x="8960644" y="2931319"/>
                </a:lnTo>
                <a:lnTo>
                  <a:pt x="8943181" y="2957513"/>
                </a:lnTo>
                <a:lnTo>
                  <a:pt x="8923337" y="2984500"/>
                </a:lnTo>
                <a:lnTo>
                  <a:pt x="8903494" y="3009900"/>
                </a:lnTo>
                <a:lnTo>
                  <a:pt x="8882856" y="3035300"/>
                </a:lnTo>
                <a:lnTo>
                  <a:pt x="8860631" y="3060700"/>
                </a:lnTo>
                <a:lnTo>
                  <a:pt x="8837613" y="3082925"/>
                </a:lnTo>
                <a:lnTo>
                  <a:pt x="8812213" y="3105944"/>
                </a:lnTo>
                <a:lnTo>
                  <a:pt x="8770937" y="3143250"/>
                </a:lnTo>
                <a:lnTo>
                  <a:pt x="8728075" y="3178969"/>
                </a:lnTo>
                <a:lnTo>
                  <a:pt x="8684419" y="3215482"/>
                </a:lnTo>
                <a:lnTo>
                  <a:pt x="8639969" y="3249613"/>
                </a:lnTo>
                <a:lnTo>
                  <a:pt x="8593931" y="3284538"/>
                </a:lnTo>
                <a:lnTo>
                  <a:pt x="8545513" y="3317875"/>
                </a:lnTo>
                <a:lnTo>
                  <a:pt x="8496300" y="3351213"/>
                </a:lnTo>
                <a:lnTo>
                  <a:pt x="8447087" y="3384550"/>
                </a:lnTo>
                <a:lnTo>
                  <a:pt x="8394700" y="3416300"/>
                </a:lnTo>
                <a:lnTo>
                  <a:pt x="8343106" y="3447257"/>
                </a:lnTo>
                <a:lnTo>
                  <a:pt x="8289131" y="3476625"/>
                </a:lnTo>
                <a:lnTo>
                  <a:pt x="8235156" y="3505994"/>
                </a:lnTo>
                <a:lnTo>
                  <a:pt x="8178800" y="3535363"/>
                </a:lnTo>
                <a:lnTo>
                  <a:pt x="8122444" y="3562350"/>
                </a:lnTo>
                <a:lnTo>
                  <a:pt x="8063706" y="3588544"/>
                </a:lnTo>
                <a:lnTo>
                  <a:pt x="8005763" y="3613944"/>
                </a:lnTo>
                <a:lnTo>
                  <a:pt x="7945437" y="3637757"/>
                </a:lnTo>
                <a:lnTo>
                  <a:pt x="7884319" y="3662363"/>
                </a:lnTo>
                <a:lnTo>
                  <a:pt x="7822406" y="3683794"/>
                </a:lnTo>
                <a:lnTo>
                  <a:pt x="7758906" y="3704432"/>
                </a:lnTo>
                <a:lnTo>
                  <a:pt x="7694613" y="3723482"/>
                </a:lnTo>
                <a:lnTo>
                  <a:pt x="7630319" y="3741738"/>
                </a:lnTo>
                <a:lnTo>
                  <a:pt x="7563644" y="3758407"/>
                </a:lnTo>
                <a:lnTo>
                  <a:pt x="7496969" y="3772694"/>
                </a:lnTo>
                <a:lnTo>
                  <a:pt x="7430294" y="3787775"/>
                </a:lnTo>
                <a:lnTo>
                  <a:pt x="7361238" y="3799682"/>
                </a:lnTo>
                <a:lnTo>
                  <a:pt x="7291388" y="3809207"/>
                </a:lnTo>
                <a:lnTo>
                  <a:pt x="7222331" y="3817938"/>
                </a:lnTo>
                <a:lnTo>
                  <a:pt x="7150100" y="3825875"/>
                </a:lnTo>
                <a:lnTo>
                  <a:pt x="7079456" y="3831432"/>
                </a:lnTo>
                <a:lnTo>
                  <a:pt x="7006431" y="3833813"/>
                </a:lnTo>
                <a:lnTo>
                  <a:pt x="6932613" y="3836988"/>
                </a:lnTo>
                <a:lnTo>
                  <a:pt x="6902450" y="3806032"/>
                </a:lnTo>
                <a:lnTo>
                  <a:pt x="6871494" y="3772694"/>
                </a:lnTo>
                <a:lnTo>
                  <a:pt x="6842125" y="3736975"/>
                </a:lnTo>
                <a:lnTo>
                  <a:pt x="6815138" y="3696494"/>
                </a:lnTo>
                <a:lnTo>
                  <a:pt x="6788944" y="3654425"/>
                </a:lnTo>
                <a:lnTo>
                  <a:pt x="6765925" y="3609975"/>
                </a:lnTo>
                <a:lnTo>
                  <a:pt x="6754019" y="3586163"/>
                </a:lnTo>
                <a:lnTo>
                  <a:pt x="6744494" y="3562350"/>
                </a:lnTo>
                <a:lnTo>
                  <a:pt x="6734175" y="3536950"/>
                </a:lnTo>
                <a:lnTo>
                  <a:pt x="6726238" y="3511550"/>
                </a:lnTo>
                <a:lnTo>
                  <a:pt x="6716713" y="3486150"/>
                </a:lnTo>
                <a:lnTo>
                  <a:pt x="6710363" y="3459163"/>
                </a:lnTo>
                <a:lnTo>
                  <a:pt x="6703219" y="3432969"/>
                </a:lnTo>
                <a:lnTo>
                  <a:pt x="6696869" y="3404394"/>
                </a:lnTo>
                <a:lnTo>
                  <a:pt x="6691313" y="3376613"/>
                </a:lnTo>
                <a:lnTo>
                  <a:pt x="6687344" y="3348832"/>
                </a:lnTo>
                <a:lnTo>
                  <a:pt x="6683375" y="3319463"/>
                </a:lnTo>
                <a:lnTo>
                  <a:pt x="6680994" y="3290094"/>
                </a:lnTo>
                <a:lnTo>
                  <a:pt x="6679406" y="3260725"/>
                </a:lnTo>
                <a:lnTo>
                  <a:pt x="6679406" y="3229769"/>
                </a:lnTo>
                <a:lnTo>
                  <a:pt x="6679406" y="3199607"/>
                </a:lnTo>
                <a:lnTo>
                  <a:pt x="6680994" y="3168651"/>
                </a:lnTo>
                <a:lnTo>
                  <a:pt x="6683375" y="3136900"/>
                </a:lnTo>
                <a:lnTo>
                  <a:pt x="6687344" y="3105944"/>
                </a:lnTo>
                <a:lnTo>
                  <a:pt x="6691313" y="3074194"/>
                </a:lnTo>
                <a:lnTo>
                  <a:pt x="6697663" y="3040857"/>
                </a:lnTo>
                <a:lnTo>
                  <a:pt x="6707188" y="2997994"/>
                </a:lnTo>
                <a:lnTo>
                  <a:pt x="6718300" y="2956719"/>
                </a:lnTo>
                <a:lnTo>
                  <a:pt x="6728619" y="2916238"/>
                </a:lnTo>
                <a:lnTo>
                  <a:pt x="6740525" y="2878138"/>
                </a:lnTo>
                <a:lnTo>
                  <a:pt x="6754019" y="2840038"/>
                </a:lnTo>
                <a:lnTo>
                  <a:pt x="6769100" y="2805907"/>
                </a:lnTo>
                <a:lnTo>
                  <a:pt x="6783388" y="2770982"/>
                </a:lnTo>
                <a:lnTo>
                  <a:pt x="6798469" y="2737644"/>
                </a:lnTo>
                <a:lnTo>
                  <a:pt x="6814344" y="2705894"/>
                </a:lnTo>
                <a:lnTo>
                  <a:pt x="6830219" y="2676525"/>
                </a:lnTo>
                <a:lnTo>
                  <a:pt x="6846094" y="2647157"/>
                </a:lnTo>
                <a:lnTo>
                  <a:pt x="6863556" y="2619375"/>
                </a:lnTo>
                <a:lnTo>
                  <a:pt x="6896894" y="2568575"/>
                </a:lnTo>
                <a:lnTo>
                  <a:pt x="6930231" y="2523332"/>
                </a:lnTo>
                <a:lnTo>
                  <a:pt x="6961188" y="2482850"/>
                </a:lnTo>
                <a:lnTo>
                  <a:pt x="6991350" y="2447925"/>
                </a:lnTo>
                <a:lnTo>
                  <a:pt x="7019925" y="2418557"/>
                </a:lnTo>
                <a:lnTo>
                  <a:pt x="7043738" y="2394744"/>
                </a:lnTo>
                <a:lnTo>
                  <a:pt x="7063581" y="2376488"/>
                </a:lnTo>
                <a:lnTo>
                  <a:pt x="7079456" y="2362994"/>
                </a:lnTo>
                <a:lnTo>
                  <a:pt x="7092950" y="2351088"/>
                </a:lnTo>
                <a:lnTo>
                  <a:pt x="7100888" y="2345532"/>
                </a:lnTo>
                <a:lnTo>
                  <a:pt x="7108825" y="2337594"/>
                </a:lnTo>
                <a:lnTo>
                  <a:pt x="7114381" y="2331244"/>
                </a:lnTo>
                <a:lnTo>
                  <a:pt x="7119938" y="2322513"/>
                </a:lnTo>
                <a:lnTo>
                  <a:pt x="7124700" y="2314576"/>
                </a:lnTo>
                <a:lnTo>
                  <a:pt x="7127875" y="2305844"/>
                </a:lnTo>
                <a:lnTo>
                  <a:pt x="7130256" y="2296319"/>
                </a:lnTo>
                <a:lnTo>
                  <a:pt x="7132638" y="2286794"/>
                </a:lnTo>
                <a:lnTo>
                  <a:pt x="7134225" y="2277269"/>
                </a:lnTo>
                <a:lnTo>
                  <a:pt x="7134225" y="2268538"/>
                </a:lnTo>
                <a:lnTo>
                  <a:pt x="7132638" y="2259013"/>
                </a:lnTo>
                <a:lnTo>
                  <a:pt x="7131844" y="2249488"/>
                </a:lnTo>
                <a:lnTo>
                  <a:pt x="7128669" y="2239963"/>
                </a:lnTo>
                <a:lnTo>
                  <a:pt x="7124700" y="2232025"/>
                </a:lnTo>
                <a:lnTo>
                  <a:pt x="7120731" y="2222500"/>
                </a:lnTo>
                <a:lnTo>
                  <a:pt x="7115969" y="2214563"/>
                </a:lnTo>
                <a:lnTo>
                  <a:pt x="7108825" y="2206625"/>
                </a:lnTo>
                <a:lnTo>
                  <a:pt x="7102475" y="2200275"/>
                </a:lnTo>
                <a:lnTo>
                  <a:pt x="7095331" y="2193132"/>
                </a:lnTo>
                <a:lnTo>
                  <a:pt x="7087394" y="2188369"/>
                </a:lnTo>
                <a:lnTo>
                  <a:pt x="7077869" y="2182813"/>
                </a:lnTo>
                <a:lnTo>
                  <a:pt x="7069931" y="2180432"/>
                </a:lnTo>
                <a:lnTo>
                  <a:pt x="7061200" y="2177257"/>
                </a:lnTo>
                <a:lnTo>
                  <a:pt x="7051675" y="2174875"/>
                </a:lnTo>
                <a:lnTo>
                  <a:pt x="7042150" y="2173288"/>
                </a:lnTo>
                <a:lnTo>
                  <a:pt x="7032625" y="2173288"/>
                </a:lnTo>
                <a:lnTo>
                  <a:pt x="7023894" y="2174875"/>
                </a:lnTo>
                <a:lnTo>
                  <a:pt x="7014369" y="2176463"/>
                </a:lnTo>
                <a:lnTo>
                  <a:pt x="7004844" y="2178844"/>
                </a:lnTo>
                <a:lnTo>
                  <a:pt x="6995319" y="2182813"/>
                </a:lnTo>
                <a:lnTo>
                  <a:pt x="6987381" y="2186782"/>
                </a:lnTo>
                <a:lnTo>
                  <a:pt x="6977856" y="2192338"/>
                </a:lnTo>
                <a:lnTo>
                  <a:pt x="6961188" y="2205832"/>
                </a:lnTo>
                <a:lnTo>
                  <a:pt x="6943725" y="2220119"/>
                </a:lnTo>
                <a:lnTo>
                  <a:pt x="6920706" y="2239963"/>
                </a:lnTo>
                <a:lnTo>
                  <a:pt x="6895306" y="2265363"/>
                </a:lnTo>
                <a:lnTo>
                  <a:pt x="6865144" y="2294732"/>
                </a:lnTo>
                <a:lnTo>
                  <a:pt x="6832600" y="2331244"/>
                </a:lnTo>
                <a:lnTo>
                  <a:pt x="6798469" y="2370932"/>
                </a:lnTo>
                <a:lnTo>
                  <a:pt x="6791325" y="2378869"/>
                </a:lnTo>
                <a:lnTo>
                  <a:pt x="6783388" y="2385219"/>
                </a:lnTo>
                <a:lnTo>
                  <a:pt x="6775450" y="2390775"/>
                </a:lnTo>
                <a:lnTo>
                  <a:pt x="6765925" y="2393950"/>
                </a:lnTo>
                <a:lnTo>
                  <a:pt x="6757988" y="2396332"/>
                </a:lnTo>
                <a:lnTo>
                  <a:pt x="6748463" y="2397919"/>
                </a:lnTo>
                <a:lnTo>
                  <a:pt x="6739731" y="2397919"/>
                </a:lnTo>
                <a:lnTo>
                  <a:pt x="6730206" y="2396332"/>
                </a:lnTo>
                <a:lnTo>
                  <a:pt x="6720681" y="2393950"/>
                </a:lnTo>
                <a:lnTo>
                  <a:pt x="6712744" y="2390775"/>
                </a:lnTo>
                <a:lnTo>
                  <a:pt x="6704806" y="2385219"/>
                </a:lnTo>
                <a:lnTo>
                  <a:pt x="6696869" y="2380457"/>
                </a:lnTo>
                <a:lnTo>
                  <a:pt x="6689725" y="2373313"/>
                </a:lnTo>
                <a:lnTo>
                  <a:pt x="6684963" y="2365375"/>
                </a:lnTo>
                <a:lnTo>
                  <a:pt x="6679406" y="2355850"/>
                </a:lnTo>
                <a:lnTo>
                  <a:pt x="6677025" y="2347119"/>
                </a:lnTo>
                <a:lnTo>
                  <a:pt x="6665913" y="2309813"/>
                </a:lnTo>
                <a:lnTo>
                  <a:pt x="6655594" y="2269332"/>
                </a:lnTo>
                <a:lnTo>
                  <a:pt x="6647656" y="2226469"/>
                </a:lnTo>
                <a:lnTo>
                  <a:pt x="6639719" y="2182813"/>
                </a:lnTo>
                <a:lnTo>
                  <a:pt x="6632575" y="2135982"/>
                </a:lnTo>
                <a:lnTo>
                  <a:pt x="6628606" y="2089151"/>
                </a:lnTo>
                <a:lnTo>
                  <a:pt x="6626225" y="2039938"/>
                </a:lnTo>
                <a:lnTo>
                  <a:pt x="6626225" y="1988344"/>
                </a:lnTo>
                <a:lnTo>
                  <a:pt x="6627019" y="1935957"/>
                </a:lnTo>
                <a:lnTo>
                  <a:pt x="6630988" y="1882776"/>
                </a:lnTo>
                <a:lnTo>
                  <a:pt x="6639719" y="1826419"/>
                </a:lnTo>
                <a:lnTo>
                  <a:pt x="6648450" y="1770857"/>
                </a:lnTo>
                <a:lnTo>
                  <a:pt x="6661944" y="1712913"/>
                </a:lnTo>
                <a:lnTo>
                  <a:pt x="6679406" y="1654969"/>
                </a:lnTo>
                <a:lnTo>
                  <a:pt x="6688931" y="1625600"/>
                </a:lnTo>
                <a:lnTo>
                  <a:pt x="6699250" y="1594644"/>
                </a:lnTo>
                <a:lnTo>
                  <a:pt x="6711156" y="1565275"/>
                </a:lnTo>
                <a:lnTo>
                  <a:pt x="6724650" y="1534319"/>
                </a:lnTo>
                <a:lnTo>
                  <a:pt x="6747669" y="1485107"/>
                </a:lnTo>
                <a:lnTo>
                  <a:pt x="6771481" y="1437482"/>
                </a:lnTo>
                <a:lnTo>
                  <a:pt x="6796881" y="1390650"/>
                </a:lnTo>
                <a:lnTo>
                  <a:pt x="6823075" y="1345407"/>
                </a:lnTo>
                <a:lnTo>
                  <a:pt x="6851650" y="1300957"/>
                </a:lnTo>
                <a:lnTo>
                  <a:pt x="6881019" y="1259682"/>
                </a:lnTo>
                <a:lnTo>
                  <a:pt x="6910388" y="1218407"/>
                </a:lnTo>
                <a:lnTo>
                  <a:pt x="6942138" y="1178719"/>
                </a:lnTo>
                <a:lnTo>
                  <a:pt x="6973094" y="1141413"/>
                </a:lnTo>
                <a:lnTo>
                  <a:pt x="7004844" y="1103313"/>
                </a:lnTo>
                <a:lnTo>
                  <a:pt x="7036594" y="1069182"/>
                </a:lnTo>
                <a:lnTo>
                  <a:pt x="7069931" y="1034257"/>
                </a:lnTo>
                <a:lnTo>
                  <a:pt x="7102475" y="1002507"/>
                </a:lnTo>
                <a:lnTo>
                  <a:pt x="7135813" y="971550"/>
                </a:lnTo>
                <a:lnTo>
                  <a:pt x="7167563" y="940594"/>
                </a:lnTo>
                <a:lnTo>
                  <a:pt x="7199313" y="912813"/>
                </a:lnTo>
                <a:lnTo>
                  <a:pt x="7214394" y="902494"/>
                </a:lnTo>
                <a:lnTo>
                  <a:pt x="7228681" y="891382"/>
                </a:lnTo>
                <a:lnTo>
                  <a:pt x="7243763" y="881063"/>
                </a:lnTo>
                <a:lnTo>
                  <a:pt x="7259638" y="871538"/>
                </a:lnTo>
                <a:lnTo>
                  <a:pt x="7274719" y="863600"/>
                </a:lnTo>
                <a:lnTo>
                  <a:pt x="7291388" y="857250"/>
                </a:lnTo>
                <a:lnTo>
                  <a:pt x="7308056" y="850107"/>
                </a:lnTo>
                <a:lnTo>
                  <a:pt x="7324725" y="844550"/>
                </a:lnTo>
                <a:lnTo>
                  <a:pt x="7342188" y="839788"/>
                </a:lnTo>
                <a:lnTo>
                  <a:pt x="7359650" y="835819"/>
                </a:lnTo>
                <a:lnTo>
                  <a:pt x="7377113" y="832644"/>
                </a:lnTo>
                <a:lnTo>
                  <a:pt x="7394575" y="831850"/>
                </a:lnTo>
                <a:lnTo>
                  <a:pt x="7412831" y="830263"/>
                </a:lnTo>
                <a:lnTo>
                  <a:pt x="7430294" y="830263"/>
                </a:lnTo>
                <a:lnTo>
                  <a:pt x="7449344" y="830263"/>
                </a:lnTo>
                <a:lnTo>
                  <a:pt x="7466806" y="832644"/>
                </a:lnTo>
                <a:lnTo>
                  <a:pt x="7541419" y="840582"/>
                </a:lnTo>
                <a:lnTo>
                  <a:pt x="7614444" y="846138"/>
                </a:lnTo>
                <a:lnTo>
                  <a:pt x="7688263" y="850107"/>
                </a:lnTo>
                <a:lnTo>
                  <a:pt x="7761287" y="850107"/>
                </a:lnTo>
                <a:lnTo>
                  <a:pt x="7834313" y="850107"/>
                </a:lnTo>
                <a:lnTo>
                  <a:pt x="7906544" y="846138"/>
                </a:lnTo>
                <a:lnTo>
                  <a:pt x="7980363" y="839788"/>
                </a:lnTo>
                <a:lnTo>
                  <a:pt x="8053387" y="830263"/>
                </a:lnTo>
                <a:lnTo>
                  <a:pt x="8081169" y="827882"/>
                </a:lnTo>
                <a:lnTo>
                  <a:pt x="8109744" y="824707"/>
                </a:lnTo>
                <a:close/>
                <a:moveTo>
                  <a:pt x="5348288" y="141288"/>
                </a:moveTo>
                <a:lnTo>
                  <a:pt x="5360988" y="142876"/>
                </a:lnTo>
                <a:lnTo>
                  <a:pt x="5374482" y="145257"/>
                </a:lnTo>
                <a:lnTo>
                  <a:pt x="5472113" y="177801"/>
                </a:lnTo>
                <a:lnTo>
                  <a:pt x="5566569" y="211138"/>
                </a:lnTo>
                <a:lnTo>
                  <a:pt x="5660232" y="244476"/>
                </a:lnTo>
                <a:lnTo>
                  <a:pt x="5750719" y="280194"/>
                </a:lnTo>
                <a:lnTo>
                  <a:pt x="5928519" y="350838"/>
                </a:lnTo>
                <a:lnTo>
                  <a:pt x="6099176" y="419894"/>
                </a:lnTo>
                <a:lnTo>
                  <a:pt x="6221413" y="469901"/>
                </a:lnTo>
                <a:lnTo>
                  <a:pt x="6342063" y="515938"/>
                </a:lnTo>
                <a:lnTo>
                  <a:pt x="6457951" y="560388"/>
                </a:lnTo>
                <a:lnTo>
                  <a:pt x="6571457" y="601663"/>
                </a:lnTo>
                <a:lnTo>
                  <a:pt x="6591301" y="609601"/>
                </a:lnTo>
                <a:lnTo>
                  <a:pt x="6610351" y="617538"/>
                </a:lnTo>
                <a:lnTo>
                  <a:pt x="6628607" y="628651"/>
                </a:lnTo>
                <a:lnTo>
                  <a:pt x="6646069" y="638969"/>
                </a:lnTo>
                <a:lnTo>
                  <a:pt x="6661944" y="650876"/>
                </a:lnTo>
                <a:lnTo>
                  <a:pt x="6677819" y="662782"/>
                </a:lnTo>
                <a:lnTo>
                  <a:pt x="6692901" y="676276"/>
                </a:lnTo>
                <a:lnTo>
                  <a:pt x="6707188" y="689769"/>
                </a:lnTo>
                <a:lnTo>
                  <a:pt x="6719094" y="705644"/>
                </a:lnTo>
                <a:lnTo>
                  <a:pt x="6731001" y="719932"/>
                </a:lnTo>
                <a:lnTo>
                  <a:pt x="6743701" y="736601"/>
                </a:lnTo>
                <a:lnTo>
                  <a:pt x="6752432" y="753269"/>
                </a:lnTo>
                <a:lnTo>
                  <a:pt x="6761957" y="769938"/>
                </a:lnTo>
                <a:lnTo>
                  <a:pt x="6769894" y="788194"/>
                </a:lnTo>
                <a:lnTo>
                  <a:pt x="6777832" y="805657"/>
                </a:lnTo>
                <a:lnTo>
                  <a:pt x="6783388" y="824707"/>
                </a:lnTo>
                <a:lnTo>
                  <a:pt x="6788944" y="842963"/>
                </a:lnTo>
                <a:lnTo>
                  <a:pt x="6792913" y="862013"/>
                </a:lnTo>
                <a:lnTo>
                  <a:pt x="6796882" y="880269"/>
                </a:lnTo>
                <a:lnTo>
                  <a:pt x="6798469" y="900113"/>
                </a:lnTo>
                <a:lnTo>
                  <a:pt x="6799263" y="919163"/>
                </a:lnTo>
                <a:lnTo>
                  <a:pt x="6799263" y="939007"/>
                </a:lnTo>
                <a:lnTo>
                  <a:pt x="6798469" y="958851"/>
                </a:lnTo>
                <a:lnTo>
                  <a:pt x="6795294" y="977900"/>
                </a:lnTo>
                <a:lnTo>
                  <a:pt x="6791326" y="997744"/>
                </a:lnTo>
                <a:lnTo>
                  <a:pt x="6787357" y="1017588"/>
                </a:lnTo>
                <a:lnTo>
                  <a:pt x="6781007" y="1036638"/>
                </a:lnTo>
                <a:lnTo>
                  <a:pt x="6773863" y="1054894"/>
                </a:lnTo>
                <a:lnTo>
                  <a:pt x="6765926" y="1073944"/>
                </a:lnTo>
                <a:lnTo>
                  <a:pt x="6755607" y="1092200"/>
                </a:lnTo>
                <a:lnTo>
                  <a:pt x="6744494" y="1111251"/>
                </a:lnTo>
                <a:lnTo>
                  <a:pt x="6732588" y="1128713"/>
                </a:lnTo>
                <a:lnTo>
                  <a:pt x="6707188" y="1166019"/>
                </a:lnTo>
                <a:lnTo>
                  <a:pt x="6680994" y="1204119"/>
                </a:lnTo>
                <a:lnTo>
                  <a:pt x="6655594" y="1243013"/>
                </a:lnTo>
                <a:lnTo>
                  <a:pt x="6630988" y="1284288"/>
                </a:lnTo>
                <a:lnTo>
                  <a:pt x="6608763" y="1325563"/>
                </a:lnTo>
                <a:lnTo>
                  <a:pt x="6585744" y="1368426"/>
                </a:lnTo>
                <a:lnTo>
                  <a:pt x="6564313" y="1412875"/>
                </a:lnTo>
                <a:lnTo>
                  <a:pt x="6544469" y="1456532"/>
                </a:lnTo>
                <a:lnTo>
                  <a:pt x="6526213" y="1500982"/>
                </a:lnTo>
                <a:lnTo>
                  <a:pt x="6510338" y="1543051"/>
                </a:lnTo>
                <a:lnTo>
                  <a:pt x="6495257" y="1585913"/>
                </a:lnTo>
                <a:lnTo>
                  <a:pt x="6481763" y="1628775"/>
                </a:lnTo>
                <a:lnTo>
                  <a:pt x="6471444" y="1670051"/>
                </a:lnTo>
                <a:lnTo>
                  <a:pt x="6460332" y="1711326"/>
                </a:lnTo>
                <a:lnTo>
                  <a:pt x="6452394" y="1752600"/>
                </a:lnTo>
                <a:lnTo>
                  <a:pt x="6446044" y="1793082"/>
                </a:lnTo>
                <a:lnTo>
                  <a:pt x="6440488" y="1832769"/>
                </a:lnTo>
                <a:lnTo>
                  <a:pt x="6434932" y="1872457"/>
                </a:lnTo>
                <a:lnTo>
                  <a:pt x="6432551" y="1911351"/>
                </a:lnTo>
                <a:lnTo>
                  <a:pt x="6430169" y="1948657"/>
                </a:lnTo>
                <a:lnTo>
                  <a:pt x="6430169" y="1985963"/>
                </a:lnTo>
                <a:lnTo>
                  <a:pt x="6430169" y="2023269"/>
                </a:lnTo>
                <a:lnTo>
                  <a:pt x="6430169" y="2059782"/>
                </a:lnTo>
                <a:lnTo>
                  <a:pt x="6432551" y="2095501"/>
                </a:lnTo>
                <a:lnTo>
                  <a:pt x="6434932" y="2130425"/>
                </a:lnTo>
                <a:lnTo>
                  <a:pt x="6438901" y="2163763"/>
                </a:lnTo>
                <a:lnTo>
                  <a:pt x="6448426" y="2230438"/>
                </a:lnTo>
                <a:lnTo>
                  <a:pt x="6459538" y="2293144"/>
                </a:lnTo>
                <a:lnTo>
                  <a:pt x="6473826" y="2351882"/>
                </a:lnTo>
                <a:lnTo>
                  <a:pt x="6488907" y="2406650"/>
                </a:lnTo>
                <a:lnTo>
                  <a:pt x="6504782" y="2456657"/>
                </a:lnTo>
                <a:lnTo>
                  <a:pt x="6522244" y="2505076"/>
                </a:lnTo>
                <a:lnTo>
                  <a:pt x="6538913" y="2546350"/>
                </a:lnTo>
                <a:lnTo>
                  <a:pt x="6546057" y="2563813"/>
                </a:lnTo>
                <a:lnTo>
                  <a:pt x="6551613" y="2581275"/>
                </a:lnTo>
                <a:lnTo>
                  <a:pt x="6556376" y="2599532"/>
                </a:lnTo>
                <a:lnTo>
                  <a:pt x="6560344" y="2616994"/>
                </a:lnTo>
                <a:lnTo>
                  <a:pt x="6564313" y="2636044"/>
                </a:lnTo>
                <a:lnTo>
                  <a:pt x="6567488" y="2653507"/>
                </a:lnTo>
                <a:lnTo>
                  <a:pt x="6568282" y="2671763"/>
                </a:lnTo>
                <a:lnTo>
                  <a:pt x="6569869" y="2689225"/>
                </a:lnTo>
                <a:lnTo>
                  <a:pt x="6569869" y="2707482"/>
                </a:lnTo>
                <a:lnTo>
                  <a:pt x="6569869" y="2726532"/>
                </a:lnTo>
                <a:lnTo>
                  <a:pt x="6568282" y="2743995"/>
                </a:lnTo>
                <a:lnTo>
                  <a:pt x="6565901" y="2762250"/>
                </a:lnTo>
                <a:lnTo>
                  <a:pt x="6563519" y="2781300"/>
                </a:lnTo>
                <a:lnTo>
                  <a:pt x="6559551" y="2798763"/>
                </a:lnTo>
                <a:lnTo>
                  <a:pt x="6555582" y="2817019"/>
                </a:lnTo>
                <a:lnTo>
                  <a:pt x="6550026" y="2834482"/>
                </a:lnTo>
                <a:lnTo>
                  <a:pt x="6536532" y="2874169"/>
                </a:lnTo>
                <a:lnTo>
                  <a:pt x="6524626" y="2916238"/>
                </a:lnTo>
                <a:lnTo>
                  <a:pt x="6515101" y="2958307"/>
                </a:lnTo>
                <a:lnTo>
                  <a:pt x="6504782" y="3002757"/>
                </a:lnTo>
                <a:lnTo>
                  <a:pt x="6499226" y="3032919"/>
                </a:lnTo>
                <a:lnTo>
                  <a:pt x="6493669" y="3063876"/>
                </a:lnTo>
                <a:lnTo>
                  <a:pt x="6489701" y="3094832"/>
                </a:lnTo>
                <a:lnTo>
                  <a:pt x="6487319" y="3124994"/>
                </a:lnTo>
                <a:lnTo>
                  <a:pt x="6484938" y="3154363"/>
                </a:lnTo>
                <a:lnTo>
                  <a:pt x="6483351" y="3183732"/>
                </a:lnTo>
                <a:lnTo>
                  <a:pt x="6483351" y="3244057"/>
                </a:lnTo>
                <a:lnTo>
                  <a:pt x="6485732" y="3301207"/>
                </a:lnTo>
                <a:lnTo>
                  <a:pt x="6491288" y="3359150"/>
                </a:lnTo>
                <a:lnTo>
                  <a:pt x="6499226" y="3414713"/>
                </a:lnTo>
                <a:lnTo>
                  <a:pt x="6511132" y="3469482"/>
                </a:lnTo>
                <a:lnTo>
                  <a:pt x="6524626" y="3522663"/>
                </a:lnTo>
                <a:lnTo>
                  <a:pt x="6540501" y="3575050"/>
                </a:lnTo>
                <a:lnTo>
                  <a:pt x="6559551" y="3625850"/>
                </a:lnTo>
                <a:lnTo>
                  <a:pt x="6580982" y="3675063"/>
                </a:lnTo>
                <a:lnTo>
                  <a:pt x="6603207" y="3721894"/>
                </a:lnTo>
                <a:lnTo>
                  <a:pt x="6627019" y="3767138"/>
                </a:lnTo>
                <a:lnTo>
                  <a:pt x="6654007" y="3810000"/>
                </a:lnTo>
                <a:lnTo>
                  <a:pt x="6683376" y="3851275"/>
                </a:lnTo>
                <a:lnTo>
                  <a:pt x="6734176" y="3922713"/>
                </a:lnTo>
                <a:lnTo>
                  <a:pt x="6859588" y="4102101"/>
                </a:lnTo>
                <a:lnTo>
                  <a:pt x="6938169" y="4210844"/>
                </a:lnTo>
                <a:lnTo>
                  <a:pt x="7020719" y="4324351"/>
                </a:lnTo>
                <a:lnTo>
                  <a:pt x="7102476" y="4435476"/>
                </a:lnTo>
                <a:lnTo>
                  <a:pt x="7178676" y="4535488"/>
                </a:lnTo>
                <a:lnTo>
                  <a:pt x="7195344" y="4559301"/>
                </a:lnTo>
                <a:lnTo>
                  <a:pt x="7208838" y="4582319"/>
                </a:lnTo>
                <a:lnTo>
                  <a:pt x="7222332" y="4606132"/>
                </a:lnTo>
                <a:lnTo>
                  <a:pt x="7231857" y="4629944"/>
                </a:lnTo>
                <a:lnTo>
                  <a:pt x="7239794" y="4652963"/>
                </a:lnTo>
                <a:lnTo>
                  <a:pt x="7245351" y="4676776"/>
                </a:lnTo>
                <a:lnTo>
                  <a:pt x="7249319" y="4700588"/>
                </a:lnTo>
                <a:lnTo>
                  <a:pt x="7250113" y="4724401"/>
                </a:lnTo>
                <a:lnTo>
                  <a:pt x="7250113" y="4747419"/>
                </a:lnTo>
                <a:lnTo>
                  <a:pt x="7247732" y="4771232"/>
                </a:lnTo>
                <a:lnTo>
                  <a:pt x="7243763" y="4794251"/>
                </a:lnTo>
                <a:lnTo>
                  <a:pt x="7236619" y="4816476"/>
                </a:lnTo>
                <a:lnTo>
                  <a:pt x="7228682" y="4837907"/>
                </a:lnTo>
                <a:lnTo>
                  <a:pt x="7219951" y="4860926"/>
                </a:lnTo>
                <a:lnTo>
                  <a:pt x="7208838" y="4880769"/>
                </a:lnTo>
                <a:lnTo>
                  <a:pt x="7195344" y="4902201"/>
                </a:lnTo>
                <a:lnTo>
                  <a:pt x="7181057" y="4920457"/>
                </a:lnTo>
                <a:lnTo>
                  <a:pt x="7163594" y="4941094"/>
                </a:lnTo>
                <a:lnTo>
                  <a:pt x="7146132" y="4957763"/>
                </a:lnTo>
                <a:lnTo>
                  <a:pt x="7126288" y="4975226"/>
                </a:lnTo>
                <a:lnTo>
                  <a:pt x="7106444" y="4992688"/>
                </a:lnTo>
                <a:lnTo>
                  <a:pt x="7083426" y="5007769"/>
                </a:lnTo>
                <a:lnTo>
                  <a:pt x="7059613" y="5022057"/>
                </a:lnTo>
                <a:lnTo>
                  <a:pt x="7034213" y="5035551"/>
                </a:lnTo>
                <a:lnTo>
                  <a:pt x="7008813" y="5047457"/>
                </a:lnTo>
                <a:lnTo>
                  <a:pt x="6981032" y="5057776"/>
                </a:lnTo>
                <a:lnTo>
                  <a:pt x="6951663" y="5067301"/>
                </a:lnTo>
                <a:lnTo>
                  <a:pt x="6922294" y="5075238"/>
                </a:lnTo>
                <a:lnTo>
                  <a:pt x="6889751" y="5082382"/>
                </a:lnTo>
                <a:lnTo>
                  <a:pt x="6858001" y="5086351"/>
                </a:lnTo>
                <a:lnTo>
                  <a:pt x="6824663" y="5090319"/>
                </a:lnTo>
                <a:lnTo>
                  <a:pt x="6791326" y="5091113"/>
                </a:lnTo>
                <a:lnTo>
                  <a:pt x="6756401" y="5091113"/>
                </a:lnTo>
                <a:lnTo>
                  <a:pt x="6723063" y="5088732"/>
                </a:lnTo>
                <a:lnTo>
                  <a:pt x="6689726" y="5082382"/>
                </a:lnTo>
                <a:lnTo>
                  <a:pt x="6657976" y="5072857"/>
                </a:lnTo>
                <a:lnTo>
                  <a:pt x="6626226" y="5062538"/>
                </a:lnTo>
                <a:lnTo>
                  <a:pt x="6595269" y="5049044"/>
                </a:lnTo>
                <a:lnTo>
                  <a:pt x="6564313" y="5033169"/>
                </a:lnTo>
                <a:lnTo>
                  <a:pt x="6534944" y="5014119"/>
                </a:lnTo>
                <a:lnTo>
                  <a:pt x="6507163" y="4994276"/>
                </a:lnTo>
                <a:lnTo>
                  <a:pt x="6479382" y="4972844"/>
                </a:lnTo>
                <a:lnTo>
                  <a:pt x="6452394" y="4947444"/>
                </a:lnTo>
                <a:lnTo>
                  <a:pt x="6426201" y="4922044"/>
                </a:lnTo>
                <a:lnTo>
                  <a:pt x="6400801" y="4895057"/>
                </a:lnTo>
                <a:lnTo>
                  <a:pt x="6376194" y="4865688"/>
                </a:lnTo>
                <a:lnTo>
                  <a:pt x="6352382" y="4835526"/>
                </a:lnTo>
                <a:lnTo>
                  <a:pt x="6330157" y="4802982"/>
                </a:lnTo>
                <a:lnTo>
                  <a:pt x="6307138" y="4771232"/>
                </a:lnTo>
                <a:lnTo>
                  <a:pt x="6285707" y="4736307"/>
                </a:lnTo>
                <a:lnTo>
                  <a:pt x="6265863" y="4702176"/>
                </a:lnTo>
                <a:lnTo>
                  <a:pt x="6246019" y="4667251"/>
                </a:lnTo>
                <a:lnTo>
                  <a:pt x="6226969" y="4629944"/>
                </a:lnTo>
                <a:lnTo>
                  <a:pt x="6209507" y="4592638"/>
                </a:lnTo>
                <a:lnTo>
                  <a:pt x="6192838" y="4555332"/>
                </a:lnTo>
                <a:lnTo>
                  <a:pt x="6176169" y="4518026"/>
                </a:lnTo>
                <a:lnTo>
                  <a:pt x="6161882" y="4479132"/>
                </a:lnTo>
                <a:lnTo>
                  <a:pt x="6146801" y="4440238"/>
                </a:lnTo>
                <a:lnTo>
                  <a:pt x="6134101" y="4402138"/>
                </a:lnTo>
                <a:lnTo>
                  <a:pt x="6120607" y="4363244"/>
                </a:lnTo>
                <a:lnTo>
                  <a:pt x="6109494" y="4325938"/>
                </a:lnTo>
                <a:lnTo>
                  <a:pt x="6099176" y="4287044"/>
                </a:lnTo>
                <a:lnTo>
                  <a:pt x="6088063" y="4249738"/>
                </a:lnTo>
                <a:lnTo>
                  <a:pt x="6080126" y="4212432"/>
                </a:lnTo>
                <a:lnTo>
                  <a:pt x="6062663" y="4118769"/>
                </a:lnTo>
                <a:lnTo>
                  <a:pt x="6044407" y="4010026"/>
                </a:lnTo>
                <a:lnTo>
                  <a:pt x="6036469" y="3948113"/>
                </a:lnTo>
                <a:lnTo>
                  <a:pt x="6028532" y="3884613"/>
                </a:lnTo>
                <a:lnTo>
                  <a:pt x="6019007" y="3814763"/>
                </a:lnTo>
                <a:lnTo>
                  <a:pt x="6012657" y="3742532"/>
                </a:lnTo>
                <a:lnTo>
                  <a:pt x="6005513" y="3667125"/>
                </a:lnTo>
                <a:lnTo>
                  <a:pt x="5999163" y="3585369"/>
                </a:lnTo>
                <a:lnTo>
                  <a:pt x="5993607" y="3502819"/>
                </a:lnTo>
                <a:lnTo>
                  <a:pt x="5988051" y="3414713"/>
                </a:lnTo>
                <a:lnTo>
                  <a:pt x="5985669" y="3324225"/>
                </a:lnTo>
                <a:lnTo>
                  <a:pt x="5983288" y="3229769"/>
                </a:lnTo>
                <a:lnTo>
                  <a:pt x="5983288" y="3130550"/>
                </a:lnTo>
                <a:lnTo>
                  <a:pt x="5983288" y="3028950"/>
                </a:lnTo>
                <a:lnTo>
                  <a:pt x="5985669" y="2959895"/>
                </a:lnTo>
                <a:lnTo>
                  <a:pt x="5987257" y="2894807"/>
                </a:lnTo>
                <a:lnTo>
                  <a:pt x="5991226" y="2778125"/>
                </a:lnTo>
                <a:lnTo>
                  <a:pt x="5997576" y="2658269"/>
                </a:lnTo>
                <a:lnTo>
                  <a:pt x="6003132" y="2575719"/>
                </a:lnTo>
                <a:lnTo>
                  <a:pt x="6004719" y="2493169"/>
                </a:lnTo>
                <a:lnTo>
                  <a:pt x="6005513" y="2411413"/>
                </a:lnTo>
                <a:lnTo>
                  <a:pt x="6004719" y="2328863"/>
                </a:lnTo>
                <a:lnTo>
                  <a:pt x="6001544" y="2247900"/>
                </a:lnTo>
                <a:lnTo>
                  <a:pt x="5995988" y="2166144"/>
                </a:lnTo>
                <a:lnTo>
                  <a:pt x="5989638" y="2085182"/>
                </a:lnTo>
                <a:lnTo>
                  <a:pt x="5981701" y="2003426"/>
                </a:lnTo>
                <a:lnTo>
                  <a:pt x="5971382" y="1923257"/>
                </a:lnTo>
                <a:lnTo>
                  <a:pt x="5958682" y="1843088"/>
                </a:lnTo>
                <a:lnTo>
                  <a:pt x="5945982" y="1764507"/>
                </a:lnTo>
                <a:lnTo>
                  <a:pt x="5929313" y="1684338"/>
                </a:lnTo>
                <a:lnTo>
                  <a:pt x="5912644" y="1605757"/>
                </a:lnTo>
                <a:lnTo>
                  <a:pt x="5893594" y="1528763"/>
                </a:lnTo>
                <a:lnTo>
                  <a:pt x="5873751" y="1450976"/>
                </a:lnTo>
                <a:lnTo>
                  <a:pt x="5850732" y="1375569"/>
                </a:lnTo>
                <a:lnTo>
                  <a:pt x="5826919" y="1299369"/>
                </a:lnTo>
                <a:lnTo>
                  <a:pt x="5801519" y="1223169"/>
                </a:lnTo>
                <a:lnTo>
                  <a:pt x="5774532" y="1148557"/>
                </a:lnTo>
                <a:lnTo>
                  <a:pt x="5746751" y="1074738"/>
                </a:lnTo>
                <a:lnTo>
                  <a:pt x="5716588" y="1001713"/>
                </a:lnTo>
                <a:lnTo>
                  <a:pt x="5685632" y="931069"/>
                </a:lnTo>
                <a:lnTo>
                  <a:pt x="5652294" y="858838"/>
                </a:lnTo>
                <a:lnTo>
                  <a:pt x="5617369" y="789782"/>
                </a:lnTo>
                <a:lnTo>
                  <a:pt x="5581651" y="719932"/>
                </a:lnTo>
                <a:lnTo>
                  <a:pt x="5544344" y="652463"/>
                </a:lnTo>
                <a:lnTo>
                  <a:pt x="5505451" y="585788"/>
                </a:lnTo>
                <a:lnTo>
                  <a:pt x="5464176" y="519113"/>
                </a:lnTo>
                <a:lnTo>
                  <a:pt x="5422901" y="454819"/>
                </a:lnTo>
                <a:lnTo>
                  <a:pt x="5380038" y="390526"/>
                </a:lnTo>
                <a:lnTo>
                  <a:pt x="5334794" y="327819"/>
                </a:lnTo>
                <a:lnTo>
                  <a:pt x="5289551" y="266701"/>
                </a:lnTo>
                <a:lnTo>
                  <a:pt x="5281613" y="256382"/>
                </a:lnTo>
                <a:lnTo>
                  <a:pt x="5276057" y="244476"/>
                </a:lnTo>
                <a:lnTo>
                  <a:pt x="5273676" y="231776"/>
                </a:lnTo>
                <a:lnTo>
                  <a:pt x="5272088" y="219869"/>
                </a:lnTo>
                <a:lnTo>
                  <a:pt x="5273676" y="207963"/>
                </a:lnTo>
                <a:lnTo>
                  <a:pt x="5276057" y="196057"/>
                </a:lnTo>
                <a:lnTo>
                  <a:pt x="5281613" y="185738"/>
                </a:lnTo>
                <a:lnTo>
                  <a:pt x="5286376" y="174626"/>
                </a:lnTo>
                <a:lnTo>
                  <a:pt x="5294313" y="165101"/>
                </a:lnTo>
                <a:lnTo>
                  <a:pt x="5303044" y="157163"/>
                </a:lnTo>
                <a:lnTo>
                  <a:pt x="5313363" y="150813"/>
                </a:lnTo>
                <a:lnTo>
                  <a:pt x="5323682" y="146844"/>
                </a:lnTo>
                <a:lnTo>
                  <a:pt x="5336382" y="142876"/>
                </a:lnTo>
                <a:close/>
                <a:moveTo>
                  <a:pt x="4365823" y="0"/>
                </a:moveTo>
                <a:lnTo>
                  <a:pt x="4395981" y="1588"/>
                </a:lnTo>
                <a:lnTo>
                  <a:pt x="4425346" y="2381"/>
                </a:lnTo>
                <a:lnTo>
                  <a:pt x="4456298" y="5556"/>
                </a:lnTo>
                <a:lnTo>
                  <a:pt x="4487250" y="9525"/>
                </a:lnTo>
                <a:lnTo>
                  <a:pt x="4516615" y="13494"/>
                </a:lnTo>
                <a:lnTo>
                  <a:pt x="4545980" y="19050"/>
                </a:lnTo>
                <a:lnTo>
                  <a:pt x="4575345" y="25400"/>
                </a:lnTo>
                <a:lnTo>
                  <a:pt x="4604709" y="33338"/>
                </a:lnTo>
                <a:lnTo>
                  <a:pt x="4634074" y="41275"/>
                </a:lnTo>
                <a:lnTo>
                  <a:pt x="4661851" y="49213"/>
                </a:lnTo>
                <a:lnTo>
                  <a:pt x="4689629" y="60325"/>
                </a:lnTo>
                <a:lnTo>
                  <a:pt x="4717406" y="70644"/>
                </a:lnTo>
                <a:lnTo>
                  <a:pt x="4745977" y="81756"/>
                </a:lnTo>
                <a:lnTo>
                  <a:pt x="4772168" y="94456"/>
                </a:lnTo>
                <a:lnTo>
                  <a:pt x="4800739" y="107950"/>
                </a:lnTo>
                <a:lnTo>
                  <a:pt x="4826135" y="121444"/>
                </a:lnTo>
                <a:lnTo>
                  <a:pt x="4852325" y="135731"/>
                </a:lnTo>
                <a:lnTo>
                  <a:pt x="4877722" y="152400"/>
                </a:lnTo>
                <a:lnTo>
                  <a:pt x="4903119" y="169069"/>
                </a:lnTo>
                <a:lnTo>
                  <a:pt x="4926928" y="185738"/>
                </a:lnTo>
                <a:lnTo>
                  <a:pt x="4951531" y="203994"/>
                </a:lnTo>
                <a:lnTo>
                  <a:pt x="4975340" y="223044"/>
                </a:lnTo>
                <a:lnTo>
                  <a:pt x="4997562" y="242888"/>
                </a:lnTo>
                <a:lnTo>
                  <a:pt x="5020577" y="262731"/>
                </a:lnTo>
                <a:lnTo>
                  <a:pt x="5042006" y="284163"/>
                </a:lnTo>
                <a:lnTo>
                  <a:pt x="5063434" y="305594"/>
                </a:lnTo>
                <a:lnTo>
                  <a:pt x="5084862" y="327819"/>
                </a:lnTo>
                <a:lnTo>
                  <a:pt x="5104704" y="350838"/>
                </a:lnTo>
                <a:lnTo>
                  <a:pt x="5122957" y="374650"/>
                </a:lnTo>
                <a:lnTo>
                  <a:pt x="5157878" y="419894"/>
                </a:lnTo>
                <a:lnTo>
                  <a:pt x="5192798" y="466725"/>
                </a:lnTo>
                <a:lnTo>
                  <a:pt x="5226131" y="513556"/>
                </a:lnTo>
                <a:lnTo>
                  <a:pt x="5257876" y="561181"/>
                </a:lnTo>
                <a:lnTo>
                  <a:pt x="5288828" y="609600"/>
                </a:lnTo>
                <a:lnTo>
                  <a:pt x="5318987" y="658813"/>
                </a:lnTo>
                <a:lnTo>
                  <a:pt x="5349939" y="708025"/>
                </a:lnTo>
                <a:lnTo>
                  <a:pt x="5377716" y="758825"/>
                </a:lnTo>
                <a:lnTo>
                  <a:pt x="5406287" y="809625"/>
                </a:lnTo>
                <a:lnTo>
                  <a:pt x="5434065" y="862013"/>
                </a:lnTo>
                <a:lnTo>
                  <a:pt x="5461049" y="913606"/>
                </a:lnTo>
                <a:lnTo>
                  <a:pt x="5485652" y="966788"/>
                </a:lnTo>
                <a:lnTo>
                  <a:pt x="5510254" y="1020763"/>
                </a:lnTo>
                <a:lnTo>
                  <a:pt x="5534064" y="1074738"/>
                </a:lnTo>
                <a:lnTo>
                  <a:pt x="5557079" y="1129506"/>
                </a:lnTo>
                <a:lnTo>
                  <a:pt x="5577714" y="1184275"/>
                </a:lnTo>
                <a:lnTo>
                  <a:pt x="5599142" y="1239044"/>
                </a:lnTo>
                <a:lnTo>
                  <a:pt x="5619777" y="1295400"/>
                </a:lnTo>
                <a:lnTo>
                  <a:pt x="5638031" y="1352550"/>
                </a:lnTo>
                <a:lnTo>
                  <a:pt x="5657078" y="1409700"/>
                </a:lnTo>
                <a:lnTo>
                  <a:pt x="5672951" y="1467644"/>
                </a:lnTo>
                <a:lnTo>
                  <a:pt x="5690411" y="1524794"/>
                </a:lnTo>
                <a:lnTo>
                  <a:pt x="5704697" y="1581944"/>
                </a:lnTo>
                <a:lnTo>
                  <a:pt x="5718189" y="1640681"/>
                </a:lnTo>
                <a:lnTo>
                  <a:pt x="5731680" y="1701006"/>
                </a:lnTo>
                <a:lnTo>
                  <a:pt x="5743585" y="1759744"/>
                </a:lnTo>
                <a:lnTo>
                  <a:pt x="5755490" y="1819275"/>
                </a:lnTo>
                <a:lnTo>
                  <a:pt x="5765013" y="1878013"/>
                </a:lnTo>
                <a:lnTo>
                  <a:pt x="5773743" y="1939132"/>
                </a:lnTo>
                <a:lnTo>
                  <a:pt x="5782474" y="1999457"/>
                </a:lnTo>
                <a:lnTo>
                  <a:pt x="5788823" y="2059781"/>
                </a:lnTo>
                <a:lnTo>
                  <a:pt x="5795172" y="2120900"/>
                </a:lnTo>
                <a:lnTo>
                  <a:pt x="5795172" y="2132806"/>
                </a:lnTo>
                <a:lnTo>
                  <a:pt x="5794378" y="2143919"/>
                </a:lnTo>
                <a:lnTo>
                  <a:pt x="5791204" y="2152650"/>
                </a:lnTo>
                <a:lnTo>
                  <a:pt x="5786442" y="2163762"/>
                </a:lnTo>
                <a:lnTo>
                  <a:pt x="5780886" y="2171700"/>
                </a:lnTo>
                <a:lnTo>
                  <a:pt x="5773743" y="2179638"/>
                </a:lnTo>
                <a:lnTo>
                  <a:pt x="5767394" y="2185988"/>
                </a:lnTo>
                <a:lnTo>
                  <a:pt x="5757871" y="2191544"/>
                </a:lnTo>
                <a:lnTo>
                  <a:pt x="5749934" y="2195513"/>
                </a:lnTo>
                <a:lnTo>
                  <a:pt x="5739617" y="2199481"/>
                </a:lnTo>
                <a:lnTo>
                  <a:pt x="5730093" y="2201069"/>
                </a:lnTo>
                <a:lnTo>
                  <a:pt x="5719776" y="2202656"/>
                </a:lnTo>
                <a:lnTo>
                  <a:pt x="5710252" y="2201069"/>
                </a:lnTo>
                <a:lnTo>
                  <a:pt x="5699141" y="2197894"/>
                </a:lnTo>
                <a:lnTo>
                  <a:pt x="5688824" y="2193925"/>
                </a:lnTo>
                <a:lnTo>
                  <a:pt x="5679300" y="2189163"/>
                </a:lnTo>
                <a:lnTo>
                  <a:pt x="5677713" y="2187575"/>
                </a:lnTo>
                <a:lnTo>
                  <a:pt x="5645967" y="2167731"/>
                </a:lnTo>
                <a:lnTo>
                  <a:pt x="5614221" y="2148681"/>
                </a:lnTo>
                <a:lnTo>
                  <a:pt x="5580889" y="2134394"/>
                </a:lnTo>
                <a:lnTo>
                  <a:pt x="5545968" y="2120900"/>
                </a:lnTo>
                <a:lnTo>
                  <a:pt x="5511048" y="2110581"/>
                </a:lnTo>
                <a:lnTo>
                  <a:pt x="5475334" y="2101056"/>
                </a:lnTo>
                <a:lnTo>
                  <a:pt x="5440414" y="2095500"/>
                </a:lnTo>
                <a:lnTo>
                  <a:pt x="5404700" y="2091531"/>
                </a:lnTo>
                <a:lnTo>
                  <a:pt x="5367399" y="2089944"/>
                </a:lnTo>
                <a:lnTo>
                  <a:pt x="5331685" y="2089944"/>
                </a:lnTo>
                <a:lnTo>
                  <a:pt x="5295178" y="2093913"/>
                </a:lnTo>
                <a:lnTo>
                  <a:pt x="5259464" y="2099469"/>
                </a:lnTo>
                <a:lnTo>
                  <a:pt x="5222956" y="2107406"/>
                </a:lnTo>
                <a:lnTo>
                  <a:pt x="5187242" y="2118519"/>
                </a:lnTo>
                <a:lnTo>
                  <a:pt x="5151528" y="2130425"/>
                </a:lnTo>
                <a:lnTo>
                  <a:pt x="5116608" y="2146300"/>
                </a:lnTo>
                <a:lnTo>
                  <a:pt x="5107084" y="2150269"/>
                </a:lnTo>
                <a:lnTo>
                  <a:pt x="5099148" y="2156619"/>
                </a:lnTo>
                <a:lnTo>
                  <a:pt x="5091212" y="2162175"/>
                </a:lnTo>
                <a:lnTo>
                  <a:pt x="5084862" y="2169319"/>
                </a:lnTo>
                <a:lnTo>
                  <a:pt x="5079307" y="2177256"/>
                </a:lnTo>
                <a:lnTo>
                  <a:pt x="5073751" y="2185194"/>
                </a:lnTo>
                <a:lnTo>
                  <a:pt x="5069783" y="2193131"/>
                </a:lnTo>
                <a:lnTo>
                  <a:pt x="5065815" y="2202656"/>
                </a:lnTo>
                <a:lnTo>
                  <a:pt x="5063434" y="2210594"/>
                </a:lnTo>
                <a:lnTo>
                  <a:pt x="5060260" y="2219325"/>
                </a:lnTo>
                <a:lnTo>
                  <a:pt x="5060260" y="2228850"/>
                </a:lnTo>
                <a:lnTo>
                  <a:pt x="5060260" y="2238375"/>
                </a:lnTo>
                <a:lnTo>
                  <a:pt x="5060260" y="2248694"/>
                </a:lnTo>
                <a:lnTo>
                  <a:pt x="5063434" y="2258219"/>
                </a:lnTo>
                <a:lnTo>
                  <a:pt x="5065815" y="2267744"/>
                </a:lnTo>
                <a:lnTo>
                  <a:pt x="5069783" y="2277269"/>
                </a:lnTo>
                <a:lnTo>
                  <a:pt x="5073751" y="2285207"/>
                </a:lnTo>
                <a:lnTo>
                  <a:pt x="5079307" y="2293937"/>
                </a:lnTo>
                <a:lnTo>
                  <a:pt x="5085656" y="2301082"/>
                </a:lnTo>
                <a:lnTo>
                  <a:pt x="5092799" y="2307431"/>
                </a:lnTo>
                <a:lnTo>
                  <a:pt x="5100735" y="2314576"/>
                </a:lnTo>
                <a:lnTo>
                  <a:pt x="5108672" y="2319338"/>
                </a:lnTo>
                <a:lnTo>
                  <a:pt x="5116608" y="2323306"/>
                </a:lnTo>
                <a:lnTo>
                  <a:pt x="5124545" y="2327275"/>
                </a:lnTo>
                <a:lnTo>
                  <a:pt x="5134068" y="2330450"/>
                </a:lnTo>
                <a:lnTo>
                  <a:pt x="5143592" y="2332038"/>
                </a:lnTo>
                <a:lnTo>
                  <a:pt x="5152322" y="2332831"/>
                </a:lnTo>
                <a:lnTo>
                  <a:pt x="5161846" y="2332831"/>
                </a:lnTo>
                <a:lnTo>
                  <a:pt x="5171369" y="2332038"/>
                </a:lnTo>
                <a:lnTo>
                  <a:pt x="5181687" y="2330450"/>
                </a:lnTo>
                <a:lnTo>
                  <a:pt x="5191210" y="2327275"/>
                </a:lnTo>
                <a:lnTo>
                  <a:pt x="5200734" y="2323306"/>
                </a:lnTo>
                <a:lnTo>
                  <a:pt x="5222956" y="2312988"/>
                </a:lnTo>
                <a:lnTo>
                  <a:pt x="5245972" y="2305050"/>
                </a:lnTo>
                <a:lnTo>
                  <a:pt x="5269781" y="2298700"/>
                </a:lnTo>
                <a:lnTo>
                  <a:pt x="5293590" y="2293144"/>
                </a:lnTo>
                <a:lnTo>
                  <a:pt x="5318193" y="2289175"/>
                </a:lnTo>
                <a:lnTo>
                  <a:pt x="5340415" y="2286000"/>
                </a:lnTo>
                <a:lnTo>
                  <a:pt x="5365018" y="2286000"/>
                </a:lnTo>
                <a:lnTo>
                  <a:pt x="5388827" y="2287588"/>
                </a:lnTo>
                <a:lnTo>
                  <a:pt x="5412636" y="2289969"/>
                </a:lnTo>
                <a:lnTo>
                  <a:pt x="5435652" y="2293937"/>
                </a:lnTo>
                <a:lnTo>
                  <a:pt x="5457874" y="2299494"/>
                </a:lnTo>
                <a:lnTo>
                  <a:pt x="5480890" y="2306637"/>
                </a:lnTo>
                <a:lnTo>
                  <a:pt x="5503112" y="2314576"/>
                </a:lnTo>
                <a:lnTo>
                  <a:pt x="5524540" y="2324894"/>
                </a:lnTo>
                <a:lnTo>
                  <a:pt x="5545968" y="2336800"/>
                </a:lnTo>
                <a:lnTo>
                  <a:pt x="5567397" y="2350294"/>
                </a:lnTo>
                <a:lnTo>
                  <a:pt x="5592793" y="2369344"/>
                </a:lnTo>
                <a:lnTo>
                  <a:pt x="5616602" y="2389981"/>
                </a:lnTo>
                <a:lnTo>
                  <a:pt x="5639618" y="2414588"/>
                </a:lnTo>
                <a:lnTo>
                  <a:pt x="5661046" y="2439987"/>
                </a:lnTo>
                <a:lnTo>
                  <a:pt x="5680887" y="2467769"/>
                </a:lnTo>
                <a:lnTo>
                  <a:pt x="5698347" y="2497138"/>
                </a:lnTo>
                <a:lnTo>
                  <a:pt x="5714220" y="2528888"/>
                </a:lnTo>
                <a:lnTo>
                  <a:pt x="5728506" y="2562225"/>
                </a:lnTo>
                <a:lnTo>
                  <a:pt x="5741998" y="2598738"/>
                </a:lnTo>
                <a:lnTo>
                  <a:pt x="5753902" y="2636044"/>
                </a:lnTo>
                <a:lnTo>
                  <a:pt x="5765013" y="2674144"/>
                </a:lnTo>
                <a:lnTo>
                  <a:pt x="5772950" y="2716213"/>
                </a:lnTo>
                <a:lnTo>
                  <a:pt x="5779299" y="2758281"/>
                </a:lnTo>
                <a:lnTo>
                  <a:pt x="5784854" y="2802731"/>
                </a:lnTo>
                <a:lnTo>
                  <a:pt x="5787235" y="2847975"/>
                </a:lnTo>
                <a:lnTo>
                  <a:pt x="5788823" y="2895600"/>
                </a:lnTo>
                <a:lnTo>
                  <a:pt x="5786442" y="3009106"/>
                </a:lnTo>
                <a:lnTo>
                  <a:pt x="5786442" y="3030538"/>
                </a:lnTo>
                <a:lnTo>
                  <a:pt x="5786442" y="3036094"/>
                </a:lnTo>
                <a:lnTo>
                  <a:pt x="5784854" y="3133725"/>
                </a:lnTo>
                <a:lnTo>
                  <a:pt x="5786442" y="3226594"/>
                </a:lnTo>
                <a:lnTo>
                  <a:pt x="5787235" y="3317081"/>
                </a:lnTo>
                <a:lnTo>
                  <a:pt x="5790410" y="3404394"/>
                </a:lnTo>
                <a:lnTo>
                  <a:pt x="5794378" y="3489325"/>
                </a:lnTo>
                <a:lnTo>
                  <a:pt x="5799140" y="3569494"/>
                </a:lnTo>
                <a:lnTo>
                  <a:pt x="5804695" y="3648075"/>
                </a:lnTo>
                <a:lnTo>
                  <a:pt x="5811838" y="3722687"/>
                </a:lnTo>
                <a:lnTo>
                  <a:pt x="5811838" y="3741737"/>
                </a:lnTo>
                <a:lnTo>
                  <a:pt x="5808664" y="3759200"/>
                </a:lnTo>
                <a:lnTo>
                  <a:pt x="5804695" y="3776662"/>
                </a:lnTo>
                <a:lnTo>
                  <a:pt x="5798346" y="3792537"/>
                </a:lnTo>
                <a:lnTo>
                  <a:pt x="5788823" y="3806825"/>
                </a:lnTo>
                <a:lnTo>
                  <a:pt x="5779299" y="3818731"/>
                </a:lnTo>
                <a:lnTo>
                  <a:pt x="5767394" y="3830637"/>
                </a:lnTo>
                <a:lnTo>
                  <a:pt x="5753902" y="3841750"/>
                </a:lnTo>
                <a:lnTo>
                  <a:pt x="5739617" y="3849687"/>
                </a:lnTo>
                <a:lnTo>
                  <a:pt x="5723744" y="3855244"/>
                </a:lnTo>
                <a:lnTo>
                  <a:pt x="5707078" y="3859212"/>
                </a:lnTo>
                <a:lnTo>
                  <a:pt x="5690411" y="3861594"/>
                </a:lnTo>
                <a:lnTo>
                  <a:pt x="5673745" y="3861594"/>
                </a:lnTo>
                <a:lnTo>
                  <a:pt x="5657078" y="3859212"/>
                </a:lnTo>
                <a:lnTo>
                  <a:pt x="5639618" y="3853656"/>
                </a:lnTo>
                <a:lnTo>
                  <a:pt x="5622158" y="3845719"/>
                </a:lnTo>
                <a:lnTo>
                  <a:pt x="5587238" y="3826669"/>
                </a:lnTo>
                <a:lnTo>
                  <a:pt x="5552317" y="3810794"/>
                </a:lnTo>
                <a:lnTo>
                  <a:pt x="5515016" y="3794919"/>
                </a:lnTo>
                <a:lnTo>
                  <a:pt x="5477715" y="3781425"/>
                </a:lnTo>
                <a:lnTo>
                  <a:pt x="5449938" y="3771900"/>
                </a:lnTo>
                <a:lnTo>
                  <a:pt x="5422954" y="3763962"/>
                </a:lnTo>
                <a:lnTo>
                  <a:pt x="5396764" y="3757612"/>
                </a:lnTo>
                <a:lnTo>
                  <a:pt x="5371367" y="3753644"/>
                </a:lnTo>
                <a:lnTo>
                  <a:pt x="5345971" y="3749675"/>
                </a:lnTo>
                <a:lnTo>
                  <a:pt x="5320574" y="3747294"/>
                </a:lnTo>
                <a:lnTo>
                  <a:pt x="5296765" y="3745706"/>
                </a:lnTo>
                <a:lnTo>
                  <a:pt x="5272956" y="3745706"/>
                </a:lnTo>
                <a:lnTo>
                  <a:pt x="5249940" y="3745706"/>
                </a:lnTo>
                <a:lnTo>
                  <a:pt x="5226924" y="3748087"/>
                </a:lnTo>
                <a:lnTo>
                  <a:pt x="5204702" y="3752056"/>
                </a:lnTo>
                <a:lnTo>
                  <a:pt x="5183274" y="3756025"/>
                </a:lnTo>
                <a:lnTo>
                  <a:pt x="5163433" y="3763169"/>
                </a:lnTo>
                <a:lnTo>
                  <a:pt x="5143592" y="3769519"/>
                </a:lnTo>
                <a:lnTo>
                  <a:pt x="5122957" y="3779044"/>
                </a:lnTo>
                <a:lnTo>
                  <a:pt x="5104704" y="3788569"/>
                </a:lnTo>
                <a:lnTo>
                  <a:pt x="5088831" y="3797300"/>
                </a:lnTo>
                <a:lnTo>
                  <a:pt x="5075339" y="3806825"/>
                </a:lnTo>
                <a:lnTo>
                  <a:pt x="5060260" y="3816350"/>
                </a:lnTo>
                <a:lnTo>
                  <a:pt x="5047561" y="3826669"/>
                </a:lnTo>
                <a:lnTo>
                  <a:pt x="5022958" y="3849687"/>
                </a:lnTo>
                <a:lnTo>
                  <a:pt x="5001530" y="3875087"/>
                </a:lnTo>
                <a:lnTo>
                  <a:pt x="4980102" y="3901281"/>
                </a:lnTo>
                <a:lnTo>
                  <a:pt x="4963435" y="3929856"/>
                </a:lnTo>
                <a:lnTo>
                  <a:pt x="4946769" y="3959225"/>
                </a:lnTo>
                <a:lnTo>
                  <a:pt x="4932483" y="3988594"/>
                </a:lnTo>
                <a:lnTo>
                  <a:pt x="4918991" y="4020344"/>
                </a:lnTo>
                <a:lnTo>
                  <a:pt x="4907087" y="4052094"/>
                </a:lnTo>
                <a:lnTo>
                  <a:pt x="4896769" y="4084638"/>
                </a:lnTo>
                <a:lnTo>
                  <a:pt x="4885658" y="4116388"/>
                </a:lnTo>
                <a:lnTo>
                  <a:pt x="4869786" y="4180681"/>
                </a:lnTo>
                <a:lnTo>
                  <a:pt x="4853913" y="4243388"/>
                </a:lnTo>
                <a:lnTo>
                  <a:pt x="4845976" y="4276725"/>
                </a:lnTo>
                <a:lnTo>
                  <a:pt x="4834865" y="4318794"/>
                </a:lnTo>
                <a:lnTo>
                  <a:pt x="4822167" y="4361656"/>
                </a:lnTo>
                <a:lnTo>
                  <a:pt x="4804707" y="4406900"/>
                </a:lnTo>
                <a:lnTo>
                  <a:pt x="4795183" y="4428331"/>
                </a:lnTo>
                <a:lnTo>
                  <a:pt x="4785660" y="4449763"/>
                </a:lnTo>
                <a:lnTo>
                  <a:pt x="4773755" y="4469606"/>
                </a:lnTo>
                <a:lnTo>
                  <a:pt x="4761850" y="4490244"/>
                </a:lnTo>
                <a:lnTo>
                  <a:pt x="4749946" y="4508500"/>
                </a:lnTo>
                <a:lnTo>
                  <a:pt x="4734866" y="4527550"/>
                </a:lnTo>
                <a:lnTo>
                  <a:pt x="4720581" y="4543425"/>
                </a:lnTo>
                <a:lnTo>
                  <a:pt x="4705502" y="4557713"/>
                </a:lnTo>
                <a:lnTo>
                  <a:pt x="4688042" y="4571206"/>
                </a:lnTo>
                <a:lnTo>
                  <a:pt x="4671375" y="4582319"/>
                </a:lnTo>
                <a:lnTo>
                  <a:pt x="4649947" y="4592638"/>
                </a:lnTo>
                <a:lnTo>
                  <a:pt x="4628519" y="4600575"/>
                </a:lnTo>
                <a:lnTo>
                  <a:pt x="4604709" y="4604544"/>
                </a:lnTo>
                <a:lnTo>
                  <a:pt x="4579313" y="4606925"/>
                </a:lnTo>
                <a:lnTo>
                  <a:pt x="4553916" y="4606925"/>
                </a:lnTo>
                <a:lnTo>
                  <a:pt x="4526932" y="4602956"/>
                </a:lnTo>
                <a:lnTo>
                  <a:pt x="4497568" y="4598194"/>
                </a:lnTo>
                <a:lnTo>
                  <a:pt x="4466616" y="4588669"/>
                </a:lnTo>
                <a:lnTo>
                  <a:pt x="4438838" y="4580731"/>
                </a:lnTo>
                <a:lnTo>
                  <a:pt x="4411061" y="4573588"/>
                </a:lnTo>
                <a:lnTo>
                  <a:pt x="4384077" y="4568825"/>
                </a:lnTo>
                <a:lnTo>
                  <a:pt x="4357887" y="4563269"/>
                </a:lnTo>
                <a:lnTo>
                  <a:pt x="4332490" y="4560888"/>
                </a:lnTo>
                <a:lnTo>
                  <a:pt x="4305506" y="4559300"/>
                </a:lnTo>
                <a:lnTo>
                  <a:pt x="4281697" y="4559300"/>
                </a:lnTo>
                <a:lnTo>
                  <a:pt x="4256301" y="4560888"/>
                </a:lnTo>
                <a:lnTo>
                  <a:pt x="4233285" y="4561681"/>
                </a:lnTo>
                <a:lnTo>
                  <a:pt x="4209476" y="4565650"/>
                </a:lnTo>
                <a:lnTo>
                  <a:pt x="4187254" y="4571206"/>
                </a:lnTo>
                <a:lnTo>
                  <a:pt x="4165825" y="4577556"/>
                </a:lnTo>
                <a:lnTo>
                  <a:pt x="4144397" y="4586288"/>
                </a:lnTo>
                <a:lnTo>
                  <a:pt x="4122969" y="4595019"/>
                </a:lnTo>
                <a:lnTo>
                  <a:pt x="4103128" y="4606131"/>
                </a:lnTo>
                <a:lnTo>
                  <a:pt x="4082493" y="4616450"/>
                </a:lnTo>
                <a:lnTo>
                  <a:pt x="4058684" y="4633913"/>
                </a:lnTo>
                <a:lnTo>
                  <a:pt x="4036462" y="4652963"/>
                </a:lnTo>
                <a:lnTo>
                  <a:pt x="4015033" y="4673600"/>
                </a:lnTo>
                <a:lnTo>
                  <a:pt x="3995192" y="4696619"/>
                </a:lnTo>
                <a:lnTo>
                  <a:pt x="3974558" y="4722019"/>
                </a:lnTo>
                <a:lnTo>
                  <a:pt x="3957098" y="4749006"/>
                </a:lnTo>
                <a:lnTo>
                  <a:pt x="3940431" y="4778375"/>
                </a:lnTo>
                <a:lnTo>
                  <a:pt x="3925352" y="4810125"/>
                </a:lnTo>
                <a:lnTo>
                  <a:pt x="3911066" y="4843463"/>
                </a:lnTo>
                <a:lnTo>
                  <a:pt x="3897574" y="4879181"/>
                </a:lnTo>
                <a:lnTo>
                  <a:pt x="3885670" y="4916488"/>
                </a:lnTo>
                <a:lnTo>
                  <a:pt x="3874559" y="4956969"/>
                </a:lnTo>
                <a:lnTo>
                  <a:pt x="3865035" y="4999831"/>
                </a:lnTo>
                <a:lnTo>
                  <a:pt x="3856305" y="5043488"/>
                </a:lnTo>
                <a:lnTo>
                  <a:pt x="3849162" y="5090319"/>
                </a:lnTo>
                <a:lnTo>
                  <a:pt x="3842813" y="5137944"/>
                </a:lnTo>
                <a:lnTo>
                  <a:pt x="3838845" y="5168900"/>
                </a:lnTo>
                <a:lnTo>
                  <a:pt x="3831702" y="5196681"/>
                </a:lnTo>
                <a:lnTo>
                  <a:pt x="3823766" y="5220494"/>
                </a:lnTo>
                <a:lnTo>
                  <a:pt x="3815036" y="5243513"/>
                </a:lnTo>
                <a:lnTo>
                  <a:pt x="3803925" y="5263356"/>
                </a:lnTo>
                <a:lnTo>
                  <a:pt x="3790433" y="5280819"/>
                </a:lnTo>
                <a:lnTo>
                  <a:pt x="3776147" y="5295900"/>
                </a:lnTo>
                <a:lnTo>
                  <a:pt x="3760274" y="5307806"/>
                </a:lnTo>
                <a:lnTo>
                  <a:pt x="3744402" y="5315744"/>
                </a:lnTo>
                <a:lnTo>
                  <a:pt x="3726941" y="5323681"/>
                </a:lnTo>
                <a:lnTo>
                  <a:pt x="3707894" y="5329238"/>
                </a:lnTo>
                <a:lnTo>
                  <a:pt x="3688053" y="5333206"/>
                </a:lnTo>
                <a:lnTo>
                  <a:pt x="3666625" y="5335588"/>
                </a:lnTo>
                <a:lnTo>
                  <a:pt x="3643609" y="5337175"/>
                </a:lnTo>
                <a:lnTo>
                  <a:pt x="3619006" y="5337175"/>
                </a:lnTo>
                <a:lnTo>
                  <a:pt x="3592022" y="5335588"/>
                </a:lnTo>
                <a:lnTo>
                  <a:pt x="3565039" y="5333206"/>
                </a:lnTo>
                <a:lnTo>
                  <a:pt x="3535674" y="5329238"/>
                </a:lnTo>
                <a:lnTo>
                  <a:pt x="3503928" y="5323681"/>
                </a:lnTo>
                <a:lnTo>
                  <a:pt x="3472182" y="5315744"/>
                </a:lnTo>
                <a:lnTo>
                  <a:pt x="3438850" y="5307806"/>
                </a:lnTo>
                <a:lnTo>
                  <a:pt x="3402342" y="5298281"/>
                </a:lnTo>
                <a:lnTo>
                  <a:pt x="3366628" y="5286375"/>
                </a:lnTo>
                <a:lnTo>
                  <a:pt x="3327740" y="5272881"/>
                </a:lnTo>
                <a:lnTo>
                  <a:pt x="3305518" y="5266531"/>
                </a:lnTo>
                <a:lnTo>
                  <a:pt x="3282503" y="5259388"/>
                </a:lnTo>
                <a:lnTo>
                  <a:pt x="3274566" y="5257006"/>
                </a:lnTo>
                <a:lnTo>
                  <a:pt x="3266630" y="5253038"/>
                </a:lnTo>
                <a:lnTo>
                  <a:pt x="3227741" y="5243513"/>
                </a:lnTo>
                <a:lnTo>
                  <a:pt x="3186472" y="5235575"/>
                </a:lnTo>
                <a:lnTo>
                  <a:pt x="3143615" y="5229225"/>
                </a:lnTo>
                <a:lnTo>
                  <a:pt x="3099965" y="5223669"/>
                </a:lnTo>
                <a:lnTo>
                  <a:pt x="3054727" y="5220494"/>
                </a:lnTo>
                <a:lnTo>
                  <a:pt x="3007902" y="5216525"/>
                </a:lnTo>
                <a:lnTo>
                  <a:pt x="2911872" y="5211763"/>
                </a:lnTo>
                <a:lnTo>
                  <a:pt x="2837270" y="5207794"/>
                </a:lnTo>
                <a:lnTo>
                  <a:pt x="2759492" y="5203825"/>
                </a:lnTo>
                <a:lnTo>
                  <a:pt x="2680922" y="5196681"/>
                </a:lnTo>
                <a:lnTo>
                  <a:pt x="2641240" y="5191919"/>
                </a:lnTo>
                <a:lnTo>
                  <a:pt x="2600764" y="5186363"/>
                </a:lnTo>
                <a:lnTo>
                  <a:pt x="2562669" y="5180806"/>
                </a:lnTo>
                <a:lnTo>
                  <a:pt x="2522194" y="5172869"/>
                </a:lnTo>
                <a:lnTo>
                  <a:pt x="2482512" y="5164931"/>
                </a:lnTo>
                <a:lnTo>
                  <a:pt x="2442036" y="5155406"/>
                </a:lnTo>
                <a:lnTo>
                  <a:pt x="2402354" y="5143500"/>
                </a:lnTo>
                <a:lnTo>
                  <a:pt x="2363466" y="5131594"/>
                </a:lnTo>
                <a:lnTo>
                  <a:pt x="2323783" y="5116513"/>
                </a:lnTo>
                <a:lnTo>
                  <a:pt x="2284895" y="5100638"/>
                </a:lnTo>
                <a:lnTo>
                  <a:pt x="2246007" y="5083175"/>
                </a:lnTo>
                <a:lnTo>
                  <a:pt x="2208705" y="5063331"/>
                </a:lnTo>
                <a:lnTo>
                  <a:pt x="2171404" y="5041900"/>
                </a:lnTo>
                <a:lnTo>
                  <a:pt x="2134102" y="5016500"/>
                </a:lnTo>
                <a:lnTo>
                  <a:pt x="2098388" y="4991100"/>
                </a:lnTo>
                <a:lnTo>
                  <a:pt x="2061881" y="4961731"/>
                </a:lnTo>
                <a:lnTo>
                  <a:pt x="2027755" y="4929981"/>
                </a:lnTo>
                <a:lnTo>
                  <a:pt x="1992834" y="4896644"/>
                </a:lnTo>
                <a:lnTo>
                  <a:pt x="1959501" y="4859338"/>
                </a:lnTo>
                <a:lnTo>
                  <a:pt x="1927755" y="4819650"/>
                </a:lnTo>
                <a:lnTo>
                  <a:pt x="1895217" y="4776788"/>
                </a:lnTo>
                <a:lnTo>
                  <a:pt x="1865058" y="4731544"/>
                </a:lnTo>
                <a:lnTo>
                  <a:pt x="1835693" y="4682331"/>
                </a:lnTo>
                <a:lnTo>
                  <a:pt x="1807122" y="4629944"/>
                </a:lnTo>
                <a:lnTo>
                  <a:pt x="1780932" y="4573588"/>
                </a:lnTo>
                <a:lnTo>
                  <a:pt x="1753948" y="4514056"/>
                </a:lnTo>
                <a:lnTo>
                  <a:pt x="1749980" y="4504531"/>
                </a:lnTo>
                <a:lnTo>
                  <a:pt x="1744425" y="4496594"/>
                </a:lnTo>
                <a:lnTo>
                  <a:pt x="1739662" y="4488656"/>
                </a:lnTo>
                <a:lnTo>
                  <a:pt x="1732520" y="4481513"/>
                </a:lnTo>
                <a:lnTo>
                  <a:pt x="1726171" y="4475163"/>
                </a:lnTo>
                <a:lnTo>
                  <a:pt x="1718234" y="4469606"/>
                </a:lnTo>
                <a:lnTo>
                  <a:pt x="1710298" y="4464844"/>
                </a:lnTo>
                <a:lnTo>
                  <a:pt x="1701568" y="4460875"/>
                </a:lnTo>
                <a:lnTo>
                  <a:pt x="1692838" y="4457700"/>
                </a:lnTo>
                <a:lnTo>
                  <a:pt x="1683314" y="4455319"/>
                </a:lnTo>
                <a:lnTo>
                  <a:pt x="1673790" y="4453731"/>
                </a:lnTo>
                <a:lnTo>
                  <a:pt x="1664267" y="4453731"/>
                </a:lnTo>
                <a:lnTo>
                  <a:pt x="1655536" y="4453731"/>
                </a:lnTo>
                <a:lnTo>
                  <a:pt x="1646013" y="4455319"/>
                </a:lnTo>
                <a:lnTo>
                  <a:pt x="1634902" y="4456906"/>
                </a:lnTo>
                <a:lnTo>
                  <a:pt x="1626172" y="4460875"/>
                </a:lnTo>
                <a:lnTo>
                  <a:pt x="1616648" y="4464844"/>
                </a:lnTo>
                <a:lnTo>
                  <a:pt x="1608711" y="4469606"/>
                </a:lnTo>
                <a:lnTo>
                  <a:pt x="1600776" y="4475163"/>
                </a:lnTo>
                <a:lnTo>
                  <a:pt x="1593633" y="4481513"/>
                </a:lnTo>
                <a:lnTo>
                  <a:pt x="1587283" y="4490244"/>
                </a:lnTo>
                <a:lnTo>
                  <a:pt x="1581728" y="4496594"/>
                </a:lnTo>
                <a:lnTo>
                  <a:pt x="1576966" y="4504531"/>
                </a:lnTo>
                <a:lnTo>
                  <a:pt x="1572204" y="4514056"/>
                </a:lnTo>
                <a:lnTo>
                  <a:pt x="1569824" y="4521994"/>
                </a:lnTo>
                <a:lnTo>
                  <a:pt x="1567443" y="4531519"/>
                </a:lnTo>
                <a:lnTo>
                  <a:pt x="1565855" y="4540250"/>
                </a:lnTo>
                <a:lnTo>
                  <a:pt x="1565855" y="4549775"/>
                </a:lnTo>
                <a:lnTo>
                  <a:pt x="1565855" y="4560888"/>
                </a:lnTo>
                <a:lnTo>
                  <a:pt x="1567443" y="4569619"/>
                </a:lnTo>
                <a:lnTo>
                  <a:pt x="1569824" y="4579144"/>
                </a:lnTo>
                <a:lnTo>
                  <a:pt x="1572204" y="4588669"/>
                </a:lnTo>
                <a:lnTo>
                  <a:pt x="1593633" y="4637881"/>
                </a:lnTo>
                <a:lnTo>
                  <a:pt x="1615061" y="4686300"/>
                </a:lnTo>
                <a:lnTo>
                  <a:pt x="1638076" y="4731544"/>
                </a:lnTo>
                <a:lnTo>
                  <a:pt x="1661885" y="4774406"/>
                </a:lnTo>
                <a:lnTo>
                  <a:pt x="1685695" y="4815681"/>
                </a:lnTo>
                <a:lnTo>
                  <a:pt x="1711092" y="4855369"/>
                </a:lnTo>
                <a:lnTo>
                  <a:pt x="1736488" y="4892675"/>
                </a:lnTo>
                <a:lnTo>
                  <a:pt x="1761885" y="4928394"/>
                </a:lnTo>
                <a:lnTo>
                  <a:pt x="1789662" y="4963319"/>
                </a:lnTo>
                <a:lnTo>
                  <a:pt x="1816646" y="4995069"/>
                </a:lnTo>
                <a:lnTo>
                  <a:pt x="1844423" y="5026025"/>
                </a:lnTo>
                <a:lnTo>
                  <a:pt x="1872995" y="5055394"/>
                </a:lnTo>
                <a:lnTo>
                  <a:pt x="1902359" y="5082381"/>
                </a:lnTo>
                <a:lnTo>
                  <a:pt x="1931724" y="5108575"/>
                </a:lnTo>
                <a:lnTo>
                  <a:pt x="1961088" y="5133181"/>
                </a:lnTo>
                <a:lnTo>
                  <a:pt x="1990454" y="5156994"/>
                </a:lnTo>
                <a:lnTo>
                  <a:pt x="2020612" y="5178425"/>
                </a:lnTo>
                <a:lnTo>
                  <a:pt x="2051564" y="5198269"/>
                </a:lnTo>
                <a:lnTo>
                  <a:pt x="2083309" y="5218113"/>
                </a:lnTo>
                <a:lnTo>
                  <a:pt x="2114262" y="5235575"/>
                </a:lnTo>
                <a:lnTo>
                  <a:pt x="2144420" y="5251450"/>
                </a:lnTo>
                <a:lnTo>
                  <a:pt x="2176959" y="5267325"/>
                </a:lnTo>
                <a:lnTo>
                  <a:pt x="2208705" y="5282406"/>
                </a:lnTo>
                <a:lnTo>
                  <a:pt x="2240451" y="5295900"/>
                </a:lnTo>
                <a:lnTo>
                  <a:pt x="2272990" y="5307806"/>
                </a:lnTo>
                <a:lnTo>
                  <a:pt x="2304736" y="5318125"/>
                </a:lnTo>
                <a:lnTo>
                  <a:pt x="2336481" y="5329238"/>
                </a:lnTo>
                <a:lnTo>
                  <a:pt x="2369021" y="5337969"/>
                </a:lnTo>
                <a:lnTo>
                  <a:pt x="2432512" y="5354638"/>
                </a:lnTo>
                <a:lnTo>
                  <a:pt x="2496797" y="5367338"/>
                </a:lnTo>
                <a:lnTo>
                  <a:pt x="2518225" y="5372894"/>
                </a:lnTo>
                <a:lnTo>
                  <a:pt x="2539654" y="5380831"/>
                </a:lnTo>
                <a:lnTo>
                  <a:pt x="2559495" y="5390356"/>
                </a:lnTo>
                <a:lnTo>
                  <a:pt x="2576955" y="5400675"/>
                </a:lnTo>
                <a:lnTo>
                  <a:pt x="2594415" y="5414169"/>
                </a:lnTo>
                <a:lnTo>
                  <a:pt x="2610288" y="5429250"/>
                </a:lnTo>
                <a:lnTo>
                  <a:pt x="2623780" y="5445125"/>
                </a:lnTo>
                <a:lnTo>
                  <a:pt x="2637271" y="5461000"/>
                </a:lnTo>
                <a:lnTo>
                  <a:pt x="2647589" y="5480050"/>
                </a:lnTo>
                <a:lnTo>
                  <a:pt x="2655525" y="5498306"/>
                </a:lnTo>
                <a:lnTo>
                  <a:pt x="2663462" y="5518150"/>
                </a:lnTo>
                <a:lnTo>
                  <a:pt x="2669017" y="5539581"/>
                </a:lnTo>
                <a:lnTo>
                  <a:pt x="2671398" y="5561013"/>
                </a:lnTo>
                <a:lnTo>
                  <a:pt x="2672986" y="5584031"/>
                </a:lnTo>
                <a:lnTo>
                  <a:pt x="2671398" y="5604669"/>
                </a:lnTo>
                <a:lnTo>
                  <a:pt x="2667430" y="5627688"/>
                </a:lnTo>
                <a:lnTo>
                  <a:pt x="2667430" y="5630069"/>
                </a:lnTo>
                <a:lnTo>
                  <a:pt x="2659494" y="5668963"/>
                </a:lnTo>
                <a:lnTo>
                  <a:pt x="2649970" y="5705475"/>
                </a:lnTo>
                <a:lnTo>
                  <a:pt x="2641240" y="5739606"/>
                </a:lnTo>
                <a:lnTo>
                  <a:pt x="2631716" y="5770563"/>
                </a:lnTo>
                <a:lnTo>
                  <a:pt x="2620605" y="5799931"/>
                </a:lnTo>
                <a:lnTo>
                  <a:pt x="2610288" y="5826125"/>
                </a:lnTo>
                <a:lnTo>
                  <a:pt x="2599971" y="5851525"/>
                </a:lnTo>
                <a:lnTo>
                  <a:pt x="2588859" y="5874544"/>
                </a:lnTo>
                <a:lnTo>
                  <a:pt x="2578542" y="5894388"/>
                </a:lnTo>
                <a:lnTo>
                  <a:pt x="2566638" y="5914231"/>
                </a:lnTo>
                <a:lnTo>
                  <a:pt x="2555527" y="5930900"/>
                </a:lnTo>
                <a:lnTo>
                  <a:pt x="2543622" y="5946775"/>
                </a:lnTo>
                <a:lnTo>
                  <a:pt x="2531717" y="5959475"/>
                </a:lnTo>
                <a:lnTo>
                  <a:pt x="2519813" y="5972175"/>
                </a:lnTo>
                <a:lnTo>
                  <a:pt x="2507908" y="5984081"/>
                </a:lnTo>
                <a:lnTo>
                  <a:pt x="2496797" y="5993606"/>
                </a:lnTo>
                <a:lnTo>
                  <a:pt x="2484892" y="6001544"/>
                </a:lnTo>
                <a:lnTo>
                  <a:pt x="2472988" y="6007894"/>
                </a:lnTo>
                <a:lnTo>
                  <a:pt x="2461877" y="6013450"/>
                </a:lnTo>
                <a:lnTo>
                  <a:pt x="2449972" y="6018213"/>
                </a:lnTo>
                <a:lnTo>
                  <a:pt x="2428544" y="6025356"/>
                </a:lnTo>
                <a:lnTo>
                  <a:pt x="2407909" y="6029325"/>
                </a:lnTo>
                <a:lnTo>
                  <a:pt x="2388862" y="6030913"/>
                </a:lnTo>
                <a:lnTo>
                  <a:pt x="2371402" y="6030913"/>
                </a:lnTo>
                <a:lnTo>
                  <a:pt x="2342037" y="6027738"/>
                </a:lnTo>
                <a:lnTo>
                  <a:pt x="2303149" y="6023769"/>
                </a:lnTo>
                <a:lnTo>
                  <a:pt x="2265054" y="6021388"/>
                </a:lnTo>
                <a:lnTo>
                  <a:pt x="2226166" y="6021388"/>
                </a:lnTo>
                <a:lnTo>
                  <a:pt x="2186483" y="6022181"/>
                </a:lnTo>
                <a:lnTo>
                  <a:pt x="2146007" y="6025356"/>
                </a:lnTo>
                <a:lnTo>
                  <a:pt x="2107119" y="6030913"/>
                </a:lnTo>
                <a:lnTo>
                  <a:pt x="2067437" y="6038850"/>
                </a:lnTo>
                <a:lnTo>
                  <a:pt x="2027755" y="6047581"/>
                </a:lnTo>
                <a:lnTo>
                  <a:pt x="1988866" y="6060281"/>
                </a:lnTo>
                <a:lnTo>
                  <a:pt x="1949978" y="6072981"/>
                </a:lnTo>
                <a:lnTo>
                  <a:pt x="1911089" y="6090444"/>
                </a:lnTo>
                <a:lnTo>
                  <a:pt x="1873788" y="6109494"/>
                </a:lnTo>
                <a:lnTo>
                  <a:pt x="1836487" y="6129338"/>
                </a:lnTo>
                <a:lnTo>
                  <a:pt x="1800773" y="6153150"/>
                </a:lnTo>
                <a:lnTo>
                  <a:pt x="1765853" y="6180138"/>
                </a:lnTo>
                <a:lnTo>
                  <a:pt x="1730932" y="6207919"/>
                </a:lnTo>
                <a:lnTo>
                  <a:pt x="1692838" y="6241256"/>
                </a:lnTo>
                <a:lnTo>
                  <a:pt x="1652362" y="6273006"/>
                </a:lnTo>
                <a:lnTo>
                  <a:pt x="1612680" y="6303963"/>
                </a:lnTo>
                <a:lnTo>
                  <a:pt x="1569824" y="6331744"/>
                </a:lnTo>
                <a:lnTo>
                  <a:pt x="1526967" y="6360319"/>
                </a:lnTo>
                <a:lnTo>
                  <a:pt x="1483316" y="6385719"/>
                </a:lnTo>
                <a:lnTo>
                  <a:pt x="1438873" y="6409531"/>
                </a:lnTo>
                <a:lnTo>
                  <a:pt x="1393635" y="6430963"/>
                </a:lnTo>
                <a:lnTo>
                  <a:pt x="1346810" y="6450806"/>
                </a:lnTo>
                <a:lnTo>
                  <a:pt x="1300779" y="6469063"/>
                </a:lnTo>
                <a:lnTo>
                  <a:pt x="1252367" y="6486525"/>
                </a:lnTo>
                <a:lnTo>
                  <a:pt x="1204748" y="6501606"/>
                </a:lnTo>
                <a:lnTo>
                  <a:pt x="1154749" y="6513513"/>
                </a:lnTo>
                <a:lnTo>
                  <a:pt x="1105543" y="6523831"/>
                </a:lnTo>
                <a:lnTo>
                  <a:pt x="1054750" y="6533356"/>
                </a:lnTo>
                <a:lnTo>
                  <a:pt x="1005544" y="6540500"/>
                </a:lnTo>
                <a:lnTo>
                  <a:pt x="926974" y="6548438"/>
                </a:lnTo>
                <a:lnTo>
                  <a:pt x="887292" y="6550819"/>
                </a:lnTo>
                <a:lnTo>
                  <a:pt x="846816" y="6552406"/>
                </a:lnTo>
                <a:lnTo>
                  <a:pt x="805547" y="6553200"/>
                </a:lnTo>
                <a:lnTo>
                  <a:pt x="764277" y="6553200"/>
                </a:lnTo>
                <a:lnTo>
                  <a:pt x="723008" y="6553200"/>
                </a:lnTo>
                <a:lnTo>
                  <a:pt x="680151" y="6550819"/>
                </a:lnTo>
                <a:lnTo>
                  <a:pt x="636501" y="6548438"/>
                </a:lnTo>
                <a:lnTo>
                  <a:pt x="592057" y="6544469"/>
                </a:lnTo>
                <a:lnTo>
                  <a:pt x="548407" y="6538913"/>
                </a:lnTo>
                <a:lnTo>
                  <a:pt x="501582" y="6531769"/>
                </a:lnTo>
                <a:lnTo>
                  <a:pt x="454757" y="6523831"/>
                </a:lnTo>
                <a:lnTo>
                  <a:pt x="407139" y="6513513"/>
                </a:lnTo>
                <a:lnTo>
                  <a:pt x="358726" y="6502400"/>
                </a:lnTo>
                <a:lnTo>
                  <a:pt x="309520" y="6489700"/>
                </a:lnTo>
                <a:lnTo>
                  <a:pt x="269045" y="6477794"/>
                </a:lnTo>
                <a:lnTo>
                  <a:pt x="231744" y="6462713"/>
                </a:lnTo>
                <a:lnTo>
                  <a:pt x="198411" y="6446838"/>
                </a:lnTo>
                <a:lnTo>
                  <a:pt x="168252" y="6429375"/>
                </a:lnTo>
                <a:lnTo>
                  <a:pt x="139681" y="6409531"/>
                </a:lnTo>
                <a:lnTo>
                  <a:pt x="115078" y="6388100"/>
                </a:lnTo>
                <a:lnTo>
                  <a:pt x="92063" y="6364288"/>
                </a:lnTo>
                <a:lnTo>
                  <a:pt x="72222" y="6339681"/>
                </a:lnTo>
                <a:lnTo>
                  <a:pt x="53174" y="6313488"/>
                </a:lnTo>
                <a:lnTo>
                  <a:pt x="38889" y="6286500"/>
                </a:lnTo>
                <a:lnTo>
                  <a:pt x="26984" y="6257131"/>
                </a:lnTo>
                <a:lnTo>
                  <a:pt x="15873" y="6226969"/>
                </a:lnTo>
                <a:lnTo>
                  <a:pt x="9524" y="6196013"/>
                </a:lnTo>
                <a:lnTo>
                  <a:pt x="3968" y="6162675"/>
                </a:lnTo>
                <a:lnTo>
                  <a:pt x="0" y="6129338"/>
                </a:lnTo>
                <a:lnTo>
                  <a:pt x="0" y="6094413"/>
                </a:lnTo>
                <a:lnTo>
                  <a:pt x="1588" y="6058694"/>
                </a:lnTo>
                <a:lnTo>
                  <a:pt x="5556" y="6022181"/>
                </a:lnTo>
                <a:lnTo>
                  <a:pt x="10318" y="5984875"/>
                </a:lnTo>
                <a:lnTo>
                  <a:pt x="19048" y="5946775"/>
                </a:lnTo>
                <a:lnTo>
                  <a:pt x="27778" y="5907881"/>
                </a:lnTo>
                <a:lnTo>
                  <a:pt x="39682" y="5868194"/>
                </a:lnTo>
                <a:lnTo>
                  <a:pt x="53174" y="5827713"/>
                </a:lnTo>
                <a:lnTo>
                  <a:pt x="69047" y="5788025"/>
                </a:lnTo>
                <a:lnTo>
                  <a:pt x="86507" y="5746750"/>
                </a:lnTo>
                <a:lnTo>
                  <a:pt x="105555" y="5705475"/>
                </a:lnTo>
                <a:lnTo>
                  <a:pt x="126983" y="5663406"/>
                </a:lnTo>
                <a:lnTo>
                  <a:pt x="149205" y="5622131"/>
                </a:lnTo>
                <a:lnTo>
                  <a:pt x="173014" y="5580063"/>
                </a:lnTo>
                <a:lnTo>
                  <a:pt x="198411" y="5537994"/>
                </a:lnTo>
                <a:lnTo>
                  <a:pt x="226982" y="5495925"/>
                </a:lnTo>
                <a:lnTo>
                  <a:pt x="254759" y="5454650"/>
                </a:lnTo>
                <a:lnTo>
                  <a:pt x="284124" y="5411788"/>
                </a:lnTo>
                <a:lnTo>
                  <a:pt x="311902" y="5368925"/>
                </a:lnTo>
                <a:lnTo>
                  <a:pt x="338885" y="5326063"/>
                </a:lnTo>
                <a:lnTo>
                  <a:pt x="365075" y="5282406"/>
                </a:lnTo>
                <a:lnTo>
                  <a:pt x="390472" y="5237163"/>
                </a:lnTo>
                <a:lnTo>
                  <a:pt x="415869" y="5191919"/>
                </a:lnTo>
                <a:lnTo>
                  <a:pt x="440471" y="5145881"/>
                </a:lnTo>
                <a:lnTo>
                  <a:pt x="464281" y="5098256"/>
                </a:lnTo>
                <a:lnTo>
                  <a:pt x="486503" y="5051425"/>
                </a:lnTo>
                <a:lnTo>
                  <a:pt x="509518" y="5002213"/>
                </a:lnTo>
                <a:lnTo>
                  <a:pt x="553169" y="4902200"/>
                </a:lnTo>
                <a:lnTo>
                  <a:pt x="595232" y="4799013"/>
                </a:lnTo>
                <a:lnTo>
                  <a:pt x="636501" y="4691063"/>
                </a:lnTo>
                <a:lnTo>
                  <a:pt x="677770" y="4579144"/>
                </a:lnTo>
                <a:lnTo>
                  <a:pt x="717452" y="4463256"/>
                </a:lnTo>
                <a:lnTo>
                  <a:pt x="758722" y="4341813"/>
                </a:lnTo>
                <a:lnTo>
                  <a:pt x="799991" y="4214813"/>
                </a:lnTo>
                <a:lnTo>
                  <a:pt x="887292" y="3947319"/>
                </a:lnTo>
                <a:lnTo>
                  <a:pt x="981735" y="3655219"/>
                </a:lnTo>
                <a:lnTo>
                  <a:pt x="1033322" y="3494881"/>
                </a:lnTo>
                <a:lnTo>
                  <a:pt x="1089670" y="3320256"/>
                </a:lnTo>
                <a:lnTo>
                  <a:pt x="1152368" y="3133725"/>
                </a:lnTo>
                <a:lnTo>
                  <a:pt x="1187288" y="3036094"/>
                </a:lnTo>
                <a:lnTo>
                  <a:pt x="1223002" y="2936876"/>
                </a:lnTo>
                <a:lnTo>
                  <a:pt x="1260303" y="2834482"/>
                </a:lnTo>
                <a:lnTo>
                  <a:pt x="1300779" y="2732088"/>
                </a:lnTo>
                <a:lnTo>
                  <a:pt x="1342842" y="2626519"/>
                </a:lnTo>
                <a:lnTo>
                  <a:pt x="1387285" y="2519363"/>
                </a:lnTo>
                <a:lnTo>
                  <a:pt x="1434904" y="2411413"/>
                </a:lnTo>
                <a:lnTo>
                  <a:pt x="1484904" y="2303462"/>
                </a:lnTo>
                <a:lnTo>
                  <a:pt x="1538078" y="2193925"/>
                </a:lnTo>
                <a:lnTo>
                  <a:pt x="1592839" y="2085182"/>
                </a:lnTo>
                <a:lnTo>
                  <a:pt x="1651569" y="1974056"/>
                </a:lnTo>
                <a:lnTo>
                  <a:pt x="1714266" y="1864519"/>
                </a:lnTo>
                <a:lnTo>
                  <a:pt x="1777757" y="1755775"/>
                </a:lnTo>
                <a:lnTo>
                  <a:pt x="1812678" y="1701006"/>
                </a:lnTo>
                <a:lnTo>
                  <a:pt x="1847598" y="1647031"/>
                </a:lnTo>
                <a:lnTo>
                  <a:pt x="1881725" y="1593056"/>
                </a:lnTo>
                <a:lnTo>
                  <a:pt x="1919025" y="1539081"/>
                </a:lnTo>
                <a:lnTo>
                  <a:pt x="1956327" y="1485900"/>
                </a:lnTo>
                <a:lnTo>
                  <a:pt x="1995215" y="1432719"/>
                </a:lnTo>
                <a:lnTo>
                  <a:pt x="2034104" y="1379538"/>
                </a:lnTo>
                <a:lnTo>
                  <a:pt x="2073786" y="1327150"/>
                </a:lnTo>
                <a:lnTo>
                  <a:pt x="2115055" y="1275556"/>
                </a:lnTo>
                <a:lnTo>
                  <a:pt x="2157912" y="1223169"/>
                </a:lnTo>
                <a:lnTo>
                  <a:pt x="2202356" y="1172369"/>
                </a:lnTo>
                <a:lnTo>
                  <a:pt x="2246007" y="1121569"/>
                </a:lnTo>
                <a:lnTo>
                  <a:pt x="2291244" y="1070769"/>
                </a:lnTo>
                <a:lnTo>
                  <a:pt x="2338069" y="1021556"/>
                </a:lnTo>
                <a:lnTo>
                  <a:pt x="2384894" y="972344"/>
                </a:lnTo>
                <a:lnTo>
                  <a:pt x="2434099" y="923131"/>
                </a:lnTo>
                <a:lnTo>
                  <a:pt x="2483305" y="876300"/>
                </a:lnTo>
                <a:lnTo>
                  <a:pt x="2534098" y="828675"/>
                </a:lnTo>
                <a:lnTo>
                  <a:pt x="2586478" y="781844"/>
                </a:lnTo>
                <a:lnTo>
                  <a:pt x="2639652" y="736600"/>
                </a:lnTo>
                <a:lnTo>
                  <a:pt x="2694414" y="691356"/>
                </a:lnTo>
                <a:lnTo>
                  <a:pt x="2749969" y="646906"/>
                </a:lnTo>
                <a:lnTo>
                  <a:pt x="2806317" y="604044"/>
                </a:lnTo>
                <a:lnTo>
                  <a:pt x="2865047" y="561181"/>
                </a:lnTo>
                <a:lnTo>
                  <a:pt x="2923776" y="519113"/>
                </a:lnTo>
                <a:lnTo>
                  <a:pt x="2984887" y="478631"/>
                </a:lnTo>
                <a:lnTo>
                  <a:pt x="3072187" y="423069"/>
                </a:lnTo>
                <a:lnTo>
                  <a:pt x="3157107" y="372269"/>
                </a:lnTo>
                <a:lnTo>
                  <a:pt x="3242820" y="323850"/>
                </a:lnTo>
                <a:lnTo>
                  <a:pt x="3326946" y="280194"/>
                </a:lnTo>
                <a:lnTo>
                  <a:pt x="3410278" y="239713"/>
                </a:lnTo>
                <a:lnTo>
                  <a:pt x="3493611" y="202406"/>
                </a:lnTo>
                <a:lnTo>
                  <a:pt x="3574562" y="169069"/>
                </a:lnTo>
                <a:lnTo>
                  <a:pt x="3656307" y="138906"/>
                </a:lnTo>
                <a:lnTo>
                  <a:pt x="3735671" y="111919"/>
                </a:lnTo>
                <a:lnTo>
                  <a:pt x="3815036" y="88106"/>
                </a:lnTo>
                <a:lnTo>
                  <a:pt x="3893606" y="68263"/>
                </a:lnTo>
                <a:lnTo>
                  <a:pt x="3970589" y="49213"/>
                </a:lnTo>
                <a:lnTo>
                  <a:pt x="4048366" y="34925"/>
                </a:lnTo>
                <a:lnTo>
                  <a:pt x="4124556" y="21431"/>
                </a:lnTo>
                <a:lnTo>
                  <a:pt x="4199158" y="11906"/>
                </a:lnTo>
                <a:lnTo>
                  <a:pt x="4273761" y="3969"/>
                </a:lnTo>
                <a:lnTo>
                  <a:pt x="4303919" y="1588"/>
                </a:lnTo>
                <a:lnTo>
                  <a:pt x="4334871"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5" name="Freeform 61"/>
          <p:cNvSpPr/>
          <p:nvPr/>
        </p:nvSpPr>
        <p:spPr bwMode="auto">
          <a:xfrm>
            <a:off x="9351085" y="4170253"/>
            <a:ext cx="272216" cy="303242"/>
          </a:xfrm>
          <a:custGeom>
            <a:avLst/>
            <a:gdLst>
              <a:gd name="T0" fmla="*/ 7002 w 7756"/>
              <a:gd name="T1" fmla="*/ 1996 h 8640"/>
              <a:gd name="T2" fmla="*/ 6448 w 7756"/>
              <a:gd name="T3" fmla="*/ 1712 h 8640"/>
              <a:gd name="T4" fmla="*/ 5821 w 7756"/>
              <a:gd name="T5" fmla="*/ 1578 h 8640"/>
              <a:gd name="T6" fmla="*/ 5198 w 7756"/>
              <a:gd name="T7" fmla="*/ 1628 h 8640"/>
              <a:gd name="T8" fmla="*/ 4655 w 7756"/>
              <a:gd name="T9" fmla="*/ 1893 h 8640"/>
              <a:gd name="T10" fmla="*/ 4379 w 7756"/>
              <a:gd name="T11" fmla="*/ 1780 h 8640"/>
              <a:gd name="T12" fmla="*/ 4185 w 7756"/>
              <a:gd name="T13" fmla="*/ 1317 h 8640"/>
              <a:gd name="T14" fmla="*/ 4221 w 7756"/>
              <a:gd name="T15" fmla="*/ 431 h 8640"/>
              <a:gd name="T16" fmla="*/ 4138 w 7756"/>
              <a:gd name="T17" fmla="*/ 59 h 8640"/>
              <a:gd name="T18" fmla="*/ 3398 w 7756"/>
              <a:gd name="T19" fmla="*/ 18 h 8640"/>
              <a:gd name="T20" fmla="*/ 3222 w 7756"/>
              <a:gd name="T21" fmla="*/ 244 h 8640"/>
              <a:gd name="T22" fmla="*/ 3201 w 7756"/>
              <a:gd name="T23" fmla="*/ 1421 h 8640"/>
              <a:gd name="T24" fmla="*/ 3450 w 7756"/>
              <a:gd name="T25" fmla="*/ 2304 h 8640"/>
              <a:gd name="T26" fmla="*/ 3939 w 7756"/>
              <a:gd name="T27" fmla="*/ 2847 h 8640"/>
              <a:gd name="T28" fmla="*/ 4522 w 7756"/>
              <a:gd name="T29" fmla="*/ 3111 h 8640"/>
              <a:gd name="T30" fmla="*/ 4937 w 7756"/>
              <a:gd name="T31" fmla="*/ 3069 h 8640"/>
              <a:gd name="T32" fmla="*/ 5329 w 7756"/>
              <a:gd name="T33" fmla="*/ 2729 h 8640"/>
              <a:gd name="T34" fmla="*/ 5150 w 7756"/>
              <a:gd name="T35" fmla="*/ 3104 h 8640"/>
              <a:gd name="T36" fmla="*/ 4783 w 7756"/>
              <a:gd name="T37" fmla="*/ 3630 h 8640"/>
              <a:gd name="T38" fmla="*/ 5077 w 7756"/>
              <a:gd name="T39" fmla="*/ 3938 h 8640"/>
              <a:gd name="T40" fmla="*/ 5472 w 7756"/>
              <a:gd name="T41" fmla="*/ 4069 h 8640"/>
              <a:gd name="T42" fmla="*/ 4787 w 7756"/>
              <a:gd name="T43" fmla="*/ 4126 h 8640"/>
              <a:gd name="T44" fmla="*/ 4608 w 7756"/>
              <a:gd name="T45" fmla="*/ 4797 h 8640"/>
              <a:gd name="T46" fmla="*/ 5156 w 7756"/>
              <a:gd name="T47" fmla="*/ 5034 h 8640"/>
              <a:gd name="T48" fmla="*/ 4505 w 7756"/>
              <a:gd name="T49" fmla="*/ 4992 h 8640"/>
              <a:gd name="T50" fmla="*/ 4259 w 7756"/>
              <a:gd name="T51" fmla="*/ 5523 h 8640"/>
              <a:gd name="T52" fmla="*/ 4798 w 7756"/>
              <a:gd name="T53" fmla="*/ 5954 h 8640"/>
              <a:gd name="T54" fmla="*/ 4637 w 7756"/>
              <a:gd name="T55" fmla="*/ 5952 h 8640"/>
              <a:gd name="T56" fmla="*/ 4031 w 7756"/>
              <a:gd name="T57" fmla="*/ 5574 h 8640"/>
              <a:gd name="T58" fmla="*/ 3602 w 7756"/>
              <a:gd name="T59" fmla="*/ 5799 h 8640"/>
              <a:gd name="T60" fmla="*/ 3793 w 7756"/>
              <a:gd name="T61" fmla="*/ 6374 h 8640"/>
              <a:gd name="T62" fmla="*/ 3391 w 7756"/>
              <a:gd name="T63" fmla="*/ 5834 h 8640"/>
              <a:gd name="T64" fmla="*/ 2867 w 7756"/>
              <a:gd name="T65" fmla="*/ 5681 h 8640"/>
              <a:gd name="T66" fmla="*/ 1855 w 7756"/>
              <a:gd name="T67" fmla="*/ 5275 h 8640"/>
              <a:gd name="T68" fmla="*/ 1093 w 7756"/>
              <a:gd name="T69" fmla="*/ 5288 h 8640"/>
              <a:gd name="T70" fmla="*/ 434 w 7756"/>
              <a:gd name="T71" fmla="*/ 5652 h 8640"/>
              <a:gd name="T72" fmla="*/ 91 w 7756"/>
              <a:gd name="T73" fmla="*/ 6174 h 8640"/>
              <a:gd name="T74" fmla="*/ 23 w 7756"/>
              <a:gd name="T75" fmla="*/ 6981 h 8640"/>
              <a:gd name="T76" fmla="*/ 200 w 7756"/>
              <a:gd name="T77" fmla="*/ 7468 h 8640"/>
              <a:gd name="T78" fmla="*/ 601 w 7756"/>
              <a:gd name="T79" fmla="*/ 7930 h 8640"/>
              <a:gd name="T80" fmla="*/ 1361 w 7756"/>
              <a:gd name="T81" fmla="*/ 8361 h 8640"/>
              <a:gd name="T82" fmla="*/ 2400 w 7756"/>
              <a:gd name="T83" fmla="*/ 8613 h 8640"/>
              <a:gd name="T84" fmla="*/ 2922 w 7756"/>
              <a:gd name="T85" fmla="*/ 8552 h 8640"/>
              <a:gd name="T86" fmla="*/ 3055 w 7756"/>
              <a:gd name="T87" fmla="*/ 7825 h 8640"/>
              <a:gd name="T88" fmla="*/ 2776 w 7756"/>
              <a:gd name="T89" fmla="*/ 7610 h 8640"/>
              <a:gd name="T90" fmla="*/ 1466 w 7756"/>
              <a:gd name="T91" fmla="*/ 7490 h 8640"/>
              <a:gd name="T92" fmla="*/ 1117 w 7756"/>
              <a:gd name="T93" fmla="*/ 7267 h 8640"/>
              <a:gd name="T94" fmla="*/ 967 w 7756"/>
              <a:gd name="T95" fmla="*/ 6933 h 8640"/>
              <a:gd name="T96" fmla="*/ 1021 w 7756"/>
              <a:gd name="T97" fmla="*/ 6593 h 8640"/>
              <a:gd name="T98" fmla="*/ 1284 w 7756"/>
              <a:gd name="T99" fmla="*/ 6348 h 8640"/>
              <a:gd name="T100" fmla="*/ 1695 w 7756"/>
              <a:gd name="T101" fmla="*/ 6291 h 8640"/>
              <a:gd name="T102" fmla="*/ 2129 w 7756"/>
              <a:gd name="T103" fmla="*/ 6436 h 8640"/>
              <a:gd name="T104" fmla="*/ 2958 w 7756"/>
              <a:gd name="T105" fmla="*/ 6983 h 8640"/>
              <a:gd name="T106" fmla="*/ 3832 w 7756"/>
              <a:gd name="T107" fmla="*/ 7277 h 8640"/>
              <a:gd name="T108" fmla="*/ 4705 w 7756"/>
              <a:gd name="T109" fmla="*/ 7380 h 8640"/>
              <a:gd name="T110" fmla="*/ 5508 w 7756"/>
              <a:gd name="T111" fmla="*/ 7259 h 8640"/>
              <a:gd name="T112" fmla="*/ 6179 w 7756"/>
              <a:gd name="T113" fmla="*/ 6939 h 8640"/>
              <a:gd name="T114" fmla="*/ 6886 w 7756"/>
              <a:gd name="T115" fmla="*/ 6306 h 8640"/>
              <a:gd name="T116" fmla="*/ 7425 w 7756"/>
              <a:gd name="T117" fmla="*/ 5501 h 8640"/>
              <a:gd name="T118" fmla="*/ 7669 w 7756"/>
              <a:gd name="T119" fmla="*/ 4740 h 8640"/>
              <a:gd name="T120" fmla="*/ 7748 w 7756"/>
              <a:gd name="T121" fmla="*/ 3618 h 8640"/>
              <a:gd name="T122" fmla="*/ 7624 w 7756"/>
              <a:gd name="T123" fmla="*/ 2887 h 8640"/>
              <a:gd name="T124" fmla="*/ 7357 w 7756"/>
              <a:gd name="T125" fmla="*/ 2331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6" h="8640">
                <a:moveTo>
                  <a:pt x="7357" y="2331"/>
                </a:moveTo>
                <a:lnTo>
                  <a:pt x="7357" y="2331"/>
                </a:lnTo>
                <a:lnTo>
                  <a:pt x="7331" y="2298"/>
                </a:lnTo>
                <a:lnTo>
                  <a:pt x="7302" y="2264"/>
                </a:lnTo>
                <a:lnTo>
                  <a:pt x="7273" y="2232"/>
                </a:lnTo>
                <a:lnTo>
                  <a:pt x="7243" y="2201"/>
                </a:lnTo>
                <a:lnTo>
                  <a:pt x="7213" y="2169"/>
                </a:lnTo>
                <a:lnTo>
                  <a:pt x="7179" y="2138"/>
                </a:lnTo>
                <a:lnTo>
                  <a:pt x="7146" y="2108"/>
                </a:lnTo>
                <a:lnTo>
                  <a:pt x="7111" y="2079"/>
                </a:lnTo>
                <a:lnTo>
                  <a:pt x="7076" y="2050"/>
                </a:lnTo>
                <a:lnTo>
                  <a:pt x="7040" y="2023"/>
                </a:lnTo>
                <a:lnTo>
                  <a:pt x="7002" y="1996"/>
                </a:lnTo>
                <a:lnTo>
                  <a:pt x="6964" y="1970"/>
                </a:lnTo>
                <a:lnTo>
                  <a:pt x="6924" y="1944"/>
                </a:lnTo>
                <a:lnTo>
                  <a:pt x="6885" y="1918"/>
                </a:lnTo>
                <a:lnTo>
                  <a:pt x="6844" y="1894"/>
                </a:lnTo>
                <a:lnTo>
                  <a:pt x="6803" y="1871"/>
                </a:lnTo>
                <a:lnTo>
                  <a:pt x="6760" y="1849"/>
                </a:lnTo>
                <a:lnTo>
                  <a:pt x="6718" y="1826"/>
                </a:lnTo>
                <a:lnTo>
                  <a:pt x="6674" y="1804"/>
                </a:lnTo>
                <a:lnTo>
                  <a:pt x="6630" y="1785"/>
                </a:lnTo>
                <a:lnTo>
                  <a:pt x="6586" y="1765"/>
                </a:lnTo>
                <a:lnTo>
                  <a:pt x="6540" y="1747"/>
                </a:lnTo>
                <a:lnTo>
                  <a:pt x="6495" y="1729"/>
                </a:lnTo>
                <a:lnTo>
                  <a:pt x="6448" y="1712"/>
                </a:lnTo>
                <a:lnTo>
                  <a:pt x="6402" y="1697"/>
                </a:lnTo>
                <a:lnTo>
                  <a:pt x="6355" y="1682"/>
                </a:lnTo>
                <a:lnTo>
                  <a:pt x="6306" y="1666"/>
                </a:lnTo>
                <a:lnTo>
                  <a:pt x="6259" y="1654"/>
                </a:lnTo>
                <a:lnTo>
                  <a:pt x="6211" y="1641"/>
                </a:lnTo>
                <a:lnTo>
                  <a:pt x="6164" y="1630"/>
                </a:lnTo>
                <a:lnTo>
                  <a:pt x="6115" y="1619"/>
                </a:lnTo>
                <a:lnTo>
                  <a:pt x="6067" y="1610"/>
                </a:lnTo>
                <a:lnTo>
                  <a:pt x="6017" y="1603"/>
                </a:lnTo>
                <a:lnTo>
                  <a:pt x="5968" y="1595"/>
                </a:lnTo>
                <a:lnTo>
                  <a:pt x="5919" y="1589"/>
                </a:lnTo>
                <a:lnTo>
                  <a:pt x="5871" y="1583"/>
                </a:lnTo>
                <a:lnTo>
                  <a:pt x="5821" y="1578"/>
                </a:lnTo>
                <a:lnTo>
                  <a:pt x="5772" y="1575"/>
                </a:lnTo>
                <a:lnTo>
                  <a:pt x="5724" y="1574"/>
                </a:lnTo>
                <a:lnTo>
                  <a:pt x="5674" y="1574"/>
                </a:lnTo>
                <a:lnTo>
                  <a:pt x="5625" y="1574"/>
                </a:lnTo>
                <a:lnTo>
                  <a:pt x="5576" y="1575"/>
                </a:lnTo>
                <a:lnTo>
                  <a:pt x="5528" y="1577"/>
                </a:lnTo>
                <a:lnTo>
                  <a:pt x="5481" y="1581"/>
                </a:lnTo>
                <a:lnTo>
                  <a:pt x="5432" y="1586"/>
                </a:lnTo>
                <a:lnTo>
                  <a:pt x="5385" y="1592"/>
                </a:lnTo>
                <a:lnTo>
                  <a:pt x="5338" y="1600"/>
                </a:lnTo>
                <a:lnTo>
                  <a:pt x="5291" y="1609"/>
                </a:lnTo>
                <a:lnTo>
                  <a:pt x="5244" y="1618"/>
                </a:lnTo>
                <a:lnTo>
                  <a:pt x="5198" y="1628"/>
                </a:lnTo>
                <a:lnTo>
                  <a:pt x="5153" y="1641"/>
                </a:lnTo>
                <a:lnTo>
                  <a:pt x="5107" y="1654"/>
                </a:lnTo>
                <a:lnTo>
                  <a:pt x="5063" y="1669"/>
                </a:lnTo>
                <a:lnTo>
                  <a:pt x="5019" y="1686"/>
                </a:lnTo>
                <a:lnTo>
                  <a:pt x="4975" y="1703"/>
                </a:lnTo>
                <a:lnTo>
                  <a:pt x="4933" y="1723"/>
                </a:lnTo>
                <a:lnTo>
                  <a:pt x="4890" y="1742"/>
                </a:lnTo>
                <a:lnTo>
                  <a:pt x="4849" y="1764"/>
                </a:lnTo>
                <a:lnTo>
                  <a:pt x="4808" y="1788"/>
                </a:lnTo>
                <a:lnTo>
                  <a:pt x="4769" y="1812"/>
                </a:lnTo>
                <a:lnTo>
                  <a:pt x="4731" y="1838"/>
                </a:lnTo>
                <a:lnTo>
                  <a:pt x="4693" y="1865"/>
                </a:lnTo>
                <a:lnTo>
                  <a:pt x="4655" y="1893"/>
                </a:lnTo>
                <a:lnTo>
                  <a:pt x="4619" y="1923"/>
                </a:lnTo>
                <a:lnTo>
                  <a:pt x="4619" y="1923"/>
                </a:lnTo>
                <a:lnTo>
                  <a:pt x="4593" y="1915"/>
                </a:lnTo>
                <a:lnTo>
                  <a:pt x="4567" y="1906"/>
                </a:lnTo>
                <a:lnTo>
                  <a:pt x="4543" y="1897"/>
                </a:lnTo>
                <a:lnTo>
                  <a:pt x="4519" y="1885"/>
                </a:lnTo>
                <a:lnTo>
                  <a:pt x="4497" y="1873"/>
                </a:lnTo>
                <a:lnTo>
                  <a:pt x="4474" y="1861"/>
                </a:lnTo>
                <a:lnTo>
                  <a:pt x="4453" y="1845"/>
                </a:lnTo>
                <a:lnTo>
                  <a:pt x="4434" y="1830"/>
                </a:lnTo>
                <a:lnTo>
                  <a:pt x="4415" y="1815"/>
                </a:lnTo>
                <a:lnTo>
                  <a:pt x="4397" y="1798"/>
                </a:lnTo>
                <a:lnTo>
                  <a:pt x="4379" y="1780"/>
                </a:lnTo>
                <a:lnTo>
                  <a:pt x="4362" y="1762"/>
                </a:lnTo>
                <a:lnTo>
                  <a:pt x="4347" y="1742"/>
                </a:lnTo>
                <a:lnTo>
                  <a:pt x="4332" y="1723"/>
                </a:lnTo>
                <a:lnTo>
                  <a:pt x="4317" y="1701"/>
                </a:lnTo>
                <a:lnTo>
                  <a:pt x="4303" y="1680"/>
                </a:lnTo>
                <a:lnTo>
                  <a:pt x="4291" y="1657"/>
                </a:lnTo>
                <a:lnTo>
                  <a:pt x="4279" y="1635"/>
                </a:lnTo>
                <a:lnTo>
                  <a:pt x="4257" y="1587"/>
                </a:lnTo>
                <a:lnTo>
                  <a:pt x="4238" y="1537"/>
                </a:lnTo>
                <a:lnTo>
                  <a:pt x="4221" y="1484"/>
                </a:lnTo>
                <a:lnTo>
                  <a:pt x="4206" y="1431"/>
                </a:lnTo>
                <a:lnTo>
                  <a:pt x="4194" y="1375"/>
                </a:lnTo>
                <a:lnTo>
                  <a:pt x="4185" y="1317"/>
                </a:lnTo>
                <a:lnTo>
                  <a:pt x="4177" y="1260"/>
                </a:lnTo>
                <a:lnTo>
                  <a:pt x="4171" y="1199"/>
                </a:lnTo>
                <a:lnTo>
                  <a:pt x="4168" y="1140"/>
                </a:lnTo>
                <a:lnTo>
                  <a:pt x="4165" y="1078"/>
                </a:lnTo>
                <a:lnTo>
                  <a:pt x="4165" y="1017"/>
                </a:lnTo>
                <a:lnTo>
                  <a:pt x="4165" y="956"/>
                </a:lnTo>
                <a:lnTo>
                  <a:pt x="4168" y="894"/>
                </a:lnTo>
                <a:lnTo>
                  <a:pt x="4171" y="833"/>
                </a:lnTo>
                <a:lnTo>
                  <a:pt x="4175" y="772"/>
                </a:lnTo>
                <a:lnTo>
                  <a:pt x="4182" y="712"/>
                </a:lnTo>
                <a:lnTo>
                  <a:pt x="4188" y="653"/>
                </a:lnTo>
                <a:lnTo>
                  <a:pt x="4203" y="539"/>
                </a:lnTo>
                <a:lnTo>
                  <a:pt x="4221" y="431"/>
                </a:lnTo>
                <a:lnTo>
                  <a:pt x="4239" y="331"/>
                </a:lnTo>
                <a:lnTo>
                  <a:pt x="4239" y="331"/>
                </a:lnTo>
                <a:lnTo>
                  <a:pt x="4242" y="316"/>
                </a:lnTo>
                <a:lnTo>
                  <a:pt x="4244" y="299"/>
                </a:lnTo>
                <a:lnTo>
                  <a:pt x="4244" y="267"/>
                </a:lnTo>
                <a:lnTo>
                  <a:pt x="4241" y="237"/>
                </a:lnTo>
                <a:lnTo>
                  <a:pt x="4235" y="206"/>
                </a:lnTo>
                <a:lnTo>
                  <a:pt x="4226" y="178"/>
                </a:lnTo>
                <a:lnTo>
                  <a:pt x="4213" y="150"/>
                </a:lnTo>
                <a:lnTo>
                  <a:pt x="4198" y="124"/>
                </a:lnTo>
                <a:lnTo>
                  <a:pt x="4180" y="102"/>
                </a:lnTo>
                <a:lnTo>
                  <a:pt x="4160" y="79"/>
                </a:lnTo>
                <a:lnTo>
                  <a:pt x="4138" y="59"/>
                </a:lnTo>
                <a:lnTo>
                  <a:pt x="4113" y="42"/>
                </a:lnTo>
                <a:lnTo>
                  <a:pt x="4086" y="27"/>
                </a:lnTo>
                <a:lnTo>
                  <a:pt x="4059" y="15"/>
                </a:lnTo>
                <a:lnTo>
                  <a:pt x="4028" y="8"/>
                </a:lnTo>
                <a:lnTo>
                  <a:pt x="3998" y="2"/>
                </a:lnTo>
                <a:lnTo>
                  <a:pt x="3981" y="0"/>
                </a:lnTo>
                <a:lnTo>
                  <a:pt x="3966" y="0"/>
                </a:lnTo>
                <a:lnTo>
                  <a:pt x="3499" y="0"/>
                </a:lnTo>
                <a:lnTo>
                  <a:pt x="3499" y="0"/>
                </a:lnTo>
                <a:lnTo>
                  <a:pt x="3473" y="2"/>
                </a:lnTo>
                <a:lnTo>
                  <a:pt x="3447" y="5"/>
                </a:lnTo>
                <a:lnTo>
                  <a:pt x="3423" y="11"/>
                </a:lnTo>
                <a:lnTo>
                  <a:pt x="3398" y="18"/>
                </a:lnTo>
                <a:lnTo>
                  <a:pt x="3376" y="29"/>
                </a:lnTo>
                <a:lnTo>
                  <a:pt x="3354" y="41"/>
                </a:lnTo>
                <a:lnTo>
                  <a:pt x="3333" y="55"/>
                </a:lnTo>
                <a:lnTo>
                  <a:pt x="3315" y="70"/>
                </a:lnTo>
                <a:lnTo>
                  <a:pt x="3297" y="87"/>
                </a:lnTo>
                <a:lnTo>
                  <a:pt x="3280" y="106"/>
                </a:lnTo>
                <a:lnTo>
                  <a:pt x="3266" y="126"/>
                </a:lnTo>
                <a:lnTo>
                  <a:pt x="3253" y="147"/>
                </a:lnTo>
                <a:lnTo>
                  <a:pt x="3242" y="170"/>
                </a:lnTo>
                <a:lnTo>
                  <a:pt x="3233" y="194"/>
                </a:lnTo>
                <a:lnTo>
                  <a:pt x="3227" y="219"/>
                </a:lnTo>
                <a:lnTo>
                  <a:pt x="3222" y="244"/>
                </a:lnTo>
                <a:lnTo>
                  <a:pt x="3222" y="244"/>
                </a:lnTo>
                <a:lnTo>
                  <a:pt x="3212" y="335"/>
                </a:lnTo>
                <a:lnTo>
                  <a:pt x="3201" y="436"/>
                </a:lnTo>
                <a:lnTo>
                  <a:pt x="3192" y="548"/>
                </a:lnTo>
                <a:lnTo>
                  <a:pt x="3184" y="668"/>
                </a:lnTo>
                <a:lnTo>
                  <a:pt x="3180" y="794"/>
                </a:lnTo>
                <a:lnTo>
                  <a:pt x="3177" y="927"/>
                </a:lnTo>
                <a:lnTo>
                  <a:pt x="3177" y="996"/>
                </a:lnTo>
                <a:lnTo>
                  <a:pt x="3178" y="1064"/>
                </a:lnTo>
                <a:lnTo>
                  <a:pt x="3180" y="1135"/>
                </a:lnTo>
                <a:lnTo>
                  <a:pt x="3184" y="1205"/>
                </a:lnTo>
                <a:lnTo>
                  <a:pt x="3187" y="1276"/>
                </a:lnTo>
                <a:lnTo>
                  <a:pt x="3193" y="1348"/>
                </a:lnTo>
                <a:lnTo>
                  <a:pt x="3201" y="1421"/>
                </a:lnTo>
                <a:lnTo>
                  <a:pt x="3209" y="1492"/>
                </a:lnTo>
                <a:lnTo>
                  <a:pt x="3219" y="1565"/>
                </a:lnTo>
                <a:lnTo>
                  <a:pt x="3230" y="1636"/>
                </a:lnTo>
                <a:lnTo>
                  <a:pt x="3244" y="1707"/>
                </a:lnTo>
                <a:lnTo>
                  <a:pt x="3259" y="1779"/>
                </a:lnTo>
                <a:lnTo>
                  <a:pt x="3275" y="1849"/>
                </a:lnTo>
                <a:lnTo>
                  <a:pt x="3294" y="1917"/>
                </a:lnTo>
                <a:lnTo>
                  <a:pt x="3315" y="1985"/>
                </a:lnTo>
                <a:lnTo>
                  <a:pt x="3336" y="2052"/>
                </a:lnTo>
                <a:lnTo>
                  <a:pt x="3362" y="2117"/>
                </a:lnTo>
                <a:lnTo>
                  <a:pt x="3389" y="2182"/>
                </a:lnTo>
                <a:lnTo>
                  <a:pt x="3418" y="2245"/>
                </a:lnTo>
                <a:lnTo>
                  <a:pt x="3450" y="2304"/>
                </a:lnTo>
                <a:lnTo>
                  <a:pt x="3450" y="2304"/>
                </a:lnTo>
                <a:lnTo>
                  <a:pt x="3488" y="2372"/>
                </a:lnTo>
                <a:lnTo>
                  <a:pt x="3527" y="2434"/>
                </a:lnTo>
                <a:lnTo>
                  <a:pt x="3568" y="2492"/>
                </a:lnTo>
                <a:lnTo>
                  <a:pt x="3608" y="2547"/>
                </a:lnTo>
                <a:lnTo>
                  <a:pt x="3649" y="2597"/>
                </a:lnTo>
                <a:lnTo>
                  <a:pt x="3690" y="2642"/>
                </a:lnTo>
                <a:lnTo>
                  <a:pt x="3731" y="2683"/>
                </a:lnTo>
                <a:lnTo>
                  <a:pt x="3773" y="2723"/>
                </a:lnTo>
                <a:lnTo>
                  <a:pt x="3814" y="2758"/>
                </a:lnTo>
                <a:lnTo>
                  <a:pt x="3855" y="2789"/>
                </a:lnTo>
                <a:lnTo>
                  <a:pt x="3898" y="2820"/>
                </a:lnTo>
                <a:lnTo>
                  <a:pt x="3939" y="2847"/>
                </a:lnTo>
                <a:lnTo>
                  <a:pt x="3980" y="2871"/>
                </a:lnTo>
                <a:lnTo>
                  <a:pt x="4021" y="2894"/>
                </a:lnTo>
                <a:lnTo>
                  <a:pt x="4062" y="2914"/>
                </a:lnTo>
                <a:lnTo>
                  <a:pt x="4101" y="2934"/>
                </a:lnTo>
                <a:lnTo>
                  <a:pt x="4141" y="2950"/>
                </a:lnTo>
                <a:lnTo>
                  <a:pt x="4180" y="2967"/>
                </a:lnTo>
                <a:lnTo>
                  <a:pt x="4256" y="2997"/>
                </a:lnTo>
                <a:lnTo>
                  <a:pt x="4329" y="3025"/>
                </a:lnTo>
                <a:lnTo>
                  <a:pt x="4397" y="3052"/>
                </a:lnTo>
                <a:lnTo>
                  <a:pt x="4430" y="3066"/>
                </a:lnTo>
                <a:lnTo>
                  <a:pt x="4462" y="3079"/>
                </a:lnTo>
                <a:lnTo>
                  <a:pt x="4493" y="3094"/>
                </a:lnTo>
                <a:lnTo>
                  <a:pt x="4522" y="3111"/>
                </a:lnTo>
                <a:lnTo>
                  <a:pt x="4550" y="3129"/>
                </a:lnTo>
                <a:lnTo>
                  <a:pt x="4576" y="3148"/>
                </a:lnTo>
                <a:lnTo>
                  <a:pt x="4600" y="3169"/>
                </a:lnTo>
                <a:lnTo>
                  <a:pt x="4625" y="3190"/>
                </a:lnTo>
                <a:lnTo>
                  <a:pt x="4625" y="3190"/>
                </a:lnTo>
                <a:lnTo>
                  <a:pt x="4669" y="3179"/>
                </a:lnTo>
                <a:lnTo>
                  <a:pt x="4711" y="3166"/>
                </a:lnTo>
                <a:lnTo>
                  <a:pt x="4752" y="3152"/>
                </a:lnTo>
                <a:lnTo>
                  <a:pt x="4792" y="3137"/>
                </a:lnTo>
                <a:lnTo>
                  <a:pt x="4831" y="3120"/>
                </a:lnTo>
                <a:lnTo>
                  <a:pt x="4868" y="3104"/>
                </a:lnTo>
                <a:lnTo>
                  <a:pt x="4903" y="3087"/>
                </a:lnTo>
                <a:lnTo>
                  <a:pt x="4937" y="3069"/>
                </a:lnTo>
                <a:lnTo>
                  <a:pt x="4969" y="3050"/>
                </a:lnTo>
                <a:lnTo>
                  <a:pt x="5000" y="3031"/>
                </a:lnTo>
                <a:lnTo>
                  <a:pt x="5030" y="3011"/>
                </a:lnTo>
                <a:lnTo>
                  <a:pt x="5057" y="2993"/>
                </a:lnTo>
                <a:lnTo>
                  <a:pt x="5110" y="2953"/>
                </a:lnTo>
                <a:lnTo>
                  <a:pt x="5156" y="2915"/>
                </a:lnTo>
                <a:lnTo>
                  <a:pt x="5197" y="2879"/>
                </a:lnTo>
                <a:lnTo>
                  <a:pt x="5233" y="2844"/>
                </a:lnTo>
                <a:lnTo>
                  <a:pt x="5262" y="2812"/>
                </a:lnTo>
                <a:lnTo>
                  <a:pt x="5287" y="2785"/>
                </a:lnTo>
                <a:lnTo>
                  <a:pt x="5306" y="2762"/>
                </a:lnTo>
                <a:lnTo>
                  <a:pt x="5318" y="2744"/>
                </a:lnTo>
                <a:lnTo>
                  <a:pt x="5329" y="2729"/>
                </a:lnTo>
                <a:lnTo>
                  <a:pt x="5329" y="2729"/>
                </a:lnTo>
                <a:lnTo>
                  <a:pt x="5323" y="2758"/>
                </a:lnTo>
                <a:lnTo>
                  <a:pt x="5315" y="2786"/>
                </a:lnTo>
                <a:lnTo>
                  <a:pt x="5308" y="2815"/>
                </a:lnTo>
                <a:lnTo>
                  <a:pt x="5297" y="2843"/>
                </a:lnTo>
                <a:lnTo>
                  <a:pt x="5287" y="2871"/>
                </a:lnTo>
                <a:lnTo>
                  <a:pt x="5274" y="2899"/>
                </a:lnTo>
                <a:lnTo>
                  <a:pt x="5262" y="2926"/>
                </a:lnTo>
                <a:lnTo>
                  <a:pt x="5249" y="2952"/>
                </a:lnTo>
                <a:lnTo>
                  <a:pt x="5233" y="2978"/>
                </a:lnTo>
                <a:lnTo>
                  <a:pt x="5218" y="3003"/>
                </a:lnTo>
                <a:lnTo>
                  <a:pt x="5185" y="3055"/>
                </a:lnTo>
                <a:lnTo>
                  <a:pt x="5150" y="3104"/>
                </a:lnTo>
                <a:lnTo>
                  <a:pt x="5112" y="3151"/>
                </a:lnTo>
                <a:lnTo>
                  <a:pt x="5071" y="3196"/>
                </a:lnTo>
                <a:lnTo>
                  <a:pt x="5028" y="3242"/>
                </a:lnTo>
                <a:lnTo>
                  <a:pt x="4984" y="3284"/>
                </a:lnTo>
                <a:lnTo>
                  <a:pt x="4939" y="3324"/>
                </a:lnTo>
                <a:lnTo>
                  <a:pt x="4893" y="3363"/>
                </a:lnTo>
                <a:lnTo>
                  <a:pt x="4846" y="3401"/>
                </a:lnTo>
                <a:lnTo>
                  <a:pt x="4799" y="3436"/>
                </a:lnTo>
                <a:lnTo>
                  <a:pt x="4754" y="3469"/>
                </a:lnTo>
                <a:lnTo>
                  <a:pt x="4754" y="3469"/>
                </a:lnTo>
                <a:lnTo>
                  <a:pt x="4764" y="3521"/>
                </a:lnTo>
                <a:lnTo>
                  <a:pt x="4774" y="3574"/>
                </a:lnTo>
                <a:lnTo>
                  <a:pt x="4783" y="3630"/>
                </a:lnTo>
                <a:lnTo>
                  <a:pt x="4789" y="3688"/>
                </a:lnTo>
                <a:lnTo>
                  <a:pt x="4795" y="3750"/>
                </a:lnTo>
                <a:lnTo>
                  <a:pt x="4798" y="3812"/>
                </a:lnTo>
                <a:lnTo>
                  <a:pt x="4799" y="3878"/>
                </a:lnTo>
                <a:lnTo>
                  <a:pt x="4799" y="3943"/>
                </a:lnTo>
                <a:lnTo>
                  <a:pt x="4799" y="3943"/>
                </a:lnTo>
                <a:lnTo>
                  <a:pt x="4843" y="3940"/>
                </a:lnTo>
                <a:lnTo>
                  <a:pt x="4884" y="3935"/>
                </a:lnTo>
                <a:lnTo>
                  <a:pt x="4925" y="3934"/>
                </a:lnTo>
                <a:lnTo>
                  <a:pt x="4966" y="3934"/>
                </a:lnTo>
                <a:lnTo>
                  <a:pt x="5004" y="3934"/>
                </a:lnTo>
                <a:lnTo>
                  <a:pt x="5041" y="3935"/>
                </a:lnTo>
                <a:lnTo>
                  <a:pt x="5077" y="3938"/>
                </a:lnTo>
                <a:lnTo>
                  <a:pt x="5112" y="3941"/>
                </a:lnTo>
                <a:lnTo>
                  <a:pt x="5177" y="3949"/>
                </a:lnTo>
                <a:lnTo>
                  <a:pt x="5236" y="3961"/>
                </a:lnTo>
                <a:lnTo>
                  <a:pt x="5291" y="3973"/>
                </a:lnTo>
                <a:lnTo>
                  <a:pt x="5341" y="3987"/>
                </a:lnTo>
                <a:lnTo>
                  <a:pt x="5384" y="4002"/>
                </a:lnTo>
                <a:lnTo>
                  <a:pt x="5422" y="4017"/>
                </a:lnTo>
                <a:lnTo>
                  <a:pt x="5455" y="4031"/>
                </a:lnTo>
                <a:lnTo>
                  <a:pt x="5481" y="4045"/>
                </a:lnTo>
                <a:lnTo>
                  <a:pt x="5517" y="4064"/>
                </a:lnTo>
                <a:lnTo>
                  <a:pt x="5529" y="4072"/>
                </a:lnTo>
                <a:lnTo>
                  <a:pt x="5529" y="4072"/>
                </a:lnTo>
                <a:lnTo>
                  <a:pt x="5472" y="4069"/>
                </a:lnTo>
                <a:lnTo>
                  <a:pt x="5414" y="4066"/>
                </a:lnTo>
                <a:lnTo>
                  <a:pt x="5359" y="4064"/>
                </a:lnTo>
                <a:lnTo>
                  <a:pt x="5306" y="4064"/>
                </a:lnTo>
                <a:lnTo>
                  <a:pt x="5255" y="4064"/>
                </a:lnTo>
                <a:lnTo>
                  <a:pt x="5206" y="4067"/>
                </a:lnTo>
                <a:lnTo>
                  <a:pt x="5158" y="4069"/>
                </a:lnTo>
                <a:lnTo>
                  <a:pt x="5110" y="4073"/>
                </a:lnTo>
                <a:lnTo>
                  <a:pt x="5065" y="4078"/>
                </a:lnTo>
                <a:lnTo>
                  <a:pt x="5021" y="4082"/>
                </a:lnTo>
                <a:lnTo>
                  <a:pt x="4937" y="4095"/>
                </a:lnTo>
                <a:lnTo>
                  <a:pt x="4860" y="4110"/>
                </a:lnTo>
                <a:lnTo>
                  <a:pt x="4787" y="4126"/>
                </a:lnTo>
                <a:lnTo>
                  <a:pt x="4787" y="4126"/>
                </a:lnTo>
                <a:lnTo>
                  <a:pt x="4778" y="4208"/>
                </a:lnTo>
                <a:lnTo>
                  <a:pt x="4764" y="4292"/>
                </a:lnTo>
                <a:lnTo>
                  <a:pt x="4748" y="4375"/>
                </a:lnTo>
                <a:lnTo>
                  <a:pt x="4728" y="4460"/>
                </a:lnTo>
                <a:lnTo>
                  <a:pt x="4716" y="4501"/>
                </a:lnTo>
                <a:lnTo>
                  <a:pt x="4704" y="4544"/>
                </a:lnTo>
                <a:lnTo>
                  <a:pt x="4690" y="4586"/>
                </a:lnTo>
                <a:lnTo>
                  <a:pt x="4676" y="4629"/>
                </a:lnTo>
                <a:lnTo>
                  <a:pt x="4661" y="4671"/>
                </a:lnTo>
                <a:lnTo>
                  <a:pt x="4644" y="4714"/>
                </a:lnTo>
                <a:lnTo>
                  <a:pt x="4626" y="4755"/>
                </a:lnTo>
                <a:lnTo>
                  <a:pt x="4608" y="4797"/>
                </a:lnTo>
                <a:lnTo>
                  <a:pt x="4608" y="4797"/>
                </a:lnTo>
                <a:lnTo>
                  <a:pt x="4664" y="4834"/>
                </a:lnTo>
                <a:lnTo>
                  <a:pt x="4726" y="4870"/>
                </a:lnTo>
                <a:lnTo>
                  <a:pt x="4790" y="4907"/>
                </a:lnTo>
                <a:lnTo>
                  <a:pt x="4824" y="4923"/>
                </a:lnTo>
                <a:lnTo>
                  <a:pt x="4859" y="4940"/>
                </a:lnTo>
                <a:lnTo>
                  <a:pt x="4893" y="4955"/>
                </a:lnTo>
                <a:lnTo>
                  <a:pt x="4930" y="4970"/>
                </a:lnTo>
                <a:lnTo>
                  <a:pt x="4966" y="4984"/>
                </a:lnTo>
                <a:lnTo>
                  <a:pt x="5003" y="4996"/>
                </a:lnTo>
                <a:lnTo>
                  <a:pt x="5041" y="5007"/>
                </a:lnTo>
                <a:lnTo>
                  <a:pt x="5079" y="5017"/>
                </a:lnTo>
                <a:lnTo>
                  <a:pt x="5118" y="5026"/>
                </a:lnTo>
                <a:lnTo>
                  <a:pt x="5156" y="5034"/>
                </a:lnTo>
                <a:lnTo>
                  <a:pt x="5156" y="5034"/>
                </a:lnTo>
                <a:lnTo>
                  <a:pt x="5117" y="5039"/>
                </a:lnTo>
                <a:lnTo>
                  <a:pt x="5077" y="5042"/>
                </a:lnTo>
                <a:lnTo>
                  <a:pt x="5036" y="5045"/>
                </a:lnTo>
                <a:lnTo>
                  <a:pt x="4995" y="5045"/>
                </a:lnTo>
                <a:lnTo>
                  <a:pt x="4953" y="5045"/>
                </a:lnTo>
                <a:lnTo>
                  <a:pt x="4912" y="5045"/>
                </a:lnTo>
                <a:lnTo>
                  <a:pt x="4869" y="5042"/>
                </a:lnTo>
                <a:lnTo>
                  <a:pt x="4827" y="5039"/>
                </a:lnTo>
                <a:lnTo>
                  <a:pt x="4743" y="5031"/>
                </a:lnTo>
                <a:lnTo>
                  <a:pt x="4660" y="5019"/>
                </a:lnTo>
                <a:lnTo>
                  <a:pt x="4581" y="5007"/>
                </a:lnTo>
                <a:lnTo>
                  <a:pt x="4505" y="4992"/>
                </a:lnTo>
                <a:lnTo>
                  <a:pt x="4505" y="4992"/>
                </a:lnTo>
                <a:lnTo>
                  <a:pt x="4470" y="5046"/>
                </a:lnTo>
                <a:lnTo>
                  <a:pt x="4434" y="5099"/>
                </a:lnTo>
                <a:lnTo>
                  <a:pt x="4396" y="5151"/>
                </a:lnTo>
                <a:lnTo>
                  <a:pt x="4355" y="5203"/>
                </a:lnTo>
                <a:lnTo>
                  <a:pt x="4311" y="5254"/>
                </a:lnTo>
                <a:lnTo>
                  <a:pt x="4265" y="5303"/>
                </a:lnTo>
                <a:lnTo>
                  <a:pt x="4218" y="5351"/>
                </a:lnTo>
                <a:lnTo>
                  <a:pt x="4166" y="5398"/>
                </a:lnTo>
                <a:lnTo>
                  <a:pt x="4166" y="5398"/>
                </a:lnTo>
                <a:lnTo>
                  <a:pt x="4195" y="5438"/>
                </a:lnTo>
                <a:lnTo>
                  <a:pt x="4226" y="5480"/>
                </a:lnTo>
                <a:lnTo>
                  <a:pt x="4259" y="5523"/>
                </a:lnTo>
                <a:lnTo>
                  <a:pt x="4294" y="5565"/>
                </a:lnTo>
                <a:lnTo>
                  <a:pt x="4333" y="5609"/>
                </a:lnTo>
                <a:lnTo>
                  <a:pt x="4374" y="5652"/>
                </a:lnTo>
                <a:lnTo>
                  <a:pt x="4417" y="5696"/>
                </a:lnTo>
                <a:lnTo>
                  <a:pt x="4464" y="5738"/>
                </a:lnTo>
                <a:lnTo>
                  <a:pt x="4512" y="5779"/>
                </a:lnTo>
                <a:lnTo>
                  <a:pt x="4564" y="5819"/>
                </a:lnTo>
                <a:lnTo>
                  <a:pt x="4619" y="5857"/>
                </a:lnTo>
                <a:lnTo>
                  <a:pt x="4676" y="5892"/>
                </a:lnTo>
                <a:lnTo>
                  <a:pt x="4705" y="5908"/>
                </a:lnTo>
                <a:lnTo>
                  <a:pt x="4736" y="5925"/>
                </a:lnTo>
                <a:lnTo>
                  <a:pt x="4766" y="5940"/>
                </a:lnTo>
                <a:lnTo>
                  <a:pt x="4798" y="5954"/>
                </a:lnTo>
                <a:lnTo>
                  <a:pt x="4830" y="5969"/>
                </a:lnTo>
                <a:lnTo>
                  <a:pt x="4863" y="5981"/>
                </a:lnTo>
                <a:lnTo>
                  <a:pt x="4896" y="5993"/>
                </a:lnTo>
                <a:lnTo>
                  <a:pt x="4931" y="6004"/>
                </a:lnTo>
                <a:lnTo>
                  <a:pt x="4931" y="6004"/>
                </a:lnTo>
                <a:lnTo>
                  <a:pt x="4892" y="6002"/>
                </a:lnTo>
                <a:lnTo>
                  <a:pt x="4854" y="5998"/>
                </a:lnTo>
                <a:lnTo>
                  <a:pt x="4816" y="5993"/>
                </a:lnTo>
                <a:lnTo>
                  <a:pt x="4780" y="5987"/>
                </a:lnTo>
                <a:lnTo>
                  <a:pt x="4743" y="5980"/>
                </a:lnTo>
                <a:lnTo>
                  <a:pt x="4707" y="5972"/>
                </a:lnTo>
                <a:lnTo>
                  <a:pt x="4672" y="5963"/>
                </a:lnTo>
                <a:lnTo>
                  <a:pt x="4637" y="5952"/>
                </a:lnTo>
                <a:lnTo>
                  <a:pt x="4602" y="5940"/>
                </a:lnTo>
                <a:lnTo>
                  <a:pt x="4569" y="5928"/>
                </a:lnTo>
                <a:lnTo>
                  <a:pt x="4535" y="5914"/>
                </a:lnTo>
                <a:lnTo>
                  <a:pt x="4503" y="5901"/>
                </a:lnTo>
                <a:lnTo>
                  <a:pt x="4440" y="5870"/>
                </a:lnTo>
                <a:lnTo>
                  <a:pt x="4379" y="5838"/>
                </a:lnTo>
                <a:lnTo>
                  <a:pt x="4321" y="5804"/>
                </a:lnTo>
                <a:lnTo>
                  <a:pt x="4267" y="5767"/>
                </a:lnTo>
                <a:lnTo>
                  <a:pt x="4213" y="5729"/>
                </a:lnTo>
                <a:lnTo>
                  <a:pt x="4163" y="5690"/>
                </a:lnTo>
                <a:lnTo>
                  <a:pt x="4116" y="5652"/>
                </a:lnTo>
                <a:lnTo>
                  <a:pt x="4072" y="5612"/>
                </a:lnTo>
                <a:lnTo>
                  <a:pt x="4031" y="5574"/>
                </a:lnTo>
                <a:lnTo>
                  <a:pt x="3993" y="5536"/>
                </a:lnTo>
                <a:lnTo>
                  <a:pt x="3993" y="5536"/>
                </a:lnTo>
                <a:lnTo>
                  <a:pt x="3937" y="5573"/>
                </a:lnTo>
                <a:lnTo>
                  <a:pt x="3881" y="5606"/>
                </a:lnTo>
                <a:lnTo>
                  <a:pt x="3826" y="5637"/>
                </a:lnTo>
                <a:lnTo>
                  <a:pt x="3773" y="5662"/>
                </a:lnTo>
                <a:lnTo>
                  <a:pt x="3719" y="5685"/>
                </a:lnTo>
                <a:lnTo>
                  <a:pt x="3666" y="5705"/>
                </a:lnTo>
                <a:lnTo>
                  <a:pt x="3614" y="5722"/>
                </a:lnTo>
                <a:lnTo>
                  <a:pt x="3561" y="5735"/>
                </a:lnTo>
                <a:lnTo>
                  <a:pt x="3561" y="5735"/>
                </a:lnTo>
                <a:lnTo>
                  <a:pt x="3582" y="5767"/>
                </a:lnTo>
                <a:lnTo>
                  <a:pt x="3602" y="5799"/>
                </a:lnTo>
                <a:lnTo>
                  <a:pt x="3621" y="5834"/>
                </a:lnTo>
                <a:lnTo>
                  <a:pt x="3641" y="5870"/>
                </a:lnTo>
                <a:lnTo>
                  <a:pt x="3659" y="5908"/>
                </a:lnTo>
                <a:lnTo>
                  <a:pt x="3679" y="5948"/>
                </a:lnTo>
                <a:lnTo>
                  <a:pt x="3696" y="5990"/>
                </a:lnTo>
                <a:lnTo>
                  <a:pt x="3713" y="6033"/>
                </a:lnTo>
                <a:lnTo>
                  <a:pt x="3729" y="6077"/>
                </a:lnTo>
                <a:lnTo>
                  <a:pt x="3743" y="6122"/>
                </a:lnTo>
                <a:lnTo>
                  <a:pt x="3757" y="6171"/>
                </a:lnTo>
                <a:lnTo>
                  <a:pt x="3769" y="6219"/>
                </a:lnTo>
                <a:lnTo>
                  <a:pt x="3778" y="6269"/>
                </a:lnTo>
                <a:lnTo>
                  <a:pt x="3787" y="6321"/>
                </a:lnTo>
                <a:lnTo>
                  <a:pt x="3793" y="6374"/>
                </a:lnTo>
                <a:lnTo>
                  <a:pt x="3796" y="6429"/>
                </a:lnTo>
                <a:lnTo>
                  <a:pt x="3796" y="6429"/>
                </a:lnTo>
                <a:lnTo>
                  <a:pt x="3744" y="6336"/>
                </a:lnTo>
                <a:lnTo>
                  <a:pt x="3691" y="6245"/>
                </a:lnTo>
                <a:lnTo>
                  <a:pt x="3638" y="6157"/>
                </a:lnTo>
                <a:lnTo>
                  <a:pt x="3611" y="6115"/>
                </a:lnTo>
                <a:lnTo>
                  <a:pt x="3582" y="6072"/>
                </a:lnTo>
                <a:lnTo>
                  <a:pt x="3553" y="6030"/>
                </a:lnTo>
                <a:lnTo>
                  <a:pt x="3524" y="5989"/>
                </a:lnTo>
                <a:lnTo>
                  <a:pt x="3492" y="5949"/>
                </a:lnTo>
                <a:lnTo>
                  <a:pt x="3461" y="5910"/>
                </a:lnTo>
                <a:lnTo>
                  <a:pt x="3427" y="5872"/>
                </a:lnTo>
                <a:lnTo>
                  <a:pt x="3391" y="5834"/>
                </a:lnTo>
                <a:lnTo>
                  <a:pt x="3354" y="5799"/>
                </a:lnTo>
                <a:lnTo>
                  <a:pt x="3315" y="5763"/>
                </a:lnTo>
                <a:lnTo>
                  <a:pt x="3315" y="5763"/>
                </a:lnTo>
                <a:lnTo>
                  <a:pt x="3269" y="5761"/>
                </a:lnTo>
                <a:lnTo>
                  <a:pt x="3224" y="5758"/>
                </a:lnTo>
                <a:lnTo>
                  <a:pt x="3180" y="5753"/>
                </a:lnTo>
                <a:lnTo>
                  <a:pt x="3134" y="5747"/>
                </a:lnTo>
                <a:lnTo>
                  <a:pt x="3089" y="5740"/>
                </a:lnTo>
                <a:lnTo>
                  <a:pt x="3045" y="5731"/>
                </a:lnTo>
                <a:lnTo>
                  <a:pt x="3001" y="5720"/>
                </a:lnTo>
                <a:lnTo>
                  <a:pt x="2955" y="5708"/>
                </a:lnTo>
                <a:lnTo>
                  <a:pt x="2911" y="5694"/>
                </a:lnTo>
                <a:lnTo>
                  <a:pt x="2867" y="5681"/>
                </a:lnTo>
                <a:lnTo>
                  <a:pt x="2778" y="5649"/>
                </a:lnTo>
                <a:lnTo>
                  <a:pt x="2690" y="5615"/>
                </a:lnTo>
                <a:lnTo>
                  <a:pt x="2600" y="5577"/>
                </a:lnTo>
                <a:lnTo>
                  <a:pt x="2510" y="5539"/>
                </a:lnTo>
                <a:lnTo>
                  <a:pt x="2421" y="5498"/>
                </a:lnTo>
                <a:lnTo>
                  <a:pt x="2330" y="5459"/>
                </a:lnTo>
                <a:lnTo>
                  <a:pt x="2237" y="5418"/>
                </a:lnTo>
                <a:lnTo>
                  <a:pt x="2143" y="5380"/>
                </a:lnTo>
                <a:lnTo>
                  <a:pt x="2049" y="5342"/>
                </a:lnTo>
                <a:lnTo>
                  <a:pt x="1953" y="5307"/>
                </a:lnTo>
                <a:lnTo>
                  <a:pt x="1905" y="5292"/>
                </a:lnTo>
                <a:lnTo>
                  <a:pt x="1855" y="5275"/>
                </a:lnTo>
                <a:lnTo>
                  <a:pt x="1855" y="5275"/>
                </a:lnTo>
                <a:lnTo>
                  <a:pt x="1799" y="5260"/>
                </a:lnTo>
                <a:lnTo>
                  <a:pt x="1739" y="5248"/>
                </a:lnTo>
                <a:lnTo>
                  <a:pt x="1682" y="5239"/>
                </a:lnTo>
                <a:lnTo>
                  <a:pt x="1623" y="5231"/>
                </a:lnTo>
                <a:lnTo>
                  <a:pt x="1563" y="5228"/>
                </a:lnTo>
                <a:lnTo>
                  <a:pt x="1504" y="5227"/>
                </a:lnTo>
                <a:lnTo>
                  <a:pt x="1445" y="5228"/>
                </a:lnTo>
                <a:lnTo>
                  <a:pt x="1386" y="5233"/>
                </a:lnTo>
                <a:lnTo>
                  <a:pt x="1327" y="5239"/>
                </a:lnTo>
                <a:lnTo>
                  <a:pt x="1267" y="5248"/>
                </a:lnTo>
                <a:lnTo>
                  <a:pt x="1208" y="5259"/>
                </a:lnTo>
                <a:lnTo>
                  <a:pt x="1150" y="5272"/>
                </a:lnTo>
                <a:lnTo>
                  <a:pt x="1093" y="5288"/>
                </a:lnTo>
                <a:lnTo>
                  <a:pt x="1035" y="5306"/>
                </a:lnTo>
                <a:lnTo>
                  <a:pt x="979" y="5325"/>
                </a:lnTo>
                <a:lnTo>
                  <a:pt x="923" y="5347"/>
                </a:lnTo>
                <a:lnTo>
                  <a:pt x="868" y="5371"/>
                </a:lnTo>
                <a:lnTo>
                  <a:pt x="815" y="5395"/>
                </a:lnTo>
                <a:lnTo>
                  <a:pt x="762" y="5423"/>
                </a:lnTo>
                <a:lnTo>
                  <a:pt x="710" y="5451"/>
                </a:lnTo>
                <a:lnTo>
                  <a:pt x="660" y="5482"/>
                </a:lnTo>
                <a:lnTo>
                  <a:pt x="612" y="5512"/>
                </a:lnTo>
                <a:lnTo>
                  <a:pt x="565" y="5546"/>
                </a:lnTo>
                <a:lnTo>
                  <a:pt x="519" y="5580"/>
                </a:lnTo>
                <a:lnTo>
                  <a:pt x="475" y="5615"/>
                </a:lnTo>
                <a:lnTo>
                  <a:pt x="434" y="5652"/>
                </a:lnTo>
                <a:lnTo>
                  <a:pt x="393" y="5690"/>
                </a:lnTo>
                <a:lnTo>
                  <a:pt x="355" y="5728"/>
                </a:lnTo>
                <a:lnTo>
                  <a:pt x="320" y="5767"/>
                </a:lnTo>
                <a:lnTo>
                  <a:pt x="287" y="5808"/>
                </a:lnTo>
                <a:lnTo>
                  <a:pt x="255" y="5849"/>
                </a:lnTo>
                <a:lnTo>
                  <a:pt x="226" y="5892"/>
                </a:lnTo>
                <a:lnTo>
                  <a:pt x="226" y="5892"/>
                </a:lnTo>
                <a:lnTo>
                  <a:pt x="202" y="5931"/>
                </a:lnTo>
                <a:lnTo>
                  <a:pt x="178" y="5973"/>
                </a:lnTo>
                <a:lnTo>
                  <a:pt x="155" y="6019"/>
                </a:lnTo>
                <a:lnTo>
                  <a:pt x="132" y="6068"/>
                </a:lnTo>
                <a:lnTo>
                  <a:pt x="111" y="6119"/>
                </a:lnTo>
                <a:lnTo>
                  <a:pt x="91" y="6174"/>
                </a:lnTo>
                <a:lnTo>
                  <a:pt x="73" y="6231"/>
                </a:lnTo>
                <a:lnTo>
                  <a:pt x="56" y="6291"/>
                </a:lnTo>
                <a:lnTo>
                  <a:pt x="41" y="6353"/>
                </a:lnTo>
                <a:lnTo>
                  <a:pt x="27" y="6417"/>
                </a:lnTo>
                <a:lnTo>
                  <a:pt x="17" y="6482"/>
                </a:lnTo>
                <a:lnTo>
                  <a:pt x="9" y="6550"/>
                </a:lnTo>
                <a:lnTo>
                  <a:pt x="3" y="6618"/>
                </a:lnTo>
                <a:lnTo>
                  <a:pt x="0" y="6688"/>
                </a:lnTo>
                <a:lnTo>
                  <a:pt x="0" y="6761"/>
                </a:lnTo>
                <a:lnTo>
                  <a:pt x="5" y="6834"/>
                </a:lnTo>
                <a:lnTo>
                  <a:pt x="12" y="6907"/>
                </a:lnTo>
                <a:lnTo>
                  <a:pt x="17" y="6943"/>
                </a:lnTo>
                <a:lnTo>
                  <a:pt x="23" y="6981"/>
                </a:lnTo>
                <a:lnTo>
                  <a:pt x="29" y="7018"/>
                </a:lnTo>
                <a:lnTo>
                  <a:pt x="38" y="7056"/>
                </a:lnTo>
                <a:lnTo>
                  <a:pt x="47" y="7094"/>
                </a:lnTo>
                <a:lnTo>
                  <a:pt x="56" y="7131"/>
                </a:lnTo>
                <a:lnTo>
                  <a:pt x="68" y="7168"/>
                </a:lnTo>
                <a:lnTo>
                  <a:pt x="80" y="7206"/>
                </a:lnTo>
                <a:lnTo>
                  <a:pt x="94" y="7244"/>
                </a:lnTo>
                <a:lnTo>
                  <a:pt x="108" y="7282"/>
                </a:lnTo>
                <a:lnTo>
                  <a:pt x="124" y="7318"/>
                </a:lnTo>
                <a:lnTo>
                  <a:pt x="141" y="7356"/>
                </a:lnTo>
                <a:lnTo>
                  <a:pt x="159" y="7394"/>
                </a:lnTo>
                <a:lnTo>
                  <a:pt x="179" y="7430"/>
                </a:lnTo>
                <a:lnTo>
                  <a:pt x="200" y="7468"/>
                </a:lnTo>
                <a:lnTo>
                  <a:pt x="222" y="7505"/>
                </a:lnTo>
                <a:lnTo>
                  <a:pt x="246" y="7543"/>
                </a:lnTo>
                <a:lnTo>
                  <a:pt x="270" y="7579"/>
                </a:lnTo>
                <a:lnTo>
                  <a:pt x="296" y="7616"/>
                </a:lnTo>
                <a:lnTo>
                  <a:pt x="325" y="7652"/>
                </a:lnTo>
                <a:lnTo>
                  <a:pt x="354" y="7687"/>
                </a:lnTo>
                <a:lnTo>
                  <a:pt x="384" y="7723"/>
                </a:lnTo>
                <a:lnTo>
                  <a:pt x="416" y="7758"/>
                </a:lnTo>
                <a:lnTo>
                  <a:pt x="449" y="7793"/>
                </a:lnTo>
                <a:lnTo>
                  <a:pt x="486" y="7828"/>
                </a:lnTo>
                <a:lnTo>
                  <a:pt x="522" y="7863"/>
                </a:lnTo>
                <a:lnTo>
                  <a:pt x="560" y="7896"/>
                </a:lnTo>
                <a:lnTo>
                  <a:pt x="601" y="7930"/>
                </a:lnTo>
                <a:lnTo>
                  <a:pt x="642" y="7963"/>
                </a:lnTo>
                <a:lnTo>
                  <a:pt x="686" y="7997"/>
                </a:lnTo>
                <a:lnTo>
                  <a:pt x="686" y="7997"/>
                </a:lnTo>
                <a:lnTo>
                  <a:pt x="750" y="8042"/>
                </a:lnTo>
                <a:lnTo>
                  <a:pt x="815" y="8085"/>
                </a:lnTo>
                <a:lnTo>
                  <a:pt x="880" y="8127"/>
                </a:lnTo>
                <a:lnTo>
                  <a:pt x="949" y="8165"/>
                </a:lnTo>
                <a:lnTo>
                  <a:pt x="1015" y="8203"/>
                </a:lnTo>
                <a:lnTo>
                  <a:pt x="1084" y="8238"/>
                </a:lnTo>
                <a:lnTo>
                  <a:pt x="1154" y="8271"/>
                </a:lnTo>
                <a:lnTo>
                  <a:pt x="1222" y="8303"/>
                </a:lnTo>
                <a:lnTo>
                  <a:pt x="1292" y="8332"/>
                </a:lnTo>
                <a:lnTo>
                  <a:pt x="1361" y="8361"/>
                </a:lnTo>
                <a:lnTo>
                  <a:pt x="1431" y="8387"/>
                </a:lnTo>
                <a:lnTo>
                  <a:pt x="1501" y="8411"/>
                </a:lnTo>
                <a:lnTo>
                  <a:pt x="1571" y="8434"/>
                </a:lnTo>
                <a:lnTo>
                  <a:pt x="1639" y="8456"/>
                </a:lnTo>
                <a:lnTo>
                  <a:pt x="1708" y="8476"/>
                </a:lnTo>
                <a:lnTo>
                  <a:pt x="1776" y="8494"/>
                </a:lnTo>
                <a:lnTo>
                  <a:pt x="1843" y="8511"/>
                </a:lnTo>
                <a:lnTo>
                  <a:pt x="1909" y="8528"/>
                </a:lnTo>
                <a:lnTo>
                  <a:pt x="1976" y="8541"/>
                </a:lnTo>
                <a:lnTo>
                  <a:pt x="2040" y="8555"/>
                </a:lnTo>
                <a:lnTo>
                  <a:pt x="2166" y="8578"/>
                </a:lnTo>
                <a:lnTo>
                  <a:pt x="2286" y="8598"/>
                </a:lnTo>
                <a:lnTo>
                  <a:pt x="2400" y="8613"/>
                </a:lnTo>
                <a:lnTo>
                  <a:pt x="2506" y="8623"/>
                </a:lnTo>
                <a:lnTo>
                  <a:pt x="2603" y="8632"/>
                </a:lnTo>
                <a:lnTo>
                  <a:pt x="2691" y="8638"/>
                </a:lnTo>
                <a:lnTo>
                  <a:pt x="2691" y="8638"/>
                </a:lnTo>
                <a:lnTo>
                  <a:pt x="2721" y="8640"/>
                </a:lnTo>
                <a:lnTo>
                  <a:pt x="2749" y="8637"/>
                </a:lnTo>
                <a:lnTo>
                  <a:pt x="2778" y="8632"/>
                </a:lnTo>
                <a:lnTo>
                  <a:pt x="2805" y="8625"/>
                </a:lnTo>
                <a:lnTo>
                  <a:pt x="2831" y="8614"/>
                </a:lnTo>
                <a:lnTo>
                  <a:pt x="2855" y="8602"/>
                </a:lnTo>
                <a:lnTo>
                  <a:pt x="2879" y="8587"/>
                </a:lnTo>
                <a:lnTo>
                  <a:pt x="2902" y="8570"/>
                </a:lnTo>
                <a:lnTo>
                  <a:pt x="2922" y="8552"/>
                </a:lnTo>
                <a:lnTo>
                  <a:pt x="2942" y="8532"/>
                </a:lnTo>
                <a:lnTo>
                  <a:pt x="2958" y="8509"/>
                </a:lnTo>
                <a:lnTo>
                  <a:pt x="2973" y="8487"/>
                </a:lnTo>
                <a:lnTo>
                  <a:pt x="2986" y="8461"/>
                </a:lnTo>
                <a:lnTo>
                  <a:pt x="2996" y="8434"/>
                </a:lnTo>
                <a:lnTo>
                  <a:pt x="3004" y="8406"/>
                </a:lnTo>
                <a:lnTo>
                  <a:pt x="3008" y="8377"/>
                </a:lnTo>
                <a:lnTo>
                  <a:pt x="3066" y="7953"/>
                </a:lnTo>
                <a:lnTo>
                  <a:pt x="3066" y="7953"/>
                </a:lnTo>
                <a:lnTo>
                  <a:pt x="3069" y="7919"/>
                </a:lnTo>
                <a:lnTo>
                  <a:pt x="3067" y="7887"/>
                </a:lnTo>
                <a:lnTo>
                  <a:pt x="3063" y="7855"/>
                </a:lnTo>
                <a:lnTo>
                  <a:pt x="3055" y="7825"/>
                </a:lnTo>
                <a:lnTo>
                  <a:pt x="3046" y="7796"/>
                </a:lnTo>
                <a:lnTo>
                  <a:pt x="3033" y="7767"/>
                </a:lnTo>
                <a:lnTo>
                  <a:pt x="3016" y="7742"/>
                </a:lnTo>
                <a:lnTo>
                  <a:pt x="2998" y="7717"/>
                </a:lnTo>
                <a:lnTo>
                  <a:pt x="2976" y="7695"/>
                </a:lnTo>
                <a:lnTo>
                  <a:pt x="2952" y="7675"/>
                </a:lnTo>
                <a:lnTo>
                  <a:pt x="2928" y="7657"/>
                </a:lnTo>
                <a:lnTo>
                  <a:pt x="2901" y="7641"/>
                </a:lnTo>
                <a:lnTo>
                  <a:pt x="2872" y="7629"/>
                </a:lnTo>
                <a:lnTo>
                  <a:pt x="2841" y="7619"/>
                </a:lnTo>
                <a:lnTo>
                  <a:pt x="2809" y="7613"/>
                </a:lnTo>
                <a:lnTo>
                  <a:pt x="2776" y="7610"/>
                </a:lnTo>
                <a:lnTo>
                  <a:pt x="2776" y="7610"/>
                </a:lnTo>
                <a:lnTo>
                  <a:pt x="2667" y="7606"/>
                </a:lnTo>
                <a:lnTo>
                  <a:pt x="2545" y="7600"/>
                </a:lnTo>
                <a:lnTo>
                  <a:pt x="2412" y="7593"/>
                </a:lnTo>
                <a:lnTo>
                  <a:pt x="2268" y="7584"/>
                </a:lnTo>
                <a:lnTo>
                  <a:pt x="2116" y="7572"/>
                </a:lnTo>
                <a:lnTo>
                  <a:pt x="1955" y="7558"/>
                </a:lnTo>
                <a:lnTo>
                  <a:pt x="1786" y="7540"/>
                </a:lnTo>
                <a:lnTo>
                  <a:pt x="1612" y="7520"/>
                </a:lnTo>
                <a:lnTo>
                  <a:pt x="1612" y="7520"/>
                </a:lnTo>
                <a:lnTo>
                  <a:pt x="1574" y="7514"/>
                </a:lnTo>
                <a:lnTo>
                  <a:pt x="1538" y="7508"/>
                </a:lnTo>
                <a:lnTo>
                  <a:pt x="1501" y="7499"/>
                </a:lnTo>
                <a:lnTo>
                  <a:pt x="1466" y="7490"/>
                </a:lnTo>
                <a:lnTo>
                  <a:pt x="1431" y="7479"/>
                </a:lnTo>
                <a:lnTo>
                  <a:pt x="1399" y="7467"/>
                </a:lnTo>
                <a:lnTo>
                  <a:pt x="1368" y="7453"/>
                </a:lnTo>
                <a:lnTo>
                  <a:pt x="1337" y="7438"/>
                </a:lnTo>
                <a:lnTo>
                  <a:pt x="1308" y="7423"/>
                </a:lnTo>
                <a:lnTo>
                  <a:pt x="1280" y="7406"/>
                </a:lnTo>
                <a:lnTo>
                  <a:pt x="1254" y="7389"/>
                </a:lnTo>
                <a:lnTo>
                  <a:pt x="1228" y="7371"/>
                </a:lnTo>
                <a:lnTo>
                  <a:pt x="1204" y="7352"/>
                </a:lnTo>
                <a:lnTo>
                  <a:pt x="1179" y="7332"/>
                </a:lnTo>
                <a:lnTo>
                  <a:pt x="1158" y="7311"/>
                </a:lnTo>
                <a:lnTo>
                  <a:pt x="1137" y="7289"/>
                </a:lnTo>
                <a:lnTo>
                  <a:pt x="1117" y="7267"/>
                </a:lnTo>
                <a:lnTo>
                  <a:pt x="1097" y="7244"/>
                </a:lnTo>
                <a:lnTo>
                  <a:pt x="1081" y="7219"/>
                </a:lnTo>
                <a:lnTo>
                  <a:pt x="1064" y="7195"/>
                </a:lnTo>
                <a:lnTo>
                  <a:pt x="1049" y="7171"/>
                </a:lnTo>
                <a:lnTo>
                  <a:pt x="1035" y="7145"/>
                </a:lnTo>
                <a:lnTo>
                  <a:pt x="1023" y="7119"/>
                </a:lnTo>
                <a:lnTo>
                  <a:pt x="1011" y="7094"/>
                </a:lnTo>
                <a:lnTo>
                  <a:pt x="1000" y="7068"/>
                </a:lnTo>
                <a:lnTo>
                  <a:pt x="991" y="7042"/>
                </a:lnTo>
                <a:lnTo>
                  <a:pt x="984" y="7015"/>
                </a:lnTo>
                <a:lnTo>
                  <a:pt x="976" y="6987"/>
                </a:lnTo>
                <a:lnTo>
                  <a:pt x="971" y="6960"/>
                </a:lnTo>
                <a:lnTo>
                  <a:pt x="967" y="6933"/>
                </a:lnTo>
                <a:lnTo>
                  <a:pt x="964" y="6905"/>
                </a:lnTo>
                <a:lnTo>
                  <a:pt x="962" y="6878"/>
                </a:lnTo>
                <a:lnTo>
                  <a:pt x="961" y="6852"/>
                </a:lnTo>
                <a:lnTo>
                  <a:pt x="961" y="6825"/>
                </a:lnTo>
                <a:lnTo>
                  <a:pt x="964" y="6798"/>
                </a:lnTo>
                <a:lnTo>
                  <a:pt x="967" y="6770"/>
                </a:lnTo>
                <a:lnTo>
                  <a:pt x="970" y="6744"/>
                </a:lnTo>
                <a:lnTo>
                  <a:pt x="976" y="6719"/>
                </a:lnTo>
                <a:lnTo>
                  <a:pt x="982" y="6693"/>
                </a:lnTo>
                <a:lnTo>
                  <a:pt x="990" y="6667"/>
                </a:lnTo>
                <a:lnTo>
                  <a:pt x="999" y="6641"/>
                </a:lnTo>
                <a:lnTo>
                  <a:pt x="1009" y="6617"/>
                </a:lnTo>
                <a:lnTo>
                  <a:pt x="1021" y="6593"/>
                </a:lnTo>
                <a:lnTo>
                  <a:pt x="1034" y="6570"/>
                </a:lnTo>
                <a:lnTo>
                  <a:pt x="1047" y="6547"/>
                </a:lnTo>
                <a:lnTo>
                  <a:pt x="1062" y="6524"/>
                </a:lnTo>
                <a:lnTo>
                  <a:pt x="1079" y="6503"/>
                </a:lnTo>
                <a:lnTo>
                  <a:pt x="1097" y="6482"/>
                </a:lnTo>
                <a:lnTo>
                  <a:pt x="1116" y="6462"/>
                </a:lnTo>
                <a:lnTo>
                  <a:pt x="1137" y="6442"/>
                </a:lnTo>
                <a:lnTo>
                  <a:pt x="1158" y="6424"/>
                </a:lnTo>
                <a:lnTo>
                  <a:pt x="1181" y="6408"/>
                </a:lnTo>
                <a:lnTo>
                  <a:pt x="1205" y="6391"/>
                </a:lnTo>
                <a:lnTo>
                  <a:pt x="1229" y="6376"/>
                </a:lnTo>
                <a:lnTo>
                  <a:pt x="1257" y="6362"/>
                </a:lnTo>
                <a:lnTo>
                  <a:pt x="1284" y="6348"/>
                </a:lnTo>
                <a:lnTo>
                  <a:pt x="1313" y="6336"/>
                </a:lnTo>
                <a:lnTo>
                  <a:pt x="1343" y="6326"/>
                </a:lnTo>
                <a:lnTo>
                  <a:pt x="1375" y="6316"/>
                </a:lnTo>
                <a:lnTo>
                  <a:pt x="1409" y="6307"/>
                </a:lnTo>
                <a:lnTo>
                  <a:pt x="1442" y="6301"/>
                </a:lnTo>
                <a:lnTo>
                  <a:pt x="1477" y="6295"/>
                </a:lnTo>
                <a:lnTo>
                  <a:pt x="1513" y="6292"/>
                </a:lnTo>
                <a:lnTo>
                  <a:pt x="1551" y="6289"/>
                </a:lnTo>
                <a:lnTo>
                  <a:pt x="1551" y="6289"/>
                </a:lnTo>
                <a:lnTo>
                  <a:pt x="1589" y="6289"/>
                </a:lnTo>
                <a:lnTo>
                  <a:pt x="1627" y="6289"/>
                </a:lnTo>
                <a:lnTo>
                  <a:pt x="1662" y="6289"/>
                </a:lnTo>
                <a:lnTo>
                  <a:pt x="1695" y="6291"/>
                </a:lnTo>
                <a:lnTo>
                  <a:pt x="1729" y="6294"/>
                </a:lnTo>
                <a:lnTo>
                  <a:pt x="1761" y="6298"/>
                </a:lnTo>
                <a:lnTo>
                  <a:pt x="1791" y="6303"/>
                </a:lnTo>
                <a:lnTo>
                  <a:pt x="1821" y="6309"/>
                </a:lnTo>
                <a:lnTo>
                  <a:pt x="1850" y="6315"/>
                </a:lnTo>
                <a:lnTo>
                  <a:pt x="1879" y="6323"/>
                </a:lnTo>
                <a:lnTo>
                  <a:pt x="1906" y="6330"/>
                </a:lnTo>
                <a:lnTo>
                  <a:pt x="1934" y="6339"/>
                </a:lnTo>
                <a:lnTo>
                  <a:pt x="1959" y="6348"/>
                </a:lnTo>
                <a:lnTo>
                  <a:pt x="1985" y="6359"/>
                </a:lnTo>
                <a:lnTo>
                  <a:pt x="2035" y="6382"/>
                </a:lnTo>
                <a:lnTo>
                  <a:pt x="2082" y="6408"/>
                </a:lnTo>
                <a:lnTo>
                  <a:pt x="2129" y="6436"/>
                </a:lnTo>
                <a:lnTo>
                  <a:pt x="2177" y="6467"/>
                </a:lnTo>
                <a:lnTo>
                  <a:pt x="2224" y="6499"/>
                </a:lnTo>
                <a:lnTo>
                  <a:pt x="2271" y="6533"/>
                </a:lnTo>
                <a:lnTo>
                  <a:pt x="2318" y="6570"/>
                </a:lnTo>
                <a:lnTo>
                  <a:pt x="2418" y="6646"/>
                </a:lnTo>
                <a:lnTo>
                  <a:pt x="2473" y="6687"/>
                </a:lnTo>
                <a:lnTo>
                  <a:pt x="2529" y="6728"/>
                </a:lnTo>
                <a:lnTo>
                  <a:pt x="2589" y="6769"/>
                </a:lnTo>
                <a:lnTo>
                  <a:pt x="2653" y="6811"/>
                </a:lnTo>
                <a:lnTo>
                  <a:pt x="2721" y="6854"/>
                </a:lnTo>
                <a:lnTo>
                  <a:pt x="2794" y="6898"/>
                </a:lnTo>
                <a:lnTo>
                  <a:pt x="2873" y="6940"/>
                </a:lnTo>
                <a:lnTo>
                  <a:pt x="2958" y="6983"/>
                </a:lnTo>
                <a:lnTo>
                  <a:pt x="3049" y="7025"/>
                </a:lnTo>
                <a:lnTo>
                  <a:pt x="3146" y="7068"/>
                </a:lnTo>
                <a:lnTo>
                  <a:pt x="3200" y="7087"/>
                </a:lnTo>
                <a:lnTo>
                  <a:pt x="3253" y="7109"/>
                </a:lnTo>
                <a:lnTo>
                  <a:pt x="3309" y="7128"/>
                </a:lnTo>
                <a:lnTo>
                  <a:pt x="3366" y="7148"/>
                </a:lnTo>
                <a:lnTo>
                  <a:pt x="3426" y="7168"/>
                </a:lnTo>
                <a:lnTo>
                  <a:pt x="3488" y="7188"/>
                </a:lnTo>
                <a:lnTo>
                  <a:pt x="3552" y="7206"/>
                </a:lnTo>
                <a:lnTo>
                  <a:pt x="3618" y="7224"/>
                </a:lnTo>
                <a:lnTo>
                  <a:pt x="3687" y="7242"/>
                </a:lnTo>
                <a:lnTo>
                  <a:pt x="3758" y="7260"/>
                </a:lnTo>
                <a:lnTo>
                  <a:pt x="3832" y="7277"/>
                </a:lnTo>
                <a:lnTo>
                  <a:pt x="3908" y="7295"/>
                </a:lnTo>
                <a:lnTo>
                  <a:pt x="3908" y="7295"/>
                </a:lnTo>
                <a:lnTo>
                  <a:pt x="3986" y="7311"/>
                </a:lnTo>
                <a:lnTo>
                  <a:pt x="4062" y="7324"/>
                </a:lnTo>
                <a:lnTo>
                  <a:pt x="4138" y="7336"/>
                </a:lnTo>
                <a:lnTo>
                  <a:pt x="4212" y="7348"/>
                </a:lnTo>
                <a:lnTo>
                  <a:pt x="4285" y="7358"/>
                </a:lnTo>
                <a:lnTo>
                  <a:pt x="4356" y="7365"/>
                </a:lnTo>
                <a:lnTo>
                  <a:pt x="4427" y="7371"/>
                </a:lnTo>
                <a:lnTo>
                  <a:pt x="4499" y="7376"/>
                </a:lnTo>
                <a:lnTo>
                  <a:pt x="4569" y="7379"/>
                </a:lnTo>
                <a:lnTo>
                  <a:pt x="4637" y="7380"/>
                </a:lnTo>
                <a:lnTo>
                  <a:pt x="4705" y="7380"/>
                </a:lnTo>
                <a:lnTo>
                  <a:pt x="4772" y="7379"/>
                </a:lnTo>
                <a:lnTo>
                  <a:pt x="4837" y="7376"/>
                </a:lnTo>
                <a:lnTo>
                  <a:pt x="4903" y="7373"/>
                </a:lnTo>
                <a:lnTo>
                  <a:pt x="4966" y="7367"/>
                </a:lnTo>
                <a:lnTo>
                  <a:pt x="5030" y="7359"/>
                </a:lnTo>
                <a:lnTo>
                  <a:pt x="5092" y="7352"/>
                </a:lnTo>
                <a:lnTo>
                  <a:pt x="5154" y="7342"/>
                </a:lnTo>
                <a:lnTo>
                  <a:pt x="5215" y="7332"/>
                </a:lnTo>
                <a:lnTo>
                  <a:pt x="5276" y="7320"/>
                </a:lnTo>
                <a:lnTo>
                  <a:pt x="5335" y="7306"/>
                </a:lnTo>
                <a:lnTo>
                  <a:pt x="5393" y="7291"/>
                </a:lnTo>
                <a:lnTo>
                  <a:pt x="5450" y="7276"/>
                </a:lnTo>
                <a:lnTo>
                  <a:pt x="5508" y="7259"/>
                </a:lnTo>
                <a:lnTo>
                  <a:pt x="5564" y="7241"/>
                </a:lnTo>
                <a:lnTo>
                  <a:pt x="5619" y="7221"/>
                </a:lnTo>
                <a:lnTo>
                  <a:pt x="5674" y="7200"/>
                </a:lnTo>
                <a:lnTo>
                  <a:pt x="5727" y="7178"/>
                </a:lnTo>
                <a:lnTo>
                  <a:pt x="5780" y="7156"/>
                </a:lnTo>
                <a:lnTo>
                  <a:pt x="5833" y="7133"/>
                </a:lnTo>
                <a:lnTo>
                  <a:pt x="5885" y="7109"/>
                </a:lnTo>
                <a:lnTo>
                  <a:pt x="5935" y="7083"/>
                </a:lnTo>
                <a:lnTo>
                  <a:pt x="5985" y="7056"/>
                </a:lnTo>
                <a:lnTo>
                  <a:pt x="6035" y="7028"/>
                </a:lnTo>
                <a:lnTo>
                  <a:pt x="6083" y="6999"/>
                </a:lnTo>
                <a:lnTo>
                  <a:pt x="6132" y="6971"/>
                </a:lnTo>
                <a:lnTo>
                  <a:pt x="6179" y="6939"/>
                </a:lnTo>
                <a:lnTo>
                  <a:pt x="6225" y="6908"/>
                </a:lnTo>
                <a:lnTo>
                  <a:pt x="6272" y="6876"/>
                </a:lnTo>
                <a:lnTo>
                  <a:pt x="6317" y="6843"/>
                </a:lnTo>
                <a:lnTo>
                  <a:pt x="6361" y="6810"/>
                </a:lnTo>
                <a:lnTo>
                  <a:pt x="6405" y="6775"/>
                </a:lnTo>
                <a:lnTo>
                  <a:pt x="6449" y="6740"/>
                </a:lnTo>
                <a:lnTo>
                  <a:pt x="6492" y="6703"/>
                </a:lnTo>
                <a:lnTo>
                  <a:pt x="6533" y="6666"/>
                </a:lnTo>
                <a:lnTo>
                  <a:pt x="6575" y="6629"/>
                </a:lnTo>
                <a:lnTo>
                  <a:pt x="6656" y="6552"/>
                </a:lnTo>
                <a:lnTo>
                  <a:pt x="6735" y="6471"/>
                </a:lnTo>
                <a:lnTo>
                  <a:pt x="6812" y="6389"/>
                </a:lnTo>
                <a:lnTo>
                  <a:pt x="6886" y="6306"/>
                </a:lnTo>
                <a:lnTo>
                  <a:pt x="6958" y="6219"/>
                </a:lnTo>
                <a:lnTo>
                  <a:pt x="7029" y="6131"/>
                </a:lnTo>
                <a:lnTo>
                  <a:pt x="7097" y="6040"/>
                </a:lnTo>
                <a:lnTo>
                  <a:pt x="7163" y="5949"/>
                </a:lnTo>
                <a:lnTo>
                  <a:pt x="7228" y="5857"/>
                </a:lnTo>
                <a:lnTo>
                  <a:pt x="7228" y="5857"/>
                </a:lnTo>
                <a:lnTo>
                  <a:pt x="7258" y="5810"/>
                </a:lnTo>
                <a:lnTo>
                  <a:pt x="7289" y="5761"/>
                </a:lnTo>
                <a:lnTo>
                  <a:pt x="7319" y="5711"/>
                </a:lnTo>
                <a:lnTo>
                  <a:pt x="7346" y="5659"/>
                </a:lnTo>
                <a:lnTo>
                  <a:pt x="7374" y="5608"/>
                </a:lnTo>
                <a:lnTo>
                  <a:pt x="7401" y="5555"/>
                </a:lnTo>
                <a:lnTo>
                  <a:pt x="7425" y="5501"/>
                </a:lnTo>
                <a:lnTo>
                  <a:pt x="7451" y="5447"/>
                </a:lnTo>
                <a:lnTo>
                  <a:pt x="7474" y="5392"/>
                </a:lnTo>
                <a:lnTo>
                  <a:pt x="7496" y="5336"/>
                </a:lnTo>
                <a:lnTo>
                  <a:pt x="7518" y="5278"/>
                </a:lnTo>
                <a:lnTo>
                  <a:pt x="7539" y="5221"/>
                </a:lnTo>
                <a:lnTo>
                  <a:pt x="7559" y="5163"/>
                </a:lnTo>
                <a:lnTo>
                  <a:pt x="7577" y="5104"/>
                </a:lnTo>
                <a:lnTo>
                  <a:pt x="7595" y="5045"/>
                </a:lnTo>
                <a:lnTo>
                  <a:pt x="7612" y="4984"/>
                </a:lnTo>
                <a:lnTo>
                  <a:pt x="7629" y="4923"/>
                </a:lnTo>
                <a:lnTo>
                  <a:pt x="7642" y="4863"/>
                </a:lnTo>
                <a:lnTo>
                  <a:pt x="7657" y="4802"/>
                </a:lnTo>
                <a:lnTo>
                  <a:pt x="7669" y="4740"/>
                </a:lnTo>
                <a:lnTo>
                  <a:pt x="7682" y="4677"/>
                </a:lnTo>
                <a:lnTo>
                  <a:pt x="7694" y="4615"/>
                </a:lnTo>
                <a:lnTo>
                  <a:pt x="7703" y="4553"/>
                </a:lnTo>
                <a:lnTo>
                  <a:pt x="7714" y="4491"/>
                </a:lnTo>
                <a:lnTo>
                  <a:pt x="7721" y="4427"/>
                </a:lnTo>
                <a:lnTo>
                  <a:pt x="7729" y="4365"/>
                </a:lnTo>
                <a:lnTo>
                  <a:pt x="7735" y="4303"/>
                </a:lnTo>
                <a:lnTo>
                  <a:pt x="7741" y="4239"/>
                </a:lnTo>
                <a:lnTo>
                  <a:pt x="7750" y="4113"/>
                </a:lnTo>
                <a:lnTo>
                  <a:pt x="7754" y="3988"/>
                </a:lnTo>
                <a:lnTo>
                  <a:pt x="7756" y="3864"/>
                </a:lnTo>
                <a:lnTo>
                  <a:pt x="7754" y="3739"/>
                </a:lnTo>
                <a:lnTo>
                  <a:pt x="7748" y="3618"/>
                </a:lnTo>
                <a:lnTo>
                  <a:pt x="7744" y="3557"/>
                </a:lnTo>
                <a:lnTo>
                  <a:pt x="7739" y="3498"/>
                </a:lnTo>
                <a:lnTo>
                  <a:pt x="7733" y="3439"/>
                </a:lnTo>
                <a:lnTo>
                  <a:pt x="7726" y="3380"/>
                </a:lnTo>
                <a:lnTo>
                  <a:pt x="7718" y="3322"/>
                </a:lnTo>
                <a:lnTo>
                  <a:pt x="7709" y="3266"/>
                </a:lnTo>
                <a:lnTo>
                  <a:pt x="7700" y="3208"/>
                </a:lnTo>
                <a:lnTo>
                  <a:pt x="7689" y="3154"/>
                </a:lnTo>
                <a:lnTo>
                  <a:pt x="7679" y="3098"/>
                </a:lnTo>
                <a:lnTo>
                  <a:pt x="7666" y="3044"/>
                </a:lnTo>
                <a:lnTo>
                  <a:pt x="7653" y="2991"/>
                </a:lnTo>
                <a:lnTo>
                  <a:pt x="7639" y="2938"/>
                </a:lnTo>
                <a:lnTo>
                  <a:pt x="7624" y="2887"/>
                </a:lnTo>
                <a:lnTo>
                  <a:pt x="7609" y="2836"/>
                </a:lnTo>
                <a:lnTo>
                  <a:pt x="7592" y="2788"/>
                </a:lnTo>
                <a:lnTo>
                  <a:pt x="7575" y="2739"/>
                </a:lnTo>
                <a:lnTo>
                  <a:pt x="7557" y="2692"/>
                </a:lnTo>
                <a:lnTo>
                  <a:pt x="7539" y="2647"/>
                </a:lnTo>
                <a:lnTo>
                  <a:pt x="7519" y="2603"/>
                </a:lnTo>
                <a:lnTo>
                  <a:pt x="7498" y="2560"/>
                </a:lnTo>
                <a:lnTo>
                  <a:pt x="7477" y="2518"/>
                </a:lnTo>
                <a:lnTo>
                  <a:pt x="7454" y="2477"/>
                </a:lnTo>
                <a:lnTo>
                  <a:pt x="7431" y="2439"/>
                </a:lnTo>
                <a:lnTo>
                  <a:pt x="7407" y="2401"/>
                </a:lnTo>
                <a:lnTo>
                  <a:pt x="7383" y="2365"/>
                </a:lnTo>
                <a:lnTo>
                  <a:pt x="7357" y="2331"/>
                </a:lnTo>
                <a:lnTo>
                  <a:pt x="7357" y="2331"/>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46" name="任意多边形 45"/>
          <p:cNvSpPr/>
          <p:nvPr/>
        </p:nvSpPr>
        <p:spPr bwMode="auto">
          <a:xfrm>
            <a:off x="10205515" y="4170253"/>
            <a:ext cx="266602" cy="303242"/>
          </a:xfrm>
          <a:custGeom>
            <a:avLst/>
            <a:gdLst>
              <a:gd name="connsiteX0" fmla="*/ 1671207 w 6029325"/>
              <a:gd name="connsiteY0" fmla="*/ 3714750 h 6858001"/>
              <a:gd name="connsiteX1" fmla="*/ 1694124 w 6029325"/>
              <a:gd name="connsiteY1" fmla="*/ 3724283 h 6858001"/>
              <a:gd name="connsiteX2" fmla="*/ 1715460 w 6029325"/>
              <a:gd name="connsiteY2" fmla="*/ 3733817 h 6858001"/>
              <a:gd name="connsiteX3" fmla="*/ 1735215 w 6029325"/>
              <a:gd name="connsiteY3" fmla="*/ 3745733 h 6858001"/>
              <a:gd name="connsiteX4" fmla="*/ 1754180 w 6029325"/>
              <a:gd name="connsiteY4" fmla="*/ 3757650 h 6858001"/>
              <a:gd name="connsiteX5" fmla="*/ 1772356 w 6029325"/>
              <a:gd name="connsiteY5" fmla="*/ 3770361 h 6858001"/>
              <a:gd name="connsiteX6" fmla="*/ 1788950 w 6029325"/>
              <a:gd name="connsiteY6" fmla="*/ 3783072 h 6858001"/>
              <a:gd name="connsiteX7" fmla="*/ 1805545 w 6029325"/>
              <a:gd name="connsiteY7" fmla="*/ 3796577 h 6858001"/>
              <a:gd name="connsiteX8" fmla="*/ 1820559 w 6029325"/>
              <a:gd name="connsiteY8" fmla="*/ 3810083 h 6858001"/>
              <a:gd name="connsiteX9" fmla="*/ 1833993 w 6029325"/>
              <a:gd name="connsiteY9" fmla="*/ 3825177 h 6858001"/>
              <a:gd name="connsiteX10" fmla="*/ 1846636 w 6029325"/>
              <a:gd name="connsiteY10" fmla="*/ 3841066 h 6858001"/>
              <a:gd name="connsiteX11" fmla="*/ 1859280 w 6029325"/>
              <a:gd name="connsiteY11" fmla="*/ 3856160 h 6858001"/>
              <a:gd name="connsiteX12" fmla="*/ 1869553 w 6029325"/>
              <a:gd name="connsiteY12" fmla="*/ 3872049 h 6858001"/>
              <a:gd name="connsiteX13" fmla="*/ 1879826 w 6029325"/>
              <a:gd name="connsiteY13" fmla="*/ 3888732 h 6858001"/>
              <a:gd name="connsiteX14" fmla="*/ 1888518 w 6029325"/>
              <a:gd name="connsiteY14" fmla="*/ 3906210 h 6858001"/>
              <a:gd name="connsiteX15" fmla="*/ 1896420 w 6029325"/>
              <a:gd name="connsiteY15" fmla="*/ 3922893 h 6858001"/>
              <a:gd name="connsiteX16" fmla="*/ 1903532 w 6029325"/>
              <a:gd name="connsiteY16" fmla="*/ 3940370 h 6858001"/>
              <a:gd name="connsiteX17" fmla="*/ 1909854 w 6029325"/>
              <a:gd name="connsiteY17" fmla="*/ 3957848 h 6858001"/>
              <a:gd name="connsiteX18" fmla="*/ 1915386 w 6029325"/>
              <a:gd name="connsiteY18" fmla="*/ 3975326 h 6858001"/>
              <a:gd name="connsiteX19" fmla="*/ 1920127 w 6029325"/>
              <a:gd name="connsiteY19" fmla="*/ 3993598 h 6858001"/>
              <a:gd name="connsiteX20" fmla="*/ 1923288 w 6029325"/>
              <a:gd name="connsiteY20" fmla="*/ 4011870 h 6858001"/>
              <a:gd name="connsiteX21" fmla="*/ 1926449 w 6029325"/>
              <a:gd name="connsiteY21" fmla="*/ 4030142 h 6858001"/>
              <a:gd name="connsiteX22" fmla="*/ 1928029 w 6029325"/>
              <a:gd name="connsiteY22" fmla="*/ 4048414 h 6858001"/>
              <a:gd name="connsiteX23" fmla="*/ 1930400 w 6029325"/>
              <a:gd name="connsiteY23" fmla="*/ 4066686 h 6858001"/>
              <a:gd name="connsiteX24" fmla="*/ 1930400 w 6029325"/>
              <a:gd name="connsiteY24" fmla="*/ 4084958 h 6858001"/>
              <a:gd name="connsiteX25" fmla="*/ 1930400 w 6029325"/>
              <a:gd name="connsiteY25" fmla="*/ 4102436 h 6858001"/>
              <a:gd name="connsiteX26" fmla="*/ 1928820 w 6029325"/>
              <a:gd name="connsiteY26" fmla="*/ 4121502 h 6858001"/>
              <a:gd name="connsiteX27" fmla="*/ 1927239 w 6029325"/>
              <a:gd name="connsiteY27" fmla="*/ 4138980 h 6858001"/>
              <a:gd name="connsiteX28" fmla="*/ 1924078 w 6029325"/>
              <a:gd name="connsiteY28" fmla="*/ 4157252 h 6858001"/>
              <a:gd name="connsiteX29" fmla="*/ 1921708 w 6029325"/>
              <a:gd name="connsiteY29" fmla="*/ 4175524 h 6858001"/>
              <a:gd name="connsiteX30" fmla="*/ 1917756 w 6029325"/>
              <a:gd name="connsiteY30" fmla="*/ 4193001 h 6858001"/>
              <a:gd name="connsiteX31" fmla="*/ 1913015 w 6029325"/>
              <a:gd name="connsiteY31" fmla="*/ 4209685 h 6858001"/>
              <a:gd name="connsiteX32" fmla="*/ 1907484 w 6029325"/>
              <a:gd name="connsiteY32" fmla="*/ 4227162 h 6858001"/>
              <a:gd name="connsiteX33" fmla="*/ 1901952 w 6029325"/>
              <a:gd name="connsiteY33" fmla="*/ 4243845 h 6858001"/>
              <a:gd name="connsiteX34" fmla="*/ 1897211 w 6029325"/>
              <a:gd name="connsiteY34" fmla="*/ 4261323 h 6858001"/>
              <a:gd name="connsiteX35" fmla="*/ 1893260 w 6029325"/>
              <a:gd name="connsiteY35" fmla="*/ 4278006 h 6858001"/>
              <a:gd name="connsiteX36" fmla="*/ 1890099 w 6029325"/>
              <a:gd name="connsiteY36" fmla="*/ 4295484 h 6858001"/>
              <a:gd name="connsiteX37" fmla="*/ 1885357 w 6029325"/>
              <a:gd name="connsiteY37" fmla="*/ 4330439 h 6858001"/>
              <a:gd name="connsiteX38" fmla="*/ 1882196 w 6029325"/>
              <a:gd name="connsiteY38" fmla="*/ 4366189 h 6858001"/>
              <a:gd name="connsiteX39" fmla="*/ 1880616 w 6029325"/>
              <a:gd name="connsiteY39" fmla="*/ 4400350 h 6858001"/>
              <a:gd name="connsiteX40" fmla="*/ 1881406 w 6029325"/>
              <a:gd name="connsiteY40" fmla="*/ 4433716 h 6858001"/>
              <a:gd name="connsiteX41" fmla="*/ 1882196 w 6029325"/>
              <a:gd name="connsiteY41" fmla="*/ 4465493 h 6858001"/>
              <a:gd name="connsiteX42" fmla="*/ 1885357 w 6029325"/>
              <a:gd name="connsiteY42" fmla="*/ 4495682 h 6858001"/>
              <a:gd name="connsiteX43" fmla="*/ 1888518 w 6029325"/>
              <a:gd name="connsiteY43" fmla="*/ 4524282 h 6858001"/>
              <a:gd name="connsiteX44" fmla="*/ 1890889 w 6029325"/>
              <a:gd name="connsiteY44" fmla="*/ 4550498 h 6858001"/>
              <a:gd name="connsiteX45" fmla="*/ 1898791 w 6029325"/>
              <a:gd name="connsiteY45" fmla="*/ 4593398 h 6858001"/>
              <a:gd name="connsiteX46" fmla="*/ 1905113 w 6029325"/>
              <a:gd name="connsiteY46" fmla="*/ 4621203 h 6858001"/>
              <a:gd name="connsiteX47" fmla="*/ 1907484 w 6029325"/>
              <a:gd name="connsiteY47" fmla="*/ 4632325 h 6858001"/>
              <a:gd name="connsiteX48" fmla="*/ 1896420 w 6029325"/>
              <a:gd name="connsiteY48" fmla="*/ 4618025 h 6858001"/>
              <a:gd name="connsiteX49" fmla="*/ 1884567 w 6029325"/>
              <a:gd name="connsiteY49" fmla="*/ 4603725 h 6858001"/>
              <a:gd name="connsiteX50" fmla="*/ 1872714 w 6029325"/>
              <a:gd name="connsiteY50" fmla="*/ 4587837 h 6858001"/>
              <a:gd name="connsiteX51" fmla="*/ 1862441 w 6029325"/>
              <a:gd name="connsiteY51" fmla="*/ 4570359 h 6858001"/>
              <a:gd name="connsiteX52" fmla="*/ 1850588 w 6029325"/>
              <a:gd name="connsiteY52" fmla="*/ 4550498 h 6858001"/>
              <a:gd name="connsiteX53" fmla="*/ 1840315 w 6029325"/>
              <a:gd name="connsiteY53" fmla="*/ 4529048 h 6858001"/>
              <a:gd name="connsiteX54" fmla="*/ 1830832 w 6029325"/>
              <a:gd name="connsiteY54" fmla="*/ 4506010 h 6858001"/>
              <a:gd name="connsiteX55" fmla="*/ 1821349 w 6029325"/>
              <a:gd name="connsiteY55" fmla="*/ 4478999 h 6858001"/>
              <a:gd name="connsiteX56" fmla="*/ 1813447 w 6029325"/>
              <a:gd name="connsiteY56" fmla="*/ 4451194 h 6858001"/>
              <a:gd name="connsiteX57" fmla="*/ 1806335 w 6029325"/>
              <a:gd name="connsiteY57" fmla="*/ 4419416 h 6858001"/>
              <a:gd name="connsiteX58" fmla="*/ 1801594 w 6029325"/>
              <a:gd name="connsiteY58" fmla="*/ 4385255 h 6858001"/>
              <a:gd name="connsiteX59" fmla="*/ 1797643 w 6029325"/>
              <a:gd name="connsiteY59" fmla="*/ 4347917 h 6858001"/>
              <a:gd name="connsiteX60" fmla="*/ 1796062 w 6029325"/>
              <a:gd name="connsiteY60" fmla="*/ 4308195 h 6858001"/>
              <a:gd name="connsiteX61" fmla="*/ 1796062 w 6029325"/>
              <a:gd name="connsiteY61" fmla="*/ 4265295 h 6858001"/>
              <a:gd name="connsiteX62" fmla="*/ 1797643 w 6029325"/>
              <a:gd name="connsiteY62" fmla="*/ 4218423 h 6858001"/>
              <a:gd name="connsiteX63" fmla="*/ 1801594 w 6029325"/>
              <a:gd name="connsiteY63" fmla="*/ 4168374 h 6858001"/>
              <a:gd name="connsiteX64" fmla="*/ 1803964 w 6029325"/>
              <a:gd name="connsiteY64" fmla="*/ 4142157 h 6858001"/>
              <a:gd name="connsiteX65" fmla="*/ 1803964 w 6029325"/>
              <a:gd name="connsiteY65" fmla="*/ 4118324 h 6858001"/>
              <a:gd name="connsiteX66" fmla="*/ 1802384 w 6029325"/>
              <a:gd name="connsiteY66" fmla="*/ 4096080 h 6858001"/>
              <a:gd name="connsiteX67" fmla="*/ 1800013 w 6029325"/>
              <a:gd name="connsiteY67" fmla="*/ 4074630 h 6858001"/>
              <a:gd name="connsiteX68" fmla="*/ 1796062 w 6029325"/>
              <a:gd name="connsiteY68" fmla="*/ 4053975 h 6858001"/>
              <a:gd name="connsiteX69" fmla="*/ 1791321 w 6029325"/>
              <a:gd name="connsiteY69" fmla="*/ 4034114 h 6858001"/>
              <a:gd name="connsiteX70" fmla="*/ 1784999 w 6029325"/>
              <a:gd name="connsiteY70" fmla="*/ 4016636 h 6858001"/>
              <a:gd name="connsiteX71" fmla="*/ 1778677 w 6029325"/>
              <a:gd name="connsiteY71" fmla="*/ 3999953 h 6858001"/>
              <a:gd name="connsiteX72" fmla="*/ 1769985 w 6029325"/>
              <a:gd name="connsiteY72" fmla="*/ 3984859 h 6858001"/>
              <a:gd name="connsiteX73" fmla="*/ 1762083 w 6029325"/>
              <a:gd name="connsiteY73" fmla="*/ 3969765 h 6858001"/>
              <a:gd name="connsiteX74" fmla="*/ 1751810 w 6029325"/>
              <a:gd name="connsiteY74" fmla="*/ 3956259 h 6858001"/>
              <a:gd name="connsiteX75" fmla="*/ 1742327 w 6029325"/>
              <a:gd name="connsiteY75" fmla="*/ 3944343 h 6858001"/>
              <a:gd name="connsiteX76" fmla="*/ 1732054 w 6029325"/>
              <a:gd name="connsiteY76" fmla="*/ 3932426 h 6858001"/>
              <a:gd name="connsiteX77" fmla="*/ 1720991 w 6029325"/>
              <a:gd name="connsiteY77" fmla="*/ 3922098 h 6858001"/>
              <a:gd name="connsiteX78" fmla="*/ 1709928 w 6029325"/>
              <a:gd name="connsiteY78" fmla="*/ 3911771 h 6858001"/>
              <a:gd name="connsiteX79" fmla="*/ 1698865 w 6029325"/>
              <a:gd name="connsiteY79" fmla="*/ 3903032 h 6858001"/>
              <a:gd name="connsiteX80" fmla="*/ 1687802 w 6029325"/>
              <a:gd name="connsiteY80" fmla="*/ 3895087 h 6858001"/>
              <a:gd name="connsiteX81" fmla="*/ 1675948 w 6029325"/>
              <a:gd name="connsiteY81" fmla="*/ 3887938 h 6858001"/>
              <a:gd name="connsiteX82" fmla="*/ 1653822 w 6029325"/>
              <a:gd name="connsiteY82" fmla="*/ 3875227 h 6858001"/>
              <a:gd name="connsiteX83" fmla="*/ 1633276 w 6029325"/>
              <a:gd name="connsiteY83" fmla="*/ 3866488 h 6858001"/>
              <a:gd name="connsiteX84" fmla="*/ 1614311 w 6029325"/>
              <a:gd name="connsiteY84" fmla="*/ 3858543 h 6858001"/>
              <a:gd name="connsiteX85" fmla="*/ 1598507 w 6029325"/>
              <a:gd name="connsiteY85" fmla="*/ 3853777 h 6858001"/>
              <a:gd name="connsiteX86" fmla="*/ 1585863 w 6029325"/>
              <a:gd name="connsiteY86" fmla="*/ 3850599 h 6858001"/>
              <a:gd name="connsiteX87" fmla="*/ 1574800 w 6029325"/>
              <a:gd name="connsiteY87" fmla="*/ 3847421 h 6858001"/>
              <a:gd name="connsiteX88" fmla="*/ 5144295 w 6029325"/>
              <a:gd name="connsiteY88" fmla="*/ 1684338 h 6858001"/>
              <a:gd name="connsiteX89" fmla="*/ 5132389 w 6029325"/>
              <a:gd name="connsiteY89" fmla="*/ 1687513 h 6858001"/>
              <a:gd name="connsiteX90" fmla="*/ 5121275 w 6029325"/>
              <a:gd name="connsiteY90" fmla="*/ 1692276 h 6858001"/>
              <a:gd name="connsiteX91" fmla="*/ 5111751 w 6029325"/>
              <a:gd name="connsiteY91" fmla="*/ 1699419 h 6858001"/>
              <a:gd name="connsiteX92" fmla="*/ 5107783 w 6029325"/>
              <a:gd name="connsiteY92" fmla="*/ 1703388 h 6858001"/>
              <a:gd name="connsiteX93" fmla="*/ 5103813 w 6029325"/>
              <a:gd name="connsiteY93" fmla="*/ 1708151 h 6858001"/>
              <a:gd name="connsiteX94" fmla="*/ 5099845 w 6029325"/>
              <a:gd name="connsiteY94" fmla="*/ 1712913 h 6858001"/>
              <a:gd name="connsiteX95" fmla="*/ 5097463 w 6029325"/>
              <a:gd name="connsiteY95" fmla="*/ 1717676 h 6858001"/>
              <a:gd name="connsiteX96" fmla="*/ 5089527 w 6029325"/>
              <a:gd name="connsiteY96" fmla="*/ 1734344 h 6858001"/>
              <a:gd name="connsiteX97" fmla="*/ 5076827 w 6029325"/>
              <a:gd name="connsiteY97" fmla="*/ 1763713 h 6858001"/>
              <a:gd name="connsiteX98" fmla="*/ 5060951 w 6029325"/>
              <a:gd name="connsiteY98" fmla="*/ 1804988 h 6858001"/>
              <a:gd name="connsiteX99" fmla="*/ 5052219 w 6029325"/>
              <a:gd name="connsiteY99" fmla="*/ 1828007 h 6858001"/>
              <a:gd name="connsiteX100" fmla="*/ 5044283 w 6029325"/>
              <a:gd name="connsiteY100" fmla="*/ 1853408 h 6858001"/>
              <a:gd name="connsiteX101" fmla="*/ 5036345 w 6029325"/>
              <a:gd name="connsiteY101" fmla="*/ 1881188 h 6858001"/>
              <a:gd name="connsiteX102" fmla="*/ 5029995 w 6029325"/>
              <a:gd name="connsiteY102" fmla="*/ 1908969 h 6858001"/>
              <a:gd name="connsiteX103" fmla="*/ 5024439 w 6029325"/>
              <a:gd name="connsiteY103" fmla="*/ 1937544 h 6858001"/>
              <a:gd name="connsiteX104" fmla="*/ 5020469 w 6029325"/>
              <a:gd name="connsiteY104" fmla="*/ 1966913 h 6858001"/>
              <a:gd name="connsiteX105" fmla="*/ 5018089 w 6029325"/>
              <a:gd name="connsiteY105" fmla="*/ 1996282 h 6858001"/>
              <a:gd name="connsiteX106" fmla="*/ 5018089 w 6029325"/>
              <a:gd name="connsiteY106" fmla="*/ 2025651 h 6858001"/>
              <a:gd name="connsiteX107" fmla="*/ 5018883 w 6029325"/>
              <a:gd name="connsiteY107" fmla="*/ 2039938 h 6858001"/>
              <a:gd name="connsiteX108" fmla="*/ 5020469 w 6029325"/>
              <a:gd name="connsiteY108" fmla="*/ 2055019 h 6858001"/>
              <a:gd name="connsiteX109" fmla="*/ 5022851 w 6029325"/>
              <a:gd name="connsiteY109" fmla="*/ 2068513 h 6858001"/>
              <a:gd name="connsiteX110" fmla="*/ 5026027 w 6029325"/>
              <a:gd name="connsiteY110" fmla="*/ 2082008 h 6858001"/>
              <a:gd name="connsiteX111" fmla="*/ 5029995 w 6029325"/>
              <a:gd name="connsiteY111" fmla="*/ 2096294 h 6858001"/>
              <a:gd name="connsiteX112" fmla="*/ 5033169 w 6029325"/>
              <a:gd name="connsiteY112" fmla="*/ 2109788 h 6858001"/>
              <a:gd name="connsiteX113" fmla="*/ 5042695 w 6029325"/>
              <a:gd name="connsiteY113" fmla="*/ 2134395 h 6858001"/>
              <a:gd name="connsiteX114" fmla="*/ 5053013 w 6029325"/>
              <a:gd name="connsiteY114" fmla="*/ 2156619 h 6858001"/>
              <a:gd name="connsiteX115" fmla="*/ 5064919 w 6029325"/>
              <a:gd name="connsiteY115" fmla="*/ 2175670 h 6858001"/>
              <a:gd name="connsiteX116" fmla="*/ 5076827 w 6029325"/>
              <a:gd name="connsiteY116" fmla="*/ 2194719 h 6858001"/>
              <a:gd name="connsiteX117" fmla="*/ 5089527 w 6029325"/>
              <a:gd name="connsiteY117" fmla="*/ 2211388 h 6858001"/>
              <a:gd name="connsiteX118" fmla="*/ 5112545 w 6029325"/>
              <a:gd name="connsiteY118" fmla="*/ 2241551 h 6858001"/>
              <a:gd name="connsiteX119" fmla="*/ 5132389 w 6029325"/>
              <a:gd name="connsiteY119" fmla="*/ 2266157 h 6858001"/>
              <a:gd name="connsiteX120" fmla="*/ 5140327 w 6029325"/>
              <a:gd name="connsiteY120" fmla="*/ 2275682 h 6858001"/>
              <a:gd name="connsiteX121" fmla="*/ 5145883 w 6029325"/>
              <a:gd name="connsiteY121" fmla="*/ 2285207 h 6858001"/>
              <a:gd name="connsiteX122" fmla="*/ 5150645 w 6029325"/>
              <a:gd name="connsiteY122" fmla="*/ 2295526 h 6858001"/>
              <a:gd name="connsiteX123" fmla="*/ 5154613 w 6029325"/>
              <a:gd name="connsiteY123" fmla="*/ 2305051 h 6858001"/>
              <a:gd name="connsiteX124" fmla="*/ 5156995 w 6029325"/>
              <a:gd name="connsiteY124" fmla="*/ 2316163 h 6858001"/>
              <a:gd name="connsiteX125" fmla="*/ 5156995 w 6029325"/>
              <a:gd name="connsiteY125" fmla="*/ 2326482 h 6858001"/>
              <a:gd name="connsiteX126" fmla="*/ 5156995 w 6029325"/>
              <a:gd name="connsiteY126" fmla="*/ 2333626 h 6858001"/>
              <a:gd name="connsiteX127" fmla="*/ 5154613 w 6029325"/>
              <a:gd name="connsiteY127" fmla="*/ 2339977 h 6858001"/>
              <a:gd name="connsiteX128" fmla="*/ 5153027 w 6029325"/>
              <a:gd name="connsiteY128" fmla="*/ 2347914 h 6858001"/>
              <a:gd name="connsiteX129" fmla="*/ 5149851 w 6029325"/>
              <a:gd name="connsiteY129" fmla="*/ 2355851 h 6858001"/>
              <a:gd name="connsiteX130" fmla="*/ 5141119 w 6029325"/>
              <a:gd name="connsiteY130" fmla="*/ 2373313 h 6858001"/>
              <a:gd name="connsiteX131" fmla="*/ 5130007 w 6029325"/>
              <a:gd name="connsiteY131" fmla="*/ 2390776 h 6858001"/>
              <a:gd name="connsiteX132" fmla="*/ 5116513 w 6029325"/>
              <a:gd name="connsiteY132" fmla="*/ 2408238 h 6858001"/>
              <a:gd name="connsiteX133" fmla="*/ 5103019 w 6029325"/>
              <a:gd name="connsiteY133" fmla="*/ 2427288 h 6858001"/>
              <a:gd name="connsiteX134" fmla="*/ 5073651 w 6029325"/>
              <a:gd name="connsiteY134" fmla="*/ 2464594 h 6858001"/>
              <a:gd name="connsiteX135" fmla="*/ 5040313 w 6029325"/>
              <a:gd name="connsiteY135" fmla="*/ 2504282 h 6858001"/>
              <a:gd name="connsiteX136" fmla="*/ 5024439 w 6029325"/>
              <a:gd name="connsiteY136" fmla="*/ 2524920 h 6858001"/>
              <a:gd name="connsiteX137" fmla="*/ 5010945 w 6029325"/>
              <a:gd name="connsiteY137" fmla="*/ 2545557 h 6858001"/>
              <a:gd name="connsiteX138" fmla="*/ 4997451 w 6029325"/>
              <a:gd name="connsiteY138" fmla="*/ 2566194 h 6858001"/>
              <a:gd name="connsiteX139" fmla="*/ 4985545 w 6029325"/>
              <a:gd name="connsiteY139" fmla="*/ 2587627 h 6858001"/>
              <a:gd name="connsiteX140" fmla="*/ 4976813 w 6029325"/>
              <a:gd name="connsiteY140" fmla="*/ 2609057 h 6858001"/>
              <a:gd name="connsiteX141" fmla="*/ 4972845 w 6029325"/>
              <a:gd name="connsiteY141" fmla="*/ 2620963 h 6858001"/>
              <a:gd name="connsiteX142" fmla="*/ 4969669 w 6029325"/>
              <a:gd name="connsiteY142" fmla="*/ 2631283 h 6858001"/>
              <a:gd name="connsiteX143" fmla="*/ 4966495 w 6029325"/>
              <a:gd name="connsiteY143" fmla="*/ 2647951 h 6858001"/>
              <a:gd name="connsiteX144" fmla="*/ 4964907 w 6029325"/>
              <a:gd name="connsiteY144" fmla="*/ 2664619 h 6858001"/>
              <a:gd name="connsiteX145" fmla="*/ 4966495 w 6029325"/>
              <a:gd name="connsiteY145" fmla="*/ 2681289 h 6858001"/>
              <a:gd name="connsiteX146" fmla="*/ 4968875 w 6029325"/>
              <a:gd name="connsiteY146" fmla="*/ 2697957 h 6858001"/>
              <a:gd name="connsiteX147" fmla="*/ 4972845 w 6029325"/>
              <a:gd name="connsiteY147" fmla="*/ 2714627 h 6858001"/>
              <a:gd name="connsiteX148" fmla="*/ 4979195 w 6029325"/>
              <a:gd name="connsiteY148" fmla="*/ 2730502 h 6858001"/>
              <a:gd name="connsiteX149" fmla="*/ 4985545 w 6029325"/>
              <a:gd name="connsiteY149" fmla="*/ 2745583 h 6858001"/>
              <a:gd name="connsiteX150" fmla="*/ 4993483 w 6029325"/>
              <a:gd name="connsiteY150" fmla="*/ 2760663 h 6858001"/>
              <a:gd name="connsiteX151" fmla="*/ 5002213 w 6029325"/>
              <a:gd name="connsiteY151" fmla="*/ 2775744 h 6858001"/>
              <a:gd name="connsiteX152" fmla="*/ 5011739 w 6029325"/>
              <a:gd name="connsiteY152" fmla="*/ 2790826 h 6858001"/>
              <a:gd name="connsiteX153" fmla="*/ 5022851 w 6029325"/>
              <a:gd name="connsiteY153" fmla="*/ 2805113 h 6858001"/>
              <a:gd name="connsiteX154" fmla="*/ 5033169 w 6029325"/>
              <a:gd name="connsiteY154" fmla="*/ 2819401 h 6858001"/>
              <a:gd name="connsiteX155" fmla="*/ 5056189 w 6029325"/>
              <a:gd name="connsiteY155" fmla="*/ 2846389 h 6858001"/>
              <a:gd name="connsiteX156" fmla="*/ 5078413 w 6029325"/>
              <a:gd name="connsiteY156" fmla="*/ 2871788 h 6858001"/>
              <a:gd name="connsiteX157" fmla="*/ 5103019 w 6029325"/>
              <a:gd name="connsiteY157" fmla="*/ 2901157 h 6858001"/>
              <a:gd name="connsiteX158" fmla="*/ 5114927 w 6029325"/>
              <a:gd name="connsiteY158" fmla="*/ 2915445 h 6858001"/>
              <a:gd name="connsiteX159" fmla="*/ 5123657 w 6029325"/>
              <a:gd name="connsiteY159" fmla="*/ 2927351 h 6858001"/>
              <a:gd name="connsiteX160" fmla="*/ 5107783 w 6029325"/>
              <a:gd name="connsiteY160" fmla="*/ 2950370 h 6858001"/>
              <a:gd name="connsiteX161" fmla="*/ 5089527 w 6029325"/>
              <a:gd name="connsiteY161" fmla="*/ 2974182 h 6858001"/>
              <a:gd name="connsiteX162" fmla="*/ 5066507 w 6029325"/>
              <a:gd name="connsiteY162" fmla="*/ 3003551 h 6858001"/>
              <a:gd name="connsiteX163" fmla="*/ 5043489 w 6029325"/>
              <a:gd name="connsiteY163" fmla="*/ 3036889 h 6858001"/>
              <a:gd name="connsiteX164" fmla="*/ 5031583 w 6029325"/>
              <a:gd name="connsiteY164" fmla="*/ 3054351 h 6858001"/>
              <a:gd name="connsiteX165" fmla="*/ 5020469 w 6029325"/>
              <a:gd name="connsiteY165" fmla="*/ 3073401 h 6858001"/>
              <a:gd name="connsiteX166" fmla="*/ 5009357 w 6029325"/>
              <a:gd name="connsiteY166" fmla="*/ 3091657 h 6858001"/>
              <a:gd name="connsiteX167" fmla="*/ 4999039 w 6029325"/>
              <a:gd name="connsiteY167" fmla="*/ 3111501 h 6858001"/>
              <a:gd name="connsiteX168" fmla="*/ 4989513 w 6029325"/>
              <a:gd name="connsiteY168" fmla="*/ 3132138 h 6858001"/>
              <a:gd name="connsiteX169" fmla="*/ 4981575 w 6029325"/>
              <a:gd name="connsiteY169" fmla="*/ 3153570 h 6858001"/>
              <a:gd name="connsiteX170" fmla="*/ 4975227 w 6029325"/>
              <a:gd name="connsiteY170" fmla="*/ 3175002 h 6858001"/>
              <a:gd name="connsiteX171" fmla="*/ 4968875 w 6029325"/>
              <a:gd name="connsiteY171" fmla="*/ 3196432 h 6858001"/>
              <a:gd name="connsiteX172" fmla="*/ 4964907 w 6029325"/>
              <a:gd name="connsiteY172" fmla="*/ 3219451 h 6858001"/>
              <a:gd name="connsiteX173" fmla="*/ 4963319 w 6029325"/>
              <a:gd name="connsiteY173" fmla="*/ 3242469 h 6858001"/>
              <a:gd name="connsiteX174" fmla="*/ 4964113 w 6029325"/>
              <a:gd name="connsiteY174" fmla="*/ 3265488 h 6858001"/>
              <a:gd name="connsiteX175" fmla="*/ 4966495 w 6029325"/>
              <a:gd name="connsiteY175" fmla="*/ 3290094 h 6858001"/>
              <a:gd name="connsiteX176" fmla="*/ 4968875 w 6029325"/>
              <a:gd name="connsiteY176" fmla="*/ 3305970 h 6858001"/>
              <a:gd name="connsiteX177" fmla="*/ 4972051 w 6029325"/>
              <a:gd name="connsiteY177" fmla="*/ 3320258 h 6858001"/>
              <a:gd name="connsiteX178" fmla="*/ 4979989 w 6029325"/>
              <a:gd name="connsiteY178" fmla="*/ 3349627 h 6858001"/>
              <a:gd name="connsiteX179" fmla="*/ 4988719 w 6029325"/>
              <a:gd name="connsiteY179" fmla="*/ 3377407 h 6858001"/>
              <a:gd name="connsiteX180" fmla="*/ 4998245 w 6029325"/>
              <a:gd name="connsiteY180" fmla="*/ 3403601 h 6858001"/>
              <a:gd name="connsiteX181" fmla="*/ 5010151 w 6029325"/>
              <a:gd name="connsiteY181" fmla="*/ 3429001 h 6858001"/>
              <a:gd name="connsiteX182" fmla="*/ 5022057 w 6029325"/>
              <a:gd name="connsiteY182" fmla="*/ 3452019 h 6858001"/>
              <a:gd name="connsiteX183" fmla="*/ 5045869 w 6029325"/>
              <a:gd name="connsiteY183" fmla="*/ 3498057 h 6858001"/>
              <a:gd name="connsiteX184" fmla="*/ 5065713 w 6029325"/>
              <a:gd name="connsiteY184" fmla="*/ 3535363 h 6858001"/>
              <a:gd name="connsiteX185" fmla="*/ 5074445 w 6029325"/>
              <a:gd name="connsiteY185" fmla="*/ 3552826 h 6858001"/>
              <a:gd name="connsiteX186" fmla="*/ 5081589 w 6029325"/>
              <a:gd name="connsiteY186" fmla="*/ 3569494 h 6858001"/>
              <a:gd name="connsiteX187" fmla="*/ 5087145 w 6029325"/>
              <a:gd name="connsiteY187" fmla="*/ 3585369 h 6858001"/>
              <a:gd name="connsiteX188" fmla="*/ 5091113 w 6029325"/>
              <a:gd name="connsiteY188" fmla="*/ 3599657 h 6858001"/>
              <a:gd name="connsiteX189" fmla="*/ 5093495 w 6029325"/>
              <a:gd name="connsiteY189" fmla="*/ 3613151 h 6858001"/>
              <a:gd name="connsiteX190" fmla="*/ 5091907 w 6029325"/>
              <a:gd name="connsiteY190" fmla="*/ 3620294 h 6858001"/>
              <a:gd name="connsiteX191" fmla="*/ 5091907 w 6029325"/>
              <a:gd name="connsiteY191" fmla="*/ 3627438 h 6858001"/>
              <a:gd name="connsiteX192" fmla="*/ 5089527 w 6029325"/>
              <a:gd name="connsiteY192" fmla="*/ 3637757 h 6858001"/>
              <a:gd name="connsiteX193" fmla="*/ 5085557 w 6029325"/>
              <a:gd name="connsiteY193" fmla="*/ 3649663 h 6858001"/>
              <a:gd name="connsiteX194" fmla="*/ 5076827 w 6029325"/>
              <a:gd name="connsiteY194" fmla="*/ 3675063 h 6858001"/>
              <a:gd name="connsiteX195" fmla="*/ 5064127 w 6029325"/>
              <a:gd name="connsiteY195" fmla="*/ 3703638 h 6858001"/>
              <a:gd name="connsiteX196" fmla="*/ 5051427 w 6029325"/>
              <a:gd name="connsiteY196" fmla="*/ 3733801 h 6858001"/>
              <a:gd name="connsiteX197" fmla="*/ 5035551 w 6029325"/>
              <a:gd name="connsiteY197" fmla="*/ 3767932 h 6858001"/>
              <a:gd name="connsiteX198" fmla="*/ 5019675 w 6029325"/>
              <a:gd name="connsiteY198" fmla="*/ 3804444 h 6858001"/>
              <a:gd name="connsiteX199" fmla="*/ 5004595 w 6029325"/>
              <a:gd name="connsiteY199" fmla="*/ 3843338 h 6858001"/>
              <a:gd name="connsiteX200" fmla="*/ 4997451 w 6029325"/>
              <a:gd name="connsiteY200" fmla="*/ 3862388 h 6858001"/>
              <a:gd name="connsiteX201" fmla="*/ 4990307 w 6029325"/>
              <a:gd name="connsiteY201" fmla="*/ 3883819 h 6858001"/>
              <a:gd name="connsiteX202" fmla="*/ 4984751 w 6029325"/>
              <a:gd name="connsiteY202" fmla="*/ 3906044 h 6858001"/>
              <a:gd name="connsiteX203" fmla="*/ 4979195 w 6029325"/>
              <a:gd name="connsiteY203" fmla="*/ 3927476 h 6858001"/>
              <a:gd name="connsiteX204" fmla="*/ 4973639 w 6029325"/>
              <a:gd name="connsiteY204" fmla="*/ 3950494 h 6858001"/>
              <a:gd name="connsiteX205" fmla="*/ 4969669 w 6029325"/>
              <a:gd name="connsiteY205" fmla="*/ 3974307 h 6858001"/>
              <a:gd name="connsiteX206" fmla="*/ 4967289 w 6029325"/>
              <a:gd name="connsiteY206" fmla="*/ 3997326 h 6858001"/>
              <a:gd name="connsiteX207" fmla="*/ 4964113 w 6029325"/>
              <a:gd name="connsiteY207" fmla="*/ 4022726 h 6858001"/>
              <a:gd name="connsiteX208" fmla="*/ 4963319 w 6029325"/>
              <a:gd name="connsiteY208" fmla="*/ 4048126 h 6858001"/>
              <a:gd name="connsiteX209" fmla="*/ 4963319 w 6029325"/>
              <a:gd name="connsiteY209" fmla="*/ 4075113 h 6858001"/>
              <a:gd name="connsiteX210" fmla="*/ 4964113 w 6029325"/>
              <a:gd name="connsiteY210" fmla="*/ 4110832 h 6858001"/>
              <a:gd name="connsiteX211" fmla="*/ 4966495 w 6029325"/>
              <a:gd name="connsiteY211" fmla="*/ 4143376 h 6858001"/>
              <a:gd name="connsiteX212" fmla="*/ 4971257 w 6029325"/>
              <a:gd name="connsiteY212" fmla="*/ 4195763 h 6858001"/>
              <a:gd name="connsiteX213" fmla="*/ 4973639 w 6029325"/>
              <a:gd name="connsiteY213" fmla="*/ 4229894 h 6858001"/>
              <a:gd name="connsiteX214" fmla="*/ 4973639 w 6029325"/>
              <a:gd name="connsiteY214" fmla="*/ 4244182 h 6858001"/>
              <a:gd name="connsiteX215" fmla="*/ 4973639 w 6029325"/>
              <a:gd name="connsiteY215" fmla="*/ 4251326 h 6858001"/>
              <a:gd name="connsiteX216" fmla="*/ 4971257 w 6029325"/>
              <a:gd name="connsiteY216" fmla="*/ 4254501 h 6858001"/>
              <a:gd name="connsiteX217" fmla="*/ 4964113 w 6029325"/>
              <a:gd name="connsiteY217" fmla="*/ 4260057 h 6858001"/>
              <a:gd name="connsiteX218" fmla="*/ 4950619 w 6029325"/>
              <a:gd name="connsiteY218" fmla="*/ 4269582 h 6858001"/>
              <a:gd name="connsiteX219" fmla="*/ 4928395 w 6029325"/>
              <a:gd name="connsiteY219" fmla="*/ 4282282 h 6858001"/>
              <a:gd name="connsiteX220" fmla="*/ 4883151 w 6029325"/>
              <a:gd name="connsiteY220" fmla="*/ 4305301 h 6858001"/>
              <a:gd name="connsiteX221" fmla="*/ 4829175 w 6029325"/>
              <a:gd name="connsiteY221" fmla="*/ 4331494 h 6858001"/>
              <a:gd name="connsiteX222" fmla="*/ 4780757 w 6029325"/>
              <a:gd name="connsiteY222" fmla="*/ 4356101 h 6858001"/>
              <a:gd name="connsiteX223" fmla="*/ 4729957 w 6029325"/>
              <a:gd name="connsiteY223" fmla="*/ 4381501 h 6858001"/>
              <a:gd name="connsiteX224" fmla="*/ 4677569 w 6029325"/>
              <a:gd name="connsiteY224" fmla="*/ 4409282 h 6858001"/>
              <a:gd name="connsiteX225" fmla="*/ 4625975 w 6029325"/>
              <a:gd name="connsiteY225" fmla="*/ 4437063 h 6858001"/>
              <a:gd name="connsiteX226" fmla="*/ 4600575 w 6029325"/>
              <a:gd name="connsiteY226" fmla="*/ 4452144 h 6858001"/>
              <a:gd name="connsiteX227" fmla="*/ 4575969 w 6029325"/>
              <a:gd name="connsiteY227" fmla="*/ 4467226 h 6858001"/>
              <a:gd name="connsiteX228" fmla="*/ 4552157 w 6029325"/>
              <a:gd name="connsiteY228" fmla="*/ 4483101 h 6858001"/>
              <a:gd name="connsiteX229" fmla="*/ 4528345 w 6029325"/>
              <a:gd name="connsiteY229" fmla="*/ 4498976 h 6858001"/>
              <a:gd name="connsiteX230" fmla="*/ 4506119 w 6029325"/>
              <a:gd name="connsiteY230" fmla="*/ 4515644 h 6858001"/>
              <a:gd name="connsiteX231" fmla="*/ 4484689 w 6029325"/>
              <a:gd name="connsiteY231" fmla="*/ 4532313 h 6858001"/>
              <a:gd name="connsiteX232" fmla="*/ 4464051 w 6029325"/>
              <a:gd name="connsiteY232" fmla="*/ 4549776 h 6858001"/>
              <a:gd name="connsiteX233" fmla="*/ 4444207 w 6029325"/>
              <a:gd name="connsiteY233" fmla="*/ 4567238 h 6858001"/>
              <a:gd name="connsiteX234" fmla="*/ 4425951 w 6029325"/>
              <a:gd name="connsiteY234" fmla="*/ 4583907 h 6858001"/>
              <a:gd name="connsiteX235" fmla="*/ 4408489 w 6029325"/>
              <a:gd name="connsiteY235" fmla="*/ 4597401 h 6858001"/>
              <a:gd name="connsiteX236" fmla="*/ 4389439 w 6029325"/>
              <a:gd name="connsiteY236" fmla="*/ 4609307 h 6858001"/>
              <a:gd name="connsiteX237" fmla="*/ 4370389 w 6029325"/>
              <a:gd name="connsiteY237" fmla="*/ 4618038 h 6858001"/>
              <a:gd name="connsiteX238" fmla="*/ 4351339 w 6029325"/>
              <a:gd name="connsiteY238" fmla="*/ 4625976 h 6858001"/>
              <a:gd name="connsiteX239" fmla="*/ 4330701 w 6029325"/>
              <a:gd name="connsiteY239" fmla="*/ 4631532 h 6858001"/>
              <a:gd name="connsiteX240" fmla="*/ 4311651 w 6029325"/>
              <a:gd name="connsiteY240" fmla="*/ 4634707 h 6858001"/>
              <a:gd name="connsiteX241" fmla="*/ 4290219 w 6029325"/>
              <a:gd name="connsiteY241" fmla="*/ 4636294 h 6858001"/>
              <a:gd name="connsiteX242" fmla="*/ 4267201 w 6029325"/>
              <a:gd name="connsiteY242" fmla="*/ 4636294 h 6858001"/>
              <a:gd name="connsiteX243" fmla="*/ 4244975 w 6029325"/>
              <a:gd name="connsiteY243" fmla="*/ 4635501 h 6858001"/>
              <a:gd name="connsiteX244" fmla="*/ 4221163 w 6029325"/>
              <a:gd name="connsiteY244" fmla="*/ 4633119 h 6858001"/>
              <a:gd name="connsiteX245" fmla="*/ 4195763 w 6029325"/>
              <a:gd name="connsiteY245" fmla="*/ 4629151 h 6858001"/>
              <a:gd name="connsiteX246" fmla="*/ 4170363 w 6029325"/>
              <a:gd name="connsiteY246" fmla="*/ 4622801 h 6858001"/>
              <a:gd name="connsiteX247" fmla="*/ 4143375 w 6029325"/>
              <a:gd name="connsiteY247" fmla="*/ 4616451 h 6858001"/>
              <a:gd name="connsiteX248" fmla="*/ 4114801 w 6029325"/>
              <a:gd name="connsiteY248" fmla="*/ 4608513 h 6858001"/>
              <a:gd name="connsiteX249" fmla="*/ 4085431 w 6029325"/>
              <a:gd name="connsiteY249" fmla="*/ 4599782 h 6858001"/>
              <a:gd name="connsiteX250" fmla="*/ 4058445 w 6029325"/>
              <a:gd name="connsiteY250" fmla="*/ 4591844 h 6858001"/>
              <a:gd name="connsiteX251" fmla="*/ 4030663 w 6029325"/>
              <a:gd name="connsiteY251" fmla="*/ 4585494 h 6858001"/>
              <a:gd name="connsiteX252" fmla="*/ 4002883 w 6029325"/>
              <a:gd name="connsiteY252" fmla="*/ 4580732 h 6858001"/>
              <a:gd name="connsiteX253" fmla="*/ 3974307 w 6029325"/>
              <a:gd name="connsiteY253" fmla="*/ 4576763 h 6858001"/>
              <a:gd name="connsiteX254" fmla="*/ 3944939 w 6029325"/>
              <a:gd name="connsiteY254" fmla="*/ 4575176 h 6858001"/>
              <a:gd name="connsiteX255" fmla="*/ 3914775 w 6029325"/>
              <a:gd name="connsiteY255" fmla="*/ 4574382 h 6858001"/>
              <a:gd name="connsiteX256" fmla="*/ 3884613 w 6029325"/>
              <a:gd name="connsiteY256" fmla="*/ 4575176 h 6858001"/>
              <a:gd name="connsiteX257" fmla="*/ 3852863 w 6029325"/>
              <a:gd name="connsiteY257" fmla="*/ 4576763 h 6858001"/>
              <a:gd name="connsiteX258" fmla="*/ 3821907 w 6029325"/>
              <a:gd name="connsiteY258" fmla="*/ 4579938 h 6858001"/>
              <a:gd name="connsiteX259" fmla="*/ 3789363 w 6029325"/>
              <a:gd name="connsiteY259" fmla="*/ 4584701 h 6858001"/>
              <a:gd name="connsiteX260" fmla="*/ 3756025 w 6029325"/>
              <a:gd name="connsiteY260" fmla="*/ 4591051 h 6858001"/>
              <a:gd name="connsiteX261" fmla="*/ 3723481 w 6029325"/>
              <a:gd name="connsiteY261" fmla="*/ 4597401 h 6858001"/>
              <a:gd name="connsiteX262" fmla="*/ 3690145 w 6029325"/>
              <a:gd name="connsiteY262" fmla="*/ 4606132 h 6858001"/>
              <a:gd name="connsiteX263" fmla="*/ 3654425 w 6029325"/>
              <a:gd name="connsiteY263" fmla="*/ 4617244 h 6858001"/>
              <a:gd name="connsiteX264" fmla="*/ 3620295 w 6029325"/>
              <a:gd name="connsiteY264" fmla="*/ 4627563 h 6858001"/>
              <a:gd name="connsiteX265" fmla="*/ 3584575 w 6029325"/>
              <a:gd name="connsiteY265" fmla="*/ 4641851 h 6858001"/>
              <a:gd name="connsiteX266" fmla="*/ 3579813 w 6029325"/>
              <a:gd name="connsiteY266" fmla="*/ 4642644 h 6858001"/>
              <a:gd name="connsiteX267" fmla="*/ 3573463 w 6029325"/>
              <a:gd name="connsiteY267" fmla="*/ 4643438 h 6858001"/>
              <a:gd name="connsiteX268" fmla="*/ 3567113 w 6029325"/>
              <a:gd name="connsiteY268" fmla="*/ 4643438 h 6858001"/>
              <a:gd name="connsiteX269" fmla="*/ 3559969 w 6029325"/>
              <a:gd name="connsiteY269" fmla="*/ 4643438 h 6858001"/>
              <a:gd name="connsiteX270" fmla="*/ 3544889 w 6029325"/>
              <a:gd name="connsiteY270" fmla="*/ 4640263 h 6858001"/>
              <a:gd name="connsiteX271" fmla="*/ 3529807 w 6029325"/>
              <a:gd name="connsiteY271" fmla="*/ 4635501 h 6858001"/>
              <a:gd name="connsiteX272" fmla="*/ 3513139 w 6029325"/>
              <a:gd name="connsiteY272" fmla="*/ 4629944 h 6858001"/>
              <a:gd name="connsiteX273" fmla="*/ 3494089 w 6029325"/>
              <a:gd name="connsiteY273" fmla="*/ 4622007 h 6858001"/>
              <a:gd name="connsiteX274" fmla="*/ 3457575 w 6029325"/>
              <a:gd name="connsiteY274" fmla="*/ 4605338 h 6858001"/>
              <a:gd name="connsiteX275" fmla="*/ 3421063 w 6029325"/>
              <a:gd name="connsiteY275" fmla="*/ 4588669 h 6858001"/>
              <a:gd name="connsiteX276" fmla="*/ 3402807 w 6029325"/>
              <a:gd name="connsiteY276" fmla="*/ 4580732 h 6858001"/>
              <a:gd name="connsiteX277" fmla="*/ 3382963 w 6029325"/>
              <a:gd name="connsiteY277" fmla="*/ 4572794 h 6858001"/>
              <a:gd name="connsiteX278" fmla="*/ 3362325 w 6029325"/>
              <a:gd name="connsiteY278" fmla="*/ 4565651 h 6858001"/>
              <a:gd name="connsiteX279" fmla="*/ 3340895 w 6029325"/>
              <a:gd name="connsiteY279" fmla="*/ 4558507 h 6858001"/>
              <a:gd name="connsiteX280" fmla="*/ 3319463 w 6029325"/>
              <a:gd name="connsiteY280" fmla="*/ 4552951 h 6858001"/>
              <a:gd name="connsiteX281" fmla="*/ 3297239 w 6029325"/>
              <a:gd name="connsiteY281" fmla="*/ 4548982 h 6858001"/>
              <a:gd name="connsiteX282" fmla="*/ 3274219 w 6029325"/>
              <a:gd name="connsiteY282" fmla="*/ 4545013 h 6858001"/>
              <a:gd name="connsiteX283" fmla="*/ 3251201 w 6029325"/>
              <a:gd name="connsiteY283" fmla="*/ 4542632 h 6858001"/>
              <a:gd name="connsiteX284" fmla="*/ 3227389 w 6029325"/>
              <a:gd name="connsiteY284" fmla="*/ 4542632 h 6858001"/>
              <a:gd name="connsiteX285" fmla="*/ 3203575 w 6029325"/>
              <a:gd name="connsiteY285" fmla="*/ 4545807 h 6858001"/>
              <a:gd name="connsiteX286" fmla="*/ 3178175 w 6029325"/>
              <a:gd name="connsiteY286" fmla="*/ 4549776 h 6858001"/>
              <a:gd name="connsiteX287" fmla="*/ 3166269 w 6029325"/>
              <a:gd name="connsiteY287" fmla="*/ 4552951 h 6858001"/>
              <a:gd name="connsiteX288" fmla="*/ 3153569 w 6029325"/>
              <a:gd name="connsiteY288" fmla="*/ 4556126 h 6858001"/>
              <a:gd name="connsiteX289" fmla="*/ 3140869 w 6029325"/>
              <a:gd name="connsiteY289" fmla="*/ 4560094 h 6858001"/>
              <a:gd name="connsiteX290" fmla="*/ 3128169 w 6029325"/>
              <a:gd name="connsiteY290" fmla="*/ 4565651 h 6858001"/>
              <a:gd name="connsiteX291" fmla="*/ 3114675 w 6029325"/>
              <a:gd name="connsiteY291" fmla="*/ 4571207 h 6858001"/>
              <a:gd name="connsiteX292" fmla="*/ 3101975 w 6029325"/>
              <a:gd name="connsiteY292" fmla="*/ 4578351 h 6858001"/>
              <a:gd name="connsiteX293" fmla="*/ 3081339 w 6029325"/>
              <a:gd name="connsiteY293" fmla="*/ 4589463 h 6858001"/>
              <a:gd name="connsiteX294" fmla="*/ 3062289 w 6029325"/>
              <a:gd name="connsiteY294" fmla="*/ 4602163 h 6858001"/>
              <a:gd name="connsiteX295" fmla="*/ 3044031 w 6029325"/>
              <a:gd name="connsiteY295" fmla="*/ 4616451 h 6858001"/>
              <a:gd name="connsiteX296" fmla="*/ 3027363 w 6029325"/>
              <a:gd name="connsiteY296" fmla="*/ 4631532 h 6858001"/>
              <a:gd name="connsiteX297" fmla="*/ 3011489 w 6029325"/>
              <a:gd name="connsiteY297" fmla="*/ 4647407 h 6858001"/>
              <a:gd name="connsiteX298" fmla="*/ 2996407 w 6029325"/>
              <a:gd name="connsiteY298" fmla="*/ 4664076 h 6858001"/>
              <a:gd name="connsiteX299" fmla="*/ 2982119 w 6029325"/>
              <a:gd name="connsiteY299" fmla="*/ 4681538 h 6858001"/>
              <a:gd name="connsiteX300" fmla="*/ 2969419 w 6029325"/>
              <a:gd name="connsiteY300" fmla="*/ 4699001 h 6858001"/>
              <a:gd name="connsiteX301" fmla="*/ 2958307 w 6029325"/>
              <a:gd name="connsiteY301" fmla="*/ 4718051 h 6858001"/>
              <a:gd name="connsiteX302" fmla="*/ 2946401 w 6029325"/>
              <a:gd name="connsiteY302" fmla="*/ 4736307 h 6858001"/>
              <a:gd name="connsiteX303" fmla="*/ 2936875 w 6029325"/>
              <a:gd name="connsiteY303" fmla="*/ 4756151 h 6858001"/>
              <a:gd name="connsiteX304" fmla="*/ 2926557 w 6029325"/>
              <a:gd name="connsiteY304" fmla="*/ 4774407 h 6858001"/>
              <a:gd name="connsiteX305" fmla="*/ 2917825 w 6029325"/>
              <a:gd name="connsiteY305" fmla="*/ 4794251 h 6858001"/>
              <a:gd name="connsiteX306" fmla="*/ 2909889 w 6029325"/>
              <a:gd name="connsiteY306" fmla="*/ 4813301 h 6858001"/>
              <a:gd name="connsiteX307" fmla="*/ 2903539 w 6029325"/>
              <a:gd name="connsiteY307" fmla="*/ 4833144 h 6858001"/>
              <a:gd name="connsiteX308" fmla="*/ 2897189 w 6029325"/>
              <a:gd name="connsiteY308" fmla="*/ 4852988 h 6858001"/>
              <a:gd name="connsiteX309" fmla="*/ 2885281 w 6029325"/>
              <a:gd name="connsiteY309" fmla="*/ 4889501 h 6858001"/>
              <a:gd name="connsiteX310" fmla="*/ 2876551 w 6029325"/>
              <a:gd name="connsiteY310" fmla="*/ 4925219 h 6858001"/>
              <a:gd name="connsiteX311" fmla="*/ 2870995 w 6029325"/>
              <a:gd name="connsiteY311" fmla="*/ 4956969 h 6858001"/>
              <a:gd name="connsiteX312" fmla="*/ 2866231 w 6029325"/>
              <a:gd name="connsiteY312" fmla="*/ 4985544 h 6858001"/>
              <a:gd name="connsiteX313" fmla="*/ 2862263 w 6029325"/>
              <a:gd name="connsiteY313" fmla="*/ 5010151 h 6858001"/>
              <a:gd name="connsiteX314" fmla="*/ 2859881 w 6029325"/>
              <a:gd name="connsiteY314" fmla="*/ 5029201 h 6858001"/>
              <a:gd name="connsiteX315" fmla="*/ 2859087 w 6029325"/>
              <a:gd name="connsiteY315" fmla="*/ 5049044 h 6858001"/>
              <a:gd name="connsiteX316" fmla="*/ 2859087 w 6029325"/>
              <a:gd name="connsiteY316" fmla="*/ 5054601 h 6858001"/>
              <a:gd name="connsiteX317" fmla="*/ 2859087 w 6029325"/>
              <a:gd name="connsiteY317" fmla="*/ 5061744 h 6858001"/>
              <a:gd name="connsiteX318" fmla="*/ 2861469 w 6029325"/>
              <a:gd name="connsiteY318" fmla="*/ 5067301 h 6858001"/>
              <a:gd name="connsiteX319" fmla="*/ 2862263 w 6029325"/>
              <a:gd name="connsiteY319" fmla="*/ 5073651 h 6858001"/>
              <a:gd name="connsiteX320" fmla="*/ 2867819 w 6029325"/>
              <a:gd name="connsiteY320" fmla="*/ 5083969 h 6858001"/>
              <a:gd name="connsiteX321" fmla="*/ 2874963 w 6029325"/>
              <a:gd name="connsiteY321" fmla="*/ 5092701 h 6858001"/>
              <a:gd name="connsiteX322" fmla="*/ 2883695 w 6029325"/>
              <a:gd name="connsiteY322" fmla="*/ 5100638 h 6858001"/>
              <a:gd name="connsiteX323" fmla="*/ 2893219 w 6029325"/>
              <a:gd name="connsiteY323" fmla="*/ 5107782 h 6858001"/>
              <a:gd name="connsiteX324" fmla="*/ 2899569 w 6029325"/>
              <a:gd name="connsiteY324" fmla="*/ 5109369 h 6858001"/>
              <a:gd name="connsiteX325" fmla="*/ 2905125 w 6029325"/>
              <a:gd name="connsiteY325" fmla="*/ 5111751 h 6858001"/>
              <a:gd name="connsiteX326" fmla="*/ 2911475 w 6029325"/>
              <a:gd name="connsiteY326" fmla="*/ 5112544 h 6858001"/>
              <a:gd name="connsiteX327" fmla="*/ 2917031 w 6029325"/>
              <a:gd name="connsiteY327" fmla="*/ 5113338 h 6858001"/>
              <a:gd name="connsiteX328" fmla="*/ 2921001 w 6029325"/>
              <a:gd name="connsiteY328" fmla="*/ 5113338 h 6858001"/>
              <a:gd name="connsiteX329" fmla="*/ 2926557 w 6029325"/>
              <a:gd name="connsiteY329" fmla="*/ 5113338 h 6858001"/>
              <a:gd name="connsiteX330" fmla="*/ 2932907 w 6029325"/>
              <a:gd name="connsiteY330" fmla="*/ 5112544 h 6858001"/>
              <a:gd name="connsiteX331" fmla="*/ 2943225 w 6029325"/>
              <a:gd name="connsiteY331" fmla="*/ 5108576 h 6858001"/>
              <a:gd name="connsiteX332" fmla="*/ 2954339 w 6029325"/>
              <a:gd name="connsiteY332" fmla="*/ 5103813 h 6858001"/>
              <a:gd name="connsiteX333" fmla="*/ 2963069 w 6029325"/>
              <a:gd name="connsiteY333" fmla="*/ 5096669 h 6858001"/>
              <a:gd name="connsiteX334" fmla="*/ 2969419 w 6029325"/>
              <a:gd name="connsiteY334" fmla="*/ 5087938 h 6858001"/>
              <a:gd name="connsiteX335" fmla="*/ 2975769 w 6029325"/>
              <a:gd name="connsiteY335" fmla="*/ 5078413 h 6858001"/>
              <a:gd name="connsiteX336" fmla="*/ 2979739 w 6029325"/>
              <a:gd name="connsiteY336" fmla="*/ 5066507 h 6858001"/>
              <a:gd name="connsiteX337" fmla="*/ 2981325 w 6029325"/>
              <a:gd name="connsiteY337" fmla="*/ 5060951 h 6858001"/>
              <a:gd name="connsiteX338" fmla="*/ 2981325 w 6029325"/>
              <a:gd name="connsiteY338" fmla="*/ 5054601 h 6858001"/>
              <a:gd name="connsiteX339" fmla="*/ 2982119 w 6029325"/>
              <a:gd name="connsiteY339" fmla="*/ 5041901 h 6858001"/>
              <a:gd name="connsiteX340" fmla="*/ 2987675 w 6029325"/>
              <a:gd name="connsiteY340" fmla="*/ 5007769 h 6858001"/>
              <a:gd name="connsiteX341" fmla="*/ 2990057 w 6029325"/>
              <a:gd name="connsiteY341" fmla="*/ 4985544 h 6858001"/>
              <a:gd name="connsiteX342" fmla="*/ 2994819 w 6029325"/>
              <a:gd name="connsiteY342" fmla="*/ 4959351 h 6858001"/>
              <a:gd name="connsiteX343" fmla="*/ 3001963 w 6029325"/>
              <a:gd name="connsiteY343" fmla="*/ 4931569 h 6858001"/>
              <a:gd name="connsiteX344" fmla="*/ 3009901 w 6029325"/>
              <a:gd name="connsiteY344" fmla="*/ 4901407 h 6858001"/>
              <a:gd name="connsiteX345" fmla="*/ 3020219 w 6029325"/>
              <a:gd name="connsiteY345" fmla="*/ 4871244 h 6858001"/>
              <a:gd name="connsiteX346" fmla="*/ 3032125 w 6029325"/>
              <a:gd name="connsiteY346" fmla="*/ 4840288 h 6858001"/>
              <a:gd name="connsiteX347" fmla="*/ 3039269 w 6029325"/>
              <a:gd name="connsiteY347" fmla="*/ 4824413 h 6858001"/>
              <a:gd name="connsiteX348" fmla="*/ 3047207 w 6029325"/>
              <a:gd name="connsiteY348" fmla="*/ 4808538 h 6858001"/>
              <a:gd name="connsiteX349" fmla="*/ 3054351 w 6029325"/>
              <a:gd name="connsiteY349" fmla="*/ 4794251 h 6858001"/>
              <a:gd name="connsiteX350" fmla="*/ 3063875 w 6029325"/>
              <a:gd name="connsiteY350" fmla="*/ 4779169 h 6858001"/>
              <a:gd name="connsiteX351" fmla="*/ 3072607 w 6029325"/>
              <a:gd name="connsiteY351" fmla="*/ 4765676 h 6858001"/>
              <a:gd name="connsiteX352" fmla="*/ 3082925 w 6029325"/>
              <a:gd name="connsiteY352" fmla="*/ 4752182 h 6858001"/>
              <a:gd name="connsiteX353" fmla="*/ 3094039 w 6029325"/>
              <a:gd name="connsiteY353" fmla="*/ 4739482 h 6858001"/>
              <a:gd name="connsiteX354" fmla="*/ 3104357 w 6029325"/>
              <a:gd name="connsiteY354" fmla="*/ 4726782 h 6858001"/>
              <a:gd name="connsiteX355" fmla="*/ 3117057 w 6029325"/>
              <a:gd name="connsiteY355" fmla="*/ 4714876 h 6858001"/>
              <a:gd name="connsiteX356" fmla="*/ 3129757 w 6029325"/>
              <a:gd name="connsiteY356" fmla="*/ 4705351 h 6858001"/>
              <a:gd name="connsiteX357" fmla="*/ 3144839 w 6029325"/>
              <a:gd name="connsiteY357" fmla="*/ 4695032 h 6858001"/>
              <a:gd name="connsiteX358" fmla="*/ 3158331 w 6029325"/>
              <a:gd name="connsiteY358" fmla="*/ 4686301 h 6858001"/>
              <a:gd name="connsiteX359" fmla="*/ 3175001 w 6029325"/>
              <a:gd name="connsiteY359" fmla="*/ 4679951 h 6858001"/>
              <a:gd name="connsiteX360" fmla="*/ 3190875 w 6029325"/>
              <a:gd name="connsiteY360" fmla="*/ 4673601 h 6858001"/>
              <a:gd name="connsiteX361" fmla="*/ 3205957 w 6029325"/>
              <a:gd name="connsiteY361" fmla="*/ 4669632 h 6858001"/>
              <a:gd name="connsiteX362" fmla="*/ 3221831 w 6029325"/>
              <a:gd name="connsiteY362" fmla="*/ 4667251 h 6858001"/>
              <a:gd name="connsiteX363" fmla="*/ 3237707 w 6029325"/>
              <a:gd name="connsiteY363" fmla="*/ 4665663 h 6858001"/>
              <a:gd name="connsiteX364" fmla="*/ 3251995 w 6029325"/>
              <a:gd name="connsiteY364" fmla="*/ 4665663 h 6858001"/>
              <a:gd name="connsiteX365" fmla="*/ 3267869 w 6029325"/>
              <a:gd name="connsiteY365" fmla="*/ 4668044 h 6858001"/>
              <a:gd name="connsiteX366" fmla="*/ 3283745 w 6029325"/>
              <a:gd name="connsiteY366" fmla="*/ 4669632 h 6858001"/>
              <a:gd name="connsiteX367" fmla="*/ 3298031 w 6029325"/>
              <a:gd name="connsiteY367" fmla="*/ 4673601 h 6858001"/>
              <a:gd name="connsiteX368" fmla="*/ 3313907 w 6029325"/>
              <a:gd name="connsiteY368" fmla="*/ 4678363 h 6858001"/>
              <a:gd name="connsiteX369" fmla="*/ 3328195 w 6029325"/>
              <a:gd name="connsiteY369" fmla="*/ 4683919 h 6858001"/>
              <a:gd name="connsiteX370" fmla="*/ 3344069 w 6029325"/>
              <a:gd name="connsiteY370" fmla="*/ 4689476 h 6858001"/>
              <a:gd name="connsiteX371" fmla="*/ 3374231 w 6029325"/>
              <a:gd name="connsiteY371" fmla="*/ 4702176 h 6858001"/>
              <a:gd name="connsiteX372" fmla="*/ 3405189 w 6029325"/>
              <a:gd name="connsiteY372" fmla="*/ 4716463 h 6858001"/>
              <a:gd name="connsiteX373" fmla="*/ 3432969 w 6029325"/>
              <a:gd name="connsiteY373" fmla="*/ 4729163 h 6858001"/>
              <a:gd name="connsiteX374" fmla="*/ 3459957 w 6029325"/>
              <a:gd name="connsiteY374" fmla="*/ 4741069 h 6858001"/>
              <a:gd name="connsiteX375" fmla="*/ 3487739 w 6029325"/>
              <a:gd name="connsiteY375" fmla="*/ 4750594 h 6858001"/>
              <a:gd name="connsiteX376" fmla="*/ 3501231 w 6029325"/>
              <a:gd name="connsiteY376" fmla="*/ 4756151 h 6858001"/>
              <a:gd name="connsiteX377" fmla="*/ 3514725 w 6029325"/>
              <a:gd name="connsiteY377" fmla="*/ 4760119 h 6858001"/>
              <a:gd name="connsiteX378" fmla="*/ 3529013 w 6029325"/>
              <a:gd name="connsiteY378" fmla="*/ 4762501 h 6858001"/>
              <a:gd name="connsiteX379" fmla="*/ 3543301 w 6029325"/>
              <a:gd name="connsiteY379" fmla="*/ 4764882 h 6858001"/>
              <a:gd name="connsiteX380" fmla="*/ 3556795 w 6029325"/>
              <a:gd name="connsiteY380" fmla="*/ 4766469 h 6858001"/>
              <a:gd name="connsiteX381" fmla="*/ 3571875 w 6029325"/>
              <a:gd name="connsiteY381" fmla="*/ 4766469 h 6858001"/>
              <a:gd name="connsiteX382" fmla="*/ 3585369 w 6029325"/>
              <a:gd name="connsiteY382" fmla="*/ 4765676 h 6858001"/>
              <a:gd name="connsiteX383" fmla="*/ 3598863 w 6029325"/>
              <a:gd name="connsiteY383" fmla="*/ 4763294 h 6858001"/>
              <a:gd name="connsiteX384" fmla="*/ 3613945 w 6029325"/>
              <a:gd name="connsiteY384" fmla="*/ 4760913 h 6858001"/>
              <a:gd name="connsiteX385" fmla="*/ 3628231 w 6029325"/>
              <a:gd name="connsiteY385" fmla="*/ 4756151 h 6858001"/>
              <a:gd name="connsiteX386" fmla="*/ 3658395 w 6029325"/>
              <a:gd name="connsiteY386" fmla="*/ 4745038 h 6858001"/>
              <a:gd name="connsiteX387" fmla="*/ 3688557 w 6029325"/>
              <a:gd name="connsiteY387" fmla="*/ 4735513 h 6858001"/>
              <a:gd name="connsiteX388" fmla="*/ 3717925 w 6029325"/>
              <a:gd name="connsiteY388" fmla="*/ 4726782 h 6858001"/>
              <a:gd name="connsiteX389" fmla="*/ 3746501 w 6029325"/>
              <a:gd name="connsiteY389" fmla="*/ 4718844 h 6858001"/>
              <a:gd name="connsiteX390" fmla="*/ 3775075 w 6029325"/>
              <a:gd name="connsiteY390" fmla="*/ 4711701 h 6858001"/>
              <a:gd name="connsiteX391" fmla="*/ 3803651 w 6029325"/>
              <a:gd name="connsiteY391" fmla="*/ 4706938 h 6858001"/>
              <a:gd name="connsiteX392" fmla="*/ 3830639 w 6029325"/>
              <a:gd name="connsiteY392" fmla="*/ 4702969 h 6858001"/>
              <a:gd name="connsiteX393" fmla="*/ 3856831 w 6029325"/>
              <a:gd name="connsiteY393" fmla="*/ 4699001 h 6858001"/>
              <a:gd name="connsiteX394" fmla="*/ 3883025 w 6029325"/>
              <a:gd name="connsiteY394" fmla="*/ 4697413 h 6858001"/>
              <a:gd name="connsiteX395" fmla="*/ 3908425 w 6029325"/>
              <a:gd name="connsiteY395" fmla="*/ 4697413 h 6858001"/>
              <a:gd name="connsiteX396" fmla="*/ 3933031 w 6029325"/>
              <a:gd name="connsiteY396" fmla="*/ 4697413 h 6858001"/>
              <a:gd name="connsiteX397" fmla="*/ 3957639 w 6029325"/>
              <a:gd name="connsiteY397" fmla="*/ 4699001 h 6858001"/>
              <a:gd name="connsiteX398" fmla="*/ 3981451 w 6029325"/>
              <a:gd name="connsiteY398" fmla="*/ 4701382 h 6858001"/>
              <a:gd name="connsiteX399" fmla="*/ 4004469 w 6029325"/>
              <a:gd name="connsiteY399" fmla="*/ 4705351 h 6858001"/>
              <a:gd name="connsiteX400" fmla="*/ 4026695 w 6029325"/>
              <a:gd name="connsiteY400" fmla="*/ 4710113 h 6858001"/>
              <a:gd name="connsiteX401" fmla="*/ 4048919 w 6029325"/>
              <a:gd name="connsiteY401" fmla="*/ 4716463 h 6858001"/>
              <a:gd name="connsiteX402" fmla="*/ 4079083 w 6029325"/>
              <a:gd name="connsiteY402" fmla="*/ 4725194 h 6858001"/>
              <a:gd name="connsiteX403" fmla="*/ 4109245 w 6029325"/>
              <a:gd name="connsiteY403" fmla="*/ 4734719 h 6858001"/>
              <a:gd name="connsiteX404" fmla="*/ 4139407 w 6029325"/>
              <a:gd name="connsiteY404" fmla="*/ 4741863 h 6858001"/>
              <a:gd name="connsiteX405" fmla="*/ 4169569 w 6029325"/>
              <a:gd name="connsiteY405" fmla="*/ 4749007 h 6858001"/>
              <a:gd name="connsiteX406" fmla="*/ 4199731 w 6029325"/>
              <a:gd name="connsiteY406" fmla="*/ 4753769 h 6858001"/>
              <a:gd name="connsiteX407" fmla="*/ 4230689 w 6029325"/>
              <a:gd name="connsiteY407" fmla="*/ 4757738 h 6858001"/>
              <a:gd name="connsiteX408" fmla="*/ 4260851 w 6029325"/>
              <a:gd name="connsiteY408" fmla="*/ 4760119 h 6858001"/>
              <a:gd name="connsiteX409" fmla="*/ 4291013 w 6029325"/>
              <a:gd name="connsiteY409" fmla="*/ 4760119 h 6858001"/>
              <a:gd name="connsiteX410" fmla="*/ 4306889 w 6029325"/>
              <a:gd name="connsiteY410" fmla="*/ 4758532 h 6858001"/>
              <a:gd name="connsiteX411" fmla="*/ 4321175 w 6029325"/>
              <a:gd name="connsiteY411" fmla="*/ 4757738 h 6858001"/>
              <a:gd name="connsiteX412" fmla="*/ 4337051 w 6029325"/>
              <a:gd name="connsiteY412" fmla="*/ 4756151 h 6858001"/>
              <a:gd name="connsiteX413" fmla="*/ 4351339 w 6029325"/>
              <a:gd name="connsiteY413" fmla="*/ 4752976 h 6858001"/>
              <a:gd name="connsiteX414" fmla="*/ 4367213 w 6029325"/>
              <a:gd name="connsiteY414" fmla="*/ 4749007 h 6858001"/>
              <a:gd name="connsiteX415" fmla="*/ 4381501 w 6029325"/>
              <a:gd name="connsiteY415" fmla="*/ 4745038 h 6858001"/>
              <a:gd name="connsiteX416" fmla="*/ 4397375 w 6029325"/>
              <a:gd name="connsiteY416" fmla="*/ 4740276 h 6858001"/>
              <a:gd name="connsiteX417" fmla="*/ 4411663 w 6029325"/>
              <a:gd name="connsiteY417" fmla="*/ 4734719 h 6858001"/>
              <a:gd name="connsiteX418" fmla="*/ 4426745 w 6029325"/>
              <a:gd name="connsiteY418" fmla="*/ 4727576 h 6858001"/>
              <a:gd name="connsiteX419" fmla="*/ 4441033 w 6029325"/>
              <a:gd name="connsiteY419" fmla="*/ 4720432 h 6858001"/>
              <a:gd name="connsiteX420" fmla="*/ 4456113 w 6029325"/>
              <a:gd name="connsiteY420" fmla="*/ 4711701 h 6858001"/>
              <a:gd name="connsiteX421" fmla="*/ 4470401 w 6029325"/>
              <a:gd name="connsiteY421" fmla="*/ 4702969 h 6858001"/>
              <a:gd name="connsiteX422" fmla="*/ 4485483 w 6029325"/>
              <a:gd name="connsiteY422" fmla="*/ 4692651 h 6858001"/>
              <a:gd name="connsiteX423" fmla="*/ 4499769 w 6029325"/>
              <a:gd name="connsiteY423" fmla="*/ 4681538 h 6858001"/>
              <a:gd name="connsiteX424" fmla="*/ 4514851 w 6029325"/>
              <a:gd name="connsiteY424" fmla="*/ 4669632 h 6858001"/>
              <a:gd name="connsiteX425" fmla="*/ 4529139 w 6029325"/>
              <a:gd name="connsiteY425" fmla="*/ 4656138 h 6858001"/>
              <a:gd name="connsiteX426" fmla="*/ 4545807 w 6029325"/>
              <a:gd name="connsiteY426" fmla="*/ 4640263 h 6858001"/>
              <a:gd name="connsiteX427" fmla="*/ 4564857 w 6029325"/>
              <a:gd name="connsiteY427" fmla="*/ 4625976 h 6858001"/>
              <a:gd name="connsiteX428" fmla="*/ 4583907 w 6029325"/>
              <a:gd name="connsiteY428" fmla="*/ 4610101 h 6858001"/>
              <a:gd name="connsiteX429" fmla="*/ 4604545 w 6029325"/>
              <a:gd name="connsiteY429" fmla="*/ 4595813 h 6858001"/>
              <a:gd name="connsiteX430" fmla="*/ 4625975 w 6029325"/>
              <a:gd name="connsiteY430" fmla="*/ 4580732 h 6858001"/>
              <a:gd name="connsiteX431" fmla="*/ 4649789 w 6029325"/>
              <a:gd name="connsiteY431" fmla="*/ 4567238 h 6858001"/>
              <a:gd name="connsiteX432" fmla="*/ 4695825 w 6029325"/>
              <a:gd name="connsiteY432" fmla="*/ 4538663 h 6858001"/>
              <a:gd name="connsiteX433" fmla="*/ 4744245 w 6029325"/>
              <a:gd name="connsiteY433" fmla="*/ 4512469 h 6858001"/>
              <a:gd name="connsiteX434" fmla="*/ 4791869 w 6029325"/>
              <a:gd name="connsiteY434" fmla="*/ 4487069 h 6858001"/>
              <a:gd name="connsiteX435" fmla="*/ 4883151 w 6029325"/>
              <a:gd name="connsiteY435" fmla="*/ 4441826 h 6858001"/>
              <a:gd name="connsiteX436" fmla="*/ 4939507 w 6029325"/>
              <a:gd name="connsiteY436" fmla="*/ 4414044 h 6858001"/>
              <a:gd name="connsiteX437" fmla="*/ 4986339 w 6029325"/>
              <a:gd name="connsiteY437" fmla="*/ 4389438 h 6858001"/>
              <a:gd name="connsiteX438" fmla="*/ 5006183 w 6029325"/>
              <a:gd name="connsiteY438" fmla="*/ 4378326 h 6858001"/>
              <a:gd name="connsiteX439" fmla="*/ 5023645 w 6029325"/>
              <a:gd name="connsiteY439" fmla="*/ 4368007 h 6858001"/>
              <a:gd name="connsiteX440" fmla="*/ 5038727 w 6029325"/>
              <a:gd name="connsiteY440" fmla="*/ 4356894 h 6858001"/>
              <a:gd name="connsiteX441" fmla="*/ 5051427 w 6029325"/>
              <a:gd name="connsiteY441" fmla="*/ 4346576 h 6858001"/>
              <a:gd name="connsiteX442" fmla="*/ 5061745 w 6029325"/>
              <a:gd name="connsiteY442" fmla="*/ 4336257 h 6858001"/>
              <a:gd name="connsiteX443" fmla="*/ 5072063 w 6029325"/>
              <a:gd name="connsiteY443" fmla="*/ 4325938 h 6858001"/>
              <a:gd name="connsiteX444" fmla="*/ 5078413 w 6029325"/>
              <a:gd name="connsiteY444" fmla="*/ 4314032 h 6858001"/>
              <a:gd name="connsiteX445" fmla="*/ 5084763 w 6029325"/>
              <a:gd name="connsiteY445" fmla="*/ 4303713 h 6858001"/>
              <a:gd name="connsiteX446" fmla="*/ 5089527 w 6029325"/>
              <a:gd name="connsiteY446" fmla="*/ 4291807 h 6858001"/>
              <a:gd name="connsiteX447" fmla="*/ 5093495 w 6029325"/>
              <a:gd name="connsiteY447" fmla="*/ 4279107 h 6858001"/>
              <a:gd name="connsiteX448" fmla="*/ 5095083 w 6029325"/>
              <a:gd name="connsiteY448" fmla="*/ 4265613 h 6858001"/>
              <a:gd name="connsiteX449" fmla="*/ 5095875 w 6029325"/>
              <a:gd name="connsiteY449" fmla="*/ 4251326 h 6858001"/>
              <a:gd name="connsiteX450" fmla="*/ 5095875 w 6029325"/>
              <a:gd name="connsiteY450" fmla="*/ 4236244 h 6858001"/>
              <a:gd name="connsiteX451" fmla="*/ 5095875 w 6029325"/>
              <a:gd name="connsiteY451" fmla="*/ 4220369 h 6858001"/>
              <a:gd name="connsiteX452" fmla="*/ 5093495 w 6029325"/>
              <a:gd name="connsiteY452" fmla="*/ 4183857 h 6858001"/>
              <a:gd name="connsiteX453" fmla="*/ 5089527 w 6029325"/>
              <a:gd name="connsiteY453" fmla="*/ 4135438 h 6858001"/>
              <a:gd name="connsiteX454" fmla="*/ 5087145 w 6029325"/>
              <a:gd name="connsiteY454" fmla="*/ 4105276 h 6858001"/>
              <a:gd name="connsiteX455" fmla="*/ 5086351 w 6029325"/>
              <a:gd name="connsiteY455" fmla="*/ 4071938 h 6858001"/>
              <a:gd name="connsiteX456" fmla="*/ 5086351 w 6029325"/>
              <a:gd name="connsiteY456" fmla="*/ 4050507 h 6858001"/>
              <a:gd name="connsiteX457" fmla="*/ 5087145 w 6029325"/>
              <a:gd name="connsiteY457" fmla="*/ 4029869 h 6858001"/>
              <a:gd name="connsiteX458" fmla="*/ 5089527 w 6029325"/>
              <a:gd name="connsiteY458" fmla="*/ 4010026 h 6858001"/>
              <a:gd name="connsiteX459" fmla="*/ 5091907 w 6029325"/>
              <a:gd name="connsiteY459" fmla="*/ 3989388 h 6858001"/>
              <a:gd name="connsiteX460" fmla="*/ 5095083 w 6029325"/>
              <a:gd name="connsiteY460" fmla="*/ 3971132 h 6858001"/>
              <a:gd name="connsiteX461" fmla="*/ 5099051 w 6029325"/>
              <a:gd name="connsiteY461" fmla="*/ 3952876 h 6858001"/>
              <a:gd name="connsiteX462" fmla="*/ 5103813 w 6029325"/>
              <a:gd name="connsiteY462" fmla="*/ 3933826 h 6858001"/>
              <a:gd name="connsiteX463" fmla="*/ 5110163 w 6029325"/>
              <a:gd name="connsiteY463" fmla="*/ 3915569 h 6858001"/>
              <a:gd name="connsiteX464" fmla="*/ 5121275 w 6029325"/>
              <a:gd name="connsiteY464" fmla="*/ 3881438 h 6858001"/>
              <a:gd name="connsiteX465" fmla="*/ 5133975 w 6029325"/>
              <a:gd name="connsiteY465" fmla="*/ 3847307 h 6858001"/>
              <a:gd name="connsiteX466" fmla="*/ 5149057 w 6029325"/>
              <a:gd name="connsiteY466" fmla="*/ 3814763 h 6858001"/>
              <a:gd name="connsiteX467" fmla="*/ 5162551 w 6029325"/>
              <a:gd name="connsiteY467" fmla="*/ 3784601 h 6858001"/>
              <a:gd name="connsiteX468" fmla="*/ 5178427 w 6029325"/>
              <a:gd name="connsiteY468" fmla="*/ 3749676 h 6858001"/>
              <a:gd name="connsiteX469" fmla="*/ 5191919 w 6029325"/>
              <a:gd name="connsiteY469" fmla="*/ 3716338 h 6858001"/>
              <a:gd name="connsiteX470" fmla="*/ 5199063 w 6029325"/>
              <a:gd name="connsiteY470" fmla="*/ 3699669 h 6858001"/>
              <a:gd name="connsiteX471" fmla="*/ 5203827 w 6029325"/>
              <a:gd name="connsiteY471" fmla="*/ 3683001 h 6858001"/>
              <a:gd name="connsiteX472" fmla="*/ 5208589 w 6029325"/>
              <a:gd name="connsiteY472" fmla="*/ 3667126 h 6858001"/>
              <a:gd name="connsiteX473" fmla="*/ 5212557 w 6029325"/>
              <a:gd name="connsiteY473" fmla="*/ 3650457 h 6858001"/>
              <a:gd name="connsiteX474" fmla="*/ 5214145 w 6029325"/>
              <a:gd name="connsiteY474" fmla="*/ 3636963 h 6858001"/>
              <a:gd name="connsiteX475" fmla="*/ 5214939 w 6029325"/>
              <a:gd name="connsiteY475" fmla="*/ 3622676 h 6858001"/>
              <a:gd name="connsiteX476" fmla="*/ 5214939 w 6029325"/>
              <a:gd name="connsiteY476" fmla="*/ 3608388 h 6858001"/>
              <a:gd name="connsiteX477" fmla="*/ 5214145 w 6029325"/>
              <a:gd name="connsiteY477" fmla="*/ 3594894 h 6858001"/>
              <a:gd name="connsiteX478" fmla="*/ 5212557 w 6029325"/>
              <a:gd name="connsiteY478" fmla="*/ 3581401 h 6858001"/>
              <a:gd name="connsiteX479" fmla="*/ 5210175 w 6029325"/>
              <a:gd name="connsiteY479" fmla="*/ 3567907 h 6858001"/>
              <a:gd name="connsiteX480" fmla="*/ 5206207 w 6029325"/>
              <a:gd name="connsiteY480" fmla="*/ 3555207 h 6858001"/>
              <a:gd name="connsiteX481" fmla="*/ 5202239 w 6029325"/>
              <a:gd name="connsiteY481" fmla="*/ 3540919 h 6858001"/>
              <a:gd name="connsiteX482" fmla="*/ 5192713 w 6029325"/>
              <a:gd name="connsiteY482" fmla="*/ 3515519 h 6858001"/>
              <a:gd name="connsiteX483" fmla="*/ 5180013 w 6029325"/>
              <a:gd name="connsiteY483" fmla="*/ 3489326 h 6858001"/>
              <a:gd name="connsiteX484" fmla="*/ 5167313 w 6029325"/>
              <a:gd name="connsiteY484" fmla="*/ 3464719 h 6858001"/>
              <a:gd name="connsiteX485" fmla="*/ 5153819 w 6029325"/>
              <a:gd name="connsiteY485" fmla="*/ 3439319 h 6858001"/>
              <a:gd name="connsiteX486" fmla="*/ 5133183 w 6029325"/>
              <a:gd name="connsiteY486" fmla="*/ 3400427 h 6858001"/>
              <a:gd name="connsiteX487" fmla="*/ 5123657 w 6029325"/>
              <a:gd name="connsiteY487" fmla="*/ 3379788 h 6858001"/>
              <a:gd name="connsiteX488" fmla="*/ 5113339 w 6029325"/>
              <a:gd name="connsiteY488" fmla="*/ 3359152 h 6858001"/>
              <a:gd name="connsiteX489" fmla="*/ 5104607 w 6029325"/>
              <a:gd name="connsiteY489" fmla="*/ 3337719 h 6858001"/>
              <a:gd name="connsiteX490" fmla="*/ 5098257 w 6029325"/>
              <a:gd name="connsiteY490" fmla="*/ 3316288 h 6858001"/>
              <a:gd name="connsiteX491" fmla="*/ 5091907 w 6029325"/>
              <a:gd name="connsiteY491" fmla="*/ 3294857 h 6858001"/>
              <a:gd name="connsiteX492" fmla="*/ 5087145 w 6029325"/>
              <a:gd name="connsiteY492" fmla="*/ 3272632 h 6858001"/>
              <a:gd name="connsiteX493" fmla="*/ 5086351 w 6029325"/>
              <a:gd name="connsiteY493" fmla="*/ 3257551 h 6858001"/>
              <a:gd name="connsiteX494" fmla="*/ 5086351 w 6029325"/>
              <a:gd name="connsiteY494" fmla="*/ 3242469 h 6858001"/>
              <a:gd name="connsiteX495" fmla="*/ 5087939 w 6029325"/>
              <a:gd name="connsiteY495" fmla="*/ 3227388 h 6858001"/>
              <a:gd name="connsiteX496" fmla="*/ 5091113 w 6029325"/>
              <a:gd name="connsiteY496" fmla="*/ 3213102 h 6858001"/>
              <a:gd name="connsiteX497" fmla="*/ 5095875 w 6029325"/>
              <a:gd name="connsiteY497" fmla="*/ 3198019 h 6858001"/>
              <a:gd name="connsiteX498" fmla="*/ 5102227 w 6029325"/>
              <a:gd name="connsiteY498" fmla="*/ 3183732 h 6858001"/>
              <a:gd name="connsiteX499" fmla="*/ 5107783 w 6029325"/>
              <a:gd name="connsiteY499" fmla="*/ 3168651 h 6858001"/>
              <a:gd name="connsiteX500" fmla="*/ 5115719 w 6029325"/>
              <a:gd name="connsiteY500" fmla="*/ 3154363 h 6858001"/>
              <a:gd name="connsiteX501" fmla="*/ 5123657 w 6029325"/>
              <a:gd name="connsiteY501" fmla="*/ 3140869 h 6858001"/>
              <a:gd name="connsiteX502" fmla="*/ 5132389 w 6029325"/>
              <a:gd name="connsiteY502" fmla="*/ 3125789 h 6858001"/>
              <a:gd name="connsiteX503" fmla="*/ 5149851 w 6029325"/>
              <a:gd name="connsiteY503" fmla="*/ 3098801 h 6858001"/>
              <a:gd name="connsiteX504" fmla="*/ 5168107 w 6029325"/>
              <a:gd name="connsiteY504" fmla="*/ 3073401 h 6858001"/>
              <a:gd name="connsiteX505" fmla="*/ 5187157 w 6029325"/>
              <a:gd name="connsiteY505" fmla="*/ 3048794 h 6858001"/>
              <a:gd name="connsiteX506" fmla="*/ 5209383 w 6029325"/>
              <a:gd name="connsiteY506" fmla="*/ 3019426 h 6858001"/>
              <a:gd name="connsiteX507" fmla="*/ 5218907 w 6029325"/>
              <a:gd name="connsiteY507" fmla="*/ 3005933 h 6858001"/>
              <a:gd name="connsiteX508" fmla="*/ 5226845 w 6029325"/>
              <a:gd name="connsiteY508" fmla="*/ 2993232 h 6858001"/>
              <a:gd name="connsiteX509" fmla="*/ 5234783 w 6029325"/>
              <a:gd name="connsiteY509" fmla="*/ 2980532 h 6858001"/>
              <a:gd name="connsiteX510" fmla="*/ 5240339 w 6029325"/>
              <a:gd name="connsiteY510" fmla="*/ 2968626 h 6858001"/>
              <a:gd name="connsiteX511" fmla="*/ 5245895 w 6029325"/>
              <a:gd name="connsiteY511" fmla="*/ 2955927 h 6858001"/>
              <a:gd name="connsiteX512" fmla="*/ 5248275 w 6029325"/>
              <a:gd name="connsiteY512" fmla="*/ 2944019 h 6858001"/>
              <a:gd name="connsiteX513" fmla="*/ 5249863 w 6029325"/>
              <a:gd name="connsiteY513" fmla="*/ 2934495 h 6858001"/>
              <a:gd name="connsiteX514" fmla="*/ 5249863 w 6029325"/>
              <a:gd name="connsiteY514" fmla="*/ 2924969 h 6858001"/>
              <a:gd name="connsiteX515" fmla="*/ 5248275 w 6029325"/>
              <a:gd name="connsiteY515" fmla="*/ 2914652 h 6858001"/>
              <a:gd name="connsiteX516" fmla="*/ 5246689 w 6029325"/>
              <a:gd name="connsiteY516" fmla="*/ 2905919 h 6858001"/>
              <a:gd name="connsiteX517" fmla="*/ 5244307 w 6029325"/>
              <a:gd name="connsiteY517" fmla="*/ 2896395 h 6858001"/>
              <a:gd name="connsiteX518" fmla="*/ 5240339 w 6029325"/>
              <a:gd name="connsiteY518" fmla="*/ 2887664 h 6858001"/>
              <a:gd name="connsiteX519" fmla="*/ 5237163 w 6029325"/>
              <a:gd name="connsiteY519" fmla="*/ 2877345 h 6858001"/>
              <a:gd name="connsiteX520" fmla="*/ 5230813 w 6029325"/>
              <a:gd name="connsiteY520" fmla="*/ 2868614 h 6858001"/>
              <a:gd name="connsiteX521" fmla="*/ 5218907 w 6029325"/>
              <a:gd name="connsiteY521" fmla="*/ 2850358 h 6858001"/>
              <a:gd name="connsiteX522" fmla="*/ 5204619 w 6029325"/>
              <a:gd name="connsiteY522" fmla="*/ 2832101 h 6858001"/>
              <a:gd name="connsiteX523" fmla="*/ 5187951 w 6029325"/>
              <a:gd name="connsiteY523" fmla="*/ 2812257 h 6858001"/>
              <a:gd name="connsiteX524" fmla="*/ 5170489 w 6029325"/>
              <a:gd name="connsiteY524" fmla="*/ 2791619 h 6858001"/>
              <a:gd name="connsiteX525" fmla="*/ 5144295 w 6029325"/>
              <a:gd name="connsiteY525" fmla="*/ 2760663 h 6858001"/>
              <a:gd name="connsiteX526" fmla="*/ 5129213 w 6029325"/>
              <a:gd name="connsiteY526" fmla="*/ 2741613 h 6858001"/>
              <a:gd name="connsiteX527" fmla="*/ 5115719 w 6029325"/>
              <a:gd name="connsiteY527" fmla="*/ 2723358 h 6858001"/>
              <a:gd name="connsiteX528" fmla="*/ 5103019 w 6029325"/>
              <a:gd name="connsiteY528" fmla="*/ 2705894 h 6858001"/>
              <a:gd name="connsiteX529" fmla="*/ 5098257 w 6029325"/>
              <a:gd name="connsiteY529" fmla="*/ 2697164 h 6858001"/>
              <a:gd name="connsiteX530" fmla="*/ 5094289 w 6029325"/>
              <a:gd name="connsiteY530" fmla="*/ 2688433 h 6858001"/>
              <a:gd name="connsiteX531" fmla="*/ 5091113 w 6029325"/>
              <a:gd name="connsiteY531" fmla="*/ 2680494 h 6858001"/>
              <a:gd name="connsiteX532" fmla="*/ 5089527 w 6029325"/>
              <a:gd name="connsiteY532" fmla="*/ 2673351 h 6858001"/>
              <a:gd name="connsiteX533" fmla="*/ 5087939 w 6029325"/>
              <a:gd name="connsiteY533" fmla="*/ 2666208 h 6858001"/>
              <a:gd name="connsiteX534" fmla="*/ 5087939 w 6029325"/>
              <a:gd name="connsiteY534" fmla="*/ 2661444 h 6858001"/>
              <a:gd name="connsiteX535" fmla="*/ 5093495 w 6029325"/>
              <a:gd name="connsiteY535" fmla="*/ 2647951 h 6858001"/>
              <a:gd name="connsiteX536" fmla="*/ 5099845 w 6029325"/>
              <a:gd name="connsiteY536" fmla="*/ 2634458 h 6858001"/>
              <a:gd name="connsiteX537" fmla="*/ 5107783 w 6029325"/>
              <a:gd name="connsiteY537" fmla="*/ 2620963 h 6858001"/>
              <a:gd name="connsiteX538" fmla="*/ 5118895 w 6029325"/>
              <a:gd name="connsiteY538" fmla="*/ 2605089 h 6858001"/>
              <a:gd name="connsiteX539" fmla="*/ 5129213 w 6029325"/>
              <a:gd name="connsiteY539" fmla="*/ 2589213 h 6858001"/>
              <a:gd name="connsiteX540" fmla="*/ 5141913 w 6029325"/>
              <a:gd name="connsiteY540" fmla="*/ 2574133 h 6858001"/>
              <a:gd name="connsiteX541" fmla="*/ 5168107 w 6029325"/>
              <a:gd name="connsiteY541" fmla="*/ 2541588 h 6858001"/>
              <a:gd name="connsiteX542" fmla="*/ 5188745 w 6029325"/>
              <a:gd name="connsiteY542" fmla="*/ 2516982 h 6858001"/>
              <a:gd name="connsiteX543" fmla="*/ 5208589 w 6029325"/>
              <a:gd name="connsiteY543" fmla="*/ 2491582 h 6858001"/>
              <a:gd name="connsiteX544" fmla="*/ 5227639 w 6029325"/>
              <a:gd name="connsiteY544" fmla="*/ 2465388 h 6858001"/>
              <a:gd name="connsiteX545" fmla="*/ 5244307 w 6029325"/>
              <a:gd name="connsiteY545" fmla="*/ 2439194 h 6858001"/>
              <a:gd name="connsiteX546" fmla="*/ 5252245 w 6029325"/>
              <a:gd name="connsiteY546" fmla="*/ 2424908 h 6858001"/>
              <a:gd name="connsiteX547" fmla="*/ 5259389 w 6029325"/>
              <a:gd name="connsiteY547" fmla="*/ 2411413 h 6858001"/>
              <a:gd name="connsiteX548" fmla="*/ 5264945 w 6029325"/>
              <a:gd name="connsiteY548" fmla="*/ 2397920 h 6858001"/>
              <a:gd name="connsiteX549" fmla="*/ 5269707 w 6029325"/>
              <a:gd name="connsiteY549" fmla="*/ 2384426 h 6858001"/>
              <a:gd name="connsiteX550" fmla="*/ 5273675 w 6029325"/>
              <a:gd name="connsiteY550" fmla="*/ 2370138 h 6858001"/>
              <a:gd name="connsiteX551" fmla="*/ 5277645 w 6029325"/>
              <a:gd name="connsiteY551" fmla="*/ 2355851 h 6858001"/>
              <a:gd name="connsiteX552" fmla="*/ 5279233 w 6029325"/>
              <a:gd name="connsiteY552" fmla="*/ 2341563 h 6858001"/>
              <a:gd name="connsiteX553" fmla="*/ 5280027 w 6029325"/>
              <a:gd name="connsiteY553" fmla="*/ 2326482 h 6858001"/>
              <a:gd name="connsiteX554" fmla="*/ 5280027 w 6029325"/>
              <a:gd name="connsiteY554" fmla="*/ 2312989 h 6858001"/>
              <a:gd name="connsiteX555" fmla="*/ 5277645 w 6029325"/>
              <a:gd name="connsiteY555" fmla="*/ 2299495 h 6858001"/>
              <a:gd name="connsiteX556" fmla="*/ 5276057 w 6029325"/>
              <a:gd name="connsiteY556" fmla="*/ 2286795 h 6858001"/>
              <a:gd name="connsiteX557" fmla="*/ 5272883 w 6029325"/>
              <a:gd name="connsiteY557" fmla="*/ 2274889 h 6858001"/>
              <a:gd name="connsiteX558" fmla="*/ 5269707 w 6029325"/>
              <a:gd name="connsiteY558" fmla="*/ 2262983 h 6858001"/>
              <a:gd name="connsiteX559" fmla="*/ 5265739 w 6029325"/>
              <a:gd name="connsiteY559" fmla="*/ 2252664 h 6858001"/>
              <a:gd name="connsiteX560" fmla="*/ 5260975 w 6029325"/>
              <a:gd name="connsiteY560" fmla="*/ 2241551 h 6858001"/>
              <a:gd name="connsiteX561" fmla="*/ 5256213 w 6029325"/>
              <a:gd name="connsiteY561" fmla="*/ 2232026 h 6858001"/>
              <a:gd name="connsiteX562" fmla="*/ 5245895 w 6029325"/>
              <a:gd name="connsiteY562" fmla="*/ 2212182 h 6858001"/>
              <a:gd name="connsiteX563" fmla="*/ 5233195 w 6029325"/>
              <a:gd name="connsiteY563" fmla="*/ 2194719 h 6858001"/>
              <a:gd name="connsiteX564" fmla="*/ 5220495 w 6029325"/>
              <a:gd name="connsiteY564" fmla="*/ 2178844 h 6858001"/>
              <a:gd name="connsiteX565" fmla="*/ 5207795 w 6029325"/>
              <a:gd name="connsiteY565" fmla="*/ 2162969 h 6858001"/>
              <a:gd name="connsiteX566" fmla="*/ 5188745 w 6029325"/>
              <a:gd name="connsiteY566" fmla="*/ 2139157 h 6858001"/>
              <a:gd name="connsiteX567" fmla="*/ 5179219 w 6029325"/>
              <a:gd name="connsiteY567" fmla="*/ 2127251 h 6858001"/>
              <a:gd name="connsiteX568" fmla="*/ 5171283 w 6029325"/>
              <a:gd name="connsiteY568" fmla="*/ 2114551 h 6858001"/>
              <a:gd name="connsiteX569" fmla="*/ 5163345 w 6029325"/>
              <a:gd name="connsiteY569" fmla="*/ 2101057 h 6858001"/>
              <a:gd name="connsiteX570" fmla="*/ 5155407 w 6029325"/>
              <a:gd name="connsiteY570" fmla="*/ 2085976 h 6858001"/>
              <a:gd name="connsiteX571" fmla="*/ 5149851 w 6029325"/>
              <a:gd name="connsiteY571" fmla="*/ 2070894 h 6858001"/>
              <a:gd name="connsiteX572" fmla="*/ 5145089 w 6029325"/>
              <a:gd name="connsiteY572" fmla="*/ 2054226 h 6858001"/>
              <a:gd name="connsiteX573" fmla="*/ 5141913 w 6029325"/>
              <a:gd name="connsiteY573" fmla="*/ 2035969 h 6858001"/>
              <a:gd name="connsiteX574" fmla="*/ 5141119 w 6029325"/>
              <a:gd name="connsiteY574" fmla="*/ 2018507 h 6858001"/>
              <a:gd name="connsiteX575" fmla="*/ 5141119 w 6029325"/>
              <a:gd name="connsiteY575" fmla="*/ 2000251 h 6858001"/>
              <a:gd name="connsiteX576" fmla="*/ 5142707 w 6029325"/>
              <a:gd name="connsiteY576" fmla="*/ 1979614 h 6858001"/>
              <a:gd name="connsiteX577" fmla="*/ 5145089 w 6029325"/>
              <a:gd name="connsiteY577" fmla="*/ 1959769 h 6858001"/>
              <a:gd name="connsiteX578" fmla="*/ 5149057 w 6029325"/>
              <a:gd name="connsiteY578" fmla="*/ 1939926 h 6858001"/>
              <a:gd name="connsiteX579" fmla="*/ 5153819 w 6029325"/>
              <a:gd name="connsiteY579" fmla="*/ 1919288 h 6858001"/>
              <a:gd name="connsiteX580" fmla="*/ 5159375 w 6029325"/>
              <a:gd name="connsiteY580" fmla="*/ 1899444 h 6858001"/>
              <a:gd name="connsiteX581" fmla="*/ 5171283 w 6029325"/>
              <a:gd name="connsiteY581" fmla="*/ 1860551 h 6858001"/>
              <a:gd name="connsiteX582" fmla="*/ 5183983 w 6029325"/>
              <a:gd name="connsiteY582" fmla="*/ 1825626 h 6858001"/>
              <a:gd name="connsiteX583" fmla="*/ 5196683 w 6029325"/>
              <a:gd name="connsiteY583" fmla="*/ 1794669 h 6858001"/>
              <a:gd name="connsiteX584" fmla="*/ 5206207 w 6029325"/>
              <a:gd name="connsiteY584" fmla="*/ 1772445 h 6858001"/>
              <a:gd name="connsiteX585" fmla="*/ 5209383 w 6029325"/>
              <a:gd name="connsiteY585" fmla="*/ 1767682 h 6858001"/>
              <a:gd name="connsiteX586" fmla="*/ 5211763 w 6029325"/>
              <a:gd name="connsiteY586" fmla="*/ 1761332 h 6858001"/>
              <a:gd name="connsiteX587" fmla="*/ 5212557 w 6029325"/>
              <a:gd name="connsiteY587" fmla="*/ 1754982 h 6858001"/>
              <a:gd name="connsiteX588" fmla="*/ 5213351 w 6029325"/>
              <a:gd name="connsiteY588" fmla="*/ 1748632 h 6858001"/>
              <a:gd name="connsiteX589" fmla="*/ 5213351 w 6029325"/>
              <a:gd name="connsiteY589" fmla="*/ 1737519 h 6858001"/>
              <a:gd name="connsiteX590" fmla="*/ 5210175 w 6029325"/>
              <a:gd name="connsiteY590" fmla="*/ 1725613 h 6858001"/>
              <a:gd name="connsiteX591" fmla="*/ 5205413 w 6029325"/>
              <a:gd name="connsiteY591" fmla="*/ 1714501 h 6858001"/>
              <a:gd name="connsiteX592" fmla="*/ 5199063 w 6029325"/>
              <a:gd name="connsiteY592" fmla="*/ 1704976 h 6858001"/>
              <a:gd name="connsiteX593" fmla="*/ 5195095 w 6029325"/>
              <a:gd name="connsiteY593" fmla="*/ 1701007 h 6858001"/>
              <a:gd name="connsiteX594" fmla="*/ 5189539 w 6029325"/>
              <a:gd name="connsiteY594" fmla="*/ 1697038 h 6858001"/>
              <a:gd name="connsiteX595" fmla="*/ 5184775 w 6029325"/>
              <a:gd name="connsiteY595" fmla="*/ 1693069 h 6858001"/>
              <a:gd name="connsiteX596" fmla="*/ 5179219 w 6029325"/>
              <a:gd name="connsiteY596" fmla="*/ 1690688 h 6858001"/>
              <a:gd name="connsiteX597" fmla="*/ 5173663 w 6029325"/>
              <a:gd name="connsiteY597" fmla="*/ 1688307 h 6858001"/>
              <a:gd name="connsiteX598" fmla="*/ 5167313 w 6029325"/>
              <a:gd name="connsiteY598" fmla="*/ 1686719 h 6858001"/>
              <a:gd name="connsiteX599" fmla="*/ 5161757 w 6029325"/>
              <a:gd name="connsiteY599" fmla="*/ 1684338 h 6858001"/>
              <a:gd name="connsiteX600" fmla="*/ 5155407 w 6029325"/>
              <a:gd name="connsiteY600" fmla="*/ 1684338 h 6858001"/>
              <a:gd name="connsiteX601" fmla="*/ 5447621 w 6029325"/>
              <a:gd name="connsiteY601" fmla="*/ 1468438 h 6858001"/>
              <a:gd name="connsiteX602" fmla="*/ 5484919 w 6029325"/>
              <a:gd name="connsiteY602" fmla="*/ 1468438 h 6858001"/>
              <a:gd name="connsiteX603" fmla="*/ 5520629 w 6029325"/>
              <a:gd name="connsiteY603" fmla="*/ 1469232 h 6858001"/>
              <a:gd name="connsiteX604" fmla="*/ 5555545 w 6029325"/>
              <a:gd name="connsiteY604" fmla="*/ 1471613 h 6858001"/>
              <a:gd name="connsiteX605" fmla="*/ 5588875 w 6029325"/>
              <a:gd name="connsiteY605" fmla="*/ 1473200 h 6858001"/>
              <a:gd name="connsiteX606" fmla="*/ 5619823 w 6029325"/>
              <a:gd name="connsiteY606" fmla="*/ 1476374 h 6858001"/>
              <a:gd name="connsiteX607" fmla="*/ 5651567 w 6029325"/>
              <a:gd name="connsiteY607" fmla="*/ 1479549 h 6858001"/>
              <a:gd name="connsiteX608" fmla="*/ 5680135 w 6029325"/>
              <a:gd name="connsiteY608" fmla="*/ 1483517 h 6858001"/>
              <a:gd name="connsiteX609" fmla="*/ 5734891 w 6029325"/>
              <a:gd name="connsiteY609" fmla="*/ 1492247 h 6858001"/>
              <a:gd name="connsiteX610" fmla="*/ 5785679 w 6029325"/>
              <a:gd name="connsiteY610" fmla="*/ 1501771 h 6858001"/>
              <a:gd name="connsiteX611" fmla="*/ 5830911 w 6029325"/>
              <a:gd name="connsiteY611" fmla="*/ 1512881 h 6858001"/>
              <a:gd name="connsiteX612" fmla="*/ 5872177 w 6029325"/>
              <a:gd name="connsiteY612" fmla="*/ 1523992 h 6858001"/>
              <a:gd name="connsiteX613" fmla="*/ 5881699 w 6029325"/>
              <a:gd name="connsiteY613" fmla="*/ 1543040 h 6858001"/>
              <a:gd name="connsiteX614" fmla="*/ 5890429 w 6029325"/>
              <a:gd name="connsiteY614" fmla="*/ 1563674 h 6858001"/>
              <a:gd name="connsiteX615" fmla="*/ 5898365 w 6029325"/>
              <a:gd name="connsiteY615" fmla="*/ 1582721 h 6858001"/>
              <a:gd name="connsiteX616" fmla="*/ 5905507 w 6029325"/>
              <a:gd name="connsiteY616" fmla="*/ 1604149 h 6858001"/>
              <a:gd name="connsiteX617" fmla="*/ 5911061 w 6029325"/>
              <a:gd name="connsiteY617" fmla="*/ 1624784 h 6858001"/>
              <a:gd name="connsiteX618" fmla="*/ 5915823 w 6029325"/>
              <a:gd name="connsiteY618" fmla="*/ 1646212 h 6858001"/>
              <a:gd name="connsiteX619" fmla="*/ 5919791 w 6029325"/>
              <a:gd name="connsiteY619" fmla="*/ 1669227 h 6858001"/>
              <a:gd name="connsiteX620" fmla="*/ 5922965 w 6029325"/>
              <a:gd name="connsiteY620" fmla="*/ 1690655 h 6858001"/>
              <a:gd name="connsiteX621" fmla="*/ 5926139 w 6029325"/>
              <a:gd name="connsiteY621" fmla="*/ 1712877 h 6858001"/>
              <a:gd name="connsiteX622" fmla="*/ 5926933 w 6029325"/>
              <a:gd name="connsiteY622" fmla="*/ 1735099 h 6858001"/>
              <a:gd name="connsiteX623" fmla="*/ 5927727 w 6029325"/>
              <a:gd name="connsiteY623" fmla="*/ 1758908 h 6858001"/>
              <a:gd name="connsiteX624" fmla="*/ 5927727 w 6029325"/>
              <a:gd name="connsiteY624" fmla="*/ 1781130 h 6858001"/>
              <a:gd name="connsiteX625" fmla="*/ 5926933 w 6029325"/>
              <a:gd name="connsiteY625" fmla="*/ 1803352 h 6858001"/>
              <a:gd name="connsiteX626" fmla="*/ 5926139 w 6029325"/>
              <a:gd name="connsiteY626" fmla="*/ 1827160 h 6858001"/>
              <a:gd name="connsiteX627" fmla="*/ 5923759 w 6029325"/>
              <a:gd name="connsiteY627" fmla="*/ 1849382 h 6858001"/>
              <a:gd name="connsiteX628" fmla="*/ 5920583 w 6029325"/>
              <a:gd name="connsiteY628" fmla="*/ 1873191 h 6858001"/>
              <a:gd name="connsiteX629" fmla="*/ 5916615 w 6029325"/>
              <a:gd name="connsiteY629" fmla="*/ 1895413 h 6858001"/>
              <a:gd name="connsiteX630" fmla="*/ 5912649 w 6029325"/>
              <a:gd name="connsiteY630" fmla="*/ 1917635 h 6858001"/>
              <a:gd name="connsiteX631" fmla="*/ 5907887 w 6029325"/>
              <a:gd name="connsiteY631" fmla="*/ 1939856 h 6858001"/>
              <a:gd name="connsiteX632" fmla="*/ 5902331 w 6029325"/>
              <a:gd name="connsiteY632" fmla="*/ 1962078 h 6858001"/>
              <a:gd name="connsiteX633" fmla="*/ 5896777 w 6029325"/>
              <a:gd name="connsiteY633" fmla="*/ 1983507 h 6858001"/>
              <a:gd name="connsiteX634" fmla="*/ 5890429 w 6029325"/>
              <a:gd name="connsiteY634" fmla="*/ 2004141 h 6858001"/>
              <a:gd name="connsiteX635" fmla="*/ 5884079 w 6029325"/>
              <a:gd name="connsiteY635" fmla="*/ 2025569 h 6858001"/>
              <a:gd name="connsiteX636" fmla="*/ 5876145 w 6029325"/>
              <a:gd name="connsiteY636" fmla="*/ 2045409 h 6858001"/>
              <a:gd name="connsiteX637" fmla="*/ 5868209 w 6029325"/>
              <a:gd name="connsiteY637" fmla="*/ 2065250 h 6858001"/>
              <a:gd name="connsiteX638" fmla="*/ 5859479 w 6029325"/>
              <a:gd name="connsiteY638" fmla="*/ 2084298 h 6858001"/>
              <a:gd name="connsiteX639" fmla="*/ 5850751 w 6029325"/>
              <a:gd name="connsiteY639" fmla="*/ 2102552 h 6858001"/>
              <a:gd name="connsiteX640" fmla="*/ 5842021 w 6029325"/>
              <a:gd name="connsiteY640" fmla="*/ 2120011 h 6858001"/>
              <a:gd name="connsiteX641" fmla="*/ 5831705 w 6029325"/>
              <a:gd name="connsiteY641" fmla="*/ 2137472 h 6858001"/>
              <a:gd name="connsiteX642" fmla="*/ 5822183 w 6029325"/>
              <a:gd name="connsiteY642" fmla="*/ 2154137 h 6858001"/>
              <a:gd name="connsiteX643" fmla="*/ 5811073 w 6029325"/>
              <a:gd name="connsiteY643" fmla="*/ 2170010 h 6858001"/>
              <a:gd name="connsiteX644" fmla="*/ 5800755 w 6029325"/>
              <a:gd name="connsiteY644" fmla="*/ 2185089 h 6858001"/>
              <a:gd name="connsiteX645" fmla="*/ 5753143 w 6029325"/>
              <a:gd name="connsiteY645" fmla="*/ 2178740 h 6858001"/>
              <a:gd name="connsiteX646" fmla="*/ 5703147 w 6029325"/>
              <a:gd name="connsiteY646" fmla="*/ 2173978 h 6858001"/>
              <a:gd name="connsiteX647" fmla="*/ 5652359 w 6029325"/>
              <a:gd name="connsiteY647" fmla="*/ 2170804 h 6858001"/>
              <a:gd name="connsiteX648" fmla="*/ 5600779 w 6029325"/>
              <a:gd name="connsiteY648" fmla="*/ 2170010 h 6858001"/>
              <a:gd name="connsiteX649" fmla="*/ 5548403 w 6029325"/>
              <a:gd name="connsiteY649" fmla="*/ 2170010 h 6858001"/>
              <a:gd name="connsiteX650" fmla="*/ 5523009 w 6029325"/>
              <a:gd name="connsiteY650" fmla="*/ 2170804 h 6858001"/>
              <a:gd name="connsiteX651" fmla="*/ 5499203 w 6029325"/>
              <a:gd name="connsiteY651" fmla="*/ 2173185 h 6858001"/>
              <a:gd name="connsiteX652" fmla="*/ 5474601 w 6029325"/>
              <a:gd name="connsiteY652" fmla="*/ 2174772 h 6858001"/>
              <a:gd name="connsiteX653" fmla="*/ 5450001 w 6029325"/>
              <a:gd name="connsiteY653" fmla="*/ 2178740 h 6858001"/>
              <a:gd name="connsiteX654" fmla="*/ 5426195 w 6029325"/>
              <a:gd name="connsiteY654" fmla="*/ 2182709 h 6858001"/>
              <a:gd name="connsiteX655" fmla="*/ 5403975 w 6029325"/>
              <a:gd name="connsiteY655" fmla="*/ 2186676 h 6858001"/>
              <a:gd name="connsiteX656" fmla="*/ 5398419 w 6029325"/>
              <a:gd name="connsiteY656" fmla="*/ 2188263 h 6858001"/>
              <a:gd name="connsiteX657" fmla="*/ 5392071 w 6029325"/>
              <a:gd name="connsiteY657" fmla="*/ 2191438 h 6858001"/>
              <a:gd name="connsiteX658" fmla="*/ 5387309 w 6029325"/>
              <a:gd name="connsiteY658" fmla="*/ 2193819 h 6858001"/>
              <a:gd name="connsiteX659" fmla="*/ 5382549 w 6029325"/>
              <a:gd name="connsiteY659" fmla="*/ 2197787 h 6858001"/>
              <a:gd name="connsiteX660" fmla="*/ 5373819 w 6029325"/>
              <a:gd name="connsiteY660" fmla="*/ 2204931 h 6858001"/>
              <a:gd name="connsiteX661" fmla="*/ 5365883 w 6029325"/>
              <a:gd name="connsiteY661" fmla="*/ 2213660 h 6858001"/>
              <a:gd name="connsiteX662" fmla="*/ 5361123 w 6029325"/>
              <a:gd name="connsiteY662" fmla="*/ 2224772 h 6858001"/>
              <a:gd name="connsiteX663" fmla="*/ 5357947 w 6029325"/>
              <a:gd name="connsiteY663" fmla="*/ 2236675 h 6858001"/>
              <a:gd name="connsiteX664" fmla="*/ 5357155 w 6029325"/>
              <a:gd name="connsiteY664" fmla="*/ 2242231 h 6858001"/>
              <a:gd name="connsiteX665" fmla="*/ 5357155 w 6029325"/>
              <a:gd name="connsiteY665" fmla="*/ 2248580 h 6858001"/>
              <a:gd name="connsiteX666" fmla="*/ 5357155 w 6029325"/>
              <a:gd name="connsiteY666" fmla="*/ 2254929 h 6858001"/>
              <a:gd name="connsiteX667" fmla="*/ 5357947 w 6029325"/>
              <a:gd name="connsiteY667" fmla="*/ 2261278 h 6858001"/>
              <a:gd name="connsiteX668" fmla="*/ 5360329 w 6029325"/>
              <a:gd name="connsiteY668" fmla="*/ 2266833 h 6858001"/>
              <a:gd name="connsiteX669" fmla="*/ 5361915 w 6029325"/>
              <a:gd name="connsiteY669" fmla="*/ 2272390 h 6858001"/>
              <a:gd name="connsiteX670" fmla="*/ 5365091 w 6029325"/>
              <a:gd name="connsiteY670" fmla="*/ 2277944 h 6858001"/>
              <a:gd name="connsiteX671" fmla="*/ 5369057 w 6029325"/>
              <a:gd name="connsiteY671" fmla="*/ 2283499 h 6858001"/>
              <a:gd name="connsiteX672" fmla="*/ 5376993 w 6029325"/>
              <a:gd name="connsiteY672" fmla="*/ 2292230 h 6858001"/>
              <a:gd name="connsiteX673" fmla="*/ 5385723 w 6029325"/>
              <a:gd name="connsiteY673" fmla="*/ 2299372 h 6858001"/>
              <a:gd name="connsiteX674" fmla="*/ 5396039 w 6029325"/>
              <a:gd name="connsiteY674" fmla="*/ 2304134 h 6858001"/>
              <a:gd name="connsiteX675" fmla="*/ 5407943 w 6029325"/>
              <a:gd name="connsiteY675" fmla="*/ 2308103 h 6858001"/>
              <a:gd name="connsiteX676" fmla="*/ 5413497 w 6029325"/>
              <a:gd name="connsiteY676" fmla="*/ 2308103 h 6858001"/>
              <a:gd name="connsiteX677" fmla="*/ 5419845 w 6029325"/>
              <a:gd name="connsiteY677" fmla="*/ 2308896 h 6858001"/>
              <a:gd name="connsiteX678" fmla="*/ 5425401 w 6029325"/>
              <a:gd name="connsiteY678" fmla="*/ 2308103 h 6858001"/>
              <a:gd name="connsiteX679" fmla="*/ 5432543 w 6029325"/>
              <a:gd name="connsiteY679" fmla="*/ 2306515 h 6858001"/>
              <a:gd name="connsiteX680" fmla="*/ 5451589 w 6029325"/>
              <a:gd name="connsiteY680" fmla="*/ 2303341 h 6858001"/>
              <a:gd name="connsiteX681" fmla="*/ 5472221 w 6029325"/>
              <a:gd name="connsiteY681" fmla="*/ 2299372 h 6858001"/>
              <a:gd name="connsiteX682" fmla="*/ 5493647 w 6029325"/>
              <a:gd name="connsiteY682" fmla="*/ 2296198 h 6858001"/>
              <a:gd name="connsiteX683" fmla="*/ 5516661 w 6029325"/>
              <a:gd name="connsiteY683" fmla="*/ 2293817 h 6858001"/>
              <a:gd name="connsiteX684" fmla="*/ 5538881 w 6029325"/>
              <a:gd name="connsiteY684" fmla="*/ 2293023 h 6858001"/>
              <a:gd name="connsiteX685" fmla="*/ 5562687 w 6029325"/>
              <a:gd name="connsiteY685" fmla="*/ 2292230 h 6858001"/>
              <a:gd name="connsiteX686" fmla="*/ 5609507 w 6029325"/>
              <a:gd name="connsiteY686" fmla="*/ 2292230 h 6858001"/>
              <a:gd name="connsiteX687" fmla="*/ 5657121 w 6029325"/>
              <a:gd name="connsiteY687" fmla="*/ 2293817 h 6858001"/>
              <a:gd name="connsiteX688" fmla="*/ 5703941 w 6029325"/>
              <a:gd name="connsiteY688" fmla="*/ 2297785 h 6858001"/>
              <a:gd name="connsiteX689" fmla="*/ 5749967 w 6029325"/>
              <a:gd name="connsiteY689" fmla="*/ 2301754 h 6858001"/>
              <a:gd name="connsiteX690" fmla="*/ 5795201 w 6029325"/>
              <a:gd name="connsiteY690" fmla="*/ 2308103 h 6858001"/>
              <a:gd name="connsiteX691" fmla="*/ 5803931 w 6029325"/>
              <a:gd name="connsiteY691" fmla="*/ 2323181 h 6858001"/>
              <a:gd name="connsiteX692" fmla="*/ 5811073 w 6029325"/>
              <a:gd name="connsiteY692" fmla="*/ 2339054 h 6858001"/>
              <a:gd name="connsiteX693" fmla="*/ 5819007 w 6029325"/>
              <a:gd name="connsiteY693" fmla="*/ 2355720 h 6858001"/>
              <a:gd name="connsiteX694" fmla="*/ 5825357 w 6029325"/>
              <a:gd name="connsiteY694" fmla="*/ 2371593 h 6858001"/>
              <a:gd name="connsiteX695" fmla="*/ 5830911 w 6029325"/>
              <a:gd name="connsiteY695" fmla="*/ 2388259 h 6858001"/>
              <a:gd name="connsiteX696" fmla="*/ 5836467 w 6029325"/>
              <a:gd name="connsiteY696" fmla="*/ 2404926 h 6858001"/>
              <a:gd name="connsiteX697" fmla="*/ 5840435 w 6029325"/>
              <a:gd name="connsiteY697" fmla="*/ 2422385 h 6858001"/>
              <a:gd name="connsiteX698" fmla="*/ 5844403 w 6029325"/>
              <a:gd name="connsiteY698" fmla="*/ 2439052 h 6858001"/>
              <a:gd name="connsiteX699" fmla="*/ 5847577 w 6029325"/>
              <a:gd name="connsiteY699" fmla="*/ 2455718 h 6858001"/>
              <a:gd name="connsiteX700" fmla="*/ 5849163 w 6029325"/>
              <a:gd name="connsiteY700" fmla="*/ 2473178 h 6858001"/>
              <a:gd name="connsiteX701" fmla="*/ 5851543 w 6029325"/>
              <a:gd name="connsiteY701" fmla="*/ 2489844 h 6858001"/>
              <a:gd name="connsiteX702" fmla="*/ 5852337 w 6029325"/>
              <a:gd name="connsiteY702" fmla="*/ 2507304 h 6858001"/>
              <a:gd name="connsiteX703" fmla="*/ 5853131 w 6029325"/>
              <a:gd name="connsiteY703" fmla="*/ 2523971 h 6858001"/>
              <a:gd name="connsiteX704" fmla="*/ 5853131 w 6029325"/>
              <a:gd name="connsiteY704" fmla="*/ 2541430 h 6858001"/>
              <a:gd name="connsiteX705" fmla="*/ 5851543 w 6029325"/>
              <a:gd name="connsiteY705" fmla="*/ 2575557 h 6858001"/>
              <a:gd name="connsiteX706" fmla="*/ 5847577 w 6029325"/>
              <a:gd name="connsiteY706" fmla="*/ 2608889 h 6858001"/>
              <a:gd name="connsiteX707" fmla="*/ 5842021 w 6029325"/>
              <a:gd name="connsiteY707" fmla="*/ 2640635 h 6858001"/>
              <a:gd name="connsiteX708" fmla="*/ 5834085 w 6029325"/>
              <a:gd name="connsiteY708" fmla="*/ 2673173 h 6858001"/>
              <a:gd name="connsiteX709" fmla="*/ 5823769 w 6029325"/>
              <a:gd name="connsiteY709" fmla="*/ 2704919 h 6858001"/>
              <a:gd name="connsiteX710" fmla="*/ 5813453 w 6029325"/>
              <a:gd name="connsiteY710" fmla="*/ 2733490 h 6858001"/>
              <a:gd name="connsiteX711" fmla="*/ 5800755 w 6029325"/>
              <a:gd name="connsiteY711" fmla="*/ 2762060 h 6858001"/>
              <a:gd name="connsiteX712" fmla="*/ 5787265 w 6029325"/>
              <a:gd name="connsiteY712" fmla="*/ 2788251 h 6858001"/>
              <a:gd name="connsiteX713" fmla="*/ 5772187 w 6029325"/>
              <a:gd name="connsiteY713" fmla="*/ 2813646 h 6858001"/>
              <a:gd name="connsiteX714" fmla="*/ 5741239 w 6029325"/>
              <a:gd name="connsiteY714" fmla="*/ 2811266 h 6858001"/>
              <a:gd name="connsiteX715" fmla="*/ 5711083 w 6029325"/>
              <a:gd name="connsiteY715" fmla="*/ 2809678 h 6858001"/>
              <a:gd name="connsiteX716" fmla="*/ 5680135 w 6029325"/>
              <a:gd name="connsiteY716" fmla="*/ 2809678 h 6858001"/>
              <a:gd name="connsiteX717" fmla="*/ 5651567 w 6029325"/>
              <a:gd name="connsiteY717" fmla="*/ 2811266 h 6858001"/>
              <a:gd name="connsiteX718" fmla="*/ 5622997 w 6029325"/>
              <a:gd name="connsiteY718" fmla="*/ 2812059 h 6858001"/>
              <a:gd name="connsiteX719" fmla="*/ 5595223 w 6029325"/>
              <a:gd name="connsiteY719" fmla="*/ 2815235 h 6858001"/>
              <a:gd name="connsiteX720" fmla="*/ 5569829 w 6029325"/>
              <a:gd name="connsiteY720" fmla="*/ 2817615 h 6858001"/>
              <a:gd name="connsiteX721" fmla="*/ 5546023 w 6029325"/>
              <a:gd name="connsiteY721" fmla="*/ 2820790 h 6858001"/>
              <a:gd name="connsiteX722" fmla="*/ 5503963 w 6029325"/>
              <a:gd name="connsiteY722" fmla="*/ 2827932 h 6858001"/>
              <a:gd name="connsiteX723" fmla="*/ 5470633 w 6029325"/>
              <a:gd name="connsiteY723" fmla="*/ 2834281 h 6858001"/>
              <a:gd name="connsiteX724" fmla="*/ 5447621 w 6029325"/>
              <a:gd name="connsiteY724" fmla="*/ 2840630 h 6858001"/>
              <a:gd name="connsiteX725" fmla="*/ 5437305 w 6029325"/>
              <a:gd name="connsiteY725" fmla="*/ 2843012 h 6858001"/>
              <a:gd name="connsiteX726" fmla="*/ 5431749 w 6029325"/>
              <a:gd name="connsiteY726" fmla="*/ 2845392 h 6858001"/>
              <a:gd name="connsiteX727" fmla="*/ 5426195 w 6029325"/>
              <a:gd name="connsiteY727" fmla="*/ 2846979 h 6858001"/>
              <a:gd name="connsiteX728" fmla="*/ 5420639 w 6029325"/>
              <a:gd name="connsiteY728" fmla="*/ 2850154 h 6858001"/>
              <a:gd name="connsiteX729" fmla="*/ 5415879 w 6029325"/>
              <a:gd name="connsiteY729" fmla="*/ 2854123 h 6858001"/>
              <a:gd name="connsiteX730" fmla="*/ 5407149 w 6029325"/>
              <a:gd name="connsiteY730" fmla="*/ 2862059 h 6858001"/>
              <a:gd name="connsiteX731" fmla="*/ 5400007 w 6029325"/>
              <a:gd name="connsiteY731" fmla="*/ 2871583 h 6858001"/>
              <a:gd name="connsiteX732" fmla="*/ 5396039 w 6029325"/>
              <a:gd name="connsiteY732" fmla="*/ 2882694 h 6858001"/>
              <a:gd name="connsiteX733" fmla="*/ 5393659 w 6029325"/>
              <a:gd name="connsiteY733" fmla="*/ 2893803 h 6858001"/>
              <a:gd name="connsiteX734" fmla="*/ 5392071 w 6029325"/>
              <a:gd name="connsiteY734" fmla="*/ 2900152 h 6858001"/>
              <a:gd name="connsiteX735" fmla="*/ 5393659 w 6029325"/>
              <a:gd name="connsiteY735" fmla="*/ 2905709 h 6858001"/>
              <a:gd name="connsiteX736" fmla="*/ 5393659 w 6029325"/>
              <a:gd name="connsiteY736" fmla="*/ 2912851 h 6858001"/>
              <a:gd name="connsiteX737" fmla="*/ 5395245 w 6029325"/>
              <a:gd name="connsiteY737" fmla="*/ 2918406 h 6858001"/>
              <a:gd name="connsiteX738" fmla="*/ 5396833 w 6029325"/>
              <a:gd name="connsiteY738" fmla="*/ 2924755 h 6858001"/>
              <a:gd name="connsiteX739" fmla="*/ 5399213 w 6029325"/>
              <a:gd name="connsiteY739" fmla="*/ 2930311 h 6858001"/>
              <a:gd name="connsiteX740" fmla="*/ 5402387 w 6029325"/>
              <a:gd name="connsiteY740" fmla="*/ 2935073 h 6858001"/>
              <a:gd name="connsiteX741" fmla="*/ 5406355 w 6029325"/>
              <a:gd name="connsiteY741" fmla="*/ 2939835 h 6858001"/>
              <a:gd name="connsiteX742" fmla="*/ 5413497 w 6029325"/>
              <a:gd name="connsiteY742" fmla="*/ 2948564 h 6858001"/>
              <a:gd name="connsiteX743" fmla="*/ 5423813 w 6029325"/>
              <a:gd name="connsiteY743" fmla="*/ 2955708 h 6858001"/>
              <a:gd name="connsiteX744" fmla="*/ 5434131 w 6029325"/>
              <a:gd name="connsiteY744" fmla="*/ 2960470 h 6858001"/>
              <a:gd name="connsiteX745" fmla="*/ 5446033 w 6029325"/>
              <a:gd name="connsiteY745" fmla="*/ 2962850 h 6858001"/>
              <a:gd name="connsiteX746" fmla="*/ 5451589 w 6029325"/>
              <a:gd name="connsiteY746" fmla="*/ 2963644 h 6858001"/>
              <a:gd name="connsiteX747" fmla="*/ 5458731 w 6029325"/>
              <a:gd name="connsiteY747" fmla="*/ 2963644 h 6858001"/>
              <a:gd name="connsiteX748" fmla="*/ 5464285 w 6029325"/>
              <a:gd name="connsiteY748" fmla="*/ 2962850 h 6858001"/>
              <a:gd name="connsiteX749" fmla="*/ 5470633 w 6029325"/>
              <a:gd name="connsiteY749" fmla="*/ 2961262 h 6858001"/>
              <a:gd name="connsiteX750" fmla="*/ 5495235 w 6029325"/>
              <a:gd name="connsiteY750" fmla="*/ 2954913 h 6858001"/>
              <a:gd name="connsiteX751" fmla="*/ 5525389 w 6029325"/>
              <a:gd name="connsiteY751" fmla="*/ 2948564 h 6858001"/>
              <a:gd name="connsiteX752" fmla="*/ 5560307 w 6029325"/>
              <a:gd name="connsiteY752" fmla="*/ 2943009 h 6858001"/>
              <a:gd name="connsiteX753" fmla="*/ 5599191 w 6029325"/>
              <a:gd name="connsiteY753" fmla="*/ 2938247 h 6858001"/>
              <a:gd name="connsiteX754" fmla="*/ 5642043 w 6029325"/>
              <a:gd name="connsiteY754" fmla="*/ 2934279 h 6858001"/>
              <a:gd name="connsiteX755" fmla="*/ 5665057 w 6029325"/>
              <a:gd name="connsiteY755" fmla="*/ 2933486 h 6858001"/>
              <a:gd name="connsiteX756" fmla="*/ 5687277 w 6029325"/>
              <a:gd name="connsiteY756" fmla="*/ 2933486 h 6858001"/>
              <a:gd name="connsiteX757" fmla="*/ 5709497 w 6029325"/>
              <a:gd name="connsiteY757" fmla="*/ 2933486 h 6858001"/>
              <a:gd name="connsiteX758" fmla="*/ 5732509 w 6029325"/>
              <a:gd name="connsiteY758" fmla="*/ 2934279 h 6858001"/>
              <a:gd name="connsiteX759" fmla="*/ 5755523 w 6029325"/>
              <a:gd name="connsiteY759" fmla="*/ 2935073 h 6858001"/>
              <a:gd name="connsiteX760" fmla="*/ 5778537 w 6029325"/>
              <a:gd name="connsiteY760" fmla="*/ 2938247 h 6858001"/>
              <a:gd name="connsiteX761" fmla="*/ 5788853 w 6029325"/>
              <a:gd name="connsiteY761" fmla="*/ 2952533 h 6858001"/>
              <a:gd name="connsiteX762" fmla="*/ 5797581 w 6029325"/>
              <a:gd name="connsiteY762" fmla="*/ 2968406 h 6858001"/>
              <a:gd name="connsiteX763" fmla="*/ 5807899 w 6029325"/>
              <a:gd name="connsiteY763" fmla="*/ 2984279 h 6858001"/>
              <a:gd name="connsiteX764" fmla="*/ 5815039 w 6029325"/>
              <a:gd name="connsiteY764" fmla="*/ 3000945 h 6858001"/>
              <a:gd name="connsiteX765" fmla="*/ 5822975 w 6029325"/>
              <a:gd name="connsiteY765" fmla="*/ 3016818 h 6858001"/>
              <a:gd name="connsiteX766" fmla="*/ 5830117 w 6029325"/>
              <a:gd name="connsiteY766" fmla="*/ 3035070 h 6858001"/>
              <a:gd name="connsiteX767" fmla="*/ 5836467 w 6029325"/>
              <a:gd name="connsiteY767" fmla="*/ 3053324 h 6858001"/>
              <a:gd name="connsiteX768" fmla="*/ 5842815 w 6029325"/>
              <a:gd name="connsiteY768" fmla="*/ 3070784 h 6858001"/>
              <a:gd name="connsiteX769" fmla="*/ 5847577 w 6029325"/>
              <a:gd name="connsiteY769" fmla="*/ 3089831 h 6858001"/>
              <a:gd name="connsiteX770" fmla="*/ 5852337 w 6029325"/>
              <a:gd name="connsiteY770" fmla="*/ 3108879 h 6858001"/>
              <a:gd name="connsiteX771" fmla="*/ 5856305 w 6029325"/>
              <a:gd name="connsiteY771" fmla="*/ 3127925 h 6858001"/>
              <a:gd name="connsiteX772" fmla="*/ 5859479 w 6029325"/>
              <a:gd name="connsiteY772" fmla="*/ 3146972 h 6858001"/>
              <a:gd name="connsiteX773" fmla="*/ 5861861 w 6029325"/>
              <a:gd name="connsiteY773" fmla="*/ 3167607 h 6858001"/>
              <a:gd name="connsiteX774" fmla="*/ 5864241 w 6029325"/>
              <a:gd name="connsiteY774" fmla="*/ 3187449 h 6858001"/>
              <a:gd name="connsiteX775" fmla="*/ 5865035 w 6029325"/>
              <a:gd name="connsiteY775" fmla="*/ 3206495 h 6858001"/>
              <a:gd name="connsiteX776" fmla="*/ 5865827 w 6029325"/>
              <a:gd name="connsiteY776" fmla="*/ 3227129 h 6858001"/>
              <a:gd name="connsiteX777" fmla="*/ 5865827 w 6029325"/>
              <a:gd name="connsiteY777" fmla="*/ 3247764 h 6858001"/>
              <a:gd name="connsiteX778" fmla="*/ 5865035 w 6029325"/>
              <a:gd name="connsiteY778" fmla="*/ 3267606 h 6858001"/>
              <a:gd name="connsiteX779" fmla="*/ 5864241 w 6029325"/>
              <a:gd name="connsiteY779" fmla="*/ 3287445 h 6858001"/>
              <a:gd name="connsiteX780" fmla="*/ 5861861 w 6029325"/>
              <a:gd name="connsiteY780" fmla="*/ 3307287 h 6858001"/>
              <a:gd name="connsiteX781" fmla="*/ 5859479 w 6029325"/>
              <a:gd name="connsiteY781" fmla="*/ 3327922 h 6858001"/>
              <a:gd name="connsiteX782" fmla="*/ 5856305 w 6029325"/>
              <a:gd name="connsiteY782" fmla="*/ 3347762 h 6858001"/>
              <a:gd name="connsiteX783" fmla="*/ 5851543 w 6029325"/>
              <a:gd name="connsiteY783" fmla="*/ 3366810 h 6858001"/>
              <a:gd name="connsiteX784" fmla="*/ 5847577 w 6029325"/>
              <a:gd name="connsiteY784" fmla="*/ 3386650 h 6858001"/>
              <a:gd name="connsiteX785" fmla="*/ 5842021 w 6029325"/>
              <a:gd name="connsiteY785" fmla="*/ 3405697 h 6858001"/>
              <a:gd name="connsiteX786" fmla="*/ 5835673 w 6029325"/>
              <a:gd name="connsiteY786" fmla="*/ 3425539 h 6858001"/>
              <a:gd name="connsiteX787" fmla="*/ 5829325 w 6029325"/>
              <a:gd name="connsiteY787" fmla="*/ 3443791 h 6858001"/>
              <a:gd name="connsiteX788" fmla="*/ 5821389 w 6029325"/>
              <a:gd name="connsiteY788" fmla="*/ 3462838 h 6858001"/>
              <a:gd name="connsiteX789" fmla="*/ 5813453 w 6029325"/>
              <a:gd name="connsiteY789" fmla="*/ 3480298 h 6858001"/>
              <a:gd name="connsiteX790" fmla="*/ 5804723 w 6029325"/>
              <a:gd name="connsiteY790" fmla="*/ 3497758 h 6858001"/>
              <a:gd name="connsiteX791" fmla="*/ 5795201 w 6029325"/>
              <a:gd name="connsiteY791" fmla="*/ 3514425 h 6858001"/>
              <a:gd name="connsiteX792" fmla="*/ 5784091 w 6029325"/>
              <a:gd name="connsiteY792" fmla="*/ 3531091 h 6858001"/>
              <a:gd name="connsiteX793" fmla="*/ 5453969 w 6029325"/>
              <a:gd name="connsiteY793" fmla="*/ 3531091 h 6858001"/>
              <a:gd name="connsiteX794" fmla="*/ 5447621 w 6029325"/>
              <a:gd name="connsiteY794" fmla="*/ 3531884 h 6858001"/>
              <a:gd name="connsiteX795" fmla="*/ 5442065 w 6029325"/>
              <a:gd name="connsiteY795" fmla="*/ 3532678 h 6858001"/>
              <a:gd name="connsiteX796" fmla="*/ 5436511 w 6029325"/>
              <a:gd name="connsiteY796" fmla="*/ 3534265 h 6858001"/>
              <a:gd name="connsiteX797" fmla="*/ 5430163 w 6029325"/>
              <a:gd name="connsiteY797" fmla="*/ 3535853 h 6858001"/>
              <a:gd name="connsiteX798" fmla="*/ 5419845 w 6029325"/>
              <a:gd name="connsiteY798" fmla="*/ 3542202 h 6858001"/>
              <a:gd name="connsiteX799" fmla="*/ 5411117 w 6029325"/>
              <a:gd name="connsiteY799" fmla="*/ 3549344 h 6858001"/>
              <a:gd name="connsiteX800" fmla="*/ 5403181 w 6029325"/>
              <a:gd name="connsiteY800" fmla="*/ 3558868 h 6858001"/>
              <a:gd name="connsiteX801" fmla="*/ 5396833 w 6029325"/>
              <a:gd name="connsiteY801" fmla="*/ 3569185 h 6858001"/>
              <a:gd name="connsiteX802" fmla="*/ 5395245 w 6029325"/>
              <a:gd name="connsiteY802" fmla="*/ 3574741 h 6858001"/>
              <a:gd name="connsiteX803" fmla="*/ 5394451 w 6029325"/>
              <a:gd name="connsiteY803" fmla="*/ 3581090 h 6858001"/>
              <a:gd name="connsiteX804" fmla="*/ 5393659 w 6029325"/>
              <a:gd name="connsiteY804" fmla="*/ 3586645 h 6858001"/>
              <a:gd name="connsiteX805" fmla="*/ 5392071 w 6029325"/>
              <a:gd name="connsiteY805" fmla="*/ 3592994 h 6858001"/>
              <a:gd name="connsiteX806" fmla="*/ 5393659 w 6029325"/>
              <a:gd name="connsiteY806" fmla="*/ 3599343 h 6858001"/>
              <a:gd name="connsiteX807" fmla="*/ 5394451 w 6029325"/>
              <a:gd name="connsiteY807" fmla="*/ 3605692 h 6858001"/>
              <a:gd name="connsiteX808" fmla="*/ 5395245 w 6029325"/>
              <a:gd name="connsiteY808" fmla="*/ 3611248 h 6858001"/>
              <a:gd name="connsiteX809" fmla="*/ 5396833 w 6029325"/>
              <a:gd name="connsiteY809" fmla="*/ 3616803 h 6858001"/>
              <a:gd name="connsiteX810" fmla="*/ 5403181 w 6029325"/>
              <a:gd name="connsiteY810" fmla="*/ 3627120 h 6858001"/>
              <a:gd name="connsiteX811" fmla="*/ 5411117 w 6029325"/>
              <a:gd name="connsiteY811" fmla="*/ 3636644 h 6858001"/>
              <a:gd name="connsiteX812" fmla="*/ 5419845 w 6029325"/>
              <a:gd name="connsiteY812" fmla="*/ 3643787 h 6858001"/>
              <a:gd name="connsiteX813" fmla="*/ 5430163 w 6029325"/>
              <a:gd name="connsiteY813" fmla="*/ 3649342 h 6858001"/>
              <a:gd name="connsiteX814" fmla="*/ 5436511 w 6029325"/>
              <a:gd name="connsiteY814" fmla="*/ 3650929 h 6858001"/>
              <a:gd name="connsiteX815" fmla="*/ 5442065 w 6029325"/>
              <a:gd name="connsiteY815" fmla="*/ 3653310 h 6858001"/>
              <a:gd name="connsiteX816" fmla="*/ 5447621 w 6029325"/>
              <a:gd name="connsiteY816" fmla="*/ 3654104 h 6858001"/>
              <a:gd name="connsiteX817" fmla="*/ 5453969 w 6029325"/>
              <a:gd name="connsiteY817" fmla="*/ 3654104 h 6858001"/>
              <a:gd name="connsiteX818" fmla="*/ 5791233 w 6029325"/>
              <a:gd name="connsiteY818" fmla="*/ 3654104 h 6858001"/>
              <a:gd name="connsiteX819" fmla="*/ 5803931 w 6029325"/>
              <a:gd name="connsiteY819" fmla="*/ 3673151 h 6858001"/>
              <a:gd name="connsiteX820" fmla="*/ 5816627 w 6029325"/>
              <a:gd name="connsiteY820" fmla="*/ 3692198 h 6858001"/>
              <a:gd name="connsiteX821" fmla="*/ 5827737 w 6029325"/>
              <a:gd name="connsiteY821" fmla="*/ 3712833 h 6858001"/>
              <a:gd name="connsiteX822" fmla="*/ 5838847 w 6029325"/>
              <a:gd name="connsiteY822" fmla="*/ 3734261 h 6858001"/>
              <a:gd name="connsiteX823" fmla="*/ 5849163 w 6029325"/>
              <a:gd name="connsiteY823" fmla="*/ 3755689 h 6858001"/>
              <a:gd name="connsiteX824" fmla="*/ 5859479 w 6029325"/>
              <a:gd name="connsiteY824" fmla="*/ 3779498 h 6858001"/>
              <a:gd name="connsiteX825" fmla="*/ 5868209 w 6029325"/>
              <a:gd name="connsiteY825" fmla="*/ 3802513 h 6858001"/>
              <a:gd name="connsiteX826" fmla="*/ 5876145 w 6029325"/>
              <a:gd name="connsiteY826" fmla="*/ 3826322 h 6858001"/>
              <a:gd name="connsiteX827" fmla="*/ 5884079 w 6029325"/>
              <a:gd name="connsiteY827" fmla="*/ 3851719 h 6858001"/>
              <a:gd name="connsiteX828" fmla="*/ 5889635 w 6029325"/>
              <a:gd name="connsiteY828" fmla="*/ 3876321 h 6858001"/>
              <a:gd name="connsiteX829" fmla="*/ 5895191 w 6029325"/>
              <a:gd name="connsiteY829" fmla="*/ 3902511 h 6858001"/>
              <a:gd name="connsiteX830" fmla="*/ 5899951 w 6029325"/>
              <a:gd name="connsiteY830" fmla="*/ 3927907 h 6858001"/>
              <a:gd name="connsiteX831" fmla="*/ 5903919 w 6029325"/>
              <a:gd name="connsiteY831" fmla="*/ 3954097 h 6858001"/>
              <a:gd name="connsiteX832" fmla="*/ 5907093 w 6029325"/>
              <a:gd name="connsiteY832" fmla="*/ 3981874 h 6858001"/>
              <a:gd name="connsiteX833" fmla="*/ 5907887 w 6029325"/>
              <a:gd name="connsiteY833" fmla="*/ 4008064 h 6858001"/>
              <a:gd name="connsiteX834" fmla="*/ 5909475 w 6029325"/>
              <a:gd name="connsiteY834" fmla="*/ 4035048 h 6858001"/>
              <a:gd name="connsiteX835" fmla="*/ 5909475 w 6029325"/>
              <a:gd name="connsiteY835" fmla="*/ 4062825 h 6858001"/>
              <a:gd name="connsiteX836" fmla="*/ 5907887 w 6029325"/>
              <a:gd name="connsiteY836" fmla="*/ 4089809 h 6858001"/>
              <a:gd name="connsiteX837" fmla="*/ 5905507 w 6029325"/>
              <a:gd name="connsiteY837" fmla="*/ 4117586 h 6858001"/>
              <a:gd name="connsiteX838" fmla="*/ 5901539 w 6029325"/>
              <a:gd name="connsiteY838" fmla="*/ 4144569 h 6858001"/>
              <a:gd name="connsiteX839" fmla="*/ 5897571 w 6029325"/>
              <a:gd name="connsiteY839" fmla="*/ 4172346 h 6858001"/>
              <a:gd name="connsiteX840" fmla="*/ 5890429 w 6029325"/>
              <a:gd name="connsiteY840" fmla="*/ 4199330 h 6858001"/>
              <a:gd name="connsiteX841" fmla="*/ 5884079 w 6029325"/>
              <a:gd name="connsiteY841" fmla="*/ 4227107 h 6858001"/>
              <a:gd name="connsiteX842" fmla="*/ 5874557 w 6029325"/>
              <a:gd name="connsiteY842" fmla="*/ 4253297 h 6858001"/>
              <a:gd name="connsiteX843" fmla="*/ 5865035 w 6029325"/>
              <a:gd name="connsiteY843" fmla="*/ 4279487 h 6858001"/>
              <a:gd name="connsiteX844" fmla="*/ 5854719 w 6029325"/>
              <a:gd name="connsiteY844" fmla="*/ 4305677 h 6858001"/>
              <a:gd name="connsiteX845" fmla="*/ 5842021 w 6029325"/>
              <a:gd name="connsiteY845" fmla="*/ 4331073 h 6858001"/>
              <a:gd name="connsiteX846" fmla="*/ 5827737 w 6029325"/>
              <a:gd name="connsiteY846" fmla="*/ 4356469 h 6858001"/>
              <a:gd name="connsiteX847" fmla="*/ 5813453 w 6029325"/>
              <a:gd name="connsiteY847" fmla="*/ 4381072 h 6858001"/>
              <a:gd name="connsiteX848" fmla="*/ 5796789 w 6029325"/>
              <a:gd name="connsiteY848" fmla="*/ 4404881 h 6858001"/>
              <a:gd name="connsiteX849" fmla="*/ 5778537 w 6029325"/>
              <a:gd name="connsiteY849" fmla="*/ 4427896 h 6858001"/>
              <a:gd name="connsiteX850" fmla="*/ 5758697 w 6029325"/>
              <a:gd name="connsiteY850" fmla="*/ 4451705 h 6858001"/>
              <a:gd name="connsiteX851" fmla="*/ 5482537 w 6029325"/>
              <a:gd name="connsiteY851" fmla="*/ 4305677 h 6858001"/>
              <a:gd name="connsiteX852" fmla="*/ 5476983 w 6029325"/>
              <a:gd name="connsiteY852" fmla="*/ 4304090 h 6858001"/>
              <a:gd name="connsiteX853" fmla="*/ 5471427 w 6029325"/>
              <a:gd name="connsiteY853" fmla="*/ 4301709 h 6858001"/>
              <a:gd name="connsiteX854" fmla="*/ 5465873 w 6029325"/>
              <a:gd name="connsiteY854" fmla="*/ 4300121 h 6858001"/>
              <a:gd name="connsiteX855" fmla="*/ 5459523 w 6029325"/>
              <a:gd name="connsiteY855" fmla="*/ 4299328 h 6858001"/>
              <a:gd name="connsiteX856" fmla="*/ 5446827 w 6029325"/>
              <a:gd name="connsiteY856" fmla="*/ 4300121 h 6858001"/>
              <a:gd name="connsiteX857" fmla="*/ 5436511 w 6029325"/>
              <a:gd name="connsiteY857" fmla="*/ 4301709 h 6858001"/>
              <a:gd name="connsiteX858" fmla="*/ 5424607 w 6029325"/>
              <a:gd name="connsiteY858" fmla="*/ 4307264 h 6858001"/>
              <a:gd name="connsiteX859" fmla="*/ 5415085 w 6029325"/>
              <a:gd name="connsiteY859" fmla="*/ 4312819 h 6858001"/>
              <a:gd name="connsiteX860" fmla="*/ 5411117 w 6029325"/>
              <a:gd name="connsiteY860" fmla="*/ 4317581 h 6858001"/>
              <a:gd name="connsiteX861" fmla="*/ 5407149 w 6029325"/>
              <a:gd name="connsiteY861" fmla="*/ 4321549 h 6858001"/>
              <a:gd name="connsiteX862" fmla="*/ 5403181 w 6029325"/>
              <a:gd name="connsiteY862" fmla="*/ 4326311 h 6858001"/>
              <a:gd name="connsiteX863" fmla="*/ 5400007 w 6029325"/>
              <a:gd name="connsiteY863" fmla="*/ 4332660 h 6858001"/>
              <a:gd name="connsiteX864" fmla="*/ 5396833 w 6029325"/>
              <a:gd name="connsiteY864" fmla="*/ 4338216 h 6858001"/>
              <a:gd name="connsiteX865" fmla="*/ 5395245 w 6029325"/>
              <a:gd name="connsiteY865" fmla="*/ 4343771 h 6858001"/>
              <a:gd name="connsiteX866" fmla="*/ 5393659 w 6029325"/>
              <a:gd name="connsiteY866" fmla="*/ 4350120 h 6858001"/>
              <a:gd name="connsiteX867" fmla="*/ 5393659 w 6029325"/>
              <a:gd name="connsiteY867" fmla="*/ 4355676 h 6858001"/>
              <a:gd name="connsiteX868" fmla="*/ 5393659 w 6029325"/>
              <a:gd name="connsiteY868" fmla="*/ 4367580 h 6858001"/>
              <a:gd name="connsiteX869" fmla="*/ 5395245 w 6029325"/>
              <a:gd name="connsiteY869" fmla="*/ 4379485 h 6858001"/>
              <a:gd name="connsiteX870" fmla="*/ 5400007 w 6029325"/>
              <a:gd name="connsiteY870" fmla="*/ 4389802 h 6858001"/>
              <a:gd name="connsiteX871" fmla="*/ 5407149 w 6029325"/>
              <a:gd name="connsiteY871" fmla="*/ 4400119 h 6858001"/>
              <a:gd name="connsiteX872" fmla="*/ 5411117 w 6029325"/>
              <a:gd name="connsiteY872" fmla="*/ 4403294 h 6858001"/>
              <a:gd name="connsiteX873" fmla="*/ 5415085 w 6029325"/>
              <a:gd name="connsiteY873" fmla="*/ 4408849 h 6858001"/>
              <a:gd name="connsiteX874" fmla="*/ 5420639 w 6029325"/>
              <a:gd name="connsiteY874" fmla="*/ 4411230 h 6858001"/>
              <a:gd name="connsiteX875" fmla="*/ 5425401 w 6029325"/>
              <a:gd name="connsiteY875" fmla="*/ 4415198 h 6858001"/>
              <a:gd name="connsiteX876" fmla="*/ 5717431 w 6029325"/>
              <a:gd name="connsiteY876" fmla="*/ 4567576 h 6858001"/>
              <a:gd name="connsiteX877" fmla="*/ 5716639 w 6029325"/>
              <a:gd name="connsiteY877" fmla="*/ 4592178 h 6858001"/>
              <a:gd name="connsiteX878" fmla="*/ 5715845 w 6029325"/>
              <a:gd name="connsiteY878" fmla="*/ 4616781 h 6858001"/>
              <a:gd name="connsiteX879" fmla="*/ 5712671 w 6029325"/>
              <a:gd name="connsiteY879" fmla="*/ 4639796 h 6858001"/>
              <a:gd name="connsiteX880" fmla="*/ 5708703 w 6029325"/>
              <a:gd name="connsiteY880" fmla="*/ 4664399 h 6858001"/>
              <a:gd name="connsiteX881" fmla="*/ 5703941 w 6029325"/>
              <a:gd name="connsiteY881" fmla="*/ 4689002 h 6858001"/>
              <a:gd name="connsiteX882" fmla="*/ 5696799 w 6029325"/>
              <a:gd name="connsiteY882" fmla="*/ 4713604 h 6858001"/>
              <a:gd name="connsiteX883" fmla="*/ 5690451 w 6029325"/>
              <a:gd name="connsiteY883" fmla="*/ 4736620 h 6858001"/>
              <a:gd name="connsiteX884" fmla="*/ 5681721 w 6029325"/>
              <a:gd name="connsiteY884" fmla="*/ 4761222 h 6858001"/>
              <a:gd name="connsiteX885" fmla="*/ 5671405 w 6029325"/>
              <a:gd name="connsiteY885" fmla="*/ 4785031 h 6858001"/>
              <a:gd name="connsiteX886" fmla="*/ 5661089 w 6029325"/>
              <a:gd name="connsiteY886" fmla="*/ 4808047 h 6858001"/>
              <a:gd name="connsiteX887" fmla="*/ 5649185 w 6029325"/>
              <a:gd name="connsiteY887" fmla="*/ 4830268 h 6858001"/>
              <a:gd name="connsiteX888" fmla="*/ 5636489 w 6029325"/>
              <a:gd name="connsiteY888" fmla="*/ 4853284 h 6858001"/>
              <a:gd name="connsiteX889" fmla="*/ 5622997 w 6029325"/>
              <a:gd name="connsiteY889" fmla="*/ 4875505 h 6858001"/>
              <a:gd name="connsiteX890" fmla="*/ 5607921 w 6029325"/>
              <a:gd name="connsiteY890" fmla="*/ 4896934 h 6858001"/>
              <a:gd name="connsiteX891" fmla="*/ 5592843 w 6029325"/>
              <a:gd name="connsiteY891" fmla="*/ 4917568 h 6858001"/>
              <a:gd name="connsiteX892" fmla="*/ 5576177 w 6029325"/>
              <a:gd name="connsiteY892" fmla="*/ 4938202 h 6858001"/>
              <a:gd name="connsiteX893" fmla="*/ 5559513 w 6029325"/>
              <a:gd name="connsiteY893" fmla="*/ 4957250 h 6858001"/>
              <a:gd name="connsiteX894" fmla="*/ 5540467 w 6029325"/>
              <a:gd name="connsiteY894" fmla="*/ 4977090 h 6858001"/>
              <a:gd name="connsiteX895" fmla="*/ 5522215 w 6029325"/>
              <a:gd name="connsiteY895" fmla="*/ 4994550 h 6858001"/>
              <a:gd name="connsiteX896" fmla="*/ 5502377 w 6029325"/>
              <a:gd name="connsiteY896" fmla="*/ 5012010 h 6858001"/>
              <a:gd name="connsiteX897" fmla="*/ 5483331 w 6029325"/>
              <a:gd name="connsiteY897" fmla="*/ 5028677 h 6858001"/>
              <a:gd name="connsiteX898" fmla="*/ 5461905 w 6029325"/>
              <a:gd name="connsiteY898" fmla="*/ 5044549 h 6858001"/>
              <a:gd name="connsiteX899" fmla="*/ 5440479 w 6029325"/>
              <a:gd name="connsiteY899" fmla="*/ 5059628 h 6858001"/>
              <a:gd name="connsiteX900" fmla="*/ 5419053 w 6029325"/>
              <a:gd name="connsiteY900" fmla="*/ 5073120 h 6858001"/>
              <a:gd name="connsiteX901" fmla="*/ 5396039 w 6029325"/>
              <a:gd name="connsiteY901" fmla="*/ 5085818 h 6858001"/>
              <a:gd name="connsiteX902" fmla="*/ 5373025 w 6029325"/>
              <a:gd name="connsiteY902" fmla="*/ 5097723 h 6858001"/>
              <a:gd name="connsiteX903" fmla="*/ 5349219 w 6029325"/>
              <a:gd name="connsiteY903" fmla="*/ 5108040 h 6858001"/>
              <a:gd name="connsiteX904" fmla="*/ 5324619 w 6029325"/>
              <a:gd name="connsiteY904" fmla="*/ 5116770 h 6858001"/>
              <a:gd name="connsiteX905" fmla="*/ 5300811 w 6029325"/>
              <a:gd name="connsiteY905" fmla="*/ 5124706 h 6858001"/>
              <a:gd name="connsiteX906" fmla="*/ 5275417 w 6029325"/>
              <a:gd name="connsiteY906" fmla="*/ 5131849 h 6858001"/>
              <a:gd name="connsiteX907" fmla="*/ 5250023 w 6029325"/>
              <a:gd name="connsiteY907" fmla="*/ 5136611 h 6858001"/>
              <a:gd name="connsiteX908" fmla="*/ 5224629 w 6029325"/>
              <a:gd name="connsiteY908" fmla="*/ 5140579 h 6858001"/>
              <a:gd name="connsiteX909" fmla="*/ 5007987 w 6029325"/>
              <a:gd name="connsiteY909" fmla="*/ 4831856 h 6858001"/>
              <a:gd name="connsiteX910" fmla="*/ 5004813 w 6029325"/>
              <a:gd name="connsiteY910" fmla="*/ 4827094 h 6858001"/>
              <a:gd name="connsiteX911" fmla="*/ 4999257 w 6029325"/>
              <a:gd name="connsiteY911" fmla="*/ 4823126 h 6858001"/>
              <a:gd name="connsiteX912" fmla="*/ 4995289 w 6029325"/>
              <a:gd name="connsiteY912" fmla="*/ 4819157 h 6858001"/>
              <a:gd name="connsiteX913" fmla="*/ 4990529 w 6029325"/>
              <a:gd name="connsiteY913" fmla="*/ 4815189 h 6858001"/>
              <a:gd name="connsiteX914" fmla="*/ 4980211 w 6029325"/>
              <a:gd name="connsiteY914" fmla="*/ 4810427 h 6858001"/>
              <a:gd name="connsiteX915" fmla="*/ 4968309 w 6029325"/>
              <a:gd name="connsiteY915" fmla="*/ 4807253 h 6858001"/>
              <a:gd name="connsiteX916" fmla="*/ 4956405 w 6029325"/>
              <a:gd name="connsiteY916" fmla="*/ 4806459 h 6858001"/>
              <a:gd name="connsiteX917" fmla="*/ 4944501 w 6029325"/>
              <a:gd name="connsiteY917" fmla="*/ 4807253 h 6858001"/>
              <a:gd name="connsiteX918" fmla="*/ 4938947 w 6029325"/>
              <a:gd name="connsiteY918" fmla="*/ 4808840 h 6858001"/>
              <a:gd name="connsiteX919" fmla="*/ 4933391 w 6029325"/>
              <a:gd name="connsiteY919" fmla="*/ 4811221 h 6858001"/>
              <a:gd name="connsiteX920" fmla="*/ 4928631 w 6029325"/>
              <a:gd name="connsiteY920" fmla="*/ 4813602 h 6858001"/>
              <a:gd name="connsiteX921" fmla="*/ 4922281 w 6029325"/>
              <a:gd name="connsiteY921" fmla="*/ 4816777 h 6858001"/>
              <a:gd name="connsiteX922" fmla="*/ 4917521 w 6029325"/>
              <a:gd name="connsiteY922" fmla="*/ 4820745 h 6858001"/>
              <a:gd name="connsiteX923" fmla="*/ 4912759 w 6029325"/>
              <a:gd name="connsiteY923" fmla="*/ 4824713 h 6858001"/>
              <a:gd name="connsiteX924" fmla="*/ 4908791 w 6029325"/>
              <a:gd name="connsiteY924" fmla="*/ 4829475 h 6858001"/>
              <a:gd name="connsiteX925" fmla="*/ 4905617 w 6029325"/>
              <a:gd name="connsiteY925" fmla="*/ 4834236 h 6858001"/>
              <a:gd name="connsiteX926" fmla="*/ 4900063 w 6029325"/>
              <a:gd name="connsiteY926" fmla="*/ 4845347 h 6858001"/>
              <a:gd name="connsiteX927" fmla="*/ 4896887 w 6029325"/>
              <a:gd name="connsiteY927" fmla="*/ 4857252 h 6858001"/>
              <a:gd name="connsiteX928" fmla="*/ 4896095 w 6029325"/>
              <a:gd name="connsiteY928" fmla="*/ 4868363 h 6858001"/>
              <a:gd name="connsiteX929" fmla="*/ 4897681 w 6029325"/>
              <a:gd name="connsiteY929" fmla="*/ 4880267 h 6858001"/>
              <a:gd name="connsiteX930" fmla="*/ 4899269 w 6029325"/>
              <a:gd name="connsiteY930" fmla="*/ 4886616 h 6858001"/>
              <a:gd name="connsiteX931" fmla="*/ 4900855 w 6029325"/>
              <a:gd name="connsiteY931" fmla="*/ 4891378 h 6858001"/>
              <a:gd name="connsiteX932" fmla="*/ 4904031 w 6029325"/>
              <a:gd name="connsiteY932" fmla="*/ 4896934 h 6858001"/>
              <a:gd name="connsiteX933" fmla="*/ 4907997 w 6029325"/>
              <a:gd name="connsiteY933" fmla="*/ 4903283 h 6858001"/>
              <a:gd name="connsiteX934" fmla="*/ 5128609 w 6029325"/>
              <a:gd name="connsiteY934" fmla="*/ 5218355 h 6858001"/>
              <a:gd name="connsiteX935" fmla="*/ 5116705 w 6029325"/>
              <a:gd name="connsiteY935" fmla="*/ 5234228 h 6858001"/>
              <a:gd name="connsiteX936" fmla="*/ 5104007 w 6029325"/>
              <a:gd name="connsiteY936" fmla="*/ 5250100 h 6858001"/>
              <a:gd name="connsiteX937" fmla="*/ 5089723 w 6029325"/>
              <a:gd name="connsiteY937" fmla="*/ 5265179 h 6858001"/>
              <a:gd name="connsiteX938" fmla="*/ 5073059 w 6029325"/>
              <a:gd name="connsiteY938" fmla="*/ 5280258 h 6858001"/>
              <a:gd name="connsiteX939" fmla="*/ 5055601 w 6029325"/>
              <a:gd name="connsiteY939" fmla="*/ 5294544 h 6858001"/>
              <a:gd name="connsiteX940" fmla="*/ 5035761 w 6029325"/>
              <a:gd name="connsiteY940" fmla="*/ 5309623 h 6858001"/>
              <a:gd name="connsiteX941" fmla="*/ 5015129 w 6029325"/>
              <a:gd name="connsiteY941" fmla="*/ 5323908 h 6858001"/>
              <a:gd name="connsiteX942" fmla="*/ 4993703 w 6029325"/>
              <a:gd name="connsiteY942" fmla="*/ 5337400 h 6858001"/>
              <a:gd name="connsiteX943" fmla="*/ 4969895 w 6029325"/>
              <a:gd name="connsiteY943" fmla="*/ 5350098 h 6858001"/>
              <a:gd name="connsiteX944" fmla="*/ 4946883 w 6029325"/>
              <a:gd name="connsiteY944" fmla="*/ 5362796 h 6858001"/>
              <a:gd name="connsiteX945" fmla="*/ 4922281 w 6029325"/>
              <a:gd name="connsiteY945" fmla="*/ 5374701 h 6858001"/>
              <a:gd name="connsiteX946" fmla="*/ 4896095 w 6029325"/>
              <a:gd name="connsiteY946" fmla="*/ 5385812 h 6858001"/>
              <a:gd name="connsiteX947" fmla="*/ 4869907 w 6029325"/>
              <a:gd name="connsiteY947" fmla="*/ 5395335 h 6858001"/>
              <a:gd name="connsiteX948" fmla="*/ 4842925 w 6029325"/>
              <a:gd name="connsiteY948" fmla="*/ 5404065 h 6858001"/>
              <a:gd name="connsiteX949" fmla="*/ 4815151 w 6029325"/>
              <a:gd name="connsiteY949" fmla="*/ 5412001 h 6858001"/>
              <a:gd name="connsiteX950" fmla="*/ 4787377 w 6029325"/>
              <a:gd name="connsiteY950" fmla="*/ 5419144 h 6858001"/>
              <a:gd name="connsiteX951" fmla="*/ 4758015 w 6029325"/>
              <a:gd name="connsiteY951" fmla="*/ 5424700 h 6858001"/>
              <a:gd name="connsiteX952" fmla="*/ 4730239 w 6029325"/>
              <a:gd name="connsiteY952" fmla="*/ 5428668 h 6858001"/>
              <a:gd name="connsiteX953" fmla="*/ 4700877 w 6029325"/>
              <a:gd name="connsiteY953" fmla="*/ 5431842 h 6858001"/>
              <a:gd name="connsiteX954" fmla="*/ 4671515 w 6029325"/>
              <a:gd name="connsiteY954" fmla="*/ 5433430 h 6858001"/>
              <a:gd name="connsiteX955" fmla="*/ 4642155 w 6029325"/>
              <a:gd name="connsiteY955" fmla="*/ 5433430 h 6858001"/>
              <a:gd name="connsiteX956" fmla="*/ 4612793 w 6029325"/>
              <a:gd name="connsiteY956" fmla="*/ 5431842 h 6858001"/>
              <a:gd name="connsiteX957" fmla="*/ 4583431 w 6029325"/>
              <a:gd name="connsiteY957" fmla="*/ 5428668 h 6858001"/>
              <a:gd name="connsiteX958" fmla="*/ 4554069 w 6029325"/>
              <a:gd name="connsiteY958" fmla="*/ 5423906 h 6858001"/>
              <a:gd name="connsiteX959" fmla="*/ 4525501 w 6029325"/>
              <a:gd name="connsiteY959" fmla="*/ 5416763 h 6858001"/>
              <a:gd name="connsiteX960" fmla="*/ 4496139 w 6029325"/>
              <a:gd name="connsiteY960" fmla="*/ 5408033 h 6858001"/>
              <a:gd name="connsiteX961" fmla="*/ 4469157 w 6029325"/>
              <a:gd name="connsiteY961" fmla="*/ 5398510 h 6858001"/>
              <a:gd name="connsiteX962" fmla="*/ 4441383 w 6029325"/>
              <a:gd name="connsiteY962" fmla="*/ 5385812 h 6858001"/>
              <a:gd name="connsiteX963" fmla="*/ 4414401 w 6029325"/>
              <a:gd name="connsiteY963" fmla="*/ 5370733 h 6858001"/>
              <a:gd name="connsiteX964" fmla="*/ 4388215 w 6029325"/>
              <a:gd name="connsiteY964" fmla="*/ 5354066 h 6858001"/>
              <a:gd name="connsiteX965" fmla="*/ 4375517 w 6029325"/>
              <a:gd name="connsiteY965" fmla="*/ 5344543 h 6858001"/>
              <a:gd name="connsiteX966" fmla="*/ 4362819 w 6029325"/>
              <a:gd name="connsiteY966" fmla="*/ 5335019 h 6858001"/>
              <a:gd name="connsiteX967" fmla="*/ 4350917 w 6029325"/>
              <a:gd name="connsiteY967" fmla="*/ 5323908 h 6858001"/>
              <a:gd name="connsiteX968" fmla="*/ 4338219 w 6029325"/>
              <a:gd name="connsiteY968" fmla="*/ 5313591 h 6858001"/>
              <a:gd name="connsiteX969" fmla="*/ 4338219 w 6029325"/>
              <a:gd name="connsiteY969" fmla="*/ 4923123 h 6858001"/>
              <a:gd name="connsiteX970" fmla="*/ 4338219 w 6029325"/>
              <a:gd name="connsiteY970" fmla="*/ 4917568 h 6858001"/>
              <a:gd name="connsiteX971" fmla="*/ 4337427 w 6029325"/>
              <a:gd name="connsiteY971" fmla="*/ 4910425 h 6858001"/>
              <a:gd name="connsiteX972" fmla="*/ 4335839 w 6029325"/>
              <a:gd name="connsiteY972" fmla="*/ 4904870 h 6858001"/>
              <a:gd name="connsiteX973" fmla="*/ 4333459 w 6029325"/>
              <a:gd name="connsiteY973" fmla="*/ 4900108 h 6858001"/>
              <a:gd name="connsiteX974" fmla="*/ 4328697 w 6029325"/>
              <a:gd name="connsiteY974" fmla="*/ 4888997 h 6858001"/>
              <a:gd name="connsiteX975" fmla="*/ 4320761 w 6029325"/>
              <a:gd name="connsiteY975" fmla="*/ 4880267 h 6858001"/>
              <a:gd name="connsiteX976" fmla="*/ 4312031 w 6029325"/>
              <a:gd name="connsiteY976" fmla="*/ 4872331 h 6858001"/>
              <a:gd name="connsiteX977" fmla="*/ 4300923 w 6029325"/>
              <a:gd name="connsiteY977" fmla="*/ 4866775 h 6858001"/>
              <a:gd name="connsiteX978" fmla="*/ 4295367 w 6029325"/>
              <a:gd name="connsiteY978" fmla="*/ 4865188 h 6858001"/>
              <a:gd name="connsiteX979" fmla="*/ 4289019 w 6029325"/>
              <a:gd name="connsiteY979" fmla="*/ 4863601 h 6858001"/>
              <a:gd name="connsiteX980" fmla="*/ 4283463 w 6029325"/>
              <a:gd name="connsiteY980" fmla="*/ 4862807 h 6858001"/>
              <a:gd name="connsiteX981" fmla="*/ 4277909 w 6029325"/>
              <a:gd name="connsiteY981" fmla="*/ 4862014 h 6858001"/>
              <a:gd name="connsiteX982" fmla="*/ 4270767 w 6029325"/>
              <a:gd name="connsiteY982" fmla="*/ 4862807 h 6858001"/>
              <a:gd name="connsiteX983" fmla="*/ 4265211 w 6029325"/>
              <a:gd name="connsiteY983" fmla="*/ 4863601 h 6858001"/>
              <a:gd name="connsiteX984" fmla="*/ 4258863 w 6029325"/>
              <a:gd name="connsiteY984" fmla="*/ 4865188 h 6858001"/>
              <a:gd name="connsiteX985" fmla="*/ 4253309 w 6029325"/>
              <a:gd name="connsiteY985" fmla="*/ 4866775 h 6858001"/>
              <a:gd name="connsiteX986" fmla="*/ 4242199 w 6029325"/>
              <a:gd name="connsiteY986" fmla="*/ 4872331 h 6858001"/>
              <a:gd name="connsiteX987" fmla="*/ 4233469 w 6029325"/>
              <a:gd name="connsiteY987" fmla="*/ 4880267 h 6858001"/>
              <a:gd name="connsiteX988" fmla="*/ 4225533 w 6029325"/>
              <a:gd name="connsiteY988" fmla="*/ 4888997 h 6858001"/>
              <a:gd name="connsiteX989" fmla="*/ 4220773 w 6029325"/>
              <a:gd name="connsiteY989" fmla="*/ 4900108 h 6858001"/>
              <a:gd name="connsiteX990" fmla="*/ 4218391 w 6029325"/>
              <a:gd name="connsiteY990" fmla="*/ 4904870 h 6858001"/>
              <a:gd name="connsiteX991" fmla="*/ 4216805 w 6029325"/>
              <a:gd name="connsiteY991" fmla="*/ 4910425 h 6858001"/>
              <a:gd name="connsiteX992" fmla="*/ 4216011 w 6029325"/>
              <a:gd name="connsiteY992" fmla="*/ 4917568 h 6858001"/>
              <a:gd name="connsiteX993" fmla="*/ 4216011 w 6029325"/>
              <a:gd name="connsiteY993" fmla="*/ 4923123 h 6858001"/>
              <a:gd name="connsiteX994" fmla="*/ 4216011 w 6029325"/>
              <a:gd name="connsiteY994" fmla="*/ 5306448 h 6858001"/>
              <a:gd name="connsiteX995" fmla="*/ 4193791 w 6029325"/>
              <a:gd name="connsiteY995" fmla="*/ 5323115 h 6858001"/>
              <a:gd name="connsiteX996" fmla="*/ 4169191 w 6029325"/>
              <a:gd name="connsiteY996" fmla="*/ 5338987 h 6858001"/>
              <a:gd name="connsiteX997" fmla="*/ 4143003 w 6029325"/>
              <a:gd name="connsiteY997" fmla="*/ 5353273 h 6858001"/>
              <a:gd name="connsiteX998" fmla="*/ 4114435 w 6029325"/>
              <a:gd name="connsiteY998" fmla="*/ 5366764 h 6858001"/>
              <a:gd name="connsiteX999" fmla="*/ 4084279 w 6029325"/>
              <a:gd name="connsiteY999" fmla="*/ 5379462 h 6858001"/>
              <a:gd name="connsiteX1000" fmla="*/ 4051743 w 6029325"/>
              <a:gd name="connsiteY1000" fmla="*/ 5390573 h 6858001"/>
              <a:gd name="connsiteX1001" fmla="*/ 4018413 w 6029325"/>
              <a:gd name="connsiteY1001" fmla="*/ 5400097 h 6858001"/>
              <a:gd name="connsiteX1002" fmla="*/ 3984291 w 6029325"/>
              <a:gd name="connsiteY1002" fmla="*/ 5408033 h 6858001"/>
              <a:gd name="connsiteX1003" fmla="*/ 3949373 w 6029325"/>
              <a:gd name="connsiteY1003" fmla="*/ 5415970 h 6858001"/>
              <a:gd name="connsiteX1004" fmla="*/ 3912869 w 6029325"/>
              <a:gd name="connsiteY1004" fmla="*/ 5420731 h 6858001"/>
              <a:gd name="connsiteX1005" fmla="*/ 3877953 w 6029325"/>
              <a:gd name="connsiteY1005" fmla="*/ 5424700 h 6858001"/>
              <a:gd name="connsiteX1006" fmla="*/ 3842243 w 6029325"/>
              <a:gd name="connsiteY1006" fmla="*/ 5426287 h 6858001"/>
              <a:gd name="connsiteX1007" fmla="*/ 3805739 w 6029325"/>
              <a:gd name="connsiteY1007" fmla="*/ 5426287 h 6858001"/>
              <a:gd name="connsiteX1008" fmla="*/ 3769235 w 6029325"/>
              <a:gd name="connsiteY1008" fmla="*/ 5424700 h 6858001"/>
              <a:gd name="connsiteX1009" fmla="*/ 3734319 w 6029325"/>
              <a:gd name="connsiteY1009" fmla="*/ 5420731 h 6858001"/>
              <a:gd name="connsiteX1010" fmla="*/ 3700195 w 6029325"/>
              <a:gd name="connsiteY1010" fmla="*/ 5415176 h 6858001"/>
              <a:gd name="connsiteX1011" fmla="*/ 3676389 w 6029325"/>
              <a:gd name="connsiteY1011" fmla="*/ 5400891 h 6858001"/>
              <a:gd name="connsiteX1012" fmla="*/ 3643853 w 6029325"/>
              <a:gd name="connsiteY1012" fmla="*/ 5365177 h 6858001"/>
              <a:gd name="connsiteX1013" fmla="*/ 3612109 w 6029325"/>
              <a:gd name="connsiteY1013" fmla="*/ 5331051 h 6858001"/>
              <a:gd name="connsiteX1014" fmla="*/ 3582747 w 6029325"/>
              <a:gd name="connsiteY1014" fmla="*/ 5300893 h 6858001"/>
              <a:gd name="connsiteX1015" fmla="*/ 3556561 w 6029325"/>
              <a:gd name="connsiteY1015" fmla="*/ 5275497 h 6858001"/>
              <a:gd name="connsiteX1016" fmla="*/ 3554973 w 6029325"/>
              <a:gd name="connsiteY1016" fmla="*/ 5254862 h 6858001"/>
              <a:gd name="connsiteX1017" fmla="*/ 3553385 w 6029325"/>
              <a:gd name="connsiteY1017" fmla="*/ 5231847 h 6858001"/>
              <a:gd name="connsiteX1018" fmla="*/ 3553385 w 6029325"/>
              <a:gd name="connsiteY1018" fmla="*/ 5209625 h 6858001"/>
              <a:gd name="connsiteX1019" fmla="*/ 3555767 w 6029325"/>
              <a:gd name="connsiteY1019" fmla="*/ 5185022 h 6858001"/>
              <a:gd name="connsiteX1020" fmla="*/ 3556561 w 6029325"/>
              <a:gd name="connsiteY1020" fmla="*/ 5162007 h 6858001"/>
              <a:gd name="connsiteX1021" fmla="*/ 3559735 w 6029325"/>
              <a:gd name="connsiteY1021" fmla="*/ 5137404 h 6858001"/>
              <a:gd name="connsiteX1022" fmla="*/ 3566083 w 6029325"/>
              <a:gd name="connsiteY1022" fmla="*/ 5089786 h 6858001"/>
              <a:gd name="connsiteX1023" fmla="*/ 3574813 w 6029325"/>
              <a:gd name="connsiteY1023" fmla="*/ 5043756 h 6858001"/>
              <a:gd name="connsiteX1024" fmla="*/ 3582747 w 6029325"/>
              <a:gd name="connsiteY1024" fmla="*/ 5002487 h 6858001"/>
              <a:gd name="connsiteX1025" fmla="*/ 3591477 w 6029325"/>
              <a:gd name="connsiteY1025" fmla="*/ 4967567 h 6858001"/>
              <a:gd name="connsiteX1026" fmla="*/ 3599413 w 6029325"/>
              <a:gd name="connsiteY1026" fmla="*/ 4941377 h 6858001"/>
              <a:gd name="connsiteX1027" fmla="*/ 3600207 w 6029325"/>
              <a:gd name="connsiteY1027" fmla="*/ 4934234 h 6858001"/>
              <a:gd name="connsiteX1028" fmla="*/ 3601793 w 6029325"/>
              <a:gd name="connsiteY1028" fmla="*/ 4928679 h 6858001"/>
              <a:gd name="connsiteX1029" fmla="*/ 3601793 w 6029325"/>
              <a:gd name="connsiteY1029" fmla="*/ 4922330 h 6858001"/>
              <a:gd name="connsiteX1030" fmla="*/ 3601793 w 6029325"/>
              <a:gd name="connsiteY1030" fmla="*/ 4916774 h 6858001"/>
              <a:gd name="connsiteX1031" fmla="*/ 3598619 w 6029325"/>
              <a:gd name="connsiteY1031" fmla="*/ 4904870 h 6858001"/>
              <a:gd name="connsiteX1032" fmla="*/ 3593857 w 6029325"/>
              <a:gd name="connsiteY1032" fmla="*/ 4893759 h 6858001"/>
              <a:gd name="connsiteX1033" fmla="*/ 3587509 w 6029325"/>
              <a:gd name="connsiteY1033" fmla="*/ 4884235 h 6858001"/>
              <a:gd name="connsiteX1034" fmla="*/ 3578779 w 6029325"/>
              <a:gd name="connsiteY1034" fmla="*/ 4875505 h 6858001"/>
              <a:gd name="connsiteX1035" fmla="*/ 3574019 w 6029325"/>
              <a:gd name="connsiteY1035" fmla="*/ 4872331 h 6858001"/>
              <a:gd name="connsiteX1036" fmla="*/ 3569257 w 6029325"/>
              <a:gd name="connsiteY1036" fmla="*/ 4869950 h 6858001"/>
              <a:gd name="connsiteX1037" fmla="*/ 3563703 w 6029325"/>
              <a:gd name="connsiteY1037" fmla="*/ 4866775 h 6858001"/>
              <a:gd name="connsiteX1038" fmla="*/ 3557353 w 6029325"/>
              <a:gd name="connsiteY1038" fmla="*/ 4865188 h 6858001"/>
              <a:gd name="connsiteX1039" fmla="*/ 3551799 w 6029325"/>
              <a:gd name="connsiteY1039" fmla="*/ 4862807 h 6858001"/>
              <a:gd name="connsiteX1040" fmla="*/ 3544657 w 6029325"/>
              <a:gd name="connsiteY1040" fmla="*/ 4862014 h 6858001"/>
              <a:gd name="connsiteX1041" fmla="*/ 3539101 w 6029325"/>
              <a:gd name="connsiteY1041" fmla="*/ 4862014 h 6858001"/>
              <a:gd name="connsiteX1042" fmla="*/ 3532753 w 6029325"/>
              <a:gd name="connsiteY1042" fmla="*/ 4862807 h 6858001"/>
              <a:gd name="connsiteX1043" fmla="*/ 3521643 w 6029325"/>
              <a:gd name="connsiteY1043" fmla="*/ 4865188 h 6858001"/>
              <a:gd name="connsiteX1044" fmla="*/ 3510533 w 6029325"/>
              <a:gd name="connsiteY1044" fmla="*/ 4869950 h 6858001"/>
              <a:gd name="connsiteX1045" fmla="*/ 3501011 w 6029325"/>
              <a:gd name="connsiteY1045" fmla="*/ 4876299 h 6858001"/>
              <a:gd name="connsiteX1046" fmla="*/ 3493075 w 6029325"/>
              <a:gd name="connsiteY1046" fmla="*/ 4884235 h 6858001"/>
              <a:gd name="connsiteX1047" fmla="*/ 3489107 w 6029325"/>
              <a:gd name="connsiteY1047" fmla="*/ 4888997 h 6858001"/>
              <a:gd name="connsiteX1048" fmla="*/ 3485933 w 6029325"/>
              <a:gd name="connsiteY1048" fmla="*/ 4895346 h 6858001"/>
              <a:gd name="connsiteX1049" fmla="*/ 3483553 w 6029325"/>
              <a:gd name="connsiteY1049" fmla="*/ 4900108 h 6858001"/>
              <a:gd name="connsiteX1050" fmla="*/ 3481171 w 6029325"/>
              <a:gd name="connsiteY1050" fmla="*/ 4906457 h 6858001"/>
              <a:gd name="connsiteX1051" fmla="*/ 3472443 w 6029325"/>
              <a:gd name="connsiteY1051" fmla="*/ 4938996 h 6858001"/>
              <a:gd name="connsiteX1052" fmla="*/ 3464507 w 6029325"/>
              <a:gd name="connsiteY1052" fmla="*/ 4971535 h 6858001"/>
              <a:gd name="connsiteX1053" fmla="*/ 3455777 w 6029325"/>
              <a:gd name="connsiteY1053" fmla="*/ 5012010 h 6858001"/>
              <a:gd name="connsiteX1054" fmla="*/ 3447049 w 6029325"/>
              <a:gd name="connsiteY1054" fmla="*/ 5059628 h 6858001"/>
              <a:gd name="connsiteX1055" fmla="*/ 3439113 w 6029325"/>
              <a:gd name="connsiteY1055" fmla="*/ 5111214 h 6858001"/>
              <a:gd name="connsiteX1056" fmla="*/ 3436733 w 6029325"/>
              <a:gd name="connsiteY1056" fmla="*/ 5138198 h 6858001"/>
              <a:gd name="connsiteX1057" fmla="*/ 3433557 w 6029325"/>
              <a:gd name="connsiteY1057" fmla="*/ 5165975 h 6858001"/>
              <a:gd name="connsiteX1058" fmla="*/ 3431177 w 6029325"/>
              <a:gd name="connsiteY1058" fmla="*/ 5192959 h 6858001"/>
              <a:gd name="connsiteX1059" fmla="*/ 3430383 w 6029325"/>
              <a:gd name="connsiteY1059" fmla="*/ 5220736 h 6858001"/>
              <a:gd name="connsiteX1060" fmla="*/ 3409751 w 6029325"/>
              <a:gd name="connsiteY1060" fmla="*/ 5218355 h 6858001"/>
              <a:gd name="connsiteX1061" fmla="*/ 3388325 w 6029325"/>
              <a:gd name="connsiteY1061" fmla="*/ 5218355 h 6858001"/>
              <a:gd name="connsiteX1062" fmla="*/ 3366899 w 6029325"/>
              <a:gd name="connsiteY1062" fmla="*/ 5219149 h 6858001"/>
              <a:gd name="connsiteX1063" fmla="*/ 3345473 w 6029325"/>
              <a:gd name="connsiteY1063" fmla="*/ 5221529 h 6858001"/>
              <a:gd name="connsiteX1064" fmla="*/ 3324047 w 6029325"/>
              <a:gd name="connsiteY1064" fmla="*/ 5224704 h 6858001"/>
              <a:gd name="connsiteX1065" fmla="*/ 3303413 w 6029325"/>
              <a:gd name="connsiteY1065" fmla="*/ 5227085 h 6858001"/>
              <a:gd name="connsiteX1066" fmla="*/ 3284369 w 6029325"/>
              <a:gd name="connsiteY1066" fmla="*/ 5231053 h 6858001"/>
              <a:gd name="connsiteX1067" fmla="*/ 3264529 w 6029325"/>
              <a:gd name="connsiteY1067" fmla="*/ 5235815 h 6858001"/>
              <a:gd name="connsiteX1068" fmla="*/ 3229613 w 6029325"/>
              <a:gd name="connsiteY1068" fmla="*/ 5246132 h 6858001"/>
              <a:gd name="connsiteX1069" fmla="*/ 3198663 w 6029325"/>
              <a:gd name="connsiteY1069" fmla="*/ 5255656 h 6858001"/>
              <a:gd name="connsiteX1070" fmla="*/ 3174857 w 6029325"/>
              <a:gd name="connsiteY1070" fmla="*/ 5264386 h 6858001"/>
              <a:gd name="connsiteX1071" fmla="*/ 3158191 w 6029325"/>
              <a:gd name="connsiteY1071" fmla="*/ 5271528 h 6858001"/>
              <a:gd name="connsiteX1072" fmla="*/ 3153431 w 6029325"/>
              <a:gd name="connsiteY1072" fmla="*/ 5273909 h 6858001"/>
              <a:gd name="connsiteX1073" fmla="*/ 3147081 w 6029325"/>
              <a:gd name="connsiteY1073" fmla="*/ 5277084 h 6858001"/>
              <a:gd name="connsiteX1074" fmla="*/ 3142321 w 6029325"/>
              <a:gd name="connsiteY1074" fmla="*/ 5281052 h 6858001"/>
              <a:gd name="connsiteX1075" fmla="*/ 3138353 w 6029325"/>
              <a:gd name="connsiteY1075" fmla="*/ 5285020 h 6858001"/>
              <a:gd name="connsiteX1076" fmla="*/ 3130417 w 6029325"/>
              <a:gd name="connsiteY1076" fmla="*/ 5293750 h 6858001"/>
              <a:gd name="connsiteX1077" fmla="*/ 3124861 w 6029325"/>
              <a:gd name="connsiteY1077" fmla="*/ 5304861 h 6858001"/>
              <a:gd name="connsiteX1078" fmla="*/ 3121687 w 6029325"/>
              <a:gd name="connsiteY1078" fmla="*/ 5315972 h 6858001"/>
              <a:gd name="connsiteX1079" fmla="*/ 3120895 w 6029325"/>
              <a:gd name="connsiteY1079" fmla="*/ 5327876 h 6858001"/>
              <a:gd name="connsiteX1080" fmla="*/ 3120895 w 6029325"/>
              <a:gd name="connsiteY1080" fmla="*/ 5333432 h 6858001"/>
              <a:gd name="connsiteX1081" fmla="*/ 3121687 w 6029325"/>
              <a:gd name="connsiteY1081" fmla="*/ 5339781 h 6858001"/>
              <a:gd name="connsiteX1082" fmla="*/ 3122481 w 6029325"/>
              <a:gd name="connsiteY1082" fmla="*/ 5345336 h 6858001"/>
              <a:gd name="connsiteX1083" fmla="*/ 3125655 w 6029325"/>
              <a:gd name="connsiteY1083" fmla="*/ 5351685 h 6858001"/>
              <a:gd name="connsiteX1084" fmla="*/ 3128037 w 6029325"/>
              <a:gd name="connsiteY1084" fmla="*/ 5357241 h 6858001"/>
              <a:gd name="connsiteX1085" fmla="*/ 3132003 w 6029325"/>
              <a:gd name="connsiteY1085" fmla="*/ 5362003 h 6858001"/>
              <a:gd name="connsiteX1086" fmla="*/ 3134385 w 6029325"/>
              <a:gd name="connsiteY1086" fmla="*/ 5366764 h 6858001"/>
              <a:gd name="connsiteX1087" fmla="*/ 3139147 w 6029325"/>
              <a:gd name="connsiteY1087" fmla="*/ 5371526 h 6858001"/>
              <a:gd name="connsiteX1088" fmla="*/ 3147875 w 6029325"/>
              <a:gd name="connsiteY1088" fmla="*/ 5378669 h 6858001"/>
              <a:gd name="connsiteX1089" fmla="*/ 3158985 w 6029325"/>
              <a:gd name="connsiteY1089" fmla="*/ 5384224 h 6858001"/>
              <a:gd name="connsiteX1090" fmla="*/ 3170095 w 6029325"/>
              <a:gd name="connsiteY1090" fmla="*/ 5388192 h 6858001"/>
              <a:gd name="connsiteX1091" fmla="*/ 3181205 w 6029325"/>
              <a:gd name="connsiteY1091" fmla="*/ 5389780 h 6858001"/>
              <a:gd name="connsiteX1092" fmla="*/ 3187553 w 6029325"/>
              <a:gd name="connsiteY1092" fmla="*/ 5389780 h 6858001"/>
              <a:gd name="connsiteX1093" fmla="*/ 3193901 w 6029325"/>
              <a:gd name="connsiteY1093" fmla="*/ 5388192 h 6858001"/>
              <a:gd name="connsiteX1094" fmla="*/ 3200251 w 6029325"/>
              <a:gd name="connsiteY1094" fmla="*/ 5386605 h 6858001"/>
              <a:gd name="connsiteX1095" fmla="*/ 3205805 w 6029325"/>
              <a:gd name="connsiteY1095" fmla="*/ 5384224 h 6858001"/>
              <a:gd name="connsiteX1096" fmla="*/ 3234373 w 6029325"/>
              <a:gd name="connsiteY1096" fmla="*/ 5373907 h 6858001"/>
              <a:gd name="connsiteX1097" fmla="*/ 3265323 w 6029325"/>
              <a:gd name="connsiteY1097" fmla="*/ 5362796 h 6858001"/>
              <a:gd name="connsiteX1098" fmla="*/ 3298653 w 6029325"/>
              <a:gd name="connsiteY1098" fmla="*/ 5354066 h 6858001"/>
              <a:gd name="connsiteX1099" fmla="*/ 3332775 w 6029325"/>
              <a:gd name="connsiteY1099" fmla="*/ 5347717 h 6858001"/>
              <a:gd name="connsiteX1100" fmla="*/ 3349441 w 6029325"/>
              <a:gd name="connsiteY1100" fmla="*/ 5344543 h 6858001"/>
              <a:gd name="connsiteX1101" fmla="*/ 3366105 w 6029325"/>
              <a:gd name="connsiteY1101" fmla="*/ 5342955 h 6858001"/>
              <a:gd name="connsiteX1102" fmla="*/ 3382769 w 6029325"/>
              <a:gd name="connsiteY1102" fmla="*/ 5341368 h 6858001"/>
              <a:gd name="connsiteX1103" fmla="*/ 3397055 w 6029325"/>
              <a:gd name="connsiteY1103" fmla="*/ 5340574 h 6858001"/>
              <a:gd name="connsiteX1104" fmla="*/ 3412131 w 6029325"/>
              <a:gd name="connsiteY1104" fmla="*/ 5341368 h 6858001"/>
              <a:gd name="connsiteX1105" fmla="*/ 3425623 w 6029325"/>
              <a:gd name="connsiteY1105" fmla="*/ 5342955 h 6858001"/>
              <a:gd name="connsiteX1106" fmla="*/ 3437525 w 6029325"/>
              <a:gd name="connsiteY1106" fmla="*/ 5345336 h 6858001"/>
              <a:gd name="connsiteX1107" fmla="*/ 3447843 w 6029325"/>
              <a:gd name="connsiteY1107" fmla="*/ 5348511 h 6858001"/>
              <a:gd name="connsiteX1108" fmla="*/ 3454985 w 6029325"/>
              <a:gd name="connsiteY1108" fmla="*/ 5361209 h 6858001"/>
              <a:gd name="connsiteX1109" fmla="*/ 3462127 w 6029325"/>
              <a:gd name="connsiteY1109" fmla="*/ 5373907 h 6858001"/>
              <a:gd name="connsiteX1110" fmla="*/ 3470855 w 6029325"/>
              <a:gd name="connsiteY1110" fmla="*/ 5386605 h 6858001"/>
              <a:gd name="connsiteX1111" fmla="*/ 3480379 w 6029325"/>
              <a:gd name="connsiteY1111" fmla="*/ 5398510 h 6858001"/>
              <a:gd name="connsiteX1112" fmla="*/ 3491487 w 6029325"/>
              <a:gd name="connsiteY1112" fmla="*/ 5411208 h 6858001"/>
              <a:gd name="connsiteX1113" fmla="*/ 3502597 w 6029325"/>
              <a:gd name="connsiteY1113" fmla="*/ 5422319 h 6858001"/>
              <a:gd name="connsiteX1114" fmla="*/ 3514501 w 6029325"/>
              <a:gd name="connsiteY1114" fmla="*/ 5434223 h 6858001"/>
              <a:gd name="connsiteX1115" fmla="*/ 3527991 w 6029325"/>
              <a:gd name="connsiteY1115" fmla="*/ 5446128 h 6858001"/>
              <a:gd name="connsiteX1116" fmla="*/ 3529579 w 6029325"/>
              <a:gd name="connsiteY1116" fmla="*/ 5468349 h 6858001"/>
              <a:gd name="connsiteX1117" fmla="*/ 3527991 w 6029325"/>
              <a:gd name="connsiteY1117" fmla="*/ 5492952 h 6858001"/>
              <a:gd name="connsiteX1118" fmla="*/ 3527991 w 6029325"/>
              <a:gd name="connsiteY1118" fmla="*/ 5517555 h 6858001"/>
              <a:gd name="connsiteX1119" fmla="*/ 3526405 w 6029325"/>
              <a:gd name="connsiteY1119" fmla="*/ 5542951 h 6858001"/>
              <a:gd name="connsiteX1120" fmla="*/ 3511327 w 6029325"/>
              <a:gd name="connsiteY1120" fmla="*/ 5584220 h 6858001"/>
              <a:gd name="connsiteX1121" fmla="*/ 3497043 w 6029325"/>
              <a:gd name="connsiteY1121" fmla="*/ 5623902 h 6858001"/>
              <a:gd name="connsiteX1122" fmla="*/ 3481171 w 6029325"/>
              <a:gd name="connsiteY1122" fmla="*/ 5661996 h 6858001"/>
              <a:gd name="connsiteX1123" fmla="*/ 3464507 w 6029325"/>
              <a:gd name="connsiteY1123" fmla="*/ 5698503 h 6858001"/>
              <a:gd name="connsiteX1124" fmla="*/ 3447843 w 6029325"/>
              <a:gd name="connsiteY1124" fmla="*/ 5734217 h 6858001"/>
              <a:gd name="connsiteX1125" fmla="*/ 3431177 w 6029325"/>
              <a:gd name="connsiteY1125" fmla="*/ 5767549 h 6858001"/>
              <a:gd name="connsiteX1126" fmla="*/ 3413719 w 6029325"/>
              <a:gd name="connsiteY1126" fmla="*/ 5800088 h 6858001"/>
              <a:gd name="connsiteX1127" fmla="*/ 3396261 w 6029325"/>
              <a:gd name="connsiteY1127" fmla="*/ 5831040 h 6858001"/>
              <a:gd name="connsiteX1128" fmla="*/ 3378803 w 6029325"/>
              <a:gd name="connsiteY1128" fmla="*/ 5861198 h 6858001"/>
              <a:gd name="connsiteX1129" fmla="*/ 3361343 w 6029325"/>
              <a:gd name="connsiteY1129" fmla="*/ 5889769 h 6858001"/>
              <a:gd name="connsiteX1130" fmla="*/ 3342299 w 6029325"/>
              <a:gd name="connsiteY1130" fmla="*/ 5915959 h 6858001"/>
              <a:gd name="connsiteX1131" fmla="*/ 3324839 w 6029325"/>
              <a:gd name="connsiteY1131" fmla="*/ 5942149 h 6858001"/>
              <a:gd name="connsiteX1132" fmla="*/ 3307381 w 6029325"/>
              <a:gd name="connsiteY1132" fmla="*/ 5965958 h 6858001"/>
              <a:gd name="connsiteX1133" fmla="*/ 3289923 w 6029325"/>
              <a:gd name="connsiteY1133" fmla="*/ 5989767 h 6858001"/>
              <a:gd name="connsiteX1134" fmla="*/ 3256593 w 6029325"/>
              <a:gd name="connsiteY1134" fmla="*/ 6031035 h 6858001"/>
              <a:gd name="connsiteX1135" fmla="*/ 3224057 w 6029325"/>
              <a:gd name="connsiteY1135" fmla="*/ 6068336 h 6858001"/>
              <a:gd name="connsiteX1136" fmla="*/ 3193901 w 6029325"/>
              <a:gd name="connsiteY1136" fmla="*/ 6100082 h 6858001"/>
              <a:gd name="connsiteX1137" fmla="*/ 3167715 w 6029325"/>
              <a:gd name="connsiteY1137" fmla="*/ 6127065 h 6858001"/>
              <a:gd name="connsiteX1138" fmla="*/ 3144701 w 6029325"/>
              <a:gd name="connsiteY1138" fmla="*/ 6148493 h 6858001"/>
              <a:gd name="connsiteX1139" fmla="*/ 3124861 w 6029325"/>
              <a:gd name="connsiteY1139" fmla="*/ 6165159 h 6858001"/>
              <a:gd name="connsiteX1140" fmla="*/ 3108991 w 6029325"/>
              <a:gd name="connsiteY1140" fmla="*/ 6177858 h 6858001"/>
              <a:gd name="connsiteX1141" fmla="*/ 3095501 w 6029325"/>
              <a:gd name="connsiteY1141" fmla="*/ 6188968 h 6858001"/>
              <a:gd name="connsiteX1142" fmla="*/ 3090739 w 6029325"/>
              <a:gd name="connsiteY1142" fmla="*/ 6191349 h 6858001"/>
              <a:gd name="connsiteX1143" fmla="*/ 3086771 w 6029325"/>
              <a:gd name="connsiteY1143" fmla="*/ 6196905 h 6858001"/>
              <a:gd name="connsiteX1144" fmla="*/ 3082803 w 6029325"/>
              <a:gd name="connsiteY1144" fmla="*/ 6201667 h 6858001"/>
              <a:gd name="connsiteX1145" fmla="*/ 3078835 w 6029325"/>
              <a:gd name="connsiteY1145" fmla="*/ 6206428 h 6858001"/>
              <a:gd name="connsiteX1146" fmla="*/ 3074073 w 6029325"/>
              <a:gd name="connsiteY1146" fmla="*/ 6215952 h 6858001"/>
              <a:gd name="connsiteX1147" fmla="*/ 3070107 w 6029325"/>
              <a:gd name="connsiteY1147" fmla="*/ 6227856 h 6858001"/>
              <a:gd name="connsiteX1148" fmla="*/ 3069313 w 6029325"/>
              <a:gd name="connsiteY1148" fmla="*/ 6239761 h 6858001"/>
              <a:gd name="connsiteX1149" fmla="*/ 3070899 w 6029325"/>
              <a:gd name="connsiteY1149" fmla="*/ 6250872 h 6858001"/>
              <a:gd name="connsiteX1150" fmla="*/ 3071693 w 6029325"/>
              <a:gd name="connsiteY1150" fmla="*/ 6257221 h 6858001"/>
              <a:gd name="connsiteX1151" fmla="*/ 3074073 w 6029325"/>
              <a:gd name="connsiteY1151" fmla="*/ 6262776 h 6858001"/>
              <a:gd name="connsiteX1152" fmla="*/ 3077249 w 6029325"/>
              <a:gd name="connsiteY1152" fmla="*/ 6267538 h 6858001"/>
              <a:gd name="connsiteX1153" fmla="*/ 3079629 w 6029325"/>
              <a:gd name="connsiteY1153" fmla="*/ 6273887 h 6858001"/>
              <a:gd name="connsiteX1154" fmla="*/ 3084391 w 6029325"/>
              <a:gd name="connsiteY1154" fmla="*/ 6279443 h 6858001"/>
              <a:gd name="connsiteX1155" fmla="*/ 3090739 w 6029325"/>
              <a:gd name="connsiteY1155" fmla="*/ 6285792 h 6858001"/>
              <a:gd name="connsiteX1156" fmla="*/ 3096293 w 6029325"/>
              <a:gd name="connsiteY1156" fmla="*/ 6288966 h 6858001"/>
              <a:gd name="connsiteX1157" fmla="*/ 3102643 w 6029325"/>
              <a:gd name="connsiteY1157" fmla="*/ 6292934 h 6858001"/>
              <a:gd name="connsiteX1158" fmla="*/ 3108991 w 6029325"/>
              <a:gd name="connsiteY1158" fmla="*/ 6296109 h 6858001"/>
              <a:gd name="connsiteX1159" fmla="*/ 3116133 w 6029325"/>
              <a:gd name="connsiteY1159" fmla="*/ 6298490 h 6858001"/>
              <a:gd name="connsiteX1160" fmla="*/ 3124069 w 6029325"/>
              <a:gd name="connsiteY1160" fmla="*/ 6300077 h 6858001"/>
              <a:gd name="connsiteX1161" fmla="*/ 3130417 w 6029325"/>
              <a:gd name="connsiteY1161" fmla="*/ 6300077 h 6858001"/>
              <a:gd name="connsiteX1162" fmla="*/ 3140733 w 6029325"/>
              <a:gd name="connsiteY1162" fmla="*/ 6299283 h 6858001"/>
              <a:gd name="connsiteX1163" fmla="*/ 3149463 w 6029325"/>
              <a:gd name="connsiteY1163" fmla="*/ 6296903 h 6858001"/>
              <a:gd name="connsiteX1164" fmla="*/ 3157399 w 6029325"/>
              <a:gd name="connsiteY1164" fmla="*/ 6294522 h 6858001"/>
              <a:gd name="connsiteX1165" fmla="*/ 3166127 w 6029325"/>
              <a:gd name="connsiteY1165" fmla="*/ 6288966 h 6858001"/>
              <a:gd name="connsiteX1166" fmla="*/ 3174857 w 6029325"/>
              <a:gd name="connsiteY1166" fmla="*/ 6283411 h 6858001"/>
              <a:gd name="connsiteX1167" fmla="*/ 3192315 w 6029325"/>
              <a:gd name="connsiteY1167" fmla="*/ 6269125 h 6858001"/>
              <a:gd name="connsiteX1168" fmla="*/ 3219295 w 6029325"/>
              <a:gd name="connsiteY1168" fmla="*/ 6246110 h 6858001"/>
              <a:gd name="connsiteX1169" fmla="*/ 3253419 w 6029325"/>
              <a:gd name="connsiteY1169" fmla="*/ 6215158 h 6858001"/>
              <a:gd name="connsiteX1170" fmla="*/ 3273259 w 6029325"/>
              <a:gd name="connsiteY1170" fmla="*/ 6196905 h 6858001"/>
              <a:gd name="connsiteX1171" fmla="*/ 3293891 w 6029325"/>
              <a:gd name="connsiteY1171" fmla="*/ 6174683 h 6858001"/>
              <a:gd name="connsiteX1172" fmla="*/ 3315317 w 6029325"/>
              <a:gd name="connsiteY1172" fmla="*/ 6151668 h 6858001"/>
              <a:gd name="connsiteX1173" fmla="*/ 3337537 w 6029325"/>
              <a:gd name="connsiteY1173" fmla="*/ 6126271 h 6858001"/>
              <a:gd name="connsiteX1174" fmla="*/ 3362137 w 6029325"/>
              <a:gd name="connsiteY1174" fmla="*/ 6097701 h 6858001"/>
              <a:gd name="connsiteX1175" fmla="*/ 3385945 w 6029325"/>
              <a:gd name="connsiteY1175" fmla="*/ 6067543 h 6858001"/>
              <a:gd name="connsiteX1176" fmla="*/ 3411339 w 6029325"/>
              <a:gd name="connsiteY1176" fmla="*/ 6035004 h 6858001"/>
              <a:gd name="connsiteX1177" fmla="*/ 3435145 w 6029325"/>
              <a:gd name="connsiteY1177" fmla="*/ 6000084 h 6858001"/>
              <a:gd name="connsiteX1178" fmla="*/ 3412131 w 6029325"/>
              <a:gd name="connsiteY1178" fmla="*/ 6079447 h 6858001"/>
              <a:gd name="connsiteX1179" fmla="*/ 3385945 w 6029325"/>
              <a:gd name="connsiteY1179" fmla="*/ 6157223 h 6858001"/>
              <a:gd name="connsiteX1180" fmla="*/ 3358169 w 6029325"/>
              <a:gd name="connsiteY1180" fmla="*/ 6235793 h 6858001"/>
              <a:gd name="connsiteX1181" fmla="*/ 3329601 w 6029325"/>
              <a:gd name="connsiteY1181" fmla="*/ 6311982 h 6858001"/>
              <a:gd name="connsiteX1182" fmla="*/ 3301827 w 6029325"/>
              <a:gd name="connsiteY1182" fmla="*/ 6384996 h 6858001"/>
              <a:gd name="connsiteX1183" fmla="*/ 3271671 w 6029325"/>
              <a:gd name="connsiteY1183" fmla="*/ 6456423 h 6858001"/>
              <a:gd name="connsiteX1184" fmla="*/ 3240723 w 6029325"/>
              <a:gd name="connsiteY1184" fmla="*/ 6523882 h 6858001"/>
              <a:gd name="connsiteX1185" fmla="*/ 3211361 w 6029325"/>
              <a:gd name="connsiteY1185" fmla="*/ 6586579 h 6858001"/>
              <a:gd name="connsiteX1186" fmla="*/ 3181205 w 6029325"/>
              <a:gd name="connsiteY1186" fmla="*/ 6645308 h 6858001"/>
              <a:gd name="connsiteX1187" fmla="*/ 3151843 w 6029325"/>
              <a:gd name="connsiteY1187" fmla="*/ 6697687 h 6858001"/>
              <a:gd name="connsiteX1188" fmla="*/ 3138353 w 6029325"/>
              <a:gd name="connsiteY1188" fmla="*/ 6721496 h 6858001"/>
              <a:gd name="connsiteX1189" fmla="*/ 3124861 w 6029325"/>
              <a:gd name="connsiteY1189" fmla="*/ 6743718 h 6858001"/>
              <a:gd name="connsiteX1190" fmla="*/ 3111371 w 6029325"/>
              <a:gd name="connsiteY1190" fmla="*/ 6764353 h 6858001"/>
              <a:gd name="connsiteX1191" fmla="*/ 3097087 w 6029325"/>
              <a:gd name="connsiteY1191" fmla="*/ 6782606 h 6858001"/>
              <a:gd name="connsiteX1192" fmla="*/ 3084391 w 6029325"/>
              <a:gd name="connsiteY1192" fmla="*/ 6800066 h 6858001"/>
              <a:gd name="connsiteX1193" fmla="*/ 3071693 w 6029325"/>
              <a:gd name="connsiteY1193" fmla="*/ 6815145 h 6858001"/>
              <a:gd name="connsiteX1194" fmla="*/ 3060583 w 6029325"/>
              <a:gd name="connsiteY1194" fmla="*/ 6827843 h 6858001"/>
              <a:gd name="connsiteX1195" fmla="*/ 3048679 w 6029325"/>
              <a:gd name="connsiteY1195" fmla="*/ 6838160 h 6858001"/>
              <a:gd name="connsiteX1196" fmla="*/ 3037571 w 6029325"/>
              <a:gd name="connsiteY1196" fmla="*/ 6846890 h 6858001"/>
              <a:gd name="connsiteX1197" fmla="*/ 3027253 w 6029325"/>
              <a:gd name="connsiteY1197" fmla="*/ 6853239 h 6858001"/>
              <a:gd name="connsiteX1198" fmla="*/ 3016937 w 6029325"/>
              <a:gd name="connsiteY1198" fmla="*/ 6857208 h 6858001"/>
              <a:gd name="connsiteX1199" fmla="*/ 3012177 w 6029325"/>
              <a:gd name="connsiteY1199" fmla="*/ 6858001 h 6858001"/>
              <a:gd name="connsiteX1200" fmla="*/ 3008209 w 6029325"/>
              <a:gd name="connsiteY1200" fmla="*/ 6858001 h 6858001"/>
              <a:gd name="connsiteX1201" fmla="*/ 3002653 w 6029325"/>
              <a:gd name="connsiteY1201" fmla="*/ 6858001 h 6858001"/>
              <a:gd name="connsiteX1202" fmla="*/ 2997891 w 6029325"/>
              <a:gd name="connsiteY1202" fmla="*/ 6857208 h 6858001"/>
              <a:gd name="connsiteX1203" fmla="*/ 2986783 w 6029325"/>
              <a:gd name="connsiteY1203" fmla="*/ 6853239 h 6858001"/>
              <a:gd name="connsiteX1204" fmla="*/ 2975673 w 6029325"/>
              <a:gd name="connsiteY1204" fmla="*/ 6846097 h 6858001"/>
              <a:gd name="connsiteX1205" fmla="*/ 2963769 w 6029325"/>
              <a:gd name="connsiteY1205" fmla="*/ 6837367 h 6858001"/>
              <a:gd name="connsiteX1206" fmla="*/ 2951071 w 6029325"/>
              <a:gd name="connsiteY1206" fmla="*/ 6825462 h 6858001"/>
              <a:gd name="connsiteX1207" fmla="*/ 2939169 w 6029325"/>
              <a:gd name="connsiteY1207" fmla="*/ 6811971 h 6858001"/>
              <a:gd name="connsiteX1208" fmla="*/ 2925677 w 6029325"/>
              <a:gd name="connsiteY1208" fmla="*/ 6795304 h 6858001"/>
              <a:gd name="connsiteX1209" fmla="*/ 2912981 w 6029325"/>
              <a:gd name="connsiteY1209" fmla="*/ 6777844 h 6858001"/>
              <a:gd name="connsiteX1210" fmla="*/ 2898697 w 6029325"/>
              <a:gd name="connsiteY1210" fmla="*/ 6757210 h 6858001"/>
              <a:gd name="connsiteX1211" fmla="*/ 2885999 w 6029325"/>
              <a:gd name="connsiteY1211" fmla="*/ 6735782 h 6858001"/>
              <a:gd name="connsiteX1212" fmla="*/ 2872509 w 6029325"/>
              <a:gd name="connsiteY1212" fmla="*/ 6711179 h 6858001"/>
              <a:gd name="connsiteX1213" fmla="*/ 2859019 w 6029325"/>
              <a:gd name="connsiteY1213" fmla="*/ 6684989 h 6858001"/>
              <a:gd name="connsiteX1214" fmla="*/ 2845527 w 6029325"/>
              <a:gd name="connsiteY1214" fmla="*/ 6658006 h 6858001"/>
              <a:gd name="connsiteX1215" fmla="*/ 2830451 w 6029325"/>
              <a:gd name="connsiteY1215" fmla="*/ 6628641 h 6858001"/>
              <a:gd name="connsiteX1216" fmla="*/ 2816959 w 6029325"/>
              <a:gd name="connsiteY1216" fmla="*/ 6598483 h 6858001"/>
              <a:gd name="connsiteX1217" fmla="*/ 2803469 w 6029325"/>
              <a:gd name="connsiteY1217" fmla="*/ 6565944 h 6858001"/>
              <a:gd name="connsiteX1218" fmla="*/ 2789979 w 6029325"/>
              <a:gd name="connsiteY1218" fmla="*/ 6531818 h 6858001"/>
              <a:gd name="connsiteX1219" fmla="*/ 2775695 w 6029325"/>
              <a:gd name="connsiteY1219" fmla="*/ 6497692 h 6858001"/>
              <a:gd name="connsiteX1220" fmla="*/ 2749507 w 6029325"/>
              <a:gd name="connsiteY1220" fmla="*/ 6423884 h 6858001"/>
              <a:gd name="connsiteX1221" fmla="*/ 2724113 w 6029325"/>
              <a:gd name="connsiteY1221" fmla="*/ 6346108 h 6858001"/>
              <a:gd name="connsiteX1222" fmla="*/ 2699513 w 6029325"/>
              <a:gd name="connsiteY1222" fmla="*/ 6265157 h 6858001"/>
              <a:gd name="connsiteX1223" fmla="*/ 2689195 w 6029325"/>
              <a:gd name="connsiteY1223" fmla="*/ 6223095 h 6858001"/>
              <a:gd name="connsiteX1224" fmla="*/ 2677293 w 6029325"/>
              <a:gd name="connsiteY1224" fmla="*/ 6181032 h 6858001"/>
              <a:gd name="connsiteX1225" fmla="*/ 2666183 w 6029325"/>
              <a:gd name="connsiteY1225" fmla="*/ 6138176 h 6858001"/>
              <a:gd name="connsiteX1226" fmla="*/ 2656659 w 6029325"/>
              <a:gd name="connsiteY1226" fmla="*/ 6094526 h 6858001"/>
              <a:gd name="connsiteX1227" fmla="*/ 2647137 w 6029325"/>
              <a:gd name="connsiteY1227" fmla="*/ 6050876 h 6858001"/>
              <a:gd name="connsiteX1228" fmla="*/ 2638407 w 6029325"/>
              <a:gd name="connsiteY1228" fmla="*/ 6007226 h 6858001"/>
              <a:gd name="connsiteX1229" fmla="*/ 2629679 w 6029325"/>
              <a:gd name="connsiteY1229" fmla="*/ 5962783 h 6858001"/>
              <a:gd name="connsiteX1230" fmla="*/ 2621743 w 6029325"/>
              <a:gd name="connsiteY1230" fmla="*/ 5919133 h 6858001"/>
              <a:gd name="connsiteX1231" fmla="*/ 2652693 w 6029325"/>
              <a:gd name="connsiteY1231" fmla="*/ 5987386 h 6858001"/>
              <a:gd name="connsiteX1232" fmla="*/ 2684435 w 6029325"/>
              <a:gd name="connsiteY1232" fmla="*/ 6055638 h 6858001"/>
              <a:gd name="connsiteX1233" fmla="*/ 2715383 w 6029325"/>
              <a:gd name="connsiteY1233" fmla="*/ 6121510 h 6858001"/>
              <a:gd name="connsiteX1234" fmla="*/ 2747919 w 6029325"/>
              <a:gd name="connsiteY1234" fmla="*/ 6184207 h 6858001"/>
              <a:gd name="connsiteX1235" fmla="*/ 2778869 w 6029325"/>
              <a:gd name="connsiteY1235" fmla="*/ 6243729 h 6858001"/>
              <a:gd name="connsiteX1236" fmla="*/ 2809817 w 6029325"/>
              <a:gd name="connsiteY1236" fmla="*/ 6299283 h 6858001"/>
              <a:gd name="connsiteX1237" fmla="*/ 2825689 w 6029325"/>
              <a:gd name="connsiteY1237" fmla="*/ 6324680 h 6858001"/>
              <a:gd name="connsiteX1238" fmla="*/ 2841559 w 6029325"/>
              <a:gd name="connsiteY1238" fmla="*/ 6349282 h 6858001"/>
              <a:gd name="connsiteX1239" fmla="*/ 2855845 w 6029325"/>
              <a:gd name="connsiteY1239" fmla="*/ 6371504 h 6858001"/>
              <a:gd name="connsiteX1240" fmla="*/ 2871715 w 6029325"/>
              <a:gd name="connsiteY1240" fmla="*/ 6392932 h 6858001"/>
              <a:gd name="connsiteX1241" fmla="*/ 2876477 w 6029325"/>
              <a:gd name="connsiteY1241" fmla="*/ 6398488 h 6858001"/>
              <a:gd name="connsiteX1242" fmla="*/ 2881239 w 6029325"/>
              <a:gd name="connsiteY1242" fmla="*/ 6404043 h 6858001"/>
              <a:gd name="connsiteX1243" fmla="*/ 2887587 w 6029325"/>
              <a:gd name="connsiteY1243" fmla="*/ 6407218 h 6858001"/>
              <a:gd name="connsiteX1244" fmla="*/ 2893141 w 6029325"/>
              <a:gd name="connsiteY1244" fmla="*/ 6411186 h 6858001"/>
              <a:gd name="connsiteX1245" fmla="*/ 2900283 w 6029325"/>
              <a:gd name="connsiteY1245" fmla="*/ 6414360 h 6858001"/>
              <a:gd name="connsiteX1246" fmla="*/ 2906633 w 6029325"/>
              <a:gd name="connsiteY1246" fmla="*/ 6416741 h 6858001"/>
              <a:gd name="connsiteX1247" fmla="*/ 2913775 w 6029325"/>
              <a:gd name="connsiteY1247" fmla="*/ 6417535 h 6858001"/>
              <a:gd name="connsiteX1248" fmla="*/ 2921709 w 6029325"/>
              <a:gd name="connsiteY1248" fmla="*/ 6418328 h 6858001"/>
              <a:gd name="connsiteX1249" fmla="*/ 2930439 w 6029325"/>
              <a:gd name="connsiteY1249" fmla="*/ 6417535 h 6858001"/>
              <a:gd name="connsiteX1250" fmla="*/ 2939961 w 6029325"/>
              <a:gd name="connsiteY1250" fmla="*/ 6415154 h 6858001"/>
              <a:gd name="connsiteX1251" fmla="*/ 2948691 w 6029325"/>
              <a:gd name="connsiteY1251" fmla="*/ 6411186 h 6858001"/>
              <a:gd name="connsiteX1252" fmla="*/ 2956627 w 6029325"/>
              <a:gd name="connsiteY1252" fmla="*/ 6406424 h 6858001"/>
              <a:gd name="connsiteX1253" fmla="*/ 2961387 w 6029325"/>
              <a:gd name="connsiteY1253" fmla="*/ 6402456 h 6858001"/>
              <a:gd name="connsiteX1254" fmla="*/ 2966149 w 6029325"/>
              <a:gd name="connsiteY1254" fmla="*/ 6397694 h 6858001"/>
              <a:gd name="connsiteX1255" fmla="*/ 2970117 w 6029325"/>
              <a:gd name="connsiteY1255" fmla="*/ 6392932 h 6858001"/>
              <a:gd name="connsiteX1256" fmla="*/ 2973291 w 6029325"/>
              <a:gd name="connsiteY1256" fmla="*/ 6388170 h 6858001"/>
              <a:gd name="connsiteX1257" fmla="*/ 2978847 w 6029325"/>
              <a:gd name="connsiteY1257" fmla="*/ 6377060 h 6858001"/>
              <a:gd name="connsiteX1258" fmla="*/ 2982021 w 6029325"/>
              <a:gd name="connsiteY1258" fmla="*/ 6366742 h 6858001"/>
              <a:gd name="connsiteX1259" fmla="*/ 2982021 w 6029325"/>
              <a:gd name="connsiteY1259" fmla="*/ 6354838 h 6858001"/>
              <a:gd name="connsiteX1260" fmla="*/ 2981227 w 6029325"/>
              <a:gd name="connsiteY1260" fmla="*/ 6342140 h 6858001"/>
              <a:gd name="connsiteX1261" fmla="*/ 2978847 w 6029325"/>
              <a:gd name="connsiteY1261" fmla="*/ 6337378 h 6858001"/>
              <a:gd name="connsiteX1262" fmla="*/ 2977259 w 6029325"/>
              <a:gd name="connsiteY1262" fmla="*/ 6331029 h 6858001"/>
              <a:gd name="connsiteX1263" fmla="*/ 2974085 w 6029325"/>
              <a:gd name="connsiteY1263" fmla="*/ 6325473 h 6858001"/>
              <a:gd name="connsiteX1264" fmla="*/ 2970117 w 6029325"/>
              <a:gd name="connsiteY1264" fmla="*/ 6320712 h 6858001"/>
              <a:gd name="connsiteX1265" fmla="*/ 2947103 w 6029325"/>
              <a:gd name="connsiteY1265" fmla="*/ 6286585 h 6858001"/>
              <a:gd name="connsiteX1266" fmla="*/ 2922503 w 6029325"/>
              <a:gd name="connsiteY1266" fmla="*/ 6247697 h 6858001"/>
              <a:gd name="connsiteX1267" fmla="*/ 2897903 w 6029325"/>
              <a:gd name="connsiteY1267" fmla="*/ 6205635 h 6858001"/>
              <a:gd name="connsiteX1268" fmla="*/ 2872509 w 6029325"/>
              <a:gd name="connsiteY1268" fmla="*/ 6159604 h 6858001"/>
              <a:gd name="connsiteX1269" fmla="*/ 2847115 w 6029325"/>
              <a:gd name="connsiteY1269" fmla="*/ 6110399 h 6858001"/>
              <a:gd name="connsiteX1270" fmla="*/ 2821721 w 6029325"/>
              <a:gd name="connsiteY1270" fmla="*/ 6059606 h 6858001"/>
              <a:gd name="connsiteX1271" fmla="*/ 2796327 w 6029325"/>
              <a:gd name="connsiteY1271" fmla="*/ 6005639 h 6858001"/>
              <a:gd name="connsiteX1272" fmla="*/ 2770933 w 6029325"/>
              <a:gd name="connsiteY1272" fmla="*/ 5951672 h 6858001"/>
              <a:gd name="connsiteX1273" fmla="*/ 2746333 w 6029325"/>
              <a:gd name="connsiteY1273" fmla="*/ 5895324 h 6858001"/>
              <a:gd name="connsiteX1274" fmla="*/ 2720939 w 6029325"/>
              <a:gd name="connsiteY1274" fmla="*/ 5839770 h 6858001"/>
              <a:gd name="connsiteX1275" fmla="*/ 2673325 w 6029325"/>
              <a:gd name="connsiteY1275" fmla="*/ 5726280 h 6858001"/>
              <a:gd name="connsiteX1276" fmla="*/ 2629679 w 6029325"/>
              <a:gd name="connsiteY1276" fmla="*/ 5618346 h 6858001"/>
              <a:gd name="connsiteX1277" fmla="*/ 2589207 w 6029325"/>
              <a:gd name="connsiteY1277" fmla="*/ 5515174 h 6858001"/>
              <a:gd name="connsiteX1278" fmla="*/ 2590001 w 6029325"/>
              <a:gd name="connsiteY1278" fmla="*/ 5473905 h 6858001"/>
              <a:gd name="connsiteX1279" fmla="*/ 2593175 w 6029325"/>
              <a:gd name="connsiteY1279" fmla="*/ 5431842 h 6858001"/>
              <a:gd name="connsiteX1280" fmla="*/ 2597143 w 6029325"/>
              <a:gd name="connsiteY1280" fmla="*/ 5390573 h 6858001"/>
              <a:gd name="connsiteX1281" fmla="*/ 2601905 w 6029325"/>
              <a:gd name="connsiteY1281" fmla="*/ 5350098 h 6858001"/>
              <a:gd name="connsiteX1282" fmla="*/ 2657453 w 6029325"/>
              <a:gd name="connsiteY1282" fmla="*/ 5344543 h 6858001"/>
              <a:gd name="connsiteX1283" fmla="*/ 2707447 w 6029325"/>
              <a:gd name="connsiteY1283" fmla="*/ 5340574 h 6858001"/>
              <a:gd name="connsiteX1284" fmla="*/ 2751887 w 6029325"/>
              <a:gd name="connsiteY1284" fmla="*/ 5338987 h 6858001"/>
              <a:gd name="connsiteX1285" fmla="*/ 2789979 w 6029325"/>
              <a:gd name="connsiteY1285" fmla="*/ 5337400 h 6858001"/>
              <a:gd name="connsiteX1286" fmla="*/ 2820133 w 6029325"/>
              <a:gd name="connsiteY1286" fmla="*/ 5338987 h 6858001"/>
              <a:gd name="connsiteX1287" fmla="*/ 2843147 w 6029325"/>
              <a:gd name="connsiteY1287" fmla="*/ 5339781 h 6858001"/>
              <a:gd name="connsiteX1288" fmla="*/ 2862987 w 6029325"/>
              <a:gd name="connsiteY1288" fmla="*/ 5340574 h 6858001"/>
              <a:gd name="connsiteX1289" fmla="*/ 2870129 w 6029325"/>
              <a:gd name="connsiteY1289" fmla="*/ 5341368 h 6858001"/>
              <a:gd name="connsiteX1290" fmla="*/ 2875683 w 6029325"/>
              <a:gd name="connsiteY1290" fmla="*/ 5340574 h 6858001"/>
              <a:gd name="connsiteX1291" fmla="*/ 2881239 w 6029325"/>
              <a:gd name="connsiteY1291" fmla="*/ 5339781 h 6858001"/>
              <a:gd name="connsiteX1292" fmla="*/ 2887587 w 6029325"/>
              <a:gd name="connsiteY1292" fmla="*/ 5338987 h 6858001"/>
              <a:gd name="connsiteX1293" fmla="*/ 2897903 w 6029325"/>
              <a:gd name="connsiteY1293" fmla="*/ 5333432 h 6858001"/>
              <a:gd name="connsiteX1294" fmla="*/ 2908219 w 6029325"/>
              <a:gd name="connsiteY1294" fmla="*/ 5327876 h 6858001"/>
              <a:gd name="connsiteX1295" fmla="*/ 2916949 w 6029325"/>
              <a:gd name="connsiteY1295" fmla="*/ 5319146 h 6858001"/>
              <a:gd name="connsiteX1296" fmla="*/ 2923297 w 6029325"/>
              <a:gd name="connsiteY1296" fmla="*/ 5309623 h 6858001"/>
              <a:gd name="connsiteX1297" fmla="*/ 2926471 w 6029325"/>
              <a:gd name="connsiteY1297" fmla="*/ 5304861 h 6858001"/>
              <a:gd name="connsiteX1298" fmla="*/ 2928059 w 6029325"/>
              <a:gd name="connsiteY1298" fmla="*/ 5298512 h 6858001"/>
              <a:gd name="connsiteX1299" fmla="*/ 2930439 w 6029325"/>
              <a:gd name="connsiteY1299" fmla="*/ 5292956 h 6858001"/>
              <a:gd name="connsiteX1300" fmla="*/ 2931233 w 6029325"/>
              <a:gd name="connsiteY1300" fmla="*/ 5286607 h 6858001"/>
              <a:gd name="connsiteX1301" fmla="*/ 2931233 w 6029325"/>
              <a:gd name="connsiteY1301" fmla="*/ 5280258 h 6858001"/>
              <a:gd name="connsiteX1302" fmla="*/ 2931233 w 6029325"/>
              <a:gd name="connsiteY1302" fmla="*/ 5273909 h 6858001"/>
              <a:gd name="connsiteX1303" fmla="*/ 2930439 w 6029325"/>
              <a:gd name="connsiteY1303" fmla="*/ 5268354 h 6858001"/>
              <a:gd name="connsiteX1304" fmla="*/ 2928059 w 6029325"/>
              <a:gd name="connsiteY1304" fmla="*/ 5262798 h 6858001"/>
              <a:gd name="connsiteX1305" fmla="*/ 2924885 w 6029325"/>
              <a:gd name="connsiteY1305" fmla="*/ 5251688 h 6858001"/>
              <a:gd name="connsiteX1306" fmla="*/ 2917743 w 6029325"/>
              <a:gd name="connsiteY1306" fmla="*/ 5240577 h 6858001"/>
              <a:gd name="connsiteX1307" fmla="*/ 2909807 w 6029325"/>
              <a:gd name="connsiteY1307" fmla="*/ 5233434 h 6858001"/>
              <a:gd name="connsiteX1308" fmla="*/ 2900283 w 6029325"/>
              <a:gd name="connsiteY1308" fmla="*/ 5226291 h 6858001"/>
              <a:gd name="connsiteX1309" fmla="*/ 2893935 w 6029325"/>
              <a:gd name="connsiteY1309" fmla="*/ 5223117 h 6858001"/>
              <a:gd name="connsiteX1310" fmla="*/ 2888381 w 6029325"/>
              <a:gd name="connsiteY1310" fmla="*/ 5221529 h 6858001"/>
              <a:gd name="connsiteX1311" fmla="*/ 2882825 w 6029325"/>
              <a:gd name="connsiteY1311" fmla="*/ 5219149 h 6858001"/>
              <a:gd name="connsiteX1312" fmla="*/ 2876477 w 6029325"/>
              <a:gd name="connsiteY1312" fmla="*/ 5218355 h 6858001"/>
              <a:gd name="connsiteX1313" fmla="*/ 2851083 w 6029325"/>
              <a:gd name="connsiteY1313" fmla="*/ 5216768 h 6858001"/>
              <a:gd name="connsiteX1314" fmla="*/ 2824895 w 6029325"/>
              <a:gd name="connsiteY1314" fmla="*/ 5215180 h 6858001"/>
              <a:gd name="connsiteX1315" fmla="*/ 2790771 w 6029325"/>
              <a:gd name="connsiteY1315" fmla="*/ 5214387 h 6858001"/>
              <a:gd name="connsiteX1316" fmla="*/ 2748713 w 6029325"/>
              <a:gd name="connsiteY1316" fmla="*/ 5215180 h 6858001"/>
              <a:gd name="connsiteX1317" fmla="*/ 2699513 w 6029325"/>
              <a:gd name="connsiteY1317" fmla="*/ 5217561 h 6858001"/>
              <a:gd name="connsiteX1318" fmla="*/ 2643963 w 6029325"/>
              <a:gd name="connsiteY1318" fmla="*/ 5221529 h 6858001"/>
              <a:gd name="connsiteX1319" fmla="*/ 2614601 w 6029325"/>
              <a:gd name="connsiteY1319" fmla="*/ 5224704 h 6858001"/>
              <a:gd name="connsiteX1320" fmla="*/ 2583653 w 6029325"/>
              <a:gd name="connsiteY1320" fmla="*/ 5227879 h 6858001"/>
              <a:gd name="connsiteX1321" fmla="*/ 2578891 w 6029325"/>
              <a:gd name="connsiteY1321" fmla="*/ 5200895 h 6858001"/>
              <a:gd name="connsiteX1322" fmla="*/ 2574129 w 6029325"/>
              <a:gd name="connsiteY1322" fmla="*/ 5172324 h 6858001"/>
              <a:gd name="connsiteX1323" fmla="*/ 2570161 w 6029325"/>
              <a:gd name="connsiteY1323" fmla="*/ 5144547 h 6858001"/>
              <a:gd name="connsiteX1324" fmla="*/ 2566987 w 6029325"/>
              <a:gd name="connsiteY1324" fmla="*/ 5115183 h 6858001"/>
              <a:gd name="connsiteX1325" fmla="*/ 2564607 w 6029325"/>
              <a:gd name="connsiteY1325" fmla="*/ 5085025 h 6858001"/>
              <a:gd name="connsiteX1326" fmla="*/ 2563813 w 6029325"/>
              <a:gd name="connsiteY1326" fmla="*/ 5055660 h 6858001"/>
              <a:gd name="connsiteX1327" fmla="*/ 2563813 w 6029325"/>
              <a:gd name="connsiteY1327" fmla="*/ 5024708 h 6858001"/>
              <a:gd name="connsiteX1328" fmla="*/ 2564607 w 6029325"/>
              <a:gd name="connsiteY1328" fmla="*/ 4993757 h 6858001"/>
              <a:gd name="connsiteX1329" fmla="*/ 2566987 w 6029325"/>
              <a:gd name="connsiteY1329" fmla="*/ 4963599 h 6858001"/>
              <a:gd name="connsiteX1330" fmla="*/ 2570161 w 6029325"/>
              <a:gd name="connsiteY1330" fmla="*/ 4933441 h 6858001"/>
              <a:gd name="connsiteX1331" fmla="*/ 2574129 w 6029325"/>
              <a:gd name="connsiteY1331" fmla="*/ 4901695 h 6858001"/>
              <a:gd name="connsiteX1332" fmla="*/ 2577303 w 6029325"/>
              <a:gd name="connsiteY1332" fmla="*/ 4870744 h 6858001"/>
              <a:gd name="connsiteX1333" fmla="*/ 2582859 w 6029325"/>
              <a:gd name="connsiteY1333" fmla="*/ 4840586 h 6858001"/>
              <a:gd name="connsiteX1334" fmla="*/ 2589207 w 6029325"/>
              <a:gd name="connsiteY1334" fmla="*/ 4810427 h 6858001"/>
              <a:gd name="connsiteX1335" fmla="*/ 2595555 w 6029325"/>
              <a:gd name="connsiteY1335" fmla="*/ 4778682 h 6858001"/>
              <a:gd name="connsiteX1336" fmla="*/ 2602697 w 6029325"/>
              <a:gd name="connsiteY1336" fmla="*/ 4748524 h 6858001"/>
              <a:gd name="connsiteX1337" fmla="*/ 2610633 w 6029325"/>
              <a:gd name="connsiteY1337" fmla="*/ 4718366 h 6858001"/>
              <a:gd name="connsiteX1338" fmla="*/ 2620949 w 6029325"/>
              <a:gd name="connsiteY1338" fmla="*/ 4689002 h 6858001"/>
              <a:gd name="connsiteX1339" fmla="*/ 2629679 w 6029325"/>
              <a:gd name="connsiteY1339" fmla="*/ 4659637 h 6858001"/>
              <a:gd name="connsiteX1340" fmla="*/ 2639995 w 6029325"/>
              <a:gd name="connsiteY1340" fmla="*/ 4630273 h 6858001"/>
              <a:gd name="connsiteX1341" fmla="*/ 2651105 w 6029325"/>
              <a:gd name="connsiteY1341" fmla="*/ 4601702 h 6858001"/>
              <a:gd name="connsiteX1342" fmla="*/ 2663009 w 6029325"/>
              <a:gd name="connsiteY1342" fmla="*/ 4573925 h 6858001"/>
              <a:gd name="connsiteX1343" fmla="*/ 2674119 w 6029325"/>
              <a:gd name="connsiteY1343" fmla="*/ 4546148 h 6858001"/>
              <a:gd name="connsiteX1344" fmla="*/ 2686815 w 6029325"/>
              <a:gd name="connsiteY1344" fmla="*/ 4519958 h 6858001"/>
              <a:gd name="connsiteX1345" fmla="*/ 2701099 w 6029325"/>
              <a:gd name="connsiteY1345" fmla="*/ 4493768 h 6858001"/>
              <a:gd name="connsiteX1346" fmla="*/ 2714589 w 6029325"/>
              <a:gd name="connsiteY1346" fmla="*/ 4468372 h 6858001"/>
              <a:gd name="connsiteX1347" fmla="*/ 2728875 w 6029325"/>
              <a:gd name="connsiteY1347" fmla="*/ 4443769 h 6858001"/>
              <a:gd name="connsiteX1348" fmla="*/ 2743951 w 6029325"/>
              <a:gd name="connsiteY1348" fmla="*/ 4419960 h 6858001"/>
              <a:gd name="connsiteX1349" fmla="*/ 2759029 w 6029325"/>
              <a:gd name="connsiteY1349" fmla="*/ 4397738 h 6858001"/>
              <a:gd name="connsiteX1350" fmla="*/ 2774901 w 6029325"/>
              <a:gd name="connsiteY1350" fmla="*/ 4375517 h 6858001"/>
              <a:gd name="connsiteX1351" fmla="*/ 2791565 w 6029325"/>
              <a:gd name="connsiteY1351" fmla="*/ 4354882 h 6858001"/>
              <a:gd name="connsiteX1352" fmla="*/ 2808231 w 6029325"/>
              <a:gd name="connsiteY1352" fmla="*/ 4335041 h 6858001"/>
              <a:gd name="connsiteX1353" fmla="*/ 2824101 w 6029325"/>
              <a:gd name="connsiteY1353" fmla="*/ 4318375 h 6858001"/>
              <a:gd name="connsiteX1354" fmla="*/ 2839179 w 6029325"/>
              <a:gd name="connsiteY1354" fmla="*/ 4303296 h 6858001"/>
              <a:gd name="connsiteX1355" fmla="*/ 2855845 w 6029325"/>
              <a:gd name="connsiteY1355" fmla="*/ 4287423 h 6858001"/>
              <a:gd name="connsiteX1356" fmla="*/ 2872509 w 6029325"/>
              <a:gd name="connsiteY1356" fmla="*/ 4272344 h 6858001"/>
              <a:gd name="connsiteX1357" fmla="*/ 2889967 w 6029325"/>
              <a:gd name="connsiteY1357" fmla="*/ 4258852 h 6858001"/>
              <a:gd name="connsiteX1358" fmla="*/ 2908219 w 6029325"/>
              <a:gd name="connsiteY1358" fmla="*/ 4246154 h 6858001"/>
              <a:gd name="connsiteX1359" fmla="*/ 2925677 w 6029325"/>
              <a:gd name="connsiteY1359" fmla="*/ 4233456 h 6858001"/>
              <a:gd name="connsiteX1360" fmla="*/ 2943929 w 6029325"/>
              <a:gd name="connsiteY1360" fmla="*/ 4223139 h 6858001"/>
              <a:gd name="connsiteX1361" fmla="*/ 2962975 w 6029325"/>
              <a:gd name="connsiteY1361" fmla="*/ 4211234 h 6858001"/>
              <a:gd name="connsiteX1362" fmla="*/ 2981227 w 6029325"/>
              <a:gd name="connsiteY1362" fmla="*/ 4201711 h 6858001"/>
              <a:gd name="connsiteX1363" fmla="*/ 3001067 w 6029325"/>
              <a:gd name="connsiteY1363" fmla="*/ 4191394 h 6858001"/>
              <a:gd name="connsiteX1364" fmla="*/ 3020111 w 6029325"/>
              <a:gd name="connsiteY1364" fmla="*/ 4182664 h 6858001"/>
              <a:gd name="connsiteX1365" fmla="*/ 3039951 w 6029325"/>
              <a:gd name="connsiteY1365" fmla="*/ 4174727 h 6858001"/>
              <a:gd name="connsiteX1366" fmla="*/ 3058997 w 6029325"/>
              <a:gd name="connsiteY1366" fmla="*/ 4166791 h 6858001"/>
              <a:gd name="connsiteX1367" fmla="*/ 3078835 w 6029325"/>
              <a:gd name="connsiteY1367" fmla="*/ 4160442 h 6858001"/>
              <a:gd name="connsiteX1368" fmla="*/ 3098675 w 6029325"/>
              <a:gd name="connsiteY1368" fmla="*/ 4153299 h 6858001"/>
              <a:gd name="connsiteX1369" fmla="*/ 3117719 w 6029325"/>
              <a:gd name="connsiteY1369" fmla="*/ 4148537 h 6858001"/>
              <a:gd name="connsiteX1370" fmla="*/ 3138353 w 6029325"/>
              <a:gd name="connsiteY1370" fmla="*/ 4143776 h 6858001"/>
              <a:gd name="connsiteX1371" fmla="*/ 3158191 w 6029325"/>
              <a:gd name="connsiteY1371" fmla="*/ 4139014 h 6858001"/>
              <a:gd name="connsiteX1372" fmla="*/ 3177237 w 6029325"/>
              <a:gd name="connsiteY1372" fmla="*/ 4135046 h 6858001"/>
              <a:gd name="connsiteX1373" fmla="*/ 3215329 w 6029325"/>
              <a:gd name="connsiteY1373" fmla="*/ 4130284 h 6858001"/>
              <a:gd name="connsiteX1374" fmla="*/ 3253419 w 6029325"/>
              <a:gd name="connsiteY1374" fmla="*/ 4126316 h 6858001"/>
              <a:gd name="connsiteX1375" fmla="*/ 3290717 w 6029325"/>
              <a:gd name="connsiteY1375" fmla="*/ 4125522 h 6858001"/>
              <a:gd name="connsiteX1376" fmla="*/ 3308175 w 6029325"/>
              <a:gd name="connsiteY1376" fmla="*/ 4126316 h 6858001"/>
              <a:gd name="connsiteX1377" fmla="*/ 3325633 w 6029325"/>
              <a:gd name="connsiteY1377" fmla="*/ 4127109 h 6858001"/>
              <a:gd name="connsiteX1378" fmla="*/ 3343885 w 6029325"/>
              <a:gd name="connsiteY1378" fmla="*/ 4128697 h 6858001"/>
              <a:gd name="connsiteX1379" fmla="*/ 3360551 w 6029325"/>
              <a:gd name="connsiteY1379" fmla="*/ 4131077 h 6858001"/>
              <a:gd name="connsiteX1380" fmla="*/ 3377215 w 6029325"/>
              <a:gd name="connsiteY1380" fmla="*/ 4134252 h 6858001"/>
              <a:gd name="connsiteX1381" fmla="*/ 3392293 w 6029325"/>
              <a:gd name="connsiteY1381" fmla="*/ 4136633 h 6858001"/>
              <a:gd name="connsiteX1382" fmla="*/ 3412131 w 6029325"/>
              <a:gd name="connsiteY1382" fmla="*/ 4161236 h 6858001"/>
              <a:gd name="connsiteX1383" fmla="*/ 3431177 w 6029325"/>
              <a:gd name="connsiteY1383" fmla="*/ 4187425 h 6858001"/>
              <a:gd name="connsiteX1384" fmla="*/ 3450223 w 6029325"/>
              <a:gd name="connsiteY1384" fmla="*/ 4215996 h 6858001"/>
              <a:gd name="connsiteX1385" fmla="*/ 3467681 w 6029325"/>
              <a:gd name="connsiteY1385" fmla="*/ 4245361 h 6858001"/>
              <a:gd name="connsiteX1386" fmla="*/ 3484345 w 6029325"/>
              <a:gd name="connsiteY1386" fmla="*/ 4275519 h 6858001"/>
              <a:gd name="connsiteX1387" fmla="*/ 3491487 w 6029325"/>
              <a:gd name="connsiteY1387" fmla="*/ 4291391 h 6858001"/>
              <a:gd name="connsiteX1388" fmla="*/ 3497043 w 6029325"/>
              <a:gd name="connsiteY1388" fmla="*/ 4307264 h 6858001"/>
              <a:gd name="connsiteX1389" fmla="*/ 3502597 w 6029325"/>
              <a:gd name="connsiteY1389" fmla="*/ 4322343 h 6858001"/>
              <a:gd name="connsiteX1390" fmla="*/ 3507359 w 6029325"/>
              <a:gd name="connsiteY1390" fmla="*/ 4339009 h 6858001"/>
              <a:gd name="connsiteX1391" fmla="*/ 3512915 w 6029325"/>
              <a:gd name="connsiteY1391" fmla="*/ 4354882 h 6858001"/>
              <a:gd name="connsiteX1392" fmla="*/ 3515295 w 6029325"/>
              <a:gd name="connsiteY1392" fmla="*/ 4371548 h 6858001"/>
              <a:gd name="connsiteX1393" fmla="*/ 3518469 w 6029325"/>
              <a:gd name="connsiteY1393" fmla="*/ 4381866 h 6858001"/>
              <a:gd name="connsiteX1394" fmla="*/ 3523231 w 6029325"/>
              <a:gd name="connsiteY1394" fmla="*/ 4392183 h 6858001"/>
              <a:gd name="connsiteX1395" fmla="*/ 3529579 w 6029325"/>
              <a:gd name="connsiteY1395" fmla="*/ 4400913 h 6858001"/>
              <a:gd name="connsiteX1396" fmla="*/ 3536721 w 6029325"/>
              <a:gd name="connsiteY1396" fmla="*/ 4407262 h 6858001"/>
              <a:gd name="connsiteX1397" fmla="*/ 3545451 w 6029325"/>
              <a:gd name="connsiteY1397" fmla="*/ 4413611 h 6858001"/>
              <a:gd name="connsiteX1398" fmla="*/ 3554973 w 6029325"/>
              <a:gd name="connsiteY1398" fmla="*/ 4418373 h 6858001"/>
              <a:gd name="connsiteX1399" fmla="*/ 3565289 w 6029325"/>
              <a:gd name="connsiteY1399" fmla="*/ 4421547 h 6858001"/>
              <a:gd name="connsiteX1400" fmla="*/ 3576399 w 6029325"/>
              <a:gd name="connsiteY1400" fmla="*/ 4422341 h 6858001"/>
              <a:gd name="connsiteX1401" fmla="*/ 3586715 w 6029325"/>
              <a:gd name="connsiteY1401" fmla="*/ 4421547 h 6858001"/>
              <a:gd name="connsiteX1402" fmla="*/ 3593065 w 6029325"/>
              <a:gd name="connsiteY1402" fmla="*/ 4419166 h 6858001"/>
              <a:gd name="connsiteX1403" fmla="*/ 3598619 w 6029325"/>
              <a:gd name="connsiteY1403" fmla="*/ 4417579 h 6858001"/>
              <a:gd name="connsiteX1404" fmla="*/ 3604173 w 6029325"/>
              <a:gd name="connsiteY1404" fmla="*/ 4415198 h 6858001"/>
              <a:gd name="connsiteX1405" fmla="*/ 3609729 w 6029325"/>
              <a:gd name="connsiteY1405" fmla="*/ 4412817 h 6858001"/>
              <a:gd name="connsiteX1406" fmla="*/ 3619251 w 6029325"/>
              <a:gd name="connsiteY1406" fmla="*/ 4404881 h 6858001"/>
              <a:gd name="connsiteX1407" fmla="*/ 3625601 w 6029325"/>
              <a:gd name="connsiteY1407" fmla="*/ 4396151 h 6858001"/>
              <a:gd name="connsiteX1408" fmla="*/ 3631949 w 6029325"/>
              <a:gd name="connsiteY1408" fmla="*/ 4385834 h 6858001"/>
              <a:gd name="connsiteX1409" fmla="*/ 3635917 w 6029325"/>
              <a:gd name="connsiteY1409" fmla="*/ 4373929 h 6858001"/>
              <a:gd name="connsiteX1410" fmla="*/ 3636711 w 6029325"/>
              <a:gd name="connsiteY1410" fmla="*/ 4368374 h 6858001"/>
              <a:gd name="connsiteX1411" fmla="*/ 3637503 w 6029325"/>
              <a:gd name="connsiteY1411" fmla="*/ 4362818 h 6858001"/>
              <a:gd name="connsiteX1412" fmla="*/ 3637503 w 6029325"/>
              <a:gd name="connsiteY1412" fmla="*/ 4356469 h 6858001"/>
              <a:gd name="connsiteX1413" fmla="*/ 3636711 w 6029325"/>
              <a:gd name="connsiteY1413" fmla="*/ 4350120 h 6858001"/>
              <a:gd name="connsiteX1414" fmla="*/ 3629567 w 6029325"/>
              <a:gd name="connsiteY1414" fmla="*/ 4320756 h 6858001"/>
              <a:gd name="connsiteX1415" fmla="*/ 3622425 w 6029325"/>
              <a:gd name="connsiteY1415" fmla="*/ 4291391 h 6858001"/>
              <a:gd name="connsiteX1416" fmla="*/ 3612109 w 6029325"/>
              <a:gd name="connsiteY1416" fmla="*/ 4262821 h 6858001"/>
              <a:gd name="connsiteX1417" fmla="*/ 3600207 w 6029325"/>
              <a:gd name="connsiteY1417" fmla="*/ 4235837 h 6858001"/>
              <a:gd name="connsiteX1418" fmla="*/ 3586715 w 6029325"/>
              <a:gd name="connsiteY1418" fmla="*/ 4208060 h 6858001"/>
              <a:gd name="connsiteX1419" fmla="*/ 3573225 w 6029325"/>
              <a:gd name="connsiteY1419" fmla="*/ 4181870 h 6858001"/>
              <a:gd name="connsiteX1420" fmla="*/ 3557353 w 6029325"/>
              <a:gd name="connsiteY1420" fmla="*/ 4156474 h 6858001"/>
              <a:gd name="connsiteX1421" fmla="*/ 3542275 w 6029325"/>
              <a:gd name="connsiteY1421" fmla="*/ 4131871 h 6858001"/>
              <a:gd name="connsiteX1422" fmla="*/ 3554973 w 6029325"/>
              <a:gd name="connsiteY1422" fmla="*/ 4122348 h 6858001"/>
              <a:gd name="connsiteX1423" fmla="*/ 3568463 w 6029325"/>
              <a:gd name="connsiteY1423" fmla="*/ 4113618 h 6858001"/>
              <a:gd name="connsiteX1424" fmla="*/ 3582747 w 6029325"/>
              <a:gd name="connsiteY1424" fmla="*/ 4104888 h 6858001"/>
              <a:gd name="connsiteX1425" fmla="*/ 3598619 w 6029325"/>
              <a:gd name="connsiteY1425" fmla="*/ 4096951 h 6858001"/>
              <a:gd name="connsiteX1426" fmla="*/ 3615283 w 6029325"/>
              <a:gd name="connsiteY1426" fmla="*/ 4089015 h 6858001"/>
              <a:gd name="connsiteX1427" fmla="*/ 3631949 w 6029325"/>
              <a:gd name="connsiteY1427" fmla="*/ 4081079 h 6858001"/>
              <a:gd name="connsiteX1428" fmla="*/ 3649407 w 6029325"/>
              <a:gd name="connsiteY1428" fmla="*/ 4074730 h 6858001"/>
              <a:gd name="connsiteX1429" fmla="*/ 3667659 w 6029325"/>
              <a:gd name="connsiteY1429" fmla="*/ 4067587 h 6858001"/>
              <a:gd name="connsiteX1430" fmla="*/ 3686705 w 6029325"/>
              <a:gd name="connsiteY1430" fmla="*/ 4062031 h 6858001"/>
              <a:gd name="connsiteX1431" fmla="*/ 3705751 w 6029325"/>
              <a:gd name="connsiteY1431" fmla="*/ 4055682 h 6858001"/>
              <a:gd name="connsiteX1432" fmla="*/ 3725589 w 6029325"/>
              <a:gd name="connsiteY1432" fmla="*/ 4050921 h 6858001"/>
              <a:gd name="connsiteX1433" fmla="*/ 3745429 w 6029325"/>
              <a:gd name="connsiteY1433" fmla="*/ 4046159 h 6858001"/>
              <a:gd name="connsiteX1434" fmla="*/ 3765267 w 6029325"/>
              <a:gd name="connsiteY1434" fmla="*/ 4042191 h 6858001"/>
              <a:gd name="connsiteX1435" fmla="*/ 3787487 w 6029325"/>
              <a:gd name="connsiteY1435" fmla="*/ 4039016 h 6858001"/>
              <a:gd name="connsiteX1436" fmla="*/ 3807327 w 6029325"/>
              <a:gd name="connsiteY1436" fmla="*/ 4036635 h 6858001"/>
              <a:gd name="connsiteX1437" fmla="*/ 3829545 w 6029325"/>
              <a:gd name="connsiteY1437" fmla="*/ 4034254 h 6858001"/>
              <a:gd name="connsiteX1438" fmla="*/ 3850971 w 6029325"/>
              <a:gd name="connsiteY1438" fmla="*/ 4032667 h 6858001"/>
              <a:gd name="connsiteX1439" fmla="*/ 3873191 w 6029325"/>
              <a:gd name="connsiteY1439" fmla="*/ 4032667 h 6858001"/>
              <a:gd name="connsiteX1440" fmla="*/ 3894617 w 6029325"/>
              <a:gd name="connsiteY1440" fmla="*/ 4032667 h 6858001"/>
              <a:gd name="connsiteX1441" fmla="*/ 3916045 w 6029325"/>
              <a:gd name="connsiteY1441" fmla="*/ 4032667 h 6858001"/>
              <a:gd name="connsiteX1442" fmla="*/ 3937471 w 6029325"/>
              <a:gd name="connsiteY1442" fmla="*/ 4034254 h 6858001"/>
              <a:gd name="connsiteX1443" fmla="*/ 3958897 w 6029325"/>
              <a:gd name="connsiteY1443" fmla="*/ 4036635 h 6858001"/>
              <a:gd name="connsiteX1444" fmla="*/ 3981909 w 6029325"/>
              <a:gd name="connsiteY1444" fmla="*/ 4039016 h 6858001"/>
              <a:gd name="connsiteX1445" fmla="*/ 4001749 w 6029325"/>
              <a:gd name="connsiteY1445" fmla="*/ 4042984 h 6858001"/>
              <a:gd name="connsiteX1446" fmla="*/ 4023969 w 6029325"/>
              <a:gd name="connsiteY1446" fmla="*/ 4047746 h 6858001"/>
              <a:gd name="connsiteX1447" fmla="*/ 4043807 w 6029325"/>
              <a:gd name="connsiteY1447" fmla="*/ 4052508 h 6858001"/>
              <a:gd name="connsiteX1448" fmla="*/ 4064441 w 6029325"/>
              <a:gd name="connsiteY1448" fmla="*/ 4059650 h 6858001"/>
              <a:gd name="connsiteX1449" fmla="*/ 4085073 w 6029325"/>
              <a:gd name="connsiteY1449" fmla="*/ 4066793 h 6858001"/>
              <a:gd name="connsiteX1450" fmla="*/ 4104913 w 6029325"/>
              <a:gd name="connsiteY1450" fmla="*/ 4075523 h 6858001"/>
              <a:gd name="connsiteX1451" fmla="*/ 4123957 w 6029325"/>
              <a:gd name="connsiteY1451" fmla="*/ 4084253 h 6858001"/>
              <a:gd name="connsiteX1452" fmla="*/ 4143003 w 6029325"/>
              <a:gd name="connsiteY1452" fmla="*/ 4094570 h 6858001"/>
              <a:gd name="connsiteX1453" fmla="*/ 4161255 w 6029325"/>
              <a:gd name="connsiteY1453" fmla="*/ 4105681 h 6858001"/>
              <a:gd name="connsiteX1454" fmla="*/ 4168397 w 6029325"/>
              <a:gd name="connsiteY1454" fmla="*/ 4138220 h 6858001"/>
              <a:gd name="connsiteX1455" fmla="*/ 4174745 w 6029325"/>
              <a:gd name="connsiteY1455" fmla="*/ 4172346 h 6858001"/>
              <a:gd name="connsiteX1456" fmla="*/ 4179507 w 6029325"/>
              <a:gd name="connsiteY1456" fmla="*/ 4207266 h 6858001"/>
              <a:gd name="connsiteX1457" fmla="*/ 4183475 w 6029325"/>
              <a:gd name="connsiteY1457" fmla="*/ 4243773 h 6858001"/>
              <a:gd name="connsiteX1458" fmla="*/ 4185855 w 6029325"/>
              <a:gd name="connsiteY1458" fmla="*/ 4279487 h 6858001"/>
              <a:gd name="connsiteX1459" fmla="*/ 4185855 w 6029325"/>
              <a:gd name="connsiteY1459" fmla="*/ 4297740 h 6858001"/>
              <a:gd name="connsiteX1460" fmla="*/ 4185855 w 6029325"/>
              <a:gd name="connsiteY1460" fmla="*/ 4316788 h 6858001"/>
              <a:gd name="connsiteX1461" fmla="*/ 4183475 w 6029325"/>
              <a:gd name="connsiteY1461" fmla="*/ 4334248 h 6858001"/>
              <a:gd name="connsiteX1462" fmla="*/ 4181887 w 6029325"/>
              <a:gd name="connsiteY1462" fmla="*/ 4352501 h 6858001"/>
              <a:gd name="connsiteX1463" fmla="*/ 4179507 w 6029325"/>
              <a:gd name="connsiteY1463" fmla="*/ 4370755 h 6858001"/>
              <a:gd name="connsiteX1464" fmla="*/ 4176333 w 6029325"/>
              <a:gd name="connsiteY1464" fmla="*/ 4388215 h 6858001"/>
              <a:gd name="connsiteX1465" fmla="*/ 4174745 w 6029325"/>
              <a:gd name="connsiteY1465" fmla="*/ 4394564 h 6858001"/>
              <a:gd name="connsiteX1466" fmla="*/ 4174745 w 6029325"/>
              <a:gd name="connsiteY1466" fmla="*/ 4400913 h 6858001"/>
              <a:gd name="connsiteX1467" fmla="*/ 4174745 w 6029325"/>
              <a:gd name="connsiteY1467" fmla="*/ 4406468 h 6858001"/>
              <a:gd name="connsiteX1468" fmla="*/ 4176333 w 6029325"/>
              <a:gd name="connsiteY1468" fmla="*/ 4412817 h 6858001"/>
              <a:gd name="connsiteX1469" fmla="*/ 4178713 w 6029325"/>
              <a:gd name="connsiteY1469" fmla="*/ 4423928 h 6858001"/>
              <a:gd name="connsiteX1470" fmla="*/ 4185063 w 6029325"/>
              <a:gd name="connsiteY1470" fmla="*/ 4435039 h 6858001"/>
              <a:gd name="connsiteX1471" fmla="*/ 4191411 w 6029325"/>
              <a:gd name="connsiteY1471" fmla="*/ 4443769 h 6858001"/>
              <a:gd name="connsiteX1472" fmla="*/ 4200139 w 6029325"/>
              <a:gd name="connsiteY1472" fmla="*/ 4451705 h 6858001"/>
              <a:gd name="connsiteX1473" fmla="*/ 4206489 w 6029325"/>
              <a:gd name="connsiteY1473" fmla="*/ 4454086 h 6858001"/>
              <a:gd name="connsiteX1474" fmla="*/ 4211249 w 6029325"/>
              <a:gd name="connsiteY1474" fmla="*/ 4457261 h 6858001"/>
              <a:gd name="connsiteX1475" fmla="*/ 4216805 w 6029325"/>
              <a:gd name="connsiteY1475" fmla="*/ 4460435 h 6858001"/>
              <a:gd name="connsiteX1476" fmla="*/ 4223153 w 6029325"/>
              <a:gd name="connsiteY1476" fmla="*/ 4461229 h 6858001"/>
              <a:gd name="connsiteX1477" fmla="*/ 4229501 w 6029325"/>
              <a:gd name="connsiteY1477" fmla="*/ 4462023 h 6858001"/>
              <a:gd name="connsiteX1478" fmla="*/ 4236643 w 6029325"/>
              <a:gd name="connsiteY1478" fmla="*/ 4463610 h 6858001"/>
              <a:gd name="connsiteX1479" fmla="*/ 4246167 w 6029325"/>
              <a:gd name="connsiteY1479" fmla="*/ 4462023 h 6858001"/>
              <a:gd name="connsiteX1480" fmla="*/ 4257277 w 6029325"/>
              <a:gd name="connsiteY1480" fmla="*/ 4459642 h 6858001"/>
              <a:gd name="connsiteX1481" fmla="*/ 4266005 w 6029325"/>
              <a:gd name="connsiteY1481" fmla="*/ 4455673 h 6858001"/>
              <a:gd name="connsiteX1482" fmla="*/ 4274735 w 6029325"/>
              <a:gd name="connsiteY1482" fmla="*/ 4449324 h 6858001"/>
              <a:gd name="connsiteX1483" fmla="*/ 4281877 w 6029325"/>
              <a:gd name="connsiteY1483" fmla="*/ 4442975 h 6858001"/>
              <a:gd name="connsiteX1484" fmla="*/ 4288225 w 6029325"/>
              <a:gd name="connsiteY1484" fmla="*/ 4434245 h 6858001"/>
              <a:gd name="connsiteX1485" fmla="*/ 4292987 w 6029325"/>
              <a:gd name="connsiteY1485" fmla="*/ 4425515 h 6858001"/>
              <a:gd name="connsiteX1486" fmla="*/ 4296161 w 6029325"/>
              <a:gd name="connsiteY1486" fmla="*/ 4414405 h 6858001"/>
              <a:gd name="connsiteX1487" fmla="*/ 4300129 w 6029325"/>
              <a:gd name="connsiteY1487" fmla="*/ 4394564 h 6858001"/>
              <a:gd name="connsiteX1488" fmla="*/ 4303303 w 6029325"/>
              <a:gd name="connsiteY1488" fmla="*/ 4375517 h 6858001"/>
              <a:gd name="connsiteX1489" fmla="*/ 4305683 w 6029325"/>
              <a:gd name="connsiteY1489" fmla="*/ 4355676 h 6858001"/>
              <a:gd name="connsiteX1490" fmla="*/ 4307271 w 6029325"/>
              <a:gd name="connsiteY1490" fmla="*/ 4335835 h 6858001"/>
              <a:gd name="connsiteX1491" fmla="*/ 4308065 w 6029325"/>
              <a:gd name="connsiteY1491" fmla="*/ 4316788 h 6858001"/>
              <a:gd name="connsiteX1492" fmla="*/ 4308857 w 6029325"/>
              <a:gd name="connsiteY1492" fmla="*/ 4296947 h 6858001"/>
              <a:gd name="connsiteX1493" fmla="*/ 4308065 w 6029325"/>
              <a:gd name="connsiteY1493" fmla="*/ 4258059 h 6858001"/>
              <a:gd name="connsiteX1494" fmla="*/ 4304889 w 6029325"/>
              <a:gd name="connsiteY1494" fmla="*/ 4219171 h 6858001"/>
              <a:gd name="connsiteX1495" fmla="*/ 4300129 w 6029325"/>
              <a:gd name="connsiteY1495" fmla="*/ 4181076 h 6858001"/>
              <a:gd name="connsiteX1496" fmla="*/ 4294573 w 6029325"/>
              <a:gd name="connsiteY1496" fmla="*/ 4144569 h 6858001"/>
              <a:gd name="connsiteX1497" fmla="*/ 4287431 w 6029325"/>
              <a:gd name="connsiteY1497" fmla="*/ 4109649 h 6858001"/>
              <a:gd name="connsiteX1498" fmla="*/ 4300923 w 6029325"/>
              <a:gd name="connsiteY1498" fmla="*/ 4097745 h 6858001"/>
              <a:gd name="connsiteX1499" fmla="*/ 4315999 w 6029325"/>
              <a:gd name="connsiteY1499" fmla="*/ 4088221 h 6858001"/>
              <a:gd name="connsiteX1500" fmla="*/ 4330283 w 6029325"/>
              <a:gd name="connsiteY1500" fmla="*/ 4077904 h 6858001"/>
              <a:gd name="connsiteX1501" fmla="*/ 4346155 w 6029325"/>
              <a:gd name="connsiteY1501" fmla="*/ 4070761 h 6858001"/>
              <a:gd name="connsiteX1502" fmla="*/ 4360439 w 6029325"/>
              <a:gd name="connsiteY1502" fmla="*/ 4063619 h 6858001"/>
              <a:gd name="connsiteX1503" fmla="*/ 4376311 w 6029325"/>
              <a:gd name="connsiteY1503" fmla="*/ 4058063 h 6858001"/>
              <a:gd name="connsiteX1504" fmla="*/ 4392181 w 6029325"/>
              <a:gd name="connsiteY1504" fmla="*/ 4052508 h 6858001"/>
              <a:gd name="connsiteX1505" fmla="*/ 4407259 w 6029325"/>
              <a:gd name="connsiteY1505" fmla="*/ 4049333 h 6858001"/>
              <a:gd name="connsiteX1506" fmla="*/ 4436621 w 6029325"/>
              <a:gd name="connsiteY1506" fmla="*/ 4062031 h 6858001"/>
              <a:gd name="connsiteX1507" fmla="*/ 4473125 w 6029325"/>
              <a:gd name="connsiteY1507" fmla="*/ 4077904 h 6858001"/>
              <a:gd name="connsiteX1508" fmla="*/ 4512009 w 6029325"/>
              <a:gd name="connsiteY1508" fmla="*/ 4096951 h 6858001"/>
              <a:gd name="connsiteX1509" fmla="*/ 4554069 w 6029325"/>
              <a:gd name="connsiteY1509" fmla="*/ 4118379 h 6858001"/>
              <a:gd name="connsiteX1510" fmla="*/ 4596921 w 6029325"/>
              <a:gd name="connsiteY1510" fmla="*/ 4141395 h 6858001"/>
              <a:gd name="connsiteX1511" fmla="*/ 4638187 w 6029325"/>
              <a:gd name="connsiteY1511" fmla="*/ 4165997 h 6858001"/>
              <a:gd name="connsiteX1512" fmla="*/ 4658025 w 6029325"/>
              <a:gd name="connsiteY1512" fmla="*/ 4177902 h 6858001"/>
              <a:gd name="connsiteX1513" fmla="*/ 4675483 w 6029325"/>
              <a:gd name="connsiteY1513" fmla="*/ 4190600 h 6858001"/>
              <a:gd name="connsiteX1514" fmla="*/ 4692943 w 6029325"/>
              <a:gd name="connsiteY1514" fmla="*/ 4203298 h 6858001"/>
              <a:gd name="connsiteX1515" fmla="*/ 4708813 w 6029325"/>
              <a:gd name="connsiteY1515" fmla="*/ 4215996 h 6858001"/>
              <a:gd name="connsiteX1516" fmla="*/ 4717543 w 6029325"/>
              <a:gd name="connsiteY1516" fmla="*/ 4221552 h 6858001"/>
              <a:gd name="connsiteX1517" fmla="*/ 4727065 w 6029325"/>
              <a:gd name="connsiteY1517" fmla="*/ 4227107 h 6858001"/>
              <a:gd name="connsiteX1518" fmla="*/ 4737381 w 6029325"/>
              <a:gd name="connsiteY1518" fmla="*/ 4228694 h 6858001"/>
              <a:gd name="connsiteX1519" fmla="*/ 4747699 w 6029325"/>
              <a:gd name="connsiteY1519" fmla="*/ 4229488 h 6858001"/>
              <a:gd name="connsiteX1520" fmla="*/ 4754047 w 6029325"/>
              <a:gd name="connsiteY1520" fmla="*/ 4229488 h 6858001"/>
              <a:gd name="connsiteX1521" fmla="*/ 4761189 w 6029325"/>
              <a:gd name="connsiteY1521" fmla="*/ 4228694 h 6858001"/>
              <a:gd name="connsiteX1522" fmla="*/ 4766743 w 6029325"/>
              <a:gd name="connsiteY1522" fmla="*/ 4227107 h 6858001"/>
              <a:gd name="connsiteX1523" fmla="*/ 4773885 w 6029325"/>
              <a:gd name="connsiteY1523" fmla="*/ 4224726 h 6858001"/>
              <a:gd name="connsiteX1524" fmla="*/ 4779441 w 6029325"/>
              <a:gd name="connsiteY1524" fmla="*/ 4221552 h 6858001"/>
              <a:gd name="connsiteX1525" fmla="*/ 4784995 w 6029325"/>
              <a:gd name="connsiteY1525" fmla="*/ 4218377 h 6858001"/>
              <a:gd name="connsiteX1526" fmla="*/ 4790551 w 6029325"/>
              <a:gd name="connsiteY1526" fmla="*/ 4212822 h 6858001"/>
              <a:gd name="connsiteX1527" fmla="*/ 4795311 w 6029325"/>
              <a:gd name="connsiteY1527" fmla="*/ 4208060 h 6858001"/>
              <a:gd name="connsiteX1528" fmla="*/ 4798487 w 6029325"/>
              <a:gd name="connsiteY1528" fmla="*/ 4203298 h 6858001"/>
              <a:gd name="connsiteX1529" fmla="*/ 4802453 w 6029325"/>
              <a:gd name="connsiteY1529" fmla="*/ 4197743 h 6858001"/>
              <a:gd name="connsiteX1530" fmla="*/ 4804041 w 6029325"/>
              <a:gd name="connsiteY1530" fmla="*/ 4192981 h 6858001"/>
              <a:gd name="connsiteX1531" fmla="*/ 4807215 w 6029325"/>
              <a:gd name="connsiteY1531" fmla="*/ 4186632 h 6858001"/>
              <a:gd name="connsiteX1532" fmla="*/ 4808803 w 6029325"/>
              <a:gd name="connsiteY1532" fmla="*/ 4174727 h 6858001"/>
              <a:gd name="connsiteX1533" fmla="*/ 4808803 w 6029325"/>
              <a:gd name="connsiteY1533" fmla="*/ 4163616 h 6858001"/>
              <a:gd name="connsiteX1534" fmla="*/ 4807215 w 6029325"/>
              <a:gd name="connsiteY1534" fmla="*/ 4151712 h 6858001"/>
              <a:gd name="connsiteX1535" fmla="*/ 4802453 w 6029325"/>
              <a:gd name="connsiteY1535" fmla="*/ 4140601 h 6858001"/>
              <a:gd name="connsiteX1536" fmla="*/ 4799279 w 6029325"/>
              <a:gd name="connsiteY1536" fmla="*/ 4135839 h 6858001"/>
              <a:gd name="connsiteX1537" fmla="*/ 4796105 w 6029325"/>
              <a:gd name="connsiteY1537" fmla="*/ 4131077 h 6858001"/>
              <a:gd name="connsiteX1538" fmla="*/ 4792137 w 6029325"/>
              <a:gd name="connsiteY1538" fmla="*/ 4126316 h 6858001"/>
              <a:gd name="connsiteX1539" fmla="*/ 4787377 w 6029325"/>
              <a:gd name="connsiteY1539" fmla="*/ 4121554 h 6858001"/>
              <a:gd name="connsiteX1540" fmla="*/ 4760395 w 6029325"/>
              <a:gd name="connsiteY1540" fmla="*/ 4100126 h 6858001"/>
              <a:gd name="connsiteX1541" fmla="*/ 4730239 w 6029325"/>
              <a:gd name="connsiteY1541" fmla="*/ 4079491 h 6858001"/>
              <a:gd name="connsiteX1542" fmla="*/ 4696911 w 6029325"/>
              <a:gd name="connsiteY1542" fmla="*/ 4058857 h 6858001"/>
              <a:gd name="connsiteX1543" fmla="*/ 4663581 w 6029325"/>
              <a:gd name="connsiteY1543" fmla="*/ 4038222 h 6858001"/>
              <a:gd name="connsiteX1544" fmla="*/ 4628663 w 6029325"/>
              <a:gd name="connsiteY1544" fmla="*/ 4018382 h 6858001"/>
              <a:gd name="connsiteX1545" fmla="*/ 4593747 w 6029325"/>
              <a:gd name="connsiteY1545" fmla="*/ 4000922 h 6858001"/>
              <a:gd name="connsiteX1546" fmla="*/ 4561211 w 6029325"/>
              <a:gd name="connsiteY1546" fmla="*/ 3984255 h 6858001"/>
              <a:gd name="connsiteX1547" fmla="*/ 4528675 w 6029325"/>
              <a:gd name="connsiteY1547" fmla="*/ 3969176 h 6858001"/>
              <a:gd name="connsiteX1548" fmla="*/ 4523913 w 6029325"/>
              <a:gd name="connsiteY1548" fmla="*/ 3944574 h 6858001"/>
              <a:gd name="connsiteX1549" fmla="*/ 4519945 w 6029325"/>
              <a:gd name="connsiteY1549" fmla="*/ 3920765 h 6858001"/>
              <a:gd name="connsiteX1550" fmla="*/ 4519151 w 6029325"/>
              <a:gd name="connsiteY1550" fmla="*/ 3897749 h 6858001"/>
              <a:gd name="connsiteX1551" fmla="*/ 4519151 w 6029325"/>
              <a:gd name="connsiteY1551" fmla="*/ 3873940 h 6858001"/>
              <a:gd name="connsiteX1552" fmla="*/ 4519945 w 6029325"/>
              <a:gd name="connsiteY1552" fmla="*/ 3850925 h 6858001"/>
              <a:gd name="connsiteX1553" fmla="*/ 4523119 w 6029325"/>
              <a:gd name="connsiteY1553" fmla="*/ 3827910 h 6858001"/>
              <a:gd name="connsiteX1554" fmla="*/ 4527881 w 6029325"/>
              <a:gd name="connsiteY1554" fmla="*/ 3805688 h 6858001"/>
              <a:gd name="connsiteX1555" fmla="*/ 4533435 w 6029325"/>
              <a:gd name="connsiteY1555" fmla="*/ 3783466 h 6858001"/>
              <a:gd name="connsiteX1556" fmla="*/ 4540579 w 6029325"/>
              <a:gd name="connsiteY1556" fmla="*/ 3762038 h 6858001"/>
              <a:gd name="connsiteX1557" fmla="*/ 4549307 w 6029325"/>
              <a:gd name="connsiteY1557" fmla="*/ 3741404 h 6858001"/>
              <a:gd name="connsiteX1558" fmla="*/ 4558831 w 6029325"/>
              <a:gd name="connsiteY1558" fmla="*/ 3719975 h 6858001"/>
              <a:gd name="connsiteX1559" fmla="*/ 4569939 w 6029325"/>
              <a:gd name="connsiteY1559" fmla="*/ 3700135 h 6858001"/>
              <a:gd name="connsiteX1560" fmla="*/ 4582637 w 6029325"/>
              <a:gd name="connsiteY1560" fmla="*/ 3680294 h 6858001"/>
              <a:gd name="connsiteX1561" fmla="*/ 4596127 w 6029325"/>
              <a:gd name="connsiteY1561" fmla="*/ 3662040 h 6858001"/>
              <a:gd name="connsiteX1562" fmla="*/ 4609619 w 6029325"/>
              <a:gd name="connsiteY1562" fmla="*/ 3644580 h 6858001"/>
              <a:gd name="connsiteX1563" fmla="*/ 4625489 w 6029325"/>
              <a:gd name="connsiteY1563" fmla="*/ 3627120 h 6858001"/>
              <a:gd name="connsiteX1564" fmla="*/ 4654851 w 6029325"/>
              <a:gd name="connsiteY1564" fmla="*/ 3624740 h 6858001"/>
              <a:gd name="connsiteX1565" fmla="*/ 4685799 w 6029325"/>
              <a:gd name="connsiteY1565" fmla="*/ 3623152 h 6858001"/>
              <a:gd name="connsiteX1566" fmla="*/ 4719923 w 6029325"/>
              <a:gd name="connsiteY1566" fmla="*/ 3623152 h 6858001"/>
              <a:gd name="connsiteX1567" fmla="*/ 4755633 w 6029325"/>
              <a:gd name="connsiteY1567" fmla="*/ 3623946 h 6858001"/>
              <a:gd name="connsiteX1568" fmla="*/ 4791343 w 6029325"/>
              <a:gd name="connsiteY1568" fmla="*/ 3627120 h 6858001"/>
              <a:gd name="connsiteX1569" fmla="*/ 4829435 w 6029325"/>
              <a:gd name="connsiteY1569" fmla="*/ 3632676 h 6858001"/>
              <a:gd name="connsiteX1570" fmla="*/ 4849275 w 6029325"/>
              <a:gd name="connsiteY1570" fmla="*/ 3636644 h 6858001"/>
              <a:gd name="connsiteX1571" fmla="*/ 4868319 w 6029325"/>
              <a:gd name="connsiteY1571" fmla="*/ 3640612 h 6858001"/>
              <a:gd name="connsiteX1572" fmla="*/ 4888953 w 6029325"/>
              <a:gd name="connsiteY1572" fmla="*/ 3645374 h 6858001"/>
              <a:gd name="connsiteX1573" fmla="*/ 4908791 w 6029325"/>
              <a:gd name="connsiteY1573" fmla="*/ 3650929 h 6858001"/>
              <a:gd name="connsiteX1574" fmla="*/ 4914347 w 6029325"/>
              <a:gd name="connsiteY1574" fmla="*/ 3653310 h 6858001"/>
              <a:gd name="connsiteX1575" fmla="*/ 4921489 w 6029325"/>
              <a:gd name="connsiteY1575" fmla="*/ 3654104 h 6858001"/>
              <a:gd name="connsiteX1576" fmla="*/ 4927043 w 6029325"/>
              <a:gd name="connsiteY1576" fmla="*/ 3654104 h 6858001"/>
              <a:gd name="connsiteX1577" fmla="*/ 4933391 w 6029325"/>
              <a:gd name="connsiteY1577" fmla="*/ 3654104 h 6858001"/>
              <a:gd name="connsiteX1578" fmla="*/ 4944501 w 6029325"/>
              <a:gd name="connsiteY1578" fmla="*/ 3652517 h 6858001"/>
              <a:gd name="connsiteX1579" fmla="*/ 4955611 w 6029325"/>
              <a:gd name="connsiteY1579" fmla="*/ 3647755 h 6858001"/>
              <a:gd name="connsiteX1580" fmla="*/ 4965135 w 6029325"/>
              <a:gd name="connsiteY1580" fmla="*/ 3640612 h 6858001"/>
              <a:gd name="connsiteX1581" fmla="*/ 4973863 w 6029325"/>
              <a:gd name="connsiteY1581" fmla="*/ 3632676 h 6858001"/>
              <a:gd name="connsiteX1582" fmla="*/ 4977831 w 6029325"/>
              <a:gd name="connsiteY1582" fmla="*/ 3627914 h 6858001"/>
              <a:gd name="connsiteX1583" fmla="*/ 4981005 w 6029325"/>
              <a:gd name="connsiteY1583" fmla="*/ 3623152 h 6858001"/>
              <a:gd name="connsiteX1584" fmla="*/ 4984179 w 6029325"/>
              <a:gd name="connsiteY1584" fmla="*/ 3616803 h 6858001"/>
              <a:gd name="connsiteX1585" fmla="*/ 4985767 w 6029325"/>
              <a:gd name="connsiteY1585" fmla="*/ 3611248 h 6858001"/>
              <a:gd name="connsiteX1586" fmla="*/ 4986561 w 6029325"/>
              <a:gd name="connsiteY1586" fmla="*/ 3605692 h 6858001"/>
              <a:gd name="connsiteX1587" fmla="*/ 4988147 w 6029325"/>
              <a:gd name="connsiteY1587" fmla="*/ 3598550 h 6858001"/>
              <a:gd name="connsiteX1588" fmla="*/ 4988941 w 6029325"/>
              <a:gd name="connsiteY1588" fmla="*/ 3592994 h 6858001"/>
              <a:gd name="connsiteX1589" fmla="*/ 4988147 w 6029325"/>
              <a:gd name="connsiteY1589" fmla="*/ 3586645 h 6858001"/>
              <a:gd name="connsiteX1590" fmla="*/ 4985767 w 6029325"/>
              <a:gd name="connsiteY1590" fmla="*/ 3574741 h 6858001"/>
              <a:gd name="connsiteX1591" fmla="*/ 4981005 w 6029325"/>
              <a:gd name="connsiteY1591" fmla="*/ 3564423 h 6858001"/>
              <a:gd name="connsiteX1592" fmla="*/ 4975451 w 6029325"/>
              <a:gd name="connsiteY1592" fmla="*/ 3554900 h 6858001"/>
              <a:gd name="connsiteX1593" fmla="*/ 4966721 w 6029325"/>
              <a:gd name="connsiteY1593" fmla="*/ 3546170 h 6858001"/>
              <a:gd name="connsiteX1594" fmla="*/ 4961167 w 6029325"/>
              <a:gd name="connsiteY1594" fmla="*/ 3542995 h 6858001"/>
              <a:gd name="connsiteX1595" fmla="*/ 4956405 w 6029325"/>
              <a:gd name="connsiteY1595" fmla="*/ 3539027 h 6858001"/>
              <a:gd name="connsiteX1596" fmla="*/ 4950851 w 6029325"/>
              <a:gd name="connsiteY1596" fmla="*/ 3535853 h 6858001"/>
              <a:gd name="connsiteX1597" fmla="*/ 4944501 w 6029325"/>
              <a:gd name="connsiteY1597" fmla="*/ 3534265 h 6858001"/>
              <a:gd name="connsiteX1598" fmla="*/ 4924663 w 6029325"/>
              <a:gd name="connsiteY1598" fmla="*/ 3527916 h 6858001"/>
              <a:gd name="connsiteX1599" fmla="*/ 4903237 w 6029325"/>
              <a:gd name="connsiteY1599" fmla="*/ 3522361 h 6858001"/>
              <a:gd name="connsiteX1600" fmla="*/ 4882603 w 6029325"/>
              <a:gd name="connsiteY1600" fmla="*/ 3517599 h 6858001"/>
              <a:gd name="connsiteX1601" fmla="*/ 4861971 w 6029325"/>
              <a:gd name="connsiteY1601" fmla="*/ 3513631 h 6858001"/>
              <a:gd name="connsiteX1602" fmla="*/ 4821499 w 6029325"/>
              <a:gd name="connsiteY1602" fmla="*/ 3506488 h 6858001"/>
              <a:gd name="connsiteX1603" fmla="*/ 4781821 w 6029325"/>
              <a:gd name="connsiteY1603" fmla="*/ 3502520 h 6858001"/>
              <a:gd name="connsiteX1604" fmla="*/ 4743731 w 6029325"/>
              <a:gd name="connsiteY1604" fmla="*/ 3500139 h 6858001"/>
              <a:gd name="connsiteX1605" fmla="*/ 4707227 w 6029325"/>
              <a:gd name="connsiteY1605" fmla="*/ 3500139 h 6858001"/>
              <a:gd name="connsiteX1606" fmla="*/ 4672309 w 6029325"/>
              <a:gd name="connsiteY1606" fmla="*/ 3500933 h 6858001"/>
              <a:gd name="connsiteX1607" fmla="*/ 4639773 w 6029325"/>
              <a:gd name="connsiteY1607" fmla="*/ 3502520 h 6858001"/>
              <a:gd name="connsiteX1608" fmla="*/ 4631045 w 6029325"/>
              <a:gd name="connsiteY1608" fmla="*/ 3489028 h 6858001"/>
              <a:gd name="connsiteX1609" fmla="*/ 4624695 w 6029325"/>
              <a:gd name="connsiteY1609" fmla="*/ 3476330 h 6858001"/>
              <a:gd name="connsiteX1610" fmla="*/ 4616761 w 6029325"/>
              <a:gd name="connsiteY1610" fmla="*/ 3462838 h 6858001"/>
              <a:gd name="connsiteX1611" fmla="*/ 4609619 w 6029325"/>
              <a:gd name="connsiteY1611" fmla="*/ 3447759 h 6858001"/>
              <a:gd name="connsiteX1612" fmla="*/ 4597715 w 6029325"/>
              <a:gd name="connsiteY1612" fmla="*/ 3417601 h 6858001"/>
              <a:gd name="connsiteX1613" fmla="*/ 4587399 w 6029325"/>
              <a:gd name="connsiteY1613" fmla="*/ 3387444 h 6858001"/>
              <a:gd name="connsiteX1614" fmla="*/ 4579463 w 6029325"/>
              <a:gd name="connsiteY1614" fmla="*/ 3354904 h 6858001"/>
              <a:gd name="connsiteX1615" fmla="*/ 4573907 w 6029325"/>
              <a:gd name="connsiteY1615" fmla="*/ 3322365 h 6858001"/>
              <a:gd name="connsiteX1616" fmla="*/ 4568353 w 6029325"/>
              <a:gd name="connsiteY1616" fmla="*/ 3289034 h 6858001"/>
              <a:gd name="connsiteX1617" fmla="*/ 4566765 w 6029325"/>
              <a:gd name="connsiteY1617" fmla="*/ 3254908 h 6858001"/>
              <a:gd name="connsiteX1618" fmla="*/ 4566765 w 6029325"/>
              <a:gd name="connsiteY1618" fmla="*/ 3221575 h 6858001"/>
              <a:gd name="connsiteX1619" fmla="*/ 4568353 w 6029325"/>
              <a:gd name="connsiteY1619" fmla="*/ 3187449 h 6858001"/>
              <a:gd name="connsiteX1620" fmla="*/ 4573907 w 6029325"/>
              <a:gd name="connsiteY1620" fmla="*/ 3154116 h 6858001"/>
              <a:gd name="connsiteX1621" fmla="*/ 4576289 w 6029325"/>
              <a:gd name="connsiteY1621" fmla="*/ 3137450 h 6858001"/>
              <a:gd name="connsiteX1622" fmla="*/ 4579463 w 6029325"/>
              <a:gd name="connsiteY1622" fmla="*/ 3120782 h 6858001"/>
              <a:gd name="connsiteX1623" fmla="*/ 4584225 w 6029325"/>
              <a:gd name="connsiteY1623" fmla="*/ 3104117 h 6858001"/>
              <a:gd name="connsiteX1624" fmla="*/ 4588985 w 6029325"/>
              <a:gd name="connsiteY1624" fmla="*/ 3088244 h 6858001"/>
              <a:gd name="connsiteX1625" fmla="*/ 4593747 w 6029325"/>
              <a:gd name="connsiteY1625" fmla="*/ 3073164 h 6858001"/>
              <a:gd name="connsiteX1626" fmla="*/ 4600095 w 6029325"/>
              <a:gd name="connsiteY1626" fmla="*/ 3058085 h 6858001"/>
              <a:gd name="connsiteX1627" fmla="*/ 4606443 w 6029325"/>
              <a:gd name="connsiteY1627" fmla="*/ 3042214 h 6858001"/>
              <a:gd name="connsiteX1628" fmla="*/ 4613585 w 6029325"/>
              <a:gd name="connsiteY1628" fmla="*/ 3027927 h 6858001"/>
              <a:gd name="connsiteX1629" fmla="*/ 4621521 w 6029325"/>
              <a:gd name="connsiteY1629" fmla="*/ 3014436 h 6858001"/>
              <a:gd name="connsiteX1630" fmla="*/ 4629457 w 6029325"/>
              <a:gd name="connsiteY1630" fmla="*/ 3000945 h 6858001"/>
              <a:gd name="connsiteX1631" fmla="*/ 4655645 w 6029325"/>
              <a:gd name="connsiteY1631" fmla="*/ 2997770 h 6858001"/>
              <a:gd name="connsiteX1632" fmla="*/ 4684213 w 6029325"/>
              <a:gd name="connsiteY1632" fmla="*/ 2996976 h 6858001"/>
              <a:gd name="connsiteX1633" fmla="*/ 4713575 w 6029325"/>
              <a:gd name="connsiteY1633" fmla="*/ 2995388 h 6858001"/>
              <a:gd name="connsiteX1634" fmla="*/ 4743731 w 6029325"/>
              <a:gd name="connsiteY1634" fmla="*/ 2997770 h 6858001"/>
              <a:gd name="connsiteX1635" fmla="*/ 4774679 w 6029325"/>
              <a:gd name="connsiteY1635" fmla="*/ 3001738 h 6858001"/>
              <a:gd name="connsiteX1636" fmla="*/ 4806421 w 6029325"/>
              <a:gd name="connsiteY1636" fmla="*/ 3006499 h 6858001"/>
              <a:gd name="connsiteX1637" fmla="*/ 4821499 w 6029325"/>
              <a:gd name="connsiteY1637" fmla="*/ 3010468 h 6858001"/>
              <a:gd name="connsiteX1638" fmla="*/ 4837371 w 6029325"/>
              <a:gd name="connsiteY1638" fmla="*/ 3015229 h 6858001"/>
              <a:gd name="connsiteX1639" fmla="*/ 4853243 w 6029325"/>
              <a:gd name="connsiteY1639" fmla="*/ 3019992 h 6858001"/>
              <a:gd name="connsiteX1640" fmla="*/ 4868319 w 6029325"/>
              <a:gd name="connsiteY1640" fmla="*/ 3026341 h 6858001"/>
              <a:gd name="connsiteX1641" fmla="*/ 4879429 w 6029325"/>
              <a:gd name="connsiteY1641" fmla="*/ 3028721 h 6858001"/>
              <a:gd name="connsiteX1642" fmla="*/ 4891333 w 6029325"/>
              <a:gd name="connsiteY1642" fmla="*/ 3029516 h 6858001"/>
              <a:gd name="connsiteX1643" fmla="*/ 4900063 w 6029325"/>
              <a:gd name="connsiteY1643" fmla="*/ 3028721 h 6858001"/>
              <a:gd name="connsiteX1644" fmla="*/ 4908791 w 6029325"/>
              <a:gd name="connsiteY1644" fmla="*/ 3027134 h 6858001"/>
              <a:gd name="connsiteX1645" fmla="*/ 4917521 w 6029325"/>
              <a:gd name="connsiteY1645" fmla="*/ 3023959 h 6858001"/>
              <a:gd name="connsiteX1646" fmla="*/ 4925455 w 6029325"/>
              <a:gd name="connsiteY1646" fmla="*/ 3019197 h 6858001"/>
              <a:gd name="connsiteX1647" fmla="*/ 4931805 w 6029325"/>
              <a:gd name="connsiteY1647" fmla="*/ 3014436 h 6858001"/>
              <a:gd name="connsiteX1648" fmla="*/ 4938947 w 6029325"/>
              <a:gd name="connsiteY1648" fmla="*/ 3007294 h 6858001"/>
              <a:gd name="connsiteX1649" fmla="*/ 4943707 w 6029325"/>
              <a:gd name="connsiteY1649" fmla="*/ 2999357 h 6858001"/>
              <a:gd name="connsiteX1650" fmla="*/ 4948469 w 6029325"/>
              <a:gd name="connsiteY1650" fmla="*/ 2990628 h 6858001"/>
              <a:gd name="connsiteX1651" fmla="*/ 4950851 w 6029325"/>
              <a:gd name="connsiteY1651" fmla="*/ 2985072 h 6858001"/>
              <a:gd name="connsiteX1652" fmla="*/ 4951643 w 6029325"/>
              <a:gd name="connsiteY1652" fmla="*/ 2978723 h 6858001"/>
              <a:gd name="connsiteX1653" fmla="*/ 4952437 w 6029325"/>
              <a:gd name="connsiteY1653" fmla="*/ 2973168 h 6858001"/>
              <a:gd name="connsiteX1654" fmla="*/ 4952437 w 6029325"/>
              <a:gd name="connsiteY1654" fmla="*/ 2967611 h 6858001"/>
              <a:gd name="connsiteX1655" fmla="*/ 4950851 w 6029325"/>
              <a:gd name="connsiteY1655" fmla="*/ 2955708 h 6858001"/>
              <a:gd name="connsiteX1656" fmla="*/ 4947675 w 6029325"/>
              <a:gd name="connsiteY1656" fmla="*/ 2943802 h 6858001"/>
              <a:gd name="connsiteX1657" fmla="*/ 4942121 w 6029325"/>
              <a:gd name="connsiteY1657" fmla="*/ 2934279 h 6858001"/>
              <a:gd name="connsiteX1658" fmla="*/ 4934185 w 6029325"/>
              <a:gd name="connsiteY1658" fmla="*/ 2924755 h 6858001"/>
              <a:gd name="connsiteX1659" fmla="*/ 4930217 w 6029325"/>
              <a:gd name="connsiteY1659" fmla="*/ 2920787 h 6858001"/>
              <a:gd name="connsiteX1660" fmla="*/ 4924663 w 6029325"/>
              <a:gd name="connsiteY1660" fmla="*/ 2917613 h 6858001"/>
              <a:gd name="connsiteX1661" fmla="*/ 4919107 w 6029325"/>
              <a:gd name="connsiteY1661" fmla="*/ 2913645 h 6858001"/>
              <a:gd name="connsiteX1662" fmla="*/ 4913553 w 6029325"/>
              <a:gd name="connsiteY1662" fmla="*/ 2912058 h 6858001"/>
              <a:gd name="connsiteX1663" fmla="*/ 4895301 w 6029325"/>
              <a:gd name="connsiteY1663" fmla="*/ 2904914 h 6858001"/>
              <a:gd name="connsiteX1664" fmla="*/ 4876255 w 6029325"/>
              <a:gd name="connsiteY1664" fmla="*/ 2897773 h 6858001"/>
              <a:gd name="connsiteX1665" fmla="*/ 4858003 w 6029325"/>
              <a:gd name="connsiteY1665" fmla="*/ 2893010 h 6858001"/>
              <a:gd name="connsiteX1666" fmla="*/ 4838957 w 6029325"/>
              <a:gd name="connsiteY1666" fmla="*/ 2888249 h 6858001"/>
              <a:gd name="connsiteX1667" fmla="*/ 4820705 w 6029325"/>
              <a:gd name="connsiteY1667" fmla="*/ 2884281 h 6858001"/>
              <a:gd name="connsiteX1668" fmla="*/ 4803247 w 6029325"/>
              <a:gd name="connsiteY1668" fmla="*/ 2881105 h 6858001"/>
              <a:gd name="connsiteX1669" fmla="*/ 4766743 w 6029325"/>
              <a:gd name="connsiteY1669" fmla="*/ 2876343 h 6858001"/>
              <a:gd name="connsiteX1670" fmla="*/ 4731827 w 6029325"/>
              <a:gd name="connsiteY1670" fmla="*/ 2873169 h 6858001"/>
              <a:gd name="connsiteX1671" fmla="*/ 4696911 w 6029325"/>
              <a:gd name="connsiteY1671" fmla="*/ 2872376 h 6858001"/>
              <a:gd name="connsiteX1672" fmla="*/ 4664375 w 6029325"/>
              <a:gd name="connsiteY1672" fmla="*/ 2873169 h 6858001"/>
              <a:gd name="connsiteX1673" fmla="*/ 4633425 w 6029325"/>
              <a:gd name="connsiteY1673" fmla="*/ 2876343 h 6858001"/>
              <a:gd name="connsiteX1674" fmla="*/ 4624695 w 6029325"/>
              <a:gd name="connsiteY1674" fmla="*/ 2862852 h 6858001"/>
              <a:gd name="connsiteX1675" fmla="*/ 4616761 w 6029325"/>
              <a:gd name="connsiteY1675" fmla="*/ 2849361 h 6858001"/>
              <a:gd name="connsiteX1676" fmla="*/ 4609619 w 6029325"/>
              <a:gd name="connsiteY1676" fmla="*/ 2834281 h 6858001"/>
              <a:gd name="connsiteX1677" fmla="*/ 4603269 w 6029325"/>
              <a:gd name="connsiteY1677" fmla="*/ 2819202 h 6858001"/>
              <a:gd name="connsiteX1678" fmla="*/ 4596127 w 6029325"/>
              <a:gd name="connsiteY1678" fmla="*/ 2803329 h 6858001"/>
              <a:gd name="connsiteX1679" fmla="*/ 4590573 w 6029325"/>
              <a:gd name="connsiteY1679" fmla="*/ 2787458 h 6858001"/>
              <a:gd name="connsiteX1680" fmla="*/ 4585017 w 6029325"/>
              <a:gd name="connsiteY1680" fmla="*/ 2769998 h 6858001"/>
              <a:gd name="connsiteX1681" fmla="*/ 4580257 w 6029325"/>
              <a:gd name="connsiteY1681" fmla="*/ 2753331 h 6858001"/>
              <a:gd name="connsiteX1682" fmla="*/ 4576289 w 6029325"/>
              <a:gd name="connsiteY1682" fmla="*/ 2735870 h 6858001"/>
              <a:gd name="connsiteX1683" fmla="*/ 4572321 w 6029325"/>
              <a:gd name="connsiteY1683" fmla="*/ 2718410 h 6858001"/>
              <a:gd name="connsiteX1684" fmla="*/ 4567559 w 6029325"/>
              <a:gd name="connsiteY1684" fmla="*/ 2681904 h 6858001"/>
              <a:gd name="connsiteX1685" fmla="*/ 4563591 w 6029325"/>
              <a:gd name="connsiteY1685" fmla="*/ 2644604 h 6858001"/>
              <a:gd name="connsiteX1686" fmla="*/ 4562797 w 6029325"/>
              <a:gd name="connsiteY1686" fmla="*/ 2608096 h 6858001"/>
              <a:gd name="connsiteX1687" fmla="*/ 4563591 w 6029325"/>
              <a:gd name="connsiteY1687" fmla="*/ 2570795 h 6858001"/>
              <a:gd name="connsiteX1688" fmla="*/ 4566765 w 6029325"/>
              <a:gd name="connsiteY1688" fmla="*/ 2533495 h 6858001"/>
              <a:gd name="connsiteX1689" fmla="*/ 4572321 w 6029325"/>
              <a:gd name="connsiteY1689" fmla="*/ 2497780 h 6858001"/>
              <a:gd name="connsiteX1690" fmla="*/ 4575495 w 6029325"/>
              <a:gd name="connsiteY1690" fmla="*/ 2479527 h 6858001"/>
              <a:gd name="connsiteX1691" fmla="*/ 4579463 w 6029325"/>
              <a:gd name="connsiteY1691" fmla="*/ 2462862 h 6858001"/>
              <a:gd name="connsiteX1692" fmla="*/ 4584225 w 6029325"/>
              <a:gd name="connsiteY1692" fmla="*/ 2446194 h 6858001"/>
              <a:gd name="connsiteX1693" fmla="*/ 4588985 w 6029325"/>
              <a:gd name="connsiteY1693" fmla="*/ 2430323 h 6858001"/>
              <a:gd name="connsiteX1694" fmla="*/ 4595335 w 6029325"/>
              <a:gd name="connsiteY1694" fmla="*/ 2414450 h 6858001"/>
              <a:gd name="connsiteX1695" fmla="*/ 4600889 w 6029325"/>
              <a:gd name="connsiteY1695" fmla="*/ 2398577 h 6858001"/>
              <a:gd name="connsiteX1696" fmla="*/ 4608031 w 6029325"/>
              <a:gd name="connsiteY1696" fmla="*/ 2384291 h 6858001"/>
              <a:gd name="connsiteX1697" fmla="*/ 4614379 w 6029325"/>
              <a:gd name="connsiteY1697" fmla="*/ 2370006 h 6858001"/>
              <a:gd name="connsiteX1698" fmla="*/ 4622315 w 6029325"/>
              <a:gd name="connsiteY1698" fmla="*/ 2356515 h 6858001"/>
              <a:gd name="connsiteX1699" fmla="*/ 4631045 w 6029325"/>
              <a:gd name="connsiteY1699" fmla="*/ 2343816 h 6858001"/>
              <a:gd name="connsiteX1700" fmla="*/ 4654057 w 6029325"/>
              <a:gd name="connsiteY1700" fmla="*/ 2344609 h 6858001"/>
              <a:gd name="connsiteX1701" fmla="*/ 4677865 w 6029325"/>
              <a:gd name="connsiteY1701" fmla="*/ 2347784 h 6858001"/>
              <a:gd name="connsiteX1702" fmla="*/ 4704845 w 6029325"/>
              <a:gd name="connsiteY1702" fmla="*/ 2354133 h 6858001"/>
              <a:gd name="connsiteX1703" fmla="*/ 4731827 w 6029325"/>
              <a:gd name="connsiteY1703" fmla="*/ 2360482 h 6858001"/>
              <a:gd name="connsiteX1704" fmla="*/ 4761189 w 6029325"/>
              <a:gd name="connsiteY1704" fmla="*/ 2371593 h 6858001"/>
              <a:gd name="connsiteX1705" fmla="*/ 4777059 w 6029325"/>
              <a:gd name="connsiteY1705" fmla="*/ 2377148 h 6858001"/>
              <a:gd name="connsiteX1706" fmla="*/ 4792137 w 6029325"/>
              <a:gd name="connsiteY1706" fmla="*/ 2384291 h 6858001"/>
              <a:gd name="connsiteX1707" fmla="*/ 4808009 w 6029325"/>
              <a:gd name="connsiteY1707" fmla="*/ 2392228 h 6858001"/>
              <a:gd name="connsiteX1708" fmla="*/ 4824673 w 6029325"/>
              <a:gd name="connsiteY1708" fmla="*/ 2400957 h 6858001"/>
              <a:gd name="connsiteX1709" fmla="*/ 4840545 w 6029325"/>
              <a:gd name="connsiteY1709" fmla="*/ 2410481 h 6858001"/>
              <a:gd name="connsiteX1710" fmla="*/ 4858003 w 6029325"/>
              <a:gd name="connsiteY1710" fmla="*/ 2420799 h 6858001"/>
              <a:gd name="connsiteX1711" fmla="*/ 4865939 w 6029325"/>
              <a:gd name="connsiteY1711" fmla="*/ 2426353 h 6858001"/>
              <a:gd name="connsiteX1712" fmla="*/ 4873875 w 6029325"/>
              <a:gd name="connsiteY1712" fmla="*/ 2428734 h 6858001"/>
              <a:gd name="connsiteX1713" fmla="*/ 4882603 w 6029325"/>
              <a:gd name="connsiteY1713" fmla="*/ 2431116 h 6858001"/>
              <a:gd name="connsiteX1714" fmla="*/ 4891333 w 6029325"/>
              <a:gd name="connsiteY1714" fmla="*/ 2431116 h 6858001"/>
              <a:gd name="connsiteX1715" fmla="*/ 4899269 w 6029325"/>
              <a:gd name="connsiteY1715" fmla="*/ 2431116 h 6858001"/>
              <a:gd name="connsiteX1716" fmla="*/ 4905617 w 6029325"/>
              <a:gd name="connsiteY1716" fmla="*/ 2428734 h 6858001"/>
              <a:gd name="connsiteX1717" fmla="*/ 4913553 w 6029325"/>
              <a:gd name="connsiteY1717" fmla="*/ 2427148 h 6858001"/>
              <a:gd name="connsiteX1718" fmla="*/ 4920695 w 6029325"/>
              <a:gd name="connsiteY1718" fmla="*/ 2423974 h 6858001"/>
              <a:gd name="connsiteX1719" fmla="*/ 4926249 w 6029325"/>
              <a:gd name="connsiteY1719" fmla="*/ 2420004 h 6858001"/>
              <a:gd name="connsiteX1720" fmla="*/ 4931805 w 6029325"/>
              <a:gd name="connsiteY1720" fmla="*/ 2415243 h 6858001"/>
              <a:gd name="connsiteX1721" fmla="*/ 4938153 w 6029325"/>
              <a:gd name="connsiteY1721" fmla="*/ 2409688 h 6858001"/>
              <a:gd name="connsiteX1722" fmla="*/ 4942915 w 6029325"/>
              <a:gd name="connsiteY1722" fmla="*/ 2403338 h 6858001"/>
              <a:gd name="connsiteX1723" fmla="*/ 4946089 w 6029325"/>
              <a:gd name="connsiteY1723" fmla="*/ 2397783 h 6858001"/>
              <a:gd name="connsiteX1724" fmla="*/ 4948469 w 6029325"/>
              <a:gd name="connsiteY1724" fmla="*/ 2392228 h 6858001"/>
              <a:gd name="connsiteX1725" fmla="*/ 4950851 w 6029325"/>
              <a:gd name="connsiteY1725" fmla="*/ 2386673 h 6858001"/>
              <a:gd name="connsiteX1726" fmla="*/ 4951643 w 6029325"/>
              <a:gd name="connsiteY1726" fmla="*/ 2381116 h 6858001"/>
              <a:gd name="connsiteX1727" fmla="*/ 4952437 w 6029325"/>
              <a:gd name="connsiteY1727" fmla="*/ 2368418 h 6858001"/>
              <a:gd name="connsiteX1728" fmla="*/ 4951643 w 6029325"/>
              <a:gd name="connsiteY1728" fmla="*/ 2356515 h 6858001"/>
              <a:gd name="connsiteX1729" fmla="*/ 4947675 w 6029325"/>
              <a:gd name="connsiteY1729" fmla="*/ 2346196 h 6858001"/>
              <a:gd name="connsiteX1730" fmla="*/ 4942121 w 6029325"/>
              <a:gd name="connsiteY1730" fmla="*/ 2335087 h 6858001"/>
              <a:gd name="connsiteX1731" fmla="*/ 4938947 w 6029325"/>
              <a:gd name="connsiteY1731" fmla="*/ 2330324 h 6858001"/>
              <a:gd name="connsiteX1732" fmla="*/ 4934185 w 6029325"/>
              <a:gd name="connsiteY1732" fmla="*/ 2326356 h 6858001"/>
              <a:gd name="connsiteX1733" fmla="*/ 4930217 w 6029325"/>
              <a:gd name="connsiteY1733" fmla="*/ 2322387 h 6858001"/>
              <a:gd name="connsiteX1734" fmla="*/ 4924663 w 6029325"/>
              <a:gd name="connsiteY1734" fmla="*/ 2318420 h 6858001"/>
              <a:gd name="connsiteX1735" fmla="*/ 4900855 w 6029325"/>
              <a:gd name="connsiteY1735" fmla="*/ 2304134 h 6858001"/>
              <a:gd name="connsiteX1736" fmla="*/ 4878635 w 6029325"/>
              <a:gd name="connsiteY1736" fmla="*/ 2290642 h 6858001"/>
              <a:gd name="connsiteX1737" fmla="*/ 4855623 w 6029325"/>
              <a:gd name="connsiteY1737" fmla="*/ 2278739 h 6858001"/>
              <a:gd name="connsiteX1738" fmla="*/ 4833403 w 6029325"/>
              <a:gd name="connsiteY1738" fmla="*/ 2267628 h 6858001"/>
              <a:gd name="connsiteX1739" fmla="*/ 4811977 w 6029325"/>
              <a:gd name="connsiteY1739" fmla="*/ 2258897 h 6858001"/>
              <a:gd name="connsiteX1740" fmla="*/ 4790551 w 6029325"/>
              <a:gd name="connsiteY1740" fmla="*/ 2250960 h 6858001"/>
              <a:gd name="connsiteX1741" fmla="*/ 4769917 w 6029325"/>
              <a:gd name="connsiteY1741" fmla="*/ 2244611 h 6858001"/>
              <a:gd name="connsiteX1742" fmla="*/ 4749285 w 6029325"/>
              <a:gd name="connsiteY1742" fmla="*/ 2238262 h 6858001"/>
              <a:gd name="connsiteX1743" fmla="*/ 4730239 w 6029325"/>
              <a:gd name="connsiteY1743" fmla="*/ 2233501 h 6858001"/>
              <a:gd name="connsiteX1744" fmla="*/ 4710401 w 6029325"/>
              <a:gd name="connsiteY1744" fmla="*/ 2229532 h 6858001"/>
              <a:gd name="connsiteX1745" fmla="*/ 4692149 w 6029325"/>
              <a:gd name="connsiteY1745" fmla="*/ 2226358 h 6858001"/>
              <a:gd name="connsiteX1746" fmla="*/ 4673103 w 6029325"/>
              <a:gd name="connsiteY1746" fmla="*/ 2223977 h 6858001"/>
              <a:gd name="connsiteX1747" fmla="*/ 4655645 w 6029325"/>
              <a:gd name="connsiteY1747" fmla="*/ 2223183 h 6858001"/>
              <a:gd name="connsiteX1748" fmla="*/ 4638979 w 6029325"/>
              <a:gd name="connsiteY1748" fmla="*/ 2221596 h 6858001"/>
              <a:gd name="connsiteX1749" fmla="*/ 4622315 w 6029325"/>
              <a:gd name="connsiteY1749" fmla="*/ 2221596 h 6858001"/>
              <a:gd name="connsiteX1750" fmla="*/ 4606443 w 6029325"/>
              <a:gd name="connsiteY1750" fmla="*/ 2221596 h 6858001"/>
              <a:gd name="connsiteX1751" fmla="*/ 4595335 w 6029325"/>
              <a:gd name="connsiteY1751" fmla="*/ 2200962 h 6858001"/>
              <a:gd name="connsiteX1752" fmla="*/ 4584225 w 6029325"/>
              <a:gd name="connsiteY1752" fmla="*/ 2178740 h 6858001"/>
              <a:gd name="connsiteX1753" fmla="*/ 4574701 w 6029325"/>
              <a:gd name="connsiteY1753" fmla="*/ 2155724 h 6858001"/>
              <a:gd name="connsiteX1754" fmla="*/ 4566765 w 6029325"/>
              <a:gd name="connsiteY1754" fmla="*/ 2131123 h 6858001"/>
              <a:gd name="connsiteX1755" fmla="*/ 4561211 w 6029325"/>
              <a:gd name="connsiteY1755" fmla="*/ 2106519 h 6858001"/>
              <a:gd name="connsiteX1756" fmla="*/ 4555655 w 6029325"/>
              <a:gd name="connsiteY1756" fmla="*/ 2080330 h 6858001"/>
              <a:gd name="connsiteX1757" fmla="*/ 4553275 w 6029325"/>
              <a:gd name="connsiteY1757" fmla="*/ 2054140 h 6858001"/>
              <a:gd name="connsiteX1758" fmla="*/ 4550895 w 6029325"/>
              <a:gd name="connsiteY1758" fmla="*/ 2027156 h 6858001"/>
              <a:gd name="connsiteX1759" fmla="*/ 4648503 w 6029325"/>
              <a:gd name="connsiteY1759" fmla="*/ 1845415 h 6858001"/>
              <a:gd name="connsiteX1760" fmla="*/ 4662787 w 6029325"/>
              <a:gd name="connsiteY1760" fmla="*/ 1820018 h 6858001"/>
              <a:gd name="connsiteX1761" fmla="*/ 4677071 w 6029325"/>
              <a:gd name="connsiteY1761" fmla="*/ 1796210 h 6858001"/>
              <a:gd name="connsiteX1762" fmla="*/ 4692149 w 6029325"/>
              <a:gd name="connsiteY1762" fmla="*/ 1772400 h 6858001"/>
              <a:gd name="connsiteX1763" fmla="*/ 4706433 w 6029325"/>
              <a:gd name="connsiteY1763" fmla="*/ 1750178 h 6858001"/>
              <a:gd name="connsiteX1764" fmla="*/ 4721511 w 6029325"/>
              <a:gd name="connsiteY1764" fmla="*/ 1728750 h 6858001"/>
              <a:gd name="connsiteX1765" fmla="*/ 4736589 w 6029325"/>
              <a:gd name="connsiteY1765" fmla="*/ 1708115 h 6858001"/>
              <a:gd name="connsiteX1766" fmla="*/ 4753253 w 6029325"/>
              <a:gd name="connsiteY1766" fmla="*/ 1689068 h 6858001"/>
              <a:gd name="connsiteX1767" fmla="*/ 4769125 w 6029325"/>
              <a:gd name="connsiteY1767" fmla="*/ 1670814 h 6858001"/>
              <a:gd name="connsiteX1768" fmla="*/ 4786583 w 6029325"/>
              <a:gd name="connsiteY1768" fmla="*/ 1653355 h 6858001"/>
              <a:gd name="connsiteX1769" fmla="*/ 4804041 w 6029325"/>
              <a:gd name="connsiteY1769" fmla="*/ 1636688 h 6858001"/>
              <a:gd name="connsiteX1770" fmla="*/ 4821499 w 6029325"/>
              <a:gd name="connsiteY1770" fmla="*/ 1620816 h 6858001"/>
              <a:gd name="connsiteX1771" fmla="*/ 4840545 w 6029325"/>
              <a:gd name="connsiteY1771" fmla="*/ 1606530 h 6858001"/>
              <a:gd name="connsiteX1772" fmla="*/ 4859591 w 6029325"/>
              <a:gd name="connsiteY1772" fmla="*/ 1592245 h 6858001"/>
              <a:gd name="connsiteX1773" fmla="*/ 4880223 w 6029325"/>
              <a:gd name="connsiteY1773" fmla="*/ 1579547 h 6858001"/>
              <a:gd name="connsiteX1774" fmla="*/ 4900855 w 6029325"/>
              <a:gd name="connsiteY1774" fmla="*/ 1566849 h 6858001"/>
              <a:gd name="connsiteX1775" fmla="*/ 4922281 w 6029325"/>
              <a:gd name="connsiteY1775" fmla="*/ 1556531 h 6858001"/>
              <a:gd name="connsiteX1776" fmla="*/ 4944501 w 6029325"/>
              <a:gd name="connsiteY1776" fmla="*/ 1545420 h 6858001"/>
              <a:gd name="connsiteX1777" fmla="*/ 4968309 w 6029325"/>
              <a:gd name="connsiteY1777" fmla="*/ 1535897 h 6858001"/>
              <a:gd name="connsiteX1778" fmla="*/ 4992115 w 6029325"/>
              <a:gd name="connsiteY1778" fmla="*/ 1527167 h 6858001"/>
              <a:gd name="connsiteX1779" fmla="*/ 5017509 w 6029325"/>
              <a:gd name="connsiteY1779" fmla="*/ 1518437 h 6858001"/>
              <a:gd name="connsiteX1780" fmla="*/ 5043697 w 6029325"/>
              <a:gd name="connsiteY1780" fmla="*/ 1511294 h 6858001"/>
              <a:gd name="connsiteX1781" fmla="*/ 5070679 w 6029325"/>
              <a:gd name="connsiteY1781" fmla="*/ 1504945 h 6858001"/>
              <a:gd name="connsiteX1782" fmla="*/ 5099247 w 6029325"/>
              <a:gd name="connsiteY1782" fmla="*/ 1497802 h 6858001"/>
              <a:gd name="connsiteX1783" fmla="*/ 5128609 w 6029325"/>
              <a:gd name="connsiteY1783" fmla="*/ 1493041 h 6858001"/>
              <a:gd name="connsiteX1784" fmla="*/ 5158763 w 6029325"/>
              <a:gd name="connsiteY1784" fmla="*/ 1488279 h 6858001"/>
              <a:gd name="connsiteX1785" fmla="*/ 5191299 w 6029325"/>
              <a:gd name="connsiteY1785" fmla="*/ 1483517 h 6858001"/>
              <a:gd name="connsiteX1786" fmla="*/ 5224629 w 6029325"/>
              <a:gd name="connsiteY1786" fmla="*/ 1479549 h 6858001"/>
              <a:gd name="connsiteX1787" fmla="*/ 5258753 w 6029325"/>
              <a:gd name="connsiteY1787" fmla="*/ 1476374 h 6858001"/>
              <a:gd name="connsiteX1788" fmla="*/ 5293669 w 6029325"/>
              <a:gd name="connsiteY1788" fmla="*/ 1473200 h 6858001"/>
              <a:gd name="connsiteX1789" fmla="*/ 5330967 w 6029325"/>
              <a:gd name="connsiteY1789" fmla="*/ 1471613 h 6858001"/>
              <a:gd name="connsiteX1790" fmla="*/ 5408735 w 6029325"/>
              <a:gd name="connsiteY1790" fmla="*/ 1469232 h 6858001"/>
              <a:gd name="connsiteX1791" fmla="*/ 422275 w 6029325"/>
              <a:gd name="connsiteY1791" fmla="*/ 801688 h 6858001"/>
              <a:gd name="connsiteX1792" fmla="*/ 452437 w 6029325"/>
              <a:gd name="connsiteY1792" fmla="*/ 835819 h 6858001"/>
              <a:gd name="connsiteX1793" fmla="*/ 487363 w 6029325"/>
              <a:gd name="connsiteY1793" fmla="*/ 872332 h 6858001"/>
              <a:gd name="connsiteX1794" fmla="*/ 525463 w 6029325"/>
              <a:gd name="connsiteY1794" fmla="*/ 912019 h 6858001"/>
              <a:gd name="connsiteX1795" fmla="*/ 569119 w 6029325"/>
              <a:gd name="connsiteY1795" fmla="*/ 954882 h 6858001"/>
              <a:gd name="connsiteX1796" fmla="*/ 604837 w 6029325"/>
              <a:gd name="connsiteY1796" fmla="*/ 989013 h 6858001"/>
              <a:gd name="connsiteX1797" fmla="*/ 641350 w 6029325"/>
              <a:gd name="connsiteY1797" fmla="*/ 1022351 h 6858001"/>
              <a:gd name="connsiteX1798" fmla="*/ 677069 w 6029325"/>
              <a:gd name="connsiteY1798" fmla="*/ 1052513 h 6858001"/>
              <a:gd name="connsiteX1799" fmla="*/ 711994 w 6029325"/>
              <a:gd name="connsiteY1799" fmla="*/ 1081882 h 6858001"/>
              <a:gd name="connsiteX1800" fmla="*/ 747713 w 6029325"/>
              <a:gd name="connsiteY1800" fmla="*/ 1108076 h 6858001"/>
              <a:gd name="connsiteX1801" fmla="*/ 783431 w 6029325"/>
              <a:gd name="connsiteY1801" fmla="*/ 1133476 h 6858001"/>
              <a:gd name="connsiteX1802" fmla="*/ 819150 w 6029325"/>
              <a:gd name="connsiteY1802" fmla="*/ 1157288 h 6858001"/>
              <a:gd name="connsiteX1803" fmla="*/ 854869 w 6029325"/>
              <a:gd name="connsiteY1803" fmla="*/ 1179513 h 6858001"/>
              <a:gd name="connsiteX1804" fmla="*/ 842963 w 6029325"/>
              <a:gd name="connsiteY1804" fmla="*/ 1195388 h 6858001"/>
              <a:gd name="connsiteX1805" fmla="*/ 835819 w 6029325"/>
              <a:gd name="connsiteY1805" fmla="*/ 1208882 h 6858001"/>
              <a:gd name="connsiteX1806" fmla="*/ 825500 w 6029325"/>
              <a:gd name="connsiteY1806" fmla="*/ 1225551 h 6858001"/>
              <a:gd name="connsiteX1807" fmla="*/ 815181 w 6029325"/>
              <a:gd name="connsiteY1807" fmla="*/ 1246188 h 6858001"/>
              <a:gd name="connsiteX1808" fmla="*/ 804069 w 6029325"/>
              <a:gd name="connsiteY1808" fmla="*/ 1269207 h 6858001"/>
              <a:gd name="connsiteX1809" fmla="*/ 793750 w 6029325"/>
              <a:gd name="connsiteY1809" fmla="*/ 1294607 h 6858001"/>
              <a:gd name="connsiteX1810" fmla="*/ 782637 w 6029325"/>
              <a:gd name="connsiteY1810" fmla="*/ 1323182 h 6858001"/>
              <a:gd name="connsiteX1811" fmla="*/ 773906 w 6029325"/>
              <a:gd name="connsiteY1811" fmla="*/ 1353344 h 6858001"/>
              <a:gd name="connsiteX1812" fmla="*/ 765969 w 6029325"/>
              <a:gd name="connsiteY1812" fmla="*/ 1386682 h 6858001"/>
              <a:gd name="connsiteX1813" fmla="*/ 763587 w 6029325"/>
              <a:gd name="connsiteY1813" fmla="*/ 1403351 h 6858001"/>
              <a:gd name="connsiteX1814" fmla="*/ 760413 w 6029325"/>
              <a:gd name="connsiteY1814" fmla="*/ 1420813 h 6858001"/>
              <a:gd name="connsiteX1815" fmla="*/ 758031 w 6029325"/>
              <a:gd name="connsiteY1815" fmla="*/ 1438276 h 6858001"/>
              <a:gd name="connsiteX1816" fmla="*/ 756444 w 6029325"/>
              <a:gd name="connsiteY1816" fmla="*/ 1457326 h 6858001"/>
              <a:gd name="connsiteX1817" fmla="*/ 756444 w 6029325"/>
              <a:gd name="connsiteY1817" fmla="*/ 1475582 h 6858001"/>
              <a:gd name="connsiteX1818" fmla="*/ 756444 w 6029325"/>
              <a:gd name="connsiteY1818" fmla="*/ 1493838 h 6858001"/>
              <a:gd name="connsiteX1819" fmla="*/ 757237 w 6029325"/>
              <a:gd name="connsiteY1819" fmla="*/ 1513682 h 6858001"/>
              <a:gd name="connsiteX1820" fmla="*/ 759619 w 6029325"/>
              <a:gd name="connsiteY1820" fmla="*/ 1533526 h 6858001"/>
              <a:gd name="connsiteX1821" fmla="*/ 761206 w 6029325"/>
              <a:gd name="connsiteY1821" fmla="*/ 1552576 h 6858001"/>
              <a:gd name="connsiteX1822" fmla="*/ 765175 w 6029325"/>
              <a:gd name="connsiteY1822" fmla="*/ 1573213 h 6858001"/>
              <a:gd name="connsiteX1823" fmla="*/ 769937 w 6029325"/>
              <a:gd name="connsiteY1823" fmla="*/ 1593057 h 6858001"/>
              <a:gd name="connsiteX1824" fmla="*/ 776287 w 6029325"/>
              <a:gd name="connsiteY1824" fmla="*/ 1613694 h 6858001"/>
              <a:gd name="connsiteX1825" fmla="*/ 765175 w 6029325"/>
              <a:gd name="connsiteY1825" fmla="*/ 1649413 h 6858001"/>
              <a:gd name="connsiteX1826" fmla="*/ 756444 w 6029325"/>
              <a:gd name="connsiteY1826" fmla="*/ 1686719 h 6858001"/>
              <a:gd name="connsiteX1827" fmla="*/ 749300 w 6029325"/>
              <a:gd name="connsiteY1827" fmla="*/ 1722438 h 6858001"/>
              <a:gd name="connsiteX1828" fmla="*/ 744537 w 6029325"/>
              <a:gd name="connsiteY1828" fmla="*/ 1759744 h 6858001"/>
              <a:gd name="connsiteX1829" fmla="*/ 740569 w 6029325"/>
              <a:gd name="connsiteY1829" fmla="*/ 1796257 h 6858001"/>
              <a:gd name="connsiteX1830" fmla="*/ 739775 w 6029325"/>
              <a:gd name="connsiteY1830" fmla="*/ 1831976 h 6858001"/>
              <a:gd name="connsiteX1831" fmla="*/ 740569 w 6029325"/>
              <a:gd name="connsiteY1831" fmla="*/ 1868488 h 6858001"/>
              <a:gd name="connsiteX1832" fmla="*/ 743744 w 6029325"/>
              <a:gd name="connsiteY1832" fmla="*/ 1903413 h 6858001"/>
              <a:gd name="connsiteX1833" fmla="*/ 748506 w 6029325"/>
              <a:gd name="connsiteY1833" fmla="*/ 1936751 h 6858001"/>
              <a:gd name="connsiteX1834" fmla="*/ 754063 w 6029325"/>
              <a:gd name="connsiteY1834" fmla="*/ 1970882 h 6858001"/>
              <a:gd name="connsiteX1835" fmla="*/ 763587 w 6029325"/>
              <a:gd name="connsiteY1835" fmla="*/ 2002632 h 6858001"/>
              <a:gd name="connsiteX1836" fmla="*/ 773113 w 6029325"/>
              <a:gd name="connsiteY1836" fmla="*/ 2033588 h 6858001"/>
              <a:gd name="connsiteX1837" fmla="*/ 785019 w 6029325"/>
              <a:gd name="connsiteY1837" fmla="*/ 2063751 h 6858001"/>
              <a:gd name="connsiteX1838" fmla="*/ 798513 w 6029325"/>
              <a:gd name="connsiteY1838" fmla="*/ 2091532 h 6858001"/>
              <a:gd name="connsiteX1839" fmla="*/ 806450 w 6029325"/>
              <a:gd name="connsiteY1839" fmla="*/ 2105026 h 6858001"/>
              <a:gd name="connsiteX1840" fmla="*/ 814387 w 6029325"/>
              <a:gd name="connsiteY1840" fmla="*/ 2118519 h 6858001"/>
              <a:gd name="connsiteX1841" fmla="*/ 823119 w 6029325"/>
              <a:gd name="connsiteY1841" fmla="*/ 2131219 h 6858001"/>
              <a:gd name="connsiteX1842" fmla="*/ 831850 w 6029325"/>
              <a:gd name="connsiteY1842" fmla="*/ 2143126 h 6858001"/>
              <a:gd name="connsiteX1843" fmla="*/ 819944 w 6029325"/>
              <a:gd name="connsiteY1843" fmla="*/ 2166144 h 6858001"/>
              <a:gd name="connsiteX1844" fmla="*/ 808831 w 6029325"/>
              <a:gd name="connsiteY1844" fmla="*/ 2189957 h 6858001"/>
              <a:gd name="connsiteX1845" fmla="*/ 799306 w 6029325"/>
              <a:gd name="connsiteY1845" fmla="*/ 2212976 h 6858001"/>
              <a:gd name="connsiteX1846" fmla="*/ 790575 w 6029325"/>
              <a:gd name="connsiteY1846" fmla="*/ 2236788 h 6858001"/>
              <a:gd name="connsiteX1847" fmla="*/ 781844 w 6029325"/>
              <a:gd name="connsiteY1847" fmla="*/ 2260601 h 6858001"/>
              <a:gd name="connsiteX1848" fmla="*/ 773906 w 6029325"/>
              <a:gd name="connsiteY1848" fmla="*/ 2283619 h 6858001"/>
              <a:gd name="connsiteX1849" fmla="*/ 766763 w 6029325"/>
              <a:gd name="connsiteY1849" fmla="*/ 2307432 h 6858001"/>
              <a:gd name="connsiteX1850" fmla="*/ 760413 w 6029325"/>
              <a:gd name="connsiteY1850" fmla="*/ 2330451 h 6858001"/>
              <a:gd name="connsiteX1851" fmla="*/ 755650 w 6029325"/>
              <a:gd name="connsiteY1851" fmla="*/ 2353469 h 6858001"/>
              <a:gd name="connsiteX1852" fmla="*/ 750094 w 6029325"/>
              <a:gd name="connsiteY1852" fmla="*/ 2376488 h 6858001"/>
              <a:gd name="connsiteX1853" fmla="*/ 746919 w 6029325"/>
              <a:gd name="connsiteY1853" fmla="*/ 2400301 h 6858001"/>
              <a:gd name="connsiteX1854" fmla="*/ 742950 w 6029325"/>
              <a:gd name="connsiteY1854" fmla="*/ 2423319 h 6858001"/>
              <a:gd name="connsiteX1855" fmla="*/ 740569 w 6029325"/>
              <a:gd name="connsiteY1855" fmla="*/ 2447132 h 6858001"/>
              <a:gd name="connsiteX1856" fmla="*/ 738981 w 6029325"/>
              <a:gd name="connsiteY1856" fmla="*/ 2469357 h 6858001"/>
              <a:gd name="connsiteX1857" fmla="*/ 737394 w 6029325"/>
              <a:gd name="connsiteY1857" fmla="*/ 2491582 h 6858001"/>
              <a:gd name="connsiteX1858" fmla="*/ 736600 w 6029325"/>
              <a:gd name="connsiteY1858" fmla="*/ 2515395 h 6858001"/>
              <a:gd name="connsiteX1859" fmla="*/ 737394 w 6029325"/>
              <a:gd name="connsiteY1859" fmla="*/ 2537619 h 6858001"/>
              <a:gd name="connsiteX1860" fmla="*/ 738981 w 6029325"/>
              <a:gd name="connsiteY1860" fmla="*/ 2560638 h 6858001"/>
              <a:gd name="connsiteX1861" fmla="*/ 739775 w 6029325"/>
              <a:gd name="connsiteY1861" fmla="*/ 2582069 h 6858001"/>
              <a:gd name="connsiteX1862" fmla="*/ 742950 w 6029325"/>
              <a:gd name="connsiteY1862" fmla="*/ 2604294 h 6858001"/>
              <a:gd name="connsiteX1863" fmla="*/ 745331 w 6029325"/>
              <a:gd name="connsiteY1863" fmla="*/ 2625726 h 6858001"/>
              <a:gd name="connsiteX1864" fmla="*/ 749300 w 6029325"/>
              <a:gd name="connsiteY1864" fmla="*/ 2646363 h 6858001"/>
              <a:gd name="connsiteX1865" fmla="*/ 754063 w 6029325"/>
              <a:gd name="connsiteY1865" fmla="*/ 2667795 h 6858001"/>
              <a:gd name="connsiteX1866" fmla="*/ 760413 w 6029325"/>
              <a:gd name="connsiteY1866" fmla="*/ 2688432 h 6858001"/>
              <a:gd name="connsiteX1867" fmla="*/ 765969 w 6029325"/>
              <a:gd name="connsiteY1867" fmla="*/ 2709070 h 6858001"/>
              <a:gd name="connsiteX1868" fmla="*/ 773113 w 6029325"/>
              <a:gd name="connsiteY1868" fmla="*/ 2729707 h 6858001"/>
              <a:gd name="connsiteX1869" fmla="*/ 781050 w 6029325"/>
              <a:gd name="connsiteY1869" fmla="*/ 2748757 h 6858001"/>
              <a:gd name="connsiteX1870" fmla="*/ 789781 w 6029325"/>
              <a:gd name="connsiteY1870" fmla="*/ 2768601 h 6858001"/>
              <a:gd name="connsiteX1871" fmla="*/ 798513 w 6029325"/>
              <a:gd name="connsiteY1871" fmla="*/ 2786857 h 6858001"/>
              <a:gd name="connsiteX1872" fmla="*/ 808037 w 6029325"/>
              <a:gd name="connsiteY1872" fmla="*/ 2805907 h 6858001"/>
              <a:gd name="connsiteX1873" fmla="*/ 819150 w 6029325"/>
              <a:gd name="connsiteY1873" fmla="*/ 2824163 h 6858001"/>
              <a:gd name="connsiteX1874" fmla="*/ 829469 w 6029325"/>
              <a:gd name="connsiteY1874" fmla="*/ 2841626 h 6858001"/>
              <a:gd name="connsiteX1875" fmla="*/ 819944 w 6029325"/>
              <a:gd name="connsiteY1875" fmla="*/ 2859882 h 6858001"/>
              <a:gd name="connsiteX1876" fmla="*/ 810419 w 6029325"/>
              <a:gd name="connsiteY1876" fmla="*/ 2878932 h 6858001"/>
              <a:gd name="connsiteX1877" fmla="*/ 801687 w 6029325"/>
              <a:gd name="connsiteY1877" fmla="*/ 2898776 h 6858001"/>
              <a:gd name="connsiteX1878" fmla="*/ 794544 w 6029325"/>
              <a:gd name="connsiteY1878" fmla="*/ 2917826 h 6858001"/>
              <a:gd name="connsiteX1879" fmla="*/ 787400 w 6029325"/>
              <a:gd name="connsiteY1879" fmla="*/ 2938463 h 6858001"/>
              <a:gd name="connsiteX1880" fmla="*/ 781844 w 6029325"/>
              <a:gd name="connsiteY1880" fmla="*/ 2959894 h 6858001"/>
              <a:gd name="connsiteX1881" fmla="*/ 777875 w 6029325"/>
              <a:gd name="connsiteY1881" fmla="*/ 2981326 h 6858001"/>
              <a:gd name="connsiteX1882" fmla="*/ 773906 w 6029325"/>
              <a:gd name="connsiteY1882" fmla="*/ 3002757 h 6858001"/>
              <a:gd name="connsiteX1883" fmla="*/ 770731 w 6029325"/>
              <a:gd name="connsiteY1883" fmla="*/ 3025776 h 6858001"/>
              <a:gd name="connsiteX1884" fmla="*/ 769937 w 6029325"/>
              <a:gd name="connsiteY1884" fmla="*/ 3048001 h 6858001"/>
              <a:gd name="connsiteX1885" fmla="*/ 769144 w 6029325"/>
              <a:gd name="connsiteY1885" fmla="*/ 3070226 h 6858001"/>
              <a:gd name="connsiteX1886" fmla="*/ 769937 w 6029325"/>
              <a:gd name="connsiteY1886" fmla="*/ 3092451 h 6858001"/>
              <a:gd name="connsiteX1887" fmla="*/ 770731 w 6029325"/>
              <a:gd name="connsiteY1887" fmla="*/ 3115470 h 6858001"/>
              <a:gd name="connsiteX1888" fmla="*/ 773906 w 6029325"/>
              <a:gd name="connsiteY1888" fmla="*/ 3138488 h 6858001"/>
              <a:gd name="connsiteX1889" fmla="*/ 777875 w 6029325"/>
              <a:gd name="connsiteY1889" fmla="*/ 3162301 h 6858001"/>
              <a:gd name="connsiteX1890" fmla="*/ 782637 w 6029325"/>
              <a:gd name="connsiteY1890" fmla="*/ 3184526 h 6858001"/>
              <a:gd name="connsiteX1891" fmla="*/ 788987 w 6029325"/>
              <a:gd name="connsiteY1891" fmla="*/ 3208338 h 6858001"/>
              <a:gd name="connsiteX1892" fmla="*/ 794544 w 6029325"/>
              <a:gd name="connsiteY1892" fmla="*/ 3229770 h 6858001"/>
              <a:gd name="connsiteX1893" fmla="*/ 802481 w 6029325"/>
              <a:gd name="connsiteY1893" fmla="*/ 3251994 h 6858001"/>
              <a:gd name="connsiteX1894" fmla="*/ 811213 w 6029325"/>
              <a:gd name="connsiteY1894" fmla="*/ 3272632 h 6858001"/>
              <a:gd name="connsiteX1895" fmla="*/ 819944 w 6029325"/>
              <a:gd name="connsiteY1895" fmla="*/ 3293269 h 6858001"/>
              <a:gd name="connsiteX1896" fmla="*/ 829469 w 6029325"/>
              <a:gd name="connsiteY1896" fmla="*/ 3311526 h 6858001"/>
              <a:gd name="connsiteX1897" fmla="*/ 840581 w 6029325"/>
              <a:gd name="connsiteY1897" fmla="*/ 3330576 h 6858001"/>
              <a:gd name="connsiteX1898" fmla="*/ 852487 w 6029325"/>
              <a:gd name="connsiteY1898" fmla="*/ 3348038 h 6858001"/>
              <a:gd name="connsiteX1899" fmla="*/ 863600 w 6029325"/>
              <a:gd name="connsiteY1899" fmla="*/ 3364707 h 6858001"/>
              <a:gd name="connsiteX1900" fmla="*/ 877887 w 6029325"/>
              <a:gd name="connsiteY1900" fmla="*/ 3379788 h 6858001"/>
              <a:gd name="connsiteX1901" fmla="*/ 890587 w 6029325"/>
              <a:gd name="connsiteY1901" fmla="*/ 3394869 h 6858001"/>
              <a:gd name="connsiteX1902" fmla="*/ 904875 w 6029325"/>
              <a:gd name="connsiteY1902" fmla="*/ 3407569 h 6858001"/>
              <a:gd name="connsiteX1903" fmla="*/ 918369 w 6029325"/>
              <a:gd name="connsiteY1903" fmla="*/ 3420270 h 6858001"/>
              <a:gd name="connsiteX1904" fmla="*/ 934244 w 6029325"/>
              <a:gd name="connsiteY1904" fmla="*/ 3430588 h 6858001"/>
              <a:gd name="connsiteX1905" fmla="*/ 950119 w 6029325"/>
              <a:gd name="connsiteY1905" fmla="*/ 3440907 h 6858001"/>
              <a:gd name="connsiteX1906" fmla="*/ 965200 w 6029325"/>
              <a:gd name="connsiteY1906" fmla="*/ 3449638 h 6858001"/>
              <a:gd name="connsiteX1907" fmla="*/ 972344 w 6029325"/>
              <a:gd name="connsiteY1907" fmla="*/ 3452813 h 6858001"/>
              <a:gd name="connsiteX1908" fmla="*/ 979487 w 6029325"/>
              <a:gd name="connsiteY1908" fmla="*/ 3454401 h 6858001"/>
              <a:gd name="connsiteX1909" fmla="*/ 985837 w 6029325"/>
              <a:gd name="connsiteY1909" fmla="*/ 3455194 h 6858001"/>
              <a:gd name="connsiteX1910" fmla="*/ 992187 w 6029325"/>
              <a:gd name="connsiteY1910" fmla="*/ 3455194 h 6858001"/>
              <a:gd name="connsiteX1911" fmla="*/ 1000919 w 6029325"/>
              <a:gd name="connsiteY1911" fmla="*/ 3455194 h 6858001"/>
              <a:gd name="connsiteX1912" fmla="*/ 1009650 w 6029325"/>
              <a:gd name="connsiteY1912" fmla="*/ 3453607 h 6858001"/>
              <a:gd name="connsiteX1913" fmla="*/ 1017587 w 6029325"/>
              <a:gd name="connsiteY1913" fmla="*/ 3450432 h 6858001"/>
              <a:gd name="connsiteX1914" fmla="*/ 1024731 w 6029325"/>
              <a:gd name="connsiteY1914" fmla="*/ 3446463 h 6858001"/>
              <a:gd name="connsiteX1915" fmla="*/ 1031875 w 6029325"/>
              <a:gd name="connsiteY1915" fmla="*/ 3441701 h 6858001"/>
              <a:gd name="connsiteX1916" fmla="*/ 1037431 w 6029325"/>
              <a:gd name="connsiteY1916" fmla="*/ 3436144 h 6858001"/>
              <a:gd name="connsiteX1917" fmla="*/ 1043781 w 6029325"/>
              <a:gd name="connsiteY1917" fmla="*/ 3429001 h 6858001"/>
              <a:gd name="connsiteX1918" fmla="*/ 1047750 w 6029325"/>
              <a:gd name="connsiteY1918" fmla="*/ 3421063 h 6858001"/>
              <a:gd name="connsiteX1919" fmla="*/ 1050131 w 6029325"/>
              <a:gd name="connsiteY1919" fmla="*/ 3415507 h 6858001"/>
              <a:gd name="connsiteX1920" fmla="*/ 1051719 w 6029325"/>
              <a:gd name="connsiteY1920" fmla="*/ 3409157 h 6858001"/>
              <a:gd name="connsiteX1921" fmla="*/ 1053306 w 6029325"/>
              <a:gd name="connsiteY1921" fmla="*/ 3403601 h 6858001"/>
              <a:gd name="connsiteX1922" fmla="*/ 1053306 w 6029325"/>
              <a:gd name="connsiteY1922" fmla="*/ 3396457 h 6858001"/>
              <a:gd name="connsiteX1923" fmla="*/ 1053306 w 6029325"/>
              <a:gd name="connsiteY1923" fmla="*/ 3385344 h 6858001"/>
              <a:gd name="connsiteX1924" fmla="*/ 1050131 w 6029325"/>
              <a:gd name="connsiteY1924" fmla="*/ 3374232 h 6858001"/>
              <a:gd name="connsiteX1925" fmla="*/ 1045369 w 6029325"/>
              <a:gd name="connsiteY1925" fmla="*/ 3363913 h 6858001"/>
              <a:gd name="connsiteX1926" fmla="*/ 1039019 w 6029325"/>
              <a:gd name="connsiteY1926" fmla="*/ 3353594 h 6858001"/>
              <a:gd name="connsiteX1927" fmla="*/ 1034256 w 6029325"/>
              <a:gd name="connsiteY1927" fmla="*/ 3348832 h 6858001"/>
              <a:gd name="connsiteX1928" fmla="*/ 1030287 w 6029325"/>
              <a:gd name="connsiteY1928" fmla="*/ 3344863 h 6858001"/>
              <a:gd name="connsiteX1929" fmla="*/ 1024731 w 6029325"/>
              <a:gd name="connsiteY1929" fmla="*/ 3341688 h 6858001"/>
              <a:gd name="connsiteX1930" fmla="*/ 1019175 w 6029325"/>
              <a:gd name="connsiteY1930" fmla="*/ 3339307 h 6858001"/>
              <a:gd name="connsiteX1931" fmla="*/ 1009650 w 6029325"/>
              <a:gd name="connsiteY1931" fmla="*/ 3332957 h 6858001"/>
              <a:gd name="connsiteX1932" fmla="*/ 999331 w 6029325"/>
              <a:gd name="connsiteY1932" fmla="*/ 3327401 h 6858001"/>
              <a:gd name="connsiteX1933" fmla="*/ 990600 w 6029325"/>
              <a:gd name="connsiteY1933" fmla="*/ 3320257 h 6858001"/>
              <a:gd name="connsiteX1934" fmla="*/ 981869 w 6029325"/>
              <a:gd name="connsiteY1934" fmla="*/ 3311526 h 6858001"/>
              <a:gd name="connsiteX1935" fmla="*/ 973137 w 6029325"/>
              <a:gd name="connsiteY1935" fmla="*/ 3302795 h 6858001"/>
              <a:gd name="connsiteX1936" fmla="*/ 964406 w 6029325"/>
              <a:gd name="connsiteY1936" fmla="*/ 3293269 h 6858001"/>
              <a:gd name="connsiteX1937" fmla="*/ 956469 w 6029325"/>
              <a:gd name="connsiteY1937" fmla="*/ 3282157 h 6858001"/>
              <a:gd name="connsiteX1938" fmla="*/ 948531 w 6029325"/>
              <a:gd name="connsiteY1938" fmla="*/ 3271045 h 6858001"/>
              <a:gd name="connsiteX1939" fmla="*/ 941387 w 6029325"/>
              <a:gd name="connsiteY1939" fmla="*/ 3259138 h 6858001"/>
              <a:gd name="connsiteX1940" fmla="*/ 934244 w 6029325"/>
              <a:gd name="connsiteY1940" fmla="*/ 3246438 h 6858001"/>
              <a:gd name="connsiteX1941" fmla="*/ 927100 w 6029325"/>
              <a:gd name="connsiteY1941" fmla="*/ 3232945 h 6858001"/>
              <a:gd name="connsiteX1942" fmla="*/ 921544 w 6029325"/>
              <a:gd name="connsiteY1942" fmla="*/ 3217863 h 6858001"/>
              <a:gd name="connsiteX1943" fmla="*/ 915987 w 6029325"/>
              <a:gd name="connsiteY1943" fmla="*/ 3204369 h 6858001"/>
              <a:gd name="connsiteX1944" fmla="*/ 910431 w 6029325"/>
              <a:gd name="connsiteY1944" fmla="*/ 3188495 h 6858001"/>
              <a:gd name="connsiteX1945" fmla="*/ 905669 w 6029325"/>
              <a:gd name="connsiteY1945" fmla="*/ 3172619 h 6858001"/>
              <a:gd name="connsiteX1946" fmla="*/ 901700 w 6029325"/>
              <a:gd name="connsiteY1946" fmla="*/ 3157538 h 6858001"/>
              <a:gd name="connsiteX1947" fmla="*/ 897731 w 6029325"/>
              <a:gd name="connsiteY1947" fmla="*/ 3137694 h 6858001"/>
              <a:gd name="connsiteX1948" fmla="*/ 895350 w 6029325"/>
              <a:gd name="connsiteY1948" fmla="*/ 3118645 h 6858001"/>
              <a:gd name="connsiteX1949" fmla="*/ 892969 w 6029325"/>
              <a:gd name="connsiteY1949" fmla="*/ 3098801 h 6858001"/>
              <a:gd name="connsiteX1950" fmla="*/ 892175 w 6029325"/>
              <a:gd name="connsiteY1950" fmla="*/ 3079751 h 6858001"/>
              <a:gd name="connsiteX1951" fmla="*/ 892175 w 6029325"/>
              <a:gd name="connsiteY1951" fmla="*/ 3060701 h 6858001"/>
              <a:gd name="connsiteX1952" fmla="*/ 892969 w 6029325"/>
              <a:gd name="connsiteY1952" fmla="*/ 3041651 h 6858001"/>
              <a:gd name="connsiteX1953" fmla="*/ 895350 w 6029325"/>
              <a:gd name="connsiteY1953" fmla="*/ 3023394 h 6858001"/>
              <a:gd name="connsiteX1954" fmla="*/ 897731 w 6029325"/>
              <a:gd name="connsiteY1954" fmla="*/ 3005138 h 6858001"/>
              <a:gd name="connsiteX1955" fmla="*/ 901700 w 6029325"/>
              <a:gd name="connsiteY1955" fmla="*/ 2987676 h 6858001"/>
              <a:gd name="connsiteX1956" fmla="*/ 906463 w 6029325"/>
              <a:gd name="connsiteY1956" fmla="*/ 2971007 h 6858001"/>
              <a:gd name="connsiteX1957" fmla="*/ 912019 w 6029325"/>
              <a:gd name="connsiteY1957" fmla="*/ 2952751 h 6858001"/>
              <a:gd name="connsiteX1958" fmla="*/ 918369 w 6029325"/>
              <a:gd name="connsiteY1958" fmla="*/ 2937669 h 6858001"/>
              <a:gd name="connsiteX1959" fmla="*/ 925513 w 6029325"/>
              <a:gd name="connsiteY1959" fmla="*/ 2921794 h 6858001"/>
              <a:gd name="connsiteX1960" fmla="*/ 934244 w 6029325"/>
              <a:gd name="connsiteY1960" fmla="*/ 2905919 h 6858001"/>
              <a:gd name="connsiteX1961" fmla="*/ 942975 w 6029325"/>
              <a:gd name="connsiteY1961" fmla="*/ 2892426 h 6858001"/>
              <a:gd name="connsiteX1962" fmla="*/ 954087 w 6029325"/>
              <a:gd name="connsiteY1962" fmla="*/ 2878932 h 6858001"/>
              <a:gd name="connsiteX1963" fmla="*/ 984250 w 6029325"/>
              <a:gd name="connsiteY1963" fmla="*/ 2840832 h 6858001"/>
              <a:gd name="connsiteX1964" fmla="*/ 952500 w 6029325"/>
              <a:gd name="connsiteY1964" fmla="*/ 2801938 h 6858001"/>
              <a:gd name="connsiteX1965" fmla="*/ 942181 w 6029325"/>
              <a:gd name="connsiteY1965" fmla="*/ 2786857 h 6858001"/>
              <a:gd name="connsiteX1966" fmla="*/ 931069 w 6029325"/>
              <a:gd name="connsiteY1966" fmla="*/ 2770982 h 6858001"/>
              <a:gd name="connsiteX1967" fmla="*/ 920750 w 6029325"/>
              <a:gd name="connsiteY1967" fmla="*/ 2755901 h 6858001"/>
              <a:gd name="connsiteX1968" fmla="*/ 912019 w 6029325"/>
              <a:gd name="connsiteY1968" fmla="*/ 2739232 h 6858001"/>
              <a:gd name="connsiteX1969" fmla="*/ 903287 w 6029325"/>
              <a:gd name="connsiteY1969" fmla="*/ 2722563 h 6858001"/>
              <a:gd name="connsiteX1970" fmla="*/ 895350 w 6029325"/>
              <a:gd name="connsiteY1970" fmla="*/ 2705101 h 6858001"/>
              <a:gd name="connsiteX1971" fmla="*/ 888206 w 6029325"/>
              <a:gd name="connsiteY1971" fmla="*/ 2687638 h 6858001"/>
              <a:gd name="connsiteX1972" fmla="*/ 882650 w 6029325"/>
              <a:gd name="connsiteY1972" fmla="*/ 2668588 h 6858001"/>
              <a:gd name="connsiteX1973" fmla="*/ 876300 w 6029325"/>
              <a:gd name="connsiteY1973" fmla="*/ 2650332 h 6858001"/>
              <a:gd name="connsiteX1974" fmla="*/ 871537 w 6029325"/>
              <a:gd name="connsiteY1974" fmla="*/ 2631282 h 6858001"/>
              <a:gd name="connsiteX1975" fmla="*/ 867569 w 6029325"/>
              <a:gd name="connsiteY1975" fmla="*/ 2612232 h 6858001"/>
              <a:gd name="connsiteX1976" fmla="*/ 865187 w 6029325"/>
              <a:gd name="connsiteY1976" fmla="*/ 2592388 h 6858001"/>
              <a:gd name="connsiteX1977" fmla="*/ 862806 w 6029325"/>
              <a:gd name="connsiteY1977" fmla="*/ 2571751 h 6858001"/>
              <a:gd name="connsiteX1978" fmla="*/ 861219 w 6029325"/>
              <a:gd name="connsiteY1978" fmla="*/ 2552701 h 6858001"/>
              <a:gd name="connsiteX1979" fmla="*/ 859631 w 6029325"/>
              <a:gd name="connsiteY1979" fmla="*/ 2532063 h 6858001"/>
              <a:gd name="connsiteX1980" fmla="*/ 859631 w 6029325"/>
              <a:gd name="connsiteY1980" fmla="*/ 2511426 h 6858001"/>
              <a:gd name="connsiteX1981" fmla="*/ 859631 w 6029325"/>
              <a:gd name="connsiteY1981" fmla="*/ 2489994 h 6858001"/>
              <a:gd name="connsiteX1982" fmla="*/ 862013 w 6029325"/>
              <a:gd name="connsiteY1982" fmla="*/ 2469357 h 6858001"/>
              <a:gd name="connsiteX1983" fmla="*/ 863600 w 6029325"/>
              <a:gd name="connsiteY1983" fmla="*/ 2447926 h 6858001"/>
              <a:gd name="connsiteX1984" fmla="*/ 866775 w 6029325"/>
              <a:gd name="connsiteY1984" fmla="*/ 2426494 h 6858001"/>
              <a:gd name="connsiteX1985" fmla="*/ 869950 w 6029325"/>
              <a:gd name="connsiteY1985" fmla="*/ 2405063 h 6858001"/>
              <a:gd name="connsiteX1986" fmla="*/ 874713 w 6029325"/>
              <a:gd name="connsiteY1986" fmla="*/ 2383632 h 6858001"/>
              <a:gd name="connsiteX1987" fmla="*/ 879475 w 6029325"/>
              <a:gd name="connsiteY1987" fmla="*/ 2362201 h 6858001"/>
              <a:gd name="connsiteX1988" fmla="*/ 885031 w 6029325"/>
              <a:gd name="connsiteY1988" fmla="*/ 2339182 h 6858001"/>
              <a:gd name="connsiteX1989" fmla="*/ 892175 w 6029325"/>
              <a:gd name="connsiteY1989" fmla="*/ 2317751 h 6858001"/>
              <a:gd name="connsiteX1990" fmla="*/ 899319 w 6029325"/>
              <a:gd name="connsiteY1990" fmla="*/ 2296320 h 6858001"/>
              <a:gd name="connsiteX1991" fmla="*/ 906463 w 6029325"/>
              <a:gd name="connsiteY1991" fmla="*/ 2274094 h 6858001"/>
              <a:gd name="connsiteX1992" fmla="*/ 915987 w 6029325"/>
              <a:gd name="connsiteY1992" fmla="*/ 2252663 h 6858001"/>
              <a:gd name="connsiteX1993" fmla="*/ 925513 w 6029325"/>
              <a:gd name="connsiteY1993" fmla="*/ 2229644 h 6858001"/>
              <a:gd name="connsiteX1994" fmla="*/ 935831 w 6029325"/>
              <a:gd name="connsiteY1994" fmla="*/ 2208213 h 6858001"/>
              <a:gd name="connsiteX1995" fmla="*/ 946944 w 6029325"/>
              <a:gd name="connsiteY1995" fmla="*/ 2186782 h 6858001"/>
              <a:gd name="connsiteX1996" fmla="*/ 958850 w 6029325"/>
              <a:gd name="connsiteY1996" fmla="*/ 2165351 h 6858001"/>
              <a:gd name="connsiteX1997" fmla="*/ 981869 w 6029325"/>
              <a:gd name="connsiteY1997" fmla="*/ 2124076 h 6858001"/>
              <a:gd name="connsiteX1998" fmla="*/ 948531 w 6029325"/>
              <a:gd name="connsiteY1998" fmla="*/ 2091532 h 6858001"/>
              <a:gd name="connsiteX1999" fmla="*/ 939800 w 6029325"/>
              <a:gd name="connsiteY1999" fmla="*/ 2082801 h 6858001"/>
              <a:gd name="connsiteX2000" fmla="*/ 931863 w 6029325"/>
              <a:gd name="connsiteY2000" fmla="*/ 2073276 h 6858001"/>
              <a:gd name="connsiteX2001" fmla="*/ 924719 w 6029325"/>
              <a:gd name="connsiteY2001" fmla="*/ 2062957 h 6858001"/>
              <a:gd name="connsiteX2002" fmla="*/ 917575 w 6029325"/>
              <a:gd name="connsiteY2002" fmla="*/ 2051844 h 6858001"/>
              <a:gd name="connsiteX2003" fmla="*/ 910431 w 6029325"/>
              <a:gd name="connsiteY2003" fmla="*/ 2041526 h 6858001"/>
              <a:gd name="connsiteX2004" fmla="*/ 904875 w 6029325"/>
              <a:gd name="connsiteY2004" fmla="*/ 2029619 h 6858001"/>
              <a:gd name="connsiteX2005" fmla="*/ 892969 w 6029325"/>
              <a:gd name="connsiteY2005" fmla="*/ 2005013 h 6858001"/>
              <a:gd name="connsiteX2006" fmla="*/ 883444 w 6029325"/>
              <a:gd name="connsiteY2006" fmla="*/ 1979613 h 6858001"/>
              <a:gd name="connsiteX2007" fmla="*/ 875506 w 6029325"/>
              <a:gd name="connsiteY2007" fmla="*/ 1952626 h 6858001"/>
              <a:gd name="connsiteX2008" fmla="*/ 869950 w 6029325"/>
              <a:gd name="connsiteY2008" fmla="*/ 1923257 h 6858001"/>
              <a:gd name="connsiteX2009" fmla="*/ 865981 w 6029325"/>
              <a:gd name="connsiteY2009" fmla="*/ 1893094 h 6858001"/>
              <a:gd name="connsiteX2010" fmla="*/ 862806 w 6029325"/>
              <a:gd name="connsiteY2010" fmla="*/ 1862932 h 6858001"/>
              <a:gd name="connsiteX2011" fmla="*/ 862806 w 6029325"/>
              <a:gd name="connsiteY2011" fmla="*/ 1830388 h 6858001"/>
              <a:gd name="connsiteX2012" fmla="*/ 863600 w 6029325"/>
              <a:gd name="connsiteY2012" fmla="*/ 1797844 h 6858001"/>
              <a:gd name="connsiteX2013" fmla="*/ 866775 w 6029325"/>
              <a:gd name="connsiteY2013" fmla="*/ 1766094 h 6858001"/>
              <a:gd name="connsiteX2014" fmla="*/ 872331 w 6029325"/>
              <a:gd name="connsiteY2014" fmla="*/ 1732757 h 6858001"/>
              <a:gd name="connsiteX2015" fmla="*/ 879475 w 6029325"/>
              <a:gd name="connsiteY2015" fmla="*/ 1699419 h 6858001"/>
              <a:gd name="connsiteX2016" fmla="*/ 888206 w 6029325"/>
              <a:gd name="connsiteY2016" fmla="*/ 1666876 h 6858001"/>
              <a:gd name="connsiteX2017" fmla="*/ 899319 w 6029325"/>
              <a:gd name="connsiteY2017" fmla="*/ 1633538 h 6858001"/>
              <a:gd name="connsiteX2018" fmla="*/ 906463 w 6029325"/>
              <a:gd name="connsiteY2018" fmla="*/ 1612107 h 6858001"/>
              <a:gd name="connsiteX2019" fmla="*/ 899319 w 6029325"/>
              <a:gd name="connsiteY2019" fmla="*/ 1590676 h 6858001"/>
              <a:gd name="connsiteX2020" fmla="*/ 892969 w 6029325"/>
              <a:gd name="connsiteY2020" fmla="*/ 1575594 h 6858001"/>
              <a:gd name="connsiteX2021" fmla="*/ 888206 w 6029325"/>
              <a:gd name="connsiteY2021" fmla="*/ 1558926 h 6858001"/>
              <a:gd name="connsiteX2022" fmla="*/ 884237 w 6029325"/>
              <a:gd name="connsiteY2022" fmla="*/ 1543051 h 6858001"/>
              <a:gd name="connsiteX2023" fmla="*/ 882650 w 6029325"/>
              <a:gd name="connsiteY2023" fmla="*/ 1527176 h 6858001"/>
              <a:gd name="connsiteX2024" fmla="*/ 880269 w 6029325"/>
              <a:gd name="connsiteY2024" fmla="*/ 1512094 h 6858001"/>
              <a:gd name="connsiteX2025" fmla="*/ 879475 w 6029325"/>
              <a:gd name="connsiteY2025" fmla="*/ 1497013 h 6858001"/>
              <a:gd name="connsiteX2026" fmla="*/ 879475 w 6029325"/>
              <a:gd name="connsiteY2026" fmla="*/ 1481138 h 6858001"/>
              <a:gd name="connsiteX2027" fmla="*/ 879475 w 6029325"/>
              <a:gd name="connsiteY2027" fmla="*/ 1466851 h 6858001"/>
              <a:gd name="connsiteX2028" fmla="*/ 880269 w 6029325"/>
              <a:gd name="connsiteY2028" fmla="*/ 1451769 h 6858001"/>
              <a:gd name="connsiteX2029" fmla="*/ 882650 w 6029325"/>
              <a:gd name="connsiteY2029" fmla="*/ 1437482 h 6858001"/>
              <a:gd name="connsiteX2030" fmla="*/ 887413 w 6029325"/>
              <a:gd name="connsiteY2030" fmla="*/ 1408907 h 6858001"/>
              <a:gd name="connsiteX2031" fmla="*/ 892969 w 6029325"/>
              <a:gd name="connsiteY2031" fmla="*/ 1382713 h 6858001"/>
              <a:gd name="connsiteX2032" fmla="*/ 900906 w 6029325"/>
              <a:gd name="connsiteY2032" fmla="*/ 1358107 h 6858001"/>
              <a:gd name="connsiteX2033" fmla="*/ 909637 w 6029325"/>
              <a:gd name="connsiteY2033" fmla="*/ 1335088 h 6858001"/>
              <a:gd name="connsiteX2034" fmla="*/ 918369 w 6029325"/>
              <a:gd name="connsiteY2034" fmla="*/ 1314451 h 6858001"/>
              <a:gd name="connsiteX2035" fmla="*/ 927100 w 6029325"/>
              <a:gd name="connsiteY2035" fmla="*/ 1296988 h 6858001"/>
              <a:gd name="connsiteX2036" fmla="*/ 935831 w 6029325"/>
              <a:gd name="connsiteY2036" fmla="*/ 1281113 h 6858001"/>
              <a:gd name="connsiteX2037" fmla="*/ 948531 w 6029325"/>
              <a:gd name="connsiteY2037" fmla="*/ 1258888 h 6858001"/>
              <a:gd name="connsiteX2038" fmla="*/ 954881 w 6029325"/>
              <a:gd name="connsiteY2038" fmla="*/ 1250157 h 6858001"/>
              <a:gd name="connsiteX2039" fmla="*/ 959644 w 6029325"/>
              <a:gd name="connsiteY2039" fmla="*/ 1243013 h 6858001"/>
              <a:gd name="connsiteX2040" fmla="*/ 962819 w 6029325"/>
              <a:gd name="connsiteY2040" fmla="*/ 1235076 h 6858001"/>
              <a:gd name="connsiteX2041" fmla="*/ 993775 w 6029325"/>
              <a:gd name="connsiteY2041" fmla="*/ 1247775 h 6858001"/>
              <a:gd name="connsiteX2042" fmla="*/ 1024731 w 6029325"/>
              <a:gd name="connsiteY2042" fmla="*/ 1259682 h 6858001"/>
              <a:gd name="connsiteX2043" fmla="*/ 1057275 w 6029325"/>
              <a:gd name="connsiteY2043" fmla="*/ 1271588 h 6858001"/>
              <a:gd name="connsiteX2044" fmla="*/ 1089819 w 6029325"/>
              <a:gd name="connsiteY2044" fmla="*/ 1281113 h 6858001"/>
              <a:gd name="connsiteX2045" fmla="*/ 1123156 w 6029325"/>
              <a:gd name="connsiteY2045" fmla="*/ 1290638 h 6858001"/>
              <a:gd name="connsiteX2046" fmla="*/ 1155700 w 6029325"/>
              <a:gd name="connsiteY2046" fmla="*/ 1299369 h 6858001"/>
              <a:gd name="connsiteX2047" fmla="*/ 1190625 w 6029325"/>
              <a:gd name="connsiteY2047" fmla="*/ 1306513 h 6858001"/>
              <a:gd name="connsiteX2048" fmla="*/ 1225550 w 6029325"/>
              <a:gd name="connsiteY2048" fmla="*/ 1313657 h 6858001"/>
              <a:gd name="connsiteX2049" fmla="*/ 1257300 w 6029325"/>
              <a:gd name="connsiteY2049" fmla="*/ 1320007 h 6858001"/>
              <a:gd name="connsiteX2050" fmla="*/ 1286669 w 6029325"/>
              <a:gd name="connsiteY2050" fmla="*/ 1328738 h 6858001"/>
              <a:gd name="connsiteX2051" fmla="*/ 1315244 w 6029325"/>
              <a:gd name="connsiteY2051" fmla="*/ 1339851 h 6858001"/>
              <a:gd name="connsiteX2052" fmla="*/ 1341437 w 6029325"/>
              <a:gd name="connsiteY2052" fmla="*/ 1351757 h 6858001"/>
              <a:gd name="connsiteX2053" fmla="*/ 1366837 w 6029325"/>
              <a:gd name="connsiteY2053" fmla="*/ 1366044 h 6858001"/>
              <a:gd name="connsiteX2054" fmla="*/ 1390650 w 6029325"/>
              <a:gd name="connsiteY2054" fmla="*/ 1381919 h 6858001"/>
              <a:gd name="connsiteX2055" fmla="*/ 1412875 w 6029325"/>
              <a:gd name="connsiteY2055" fmla="*/ 1399382 h 6858001"/>
              <a:gd name="connsiteX2056" fmla="*/ 1434306 w 6029325"/>
              <a:gd name="connsiteY2056" fmla="*/ 1419226 h 6858001"/>
              <a:gd name="connsiteX2057" fmla="*/ 1455737 w 6029325"/>
              <a:gd name="connsiteY2057" fmla="*/ 1440657 h 6858001"/>
              <a:gd name="connsiteX2058" fmla="*/ 1477169 w 6029325"/>
              <a:gd name="connsiteY2058" fmla="*/ 1463676 h 6858001"/>
              <a:gd name="connsiteX2059" fmla="*/ 1497806 w 6029325"/>
              <a:gd name="connsiteY2059" fmla="*/ 1488282 h 6858001"/>
              <a:gd name="connsiteX2060" fmla="*/ 1518444 w 6029325"/>
              <a:gd name="connsiteY2060" fmla="*/ 1515269 h 6858001"/>
              <a:gd name="connsiteX2061" fmla="*/ 1539081 w 6029325"/>
              <a:gd name="connsiteY2061" fmla="*/ 1543844 h 6858001"/>
              <a:gd name="connsiteX2062" fmla="*/ 1560513 w 6029325"/>
              <a:gd name="connsiteY2062" fmla="*/ 1575594 h 6858001"/>
              <a:gd name="connsiteX2063" fmla="*/ 1605756 w 6029325"/>
              <a:gd name="connsiteY2063" fmla="*/ 1643063 h 6858001"/>
              <a:gd name="connsiteX2064" fmla="*/ 1601787 w 6029325"/>
              <a:gd name="connsiteY2064" fmla="*/ 1652588 h 6858001"/>
              <a:gd name="connsiteX2065" fmla="*/ 1597819 w 6029325"/>
              <a:gd name="connsiteY2065" fmla="*/ 1662907 h 6858001"/>
              <a:gd name="connsiteX2066" fmla="*/ 1591469 w 6029325"/>
              <a:gd name="connsiteY2066" fmla="*/ 1673226 h 6858001"/>
              <a:gd name="connsiteX2067" fmla="*/ 1585913 w 6029325"/>
              <a:gd name="connsiteY2067" fmla="*/ 1682751 h 6858001"/>
              <a:gd name="connsiteX2068" fmla="*/ 1552575 w 6029325"/>
              <a:gd name="connsiteY2068" fmla="*/ 1674813 h 6858001"/>
              <a:gd name="connsiteX2069" fmla="*/ 1520825 w 6029325"/>
              <a:gd name="connsiteY2069" fmla="*/ 1669257 h 6858001"/>
              <a:gd name="connsiteX2070" fmla="*/ 1487487 w 6029325"/>
              <a:gd name="connsiteY2070" fmla="*/ 1665288 h 6858001"/>
              <a:gd name="connsiteX2071" fmla="*/ 1454150 w 6029325"/>
              <a:gd name="connsiteY2071" fmla="*/ 1662113 h 6858001"/>
              <a:gd name="connsiteX2072" fmla="*/ 1421606 w 6029325"/>
              <a:gd name="connsiteY2072" fmla="*/ 1661319 h 6858001"/>
              <a:gd name="connsiteX2073" fmla="*/ 1391444 w 6029325"/>
              <a:gd name="connsiteY2073" fmla="*/ 1662113 h 6858001"/>
              <a:gd name="connsiteX2074" fmla="*/ 1361281 w 6029325"/>
              <a:gd name="connsiteY2074" fmla="*/ 1662907 h 6858001"/>
              <a:gd name="connsiteX2075" fmla="*/ 1332706 w 6029325"/>
              <a:gd name="connsiteY2075" fmla="*/ 1665288 h 6858001"/>
              <a:gd name="connsiteX2076" fmla="*/ 1306513 w 6029325"/>
              <a:gd name="connsiteY2076" fmla="*/ 1666876 h 6858001"/>
              <a:gd name="connsiteX2077" fmla="*/ 1281906 w 6029325"/>
              <a:gd name="connsiteY2077" fmla="*/ 1670844 h 6858001"/>
              <a:gd name="connsiteX2078" fmla="*/ 1242219 w 6029325"/>
              <a:gd name="connsiteY2078" fmla="*/ 1677194 h 6858001"/>
              <a:gd name="connsiteX2079" fmla="*/ 1213644 w 6029325"/>
              <a:gd name="connsiteY2079" fmla="*/ 1681957 h 6858001"/>
              <a:gd name="connsiteX2080" fmla="*/ 1200944 w 6029325"/>
              <a:gd name="connsiteY2080" fmla="*/ 1684338 h 6858001"/>
              <a:gd name="connsiteX2081" fmla="*/ 1195387 w 6029325"/>
              <a:gd name="connsiteY2081" fmla="*/ 1686719 h 6858001"/>
              <a:gd name="connsiteX2082" fmla="*/ 1189037 w 6029325"/>
              <a:gd name="connsiteY2082" fmla="*/ 1689894 h 6858001"/>
              <a:gd name="connsiteX2083" fmla="*/ 1184275 w 6029325"/>
              <a:gd name="connsiteY2083" fmla="*/ 1691482 h 6858001"/>
              <a:gd name="connsiteX2084" fmla="*/ 1179513 w 6029325"/>
              <a:gd name="connsiteY2084" fmla="*/ 1695451 h 6858001"/>
              <a:gd name="connsiteX2085" fmla="*/ 1170781 w 6029325"/>
              <a:gd name="connsiteY2085" fmla="*/ 1703388 h 6858001"/>
              <a:gd name="connsiteX2086" fmla="*/ 1163637 w 6029325"/>
              <a:gd name="connsiteY2086" fmla="*/ 1712913 h 6858001"/>
              <a:gd name="connsiteX2087" fmla="*/ 1158081 w 6029325"/>
              <a:gd name="connsiteY2087" fmla="*/ 1724026 h 6858001"/>
              <a:gd name="connsiteX2088" fmla="*/ 1154906 w 6029325"/>
              <a:gd name="connsiteY2088" fmla="*/ 1734344 h 6858001"/>
              <a:gd name="connsiteX2089" fmla="*/ 1154906 w 6029325"/>
              <a:gd name="connsiteY2089" fmla="*/ 1740694 h 6858001"/>
              <a:gd name="connsiteX2090" fmla="*/ 1154113 w 6029325"/>
              <a:gd name="connsiteY2090" fmla="*/ 1747044 h 6858001"/>
              <a:gd name="connsiteX2091" fmla="*/ 1154906 w 6029325"/>
              <a:gd name="connsiteY2091" fmla="*/ 1753394 h 6858001"/>
              <a:gd name="connsiteX2092" fmla="*/ 1155700 w 6029325"/>
              <a:gd name="connsiteY2092" fmla="*/ 1758951 h 6858001"/>
              <a:gd name="connsiteX2093" fmla="*/ 1158081 w 6029325"/>
              <a:gd name="connsiteY2093" fmla="*/ 1764507 h 6858001"/>
              <a:gd name="connsiteX2094" fmla="*/ 1159669 w 6029325"/>
              <a:gd name="connsiteY2094" fmla="*/ 1770857 h 6858001"/>
              <a:gd name="connsiteX2095" fmla="*/ 1162844 w 6029325"/>
              <a:gd name="connsiteY2095" fmla="*/ 1776413 h 6858001"/>
              <a:gd name="connsiteX2096" fmla="*/ 1166813 w 6029325"/>
              <a:gd name="connsiteY2096" fmla="*/ 1781176 h 6858001"/>
              <a:gd name="connsiteX2097" fmla="*/ 1174750 w 6029325"/>
              <a:gd name="connsiteY2097" fmla="*/ 1789907 h 6858001"/>
              <a:gd name="connsiteX2098" fmla="*/ 1183481 w 6029325"/>
              <a:gd name="connsiteY2098" fmla="*/ 1797051 h 6858001"/>
              <a:gd name="connsiteX2099" fmla="*/ 1193800 w 6029325"/>
              <a:gd name="connsiteY2099" fmla="*/ 1801813 h 6858001"/>
              <a:gd name="connsiteX2100" fmla="*/ 1205706 w 6029325"/>
              <a:gd name="connsiteY2100" fmla="*/ 1804988 h 6858001"/>
              <a:gd name="connsiteX2101" fmla="*/ 1212056 w 6029325"/>
              <a:gd name="connsiteY2101" fmla="*/ 1805782 h 6858001"/>
              <a:gd name="connsiteX2102" fmla="*/ 1217613 w 6029325"/>
              <a:gd name="connsiteY2102" fmla="*/ 1805782 h 6858001"/>
              <a:gd name="connsiteX2103" fmla="*/ 1224756 w 6029325"/>
              <a:gd name="connsiteY2103" fmla="*/ 1805782 h 6858001"/>
              <a:gd name="connsiteX2104" fmla="*/ 1230313 w 6029325"/>
              <a:gd name="connsiteY2104" fmla="*/ 1804194 h 6858001"/>
              <a:gd name="connsiteX2105" fmla="*/ 1259681 w 6029325"/>
              <a:gd name="connsiteY2105" fmla="*/ 1797844 h 6858001"/>
              <a:gd name="connsiteX2106" fmla="*/ 1295400 w 6029325"/>
              <a:gd name="connsiteY2106" fmla="*/ 1792288 h 6858001"/>
              <a:gd name="connsiteX2107" fmla="*/ 1339056 w 6029325"/>
              <a:gd name="connsiteY2107" fmla="*/ 1787526 h 6858001"/>
              <a:gd name="connsiteX2108" fmla="*/ 1361281 w 6029325"/>
              <a:gd name="connsiteY2108" fmla="*/ 1785144 h 6858001"/>
              <a:gd name="connsiteX2109" fmla="*/ 1384300 w 6029325"/>
              <a:gd name="connsiteY2109" fmla="*/ 1784351 h 6858001"/>
              <a:gd name="connsiteX2110" fmla="*/ 1408906 w 6029325"/>
              <a:gd name="connsiteY2110" fmla="*/ 1784351 h 6858001"/>
              <a:gd name="connsiteX2111" fmla="*/ 1433513 w 6029325"/>
              <a:gd name="connsiteY2111" fmla="*/ 1784351 h 6858001"/>
              <a:gd name="connsiteX2112" fmla="*/ 1458913 w 6029325"/>
              <a:gd name="connsiteY2112" fmla="*/ 1785144 h 6858001"/>
              <a:gd name="connsiteX2113" fmla="*/ 1483519 w 6029325"/>
              <a:gd name="connsiteY2113" fmla="*/ 1788319 h 6858001"/>
              <a:gd name="connsiteX2114" fmla="*/ 1508125 w 6029325"/>
              <a:gd name="connsiteY2114" fmla="*/ 1791494 h 6858001"/>
              <a:gd name="connsiteX2115" fmla="*/ 1531937 w 6029325"/>
              <a:gd name="connsiteY2115" fmla="*/ 1796257 h 6858001"/>
              <a:gd name="connsiteX2116" fmla="*/ 1555750 w 6029325"/>
              <a:gd name="connsiteY2116" fmla="*/ 1801813 h 6858001"/>
              <a:gd name="connsiteX2117" fmla="*/ 1577975 w 6029325"/>
              <a:gd name="connsiteY2117" fmla="*/ 1808957 h 6858001"/>
              <a:gd name="connsiteX2118" fmla="*/ 1588294 w 6029325"/>
              <a:gd name="connsiteY2118" fmla="*/ 1828007 h 6858001"/>
              <a:gd name="connsiteX2119" fmla="*/ 1595437 w 6029325"/>
              <a:gd name="connsiteY2119" fmla="*/ 1850232 h 6858001"/>
              <a:gd name="connsiteX2120" fmla="*/ 1603375 w 6029325"/>
              <a:gd name="connsiteY2120" fmla="*/ 1871663 h 6858001"/>
              <a:gd name="connsiteX2121" fmla="*/ 1610519 w 6029325"/>
              <a:gd name="connsiteY2121" fmla="*/ 1894682 h 6858001"/>
              <a:gd name="connsiteX2122" fmla="*/ 1616075 w 6029325"/>
              <a:gd name="connsiteY2122" fmla="*/ 1918495 h 6858001"/>
              <a:gd name="connsiteX2123" fmla="*/ 1620044 w 6029325"/>
              <a:gd name="connsiteY2123" fmla="*/ 1942307 h 6858001"/>
              <a:gd name="connsiteX2124" fmla="*/ 1624013 w 6029325"/>
              <a:gd name="connsiteY2124" fmla="*/ 1967707 h 6858001"/>
              <a:gd name="connsiteX2125" fmla="*/ 1626394 w 6029325"/>
              <a:gd name="connsiteY2125" fmla="*/ 1993107 h 6858001"/>
              <a:gd name="connsiteX2126" fmla="*/ 1627187 w 6029325"/>
              <a:gd name="connsiteY2126" fmla="*/ 2018507 h 6858001"/>
              <a:gd name="connsiteX2127" fmla="*/ 1626394 w 6029325"/>
              <a:gd name="connsiteY2127" fmla="*/ 2044701 h 6858001"/>
              <a:gd name="connsiteX2128" fmla="*/ 1624013 w 6029325"/>
              <a:gd name="connsiteY2128" fmla="*/ 2068513 h 6858001"/>
              <a:gd name="connsiteX2129" fmla="*/ 1620837 w 6029325"/>
              <a:gd name="connsiteY2129" fmla="*/ 2093119 h 6858001"/>
              <a:gd name="connsiteX2130" fmla="*/ 1615281 w 6029325"/>
              <a:gd name="connsiteY2130" fmla="*/ 2116932 h 6858001"/>
              <a:gd name="connsiteX2131" fmla="*/ 1609725 w 6029325"/>
              <a:gd name="connsiteY2131" fmla="*/ 2139951 h 6858001"/>
              <a:gd name="connsiteX2132" fmla="*/ 1600994 w 6029325"/>
              <a:gd name="connsiteY2132" fmla="*/ 2161382 h 6858001"/>
              <a:gd name="connsiteX2133" fmla="*/ 1590675 w 6029325"/>
              <a:gd name="connsiteY2133" fmla="*/ 2182020 h 6858001"/>
              <a:gd name="connsiteX2134" fmla="*/ 1571625 w 6029325"/>
              <a:gd name="connsiteY2134" fmla="*/ 2182020 h 6858001"/>
              <a:gd name="connsiteX2135" fmla="*/ 1551781 w 6029325"/>
              <a:gd name="connsiteY2135" fmla="*/ 2182813 h 6858001"/>
              <a:gd name="connsiteX2136" fmla="*/ 1533525 w 6029325"/>
              <a:gd name="connsiteY2136" fmla="*/ 2185195 h 6858001"/>
              <a:gd name="connsiteX2137" fmla="*/ 1514475 w 6029325"/>
              <a:gd name="connsiteY2137" fmla="*/ 2186782 h 6858001"/>
              <a:gd name="connsiteX2138" fmla="*/ 1478756 w 6029325"/>
              <a:gd name="connsiteY2138" fmla="*/ 2193132 h 6858001"/>
              <a:gd name="connsiteX2139" fmla="*/ 1444625 w 6029325"/>
              <a:gd name="connsiteY2139" fmla="*/ 2200276 h 6858001"/>
              <a:gd name="connsiteX2140" fmla="*/ 1411287 w 6029325"/>
              <a:gd name="connsiteY2140" fmla="*/ 2209801 h 6858001"/>
              <a:gd name="connsiteX2141" fmla="*/ 1381125 w 6029325"/>
              <a:gd name="connsiteY2141" fmla="*/ 2219326 h 6858001"/>
              <a:gd name="connsiteX2142" fmla="*/ 1352550 w 6029325"/>
              <a:gd name="connsiteY2142" fmla="*/ 2229644 h 6858001"/>
              <a:gd name="connsiteX2143" fmla="*/ 1326356 w 6029325"/>
              <a:gd name="connsiteY2143" fmla="*/ 2241551 h 6858001"/>
              <a:gd name="connsiteX2144" fmla="*/ 1302544 w 6029325"/>
              <a:gd name="connsiteY2144" fmla="*/ 2252663 h 6858001"/>
              <a:gd name="connsiteX2145" fmla="*/ 1281113 w 6029325"/>
              <a:gd name="connsiteY2145" fmla="*/ 2262982 h 6858001"/>
              <a:gd name="connsiteX2146" fmla="*/ 1262856 w 6029325"/>
              <a:gd name="connsiteY2146" fmla="*/ 2274094 h 6858001"/>
              <a:gd name="connsiteX2147" fmla="*/ 1246981 w 6029325"/>
              <a:gd name="connsiteY2147" fmla="*/ 2282826 h 6858001"/>
              <a:gd name="connsiteX2148" fmla="*/ 1224756 w 6029325"/>
              <a:gd name="connsiteY2148" fmla="*/ 2297113 h 6858001"/>
              <a:gd name="connsiteX2149" fmla="*/ 1214437 w 6029325"/>
              <a:gd name="connsiteY2149" fmla="*/ 2305051 h 6858001"/>
              <a:gd name="connsiteX2150" fmla="*/ 1209675 w 6029325"/>
              <a:gd name="connsiteY2150" fmla="*/ 2309019 h 6858001"/>
              <a:gd name="connsiteX2151" fmla="*/ 1205706 w 6029325"/>
              <a:gd name="connsiteY2151" fmla="*/ 2312988 h 6858001"/>
              <a:gd name="connsiteX2152" fmla="*/ 1201737 w 6029325"/>
              <a:gd name="connsiteY2152" fmla="*/ 2317751 h 6858001"/>
              <a:gd name="connsiteX2153" fmla="*/ 1199356 w 6029325"/>
              <a:gd name="connsiteY2153" fmla="*/ 2322513 h 6858001"/>
              <a:gd name="connsiteX2154" fmla="*/ 1193006 w 6029325"/>
              <a:gd name="connsiteY2154" fmla="*/ 2333626 h 6858001"/>
              <a:gd name="connsiteX2155" fmla="*/ 1191419 w 6029325"/>
              <a:gd name="connsiteY2155" fmla="*/ 2345532 h 6858001"/>
              <a:gd name="connsiteX2156" fmla="*/ 1190625 w 6029325"/>
              <a:gd name="connsiteY2156" fmla="*/ 2356644 h 6858001"/>
              <a:gd name="connsiteX2157" fmla="*/ 1192213 w 6029325"/>
              <a:gd name="connsiteY2157" fmla="*/ 2368551 h 6858001"/>
              <a:gd name="connsiteX2158" fmla="*/ 1193800 w 6029325"/>
              <a:gd name="connsiteY2158" fmla="*/ 2374901 h 6858001"/>
              <a:gd name="connsiteX2159" fmla="*/ 1196181 w 6029325"/>
              <a:gd name="connsiteY2159" fmla="*/ 2380457 h 6858001"/>
              <a:gd name="connsiteX2160" fmla="*/ 1199356 w 6029325"/>
              <a:gd name="connsiteY2160" fmla="*/ 2385219 h 6858001"/>
              <a:gd name="connsiteX2161" fmla="*/ 1203325 w 6029325"/>
              <a:gd name="connsiteY2161" fmla="*/ 2391569 h 6858001"/>
              <a:gd name="connsiteX2162" fmla="*/ 1208087 w 6029325"/>
              <a:gd name="connsiteY2162" fmla="*/ 2396332 h 6858001"/>
              <a:gd name="connsiteX2163" fmla="*/ 1212850 w 6029325"/>
              <a:gd name="connsiteY2163" fmla="*/ 2401094 h 6858001"/>
              <a:gd name="connsiteX2164" fmla="*/ 1218406 w 6029325"/>
              <a:gd name="connsiteY2164" fmla="*/ 2405857 h 6858001"/>
              <a:gd name="connsiteX2165" fmla="*/ 1224756 w 6029325"/>
              <a:gd name="connsiteY2165" fmla="*/ 2409032 h 6858001"/>
              <a:gd name="connsiteX2166" fmla="*/ 1231106 w 6029325"/>
              <a:gd name="connsiteY2166" fmla="*/ 2411413 h 6858001"/>
              <a:gd name="connsiteX2167" fmla="*/ 1238250 w 6029325"/>
              <a:gd name="connsiteY2167" fmla="*/ 2413794 h 6858001"/>
              <a:gd name="connsiteX2168" fmla="*/ 1244600 w 6029325"/>
              <a:gd name="connsiteY2168" fmla="*/ 2414588 h 6858001"/>
              <a:gd name="connsiteX2169" fmla="*/ 1251744 w 6029325"/>
              <a:gd name="connsiteY2169" fmla="*/ 2415382 h 6858001"/>
              <a:gd name="connsiteX2170" fmla="*/ 1261269 w 6029325"/>
              <a:gd name="connsiteY2170" fmla="*/ 2414588 h 6858001"/>
              <a:gd name="connsiteX2171" fmla="*/ 1271587 w 6029325"/>
              <a:gd name="connsiteY2171" fmla="*/ 2411413 h 6858001"/>
              <a:gd name="connsiteX2172" fmla="*/ 1280319 w 6029325"/>
              <a:gd name="connsiteY2172" fmla="*/ 2407445 h 6858001"/>
              <a:gd name="connsiteX2173" fmla="*/ 1289050 w 6029325"/>
              <a:gd name="connsiteY2173" fmla="*/ 2402682 h 6858001"/>
              <a:gd name="connsiteX2174" fmla="*/ 1294606 w 6029325"/>
              <a:gd name="connsiteY2174" fmla="*/ 2397919 h 6858001"/>
              <a:gd name="connsiteX2175" fmla="*/ 1312069 w 6029325"/>
              <a:gd name="connsiteY2175" fmla="*/ 2387601 h 6858001"/>
              <a:gd name="connsiteX2176" fmla="*/ 1339850 w 6029325"/>
              <a:gd name="connsiteY2176" fmla="*/ 2371726 h 6858001"/>
              <a:gd name="connsiteX2177" fmla="*/ 1357313 w 6029325"/>
              <a:gd name="connsiteY2177" fmla="*/ 2362994 h 6858001"/>
              <a:gd name="connsiteX2178" fmla="*/ 1375569 w 6029325"/>
              <a:gd name="connsiteY2178" fmla="*/ 2354263 h 6858001"/>
              <a:gd name="connsiteX2179" fmla="*/ 1397000 w 6029325"/>
              <a:gd name="connsiteY2179" fmla="*/ 2343944 h 6858001"/>
              <a:gd name="connsiteX2180" fmla="*/ 1420813 w 6029325"/>
              <a:gd name="connsiteY2180" fmla="*/ 2335213 h 6858001"/>
              <a:gd name="connsiteX2181" fmla="*/ 1445419 w 6029325"/>
              <a:gd name="connsiteY2181" fmla="*/ 2328069 h 6858001"/>
              <a:gd name="connsiteX2182" fmla="*/ 1471613 w 6029325"/>
              <a:gd name="connsiteY2182" fmla="*/ 2320926 h 6858001"/>
              <a:gd name="connsiteX2183" fmla="*/ 1500187 w 6029325"/>
              <a:gd name="connsiteY2183" fmla="*/ 2313782 h 6858001"/>
              <a:gd name="connsiteX2184" fmla="*/ 1527969 w 6029325"/>
              <a:gd name="connsiteY2184" fmla="*/ 2309019 h 6858001"/>
              <a:gd name="connsiteX2185" fmla="*/ 1559719 w 6029325"/>
              <a:gd name="connsiteY2185" fmla="*/ 2305844 h 6858001"/>
              <a:gd name="connsiteX2186" fmla="*/ 1590675 w 6029325"/>
              <a:gd name="connsiteY2186" fmla="*/ 2305051 h 6858001"/>
              <a:gd name="connsiteX2187" fmla="*/ 1603375 w 6029325"/>
              <a:gd name="connsiteY2187" fmla="*/ 2320132 h 6858001"/>
              <a:gd name="connsiteX2188" fmla="*/ 1615281 w 6029325"/>
              <a:gd name="connsiteY2188" fmla="*/ 2334420 h 6858001"/>
              <a:gd name="connsiteX2189" fmla="*/ 1627187 w 6029325"/>
              <a:gd name="connsiteY2189" fmla="*/ 2350294 h 6858001"/>
              <a:gd name="connsiteX2190" fmla="*/ 1636713 w 6029325"/>
              <a:gd name="connsiteY2190" fmla="*/ 2366963 h 6858001"/>
              <a:gd name="connsiteX2191" fmla="*/ 1646237 w 6029325"/>
              <a:gd name="connsiteY2191" fmla="*/ 2383632 h 6858001"/>
              <a:gd name="connsiteX2192" fmla="*/ 1655763 w 6029325"/>
              <a:gd name="connsiteY2192" fmla="*/ 2400301 h 6858001"/>
              <a:gd name="connsiteX2193" fmla="*/ 1662906 w 6029325"/>
              <a:gd name="connsiteY2193" fmla="*/ 2417763 h 6858001"/>
              <a:gd name="connsiteX2194" fmla="*/ 1670844 w 6029325"/>
              <a:gd name="connsiteY2194" fmla="*/ 2435226 h 6858001"/>
              <a:gd name="connsiteX2195" fmla="*/ 1677987 w 6029325"/>
              <a:gd name="connsiteY2195" fmla="*/ 2453482 h 6858001"/>
              <a:gd name="connsiteX2196" fmla="*/ 1683544 w 6029325"/>
              <a:gd name="connsiteY2196" fmla="*/ 2471738 h 6858001"/>
              <a:gd name="connsiteX2197" fmla="*/ 1688306 w 6029325"/>
              <a:gd name="connsiteY2197" fmla="*/ 2489994 h 6858001"/>
              <a:gd name="connsiteX2198" fmla="*/ 1693863 w 6029325"/>
              <a:gd name="connsiteY2198" fmla="*/ 2509838 h 6858001"/>
              <a:gd name="connsiteX2199" fmla="*/ 1697037 w 6029325"/>
              <a:gd name="connsiteY2199" fmla="*/ 2528094 h 6858001"/>
              <a:gd name="connsiteX2200" fmla="*/ 1700213 w 6029325"/>
              <a:gd name="connsiteY2200" fmla="*/ 2546351 h 6858001"/>
              <a:gd name="connsiteX2201" fmla="*/ 1702594 w 6029325"/>
              <a:gd name="connsiteY2201" fmla="*/ 2566194 h 6858001"/>
              <a:gd name="connsiteX2202" fmla="*/ 1704181 w 6029325"/>
              <a:gd name="connsiteY2202" fmla="*/ 2586038 h 6858001"/>
              <a:gd name="connsiteX2203" fmla="*/ 1704975 w 6029325"/>
              <a:gd name="connsiteY2203" fmla="*/ 2604294 h 6858001"/>
              <a:gd name="connsiteX2204" fmla="*/ 1706563 w 6029325"/>
              <a:gd name="connsiteY2204" fmla="*/ 2622551 h 6858001"/>
              <a:gd name="connsiteX2205" fmla="*/ 1706563 w 6029325"/>
              <a:gd name="connsiteY2205" fmla="*/ 2642394 h 6858001"/>
              <a:gd name="connsiteX2206" fmla="*/ 1704975 w 6029325"/>
              <a:gd name="connsiteY2206" fmla="*/ 2660651 h 6858001"/>
              <a:gd name="connsiteX2207" fmla="*/ 1703387 w 6029325"/>
              <a:gd name="connsiteY2207" fmla="*/ 2679701 h 6858001"/>
              <a:gd name="connsiteX2208" fmla="*/ 1701006 w 6029325"/>
              <a:gd name="connsiteY2208" fmla="*/ 2697163 h 6858001"/>
              <a:gd name="connsiteX2209" fmla="*/ 1698625 w 6029325"/>
              <a:gd name="connsiteY2209" fmla="*/ 2715419 h 6858001"/>
              <a:gd name="connsiteX2210" fmla="*/ 1695450 w 6029325"/>
              <a:gd name="connsiteY2210" fmla="*/ 2732882 h 6858001"/>
              <a:gd name="connsiteX2211" fmla="*/ 1691481 w 6029325"/>
              <a:gd name="connsiteY2211" fmla="*/ 2749551 h 6858001"/>
              <a:gd name="connsiteX2212" fmla="*/ 1686719 w 6029325"/>
              <a:gd name="connsiteY2212" fmla="*/ 2767807 h 6858001"/>
              <a:gd name="connsiteX2213" fmla="*/ 1681956 w 6029325"/>
              <a:gd name="connsiteY2213" fmla="*/ 2782888 h 6858001"/>
              <a:gd name="connsiteX2214" fmla="*/ 1675606 w 6029325"/>
              <a:gd name="connsiteY2214" fmla="*/ 2798763 h 6858001"/>
              <a:gd name="connsiteX2215" fmla="*/ 1670050 w 6029325"/>
              <a:gd name="connsiteY2215" fmla="*/ 2814638 h 6858001"/>
              <a:gd name="connsiteX2216" fmla="*/ 1662906 w 6029325"/>
              <a:gd name="connsiteY2216" fmla="*/ 2828926 h 6858001"/>
              <a:gd name="connsiteX2217" fmla="*/ 1655763 w 6029325"/>
              <a:gd name="connsiteY2217" fmla="*/ 2844007 h 6858001"/>
              <a:gd name="connsiteX2218" fmla="*/ 1647825 w 6029325"/>
              <a:gd name="connsiteY2218" fmla="*/ 2856707 h 6858001"/>
              <a:gd name="connsiteX2219" fmla="*/ 1612106 w 6029325"/>
              <a:gd name="connsiteY2219" fmla="*/ 2853532 h 6858001"/>
              <a:gd name="connsiteX2220" fmla="*/ 1577975 w 6029325"/>
              <a:gd name="connsiteY2220" fmla="*/ 2850357 h 6858001"/>
              <a:gd name="connsiteX2221" fmla="*/ 1544637 w 6029325"/>
              <a:gd name="connsiteY2221" fmla="*/ 2849563 h 6858001"/>
              <a:gd name="connsiteX2222" fmla="*/ 1512887 w 6029325"/>
              <a:gd name="connsiteY2222" fmla="*/ 2849563 h 6858001"/>
              <a:gd name="connsiteX2223" fmla="*/ 1482725 w 6029325"/>
              <a:gd name="connsiteY2223" fmla="*/ 2849563 h 6858001"/>
              <a:gd name="connsiteX2224" fmla="*/ 1453356 w 6029325"/>
              <a:gd name="connsiteY2224" fmla="*/ 2851151 h 6858001"/>
              <a:gd name="connsiteX2225" fmla="*/ 1425575 w 6029325"/>
              <a:gd name="connsiteY2225" fmla="*/ 2853532 h 6858001"/>
              <a:gd name="connsiteX2226" fmla="*/ 1400175 w 6029325"/>
              <a:gd name="connsiteY2226" fmla="*/ 2855120 h 6858001"/>
              <a:gd name="connsiteX2227" fmla="*/ 1356519 w 6029325"/>
              <a:gd name="connsiteY2227" fmla="*/ 2859882 h 6858001"/>
              <a:gd name="connsiteX2228" fmla="*/ 1322387 w 6029325"/>
              <a:gd name="connsiteY2228" fmla="*/ 2866232 h 6858001"/>
              <a:gd name="connsiteX2229" fmla="*/ 1299369 w 6029325"/>
              <a:gd name="connsiteY2229" fmla="*/ 2870201 h 6858001"/>
              <a:gd name="connsiteX2230" fmla="*/ 1289050 w 6029325"/>
              <a:gd name="connsiteY2230" fmla="*/ 2871788 h 6858001"/>
              <a:gd name="connsiteX2231" fmla="*/ 1282700 w 6029325"/>
              <a:gd name="connsiteY2231" fmla="*/ 2874169 h 6858001"/>
              <a:gd name="connsiteX2232" fmla="*/ 1277144 w 6029325"/>
              <a:gd name="connsiteY2232" fmla="*/ 2875757 h 6858001"/>
              <a:gd name="connsiteX2233" fmla="*/ 1272381 w 6029325"/>
              <a:gd name="connsiteY2233" fmla="*/ 2878932 h 6858001"/>
              <a:gd name="connsiteX2234" fmla="*/ 1266825 w 6029325"/>
              <a:gd name="connsiteY2234" fmla="*/ 2882901 h 6858001"/>
              <a:gd name="connsiteX2235" fmla="*/ 1257300 w 6029325"/>
              <a:gd name="connsiteY2235" fmla="*/ 2890838 h 6858001"/>
              <a:gd name="connsiteX2236" fmla="*/ 1250950 w 6029325"/>
              <a:gd name="connsiteY2236" fmla="*/ 2899569 h 6858001"/>
              <a:gd name="connsiteX2237" fmla="*/ 1246187 w 6029325"/>
              <a:gd name="connsiteY2237" fmla="*/ 2909888 h 6858001"/>
              <a:gd name="connsiteX2238" fmla="*/ 1242219 w 6029325"/>
              <a:gd name="connsiteY2238" fmla="*/ 2921794 h 6858001"/>
              <a:gd name="connsiteX2239" fmla="*/ 1242219 w 6029325"/>
              <a:gd name="connsiteY2239" fmla="*/ 2927351 h 6858001"/>
              <a:gd name="connsiteX2240" fmla="*/ 1241425 w 6029325"/>
              <a:gd name="connsiteY2240" fmla="*/ 2933701 h 6858001"/>
              <a:gd name="connsiteX2241" fmla="*/ 1242219 w 6029325"/>
              <a:gd name="connsiteY2241" fmla="*/ 2939257 h 6858001"/>
              <a:gd name="connsiteX2242" fmla="*/ 1243013 w 6029325"/>
              <a:gd name="connsiteY2242" fmla="*/ 2946401 h 6858001"/>
              <a:gd name="connsiteX2243" fmla="*/ 1244600 w 6029325"/>
              <a:gd name="connsiteY2243" fmla="*/ 2951957 h 6858001"/>
              <a:gd name="connsiteX2244" fmla="*/ 1246981 w 6029325"/>
              <a:gd name="connsiteY2244" fmla="*/ 2958307 h 6858001"/>
              <a:gd name="connsiteX2245" fmla="*/ 1250156 w 6029325"/>
              <a:gd name="connsiteY2245" fmla="*/ 2963069 h 6858001"/>
              <a:gd name="connsiteX2246" fmla="*/ 1252537 w 6029325"/>
              <a:gd name="connsiteY2246" fmla="*/ 2967832 h 6858001"/>
              <a:gd name="connsiteX2247" fmla="*/ 1260475 w 6029325"/>
              <a:gd name="connsiteY2247" fmla="*/ 2977357 h 6858001"/>
              <a:gd name="connsiteX2248" fmla="*/ 1270000 w 6029325"/>
              <a:gd name="connsiteY2248" fmla="*/ 2984501 h 6858001"/>
              <a:gd name="connsiteX2249" fmla="*/ 1281113 w 6029325"/>
              <a:gd name="connsiteY2249" fmla="*/ 2989263 h 6858001"/>
              <a:gd name="connsiteX2250" fmla="*/ 1292225 w 6029325"/>
              <a:gd name="connsiteY2250" fmla="*/ 2992438 h 6858001"/>
              <a:gd name="connsiteX2251" fmla="*/ 1298575 w 6029325"/>
              <a:gd name="connsiteY2251" fmla="*/ 2993232 h 6858001"/>
              <a:gd name="connsiteX2252" fmla="*/ 1304925 w 6029325"/>
              <a:gd name="connsiteY2252" fmla="*/ 2993232 h 6858001"/>
              <a:gd name="connsiteX2253" fmla="*/ 1310481 w 6029325"/>
              <a:gd name="connsiteY2253" fmla="*/ 2993232 h 6858001"/>
              <a:gd name="connsiteX2254" fmla="*/ 1316037 w 6029325"/>
              <a:gd name="connsiteY2254" fmla="*/ 2992438 h 6858001"/>
              <a:gd name="connsiteX2255" fmla="*/ 1345406 w 6029325"/>
              <a:gd name="connsiteY2255" fmla="*/ 2986088 h 6858001"/>
              <a:gd name="connsiteX2256" fmla="*/ 1377156 w 6029325"/>
              <a:gd name="connsiteY2256" fmla="*/ 2981326 h 6858001"/>
              <a:gd name="connsiteX2257" fmla="*/ 1419225 w 6029325"/>
              <a:gd name="connsiteY2257" fmla="*/ 2977357 h 6858001"/>
              <a:gd name="connsiteX2258" fmla="*/ 1443037 w 6029325"/>
              <a:gd name="connsiteY2258" fmla="*/ 2975769 h 6858001"/>
              <a:gd name="connsiteX2259" fmla="*/ 1470025 w 6029325"/>
              <a:gd name="connsiteY2259" fmla="*/ 2973388 h 6858001"/>
              <a:gd name="connsiteX2260" fmla="*/ 1497013 w 6029325"/>
              <a:gd name="connsiteY2260" fmla="*/ 2972595 h 6858001"/>
              <a:gd name="connsiteX2261" fmla="*/ 1526381 w 6029325"/>
              <a:gd name="connsiteY2261" fmla="*/ 2972595 h 6858001"/>
              <a:gd name="connsiteX2262" fmla="*/ 1556544 w 6029325"/>
              <a:gd name="connsiteY2262" fmla="*/ 2973388 h 6858001"/>
              <a:gd name="connsiteX2263" fmla="*/ 1588294 w 6029325"/>
              <a:gd name="connsiteY2263" fmla="*/ 2974976 h 6858001"/>
              <a:gd name="connsiteX2264" fmla="*/ 1620044 w 6029325"/>
              <a:gd name="connsiteY2264" fmla="*/ 2977357 h 6858001"/>
              <a:gd name="connsiteX2265" fmla="*/ 1653381 w 6029325"/>
              <a:gd name="connsiteY2265" fmla="*/ 2981326 h 6858001"/>
              <a:gd name="connsiteX2266" fmla="*/ 1662113 w 6029325"/>
              <a:gd name="connsiteY2266" fmla="*/ 2993232 h 6858001"/>
              <a:gd name="connsiteX2267" fmla="*/ 1670050 w 6029325"/>
              <a:gd name="connsiteY2267" fmla="*/ 3006726 h 6858001"/>
              <a:gd name="connsiteX2268" fmla="*/ 1678781 w 6029325"/>
              <a:gd name="connsiteY2268" fmla="*/ 3021807 h 6858001"/>
              <a:gd name="connsiteX2269" fmla="*/ 1686719 w 6029325"/>
              <a:gd name="connsiteY2269" fmla="*/ 3036094 h 6858001"/>
              <a:gd name="connsiteX2270" fmla="*/ 1693863 w 6029325"/>
              <a:gd name="connsiteY2270" fmla="*/ 3052763 h 6858001"/>
              <a:gd name="connsiteX2271" fmla="*/ 1700213 w 6029325"/>
              <a:gd name="connsiteY2271" fmla="*/ 3069432 h 6858001"/>
              <a:gd name="connsiteX2272" fmla="*/ 1707356 w 6029325"/>
              <a:gd name="connsiteY2272" fmla="*/ 3087688 h 6858001"/>
              <a:gd name="connsiteX2273" fmla="*/ 1712119 w 6029325"/>
              <a:gd name="connsiteY2273" fmla="*/ 3107532 h 6858001"/>
              <a:gd name="connsiteX2274" fmla="*/ 1716881 w 6029325"/>
              <a:gd name="connsiteY2274" fmla="*/ 3127376 h 6858001"/>
              <a:gd name="connsiteX2275" fmla="*/ 1720056 w 6029325"/>
              <a:gd name="connsiteY2275" fmla="*/ 3148807 h 6858001"/>
              <a:gd name="connsiteX2276" fmla="*/ 1722437 w 6029325"/>
              <a:gd name="connsiteY2276" fmla="*/ 3171032 h 6858001"/>
              <a:gd name="connsiteX2277" fmla="*/ 1724025 w 6029325"/>
              <a:gd name="connsiteY2277" fmla="*/ 3193257 h 6858001"/>
              <a:gd name="connsiteX2278" fmla="*/ 1722437 w 6029325"/>
              <a:gd name="connsiteY2278" fmla="*/ 3217863 h 6858001"/>
              <a:gd name="connsiteX2279" fmla="*/ 1720850 w 6029325"/>
              <a:gd name="connsiteY2279" fmla="*/ 3242469 h 6858001"/>
              <a:gd name="connsiteX2280" fmla="*/ 1717675 w 6029325"/>
              <a:gd name="connsiteY2280" fmla="*/ 3268663 h 6858001"/>
              <a:gd name="connsiteX2281" fmla="*/ 1712119 w 6029325"/>
              <a:gd name="connsiteY2281" fmla="*/ 3294857 h 6858001"/>
              <a:gd name="connsiteX2282" fmla="*/ 1704975 w 6029325"/>
              <a:gd name="connsiteY2282" fmla="*/ 3325813 h 6858001"/>
              <a:gd name="connsiteX2283" fmla="*/ 1697037 w 6029325"/>
              <a:gd name="connsiteY2283" fmla="*/ 3353594 h 6858001"/>
              <a:gd name="connsiteX2284" fmla="*/ 1688306 w 6029325"/>
              <a:gd name="connsiteY2284" fmla="*/ 3381376 h 6858001"/>
              <a:gd name="connsiteX2285" fmla="*/ 1678781 w 6029325"/>
              <a:gd name="connsiteY2285" fmla="*/ 3406776 h 6858001"/>
              <a:gd name="connsiteX2286" fmla="*/ 1669256 w 6029325"/>
              <a:gd name="connsiteY2286" fmla="*/ 3430588 h 6858001"/>
              <a:gd name="connsiteX2287" fmla="*/ 1658937 w 6029325"/>
              <a:gd name="connsiteY2287" fmla="*/ 3455194 h 6858001"/>
              <a:gd name="connsiteX2288" fmla="*/ 1649413 w 6029325"/>
              <a:gd name="connsiteY2288" fmla="*/ 3476626 h 6858001"/>
              <a:gd name="connsiteX2289" fmla="*/ 1639094 w 6029325"/>
              <a:gd name="connsiteY2289" fmla="*/ 3498057 h 6858001"/>
              <a:gd name="connsiteX2290" fmla="*/ 1627981 w 6029325"/>
              <a:gd name="connsiteY2290" fmla="*/ 3518694 h 6858001"/>
              <a:gd name="connsiteX2291" fmla="*/ 1617663 w 6029325"/>
              <a:gd name="connsiteY2291" fmla="*/ 3537744 h 6858001"/>
              <a:gd name="connsiteX2292" fmla="*/ 1597025 w 6029325"/>
              <a:gd name="connsiteY2292" fmla="*/ 3571082 h 6858001"/>
              <a:gd name="connsiteX2293" fmla="*/ 1576387 w 6029325"/>
              <a:gd name="connsiteY2293" fmla="*/ 3599657 h 6858001"/>
              <a:gd name="connsiteX2294" fmla="*/ 1558925 w 6029325"/>
              <a:gd name="connsiteY2294" fmla="*/ 3623469 h 6858001"/>
              <a:gd name="connsiteX2295" fmla="*/ 1527175 w 6029325"/>
              <a:gd name="connsiteY2295" fmla="*/ 3602832 h 6858001"/>
              <a:gd name="connsiteX2296" fmla="*/ 1497013 w 6029325"/>
              <a:gd name="connsiteY2296" fmla="*/ 3584576 h 6858001"/>
              <a:gd name="connsiteX2297" fmla="*/ 1466850 w 6029325"/>
              <a:gd name="connsiteY2297" fmla="*/ 3568701 h 6858001"/>
              <a:gd name="connsiteX2298" fmla="*/ 1437481 w 6029325"/>
              <a:gd name="connsiteY2298" fmla="*/ 3555207 h 6858001"/>
              <a:gd name="connsiteX2299" fmla="*/ 1408113 w 6029325"/>
              <a:gd name="connsiteY2299" fmla="*/ 3543301 h 6858001"/>
              <a:gd name="connsiteX2300" fmla="*/ 1381125 w 6029325"/>
              <a:gd name="connsiteY2300" fmla="*/ 3532188 h 6858001"/>
              <a:gd name="connsiteX2301" fmla="*/ 1354137 w 6029325"/>
              <a:gd name="connsiteY2301" fmla="*/ 3525044 h 6858001"/>
              <a:gd name="connsiteX2302" fmla="*/ 1330325 w 6029325"/>
              <a:gd name="connsiteY2302" fmla="*/ 3517901 h 6858001"/>
              <a:gd name="connsiteX2303" fmla="*/ 1306513 w 6029325"/>
              <a:gd name="connsiteY2303" fmla="*/ 3512344 h 6858001"/>
              <a:gd name="connsiteX2304" fmla="*/ 1285875 w 6029325"/>
              <a:gd name="connsiteY2304" fmla="*/ 3508376 h 6858001"/>
              <a:gd name="connsiteX2305" fmla="*/ 1251744 w 6029325"/>
              <a:gd name="connsiteY2305" fmla="*/ 3502026 h 6858001"/>
              <a:gd name="connsiteX2306" fmla="*/ 1228725 w 6029325"/>
              <a:gd name="connsiteY2306" fmla="*/ 3499644 h 6858001"/>
              <a:gd name="connsiteX2307" fmla="*/ 1217613 w 6029325"/>
              <a:gd name="connsiteY2307" fmla="*/ 3499644 h 6858001"/>
              <a:gd name="connsiteX2308" fmla="*/ 1212056 w 6029325"/>
              <a:gd name="connsiteY2308" fmla="*/ 3499644 h 6858001"/>
              <a:gd name="connsiteX2309" fmla="*/ 1205706 w 6029325"/>
              <a:gd name="connsiteY2309" fmla="*/ 3500438 h 6858001"/>
              <a:gd name="connsiteX2310" fmla="*/ 1200150 w 6029325"/>
              <a:gd name="connsiteY2310" fmla="*/ 3501232 h 6858001"/>
              <a:gd name="connsiteX2311" fmla="*/ 1193800 w 6029325"/>
              <a:gd name="connsiteY2311" fmla="*/ 3503613 h 6858001"/>
              <a:gd name="connsiteX2312" fmla="*/ 1183481 w 6029325"/>
              <a:gd name="connsiteY2312" fmla="*/ 3508376 h 6858001"/>
              <a:gd name="connsiteX2313" fmla="*/ 1173956 w 6029325"/>
              <a:gd name="connsiteY2313" fmla="*/ 3516313 h 6858001"/>
              <a:gd name="connsiteX2314" fmla="*/ 1166813 w 6029325"/>
              <a:gd name="connsiteY2314" fmla="*/ 3525044 h 6858001"/>
              <a:gd name="connsiteX2315" fmla="*/ 1159669 w 6029325"/>
              <a:gd name="connsiteY2315" fmla="*/ 3534569 h 6858001"/>
              <a:gd name="connsiteX2316" fmla="*/ 1158081 w 6029325"/>
              <a:gd name="connsiteY2316" fmla="*/ 3540126 h 6858001"/>
              <a:gd name="connsiteX2317" fmla="*/ 1155700 w 6029325"/>
              <a:gd name="connsiteY2317" fmla="*/ 3546476 h 6858001"/>
              <a:gd name="connsiteX2318" fmla="*/ 1154906 w 6029325"/>
              <a:gd name="connsiteY2318" fmla="*/ 3552032 h 6858001"/>
              <a:gd name="connsiteX2319" fmla="*/ 1154906 w 6029325"/>
              <a:gd name="connsiteY2319" fmla="*/ 3558382 h 6858001"/>
              <a:gd name="connsiteX2320" fmla="*/ 1154906 w 6029325"/>
              <a:gd name="connsiteY2320" fmla="*/ 3564732 h 6858001"/>
              <a:gd name="connsiteX2321" fmla="*/ 1154906 w 6029325"/>
              <a:gd name="connsiteY2321" fmla="*/ 3571082 h 6858001"/>
              <a:gd name="connsiteX2322" fmla="*/ 1157287 w 6029325"/>
              <a:gd name="connsiteY2322" fmla="*/ 3576638 h 6858001"/>
              <a:gd name="connsiteX2323" fmla="*/ 1158875 w 6029325"/>
              <a:gd name="connsiteY2323" fmla="*/ 3582194 h 6858001"/>
              <a:gd name="connsiteX2324" fmla="*/ 1163637 w 6029325"/>
              <a:gd name="connsiteY2324" fmla="*/ 3593307 h 6858001"/>
              <a:gd name="connsiteX2325" fmla="*/ 1170781 w 6029325"/>
              <a:gd name="connsiteY2325" fmla="*/ 3602038 h 6858001"/>
              <a:gd name="connsiteX2326" fmla="*/ 1179513 w 6029325"/>
              <a:gd name="connsiteY2326" fmla="*/ 3609976 h 6858001"/>
              <a:gd name="connsiteX2327" fmla="*/ 1190625 w 6029325"/>
              <a:gd name="connsiteY2327" fmla="*/ 3616326 h 6858001"/>
              <a:gd name="connsiteX2328" fmla="*/ 1195387 w 6029325"/>
              <a:gd name="connsiteY2328" fmla="*/ 3618707 h 6858001"/>
              <a:gd name="connsiteX2329" fmla="*/ 1200944 w 6029325"/>
              <a:gd name="connsiteY2329" fmla="*/ 3620294 h 6858001"/>
              <a:gd name="connsiteX2330" fmla="*/ 1208087 w 6029325"/>
              <a:gd name="connsiteY2330" fmla="*/ 3621882 h 6858001"/>
              <a:gd name="connsiteX2331" fmla="*/ 1213644 w 6029325"/>
              <a:gd name="connsiteY2331" fmla="*/ 3621882 h 6858001"/>
              <a:gd name="connsiteX2332" fmla="*/ 1220787 w 6029325"/>
              <a:gd name="connsiteY2332" fmla="*/ 3622676 h 6858001"/>
              <a:gd name="connsiteX2333" fmla="*/ 1239044 w 6029325"/>
              <a:gd name="connsiteY2333" fmla="*/ 3624263 h 6858001"/>
              <a:gd name="connsiteX2334" fmla="*/ 1266825 w 6029325"/>
              <a:gd name="connsiteY2334" fmla="*/ 3629026 h 6858001"/>
              <a:gd name="connsiteX2335" fmla="*/ 1284287 w 6029325"/>
              <a:gd name="connsiteY2335" fmla="*/ 3632994 h 6858001"/>
              <a:gd name="connsiteX2336" fmla="*/ 1302544 w 6029325"/>
              <a:gd name="connsiteY2336" fmla="*/ 3636963 h 6858001"/>
              <a:gd name="connsiteX2337" fmla="*/ 1323181 w 6029325"/>
              <a:gd name="connsiteY2337" fmla="*/ 3643313 h 6858001"/>
              <a:gd name="connsiteX2338" fmla="*/ 1344613 w 6029325"/>
              <a:gd name="connsiteY2338" fmla="*/ 3650457 h 6858001"/>
              <a:gd name="connsiteX2339" fmla="*/ 1366837 w 6029325"/>
              <a:gd name="connsiteY2339" fmla="*/ 3658394 h 6858001"/>
              <a:gd name="connsiteX2340" fmla="*/ 1391444 w 6029325"/>
              <a:gd name="connsiteY2340" fmla="*/ 3669507 h 6858001"/>
              <a:gd name="connsiteX2341" fmla="*/ 1416050 w 6029325"/>
              <a:gd name="connsiteY2341" fmla="*/ 3679826 h 6858001"/>
              <a:gd name="connsiteX2342" fmla="*/ 1440656 w 6029325"/>
              <a:gd name="connsiteY2342" fmla="*/ 3694113 h 6858001"/>
              <a:gd name="connsiteX2343" fmla="*/ 1466056 w 6029325"/>
              <a:gd name="connsiteY2343" fmla="*/ 3709194 h 6858001"/>
              <a:gd name="connsiteX2344" fmla="*/ 1489869 w 6029325"/>
              <a:gd name="connsiteY2344" fmla="*/ 3725863 h 6858001"/>
              <a:gd name="connsiteX2345" fmla="*/ 1479550 w 6029325"/>
              <a:gd name="connsiteY2345" fmla="*/ 3745707 h 6858001"/>
              <a:gd name="connsiteX2346" fmla="*/ 1464469 w 6029325"/>
              <a:gd name="connsiteY2346" fmla="*/ 3766344 h 6858001"/>
              <a:gd name="connsiteX2347" fmla="*/ 1449387 w 6029325"/>
              <a:gd name="connsiteY2347" fmla="*/ 3788569 h 6858001"/>
              <a:gd name="connsiteX2348" fmla="*/ 1429544 w 6029325"/>
              <a:gd name="connsiteY2348" fmla="*/ 3813176 h 6858001"/>
              <a:gd name="connsiteX2349" fmla="*/ 1408113 w 6029325"/>
              <a:gd name="connsiteY2349" fmla="*/ 3837782 h 6858001"/>
              <a:gd name="connsiteX2350" fmla="*/ 1382713 w 6029325"/>
              <a:gd name="connsiteY2350" fmla="*/ 3863182 h 6858001"/>
              <a:gd name="connsiteX2351" fmla="*/ 1354137 w 6029325"/>
              <a:gd name="connsiteY2351" fmla="*/ 3888582 h 6858001"/>
              <a:gd name="connsiteX2352" fmla="*/ 1339850 w 6029325"/>
              <a:gd name="connsiteY2352" fmla="*/ 3901282 h 6858001"/>
              <a:gd name="connsiteX2353" fmla="*/ 1323181 w 6029325"/>
              <a:gd name="connsiteY2353" fmla="*/ 3913982 h 6858001"/>
              <a:gd name="connsiteX2354" fmla="*/ 1306513 w 6029325"/>
              <a:gd name="connsiteY2354" fmla="*/ 3926682 h 6858001"/>
              <a:gd name="connsiteX2355" fmla="*/ 1288256 w 6029325"/>
              <a:gd name="connsiteY2355" fmla="*/ 3937794 h 6858001"/>
              <a:gd name="connsiteX2356" fmla="*/ 1269206 w 6029325"/>
              <a:gd name="connsiteY2356" fmla="*/ 3950494 h 6858001"/>
              <a:gd name="connsiteX2357" fmla="*/ 1250156 w 6029325"/>
              <a:gd name="connsiteY2357" fmla="*/ 3962401 h 6858001"/>
              <a:gd name="connsiteX2358" fmla="*/ 1229519 w 6029325"/>
              <a:gd name="connsiteY2358" fmla="*/ 3974307 h 6858001"/>
              <a:gd name="connsiteX2359" fmla="*/ 1208087 w 6029325"/>
              <a:gd name="connsiteY2359" fmla="*/ 3986213 h 6858001"/>
              <a:gd name="connsiteX2360" fmla="*/ 1185069 w 6029325"/>
              <a:gd name="connsiteY2360" fmla="*/ 3996532 h 6858001"/>
              <a:gd name="connsiteX2361" fmla="*/ 1161256 w 6029325"/>
              <a:gd name="connsiteY2361" fmla="*/ 4007644 h 6858001"/>
              <a:gd name="connsiteX2362" fmla="*/ 1136650 w 6029325"/>
              <a:gd name="connsiteY2362" fmla="*/ 4017169 h 6858001"/>
              <a:gd name="connsiteX2363" fmla="*/ 1111250 w 6029325"/>
              <a:gd name="connsiteY2363" fmla="*/ 4026694 h 6858001"/>
              <a:gd name="connsiteX2364" fmla="*/ 1085056 w 6029325"/>
              <a:gd name="connsiteY2364" fmla="*/ 4037013 h 6858001"/>
              <a:gd name="connsiteX2365" fmla="*/ 1056481 w 6029325"/>
              <a:gd name="connsiteY2365" fmla="*/ 4045744 h 6858001"/>
              <a:gd name="connsiteX2366" fmla="*/ 1027906 w 6029325"/>
              <a:gd name="connsiteY2366" fmla="*/ 4053682 h 6858001"/>
              <a:gd name="connsiteX2367" fmla="*/ 997744 w 6029325"/>
              <a:gd name="connsiteY2367" fmla="*/ 4061619 h 6858001"/>
              <a:gd name="connsiteX2368" fmla="*/ 966787 w 6029325"/>
              <a:gd name="connsiteY2368" fmla="*/ 4067176 h 6858001"/>
              <a:gd name="connsiteX2369" fmla="*/ 934244 w 6029325"/>
              <a:gd name="connsiteY2369" fmla="*/ 4074319 h 6858001"/>
              <a:gd name="connsiteX2370" fmla="*/ 893763 w 6029325"/>
              <a:gd name="connsiteY2370" fmla="*/ 4079876 h 6858001"/>
              <a:gd name="connsiteX2371" fmla="*/ 854869 w 6029325"/>
              <a:gd name="connsiteY2371" fmla="*/ 4083844 h 6858001"/>
              <a:gd name="connsiteX2372" fmla="*/ 816769 w 6029325"/>
              <a:gd name="connsiteY2372" fmla="*/ 4087019 h 6858001"/>
              <a:gd name="connsiteX2373" fmla="*/ 781050 w 6029325"/>
              <a:gd name="connsiteY2373" fmla="*/ 4087813 h 6858001"/>
              <a:gd name="connsiteX2374" fmla="*/ 744537 w 6029325"/>
              <a:gd name="connsiteY2374" fmla="*/ 4087813 h 6858001"/>
              <a:gd name="connsiteX2375" fmla="*/ 709613 w 6029325"/>
              <a:gd name="connsiteY2375" fmla="*/ 4085432 h 6858001"/>
              <a:gd name="connsiteX2376" fmla="*/ 675481 w 6029325"/>
              <a:gd name="connsiteY2376" fmla="*/ 4083051 h 6858001"/>
              <a:gd name="connsiteX2377" fmla="*/ 642937 w 6029325"/>
              <a:gd name="connsiteY2377" fmla="*/ 4077494 h 6858001"/>
              <a:gd name="connsiteX2378" fmla="*/ 610394 w 6029325"/>
              <a:gd name="connsiteY2378" fmla="*/ 4071144 h 6858001"/>
              <a:gd name="connsiteX2379" fmla="*/ 580231 w 6029325"/>
              <a:gd name="connsiteY2379" fmla="*/ 4064001 h 6858001"/>
              <a:gd name="connsiteX2380" fmla="*/ 550069 w 6029325"/>
              <a:gd name="connsiteY2380" fmla="*/ 4055269 h 6858001"/>
              <a:gd name="connsiteX2381" fmla="*/ 521494 w 6029325"/>
              <a:gd name="connsiteY2381" fmla="*/ 4045744 h 6858001"/>
              <a:gd name="connsiteX2382" fmla="*/ 494506 w 6029325"/>
              <a:gd name="connsiteY2382" fmla="*/ 4034632 h 6858001"/>
              <a:gd name="connsiteX2383" fmla="*/ 468313 w 6029325"/>
              <a:gd name="connsiteY2383" fmla="*/ 4021932 h 6858001"/>
              <a:gd name="connsiteX2384" fmla="*/ 442913 w 6029325"/>
              <a:gd name="connsiteY2384" fmla="*/ 4009232 h 6858001"/>
              <a:gd name="connsiteX2385" fmla="*/ 418306 w 6029325"/>
              <a:gd name="connsiteY2385" fmla="*/ 3994944 h 6858001"/>
              <a:gd name="connsiteX2386" fmla="*/ 394494 w 6029325"/>
              <a:gd name="connsiteY2386" fmla="*/ 3979863 h 6858001"/>
              <a:gd name="connsiteX2387" fmla="*/ 373063 w 6029325"/>
              <a:gd name="connsiteY2387" fmla="*/ 3964782 h 6858001"/>
              <a:gd name="connsiteX2388" fmla="*/ 351631 w 6029325"/>
              <a:gd name="connsiteY2388" fmla="*/ 3946526 h 6858001"/>
              <a:gd name="connsiteX2389" fmla="*/ 332581 w 6029325"/>
              <a:gd name="connsiteY2389" fmla="*/ 3929063 h 6858001"/>
              <a:gd name="connsiteX2390" fmla="*/ 313531 w 6029325"/>
              <a:gd name="connsiteY2390" fmla="*/ 3910807 h 6858001"/>
              <a:gd name="connsiteX2391" fmla="*/ 296069 w 6029325"/>
              <a:gd name="connsiteY2391" fmla="*/ 3892551 h 6858001"/>
              <a:gd name="connsiteX2392" fmla="*/ 280194 w 6029325"/>
              <a:gd name="connsiteY2392" fmla="*/ 3872707 h 6858001"/>
              <a:gd name="connsiteX2393" fmla="*/ 265113 w 6029325"/>
              <a:gd name="connsiteY2393" fmla="*/ 3852069 h 6858001"/>
              <a:gd name="connsiteX2394" fmla="*/ 250825 w 6029325"/>
              <a:gd name="connsiteY2394" fmla="*/ 3831432 h 6858001"/>
              <a:gd name="connsiteX2395" fmla="*/ 238125 w 6029325"/>
              <a:gd name="connsiteY2395" fmla="*/ 3810001 h 6858001"/>
              <a:gd name="connsiteX2396" fmla="*/ 227013 w 6029325"/>
              <a:gd name="connsiteY2396" fmla="*/ 3788569 h 6858001"/>
              <a:gd name="connsiteX2397" fmla="*/ 215900 w 6029325"/>
              <a:gd name="connsiteY2397" fmla="*/ 3766344 h 6858001"/>
              <a:gd name="connsiteX2398" fmla="*/ 207169 w 6029325"/>
              <a:gd name="connsiteY2398" fmla="*/ 3743326 h 6858001"/>
              <a:gd name="connsiteX2399" fmla="*/ 198437 w 6029325"/>
              <a:gd name="connsiteY2399" fmla="*/ 3720307 h 6858001"/>
              <a:gd name="connsiteX2400" fmla="*/ 191294 w 6029325"/>
              <a:gd name="connsiteY2400" fmla="*/ 3698082 h 6858001"/>
              <a:gd name="connsiteX2401" fmla="*/ 186531 w 6029325"/>
              <a:gd name="connsiteY2401" fmla="*/ 3674269 h 6858001"/>
              <a:gd name="connsiteX2402" fmla="*/ 211137 w 6029325"/>
              <a:gd name="connsiteY2402" fmla="*/ 3652838 h 6858001"/>
              <a:gd name="connsiteX2403" fmla="*/ 235744 w 6029325"/>
              <a:gd name="connsiteY2403" fmla="*/ 3632994 h 6858001"/>
              <a:gd name="connsiteX2404" fmla="*/ 261144 w 6029325"/>
              <a:gd name="connsiteY2404" fmla="*/ 3616326 h 6858001"/>
              <a:gd name="connsiteX2405" fmla="*/ 284956 w 6029325"/>
              <a:gd name="connsiteY2405" fmla="*/ 3601244 h 6858001"/>
              <a:gd name="connsiteX2406" fmla="*/ 310356 w 6029325"/>
              <a:gd name="connsiteY2406" fmla="*/ 3586163 h 6858001"/>
              <a:gd name="connsiteX2407" fmla="*/ 334169 w 6029325"/>
              <a:gd name="connsiteY2407" fmla="*/ 3574257 h 6858001"/>
              <a:gd name="connsiteX2408" fmla="*/ 357981 w 6029325"/>
              <a:gd name="connsiteY2408" fmla="*/ 3563938 h 6858001"/>
              <a:gd name="connsiteX2409" fmla="*/ 379413 w 6029325"/>
              <a:gd name="connsiteY2409" fmla="*/ 3555207 h 6858001"/>
              <a:gd name="connsiteX2410" fmla="*/ 400050 w 6029325"/>
              <a:gd name="connsiteY2410" fmla="*/ 3547269 h 6858001"/>
              <a:gd name="connsiteX2411" fmla="*/ 418306 w 6029325"/>
              <a:gd name="connsiteY2411" fmla="*/ 3541713 h 6858001"/>
              <a:gd name="connsiteX2412" fmla="*/ 449263 w 6029325"/>
              <a:gd name="connsiteY2412" fmla="*/ 3531394 h 6858001"/>
              <a:gd name="connsiteX2413" fmla="*/ 469900 w 6029325"/>
              <a:gd name="connsiteY2413" fmla="*/ 3526632 h 6858001"/>
              <a:gd name="connsiteX2414" fmla="*/ 478631 w 6029325"/>
              <a:gd name="connsiteY2414" fmla="*/ 3525044 h 6858001"/>
              <a:gd name="connsiteX2415" fmla="*/ 484981 w 6029325"/>
              <a:gd name="connsiteY2415" fmla="*/ 3523457 h 6858001"/>
              <a:gd name="connsiteX2416" fmla="*/ 490537 w 6029325"/>
              <a:gd name="connsiteY2416" fmla="*/ 3521869 h 6858001"/>
              <a:gd name="connsiteX2417" fmla="*/ 496094 w 6029325"/>
              <a:gd name="connsiteY2417" fmla="*/ 3519488 h 6858001"/>
              <a:gd name="connsiteX2418" fmla="*/ 501650 w 6029325"/>
              <a:gd name="connsiteY2418" fmla="*/ 3516313 h 6858001"/>
              <a:gd name="connsiteX2419" fmla="*/ 511175 w 6029325"/>
              <a:gd name="connsiteY2419" fmla="*/ 3509169 h 6858001"/>
              <a:gd name="connsiteX2420" fmla="*/ 519113 w 6029325"/>
              <a:gd name="connsiteY2420" fmla="*/ 3500438 h 6858001"/>
              <a:gd name="connsiteX2421" fmla="*/ 524669 w 6029325"/>
              <a:gd name="connsiteY2421" fmla="*/ 3490913 h 6858001"/>
              <a:gd name="connsiteX2422" fmla="*/ 528637 w 6029325"/>
              <a:gd name="connsiteY2422" fmla="*/ 3479007 h 6858001"/>
              <a:gd name="connsiteX2423" fmla="*/ 529431 w 6029325"/>
              <a:gd name="connsiteY2423" fmla="*/ 3472657 h 6858001"/>
              <a:gd name="connsiteX2424" fmla="*/ 529431 w 6029325"/>
              <a:gd name="connsiteY2424" fmla="*/ 3467101 h 6858001"/>
              <a:gd name="connsiteX2425" fmla="*/ 529431 w 6029325"/>
              <a:gd name="connsiteY2425" fmla="*/ 3461544 h 6858001"/>
              <a:gd name="connsiteX2426" fmla="*/ 529431 w 6029325"/>
              <a:gd name="connsiteY2426" fmla="*/ 3454401 h 6858001"/>
              <a:gd name="connsiteX2427" fmla="*/ 527844 w 6029325"/>
              <a:gd name="connsiteY2427" fmla="*/ 3448844 h 6858001"/>
              <a:gd name="connsiteX2428" fmla="*/ 525463 w 6029325"/>
              <a:gd name="connsiteY2428" fmla="*/ 3442494 h 6858001"/>
              <a:gd name="connsiteX2429" fmla="*/ 523875 w 6029325"/>
              <a:gd name="connsiteY2429" fmla="*/ 3436938 h 6858001"/>
              <a:gd name="connsiteX2430" fmla="*/ 520700 w 6029325"/>
              <a:gd name="connsiteY2430" fmla="*/ 3432176 h 6858001"/>
              <a:gd name="connsiteX2431" fmla="*/ 512763 w 6029325"/>
              <a:gd name="connsiteY2431" fmla="*/ 3421857 h 6858001"/>
              <a:gd name="connsiteX2432" fmla="*/ 504031 w 6029325"/>
              <a:gd name="connsiteY2432" fmla="*/ 3414713 h 6858001"/>
              <a:gd name="connsiteX2433" fmla="*/ 494506 w 6029325"/>
              <a:gd name="connsiteY2433" fmla="*/ 3408363 h 6858001"/>
              <a:gd name="connsiteX2434" fmla="*/ 482600 w 6029325"/>
              <a:gd name="connsiteY2434" fmla="*/ 3404394 h 6858001"/>
              <a:gd name="connsiteX2435" fmla="*/ 477044 w 6029325"/>
              <a:gd name="connsiteY2435" fmla="*/ 3403601 h 6858001"/>
              <a:gd name="connsiteX2436" fmla="*/ 470694 w 6029325"/>
              <a:gd name="connsiteY2436" fmla="*/ 3403601 h 6858001"/>
              <a:gd name="connsiteX2437" fmla="*/ 465137 w 6029325"/>
              <a:gd name="connsiteY2437" fmla="*/ 3403601 h 6858001"/>
              <a:gd name="connsiteX2438" fmla="*/ 457994 w 6029325"/>
              <a:gd name="connsiteY2438" fmla="*/ 3403601 h 6858001"/>
              <a:gd name="connsiteX2439" fmla="*/ 448469 w 6029325"/>
              <a:gd name="connsiteY2439" fmla="*/ 3405188 h 6858001"/>
              <a:gd name="connsiteX2440" fmla="*/ 425450 w 6029325"/>
              <a:gd name="connsiteY2440" fmla="*/ 3411538 h 6858001"/>
              <a:gd name="connsiteX2441" fmla="*/ 390525 w 6029325"/>
              <a:gd name="connsiteY2441" fmla="*/ 3421063 h 6858001"/>
              <a:gd name="connsiteX2442" fmla="*/ 370681 w 6029325"/>
              <a:gd name="connsiteY2442" fmla="*/ 3427413 h 6858001"/>
              <a:gd name="connsiteX2443" fmla="*/ 347663 w 6029325"/>
              <a:gd name="connsiteY2443" fmla="*/ 3436144 h 6858001"/>
              <a:gd name="connsiteX2444" fmla="*/ 323850 w 6029325"/>
              <a:gd name="connsiteY2444" fmla="*/ 3444876 h 6858001"/>
              <a:gd name="connsiteX2445" fmla="*/ 297656 w 6029325"/>
              <a:gd name="connsiteY2445" fmla="*/ 3455194 h 6858001"/>
              <a:gd name="connsiteX2446" fmla="*/ 271463 w 6029325"/>
              <a:gd name="connsiteY2446" fmla="*/ 3467894 h 6858001"/>
              <a:gd name="connsiteX2447" fmla="*/ 244475 w 6029325"/>
              <a:gd name="connsiteY2447" fmla="*/ 3482976 h 6858001"/>
              <a:gd name="connsiteX2448" fmla="*/ 215900 w 6029325"/>
              <a:gd name="connsiteY2448" fmla="*/ 3499644 h 6858001"/>
              <a:gd name="connsiteX2449" fmla="*/ 187325 w 6029325"/>
              <a:gd name="connsiteY2449" fmla="*/ 3517107 h 6858001"/>
              <a:gd name="connsiteX2450" fmla="*/ 159544 w 6029325"/>
              <a:gd name="connsiteY2450" fmla="*/ 3537744 h 6858001"/>
              <a:gd name="connsiteX2451" fmla="*/ 130969 w 6029325"/>
              <a:gd name="connsiteY2451" fmla="*/ 3559969 h 6858001"/>
              <a:gd name="connsiteX2452" fmla="*/ 116681 w 6029325"/>
              <a:gd name="connsiteY2452" fmla="*/ 3545682 h 6858001"/>
              <a:gd name="connsiteX2453" fmla="*/ 103187 w 6029325"/>
              <a:gd name="connsiteY2453" fmla="*/ 3529807 h 6858001"/>
              <a:gd name="connsiteX2454" fmla="*/ 90487 w 6029325"/>
              <a:gd name="connsiteY2454" fmla="*/ 3513932 h 6858001"/>
              <a:gd name="connsiteX2455" fmla="*/ 79375 w 6029325"/>
              <a:gd name="connsiteY2455" fmla="*/ 3497263 h 6858001"/>
              <a:gd name="connsiteX2456" fmla="*/ 67469 w 6029325"/>
              <a:gd name="connsiteY2456" fmla="*/ 3479801 h 6858001"/>
              <a:gd name="connsiteX2457" fmla="*/ 57944 w 6029325"/>
              <a:gd name="connsiteY2457" fmla="*/ 3461544 h 6858001"/>
              <a:gd name="connsiteX2458" fmla="*/ 47625 w 6029325"/>
              <a:gd name="connsiteY2458" fmla="*/ 3442494 h 6858001"/>
              <a:gd name="connsiteX2459" fmla="*/ 38894 w 6029325"/>
              <a:gd name="connsiteY2459" fmla="*/ 3423444 h 6858001"/>
              <a:gd name="connsiteX2460" fmla="*/ 30956 w 6029325"/>
              <a:gd name="connsiteY2460" fmla="*/ 3403601 h 6858001"/>
              <a:gd name="connsiteX2461" fmla="*/ 24606 w 6029325"/>
              <a:gd name="connsiteY2461" fmla="*/ 3383757 h 6858001"/>
              <a:gd name="connsiteX2462" fmla="*/ 18256 w 6029325"/>
              <a:gd name="connsiteY2462" fmla="*/ 3363913 h 6858001"/>
              <a:gd name="connsiteX2463" fmla="*/ 12700 w 6029325"/>
              <a:gd name="connsiteY2463" fmla="*/ 3341688 h 6858001"/>
              <a:gd name="connsiteX2464" fmla="*/ 8731 w 6029325"/>
              <a:gd name="connsiteY2464" fmla="*/ 3321844 h 6858001"/>
              <a:gd name="connsiteX2465" fmla="*/ 4763 w 6029325"/>
              <a:gd name="connsiteY2465" fmla="*/ 3299620 h 6858001"/>
              <a:gd name="connsiteX2466" fmla="*/ 1587 w 6029325"/>
              <a:gd name="connsiteY2466" fmla="*/ 3278188 h 6858001"/>
              <a:gd name="connsiteX2467" fmla="*/ 0 w 6029325"/>
              <a:gd name="connsiteY2467" fmla="*/ 3256757 h 6858001"/>
              <a:gd name="connsiteX2468" fmla="*/ 0 w 6029325"/>
              <a:gd name="connsiteY2468" fmla="*/ 3235326 h 6858001"/>
              <a:gd name="connsiteX2469" fmla="*/ 0 w 6029325"/>
              <a:gd name="connsiteY2469" fmla="*/ 3213894 h 6858001"/>
              <a:gd name="connsiteX2470" fmla="*/ 794 w 6029325"/>
              <a:gd name="connsiteY2470" fmla="*/ 3192463 h 6858001"/>
              <a:gd name="connsiteX2471" fmla="*/ 3175 w 6029325"/>
              <a:gd name="connsiteY2471" fmla="*/ 3171032 h 6858001"/>
              <a:gd name="connsiteX2472" fmla="*/ 5556 w 6029325"/>
              <a:gd name="connsiteY2472" fmla="*/ 3149601 h 6858001"/>
              <a:gd name="connsiteX2473" fmla="*/ 9525 w 6029325"/>
              <a:gd name="connsiteY2473" fmla="*/ 3128169 h 6858001"/>
              <a:gd name="connsiteX2474" fmla="*/ 14287 w 6029325"/>
              <a:gd name="connsiteY2474" fmla="*/ 3107532 h 6858001"/>
              <a:gd name="connsiteX2475" fmla="*/ 21431 w 6029325"/>
              <a:gd name="connsiteY2475" fmla="*/ 3086894 h 6858001"/>
              <a:gd name="connsiteX2476" fmla="*/ 28575 w 6029325"/>
              <a:gd name="connsiteY2476" fmla="*/ 3066257 h 6858001"/>
              <a:gd name="connsiteX2477" fmla="*/ 36513 w 6029325"/>
              <a:gd name="connsiteY2477" fmla="*/ 3047207 h 6858001"/>
              <a:gd name="connsiteX2478" fmla="*/ 46037 w 6029325"/>
              <a:gd name="connsiteY2478" fmla="*/ 3027363 h 6858001"/>
              <a:gd name="connsiteX2479" fmla="*/ 55563 w 6029325"/>
              <a:gd name="connsiteY2479" fmla="*/ 3009107 h 6858001"/>
              <a:gd name="connsiteX2480" fmla="*/ 67469 w 6029325"/>
              <a:gd name="connsiteY2480" fmla="*/ 2990057 h 6858001"/>
              <a:gd name="connsiteX2481" fmla="*/ 80169 w 6029325"/>
              <a:gd name="connsiteY2481" fmla="*/ 2972595 h 6858001"/>
              <a:gd name="connsiteX2482" fmla="*/ 93663 w 6029325"/>
              <a:gd name="connsiteY2482" fmla="*/ 2955926 h 6858001"/>
              <a:gd name="connsiteX2483" fmla="*/ 108744 w 6029325"/>
              <a:gd name="connsiteY2483" fmla="*/ 2940051 h 6858001"/>
              <a:gd name="connsiteX2484" fmla="*/ 143669 w 6029325"/>
              <a:gd name="connsiteY2484" fmla="*/ 2936876 h 6858001"/>
              <a:gd name="connsiteX2485" fmla="*/ 178594 w 6029325"/>
              <a:gd name="connsiteY2485" fmla="*/ 2934495 h 6858001"/>
              <a:gd name="connsiteX2486" fmla="*/ 212725 w 6029325"/>
              <a:gd name="connsiteY2486" fmla="*/ 2933701 h 6858001"/>
              <a:gd name="connsiteX2487" fmla="*/ 246856 w 6029325"/>
              <a:gd name="connsiteY2487" fmla="*/ 2933701 h 6858001"/>
              <a:gd name="connsiteX2488" fmla="*/ 279400 w 6029325"/>
              <a:gd name="connsiteY2488" fmla="*/ 2934495 h 6858001"/>
              <a:gd name="connsiteX2489" fmla="*/ 310356 w 6029325"/>
              <a:gd name="connsiteY2489" fmla="*/ 2936876 h 6858001"/>
              <a:gd name="connsiteX2490" fmla="*/ 341313 w 6029325"/>
              <a:gd name="connsiteY2490" fmla="*/ 2938463 h 6858001"/>
              <a:gd name="connsiteX2491" fmla="*/ 368300 w 6029325"/>
              <a:gd name="connsiteY2491" fmla="*/ 2941638 h 6858001"/>
              <a:gd name="connsiteX2492" fmla="*/ 418306 w 6029325"/>
              <a:gd name="connsiteY2492" fmla="*/ 2947988 h 6858001"/>
              <a:gd name="connsiteX2493" fmla="*/ 456406 w 6029325"/>
              <a:gd name="connsiteY2493" fmla="*/ 2954338 h 6858001"/>
              <a:gd name="connsiteX2494" fmla="*/ 481013 w 6029325"/>
              <a:gd name="connsiteY2494" fmla="*/ 2959101 h 6858001"/>
              <a:gd name="connsiteX2495" fmla="*/ 490537 w 6029325"/>
              <a:gd name="connsiteY2495" fmla="*/ 2960688 h 6858001"/>
              <a:gd name="connsiteX2496" fmla="*/ 496094 w 6029325"/>
              <a:gd name="connsiteY2496" fmla="*/ 2962276 h 6858001"/>
              <a:gd name="connsiteX2497" fmla="*/ 502444 w 6029325"/>
              <a:gd name="connsiteY2497" fmla="*/ 2963069 h 6858001"/>
              <a:gd name="connsiteX2498" fmla="*/ 508000 w 6029325"/>
              <a:gd name="connsiteY2498" fmla="*/ 2963069 h 6858001"/>
              <a:gd name="connsiteX2499" fmla="*/ 515144 w 6029325"/>
              <a:gd name="connsiteY2499" fmla="*/ 2962276 h 6858001"/>
              <a:gd name="connsiteX2500" fmla="*/ 525463 w 6029325"/>
              <a:gd name="connsiteY2500" fmla="*/ 2959101 h 6858001"/>
              <a:gd name="connsiteX2501" fmla="*/ 536575 w 6029325"/>
              <a:gd name="connsiteY2501" fmla="*/ 2954338 h 6858001"/>
              <a:gd name="connsiteX2502" fmla="*/ 546100 w 6029325"/>
              <a:gd name="connsiteY2502" fmla="*/ 2946401 h 6858001"/>
              <a:gd name="connsiteX2503" fmla="*/ 554037 w 6029325"/>
              <a:gd name="connsiteY2503" fmla="*/ 2937669 h 6858001"/>
              <a:gd name="connsiteX2504" fmla="*/ 557213 w 6029325"/>
              <a:gd name="connsiteY2504" fmla="*/ 2932907 h 6858001"/>
              <a:gd name="connsiteX2505" fmla="*/ 559594 w 6029325"/>
              <a:gd name="connsiteY2505" fmla="*/ 2927351 h 6858001"/>
              <a:gd name="connsiteX2506" fmla="*/ 562769 w 6029325"/>
              <a:gd name="connsiteY2506" fmla="*/ 2921794 h 6858001"/>
              <a:gd name="connsiteX2507" fmla="*/ 563563 w 6029325"/>
              <a:gd name="connsiteY2507" fmla="*/ 2916238 h 6858001"/>
              <a:gd name="connsiteX2508" fmla="*/ 565150 w 6029325"/>
              <a:gd name="connsiteY2508" fmla="*/ 2909094 h 6858001"/>
              <a:gd name="connsiteX2509" fmla="*/ 565944 w 6029325"/>
              <a:gd name="connsiteY2509" fmla="*/ 2903538 h 6858001"/>
              <a:gd name="connsiteX2510" fmla="*/ 565944 w 6029325"/>
              <a:gd name="connsiteY2510" fmla="*/ 2897188 h 6858001"/>
              <a:gd name="connsiteX2511" fmla="*/ 565150 w 6029325"/>
              <a:gd name="connsiteY2511" fmla="*/ 2891632 h 6858001"/>
              <a:gd name="connsiteX2512" fmla="*/ 561975 w 6029325"/>
              <a:gd name="connsiteY2512" fmla="*/ 2879726 h 6858001"/>
              <a:gd name="connsiteX2513" fmla="*/ 557213 w 6029325"/>
              <a:gd name="connsiteY2513" fmla="*/ 2869407 h 6858001"/>
              <a:gd name="connsiteX2514" fmla="*/ 549275 w 6029325"/>
              <a:gd name="connsiteY2514" fmla="*/ 2859088 h 6858001"/>
              <a:gd name="connsiteX2515" fmla="*/ 540544 w 6029325"/>
              <a:gd name="connsiteY2515" fmla="*/ 2851151 h 6858001"/>
              <a:gd name="connsiteX2516" fmla="*/ 535781 w 6029325"/>
              <a:gd name="connsiteY2516" fmla="*/ 2848769 h 6858001"/>
              <a:gd name="connsiteX2517" fmla="*/ 530225 w 6029325"/>
              <a:gd name="connsiteY2517" fmla="*/ 2845594 h 6858001"/>
              <a:gd name="connsiteX2518" fmla="*/ 524669 w 6029325"/>
              <a:gd name="connsiteY2518" fmla="*/ 2844007 h 6858001"/>
              <a:gd name="connsiteX2519" fmla="*/ 519113 w 6029325"/>
              <a:gd name="connsiteY2519" fmla="*/ 2841626 h 6858001"/>
              <a:gd name="connsiteX2520" fmla="*/ 507206 w 6029325"/>
              <a:gd name="connsiteY2520" fmla="*/ 2838451 h 6858001"/>
              <a:gd name="connsiteX2521" fmla="*/ 482600 w 6029325"/>
              <a:gd name="connsiteY2521" fmla="*/ 2833688 h 6858001"/>
              <a:gd name="connsiteX2522" fmla="*/ 446881 w 6029325"/>
              <a:gd name="connsiteY2522" fmla="*/ 2828132 h 6858001"/>
              <a:gd name="connsiteX2523" fmla="*/ 400050 w 6029325"/>
              <a:gd name="connsiteY2523" fmla="*/ 2820988 h 6858001"/>
              <a:gd name="connsiteX2524" fmla="*/ 343694 w 6029325"/>
              <a:gd name="connsiteY2524" fmla="*/ 2815432 h 6858001"/>
              <a:gd name="connsiteX2525" fmla="*/ 313531 w 6029325"/>
              <a:gd name="connsiteY2525" fmla="*/ 2813051 h 6858001"/>
              <a:gd name="connsiteX2526" fmla="*/ 282575 w 6029325"/>
              <a:gd name="connsiteY2526" fmla="*/ 2811463 h 6858001"/>
              <a:gd name="connsiteX2527" fmla="*/ 249237 w 6029325"/>
              <a:gd name="connsiteY2527" fmla="*/ 2810669 h 6858001"/>
              <a:gd name="connsiteX2528" fmla="*/ 215106 w 6029325"/>
              <a:gd name="connsiteY2528" fmla="*/ 2810669 h 6858001"/>
              <a:gd name="connsiteX2529" fmla="*/ 180181 w 6029325"/>
              <a:gd name="connsiteY2529" fmla="*/ 2811463 h 6858001"/>
              <a:gd name="connsiteX2530" fmla="*/ 144463 w 6029325"/>
              <a:gd name="connsiteY2530" fmla="*/ 2813051 h 6858001"/>
              <a:gd name="connsiteX2531" fmla="*/ 135731 w 6029325"/>
              <a:gd name="connsiteY2531" fmla="*/ 2799557 h 6858001"/>
              <a:gd name="connsiteX2532" fmla="*/ 127000 w 6029325"/>
              <a:gd name="connsiteY2532" fmla="*/ 2785270 h 6858001"/>
              <a:gd name="connsiteX2533" fmla="*/ 119856 w 6029325"/>
              <a:gd name="connsiteY2533" fmla="*/ 2769394 h 6858001"/>
              <a:gd name="connsiteX2534" fmla="*/ 112713 w 6029325"/>
              <a:gd name="connsiteY2534" fmla="*/ 2753519 h 6858001"/>
              <a:gd name="connsiteX2535" fmla="*/ 106363 w 6029325"/>
              <a:gd name="connsiteY2535" fmla="*/ 2736851 h 6858001"/>
              <a:gd name="connsiteX2536" fmla="*/ 100806 w 6029325"/>
              <a:gd name="connsiteY2536" fmla="*/ 2720182 h 6858001"/>
              <a:gd name="connsiteX2537" fmla="*/ 94456 w 6029325"/>
              <a:gd name="connsiteY2537" fmla="*/ 2702720 h 6858001"/>
              <a:gd name="connsiteX2538" fmla="*/ 90487 w 6029325"/>
              <a:gd name="connsiteY2538" fmla="*/ 2685257 h 6858001"/>
              <a:gd name="connsiteX2539" fmla="*/ 87313 w 6029325"/>
              <a:gd name="connsiteY2539" fmla="*/ 2667001 h 6858001"/>
              <a:gd name="connsiteX2540" fmla="*/ 84137 w 6029325"/>
              <a:gd name="connsiteY2540" fmla="*/ 2647951 h 6858001"/>
              <a:gd name="connsiteX2541" fmla="*/ 80963 w 6029325"/>
              <a:gd name="connsiteY2541" fmla="*/ 2629695 h 6858001"/>
              <a:gd name="connsiteX2542" fmla="*/ 79375 w 6029325"/>
              <a:gd name="connsiteY2542" fmla="*/ 2609851 h 6858001"/>
              <a:gd name="connsiteX2543" fmla="*/ 77787 w 6029325"/>
              <a:gd name="connsiteY2543" fmla="*/ 2590801 h 6858001"/>
              <a:gd name="connsiteX2544" fmla="*/ 76994 w 6029325"/>
              <a:gd name="connsiteY2544" fmla="*/ 2570957 h 6858001"/>
              <a:gd name="connsiteX2545" fmla="*/ 76994 w 6029325"/>
              <a:gd name="connsiteY2545" fmla="*/ 2552701 h 6858001"/>
              <a:gd name="connsiteX2546" fmla="*/ 77787 w 6029325"/>
              <a:gd name="connsiteY2546" fmla="*/ 2532857 h 6858001"/>
              <a:gd name="connsiteX2547" fmla="*/ 79375 w 6029325"/>
              <a:gd name="connsiteY2547" fmla="*/ 2513013 h 6858001"/>
              <a:gd name="connsiteX2548" fmla="*/ 80963 w 6029325"/>
              <a:gd name="connsiteY2548" fmla="*/ 2493963 h 6858001"/>
              <a:gd name="connsiteX2549" fmla="*/ 84137 w 6029325"/>
              <a:gd name="connsiteY2549" fmla="*/ 2474913 h 6858001"/>
              <a:gd name="connsiteX2550" fmla="*/ 88106 w 6029325"/>
              <a:gd name="connsiteY2550" fmla="*/ 2455863 h 6858001"/>
              <a:gd name="connsiteX2551" fmla="*/ 92075 w 6029325"/>
              <a:gd name="connsiteY2551" fmla="*/ 2436813 h 6858001"/>
              <a:gd name="connsiteX2552" fmla="*/ 96837 w 6029325"/>
              <a:gd name="connsiteY2552" fmla="*/ 2418557 h 6858001"/>
              <a:gd name="connsiteX2553" fmla="*/ 102394 w 6029325"/>
              <a:gd name="connsiteY2553" fmla="*/ 2401094 h 6858001"/>
              <a:gd name="connsiteX2554" fmla="*/ 108744 w 6029325"/>
              <a:gd name="connsiteY2554" fmla="*/ 2383632 h 6858001"/>
              <a:gd name="connsiteX2555" fmla="*/ 115094 w 6029325"/>
              <a:gd name="connsiteY2555" fmla="*/ 2366963 h 6858001"/>
              <a:gd name="connsiteX2556" fmla="*/ 123031 w 6029325"/>
              <a:gd name="connsiteY2556" fmla="*/ 2350294 h 6858001"/>
              <a:gd name="connsiteX2557" fmla="*/ 131763 w 6029325"/>
              <a:gd name="connsiteY2557" fmla="*/ 2334420 h 6858001"/>
              <a:gd name="connsiteX2558" fmla="*/ 140494 w 6029325"/>
              <a:gd name="connsiteY2558" fmla="*/ 2318544 h 6858001"/>
              <a:gd name="connsiteX2559" fmla="*/ 150813 w 6029325"/>
              <a:gd name="connsiteY2559" fmla="*/ 2304257 h 6858001"/>
              <a:gd name="connsiteX2560" fmla="*/ 161131 w 6029325"/>
              <a:gd name="connsiteY2560" fmla="*/ 2290763 h 6858001"/>
              <a:gd name="connsiteX2561" fmla="*/ 173037 w 6029325"/>
              <a:gd name="connsiteY2561" fmla="*/ 2278063 h 6858001"/>
              <a:gd name="connsiteX2562" fmla="*/ 184944 w 6029325"/>
              <a:gd name="connsiteY2562" fmla="*/ 2266157 h 6858001"/>
              <a:gd name="connsiteX2563" fmla="*/ 236537 w 6029325"/>
              <a:gd name="connsiteY2563" fmla="*/ 2270919 h 6858001"/>
              <a:gd name="connsiteX2564" fmla="*/ 286544 w 6029325"/>
              <a:gd name="connsiteY2564" fmla="*/ 2278857 h 6858001"/>
              <a:gd name="connsiteX2565" fmla="*/ 330994 w 6029325"/>
              <a:gd name="connsiteY2565" fmla="*/ 2286794 h 6858001"/>
              <a:gd name="connsiteX2566" fmla="*/ 370681 w 6029325"/>
              <a:gd name="connsiteY2566" fmla="*/ 2294732 h 6858001"/>
              <a:gd name="connsiteX2567" fmla="*/ 403225 w 6029325"/>
              <a:gd name="connsiteY2567" fmla="*/ 2302669 h 6858001"/>
              <a:gd name="connsiteX2568" fmla="*/ 428625 w 6029325"/>
              <a:gd name="connsiteY2568" fmla="*/ 2309019 h 6858001"/>
              <a:gd name="connsiteX2569" fmla="*/ 450850 w 6029325"/>
              <a:gd name="connsiteY2569" fmla="*/ 2315369 h 6858001"/>
              <a:gd name="connsiteX2570" fmla="*/ 459581 w 6029325"/>
              <a:gd name="connsiteY2570" fmla="*/ 2316957 h 6858001"/>
              <a:gd name="connsiteX2571" fmla="*/ 469106 w 6029325"/>
              <a:gd name="connsiteY2571" fmla="*/ 2317751 h 6858001"/>
              <a:gd name="connsiteX2572" fmla="*/ 478631 w 6029325"/>
              <a:gd name="connsiteY2572" fmla="*/ 2316957 h 6858001"/>
              <a:gd name="connsiteX2573" fmla="*/ 487363 w 6029325"/>
              <a:gd name="connsiteY2573" fmla="*/ 2313782 h 6858001"/>
              <a:gd name="connsiteX2574" fmla="*/ 496094 w 6029325"/>
              <a:gd name="connsiteY2574" fmla="*/ 2311401 h 6858001"/>
              <a:gd name="connsiteX2575" fmla="*/ 504825 w 6029325"/>
              <a:gd name="connsiteY2575" fmla="*/ 2305051 h 6858001"/>
              <a:gd name="connsiteX2576" fmla="*/ 511969 w 6029325"/>
              <a:gd name="connsiteY2576" fmla="*/ 2299495 h 6858001"/>
              <a:gd name="connsiteX2577" fmla="*/ 519113 w 6029325"/>
              <a:gd name="connsiteY2577" fmla="*/ 2291557 h 6858001"/>
              <a:gd name="connsiteX2578" fmla="*/ 523875 w 6029325"/>
              <a:gd name="connsiteY2578" fmla="*/ 2283619 h 6858001"/>
              <a:gd name="connsiteX2579" fmla="*/ 527844 w 6029325"/>
              <a:gd name="connsiteY2579" fmla="*/ 2274094 h 6858001"/>
              <a:gd name="connsiteX2580" fmla="*/ 528637 w 6029325"/>
              <a:gd name="connsiteY2580" fmla="*/ 2267744 h 6858001"/>
              <a:gd name="connsiteX2581" fmla="*/ 529431 w 6029325"/>
              <a:gd name="connsiteY2581" fmla="*/ 2261395 h 6858001"/>
              <a:gd name="connsiteX2582" fmla="*/ 529431 w 6029325"/>
              <a:gd name="connsiteY2582" fmla="*/ 2255045 h 6858001"/>
              <a:gd name="connsiteX2583" fmla="*/ 529431 w 6029325"/>
              <a:gd name="connsiteY2583" fmla="*/ 2249488 h 6858001"/>
              <a:gd name="connsiteX2584" fmla="*/ 527844 w 6029325"/>
              <a:gd name="connsiteY2584" fmla="*/ 2237582 h 6858001"/>
              <a:gd name="connsiteX2585" fmla="*/ 523081 w 6029325"/>
              <a:gd name="connsiteY2585" fmla="*/ 2227263 h 6858001"/>
              <a:gd name="connsiteX2586" fmla="*/ 515937 w 6029325"/>
              <a:gd name="connsiteY2586" fmla="*/ 2216945 h 6858001"/>
              <a:gd name="connsiteX2587" fmla="*/ 508000 w 6029325"/>
              <a:gd name="connsiteY2587" fmla="*/ 2208213 h 6858001"/>
              <a:gd name="connsiteX2588" fmla="*/ 503237 w 6029325"/>
              <a:gd name="connsiteY2588" fmla="*/ 2205832 h 6858001"/>
              <a:gd name="connsiteX2589" fmla="*/ 498475 w 6029325"/>
              <a:gd name="connsiteY2589" fmla="*/ 2202657 h 6858001"/>
              <a:gd name="connsiteX2590" fmla="*/ 492125 w 6029325"/>
              <a:gd name="connsiteY2590" fmla="*/ 2199482 h 6858001"/>
              <a:gd name="connsiteX2591" fmla="*/ 486569 w 6029325"/>
              <a:gd name="connsiteY2591" fmla="*/ 2197894 h 6858001"/>
              <a:gd name="connsiteX2592" fmla="*/ 460375 w 6029325"/>
              <a:gd name="connsiteY2592" fmla="*/ 2189957 h 6858001"/>
              <a:gd name="connsiteX2593" fmla="*/ 432594 w 6029325"/>
              <a:gd name="connsiteY2593" fmla="*/ 2182813 h 6858001"/>
              <a:gd name="connsiteX2594" fmla="*/ 398463 w 6029325"/>
              <a:gd name="connsiteY2594" fmla="*/ 2174876 h 6858001"/>
              <a:gd name="connsiteX2595" fmla="*/ 356394 w 6029325"/>
              <a:gd name="connsiteY2595" fmla="*/ 2166144 h 6858001"/>
              <a:gd name="connsiteX2596" fmla="*/ 309563 w 6029325"/>
              <a:gd name="connsiteY2596" fmla="*/ 2157413 h 6858001"/>
              <a:gd name="connsiteX2597" fmla="*/ 257969 w 6029325"/>
              <a:gd name="connsiteY2597" fmla="*/ 2149476 h 6858001"/>
              <a:gd name="connsiteX2598" fmla="*/ 203200 w 6029325"/>
              <a:gd name="connsiteY2598" fmla="*/ 2143920 h 6858001"/>
              <a:gd name="connsiteX2599" fmla="*/ 193675 w 6029325"/>
              <a:gd name="connsiteY2599" fmla="*/ 2128044 h 6858001"/>
              <a:gd name="connsiteX2600" fmla="*/ 184944 w 6029325"/>
              <a:gd name="connsiteY2600" fmla="*/ 2112963 h 6858001"/>
              <a:gd name="connsiteX2601" fmla="*/ 177006 w 6029325"/>
              <a:gd name="connsiteY2601" fmla="*/ 2096294 h 6858001"/>
              <a:gd name="connsiteX2602" fmla="*/ 169863 w 6029325"/>
              <a:gd name="connsiteY2602" fmla="*/ 2078832 h 6858001"/>
              <a:gd name="connsiteX2603" fmla="*/ 163513 w 6029325"/>
              <a:gd name="connsiteY2603" fmla="*/ 2060576 h 6858001"/>
              <a:gd name="connsiteX2604" fmla="*/ 157163 w 6029325"/>
              <a:gd name="connsiteY2604" fmla="*/ 2042319 h 6858001"/>
              <a:gd name="connsiteX2605" fmla="*/ 152400 w 6029325"/>
              <a:gd name="connsiteY2605" fmla="*/ 2024063 h 6858001"/>
              <a:gd name="connsiteX2606" fmla="*/ 147637 w 6029325"/>
              <a:gd name="connsiteY2606" fmla="*/ 2004219 h 6858001"/>
              <a:gd name="connsiteX2607" fmla="*/ 144463 w 6029325"/>
              <a:gd name="connsiteY2607" fmla="*/ 1984376 h 6858001"/>
              <a:gd name="connsiteX2608" fmla="*/ 140494 w 6029325"/>
              <a:gd name="connsiteY2608" fmla="*/ 1965326 h 6858001"/>
              <a:gd name="connsiteX2609" fmla="*/ 138906 w 6029325"/>
              <a:gd name="connsiteY2609" fmla="*/ 1945482 h 6858001"/>
              <a:gd name="connsiteX2610" fmla="*/ 136525 w 6029325"/>
              <a:gd name="connsiteY2610" fmla="*/ 1924845 h 6858001"/>
              <a:gd name="connsiteX2611" fmla="*/ 135731 w 6029325"/>
              <a:gd name="connsiteY2611" fmla="*/ 1904207 h 6858001"/>
              <a:gd name="connsiteX2612" fmla="*/ 135731 w 6029325"/>
              <a:gd name="connsiteY2612" fmla="*/ 1885157 h 6858001"/>
              <a:gd name="connsiteX2613" fmla="*/ 135731 w 6029325"/>
              <a:gd name="connsiteY2613" fmla="*/ 1864519 h 6858001"/>
              <a:gd name="connsiteX2614" fmla="*/ 136525 w 6029325"/>
              <a:gd name="connsiteY2614" fmla="*/ 1843882 h 6858001"/>
              <a:gd name="connsiteX2615" fmla="*/ 138906 w 6029325"/>
              <a:gd name="connsiteY2615" fmla="*/ 1823244 h 6858001"/>
              <a:gd name="connsiteX2616" fmla="*/ 140494 w 6029325"/>
              <a:gd name="connsiteY2616" fmla="*/ 1804194 h 6858001"/>
              <a:gd name="connsiteX2617" fmla="*/ 143669 w 6029325"/>
              <a:gd name="connsiteY2617" fmla="*/ 1784351 h 6858001"/>
              <a:gd name="connsiteX2618" fmla="*/ 147637 w 6029325"/>
              <a:gd name="connsiteY2618" fmla="*/ 1764507 h 6858001"/>
              <a:gd name="connsiteX2619" fmla="*/ 151606 w 6029325"/>
              <a:gd name="connsiteY2619" fmla="*/ 1745457 h 6858001"/>
              <a:gd name="connsiteX2620" fmla="*/ 156369 w 6029325"/>
              <a:gd name="connsiteY2620" fmla="*/ 1725613 h 6858001"/>
              <a:gd name="connsiteX2621" fmla="*/ 161925 w 6029325"/>
              <a:gd name="connsiteY2621" fmla="*/ 1707357 h 6858001"/>
              <a:gd name="connsiteX2622" fmla="*/ 168275 w 6029325"/>
              <a:gd name="connsiteY2622" fmla="*/ 1689894 h 6858001"/>
              <a:gd name="connsiteX2623" fmla="*/ 174625 w 6029325"/>
              <a:gd name="connsiteY2623" fmla="*/ 1671638 h 6858001"/>
              <a:gd name="connsiteX2624" fmla="*/ 182563 w 6029325"/>
              <a:gd name="connsiteY2624" fmla="*/ 1654176 h 6858001"/>
              <a:gd name="connsiteX2625" fmla="*/ 190500 w 6029325"/>
              <a:gd name="connsiteY2625" fmla="*/ 1637507 h 6858001"/>
              <a:gd name="connsiteX2626" fmla="*/ 199231 w 6029325"/>
              <a:gd name="connsiteY2626" fmla="*/ 1622426 h 6858001"/>
              <a:gd name="connsiteX2627" fmla="*/ 208756 w 6029325"/>
              <a:gd name="connsiteY2627" fmla="*/ 1606551 h 6858001"/>
              <a:gd name="connsiteX2628" fmla="*/ 219075 w 6029325"/>
              <a:gd name="connsiteY2628" fmla="*/ 1593057 h 6858001"/>
              <a:gd name="connsiteX2629" fmla="*/ 229394 w 6029325"/>
              <a:gd name="connsiteY2629" fmla="*/ 1578769 h 6858001"/>
              <a:gd name="connsiteX2630" fmla="*/ 240506 w 6029325"/>
              <a:gd name="connsiteY2630" fmla="*/ 1566069 h 6858001"/>
              <a:gd name="connsiteX2631" fmla="*/ 267494 w 6029325"/>
              <a:gd name="connsiteY2631" fmla="*/ 1573213 h 6858001"/>
              <a:gd name="connsiteX2632" fmla="*/ 295275 w 6029325"/>
              <a:gd name="connsiteY2632" fmla="*/ 1580357 h 6858001"/>
              <a:gd name="connsiteX2633" fmla="*/ 322263 w 6029325"/>
              <a:gd name="connsiteY2633" fmla="*/ 1585119 h 6858001"/>
              <a:gd name="connsiteX2634" fmla="*/ 349250 w 6029325"/>
              <a:gd name="connsiteY2634" fmla="*/ 1589088 h 6858001"/>
              <a:gd name="connsiteX2635" fmla="*/ 374650 w 6029325"/>
              <a:gd name="connsiteY2635" fmla="*/ 1590676 h 6858001"/>
              <a:gd name="connsiteX2636" fmla="*/ 400050 w 6029325"/>
              <a:gd name="connsiteY2636" fmla="*/ 1593057 h 6858001"/>
              <a:gd name="connsiteX2637" fmla="*/ 423863 w 6029325"/>
              <a:gd name="connsiteY2637" fmla="*/ 1593851 h 6858001"/>
              <a:gd name="connsiteX2638" fmla="*/ 446881 w 6029325"/>
              <a:gd name="connsiteY2638" fmla="*/ 1594644 h 6858001"/>
              <a:gd name="connsiteX2639" fmla="*/ 472281 w 6029325"/>
              <a:gd name="connsiteY2639" fmla="*/ 1593851 h 6858001"/>
              <a:gd name="connsiteX2640" fmla="*/ 494506 w 6029325"/>
              <a:gd name="connsiteY2640" fmla="*/ 1593057 h 6858001"/>
              <a:gd name="connsiteX2641" fmla="*/ 533400 w 6029325"/>
              <a:gd name="connsiteY2641" fmla="*/ 1589882 h 6858001"/>
              <a:gd name="connsiteX2642" fmla="*/ 559594 w 6029325"/>
              <a:gd name="connsiteY2642" fmla="*/ 1586707 h 6858001"/>
              <a:gd name="connsiteX2643" fmla="*/ 571500 w 6029325"/>
              <a:gd name="connsiteY2643" fmla="*/ 1585119 h 6858001"/>
              <a:gd name="connsiteX2644" fmla="*/ 577850 w 6029325"/>
              <a:gd name="connsiteY2644" fmla="*/ 1584326 h 6858001"/>
              <a:gd name="connsiteX2645" fmla="*/ 583406 w 6029325"/>
              <a:gd name="connsiteY2645" fmla="*/ 1581944 h 6858001"/>
              <a:gd name="connsiteX2646" fmla="*/ 588963 w 6029325"/>
              <a:gd name="connsiteY2646" fmla="*/ 1578769 h 6858001"/>
              <a:gd name="connsiteX2647" fmla="*/ 594519 w 6029325"/>
              <a:gd name="connsiteY2647" fmla="*/ 1576388 h 6858001"/>
              <a:gd name="connsiteX2648" fmla="*/ 603250 w 6029325"/>
              <a:gd name="connsiteY2648" fmla="*/ 1568451 h 6858001"/>
              <a:gd name="connsiteX2649" fmla="*/ 610394 w 6029325"/>
              <a:gd name="connsiteY2649" fmla="*/ 1559719 h 6858001"/>
              <a:gd name="connsiteX2650" fmla="*/ 616744 w 6029325"/>
              <a:gd name="connsiteY2650" fmla="*/ 1550194 h 6858001"/>
              <a:gd name="connsiteX2651" fmla="*/ 620713 w 6029325"/>
              <a:gd name="connsiteY2651" fmla="*/ 1538288 h 6858001"/>
              <a:gd name="connsiteX2652" fmla="*/ 621506 w 6029325"/>
              <a:gd name="connsiteY2652" fmla="*/ 1531938 h 6858001"/>
              <a:gd name="connsiteX2653" fmla="*/ 622300 w 6029325"/>
              <a:gd name="connsiteY2653" fmla="*/ 1526382 h 6858001"/>
              <a:gd name="connsiteX2654" fmla="*/ 621506 w 6029325"/>
              <a:gd name="connsiteY2654" fmla="*/ 1520826 h 6858001"/>
              <a:gd name="connsiteX2655" fmla="*/ 621506 w 6029325"/>
              <a:gd name="connsiteY2655" fmla="*/ 1513682 h 6858001"/>
              <a:gd name="connsiteX2656" fmla="*/ 619919 w 6029325"/>
              <a:gd name="connsiteY2656" fmla="*/ 1508126 h 6858001"/>
              <a:gd name="connsiteX2657" fmla="*/ 617537 w 6029325"/>
              <a:gd name="connsiteY2657" fmla="*/ 1501776 h 6858001"/>
              <a:gd name="connsiteX2658" fmla="*/ 615950 w 6029325"/>
              <a:gd name="connsiteY2658" fmla="*/ 1496219 h 6858001"/>
              <a:gd name="connsiteX2659" fmla="*/ 612775 w 6029325"/>
              <a:gd name="connsiteY2659" fmla="*/ 1491457 h 6858001"/>
              <a:gd name="connsiteX2660" fmla="*/ 604837 w 6029325"/>
              <a:gd name="connsiteY2660" fmla="*/ 1482726 h 6858001"/>
              <a:gd name="connsiteX2661" fmla="*/ 596106 w 6029325"/>
              <a:gd name="connsiteY2661" fmla="*/ 1474788 h 6858001"/>
              <a:gd name="connsiteX2662" fmla="*/ 584994 w 6029325"/>
              <a:gd name="connsiteY2662" fmla="*/ 1468438 h 6858001"/>
              <a:gd name="connsiteX2663" fmla="*/ 574675 w 6029325"/>
              <a:gd name="connsiteY2663" fmla="*/ 1464469 h 6858001"/>
              <a:gd name="connsiteX2664" fmla="*/ 569119 w 6029325"/>
              <a:gd name="connsiteY2664" fmla="*/ 1463676 h 6858001"/>
              <a:gd name="connsiteX2665" fmla="*/ 562769 w 6029325"/>
              <a:gd name="connsiteY2665" fmla="*/ 1462882 h 6858001"/>
              <a:gd name="connsiteX2666" fmla="*/ 556419 w 6029325"/>
              <a:gd name="connsiteY2666" fmla="*/ 1462882 h 6858001"/>
              <a:gd name="connsiteX2667" fmla="*/ 550069 w 6029325"/>
              <a:gd name="connsiteY2667" fmla="*/ 1463676 h 6858001"/>
              <a:gd name="connsiteX2668" fmla="*/ 542131 w 6029325"/>
              <a:gd name="connsiteY2668" fmla="*/ 1464469 h 6858001"/>
              <a:gd name="connsiteX2669" fmla="*/ 520700 w 6029325"/>
              <a:gd name="connsiteY2669" fmla="*/ 1467644 h 6858001"/>
              <a:gd name="connsiteX2670" fmla="*/ 487363 w 6029325"/>
              <a:gd name="connsiteY2670" fmla="*/ 1470819 h 6858001"/>
              <a:gd name="connsiteX2671" fmla="*/ 468313 w 6029325"/>
              <a:gd name="connsiteY2671" fmla="*/ 1470819 h 6858001"/>
              <a:gd name="connsiteX2672" fmla="*/ 446881 w 6029325"/>
              <a:gd name="connsiteY2672" fmla="*/ 1471613 h 6858001"/>
              <a:gd name="connsiteX2673" fmla="*/ 423863 w 6029325"/>
              <a:gd name="connsiteY2673" fmla="*/ 1470819 h 6858001"/>
              <a:gd name="connsiteX2674" fmla="*/ 400050 w 6029325"/>
              <a:gd name="connsiteY2674" fmla="*/ 1470026 h 6858001"/>
              <a:gd name="connsiteX2675" fmla="*/ 374650 w 6029325"/>
              <a:gd name="connsiteY2675" fmla="*/ 1467644 h 6858001"/>
              <a:gd name="connsiteX2676" fmla="*/ 347663 w 6029325"/>
              <a:gd name="connsiteY2676" fmla="*/ 1464469 h 6858001"/>
              <a:gd name="connsiteX2677" fmla="*/ 321469 w 6029325"/>
              <a:gd name="connsiteY2677" fmla="*/ 1459707 h 6858001"/>
              <a:gd name="connsiteX2678" fmla="*/ 295275 w 6029325"/>
              <a:gd name="connsiteY2678" fmla="*/ 1454151 h 6858001"/>
              <a:gd name="connsiteX2679" fmla="*/ 269081 w 6029325"/>
              <a:gd name="connsiteY2679" fmla="*/ 1446213 h 6858001"/>
              <a:gd name="connsiteX2680" fmla="*/ 242094 w 6029325"/>
              <a:gd name="connsiteY2680" fmla="*/ 1436688 h 6858001"/>
              <a:gd name="connsiteX2681" fmla="*/ 235744 w 6029325"/>
              <a:gd name="connsiteY2681" fmla="*/ 1420019 h 6858001"/>
              <a:gd name="connsiteX2682" fmla="*/ 228600 w 6029325"/>
              <a:gd name="connsiteY2682" fmla="*/ 1400969 h 6858001"/>
              <a:gd name="connsiteX2683" fmla="*/ 223837 w 6029325"/>
              <a:gd name="connsiteY2683" fmla="*/ 1381919 h 6858001"/>
              <a:gd name="connsiteX2684" fmla="*/ 219075 w 6029325"/>
              <a:gd name="connsiteY2684" fmla="*/ 1362075 h 6858001"/>
              <a:gd name="connsiteX2685" fmla="*/ 215106 w 6029325"/>
              <a:gd name="connsiteY2685" fmla="*/ 1341438 h 6858001"/>
              <a:gd name="connsiteX2686" fmla="*/ 211931 w 6029325"/>
              <a:gd name="connsiteY2686" fmla="*/ 1320007 h 6858001"/>
              <a:gd name="connsiteX2687" fmla="*/ 210344 w 6029325"/>
              <a:gd name="connsiteY2687" fmla="*/ 1298576 h 6858001"/>
              <a:gd name="connsiteX2688" fmla="*/ 207963 w 6029325"/>
              <a:gd name="connsiteY2688" fmla="*/ 1277144 h 6858001"/>
              <a:gd name="connsiteX2689" fmla="*/ 207169 w 6029325"/>
              <a:gd name="connsiteY2689" fmla="*/ 1254919 h 6858001"/>
              <a:gd name="connsiteX2690" fmla="*/ 207169 w 6029325"/>
              <a:gd name="connsiteY2690" fmla="*/ 1231107 h 6858001"/>
              <a:gd name="connsiteX2691" fmla="*/ 207963 w 6029325"/>
              <a:gd name="connsiteY2691" fmla="*/ 1208882 h 6858001"/>
              <a:gd name="connsiteX2692" fmla="*/ 210344 w 6029325"/>
              <a:gd name="connsiteY2692" fmla="*/ 1185069 h 6858001"/>
              <a:gd name="connsiteX2693" fmla="*/ 211931 w 6029325"/>
              <a:gd name="connsiteY2693" fmla="*/ 1162844 h 6858001"/>
              <a:gd name="connsiteX2694" fmla="*/ 215900 w 6029325"/>
              <a:gd name="connsiteY2694" fmla="*/ 1139032 h 6858001"/>
              <a:gd name="connsiteX2695" fmla="*/ 219869 w 6029325"/>
              <a:gd name="connsiteY2695" fmla="*/ 1116013 h 6858001"/>
              <a:gd name="connsiteX2696" fmla="*/ 224631 w 6029325"/>
              <a:gd name="connsiteY2696" fmla="*/ 1092201 h 6858001"/>
              <a:gd name="connsiteX2697" fmla="*/ 230981 w 6029325"/>
              <a:gd name="connsiteY2697" fmla="*/ 1069976 h 6858001"/>
              <a:gd name="connsiteX2698" fmla="*/ 236537 w 6029325"/>
              <a:gd name="connsiteY2698" fmla="*/ 1047751 h 6858001"/>
              <a:gd name="connsiteX2699" fmla="*/ 244475 w 6029325"/>
              <a:gd name="connsiteY2699" fmla="*/ 1024732 h 6858001"/>
              <a:gd name="connsiteX2700" fmla="*/ 253206 w 6029325"/>
              <a:gd name="connsiteY2700" fmla="*/ 1003301 h 6858001"/>
              <a:gd name="connsiteX2701" fmla="*/ 261937 w 6029325"/>
              <a:gd name="connsiteY2701" fmla="*/ 981869 h 6858001"/>
              <a:gd name="connsiteX2702" fmla="*/ 271463 w 6029325"/>
              <a:gd name="connsiteY2702" fmla="*/ 961232 h 6858001"/>
              <a:gd name="connsiteX2703" fmla="*/ 282575 w 6029325"/>
              <a:gd name="connsiteY2703" fmla="*/ 941388 h 6858001"/>
              <a:gd name="connsiteX2704" fmla="*/ 294481 w 6029325"/>
              <a:gd name="connsiteY2704" fmla="*/ 922338 h 6858001"/>
              <a:gd name="connsiteX2705" fmla="*/ 307975 w 6029325"/>
              <a:gd name="connsiteY2705" fmla="*/ 904082 h 6858001"/>
              <a:gd name="connsiteX2706" fmla="*/ 320675 w 6029325"/>
              <a:gd name="connsiteY2706" fmla="*/ 885032 h 6858001"/>
              <a:gd name="connsiteX2707" fmla="*/ 334963 w 6029325"/>
              <a:gd name="connsiteY2707" fmla="*/ 868363 h 6858001"/>
              <a:gd name="connsiteX2708" fmla="*/ 350837 w 6029325"/>
              <a:gd name="connsiteY2708" fmla="*/ 853282 h 6858001"/>
              <a:gd name="connsiteX2709" fmla="*/ 367506 w 6029325"/>
              <a:gd name="connsiteY2709" fmla="*/ 838200 h 6858001"/>
              <a:gd name="connsiteX2710" fmla="*/ 384175 w 6029325"/>
              <a:gd name="connsiteY2710" fmla="*/ 824707 h 6858001"/>
              <a:gd name="connsiteX2711" fmla="*/ 402431 w 6029325"/>
              <a:gd name="connsiteY2711" fmla="*/ 812801 h 6858001"/>
              <a:gd name="connsiteX2712" fmla="*/ 1300956 w 6029325"/>
              <a:gd name="connsiteY2712" fmla="*/ 0 h 6858001"/>
              <a:gd name="connsiteX2713" fmla="*/ 1331913 w 6029325"/>
              <a:gd name="connsiteY2713" fmla="*/ 794 h 6858001"/>
              <a:gd name="connsiteX2714" fmla="*/ 1362075 w 6029325"/>
              <a:gd name="connsiteY2714" fmla="*/ 3176 h 6858001"/>
              <a:gd name="connsiteX2715" fmla="*/ 1393825 w 6029325"/>
              <a:gd name="connsiteY2715" fmla="*/ 7147 h 6858001"/>
              <a:gd name="connsiteX2716" fmla="*/ 1424781 w 6029325"/>
              <a:gd name="connsiteY2716" fmla="*/ 11911 h 6858001"/>
              <a:gd name="connsiteX2717" fmla="*/ 1455737 w 6029325"/>
              <a:gd name="connsiteY2717" fmla="*/ 18263 h 6858001"/>
              <a:gd name="connsiteX2718" fmla="*/ 1486694 w 6029325"/>
              <a:gd name="connsiteY2718" fmla="*/ 26204 h 6858001"/>
              <a:gd name="connsiteX2719" fmla="*/ 1516856 w 6029325"/>
              <a:gd name="connsiteY2719" fmla="*/ 37321 h 6858001"/>
              <a:gd name="connsiteX2720" fmla="*/ 1546225 w 6029325"/>
              <a:gd name="connsiteY2720" fmla="*/ 49232 h 6858001"/>
              <a:gd name="connsiteX2721" fmla="*/ 1575594 w 6029325"/>
              <a:gd name="connsiteY2721" fmla="*/ 62730 h 6858001"/>
              <a:gd name="connsiteX2722" fmla="*/ 1603375 w 6029325"/>
              <a:gd name="connsiteY2722" fmla="*/ 77817 h 6858001"/>
              <a:gd name="connsiteX2723" fmla="*/ 1631950 w 6029325"/>
              <a:gd name="connsiteY2723" fmla="*/ 94493 h 6858001"/>
              <a:gd name="connsiteX2724" fmla="*/ 1658937 w 6029325"/>
              <a:gd name="connsiteY2724" fmla="*/ 114344 h 6858001"/>
              <a:gd name="connsiteX2725" fmla="*/ 1684337 w 6029325"/>
              <a:gd name="connsiteY2725" fmla="*/ 135783 h 6858001"/>
              <a:gd name="connsiteX2726" fmla="*/ 1555750 w 6029325"/>
              <a:gd name="connsiteY2726" fmla="*/ 304917 h 6858001"/>
              <a:gd name="connsiteX2727" fmla="*/ 1552575 w 6029325"/>
              <a:gd name="connsiteY2727" fmla="*/ 309681 h 6858001"/>
              <a:gd name="connsiteX2728" fmla="*/ 1550194 w 6029325"/>
              <a:gd name="connsiteY2728" fmla="*/ 316033 h 6858001"/>
              <a:gd name="connsiteX2729" fmla="*/ 1547019 w 6029325"/>
              <a:gd name="connsiteY2729" fmla="*/ 321592 h 6858001"/>
              <a:gd name="connsiteX2730" fmla="*/ 1544637 w 6029325"/>
              <a:gd name="connsiteY2730" fmla="*/ 326356 h 6858001"/>
              <a:gd name="connsiteX2731" fmla="*/ 1543844 w 6029325"/>
              <a:gd name="connsiteY2731" fmla="*/ 338267 h 6858001"/>
              <a:gd name="connsiteX2732" fmla="*/ 1543844 w 6029325"/>
              <a:gd name="connsiteY2732" fmla="*/ 350972 h 6858001"/>
              <a:gd name="connsiteX2733" fmla="*/ 1547019 w 6029325"/>
              <a:gd name="connsiteY2733" fmla="*/ 362088 h 6858001"/>
              <a:gd name="connsiteX2734" fmla="*/ 1551781 w 6029325"/>
              <a:gd name="connsiteY2734" fmla="*/ 372411 h 6858001"/>
              <a:gd name="connsiteX2735" fmla="*/ 1554956 w 6029325"/>
              <a:gd name="connsiteY2735" fmla="*/ 377969 h 6858001"/>
              <a:gd name="connsiteX2736" fmla="*/ 1558925 w 6029325"/>
              <a:gd name="connsiteY2736" fmla="*/ 381940 h 6858001"/>
              <a:gd name="connsiteX2737" fmla="*/ 1562894 w 6029325"/>
              <a:gd name="connsiteY2737" fmla="*/ 387498 h 6858001"/>
              <a:gd name="connsiteX2738" fmla="*/ 1567656 w 6029325"/>
              <a:gd name="connsiteY2738" fmla="*/ 390674 h 6858001"/>
              <a:gd name="connsiteX2739" fmla="*/ 1576387 w 6029325"/>
              <a:gd name="connsiteY2739" fmla="*/ 397027 h 6858001"/>
              <a:gd name="connsiteX2740" fmla="*/ 1585119 w 6029325"/>
              <a:gd name="connsiteY2740" fmla="*/ 400997 h 6858001"/>
              <a:gd name="connsiteX2741" fmla="*/ 1594644 w 6029325"/>
              <a:gd name="connsiteY2741" fmla="*/ 402585 h 6858001"/>
              <a:gd name="connsiteX2742" fmla="*/ 1604169 w 6029325"/>
              <a:gd name="connsiteY2742" fmla="*/ 403379 h 6858001"/>
              <a:gd name="connsiteX2743" fmla="*/ 1611313 w 6029325"/>
              <a:gd name="connsiteY2743" fmla="*/ 403379 h 6858001"/>
              <a:gd name="connsiteX2744" fmla="*/ 1618456 w 6029325"/>
              <a:gd name="connsiteY2744" fmla="*/ 401791 h 6858001"/>
              <a:gd name="connsiteX2745" fmla="*/ 1624806 w 6029325"/>
              <a:gd name="connsiteY2745" fmla="*/ 400997 h 6858001"/>
              <a:gd name="connsiteX2746" fmla="*/ 1631950 w 6029325"/>
              <a:gd name="connsiteY2746" fmla="*/ 397821 h 6858001"/>
              <a:gd name="connsiteX2747" fmla="*/ 1637506 w 6029325"/>
              <a:gd name="connsiteY2747" fmla="*/ 393850 h 6858001"/>
              <a:gd name="connsiteX2748" fmla="*/ 1643856 w 6029325"/>
              <a:gd name="connsiteY2748" fmla="*/ 389880 h 6858001"/>
              <a:gd name="connsiteX2749" fmla="*/ 1648619 w 6029325"/>
              <a:gd name="connsiteY2749" fmla="*/ 385116 h 6858001"/>
              <a:gd name="connsiteX2750" fmla="*/ 1653381 w 6029325"/>
              <a:gd name="connsiteY2750" fmla="*/ 379558 h 6858001"/>
              <a:gd name="connsiteX2751" fmla="*/ 1821656 w 6029325"/>
              <a:gd name="connsiteY2751" fmla="*/ 160399 h 6858001"/>
              <a:gd name="connsiteX2752" fmla="*/ 1843087 w 6029325"/>
              <a:gd name="connsiteY2752" fmla="*/ 159605 h 6858001"/>
              <a:gd name="connsiteX2753" fmla="*/ 1863725 w 6029325"/>
              <a:gd name="connsiteY2753" fmla="*/ 160399 h 6858001"/>
              <a:gd name="connsiteX2754" fmla="*/ 1884363 w 6029325"/>
              <a:gd name="connsiteY2754" fmla="*/ 161193 h 6858001"/>
              <a:gd name="connsiteX2755" fmla="*/ 1903413 w 6029325"/>
              <a:gd name="connsiteY2755" fmla="*/ 163575 h 6858001"/>
              <a:gd name="connsiteX2756" fmla="*/ 1923256 w 6029325"/>
              <a:gd name="connsiteY2756" fmla="*/ 165957 h 6858001"/>
              <a:gd name="connsiteX2757" fmla="*/ 1942306 w 6029325"/>
              <a:gd name="connsiteY2757" fmla="*/ 169928 h 6858001"/>
              <a:gd name="connsiteX2758" fmla="*/ 1961356 w 6029325"/>
              <a:gd name="connsiteY2758" fmla="*/ 173898 h 6858001"/>
              <a:gd name="connsiteX2759" fmla="*/ 1979613 w 6029325"/>
              <a:gd name="connsiteY2759" fmla="*/ 178662 h 6858001"/>
              <a:gd name="connsiteX2760" fmla="*/ 1997075 w 6029325"/>
              <a:gd name="connsiteY2760" fmla="*/ 185015 h 6858001"/>
              <a:gd name="connsiteX2761" fmla="*/ 2015331 w 6029325"/>
              <a:gd name="connsiteY2761" fmla="*/ 190573 h 6858001"/>
              <a:gd name="connsiteX2762" fmla="*/ 2031206 w 6029325"/>
              <a:gd name="connsiteY2762" fmla="*/ 197719 h 6858001"/>
              <a:gd name="connsiteX2763" fmla="*/ 2047875 w 6029325"/>
              <a:gd name="connsiteY2763" fmla="*/ 205660 h 6858001"/>
              <a:gd name="connsiteX2764" fmla="*/ 2063750 w 6029325"/>
              <a:gd name="connsiteY2764" fmla="*/ 212012 h 6858001"/>
              <a:gd name="connsiteX2765" fmla="*/ 2079625 w 6029325"/>
              <a:gd name="connsiteY2765" fmla="*/ 220747 h 6858001"/>
              <a:gd name="connsiteX2766" fmla="*/ 2109787 w 6029325"/>
              <a:gd name="connsiteY2766" fmla="*/ 238216 h 6858001"/>
              <a:gd name="connsiteX2767" fmla="*/ 2136775 w 6029325"/>
              <a:gd name="connsiteY2767" fmla="*/ 257273 h 6858001"/>
              <a:gd name="connsiteX2768" fmla="*/ 2163763 w 6029325"/>
              <a:gd name="connsiteY2768" fmla="*/ 276331 h 6858001"/>
              <a:gd name="connsiteX2769" fmla="*/ 2186781 w 6029325"/>
              <a:gd name="connsiteY2769" fmla="*/ 296976 h 6858001"/>
              <a:gd name="connsiteX2770" fmla="*/ 2209799 w 6029325"/>
              <a:gd name="connsiteY2770" fmla="*/ 318415 h 6858001"/>
              <a:gd name="connsiteX2771" fmla="*/ 2228851 w 6029325"/>
              <a:gd name="connsiteY2771" fmla="*/ 339061 h 6858001"/>
              <a:gd name="connsiteX2772" fmla="*/ 2246313 w 6029325"/>
              <a:gd name="connsiteY2772" fmla="*/ 360500 h 6858001"/>
              <a:gd name="connsiteX2773" fmla="*/ 2262187 w 6029325"/>
              <a:gd name="connsiteY2773" fmla="*/ 381146 h 6858001"/>
              <a:gd name="connsiteX2774" fmla="*/ 2274887 w 6029325"/>
              <a:gd name="connsiteY2774" fmla="*/ 400997 h 6858001"/>
              <a:gd name="connsiteX2775" fmla="*/ 2133599 w 6029325"/>
              <a:gd name="connsiteY2775" fmla="*/ 689238 h 6858001"/>
              <a:gd name="connsiteX2776" fmla="*/ 2131219 w 6029325"/>
              <a:gd name="connsiteY2776" fmla="*/ 694797 h 6858001"/>
              <a:gd name="connsiteX2777" fmla="*/ 2129631 w 6029325"/>
              <a:gd name="connsiteY2777" fmla="*/ 701149 h 6858001"/>
              <a:gd name="connsiteX2778" fmla="*/ 2127251 w 6029325"/>
              <a:gd name="connsiteY2778" fmla="*/ 706707 h 6858001"/>
              <a:gd name="connsiteX2779" fmla="*/ 2127251 w 6029325"/>
              <a:gd name="connsiteY2779" fmla="*/ 712266 h 6858001"/>
              <a:gd name="connsiteX2780" fmla="*/ 2127251 w 6029325"/>
              <a:gd name="connsiteY2780" fmla="*/ 724177 h 6858001"/>
              <a:gd name="connsiteX2781" fmla="*/ 2130425 w 6029325"/>
              <a:gd name="connsiteY2781" fmla="*/ 736087 h 6858001"/>
              <a:gd name="connsiteX2782" fmla="*/ 2135187 w 6029325"/>
              <a:gd name="connsiteY2782" fmla="*/ 747204 h 6858001"/>
              <a:gd name="connsiteX2783" fmla="*/ 2142331 w 6029325"/>
              <a:gd name="connsiteY2783" fmla="*/ 756733 h 6858001"/>
              <a:gd name="connsiteX2784" fmla="*/ 2146299 w 6029325"/>
              <a:gd name="connsiteY2784" fmla="*/ 760703 h 6858001"/>
              <a:gd name="connsiteX2785" fmla="*/ 2151063 w 6029325"/>
              <a:gd name="connsiteY2785" fmla="*/ 764673 h 6858001"/>
              <a:gd name="connsiteX2786" fmla="*/ 2155825 w 6029325"/>
              <a:gd name="connsiteY2786" fmla="*/ 768643 h 6858001"/>
              <a:gd name="connsiteX2787" fmla="*/ 2161381 w 6029325"/>
              <a:gd name="connsiteY2787" fmla="*/ 771026 h 6858001"/>
              <a:gd name="connsiteX2788" fmla="*/ 2167731 w 6029325"/>
              <a:gd name="connsiteY2788" fmla="*/ 774202 h 6858001"/>
              <a:gd name="connsiteX2789" fmla="*/ 2174081 w 6029325"/>
              <a:gd name="connsiteY2789" fmla="*/ 776584 h 6858001"/>
              <a:gd name="connsiteX2790" fmla="*/ 2181225 w 6029325"/>
              <a:gd name="connsiteY2790" fmla="*/ 777378 h 6858001"/>
              <a:gd name="connsiteX2791" fmla="*/ 2187575 w 6029325"/>
              <a:gd name="connsiteY2791" fmla="*/ 777378 h 6858001"/>
              <a:gd name="connsiteX2792" fmla="*/ 2197099 w 6029325"/>
              <a:gd name="connsiteY2792" fmla="*/ 777378 h 6858001"/>
              <a:gd name="connsiteX2793" fmla="*/ 2204243 w 6029325"/>
              <a:gd name="connsiteY2793" fmla="*/ 774996 h 6858001"/>
              <a:gd name="connsiteX2794" fmla="*/ 2212975 w 6029325"/>
              <a:gd name="connsiteY2794" fmla="*/ 772614 h 6858001"/>
              <a:gd name="connsiteX2795" fmla="*/ 2220119 w 6029325"/>
              <a:gd name="connsiteY2795" fmla="*/ 768643 h 6858001"/>
              <a:gd name="connsiteX2796" fmla="*/ 2227263 w 6029325"/>
              <a:gd name="connsiteY2796" fmla="*/ 763879 h 6858001"/>
              <a:gd name="connsiteX2797" fmla="*/ 2233613 w 6029325"/>
              <a:gd name="connsiteY2797" fmla="*/ 757527 h 6858001"/>
              <a:gd name="connsiteX2798" fmla="*/ 2238375 w 6029325"/>
              <a:gd name="connsiteY2798" fmla="*/ 751174 h 6858001"/>
              <a:gd name="connsiteX2799" fmla="*/ 2243931 w 6029325"/>
              <a:gd name="connsiteY2799" fmla="*/ 743234 h 6858001"/>
              <a:gd name="connsiteX2800" fmla="*/ 2378869 w 6029325"/>
              <a:gd name="connsiteY2800" fmla="*/ 469286 h 6858001"/>
              <a:gd name="connsiteX2801" fmla="*/ 2396331 w 6029325"/>
              <a:gd name="connsiteY2801" fmla="*/ 466903 h 6858001"/>
              <a:gd name="connsiteX2802" fmla="*/ 2413793 w 6029325"/>
              <a:gd name="connsiteY2802" fmla="*/ 466903 h 6858001"/>
              <a:gd name="connsiteX2803" fmla="*/ 2448719 w 6029325"/>
              <a:gd name="connsiteY2803" fmla="*/ 466903 h 6858001"/>
              <a:gd name="connsiteX2804" fmla="*/ 2484437 w 6029325"/>
              <a:gd name="connsiteY2804" fmla="*/ 470080 h 6858001"/>
              <a:gd name="connsiteX2805" fmla="*/ 2518569 w 6029325"/>
              <a:gd name="connsiteY2805" fmla="*/ 474844 h 6858001"/>
              <a:gd name="connsiteX2806" fmla="*/ 2551113 w 6029325"/>
              <a:gd name="connsiteY2806" fmla="*/ 481990 h 6858001"/>
              <a:gd name="connsiteX2807" fmla="*/ 2584451 w 6029325"/>
              <a:gd name="connsiteY2807" fmla="*/ 490725 h 6858001"/>
              <a:gd name="connsiteX2808" fmla="*/ 2616199 w 6029325"/>
              <a:gd name="connsiteY2808" fmla="*/ 501842 h 6858001"/>
              <a:gd name="connsiteX2809" fmla="*/ 2647157 w 6029325"/>
              <a:gd name="connsiteY2809" fmla="*/ 512958 h 6858001"/>
              <a:gd name="connsiteX2810" fmla="*/ 2675731 w 6029325"/>
              <a:gd name="connsiteY2810" fmla="*/ 528046 h 6858001"/>
              <a:gd name="connsiteX2811" fmla="*/ 2702719 w 6029325"/>
              <a:gd name="connsiteY2811" fmla="*/ 543927 h 6858001"/>
              <a:gd name="connsiteX2812" fmla="*/ 2729707 w 6029325"/>
              <a:gd name="connsiteY2812" fmla="*/ 559808 h 6858001"/>
              <a:gd name="connsiteX2813" fmla="*/ 2752725 w 6029325"/>
              <a:gd name="connsiteY2813" fmla="*/ 578865 h 6858001"/>
              <a:gd name="connsiteX2814" fmla="*/ 2774951 w 6029325"/>
              <a:gd name="connsiteY2814" fmla="*/ 597128 h 6858001"/>
              <a:gd name="connsiteX2815" fmla="*/ 2785269 w 6029325"/>
              <a:gd name="connsiteY2815" fmla="*/ 608245 h 6858001"/>
              <a:gd name="connsiteX2816" fmla="*/ 2794793 w 6029325"/>
              <a:gd name="connsiteY2816" fmla="*/ 618568 h 6858001"/>
              <a:gd name="connsiteX2817" fmla="*/ 2803525 w 6029325"/>
              <a:gd name="connsiteY2817" fmla="*/ 628890 h 6858001"/>
              <a:gd name="connsiteX2818" fmla="*/ 2811463 w 6029325"/>
              <a:gd name="connsiteY2818" fmla="*/ 640007 h 6858001"/>
              <a:gd name="connsiteX2819" fmla="*/ 2819399 w 6029325"/>
              <a:gd name="connsiteY2819" fmla="*/ 651124 h 6858001"/>
              <a:gd name="connsiteX2820" fmla="*/ 2825751 w 6029325"/>
              <a:gd name="connsiteY2820" fmla="*/ 661446 h 6858001"/>
              <a:gd name="connsiteX2821" fmla="*/ 2812257 w 6029325"/>
              <a:gd name="connsiteY2821" fmla="*/ 694797 h 6858001"/>
              <a:gd name="connsiteX2822" fmla="*/ 2798763 w 6029325"/>
              <a:gd name="connsiteY2822" fmla="*/ 732911 h 6858001"/>
              <a:gd name="connsiteX2823" fmla="*/ 2783681 w 6029325"/>
              <a:gd name="connsiteY2823" fmla="*/ 777378 h 6858001"/>
              <a:gd name="connsiteX2824" fmla="*/ 2770187 w 6029325"/>
              <a:gd name="connsiteY2824" fmla="*/ 825815 h 6858001"/>
              <a:gd name="connsiteX2825" fmla="*/ 2756693 w 6029325"/>
              <a:gd name="connsiteY2825" fmla="*/ 881399 h 6858001"/>
              <a:gd name="connsiteX2826" fmla="*/ 2743993 w 6029325"/>
              <a:gd name="connsiteY2826" fmla="*/ 943335 h 6858001"/>
              <a:gd name="connsiteX2827" fmla="*/ 2732087 w 6029325"/>
              <a:gd name="connsiteY2827" fmla="*/ 1011624 h 6858001"/>
              <a:gd name="connsiteX2828" fmla="*/ 2721769 w 6029325"/>
              <a:gd name="connsiteY2828" fmla="*/ 1087059 h 6858001"/>
              <a:gd name="connsiteX2829" fmla="*/ 2720181 w 6029325"/>
              <a:gd name="connsiteY2829" fmla="*/ 1092617 h 6858001"/>
              <a:gd name="connsiteX2830" fmla="*/ 2720181 w 6029325"/>
              <a:gd name="connsiteY2830" fmla="*/ 1099764 h 6858001"/>
              <a:gd name="connsiteX2831" fmla="*/ 2721769 w 6029325"/>
              <a:gd name="connsiteY2831" fmla="*/ 1105322 h 6858001"/>
              <a:gd name="connsiteX2832" fmla="*/ 2722563 w 6029325"/>
              <a:gd name="connsiteY2832" fmla="*/ 1111675 h 6858001"/>
              <a:gd name="connsiteX2833" fmla="*/ 2727325 w 6029325"/>
              <a:gd name="connsiteY2833" fmla="*/ 1121997 h 6858001"/>
              <a:gd name="connsiteX2834" fmla="*/ 2732881 w 6029325"/>
              <a:gd name="connsiteY2834" fmla="*/ 1133114 h 6858001"/>
              <a:gd name="connsiteX2835" fmla="*/ 2742407 w 6029325"/>
              <a:gd name="connsiteY2835" fmla="*/ 1141055 h 6858001"/>
              <a:gd name="connsiteX2836" fmla="*/ 2751137 w 6029325"/>
              <a:gd name="connsiteY2836" fmla="*/ 1147407 h 6858001"/>
              <a:gd name="connsiteX2837" fmla="*/ 2756693 w 6029325"/>
              <a:gd name="connsiteY2837" fmla="*/ 1150583 h 6858001"/>
              <a:gd name="connsiteX2838" fmla="*/ 2762251 w 6029325"/>
              <a:gd name="connsiteY2838" fmla="*/ 1153759 h 6858001"/>
              <a:gd name="connsiteX2839" fmla="*/ 2768599 w 6029325"/>
              <a:gd name="connsiteY2839" fmla="*/ 1154553 h 6858001"/>
              <a:gd name="connsiteX2840" fmla="*/ 2774157 w 6029325"/>
              <a:gd name="connsiteY2840" fmla="*/ 1155347 h 6858001"/>
              <a:gd name="connsiteX2841" fmla="*/ 2782093 w 6029325"/>
              <a:gd name="connsiteY2841" fmla="*/ 1156141 h 6858001"/>
              <a:gd name="connsiteX2842" fmla="*/ 2793999 w 6029325"/>
              <a:gd name="connsiteY2842" fmla="*/ 1155347 h 6858001"/>
              <a:gd name="connsiteX2843" fmla="*/ 2803525 w 6029325"/>
              <a:gd name="connsiteY2843" fmla="*/ 1152171 h 6858001"/>
              <a:gd name="connsiteX2844" fmla="*/ 2813051 w 6029325"/>
              <a:gd name="connsiteY2844" fmla="*/ 1147407 h 6858001"/>
              <a:gd name="connsiteX2845" fmla="*/ 2821781 w 6029325"/>
              <a:gd name="connsiteY2845" fmla="*/ 1141848 h 6858001"/>
              <a:gd name="connsiteX2846" fmla="*/ 2829719 w 6029325"/>
              <a:gd name="connsiteY2846" fmla="*/ 1133908 h 6858001"/>
              <a:gd name="connsiteX2847" fmla="*/ 2836069 w 6029325"/>
              <a:gd name="connsiteY2847" fmla="*/ 1124379 h 6858001"/>
              <a:gd name="connsiteX2848" fmla="*/ 2840831 w 6029325"/>
              <a:gd name="connsiteY2848" fmla="*/ 1114057 h 6858001"/>
              <a:gd name="connsiteX2849" fmla="*/ 2842419 w 6029325"/>
              <a:gd name="connsiteY2849" fmla="*/ 1102940 h 6858001"/>
              <a:gd name="connsiteX2850" fmla="*/ 2852737 w 6029325"/>
              <a:gd name="connsiteY2850" fmla="*/ 1036240 h 6858001"/>
              <a:gd name="connsiteX2851" fmla="*/ 2863057 w 6029325"/>
              <a:gd name="connsiteY2851" fmla="*/ 975892 h 6858001"/>
              <a:gd name="connsiteX2852" fmla="*/ 2874169 w 6029325"/>
              <a:gd name="connsiteY2852" fmla="*/ 921102 h 6858001"/>
              <a:gd name="connsiteX2853" fmla="*/ 2885281 w 6029325"/>
              <a:gd name="connsiteY2853" fmla="*/ 871871 h 6858001"/>
              <a:gd name="connsiteX2854" fmla="*/ 2897187 w 6029325"/>
              <a:gd name="connsiteY2854" fmla="*/ 828992 h 6858001"/>
              <a:gd name="connsiteX2855" fmla="*/ 2909093 w 6029325"/>
              <a:gd name="connsiteY2855" fmla="*/ 790083 h 6858001"/>
              <a:gd name="connsiteX2856" fmla="*/ 2920999 w 6029325"/>
              <a:gd name="connsiteY2856" fmla="*/ 756733 h 6858001"/>
              <a:gd name="connsiteX2857" fmla="*/ 2931319 w 6029325"/>
              <a:gd name="connsiteY2857" fmla="*/ 727353 h 6858001"/>
              <a:gd name="connsiteX2858" fmla="*/ 2959099 w 6029325"/>
              <a:gd name="connsiteY2858" fmla="*/ 721794 h 6858001"/>
              <a:gd name="connsiteX2859" fmla="*/ 2985293 w 6029325"/>
              <a:gd name="connsiteY2859" fmla="*/ 717824 h 6858001"/>
              <a:gd name="connsiteX2860" fmla="*/ 3013075 w 6029325"/>
              <a:gd name="connsiteY2860" fmla="*/ 714648 h 6858001"/>
              <a:gd name="connsiteX2861" fmla="*/ 3039269 w 6029325"/>
              <a:gd name="connsiteY2861" fmla="*/ 713854 h 6858001"/>
              <a:gd name="connsiteX2862" fmla="*/ 3066257 w 6029325"/>
              <a:gd name="connsiteY2862" fmla="*/ 713854 h 6858001"/>
              <a:gd name="connsiteX2863" fmla="*/ 3092451 w 6029325"/>
              <a:gd name="connsiteY2863" fmla="*/ 716236 h 6858001"/>
              <a:gd name="connsiteX2864" fmla="*/ 3119437 w 6029325"/>
              <a:gd name="connsiteY2864" fmla="*/ 719412 h 6858001"/>
              <a:gd name="connsiteX2865" fmla="*/ 3145631 w 6029325"/>
              <a:gd name="connsiteY2865" fmla="*/ 724177 h 6858001"/>
              <a:gd name="connsiteX2866" fmla="*/ 3171031 w 6029325"/>
              <a:gd name="connsiteY2866" fmla="*/ 730529 h 6858001"/>
              <a:gd name="connsiteX2867" fmla="*/ 3195637 w 6029325"/>
              <a:gd name="connsiteY2867" fmla="*/ 737676 h 6858001"/>
              <a:gd name="connsiteX2868" fmla="*/ 3220243 w 6029325"/>
              <a:gd name="connsiteY2868" fmla="*/ 747204 h 6858001"/>
              <a:gd name="connsiteX2869" fmla="*/ 3243263 w 6029325"/>
              <a:gd name="connsiteY2869" fmla="*/ 755939 h 6858001"/>
              <a:gd name="connsiteX2870" fmla="*/ 3264693 w 6029325"/>
              <a:gd name="connsiteY2870" fmla="*/ 766261 h 6858001"/>
              <a:gd name="connsiteX2871" fmla="*/ 3285331 w 6029325"/>
              <a:gd name="connsiteY2871" fmla="*/ 778172 h 6858001"/>
              <a:gd name="connsiteX2872" fmla="*/ 3305969 w 6029325"/>
              <a:gd name="connsiteY2872" fmla="*/ 790877 h 6858001"/>
              <a:gd name="connsiteX2873" fmla="*/ 3323431 w 6029325"/>
              <a:gd name="connsiteY2873" fmla="*/ 804376 h 6858001"/>
              <a:gd name="connsiteX2874" fmla="*/ 3344863 w 6029325"/>
              <a:gd name="connsiteY2874" fmla="*/ 1180757 h 6858001"/>
              <a:gd name="connsiteX2875" fmla="*/ 3345657 w 6029325"/>
              <a:gd name="connsiteY2875" fmla="*/ 1187110 h 6858001"/>
              <a:gd name="connsiteX2876" fmla="*/ 3347243 w 6029325"/>
              <a:gd name="connsiteY2876" fmla="*/ 1192668 h 6858001"/>
              <a:gd name="connsiteX2877" fmla="*/ 3351213 w 6029325"/>
              <a:gd name="connsiteY2877" fmla="*/ 1203785 h 6858001"/>
              <a:gd name="connsiteX2878" fmla="*/ 3356769 w 6029325"/>
              <a:gd name="connsiteY2878" fmla="*/ 1213313 h 6858001"/>
              <a:gd name="connsiteX2879" fmla="*/ 3364707 w 6029325"/>
              <a:gd name="connsiteY2879" fmla="*/ 1222048 h 6858001"/>
              <a:gd name="connsiteX2880" fmla="*/ 3373437 w 6029325"/>
              <a:gd name="connsiteY2880" fmla="*/ 1229194 h 6858001"/>
              <a:gd name="connsiteX2881" fmla="*/ 3383757 w 6029325"/>
              <a:gd name="connsiteY2881" fmla="*/ 1233959 h 6858001"/>
              <a:gd name="connsiteX2882" fmla="*/ 3394869 w 6029325"/>
              <a:gd name="connsiteY2882" fmla="*/ 1237929 h 6858001"/>
              <a:gd name="connsiteX2883" fmla="*/ 3406775 w 6029325"/>
              <a:gd name="connsiteY2883" fmla="*/ 1238723 h 6858001"/>
              <a:gd name="connsiteX2884" fmla="*/ 3410743 w 6029325"/>
              <a:gd name="connsiteY2884" fmla="*/ 1238723 h 6858001"/>
              <a:gd name="connsiteX2885" fmla="*/ 3416299 w 6029325"/>
              <a:gd name="connsiteY2885" fmla="*/ 1237929 h 6858001"/>
              <a:gd name="connsiteX2886" fmla="*/ 3421857 w 6029325"/>
              <a:gd name="connsiteY2886" fmla="*/ 1236341 h 6858001"/>
              <a:gd name="connsiteX2887" fmla="*/ 3428207 w 6029325"/>
              <a:gd name="connsiteY2887" fmla="*/ 1234753 h 6858001"/>
              <a:gd name="connsiteX2888" fmla="*/ 3433763 w 6029325"/>
              <a:gd name="connsiteY2888" fmla="*/ 1231576 h 6858001"/>
              <a:gd name="connsiteX2889" fmla="*/ 3443287 w 6029325"/>
              <a:gd name="connsiteY2889" fmla="*/ 1226018 h 6858001"/>
              <a:gd name="connsiteX2890" fmla="*/ 3452813 w 6029325"/>
              <a:gd name="connsiteY2890" fmla="*/ 1218078 h 6858001"/>
              <a:gd name="connsiteX2891" fmla="*/ 3459163 w 6029325"/>
              <a:gd name="connsiteY2891" fmla="*/ 1208549 h 6858001"/>
              <a:gd name="connsiteX2892" fmla="*/ 3463925 w 6029325"/>
              <a:gd name="connsiteY2892" fmla="*/ 1197432 h 6858001"/>
              <a:gd name="connsiteX2893" fmla="*/ 3466307 w 6029325"/>
              <a:gd name="connsiteY2893" fmla="*/ 1191874 h 6858001"/>
              <a:gd name="connsiteX2894" fmla="*/ 3467099 w 6029325"/>
              <a:gd name="connsiteY2894" fmla="*/ 1185521 h 6858001"/>
              <a:gd name="connsiteX2895" fmla="*/ 3467893 w 6029325"/>
              <a:gd name="connsiteY2895" fmla="*/ 1179963 h 6858001"/>
              <a:gd name="connsiteX2896" fmla="*/ 3467893 w 6029325"/>
              <a:gd name="connsiteY2896" fmla="*/ 1172817 h 6858001"/>
              <a:gd name="connsiteX2897" fmla="*/ 3446463 w 6029325"/>
              <a:gd name="connsiteY2897" fmla="*/ 806758 h 6858001"/>
              <a:gd name="connsiteX2898" fmla="*/ 3463131 w 6029325"/>
              <a:gd name="connsiteY2898" fmla="*/ 790877 h 6858001"/>
              <a:gd name="connsiteX2899" fmla="*/ 3480593 w 6029325"/>
              <a:gd name="connsiteY2899" fmla="*/ 777378 h 6858001"/>
              <a:gd name="connsiteX2900" fmla="*/ 3499643 w 6029325"/>
              <a:gd name="connsiteY2900" fmla="*/ 764673 h 6858001"/>
              <a:gd name="connsiteX2901" fmla="*/ 3519487 w 6029325"/>
              <a:gd name="connsiteY2901" fmla="*/ 753556 h 6858001"/>
              <a:gd name="connsiteX2902" fmla="*/ 3540125 w 6029325"/>
              <a:gd name="connsiteY2902" fmla="*/ 743234 h 6858001"/>
              <a:gd name="connsiteX2903" fmla="*/ 3561557 w 6029325"/>
              <a:gd name="connsiteY2903" fmla="*/ 732911 h 6858001"/>
              <a:gd name="connsiteX2904" fmla="*/ 3583781 w 6029325"/>
              <a:gd name="connsiteY2904" fmla="*/ 724971 h 6858001"/>
              <a:gd name="connsiteX2905" fmla="*/ 3606007 w 6029325"/>
              <a:gd name="connsiteY2905" fmla="*/ 718618 h 6858001"/>
              <a:gd name="connsiteX2906" fmla="*/ 3628231 w 6029325"/>
              <a:gd name="connsiteY2906" fmla="*/ 712266 h 6858001"/>
              <a:gd name="connsiteX2907" fmla="*/ 3652043 w 6029325"/>
              <a:gd name="connsiteY2907" fmla="*/ 707502 h 6858001"/>
              <a:gd name="connsiteX2908" fmla="*/ 3674269 w 6029325"/>
              <a:gd name="connsiteY2908" fmla="*/ 705119 h 6858001"/>
              <a:gd name="connsiteX2909" fmla="*/ 3698081 w 6029325"/>
              <a:gd name="connsiteY2909" fmla="*/ 702737 h 6858001"/>
              <a:gd name="connsiteX2910" fmla="*/ 3721099 w 6029325"/>
              <a:gd name="connsiteY2910" fmla="*/ 701943 h 6858001"/>
              <a:gd name="connsiteX2911" fmla="*/ 3743325 w 6029325"/>
              <a:gd name="connsiteY2911" fmla="*/ 701943 h 6858001"/>
              <a:gd name="connsiteX2912" fmla="*/ 3766343 w 6029325"/>
              <a:gd name="connsiteY2912" fmla="*/ 703531 h 6858001"/>
              <a:gd name="connsiteX2913" fmla="*/ 3787775 w 6029325"/>
              <a:gd name="connsiteY2913" fmla="*/ 706707 h 6858001"/>
              <a:gd name="connsiteX2914" fmla="*/ 3803651 w 6029325"/>
              <a:gd name="connsiteY2914" fmla="*/ 730529 h 6858001"/>
              <a:gd name="connsiteX2915" fmla="*/ 3817937 w 6029325"/>
              <a:gd name="connsiteY2915" fmla="*/ 756733 h 6858001"/>
              <a:gd name="connsiteX2916" fmla="*/ 3832225 w 6029325"/>
              <a:gd name="connsiteY2916" fmla="*/ 785319 h 6858001"/>
              <a:gd name="connsiteX2917" fmla="*/ 3846513 w 6029325"/>
              <a:gd name="connsiteY2917" fmla="*/ 816287 h 6858001"/>
              <a:gd name="connsiteX2918" fmla="*/ 3852863 w 6029325"/>
              <a:gd name="connsiteY2918" fmla="*/ 832962 h 6858001"/>
              <a:gd name="connsiteX2919" fmla="*/ 3859213 w 6029325"/>
              <a:gd name="connsiteY2919" fmla="*/ 849637 h 6858001"/>
              <a:gd name="connsiteX2920" fmla="*/ 3863975 w 6029325"/>
              <a:gd name="connsiteY2920" fmla="*/ 866312 h 6858001"/>
              <a:gd name="connsiteX2921" fmla="*/ 3867943 w 6029325"/>
              <a:gd name="connsiteY2921" fmla="*/ 883781 h 6858001"/>
              <a:gd name="connsiteX2922" fmla="*/ 3871913 w 6029325"/>
              <a:gd name="connsiteY2922" fmla="*/ 902045 h 6858001"/>
              <a:gd name="connsiteX2923" fmla="*/ 3874293 w 6029325"/>
              <a:gd name="connsiteY2923" fmla="*/ 921102 h 6858001"/>
              <a:gd name="connsiteX2924" fmla="*/ 3876675 w 6029325"/>
              <a:gd name="connsiteY2924" fmla="*/ 939365 h 6858001"/>
              <a:gd name="connsiteX2925" fmla="*/ 3877469 w 6029325"/>
              <a:gd name="connsiteY2925" fmla="*/ 957628 h 6858001"/>
              <a:gd name="connsiteX2926" fmla="*/ 3877469 w 6029325"/>
              <a:gd name="connsiteY2926" fmla="*/ 964775 h 6858001"/>
              <a:gd name="connsiteX2927" fmla="*/ 3879851 w 6029325"/>
              <a:gd name="connsiteY2927" fmla="*/ 971127 h 6858001"/>
              <a:gd name="connsiteX2928" fmla="*/ 3880643 w 6029325"/>
              <a:gd name="connsiteY2928" fmla="*/ 976685 h 6858001"/>
              <a:gd name="connsiteX2929" fmla="*/ 3882231 w 6029325"/>
              <a:gd name="connsiteY2929" fmla="*/ 981450 h 6858001"/>
              <a:gd name="connsiteX2930" fmla="*/ 3888581 w 6029325"/>
              <a:gd name="connsiteY2930" fmla="*/ 992567 h 6858001"/>
              <a:gd name="connsiteX2931" fmla="*/ 3895725 w 6029325"/>
              <a:gd name="connsiteY2931" fmla="*/ 1001301 h 6858001"/>
              <a:gd name="connsiteX2932" fmla="*/ 3905251 w 6029325"/>
              <a:gd name="connsiteY2932" fmla="*/ 1007654 h 6858001"/>
              <a:gd name="connsiteX2933" fmla="*/ 3915569 w 6029325"/>
              <a:gd name="connsiteY2933" fmla="*/ 1014006 h 6858001"/>
              <a:gd name="connsiteX2934" fmla="*/ 3926681 w 6029325"/>
              <a:gd name="connsiteY2934" fmla="*/ 1016388 h 6858001"/>
              <a:gd name="connsiteX2935" fmla="*/ 3932237 w 6029325"/>
              <a:gd name="connsiteY2935" fmla="*/ 1017976 h 6858001"/>
              <a:gd name="connsiteX2936" fmla="*/ 3939381 w 6029325"/>
              <a:gd name="connsiteY2936" fmla="*/ 1018770 h 6858001"/>
              <a:gd name="connsiteX2937" fmla="*/ 3940175 w 6029325"/>
              <a:gd name="connsiteY2937" fmla="*/ 1018770 h 6858001"/>
              <a:gd name="connsiteX2938" fmla="*/ 3946525 w 6029325"/>
              <a:gd name="connsiteY2938" fmla="*/ 1017976 h 6858001"/>
              <a:gd name="connsiteX2939" fmla="*/ 3952875 w 6029325"/>
              <a:gd name="connsiteY2939" fmla="*/ 1016388 h 6858001"/>
              <a:gd name="connsiteX2940" fmla="*/ 3958431 w 6029325"/>
              <a:gd name="connsiteY2940" fmla="*/ 1014800 h 6858001"/>
              <a:gd name="connsiteX2941" fmla="*/ 3964781 w 6029325"/>
              <a:gd name="connsiteY2941" fmla="*/ 1012418 h 6858001"/>
              <a:gd name="connsiteX2942" fmla="*/ 3974307 w 6029325"/>
              <a:gd name="connsiteY2942" fmla="*/ 1006860 h 6858001"/>
              <a:gd name="connsiteX2943" fmla="*/ 3983037 w 6029325"/>
              <a:gd name="connsiteY2943" fmla="*/ 998919 h 6858001"/>
              <a:gd name="connsiteX2944" fmla="*/ 3990975 w 6029325"/>
              <a:gd name="connsiteY2944" fmla="*/ 990184 h 6858001"/>
              <a:gd name="connsiteX2945" fmla="*/ 3995737 w 6029325"/>
              <a:gd name="connsiteY2945" fmla="*/ 979862 h 6858001"/>
              <a:gd name="connsiteX2946" fmla="*/ 3998119 w 6029325"/>
              <a:gd name="connsiteY2946" fmla="*/ 973509 h 6858001"/>
              <a:gd name="connsiteX2947" fmla="*/ 3999707 w 6029325"/>
              <a:gd name="connsiteY2947" fmla="*/ 967951 h 6858001"/>
              <a:gd name="connsiteX2948" fmla="*/ 4000499 w 6029325"/>
              <a:gd name="connsiteY2948" fmla="*/ 961599 h 6858001"/>
              <a:gd name="connsiteX2949" fmla="*/ 4000499 w 6029325"/>
              <a:gd name="connsiteY2949" fmla="*/ 955246 h 6858001"/>
              <a:gd name="connsiteX2950" fmla="*/ 3998913 w 6029325"/>
              <a:gd name="connsiteY2950" fmla="*/ 931424 h 6858001"/>
              <a:gd name="connsiteX2951" fmla="*/ 3996531 w 6029325"/>
              <a:gd name="connsiteY2951" fmla="*/ 909191 h 6858001"/>
              <a:gd name="connsiteX2952" fmla="*/ 3994151 w 6029325"/>
              <a:gd name="connsiteY2952" fmla="*/ 885369 h 6858001"/>
              <a:gd name="connsiteX2953" fmla="*/ 3988593 w 6029325"/>
              <a:gd name="connsiteY2953" fmla="*/ 863930 h 6858001"/>
              <a:gd name="connsiteX2954" fmla="*/ 3983831 w 6029325"/>
              <a:gd name="connsiteY2954" fmla="*/ 842491 h 6858001"/>
              <a:gd name="connsiteX2955" fmla="*/ 3978275 w 6029325"/>
              <a:gd name="connsiteY2955" fmla="*/ 821051 h 6858001"/>
              <a:gd name="connsiteX2956" fmla="*/ 3971131 w 6029325"/>
              <a:gd name="connsiteY2956" fmla="*/ 800406 h 6858001"/>
              <a:gd name="connsiteX2957" fmla="*/ 3964781 w 6029325"/>
              <a:gd name="connsiteY2957" fmla="*/ 781349 h 6858001"/>
              <a:gd name="connsiteX2958" fmla="*/ 3956843 w 6029325"/>
              <a:gd name="connsiteY2958" fmla="*/ 761497 h 6858001"/>
              <a:gd name="connsiteX2959" fmla="*/ 3948907 w 6029325"/>
              <a:gd name="connsiteY2959" fmla="*/ 743234 h 6858001"/>
              <a:gd name="connsiteX2960" fmla="*/ 3931443 w 6029325"/>
              <a:gd name="connsiteY2960" fmla="*/ 707502 h 6858001"/>
              <a:gd name="connsiteX2961" fmla="*/ 3913981 w 6029325"/>
              <a:gd name="connsiteY2961" fmla="*/ 675739 h 6858001"/>
              <a:gd name="connsiteX2962" fmla="*/ 3894931 w 6029325"/>
              <a:gd name="connsiteY2962" fmla="*/ 646359 h 6858001"/>
              <a:gd name="connsiteX2963" fmla="*/ 3902869 w 6029325"/>
              <a:gd name="connsiteY2963" fmla="*/ 632860 h 6858001"/>
              <a:gd name="connsiteX2964" fmla="*/ 3911599 w 6029325"/>
              <a:gd name="connsiteY2964" fmla="*/ 618568 h 6858001"/>
              <a:gd name="connsiteX2965" fmla="*/ 3921125 w 6029325"/>
              <a:gd name="connsiteY2965" fmla="*/ 604275 h 6858001"/>
              <a:gd name="connsiteX2966" fmla="*/ 3931443 w 6029325"/>
              <a:gd name="connsiteY2966" fmla="*/ 590776 h 6858001"/>
              <a:gd name="connsiteX2967" fmla="*/ 3943351 w 6029325"/>
              <a:gd name="connsiteY2967" fmla="*/ 576483 h 6858001"/>
              <a:gd name="connsiteX2968" fmla="*/ 3954463 w 6029325"/>
              <a:gd name="connsiteY2968" fmla="*/ 562984 h 6858001"/>
              <a:gd name="connsiteX2969" fmla="*/ 3968751 w 6029325"/>
              <a:gd name="connsiteY2969" fmla="*/ 549485 h 6858001"/>
              <a:gd name="connsiteX2970" fmla="*/ 3982243 w 6029325"/>
              <a:gd name="connsiteY2970" fmla="*/ 535986 h 6858001"/>
              <a:gd name="connsiteX2971" fmla="*/ 3996531 w 6029325"/>
              <a:gd name="connsiteY2971" fmla="*/ 523281 h 6858001"/>
              <a:gd name="connsiteX2972" fmla="*/ 4011613 w 6029325"/>
              <a:gd name="connsiteY2972" fmla="*/ 508988 h 6858001"/>
              <a:gd name="connsiteX2973" fmla="*/ 4028281 w 6029325"/>
              <a:gd name="connsiteY2973" fmla="*/ 496283 h 6858001"/>
              <a:gd name="connsiteX2974" fmla="*/ 4044951 w 6029325"/>
              <a:gd name="connsiteY2974" fmla="*/ 485167 h 6858001"/>
              <a:gd name="connsiteX2975" fmla="*/ 4061619 w 6029325"/>
              <a:gd name="connsiteY2975" fmla="*/ 473256 h 6858001"/>
              <a:gd name="connsiteX2976" fmla="*/ 4079875 w 6029325"/>
              <a:gd name="connsiteY2976" fmla="*/ 461345 h 6858001"/>
              <a:gd name="connsiteX2977" fmla="*/ 4098131 w 6029325"/>
              <a:gd name="connsiteY2977" fmla="*/ 451022 h 6858001"/>
              <a:gd name="connsiteX2978" fmla="*/ 4117975 w 6029325"/>
              <a:gd name="connsiteY2978" fmla="*/ 439906 h 6858001"/>
              <a:gd name="connsiteX2979" fmla="*/ 4137819 w 6029325"/>
              <a:gd name="connsiteY2979" fmla="*/ 430377 h 6858001"/>
              <a:gd name="connsiteX2980" fmla="*/ 4157663 w 6029325"/>
              <a:gd name="connsiteY2980" fmla="*/ 421642 h 6858001"/>
              <a:gd name="connsiteX2981" fmla="*/ 4179093 w 6029325"/>
              <a:gd name="connsiteY2981" fmla="*/ 412908 h 6858001"/>
              <a:gd name="connsiteX2982" fmla="*/ 4201319 w 6029325"/>
              <a:gd name="connsiteY2982" fmla="*/ 404967 h 6858001"/>
              <a:gd name="connsiteX2983" fmla="*/ 4222751 w 6029325"/>
              <a:gd name="connsiteY2983" fmla="*/ 397821 h 6858001"/>
              <a:gd name="connsiteX2984" fmla="*/ 4245769 w 6029325"/>
              <a:gd name="connsiteY2984" fmla="*/ 390674 h 6858001"/>
              <a:gd name="connsiteX2985" fmla="*/ 4268787 w 6029325"/>
              <a:gd name="connsiteY2985" fmla="*/ 385910 h 6858001"/>
              <a:gd name="connsiteX2986" fmla="*/ 4291807 w 6029325"/>
              <a:gd name="connsiteY2986" fmla="*/ 381146 h 6858001"/>
              <a:gd name="connsiteX2987" fmla="*/ 4316413 w 6029325"/>
              <a:gd name="connsiteY2987" fmla="*/ 377175 h 6858001"/>
              <a:gd name="connsiteX2988" fmla="*/ 4341019 w 6029325"/>
              <a:gd name="connsiteY2988" fmla="*/ 374793 h 6858001"/>
              <a:gd name="connsiteX2989" fmla="*/ 4366419 w 6029325"/>
              <a:gd name="connsiteY2989" fmla="*/ 373205 h 6858001"/>
              <a:gd name="connsiteX2990" fmla="*/ 4391819 w 6029325"/>
              <a:gd name="connsiteY2990" fmla="*/ 372411 h 6858001"/>
              <a:gd name="connsiteX2991" fmla="*/ 4417219 w 6029325"/>
              <a:gd name="connsiteY2991" fmla="*/ 372411 h 6858001"/>
              <a:gd name="connsiteX2992" fmla="*/ 4443413 w 6029325"/>
              <a:gd name="connsiteY2992" fmla="*/ 374793 h 6858001"/>
              <a:gd name="connsiteX2993" fmla="*/ 4469607 w 6029325"/>
              <a:gd name="connsiteY2993" fmla="*/ 377175 h 6858001"/>
              <a:gd name="connsiteX2994" fmla="*/ 4495799 w 6029325"/>
              <a:gd name="connsiteY2994" fmla="*/ 381146 h 6858001"/>
              <a:gd name="connsiteX2995" fmla="*/ 4515643 w 6029325"/>
              <a:gd name="connsiteY2995" fmla="*/ 402585 h 6858001"/>
              <a:gd name="connsiteX2996" fmla="*/ 4526757 w 6029325"/>
              <a:gd name="connsiteY2996" fmla="*/ 414496 h 6858001"/>
              <a:gd name="connsiteX2997" fmla="*/ 4536281 w 6029325"/>
              <a:gd name="connsiteY2997" fmla="*/ 427201 h 6858001"/>
              <a:gd name="connsiteX2998" fmla="*/ 4545013 w 6029325"/>
              <a:gd name="connsiteY2998" fmla="*/ 440700 h 6858001"/>
              <a:gd name="connsiteX2999" fmla="*/ 4554537 w 6029325"/>
              <a:gd name="connsiteY2999" fmla="*/ 455787 h 6858001"/>
              <a:gd name="connsiteX3000" fmla="*/ 4562475 w 6029325"/>
              <a:gd name="connsiteY3000" fmla="*/ 470080 h 6858001"/>
              <a:gd name="connsiteX3001" fmla="*/ 4571207 w 6029325"/>
              <a:gd name="connsiteY3001" fmla="*/ 486755 h 6858001"/>
              <a:gd name="connsiteX3002" fmla="*/ 4578351 w 6029325"/>
              <a:gd name="connsiteY3002" fmla="*/ 503430 h 6858001"/>
              <a:gd name="connsiteX3003" fmla="*/ 4584699 w 6029325"/>
              <a:gd name="connsiteY3003" fmla="*/ 520899 h 6858001"/>
              <a:gd name="connsiteX3004" fmla="*/ 4591051 w 6029325"/>
              <a:gd name="connsiteY3004" fmla="*/ 539956 h 6858001"/>
              <a:gd name="connsiteX3005" fmla="*/ 4595813 w 6029325"/>
              <a:gd name="connsiteY3005" fmla="*/ 558220 h 6858001"/>
              <a:gd name="connsiteX3006" fmla="*/ 4599781 w 6029325"/>
              <a:gd name="connsiteY3006" fmla="*/ 578865 h 6858001"/>
              <a:gd name="connsiteX3007" fmla="*/ 4602957 w 6029325"/>
              <a:gd name="connsiteY3007" fmla="*/ 599510 h 6858001"/>
              <a:gd name="connsiteX3008" fmla="*/ 4604543 w 6029325"/>
              <a:gd name="connsiteY3008" fmla="*/ 620950 h 6858001"/>
              <a:gd name="connsiteX3009" fmla="*/ 4604543 w 6029325"/>
              <a:gd name="connsiteY3009" fmla="*/ 643183 h 6858001"/>
              <a:gd name="connsiteX3010" fmla="*/ 4604543 w 6029325"/>
              <a:gd name="connsiteY3010" fmla="*/ 648742 h 6858001"/>
              <a:gd name="connsiteX3011" fmla="*/ 4605337 w 6029325"/>
              <a:gd name="connsiteY3011" fmla="*/ 655888 h 6858001"/>
              <a:gd name="connsiteX3012" fmla="*/ 4606131 w 6029325"/>
              <a:gd name="connsiteY3012" fmla="*/ 661446 h 6858001"/>
              <a:gd name="connsiteX3013" fmla="*/ 4608513 w 6029325"/>
              <a:gd name="connsiteY3013" fmla="*/ 667799 h 6858001"/>
              <a:gd name="connsiteX3014" fmla="*/ 4614069 w 6029325"/>
              <a:gd name="connsiteY3014" fmla="*/ 677327 h 6858001"/>
              <a:gd name="connsiteX3015" fmla="*/ 4621213 w 6029325"/>
              <a:gd name="connsiteY3015" fmla="*/ 686856 h 6858001"/>
              <a:gd name="connsiteX3016" fmla="*/ 4629943 w 6029325"/>
              <a:gd name="connsiteY3016" fmla="*/ 694797 h 6858001"/>
              <a:gd name="connsiteX3017" fmla="*/ 4641057 w 6029325"/>
              <a:gd name="connsiteY3017" fmla="*/ 701149 h 6858001"/>
              <a:gd name="connsiteX3018" fmla="*/ 4646613 w 6029325"/>
              <a:gd name="connsiteY3018" fmla="*/ 702737 h 6858001"/>
              <a:gd name="connsiteX3019" fmla="*/ 4652169 w 6029325"/>
              <a:gd name="connsiteY3019" fmla="*/ 705119 h 6858001"/>
              <a:gd name="connsiteX3020" fmla="*/ 4658519 w 6029325"/>
              <a:gd name="connsiteY3020" fmla="*/ 705913 h 6858001"/>
              <a:gd name="connsiteX3021" fmla="*/ 4664075 w 6029325"/>
              <a:gd name="connsiteY3021" fmla="*/ 705913 h 6858001"/>
              <a:gd name="connsiteX3022" fmla="*/ 4666457 w 6029325"/>
              <a:gd name="connsiteY3022" fmla="*/ 705913 h 6858001"/>
              <a:gd name="connsiteX3023" fmla="*/ 4672013 w 6029325"/>
              <a:gd name="connsiteY3023" fmla="*/ 705913 h 6858001"/>
              <a:gd name="connsiteX3024" fmla="*/ 4677569 w 6029325"/>
              <a:gd name="connsiteY3024" fmla="*/ 705119 h 6858001"/>
              <a:gd name="connsiteX3025" fmla="*/ 4683919 w 6029325"/>
              <a:gd name="connsiteY3025" fmla="*/ 702737 h 6858001"/>
              <a:gd name="connsiteX3026" fmla="*/ 4689475 w 6029325"/>
              <a:gd name="connsiteY3026" fmla="*/ 701149 h 6858001"/>
              <a:gd name="connsiteX3027" fmla="*/ 4698999 w 6029325"/>
              <a:gd name="connsiteY3027" fmla="*/ 696385 h 6858001"/>
              <a:gd name="connsiteX3028" fmla="*/ 4709319 w 6029325"/>
              <a:gd name="connsiteY3028" fmla="*/ 688444 h 6858001"/>
              <a:gd name="connsiteX3029" fmla="*/ 4715669 w 6029325"/>
              <a:gd name="connsiteY3029" fmla="*/ 679710 h 6858001"/>
              <a:gd name="connsiteX3030" fmla="*/ 4722019 w 6029325"/>
              <a:gd name="connsiteY3030" fmla="*/ 669387 h 6858001"/>
              <a:gd name="connsiteX3031" fmla="*/ 4723607 w 6029325"/>
              <a:gd name="connsiteY3031" fmla="*/ 663829 h 6858001"/>
              <a:gd name="connsiteX3032" fmla="*/ 4725987 w 6029325"/>
              <a:gd name="connsiteY3032" fmla="*/ 658270 h 6858001"/>
              <a:gd name="connsiteX3033" fmla="*/ 4726781 w 6029325"/>
              <a:gd name="connsiteY3033" fmla="*/ 651918 h 6858001"/>
              <a:gd name="connsiteX3034" fmla="*/ 4726781 w 6029325"/>
              <a:gd name="connsiteY3034" fmla="*/ 645565 h 6858001"/>
              <a:gd name="connsiteX3035" fmla="*/ 4726781 w 6029325"/>
              <a:gd name="connsiteY3035" fmla="*/ 621744 h 6858001"/>
              <a:gd name="connsiteX3036" fmla="*/ 4725987 w 6029325"/>
              <a:gd name="connsiteY3036" fmla="*/ 599510 h 6858001"/>
              <a:gd name="connsiteX3037" fmla="*/ 4723607 w 6029325"/>
              <a:gd name="connsiteY3037" fmla="*/ 576483 h 6858001"/>
              <a:gd name="connsiteX3038" fmla="*/ 4721225 w 6029325"/>
              <a:gd name="connsiteY3038" fmla="*/ 554249 h 6858001"/>
              <a:gd name="connsiteX3039" fmla="*/ 4715669 w 6029325"/>
              <a:gd name="connsiteY3039" fmla="*/ 533604 h 6858001"/>
              <a:gd name="connsiteX3040" fmla="*/ 4710907 w 6029325"/>
              <a:gd name="connsiteY3040" fmla="*/ 512958 h 6858001"/>
              <a:gd name="connsiteX3041" fmla="*/ 4706143 w 6029325"/>
              <a:gd name="connsiteY3041" fmla="*/ 493901 h 6858001"/>
              <a:gd name="connsiteX3042" fmla="*/ 4698999 w 6029325"/>
              <a:gd name="connsiteY3042" fmla="*/ 474844 h 6858001"/>
              <a:gd name="connsiteX3043" fmla="*/ 4692651 w 6029325"/>
              <a:gd name="connsiteY3043" fmla="*/ 456581 h 6858001"/>
              <a:gd name="connsiteX3044" fmla="*/ 4684713 w 6029325"/>
              <a:gd name="connsiteY3044" fmla="*/ 439112 h 6858001"/>
              <a:gd name="connsiteX3045" fmla="*/ 4675981 w 6029325"/>
              <a:gd name="connsiteY3045" fmla="*/ 421642 h 6858001"/>
              <a:gd name="connsiteX3046" fmla="*/ 4667251 w 6029325"/>
              <a:gd name="connsiteY3046" fmla="*/ 405761 h 6858001"/>
              <a:gd name="connsiteX3047" fmla="*/ 4658519 w 6029325"/>
              <a:gd name="connsiteY3047" fmla="*/ 389880 h 6858001"/>
              <a:gd name="connsiteX3048" fmla="*/ 4648199 w 6029325"/>
              <a:gd name="connsiteY3048" fmla="*/ 375587 h 6858001"/>
              <a:gd name="connsiteX3049" fmla="*/ 4638675 w 6029325"/>
              <a:gd name="connsiteY3049" fmla="*/ 360500 h 6858001"/>
              <a:gd name="connsiteX3050" fmla="*/ 4629151 w 6029325"/>
              <a:gd name="connsiteY3050" fmla="*/ 347001 h 6858001"/>
              <a:gd name="connsiteX3051" fmla="*/ 4637881 w 6029325"/>
              <a:gd name="connsiteY3051" fmla="*/ 331120 h 6858001"/>
              <a:gd name="connsiteX3052" fmla="*/ 4647407 w 6029325"/>
              <a:gd name="connsiteY3052" fmla="*/ 316827 h 6858001"/>
              <a:gd name="connsiteX3053" fmla="*/ 4659313 w 6029325"/>
              <a:gd name="connsiteY3053" fmla="*/ 300946 h 6858001"/>
              <a:gd name="connsiteX3054" fmla="*/ 4672013 w 6029325"/>
              <a:gd name="connsiteY3054" fmla="*/ 285065 h 6858001"/>
              <a:gd name="connsiteX3055" fmla="*/ 4684713 w 6029325"/>
              <a:gd name="connsiteY3055" fmla="*/ 270772 h 6858001"/>
              <a:gd name="connsiteX3056" fmla="*/ 4698999 w 6029325"/>
              <a:gd name="connsiteY3056" fmla="*/ 254891 h 6858001"/>
              <a:gd name="connsiteX3057" fmla="*/ 4714875 w 6029325"/>
              <a:gd name="connsiteY3057" fmla="*/ 240598 h 6858001"/>
              <a:gd name="connsiteX3058" fmla="*/ 4731543 w 6029325"/>
              <a:gd name="connsiteY3058" fmla="*/ 225511 h 6858001"/>
              <a:gd name="connsiteX3059" fmla="*/ 4749007 w 6029325"/>
              <a:gd name="connsiteY3059" fmla="*/ 212012 h 6858001"/>
              <a:gd name="connsiteX3060" fmla="*/ 4766469 w 6029325"/>
              <a:gd name="connsiteY3060" fmla="*/ 198513 h 6858001"/>
              <a:gd name="connsiteX3061" fmla="*/ 4786313 w 6029325"/>
              <a:gd name="connsiteY3061" fmla="*/ 185015 h 6858001"/>
              <a:gd name="connsiteX3062" fmla="*/ 4806951 w 6029325"/>
              <a:gd name="connsiteY3062" fmla="*/ 172310 h 6858001"/>
              <a:gd name="connsiteX3063" fmla="*/ 4827587 w 6029325"/>
              <a:gd name="connsiteY3063" fmla="*/ 159605 h 6858001"/>
              <a:gd name="connsiteX3064" fmla="*/ 4849813 w 6029325"/>
              <a:gd name="connsiteY3064" fmla="*/ 147694 h 6858001"/>
              <a:gd name="connsiteX3065" fmla="*/ 4872037 w 6029325"/>
              <a:gd name="connsiteY3065" fmla="*/ 135783 h 6858001"/>
              <a:gd name="connsiteX3066" fmla="*/ 4895851 w 6029325"/>
              <a:gd name="connsiteY3066" fmla="*/ 126255 h 6858001"/>
              <a:gd name="connsiteX3067" fmla="*/ 4920455 w 6029325"/>
              <a:gd name="connsiteY3067" fmla="*/ 116726 h 6858001"/>
              <a:gd name="connsiteX3068" fmla="*/ 4945855 w 6029325"/>
              <a:gd name="connsiteY3068" fmla="*/ 107197 h 6858001"/>
              <a:gd name="connsiteX3069" fmla="*/ 4971255 w 6029325"/>
              <a:gd name="connsiteY3069" fmla="*/ 100051 h 6858001"/>
              <a:gd name="connsiteX3070" fmla="*/ 4997451 w 6029325"/>
              <a:gd name="connsiteY3070" fmla="*/ 92904 h 6858001"/>
              <a:gd name="connsiteX3071" fmla="*/ 5024437 w 6029325"/>
              <a:gd name="connsiteY3071" fmla="*/ 87346 h 6858001"/>
              <a:gd name="connsiteX3072" fmla="*/ 5052219 w 6029325"/>
              <a:gd name="connsiteY3072" fmla="*/ 81788 h 6858001"/>
              <a:gd name="connsiteX3073" fmla="*/ 5080795 w 6029325"/>
              <a:gd name="connsiteY3073" fmla="*/ 77817 h 6858001"/>
              <a:gd name="connsiteX3074" fmla="*/ 5110163 w 6029325"/>
              <a:gd name="connsiteY3074" fmla="*/ 75435 h 6858001"/>
              <a:gd name="connsiteX3075" fmla="*/ 5138737 w 6029325"/>
              <a:gd name="connsiteY3075" fmla="*/ 74641 h 6858001"/>
              <a:gd name="connsiteX3076" fmla="*/ 5169695 w 6029325"/>
              <a:gd name="connsiteY3076" fmla="*/ 73053 h 6858001"/>
              <a:gd name="connsiteX3077" fmla="*/ 5199855 w 6029325"/>
              <a:gd name="connsiteY3077" fmla="*/ 75435 h 6858001"/>
              <a:gd name="connsiteX3078" fmla="*/ 5230813 w 6029325"/>
              <a:gd name="connsiteY3078" fmla="*/ 77023 h 6858001"/>
              <a:gd name="connsiteX3079" fmla="*/ 5263355 w 6029325"/>
              <a:gd name="connsiteY3079" fmla="*/ 80994 h 6858001"/>
              <a:gd name="connsiteX3080" fmla="*/ 5294313 w 6029325"/>
              <a:gd name="connsiteY3080" fmla="*/ 87346 h 6858001"/>
              <a:gd name="connsiteX3081" fmla="*/ 5327651 w 6029325"/>
              <a:gd name="connsiteY3081" fmla="*/ 93698 h 6858001"/>
              <a:gd name="connsiteX3082" fmla="*/ 5360195 w 6029325"/>
              <a:gd name="connsiteY3082" fmla="*/ 102433 h 6858001"/>
              <a:gd name="connsiteX3083" fmla="*/ 5358607 w 6029325"/>
              <a:gd name="connsiteY3083" fmla="*/ 134195 h 6858001"/>
              <a:gd name="connsiteX3084" fmla="*/ 5357019 w 6029325"/>
              <a:gd name="connsiteY3084" fmla="*/ 167545 h 6858001"/>
              <a:gd name="connsiteX3085" fmla="*/ 5353051 w 6029325"/>
              <a:gd name="connsiteY3085" fmla="*/ 202484 h 6858001"/>
              <a:gd name="connsiteX3086" fmla="*/ 5347495 w 6029325"/>
              <a:gd name="connsiteY3086" fmla="*/ 239804 h 6858001"/>
              <a:gd name="connsiteX3087" fmla="*/ 5339555 w 6029325"/>
              <a:gd name="connsiteY3087" fmla="*/ 276331 h 6858001"/>
              <a:gd name="connsiteX3088" fmla="*/ 5334795 w 6029325"/>
              <a:gd name="connsiteY3088" fmla="*/ 295388 h 6858001"/>
              <a:gd name="connsiteX3089" fmla="*/ 5330031 w 6029325"/>
              <a:gd name="connsiteY3089" fmla="*/ 313651 h 6858001"/>
              <a:gd name="connsiteX3090" fmla="*/ 5323681 w 6029325"/>
              <a:gd name="connsiteY3090" fmla="*/ 333502 h 6858001"/>
              <a:gd name="connsiteX3091" fmla="*/ 5317331 w 6029325"/>
              <a:gd name="connsiteY3091" fmla="*/ 350972 h 6858001"/>
              <a:gd name="connsiteX3092" fmla="*/ 5309395 w 6029325"/>
              <a:gd name="connsiteY3092" fmla="*/ 369235 h 6858001"/>
              <a:gd name="connsiteX3093" fmla="*/ 5301455 w 6029325"/>
              <a:gd name="connsiteY3093" fmla="*/ 387498 h 6858001"/>
              <a:gd name="connsiteX3094" fmla="*/ 5299075 w 6029325"/>
              <a:gd name="connsiteY3094" fmla="*/ 393056 h 6858001"/>
              <a:gd name="connsiteX3095" fmla="*/ 5297487 w 6029325"/>
              <a:gd name="connsiteY3095" fmla="*/ 398615 h 6858001"/>
              <a:gd name="connsiteX3096" fmla="*/ 5296695 w 6029325"/>
              <a:gd name="connsiteY3096" fmla="*/ 404967 h 6858001"/>
              <a:gd name="connsiteX3097" fmla="*/ 5295107 w 6029325"/>
              <a:gd name="connsiteY3097" fmla="*/ 410526 h 6858001"/>
              <a:gd name="connsiteX3098" fmla="*/ 5295107 w 6029325"/>
              <a:gd name="connsiteY3098" fmla="*/ 422436 h 6858001"/>
              <a:gd name="connsiteX3099" fmla="*/ 5298281 w 6029325"/>
              <a:gd name="connsiteY3099" fmla="*/ 434347 h 6858001"/>
              <a:gd name="connsiteX3100" fmla="*/ 5303043 w 6029325"/>
              <a:gd name="connsiteY3100" fmla="*/ 444670 h 6858001"/>
              <a:gd name="connsiteX3101" fmla="*/ 5310187 w 6029325"/>
              <a:gd name="connsiteY3101" fmla="*/ 454199 h 6858001"/>
              <a:gd name="connsiteX3102" fmla="*/ 5314951 w 6029325"/>
              <a:gd name="connsiteY3102" fmla="*/ 458169 h 6858001"/>
              <a:gd name="connsiteX3103" fmla="*/ 5318919 w 6029325"/>
              <a:gd name="connsiteY3103" fmla="*/ 462139 h 6858001"/>
              <a:gd name="connsiteX3104" fmla="*/ 5324475 w 6029325"/>
              <a:gd name="connsiteY3104" fmla="*/ 466109 h 6858001"/>
              <a:gd name="connsiteX3105" fmla="*/ 5330031 w 6029325"/>
              <a:gd name="connsiteY3105" fmla="*/ 469286 h 6858001"/>
              <a:gd name="connsiteX3106" fmla="*/ 5336381 w 6029325"/>
              <a:gd name="connsiteY3106" fmla="*/ 472462 h 6858001"/>
              <a:gd name="connsiteX3107" fmla="*/ 5343525 w 6029325"/>
              <a:gd name="connsiteY3107" fmla="*/ 474050 h 6858001"/>
              <a:gd name="connsiteX3108" fmla="*/ 5349875 w 6029325"/>
              <a:gd name="connsiteY3108" fmla="*/ 474844 h 6858001"/>
              <a:gd name="connsiteX3109" fmla="*/ 5357019 w 6029325"/>
              <a:gd name="connsiteY3109" fmla="*/ 474844 h 6858001"/>
              <a:gd name="connsiteX3110" fmla="*/ 5364955 w 6029325"/>
              <a:gd name="connsiteY3110" fmla="*/ 474844 h 6858001"/>
              <a:gd name="connsiteX3111" fmla="*/ 5373687 w 6029325"/>
              <a:gd name="connsiteY3111" fmla="*/ 473256 h 6858001"/>
              <a:gd name="connsiteX3112" fmla="*/ 5381625 w 6029325"/>
              <a:gd name="connsiteY3112" fmla="*/ 470080 h 6858001"/>
              <a:gd name="connsiteX3113" fmla="*/ 5389563 w 6029325"/>
              <a:gd name="connsiteY3113" fmla="*/ 466109 h 6858001"/>
              <a:gd name="connsiteX3114" fmla="*/ 5395913 w 6029325"/>
              <a:gd name="connsiteY3114" fmla="*/ 461345 h 6858001"/>
              <a:gd name="connsiteX3115" fmla="*/ 5402263 w 6029325"/>
              <a:gd name="connsiteY3115" fmla="*/ 455787 h 6858001"/>
              <a:gd name="connsiteX3116" fmla="*/ 5407819 w 6029325"/>
              <a:gd name="connsiteY3116" fmla="*/ 448640 h 6858001"/>
              <a:gd name="connsiteX3117" fmla="*/ 5411787 w 6029325"/>
              <a:gd name="connsiteY3117" fmla="*/ 440700 h 6858001"/>
              <a:gd name="connsiteX3118" fmla="*/ 5421313 w 6029325"/>
              <a:gd name="connsiteY3118" fmla="*/ 419260 h 6858001"/>
              <a:gd name="connsiteX3119" fmla="*/ 5430043 w 6029325"/>
              <a:gd name="connsiteY3119" fmla="*/ 397821 h 6858001"/>
              <a:gd name="connsiteX3120" fmla="*/ 5438775 w 6029325"/>
              <a:gd name="connsiteY3120" fmla="*/ 376381 h 6858001"/>
              <a:gd name="connsiteX3121" fmla="*/ 5445919 w 6029325"/>
              <a:gd name="connsiteY3121" fmla="*/ 354148 h 6858001"/>
              <a:gd name="connsiteX3122" fmla="*/ 5451475 w 6029325"/>
              <a:gd name="connsiteY3122" fmla="*/ 331120 h 6858001"/>
              <a:gd name="connsiteX3123" fmla="*/ 5457825 w 6029325"/>
              <a:gd name="connsiteY3123" fmla="*/ 309681 h 6858001"/>
              <a:gd name="connsiteX3124" fmla="*/ 5462587 w 6029325"/>
              <a:gd name="connsiteY3124" fmla="*/ 287447 h 6858001"/>
              <a:gd name="connsiteX3125" fmla="*/ 5467351 w 6029325"/>
              <a:gd name="connsiteY3125" fmla="*/ 266008 h 6858001"/>
              <a:gd name="connsiteX3126" fmla="*/ 5474495 w 6029325"/>
              <a:gd name="connsiteY3126" fmla="*/ 223129 h 6858001"/>
              <a:gd name="connsiteX3127" fmla="*/ 5478463 w 6029325"/>
              <a:gd name="connsiteY3127" fmla="*/ 181838 h 6858001"/>
              <a:gd name="connsiteX3128" fmla="*/ 5480843 w 6029325"/>
              <a:gd name="connsiteY3128" fmla="*/ 142930 h 6858001"/>
              <a:gd name="connsiteX3129" fmla="*/ 5483225 w 6029325"/>
              <a:gd name="connsiteY3129" fmla="*/ 106403 h 6858001"/>
              <a:gd name="connsiteX3130" fmla="*/ 5507831 w 6029325"/>
              <a:gd name="connsiteY3130" fmla="*/ 104815 h 6858001"/>
              <a:gd name="connsiteX3131" fmla="*/ 5533231 w 6029325"/>
              <a:gd name="connsiteY3131" fmla="*/ 103227 h 6858001"/>
              <a:gd name="connsiteX3132" fmla="*/ 5556251 w 6029325"/>
              <a:gd name="connsiteY3132" fmla="*/ 104815 h 6858001"/>
              <a:gd name="connsiteX3133" fmla="*/ 5580063 w 6029325"/>
              <a:gd name="connsiteY3133" fmla="*/ 107197 h 6858001"/>
              <a:gd name="connsiteX3134" fmla="*/ 5603081 w 6029325"/>
              <a:gd name="connsiteY3134" fmla="*/ 112756 h 6858001"/>
              <a:gd name="connsiteX3135" fmla="*/ 5626099 w 6029325"/>
              <a:gd name="connsiteY3135" fmla="*/ 119108 h 6858001"/>
              <a:gd name="connsiteX3136" fmla="*/ 5647531 w 6029325"/>
              <a:gd name="connsiteY3136" fmla="*/ 126255 h 6858001"/>
              <a:gd name="connsiteX3137" fmla="*/ 5667375 w 6029325"/>
              <a:gd name="connsiteY3137" fmla="*/ 135783 h 6858001"/>
              <a:gd name="connsiteX3138" fmla="*/ 5688013 w 6029325"/>
              <a:gd name="connsiteY3138" fmla="*/ 146900 h 6858001"/>
              <a:gd name="connsiteX3139" fmla="*/ 5707855 w 6029325"/>
              <a:gd name="connsiteY3139" fmla="*/ 158017 h 6858001"/>
              <a:gd name="connsiteX3140" fmla="*/ 5726113 w 6029325"/>
              <a:gd name="connsiteY3140" fmla="*/ 170722 h 6858001"/>
              <a:gd name="connsiteX3141" fmla="*/ 5744369 w 6029325"/>
              <a:gd name="connsiteY3141" fmla="*/ 185015 h 6858001"/>
              <a:gd name="connsiteX3142" fmla="*/ 5761831 w 6029325"/>
              <a:gd name="connsiteY3142" fmla="*/ 200102 h 6858001"/>
              <a:gd name="connsiteX3143" fmla="*/ 5776913 w 6029325"/>
              <a:gd name="connsiteY3143" fmla="*/ 215983 h 6858001"/>
              <a:gd name="connsiteX3144" fmla="*/ 5792787 w 6029325"/>
              <a:gd name="connsiteY3144" fmla="*/ 232658 h 6858001"/>
              <a:gd name="connsiteX3145" fmla="*/ 5807869 w 6029325"/>
              <a:gd name="connsiteY3145" fmla="*/ 250127 h 6858001"/>
              <a:gd name="connsiteX3146" fmla="*/ 5821363 w 6029325"/>
              <a:gd name="connsiteY3146" fmla="*/ 269184 h 6858001"/>
              <a:gd name="connsiteX3147" fmla="*/ 5834063 w 6029325"/>
              <a:gd name="connsiteY3147" fmla="*/ 287447 h 6858001"/>
              <a:gd name="connsiteX3148" fmla="*/ 5845969 w 6029325"/>
              <a:gd name="connsiteY3148" fmla="*/ 307299 h 6858001"/>
              <a:gd name="connsiteX3149" fmla="*/ 5855495 w 6029325"/>
              <a:gd name="connsiteY3149" fmla="*/ 326356 h 6858001"/>
              <a:gd name="connsiteX3150" fmla="*/ 5865019 w 6029325"/>
              <a:gd name="connsiteY3150" fmla="*/ 346207 h 6858001"/>
              <a:gd name="connsiteX3151" fmla="*/ 5873751 w 6029325"/>
              <a:gd name="connsiteY3151" fmla="*/ 366853 h 6858001"/>
              <a:gd name="connsiteX3152" fmla="*/ 5881687 w 6029325"/>
              <a:gd name="connsiteY3152" fmla="*/ 387498 h 6858001"/>
              <a:gd name="connsiteX3153" fmla="*/ 5887243 w 6029325"/>
              <a:gd name="connsiteY3153" fmla="*/ 407349 h 6858001"/>
              <a:gd name="connsiteX3154" fmla="*/ 5892799 w 6029325"/>
              <a:gd name="connsiteY3154" fmla="*/ 427201 h 6858001"/>
              <a:gd name="connsiteX3155" fmla="*/ 5896769 w 6029325"/>
              <a:gd name="connsiteY3155" fmla="*/ 447846 h 6858001"/>
              <a:gd name="connsiteX3156" fmla="*/ 5899151 w 6029325"/>
              <a:gd name="connsiteY3156" fmla="*/ 468492 h 6858001"/>
              <a:gd name="connsiteX3157" fmla="*/ 5901531 w 6029325"/>
              <a:gd name="connsiteY3157" fmla="*/ 487549 h 6858001"/>
              <a:gd name="connsiteX3158" fmla="*/ 5901531 w 6029325"/>
              <a:gd name="connsiteY3158" fmla="*/ 507400 h 6858001"/>
              <a:gd name="connsiteX3159" fmla="*/ 5899943 w 6029325"/>
              <a:gd name="connsiteY3159" fmla="*/ 527251 h 6858001"/>
              <a:gd name="connsiteX3160" fmla="*/ 5898355 w 6029325"/>
              <a:gd name="connsiteY3160" fmla="*/ 545515 h 6858001"/>
              <a:gd name="connsiteX3161" fmla="*/ 5894387 w 6029325"/>
              <a:gd name="connsiteY3161" fmla="*/ 562984 h 6858001"/>
              <a:gd name="connsiteX3162" fmla="*/ 5867399 w 6029325"/>
              <a:gd name="connsiteY3162" fmla="*/ 563778 h 6858001"/>
              <a:gd name="connsiteX3163" fmla="*/ 5839619 w 6029325"/>
              <a:gd name="connsiteY3163" fmla="*/ 566160 h 6858001"/>
              <a:gd name="connsiteX3164" fmla="*/ 5814219 w 6029325"/>
              <a:gd name="connsiteY3164" fmla="*/ 569336 h 6858001"/>
              <a:gd name="connsiteX3165" fmla="*/ 5789613 w 6029325"/>
              <a:gd name="connsiteY3165" fmla="*/ 572513 h 6858001"/>
              <a:gd name="connsiteX3166" fmla="*/ 5765799 w 6029325"/>
              <a:gd name="connsiteY3166" fmla="*/ 576483 h 6858001"/>
              <a:gd name="connsiteX3167" fmla="*/ 5741987 w 6029325"/>
              <a:gd name="connsiteY3167" fmla="*/ 582835 h 6858001"/>
              <a:gd name="connsiteX3168" fmla="*/ 5719763 w 6029325"/>
              <a:gd name="connsiteY3168" fmla="*/ 588394 h 6858001"/>
              <a:gd name="connsiteX3169" fmla="*/ 5698331 w 6029325"/>
              <a:gd name="connsiteY3169" fmla="*/ 595540 h 6858001"/>
              <a:gd name="connsiteX3170" fmla="*/ 5677695 w 6029325"/>
              <a:gd name="connsiteY3170" fmla="*/ 601892 h 6858001"/>
              <a:gd name="connsiteX3171" fmla="*/ 5657055 w 6029325"/>
              <a:gd name="connsiteY3171" fmla="*/ 609833 h 6858001"/>
              <a:gd name="connsiteX3172" fmla="*/ 5618955 w 6029325"/>
              <a:gd name="connsiteY3172" fmla="*/ 626508 h 6858001"/>
              <a:gd name="connsiteX3173" fmla="*/ 5581651 w 6029325"/>
              <a:gd name="connsiteY3173" fmla="*/ 643977 h 6858001"/>
              <a:gd name="connsiteX3174" fmla="*/ 5547519 w 6029325"/>
              <a:gd name="connsiteY3174" fmla="*/ 661446 h 6858001"/>
              <a:gd name="connsiteX3175" fmla="*/ 5503863 w 6029325"/>
              <a:gd name="connsiteY3175" fmla="*/ 685268 h 6858001"/>
              <a:gd name="connsiteX3176" fmla="*/ 5462587 w 6029325"/>
              <a:gd name="connsiteY3176" fmla="*/ 705913 h 6858001"/>
              <a:gd name="connsiteX3177" fmla="*/ 5441951 w 6029325"/>
              <a:gd name="connsiteY3177" fmla="*/ 714648 h 6858001"/>
              <a:gd name="connsiteX3178" fmla="*/ 5422107 w 6029325"/>
              <a:gd name="connsiteY3178" fmla="*/ 723383 h 6858001"/>
              <a:gd name="connsiteX3179" fmla="*/ 5403055 w 6029325"/>
              <a:gd name="connsiteY3179" fmla="*/ 730529 h 6858001"/>
              <a:gd name="connsiteX3180" fmla="*/ 5382419 w 6029325"/>
              <a:gd name="connsiteY3180" fmla="*/ 736087 h 6858001"/>
              <a:gd name="connsiteX3181" fmla="*/ 5362575 w 6029325"/>
              <a:gd name="connsiteY3181" fmla="*/ 741646 h 6858001"/>
              <a:gd name="connsiteX3182" fmla="*/ 5341143 w 6029325"/>
              <a:gd name="connsiteY3182" fmla="*/ 745616 h 6858001"/>
              <a:gd name="connsiteX3183" fmla="*/ 5319713 w 6029325"/>
              <a:gd name="connsiteY3183" fmla="*/ 748792 h 6858001"/>
              <a:gd name="connsiteX3184" fmla="*/ 5297487 w 6029325"/>
              <a:gd name="connsiteY3184" fmla="*/ 751174 h 6858001"/>
              <a:gd name="connsiteX3185" fmla="*/ 5273675 w 6029325"/>
              <a:gd name="connsiteY3185" fmla="*/ 751968 h 6858001"/>
              <a:gd name="connsiteX3186" fmla="*/ 5249863 w 6029325"/>
              <a:gd name="connsiteY3186" fmla="*/ 751968 h 6858001"/>
              <a:gd name="connsiteX3187" fmla="*/ 5222875 w 6029325"/>
              <a:gd name="connsiteY3187" fmla="*/ 749586 h 6858001"/>
              <a:gd name="connsiteX3188" fmla="*/ 5195095 w 6029325"/>
              <a:gd name="connsiteY3188" fmla="*/ 747204 h 6858001"/>
              <a:gd name="connsiteX3189" fmla="*/ 5163343 w 6029325"/>
              <a:gd name="connsiteY3189" fmla="*/ 744822 h 6858001"/>
              <a:gd name="connsiteX3190" fmla="*/ 5133181 w 6029325"/>
              <a:gd name="connsiteY3190" fmla="*/ 744028 h 6858001"/>
              <a:gd name="connsiteX3191" fmla="*/ 5103019 w 6029325"/>
              <a:gd name="connsiteY3191" fmla="*/ 744028 h 6858001"/>
              <a:gd name="connsiteX3192" fmla="*/ 5072855 w 6029325"/>
              <a:gd name="connsiteY3192" fmla="*/ 747204 h 6858001"/>
              <a:gd name="connsiteX3193" fmla="*/ 5043487 w 6029325"/>
              <a:gd name="connsiteY3193" fmla="*/ 751968 h 6858001"/>
              <a:gd name="connsiteX3194" fmla="*/ 5014119 w 6029325"/>
              <a:gd name="connsiteY3194" fmla="*/ 757527 h 6858001"/>
              <a:gd name="connsiteX3195" fmla="*/ 4984751 w 6029325"/>
              <a:gd name="connsiteY3195" fmla="*/ 765467 h 6858001"/>
              <a:gd name="connsiteX3196" fmla="*/ 4956175 w 6029325"/>
              <a:gd name="connsiteY3196" fmla="*/ 774996 h 6858001"/>
              <a:gd name="connsiteX3197" fmla="*/ 4928395 w 6029325"/>
              <a:gd name="connsiteY3197" fmla="*/ 786113 h 6858001"/>
              <a:gd name="connsiteX3198" fmla="*/ 4899819 w 6029325"/>
              <a:gd name="connsiteY3198" fmla="*/ 799612 h 6858001"/>
              <a:gd name="connsiteX3199" fmla="*/ 4873625 w 6029325"/>
              <a:gd name="connsiteY3199" fmla="*/ 814699 h 6858001"/>
              <a:gd name="connsiteX3200" fmla="*/ 4845843 w 6029325"/>
              <a:gd name="connsiteY3200" fmla="*/ 830580 h 6858001"/>
              <a:gd name="connsiteX3201" fmla="*/ 4819651 w 6029325"/>
              <a:gd name="connsiteY3201" fmla="*/ 848843 h 6858001"/>
              <a:gd name="connsiteX3202" fmla="*/ 4794251 w 6029325"/>
              <a:gd name="connsiteY3202" fmla="*/ 868694 h 6858001"/>
              <a:gd name="connsiteX3203" fmla="*/ 4769643 w 6029325"/>
              <a:gd name="connsiteY3203" fmla="*/ 890928 h 6858001"/>
              <a:gd name="connsiteX3204" fmla="*/ 4745037 w 6029325"/>
              <a:gd name="connsiteY3204" fmla="*/ 913161 h 6858001"/>
              <a:gd name="connsiteX3205" fmla="*/ 4738687 w 6029325"/>
              <a:gd name="connsiteY3205" fmla="*/ 918720 h 6858001"/>
              <a:gd name="connsiteX3206" fmla="*/ 4732337 w 6029325"/>
              <a:gd name="connsiteY3206" fmla="*/ 925072 h 6858001"/>
              <a:gd name="connsiteX3207" fmla="*/ 4726781 w 6029325"/>
              <a:gd name="connsiteY3207" fmla="*/ 929042 h 6858001"/>
              <a:gd name="connsiteX3208" fmla="*/ 4719637 w 6029325"/>
              <a:gd name="connsiteY3208" fmla="*/ 932219 h 6858001"/>
              <a:gd name="connsiteX3209" fmla="*/ 4714081 w 6029325"/>
              <a:gd name="connsiteY3209" fmla="*/ 934601 h 6858001"/>
              <a:gd name="connsiteX3210" fmla="*/ 4706937 w 6029325"/>
              <a:gd name="connsiteY3210" fmla="*/ 936189 h 6858001"/>
              <a:gd name="connsiteX3211" fmla="*/ 4700587 w 6029325"/>
              <a:gd name="connsiteY3211" fmla="*/ 938571 h 6858001"/>
              <a:gd name="connsiteX3212" fmla="*/ 4692651 w 6029325"/>
              <a:gd name="connsiteY3212" fmla="*/ 938571 h 6858001"/>
              <a:gd name="connsiteX3213" fmla="*/ 4684713 w 6029325"/>
              <a:gd name="connsiteY3213" fmla="*/ 938571 h 6858001"/>
              <a:gd name="connsiteX3214" fmla="*/ 4675981 w 6029325"/>
              <a:gd name="connsiteY3214" fmla="*/ 938571 h 6858001"/>
              <a:gd name="connsiteX3215" fmla="*/ 4655343 w 6029325"/>
              <a:gd name="connsiteY3215" fmla="*/ 934601 h 6858001"/>
              <a:gd name="connsiteX3216" fmla="*/ 4632325 w 6029325"/>
              <a:gd name="connsiteY3216" fmla="*/ 929836 h 6858001"/>
              <a:gd name="connsiteX3217" fmla="*/ 4604543 w 6029325"/>
              <a:gd name="connsiteY3217" fmla="*/ 922690 h 6858001"/>
              <a:gd name="connsiteX3218" fmla="*/ 4570413 w 6029325"/>
              <a:gd name="connsiteY3218" fmla="*/ 914749 h 6858001"/>
              <a:gd name="connsiteX3219" fmla="*/ 4532313 w 6029325"/>
              <a:gd name="connsiteY3219" fmla="*/ 906809 h 6858001"/>
              <a:gd name="connsiteX3220" fmla="*/ 4511675 w 6029325"/>
              <a:gd name="connsiteY3220" fmla="*/ 903633 h 6858001"/>
              <a:gd name="connsiteX3221" fmla="*/ 4490243 w 6029325"/>
              <a:gd name="connsiteY3221" fmla="*/ 900456 h 6858001"/>
              <a:gd name="connsiteX3222" fmla="*/ 4468019 w 6029325"/>
              <a:gd name="connsiteY3222" fmla="*/ 897280 h 6858001"/>
              <a:gd name="connsiteX3223" fmla="*/ 4444207 w 6029325"/>
              <a:gd name="connsiteY3223" fmla="*/ 895692 h 6858001"/>
              <a:gd name="connsiteX3224" fmla="*/ 4425157 w 6029325"/>
              <a:gd name="connsiteY3224" fmla="*/ 895692 h 6858001"/>
              <a:gd name="connsiteX3225" fmla="*/ 4405313 w 6029325"/>
              <a:gd name="connsiteY3225" fmla="*/ 896486 h 6858001"/>
              <a:gd name="connsiteX3226" fmla="*/ 4385469 w 6029325"/>
              <a:gd name="connsiteY3226" fmla="*/ 898074 h 6858001"/>
              <a:gd name="connsiteX3227" fmla="*/ 4366419 w 6029325"/>
              <a:gd name="connsiteY3227" fmla="*/ 902045 h 6858001"/>
              <a:gd name="connsiteX3228" fmla="*/ 4346575 w 6029325"/>
              <a:gd name="connsiteY3228" fmla="*/ 908397 h 6858001"/>
              <a:gd name="connsiteX3229" fmla="*/ 4326731 w 6029325"/>
              <a:gd name="connsiteY3229" fmla="*/ 913955 h 6858001"/>
              <a:gd name="connsiteX3230" fmla="*/ 4307681 w 6029325"/>
              <a:gd name="connsiteY3230" fmla="*/ 921896 h 6858001"/>
              <a:gd name="connsiteX3231" fmla="*/ 4287837 w 6029325"/>
              <a:gd name="connsiteY3231" fmla="*/ 929836 h 6858001"/>
              <a:gd name="connsiteX3232" fmla="*/ 4269581 w 6029325"/>
              <a:gd name="connsiteY3232" fmla="*/ 939365 h 6858001"/>
              <a:gd name="connsiteX3233" fmla="*/ 4249737 w 6029325"/>
              <a:gd name="connsiteY3233" fmla="*/ 948894 h 6858001"/>
              <a:gd name="connsiteX3234" fmla="*/ 4231481 w 6029325"/>
              <a:gd name="connsiteY3234" fmla="*/ 960010 h 6858001"/>
              <a:gd name="connsiteX3235" fmla="*/ 4212431 w 6029325"/>
              <a:gd name="connsiteY3235" fmla="*/ 971921 h 6858001"/>
              <a:gd name="connsiteX3236" fmla="*/ 4194969 w 6029325"/>
              <a:gd name="connsiteY3236" fmla="*/ 983832 h 6858001"/>
              <a:gd name="connsiteX3237" fmla="*/ 4177507 w 6029325"/>
              <a:gd name="connsiteY3237" fmla="*/ 996537 h 6858001"/>
              <a:gd name="connsiteX3238" fmla="*/ 4143375 w 6029325"/>
              <a:gd name="connsiteY3238" fmla="*/ 1022740 h 6858001"/>
              <a:gd name="connsiteX3239" fmla="*/ 4112419 w 6029325"/>
              <a:gd name="connsiteY3239" fmla="*/ 1049738 h 6858001"/>
              <a:gd name="connsiteX3240" fmla="*/ 4081463 w 6029325"/>
              <a:gd name="connsiteY3240" fmla="*/ 1077530 h 6858001"/>
              <a:gd name="connsiteX3241" fmla="*/ 4054475 w 6029325"/>
              <a:gd name="connsiteY3241" fmla="*/ 1104528 h 6858001"/>
              <a:gd name="connsiteX3242" fmla="*/ 4029869 w 6029325"/>
              <a:gd name="connsiteY3242" fmla="*/ 1129938 h 6858001"/>
              <a:gd name="connsiteX3243" fmla="*/ 4008437 w 6029325"/>
              <a:gd name="connsiteY3243" fmla="*/ 1154553 h 6858001"/>
              <a:gd name="connsiteX3244" fmla="*/ 3990181 w 6029325"/>
              <a:gd name="connsiteY3244" fmla="*/ 1175993 h 6858001"/>
              <a:gd name="connsiteX3245" fmla="*/ 3975099 w 6029325"/>
              <a:gd name="connsiteY3245" fmla="*/ 1194256 h 6858001"/>
              <a:gd name="connsiteX3246" fmla="*/ 3965575 w 6029325"/>
              <a:gd name="connsiteY3246" fmla="*/ 1208549 h 6858001"/>
              <a:gd name="connsiteX3247" fmla="*/ 3954463 w 6029325"/>
              <a:gd name="connsiteY3247" fmla="*/ 1222842 h 6858001"/>
              <a:gd name="connsiteX3248" fmla="*/ 3945731 w 6029325"/>
              <a:gd name="connsiteY3248" fmla="*/ 1233959 h 6858001"/>
              <a:gd name="connsiteX3249" fmla="*/ 3941763 w 6029325"/>
              <a:gd name="connsiteY3249" fmla="*/ 1238723 h 6858001"/>
              <a:gd name="connsiteX3250" fmla="*/ 3936999 w 6029325"/>
              <a:gd name="connsiteY3250" fmla="*/ 1241899 h 6858001"/>
              <a:gd name="connsiteX3251" fmla="*/ 3932237 w 6029325"/>
              <a:gd name="connsiteY3251" fmla="*/ 1243487 h 6858001"/>
              <a:gd name="connsiteX3252" fmla="*/ 3927475 w 6029325"/>
              <a:gd name="connsiteY3252" fmla="*/ 1245075 h 6858001"/>
              <a:gd name="connsiteX3253" fmla="*/ 3921125 w 6029325"/>
              <a:gd name="connsiteY3253" fmla="*/ 1246664 h 6858001"/>
              <a:gd name="connsiteX3254" fmla="*/ 3914775 w 6029325"/>
              <a:gd name="connsiteY3254" fmla="*/ 1245075 h 6858001"/>
              <a:gd name="connsiteX3255" fmla="*/ 3907631 w 6029325"/>
              <a:gd name="connsiteY3255" fmla="*/ 1244281 h 6858001"/>
              <a:gd name="connsiteX3256" fmla="*/ 3899693 w 6029325"/>
              <a:gd name="connsiteY3256" fmla="*/ 1242693 h 6858001"/>
              <a:gd name="connsiteX3257" fmla="*/ 3879851 w 6029325"/>
              <a:gd name="connsiteY3257" fmla="*/ 1236341 h 6858001"/>
              <a:gd name="connsiteX3258" fmla="*/ 3852863 w 6029325"/>
              <a:gd name="connsiteY3258" fmla="*/ 1226812 h 6858001"/>
              <a:gd name="connsiteX3259" fmla="*/ 3839369 w 6029325"/>
              <a:gd name="connsiteY3259" fmla="*/ 1222048 h 6858001"/>
              <a:gd name="connsiteX3260" fmla="*/ 3825081 w 6029325"/>
              <a:gd name="connsiteY3260" fmla="*/ 1218078 h 6858001"/>
              <a:gd name="connsiteX3261" fmla="*/ 3809999 w 6029325"/>
              <a:gd name="connsiteY3261" fmla="*/ 1214901 h 6858001"/>
              <a:gd name="connsiteX3262" fmla="*/ 3795713 w 6029325"/>
              <a:gd name="connsiteY3262" fmla="*/ 1213313 h 6858001"/>
              <a:gd name="connsiteX3263" fmla="*/ 3779837 w 6029325"/>
              <a:gd name="connsiteY3263" fmla="*/ 1212519 h 6858001"/>
              <a:gd name="connsiteX3264" fmla="*/ 3763963 w 6029325"/>
              <a:gd name="connsiteY3264" fmla="*/ 1210931 h 6858001"/>
              <a:gd name="connsiteX3265" fmla="*/ 3748881 w 6029325"/>
              <a:gd name="connsiteY3265" fmla="*/ 1210931 h 6858001"/>
              <a:gd name="connsiteX3266" fmla="*/ 3733007 w 6029325"/>
              <a:gd name="connsiteY3266" fmla="*/ 1212519 h 6858001"/>
              <a:gd name="connsiteX3267" fmla="*/ 3700463 w 6029325"/>
              <a:gd name="connsiteY3267" fmla="*/ 1214901 h 6858001"/>
              <a:gd name="connsiteX3268" fmla="*/ 3668713 w 6029325"/>
              <a:gd name="connsiteY3268" fmla="*/ 1219666 h 6858001"/>
              <a:gd name="connsiteX3269" fmla="*/ 3636169 w 6029325"/>
              <a:gd name="connsiteY3269" fmla="*/ 1227606 h 6858001"/>
              <a:gd name="connsiteX3270" fmla="*/ 3605213 w 6029325"/>
              <a:gd name="connsiteY3270" fmla="*/ 1235547 h 6858001"/>
              <a:gd name="connsiteX3271" fmla="*/ 3574257 w 6029325"/>
              <a:gd name="connsiteY3271" fmla="*/ 1245075 h 6858001"/>
              <a:gd name="connsiteX3272" fmla="*/ 3546475 w 6029325"/>
              <a:gd name="connsiteY3272" fmla="*/ 1255398 h 6858001"/>
              <a:gd name="connsiteX3273" fmla="*/ 3518693 w 6029325"/>
              <a:gd name="connsiteY3273" fmla="*/ 1265721 h 6858001"/>
              <a:gd name="connsiteX3274" fmla="*/ 3493293 w 6029325"/>
              <a:gd name="connsiteY3274" fmla="*/ 1276838 h 6858001"/>
              <a:gd name="connsiteX3275" fmla="*/ 3450431 w 6029325"/>
              <a:gd name="connsiteY3275" fmla="*/ 1295895 h 6858001"/>
              <a:gd name="connsiteX3276" fmla="*/ 3419475 w 6029325"/>
              <a:gd name="connsiteY3276" fmla="*/ 1311776 h 6858001"/>
              <a:gd name="connsiteX3277" fmla="*/ 3386137 w 6029325"/>
              <a:gd name="connsiteY3277" fmla="*/ 1328451 h 6858001"/>
              <a:gd name="connsiteX3278" fmla="*/ 3358357 w 6029325"/>
              <a:gd name="connsiteY3278" fmla="*/ 1341950 h 6858001"/>
              <a:gd name="connsiteX3279" fmla="*/ 3336131 w 6029325"/>
              <a:gd name="connsiteY3279" fmla="*/ 1353067 h 6858001"/>
              <a:gd name="connsiteX3280" fmla="*/ 3317875 w 6029325"/>
              <a:gd name="connsiteY3280" fmla="*/ 1359419 h 6858001"/>
              <a:gd name="connsiteX3281" fmla="*/ 3301999 w 6029325"/>
              <a:gd name="connsiteY3281" fmla="*/ 1363389 h 6858001"/>
              <a:gd name="connsiteX3282" fmla="*/ 3294857 w 6029325"/>
              <a:gd name="connsiteY3282" fmla="*/ 1364977 h 6858001"/>
              <a:gd name="connsiteX3283" fmla="*/ 3289299 w 6029325"/>
              <a:gd name="connsiteY3283" fmla="*/ 1364977 h 6858001"/>
              <a:gd name="connsiteX3284" fmla="*/ 3283743 w 6029325"/>
              <a:gd name="connsiteY3284" fmla="*/ 1363389 h 6858001"/>
              <a:gd name="connsiteX3285" fmla="*/ 3278187 w 6029325"/>
              <a:gd name="connsiteY3285" fmla="*/ 1362595 h 6858001"/>
              <a:gd name="connsiteX3286" fmla="*/ 3273425 w 6029325"/>
              <a:gd name="connsiteY3286" fmla="*/ 1359419 h 6858001"/>
              <a:gd name="connsiteX3287" fmla="*/ 3268663 w 6029325"/>
              <a:gd name="connsiteY3287" fmla="*/ 1357831 h 6858001"/>
              <a:gd name="connsiteX3288" fmla="*/ 3254375 w 6029325"/>
              <a:gd name="connsiteY3288" fmla="*/ 1346714 h 6858001"/>
              <a:gd name="connsiteX3289" fmla="*/ 3237707 w 6029325"/>
              <a:gd name="connsiteY3289" fmla="*/ 1337186 h 6858001"/>
              <a:gd name="connsiteX3290" fmla="*/ 3218657 w 6029325"/>
              <a:gd name="connsiteY3290" fmla="*/ 1327657 h 6858001"/>
              <a:gd name="connsiteX3291" fmla="*/ 3199607 w 6029325"/>
              <a:gd name="connsiteY3291" fmla="*/ 1318128 h 6858001"/>
              <a:gd name="connsiteX3292" fmla="*/ 3178175 w 6029325"/>
              <a:gd name="connsiteY3292" fmla="*/ 1310188 h 6858001"/>
              <a:gd name="connsiteX3293" fmla="*/ 3155157 w 6029325"/>
              <a:gd name="connsiteY3293" fmla="*/ 1301453 h 6858001"/>
              <a:gd name="connsiteX3294" fmla="*/ 3129757 w 6029325"/>
              <a:gd name="connsiteY3294" fmla="*/ 1294307 h 6858001"/>
              <a:gd name="connsiteX3295" fmla="*/ 3104357 w 6029325"/>
              <a:gd name="connsiteY3295" fmla="*/ 1287160 h 6858001"/>
              <a:gd name="connsiteX3296" fmla="*/ 3077369 w 6029325"/>
              <a:gd name="connsiteY3296" fmla="*/ 1282396 h 6858001"/>
              <a:gd name="connsiteX3297" fmla="*/ 3048793 w 6029325"/>
              <a:gd name="connsiteY3297" fmla="*/ 1277632 h 6858001"/>
              <a:gd name="connsiteX3298" fmla="*/ 3018631 w 6029325"/>
              <a:gd name="connsiteY3298" fmla="*/ 1274455 h 6858001"/>
              <a:gd name="connsiteX3299" fmla="*/ 2987675 w 6029325"/>
              <a:gd name="connsiteY3299" fmla="*/ 1272867 h 6858001"/>
              <a:gd name="connsiteX3300" fmla="*/ 2955131 w 6029325"/>
              <a:gd name="connsiteY3300" fmla="*/ 1272867 h 6858001"/>
              <a:gd name="connsiteX3301" fmla="*/ 2920999 w 6029325"/>
              <a:gd name="connsiteY3301" fmla="*/ 1273661 h 6858001"/>
              <a:gd name="connsiteX3302" fmla="*/ 2886869 w 6029325"/>
              <a:gd name="connsiteY3302" fmla="*/ 1276044 h 6858001"/>
              <a:gd name="connsiteX3303" fmla="*/ 2850357 w 6029325"/>
              <a:gd name="connsiteY3303" fmla="*/ 1280014 h 6858001"/>
              <a:gd name="connsiteX3304" fmla="*/ 2828925 w 6029325"/>
              <a:gd name="connsiteY3304" fmla="*/ 1282396 h 6858001"/>
              <a:gd name="connsiteX3305" fmla="*/ 2809081 w 6029325"/>
              <a:gd name="connsiteY3305" fmla="*/ 1284778 h 6858001"/>
              <a:gd name="connsiteX3306" fmla="*/ 2791619 w 6029325"/>
              <a:gd name="connsiteY3306" fmla="*/ 1285572 h 6858001"/>
              <a:gd name="connsiteX3307" fmla="*/ 2776537 w 6029325"/>
              <a:gd name="connsiteY3307" fmla="*/ 1284778 h 6858001"/>
              <a:gd name="connsiteX3308" fmla="*/ 2762251 w 6029325"/>
              <a:gd name="connsiteY3308" fmla="*/ 1283190 h 6858001"/>
              <a:gd name="connsiteX3309" fmla="*/ 2749551 w 6029325"/>
              <a:gd name="connsiteY3309" fmla="*/ 1281602 h 6858001"/>
              <a:gd name="connsiteX3310" fmla="*/ 2738437 w 6029325"/>
              <a:gd name="connsiteY3310" fmla="*/ 1278426 h 6858001"/>
              <a:gd name="connsiteX3311" fmla="*/ 2727325 w 6029325"/>
              <a:gd name="connsiteY3311" fmla="*/ 1273661 h 6858001"/>
              <a:gd name="connsiteX3312" fmla="*/ 2717799 w 6029325"/>
              <a:gd name="connsiteY3312" fmla="*/ 1268897 h 6858001"/>
              <a:gd name="connsiteX3313" fmla="*/ 2709069 w 6029325"/>
              <a:gd name="connsiteY3313" fmla="*/ 1263339 h 6858001"/>
              <a:gd name="connsiteX3314" fmla="*/ 2698751 w 6029325"/>
              <a:gd name="connsiteY3314" fmla="*/ 1256192 h 6858001"/>
              <a:gd name="connsiteX3315" fmla="*/ 2690019 w 6029325"/>
              <a:gd name="connsiteY3315" fmla="*/ 1247458 h 6858001"/>
              <a:gd name="connsiteX3316" fmla="*/ 2672557 w 6029325"/>
              <a:gd name="connsiteY3316" fmla="*/ 1229194 h 6858001"/>
              <a:gd name="connsiteX3317" fmla="*/ 2652713 w 6029325"/>
              <a:gd name="connsiteY3317" fmla="*/ 1206167 h 6858001"/>
              <a:gd name="connsiteX3318" fmla="*/ 2634457 w 6029325"/>
              <a:gd name="connsiteY3318" fmla="*/ 1183933 h 6858001"/>
              <a:gd name="connsiteX3319" fmla="*/ 2613819 w 6029325"/>
              <a:gd name="connsiteY3319" fmla="*/ 1161700 h 6858001"/>
              <a:gd name="connsiteX3320" fmla="*/ 2595563 w 6029325"/>
              <a:gd name="connsiteY3320" fmla="*/ 1141848 h 6858001"/>
              <a:gd name="connsiteX3321" fmla="*/ 2578099 w 6029325"/>
              <a:gd name="connsiteY3321" fmla="*/ 1124379 h 6858001"/>
              <a:gd name="connsiteX3322" fmla="*/ 2560637 w 6029325"/>
              <a:gd name="connsiteY3322" fmla="*/ 1109292 h 6858001"/>
              <a:gd name="connsiteX3323" fmla="*/ 2543969 w 6029325"/>
              <a:gd name="connsiteY3323" fmla="*/ 1096588 h 6858001"/>
              <a:gd name="connsiteX3324" fmla="*/ 2525713 w 6029325"/>
              <a:gd name="connsiteY3324" fmla="*/ 1085471 h 6858001"/>
              <a:gd name="connsiteX3325" fmla="*/ 2509837 w 6029325"/>
              <a:gd name="connsiteY3325" fmla="*/ 1075148 h 6858001"/>
              <a:gd name="connsiteX3326" fmla="*/ 2490787 w 6029325"/>
              <a:gd name="connsiteY3326" fmla="*/ 1067208 h 6858001"/>
              <a:gd name="connsiteX3327" fmla="*/ 2470943 w 6029325"/>
              <a:gd name="connsiteY3327" fmla="*/ 1060855 h 6858001"/>
              <a:gd name="connsiteX3328" fmla="*/ 2451893 w 6029325"/>
              <a:gd name="connsiteY3328" fmla="*/ 1054503 h 6858001"/>
              <a:gd name="connsiteX3329" fmla="*/ 2430463 w 6029325"/>
              <a:gd name="connsiteY3329" fmla="*/ 1049738 h 6858001"/>
              <a:gd name="connsiteX3330" fmla="*/ 2406651 w 6029325"/>
              <a:gd name="connsiteY3330" fmla="*/ 1045768 h 6858001"/>
              <a:gd name="connsiteX3331" fmla="*/ 2380457 w 6029325"/>
              <a:gd name="connsiteY3331" fmla="*/ 1043386 h 6858001"/>
              <a:gd name="connsiteX3332" fmla="*/ 2353469 w 6029325"/>
              <a:gd name="connsiteY3332" fmla="*/ 1040210 h 6858001"/>
              <a:gd name="connsiteX3333" fmla="*/ 2322513 w 6029325"/>
              <a:gd name="connsiteY3333" fmla="*/ 1037827 h 6858001"/>
              <a:gd name="connsiteX3334" fmla="*/ 2253457 w 6029325"/>
              <a:gd name="connsiteY3334" fmla="*/ 1033063 h 6858001"/>
              <a:gd name="connsiteX3335" fmla="*/ 2231231 w 6029325"/>
              <a:gd name="connsiteY3335" fmla="*/ 1032269 h 6858001"/>
              <a:gd name="connsiteX3336" fmla="*/ 2211387 w 6029325"/>
              <a:gd name="connsiteY3336" fmla="*/ 1030681 h 6858001"/>
              <a:gd name="connsiteX3337" fmla="*/ 2193925 w 6029325"/>
              <a:gd name="connsiteY3337" fmla="*/ 1028299 h 6858001"/>
              <a:gd name="connsiteX3338" fmla="*/ 2178051 w 6029325"/>
              <a:gd name="connsiteY3338" fmla="*/ 1025123 h 6858001"/>
              <a:gd name="connsiteX3339" fmla="*/ 2163763 w 6029325"/>
              <a:gd name="connsiteY3339" fmla="*/ 1021947 h 6858001"/>
              <a:gd name="connsiteX3340" fmla="*/ 2151063 w 6029325"/>
              <a:gd name="connsiteY3340" fmla="*/ 1017976 h 6858001"/>
              <a:gd name="connsiteX3341" fmla="*/ 2139951 w 6029325"/>
              <a:gd name="connsiteY3341" fmla="*/ 1014006 h 6858001"/>
              <a:gd name="connsiteX3342" fmla="*/ 2130425 w 6029325"/>
              <a:gd name="connsiteY3342" fmla="*/ 1009242 h 6858001"/>
              <a:gd name="connsiteX3343" fmla="*/ 2121693 w 6029325"/>
              <a:gd name="connsiteY3343" fmla="*/ 1002889 h 6858001"/>
              <a:gd name="connsiteX3344" fmla="*/ 2112963 w 6029325"/>
              <a:gd name="connsiteY3344" fmla="*/ 996537 h 6858001"/>
              <a:gd name="connsiteX3345" fmla="*/ 2105025 w 6029325"/>
              <a:gd name="connsiteY3345" fmla="*/ 988596 h 6858001"/>
              <a:gd name="connsiteX3346" fmla="*/ 2097087 w 6029325"/>
              <a:gd name="connsiteY3346" fmla="*/ 980656 h 6858001"/>
              <a:gd name="connsiteX3347" fmla="*/ 2082799 w 6029325"/>
              <a:gd name="connsiteY3347" fmla="*/ 960805 h 6858001"/>
              <a:gd name="connsiteX3348" fmla="*/ 2066131 w 6029325"/>
              <a:gd name="connsiteY3348" fmla="*/ 938571 h 6858001"/>
              <a:gd name="connsiteX3349" fmla="*/ 2043113 w 6029325"/>
              <a:gd name="connsiteY3349" fmla="*/ 906809 h 6858001"/>
              <a:gd name="connsiteX3350" fmla="*/ 2030413 w 6029325"/>
              <a:gd name="connsiteY3350" fmla="*/ 889340 h 6858001"/>
              <a:gd name="connsiteX3351" fmla="*/ 2016125 w 6029325"/>
              <a:gd name="connsiteY3351" fmla="*/ 871871 h 6858001"/>
              <a:gd name="connsiteX3352" fmla="*/ 2005013 w 6029325"/>
              <a:gd name="connsiteY3352" fmla="*/ 859166 h 6858001"/>
              <a:gd name="connsiteX3353" fmla="*/ 1993106 w 6029325"/>
              <a:gd name="connsiteY3353" fmla="*/ 846461 h 6858001"/>
              <a:gd name="connsiteX3354" fmla="*/ 1981994 w 6029325"/>
              <a:gd name="connsiteY3354" fmla="*/ 834550 h 6858001"/>
              <a:gd name="connsiteX3355" fmla="*/ 1969294 w 6029325"/>
              <a:gd name="connsiteY3355" fmla="*/ 823433 h 6858001"/>
              <a:gd name="connsiteX3356" fmla="*/ 1956594 w 6029325"/>
              <a:gd name="connsiteY3356" fmla="*/ 812317 h 6858001"/>
              <a:gd name="connsiteX3357" fmla="*/ 1942306 w 6029325"/>
              <a:gd name="connsiteY3357" fmla="*/ 802788 h 6858001"/>
              <a:gd name="connsiteX3358" fmla="*/ 1928813 w 6029325"/>
              <a:gd name="connsiteY3358" fmla="*/ 792465 h 6858001"/>
              <a:gd name="connsiteX3359" fmla="*/ 1914525 w 6029325"/>
              <a:gd name="connsiteY3359" fmla="*/ 782936 h 6858001"/>
              <a:gd name="connsiteX3360" fmla="*/ 1898650 w 6029325"/>
              <a:gd name="connsiteY3360" fmla="*/ 774202 h 6858001"/>
              <a:gd name="connsiteX3361" fmla="*/ 1884363 w 6029325"/>
              <a:gd name="connsiteY3361" fmla="*/ 765467 h 6858001"/>
              <a:gd name="connsiteX3362" fmla="*/ 1868487 w 6029325"/>
              <a:gd name="connsiteY3362" fmla="*/ 757527 h 6858001"/>
              <a:gd name="connsiteX3363" fmla="*/ 1851819 w 6029325"/>
              <a:gd name="connsiteY3363" fmla="*/ 751174 h 6858001"/>
              <a:gd name="connsiteX3364" fmla="*/ 1835150 w 6029325"/>
              <a:gd name="connsiteY3364" fmla="*/ 744028 h 6858001"/>
              <a:gd name="connsiteX3365" fmla="*/ 1817687 w 6029325"/>
              <a:gd name="connsiteY3365" fmla="*/ 736882 h 6858001"/>
              <a:gd name="connsiteX3366" fmla="*/ 1801019 w 6029325"/>
              <a:gd name="connsiteY3366" fmla="*/ 731323 h 6858001"/>
              <a:gd name="connsiteX3367" fmla="*/ 1782763 w 6029325"/>
              <a:gd name="connsiteY3367" fmla="*/ 726559 h 6858001"/>
              <a:gd name="connsiteX3368" fmla="*/ 1764506 w 6029325"/>
              <a:gd name="connsiteY3368" fmla="*/ 721794 h 6858001"/>
              <a:gd name="connsiteX3369" fmla="*/ 1745456 w 6029325"/>
              <a:gd name="connsiteY3369" fmla="*/ 717824 h 6858001"/>
              <a:gd name="connsiteX3370" fmla="*/ 1707356 w 6029325"/>
              <a:gd name="connsiteY3370" fmla="*/ 710678 h 6858001"/>
              <a:gd name="connsiteX3371" fmla="*/ 1668463 w 6029325"/>
              <a:gd name="connsiteY3371" fmla="*/ 705913 h 6858001"/>
              <a:gd name="connsiteX3372" fmla="*/ 1626394 w 6029325"/>
              <a:gd name="connsiteY3372" fmla="*/ 702737 h 6858001"/>
              <a:gd name="connsiteX3373" fmla="*/ 1584325 w 6029325"/>
              <a:gd name="connsiteY3373" fmla="*/ 702737 h 6858001"/>
              <a:gd name="connsiteX3374" fmla="*/ 1540669 w 6029325"/>
              <a:gd name="connsiteY3374" fmla="*/ 703531 h 6858001"/>
              <a:gd name="connsiteX3375" fmla="*/ 1496219 w 6029325"/>
              <a:gd name="connsiteY3375" fmla="*/ 707502 h 6858001"/>
              <a:gd name="connsiteX3376" fmla="*/ 1450975 w 6029325"/>
              <a:gd name="connsiteY3376" fmla="*/ 714648 h 6858001"/>
              <a:gd name="connsiteX3377" fmla="*/ 1431925 w 6029325"/>
              <a:gd name="connsiteY3377" fmla="*/ 716236 h 6858001"/>
              <a:gd name="connsiteX3378" fmla="*/ 1412875 w 6029325"/>
              <a:gd name="connsiteY3378" fmla="*/ 718618 h 6858001"/>
              <a:gd name="connsiteX3379" fmla="*/ 1394619 w 6029325"/>
              <a:gd name="connsiteY3379" fmla="*/ 719412 h 6858001"/>
              <a:gd name="connsiteX3380" fmla="*/ 1375569 w 6029325"/>
              <a:gd name="connsiteY3380" fmla="*/ 720206 h 6858001"/>
              <a:gd name="connsiteX3381" fmla="*/ 1358900 w 6029325"/>
              <a:gd name="connsiteY3381" fmla="*/ 720206 h 6858001"/>
              <a:gd name="connsiteX3382" fmla="*/ 1341437 w 6029325"/>
              <a:gd name="connsiteY3382" fmla="*/ 719412 h 6858001"/>
              <a:gd name="connsiteX3383" fmla="*/ 1324769 w 6029325"/>
              <a:gd name="connsiteY3383" fmla="*/ 717824 h 6858001"/>
              <a:gd name="connsiteX3384" fmla="*/ 1309687 w 6029325"/>
              <a:gd name="connsiteY3384" fmla="*/ 715442 h 6858001"/>
              <a:gd name="connsiteX3385" fmla="*/ 1279525 w 6029325"/>
              <a:gd name="connsiteY3385" fmla="*/ 710678 h 6858001"/>
              <a:gd name="connsiteX3386" fmla="*/ 1250950 w 6029325"/>
              <a:gd name="connsiteY3386" fmla="*/ 702737 h 6858001"/>
              <a:gd name="connsiteX3387" fmla="*/ 1224756 w 6029325"/>
              <a:gd name="connsiteY3387" fmla="*/ 694797 h 6858001"/>
              <a:gd name="connsiteX3388" fmla="*/ 1200944 w 6029325"/>
              <a:gd name="connsiteY3388" fmla="*/ 686062 h 6858001"/>
              <a:gd name="connsiteX3389" fmla="*/ 1179513 w 6029325"/>
              <a:gd name="connsiteY3389" fmla="*/ 676533 h 6858001"/>
              <a:gd name="connsiteX3390" fmla="*/ 1161256 w 6029325"/>
              <a:gd name="connsiteY3390" fmla="*/ 667005 h 6858001"/>
              <a:gd name="connsiteX3391" fmla="*/ 1144587 w 6029325"/>
              <a:gd name="connsiteY3391" fmla="*/ 658270 h 6858001"/>
              <a:gd name="connsiteX3392" fmla="*/ 1130300 w 6029325"/>
              <a:gd name="connsiteY3392" fmla="*/ 648742 h 6858001"/>
              <a:gd name="connsiteX3393" fmla="*/ 1111250 w 6029325"/>
              <a:gd name="connsiteY3393" fmla="*/ 635243 h 6858001"/>
              <a:gd name="connsiteX3394" fmla="*/ 1103313 w 6029325"/>
              <a:gd name="connsiteY3394" fmla="*/ 628890 h 6858001"/>
              <a:gd name="connsiteX3395" fmla="*/ 1098550 w 6029325"/>
              <a:gd name="connsiteY3395" fmla="*/ 624920 h 6858001"/>
              <a:gd name="connsiteX3396" fmla="*/ 1092200 w 6029325"/>
              <a:gd name="connsiteY3396" fmla="*/ 621744 h 6858001"/>
              <a:gd name="connsiteX3397" fmla="*/ 1087437 w 6029325"/>
              <a:gd name="connsiteY3397" fmla="*/ 618568 h 6858001"/>
              <a:gd name="connsiteX3398" fmla="*/ 1081881 w 6029325"/>
              <a:gd name="connsiteY3398" fmla="*/ 616979 h 6858001"/>
              <a:gd name="connsiteX3399" fmla="*/ 1069975 w 6029325"/>
              <a:gd name="connsiteY3399" fmla="*/ 613803 h 6858001"/>
              <a:gd name="connsiteX3400" fmla="*/ 1058069 w 6029325"/>
              <a:gd name="connsiteY3400" fmla="*/ 613803 h 6858001"/>
              <a:gd name="connsiteX3401" fmla="*/ 1046956 w 6029325"/>
              <a:gd name="connsiteY3401" fmla="*/ 616185 h 6858001"/>
              <a:gd name="connsiteX3402" fmla="*/ 1035844 w 6029325"/>
              <a:gd name="connsiteY3402" fmla="*/ 620156 h 6858001"/>
              <a:gd name="connsiteX3403" fmla="*/ 1031081 w 6029325"/>
              <a:gd name="connsiteY3403" fmla="*/ 622538 h 6858001"/>
              <a:gd name="connsiteX3404" fmla="*/ 1024731 w 6029325"/>
              <a:gd name="connsiteY3404" fmla="*/ 625714 h 6858001"/>
              <a:gd name="connsiteX3405" fmla="*/ 1021556 w 6029325"/>
              <a:gd name="connsiteY3405" fmla="*/ 629684 h 6858001"/>
              <a:gd name="connsiteX3406" fmla="*/ 1016000 w 6029325"/>
              <a:gd name="connsiteY3406" fmla="*/ 634449 h 6858001"/>
              <a:gd name="connsiteX3407" fmla="*/ 1012031 w 6029325"/>
              <a:gd name="connsiteY3407" fmla="*/ 639213 h 6858001"/>
              <a:gd name="connsiteX3408" fmla="*/ 1009650 w 6029325"/>
              <a:gd name="connsiteY3408" fmla="*/ 643977 h 6858001"/>
              <a:gd name="connsiteX3409" fmla="*/ 1006475 w 6029325"/>
              <a:gd name="connsiteY3409" fmla="*/ 650330 h 6858001"/>
              <a:gd name="connsiteX3410" fmla="*/ 1004887 w 6029325"/>
              <a:gd name="connsiteY3410" fmla="*/ 655888 h 6858001"/>
              <a:gd name="connsiteX3411" fmla="*/ 1001713 w 6029325"/>
              <a:gd name="connsiteY3411" fmla="*/ 667005 h 6858001"/>
              <a:gd name="connsiteX3412" fmla="*/ 1000919 w 6029325"/>
              <a:gd name="connsiteY3412" fmla="*/ 678122 h 6858001"/>
              <a:gd name="connsiteX3413" fmla="*/ 1002506 w 6029325"/>
              <a:gd name="connsiteY3413" fmla="*/ 690032 h 6858001"/>
              <a:gd name="connsiteX3414" fmla="*/ 1006475 w 6029325"/>
              <a:gd name="connsiteY3414" fmla="*/ 701943 h 6858001"/>
              <a:gd name="connsiteX3415" fmla="*/ 1009650 w 6029325"/>
              <a:gd name="connsiteY3415" fmla="*/ 706707 h 6858001"/>
              <a:gd name="connsiteX3416" fmla="*/ 1013619 w 6029325"/>
              <a:gd name="connsiteY3416" fmla="*/ 711472 h 6858001"/>
              <a:gd name="connsiteX3417" fmla="*/ 1017587 w 6029325"/>
              <a:gd name="connsiteY3417" fmla="*/ 716236 h 6858001"/>
              <a:gd name="connsiteX3418" fmla="*/ 1021556 w 6029325"/>
              <a:gd name="connsiteY3418" fmla="*/ 721794 h 6858001"/>
              <a:gd name="connsiteX3419" fmla="*/ 1031875 w 6029325"/>
              <a:gd name="connsiteY3419" fmla="*/ 728941 h 6858001"/>
              <a:gd name="connsiteX3420" fmla="*/ 1042987 w 6029325"/>
              <a:gd name="connsiteY3420" fmla="*/ 737676 h 6858001"/>
              <a:gd name="connsiteX3421" fmla="*/ 1057275 w 6029325"/>
              <a:gd name="connsiteY3421" fmla="*/ 747998 h 6858001"/>
              <a:gd name="connsiteX3422" fmla="*/ 1074737 w 6029325"/>
              <a:gd name="connsiteY3422" fmla="*/ 759909 h 6858001"/>
              <a:gd name="connsiteX3423" fmla="*/ 1096169 w 6029325"/>
              <a:gd name="connsiteY3423" fmla="*/ 771026 h 6858001"/>
              <a:gd name="connsiteX3424" fmla="*/ 1120775 w 6029325"/>
              <a:gd name="connsiteY3424" fmla="*/ 783731 h 6858001"/>
              <a:gd name="connsiteX3425" fmla="*/ 1148556 w 6029325"/>
              <a:gd name="connsiteY3425" fmla="*/ 796436 h 6858001"/>
              <a:gd name="connsiteX3426" fmla="*/ 1178719 w 6029325"/>
              <a:gd name="connsiteY3426" fmla="*/ 808346 h 6858001"/>
              <a:gd name="connsiteX3427" fmla="*/ 1212850 w 6029325"/>
              <a:gd name="connsiteY3427" fmla="*/ 820257 h 6858001"/>
              <a:gd name="connsiteX3428" fmla="*/ 1230313 w 6029325"/>
              <a:gd name="connsiteY3428" fmla="*/ 825021 h 6858001"/>
              <a:gd name="connsiteX3429" fmla="*/ 1248569 w 6029325"/>
              <a:gd name="connsiteY3429" fmla="*/ 828992 h 6858001"/>
              <a:gd name="connsiteX3430" fmla="*/ 1268413 w 6029325"/>
              <a:gd name="connsiteY3430" fmla="*/ 832962 h 6858001"/>
              <a:gd name="connsiteX3431" fmla="*/ 1288256 w 6029325"/>
              <a:gd name="connsiteY3431" fmla="*/ 836932 h 6858001"/>
              <a:gd name="connsiteX3432" fmla="*/ 1308100 w 6029325"/>
              <a:gd name="connsiteY3432" fmla="*/ 840108 h 6858001"/>
              <a:gd name="connsiteX3433" fmla="*/ 1330325 w 6029325"/>
              <a:gd name="connsiteY3433" fmla="*/ 841696 h 6858001"/>
              <a:gd name="connsiteX3434" fmla="*/ 1351756 w 6029325"/>
              <a:gd name="connsiteY3434" fmla="*/ 842491 h 6858001"/>
              <a:gd name="connsiteX3435" fmla="*/ 1373981 w 6029325"/>
              <a:gd name="connsiteY3435" fmla="*/ 843284 h 6858001"/>
              <a:gd name="connsiteX3436" fmla="*/ 1397000 w 6029325"/>
              <a:gd name="connsiteY3436" fmla="*/ 842491 h 6858001"/>
              <a:gd name="connsiteX3437" fmla="*/ 1420813 w 6029325"/>
              <a:gd name="connsiteY3437" fmla="*/ 841696 h 6858001"/>
              <a:gd name="connsiteX3438" fmla="*/ 1445419 w 6029325"/>
              <a:gd name="connsiteY3438" fmla="*/ 838520 h 6858001"/>
              <a:gd name="connsiteX3439" fmla="*/ 1470025 w 6029325"/>
              <a:gd name="connsiteY3439" fmla="*/ 836138 h 6858001"/>
              <a:gd name="connsiteX3440" fmla="*/ 1506537 w 6029325"/>
              <a:gd name="connsiteY3440" fmla="*/ 830580 h 6858001"/>
              <a:gd name="connsiteX3441" fmla="*/ 1543844 w 6029325"/>
              <a:gd name="connsiteY3441" fmla="*/ 827404 h 6858001"/>
              <a:gd name="connsiteX3442" fmla="*/ 1578769 w 6029325"/>
              <a:gd name="connsiteY3442" fmla="*/ 825021 h 6858001"/>
              <a:gd name="connsiteX3443" fmla="*/ 1613694 w 6029325"/>
              <a:gd name="connsiteY3443" fmla="*/ 825021 h 6858001"/>
              <a:gd name="connsiteX3444" fmla="*/ 1646237 w 6029325"/>
              <a:gd name="connsiteY3444" fmla="*/ 827404 h 6858001"/>
              <a:gd name="connsiteX3445" fmla="*/ 1678781 w 6029325"/>
              <a:gd name="connsiteY3445" fmla="*/ 829786 h 6858001"/>
              <a:gd name="connsiteX3446" fmla="*/ 1708944 w 6029325"/>
              <a:gd name="connsiteY3446" fmla="*/ 834550 h 6858001"/>
              <a:gd name="connsiteX3447" fmla="*/ 1738313 w 6029325"/>
              <a:gd name="connsiteY3447" fmla="*/ 841696 h 6858001"/>
              <a:gd name="connsiteX3448" fmla="*/ 1766887 w 6029325"/>
              <a:gd name="connsiteY3448" fmla="*/ 849637 h 6858001"/>
              <a:gd name="connsiteX3449" fmla="*/ 1793875 w 6029325"/>
              <a:gd name="connsiteY3449" fmla="*/ 859166 h 6858001"/>
              <a:gd name="connsiteX3450" fmla="*/ 1818481 w 6029325"/>
              <a:gd name="connsiteY3450" fmla="*/ 871077 h 6858001"/>
              <a:gd name="connsiteX3451" fmla="*/ 1843087 w 6029325"/>
              <a:gd name="connsiteY3451" fmla="*/ 883781 h 6858001"/>
              <a:gd name="connsiteX3452" fmla="*/ 1864519 w 6029325"/>
              <a:gd name="connsiteY3452" fmla="*/ 897280 h 6858001"/>
              <a:gd name="connsiteX3453" fmla="*/ 1885156 w 6029325"/>
              <a:gd name="connsiteY3453" fmla="*/ 913161 h 6858001"/>
              <a:gd name="connsiteX3454" fmla="*/ 1903413 w 6029325"/>
              <a:gd name="connsiteY3454" fmla="*/ 930630 h 6858001"/>
              <a:gd name="connsiteX3455" fmla="*/ 1912144 w 6029325"/>
              <a:gd name="connsiteY3455" fmla="*/ 940159 h 6858001"/>
              <a:gd name="connsiteX3456" fmla="*/ 1920875 w 6029325"/>
              <a:gd name="connsiteY3456" fmla="*/ 948894 h 6858001"/>
              <a:gd name="connsiteX3457" fmla="*/ 1944687 w 6029325"/>
              <a:gd name="connsiteY3457" fmla="*/ 980656 h 6858001"/>
              <a:gd name="connsiteX3458" fmla="*/ 1965325 w 6029325"/>
              <a:gd name="connsiteY3458" fmla="*/ 1009242 h 6858001"/>
              <a:gd name="connsiteX3459" fmla="*/ 1987550 w 6029325"/>
              <a:gd name="connsiteY3459" fmla="*/ 1039416 h 6858001"/>
              <a:gd name="connsiteX3460" fmla="*/ 1998663 w 6029325"/>
              <a:gd name="connsiteY3460" fmla="*/ 1053709 h 6858001"/>
              <a:gd name="connsiteX3461" fmla="*/ 2009775 w 6029325"/>
              <a:gd name="connsiteY3461" fmla="*/ 1066413 h 6858001"/>
              <a:gd name="connsiteX3462" fmla="*/ 2021681 w 6029325"/>
              <a:gd name="connsiteY3462" fmla="*/ 1079118 h 6858001"/>
              <a:gd name="connsiteX3463" fmla="*/ 2034381 w 6029325"/>
              <a:gd name="connsiteY3463" fmla="*/ 1091029 h 6858001"/>
              <a:gd name="connsiteX3464" fmla="*/ 2047875 w 6029325"/>
              <a:gd name="connsiteY3464" fmla="*/ 1101352 h 6858001"/>
              <a:gd name="connsiteX3465" fmla="*/ 2062956 w 6029325"/>
              <a:gd name="connsiteY3465" fmla="*/ 1111675 h 6858001"/>
              <a:gd name="connsiteX3466" fmla="*/ 2078831 w 6029325"/>
              <a:gd name="connsiteY3466" fmla="*/ 1120409 h 6858001"/>
              <a:gd name="connsiteX3467" fmla="*/ 2096293 w 6029325"/>
              <a:gd name="connsiteY3467" fmla="*/ 1128350 h 6858001"/>
              <a:gd name="connsiteX3468" fmla="*/ 2115343 w 6029325"/>
              <a:gd name="connsiteY3468" fmla="*/ 1134702 h 6858001"/>
              <a:gd name="connsiteX3469" fmla="*/ 2136775 w 6029325"/>
              <a:gd name="connsiteY3469" fmla="*/ 1141848 h 6858001"/>
              <a:gd name="connsiteX3470" fmla="*/ 2160587 w 6029325"/>
              <a:gd name="connsiteY3470" fmla="*/ 1146613 h 6858001"/>
              <a:gd name="connsiteX3471" fmla="*/ 2186781 w 6029325"/>
              <a:gd name="connsiteY3471" fmla="*/ 1150583 h 6858001"/>
              <a:gd name="connsiteX3472" fmla="*/ 2215357 w 6029325"/>
              <a:gd name="connsiteY3472" fmla="*/ 1154553 h 6858001"/>
              <a:gd name="connsiteX3473" fmla="*/ 2246313 w 6029325"/>
              <a:gd name="connsiteY3473" fmla="*/ 1156141 h 6858001"/>
              <a:gd name="connsiteX3474" fmla="*/ 2312193 w 6029325"/>
              <a:gd name="connsiteY3474" fmla="*/ 1160112 h 6858001"/>
              <a:gd name="connsiteX3475" fmla="*/ 2362993 w 6029325"/>
              <a:gd name="connsiteY3475" fmla="*/ 1164082 h 6858001"/>
              <a:gd name="connsiteX3476" fmla="*/ 2383631 w 6029325"/>
              <a:gd name="connsiteY3476" fmla="*/ 1166464 h 6858001"/>
              <a:gd name="connsiteX3477" fmla="*/ 2401887 w 6029325"/>
              <a:gd name="connsiteY3477" fmla="*/ 1168846 h 6858001"/>
              <a:gd name="connsiteX3478" fmla="*/ 2418557 w 6029325"/>
              <a:gd name="connsiteY3478" fmla="*/ 1172817 h 6858001"/>
              <a:gd name="connsiteX3479" fmla="*/ 2432843 w 6029325"/>
              <a:gd name="connsiteY3479" fmla="*/ 1176787 h 6858001"/>
              <a:gd name="connsiteX3480" fmla="*/ 2445543 w 6029325"/>
              <a:gd name="connsiteY3480" fmla="*/ 1181551 h 6858001"/>
              <a:gd name="connsiteX3481" fmla="*/ 2457451 w 6029325"/>
              <a:gd name="connsiteY3481" fmla="*/ 1187110 h 6858001"/>
              <a:gd name="connsiteX3482" fmla="*/ 2469357 w 6029325"/>
              <a:gd name="connsiteY3482" fmla="*/ 1193462 h 6858001"/>
              <a:gd name="connsiteX3483" fmla="*/ 2478881 w 6029325"/>
              <a:gd name="connsiteY3483" fmla="*/ 1201403 h 6858001"/>
              <a:gd name="connsiteX3484" fmla="*/ 2489993 w 6029325"/>
              <a:gd name="connsiteY3484" fmla="*/ 1210137 h 6858001"/>
              <a:gd name="connsiteX3485" fmla="*/ 2500313 w 6029325"/>
              <a:gd name="connsiteY3485" fmla="*/ 1219666 h 6858001"/>
              <a:gd name="connsiteX3486" fmla="*/ 2524125 w 6029325"/>
              <a:gd name="connsiteY3486" fmla="*/ 1244281 h 6858001"/>
              <a:gd name="connsiteX3487" fmla="*/ 2542381 w 6029325"/>
              <a:gd name="connsiteY3487" fmla="*/ 1264927 h 6858001"/>
              <a:gd name="connsiteX3488" fmla="*/ 2559051 w 6029325"/>
              <a:gd name="connsiteY3488" fmla="*/ 1284778 h 6858001"/>
              <a:gd name="connsiteX3489" fmla="*/ 2582863 w 6029325"/>
              <a:gd name="connsiteY3489" fmla="*/ 1311776 h 6858001"/>
              <a:gd name="connsiteX3490" fmla="*/ 2594769 w 6029325"/>
              <a:gd name="connsiteY3490" fmla="*/ 1325275 h 6858001"/>
              <a:gd name="connsiteX3491" fmla="*/ 2607469 w 6029325"/>
              <a:gd name="connsiteY3491" fmla="*/ 1337980 h 6858001"/>
              <a:gd name="connsiteX3492" fmla="*/ 2620169 w 6029325"/>
              <a:gd name="connsiteY3492" fmla="*/ 1349890 h 6858001"/>
              <a:gd name="connsiteX3493" fmla="*/ 2634457 w 6029325"/>
              <a:gd name="connsiteY3493" fmla="*/ 1361007 h 6858001"/>
              <a:gd name="connsiteX3494" fmla="*/ 2649537 w 6029325"/>
              <a:gd name="connsiteY3494" fmla="*/ 1371330 h 6858001"/>
              <a:gd name="connsiteX3495" fmla="*/ 2665413 w 6029325"/>
              <a:gd name="connsiteY3495" fmla="*/ 1380064 h 6858001"/>
              <a:gd name="connsiteX3496" fmla="*/ 2684463 w 6029325"/>
              <a:gd name="connsiteY3496" fmla="*/ 1388799 h 6858001"/>
              <a:gd name="connsiteX3497" fmla="*/ 2704307 w 6029325"/>
              <a:gd name="connsiteY3497" fmla="*/ 1395946 h 6858001"/>
              <a:gd name="connsiteX3498" fmla="*/ 2725737 w 6029325"/>
              <a:gd name="connsiteY3498" fmla="*/ 1400710 h 6858001"/>
              <a:gd name="connsiteX3499" fmla="*/ 2748757 w 6029325"/>
              <a:gd name="connsiteY3499" fmla="*/ 1404680 h 6858001"/>
              <a:gd name="connsiteX3500" fmla="*/ 2774157 w 6029325"/>
              <a:gd name="connsiteY3500" fmla="*/ 1407062 h 6858001"/>
              <a:gd name="connsiteX3501" fmla="*/ 2802731 w 6029325"/>
              <a:gd name="connsiteY3501" fmla="*/ 1407062 h 6858001"/>
              <a:gd name="connsiteX3502" fmla="*/ 2833687 w 6029325"/>
              <a:gd name="connsiteY3502" fmla="*/ 1405474 h 6858001"/>
              <a:gd name="connsiteX3503" fmla="*/ 2867025 w 6029325"/>
              <a:gd name="connsiteY3503" fmla="*/ 1401504 h 6858001"/>
              <a:gd name="connsiteX3504" fmla="*/ 2897981 w 6029325"/>
              <a:gd name="connsiteY3504" fmla="*/ 1398328 h 6858001"/>
              <a:gd name="connsiteX3505" fmla="*/ 2928937 w 6029325"/>
              <a:gd name="connsiteY3505" fmla="*/ 1395946 h 6858001"/>
              <a:gd name="connsiteX3506" fmla="*/ 2956719 w 6029325"/>
              <a:gd name="connsiteY3506" fmla="*/ 1395151 h 6858001"/>
              <a:gd name="connsiteX3507" fmla="*/ 2984499 w 6029325"/>
              <a:gd name="connsiteY3507" fmla="*/ 1395946 h 6858001"/>
              <a:gd name="connsiteX3508" fmla="*/ 3009899 w 6029325"/>
              <a:gd name="connsiteY3508" fmla="*/ 1398328 h 6858001"/>
              <a:gd name="connsiteX3509" fmla="*/ 3034507 w 6029325"/>
              <a:gd name="connsiteY3509" fmla="*/ 1400710 h 6858001"/>
              <a:gd name="connsiteX3510" fmla="*/ 3057525 w 6029325"/>
              <a:gd name="connsiteY3510" fmla="*/ 1403886 h 6858001"/>
              <a:gd name="connsiteX3511" fmla="*/ 3078957 w 6029325"/>
              <a:gd name="connsiteY3511" fmla="*/ 1408650 h 6858001"/>
              <a:gd name="connsiteX3512" fmla="*/ 3099593 w 6029325"/>
              <a:gd name="connsiteY3512" fmla="*/ 1413415 h 6858001"/>
              <a:gd name="connsiteX3513" fmla="*/ 3117851 w 6029325"/>
              <a:gd name="connsiteY3513" fmla="*/ 1419767 h 6858001"/>
              <a:gd name="connsiteX3514" fmla="*/ 3134519 w 6029325"/>
              <a:gd name="connsiteY3514" fmla="*/ 1425326 h 6858001"/>
              <a:gd name="connsiteX3515" fmla="*/ 3150393 w 6029325"/>
              <a:gd name="connsiteY3515" fmla="*/ 1430884 h 6858001"/>
              <a:gd name="connsiteX3516" fmla="*/ 3163887 w 6029325"/>
              <a:gd name="connsiteY3516" fmla="*/ 1438030 h 6858001"/>
              <a:gd name="connsiteX3517" fmla="*/ 3176587 w 6029325"/>
              <a:gd name="connsiteY3517" fmla="*/ 1443589 h 6858001"/>
              <a:gd name="connsiteX3518" fmla="*/ 3187699 w 6029325"/>
              <a:gd name="connsiteY3518" fmla="*/ 1450735 h 6858001"/>
              <a:gd name="connsiteX3519" fmla="*/ 3196431 w 6029325"/>
              <a:gd name="connsiteY3519" fmla="*/ 1456294 h 6858001"/>
              <a:gd name="connsiteX3520" fmla="*/ 3207543 w 6029325"/>
              <a:gd name="connsiteY3520" fmla="*/ 1464234 h 6858001"/>
              <a:gd name="connsiteX3521" fmla="*/ 3218657 w 6029325"/>
              <a:gd name="connsiteY3521" fmla="*/ 1470587 h 6858001"/>
              <a:gd name="connsiteX3522" fmla="*/ 3230563 w 6029325"/>
              <a:gd name="connsiteY3522" fmla="*/ 1476145 h 6858001"/>
              <a:gd name="connsiteX3523" fmla="*/ 3242469 w 6029325"/>
              <a:gd name="connsiteY3523" fmla="*/ 1480115 h 6858001"/>
              <a:gd name="connsiteX3524" fmla="*/ 3254375 w 6029325"/>
              <a:gd name="connsiteY3524" fmla="*/ 1484086 h 6858001"/>
              <a:gd name="connsiteX3525" fmla="*/ 3265487 w 6029325"/>
              <a:gd name="connsiteY3525" fmla="*/ 1485674 h 6858001"/>
              <a:gd name="connsiteX3526" fmla="*/ 3277393 w 6029325"/>
              <a:gd name="connsiteY3526" fmla="*/ 1487262 h 6858001"/>
              <a:gd name="connsiteX3527" fmla="*/ 3289299 w 6029325"/>
              <a:gd name="connsiteY3527" fmla="*/ 1488056 h 6858001"/>
              <a:gd name="connsiteX3528" fmla="*/ 3299619 w 6029325"/>
              <a:gd name="connsiteY3528" fmla="*/ 1487262 h 6858001"/>
              <a:gd name="connsiteX3529" fmla="*/ 3311525 w 6029325"/>
              <a:gd name="connsiteY3529" fmla="*/ 1485674 h 6858001"/>
              <a:gd name="connsiteX3530" fmla="*/ 3323431 w 6029325"/>
              <a:gd name="connsiteY3530" fmla="*/ 1484086 h 6858001"/>
              <a:gd name="connsiteX3531" fmla="*/ 3334543 w 6029325"/>
              <a:gd name="connsiteY3531" fmla="*/ 1481703 h 6858001"/>
              <a:gd name="connsiteX3532" fmla="*/ 3357563 w 6029325"/>
              <a:gd name="connsiteY3532" fmla="*/ 1475351 h 6858001"/>
              <a:gd name="connsiteX3533" fmla="*/ 3381375 w 6029325"/>
              <a:gd name="connsiteY3533" fmla="*/ 1467410 h 6858001"/>
              <a:gd name="connsiteX3534" fmla="*/ 3404393 w 6029325"/>
              <a:gd name="connsiteY3534" fmla="*/ 1456294 h 6858001"/>
              <a:gd name="connsiteX3535" fmla="*/ 3428207 w 6029325"/>
              <a:gd name="connsiteY3535" fmla="*/ 1445971 h 6858001"/>
              <a:gd name="connsiteX3536" fmla="*/ 3475831 w 6029325"/>
              <a:gd name="connsiteY3536" fmla="*/ 1420561 h 6858001"/>
              <a:gd name="connsiteX3537" fmla="*/ 3497263 w 6029325"/>
              <a:gd name="connsiteY3537" fmla="*/ 1409444 h 6858001"/>
              <a:gd name="connsiteX3538" fmla="*/ 3519487 w 6029325"/>
              <a:gd name="connsiteY3538" fmla="*/ 1399122 h 6858001"/>
              <a:gd name="connsiteX3539" fmla="*/ 3542507 w 6029325"/>
              <a:gd name="connsiteY3539" fmla="*/ 1388799 h 6858001"/>
              <a:gd name="connsiteX3540" fmla="*/ 3565525 w 6029325"/>
              <a:gd name="connsiteY3540" fmla="*/ 1379270 h 6858001"/>
              <a:gd name="connsiteX3541" fmla="*/ 3588543 w 6029325"/>
              <a:gd name="connsiteY3541" fmla="*/ 1370536 h 6858001"/>
              <a:gd name="connsiteX3542" fmla="*/ 3611563 w 6029325"/>
              <a:gd name="connsiteY3542" fmla="*/ 1362595 h 6858001"/>
              <a:gd name="connsiteX3543" fmla="*/ 3635375 w 6029325"/>
              <a:gd name="connsiteY3543" fmla="*/ 1354655 h 6858001"/>
              <a:gd name="connsiteX3544" fmla="*/ 3657599 w 6029325"/>
              <a:gd name="connsiteY3544" fmla="*/ 1348302 h 6858001"/>
              <a:gd name="connsiteX3545" fmla="*/ 3679825 w 6029325"/>
              <a:gd name="connsiteY3545" fmla="*/ 1343538 h 6858001"/>
              <a:gd name="connsiteX3546" fmla="*/ 3701257 w 6029325"/>
              <a:gd name="connsiteY3546" fmla="*/ 1339568 h 6858001"/>
              <a:gd name="connsiteX3547" fmla="*/ 3721893 w 6029325"/>
              <a:gd name="connsiteY3547" fmla="*/ 1335598 h 6858001"/>
              <a:gd name="connsiteX3548" fmla="*/ 3742531 w 6029325"/>
              <a:gd name="connsiteY3548" fmla="*/ 1334009 h 6858001"/>
              <a:gd name="connsiteX3549" fmla="*/ 3761581 w 6029325"/>
              <a:gd name="connsiteY3549" fmla="*/ 1333215 h 6858001"/>
              <a:gd name="connsiteX3550" fmla="*/ 3779043 w 6029325"/>
              <a:gd name="connsiteY3550" fmla="*/ 1334009 h 6858001"/>
              <a:gd name="connsiteX3551" fmla="*/ 3794125 w 6029325"/>
              <a:gd name="connsiteY3551" fmla="*/ 1337186 h 6858001"/>
              <a:gd name="connsiteX3552" fmla="*/ 3809207 w 6029325"/>
              <a:gd name="connsiteY3552" fmla="*/ 1341950 h 6858001"/>
              <a:gd name="connsiteX3553" fmla="*/ 3832225 w 6029325"/>
              <a:gd name="connsiteY3553" fmla="*/ 1349890 h 6858001"/>
              <a:gd name="connsiteX3554" fmla="*/ 3854451 w 6029325"/>
              <a:gd name="connsiteY3554" fmla="*/ 1357037 h 6858001"/>
              <a:gd name="connsiteX3555" fmla="*/ 3874293 w 6029325"/>
              <a:gd name="connsiteY3555" fmla="*/ 1361801 h 6858001"/>
              <a:gd name="connsiteX3556" fmla="*/ 3893343 w 6029325"/>
              <a:gd name="connsiteY3556" fmla="*/ 1365772 h 6858001"/>
              <a:gd name="connsiteX3557" fmla="*/ 3911599 w 6029325"/>
              <a:gd name="connsiteY3557" fmla="*/ 1367360 h 6858001"/>
              <a:gd name="connsiteX3558" fmla="*/ 3928269 w 6029325"/>
              <a:gd name="connsiteY3558" fmla="*/ 1367360 h 6858001"/>
              <a:gd name="connsiteX3559" fmla="*/ 3944937 w 6029325"/>
              <a:gd name="connsiteY3559" fmla="*/ 1366566 h 6858001"/>
              <a:gd name="connsiteX3560" fmla="*/ 3960813 w 6029325"/>
              <a:gd name="connsiteY3560" fmla="*/ 1363389 h 6858001"/>
              <a:gd name="connsiteX3561" fmla="*/ 3975099 w 6029325"/>
              <a:gd name="connsiteY3561" fmla="*/ 1359419 h 6858001"/>
              <a:gd name="connsiteX3562" fmla="*/ 3988593 w 6029325"/>
              <a:gd name="connsiteY3562" fmla="*/ 1353067 h 6858001"/>
              <a:gd name="connsiteX3563" fmla="*/ 4002881 w 6029325"/>
              <a:gd name="connsiteY3563" fmla="*/ 1345126 h 6858001"/>
              <a:gd name="connsiteX3564" fmla="*/ 4016375 w 6029325"/>
              <a:gd name="connsiteY3564" fmla="*/ 1335598 h 6858001"/>
              <a:gd name="connsiteX3565" fmla="*/ 4029075 w 6029325"/>
              <a:gd name="connsiteY3565" fmla="*/ 1323687 h 6858001"/>
              <a:gd name="connsiteX3566" fmla="*/ 4041775 w 6029325"/>
              <a:gd name="connsiteY3566" fmla="*/ 1310982 h 6858001"/>
              <a:gd name="connsiteX3567" fmla="*/ 4053681 w 6029325"/>
              <a:gd name="connsiteY3567" fmla="*/ 1295101 h 6858001"/>
              <a:gd name="connsiteX3568" fmla="*/ 4066381 w 6029325"/>
              <a:gd name="connsiteY3568" fmla="*/ 1278426 h 6858001"/>
              <a:gd name="connsiteX3569" fmla="*/ 4077493 w 6029325"/>
              <a:gd name="connsiteY3569" fmla="*/ 1263339 h 6858001"/>
              <a:gd name="connsiteX3570" fmla="*/ 4092575 w 6029325"/>
              <a:gd name="connsiteY3570" fmla="*/ 1244281 h 6858001"/>
              <a:gd name="connsiteX3571" fmla="*/ 4109243 w 6029325"/>
              <a:gd name="connsiteY3571" fmla="*/ 1225224 h 6858001"/>
              <a:gd name="connsiteX3572" fmla="*/ 4128293 w 6029325"/>
              <a:gd name="connsiteY3572" fmla="*/ 1204579 h 6858001"/>
              <a:gd name="connsiteX3573" fmla="*/ 4150519 w 6029325"/>
              <a:gd name="connsiteY3573" fmla="*/ 1183139 h 6858001"/>
              <a:gd name="connsiteX3574" fmla="*/ 4172743 w 6029325"/>
              <a:gd name="connsiteY3574" fmla="*/ 1160112 h 6858001"/>
              <a:gd name="connsiteX3575" fmla="*/ 4197351 w 6029325"/>
              <a:gd name="connsiteY3575" fmla="*/ 1137878 h 6858001"/>
              <a:gd name="connsiteX3576" fmla="*/ 4223543 w 6029325"/>
              <a:gd name="connsiteY3576" fmla="*/ 1116439 h 6858001"/>
              <a:gd name="connsiteX3577" fmla="*/ 4249737 w 6029325"/>
              <a:gd name="connsiteY3577" fmla="*/ 1095793 h 6858001"/>
              <a:gd name="connsiteX3578" fmla="*/ 4277519 w 6029325"/>
              <a:gd name="connsiteY3578" fmla="*/ 1077530 h 6858001"/>
              <a:gd name="connsiteX3579" fmla="*/ 4304507 w 6029325"/>
              <a:gd name="connsiteY3579" fmla="*/ 1060061 h 6858001"/>
              <a:gd name="connsiteX3580" fmla="*/ 4332287 w 6029325"/>
              <a:gd name="connsiteY3580" fmla="*/ 1044974 h 6858001"/>
              <a:gd name="connsiteX3581" fmla="*/ 4345781 w 6029325"/>
              <a:gd name="connsiteY3581" fmla="*/ 1037827 h 6858001"/>
              <a:gd name="connsiteX3582" fmla="*/ 4359275 w 6029325"/>
              <a:gd name="connsiteY3582" fmla="*/ 1032269 h 6858001"/>
              <a:gd name="connsiteX3583" fmla="*/ 4372769 w 6029325"/>
              <a:gd name="connsiteY3583" fmla="*/ 1028299 h 6858001"/>
              <a:gd name="connsiteX3584" fmla="*/ 4385469 w 6029325"/>
              <a:gd name="connsiteY3584" fmla="*/ 1023535 h 6858001"/>
              <a:gd name="connsiteX3585" fmla="*/ 4398963 w 6029325"/>
              <a:gd name="connsiteY3585" fmla="*/ 1020358 h 6858001"/>
              <a:gd name="connsiteX3586" fmla="*/ 4411663 w 6029325"/>
              <a:gd name="connsiteY3586" fmla="*/ 1018770 h 6858001"/>
              <a:gd name="connsiteX3587" fmla="*/ 4425157 w 6029325"/>
              <a:gd name="connsiteY3587" fmla="*/ 1017976 h 6858001"/>
              <a:gd name="connsiteX3588" fmla="*/ 4436269 w 6029325"/>
              <a:gd name="connsiteY3588" fmla="*/ 1017976 h 6858001"/>
              <a:gd name="connsiteX3589" fmla="*/ 4456113 w 6029325"/>
              <a:gd name="connsiteY3589" fmla="*/ 1019564 h 6858001"/>
              <a:gd name="connsiteX3590" fmla="*/ 4474369 w 6029325"/>
              <a:gd name="connsiteY3590" fmla="*/ 1021947 h 6858001"/>
              <a:gd name="connsiteX3591" fmla="*/ 4510881 w 6029325"/>
              <a:gd name="connsiteY3591" fmla="*/ 1027505 h 6858001"/>
              <a:gd name="connsiteX3592" fmla="*/ 4544219 w 6029325"/>
              <a:gd name="connsiteY3592" fmla="*/ 1035445 h 6858001"/>
              <a:gd name="connsiteX3593" fmla="*/ 4574381 w 6029325"/>
              <a:gd name="connsiteY3593" fmla="*/ 1041798 h 6858001"/>
              <a:gd name="connsiteX3594" fmla="*/ 4606131 w 6029325"/>
              <a:gd name="connsiteY3594" fmla="*/ 1049738 h 6858001"/>
              <a:gd name="connsiteX3595" fmla="*/ 4638675 w 6029325"/>
              <a:gd name="connsiteY3595" fmla="*/ 1056885 h 6858001"/>
              <a:gd name="connsiteX3596" fmla="*/ 4654551 w 6029325"/>
              <a:gd name="connsiteY3596" fmla="*/ 1058473 h 6858001"/>
              <a:gd name="connsiteX3597" fmla="*/ 4671219 w 6029325"/>
              <a:gd name="connsiteY3597" fmla="*/ 1060855 h 6858001"/>
              <a:gd name="connsiteX3598" fmla="*/ 4686299 w 6029325"/>
              <a:gd name="connsiteY3598" fmla="*/ 1061649 h 6858001"/>
              <a:gd name="connsiteX3599" fmla="*/ 4702969 w 6029325"/>
              <a:gd name="connsiteY3599" fmla="*/ 1060855 h 6858001"/>
              <a:gd name="connsiteX3600" fmla="*/ 4718843 w 6029325"/>
              <a:gd name="connsiteY3600" fmla="*/ 1060061 h 6858001"/>
              <a:gd name="connsiteX3601" fmla="*/ 4735513 w 6029325"/>
              <a:gd name="connsiteY3601" fmla="*/ 1056885 h 6858001"/>
              <a:gd name="connsiteX3602" fmla="*/ 4752181 w 6029325"/>
              <a:gd name="connsiteY3602" fmla="*/ 1052120 h 6858001"/>
              <a:gd name="connsiteX3603" fmla="*/ 4768055 w 6029325"/>
              <a:gd name="connsiteY3603" fmla="*/ 1045768 h 6858001"/>
              <a:gd name="connsiteX3604" fmla="*/ 4784725 w 6029325"/>
              <a:gd name="connsiteY3604" fmla="*/ 1037034 h 6858001"/>
              <a:gd name="connsiteX3605" fmla="*/ 4799807 w 6029325"/>
              <a:gd name="connsiteY3605" fmla="*/ 1027505 h 6858001"/>
              <a:gd name="connsiteX3606" fmla="*/ 4815681 w 6029325"/>
              <a:gd name="connsiteY3606" fmla="*/ 1014800 h 6858001"/>
              <a:gd name="connsiteX3607" fmla="*/ 4832351 w 6029325"/>
              <a:gd name="connsiteY3607" fmla="*/ 999713 h 6858001"/>
              <a:gd name="connsiteX3608" fmla="*/ 4852195 w 6029325"/>
              <a:gd name="connsiteY3608" fmla="*/ 981450 h 6858001"/>
              <a:gd name="connsiteX3609" fmla="*/ 4871243 w 6029325"/>
              <a:gd name="connsiteY3609" fmla="*/ 964775 h 6858001"/>
              <a:gd name="connsiteX3610" fmla="*/ 4891087 w 6029325"/>
              <a:gd name="connsiteY3610" fmla="*/ 948894 h 6858001"/>
              <a:gd name="connsiteX3611" fmla="*/ 4911725 w 6029325"/>
              <a:gd name="connsiteY3611" fmla="*/ 934601 h 6858001"/>
              <a:gd name="connsiteX3612" fmla="*/ 4931569 w 6029325"/>
              <a:gd name="connsiteY3612" fmla="*/ 921896 h 6858001"/>
              <a:gd name="connsiteX3613" fmla="*/ 4953795 w 6029325"/>
              <a:gd name="connsiteY3613" fmla="*/ 909985 h 6858001"/>
              <a:gd name="connsiteX3614" fmla="*/ 4973637 w 6029325"/>
              <a:gd name="connsiteY3614" fmla="*/ 899662 h 6858001"/>
              <a:gd name="connsiteX3615" fmla="*/ 4996655 w 6029325"/>
              <a:gd name="connsiteY3615" fmla="*/ 890928 h 6858001"/>
              <a:gd name="connsiteX3616" fmla="*/ 5018087 w 6029325"/>
              <a:gd name="connsiteY3616" fmla="*/ 883781 h 6858001"/>
              <a:gd name="connsiteX3617" fmla="*/ 5040313 w 6029325"/>
              <a:gd name="connsiteY3617" fmla="*/ 876635 h 6858001"/>
              <a:gd name="connsiteX3618" fmla="*/ 5062537 w 6029325"/>
              <a:gd name="connsiteY3618" fmla="*/ 871871 h 6858001"/>
              <a:gd name="connsiteX3619" fmla="*/ 5085555 w 6029325"/>
              <a:gd name="connsiteY3619" fmla="*/ 868694 h 6858001"/>
              <a:gd name="connsiteX3620" fmla="*/ 5108575 w 6029325"/>
              <a:gd name="connsiteY3620" fmla="*/ 867106 h 6858001"/>
              <a:gd name="connsiteX3621" fmla="*/ 5132387 w 6029325"/>
              <a:gd name="connsiteY3621" fmla="*/ 866312 h 6858001"/>
              <a:gd name="connsiteX3622" fmla="*/ 5156995 w 6029325"/>
              <a:gd name="connsiteY3622" fmla="*/ 867106 h 6858001"/>
              <a:gd name="connsiteX3623" fmla="*/ 5180807 w 6029325"/>
              <a:gd name="connsiteY3623" fmla="*/ 868694 h 6858001"/>
              <a:gd name="connsiteX3624" fmla="*/ 5217319 w 6029325"/>
              <a:gd name="connsiteY3624" fmla="*/ 872664 h 6858001"/>
              <a:gd name="connsiteX3625" fmla="*/ 5251451 w 6029325"/>
              <a:gd name="connsiteY3625" fmla="*/ 874253 h 6858001"/>
              <a:gd name="connsiteX3626" fmla="*/ 5283995 w 6029325"/>
              <a:gd name="connsiteY3626" fmla="*/ 874253 h 6858001"/>
              <a:gd name="connsiteX3627" fmla="*/ 5314951 w 6029325"/>
              <a:gd name="connsiteY3627" fmla="*/ 872664 h 6858001"/>
              <a:gd name="connsiteX3628" fmla="*/ 5344319 w 6029325"/>
              <a:gd name="connsiteY3628" fmla="*/ 868694 h 6858001"/>
              <a:gd name="connsiteX3629" fmla="*/ 5371307 w 6029325"/>
              <a:gd name="connsiteY3629" fmla="*/ 865518 h 6858001"/>
              <a:gd name="connsiteX3630" fmla="*/ 5399087 w 6029325"/>
              <a:gd name="connsiteY3630" fmla="*/ 859166 h 6858001"/>
              <a:gd name="connsiteX3631" fmla="*/ 5424487 w 6029325"/>
              <a:gd name="connsiteY3631" fmla="*/ 852813 h 6858001"/>
              <a:gd name="connsiteX3632" fmla="*/ 5449095 w 6029325"/>
              <a:gd name="connsiteY3632" fmla="*/ 844873 h 6858001"/>
              <a:gd name="connsiteX3633" fmla="*/ 5472113 w 6029325"/>
              <a:gd name="connsiteY3633" fmla="*/ 836138 h 6858001"/>
              <a:gd name="connsiteX3634" fmla="*/ 5495925 w 6029325"/>
              <a:gd name="connsiteY3634" fmla="*/ 825815 h 6858001"/>
              <a:gd name="connsiteX3635" fmla="*/ 5518151 w 6029325"/>
              <a:gd name="connsiteY3635" fmla="*/ 815493 h 6858001"/>
              <a:gd name="connsiteX3636" fmla="*/ 5562599 w 6029325"/>
              <a:gd name="connsiteY3636" fmla="*/ 794053 h 6858001"/>
              <a:gd name="connsiteX3637" fmla="*/ 5606255 w 6029325"/>
              <a:gd name="connsiteY3637" fmla="*/ 770232 h 6858001"/>
              <a:gd name="connsiteX3638" fmla="*/ 5639595 w 6029325"/>
              <a:gd name="connsiteY3638" fmla="*/ 752763 h 6858001"/>
              <a:gd name="connsiteX3639" fmla="*/ 5674519 w 6029325"/>
              <a:gd name="connsiteY3639" fmla="*/ 736087 h 6858001"/>
              <a:gd name="connsiteX3640" fmla="*/ 5691981 w 6029325"/>
              <a:gd name="connsiteY3640" fmla="*/ 728147 h 6858001"/>
              <a:gd name="connsiteX3641" fmla="*/ 5711031 w 6029325"/>
              <a:gd name="connsiteY3641" fmla="*/ 720206 h 6858001"/>
              <a:gd name="connsiteX3642" fmla="*/ 5730081 w 6029325"/>
              <a:gd name="connsiteY3642" fmla="*/ 713854 h 6858001"/>
              <a:gd name="connsiteX3643" fmla="*/ 5749925 w 6029325"/>
              <a:gd name="connsiteY3643" fmla="*/ 707502 h 6858001"/>
              <a:gd name="connsiteX3644" fmla="*/ 5770563 w 6029325"/>
              <a:gd name="connsiteY3644" fmla="*/ 701943 h 6858001"/>
              <a:gd name="connsiteX3645" fmla="*/ 5791995 w 6029325"/>
              <a:gd name="connsiteY3645" fmla="*/ 697179 h 6858001"/>
              <a:gd name="connsiteX3646" fmla="*/ 5813425 w 6029325"/>
              <a:gd name="connsiteY3646" fmla="*/ 693209 h 6858001"/>
              <a:gd name="connsiteX3647" fmla="*/ 5836443 w 6029325"/>
              <a:gd name="connsiteY3647" fmla="*/ 690032 h 6858001"/>
              <a:gd name="connsiteX3648" fmla="*/ 5860255 w 6029325"/>
              <a:gd name="connsiteY3648" fmla="*/ 688444 h 6858001"/>
              <a:gd name="connsiteX3649" fmla="*/ 5885655 w 6029325"/>
              <a:gd name="connsiteY3649" fmla="*/ 686062 h 6858001"/>
              <a:gd name="connsiteX3650" fmla="*/ 5911055 w 6029325"/>
              <a:gd name="connsiteY3650" fmla="*/ 686062 h 6858001"/>
              <a:gd name="connsiteX3651" fmla="*/ 5938837 w 6029325"/>
              <a:gd name="connsiteY3651" fmla="*/ 686856 h 6858001"/>
              <a:gd name="connsiteX3652" fmla="*/ 5949951 w 6029325"/>
              <a:gd name="connsiteY3652" fmla="*/ 702737 h 6858001"/>
              <a:gd name="connsiteX3653" fmla="*/ 5961063 w 6029325"/>
              <a:gd name="connsiteY3653" fmla="*/ 720206 h 6858001"/>
              <a:gd name="connsiteX3654" fmla="*/ 5970587 w 6029325"/>
              <a:gd name="connsiteY3654" fmla="*/ 737676 h 6858001"/>
              <a:gd name="connsiteX3655" fmla="*/ 5980113 w 6029325"/>
              <a:gd name="connsiteY3655" fmla="*/ 756733 h 6858001"/>
              <a:gd name="connsiteX3656" fmla="*/ 5988051 w 6029325"/>
              <a:gd name="connsiteY3656" fmla="*/ 776584 h 6858001"/>
              <a:gd name="connsiteX3657" fmla="*/ 5995987 w 6029325"/>
              <a:gd name="connsiteY3657" fmla="*/ 796436 h 6858001"/>
              <a:gd name="connsiteX3658" fmla="*/ 6003925 w 6029325"/>
              <a:gd name="connsiteY3658" fmla="*/ 817081 h 6858001"/>
              <a:gd name="connsiteX3659" fmla="*/ 6009481 w 6029325"/>
              <a:gd name="connsiteY3659" fmla="*/ 838520 h 6858001"/>
              <a:gd name="connsiteX3660" fmla="*/ 6015037 w 6029325"/>
              <a:gd name="connsiteY3660" fmla="*/ 861548 h 6858001"/>
              <a:gd name="connsiteX3661" fmla="*/ 6019799 w 6029325"/>
              <a:gd name="connsiteY3661" fmla="*/ 883781 h 6858001"/>
              <a:gd name="connsiteX3662" fmla="*/ 6023769 w 6029325"/>
              <a:gd name="connsiteY3662" fmla="*/ 906809 h 6858001"/>
              <a:gd name="connsiteX3663" fmla="*/ 6026151 w 6029325"/>
              <a:gd name="connsiteY3663" fmla="*/ 930630 h 6858001"/>
              <a:gd name="connsiteX3664" fmla="*/ 6028531 w 6029325"/>
              <a:gd name="connsiteY3664" fmla="*/ 955246 h 6858001"/>
              <a:gd name="connsiteX3665" fmla="*/ 6029325 w 6029325"/>
              <a:gd name="connsiteY3665" fmla="*/ 978274 h 6858001"/>
              <a:gd name="connsiteX3666" fmla="*/ 6029325 w 6029325"/>
              <a:gd name="connsiteY3666" fmla="*/ 1002889 h 6858001"/>
              <a:gd name="connsiteX3667" fmla="*/ 6028531 w 6029325"/>
              <a:gd name="connsiteY3667" fmla="*/ 1028299 h 6858001"/>
              <a:gd name="connsiteX3668" fmla="*/ 6026151 w 6029325"/>
              <a:gd name="connsiteY3668" fmla="*/ 1052915 h 6858001"/>
              <a:gd name="connsiteX3669" fmla="*/ 6023769 w 6029325"/>
              <a:gd name="connsiteY3669" fmla="*/ 1077530 h 6858001"/>
              <a:gd name="connsiteX3670" fmla="*/ 6020595 w 6029325"/>
              <a:gd name="connsiteY3670" fmla="*/ 1102940 h 6858001"/>
              <a:gd name="connsiteX3671" fmla="*/ 6015831 w 6029325"/>
              <a:gd name="connsiteY3671" fmla="*/ 1126762 h 6858001"/>
              <a:gd name="connsiteX3672" fmla="*/ 6009481 w 6029325"/>
              <a:gd name="connsiteY3672" fmla="*/ 1151377 h 6858001"/>
              <a:gd name="connsiteX3673" fmla="*/ 6003131 w 6029325"/>
              <a:gd name="connsiteY3673" fmla="*/ 1175993 h 6858001"/>
              <a:gd name="connsiteX3674" fmla="*/ 5995195 w 6029325"/>
              <a:gd name="connsiteY3674" fmla="*/ 1200608 h 6858001"/>
              <a:gd name="connsiteX3675" fmla="*/ 5986463 w 6029325"/>
              <a:gd name="connsiteY3675" fmla="*/ 1223636 h 6858001"/>
              <a:gd name="connsiteX3676" fmla="*/ 5976937 w 6029325"/>
              <a:gd name="connsiteY3676" fmla="*/ 1247458 h 6858001"/>
              <a:gd name="connsiteX3677" fmla="*/ 5965825 w 6029325"/>
              <a:gd name="connsiteY3677" fmla="*/ 1270485 h 6858001"/>
              <a:gd name="connsiteX3678" fmla="*/ 5953125 w 6029325"/>
              <a:gd name="connsiteY3678" fmla="*/ 1293513 h 6858001"/>
              <a:gd name="connsiteX3679" fmla="*/ 5940425 w 6029325"/>
              <a:gd name="connsiteY3679" fmla="*/ 1314952 h 6858001"/>
              <a:gd name="connsiteX3680" fmla="*/ 5926137 w 6029325"/>
              <a:gd name="connsiteY3680" fmla="*/ 1336392 h 6858001"/>
              <a:gd name="connsiteX3681" fmla="*/ 5911055 w 6029325"/>
              <a:gd name="connsiteY3681" fmla="*/ 1357831 h 6858001"/>
              <a:gd name="connsiteX3682" fmla="*/ 5894387 w 6029325"/>
              <a:gd name="connsiteY3682" fmla="*/ 1377682 h 6858001"/>
              <a:gd name="connsiteX3683" fmla="*/ 5876925 w 6029325"/>
              <a:gd name="connsiteY3683" fmla="*/ 1396739 h 6858001"/>
              <a:gd name="connsiteX3684" fmla="*/ 5831681 w 6029325"/>
              <a:gd name="connsiteY3684" fmla="*/ 1384829 h 6858001"/>
              <a:gd name="connsiteX3685" fmla="*/ 5784055 w 6029325"/>
              <a:gd name="connsiteY3685" fmla="*/ 1375300 h 6858001"/>
              <a:gd name="connsiteX3686" fmla="*/ 5731669 w 6029325"/>
              <a:gd name="connsiteY3686" fmla="*/ 1365772 h 6858001"/>
              <a:gd name="connsiteX3687" fmla="*/ 5675313 w 6029325"/>
              <a:gd name="connsiteY3687" fmla="*/ 1357831 h 6858001"/>
              <a:gd name="connsiteX3688" fmla="*/ 5614987 w 6029325"/>
              <a:gd name="connsiteY3688" fmla="*/ 1352273 h 6858001"/>
              <a:gd name="connsiteX3689" fmla="*/ 5582443 w 6029325"/>
              <a:gd name="connsiteY3689" fmla="*/ 1349096 h 6858001"/>
              <a:gd name="connsiteX3690" fmla="*/ 5549899 w 6029325"/>
              <a:gd name="connsiteY3690" fmla="*/ 1348302 h 6858001"/>
              <a:gd name="connsiteX3691" fmla="*/ 5514975 w 6029325"/>
              <a:gd name="connsiteY3691" fmla="*/ 1345920 h 6858001"/>
              <a:gd name="connsiteX3692" fmla="*/ 5480051 w 6029325"/>
              <a:gd name="connsiteY3692" fmla="*/ 1345126 h 6858001"/>
              <a:gd name="connsiteX3693" fmla="*/ 5444331 w 6029325"/>
              <a:gd name="connsiteY3693" fmla="*/ 1345126 h 6858001"/>
              <a:gd name="connsiteX3694" fmla="*/ 5407025 w 6029325"/>
              <a:gd name="connsiteY3694" fmla="*/ 1345920 h 6858001"/>
              <a:gd name="connsiteX3695" fmla="*/ 5361781 w 6029325"/>
              <a:gd name="connsiteY3695" fmla="*/ 1346714 h 6858001"/>
              <a:gd name="connsiteX3696" fmla="*/ 5318919 w 6029325"/>
              <a:gd name="connsiteY3696" fmla="*/ 1349096 h 6858001"/>
              <a:gd name="connsiteX3697" fmla="*/ 5277643 w 6029325"/>
              <a:gd name="connsiteY3697" fmla="*/ 1352273 h 6858001"/>
              <a:gd name="connsiteX3698" fmla="*/ 5237955 w 6029325"/>
              <a:gd name="connsiteY3698" fmla="*/ 1354655 h 6858001"/>
              <a:gd name="connsiteX3699" fmla="*/ 5199855 w 6029325"/>
              <a:gd name="connsiteY3699" fmla="*/ 1358625 h 6858001"/>
              <a:gd name="connsiteX3700" fmla="*/ 5162551 w 6029325"/>
              <a:gd name="connsiteY3700" fmla="*/ 1362595 h 6858001"/>
              <a:gd name="connsiteX3701" fmla="*/ 5126037 w 6029325"/>
              <a:gd name="connsiteY3701" fmla="*/ 1367360 h 6858001"/>
              <a:gd name="connsiteX3702" fmla="*/ 5091907 w 6029325"/>
              <a:gd name="connsiteY3702" fmla="*/ 1373712 h 6858001"/>
              <a:gd name="connsiteX3703" fmla="*/ 5058569 w 6029325"/>
              <a:gd name="connsiteY3703" fmla="*/ 1380064 h 6858001"/>
              <a:gd name="connsiteX3704" fmla="*/ 5026819 w 6029325"/>
              <a:gd name="connsiteY3704" fmla="*/ 1388005 h 6858001"/>
              <a:gd name="connsiteX3705" fmla="*/ 4995069 w 6029325"/>
              <a:gd name="connsiteY3705" fmla="*/ 1395946 h 6858001"/>
              <a:gd name="connsiteX3706" fmla="*/ 4966495 w 6029325"/>
              <a:gd name="connsiteY3706" fmla="*/ 1404680 h 6858001"/>
              <a:gd name="connsiteX3707" fmla="*/ 4937125 w 6029325"/>
              <a:gd name="connsiteY3707" fmla="*/ 1414209 h 6858001"/>
              <a:gd name="connsiteX3708" fmla="*/ 4909343 w 6029325"/>
              <a:gd name="connsiteY3708" fmla="*/ 1425326 h 6858001"/>
              <a:gd name="connsiteX3709" fmla="*/ 4883151 w 6029325"/>
              <a:gd name="connsiteY3709" fmla="*/ 1437236 h 6858001"/>
              <a:gd name="connsiteX3710" fmla="*/ 4856955 w 6029325"/>
              <a:gd name="connsiteY3710" fmla="*/ 1449941 h 6858001"/>
              <a:gd name="connsiteX3711" fmla="*/ 4832351 w 6029325"/>
              <a:gd name="connsiteY3711" fmla="*/ 1462646 h 6858001"/>
              <a:gd name="connsiteX3712" fmla="*/ 4808537 w 6029325"/>
              <a:gd name="connsiteY3712" fmla="*/ 1476939 h 6858001"/>
              <a:gd name="connsiteX3713" fmla="*/ 4785519 w 6029325"/>
              <a:gd name="connsiteY3713" fmla="*/ 1492820 h 6858001"/>
              <a:gd name="connsiteX3714" fmla="*/ 4762499 w 6029325"/>
              <a:gd name="connsiteY3714" fmla="*/ 1508701 h 6858001"/>
              <a:gd name="connsiteX3715" fmla="*/ 4741069 w 6029325"/>
              <a:gd name="connsiteY3715" fmla="*/ 1526170 h 6858001"/>
              <a:gd name="connsiteX3716" fmla="*/ 4721225 w 6029325"/>
              <a:gd name="connsiteY3716" fmla="*/ 1543640 h 6858001"/>
              <a:gd name="connsiteX3717" fmla="*/ 4700587 w 6029325"/>
              <a:gd name="connsiteY3717" fmla="*/ 1563491 h 6858001"/>
              <a:gd name="connsiteX3718" fmla="*/ 4680743 w 6029325"/>
              <a:gd name="connsiteY3718" fmla="*/ 1583342 h 6858001"/>
              <a:gd name="connsiteX3719" fmla="*/ 4660899 w 6029325"/>
              <a:gd name="connsiteY3719" fmla="*/ 1604782 h 6858001"/>
              <a:gd name="connsiteX3720" fmla="*/ 4642643 w 6029325"/>
              <a:gd name="connsiteY3720" fmla="*/ 1627809 h 6858001"/>
              <a:gd name="connsiteX3721" fmla="*/ 4625181 w 6029325"/>
              <a:gd name="connsiteY3721" fmla="*/ 1650837 h 6858001"/>
              <a:gd name="connsiteX3722" fmla="*/ 4607719 w 6029325"/>
              <a:gd name="connsiteY3722" fmla="*/ 1676246 h 6858001"/>
              <a:gd name="connsiteX3723" fmla="*/ 4590257 w 6029325"/>
              <a:gd name="connsiteY3723" fmla="*/ 1703244 h 6858001"/>
              <a:gd name="connsiteX3724" fmla="*/ 4573587 w 6029325"/>
              <a:gd name="connsiteY3724" fmla="*/ 1729448 h 6858001"/>
              <a:gd name="connsiteX3725" fmla="*/ 4556919 w 6029325"/>
              <a:gd name="connsiteY3725" fmla="*/ 1758828 h 6858001"/>
              <a:gd name="connsiteX3726" fmla="*/ 4540251 w 6029325"/>
              <a:gd name="connsiteY3726" fmla="*/ 1788208 h 6858001"/>
              <a:gd name="connsiteX3727" fmla="*/ 4475957 w 6029325"/>
              <a:gd name="connsiteY3727" fmla="*/ 1908110 h 6858001"/>
              <a:gd name="connsiteX3728" fmla="*/ 4452937 w 6029325"/>
              <a:gd name="connsiteY3728" fmla="*/ 1916845 h 6858001"/>
              <a:gd name="connsiteX3729" fmla="*/ 4429919 w 6029325"/>
              <a:gd name="connsiteY3729" fmla="*/ 1925579 h 6858001"/>
              <a:gd name="connsiteX3730" fmla="*/ 4404519 w 6029325"/>
              <a:gd name="connsiteY3730" fmla="*/ 1932725 h 6858001"/>
              <a:gd name="connsiteX3731" fmla="*/ 4379119 w 6029325"/>
              <a:gd name="connsiteY3731" fmla="*/ 1939872 h 6858001"/>
              <a:gd name="connsiteX3732" fmla="*/ 4352131 w 6029325"/>
              <a:gd name="connsiteY3732" fmla="*/ 1944637 h 6858001"/>
              <a:gd name="connsiteX3733" fmla="*/ 4325937 w 6029325"/>
              <a:gd name="connsiteY3733" fmla="*/ 1949401 h 6858001"/>
              <a:gd name="connsiteX3734" fmla="*/ 4299743 w 6029325"/>
              <a:gd name="connsiteY3734" fmla="*/ 1952577 h 6858001"/>
              <a:gd name="connsiteX3735" fmla="*/ 4271963 w 6029325"/>
              <a:gd name="connsiteY3735" fmla="*/ 1954165 h 6858001"/>
              <a:gd name="connsiteX3736" fmla="*/ 4244975 w 6029325"/>
              <a:gd name="connsiteY3736" fmla="*/ 1954959 h 6858001"/>
              <a:gd name="connsiteX3737" fmla="*/ 4218781 w 6029325"/>
              <a:gd name="connsiteY3737" fmla="*/ 1954165 h 6858001"/>
              <a:gd name="connsiteX3738" fmla="*/ 4191793 w 6029325"/>
              <a:gd name="connsiteY3738" fmla="*/ 1952577 h 6858001"/>
              <a:gd name="connsiteX3739" fmla="*/ 4165599 w 6029325"/>
              <a:gd name="connsiteY3739" fmla="*/ 1949401 h 6858001"/>
              <a:gd name="connsiteX3740" fmla="*/ 4140199 w 6029325"/>
              <a:gd name="connsiteY3740" fmla="*/ 1944637 h 6858001"/>
              <a:gd name="connsiteX3741" fmla="*/ 4114799 w 6029325"/>
              <a:gd name="connsiteY3741" fmla="*/ 1938284 h 6858001"/>
              <a:gd name="connsiteX3742" fmla="*/ 4091781 w 6029325"/>
              <a:gd name="connsiteY3742" fmla="*/ 1930343 h 6858001"/>
              <a:gd name="connsiteX3743" fmla="*/ 4068763 w 6029325"/>
              <a:gd name="connsiteY3743" fmla="*/ 1920814 h 6858001"/>
              <a:gd name="connsiteX3744" fmla="*/ 4061619 w 6029325"/>
              <a:gd name="connsiteY3744" fmla="*/ 1894611 h 6858001"/>
              <a:gd name="connsiteX3745" fmla="*/ 4054475 w 6029325"/>
              <a:gd name="connsiteY3745" fmla="*/ 1868407 h 6858001"/>
              <a:gd name="connsiteX3746" fmla="*/ 4048919 w 6029325"/>
              <a:gd name="connsiteY3746" fmla="*/ 1841410 h 6858001"/>
              <a:gd name="connsiteX3747" fmla="*/ 4043363 w 6029325"/>
              <a:gd name="connsiteY3747" fmla="*/ 1815999 h 6858001"/>
              <a:gd name="connsiteX3748" fmla="*/ 4038599 w 6029325"/>
              <a:gd name="connsiteY3748" fmla="*/ 1790590 h 6858001"/>
              <a:gd name="connsiteX3749" fmla="*/ 4036219 w 6029325"/>
              <a:gd name="connsiteY3749" fmla="*/ 1766768 h 6858001"/>
              <a:gd name="connsiteX3750" fmla="*/ 4030663 w 6029325"/>
              <a:gd name="connsiteY3750" fmla="*/ 1722301 h 6858001"/>
              <a:gd name="connsiteX3751" fmla="*/ 4028281 w 6029325"/>
              <a:gd name="connsiteY3751" fmla="*/ 1684187 h 6858001"/>
              <a:gd name="connsiteX3752" fmla="*/ 4025899 w 6029325"/>
              <a:gd name="connsiteY3752" fmla="*/ 1654807 h 6858001"/>
              <a:gd name="connsiteX3753" fmla="*/ 4025899 w 6029325"/>
              <a:gd name="connsiteY3753" fmla="*/ 1628603 h 6858001"/>
              <a:gd name="connsiteX3754" fmla="*/ 4025899 w 6029325"/>
              <a:gd name="connsiteY3754" fmla="*/ 1623045 h 6858001"/>
              <a:gd name="connsiteX3755" fmla="*/ 4025107 w 6029325"/>
              <a:gd name="connsiteY3755" fmla="*/ 1615898 h 6858001"/>
              <a:gd name="connsiteX3756" fmla="*/ 4023519 w 6029325"/>
              <a:gd name="connsiteY3756" fmla="*/ 1610340 h 6858001"/>
              <a:gd name="connsiteX3757" fmla="*/ 4021137 w 6029325"/>
              <a:gd name="connsiteY3757" fmla="*/ 1604782 h 6858001"/>
              <a:gd name="connsiteX3758" fmla="*/ 4016375 w 6029325"/>
              <a:gd name="connsiteY3758" fmla="*/ 1594459 h 6858001"/>
              <a:gd name="connsiteX3759" fmla="*/ 4008437 w 6029325"/>
              <a:gd name="connsiteY3759" fmla="*/ 1584930 h 6858001"/>
              <a:gd name="connsiteX3760" fmla="*/ 3999707 w 6029325"/>
              <a:gd name="connsiteY3760" fmla="*/ 1576990 h 6858001"/>
              <a:gd name="connsiteX3761" fmla="*/ 3990181 w 6029325"/>
              <a:gd name="connsiteY3761" fmla="*/ 1570637 h 6858001"/>
              <a:gd name="connsiteX3762" fmla="*/ 3983831 w 6029325"/>
              <a:gd name="connsiteY3762" fmla="*/ 1569049 h 6858001"/>
              <a:gd name="connsiteX3763" fmla="*/ 3978275 w 6029325"/>
              <a:gd name="connsiteY3763" fmla="*/ 1568255 h 6858001"/>
              <a:gd name="connsiteX3764" fmla="*/ 3971925 w 6029325"/>
              <a:gd name="connsiteY3764" fmla="*/ 1566667 h 6858001"/>
              <a:gd name="connsiteX3765" fmla="*/ 3965575 w 6029325"/>
              <a:gd name="connsiteY3765" fmla="*/ 1565873 h 6858001"/>
              <a:gd name="connsiteX3766" fmla="*/ 3959225 w 6029325"/>
              <a:gd name="connsiteY3766" fmla="*/ 1565873 h 6858001"/>
              <a:gd name="connsiteX3767" fmla="*/ 3953669 w 6029325"/>
              <a:gd name="connsiteY3767" fmla="*/ 1566667 h 6858001"/>
              <a:gd name="connsiteX3768" fmla="*/ 3948113 w 6029325"/>
              <a:gd name="connsiteY3768" fmla="*/ 1568255 h 6858001"/>
              <a:gd name="connsiteX3769" fmla="*/ 3941763 w 6029325"/>
              <a:gd name="connsiteY3769" fmla="*/ 1569843 h 6858001"/>
              <a:gd name="connsiteX3770" fmla="*/ 3931443 w 6029325"/>
              <a:gd name="connsiteY3770" fmla="*/ 1576196 h 6858001"/>
              <a:gd name="connsiteX3771" fmla="*/ 3922713 w 6029325"/>
              <a:gd name="connsiteY3771" fmla="*/ 1583342 h 6858001"/>
              <a:gd name="connsiteX3772" fmla="*/ 3914775 w 6029325"/>
              <a:gd name="connsiteY3772" fmla="*/ 1592077 h 6858001"/>
              <a:gd name="connsiteX3773" fmla="*/ 3908425 w 6029325"/>
              <a:gd name="connsiteY3773" fmla="*/ 1602399 h 6858001"/>
              <a:gd name="connsiteX3774" fmla="*/ 3906043 w 6029325"/>
              <a:gd name="connsiteY3774" fmla="*/ 1607958 h 6858001"/>
              <a:gd name="connsiteX3775" fmla="*/ 3905251 w 6029325"/>
              <a:gd name="connsiteY3775" fmla="*/ 1614310 h 6858001"/>
              <a:gd name="connsiteX3776" fmla="*/ 3903663 w 6029325"/>
              <a:gd name="connsiteY3776" fmla="*/ 1619869 h 6858001"/>
              <a:gd name="connsiteX3777" fmla="*/ 3902869 w 6029325"/>
              <a:gd name="connsiteY3777" fmla="*/ 1627015 h 6858001"/>
              <a:gd name="connsiteX3778" fmla="*/ 3902869 w 6029325"/>
              <a:gd name="connsiteY3778" fmla="*/ 1656395 h 6858001"/>
              <a:gd name="connsiteX3779" fmla="*/ 3905251 w 6029325"/>
              <a:gd name="connsiteY3779" fmla="*/ 1684981 h 6858001"/>
              <a:gd name="connsiteX3780" fmla="*/ 3906837 w 6029325"/>
              <a:gd name="connsiteY3780" fmla="*/ 1723095 h 6858001"/>
              <a:gd name="connsiteX3781" fmla="*/ 3911599 w 6029325"/>
              <a:gd name="connsiteY3781" fmla="*/ 1768357 h 6858001"/>
              <a:gd name="connsiteX3782" fmla="*/ 3918743 w 6029325"/>
              <a:gd name="connsiteY3782" fmla="*/ 1818382 h 6858001"/>
              <a:gd name="connsiteX3783" fmla="*/ 3923507 w 6029325"/>
              <a:gd name="connsiteY3783" fmla="*/ 1844586 h 6858001"/>
              <a:gd name="connsiteX3784" fmla="*/ 3929063 w 6029325"/>
              <a:gd name="connsiteY3784" fmla="*/ 1872377 h 6858001"/>
              <a:gd name="connsiteX3785" fmla="*/ 3935413 w 6029325"/>
              <a:gd name="connsiteY3785" fmla="*/ 1899375 h 6858001"/>
              <a:gd name="connsiteX3786" fmla="*/ 3943351 w 6029325"/>
              <a:gd name="connsiteY3786" fmla="*/ 1927961 h 6858001"/>
              <a:gd name="connsiteX3787" fmla="*/ 3932237 w 6029325"/>
              <a:gd name="connsiteY3787" fmla="*/ 1939872 h 6858001"/>
              <a:gd name="connsiteX3788" fmla="*/ 3921125 w 6029325"/>
              <a:gd name="connsiteY3788" fmla="*/ 1950195 h 6858001"/>
              <a:gd name="connsiteX3789" fmla="*/ 3910013 w 6029325"/>
              <a:gd name="connsiteY3789" fmla="*/ 1961312 h 6858001"/>
              <a:gd name="connsiteX3790" fmla="*/ 3897313 w 6029325"/>
              <a:gd name="connsiteY3790" fmla="*/ 1971634 h 6858001"/>
              <a:gd name="connsiteX3791" fmla="*/ 3883025 w 6029325"/>
              <a:gd name="connsiteY3791" fmla="*/ 1982751 h 6858001"/>
              <a:gd name="connsiteX3792" fmla="*/ 3869531 w 6029325"/>
              <a:gd name="connsiteY3792" fmla="*/ 1992280 h 6858001"/>
              <a:gd name="connsiteX3793" fmla="*/ 3855243 w 6029325"/>
              <a:gd name="connsiteY3793" fmla="*/ 2001808 h 6858001"/>
              <a:gd name="connsiteX3794" fmla="*/ 3839369 w 6029325"/>
              <a:gd name="connsiteY3794" fmla="*/ 2010543 h 6858001"/>
              <a:gd name="connsiteX3795" fmla="*/ 3822699 w 6029325"/>
              <a:gd name="connsiteY3795" fmla="*/ 2019277 h 6858001"/>
              <a:gd name="connsiteX3796" fmla="*/ 3806825 w 6029325"/>
              <a:gd name="connsiteY3796" fmla="*/ 2028806 h 6858001"/>
              <a:gd name="connsiteX3797" fmla="*/ 3789363 w 6029325"/>
              <a:gd name="connsiteY3797" fmla="*/ 2035158 h 6858001"/>
              <a:gd name="connsiteX3798" fmla="*/ 3771899 w 6029325"/>
              <a:gd name="connsiteY3798" fmla="*/ 2043099 h 6858001"/>
              <a:gd name="connsiteX3799" fmla="*/ 3754437 w 6029325"/>
              <a:gd name="connsiteY3799" fmla="*/ 2050245 h 6858001"/>
              <a:gd name="connsiteX3800" fmla="*/ 3736181 w 6029325"/>
              <a:gd name="connsiteY3800" fmla="*/ 2055804 h 6858001"/>
              <a:gd name="connsiteX3801" fmla="*/ 3717131 w 6029325"/>
              <a:gd name="connsiteY3801" fmla="*/ 2060568 h 6858001"/>
              <a:gd name="connsiteX3802" fmla="*/ 3698875 w 6029325"/>
              <a:gd name="connsiteY3802" fmla="*/ 2065332 h 6858001"/>
              <a:gd name="connsiteX3803" fmla="*/ 3679031 w 6029325"/>
              <a:gd name="connsiteY3803" fmla="*/ 2069302 h 6858001"/>
              <a:gd name="connsiteX3804" fmla="*/ 3659981 w 6029325"/>
              <a:gd name="connsiteY3804" fmla="*/ 2073273 h 6858001"/>
              <a:gd name="connsiteX3805" fmla="*/ 3640137 w 6029325"/>
              <a:gd name="connsiteY3805" fmla="*/ 2076449 h 6858001"/>
              <a:gd name="connsiteX3806" fmla="*/ 3620293 w 6029325"/>
              <a:gd name="connsiteY3806" fmla="*/ 2077243 h 6858001"/>
              <a:gd name="connsiteX3807" fmla="*/ 3599657 w 6029325"/>
              <a:gd name="connsiteY3807" fmla="*/ 2078037 h 6858001"/>
              <a:gd name="connsiteX3808" fmla="*/ 3580607 w 6029325"/>
              <a:gd name="connsiteY3808" fmla="*/ 2078037 h 6858001"/>
              <a:gd name="connsiteX3809" fmla="*/ 3559969 w 6029325"/>
              <a:gd name="connsiteY3809" fmla="*/ 2077243 h 6858001"/>
              <a:gd name="connsiteX3810" fmla="*/ 3539331 w 6029325"/>
              <a:gd name="connsiteY3810" fmla="*/ 2076449 h 6858001"/>
              <a:gd name="connsiteX3811" fmla="*/ 3519487 w 6029325"/>
              <a:gd name="connsiteY3811" fmla="*/ 2073273 h 6858001"/>
              <a:gd name="connsiteX3812" fmla="*/ 3499643 w 6029325"/>
              <a:gd name="connsiteY3812" fmla="*/ 2069302 h 6858001"/>
              <a:gd name="connsiteX3813" fmla="*/ 3479007 w 6029325"/>
              <a:gd name="connsiteY3813" fmla="*/ 2064538 h 6858001"/>
              <a:gd name="connsiteX3814" fmla="*/ 3459163 w 6029325"/>
              <a:gd name="connsiteY3814" fmla="*/ 2058980 h 6858001"/>
              <a:gd name="connsiteX3815" fmla="*/ 3440113 w 6029325"/>
              <a:gd name="connsiteY3815" fmla="*/ 2051833 h 6858001"/>
              <a:gd name="connsiteX3816" fmla="*/ 3419475 w 6029325"/>
              <a:gd name="connsiteY3816" fmla="*/ 2043893 h 6858001"/>
              <a:gd name="connsiteX3817" fmla="*/ 3400425 w 6029325"/>
              <a:gd name="connsiteY3817" fmla="*/ 2034365 h 6858001"/>
              <a:gd name="connsiteX3818" fmla="*/ 3381375 w 6029325"/>
              <a:gd name="connsiteY3818" fmla="*/ 2024836 h 6858001"/>
              <a:gd name="connsiteX3819" fmla="*/ 3381375 w 6029325"/>
              <a:gd name="connsiteY3819" fmla="*/ 1724684 h 6858001"/>
              <a:gd name="connsiteX3820" fmla="*/ 3381375 w 6029325"/>
              <a:gd name="connsiteY3820" fmla="*/ 1718331 h 6858001"/>
              <a:gd name="connsiteX3821" fmla="*/ 3379787 w 6029325"/>
              <a:gd name="connsiteY3821" fmla="*/ 1712773 h 6858001"/>
              <a:gd name="connsiteX3822" fmla="*/ 3378199 w 6029325"/>
              <a:gd name="connsiteY3822" fmla="*/ 1707214 h 6858001"/>
              <a:gd name="connsiteX3823" fmla="*/ 3376613 w 6029325"/>
              <a:gd name="connsiteY3823" fmla="*/ 1700862 h 6858001"/>
              <a:gd name="connsiteX3824" fmla="*/ 3370263 w 6029325"/>
              <a:gd name="connsiteY3824" fmla="*/ 1690539 h 6858001"/>
              <a:gd name="connsiteX3825" fmla="*/ 3362325 w 6029325"/>
              <a:gd name="connsiteY3825" fmla="*/ 1681805 h 6858001"/>
              <a:gd name="connsiteX3826" fmla="*/ 3353593 w 6029325"/>
              <a:gd name="connsiteY3826" fmla="*/ 1673864 h 6858001"/>
              <a:gd name="connsiteX3827" fmla="*/ 3343275 w 6029325"/>
              <a:gd name="connsiteY3827" fmla="*/ 1669100 h 6858001"/>
              <a:gd name="connsiteX3828" fmla="*/ 3338513 w 6029325"/>
              <a:gd name="connsiteY3828" fmla="*/ 1665924 h 6858001"/>
              <a:gd name="connsiteX3829" fmla="*/ 3332163 w 6029325"/>
              <a:gd name="connsiteY3829" fmla="*/ 1665130 h 6858001"/>
              <a:gd name="connsiteX3830" fmla="*/ 3325019 w 6029325"/>
              <a:gd name="connsiteY3830" fmla="*/ 1663542 h 6858001"/>
              <a:gd name="connsiteX3831" fmla="*/ 3319463 w 6029325"/>
              <a:gd name="connsiteY3831" fmla="*/ 1663542 h 6858001"/>
              <a:gd name="connsiteX3832" fmla="*/ 3313907 w 6029325"/>
              <a:gd name="connsiteY3832" fmla="*/ 1663542 h 6858001"/>
              <a:gd name="connsiteX3833" fmla="*/ 3306763 w 6029325"/>
              <a:gd name="connsiteY3833" fmla="*/ 1665130 h 6858001"/>
              <a:gd name="connsiteX3834" fmla="*/ 3301207 w 6029325"/>
              <a:gd name="connsiteY3834" fmla="*/ 1665924 h 6858001"/>
              <a:gd name="connsiteX3835" fmla="*/ 3296443 w 6029325"/>
              <a:gd name="connsiteY3835" fmla="*/ 1669100 h 6858001"/>
              <a:gd name="connsiteX3836" fmla="*/ 3285331 w 6029325"/>
              <a:gd name="connsiteY3836" fmla="*/ 1673864 h 6858001"/>
              <a:gd name="connsiteX3837" fmla="*/ 3276599 w 6029325"/>
              <a:gd name="connsiteY3837" fmla="*/ 1681805 h 6858001"/>
              <a:gd name="connsiteX3838" fmla="*/ 3268663 w 6029325"/>
              <a:gd name="connsiteY3838" fmla="*/ 1690539 h 6858001"/>
              <a:gd name="connsiteX3839" fmla="*/ 3263107 w 6029325"/>
              <a:gd name="connsiteY3839" fmla="*/ 1700862 h 6858001"/>
              <a:gd name="connsiteX3840" fmla="*/ 3260725 w 6029325"/>
              <a:gd name="connsiteY3840" fmla="*/ 1707214 h 6858001"/>
              <a:gd name="connsiteX3841" fmla="*/ 3259137 w 6029325"/>
              <a:gd name="connsiteY3841" fmla="*/ 1712773 h 6858001"/>
              <a:gd name="connsiteX3842" fmla="*/ 3259137 w 6029325"/>
              <a:gd name="connsiteY3842" fmla="*/ 1718331 h 6858001"/>
              <a:gd name="connsiteX3843" fmla="*/ 3258343 w 6029325"/>
              <a:gd name="connsiteY3843" fmla="*/ 1724684 h 6858001"/>
              <a:gd name="connsiteX3844" fmla="*/ 3258343 w 6029325"/>
              <a:gd name="connsiteY3844" fmla="*/ 2025630 h 6858001"/>
              <a:gd name="connsiteX3845" fmla="*/ 3242469 w 6029325"/>
              <a:gd name="connsiteY3845" fmla="*/ 2033570 h 6858001"/>
              <a:gd name="connsiteX3846" fmla="*/ 3225799 w 6029325"/>
              <a:gd name="connsiteY3846" fmla="*/ 2039923 h 6858001"/>
              <a:gd name="connsiteX3847" fmla="*/ 3208337 w 6029325"/>
              <a:gd name="connsiteY3847" fmla="*/ 2047069 h 6858001"/>
              <a:gd name="connsiteX3848" fmla="*/ 3190875 w 6029325"/>
              <a:gd name="connsiteY3848" fmla="*/ 2052627 h 6858001"/>
              <a:gd name="connsiteX3849" fmla="*/ 3171031 w 6029325"/>
              <a:gd name="connsiteY3849" fmla="*/ 2058980 h 6858001"/>
              <a:gd name="connsiteX3850" fmla="*/ 3151187 w 6029325"/>
              <a:gd name="connsiteY3850" fmla="*/ 2063744 h 6858001"/>
              <a:gd name="connsiteX3851" fmla="*/ 3132137 w 6029325"/>
              <a:gd name="connsiteY3851" fmla="*/ 2067715 h 6858001"/>
              <a:gd name="connsiteX3852" fmla="*/ 3111499 w 6029325"/>
              <a:gd name="connsiteY3852" fmla="*/ 2071685 h 6858001"/>
              <a:gd name="connsiteX3853" fmla="*/ 3090069 w 6029325"/>
              <a:gd name="connsiteY3853" fmla="*/ 2074067 h 6858001"/>
              <a:gd name="connsiteX3854" fmla="*/ 3068637 w 6029325"/>
              <a:gd name="connsiteY3854" fmla="*/ 2077243 h 6858001"/>
              <a:gd name="connsiteX3855" fmla="*/ 3047207 w 6029325"/>
              <a:gd name="connsiteY3855" fmla="*/ 2079626 h 6858001"/>
              <a:gd name="connsiteX3856" fmla="*/ 3024187 w 6029325"/>
              <a:gd name="connsiteY3856" fmla="*/ 2080419 h 6858001"/>
              <a:gd name="connsiteX3857" fmla="*/ 3001963 w 6029325"/>
              <a:gd name="connsiteY3857" fmla="*/ 2081213 h 6858001"/>
              <a:gd name="connsiteX3858" fmla="*/ 2979737 w 6029325"/>
              <a:gd name="connsiteY3858" fmla="*/ 2080419 h 6858001"/>
              <a:gd name="connsiteX3859" fmla="*/ 2956719 w 6029325"/>
              <a:gd name="connsiteY3859" fmla="*/ 2079626 h 6858001"/>
              <a:gd name="connsiteX3860" fmla="*/ 2934493 w 6029325"/>
              <a:gd name="connsiteY3860" fmla="*/ 2078037 h 6858001"/>
              <a:gd name="connsiteX3861" fmla="*/ 2913063 w 6029325"/>
              <a:gd name="connsiteY3861" fmla="*/ 2075655 h 6858001"/>
              <a:gd name="connsiteX3862" fmla="*/ 2890837 w 6029325"/>
              <a:gd name="connsiteY3862" fmla="*/ 2072479 h 6858001"/>
              <a:gd name="connsiteX3863" fmla="*/ 2869407 w 6029325"/>
              <a:gd name="connsiteY3863" fmla="*/ 2068509 h 6858001"/>
              <a:gd name="connsiteX3864" fmla="*/ 2847181 w 6029325"/>
              <a:gd name="connsiteY3864" fmla="*/ 2063744 h 6858001"/>
              <a:gd name="connsiteX3865" fmla="*/ 2825751 w 6029325"/>
              <a:gd name="connsiteY3865" fmla="*/ 2058186 h 6858001"/>
              <a:gd name="connsiteX3866" fmla="*/ 2805907 w 6029325"/>
              <a:gd name="connsiteY3866" fmla="*/ 2051040 h 6858001"/>
              <a:gd name="connsiteX3867" fmla="*/ 2785269 w 6029325"/>
              <a:gd name="connsiteY3867" fmla="*/ 2043893 h 6858001"/>
              <a:gd name="connsiteX3868" fmla="*/ 2765425 w 6029325"/>
              <a:gd name="connsiteY3868" fmla="*/ 2035952 h 6858001"/>
              <a:gd name="connsiteX3869" fmla="*/ 2745581 w 6029325"/>
              <a:gd name="connsiteY3869" fmla="*/ 2026424 h 6858001"/>
              <a:gd name="connsiteX3870" fmla="*/ 2728119 w 6029325"/>
              <a:gd name="connsiteY3870" fmla="*/ 2016895 h 6858001"/>
              <a:gd name="connsiteX3871" fmla="*/ 2710657 w 6029325"/>
              <a:gd name="connsiteY3871" fmla="*/ 2005778 h 6858001"/>
              <a:gd name="connsiteX3872" fmla="*/ 2693987 w 6029325"/>
              <a:gd name="connsiteY3872" fmla="*/ 1993867 h 6858001"/>
              <a:gd name="connsiteX3873" fmla="*/ 2677319 w 6029325"/>
              <a:gd name="connsiteY3873" fmla="*/ 1980369 h 6858001"/>
              <a:gd name="connsiteX3874" fmla="*/ 2663031 w 6029325"/>
              <a:gd name="connsiteY3874" fmla="*/ 1966870 h 6858001"/>
              <a:gd name="connsiteX3875" fmla="*/ 2649537 w 6029325"/>
              <a:gd name="connsiteY3875" fmla="*/ 1952577 h 6858001"/>
              <a:gd name="connsiteX3876" fmla="*/ 2636837 w 6029325"/>
              <a:gd name="connsiteY3876" fmla="*/ 1936696 h 6858001"/>
              <a:gd name="connsiteX3877" fmla="*/ 2642393 w 6029325"/>
              <a:gd name="connsiteY3877" fmla="*/ 1907316 h 6858001"/>
              <a:gd name="connsiteX3878" fmla="*/ 2647951 w 6029325"/>
              <a:gd name="connsiteY3878" fmla="*/ 1879524 h 6858001"/>
              <a:gd name="connsiteX3879" fmla="*/ 2655093 w 6029325"/>
              <a:gd name="connsiteY3879" fmla="*/ 1853320 h 6858001"/>
              <a:gd name="connsiteX3880" fmla="*/ 2663031 w 6029325"/>
              <a:gd name="connsiteY3880" fmla="*/ 1827910 h 6858001"/>
              <a:gd name="connsiteX3881" fmla="*/ 2670969 w 6029325"/>
              <a:gd name="connsiteY3881" fmla="*/ 1803295 h 6858001"/>
              <a:gd name="connsiteX3882" fmla="*/ 2679699 w 6029325"/>
              <a:gd name="connsiteY3882" fmla="*/ 1781061 h 6858001"/>
              <a:gd name="connsiteX3883" fmla="*/ 2688431 w 6029325"/>
              <a:gd name="connsiteY3883" fmla="*/ 1760416 h 6858001"/>
              <a:gd name="connsiteX3884" fmla="*/ 2697163 w 6029325"/>
              <a:gd name="connsiteY3884" fmla="*/ 1741359 h 6858001"/>
              <a:gd name="connsiteX3885" fmla="*/ 2713831 w 6029325"/>
              <a:gd name="connsiteY3885" fmla="*/ 1708803 h 6858001"/>
              <a:gd name="connsiteX3886" fmla="*/ 2727325 w 6029325"/>
              <a:gd name="connsiteY3886" fmla="*/ 1684187 h 6858001"/>
              <a:gd name="connsiteX3887" fmla="*/ 2736057 w 6029325"/>
              <a:gd name="connsiteY3887" fmla="*/ 1669100 h 6858001"/>
              <a:gd name="connsiteX3888" fmla="*/ 2740025 w 6029325"/>
              <a:gd name="connsiteY3888" fmla="*/ 1662747 h 6858001"/>
              <a:gd name="connsiteX3889" fmla="*/ 2743993 w 6029325"/>
              <a:gd name="connsiteY3889" fmla="*/ 1657983 h 6858001"/>
              <a:gd name="connsiteX3890" fmla="*/ 2745581 w 6029325"/>
              <a:gd name="connsiteY3890" fmla="*/ 1652425 h 6858001"/>
              <a:gd name="connsiteX3891" fmla="*/ 2748757 w 6029325"/>
              <a:gd name="connsiteY3891" fmla="*/ 1646072 h 6858001"/>
              <a:gd name="connsiteX3892" fmla="*/ 2749551 w 6029325"/>
              <a:gd name="connsiteY3892" fmla="*/ 1640514 h 6858001"/>
              <a:gd name="connsiteX3893" fmla="*/ 2751931 w 6029325"/>
              <a:gd name="connsiteY3893" fmla="*/ 1628603 h 6858001"/>
              <a:gd name="connsiteX3894" fmla="*/ 2751137 w 6029325"/>
              <a:gd name="connsiteY3894" fmla="*/ 1616692 h 6858001"/>
              <a:gd name="connsiteX3895" fmla="*/ 2747963 w 6029325"/>
              <a:gd name="connsiteY3895" fmla="*/ 1604782 h 6858001"/>
              <a:gd name="connsiteX3896" fmla="*/ 2742407 w 6029325"/>
              <a:gd name="connsiteY3896" fmla="*/ 1595253 h 6858001"/>
              <a:gd name="connsiteX3897" fmla="*/ 2739231 w 6029325"/>
              <a:gd name="connsiteY3897" fmla="*/ 1590489 h 6858001"/>
              <a:gd name="connsiteX3898" fmla="*/ 2735263 w 6029325"/>
              <a:gd name="connsiteY3898" fmla="*/ 1585724 h 6858001"/>
              <a:gd name="connsiteX3899" fmla="*/ 2730499 w 6029325"/>
              <a:gd name="connsiteY3899" fmla="*/ 1580960 h 6858001"/>
              <a:gd name="connsiteX3900" fmla="*/ 2725737 w 6029325"/>
              <a:gd name="connsiteY3900" fmla="*/ 1577784 h 6858001"/>
              <a:gd name="connsiteX3901" fmla="*/ 2720181 w 6029325"/>
              <a:gd name="connsiteY3901" fmla="*/ 1573814 h 6858001"/>
              <a:gd name="connsiteX3902" fmla="*/ 2714625 w 6029325"/>
              <a:gd name="connsiteY3902" fmla="*/ 1570637 h 6858001"/>
              <a:gd name="connsiteX3903" fmla="*/ 2709069 w 6029325"/>
              <a:gd name="connsiteY3903" fmla="*/ 1569049 h 6858001"/>
              <a:gd name="connsiteX3904" fmla="*/ 2702719 w 6029325"/>
              <a:gd name="connsiteY3904" fmla="*/ 1566667 h 6858001"/>
              <a:gd name="connsiteX3905" fmla="*/ 2690813 w 6029325"/>
              <a:gd name="connsiteY3905" fmla="*/ 1565873 h 6858001"/>
              <a:gd name="connsiteX3906" fmla="*/ 2679699 w 6029325"/>
              <a:gd name="connsiteY3906" fmla="*/ 1566667 h 6858001"/>
              <a:gd name="connsiteX3907" fmla="*/ 2667793 w 6029325"/>
              <a:gd name="connsiteY3907" fmla="*/ 1569843 h 6858001"/>
              <a:gd name="connsiteX3908" fmla="*/ 2658269 w 6029325"/>
              <a:gd name="connsiteY3908" fmla="*/ 1576196 h 6858001"/>
              <a:gd name="connsiteX3909" fmla="*/ 2651919 w 6029325"/>
              <a:gd name="connsiteY3909" fmla="*/ 1578578 h 6858001"/>
              <a:gd name="connsiteX3910" fmla="*/ 2647951 w 6029325"/>
              <a:gd name="connsiteY3910" fmla="*/ 1582548 h 6858001"/>
              <a:gd name="connsiteX3911" fmla="*/ 2643187 w 6029325"/>
              <a:gd name="connsiteY3911" fmla="*/ 1587312 h 6858001"/>
              <a:gd name="connsiteX3912" fmla="*/ 2639219 w 6029325"/>
              <a:gd name="connsiteY3912" fmla="*/ 1592077 h 6858001"/>
              <a:gd name="connsiteX3913" fmla="*/ 2634457 w 6029325"/>
              <a:gd name="connsiteY3913" fmla="*/ 1599223 h 6858001"/>
              <a:gd name="connsiteX3914" fmla="*/ 2624137 w 6029325"/>
              <a:gd name="connsiteY3914" fmla="*/ 1616692 h 6858001"/>
              <a:gd name="connsiteX3915" fmla="*/ 2609057 w 6029325"/>
              <a:gd name="connsiteY3915" fmla="*/ 1643690 h 6858001"/>
              <a:gd name="connsiteX3916" fmla="*/ 2591593 w 6029325"/>
              <a:gd name="connsiteY3916" fmla="*/ 1676246 h 6858001"/>
              <a:gd name="connsiteX3917" fmla="*/ 2582069 w 6029325"/>
              <a:gd name="connsiteY3917" fmla="*/ 1696892 h 6858001"/>
              <a:gd name="connsiteX3918" fmla="*/ 2571751 w 6029325"/>
              <a:gd name="connsiteY3918" fmla="*/ 1718331 h 6858001"/>
              <a:gd name="connsiteX3919" fmla="*/ 2563019 w 6029325"/>
              <a:gd name="connsiteY3919" fmla="*/ 1742153 h 6858001"/>
              <a:gd name="connsiteX3920" fmla="*/ 2553493 w 6029325"/>
              <a:gd name="connsiteY3920" fmla="*/ 1766768 h 6858001"/>
              <a:gd name="connsiteX3921" fmla="*/ 2544763 w 6029325"/>
              <a:gd name="connsiteY3921" fmla="*/ 1792972 h 6858001"/>
              <a:gd name="connsiteX3922" fmla="*/ 2536031 w 6029325"/>
              <a:gd name="connsiteY3922" fmla="*/ 1821558 h 6858001"/>
              <a:gd name="connsiteX3923" fmla="*/ 2528093 w 6029325"/>
              <a:gd name="connsiteY3923" fmla="*/ 1850938 h 6858001"/>
              <a:gd name="connsiteX3924" fmla="*/ 2520951 w 6029325"/>
              <a:gd name="connsiteY3924" fmla="*/ 1881112 h 6858001"/>
              <a:gd name="connsiteX3925" fmla="*/ 2504281 w 6029325"/>
              <a:gd name="connsiteY3925" fmla="*/ 1882700 h 6858001"/>
              <a:gd name="connsiteX3926" fmla="*/ 2486819 w 6029325"/>
              <a:gd name="connsiteY3926" fmla="*/ 1883494 h 6858001"/>
              <a:gd name="connsiteX3927" fmla="*/ 2467769 w 6029325"/>
              <a:gd name="connsiteY3927" fmla="*/ 1885082 h 6858001"/>
              <a:gd name="connsiteX3928" fmla="*/ 2447925 w 6029325"/>
              <a:gd name="connsiteY3928" fmla="*/ 1885082 h 6858001"/>
              <a:gd name="connsiteX3929" fmla="*/ 2427287 w 6029325"/>
              <a:gd name="connsiteY3929" fmla="*/ 1883494 h 6858001"/>
              <a:gd name="connsiteX3930" fmla="*/ 2405857 w 6029325"/>
              <a:gd name="connsiteY3930" fmla="*/ 1882700 h 6858001"/>
              <a:gd name="connsiteX3931" fmla="*/ 2362199 w 6029325"/>
              <a:gd name="connsiteY3931" fmla="*/ 1878730 h 6858001"/>
              <a:gd name="connsiteX3932" fmla="*/ 2338387 w 6029325"/>
              <a:gd name="connsiteY3932" fmla="*/ 1876348 h 6858001"/>
              <a:gd name="connsiteX3933" fmla="*/ 2315369 w 6029325"/>
              <a:gd name="connsiteY3933" fmla="*/ 1872377 h 6858001"/>
              <a:gd name="connsiteX3934" fmla="*/ 2291557 w 6029325"/>
              <a:gd name="connsiteY3934" fmla="*/ 1868407 h 6858001"/>
              <a:gd name="connsiteX3935" fmla="*/ 2267743 w 6029325"/>
              <a:gd name="connsiteY3935" fmla="*/ 1863643 h 6858001"/>
              <a:gd name="connsiteX3936" fmla="*/ 2244725 w 6029325"/>
              <a:gd name="connsiteY3936" fmla="*/ 1857290 h 6858001"/>
              <a:gd name="connsiteX3937" fmla="*/ 2220119 w 6029325"/>
              <a:gd name="connsiteY3937" fmla="*/ 1850938 h 6858001"/>
              <a:gd name="connsiteX3938" fmla="*/ 2197099 w 6029325"/>
              <a:gd name="connsiteY3938" fmla="*/ 1843792 h 6858001"/>
              <a:gd name="connsiteX3939" fmla="*/ 2172493 w 6029325"/>
              <a:gd name="connsiteY3939" fmla="*/ 1835851 h 6858001"/>
              <a:gd name="connsiteX3940" fmla="*/ 2148681 w 6029325"/>
              <a:gd name="connsiteY3940" fmla="*/ 1827910 h 6858001"/>
              <a:gd name="connsiteX3941" fmla="*/ 2125663 w 6029325"/>
              <a:gd name="connsiteY3941" fmla="*/ 1818382 h 6858001"/>
              <a:gd name="connsiteX3942" fmla="*/ 2102643 w 6029325"/>
              <a:gd name="connsiteY3942" fmla="*/ 1808853 h 6858001"/>
              <a:gd name="connsiteX3943" fmla="*/ 2080419 w 6029325"/>
              <a:gd name="connsiteY3943" fmla="*/ 1798531 h 6858001"/>
              <a:gd name="connsiteX3944" fmla="*/ 2058194 w 6029325"/>
              <a:gd name="connsiteY3944" fmla="*/ 1786620 h 6858001"/>
              <a:gd name="connsiteX3945" fmla="*/ 2036763 w 6029325"/>
              <a:gd name="connsiteY3945" fmla="*/ 1775503 h 6858001"/>
              <a:gd name="connsiteX3946" fmla="*/ 2016125 w 6029325"/>
              <a:gd name="connsiteY3946" fmla="*/ 1762798 h 6858001"/>
              <a:gd name="connsiteX3947" fmla="*/ 1996281 w 6029325"/>
              <a:gd name="connsiteY3947" fmla="*/ 1748505 h 6858001"/>
              <a:gd name="connsiteX3948" fmla="*/ 1977231 w 6029325"/>
              <a:gd name="connsiteY3948" fmla="*/ 1734212 h 6858001"/>
              <a:gd name="connsiteX3949" fmla="*/ 1958181 w 6029325"/>
              <a:gd name="connsiteY3949" fmla="*/ 1719919 h 6858001"/>
              <a:gd name="connsiteX3950" fmla="*/ 1940719 w 6029325"/>
              <a:gd name="connsiteY3950" fmla="*/ 1704038 h 6858001"/>
              <a:gd name="connsiteX3951" fmla="*/ 1924844 w 6029325"/>
              <a:gd name="connsiteY3951" fmla="*/ 1687363 h 6858001"/>
              <a:gd name="connsiteX3952" fmla="*/ 1909763 w 6029325"/>
              <a:gd name="connsiteY3952" fmla="*/ 1669894 h 6858001"/>
              <a:gd name="connsiteX3953" fmla="*/ 1895475 w 6029325"/>
              <a:gd name="connsiteY3953" fmla="*/ 1650837 h 6858001"/>
              <a:gd name="connsiteX3954" fmla="*/ 1882775 w 6029325"/>
              <a:gd name="connsiteY3954" fmla="*/ 1632573 h 6858001"/>
              <a:gd name="connsiteX3955" fmla="*/ 1872456 w 6029325"/>
              <a:gd name="connsiteY3955" fmla="*/ 1612722 h 6858001"/>
              <a:gd name="connsiteX3956" fmla="*/ 1876425 w 6029325"/>
              <a:gd name="connsiteY3956" fmla="*/ 1595253 h 6858001"/>
              <a:gd name="connsiteX3957" fmla="*/ 1880394 w 6029325"/>
              <a:gd name="connsiteY3957" fmla="*/ 1578578 h 6858001"/>
              <a:gd name="connsiteX3958" fmla="*/ 1890713 w 6029325"/>
              <a:gd name="connsiteY3958" fmla="*/ 1546816 h 6858001"/>
              <a:gd name="connsiteX3959" fmla="*/ 1902619 w 6029325"/>
              <a:gd name="connsiteY3959" fmla="*/ 1515054 h 6858001"/>
              <a:gd name="connsiteX3960" fmla="*/ 1916113 w 6029325"/>
              <a:gd name="connsiteY3960" fmla="*/ 1484879 h 6858001"/>
              <a:gd name="connsiteX3961" fmla="*/ 1931194 w 6029325"/>
              <a:gd name="connsiteY3961" fmla="*/ 1456294 h 6858001"/>
              <a:gd name="connsiteX3962" fmla="*/ 1945481 w 6029325"/>
              <a:gd name="connsiteY3962" fmla="*/ 1430090 h 6858001"/>
              <a:gd name="connsiteX3963" fmla="*/ 1961356 w 6029325"/>
              <a:gd name="connsiteY3963" fmla="*/ 1405474 h 6858001"/>
              <a:gd name="connsiteX3964" fmla="*/ 1977231 w 6029325"/>
              <a:gd name="connsiteY3964" fmla="*/ 1382447 h 6858001"/>
              <a:gd name="connsiteX3965" fmla="*/ 1992313 w 6029325"/>
              <a:gd name="connsiteY3965" fmla="*/ 1361801 h 6858001"/>
              <a:gd name="connsiteX3966" fmla="*/ 2007394 w 6029325"/>
              <a:gd name="connsiteY3966" fmla="*/ 1344332 h 6858001"/>
              <a:gd name="connsiteX3967" fmla="*/ 2031206 w 6029325"/>
              <a:gd name="connsiteY3967" fmla="*/ 1314158 h 6858001"/>
              <a:gd name="connsiteX3968" fmla="*/ 2049463 w 6029325"/>
              <a:gd name="connsiteY3968" fmla="*/ 1295101 h 6858001"/>
              <a:gd name="connsiteX3969" fmla="*/ 2055813 w 6029325"/>
              <a:gd name="connsiteY3969" fmla="*/ 1288748 h 6858001"/>
              <a:gd name="connsiteX3970" fmla="*/ 2060575 w 6029325"/>
              <a:gd name="connsiteY3970" fmla="*/ 1283190 h 6858001"/>
              <a:gd name="connsiteX3971" fmla="*/ 2064544 w 6029325"/>
              <a:gd name="connsiteY3971" fmla="*/ 1278426 h 6858001"/>
              <a:gd name="connsiteX3972" fmla="*/ 2067719 w 6029325"/>
              <a:gd name="connsiteY3972" fmla="*/ 1273661 h 6858001"/>
              <a:gd name="connsiteX3973" fmla="*/ 2070894 w 6029325"/>
              <a:gd name="connsiteY3973" fmla="*/ 1268897 h 6858001"/>
              <a:gd name="connsiteX3974" fmla="*/ 2074863 w 6029325"/>
              <a:gd name="connsiteY3974" fmla="*/ 1256986 h 6858001"/>
              <a:gd name="connsiteX3975" fmla="*/ 2075657 w 6029325"/>
              <a:gd name="connsiteY3975" fmla="*/ 1245075 h 6858001"/>
              <a:gd name="connsiteX3976" fmla="*/ 2074863 w 6029325"/>
              <a:gd name="connsiteY3976" fmla="*/ 1233959 h 6858001"/>
              <a:gd name="connsiteX3977" fmla="*/ 2071687 w 6029325"/>
              <a:gd name="connsiteY3977" fmla="*/ 1222048 h 6858001"/>
              <a:gd name="connsiteX3978" fmla="*/ 2070100 w 6029325"/>
              <a:gd name="connsiteY3978" fmla="*/ 1217283 h 6858001"/>
              <a:gd name="connsiteX3979" fmla="*/ 2066925 w 6029325"/>
              <a:gd name="connsiteY3979" fmla="*/ 1210931 h 6858001"/>
              <a:gd name="connsiteX3980" fmla="*/ 2062956 w 6029325"/>
              <a:gd name="connsiteY3980" fmla="*/ 1206167 h 6858001"/>
              <a:gd name="connsiteX3981" fmla="*/ 2058987 w 6029325"/>
              <a:gd name="connsiteY3981" fmla="*/ 1201403 h 6858001"/>
              <a:gd name="connsiteX3982" fmla="*/ 2055019 w 6029325"/>
              <a:gd name="connsiteY3982" fmla="*/ 1197432 h 6858001"/>
              <a:gd name="connsiteX3983" fmla="*/ 2050256 w 6029325"/>
              <a:gd name="connsiteY3983" fmla="*/ 1193462 h 6858001"/>
              <a:gd name="connsiteX3984" fmla="*/ 2043906 w 6029325"/>
              <a:gd name="connsiteY3984" fmla="*/ 1189492 h 6858001"/>
              <a:gd name="connsiteX3985" fmla="*/ 2039144 w 6029325"/>
              <a:gd name="connsiteY3985" fmla="*/ 1187904 h 6858001"/>
              <a:gd name="connsiteX3986" fmla="*/ 2028031 w 6029325"/>
              <a:gd name="connsiteY3986" fmla="*/ 1183933 h 6858001"/>
              <a:gd name="connsiteX3987" fmla="*/ 2016125 w 6029325"/>
              <a:gd name="connsiteY3987" fmla="*/ 1181551 h 6858001"/>
              <a:gd name="connsiteX3988" fmla="*/ 2004219 w 6029325"/>
              <a:gd name="connsiteY3988" fmla="*/ 1183139 h 6858001"/>
              <a:gd name="connsiteX3989" fmla="*/ 1993106 w 6029325"/>
              <a:gd name="connsiteY3989" fmla="*/ 1185521 h 6858001"/>
              <a:gd name="connsiteX3990" fmla="*/ 1987550 w 6029325"/>
              <a:gd name="connsiteY3990" fmla="*/ 1187904 h 6858001"/>
              <a:gd name="connsiteX3991" fmla="*/ 1982787 w 6029325"/>
              <a:gd name="connsiteY3991" fmla="*/ 1191080 h 6858001"/>
              <a:gd name="connsiteX3992" fmla="*/ 1977231 w 6029325"/>
              <a:gd name="connsiteY3992" fmla="*/ 1194256 h 6858001"/>
              <a:gd name="connsiteX3993" fmla="*/ 1971675 w 6029325"/>
              <a:gd name="connsiteY3993" fmla="*/ 1198226 h 6858001"/>
              <a:gd name="connsiteX3994" fmla="*/ 1962944 w 6029325"/>
              <a:gd name="connsiteY3994" fmla="*/ 1208549 h 6858001"/>
              <a:gd name="connsiteX3995" fmla="*/ 1943894 w 6029325"/>
              <a:gd name="connsiteY3995" fmla="*/ 1229194 h 6858001"/>
              <a:gd name="connsiteX3996" fmla="*/ 1915319 w 6029325"/>
              <a:gd name="connsiteY3996" fmla="*/ 1260957 h 6858001"/>
              <a:gd name="connsiteX3997" fmla="*/ 1899444 w 6029325"/>
              <a:gd name="connsiteY3997" fmla="*/ 1280808 h 6858001"/>
              <a:gd name="connsiteX3998" fmla="*/ 1882775 w 6029325"/>
              <a:gd name="connsiteY3998" fmla="*/ 1303041 h 6858001"/>
              <a:gd name="connsiteX3999" fmla="*/ 1865313 w 6029325"/>
              <a:gd name="connsiteY3999" fmla="*/ 1327657 h 6858001"/>
              <a:gd name="connsiteX4000" fmla="*/ 1847850 w 6029325"/>
              <a:gd name="connsiteY4000" fmla="*/ 1353861 h 6858001"/>
              <a:gd name="connsiteX4001" fmla="*/ 1831181 w 6029325"/>
              <a:gd name="connsiteY4001" fmla="*/ 1383241 h 6858001"/>
              <a:gd name="connsiteX4002" fmla="*/ 1814513 w 6029325"/>
              <a:gd name="connsiteY4002" fmla="*/ 1413415 h 6858001"/>
              <a:gd name="connsiteX4003" fmla="*/ 1797844 w 6029325"/>
              <a:gd name="connsiteY4003" fmla="*/ 1445971 h 6858001"/>
              <a:gd name="connsiteX4004" fmla="*/ 1783556 w 6029325"/>
              <a:gd name="connsiteY4004" fmla="*/ 1480909 h 6858001"/>
              <a:gd name="connsiteX4005" fmla="*/ 1770856 w 6029325"/>
              <a:gd name="connsiteY4005" fmla="*/ 1515848 h 6858001"/>
              <a:gd name="connsiteX4006" fmla="*/ 1764506 w 6029325"/>
              <a:gd name="connsiteY4006" fmla="*/ 1534905 h 6858001"/>
              <a:gd name="connsiteX4007" fmla="*/ 1758950 w 6029325"/>
              <a:gd name="connsiteY4007" fmla="*/ 1553962 h 6858001"/>
              <a:gd name="connsiteX4008" fmla="*/ 1741487 w 6029325"/>
              <a:gd name="connsiteY4008" fmla="*/ 1555550 h 6858001"/>
              <a:gd name="connsiteX4009" fmla="*/ 1724025 w 6029325"/>
              <a:gd name="connsiteY4009" fmla="*/ 1553962 h 6858001"/>
              <a:gd name="connsiteX4010" fmla="*/ 1706563 w 6029325"/>
              <a:gd name="connsiteY4010" fmla="*/ 1551580 h 6858001"/>
              <a:gd name="connsiteX4011" fmla="*/ 1689894 w 6029325"/>
              <a:gd name="connsiteY4011" fmla="*/ 1547610 h 6858001"/>
              <a:gd name="connsiteX4012" fmla="*/ 1666081 w 6029325"/>
              <a:gd name="connsiteY4012" fmla="*/ 1513466 h 6858001"/>
              <a:gd name="connsiteX4013" fmla="*/ 1643856 w 6029325"/>
              <a:gd name="connsiteY4013" fmla="*/ 1480115 h 6858001"/>
              <a:gd name="connsiteX4014" fmla="*/ 1620044 w 6029325"/>
              <a:gd name="connsiteY4014" fmla="*/ 1447559 h 6858001"/>
              <a:gd name="connsiteX4015" fmla="*/ 1597819 w 6029325"/>
              <a:gd name="connsiteY4015" fmla="*/ 1417385 h 6858001"/>
              <a:gd name="connsiteX4016" fmla="*/ 1575594 w 6029325"/>
              <a:gd name="connsiteY4016" fmla="*/ 1388799 h 6858001"/>
              <a:gd name="connsiteX4017" fmla="*/ 1551781 w 6029325"/>
              <a:gd name="connsiteY4017" fmla="*/ 1362595 h 6858001"/>
              <a:gd name="connsiteX4018" fmla="*/ 1527175 w 6029325"/>
              <a:gd name="connsiteY4018" fmla="*/ 1337186 h 6858001"/>
              <a:gd name="connsiteX4019" fmla="*/ 1501775 w 6029325"/>
              <a:gd name="connsiteY4019" fmla="*/ 1314158 h 6858001"/>
              <a:gd name="connsiteX4020" fmla="*/ 1476375 w 6029325"/>
              <a:gd name="connsiteY4020" fmla="*/ 1292719 h 6858001"/>
              <a:gd name="connsiteX4021" fmla="*/ 1449387 w 6029325"/>
              <a:gd name="connsiteY4021" fmla="*/ 1272867 h 6858001"/>
              <a:gd name="connsiteX4022" fmla="*/ 1434306 w 6029325"/>
              <a:gd name="connsiteY4022" fmla="*/ 1263339 h 6858001"/>
              <a:gd name="connsiteX4023" fmla="*/ 1420019 w 6029325"/>
              <a:gd name="connsiteY4023" fmla="*/ 1254604 h 6858001"/>
              <a:gd name="connsiteX4024" fmla="*/ 1404937 w 6029325"/>
              <a:gd name="connsiteY4024" fmla="*/ 1246664 h 6858001"/>
              <a:gd name="connsiteX4025" fmla="*/ 1389856 w 6029325"/>
              <a:gd name="connsiteY4025" fmla="*/ 1238723 h 6858001"/>
              <a:gd name="connsiteX4026" fmla="*/ 1373981 w 6029325"/>
              <a:gd name="connsiteY4026" fmla="*/ 1230783 h 6858001"/>
              <a:gd name="connsiteX4027" fmla="*/ 1357313 w 6029325"/>
              <a:gd name="connsiteY4027" fmla="*/ 1223636 h 6858001"/>
              <a:gd name="connsiteX4028" fmla="*/ 1340644 w 6029325"/>
              <a:gd name="connsiteY4028" fmla="*/ 1218078 h 6858001"/>
              <a:gd name="connsiteX4029" fmla="*/ 1323181 w 6029325"/>
              <a:gd name="connsiteY4029" fmla="*/ 1212519 h 6858001"/>
              <a:gd name="connsiteX4030" fmla="*/ 1305719 w 6029325"/>
              <a:gd name="connsiteY4030" fmla="*/ 1206167 h 6858001"/>
              <a:gd name="connsiteX4031" fmla="*/ 1285875 w 6029325"/>
              <a:gd name="connsiteY4031" fmla="*/ 1201403 h 6858001"/>
              <a:gd name="connsiteX4032" fmla="*/ 1267619 w 6029325"/>
              <a:gd name="connsiteY4032" fmla="*/ 1197432 h 6858001"/>
              <a:gd name="connsiteX4033" fmla="*/ 1246981 w 6029325"/>
              <a:gd name="connsiteY4033" fmla="*/ 1193462 h 6858001"/>
              <a:gd name="connsiteX4034" fmla="*/ 1205706 w 6029325"/>
              <a:gd name="connsiteY4034" fmla="*/ 1184727 h 6858001"/>
              <a:gd name="connsiteX4035" fmla="*/ 1164431 w 6029325"/>
              <a:gd name="connsiteY4035" fmla="*/ 1175199 h 6858001"/>
              <a:gd name="connsiteX4036" fmla="*/ 1125537 w 6029325"/>
              <a:gd name="connsiteY4036" fmla="*/ 1164082 h 6858001"/>
              <a:gd name="connsiteX4037" fmla="*/ 1087437 w 6029325"/>
              <a:gd name="connsiteY4037" fmla="*/ 1151377 h 6858001"/>
              <a:gd name="connsiteX4038" fmla="*/ 1049337 w 6029325"/>
              <a:gd name="connsiteY4038" fmla="*/ 1137878 h 6858001"/>
              <a:gd name="connsiteX4039" fmla="*/ 1012031 w 6029325"/>
              <a:gd name="connsiteY4039" fmla="*/ 1121997 h 6858001"/>
              <a:gd name="connsiteX4040" fmla="*/ 976313 w 6029325"/>
              <a:gd name="connsiteY4040" fmla="*/ 1105322 h 6858001"/>
              <a:gd name="connsiteX4041" fmla="*/ 939800 w 6029325"/>
              <a:gd name="connsiteY4041" fmla="*/ 1086265 h 6858001"/>
              <a:gd name="connsiteX4042" fmla="*/ 904081 w 6029325"/>
              <a:gd name="connsiteY4042" fmla="*/ 1065619 h 6858001"/>
              <a:gd name="connsiteX4043" fmla="*/ 868363 w 6029325"/>
              <a:gd name="connsiteY4043" fmla="*/ 1043386 h 6858001"/>
              <a:gd name="connsiteX4044" fmla="*/ 833437 w 6029325"/>
              <a:gd name="connsiteY4044" fmla="*/ 1018770 h 6858001"/>
              <a:gd name="connsiteX4045" fmla="*/ 798513 w 6029325"/>
              <a:gd name="connsiteY4045" fmla="*/ 992567 h 6858001"/>
              <a:gd name="connsiteX4046" fmla="*/ 763587 w 6029325"/>
              <a:gd name="connsiteY4046" fmla="*/ 963981 h 6858001"/>
              <a:gd name="connsiteX4047" fmla="*/ 727075 w 6029325"/>
              <a:gd name="connsiteY4047" fmla="*/ 933807 h 6858001"/>
              <a:gd name="connsiteX4048" fmla="*/ 690563 w 6029325"/>
              <a:gd name="connsiteY4048" fmla="*/ 901250 h 6858001"/>
              <a:gd name="connsiteX4049" fmla="*/ 654844 w 6029325"/>
              <a:gd name="connsiteY4049" fmla="*/ 867106 h 6858001"/>
              <a:gd name="connsiteX4050" fmla="*/ 597694 w 6029325"/>
              <a:gd name="connsiteY4050" fmla="*/ 810728 h 6858001"/>
              <a:gd name="connsiteX4051" fmla="*/ 549275 w 6029325"/>
              <a:gd name="connsiteY4051" fmla="*/ 758321 h 6858001"/>
              <a:gd name="connsiteX4052" fmla="*/ 508000 w 6029325"/>
              <a:gd name="connsiteY4052" fmla="*/ 713854 h 6858001"/>
              <a:gd name="connsiteX4053" fmla="*/ 473075 w 6029325"/>
              <a:gd name="connsiteY4053" fmla="*/ 674151 h 6858001"/>
              <a:gd name="connsiteX4054" fmla="*/ 473075 w 6029325"/>
              <a:gd name="connsiteY4054" fmla="*/ 652712 h 6858001"/>
              <a:gd name="connsiteX4055" fmla="*/ 473869 w 6029325"/>
              <a:gd name="connsiteY4055" fmla="*/ 633655 h 6858001"/>
              <a:gd name="connsiteX4056" fmla="*/ 474663 w 6029325"/>
              <a:gd name="connsiteY4056" fmla="*/ 613009 h 6858001"/>
              <a:gd name="connsiteX4057" fmla="*/ 477837 w 6029325"/>
              <a:gd name="connsiteY4057" fmla="*/ 593158 h 6858001"/>
              <a:gd name="connsiteX4058" fmla="*/ 479425 w 6029325"/>
              <a:gd name="connsiteY4058" fmla="*/ 574101 h 6858001"/>
              <a:gd name="connsiteX4059" fmla="*/ 483394 w 6029325"/>
              <a:gd name="connsiteY4059" fmla="*/ 555043 h 6858001"/>
              <a:gd name="connsiteX4060" fmla="*/ 487363 w 6029325"/>
              <a:gd name="connsiteY4060" fmla="*/ 536780 h 6858001"/>
              <a:gd name="connsiteX4061" fmla="*/ 491331 w 6029325"/>
              <a:gd name="connsiteY4061" fmla="*/ 519311 h 6858001"/>
              <a:gd name="connsiteX4062" fmla="*/ 497681 w 6029325"/>
              <a:gd name="connsiteY4062" fmla="*/ 501842 h 6858001"/>
              <a:gd name="connsiteX4063" fmla="*/ 502444 w 6029325"/>
              <a:gd name="connsiteY4063" fmla="*/ 483579 h 6858001"/>
              <a:gd name="connsiteX4064" fmla="*/ 508794 w 6029325"/>
              <a:gd name="connsiteY4064" fmla="*/ 466903 h 6858001"/>
              <a:gd name="connsiteX4065" fmla="*/ 515937 w 6029325"/>
              <a:gd name="connsiteY4065" fmla="*/ 451816 h 6858001"/>
              <a:gd name="connsiteX4066" fmla="*/ 523081 w 6029325"/>
              <a:gd name="connsiteY4066" fmla="*/ 435935 h 6858001"/>
              <a:gd name="connsiteX4067" fmla="*/ 530225 w 6029325"/>
              <a:gd name="connsiteY4067" fmla="*/ 420054 h 6858001"/>
              <a:gd name="connsiteX4068" fmla="*/ 539750 w 6029325"/>
              <a:gd name="connsiteY4068" fmla="*/ 405761 h 6858001"/>
              <a:gd name="connsiteX4069" fmla="*/ 548481 w 6029325"/>
              <a:gd name="connsiteY4069" fmla="*/ 390674 h 6858001"/>
              <a:gd name="connsiteX4070" fmla="*/ 557213 w 6029325"/>
              <a:gd name="connsiteY4070" fmla="*/ 377175 h 6858001"/>
              <a:gd name="connsiteX4071" fmla="*/ 566737 w 6029325"/>
              <a:gd name="connsiteY4071" fmla="*/ 364471 h 6858001"/>
              <a:gd name="connsiteX4072" fmla="*/ 577850 w 6029325"/>
              <a:gd name="connsiteY4072" fmla="*/ 351766 h 6858001"/>
              <a:gd name="connsiteX4073" fmla="*/ 588169 w 6029325"/>
              <a:gd name="connsiteY4073" fmla="*/ 339855 h 6858001"/>
              <a:gd name="connsiteX4074" fmla="*/ 599281 w 6029325"/>
              <a:gd name="connsiteY4074" fmla="*/ 328738 h 6858001"/>
              <a:gd name="connsiteX4075" fmla="*/ 609600 w 6029325"/>
              <a:gd name="connsiteY4075" fmla="*/ 317621 h 6858001"/>
              <a:gd name="connsiteX4076" fmla="*/ 621506 w 6029325"/>
              <a:gd name="connsiteY4076" fmla="*/ 308093 h 6858001"/>
              <a:gd name="connsiteX4077" fmla="*/ 634206 w 6029325"/>
              <a:gd name="connsiteY4077" fmla="*/ 297770 h 6858001"/>
              <a:gd name="connsiteX4078" fmla="*/ 646113 w 6029325"/>
              <a:gd name="connsiteY4078" fmla="*/ 289036 h 6858001"/>
              <a:gd name="connsiteX4079" fmla="*/ 658813 w 6029325"/>
              <a:gd name="connsiteY4079" fmla="*/ 281889 h 6858001"/>
              <a:gd name="connsiteX4080" fmla="*/ 672306 w 6029325"/>
              <a:gd name="connsiteY4080" fmla="*/ 273948 h 6858001"/>
              <a:gd name="connsiteX4081" fmla="*/ 685006 w 6029325"/>
              <a:gd name="connsiteY4081" fmla="*/ 266802 h 6858001"/>
              <a:gd name="connsiteX4082" fmla="*/ 698500 w 6029325"/>
              <a:gd name="connsiteY4082" fmla="*/ 261244 h 6858001"/>
              <a:gd name="connsiteX4083" fmla="*/ 711994 w 6029325"/>
              <a:gd name="connsiteY4083" fmla="*/ 256479 h 6858001"/>
              <a:gd name="connsiteX4084" fmla="*/ 727075 w 6029325"/>
              <a:gd name="connsiteY4084" fmla="*/ 250921 h 6858001"/>
              <a:gd name="connsiteX4085" fmla="*/ 740569 w 6029325"/>
              <a:gd name="connsiteY4085" fmla="*/ 246951 h 6858001"/>
              <a:gd name="connsiteX4086" fmla="*/ 878681 w 6029325"/>
              <a:gd name="connsiteY4086" fmla="*/ 448640 h 6858001"/>
              <a:gd name="connsiteX4087" fmla="*/ 883444 w 6029325"/>
              <a:gd name="connsiteY4087" fmla="*/ 454199 h 6858001"/>
              <a:gd name="connsiteX4088" fmla="*/ 888206 w 6029325"/>
              <a:gd name="connsiteY4088" fmla="*/ 460551 h 6858001"/>
              <a:gd name="connsiteX4089" fmla="*/ 895350 w 6029325"/>
              <a:gd name="connsiteY4089" fmla="*/ 464521 h 6858001"/>
              <a:gd name="connsiteX4090" fmla="*/ 900906 w 6029325"/>
              <a:gd name="connsiteY4090" fmla="*/ 468492 h 6858001"/>
              <a:gd name="connsiteX4091" fmla="*/ 908050 w 6029325"/>
              <a:gd name="connsiteY4091" fmla="*/ 470874 h 6858001"/>
              <a:gd name="connsiteX4092" fmla="*/ 914400 w 6029325"/>
              <a:gd name="connsiteY4092" fmla="*/ 474050 h 6858001"/>
              <a:gd name="connsiteX4093" fmla="*/ 922337 w 6029325"/>
              <a:gd name="connsiteY4093" fmla="*/ 474844 h 6858001"/>
              <a:gd name="connsiteX4094" fmla="*/ 929481 w 6029325"/>
              <a:gd name="connsiteY4094" fmla="*/ 474844 h 6858001"/>
              <a:gd name="connsiteX4095" fmla="*/ 938213 w 6029325"/>
              <a:gd name="connsiteY4095" fmla="*/ 474844 h 6858001"/>
              <a:gd name="connsiteX4096" fmla="*/ 946944 w 6029325"/>
              <a:gd name="connsiteY4096" fmla="*/ 473256 h 6858001"/>
              <a:gd name="connsiteX4097" fmla="*/ 955675 w 6029325"/>
              <a:gd name="connsiteY4097" fmla="*/ 469286 h 6858001"/>
              <a:gd name="connsiteX4098" fmla="*/ 963613 w 6029325"/>
              <a:gd name="connsiteY4098" fmla="*/ 464521 h 6858001"/>
              <a:gd name="connsiteX4099" fmla="*/ 969169 w 6029325"/>
              <a:gd name="connsiteY4099" fmla="*/ 461345 h 6858001"/>
              <a:gd name="connsiteX4100" fmla="*/ 973137 w 6029325"/>
              <a:gd name="connsiteY4100" fmla="*/ 456581 h 6858001"/>
              <a:gd name="connsiteX4101" fmla="*/ 977106 w 6029325"/>
              <a:gd name="connsiteY4101" fmla="*/ 452611 h 6858001"/>
              <a:gd name="connsiteX4102" fmla="*/ 981075 w 6029325"/>
              <a:gd name="connsiteY4102" fmla="*/ 447846 h 6858001"/>
              <a:gd name="connsiteX4103" fmla="*/ 985837 w 6029325"/>
              <a:gd name="connsiteY4103" fmla="*/ 436729 h 6858001"/>
              <a:gd name="connsiteX4104" fmla="*/ 989806 w 6029325"/>
              <a:gd name="connsiteY4104" fmla="*/ 425613 h 6858001"/>
              <a:gd name="connsiteX4105" fmla="*/ 990600 w 6029325"/>
              <a:gd name="connsiteY4105" fmla="*/ 413702 h 6858001"/>
              <a:gd name="connsiteX4106" fmla="*/ 989806 w 6029325"/>
              <a:gd name="connsiteY4106" fmla="*/ 401791 h 6858001"/>
              <a:gd name="connsiteX4107" fmla="*/ 988219 w 6029325"/>
              <a:gd name="connsiteY4107" fmla="*/ 396233 h 6858001"/>
              <a:gd name="connsiteX4108" fmla="*/ 985837 w 6029325"/>
              <a:gd name="connsiteY4108" fmla="*/ 389880 h 6858001"/>
              <a:gd name="connsiteX4109" fmla="*/ 983456 w 6029325"/>
              <a:gd name="connsiteY4109" fmla="*/ 385116 h 6858001"/>
              <a:gd name="connsiteX4110" fmla="*/ 980281 w 6029325"/>
              <a:gd name="connsiteY4110" fmla="*/ 379558 h 6858001"/>
              <a:gd name="connsiteX4111" fmla="*/ 842963 w 6029325"/>
              <a:gd name="connsiteY4111" fmla="*/ 178662 h 6858001"/>
              <a:gd name="connsiteX4112" fmla="*/ 855663 w 6029325"/>
              <a:gd name="connsiteY4112" fmla="*/ 163575 h 6858001"/>
              <a:gd name="connsiteX4113" fmla="*/ 870744 w 6029325"/>
              <a:gd name="connsiteY4113" fmla="*/ 148488 h 6858001"/>
              <a:gd name="connsiteX4114" fmla="*/ 886619 w 6029325"/>
              <a:gd name="connsiteY4114" fmla="*/ 134195 h 6858001"/>
              <a:gd name="connsiteX4115" fmla="*/ 904081 w 6029325"/>
              <a:gd name="connsiteY4115" fmla="*/ 119902 h 6858001"/>
              <a:gd name="connsiteX4116" fmla="*/ 923131 w 6029325"/>
              <a:gd name="connsiteY4116" fmla="*/ 106403 h 6858001"/>
              <a:gd name="connsiteX4117" fmla="*/ 943769 w 6029325"/>
              <a:gd name="connsiteY4117" fmla="*/ 92904 h 6858001"/>
              <a:gd name="connsiteX4118" fmla="*/ 966787 w 6029325"/>
              <a:gd name="connsiteY4118" fmla="*/ 80994 h 6858001"/>
              <a:gd name="connsiteX4119" fmla="*/ 989806 w 6029325"/>
              <a:gd name="connsiteY4119" fmla="*/ 69083 h 6858001"/>
              <a:gd name="connsiteX4120" fmla="*/ 1013619 w 6029325"/>
              <a:gd name="connsiteY4120" fmla="*/ 57966 h 6858001"/>
              <a:gd name="connsiteX4121" fmla="*/ 1039019 w 6029325"/>
              <a:gd name="connsiteY4121" fmla="*/ 47643 h 6858001"/>
              <a:gd name="connsiteX4122" fmla="*/ 1065213 w 6029325"/>
              <a:gd name="connsiteY4122" fmla="*/ 38115 h 6858001"/>
              <a:gd name="connsiteX4123" fmla="*/ 1092200 w 6029325"/>
              <a:gd name="connsiteY4123" fmla="*/ 29380 h 6858001"/>
              <a:gd name="connsiteX4124" fmla="*/ 1120775 w 6029325"/>
              <a:gd name="connsiteY4124" fmla="*/ 22234 h 6858001"/>
              <a:gd name="connsiteX4125" fmla="*/ 1149350 w 6029325"/>
              <a:gd name="connsiteY4125" fmla="*/ 15881 h 6858001"/>
              <a:gd name="connsiteX4126" fmla="*/ 1178719 w 6029325"/>
              <a:gd name="connsiteY4126" fmla="*/ 9529 h 6858001"/>
              <a:gd name="connsiteX4127" fmla="*/ 1208881 w 6029325"/>
              <a:gd name="connsiteY4127" fmla="*/ 5559 h 6858001"/>
              <a:gd name="connsiteX4128" fmla="*/ 1239044 w 6029325"/>
              <a:gd name="connsiteY4128" fmla="*/ 3176 h 6858001"/>
              <a:gd name="connsiteX4129" fmla="*/ 1269206 w 6029325"/>
              <a:gd name="connsiteY4129" fmla="*/ 794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Lst>
            <a:rect l="l" t="t" r="r" b="b"/>
            <a:pathLst>
              <a:path w="6029325" h="6858001">
                <a:moveTo>
                  <a:pt x="1671207" y="3714750"/>
                </a:moveTo>
                <a:lnTo>
                  <a:pt x="1694124" y="3724283"/>
                </a:lnTo>
                <a:lnTo>
                  <a:pt x="1715460" y="3733817"/>
                </a:lnTo>
                <a:lnTo>
                  <a:pt x="1735215" y="3745733"/>
                </a:lnTo>
                <a:lnTo>
                  <a:pt x="1754180" y="3757650"/>
                </a:lnTo>
                <a:lnTo>
                  <a:pt x="1772356" y="3770361"/>
                </a:lnTo>
                <a:lnTo>
                  <a:pt x="1788950" y="3783072"/>
                </a:lnTo>
                <a:lnTo>
                  <a:pt x="1805545" y="3796577"/>
                </a:lnTo>
                <a:lnTo>
                  <a:pt x="1820559" y="3810083"/>
                </a:lnTo>
                <a:lnTo>
                  <a:pt x="1833993" y="3825177"/>
                </a:lnTo>
                <a:lnTo>
                  <a:pt x="1846636" y="3841066"/>
                </a:lnTo>
                <a:lnTo>
                  <a:pt x="1859280" y="3856160"/>
                </a:lnTo>
                <a:lnTo>
                  <a:pt x="1869553" y="3872049"/>
                </a:lnTo>
                <a:lnTo>
                  <a:pt x="1879826" y="3888732"/>
                </a:lnTo>
                <a:lnTo>
                  <a:pt x="1888518" y="3906210"/>
                </a:lnTo>
                <a:lnTo>
                  <a:pt x="1896420" y="3922893"/>
                </a:lnTo>
                <a:lnTo>
                  <a:pt x="1903532" y="3940370"/>
                </a:lnTo>
                <a:lnTo>
                  <a:pt x="1909854" y="3957848"/>
                </a:lnTo>
                <a:lnTo>
                  <a:pt x="1915386" y="3975326"/>
                </a:lnTo>
                <a:lnTo>
                  <a:pt x="1920127" y="3993598"/>
                </a:lnTo>
                <a:lnTo>
                  <a:pt x="1923288" y="4011870"/>
                </a:lnTo>
                <a:lnTo>
                  <a:pt x="1926449" y="4030142"/>
                </a:lnTo>
                <a:lnTo>
                  <a:pt x="1928029" y="4048414"/>
                </a:lnTo>
                <a:lnTo>
                  <a:pt x="1930400" y="4066686"/>
                </a:lnTo>
                <a:lnTo>
                  <a:pt x="1930400" y="4084958"/>
                </a:lnTo>
                <a:lnTo>
                  <a:pt x="1930400" y="4102436"/>
                </a:lnTo>
                <a:lnTo>
                  <a:pt x="1928820" y="4121502"/>
                </a:lnTo>
                <a:lnTo>
                  <a:pt x="1927239" y="4138980"/>
                </a:lnTo>
                <a:lnTo>
                  <a:pt x="1924078" y="4157252"/>
                </a:lnTo>
                <a:lnTo>
                  <a:pt x="1921708" y="4175524"/>
                </a:lnTo>
                <a:lnTo>
                  <a:pt x="1917756" y="4193001"/>
                </a:lnTo>
                <a:lnTo>
                  <a:pt x="1913015" y="4209685"/>
                </a:lnTo>
                <a:lnTo>
                  <a:pt x="1907484" y="4227162"/>
                </a:lnTo>
                <a:lnTo>
                  <a:pt x="1901952" y="4243845"/>
                </a:lnTo>
                <a:lnTo>
                  <a:pt x="1897211" y="4261323"/>
                </a:lnTo>
                <a:lnTo>
                  <a:pt x="1893260" y="4278006"/>
                </a:lnTo>
                <a:lnTo>
                  <a:pt x="1890099" y="4295484"/>
                </a:lnTo>
                <a:lnTo>
                  <a:pt x="1885357" y="4330439"/>
                </a:lnTo>
                <a:lnTo>
                  <a:pt x="1882196" y="4366189"/>
                </a:lnTo>
                <a:lnTo>
                  <a:pt x="1880616" y="4400350"/>
                </a:lnTo>
                <a:lnTo>
                  <a:pt x="1881406" y="4433716"/>
                </a:lnTo>
                <a:lnTo>
                  <a:pt x="1882196" y="4465493"/>
                </a:lnTo>
                <a:lnTo>
                  <a:pt x="1885357" y="4495682"/>
                </a:lnTo>
                <a:lnTo>
                  <a:pt x="1888518" y="4524282"/>
                </a:lnTo>
                <a:lnTo>
                  <a:pt x="1890889" y="4550498"/>
                </a:lnTo>
                <a:lnTo>
                  <a:pt x="1898791" y="4593398"/>
                </a:lnTo>
                <a:lnTo>
                  <a:pt x="1905113" y="4621203"/>
                </a:lnTo>
                <a:lnTo>
                  <a:pt x="1907484" y="4632325"/>
                </a:lnTo>
                <a:lnTo>
                  <a:pt x="1896420" y="4618025"/>
                </a:lnTo>
                <a:lnTo>
                  <a:pt x="1884567" y="4603725"/>
                </a:lnTo>
                <a:lnTo>
                  <a:pt x="1872714" y="4587837"/>
                </a:lnTo>
                <a:lnTo>
                  <a:pt x="1862441" y="4570359"/>
                </a:lnTo>
                <a:lnTo>
                  <a:pt x="1850588" y="4550498"/>
                </a:lnTo>
                <a:lnTo>
                  <a:pt x="1840315" y="4529048"/>
                </a:lnTo>
                <a:lnTo>
                  <a:pt x="1830832" y="4506010"/>
                </a:lnTo>
                <a:lnTo>
                  <a:pt x="1821349" y="4478999"/>
                </a:lnTo>
                <a:lnTo>
                  <a:pt x="1813447" y="4451194"/>
                </a:lnTo>
                <a:lnTo>
                  <a:pt x="1806335" y="4419416"/>
                </a:lnTo>
                <a:lnTo>
                  <a:pt x="1801594" y="4385255"/>
                </a:lnTo>
                <a:lnTo>
                  <a:pt x="1797643" y="4347917"/>
                </a:lnTo>
                <a:lnTo>
                  <a:pt x="1796062" y="4308195"/>
                </a:lnTo>
                <a:lnTo>
                  <a:pt x="1796062" y="4265295"/>
                </a:lnTo>
                <a:lnTo>
                  <a:pt x="1797643" y="4218423"/>
                </a:lnTo>
                <a:lnTo>
                  <a:pt x="1801594" y="4168374"/>
                </a:lnTo>
                <a:lnTo>
                  <a:pt x="1803964" y="4142157"/>
                </a:lnTo>
                <a:lnTo>
                  <a:pt x="1803964" y="4118324"/>
                </a:lnTo>
                <a:lnTo>
                  <a:pt x="1802384" y="4096080"/>
                </a:lnTo>
                <a:lnTo>
                  <a:pt x="1800013" y="4074630"/>
                </a:lnTo>
                <a:lnTo>
                  <a:pt x="1796062" y="4053975"/>
                </a:lnTo>
                <a:lnTo>
                  <a:pt x="1791321" y="4034114"/>
                </a:lnTo>
                <a:lnTo>
                  <a:pt x="1784999" y="4016636"/>
                </a:lnTo>
                <a:lnTo>
                  <a:pt x="1778677" y="3999953"/>
                </a:lnTo>
                <a:lnTo>
                  <a:pt x="1769985" y="3984859"/>
                </a:lnTo>
                <a:lnTo>
                  <a:pt x="1762083" y="3969765"/>
                </a:lnTo>
                <a:lnTo>
                  <a:pt x="1751810" y="3956259"/>
                </a:lnTo>
                <a:lnTo>
                  <a:pt x="1742327" y="3944343"/>
                </a:lnTo>
                <a:lnTo>
                  <a:pt x="1732054" y="3932426"/>
                </a:lnTo>
                <a:lnTo>
                  <a:pt x="1720991" y="3922098"/>
                </a:lnTo>
                <a:lnTo>
                  <a:pt x="1709928" y="3911771"/>
                </a:lnTo>
                <a:lnTo>
                  <a:pt x="1698865" y="3903032"/>
                </a:lnTo>
                <a:lnTo>
                  <a:pt x="1687802" y="3895087"/>
                </a:lnTo>
                <a:lnTo>
                  <a:pt x="1675948" y="3887938"/>
                </a:lnTo>
                <a:lnTo>
                  <a:pt x="1653822" y="3875227"/>
                </a:lnTo>
                <a:lnTo>
                  <a:pt x="1633276" y="3866488"/>
                </a:lnTo>
                <a:lnTo>
                  <a:pt x="1614311" y="3858543"/>
                </a:lnTo>
                <a:lnTo>
                  <a:pt x="1598507" y="3853777"/>
                </a:lnTo>
                <a:lnTo>
                  <a:pt x="1585863" y="3850599"/>
                </a:lnTo>
                <a:lnTo>
                  <a:pt x="1574800" y="3847421"/>
                </a:lnTo>
                <a:close/>
                <a:moveTo>
                  <a:pt x="5144295" y="1684338"/>
                </a:moveTo>
                <a:lnTo>
                  <a:pt x="5132389" y="1687513"/>
                </a:lnTo>
                <a:lnTo>
                  <a:pt x="5121275" y="1692276"/>
                </a:lnTo>
                <a:lnTo>
                  <a:pt x="5111751" y="1699419"/>
                </a:lnTo>
                <a:lnTo>
                  <a:pt x="5107783" y="1703388"/>
                </a:lnTo>
                <a:lnTo>
                  <a:pt x="5103813" y="1708151"/>
                </a:lnTo>
                <a:lnTo>
                  <a:pt x="5099845" y="1712913"/>
                </a:lnTo>
                <a:lnTo>
                  <a:pt x="5097463" y="1717676"/>
                </a:lnTo>
                <a:lnTo>
                  <a:pt x="5089527" y="1734344"/>
                </a:lnTo>
                <a:lnTo>
                  <a:pt x="5076827" y="1763713"/>
                </a:lnTo>
                <a:lnTo>
                  <a:pt x="5060951" y="1804988"/>
                </a:lnTo>
                <a:lnTo>
                  <a:pt x="5052219" y="1828007"/>
                </a:lnTo>
                <a:lnTo>
                  <a:pt x="5044283" y="1853408"/>
                </a:lnTo>
                <a:lnTo>
                  <a:pt x="5036345" y="1881188"/>
                </a:lnTo>
                <a:lnTo>
                  <a:pt x="5029995" y="1908969"/>
                </a:lnTo>
                <a:lnTo>
                  <a:pt x="5024439" y="1937544"/>
                </a:lnTo>
                <a:lnTo>
                  <a:pt x="5020469" y="1966913"/>
                </a:lnTo>
                <a:lnTo>
                  <a:pt x="5018089" y="1996282"/>
                </a:lnTo>
                <a:lnTo>
                  <a:pt x="5018089" y="2025651"/>
                </a:lnTo>
                <a:lnTo>
                  <a:pt x="5018883" y="2039938"/>
                </a:lnTo>
                <a:lnTo>
                  <a:pt x="5020469" y="2055019"/>
                </a:lnTo>
                <a:lnTo>
                  <a:pt x="5022851" y="2068513"/>
                </a:lnTo>
                <a:lnTo>
                  <a:pt x="5026027" y="2082008"/>
                </a:lnTo>
                <a:lnTo>
                  <a:pt x="5029995" y="2096294"/>
                </a:lnTo>
                <a:lnTo>
                  <a:pt x="5033169" y="2109788"/>
                </a:lnTo>
                <a:lnTo>
                  <a:pt x="5042695" y="2134395"/>
                </a:lnTo>
                <a:lnTo>
                  <a:pt x="5053013" y="2156619"/>
                </a:lnTo>
                <a:lnTo>
                  <a:pt x="5064919" y="2175670"/>
                </a:lnTo>
                <a:lnTo>
                  <a:pt x="5076827" y="2194719"/>
                </a:lnTo>
                <a:lnTo>
                  <a:pt x="5089527" y="2211388"/>
                </a:lnTo>
                <a:lnTo>
                  <a:pt x="5112545" y="2241551"/>
                </a:lnTo>
                <a:lnTo>
                  <a:pt x="5132389" y="2266157"/>
                </a:lnTo>
                <a:lnTo>
                  <a:pt x="5140327" y="2275682"/>
                </a:lnTo>
                <a:lnTo>
                  <a:pt x="5145883" y="2285207"/>
                </a:lnTo>
                <a:lnTo>
                  <a:pt x="5150645" y="2295526"/>
                </a:lnTo>
                <a:lnTo>
                  <a:pt x="5154613" y="2305051"/>
                </a:lnTo>
                <a:lnTo>
                  <a:pt x="5156995" y="2316163"/>
                </a:lnTo>
                <a:lnTo>
                  <a:pt x="5156995" y="2326482"/>
                </a:lnTo>
                <a:lnTo>
                  <a:pt x="5156995" y="2333626"/>
                </a:lnTo>
                <a:lnTo>
                  <a:pt x="5154613" y="2339977"/>
                </a:lnTo>
                <a:lnTo>
                  <a:pt x="5153027" y="2347914"/>
                </a:lnTo>
                <a:lnTo>
                  <a:pt x="5149851" y="2355851"/>
                </a:lnTo>
                <a:lnTo>
                  <a:pt x="5141119" y="2373313"/>
                </a:lnTo>
                <a:lnTo>
                  <a:pt x="5130007" y="2390776"/>
                </a:lnTo>
                <a:lnTo>
                  <a:pt x="5116513" y="2408238"/>
                </a:lnTo>
                <a:lnTo>
                  <a:pt x="5103019" y="2427288"/>
                </a:lnTo>
                <a:lnTo>
                  <a:pt x="5073651" y="2464594"/>
                </a:lnTo>
                <a:lnTo>
                  <a:pt x="5040313" y="2504282"/>
                </a:lnTo>
                <a:lnTo>
                  <a:pt x="5024439" y="2524920"/>
                </a:lnTo>
                <a:lnTo>
                  <a:pt x="5010945" y="2545557"/>
                </a:lnTo>
                <a:lnTo>
                  <a:pt x="4997451" y="2566194"/>
                </a:lnTo>
                <a:lnTo>
                  <a:pt x="4985545" y="2587627"/>
                </a:lnTo>
                <a:lnTo>
                  <a:pt x="4976813" y="2609057"/>
                </a:lnTo>
                <a:lnTo>
                  <a:pt x="4972845" y="2620963"/>
                </a:lnTo>
                <a:lnTo>
                  <a:pt x="4969669" y="2631283"/>
                </a:lnTo>
                <a:lnTo>
                  <a:pt x="4966495" y="2647951"/>
                </a:lnTo>
                <a:lnTo>
                  <a:pt x="4964907" y="2664619"/>
                </a:lnTo>
                <a:lnTo>
                  <a:pt x="4966495" y="2681289"/>
                </a:lnTo>
                <a:lnTo>
                  <a:pt x="4968875" y="2697957"/>
                </a:lnTo>
                <a:lnTo>
                  <a:pt x="4972845" y="2714627"/>
                </a:lnTo>
                <a:lnTo>
                  <a:pt x="4979195" y="2730502"/>
                </a:lnTo>
                <a:lnTo>
                  <a:pt x="4985545" y="2745583"/>
                </a:lnTo>
                <a:lnTo>
                  <a:pt x="4993483" y="2760663"/>
                </a:lnTo>
                <a:lnTo>
                  <a:pt x="5002213" y="2775744"/>
                </a:lnTo>
                <a:lnTo>
                  <a:pt x="5011739" y="2790826"/>
                </a:lnTo>
                <a:lnTo>
                  <a:pt x="5022851" y="2805113"/>
                </a:lnTo>
                <a:lnTo>
                  <a:pt x="5033169" y="2819401"/>
                </a:lnTo>
                <a:lnTo>
                  <a:pt x="5056189" y="2846389"/>
                </a:lnTo>
                <a:lnTo>
                  <a:pt x="5078413" y="2871788"/>
                </a:lnTo>
                <a:lnTo>
                  <a:pt x="5103019" y="2901157"/>
                </a:lnTo>
                <a:lnTo>
                  <a:pt x="5114927" y="2915445"/>
                </a:lnTo>
                <a:lnTo>
                  <a:pt x="5123657" y="2927351"/>
                </a:lnTo>
                <a:lnTo>
                  <a:pt x="5107783" y="2950370"/>
                </a:lnTo>
                <a:lnTo>
                  <a:pt x="5089527" y="2974182"/>
                </a:lnTo>
                <a:lnTo>
                  <a:pt x="5066507" y="3003551"/>
                </a:lnTo>
                <a:lnTo>
                  <a:pt x="5043489" y="3036889"/>
                </a:lnTo>
                <a:lnTo>
                  <a:pt x="5031583" y="3054351"/>
                </a:lnTo>
                <a:lnTo>
                  <a:pt x="5020469" y="3073401"/>
                </a:lnTo>
                <a:lnTo>
                  <a:pt x="5009357" y="3091657"/>
                </a:lnTo>
                <a:lnTo>
                  <a:pt x="4999039" y="3111501"/>
                </a:lnTo>
                <a:lnTo>
                  <a:pt x="4989513" y="3132138"/>
                </a:lnTo>
                <a:lnTo>
                  <a:pt x="4981575" y="3153570"/>
                </a:lnTo>
                <a:lnTo>
                  <a:pt x="4975227" y="3175002"/>
                </a:lnTo>
                <a:lnTo>
                  <a:pt x="4968875" y="3196432"/>
                </a:lnTo>
                <a:lnTo>
                  <a:pt x="4964907" y="3219451"/>
                </a:lnTo>
                <a:lnTo>
                  <a:pt x="4963319" y="3242469"/>
                </a:lnTo>
                <a:lnTo>
                  <a:pt x="4964113" y="3265488"/>
                </a:lnTo>
                <a:lnTo>
                  <a:pt x="4966495" y="3290094"/>
                </a:lnTo>
                <a:lnTo>
                  <a:pt x="4968875" y="3305970"/>
                </a:lnTo>
                <a:lnTo>
                  <a:pt x="4972051" y="3320258"/>
                </a:lnTo>
                <a:lnTo>
                  <a:pt x="4979989" y="3349627"/>
                </a:lnTo>
                <a:lnTo>
                  <a:pt x="4988719" y="3377407"/>
                </a:lnTo>
                <a:lnTo>
                  <a:pt x="4998245" y="3403601"/>
                </a:lnTo>
                <a:lnTo>
                  <a:pt x="5010151" y="3429001"/>
                </a:lnTo>
                <a:lnTo>
                  <a:pt x="5022057" y="3452019"/>
                </a:lnTo>
                <a:lnTo>
                  <a:pt x="5045869" y="3498057"/>
                </a:lnTo>
                <a:lnTo>
                  <a:pt x="5065713" y="3535363"/>
                </a:lnTo>
                <a:lnTo>
                  <a:pt x="5074445" y="3552826"/>
                </a:lnTo>
                <a:lnTo>
                  <a:pt x="5081589" y="3569494"/>
                </a:lnTo>
                <a:lnTo>
                  <a:pt x="5087145" y="3585369"/>
                </a:lnTo>
                <a:lnTo>
                  <a:pt x="5091113" y="3599657"/>
                </a:lnTo>
                <a:lnTo>
                  <a:pt x="5093495" y="3613151"/>
                </a:lnTo>
                <a:lnTo>
                  <a:pt x="5091907" y="3620294"/>
                </a:lnTo>
                <a:lnTo>
                  <a:pt x="5091907" y="3627438"/>
                </a:lnTo>
                <a:lnTo>
                  <a:pt x="5089527" y="3637757"/>
                </a:lnTo>
                <a:lnTo>
                  <a:pt x="5085557" y="3649663"/>
                </a:lnTo>
                <a:lnTo>
                  <a:pt x="5076827" y="3675063"/>
                </a:lnTo>
                <a:lnTo>
                  <a:pt x="5064127" y="3703638"/>
                </a:lnTo>
                <a:lnTo>
                  <a:pt x="5051427" y="3733801"/>
                </a:lnTo>
                <a:lnTo>
                  <a:pt x="5035551" y="3767932"/>
                </a:lnTo>
                <a:lnTo>
                  <a:pt x="5019675" y="3804444"/>
                </a:lnTo>
                <a:lnTo>
                  <a:pt x="5004595" y="3843338"/>
                </a:lnTo>
                <a:lnTo>
                  <a:pt x="4997451" y="3862388"/>
                </a:lnTo>
                <a:lnTo>
                  <a:pt x="4990307" y="3883819"/>
                </a:lnTo>
                <a:lnTo>
                  <a:pt x="4984751" y="3906044"/>
                </a:lnTo>
                <a:lnTo>
                  <a:pt x="4979195" y="3927476"/>
                </a:lnTo>
                <a:lnTo>
                  <a:pt x="4973639" y="3950494"/>
                </a:lnTo>
                <a:lnTo>
                  <a:pt x="4969669" y="3974307"/>
                </a:lnTo>
                <a:lnTo>
                  <a:pt x="4967289" y="3997326"/>
                </a:lnTo>
                <a:lnTo>
                  <a:pt x="4964113" y="4022726"/>
                </a:lnTo>
                <a:lnTo>
                  <a:pt x="4963319" y="4048126"/>
                </a:lnTo>
                <a:lnTo>
                  <a:pt x="4963319" y="4075113"/>
                </a:lnTo>
                <a:lnTo>
                  <a:pt x="4964113" y="4110832"/>
                </a:lnTo>
                <a:lnTo>
                  <a:pt x="4966495" y="4143376"/>
                </a:lnTo>
                <a:lnTo>
                  <a:pt x="4971257" y="4195763"/>
                </a:lnTo>
                <a:lnTo>
                  <a:pt x="4973639" y="4229894"/>
                </a:lnTo>
                <a:lnTo>
                  <a:pt x="4973639" y="4244182"/>
                </a:lnTo>
                <a:lnTo>
                  <a:pt x="4973639" y="4251326"/>
                </a:lnTo>
                <a:lnTo>
                  <a:pt x="4971257" y="4254501"/>
                </a:lnTo>
                <a:lnTo>
                  <a:pt x="4964113" y="4260057"/>
                </a:lnTo>
                <a:lnTo>
                  <a:pt x="4950619" y="4269582"/>
                </a:lnTo>
                <a:lnTo>
                  <a:pt x="4928395" y="4282282"/>
                </a:lnTo>
                <a:lnTo>
                  <a:pt x="4883151" y="4305301"/>
                </a:lnTo>
                <a:lnTo>
                  <a:pt x="4829175" y="4331494"/>
                </a:lnTo>
                <a:lnTo>
                  <a:pt x="4780757" y="4356101"/>
                </a:lnTo>
                <a:lnTo>
                  <a:pt x="4729957" y="4381501"/>
                </a:lnTo>
                <a:lnTo>
                  <a:pt x="4677569" y="4409282"/>
                </a:lnTo>
                <a:lnTo>
                  <a:pt x="4625975" y="4437063"/>
                </a:lnTo>
                <a:lnTo>
                  <a:pt x="4600575" y="4452144"/>
                </a:lnTo>
                <a:lnTo>
                  <a:pt x="4575969" y="4467226"/>
                </a:lnTo>
                <a:lnTo>
                  <a:pt x="4552157" y="4483101"/>
                </a:lnTo>
                <a:lnTo>
                  <a:pt x="4528345" y="4498976"/>
                </a:lnTo>
                <a:lnTo>
                  <a:pt x="4506119" y="4515644"/>
                </a:lnTo>
                <a:lnTo>
                  <a:pt x="4484689" y="4532313"/>
                </a:lnTo>
                <a:lnTo>
                  <a:pt x="4464051" y="4549776"/>
                </a:lnTo>
                <a:lnTo>
                  <a:pt x="4444207" y="4567238"/>
                </a:lnTo>
                <a:lnTo>
                  <a:pt x="4425951" y="4583907"/>
                </a:lnTo>
                <a:lnTo>
                  <a:pt x="4408489" y="4597401"/>
                </a:lnTo>
                <a:lnTo>
                  <a:pt x="4389439" y="4609307"/>
                </a:lnTo>
                <a:lnTo>
                  <a:pt x="4370389" y="4618038"/>
                </a:lnTo>
                <a:lnTo>
                  <a:pt x="4351339" y="4625976"/>
                </a:lnTo>
                <a:lnTo>
                  <a:pt x="4330701" y="4631532"/>
                </a:lnTo>
                <a:lnTo>
                  <a:pt x="4311651" y="4634707"/>
                </a:lnTo>
                <a:lnTo>
                  <a:pt x="4290219" y="4636294"/>
                </a:lnTo>
                <a:lnTo>
                  <a:pt x="4267201" y="4636294"/>
                </a:lnTo>
                <a:lnTo>
                  <a:pt x="4244975" y="4635501"/>
                </a:lnTo>
                <a:lnTo>
                  <a:pt x="4221163" y="4633119"/>
                </a:lnTo>
                <a:lnTo>
                  <a:pt x="4195763" y="4629151"/>
                </a:lnTo>
                <a:lnTo>
                  <a:pt x="4170363" y="4622801"/>
                </a:lnTo>
                <a:lnTo>
                  <a:pt x="4143375" y="4616451"/>
                </a:lnTo>
                <a:lnTo>
                  <a:pt x="4114801" y="4608513"/>
                </a:lnTo>
                <a:lnTo>
                  <a:pt x="4085431" y="4599782"/>
                </a:lnTo>
                <a:lnTo>
                  <a:pt x="4058445" y="4591844"/>
                </a:lnTo>
                <a:lnTo>
                  <a:pt x="4030663" y="4585494"/>
                </a:lnTo>
                <a:lnTo>
                  <a:pt x="4002883" y="4580732"/>
                </a:lnTo>
                <a:lnTo>
                  <a:pt x="3974307" y="4576763"/>
                </a:lnTo>
                <a:lnTo>
                  <a:pt x="3944939" y="4575176"/>
                </a:lnTo>
                <a:lnTo>
                  <a:pt x="3914775" y="4574382"/>
                </a:lnTo>
                <a:lnTo>
                  <a:pt x="3884613" y="4575176"/>
                </a:lnTo>
                <a:lnTo>
                  <a:pt x="3852863" y="4576763"/>
                </a:lnTo>
                <a:lnTo>
                  <a:pt x="3821907" y="4579938"/>
                </a:lnTo>
                <a:lnTo>
                  <a:pt x="3789363" y="4584701"/>
                </a:lnTo>
                <a:lnTo>
                  <a:pt x="3756025" y="4591051"/>
                </a:lnTo>
                <a:lnTo>
                  <a:pt x="3723481" y="4597401"/>
                </a:lnTo>
                <a:lnTo>
                  <a:pt x="3690145" y="4606132"/>
                </a:lnTo>
                <a:lnTo>
                  <a:pt x="3654425" y="4617244"/>
                </a:lnTo>
                <a:lnTo>
                  <a:pt x="3620295" y="4627563"/>
                </a:lnTo>
                <a:lnTo>
                  <a:pt x="3584575" y="4641851"/>
                </a:lnTo>
                <a:lnTo>
                  <a:pt x="3579813" y="4642644"/>
                </a:lnTo>
                <a:lnTo>
                  <a:pt x="3573463" y="4643438"/>
                </a:lnTo>
                <a:lnTo>
                  <a:pt x="3567113" y="4643438"/>
                </a:lnTo>
                <a:lnTo>
                  <a:pt x="3559969" y="4643438"/>
                </a:lnTo>
                <a:lnTo>
                  <a:pt x="3544889" y="4640263"/>
                </a:lnTo>
                <a:lnTo>
                  <a:pt x="3529807" y="4635501"/>
                </a:lnTo>
                <a:lnTo>
                  <a:pt x="3513139" y="4629944"/>
                </a:lnTo>
                <a:lnTo>
                  <a:pt x="3494089" y="4622007"/>
                </a:lnTo>
                <a:lnTo>
                  <a:pt x="3457575" y="4605338"/>
                </a:lnTo>
                <a:lnTo>
                  <a:pt x="3421063" y="4588669"/>
                </a:lnTo>
                <a:lnTo>
                  <a:pt x="3402807" y="4580732"/>
                </a:lnTo>
                <a:lnTo>
                  <a:pt x="3382963" y="4572794"/>
                </a:lnTo>
                <a:lnTo>
                  <a:pt x="3362325" y="4565651"/>
                </a:lnTo>
                <a:lnTo>
                  <a:pt x="3340895" y="4558507"/>
                </a:lnTo>
                <a:lnTo>
                  <a:pt x="3319463" y="4552951"/>
                </a:lnTo>
                <a:lnTo>
                  <a:pt x="3297239" y="4548982"/>
                </a:lnTo>
                <a:lnTo>
                  <a:pt x="3274219" y="4545013"/>
                </a:lnTo>
                <a:lnTo>
                  <a:pt x="3251201" y="4542632"/>
                </a:lnTo>
                <a:lnTo>
                  <a:pt x="3227389" y="4542632"/>
                </a:lnTo>
                <a:lnTo>
                  <a:pt x="3203575" y="4545807"/>
                </a:lnTo>
                <a:lnTo>
                  <a:pt x="3178175" y="4549776"/>
                </a:lnTo>
                <a:lnTo>
                  <a:pt x="3166269" y="4552951"/>
                </a:lnTo>
                <a:lnTo>
                  <a:pt x="3153569" y="4556126"/>
                </a:lnTo>
                <a:lnTo>
                  <a:pt x="3140869" y="4560094"/>
                </a:lnTo>
                <a:lnTo>
                  <a:pt x="3128169" y="4565651"/>
                </a:lnTo>
                <a:lnTo>
                  <a:pt x="3114675" y="4571207"/>
                </a:lnTo>
                <a:lnTo>
                  <a:pt x="3101975" y="4578351"/>
                </a:lnTo>
                <a:lnTo>
                  <a:pt x="3081339" y="4589463"/>
                </a:lnTo>
                <a:lnTo>
                  <a:pt x="3062289" y="4602163"/>
                </a:lnTo>
                <a:lnTo>
                  <a:pt x="3044031" y="4616451"/>
                </a:lnTo>
                <a:lnTo>
                  <a:pt x="3027363" y="4631532"/>
                </a:lnTo>
                <a:lnTo>
                  <a:pt x="3011489" y="4647407"/>
                </a:lnTo>
                <a:lnTo>
                  <a:pt x="2996407" y="4664076"/>
                </a:lnTo>
                <a:lnTo>
                  <a:pt x="2982119" y="4681538"/>
                </a:lnTo>
                <a:lnTo>
                  <a:pt x="2969419" y="4699001"/>
                </a:lnTo>
                <a:lnTo>
                  <a:pt x="2958307" y="4718051"/>
                </a:lnTo>
                <a:lnTo>
                  <a:pt x="2946401" y="4736307"/>
                </a:lnTo>
                <a:lnTo>
                  <a:pt x="2936875" y="4756151"/>
                </a:lnTo>
                <a:lnTo>
                  <a:pt x="2926557" y="4774407"/>
                </a:lnTo>
                <a:lnTo>
                  <a:pt x="2917825" y="4794251"/>
                </a:lnTo>
                <a:lnTo>
                  <a:pt x="2909889" y="4813301"/>
                </a:lnTo>
                <a:lnTo>
                  <a:pt x="2903539" y="4833144"/>
                </a:lnTo>
                <a:lnTo>
                  <a:pt x="2897189" y="4852988"/>
                </a:lnTo>
                <a:lnTo>
                  <a:pt x="2885281" y="4889501"/>
                </a:lnTo>
                <a:lnTo>
                  <a:pt x="2876551" y="4925219"/>
                </a:lnTo>
                <a:lnTo>
                  <a:pt x="2870995" y="4956969"/>
                </a:lnTo>
                <a:lnTo>
                  <a:pt x="2866231" y="4985544"/>
                </a:lnTo>
                <a:lnTo>
                  <a:pt x="2862263" y="5010151"/>
                </a:lnTo>
                <a:lnTo>
                  <a:pt x="2859881" y="5029201"/>
                </a:lnTo>
                <a:lnTo>
                  <a:pt x="2859087" y="5049044"/>
                </a:lnTo>
                <a:lnTo>
                  <a:pt x="2859087" y="5054601"/>
                </a:lnTo>
                <a:lnTo>
                  <a:pt x="2859087" y="5061744"/>
                </a:lnTo>
                <a:lnTo>
                  <a:pt x="2861469" y="5067301"/>
                </a:lnTo>
                <a:lnTo>
                  <a:pt x="2862263" y="5073651"/>
                </a:lnTo>
                <a:lnTo>
                  <a:pt x="2867819" y="5083969"/>
                </a:lnTo>
                <a:lnTo>
                  <a:pt x="2874963" y="5092701"/>
                </a:lnTo>
                <a:lnTo>
                  <a:pt x="2883695" y="5100638"/>
                </a:lnTo>
                <a:lnTo>
                  <a:pt x="2893219" y="5107782"/>
                </a:lnTo>
                <a:lnTo>
                  <a:pt x="2899569" y="5109369"/>
                </a:lnTo>
                <a:lnTo>
                  <a:pt x="2905125" y="5111751"/>
                </a:lnTo>
                <a:lnTo>
                  <a:pt x="2911475" y="5112544"/>
                </a:lnTo>
                <a:lnTo>
                  <a:pt x="2917031" y="5113338"/>
                </a:lnTo>
                <a:lnTo>
                  <a:pt x="2921001" y="5113338"/>
                </a:lnTo>
                <a:lnTo>
                  <a:pt x="2926557" y="5113338"/>
                </a:lnTo>
                <a:lnTo>
                  <a:pt x="2932907" y="5112544"/>
                </a:lnTo>
                <a:lnTo>
                  <a:pt x="2943225" y="5108576"/>
                </a:lnTo>
                <a:lnTo>
                  <a:pt x="2954339" y="5103813"/>
                </a:lnTo>
                <a:lnTo>
                  <a:pt x="2963069" y="5096669"/>
                </a:lnTo>
                <a:lnTo>
                  <a:pt x="2969419" y="5087938"/>
                </a:lnTo>
                <a:lnTo>
                  <a:pt x="2975769" y="5078413"/>
                </a:lnTo>
                <a:lnTo>
                  <a:pt x="2979739" y="5066507"/>
                </a:lnTo>
                <a:lnTo>
                  <a:pt x="2981325" y="5060951"/>
                </a:lnTo>
                <a:lnTo>
                  <a:pt x="2981325" y="5054601"/>
                </a:lnTo>
                <a:lnTo>
                  <a:pt x="2982119" y="5041901"/>
                </a:lnTo>
                <a:lnTo>
                  <a:pt x="2987675" y="5007769"/>
                </a:lnTo>
                <a:lnTo>
                  <a:pt x="2990057" y="4985544"/>
                </a:lnTo>
                <a:lnTo>
                  <a:pt x="2994819" y="4959351"/>
                </a:lnTo>
                <a:lnTo>
                  <a:pt x="3001963" y="4931569"/>
                </a:lnTo>
                <a:lnTo>
                  <a:pt x="3009901" y="4901407"/>
                </a:lnTo>
                <a:lnTo>
                  <a:pt x="3020219" y="4871244"/>
                </a:lnTo>
                <a:lnTo>
                  <a:pt x="3032125" y="4840288"/>
                </a:lnTo>
                <a:lnTo>
                  <a:pt x="3039269" y="4824413"/>
                </a:lnTo>
                <a:lnTo>
                  <a:pt x="3047207" y="4808538"/>
                </a:lnTo>
                <a:lnTo>
                  <a:pt x="3054351" y="4794251"/>
                </a:lnTo>
                <a:lnTo>
                  <a:pt x="3063875" y="4779169"/>
                </a:lnTo>
                <a:lnTo>
                  <a:pt x="3072607" y="4765676"/>
                </a:lnTo>
                <a:lnTo>
                  <a:pt x="3082925" y="4752182"/>
                </a:lnTo>
                <a:lnTo>
                  <a:pt x="3094039" y="4739482"/>
                </a:lnTo>
                <a:lnTo>
                  <a:pt x="3104357" y="4726782"/>
                </a:lnTo>
                <a:lnTo>
                  <a:pt x="3117057" y="4714876"/>
                </a:lnTo>
                <a:lnTo>
                  <a:pt x="3129757" y="4705351"/>
                </a:lnTo>
                <a:lnTo>
                  <a:pt x="3144839" y="4695032"/>
                </a:lnTo>
                <a:lnTo>
                  <a:pt x="3158331" y="4686301"/>
                </a:lnTo>
                <a:lnTo>
                  <a:pt x="3175001" y="4679951"/>
                </a:lnTo>
                <a:lnTo>
                  <a:pt x="3190875" y="4673601"/>
                </a:lnTo>
                <a:lnTo>
                  <a:pt x="3205957" y="4669632"/>
                </a:lnTo>
                <a:lnTo>
                  <a:pt x="3221831" y="4667251"/>
                </a:lnTo>
                <a:lnTo>
                  <a:pt x="3237707" y="4665663"/>
                </a:lnTo>
                <a:lnTo>
                  <a:pt x="3251995" y="4665663"/>
                </a:lnTo>
                <a:lnTo>
                  <a:pt x="3267869" y="4668044"/>
                </a:lnTo>
                <a:lnTo>
                  <a:pt x="3283745" y="4669632"/>
                </a:lnTo>
                <a:lnTo>
                  <a:pt x="3298031" y="4673601"/>
                </a:lnTo>
                <a:lnTo>
                  <a:pt x="3313907" y="4678363"/>
                </a:lnTo>
                <a:lnTo>
                  <a:pt x="3328195" y="4683919"/>
                </a:lnTo>
                <a:lnTo>
                  <a:pt x="3344069" y="4689476"/>
                </a:lnTo>
                <a:lnTo>
                  <a:pt x="3374231" y="4702176"/>
                </a:lnTo>
                <a:lnTo>
                  <a:pt x="3405189" y="4716463"/>
                </a:lnTo>
                <a:lnTo>
                  <a:pt x="3432969" y="4729163"/>
                </a:lnTo>
                <a:lnTo>
                  <a:pt x="3459957" y="4741069"/>
                </a:lnTo>
                <a:lnTo>
                  <a:pt x="3487739" y="4750594"/>
                </a:lnTo>
                <a:lnTo>
                  <a:pt x="3501231" y="4756151"/>
                </a:lnTo>
                <a:lnTo>
                  <a:pt x="3514725" y="4760119"/>
                </a:lnTo>
                <a:lnTo>
                  <a:pt x="3529013" y="4762501"/>
                </a:lnTo>
                <a:lnTo>
                  <a:pt x="3543301" y="4764882"/>
                </a:lnTo>
                <a:lnTo>
                  <a:pt x="3556795" y="4766469"/>
                </a:lnTo>
                <a:lnTo>
                  <a:pt x="3571875" y="4766469"/>
                </a:lnTo>
                <a:lnTo>
                  <a:pt x="3585369" y="4765676"/>
                </a:lnTo>
                <a:lnTo>
                  <a:pt x="3598863" y="4763294"/>
                </a:lnTo>
                <a:lnTo>
                  <a:pt x="3613945" y="4760913"/>
                </a:lnTo>
                <a:lnTo>
                  <a:pt x="3628231" y="4756151"/>
                </a:lnTo>
                <a:lnTo>
                  <a:pt x="3658395" y="4745038"/>
                </a:lnTo>
                <a:lnTo>
                  <a:pt x="3688557" y="4735513"/>
                </a:lnTo>
                <a:lnTo>
                  <a:pt x="3717925" y="4726782"/>
                </a:lnTo>
                <a:lnTo>
                  <a:pt x="3746501" y="4718844"/>
                </a:lnTo>
                <a:lnTo>
                  <a:pt x="3775075" y="4711701"/>
                </a:lnTo>
                <a:lnTo>
                  <a:pt x="3803651" y="4706938"/>
                </a:lnTo>
                <a:lnTo>
                  <a:pt x="3830639" y="4702969"/>
                </a:lnTo>
                <a:lnTo>
                  <a:pt x="3856831" y="4699001"/>
                </a:lnTo>
                <a:lnTo>
                  <a:pt x="3883025" y="4697413"/>
                </a:lnTo>
                <a:lnTo>
                  <a:pt x="3908425" y="4697413"/>
                </a:lnTo>
                <a:lnTo>
                  <a:pt x="3933031" y="4697413"/>
                </a:lnTo>
                <a:lnTo>
                  <a:pt x="3957639" y="4699001"/>
                </a:lnTo>
                <a:lnTo>
                  <a:pt x="3981451" y="4701382"/>
                </a:lnTo>
                <a:lnTo>
                  <a:pt x="4004469" y="4705351"/>
                </a:lnTo>
                <a:lnTo>
                  <a:pt x="4026695" y="4710113"/>
                </a:lnTo>
                <a:lnTo>
                  <a:pt x="4048919" y="4716463"/>
                </a:lnTo>
                <a:lnTo>
                  <a:pt x="4079083" y="4725194"/>
                </a:lnTo>
                <a:lnTo>
                  <a:pt x="4109245" y="4734719"/>
                </a:lnTo>
                <a:lnTo>
                  <a:pt x="4139407" y="4741863"/>
                </a:lnTo>
                <a:lnTo>
                  <a:pt x="4169569" y="4749007"/>
                </a:lnTo>
                <a:lnTo>
                  <a:pt x="4199731" y="4753769"/>
                </a:lnTo>
                <a:lnTo>
                  <a:pt x="4230689" y="4757738"/>
                </a:lnTo>
                <a:lnTo>
                  <a:pt x="4260851" y="4760119"/>
                </a:lnTo>
                <a:lnTo>
                  <a:pt x="4291013" y="4760119"/>
                </a:lnTo>
                <a:lnTo>
                  <a:pt x="4306889" y="4758532"/>
                </a:lnTo>
                <a:lnTo>
                  <a:pt x="4321175" y="4757738"/>
                </a:lnTo>
                <a:lnTo>
                  <a:pt x="4337051" y="4756151"/>
                </a:lnTo>
                <a:lnTo>
                  <a:pt x="4351339" y="4752976"/>
                </a:lnTo>
                <a:lnTo>
                  <a:pt x="4367213" y="4749007"/>
                </a:lnTo>
                <a:lnTo>
                  <a:pt x="4381501" y="4745038"/>
                </a:lnTo>
                <a:lnTo>
                  <a:pt x="4397375" y="4740276"/>
                </a:lnTo>
                <a:lnTo>
                  <a:pt x="4411663" y="4734719"/>
                </a:lnTo>
                <a:lnTo>
                  <a:pt x="4426745" y="4727576"/>
                </a:lnTo>
                <a:lnTo>
                  <a:pt x="4441033" y="4720432"/>
                </a:lnTo>
                <a:lnTo>
                  <a:pt x="4456113" y="4711701"/>
                </a:lnTo>
                <a:lnTo>
                  <a:pt x="4470401" y="4702969"/>
                </a:lnTo>
                <a:lnTo>
                  <a:pt x="4485483" y="4692651"/>
                </a:lnTo>
                <a:lnTo>
                  <a:pt x="4499769" y="4681538"/>
                </a:lnTo>
                <a:lnTo>
                  <a:pt x="4514851" y="4669632"/>
                </a:lnTo>
                <a:lnTo>
                  <a:pt x="4529139" y="4656138"/>
                </a:lnTo>
                <a:lnTo>
                  <a:pt x="4545807" y="4640263"/>
                </a:lnTo>
                <a:lnTo>
                  <a:pt x="4564857" y="4625976"/>
                </a:lnTo>
                <a:lnTo>
                  <a:pt x="4583907" y="4610101"/>
                </a:lnTo>
                <a:lnTo>
                  <a:pt x="4604545" y="4595813"/>
                </a:lnTo>
                <a:lnTo>
                  <a:pt x="4625975" y="4580732"/>
                </a:lnTo>
                <a:lnTo>
                  <a:pt x="4649789" y="4567238"/>
                </a:lnTo>
                <a:lnTo>
                  <a:pt x="4695825" y="4538663"/>
                </a:lnTo>
                <a:lnTo>
                  <a:pt x="4744245" y="4512469"/>
                </a:lnTo>
                <a:lnTo>
                  <a:pt x="4791869" y="4487069"/>
                </a:lnTo>
                <a:lnTo>
                  <a:pt x="4883151" y="4441826"/>
                </a:lnTo>
                <a:lnTo>
                  <a:pt x="4939507" y="4414044"/>
                </a:lnTo>
                <a:lnTo>
                  <a:pt x="4986339" y="4389438"/>
                </a:lnTo>
                <a:lnTo>
                  <a:pt x="5006183" y="4378326"/>
                </a:lnTo>
                <a:lnTo>
                  <a:pt x="5023645" y="4368007"/>
                </a:lnTo>
                <a:lnTo>
                  <a:pt x="5038727" y="4356894"/>
                </a:lnTo>
                <a:lnTo>
                  <a:pt x="5051427" y="4346576"/>
                </a:lnTo>
                <a:lnTo>
                  <a:pt x="5061745" y="4336257"/>
                </a:lnTo>
                <a:lnTo>
                  <a:pt x="5072063" y="4325938"/>
                </a:lnTo>
                <a:lnTo>
                  <a:pt x="5078413" y="4314032"/>
                </a:lnTo>
                <a:lnTo>
                  <a:pt x="5084763" y="4303713"/>
                </a:lnTo>
                <a:lnTo>
                  <a:pt x="5089527" y="4291807"/>
                </a:lnTo>
                <a:lnTo>
                  <a:pt x="5093495" y="4279107"/>
                </a:lnTo>
                <a:lnTo>
                  <a:pt x="5095083" y="4265613"/>
                </a:lnTo>
                <a:lnTo>
                  <a:pt x="5095875" y="4251326"/>
                </a:lnTo>
                <a:lnTo>
                  <a:pt x="5095875" y="4236244"/>
                </a:lnTo>
                <a:lnTo>
                  <a:pt x="5095875" y="4220369"/>
                </a:lnTo>
                <a:lnTo>
                  <a:pt x="5093495" y="4183857"/>
                </a:lnTo>
                <a:lnTo>
                  <a:pt x="5089527" y="4135438"/>
                </a:lnTo>
                <a:lnTo>
                  <a:pt x="5087145" y="4105276"/>
                </a:lnTo>
                <a:lnTo>
                  <a:pt x="5086351" y="4071938"/>
                </a:lnTo>
                <a:lnTo>
                  <a:pt x="5086351" y="4050507"/>
                </a:lnTo>
                <a:lnTo>
                  <a:pt x="5087145" y="4029869"/>
                </a:lnTo>
                <a:lnTo>
                  <a:pt x="5089527" y="4010026"/>
                </a:lnTo>
                <a:lnTo>
                  <a:pt x="5091907" y="3989388"/>
                </a:lnTo>
                <a:lnTo>
                  <a:pt x="5095083" y="3971132"/>
                </a:lnTo>
                <a:lnTo>
                  <a:pt x="5099051" y="3952876"/>
                </a:lnTo>
                <a:lnTo>
                  <a:pt x="5103813" y="3933826"/>
                </a:lnTo>
                <a:lnTo>
                  <a:pt x="5110163" y="3915569"/>
                </a:lnTo>
                <a:lnTo>
                  <a:pt x="5121275" y="3881438"/>
                </a:lnTo>
                <a:lnTo>
                  <a:pt x="5133975" y="3847307"/>
                </a:lnTo>
                <a:lnTo>
                  <a:pt x="5149057" y="3814763"/>
                </a:lnTo>
                <a:lnTo>
                  <a:pt x="5162551" y="3784601"/>
                </a:lnTo>
                <a:lnTo>
                  <a:pt x="5178427" y="3749676"/>
                </a:lnTo>
                <a:lnTo>
                  <a:pt x="5191919" y="3716338"/>
                </a:lnTo>
                <a:lnTo>
                  <a:pt x="5199063" y="3699669"/>
                </a:lnTo>
                <a:lnTo>
                  <a:pt x="5203827" y="3683001"/>
                </a:lnTo>
                <a:lnTo>
                  <a:pt x="5208589" y="3667126"/>
                </a:lnTo>
                <a:lnTo>
                  <a:pt x="5212557" y="3650457"/>
                </a:lnTo>
                <a:lnTo>
                  <a:pt x="5214145" y="3636963"/>
                </a:lnTo>
                <a:lnTo>
                  <a:pt x="5214939" y="3622676"/>
                </a:lnTo>
                <a:lnTo>
                  <a:pt x="5214939" y="3608388"/>
                </a:lnTo>
                <a:lnTo>
                  <a:pt x="5214145" y="3594894"/>
                </a:lnTo>
                <a:lnTo>
                  <a:pt x="5212557" y="3581401"/>
                </a:lnTo>
                <a:lnTo>
                  <a:pt x="5210175" y="3567907"/>
                </a:lnTo>
                <a:lnTo>
                  <a:pt x="5206207" y="3555207"/>
                </a:lnTo>
                <a:lnTo>
                  <a:pt x="5202239" y="3540919"/>
                </a:lnTo>
                <a:lnTo>
                  <a:pt x="5192713" y="3515519"/>
                </a:lnTo>
                <a:lnTo>
                  <a:pt x="5180013" y="3489326"/>
                </a:lnTo>
                <a:lnTo>
                  <a:pt x="5167313" y="3464719"/>
                </a:lnTo>
                <a:lnTo>
                  <a:pt x="5153819" y="3439319"/>
                </a:lnTo>
                <a:lnTo>
                  <a:pt x="5133183" y="3400427"/>
                </a:lnTo>
                <a:lnTo>
                  <a:pt x="5123657" y="3379788"/>
                </a:lnTo>
                <a:lnTo>
                  <a:pt x="5113339" y="3359152"/>
                </a:lnTo>
                <a:lnTo>
                  <a:pt x="5104607" y="3337719"/>
                </a:lnTo>
                <a:lnTo>
                  <a:pt x="5098257" y="3316288"/>
                </a:lnTo>
                <a:lnTo>
                  <a:pt x="5091907" y="3294857"/>
                </a:lnTo>
                <a:lnTo>
                  <a:pt x="5087145" y="3272632"/>
                </a:lnTo>
                <a:lnTo>
                  <a:pt x="5086351" y="3257551"/>
                </a:lnTo>
                <a:lnTo>
                  <a:pt x="5086351" y="3242469"/>
                </a:lnTo>
                <a:lnTo>
                  <a:pt x="5087939" y="3227388"/>
                </a:lnTo>
                <a:lnTo>
                  <a:pt x="5091113" y="3213102"/>
                </a:lnTo>
                <a:lnTo>
                  <a:pt x="5095875" y="3198019"/>
                </a:lnTo>
                <a:lnTo>
                  <a:pt x="5102227" y="3183732"/>
                </a:lnTo>
                <a:lnTo>
                  <a:pt x="5107783" y="3168651"/>
                </a:lnTo>
                <a:lnTo>
                  <a:pt x="5115719" y="3154363"/>
                </a:lnTo>
                <a:lnTo>
                  <a:pt x="5123657" y="3140869"/>
                </a:lnTo>
                <a:lnTo>
                  <a:pt x="5132389" y="3125789"/>
                </a:lnTo>
                <a:lnTo>
                  <a:pt x="5149851" y="3098801"/>
                </a:lnTo>
                <a:lnTo>
                  <a:pt x="5168107" y="3073401"/>
                </a:lnTo>
                <a:lnTo>
                  <a:pt x="5187157" y="3048794"/>
                </a:lnTo>
                <a:lnTo>
                  <a:pt x="5209383" y="3019426"/>
                </a:lnTo>
                <a:lnTo>
                  <a:pt x="5218907" y="3005933"/>
                </a:lnTo>
                <a:lnTo>
                  <a:pt x="5226845" y="2993232"/>
                </a:lnTo>
                <a:lnTo>
                  <a:pt x="5234783" y="2980532"/>
                </a:lnTo>
                <a:lnTo>
                  <a:pt x="5240339" y="2968626"/>
                </a:lnTo>
                <a:lnTo>
                  <a:pt x="5245895" y="2955927"/>
                </a:lnTo>
                <a:lnTo>
                  <a:pt x="5248275" y="2944019"/>
                </a:lnTo>
                <a:lnTo>
                  <a:pt x="5249863" y="2934495"/>
                </a:lnTo>
                <a:lnTo>
                  <a:pt x="5249863" y="2924969"/>
                </a:lnTo>
                <a:lnTo>
                  <a:pt x="5248275" y="2914652"/>
                </a:lnTo>
                <a:lnTo>
                  <a:pt x="5246689" y="2905919"/>
                </a:lnTo>
                <a:lnTo>
                  <a:pt x="5244307" y="2896395"/>
                </a:lnTo>
                <a:lnTo>
                  <a:pt x="5240339" y="2887664"/>
                </a:lnTo>
                <a:lnTo>
                  <a:pt x="5237163" y="2877345"/>
                </a:lnTo>
                <a:lnTo>
                  <a:pt x="5230813" y="2868614"/>
                </a:lnTo>
                <a:lnTo>
                  <a:pt x="5218907" y="2850358"/>
                </a:lnTo>
                <a:lnTo>
                  <a:pt x="5204619" y="2832101"/>
                </a:lnTo>
                <a:lnTo>
                  <a:pt x="5187951" y="2812257"/>
                </a:lnTo>
                <a:lnTo>
                  <a:pt x="5170489" y="2791619"/>
                </a:lnTo>
                <a:lnTo>
                  <a:pt x="5144295" y="2760663"/>
                </a:lnTo>
                <a:lnTo>
                  <a:pt x="5129213" y="2741613"/>
                </a:lnTo>
                <a:lnTo>
                  <a:pt x="5115719" y="2723358"/>
                </a:lnTo>
                <a:lnTo>
                  <a:pt x="5103019" y="2705894"/>
                </a:lnTo>
                <a:lnTo>
                  <a:pt x="5098257" y="2697164"/>
                </a:lnTo>
                <a:lnTo>
                  <a:pt x="5094289" y="2688433"/>
                </a:lnTo>
                <a:lnTo>
                  <a:pt x="5091113" y="2680494"/>
                </a:lnTo>
                <a:lnTo>
                  <a:pt x="5089527" y="2673351"/>
                </a:lnTo>
                <a:lnTo>
                  <a:pt x="5087939" y="2666208"/>
                </a:lnTo>
                <a:lnTo>
                  <a:pt x="5087939" y="2661444"/>
                </a:lnTo>
                <a:lnTo>
                  <a:pt x="5093495" y="2647951"/>
                </a:lnTo>
                <a:lnTo>
                  <a:pt x="5099845" y="2634458"/>
                </a:lnTo>
                <a:lnTo>
                  <a:pt x="5107783" y="2620963"/>
                </a:lnTo>
                <a:lnTo>
                  <a:pt x="5118895" y="2605089"/>
                </a:lnTo>
                <a:lnTo>
                  <a:pt x="5129213" y="2589213"/>
                </a:lnTo>
                <a:lnTo>
                  <a:pt x="5141913" y="2574133"/>
                </a:lnTo>
                <a:lnTo>
                  <a:pt x="5168107" y="2541588"/>
                </a:lnTo>
                <a:lnTo>
                  <a:pt x="5188745" y="2516982"/>
                </a:lnTo>
                <a:lnTo>
                  <a:pt x="5208589" y="2491582"/>
                </a:lnTo>
                <a:lnTo>
                  <a:pt x="5227639" y="2465388"/>
                </a:lnTo>
                <a:lnTo>
                  <a:pt x="5244307" y="2439194"/>
                </a:lnTo>
                <a:lnTo>
                  <a:pt x="5252245" y="2424908"/>
                </a:lnTo>
                <a:lnTo>
                  <a:pt x="5259389" y="2411413"/>
                </a:lnTo>
                <a:lnTo>
                  <a:pt x="5264945" y="2397920"/>
                </a:lnTo>
                <a:lnTo>
                  <a:pt x="5269707" y="2384426"/>
                </a:lnTo>
                <a:lnTo>
                  <a:pt x="5273675" y="2370138"/>
                </a:lnTo>
                <a:lnTo>
                  <a:pt x="5277645" y="2355851"/>
                </a:lnTo>
                <a:lnTo>
                  <a:pt x="5279233" y="2341563"/>
                </a:lnTo>
                <a:lnTo>
                  <a:pt x="5280027" y="2326482"/>
                </a:lnTo>
                <a:lnTo>
                  <a:pt x="5280027" y="2312989"/>
                </a:lnTo>
                <a:lnTo>
                  <a:pt x="5277645" y="2299495"/>
                </a:lnTo>
                <a:lnTo>
                  <a:pt x="5276057" y="2286795"/>
                </a:lnTo>
                <a:lnTo>
                  <a:pt x="5272883" y="2274889"/>
                </a:lnTo>
                <a:lnTo>
                  <a:pt x="5269707" y="2262983"/>
                </a:lnTo>
                <a:lnTo>
                  <a:pt x="5265739" y="2252664"/>
                </a:lnTo>
                <a:lnTo>
                  <a:pt x="5260975" y="2241551"/>
                </a:lnTo>
                <a:lnTo>
                  <a:pt x="5256213" y="2232026"/>
                </a:lnTo>
                <a:lnTo>
                  <a:pt x="5245895" y="2212182"/>
                </a:lnTo>
                <a:lnTo>
                  <a:pt x="5233195" y="2194719"/>
                </a:lnTo>
                <a:lnTo>
                  <a:pt x="5220495" y="2178844"/>
                </a:lnTo>
                <a:lnTo>
                  <a:pt x="5207795" y="2162969"/>
                </a:lnTo>
                <a:lnTo>
                  <a:pt x="5188745" y="2139157"/>
                </a:lnTo>
                <a:lnTo>
                  <a:pt x="5179219" y="2127251"/>
                </a:lnTo>
                <a:lnTo>
                  <a:pt x="5171283" y="2114551"/>
                </a:lnTo>
                <a:lnTo>
                  <a:pt x="5163345" y="2101057"/>
                </a:lnTo>
                <a:lnTo>
                  <a:pt x="5155407" y="2085976"/>
                </a:lnTo>
                <a:lnTo>
                  <a:pt x="5149851" y="2070894"/>
                </a:lnTo>
                <a:lnTo>
                  <a:pt x="5145089" y="2054226"/>
                </a:lnTo>
                <a:lnTo>
                  <a:pt x="5141913" y="2035969"/>
                </a:lnTo>
                <a:lnTo>
                  <a:pt x="5141119" y="2018507"/>
                </a:lnTo>
                <a:lnTo>
                  <a:pt x="5141119" y="2000251"/>
                </a:lnTo>
                <a:lnTo>
                  <a:pt x="5142707" y="1979614"/>
                </a:lnTo>
                <a:lnTo>
                  <a:pt x="5145089" y="1959769"/>
                </a:lnTo>
                <a:lnTo>
                  <a:pt x="5149057" y="1939926"/>
                </a:lnTo>
                <a:lnTo>
                  <a:pt x="5153819" y="1919288"/>
                </a:lnTo>
                <a:lnTo>
                  <a:pt x="5159375" y="1899444"/>
                </a:lnTo>
                <a:lnTo>
                  <a:pt x="5171283" y="1860551"/>
                </a:lnTo>
                <a:lnTo>
                  <a:pt x="5183983" y="1825626"/>
                </a:lnTo>
                <a:lnTo>
                  <a:pt x="5196683" y="1794669"/>
                </a:lnTo>
                <a:lnTo>
                  <a:pt x="5206207" y="1772445"/>
                </a:lnTo>
                <a:lnTo>
                  <a:pt x="5209383" y="1767682"/>
                </a:lnTo>
                <a:lnTo>
                  <a:pt x="5211763" y="1761332"/>
                </a:lnTo>
                <a:lnTo>
                  <a:pt x="5212557" y="1754982"/>
                </a:lnTo>
                <a:lnTo>
                  <a:pt x="5213351" y="1748632"/>
                </a:lnTo>
                <a:lnTo>
                  <a:pt x="5213351" y="1737519"/>
                </a:lnTo>
                <a:lnTo>
                  <a:pt x="5210175" y="1725613"/>
                </a:lnTo>
                <a:lnTo>
                  <a:pt x="5205413" y="1714501"/>
                </a:lnTo>
                <a:lnTo>
                  <a:pt x="5199063" y="1704976"/>
                </a:lnTo>
                <a:lnTo>
                  <a:pt x="5195095" y="1701007"/>
                </a:lnTo>
                <a:lnTo>
                  <a:pt x="5189539" y="1697038"/>
                </a:lnTo>
                <a:lnTo>
                  <a:pt x="5184775" y="1693069"/>
                </a:lnTo>
                <a:lnTo>
                  <a:pt x="5179219" y="1690688"/>
                </a:lnTo>
                <a:lnTo>
                  <a:pt x="5173663" y="1688307"/>
                </a:lnTo>
                <a:lnTo>
                  <a:pt x="5167313" y="1686719"/>
                </a:lnTo>
                <a:lnTo>
                  <a:pt x="5161757" y="1684338"/>
                </a:lnTo>
                <a:lnTo>
                  <a:pt x="5155407" y="1684338"/>
                </a:lnTo>
                <a:close/>
                <a:moveTo>
                  <a:pt x="5447621" y="1468438"/>
                </a:moveTo>
                <a:lnTo>
                  <a:pt x="5484919" y="1468438"/>
                </a:lnTo>
                <a:lnTo>
                  <a:pt x="5520629" y="1469232"/>
                </a:lnTo>
                <a:lnTo>
                  <a:pt x="5555545" y="1471613"/>
                </a:lnTo>
                <a:lnTo>
                  <a:pt x="5588875" y="1473200"/>
                </a:lnTo>
                <a:lnTo>
                  <a:pt x="5619823" y="1476374"/>
                </a:lnTo>
                <a:lnTo>
                  <a:pt x="5651567" y="1479549"/>
                </a:lnTo>
                <a:lnTo>
                  <a:pt x="5680135" y="1483517"/>
                </a:lnTo>
                <a:lnTo>
                  <a:pt x="5734891" y="1492247"/>
                </a:lnTo>
                <a:lnTo>
                  <a:pt x="5785679" y="1501771"/>
                </a:lnTo>
                <a:lnTo>
                  <a:pt x="5830911" y="1512881"/>
                </a:lnTo>
                <a:lnTo>
                  <a:pt x="5872177" y="1523992"/>
                </a:lnTo>
                <a:lnTo>
                  <a:pt x="5881699" y="1543040"/>
                </a:lnTo>
                <a:lnTo>
                  <a:pt x="5890429" y="1563674"/>
                </a:lnTo>
                <a:lnTo>
                  <a:pt x="5898365" y="1582721"/>
                </a:lnTo>
                <a:lnTo>
                  <a:pt x="5905507" y="1604149"/>
                </a:lnTo>
                <a:lnTo>
                  <a:pt x="5911061" y="1624784"/>
                </a:lnTo>
                <a:lnTo>
                  <a:pt x="5915823" y="1646212"/>
                </a:lnTo>
                <a:lnTo>
                  <a:pt x="5919791" y="1669227"/>
                </a:lnTo>
                <a:lnTo>
                  <a:pt x="5922965" y="1690655"/>
                </a:lnTo>
                <a:lnTo>
                  <a:pt x="5926139" y="1712877"/>
                </a:lnTo>
                <a:lnTo>
                  <a:pt x="5926933" y="1735099"/>
                </a:lnTo>
                <a:lnTo>
                  <a:pt x="5927727" y="1758908"/>
                </a:lnTo>
                <a:lnTo>
                  <a:pt x="5927727" y="1781130"/>
                </a:lnTo>
                <a:lnTo>
                  <a:pt x="5926933" y="1803352"/>
                </a:lnTo>
                <a:lnTo>
                  <a:pt x="5926139" y="1827160"/>
                </a:lnTo>
                <a:lnTo>
                  <a:pt x="5923759" y="1849382"/>
                </a:lnTo>
                <a:lnTo>
                  <a:pt x="5920583" y="1873191"/>
                </a:lnTo>
                <a:lnTo>
                  <a:pt x="5916615" y="1895413"/>
                </a:lnTo>
                <a:lnTo>
                  <a:pt x="5912649" y="1917635"/>
                </a:lnTo>
                <a:lnTo>
                  <a:pt x="5907887" y="1939856"/>
                </a:lnTo>
                <a:lnTo>
                  <a:pt x="5902331" y="1962078"/>
                </a:lnTo>
                <a:lnTo>
                  <a:pt x="5896777" y="1983507"/>
                </a:lnTo>
                <a:lnTo>
                  <a:pt x="5890429" y="2004141"/>
                </a:lnTo>
                <a:lnTo>
                  <a:pt x="5884079" y="2025569"/>
                </a:lnTo>
                <a:lnTo>
                  <a:pt x="5876145" y="2045409"/>
                </a:lnTo>
                <a:lnTo>
                  <a:pt x="5868209" y="2065250"/>
                </a:lnTo>
                <a:lnTo>
                  <a:pt x="5859479" y="2084298"/>
                </a:lnTo>
                <a:lnTo>
                  <a:pt x="5850751" y="2102552"/>
                </a:lnTo>
                <a:lnTo>
                  <a:pt x="5842021" y="2120011"/>
                </a:lnTo>
                <a:lnTo>
                  <a:pt x="5831705" y="2137472"/>
                </a:lnTo>
                <a:lnTo>
                  <a:pt x="5822183" y="2154137"/>
                </a:lnTo>
                <a:lnTo>
                  <a:pt x="5811073" y="2170010"/>
                </a:lnTo>
                <a:lnTo>
                  <a:pt x="5800755" y="2185089"/>
                </a:lnTo>
                <a:lnTo>
                  <a:pt x="5753143" y="2178740"/>
                </a:lnTo>
                <a:lnTo>
                  <a:pt x="5703147" y="2173978"/>
                </a:lnTo>
                <a:lnTo>
                  <a:pt x="5652359" y="2170804"/>
                </a:lnTo>
                <a:lnTo>
                  <a:pt x="5600779" y="2170010"/>
                </a:lnTo>
                <a:lnTo>
                  <a:pt x="5548403" y="2170010"/>
                </a:lnTo>
                <a:lnTo>
                  <a:pt x="5523009" y="2170804"/>
                </a:lnTo>
                <a:lnTo>
                  <a:pt x="5499203" y="2173185"/>
                </a:lnTo>
                <a:lnTo>
                  <a:pt x="5474601" y="2174772"/>
                </a:lnTo>
                <a:lnTo>
                  <a:pt x="5450001" y="2178740"/>
                </a:lnTo>
                <a:lnTo>
                  <a:pt x="5426195" y="2182709"/>
                </a:lnTo>
                <a:lnTo>
                  <a:pt x="5403975" y="2186676"/>
                </a:lnTo>
                <a:lnTo>
                  <a:pt x="5398419" y="2188263"/>
                </a:lnTo>
                <a:lnTo>
                  <a:pt x="5392071" y="2191438"/>
                </a:lnTo>
                <a:lnTo>
                  <a:pt x="5387309" y="2193819"/>
                </a:lnTo>
                <a:lnTo>
                  <a:pt x="5382549" y="2197787"/>
                </a:lnTo>
                <a:lnTo>
                  <a:pt x="5373819" y="2204931"/>
                </a:lnTo>
                <a:lnTo>
                  <a:pt x="5365883" y="2213660"/>
                </a:lnTo>
                <a:lnTo>
                  <a:pt x="5361123" y="2224772"/>
                </a:lnTo>
                <a:lnTo>
                  <a:pt x="5357947" y="2236675"/>
                </a:lnTo>
                <a:lnTo>
                  <a:pt x="5357155" y="2242231"/>
                </a:lnTo>
                <a:lnTo>
                  <a:pt x="5357155" y="2248580"/>
                </a:lnTo>
                <a:lnTo>
                  <a:pt x="5357155" y="2254929"/>
                </a:lnTo>
                <a:lnTo>
                  <a:pt x="5357947" y="2261278"/>
                </a:lnTo>
                <a:lnTo>
                  <a:pt x="5360329" y="2266833"/>
                </a:lnTo>
                <a:lnTo>
                  <a:pt x="5361915" y="2272390"/>
                </a:lnTo>
                <a:lnTo>
                  <a:pt x="5365091" y="2277944"/>
                </a:lnTo>
                <a:lnTo>
                  <a:pt x="5369057" y="2283499"/>
                </a:lnTo>
                <a:lnTo>
                  <a:pt x="5376993" y="2292230"/>
                </a:lnTo>
                <a:lnTo>
                  <a:pt x="5385723" y="2299372"/>
                </a:lnTo>
                <a:lnTo>
                  <a:pt x="5396039" y="2304134"/>
                </a:lnTo>
                <a:lnTo>
                  <a:pt x="5407943" y="2308103"/>
                </a:lnTo>
                <a:lnTo>
                  <a:pt x="5413497" y="2308103"/>
                </a:lnTo>
                <a:lnTo>
                  <a:pt x="5419845" y="2308896"/>
                </a:lnTo>
                <a:lnTo>
                  <a:pt x="5425401" y="2308103"/>
                </a:lnTo>
                <a:lnTo>
                  <a:pt x="5432543" y="2306515"/>
                </a:lnTo>
                <a:lnTo>
                  <a:pt x="5451589" y="2303341"/>
                </a:lnTo>
                <a:lnTo>
                  <a:pt x="5472221" y="2299372"/>
                </a:lnTo>
                <a:lnTo>
                  <a:pt x="5493647" y="2296198"/>
                </a:lnTo>
                <a:lnTo>
                  <a:pt x="5516661" y="2293817"/>
                </a:lnTo>
                <a:lnTo>
                  <a:pt x="5538881" y="2293023"/>
                </a:lnTo>
                <a:lnTo>
                  <a:pt x="5562687" y="2292230"/>
                </a:lnTo>
                <a:lnTo>
                  <a:pt x="5609507" y="2292230"/>
                </a:lnTo>
                <a:lnTo>
                  <a:pt x="5657121" y="2293817"/>
                </a:lnTo>
                <a:lnTo>
                  <a:pt x="5703941" y="2297785"/>
                </a:lnTo>
                <a:lnTo>
                  <a:pt x="5749967" y="2301754"/>
                </a:lnTo>
                <a:lnTo>
                  <a:pt x="5795201" y="2308103"/>
                </a:lnTo>
                <a:lnTo>
                  <a:pt x="5803931" y="2323181"/>
                </a:lnTo>
                <a:lnTo>
                  <a:pt x="5811073" y="2339054"/>
                </a:lnTo>
                <a:lnTo>
                  <a:pt x="5819007" y="2355720"/>
                </a:lnTo>
                <a:lnTo>
                  <a:pt x="5825357" y="2371593"/>
                </a:lnTo>
                <a:lnTo>
                  <a:pt x="5830911" y="2388259"/>
                </a:lnTo>
                <a:lnTo>
                  <a:pt x="5836467" y="2404926"/>
                </a:lnTo>
                <a:lnTo>
                  <a:pt x="5840435" y="2422385"/>
                </a:lnTo>
                <a:lnTo>
                  <a:pt x="5844403" y="2439052"/>
                </a:lnTo>
                <a:lnTo>
                  <a:pt x="5847577" y="2455718"/>
                </a:lnTo>
                <a:lnTo>
                  <a:pt x="5849163" y="2473178"/>
                </a:lnTo>
                <a:lnTo>
                  <a:pt x="5851543" y="2489844"/>
                </a:lnTo>
                <a:lnTo>
                  <a:pt x="5852337" y="2507304"/>
                </a:lnTo>
                <a:lnTo>
                  <a:pt x="5853131" y="2523971"/>
                </a:lnTo>
                <a:lnTo>
                  <a:pt x="5853131" y="2541430"/>
                </a:lnTo>
                <a:lnTo>
                  <a:pt x="5851543" y="2575557"/>
                </a:lnTo>
                <a:lnTo>
                  <a:pt x="5847577" y="2608889"/>
                </a:lnTo>
                <a:lnTo>
                  <a:pt x="5842021" y="2640635"/>
                </a:lnTo>
                <a:lnTo>
                  <a:pt x="5834085" y="2673173"/>
                </a:lnTo>
                <a:lnTo>
                  <a:pt x="5823769" y="2704919"/>
                </a:lnTo>
                <a:lnTo>
                  <a:pt x="5813453" y="2733490"/>
                </a:lnTo>
                <a:lnTo>
                  <a:pt x="5800755" y="2762060"/>
                </a:lnTo>
                <a:lnTo>
                  <a:pt x="5787265" y="2788251"/>
                </a:lnTo>
                <a:lnTo>
                  <a:pt x="5772187" y="2813646"/>
                </a:lnTo>
                <a:lnTo>
                  <a:pt x="5741239" y="2811266"/>
                </a:lnTo>
                <a:lnTo>
                  <a:pt x="5711083" y="2809678"/>
                </a:lnTo>
                <a:lnTo>
                  <a:pt x="5680135" y="2809678"/>
                </a:lnTo>
                <a:lnTo>
                  <a:pt x="5651567" y="2811266"/>
                </a:lnTo>
                <a:lnTo>
                  <a:pt x="5622997" y="2812059"/>
                </a:lnTo>
                <a:lnTo>
                  <a:pt x="5595223" y="2815235"/>
                </a:lnTo>
                <a:lnTo>
                  <a:pt x="5569829" y="2817615"/>
                </a:lnTo>
                <a:lnTo>
                  <a:pt x="5546023" y="2820790"/>
                </a:lnTo>
                <a:lnTo>
                  <a:pt x="5503963" y="2827932"/>
                </a:lnTo>
                <a:lnTo>
                  <a:pt x="5470633" y="2834281"/>
                </a:lnTo>
                <a:lnTo>
                  <a:pt x="5447621" y="2840630"/>
                </a:lnTo>
                <a:lnTo>
                  <a:pt x="5437305" y="2843012"/>
                </a:lnTo>
                <a:lnTo>
                  <a:pt x="5431749" y="2845392"/>
                </a:lnTo>
                <a:lnTo>
                  <a:pt x="5426195" y="2846979"/>
                </a:lnTo>
                <a:lnTo>
                  <a:pt x="5420639" y="2850154"/>
                </a:lnTo>
                <a:lnTo>
                  <a:pt x="5415879" y="2854123"/>
                </a:lnTo>
                <a:lnTo>
                  <a:pt x="5407149" y="2862059"/>
                </a:lnTo>
                <a:lnTo>
                  <a:pt x="5400007" y="2871583"/>
                </a:lnTo>
                <a:lnTo>
                  <a:pt x="5396039" y="2882694"/>
                </a:lnTo>
                <a:lnTo>
                  <a:pt x="5393659" y="2893803"/>
                </a:lnTo>
                <a:lnTo>
                  <a:pt x="5392071" y="2900152"/>
                </a:lnTo>
                <a:lnTo>
                  <a:pt x="5393659" y="2905709"/>
                </a:lnTo>
                <a:lnTo>
                  <a:pt x="5393659" y="2912851"/>
                </a:lnTo>
                <a:lnTo>
                  <a:pt x="5395245" y="2918406"/>
                </a:lnTo>
                <a:lnTo>
                  <a:pt x="5396833" y="2924755"/>
                </a:lnTo>
                <a:lnTo>
                  <a:pt x="5399213" y="2930311"/>
                </a:lnTo>
                <a:lnTo>
                  <a:pt x="5402387" y="2935073"/>
                </a:lnTo>
                <a:lnTo>
                  <a:pt x="5406355" y="2939835"/>
                </a:lnTo>
                <a:lnTo>
                  <a:pt x="5413497" y="2948564"/>
                </a:lnTo>
                <a:lnTo>
                  <a:pt x="5423813" y="2955708"/>
                </a:lnTo>
                <a:lnTo>
                  <a:pt x="5434131" y="2960470"/>
                </a:lnTo>
                <a:lnTo>
                  <a:pt x="5446033" y="2962850"/>
                </a:lnTo>
                <a:lnTo>
                  <a:pt x="5451589" y="2963644"/>
                </a:lnTo>
                <a:lnTo>
                  <a:pt x="5458731" y="2963644"/>
                </a:lnTo>
                <a:lnTo>
                  <a:pt x="5464285" y="2962850"/>
                </a:lnTo>
                <a:lnTo>
                  <a:pt x="5470633" y="2961262"/>
                </a:lnTo>
                <a:lnTo>
                  <a:pt x="5495235" y="2954913"/>
                </a:lnTo>
                <a:lnTo>
                  <a:pt x="5525389" y="2948564"/>
                </a:lnTo>
                <a:lnTo>
                  <a:pt x="5560307" y="2943009"/>
                </a:lnTo>
                <a:lnTo>
                  <a:pt x="5599191" y="2938247"/>
                </a:lnTo>
                <a:lnTo>
                  <a:pt x="5642043" y="2934279"/>
                </a:lnTo>
                <a:lnTo>
                  <a:pt x="5665057" y="2933486"/>
                </a:lnTo>
                <a:lnTo>
                  <a:pt x="5687277" y="2933486"/>
                </a:lnTo>
                <a:lnTo>
                  <a:pt x="5709497" y="2933486"/>
                </a:lnTo>
                <a:lnTo>
                  <a:pt x="5732509" y="2934279"/>
                </a:lnTo>
                <a:lnTo>
                  <a:pt x="5755523" y="2935073"/>
                </a:lnTo>
                <a:lnTo>
                  <a:pt x="5778537" y="2938247"/>
                </a:lnTo>
                <a:lnTo>
                  <a:pt x="5788853" y="2952533"/>
                </a:lnTo>
                <a:lnTo>
                  <a:pt x="5797581" y="2968406"/>
                </a:lnTo>
                <a:lnTo>
                  <a:pt x="5807899" y="2984279"/>
                </a:lnTo>
                <a:lnTo>
                  <a:pt x="5815039" y="3000945"/>
                </a:lnTo>
                <a:lnTo>
                  <a:pt x="5822975" y="3016818"/>
                </a:lnTo>
                <a:lnTo>
                  <a:pt x="5830117" y="3035070"/>
                </a:lnTo>
                <a:lnTo>
                  <a:pt x="5836467" y="3053324"/>
                </a:lnTo>
                <a:lnTo>
                  <a:pt x="5842815" y="3070784"/>
                </a:lnTo>
                <a:lnTo>
                  <a:pt x="5847577" y="3089831"/>
                </a:lnTo>
                <a:lnTo>
                  <a:pt x="5852337" y="3108879"/>
                </a:lnTo>
                <a:lnTo>
                  <a:pt x="5856305" y="3127925"/>
                </a:lnTo>
                <a:lnTo>
                  <a:pt x="5859479" y="3146972"/>
                </a:lnTo>
                <a:lnTo>
                  <a:pt x="5861861" y="3167607"/>
                </a:lnTo>
                <a:lnTo>
                  <a:pt x="5864241" y="3187449"/>
                </a:lnTo>
                <a:lnTo>
                  <a:pt x="5865035" y="3206495"/>
                </a:lnTo>
                <a:lnTo>
                  <a:pt x="5865827" y="3227129"/>
                </a:lnTo>
                <a:lnTo>
                  <a:pt x="5865827" y="3247764"/>
                </a:lnTo>
                <a:lnTo>
                  <a:pt x="5865035" y="3267606"/>
                </a:lnTo>
                <a:lnTo>
                  <a:pt x="5864241" y="3287445"/>
                </a:lnTo>
                <a:lnTo>
                  <a:pt x="5861861" y="3307287"/>
                </a:lnTo>
                <a:lnTo>
                  <a:pt x="5859479" y="3327922"/>
                </a:lnTo>
                <a:lnTo>
                  <a:pt x="5856305" y="3347762"/>
                </a:lnTo>
                <a:lnTo>
                  <a:pt x="5851543" y="3366810"/>
                </a:lnTo>
                <a:lnTo>
                  <a:pt x="5847577" y="3386650"/>
                </a:lnTo>
                <a:lnTo>
                  <a:pt x="5842021" y="3405697"/>
                </a:lnTo>
                <a:lnTo>
                  <a:pt x="5835673" y="3425539"/>
                </a:lnTo>
                <a:lnTo>
                  <a:pt x="5829325" y="3443791"/>
                </a:lnTo>
                <a:lnTo>
                  <a:pt x="5821389" y="3462838"/>
                </a:lnTo>
                <a:lnTo>
                  <a:pt x="5813453" y="3480298"/>
                </a:lnTo>
                <a:lnTo>
                  <a:pt x="5804723" y="3497758"/>
                </a:lnTo>
                <a:lnTo>
                  <a:pt x="5795201" y="3514425"/>
                </a:lnTo>
                <a:lnTo>
                  <a:pt x="5784091" y="3531091"/>
                </a:lnTo>
                <a:lnTo>
                  <a:pt x="5453969" y="3531091"/>
                </a:lnTo>
                <a:lnTo>
                  <a:pt x="5447621" y="3531884"/>
                </a:lnTo>
                <a:lnTo>
                  <a:pt x="5442065" y="3532678"/>
                </a:lnTo>
                <a:lnTo>
                  <a:pt x="5436511" y="3534265"/>
                </a:lnTo>
                <a:lnTo>
                  <a:pt x="5430163" y="3535853"/>
                </a:lnTo>
                <a:lnTo>
                  <a:pt x="5419845" y="3542202"/>
                </a:lnTo>
                <a:lnTo>
                  <a:pt x="5411117" y="3549344"/>
                </a:lnTo>
                <a:lnTo>
                  <a:pt x="5403181" y="3558868"/>
                </a:lnTo>
                <a:lnTo>
                  <a:pt x="5396833" y="3569185"/>
                </a:lnTo>
                <a:lnTo>
                  <a:pt x="5395245" y="3574741"/>
                </a:lnTo>
                <a:lnTo>
                  <a:pt x="5394451" y="3581090"/>
                </a:lnTo>
                <a:lnTo>
                  <a:pt x="5393659" y="3586645"/>
                </a:lnTo>
                <a:lnTo>
                  <a:pt x="5392071" y="3592994"/>
                </a:lnTo>
                <a:lnTo>
                  <a:pt x="5393659" y="3599343"/>
                </a:lnTo>
                <a:lnTo>
                  <a:pt x="5394451" y="3605692"/>
                </a:lnTo>
                <a:lnTo>
                  <a:pt x="5395245" y="3611248"/>
                </a:lnTo>
                <a:lnTo>
                  <a:pt x="5396833" y="3616803"/>
                </a:lnTo>
                <a:lnTo>
                  <a:pt x="5403181" y="3627120"/>
                </a:lnTo>
                <a:lnTo>
                  <a:pt x="5411117" y="3636644"/>
                </a:lnTo>
                <a:lnTo>
                  <a:pt x="5419845" y="3643787"/>
                </a:lnTo>
                <a:lnTo>
                  <a:pt x="5430163" y="3649342"/>
                </a:lnTo>
                <a:lnTo>
                  <a:pt x="5436511" y="3650929"/>
                </a:lnTo>
                <a:lnTo>
                  <a:pt x="5442065" y="3653310"/>
                </a:lnTo>
                <a:lnTo>
                  <a:pt x="5447621" y="3654104"/>
                </a:lnTo>
                <a:lnTo>
                  <a:pt x="5453969" y="3654104"/>
                </a:lnTo>
                <a:lnTo>
                  <a:pt x="5791233" y="3654104"/>
                </a:lnTo>
                <a:lnTo>
                  <a:pt x="5803931" y="3673151"/>
                </a:lnTo>
                <a:lnTo>
                  <a:pt x="5816627" y="3692198"/>
                </a:lnTo>
                <a:lnTo>
                  <a:pt x="5827737" y="3712833"/>
                </a:lnTo>
                <a:lnTo>
                  <a:pt x="5838847" y="3734261"/>
                </a:lnTo>
                <a:lnTo>
                  <a:pt x="5849163" y="3755689"/>
                </a:lnTo>
                <a:lnTo>
                  <a:pt x="5859479" y="3779498"/>
                </a:lnTo>
                <a:lnTo>
                  <a:pt x="5868209" y="3802513"/>
                </a:lnTo>
                <a:lnTo>
                  <a:pt x="5876145" y="3826322"/>
                </a:lnTo>
                <a:lnTo>
                  <a:pt x="5884079" y="3851719"/>
                </a:lnTo>
                <a:lnTo>
                  <a:pt x="5889635" y="3876321"/>
                </a:lnTo>
                <a:lnTo>
                  <a:pt x="5895191" y="3902511"/>
                </a:lnTo>
                <a:lnTo>
                  <a:pt x="5899951" y="3927907"/>
                </a:lnTo>
                <a:lnTo>
                  <a:pt x="5903919" y="3954097"/>
                </a:lnTo>
                <a:lnTo>
                  <a:pt x="5907093" y="3981874"/>
                </a:lnTo>
                <a:lnTo>
                  <a:pt x="5907887" y="4008064"/>
                </a:lnTo>
                <a:lnTo>
                  <a:pt x="5909475" y="4035048"/>
                </a:lnTo>
                <a:lnTo>
                  <a:pt x="5909475" y="4062825"/>
                </a:lnTo>
                <a:lnTo>
                  <a:pt x="5907887" y="4089809"/>
                </a:lnTo>
                <a:lnTo>
                  <a:pt x="5905507" y="4117586"/>
                </a:lnTo>
                <a:lnTo>
                  <a:pt x="5901539" y="4144569"/>
                </a:lnTo>
                <a:lnTo>
                  <a:pt x="5897571" y="4172346"/>
                </a:lnTo>
                <a:lnTo>
                  <a:pt x="5890429" y="4199330"/>
                </a:lnTo>
                <a:lnTo>
                  <a:pt x="5884079" y="4227107"/>
                </a:lnTo>
                <a:lnTo>
                  <a:pt x="5874557" y="4253297"/>
                </a:lnTo>
                <a:lnTo>
                  <a:pt x="5865035" y="4279487"/>
                </a:lnTo>
                <a:lnTo>
                  <a:pt x="5854719" y="4305677"/>
                </a:lnTo>
                <a:lnTo>
                  <a:pt x="5842021" y="4331073"/>
                </a:lnTo>
                <a:lnTo>
                  <a:pt x="5827737" y="4356469"/>
                </a:lnTo>
                <a:lnTo>
                  <a:pt x="5813453" y="4381072"/>
                </a:lnTo>
                <a:lnTo>
                  <a:pt x="5796789" y="4404881"/>
                </a:lnTo>
                <a:lnTo>
                  <a:pt x="5778537" y="4427896"/>
                </a:lnTo>
                <a:lnTo>
                  <a:pt x="5758697" y="4451705"/>
                </a:lnTo>
                <a:lnTo>
                  <a:pt x="5482537" y="4305677"/>
                </a:lnTo>
                <a:lnTo>
                  <a:pt x="5476983" y="4304090"/>
                </a:lnTo>
                <a:lnTo>
                  <a:pt x="5471427" y="4301709"/>
                </a:lnTo>
                <a:lnTo>
                  <a:pt x="5465873" y="4300121"/>
                </a:lnTo>
                <a:lnTo>
                  <a:pt x="5459523" y="4299328"/>
                </a:lnTo>
                <a:lnTo>
                  <a:pt x="5446827" y="4300121"/>
                </a:lnTo>
                <a:lnTo>
                  <a:pt x="5436511" y="4301709"/>
                </a:lnTo>
                <a:lnTo>
                  <a:pt x="5424607" y="4307264"/>
                </a:lnTo>
                <a:lnTo>
                  <a:pt x="5415085" y="4312819"/>
                </a:lnTo>
                <a:lnTo>
                  <a:pt x="5411117" y="4317581"/>
                </a:lnTo>
                <a:lnTo>
                  <a:pt x="5407149" y="4321549"/>
                </a:lnTo>
                <a:lnTo>
                  <a:pt x="5403181" y="4326311"/>
                </a:lnTo>
                <a:lnTo>
                  <a:pt x="5400007" y="4332660"/>
                </a:lnTo>
                <a:lnTo>
                  <a:pt x="5396833" y="4338216"/>
                </a:lnTo>
                <a:lnTo>
                  <a:pt x="5395245" y="4343771"/>
                </a:lnTo>
                <a:lnTo>
                  <a:pt x="5393659" y="4350120"/>
                </a:lnTo>
                <a:lnTo>
                  <a:pt x="5393659" y="4355676"/>
                </a:lnTo>
                <a:lnTo>
                  <a:pt x="5393659" y="4367580"/>
                </a:lnTo>
                <a:lnTo>
                  <a:pt x="5395245" y="4379485"/>
                </a:lnTo>
                <a:lnTo>
                  <a:pt x="5400007" y="4389802"/>
                </a:lnTo>
                <a:lnTo>
                  <a:pt x="5407149" y="4400119"/>
                </a:lnTo>
                <a:lnTo>
                  <a:pt x="5411117" y="4403294"/>
                </a:lnTo>
                <a:lnTo>
                  <a:pt x="5415085" y="4408849"/>
                </a:lnTo>
                <a:lnTo>
                  <a:pt x="5420639" y="4411230"/>
                </a:lnTo>
                <a:lnTo>
                  <a:pt x="5425401" y="4415198"/>
                </a:lnTo>
                <a:lnTo>
                  <a:pt x="5717431" y="4567576"/>
                </a:lnTo>
                <a:lnTo>
                  <a:pt x="5716639" y="4592178"/>
                </a:lnTo>
                <a:lnTo>
                  <a:pt x="5715845" y="4616781"/>
                </a:lnTo>
                <a:lnTo>
                  <a:pt x="5712671" y="4639796"/>
                </a:lnTo>
                <a:lnTo>
                  <a:pt x="5708703" y="4664399"/>
                </a:lnTo>
                <a:lnTo>
                  <a:pt x="5703941" y="4689002"/>
                </a:lnTo>
                <a:lnTo>
                  <a:pt x="5696799" y="4713604"/>
                </a:lnTo>
                <a:lnTo>
                  <a:pt x="5690451" y="4736620"/>
                </a:lnTo>
                <a:lnTo>
                  <a:pt x="5681721" y="4761222"/>
                </a:lnTo>
                <a:lnTo>
                  <a:pt x="5671405" y="4785031"/>
                </a:lnTo>
                <a:lnTo>
                  <a:pt x="5661089" y="4808047"/>
                </a:lnTo>
                <a:lnTo>
                  <a:pt x="5649185" y="4830268"/>
                </a:lnTo>
                <a:lnTo>
                  <a:pt x="5636489" y="4853284"/>
                </a:lnTo>
                <a:lnTo>
                  <a:pt x="5622997" y="4875505"/>
                </a:lnTo>
                <a:lnTo>
                  <a:pt x="5607921" y="4896934"/>
                </a:lnTo>
                <a:lnTo>
                  <a:pt x="5592843" y="4917568"/>
                </a:lnTo>
                <a:lnTo>
                  <a:pt x="5576177" y="4938202"/>
                </a:lnTo>
                <a:lnTo>
                  <a:pt x="5559513" y="4957250"/>
                </a:lnTo>
                <a:lnTo>
                  <a:pt x="5540467" y="4977090"/>
                </a:lnTo>
                <a:lnTo>
                  <a:pt x="5522215" y="4994550"/>
                </a:lnTo>
                <a:lnTo>
                  <a:pt x="5502377" y="5012010"/>
                </a:lnTo>
                <a:lnTo>
                  <a:pt x="5483331" y="5028677"/>
                </a:lnTo>
                <a:lnTo>
                  <a:pt x="5461905" y="5044549"/>
                </a:lnTo>
                <a:lnTo>
                  <a:pt x="5440479" y="5059628"/>
                </a:lnTo>
                <a:lnTo>
                  <a:pt x="5419053" y="5073120"/>
                </a:lnTo>
                <a:lnTo>
                  <a:pt x="5396039" y="5085818"/>
                </a:lnTo>
                <a:lnTo>
                  <a:pt x="5373025" y="5097723"/>
                </a:lnTo>
                <a:lnTo>
                  <a:pt x="5349219" y="5108040"/>
                </a:lnTo>
                <a:lnTo>
                  <a:pt x="5324619" y="5116770"/>
                </a:lnTo>
                <a:lnTo>
                  <a:pt x="5300811" y="5124706"/>
                </a:lnTo>
                <a:lnTo>
                  <a:pt x="5275417" y="5131849"/>
                </a:lnTo>
                <a:lnTo>
                  <a:pt x="5250023" y="5136611"/>
                </a:lnTo>
                <a:lnTo>
                  <a:pt x="5224629" y="5140579"/>
                </a:lnTo>
                <a:lnTo>
                  <a:pt x="5007987" y="4831856"/>
                </a:lnTo>
                <a:lnTo>
                  <a:pt x="5004813" y="4827094"/>
                </a:lnTo>
                <a:lnTo>
                  <a:pt x="4999257" y="4823126"/>
                </a:lnTo>
                <a:lnTo>
                  <a:pt x="4995289" y="4819157"/>
                </a:lnTo>
                <a:lnTo>
                  <a:pt x="4990529" y="4815189"/>
                </a:lnTo>
                <a:lnTo>
                  <a:pt x="4980211" y="4810427"/>
                </a:lnTo>
                <a:lnTo>
                  <a:pt x="4968309" y="4807253"/>
                </a:lnTo>
                <a:lnTo>
                  <a:pt x="4956405" y="4806459"/>
                </a:lnTo>
                <a:lnTo>
                  <a:pt x="4944501" y="4807253"/>
                </a:lnTo>
                <a:lnTo>
                  <a:pt x="4938947" y="4808840"/>
                </a:lnTo>
                <a:lnTo>
                  <a:pt x="4933391" y="4811221"/>
                </a:lnTo>
                <a:lnTo>
                  <a:pt x="4928631" y="4813602"/>
                </a:lnTo>
                <a:lnTo>
                  <a:pt x="4922281" y="4816777"/>
                </a:lnTo>
                <a:lnTo>
                  <a:pt x="4917521" y="4820745"/>
                </a:lnTo>
                <a:lnTo>
                  <a:pt x="4912759" y="4824713"/>
                </a:lnTo>
                <a:lnTo>
                  <a:pt x="4908791" y="4829475"/>
                </a:lnTo>
                <a:lnTo>
                  <a:pt x="4905617" y="4834236"/>
                </a:lnTo>
                <a:lnTo>
                  <a:pt x="4900063" y="4845347"/>
                </a:lnTo>
                <a:lnTo>
                  <a:pt x="4896887" y="4857252"/>
                </a:lnTo>
                <a:lnTo>
                  <a:pt x="4896095" y="4868363"/>
                </a:lnTo>
                <a:lnTo>
                  <a:pt x="4897681" y="4880267"/>
                </a:lnTo>
                <a:lnTo>
                  <a:pt x="4899269" y="4886616"/>
                </a:lnTo>
                <a:lnTo>
                  <a:pt x="4900855" y="4891378"/>
                </a:lnTo>
                <a:lnTo>
                  <a:pt x="4904031" y="4896934"/>
                </a:lnTo>
                <a:lnTo>
                  <a:pt x="4907997" y="4903283"/>
                </a:lnTo>
                <a:lnTo>
                  <a:pt x="5128609" y="5218355"/>
                </a:lnTo>
                <a:lnTo>
                  <a:pt x="5116705" y="5234228"/>
                </a:lnTo>
                <a:lnTo>
                  <a:pt x="5104007" y="5250100"/>
                </a:lnTo>
                <a:lnTo>
                  <a:pt x="5089723" y="5265179"/>
                </a:lnTo>
                <a:lnTo>
                  <a:pt x="5073059" y="5280258"/>
                </a:lnTo>
                <a:lnTo>
                  <a:pt x="5055601" y="5294544"/>
                </a:lnTo>
                <a:lnTo>
                  <a:pt x="5035761" y="5309623"/>
                </a:lnTo>
                <a:lnTo>
                  <a:pt x="5015129" y="5323908"/>
                </a:lnTo>
                <a:lnTo>
                  <a:pt x="4993703" y="5337400"/>
                </a:lnTo>
                <a:lnTo>
                  <a:pt x="4969895" y="5350098"/>
                </a:lnTo>
                <a:lnTo>
                  <a:pt x="4946883" y="5362796"/>
                </a:lnTo>
                <a:lnTo>
                  <a:pt x="4922281" y="5374701"/>
                </a:lnTo>
                <a:lnTo>
                  <a:pt x="4896095" y="5385812"/>
                </a:lnTo>
                <a:lnTo>
                  <a:pt x="4869907" y="5395335"/>
                </a:lnTo>
                <a:lnTo>
                  <a:pt x="4842925" y="5404065"/>
                </a:lnTo>
                <a:lnTo>
                  <a:pt x="4815151" y="5412001"/>
                </a:lnTo>
                <a:lnTo>
                  <a:pt x="4787377" y="5419144"/>
                </a:lnTo>
                <a:lnTo>
                  <a:pt x="4758015" y="5424700"/>
                </a:lnTo>
                <a:lnTo>
                  <a:pt x="4730239" y="5428668"/>
                </a:lnTo>
                <a:lnTo>
                  <a:pt x="4700877" y="5431842"/>
                </a:lnTo>
                <a:lnTo>
                  <a:pt x="4671515" y="5433430"/>
                </a:lnTo>
                <a:lnTo>
                  <a:pt x="4642155" y="5433430"/>
                </a:lnTo>
                <a:lnTo>
                  <a:pt x="4612793" y="5431842"/>
                </a:lnTo>
                <a:lnTo>
                  <a:pt x="4583431" y="5428668"/>
                </a:lnTo>
                <a:lnTo>
                  <a:pt x="4554069" y="5423906"/>
                </a:lnTo>
                <a:lnTo>
                  <a:pt x="4525501" y="5416763"/>
                </a:lnTo>
                <a:lnTo>
                  <a:pt x="4496139" y="5408033"/>
                </a:lnTo>
                <a:lnTo>
                  <a:pt x="4469157" y="5398510"/>
                </a:lnTo>
                <a:lnTo>
                  <a:pt x="4441383" y="5385812"/>
                </a:lnTo>
                <a:lnTo>
                  <a:pt x="4414401" y="5370733"/>
                </a:lnTo>
                <a:lnTo>
                  <a:pt x="4388215" y="5354066"/>
                </a:lnTo>
                <a:lnTo>
                  <a:pt x="4375517" y="5344543"/>
                </a:lnTo>
                <a:lnTo>
                  <a:pt x="4362819" y="5335019"/>
                </a:lnTo>
                <a:lnTo>
                  <a:pt x="4350917" y="5323908"/>
                </a:lnTo>
                <a:lnTo>
                  <a:pt x="4338219" y="5313591"/>
                </a:lnTo>
                <a:lnTo>
                  <a:pt x="4338219" y="4923123"/>
                </a:lnTo>
                <a:lnTo>
                  <a:pt x="4338219" y="4917568"/>
                </a:lnTo>
                <a:lnTo>
                  <a:pt x="4337427" y="4910425"/>
                </a:lnTo>
                <a:lnTo>
                  <a:pt x="4335839" y="4904870"/>
                </a:lnTo>
                <a:lnTo>
                  <a:pt x="4333459" y="4900108"/>
                </a:lnTo>
                <a:lnTo>
                  <a:pt x="4328697" y="4888997"/>
                </a:lnTo>
                <a:lnTo>
                  <a:pt x="4320761" y="4880267"/>
                </a:lnTo>
                <a:lnTo>
                  <a:pt x="4312031" y="4872331"/>
                </a:lnTo>
                <a:lnTo>
                  <a:pt x="4300923" y="4866775"/>
                </a:lnTo>
                <a:lnTo>
                  <a:pt x="4295367" y="4865188"/>
                </a:lnTo>
                <a:lnTo>
                  <a:pt x="4289019" y="4863601"/>
                </a:lnTo>
                <a:lnTo>
                  <a:pt x="4283463" y="4862807"/>
                </a:lnTo>
                <a:lnTo>
                  <a:pt x="4277909" y="4862014"/>
                </a:lnTo>
                <a:lnTo>
                  <a:pt x="4270767" y="4862807"/>
                </a:lnTo>
                <a:lnTo>
                  <a:pt x="4265211" y="4863601"/>
                </a:lnTo>
                <a:lnTo>
                  <a:pt x="4258863" y="4865188"/>
                </a:lnTo>
                <a:lnTo>
                  <a:pt x="4253309" y="4866775"/>
                </a:lnTo>
                <a:lnTo>
                  <a:pt x="4242199" y="4872331"/>
                </a:lnTo>
                <a:lnTo>
                  <a:pt x="4233469" y="4880267"/>
                </a:lnTo>
                <a:lnTo>
                  <a:pt x="4225533" y="4888997"/>
                </a:lnTo>
                <a:lnTo>
                  <a:pt x="4220773" y="4900108"/>
                </a:lnTo>
                <a:lnTo>
                  <a:pt x="4218391" y="4904870"/>
                </a:lnTo>
                <a:lnTo>
                  <a:pt x="4216805" y="4910425"/>
                </a:lnTo>
                <a:lnTo>
                  <a:pt x="4216011" y="4917568"/>
                </a:lnTo>
                <a:lnTo>
                  <a:pt x="4216011" y="4923123"/>
                </a:lnTo>
                <a:lnTo>
                  <a:pt x="4216011" y="5306448"/>
                </a:lnTo>
                <a:lnTo>
                  <a:pt x="4193791" y="5323115"/>
                </a:lnTo>
                <a:lnTo>
                  <a:pt x="4169191" y="5338987"/>
                </a:lnTo>
                <a:lnTo>
                  <a:pt x="4143003" y="5353273"/>
                </a:lnTo>
                <a:lnTo>
                  <a:pt x="4114435" y="5366764"/>
                </a:lnTo>
                <a:lnTo>
                  <a:pt x="4084279" y="5379462"/>
                </a:lnTo>
                <a:lnTo>
                  <a:pt x="4051743" y="5390573"/>
                </a:lnTo>
                <a:lnTo>
                  <a:pt x="4018413" y="5400097"/>
                </a:lnTo>
                <a:lnTo>
                  <a:pt x="3984291" y="5408033"/>
                </a:lnTo>
                <a:lnTo>
                  <a:pt x="3949373" y="5415970"/>
                </a:lnTo>
                <a:lnTo>
                  <a:pt x="3912869" y="5420731"/>
                </a:lnTo>
                <a:lnTo>
                  <a:pt x="3877953" y="5424700"/>
                </a:lnTo>
                <a:lnTo>
                  <a:pt x="3842243" y="5426287"/>
                </a:lnTo>
                <a:lnTo>
                  <a:pt x="3805739" y="5426287"/>
                </a:lnTo>
                <a:lnTo>
                  <a:pt x="3769235" y="5424700"/>
                </a:lnTo>
                <a:lnTo>
                  <a:pt x="3734319" y="5420731"/>
                </a:lnTo>
                <a:lnTo>
                  <a:pt x="3700195" y="5415176"/>
                </a:lnTo>
                <a:lnTo>
                  <a:pt x="3676389" y="5400891"/>
                </a:lnTo>
                <a:lnTo>
                  <a:pt x="3643853" y="5365177"/>
                </a:lnTo>
                <a:lnTo>
                  <a:pt x="3612109" y="5331051"/>
                </a:lnTo>
                <a:lnTo>
                  <a:pt x="3582747" y="5300893"/>
                </a:lnTo>
                <a:lnTo>
                  <a:pt x="3556561" y="5275497"/>
                </a:lnTo>
                <a:lnTo>
                  <a:pt x="3554973" y="5254862"/>
                </a:lnTo>
                <a:lnTo>
                  <a:pt x="3553385" y="5231847"/>
                </a:lnTo>
                <a:lnTo>
                  <a:pt x="3553385" y="5209625"/>
                </a:lnTo>
                <a:lnTo>
                  <a:pt x="3555767" y="5185022"/>
                </a:lnTo>
                <a:lnTo>
                  <a:pt x="3556561" y="5162007"/>
                </a:lnTo>
                <a:lnTo>
                  <a:pt x="3559735" y="5137404"/>
                </a:lnTo>
                <a:lnTo>
                  <a:pt x="3566083" y="5089786"/>
                </a:lnTo>
                <a:lnTo>
                  <a:pt x="3574813" y="5043756"/>
                </a:lnTo>
                <a:lnTo>
                  <a:pt x="3582747" y="5002487"/>
                </a:lnTo>
                <a:lnTo>
                  <a:pt x="3591477" y="4967567"/>
                </a:lnTo>
                <a:lnTo>
                  <a:pt x="3599413" y="4941377"/>
                </a:lnTo>
                <a:lnTo>
                  <a:pt x="3600207" y="4934234"/>
                </a:lnTo>
                <a:lnTo>
                  <a:pt x="3601793" y="4928679"/>
                </a:lnTo>
                <a:lnTo>
                  <a:pt x="3601793" y="4922330"/>
                </a:lnTo>
                <a:lnTo>
                  <a:pt x="3601793" y="4916774"/>
                </a:lnTo>
                <a:lnTo>
                  <a:pt x="3598619" y="4904870"/>
                </a:lnTo>
                <a:lnTo>
                  <a:pt x="3593857" y="4893759"/>
                </a:lnTo>
                <a:lnTo>
                  <a:pt x="3587509" y="4884235"/>
                </a:lnTo>
                <a:lnTo>
                  <a:pt x="3578779" y="4875505"/>
                </a:lnTo>
                <a:lnTo>
                  <a:pt x="3574019" y="4872331"/>
                </a:lnTo>
                <a:lnTo>
                  <a:pt x="3569257" y="4869950"/>
                </a:lnTo>
                <a:lnTo>
                  <a:pt x="3563703" y="4866775"/>
                </a:lnTo>
                <a:lnTo>
                  <a:pt x="3557353" y="4865188"/>
                </a:lnTo>
                <a:lnTo>
                  <a:pt x="3551799" y="4862807"/>
                </a:lnTo>
                <a:lnTo>
                  <a:pt x="3544657" y="4862014"/>
                </a:lnTo>
                <a:lnTo>
                  <a:pt x="3539101" y="4862014"/>
                </a:lnTo>
                <a:lnTo>
                  <a:pt x="3532753" y="4862807"/>
                </a:lnTo>
                <a:lnTo>
                  <a:pt x="3521643" y="4865188"/>
                </a:lnTo>
                <a:lnTo>
                  <a:pt x="3510533" y="4869950"/>
                </a:lnTo>
                <a:lnTo>
                  <a:pt x="3501011" y="4876299"/>
                </a:lnTo>
                <a:lnTo>
                  <a:pt x="3493075" y="4884235"/>
                </a:lnTo>
                <a:lnTo>
                  <a:pt x="3489107" y="4888997"/>
                </a:lnTo>
                <a:lnTo>
                  <a:pt x="3485933" y="4895346"/>
                </a:lnTo>
                <a:lnTo>
                  <a:pt x="3483553" y="4900108"/>
                </a:lnTo>
                <a:lnTo>
                  <a:pt x="3481171" y="4906457"/>
                </a:lnTo>
                <a:lnTo>
                  <a:pt x="3472443" y="4938996"/>
                </a:lnTo>
                <a:lnTo>
                  <a:pt x="3464507" y="4971535"/>
                </a:lnTo>
                <a:lnTo>
                  <a:pt x="3455777" y="5012010"/>
                </a:lnTo>
                <a:lnTo>
                  <a:pt x="3447049" y="5059628"/>
                </a:lnTo>
                <a:lnTo>
                  <a:pt x="3439113" y="5111214"/>
                </a:lnTo>
                <a:lnTo>
                  <a:pt x="3436733" y="5138198"/>
                </a:lnTo>
                <a:lnTo>
                  <a:pt x="3433557" y="5165975"/>
                </a:lnTo>
                <a:lnTo>
                  <a:pt x="3431177" y="5192959"/>
                </a:lnTo>
                <a:lnTo>
                  <a:pt x="3430383" y="5220736"/>
                </a:lnTo>
                <a:lnTo>
                  <a:pt x="3409751" y="5218355"/>
                </a:lnTo>
                <a:lnTo>
                  <a:pt x="3388325" y="5218355"/>
                </a:lnTo>
                <a:lnTo>
                  <a:pt x="3366899" y="5219149"/>
                </a:lnTo>
                <a:lnTo>
                  <a:pt x="3345473" y="5221529"/>
                </a:lnTo>
                <a:lnTo>
                  <a:pt x="3324047" y="5224704"/>
                </a:lnTo>
                <a:lnTo>
                  <a:pt x="3303413" y="5227085"/>
                </a:lnTo>
                <a:lnTo>
                  <a:pt x="3284369" y="5231053"/>
                </a:lnTo>
                <a:lnTo>
                  <a:pt x="3264529" y="5235815"/>
                </a:lnTo>
                <a:lnTo>
                  <a:pt x="3229613" y="5246132"/>
                </a:lnTo>
                <a:lnTo>
                  <a:pt x="3198663" y="5255656"/>
                </a:lnTo>
                <a:lnTo>
                  <a:pt x="3174857" y="5264386"/>
                </a:lnTo>
                <a:lnTo>
                  <a:pt x="3158191" y="5271528"/>
                </a:lnTo>
                <a:lnTo>
                  <a:pt x="3153431" y="5273909"/>
                </a:lnTo>
                <a:lnTo>
                  <a:pt x="3147081" y="5277084"/>
                </a:lnTo>
                <a:lnTo>
                  <a:pt x="3142321" y="5281052"/>
                </a:lnTo>
                <a:lnTo>
                  <a:pt x="3138353" y="5285020"/>
                </a:lnTo>
                <a:lnTo>
                  <a:pt x="3130417" y="5293750"/>
                </a:lnTo>
                <a:lnTo>
                  <a:pt x="3124861" y="5304861"/>
                </a:lnTo>
                <a:lnTo>
                  <a:pt x="3121687" y="5315972"/>
                </a:lnTo>
                <a:lnTo>
                  <a:pt x="3120895" y="5327876"/>
                </a:lnTo>
                <a:lnTo>
                  <a:pt x="3120895" y="5333432"/>
                </a:lnTo>
                <a:lnTo>
                  <a:pt x="3121687" y="5339781"/>
                </a:lnTo>
                <a:lnTo>
                  <a:pt x="3122481" y="5345336"/>
                </a:lnTo>
                <a:lnTo>
                  <a:pt x="3125655" y="5351685"/>
                </a:lnTo>
                <a:lnTo>
                  <a:pt x="3128037" y="5357241"/>
                </a:lnTo>
                <a:lnTo>
                  <a:pt x="3132003" y="5362003"/>
                </a:lnTo>
                <a:lnTo>
                  <a:pt x="3134385" y="5366764"/>
                </a:lnTo>
                <a:lnTo>
                  <a:pt x="3139147" y="5371526"/>
                </a:lnTo>
                <a:lnTo>
                  <a:pt x="3147875" y="5378669"/>
                </a:lnTo>
                <a:lnTo>
                  <a:pt x="3158985" y="5384224"/>
                </a:lnTo>
                <a:lnTo>
                  <a:pt x="3170095" y="5388192"/>
                </a:lnTo>
                <a:lnTo>
                  <a:pt x="3181205" y="5389780"/>
                </a:lnTo>
                <a:lnTo>
                  <a:pt x="3187553" y="5389780"/>
                </a:lnTo>
                <a:lnTo>
                  <a:pt x="3193901" y="5388192"/>
                </a:lnTo>
                <a:lnTo>
                  <a:pt x="3200251" y="5386605"/>
                </a:lnTo>
                <a:lnTo>
                  <a:pt x="3205805" y="5384224"/>
                </a:lnTo>
                <a:lnTo>
                  <a:pt x="3234373" y="5373907"/>
                </a:lnTo>
                <a:lnTo>
                  <a:pt x="3265323" y="5362796"/>
                </a:lnTo>
                <a:lnTo>
                  <a:pt x="3298653" y="5354066"/>
                </a:lnTo>
                <a:lnTo>
                  <a:pt x="3332775" y="5347717"/>
                </a:lnTo>
                <a:lnTo>
                  <a:pt x="3349441" y="5344543"/>
                </a:lnTo>
                <a:lnTo>
                  <a:pt x="3366105" y="5342955"/>
                </a:lnTo>
                <a:lnTo>
                  <a:pt x="3382769" y="5341368"/>
                </a:lnTo>
                <a:lnTo>
                  <a:pt x="3397055" y="5340574"/>
                </a:lnTo>
                <a:lnTo>
                  <a:pt x="3412131" y="5341368"/>
                </a:lnTo>
                <a:lnTo>
                  <a:pt x="3425623" y="5342955"/>
                </a:lnTo>
                <a:lnTo>
                  <a:pt x="3437525" y="5345336"/>
                </a:lnTo>
                <a:lnTo>
                  <a:pt x="3447843" y="5348511"/>
                </a:lnTo>
                <a:lnTo>
                  <a:pt x="3454985" y="5361209"/>
                </a:lnTo>
                <a:lnTo>
                  <a:pt x="3462127" y="5373907"/>
                </a:lnTo>
                <a:lnTo>
                  <a:pt x="3470855" y="5386605"/>
                </a:lnTo>
                <a:lnTo>
                  <a:pt x="3480379" y="5398510"/>
                </a:lnTo>
                <a:lnTo>
                  <a:pt x="3491487" y="5411208"/>
                </a:lnTo>
                <a:lnTo>
                  <a:pt x="3502597" y="5422319"/>
                </a:lnTo>
                <a:lnTo>
                  <a:pt x="3514501" y="5434223"/>
                </a:lnTo>
                <a:lnTo>
                  <a:pt x="3527991" y="5446128"/>
                </a:lnTo>
                <a:lnTo>
                  <a:pt x="3529579" y="5468349"/>
                </a:lnTo>
                <a:lnTo>
                  <a:pt x="3527991" y="5492952"/>
                </a:lnTo>
                <a:lnTo>
                  <a:pt x="3527991" y="5517555"/>
                </a:lnTo>
                <a:lnTo>
                  <a:pt x="3526405" y="5542951"/>
                </a:lnTo>
                <a:lnTo>
                  <a:pt x="3511327" y="5584220"/>
                </a:lnTo>
                <a:lnTo>
                  <a:pt x="3497043" y="5623902"/>
                </a:lnTo>
                <a:lnTo>
                  <a:pt x="3481171" y="5661996"/>
                </a:lnTo>
                <a:lnTo>
                  <a:pt x="3464507" y="5698503"/>
                </a:lnTo>
                <a:lnTo>
                  <a:pt x="3447843" y="5734217"/>
                </a:lnTo>
                <a:lnTo>
                  <a:pt x="3431177" y="5767549"/>
                </a:lnTo>
                <a:lnTo>
                  <a:pt x="3413719" y="5800088"/>
                </a:lnTo>
                <a:lnTo>
                  <a:pt x="3396261" y="5831040"/>
                </a:lnTo>
                <a:lnTo>
                  <a:pt x="3378803" y="5861198"/>
                </a:lnTo>
                <a:lnTo>
                  <a:pt x="3361343" y="5889769"/>
                </a:lnTo>
                <a:lnTo>
                  <a:pt x="3342299" y="5915959"/>
                </a:lnTo>
                <a:lnTo>
                  <a:pt x="3324839" y="5942149"/>
                </a:lnTo>
                <a:lnTo>
                  <a:pt x="3307381" y="5965958"/>
                </a:lnTo>
                <a:lnTo>
                  <a:pt x="3289923" y="5989767"/>
                </a:lnTo>
                <a:lnTo>
                  <a:pt x="3256593" y="6031035"/>
                </a:lnTo>
                <a:lnTo>
                  <a:pt x="3224057" y="6068336"/>
                </a:lnTo>
                <a:lnTo>
                  <a:pt x="3193901" y="6100082"/>
                </a:lnTo>
                <a:lnTo>
                  <a:pt x="3167715" y="6127065"/>
                </a:lnTo>
                <a:lnTo>
                  <a:pt x="3144701" y="6148493"/>
                </a:lnTo>
                <a:lnTo>
                  <a:pt x="3124861" y="6165159"/>
                </a:lnTo>
                <a:lnTo>
                  <a:pt x="3108991" y="6177858"/>
                </a:lnTo>
                <a:lnTo>
                  <a:pt x="3095501" y="6188968"/>
                </a:lnTo>
                <a:lnTo>
                  <a:pt x="3090739" y="6191349"/>
                </a:lnTo>
                <a:lnTo>
                  <a:pt x="3086771" y="6196905"/>
                </a:lnTo>
                <a:lnTo>
                  <a:pt x="3082803" y="6201667"/>
                </a:lnTo>
                <a:lnTo>
                  <a:pt x="3078835" y="6206428"/>
                </a:lnTo>
                <a:lnTo>
                  <a:pt x="3074073" y="6215952"/>
                </a:lnTo>
                <a:lnTo>
                  <a:pt x="3070107" y="6227856"/>
                </a:lnTo>
                <a:lnTo>
                  <a:pt x="3069313" y="6239761"/>
                </a:lnTo>
                <a:lnTo>
                  <a:pt x="3070899" y="6250872"/>
                </a:lnTo>
                <a:lnTo>
                  <a:pt x="3071693" y="6257221"/>
                </a:lnTo>
                <a:lnTo>
                  <a:pt x="3074073" y="6262776"/>
                </a:lnTo>
                <a:lnTo>
                  <a:pt x="3077249" y="6267538"/>
                </a:lnTo>
                <a:lnTo>
                  <a:pt x="3079629" y="6273887"/>
                </a:lnTo>
                <a:lnTo>
                  <a:pt x="3084391" y="6279443"/>
                </a:lnTo>
                <a:lnTo>
                  <a:pt x="3090739" y="6285792"/>
                </a:lnTo>
                <a:lnTo>
                  <a:pt x="3096293" y="6288966"/>
                </a:lnTo>
                <a:lnTo>
                  <a:pt x="3102643" y="6292934"/>
                </a:lnTo>
                <a:lnTo>
                  <a:pt x="3108991" y="6296109"/>
                </a:lnTo>
                <a:lnTo>
                  <a:pt x="3116133" y="6298490"/>
                </a:lnTo>
                <a:lnTo>
                  <a:pt x="3124069" y="6300077"/>
                </a:lnTo>
                <a:lnTo>
                  <a:pt x="3130417" y="6300077"/>
                </a:lnTo>
                <a:lnTo>
                  <a:pt x="3140733" y="6299283"/>
                </a:lnTo>
                <a:lnTo>
                  <a:pt x="3149463" y="6296903"/>
                </a:lnTo>
                <a:lnTo>
                  <a:pt x="3157399" y="6294522"/>
                </a:lnTo>
                <a:lnTo>
                  <a:pt x="3166127" y="6288966"/>
                </a:lnTo>
                <a:lnTo>
                  <a:pt x="3174857" y="6283411"/>
                </a:lnTo>
                <a:lnTo>
                  <a:pt x="3192315" y="6269125"/>
                </a:lnTo>
                <a:lnTo>
                  <a:pt x="3219295" y="6246110"/>
                </a:lnTo>
                <a:lnTo>
                  <a:pt x="3253419" y="6215158"/>
                </a:lnTo>
                <a:lnTo>
                  <a:pt x="3273259" y="6196905"/>
                </a:lnTo>
                <a:lnTo>
                  <a:pt x="3293891" y="6174683"/>
                </a:lnTo>
                <a:lnTo>
                  <a:pt x="3315317" y="6151668"/>
                </a:lnTo>
                <a:lnTo>
                  <a:pt x="3337537" y="6126271"/>
                </a:lnTo>
                <a:lnTo>
                  <a:pt x="3362137" y="6097701"/>
                </a:lnTo>
                <a:lnTo>
                  <a:pt x="3385945" y="6067543"/>
                </a:lnTo>
                <a:lnTo>
                  <a:pt x="3411339" y="6035004"/>
                </a:lnTo>
                <a:lnTo>
                  <a:pt x="3435145" y="6000084"/>
                </a:lnTo>
                <a:lnTo>
                  <a:pt x="3412131" y="6079447"/>
                </a:lnTo>
                <a:lnTo>
                  <a:pt x="3385945" y="6157223"/>
                </a:lnTo>
                <a:lnTo>
                  <a:pt x="3358169" y="6235793"/>
                </a:lnTo>
                <a:lnTo>
                  <a:pt x="3329601" y="6311982"/>
                </a:lnTo>
                <a:lnTo>
                  <a:pt x="3301827" y="6384996"/>
                </a:lnTo>
                <a:lnTo>
                  <a:pt x="3271671" y="6456423"/>
                </a:lnTo>
                <a:lnTo>
                  <a:pt x="3240723" y="6523882"/>
                </a:lnTo>
                <a:lnTo>
                  <a:pt x="3211361" y="6586579"/>
                </a:lnTo>
                <a:lnTo>
                  <a:pt x="3181205" y="6645308"/>
                </a:lnTo>
                <a:lnTo>
                  <a:pt x="3151843" y="6697687"/>
                </a:lnTo>
                <a:lnTo>
                  <a:pt x="3138353" y="6721496"/>
                </a:lnTo>
                <a:lnTo>
                  <a:pt x="3124861" y="6743718"/>
                </a:lnTo>
                <a:lnTo>
                  <a:pt x="3111371" y="6764353"/>
                </a:lnTo>
                <a:lnTo>
                  <a:pt x="3097087" y="6782606"/>
                </a:lnTo>
                <a:lnTo>
                  <a:pt x="3084391" y="6800066"/>
                </a:lnTo>
                <a:lnTo>
                  <a:pt x="3071693" y="6815145"/>
                </a:lnTo>
                <a:lnTo>
                  <a:pt x="3060583" y="6827843"/>
                </a:lnTo>
                <a:lnTo>
                  <a:pt x="3048679" y="6838160"/>
                </a:lnTo>
                <a:lnTo>
                  <a:pt x="3037571" y="6846890"/>
                </a:lnTo>
                <a:lnTo>
                  <a:pt x="3027253" y="6853239"/>
                </a:lnTo>
                <a:lnTo>
                  <a:pt x="3016937" y="6857208"/>
                </a:lnTo>
                <a:lnTo>
                  <a:pt x="3012177" y="6858001"/>
                </a:lnTo>
                <a:lnTo>
                  <a:pt x="3008209" y="6858001"/>
                </a:lnTo>
                <a:lnTo>
                  <a:pt x="3002653" y="6858001"/>
                </a:lnTo>
                <a:lnTo>
                  <a:pt x="2997891" y="6857208"/>
                </a:lnTo>
                <a:lnTo>
                  <a:pt x="2986783" y="6853239"/>
                </a:lnTo>
                <a:lnTo>
                  <a:pt x="2975673" y="6846097"/>
                </a:lnTo>
                <a:lnTo>
                  <a:pt x="2963769" y="6837367"/>
                </a:lnTo>
                <a:lnTo>
                  <a:pt x="2951071" y="6825462"/>
                </a:lnTo>
                <a:lnTo>
                  <a:pt x="2939169" y="6811971"/>
                </a:lnTo>
                <a:lnTo>
                  <a:pt x="2925677" y="6795304"/>
                </a:lnTo>
                <a:lnTo>
                  <a:pt x="2912981" y="6777844"/>
                </a:lnTo>
                <a:lnTo>
                  <a:pt x="2898697" y="6757210"/>
                </a:lnTo>
                <a:lnTo>
                  <a:pt x="2885999" y="6735782"/>
                </a:lnTo>
                <a:lnTo>
                  <a:pt x="2872509" y="6711179"/>
                </a:lnTo>
                <a:lnTo>
                  <a:pt x="2859019" y="6684989"/>
                </a:lnTo>
                <a:lnTo>
                  <a:pt x="2845527" y="6658006"/>
                </a:lnTo>
                <a:lnTo>
                  <a:pt x="2830451" y="6628641"/>
                </a:lnTo>
                <a:lnTo>
                  <a:pt x="2816959" y="6598483"/>
                </a:lnTo>
                <a:lnTo>
                  <a:pt x="2803469" y="6565944"/>
                </a:lnTo>
                <a:lnTo>
                  <a:pt x="2789979" y="6531818"/>
                </a:lnTo>
                <a:lnTo>
                  <a:pt x="2775695" y="6497692"/>
                </a:lnTo>
                <a:lnTo>
                  <a:pt x="2749507" y="6423884"/>
                </a:lnTo>
                <a:lnTo>
                  <a:pt x="2724113" y="6346108"/>
                </a:lnTo>
                <a:lnTo>
                  <a:pt x="2699513" y="6265157"/>
                </a:lnTo>
                <a:lnTo>
                  <a:pt x="2689195" y="6223095"/>
                </a:lnTo>
                <a:lnTo>
                  <a:pt x="2677293" y="6181032"/>
                </a:lnTo>
                <a:lnTo>
                  <a:pt x="2666183" y="6138176"/>
                </a:lnTo>
                <a:lnTo>
                  <a:pt x="2656659" y="6094526"/>
                </a:lnTo>
                <a:lnTo>
                  <a:pt x="2647137" y="6050876"/>
                </a:lnTo>
                <a:lnTo>
                  <a:pt x="2638407" y="6007226"/>
                </a:lnTo>
                <a:lnTo>
                  <a:pt x="2629679" y="5962783"/>
                </a:lnTo>
                <a:lnTo>
                  <a:pt x="2621743" y="5919133"/>
                </a:lnTo>
                <a:lnTo>
                  <a:pt x="2652693" y="5987386"/>
                </a:lnTo>
                <a:lnTo>
                  <a:pt x="2684435" y="6055638"/>
                </a:lnTo>
                <a:lnTo>
                  <a:pt x="2715383" y="6121510"/>
                </a:lnTo>
                <a:lnTo>
                  <a:pt x="2747919" y="6184207"/>
                </a:lnTo>
                <a:lnTo>
                  <a:pt x="2778869" y="6243729"/>
                </a:lnTo>
                <a:lnTo>
                  <a:pt x="2809817" y="6299283"/>
                </a:lnTo>
                <a:lnTo>
                  <a:pt x="2825689" y="6324680"/>
                </a:lnTo>
                <a:lnTo>
                  <a:pt x="2841559" y="6349282"/>
                </a:lnTo>
                <a:lnTo>
                  <a:pt x="2855845" y="6371504"/>
                </a:lnTo>
                <a:lnTo>
                  <a:pt x="2871715" y="6392932"/>
                </a:lnTo>
                <a:lnTo>
                  <a:pt x="2876477" y="6398488"/>
                </a:lnTo>
                <a:lnTo>
                  <a:pt x="2881239" y="6404043"/>
                </a:lnTo>
                <a:lnTo>
                  <a:pt x="2887587" y="6407218"/>
                </a:lnTo>
                <a:lnTo>
                  <a:pt x="2893141" y="6411186"/>
                </a:lnTo>
                <a:lnTo>
                  <a:pt x="2900283" y="6414360"/>
                </a:lnTo>
                <a:lnTo>
                  <a:pt x="2906633" y="6416741"/>
                </a:lnTo>
                <a:lnTo>
                  <a:pt x="2913775" y="6417535"/>
                </a:lnTo>
                <a:lnTo>
                  <a:pt x="2921709" y="6418328"/>
                </a:lnTo>
                <a:lnTo>
                  <a:pt x="2930439" y="6417535"/>
                </a:lnTo>
                <a:lnTo>
                  <a:pt x="2939961" y="6415154"/>
                </a:lnTo>
                <a:lnTo>
                  <a:pt x="2948691" y="6411186"/>
                </a:lnTo>
                <a:lnTo>
                  <a:pt x="2956627" y="6406424"/>
                </a:lnTo>
                <a:lnTo>
                  <a:pt x="2961387" y="6402456"/>
                </a:lnTo>
                <a:lnTo>
                  <a:pt x="2966149" y="6397694"/>
                </a:lnTo>
                <a:lnTo>
                  <a:pt x="2970117" y="6392932"/>
                </a:lnTo>
                <a:lnTo>
                  <a:pt x="2973291" y="6388170"/>
                </a:lnTo>
                <a:lnTo>
                  <a:pt x="2978847" y="6377060"/>
                </a:lnTo>
                <a:lnTo>
                  <a:pt x="2982021" y="6366742"/>
                </a:lnTo>
                <a:lnTo>
                  <a:pt x="2982021" y="6354838"/>
                </a:lnTo>
                <a:lnTo>
                  <a:pt x="2981227" y="6342140"/>
                </a:lnTo>
                <a:lnTo>
                  <a:pt x="2978847" y="6337378"/>
                </a:lnTo>
                <a:lnTo>
                  <a:pt x="2977259" y="6331029"/>
                </a:lnTo>
                <a:lnTo>
                  <a:pt x="2974085" y="6325473"/>
                </a:lnTo>
                <a:lnTo>
                  <a:pt x="2970117" y="6320712"/>
                </a:lnTo>
                <a:lnTo>
                  <a:pt x="2947103" y="6286585"/>
                </a:lnTo>
                <a:lnTo>
                  <a:pt x="2922503" y="6247697"/>
                </a:lnTo>
                <a:lnTo>
                  <a:pt x="2897903" y="6205635"/>
                </a:lnTo>
                <a:lnTo>
                  <a:pt x="2872509" y="6159604"/>
                </a:lnTo>
                <a:lnTo>
                  <a:pt x="2847115" y="6110399"/>
                </a:lnTo>
                <a:lnTo>
                  <a:pt x="2821721" y="6059606"/>
                </a:lnTo>
                <a:lnTo>
                  <a:pt x="2796327" y="6005639"/>
                </a:lnTo>
                <a:lnTo>
                  <a:pt x="2770933" y="5951672"/>
                </a:lnTo>
                <a:lnTo>
                  <a:pt x="2746333" y="5895324"/>
                </a:lnTo>
                <a:lnTo>
                  <a:pt x="2720939" y="5839770"/>
                </a:lnTo>
                <a:lnTo>
                  <a:pt x="2673325" y="5726280"/>
                </a:lnTo>
                <a:lnTo>
                  <a:pt x="2629679" y="5618346"/>
                </a:lnTo>
                <a:lnTo>
                  <a:pt x="2589207" y="5515174"/>
                </a:lnTo>
                <a:lnTo>
                  <a:pt x="2590001" y="5473905"/>
                </a:lnTo>
                <a:lnTo>
                  <a:pt x="2593175" y="5431842"/>
                </a:lnTo>
                <a:lnTo>
                  <a:pt x="2597143" y="5390573"/>
                </a:lnTo>
                <a:lnTo>
                  <a:pt x="2601905" y="5350098"/>
                </a:lnTo>
                <a:lnTo>
                  <a:pt x="2657453" y="5344543"/>
                </a:lnTo>
                <a:lnTo>
                  <a:pt x="2707447" y="5340574"/>
                </a:lnTo>
                <a:lnTo>
                  <a:pt x="2751887" y="5338987"/>
                </a:lnTo>
                <a:lnTo>
                  <a:pt x="2789979" y="5337400"/>
                </a:lnTo>
                <a:lnTo>
                  <a:pt x="2820133" y="5338987"/>
                </a:lnTo>
                <a:lnTo>
                  <a:pt x="2843147" y="5339781"/>
                </a:lnTo>
                <a:lnTo>
                  <a:pt x="2862987" y="5340574"/>
                </a:lnTo>
                <a:lnTo>
                  <a:pt x="2870129" y="5341368"/>
                </a:lnTo>
                <a:lnTo>
                  <a:pt x="2875683" y="5340574"/>
                </a:lnTo>
                <a:lnTo>
                  <a:pt x="2881239" y="5339781"/>
                </a:lnTo>
                <a:lnTo>
                  <a:pt x="2887587" y="5338987"/>
                </a:lnTo>
                <a:lnTo>
                  <a:pt x="2897903" y="5333432"/>
                </a:lnTo>
                <a:lnTo>
                  <a:pt x="2908219" y="5327876"/>
                </a:lnTo>
                <a:lnTo>
                  <a:pt x="2916949" y="5319146"/>
                </a:lnTo>
                <a:lnTo>
                  <a:pt x="2923297" y="5309623"/>
                </a:lnTo>
                <a:lnTo>
                  <a:pt x="2926471" y="5304861"/>
                </a:lnTo>
                <a:lnTo>
                  <a:pt x="2928059" y="5298512"/>
                </a:lnTo>
                <a:lnTo>
                  <a:pt x="2930439" y="5292956"/>
                </a:lnTo>
                <a:lnTo>
                  <a:pt x="2931233" y="5286607"/>
                </a:lnTo>
                <a:lnTo>
                  <a:pt x="2931233" y="5280258"/>
                </a:lnTo>
                <a:lnTo>
                  <a:pt x="2931233" y="5273909"/>
                </a:lnTo>
                <a:lnTo>
                  <a:pt x="2930439" y="5268354"/>
                </a:lnTo>
                <a:lnTo>
                  <a:pt x="2928059" y="5262798"/>
                </a:lnTo>
                <a:lnTo>
                  <a:pt x="2924885" y="5251688"/>
                </a:lnTo>
                <a:lnTo>
                  <a:pt x="2917743" y="5240577"/>
                </a:lnTo>
                <a:lnTo>
                  <a:pt x="2909807" y="5233434"/>
                </a:lnTo>
                <a:lnTo>
                  <a:pt x="2900283" y="5226291"/>
                </a:lnTo>
                <a:lnTo>
                  <a:pt x="2893935" y="5223117"/>
                </a:lnTo>
                <a:lnTo>
                  <a:pt x="2888381" y="5221529"/>
                </a:lnTo>
                <a:lnTo>
                  <a:pt x="2882825" y="5219149"/>
                </a:lnTo>
                <a:lnTo>
                  <a:pt x="2876477" y="5218355"/>
                </a:lnTo>
                <a:lnTo>
                  <a:pt x="2851083" y="5216768"/>
                </a:lnTo>
                <a:lnTo>
                  <a:pt x="2824895" y="5215180"/>
                </a:lnTo>
                <a:lnTo>
                  <a:pt x="2790771" y="5214387"/>
                </a:lnTo>
                <a:lnTo>
                  <a:pt x="2748713" y="5215180"/>
                </a:lnTo>
                <a:lnTo>
                  <a:pt x="2699513" y="5217561"/>
                </a:lnTo>
                <a:lnTo>
                  <a:pt x="2643963" y="5221529"/>
                </a:lnTo>
                <a:lnTo>
                  <a:pt x="2614601" y="5224704"/>
                </a:lnTo>
                <a:lnTo>
                  <a:pt x="2583653" y="5227879"/>
                </a:lnTo>
                <a:lnTo>
                  <a:pt x="2578891" y="5200895"/>
                </a:lnTo>
                <a:lnTo>
                  <a:pt x="2574129" y="5172324"/>
                </a:lnTo>
                <a:lnTo>
                  <a:pt x="2570161" y="5144547"/>
                </a:lnTo>
                <a:lnTo>
                  <a:pt x="2566987" y="5115183"/>
                </a:lnTo>
                <a:lnTo>
                  <a:pt x="2564607" y="5085025"/>
                </a:lnTo>
                <a:lnTo>
                  <a:pt x="2563813" y="5055660"/>
                </a:lnTo>
                <a:lnTo>
                  <a:pt x="2563813" y="5024708"/>
                </a:lnTo>
                <a:lnTo>
                  <a:pt x="2564607" y="4993757"/>
                </a:lnTo>
                <a:lnTo>
                  <a:pt x="2566987" y="4963599"/>
                </a:lnTo>
                <a:lnTo>
                  <a:pt x="2570161" y="4933441"/>
                </a:lnTo>
                <a:lnTo>
                  <a:pt x="2574129" y="4901695"/>
                </a:lnTo>
                <a:lnTo>
                  <a:pt x="2577303" y="4870744"/>
                </a:lnTo>
                <a:lnTo>
                  <a:pt x="2582859" y="4840586"/>
                </a:lnTo>
                <a:lnTo>
                  <a:pt x="2589207" y="4810427"/>
                </a:lnTo>
                <a:lnTo>
                  <a:pt x="2595555" y="4778682"/>
                </a:lnTo>
                <a:lnTo>
                  <a:pt x="2602697" y="4748524"/>
                </a:lnTo>
                <a:lnTo>
                  <a:pt x="2610633" y="4718366"/>
                </a:lnTo>
                <a:lnTo>
                  <a:pt x="2620949" y="4689002"/>
                </a:lnTo>
                <a:lnTo>
                  <a:pt x="2629679" y="4659637"/>
                </a:lnTo>
                <a:lnTo>
                  <a:pt x="2639995" y="4630273"/>
                </a:lnTo>
                <a:lnTo>
                  <a:pt x="2651105" y="4601702"/>
                </a:lnTo>
                <a:lnTo>
                  <a:pt x="2663009" y="4573925"/>
                </a:lnTo>
                <a:lnTo>
                  <a:pt x="2674119" y="4546148"/>
                </a:lnTo>
                <a:lnTo>
                  <a:pt x="2686815" y="4519958"/>
                </a:lnTo>
                <a:lnTo>
                  <a:pt x="2701099" y="4493768"/>
                </a:lnTo>
                <a:lnTo>
                  <a:pt x="2714589" y="4468372"/>
                </a:lnTo>
                <a:lnTo>
                  <a:pt x="2728875" y="4443769"/>
                </a:lnTo>
                <a:lnTo>
                  <a:pt x="2743951" y="4419960"/>
                </a:lnTo>
                <a:lnTo>
                  <a:pt x="2759029" y="4397738"/>
                </a:lnTo>
                <a:lnTo>
                  <a:pt x="2774901" y="4375517"/>
                </a:lnTo>
                <a:lnTo>
                  <a:pt x="2791565" y="4354882"/>
                </a:lnTo>
                <a:lnTo>
                  <a:pt x="2808231" y="4335041"/>
                </a:lnTo>
                <a:lnTo>
                  <a:pt x="2824101" y="4318375"/>
                </a:lnTo>
                <a:lnTo>
                  <a:pt x="2839179" y="4303296"/>
                </a:lnTo>
                <a:lnTo>
                  <a:pt x="2855845" y="4287423"/>
                </a:lnTo>
                <a:lnTo>
                  <a:pt x="2872509" y="4272344"/>
                </a:lnTo>
                <a:lnTo>
                  <a:pt x="2889967" y="4258852"/>
                </a:lnTo>
                <a:lnTo>
                  <a:pt x="2908219" y="4246154"/>
                </a:lnTo>
                <a:lnTo>
                  <a:pt x="2925677" y="4233456"/>
                </a:lnTo>
                <a:lnTo>
                  <a:pt x="2943929" y="4223139"/>
                </a:lnTo>
                <a:lnTo>
                  <a:pt x="2962975" y="4211234"/>
                </a:lnTo>
                <a:lnTo>
                  <a:pt x="2981227" y="4201711"/>
                </a:lnTo>
                <a:lnTo>
                  <a:pt x="3001067" y="4191394"/>
                </a:lnTo>
                <a:lnTo>
                  <a:pt x="3020111" y="4182664"/>
                </a:lnTo>
                <a:lnTo>
                  <a:pt x="3039951" y="4174727"/>
                </a:lnTo>
                <a:lnTo>
                  <a:pt x="3058997" y="4166791"/>
                </a:lnTo>
                <a:lnTo>
                  <a:pt x="3078835" y="4160442"/>
                </a:lnTo>
                <a:lnTo>
                  <a:pt x="3098675" y="4153299"/>
                </a:lnTo>
                <a:lnTo>
                  <a:pt x="3117719" y="4148537"/>
                </a:lnTo>
                <a:lnTo>
                  <a:pt x="3138353" y="4143776"/>
                </a:lnTo>
                <a:lnTo>
                  <a:pt x="3158191" y="4139014"/>
                </a:lnTo>
                <a:lnTo>
                  <a:pt x="3177237" y="4135046"/>
                </a:lnTo>
                <a:lnTo>
                  <a:pt x="3215329" y="4130284"/>
                </a:lnTo>
                <a:lnTo>
                  <a:pt x="3253419" y="4126316"/>
                </a:lnTo>
                <a:lnTo>
                  <a:pt x="3290717" y="4125522"/>
                </a:lnTo>
                <a:lnTo>
                  <a:pt x="3308175" y="4126316"/>
                </a:lnTo>
                <a:lnTo>
                  <a:pt x="3325633" y="4127109"/>
                </a:lnTo>
                <a:lnTo>
                  <a:pt x="3343885" y="4128697"/>
                </a:lnTo>
                <a:lnTo>
                  <a:pt x="3360551" y="4131077"/>
                </a:lnTo>
                <a:lnTo>
                  <a:pt x="3377215" y="4134252"/>
                </a:lnTo>
                <a:lnTo>
                  <a:pt x="3392293" y="4136633"/>
                </a:lnTo>
                <a:lnTo>
                  <a:pt x="3412131" y="4161236"/>
                </a:lnTo>
                <a:lnTo>
                  <a:pt x="3431177" y="4187425"/>
                </a:lnTo>
                <a:lnTo>
                  <a:pt x="3450223" y="4215996"/>
                </a:lnTo>
                <a:lnTo>
                  <a:pt x="3467681" y="4245361"/>
                </a:lnTo>
                <a:lnTo>
                  <a:pt x="3484345" y="4275519"/>
                </a:lnTo>
                <a:lnTo>
                  <a:pt x="3491487" y="4291391"/>
                </a:lnTo>
                <a:lnTo>
                  <a:pt x="3497043" y="4307264"/>
                </a:lnTo>
                <a:lnTo>
                  <a:pt x="3502597" y="4322343"/>
                </a:lnTo>
                <a:lnTo>
                  <a:pt x="3507359" y="4339009"/>
                </a:lnTo>
                <a:lnTo>
                  <a:pt x="3512915" y="4354882"/>
                </a:lnTo>
                <a:lnTo>
                  <a:pt x="3515295" y="4371548"/>
                </a:lnTo>
                <a:lnTo>
                  <a:pt x="3518469" y="4381866"/>
                </a:lnTo>
                <a:lnTo>
                  <a:pt x="3523231" y="4392183"/>
                </a:lnTo>
                <a:lnTo>
                  <a:pt x="3529579" y="4400913"/>
                </a:lnTo>
                <a:lnTo>
                  <a:pt x="3536721" y="4407262"/>
                </a:lnTo>
                <a:lnTo>
                  <a:pt x="3545451" y="4413611"/>
                </a:lnTo>
                <a:lnTo>
                  <a:pt x="3554973" y="4418373"/>
                </a:lnTo>
                <a:lnTo>
                  <a:pt x="3565289" y="4421547"/>
                </a:lnTo>
                <a:lnTo>
                  <a:pt x="3576399" y="4422341"/>
                </a:lnTo>
                <a:lnTo>
                  <a:pt x="3586715" y="4421547"/>
                </a:lnTo>
                <a:lnTo>
                  <a:pt x="3593065" y="4419166"/>
                </a:lnTo>
                <a:lnTo>
                  <a:pt x="3598619" y="4417579"/>
                </a:lnTo>
                <a:lnTo>
                  <a:pt x="3604173" y="4415198"/>
                </a:lnTo>
                <a:lnTo>
                  <a:pt x="3609729" y="4412817"/>
                </a:lnTo>
                <a:lnTo>
                  <a:pt x="3619251" y="4404881"/>
                </a:lnTo>
                <a:lnTo>
                  <a:pt x="3625601" y="4396151"/>
                </a:lnTo>
                <a:lnTo>
                  <a:pt x="3631949" y="4385834"/>
                </a:lnTo>
                <a:lnTo>
                  <a:pt x="3635917" y="4373929"/>
                </a:lnTo>
                <a:lnTo>
                  <a:pt x="3636711" y="4368374"/>
                </a:lnTo>
                <a:lnTo>
                  <a:pt x="3637503" y="4362818"/>
                </a:lnTo>
                <a:lnTo>
                  <a:pt x="3637503" y="4356469"/>
                </a:lnTo>
                <a:lnTo>
                  <a:pt x="3636711" y="4350120"/>
                </a:lnTo>
                <a:lnTo>
                  <a:pt x="3629567" y="4320756"/>
                </a:lnTo>
                <a:lnTo>
                  <a:pt x="3622425" y="4291391"/>
                </a:lnTo>
                <a:lnTo>
                  <a:pt x="3612109" y="4262821"/>
                </a:lnTo>
                <a:lnTo>
                  <a:pt x="3600207" y="4235837"/>
                </a:lnTo>
                <a:lnTo>
                  <a:pt x="3586715" y="4208060"/>
                </a:lnTo>
                <a:lnTo>
                  <a:pt x="3573225" y="4181870"/>
                </a:lnTo>
                <a:lnTo>
                  <a:pt x="3557353" y="4156474"/>
                </a:lnTo>
                <a:lnTo>
                  <a:pt x="3542275" y="4131871"/>
                </a:lnTo>
                <a:lnTo>
                  <a:pt x="3554973" y="4122348"/>
                </a:lnTo>
                <a:lnTo>
                  <a:pt x="3568463" y="4113618"/>
                </a:lnTo>
                <a:lnTo>
                  <a:pt x="3582747" y="4104888"/>
                </a:lnTo>
                <a:lnTo>
                  <a:pt x="3598619" y="4096951"/>
                </a:lnTo>
                <a:lnTo>
                  <a:pt x="3615283" y="4089015"/>
                </a:lnTo>
                <a:lnTo>
                  <a:pt x="3631949" y="4081079"/>
                </a:lnTo>
                <a:lnTo>
                  <a:pt x="3649407" y="4074730"/>
                </a:lnTo>
                <a:lnTo>
                  <a:pt x="3667659" y="4067587"/>
                </a:lnTo>
                <a:lnTo>
                  <a:pt x="3686705" y="4062031"/>
                </a:lnTo>
                <a:lnTo>
                  <a:pt x="3705751" y="4055682"/>
                </a:lnTo>
                <a:lnTo>
                  <a:pt x="3725589" y="4050921"/>
                </a:lnTo>
                <a:lnTo>
                  <a:pt x="3745429" y="4046159"/>
                </a:lnTo>
                <a:lnTo>
                  <a:pt x="3765267" y="4042191"/>
                </a:lnTo>
                <a:lnTo>
                  <a:pt x="3787487" y="4039016"/>
                </a:lnTo>
                <a:lnTo>
                  <a:pt x="3807327" y="4036635"/>
                </a:lnTo>
                <a:lnTo>
                  <a:pt x="3829545" y="4034254"/>
                </a:lnTo>
                <a:lnTo>
                  <a:pt x="3850971" y="4032667"/>
                </a:lnTo>
                <a:lnTo>
                  <a:pt x="3873191" y="4032667"/>
                </a:lnTo>
                <a:lnTo>
                  <a:pt x="3894617" y="4032667"/>
                </a:lnTo>
                <a:lnTo>
                  <a:pt x="3916045" y="4032667"/>
                </a:lnTo>
                <a:lnTo>
                  <a:pt x="3937471" y="4034254"/>
                </a:lnTo>
                <a:lnTo>
                  <a:pt x="3958897" y="4036635"/>
                </a:lnTo>
                <a:lnTo>
                  <a:pt x="3981909" y="4039016"/>
                </a:lnTo>
                <a:lnTo>
                  <a:pt x="4001749" y="4042984"/>
                </a:lnTo>
                <a:lnTo>
                  <a:pt x="4023969" y="4047746"/>
                </a:lnTo>
                <a:lnTo>
                  <a:pt x="4043807" y="4052508"/>
                </a:lnTo>
                <a:lnTo>
                  <a:pt x="4064441" y="4059650"/>
                </a:lnTo>
                <a:lnTo>
                  <a:pt x="4085073" y="4066793"/>
                </a:lnTo>
                <a:lnTo>
                  <a:pt x="4104913" y="4075523"/>
                </a:lnTo>
                <a:lnTo>
                  <a:pt x="4123957" y="4084253"/>
                </a:lnTo>
                <a:lnTo>
                  <a:pt x="4143003" y="4094570"/>
                </a:lnTo>
                <a:lnTo>
                  <a:pt x="4161255" y="4105681"/>
                </a:lnTo>
                <a:lnTo>
                  <a:pt x="4168397" y="4138220"/>
                </a:lnTo>
                <a:lnTo>
                  <a:pt x="4174745" y="4172346"/>
                </a:lnTo>
                <a:lnTo>
                  <a:pt x="4179507" y="4207266"/>
                </a:lnTo>
                <a:lnTo>
                  <a:pt x="4183475" y="4243773"/>
                </a:lnTo>
                <a:lnTo>
                  <a:pt x="4185855" y="4279487"/>
                </a:lnTo>
                <a:lnTo>
                  <a:pt x="4185855" y="4297740"/>
                </a:lnTo>
                <a:lnTo>
                  <a:pt x="4185855" y="4316788"/>
                </a:lnTo>
                <a:lnTo>
                  <a:pt x="4183475" y="4334248"/>
                </a:lnTo>
                <a:lnTo>
                  <a:pt x="4181887" y="4352501"/>
                </a:lnTo>
                <a:lnTo>
                  <a:pt x="4179507" y="4370755"/>
                </a:lnTo>
                <a:lnTo>
                  <a:pt x="4176333" y="4388215"/>
                </a:lnTo>
                <a:lnTo>
                  <a:pt x="4174745" y="4394564"/>
                </a:lnTo>
                <a:lnTo>
                  <a:pt x="4174745" y="4400913"/>
                </a:lnTo>
                <a:lnTo>
                  <a:pt x="4174745" y="4406468"/>
                </a:lnTo>
                <a:lnTo>
                  <a:pt x="4176333" y="4412817"/>
                </a:lnTo>
                <a:lnTo>
                  <a:pt x="4178713" y="4423928"/>
                </a:lnTo>
                <a:lnTo>
                  <a:pt x="4185063" y="4435039"/>
                </a:lnTo>
                <a:lnTo>
                  <a:pt x="4191411" y="4443769"/>
                </a:lnTo>
                <a:lnTo>
                  <a:pt x="4200139" y="4451705"/>
                </a:lnTo>
                <a:lnTo>
                  <a:pt x="4206489" y="4454086"/>
                </a:lnTo>
                <a:lnTo>
                  <a:pt x="4211249" y="4457261"/>
                </a:lnTo>
                <a:lnTo>
                  <a:pt x="4216805" y="4460435"/>
                </a:lnTo>
                <a:lnTo>
                  <a:pt x="4223153" y="4461229"/>
                </a:lnTo>
                <a:lnTo>
                  <a:pt x="4229501" y="4462023"/>
                </a:lnTo>
                <a:lnTo>
                  <a:pt x="4236643" y="4463610"/>
                </a:lnTo>
                <a:lnTo>
                  <a:pt x="4246167" y="4462023"/>
                </a:lnTo>
                <a:lnTo>
                  <a:pt x="4257277" y="4459642"/>
                </a:lnTo>
                <a:lnTo>
                  <a:pt x="4266005" y="4455673"/>
                </a:lnTo>
                <a:lnTo>
                  <a:pt x="4274735" y="4449324"/>
                </a:lnTo>
                <a:lnTo>
                  <a:pt x="4281877" y="4442975"/>
                </a:lnTo>
                <a:lnTo>
                  <a:pt x="4288225" y="4434245"/>
                </a:lnTo>
                <a:lnTo>
                  <a:pt x="4292987" y="4425515"/>
                </a:lnTo>
                <a:lnTo>
                  <a:pt x="4296161" y="4414405"/>
                </a:lnTo>
                <a:lnTo>
                  <a:pt x="4300129" y="4394564"/>
                </a:lnTo>
                <a:lnTo>
                  <a:pt x="4303303" y="4375517"/>
                </a:lnTo>
                <a:lnTo>
                  <a:pt x="4305683" y="4355676"/>
                </a:lnTo>
                <a:lnTo>
                  <a:pt x="4307271" y="4335835"/>
                </a:lnTo>
                <a:lnTo>
                  <a:pt x="4308065" y="4316788"/>
                </a:lnTo>
                <a:lnTo>
                  <a:pt x="4308857" y="4296947"/>
                </a:lnTo>
                <a:lnTo>
                  <a:pt x="4308065" y="4258059"/>
                </a:lnTo>
                <a:lnTo>
                  <a:pt x="4304889" y="4219171"/>
                </a:lnTo>
                <a:lnTo>
                  <a:pt x="4300129" y="4181076"/>
                </a:lnTo>
                <a:lnTo>
                  <a:pt x="4294573" y="4144569"/>
                </a:lnTo>
                <a:lnTo>
                  <a:pt x="4287431" y="4109649"/>
                </a:lnTo>
                <a:lnTo>
                  <a:pt x="4300923" y="4097745"/>
                </a:lnTo>
                <a:lnTo>
                  <a:pt x="4315999" y="4088221"/>
                </a:lnTo>
                <a:lnTo>
                  <a:pt x="4330283" y="4077904"/>
                </a:lnTo>
                <a:lnTo>
                  <a:pt x="4346155" y="4070761"/>
                </a:lnTo>
                <a:lnTo>
                  <a:pt x="4360439" y="4063619"/>
                </a:lnTo>
                <a:lnTo>
                  <a:pt x="4376311" y="4058063"/>
                </a:lnTo>
                <a:lnTo>
                  <a:pt x="4392181" y="4052508"/>
                </a:lnTo>
                <a:lnTo>
                  <a:pt x="4407259" y="4049333"/>
                </a:lnTo>
                <a:lnTo>
                  <a:pt x="4436621" y="4062031"/>
                </a:lnTo>
                <a:lnTo>
                  <a:pt x="4473125" y="4077904"/>
                </a:lnTo>
                <a:lnTo>
                  <a:pt x="4512009" y="4096951"/>
                </a:lnTo>
                <a:lnTo>
                  <a:pt x="4554069" y="4118379"/>
                </a:lnTo>
                <a:lnTo>
                  <a:pt x="4596921" y="4141395"/>
                </a:lnTo>
                <a:lnTo>
                  <a:pt x="4638187" y="4165997"/>
                </a:lnTo>
                <a:lnTo>
                  <a:pt x="4658025" y="4177902"/>
                </a:lnTo>
                <a:lnTo>
                  <a:pt x="4675483" y="4190600"/>
                </a:lnTo>
                <a:lnTo>
                  <a:pt x="4692943" y="4203298"/>
                </a:lnTo>
                <a:lnTo>
                  <a:pt x="4708813" y="4215996"/>
                </a:lnTo>
                <a:lnTo>
                  <a:pt x="4717543" y="4221552"/>
                </a:lnTo>
                <a:lnTo>
                  <a:pt x="4727065" y="4227107"/>
                </a:lnTo>
                <a:lnTo>
                  <a:pt x="4737381" y="4228694"/>
                </a:lnTo>
                <a:lnTo>
                  <a:pt x="4747699" y="4229488"/>
                </a:lnTo>
                <a:lnTo>
                  <a:pt x="4754047" y="4229488"/>
                </a:lnTo>
                <a:lnTo>
                  <a:pt x="4761189" y="4228694"/>
                </a:lnTo>
                <a:lnTo>
                  <a:pt x="4766743" y="4227107"/>
                </a:lnTo>
                <a:lnTo>
                  <a:pt x="4773885" y="4224726"/>
                </a:lnTo>
                <a:lnTo>
                  <a:pt x="4779441" y="4221552"/>
                </a:lnTo>
                <a:lnTo>
                  <a:pt x="4784995" y="4218377"/>
                </a:lnTo>
                <a:lnTo>
                  <a:pt x="4790551" y="4212822"/>
                </a:lnTo>
                <a:lnTo>
                  <a:pt x="4795311" y="4208060"/>
                </a:lnTo>
                <a:lnTo>
                  <a:pt x="4798487" y="4203298"/>
                </a:lnTo>
                <a:lnTo>
                  <a:pt x="4802453" y="4197743"/>
                </a:lnTo>
                <a:lnTo>
                  <a:pt x="4804041" y="4192981"/>
                </a:lnTo>
                <a:lnTo>
                  <a:pt x="4807215" y="4186632"/>
                </a:lnTo>
                <a:lnTo>
                  <a:pt x="4808803" y="4174727"/>
                </a:lnTo>
                <a:lnTo>
                  <a:pt x="4808803" y="4163616"/>
                </a:lnTo>
                <a:lnTo>
                  <a:pt x="4807215" y="4151712"/>
                </a:lnTo>
                <a:lnTo>
                  <a:pt x="4802453" y="4140601"/>
                </a:lnTo>
                <a:lnTo>
                  <a:pt x="4799279" y="4135839"/>
                </a:lnTo>
                <a:lnTo>
                  <a:pt x="4796105" y="4131077"/>
                </a:lnTo>
                <a:lnTo>
                  <a:pt x="4792137" y="4126316"/>
                </a:lnTo>
                <a:lnTo>
                  <a:pt x="4787377" y="4121554"/>
                </a:lnTo>
                <a:lnTo>
                  <a:pt x="4760395" y="4100126"/>
                </a:lnTo>
                <a:lnTo>
                  <a:pt x="4730239" y="4079491"/>
                </a:lnTo>
                <a:lnTo>
                  <a:pt x="4696911" y="4058857"/>
                </a:lnTo>
                <a:lnTo>
                  <a:pt x="4663581" y="4038222"/>
                </a:lnTo>
                <a:lnTo>
                  <a:pt x="4628663" y="4018382"/>
                </a:lnTo>
                <a:lnTo>
                  <a:pt x="4593747" y="4000922"/>
                </a:lnTo>
                <a:lnTo>
                  <a:pt x="4561211" y="3984255"/>
                </a:lnTo>
                <a:lnTo>
                  <a:pt x="4528675" y="3969176"/>
                </a:lnTo>
                <a:lnTo>
                  <a:pt x="4523913" y="3944574"/>
                </a:lnTo>
                <a:lnTo>
                  <a:pt x="4519945" y="3920765"/>
                </a:lnTo>
                <a:lnTo>
                  <a:pt x="4519151" y="3897749"/>
                </a:lnTo>
                <a:lnTo>
                  <a:pt x="4519151" y="3873940"/>
                </a:lnTo>
                <a:lnTo>
                  <a:pt x="4519945" y="3850925"/>
                </a:lnTo>
                <a:lnTo>
                  <a:pt x="4523119" y="3827910"/>
                </a:lnTo>
                <a:lnTo>
                  <a:pt x="4527881" y="3805688"/>
                </a:lnTo>
                <a:lnTo>
                  <a:pt x="4533435" y="3783466"/>
                </a:lnTo>
                <a:lnTo>
                  <a:pt x="4540579" y="3762038"/>
                </a:lnTo>
                <a:lnTo>
                  <a:pt x="4549307" y="3741404"/>
                </a:lnTo>
                <a:lnTo>
                  <a:pt x="4558831" y="3719975"/>
                </a:lnTo>
                <a:lnTo>
                  <a:pt x="4569939" y="3700135"/>
                </a:lnTo>
                <a:lnTo>
                  <a:pt x="4582637" y="3680294"/>
                </a:lnTo>
                <a:lnTo>
                  <a:pt x="4596127" y="3662040"/>
                </a:lnTo>
                <a:lnTo>
                  <a:pt x="4609619" y="3644580"/>
                </a:lnTo>
                <a:lnTo>
                  <a:pt x="4625489" y="3627120"/>
                </a:lnTo>
                <a:lnTo>
                  <a:pt x="4654851" y="3624740"/>
                </a:lnTo>
                <a:lnTo>
                  <a:pt x="4685799" y="3623152"/>
                </a:lnTo>
                <a:lnTo>
                  <a:pt x="4719923" y="3623152"/>
                </a:lnTo>
                <a:lnTo>
                  <a:pt x="4755633" y="3623946"/>
                </a:lnTo>
                <a:lnTo>
                  <a:pt x="4791343" y="3627120"/>
                </a:lnTo>
                <a:lnTo>
                  <a:pt x="4829435" y="3632676"/>
                </a:lnTo>
                <a:lnTo>
                  <a:pt x="4849275" y="3636644"/>
                </a:lnTo>
                <a:lnTo>
                  <a:pt x="4868319" y="3640612"/>
                </a:lnTo>
                <a:lnTo>
                  <a:pt x="4888953" y="3645374"/>
                </a:lnTo>
                <a:lnTo>
                  <a:pt x="4908791" y="3650929"/>
                </a:lnTo>
                <a:lnTo>
                  <a:pt x="4914347" y="3653310"/>
                </a:lnTo>
                <a:lnTo>
                  <a:pt x="4921489" y="3654104"/>
                </a:lnTo>
                <a:lnTo>
                  <a:pt x="4927043" y="3654104"/>
                </a:lnTo>
                <a:lnTo>
                  <a:pt x="4933391" y="3654104"/>
                </a:lnTo>
                <a:lnTo>
                  <a:pt x="4944501" y="3652517"/>
                </a:lnTo>
                <a:lnTo>
                  <a:pt x="4955611" y="3647755"/>
                </a:lnTo>
                <a:lnTo>
                  <a:pt x="4965135" y="3640612"/>
                </a:lnTo>
                <a:lnTo>
                  <a:pt x="4973863" y="3632676"/>
                </a:lnTo>
                <a:lnTo>
                  <a:pt x="4977831" y="3627914"/>
                </a:lnTo>
                <a:lnTo>
                  <a:pt x="4981005" y="3623152"/>
                </a:lnTo>
                <a:lnTo>
                  <a:pt x="4984179" y="3616803"/>
                </a:lnTo>
                <a:lnTo>
                  <a:pt x="4985767" y="3611248"/>
                </a:lnTo>
                <a:lnTo>
                  <a:pt x="4986561" y="3605692"/>
                </a:lnTo>
                <a:lnTo>
                  <a:pt x="4988147" y="3598550"/>
                </a:lnTo>
                <a:lnTo>
                  <a:pt x="4988941" y="3592994"/>
                </a:lnTo>
                <a:lnTo>
                  <a:pt x="4988147" y="3586645"/>
                </a:lnTo>
                <a:lnTo>
                  <a:pt x="4985767" y="3574741"/>
                </a:lnTo>
                <a:lnTo>
                  <a:pt x="4981005" y="3564423"/>
                </a:lnTo>
                <a:lnTo>
                  <a:pt x="4975451" y="3554900"/>
                </a:lnTo>
                <a:lnTo>
                  <a:pt x="4966721" y="3546170"/>
                </a:lnTo>
                <a:lnTo>
                  <a:pt x="4961167" y="3542995"/>
                </a:lnTo>
                <a:lnTo>
                  <a:pt x="4956405" y="3539027"/>
                </a:lnTo>
                <a:lnTo>
                  <a:pt x="4950851" y="3535853"/>
                </a:lnTo>
                <a:lnTo>
                  <a:pt x="4944501" y="3534265"/>
                </a:lnTo>
                <a:lnTo>
                  <a:pt x="4924663" y="3527916"/>
                </a:lnTo>
                <a:lnTo>
                  <a:pt x="4903237" y="3522361"/>
                </a:lnTo>
                <a:lnTo>
                  <a:pt x="4882603" y="3517599"/>
                </a:lnTo>
                <a:lnTo>
                  <a:pt x="4861971" y="3513631"/>
                </a:lnTo>
                <a:lnTo>
                  <a:pt x="4821499" y="3506488"/>
                </a:lnTo>
                <a:lnTo>
                  <a:pt x="4781821" y="3502520"/>
                </a:lnTo>
                <a:lnTo>
                  <a:pt x="4743731" y="3500139"/>
                </a:lnTo>
                <a:lnTo>
                  <a:pt x="4707227" y="3500139"/>
                </a:lnTo>
                <a:lnTo>
                  <a:pt x="4672309" y="3500933"/>
                </a:lnTo>
                <a:lnTo>
                  <a:pt x="4639773" y="3502520"/>
                </a:lnTo>
                <a:lnTo>
                  <a:pt x="4631045" y="3489028"/>
                </a:lnTo>
                <a:lnTo>
                  <a:pt x="4624695" y="3476330"/>
                </a:lnTo>
                <a:lnTo>
                  <a:pt x="4616761" y="3462838"/>
                </a:lnTo>
                <a:lnTo>
                  <a:pt x="4609619" y="3447759"/>
                </a:lnTo>
                <a:lnTo>
                  <a:pt x="4597715" y="3417601"/>
                </a:lnTo>
                <a:lnTo>
                  <a:pt x="4587399" y="3387444"/>
                </a:lnTo>
                <a:lnTo>
                  <a:pt x="4579463" y="3354904"/>
                </a:lnTo>
                <a:lnTo>
                  <a:pt x="4573907" y="3322365"/>
                </a:lnTo>
                <a:lnTo>
                  <a:pt x="4568353" y="3289034"/>
                </a:lnTo>
                <a:lnTo>
                  <a:pt x="4566765" y="3254908"/>
                </a:lnTo>
                <a:lnTo>
                  <a:pt x="4566765" y="3221575"/>
                </a:lnTo>
                <a:lnTo>
                  <a:pt x="4568353" y="3187449"/>
                </a:lnTo>
                <a:lnTo>
                  <a:pt x="4573907" y="3154116"/>
                </a:lnTo>
                <a:lnTo>
                  <a:pt x="4576289" y="3137450"/>
                </a:lnTo>
                <a:lnTo>
                  <a:pt x="4579463" y="3120782"/>
                </a:lnTo>
                <a:lnTo>
                  <a:pt x="4584225" y="3104117"/>
                </a:lnTo>
                <a:lnTo>
                  <a:pt x="4588985" y="3088244"/>
                </a:lnTo>
                <a:lnTo>
                  <a:pt x="4593747" y="3073164"/>
                </a:lnTo>
                <a:lnTo>
                  <a:pt x="4600095" y="3058085"/>
                </a:lnTo>
                <a:lnTo>
                  <a:pt x="4606443" y="3042214"/>
                </a:lnTo>
                <a:lnTo>
                  <a:pt x="4613585" y="3027927"/>
                </a:lnTo>
                <a:lnTo>
                  <a:pt x="4621521" y="3014436"/>
                </a:lnTo>
                <a:lnTo>
                  <a:pt x="4629457" y="3000945"/>
                </a:lnTo>
                <a:lnTo>
                  <a:pt x="4655645" y="2997770"/>
                </a:lnTo>
                <a:lnTo>
                  <a:pt x="4684213" y="2996976"/>
                </a:lnTo>
                <a:lnTo>
                  <a:pt x="4713575" y="2995388"/>
                </a:lnTo>
                <a:lnTo>
                  <a:pt x="4743731" y="2997770"/>
                </a:lnTo>
                <a:lnTo>
                  <a:pt x="4774679" y="3001738"/>
                </a:lnTo>
                <a:lnTo>
                  <a:pt x="4806421" y="3006499"/>
                </a:lnTo>
                <a:lnTo>
                  <a:pt x="4821499" y="3010468"/>
                </a:lnTo>
                <a:lnTo>
                  <a:pt x="4837371" y="3015229"/>
                </a:lnTo>
                <a:lnTo>
                  <a:pt x="4853243" y="3019992"/>
                </a:lnTo>
                <a:lnTo>
                  <a:pt x="4868319" y="3026341"/>
                </a:lnTo>
                <a:lnTo>
                  <a:pt x="4879429" y="3028721"/>
                </a:lnTo>
                <a:lnTo>
                  <a:pt x="4891333" y="3029516"/>
                </a:lnTo>
                <a:lnTo>
                  <a:pt x="4900063" y="3028721"/>
                </a:lnTo>
                <a:lnTo>
                  <a:pt x="4908791" y="3027134"/>
                </a:lnTo>
                <a:lnTo>
                  <a:pt x="4917521" y="3023959"/>
                </a:lnTo>
                <a:lnTo>
                  <a:pt x="4925455" y="3019197"/>
                </a:lnTo>
                <a:lnTo>
                  <a:pt x="4931805" y="3014436"/>
                </a:lnTo>
                <a:lnTo>
                  <a:pt x="4938947" y="3007294"/>
                </a:lnTo>
                <a:lnTo>
                  <a:pt x="4943707" y="2999357"/>
                </a:lnTo>
                <a:lnTo>
                  <a:pt x="4948469" y="2990628"/>
                </a:lnTo>
                <a:lnTo>
                  <a:pt x="4950851" y="2985072"/>
                </a:lnTo>
                <a:lnTo>
                  <a:pt x="4951643" y="2978723"/>
                </a:lnTo>
                <a:lnTo>
                  <a:pt x="4952437" y="2973168"/>
                </a:lnTo>
                <a:lnTo>
                  <a:pt x="4952437" y="2967611"/>
                </a:lnTo>
                <a:lnTo>
                  <a:pt x="4950851" y="2955708"/>
                </a:lnTo>
                <a:lnTo>
                  <a:pt x="4947675" y="2943802"/>
                </a:lnTo>
                <a:lnTo>
                  <a:pt x="4942121" y="2934279"/>
                </a:lnTo>
                <a:lnTo>
                  <a:pt x="4934185" y="2924755"/>
                </a:lnTo>
                <a:lnTo>
                  <a:pt x="4930217" y="2920787"/>
                </a:lnTo>
                <a:lnTo>
                  <a:pt x="4924663" y="2917613"/>
                </a:lnTo>
                <a:lnTo>
                  <a:pt x="4919107" y="2913645"/>
                </a:lnTo>
                <a:lnTo>
                  <a:pt x="4913553" y="2912058"/>
                </a:lnTo>
                <a:lnTo>
                  <a:pt x="4895301" y="2904914"/>
                </a:lnTo>
                <a:lnTo>
                  <a:pt x="4876255" y="2897773"/>
                </a:lnTo>
                <a:lnTo>
                  <a:pt x="4858003" y="2893010"/>
                </a:lnTo>
                <a:lnTo>
                  <a:pt x="4838957" y="2888249"/>
                </a:lnTo>
                <a:lnTo>
                  <a:pt x="4820705" y="2884281"/>
                </a:lnTo>
                <a:lnTo>
                  <a:pt x="4803247" y="2881105"/>
                </a:lnTo>
                <a:lnTo>
                  <a:pt x="4766743" y="2876343"/>
                </a:lnTo>
                <a:lnTo>
                  <a:pt x="4731827" y="2873169"/>
                </a:lnTo>
                <a:lnTo>
                  <a:pt x="4696911" y="2872376"/>
                </a:lnTo>
                <a:lnTo>
                  <a:pt x="4664375" y="2873169"/>
                </a:lnTo>
                <a:lnTo>
                  <a:pt x="4633425" y="2876343"/>
                </a:lnTo>
                <a:lnTo>
                  <a:pt x="4624695" y="2862852"/>
                </a:lnTo>
                <a:lnTo>
                  <a:pt x="4616761" y="2849361"/>
                </a:lnTo>
                <a:lnTo>
                  <a:pt x="4609619" y="2834281"/>
                </a:lnTo>
                <a:lnTo>
                  <a:pt x="4603269" y="2819202"/>
                </a:lnTo>
                <a:lnTo>
                  <a:pt x="4596127" y="2803329"/>
                </a:lnTo>
                <a:lnTo>
                  <a:pt x="4590573" y="2787458"/>
                </a:lnTo>
                <a:lnTo>
                  <a:pt x="4585017" y="2769998"/>
                </a:lnTo>
                <a:lnTo>
                  <a:pt x="4580257" y="2753331"/>
                </a:lnTo>
                <a:lnTo>
                  <a:pt x="4576289" y="2735870"/>
                </a:lnTo>
                <a:lnTo>
                  <a:pt x="4572321" y="2718410"/>
                </a:lnTo>
                <a:lnTo>
                  <a:pt x="4567559" y="2681904"/>
                </a:lnTo>
                <a:lnTo>
                  <a:pt x="4563591" y="2644604"/>
                </a:lnTo>
                <a:lnTo>
                  <a:pt x="4562797" y="2608096"/>
                </a:lnTo>
                <a:lnTo>
                  <a:pt x="4563591" y="2570795"/>
                </a:lnTo>
                <a:lnTo>
                  <a:pt x="4566765" y="2533495"/>
                </a:lnTo>
                <a:lnTo>
                  <a:pt x="4572321" y="2497780"/>
                </a:lnTo>
                <a:lnTo>
                  <a:pt x="4575495" y="2479527"/>
                </a:lnTo>
                <a:lnTo>
                  <a:pt x="4579463" y="2462862"/>
                </a:lnTo>
                <a:lnTo>
                  <a:pt x="4584225" y="2446194"/>
                </a:lnTo>
                <a:lnTo>
                  <a:pt x="4588985" y="2430323"/>
                </a:lnTo>
                <a:lnTo>
                  <a:pt x="4595335" y="2414450"/>
                </a:lnTo>
                <a:lnTo>
                  <a:pt x="4600889" y="2398577"/>
                </a:lnTo>
                <a:lnTo>
                  <a:pt x="4608031" y="2384291"/>
                </a:lnTo>
                <a:lnTo>
                  <a:pt x="4614379" y="2370006"/>
                </a:lnTo>
                <a:lnTo>
                  <a:pt x="4622315" y="2356515"/>
                </a:lnTo>
                <a:lnTo>
                  <a:pt x="4631045" y="2343816"/>
                </a:lnTo>
                <a:lnTo>
                  <a:pt x="4654057" y="2344609"/>
                </a:lnTo>
                <a:lnTo>
                  <a:pt x="4677865" y="2347784"/>
                </a:lnTo>
                <a:lnTo>
                  <a:pt x="4704845" y="2354133"/>
                </a:lnTo>
                <a:lnTo>
                  <a:pt x="4731827" y="2360482"/>
                </a:lnTo>
                <a:lnTo>
                  <a:pt x="4761189" y="2371593"/>
                </a:lnTo>
                <a:lnTo>
                  <a:pt x="4777059" y="2377148"/>
                </a:lnTo>
                <a:lnTo>
                  <a:pt x="4792137" y="2384291"/>
                </a:lnTo>
                <a:lnTo>
                  <a:pt x="4808009" y="2392228"/>
                </a:lnTo>
                <a:lnTo>
                  <a:pt x="4824673" y="2400957"/>
                </a:lnTo>
                <a:lnTo>
                  <a:pt x="4840545" y="2410481"/>
                </a:lnTo>
                <a:lnTo>
                  <a:pt x="4858003" y="2420799"/>
                </a:lnTo>
                <a:lnTo>
                  <a:pt x="4865939" y="2426353"/>
                </a:lnTo>
                <a:lnTo>
                  <a:pt x="4873875" y="2428734"/>
                </a:lnTo>
                <a:lnTo>
                  <a:pt x="4882603" y="2431116"/>
                </a:lnTo>
                <a:lnTo>
                  <a:pt x="4891333" y="2431116"/>
                </a:lnTo>
                <a:lnTo>
                  <a:pt x="4899269" y="2431116"/>
                </a:lnTo>
                <a:lnTo>
                  <a:pt x="4905617" y="2428734"/>
                </a:lnTo>
                <a:lnTo>
                  <a:pt x="4913553" y="2427148"/>
                </a:lnTo>
                <a:lnTo>
                  <a:pt x="4920695" y="2423974"/>
                </a:lnTo>
                <a:lnTo>
                  <a:pt x="4926249" y="2420004"/>
                </a:lnTo>
                <a:lnTo>
                  <a:pt x="4931805" y="2415243"/>
                </a:lnTo>
                <a:lnTo>
                  <a:pt x="4938153" y="2409688"/>
                </a:lnTo>
                <a:lnTo>
                  <a:pt x="4942915" y="2403338"/>
                </a:lnTo>
                <a:lnTo>
                  <a:pt x="4946089" y="2397783"/>
                </a:lnTo>
                <a:lnTo>
                  <a:pt x="4948469" y="2392228"/>
                </a:lnTo>
                <a:lnTo>
                  <a:pt x="4950851" y="2386673"/>
                </a:lnTo>
                <a:lnTo>
                  <a:pt x="4951643" y="2381116"/>
                </a:lnTo>
                <a:lnTo>
                  <a:pt x="4952437" y="2368418"/>
                </a:lnTo>
                <a:lnTo>
                  <a:pt x="4951643" y="2356515"/>
                </a:lnTo>
                <a:lnTo>
                  <a:pt x="4947675" y="2346196"/>
                </a:lnTo>
                <a:lnTo>
                  <a:pt x="4942121" y="2335087"/>
                </a:lnTo>
                <a:lnTo>
                  <a:pt x="4938947" y="2330324"/>
                </a:lnTo>
                <a:lnTo>
                  <a:pt x="4934185" y="2326356"/>
                </a:lnTo>
                <a:lnTo>
                  <a:pt x="4930217" y="2322387"/>
                </a:lnTo>
                <a:lnTo>
                  <a:pt x="4924663" y="2318420"/>
                </a:lnTo>
                <a:lnTo>
                  <a:pt x="4900855" y="2304134"/>
                </a:lnTo>
                <a:lnTo>
                  <a:pt x="4878635" y="2290642"/>
                </a:lnTo>
                <a:lnTo>
                  <a:pt x="4855623" y="2278739"/>
                </a:lnTo>
                <a:lnTo>
                  <a:pt x="4833403" y="2267628"/>
                </a:lnTo>
                <a:lnTo>
                  <a:pt x="4811977" y="2258897"/>
                </a:lnTo>
                <a:lnTo>
                  <a:pt x="4790551" y="2250960"/>
                </a:lnTo>
                <a:lnTo>
                  <a:pt x="4769917" y="2244611"/>
                </a:lnTo>
                <a:lnTo>
                  <a:pt x="4749285" y="2238262"/>
                </a:lnTo>
                <a:lnTo>
                  <a:pt x="4730239" y="2233501"/>
                </a:lnTo>
                <a:lnTo>
                  <a:pt x="4710401" y="2229532"/>
                </a:lnTo>
                <a:lnTo>
                  <a:pt x="4692149" y="2226358"/>
                </a:lnTo>
                <a:lnTo>
                  <a:pt x="4673103" y="2223977"/>
                </a:lnTo>
                <a:lnTo>
                  <a:pt x="4655645" y="2223183"/>
                </a:lnTo>
                <a:lnTo>
                  <a:pt x="4638979" y="2221596"/>
                </a:lnTo>
                <a:lnTo>
                  <a:pt x="4622315" y="2221596"/>
                </a:lnTo>
                <a:lnTo>
                  <a:pt x="4606443" y="2221596"/>
                </a:lnTo>
                <a:lnTo>
                  <a:pt x="4595335" y="2200962"/>
                </a:lnTo>
                <a:lnTo>
                  <a:pt x="4584225" y="2178740"/>
                </a:lnTo>
                <a:lnTo>
                  <a:pt x="4574701" y="2155724"/>
                </a:lnTo>
                <a:lnTo>
                  <a:pt x="4566765" y="2131123"/>
                </a:lnTo>
                <a:lnTo>
                  <a:pt x="4561211" y="2106519"/>
                </a:lnTo>
                <a:lnTo>
                  <a:pt x="4555655" y="2080330"/>
                </a:lnTo>
                <a:lnTo>
                  <a:pt x="4553275" y="2054140"/>
                </a:lnTo>
                <a:lnTo>
                  <a:pt x="4550895" y="2027156"/>
                </a:lnTo>
                <a:lnTo>
                  <a:pt x="4648503" y="1845415"/>
                </a:lnTo>
                <a:lnTo>
                  <a:pt x="4662787" y="1820018"/>
                </a:lnTo>
                <a:lnTo>
                  <a:pt x="4677071" y="1796210"/>
                </a:lnTo>
                <a:lnTo>
                  <a:pt x="4692149" y="1772400"/>
                </a:lnTo>
                <a:lnTo>
                  <a:pt x="4706433" y="1750178"/>
                </a:lnTo>
                <a:lnTo>
                  <a:pt x="4721511" y="1728750"/>
                </a:lnTo>
                <a:lnTo>
                  <a:pt x="4736589" y="1708115"/>
                </a:lnTo>
                <a:lnTo>
                  <a:pt x="4753253" y="1689068"/>
                </a:lnTo>
                <a:lnTo>
                  <a:pt x="4769125" y="1670814"/>
                </a:lnTo>
                <a:lnTo>
                  <a:pt x="4786583" y="1653355"/>
                </a:lnTo>
                <a:lnTo>
                  <a:pt x="4804041" y="1636688"/>
                </a:lnTo>
                <a:lnTo>
                  <a:pt x="4821499" y="1620816"/>
                </a:lnTo>
                <a:lnTo>
                  <a:pt x="4840545" y="1606530"/>
                </a:lnTo>
                <a:lnTo>
                  <a:pt x="4859591" y="1592245"/>
                </a:lnTo>
                <a:lnTo>
                  <a:pt x="4880223" y="1579547"/>
                </a:lnTo>
                <a:lnTo>
                  <a:pt x="4900855" y="1566849"/>
                </a:lnTo>
                <a:lnTo>
                  <a:pt x="4922281" y="1556531"/>
                </a:lnTo>
                <a:lnTo>
                  <a:pt x="4944501" y="1545420"/>
                </a:lnTo>
                <a:lnTo>
                  <a:pt x="4968309" y="1535897"/>
                </a:lnTo>
                <a:lnTo>
                  <a:pt x="4992115" y="1527167"/>
                </a:lnTo>
                <a:lnTo>
                  <a:pt x="5017509" y="1518437"/>
                </a:lnTo>
                <a:lnTo>
                  <a:pt x="5043697" y="1511294"/>
                </a:lnTo>
                <a:lnTo>
                  <a:pt x="5070679" y="1504945"/>
                </a:lnTo>
                <a:lnTo>
                  <a:pt x="5099247" y="1497802"/>
                </a:lnTo>
                <a:lnTo>
                  <a:pt x="5128609" y="1493041"/>
                </a:lnTo>
                <a:lnTo>
                  <a:pt x="5158763" y="1488279"/>
                </a:lnTo>
                <a:lnTo>
                  <a:pt x="5191299" y="1483517"/>
                </a:lnTo>
                <a:lnTo>
                  <a:pt x="5224629" y="1479549"/>
                </a:lnTo>
                <a:lnTo>
                  <a:pt x="5258753" y="1476374"/>
                </a:lnTo>
                <a:lnTo>
                  <a:pt x="5293669" y="1473200"/>
                </a:lnTo>
                <a:lnTo>
                  <a:pt x="5330967" y="1471613"/>
                </a:lnTo>
                <a:lnTo>
                  <a:pt x="5408735" y="1469232"/>
                </a:lnTo>
                <a:close/>
                <a:moveTo>
                  <a:pt x="422275" y="801688"/>
                </a:moveTo>
                <a:lnTo>
                  <a:pt x="452437" y="835819"/>
                </a:lnTo>
                <a:lnTo>
                  <a:pt x="487363" y="872332"/>
                </a:lnTo>
                <a:lnTo>
                  <a:pt x="525463" y="912019"/>
                </a:lnTo>
                <a:lnTo>
                  <a:pt x="569119" y="954882"/>
                </a:lnTo>
                <a:lnTo>
                  <a:pt x="604837" y="989013"/>
                </a:lnTo>
                <a:lnTo>
                  <a:pt x="641350" y="1022351"/>
                </a:lnTo>
                <a:lnTo>
                  <a:pt x="677069" y="1052513"/>
                </a:lnTo>
                <a:lnTo>
                  <a:pt x="711994" y="1081882"/>
                </a:lnTo>
                <a:lnTo>
                  <a:pt x="747713" y="1108076"/>
                </a:lnTo>
                <a:lnTo>
                  <a:pt x="783431" y="1133476"/>
                </a:lnTo>
                <a:lnTo>
                  <a:pt x="819150" y="1157288"/>
                </a:lnTo>
                <a:lnTo>
                  <a:pt x="854869" y="1179513"/>
                </a:lnTo>
                <a:lnTo>
                  <a:pt x="842963" y="1195388"/>
                </a:lnTo>
                <a:lnTo>
                  <a:pt x="835819" y="1208882"/>
                </a:lnTo>
                <a:lnTo>
                  <a:pt x="825500" y="1225551"/>
                </a:lnTo>
                <a:lnTo>
                  <a:pt x="815181" y="1246188"/>
                </a:lnTo>
                <a:lnTo>
                  <a:pt x="804069" y="1269207"/>
                </a:lnTo>
                <a:lnTo>
                  <a:pt x="793750" y="1294607"/>
                </a:lnTo>
                <a:lnTo>
                  <a:pt x="782637" y="1323182"/>
                </a:lnTo>
                <a:lnTo>
                  <a:pt x="773906" y="1353344"/>
                </a:lnTo>
                <a:lnTo>
                  <a:pt x="765969" y="1386682"/>
                </a:lnTo>
                <a:lnTo>
                  <a:pt x="763587" y="1403351"/>
                </a:lnTo>
                <a:lnTo>
                  <a:pt x="760413" y="1420813"/>
                </a:lnTo>
                <a:lnTo>
                  <a:pt x="758031" y="1438276"/>
                </a:lnTo>
                <a:lnTo>
                  <a:pt x="756444" y="1457326"/>
                </a:lnTo>
                <a:lnTo>
                  <a:pt x="756444" y="1475582"/>
                </a:lnTo>
                <a:lnTo>
                  <a:pt x="756444" y="1493838"/>
                </a:lnTo>
                <a:lnTo>
                  <a:pt x="757237" y="1513682"/>
                </a:lnTo>
                <a:lnTo>
                  <a:pt x="759619" y="1533526"/>
                </a:lnTo>
                <a:lnTo>
                  <a:pt x="761206" y="1552576"/>
                </a:lnTo>
                <a:lnTo>
                  <a:pt x="765175" y="1573213"/>
                </a:lnTo>
                <a:lnTo>
                  <a:pt x="769937" y="1593057"/>
                </a:lnTo>
                <a:lnTo>
                  <a:pt x="776287" y="1613694"/>
                </a:lnTo>
                <a:lnTo>
                  <a:pt x="765175" y="1649413"/>
                </a:lnTo>
                <a:lnTo>
                  <a:pt x="756444" y="1686719"/>
                </a:lnTo>
                <a:lnTo>
                  <a:pt x="749300" y="1722438"/>
                </a:lnTo>
                <a:lnTo>
                  <a:pt x="744537" y="1759744"/>
                </a:lnTo>
                <a:lnTo>
                  <a:pt x="740569" y="1796257"/>
                </a:lnTo>
                <a:lnTo>
                  <a:pt x="739775" y="1831976"/>
                </a:lnTo>
                <a:lnTo>
                  <a:pt x="740569" y="1868488"/>
                </a:lnTo>
                <a:lnTo>
                  <a:pt x="743744" y="1903413"/>
                </a:lnTo>
                <a:lnTo>
                  <a:pt x="748506" y="1936751"/>
                </a:lnTo>
                <a:lnTo>
                  <a:pt x="754063" y="1970882"/>
                </a:lnTo>
                <a:lnTo>
                  <a:pt x="763587" y="2002632"/>
                </a:lnTo>
                <a:lnTo>
                  <a:pt x="773113" y="2033588"/>
                </a:lnTo>
                <a:lnTo>
                  <a:pt x="785019" y="2063751"/>
                </a:lnTo>
                <a:lnTo>
                  <a:pt x="798513" y="2091532"/>
                </a:lnTo>
                <a:lnTo>
                  <a:pt x="806450" y="2105026"/>
                </a:lnTo>
                <a:lnTo>
                  <a:pt x="814387" y="2118519"/>
                </a:lnTo>
                <a:lnTo>
                  <a:pt x="823119" y="2131219"/>
                </a:lnTo>
                <a:lnTo>
                  <a:pt x="831850" y="2143126"/>
                </a:lnTo>
                <a:lnTo>
                  <a:pt x="819944" y="2166144"/>
                </a:lnTo>
                <a:lnTo>
                  <a:pt x="808831" y="2189957"/>
                </a:lnTo>
                <a:lnTo>
                  <a:pt x="799306" y="2212976"/>
                </a:lnTo>
                <a:lnTo>
                  <a:pt x="790575" y="2236788"/>
                </a:lnTo>
                <a:lnTo>
                  <a:pt x="781844" y="2260601"/>
                </a:lnTo>
                <a:lnTo>
                  <a:pt x="773906" y="2283619"/>
                </a:lnTo>
                <a:lnTo>
                  <a:pt x="766763" y="2307432"/>
                </a:lnTo>
                <a:lnTo>
                  <a:pt x="760413" y="2330451"/>
                </a:lnTo>
                <a:lnTo>
                  <a:pt x="755650" y="2353469"/>
                </a:lnTo>
                <a:lnTo>
                  <a:pt x="750094" y="2376488"/>
                </a:lnTo>
                <a:lnTo>
                  <a:pt x="746919" y="2400301"/>
                </a:lnTo>
                <a:lnTo>
                  <a:pt x="742950" y="2423319"/>
                </a:lnTo>
                <a:lnTo>
                  <a:pt x="740569" y="2447132"/>
                </a:lnTo>
                <a:lnTo>
                  <a:pt x="738981" y="2469357"/>
                </a:lnTo>
                <a:lnTo>
                  <a:pt x="737394" y="2491582"/>
                </a:lnTo>
                <a:lnTo>
                  <a:pt x="736600" y="2515395"/>
                </a:lnTo>
                <a:lnTo>
                  <a:pt x="737394" y="2537619"/>
                </a:lnTo>
                <a:lnTo>
                  <a:pt x="738981" y="2560638"/>
                </a:lnTo>
                <a:lnTo>
                  <a:pt x="739775" y="2582069"/>
                </a:lnTo>
                <a:lnTo>
                  <a:pt x="742950" y="2604294"/>
                </a:lnTo>
                <a:lnTo>
                  <a:pt x="745331" y="2625726"/>
                </a:lnTo>
                <a:lnTo>
                  <a:pt x="749300" y="2646363"/>
                </a:lnTo>
                <a:lnTo>
                  <a:pt x="754063" y="2667795"/>
                </a:lnTo>
                <a:lnTo>
                  <a:pt x="760413" y="2688432"/>
                </a:lnTo>
                <a:lnTo>
                  <a:pt x="765969" y="2709070"/>
                </a:lnTo>
                <a:lnTo>
                  <a:pt x="773113" y="2729707"/>
                </a:lnTo>
                <a:lnTo>
                  <a:pt x="781050" y="2748757"/>
                </a:lnTo>
                <a:lnTo>
                  <a:pt x="789781" y="2768601"/>
                </a:lnTo>
                <a:lnTo>
                  <a:pt x="798513" y="2786857"/>
                </a:lnTo>
                <a:lnTo>
                  <a:pt x="808037" y="2805907"/>
                </a:lnTo>
                <a:lnTo>
                  <a:pt x="819150" y="2824163"/>
                </a:lnTo>
                <a:lnTo>
                  <a:pt x="829469" y="2841626"/>
                </a:lnTo>
                <a:lnTo>
                  <a:pt x="819944" y="2859882"/>
                </a:lnTo>
                <a:lnTo>
                  <a:pt x="810419" y="2878932"/>
                </a:lnTo>
                <a:lnTo>
                  <a:pt x="801687" y="2898776"/>
                </a:lnTo>
                <a:lnTo>
                  <a:pt x="794544" y="2917826"/>
                </a:lnTo>
                <a:lnTo>
                  <a:pt x="787400" y="2938463"/>
                </a:lnTo>
                <a:lnTo>
                  <a:pt x="781844" y="2959894"/>
                </a:lnTo>
                <a:lnTo>
                  <a:pt x="777875" y="2981326"/>
                </a:lnTo>
                <a:lnTo>
                  <a:pt x="773906" y="3002757"/>
                </a:lnTo>
                <a:lnTo>
                  <a:pt x="770731" y="3025776"/>
                </a:lnTo>
                <a:lnTo>
                  <a:pt x="769937" y="3048001"/>
                </a:lnTo>
                <a:lnTo>
                  <a:pt x="769144" y="3070226"/>
                </a:lnTo>
                <a:lnTo>
                  <a:pt x="769937" y="3092451"/>
                </a:lnTo>
                <a:lnTo>
                  <a:pt x="770731" y="3115470"/>
                </a:lnTo>
                <a:lnTo>
                  <a:pt x="773906" y="3138488"/>
                </a:lnTo>
                <a:lnTo>
                  <a:pt x="777875" y="3162301"/>
                </a:lnTo>
                <a:lnTo>
                  <a:pt x="782637" y="3184526"/>
                </a:lnTo>
                <a:lnTo>
                  <a:pt x="788987" y="3208338"/>
                </a:lnTo>
                <a:lnTo>
                  <a:pt x="794544" y="3229770"/>
                </a:lnTo>
                <a:lnTo>
                  <a:pt x="802481" y="3251994"/>
                </a:lnTo>
                <a:lnTo>
                  <a:pt x="811213" y="3272632"/>
                </a:lnTo>
                <a:lnTo>
                  <a:pt x="819944" y="3293269"/>
                </a:lnTo>
                <a:lnTo>
                  <a:pt x="829469" y="3311526"/>
                </a:lnTo>
                <a:lnTo>
                  <a:pt x="840581" y="3330576"/>
                </a:lnTo>
                <a:lnTo>
                  <a:pt x="852487" y="3348038"/>
                </a:lnTo>
                <a:lnTo>
                  <a:pt x="863600" y="3364707"/>
                </a:lnTo>
                <a:lnTo>
                  <a:pt x="877887" y="3379788"/>
                </a:lnTo>
                <a:lnTo>
                  <a:pt x="890587" y="3394869"/>
                </a:lnTo>
                <a:lnTo>
                  <a:pt x="904875" y="3407569"/>
                </a:lnTo>
                <a:lnTo>
                  <a:pt x="918369" y="3420270"/>
                </a:lnTo>
                <a:lnTo>
                  <a:pt x="934244" y="3430588"/>
                </a:lnTo>
                <a:lnTo>
                  <a:pt x="950119" y="3440907"/>
                </a:lnTo>
                <a:lnTo>
                  <a:pt x="965200" y="3449638"/>
                </a:lnTo>
                <a:lnTo>
                  <a:pt x="972344" y="3452813"/>
                </a:lnTo>
                <a:lnTo>
                  <a:pt x="979487" y="3454401"/>
                </a:lnTo>
                <a:lnTo>
                  <a:pt x="985837" y="3455194"/>
                </a:lnTo>
                <a:lnTo>
                  <a:pt x="992187" y="3455194"/>
                </a:lnTo>
                <a:lnTo>
                  <a:pt x="1000919" y="3455194"/>
                </a:lnTo>
                <a:lnTo>
                  <a:pt x="1009650" y="3453607"/>
                </a:lnTo>
                <a:lnTo>
                  <a:pt x="1017587" y="3450432"/>
                </a:lnTo>
                <a:lnTo>
                  <a:pt x="1024731" y="3446463"/>
                </a:lnTo>
                <a:lnTo>
                  <a:pt x="1031875" y="3441701"/>
                </a:lnTo>
                <a:lnTo>
                  <a:pt x="1037431" y="3436144"/>
                </a:lnTo>
                <a:lnTo>
                  <a:pt x="1043781" y="3429001"/>
                </a:lnTo>
                <a:lnTo>
                  <a:pt x="1047750" y="3421063"/>
                </a:lnTo>
                <a:lnTo>
                  <a:pt x="1050131" y="3415507"/>
                </a:lnTo>
                <a:lnTo>
                  <a:pt x="1051719" y="3409157"/>
                </a:lnTo>
                <a:lnTo>
                  <a:pt x="1053306" y="3403601"/>
                </a:lnTo>
                <a:lnTo>
                  <a:pt x="1053306" y="3396457"/>
                </a:lnTo>
                <a:lnTo>
                  <a:pt x="1053306" y="3385344"/>
                </a:lnTo>
                <a:lnTo>
                  <a:pt x="1050131" y="3374232"/>
                </a:lnTo>
                <a:lnTo>
                  <a:pt x="1045369" y="3363913"/>
                </a:lnTo>
                <a:lnTo>
                  <a:pt x="1039019" y="3353594"/>
                </a:lnTo>
                <a:lnTo>
                  <a:pt x="1034256" y="3348832"/>
                </a:lnTo>
                <a:lnTo>
                  <a:pt x="1030287" y="3344863"/>
                </a:lnTo>
                <a:lnTo>
                  <a:pt x="1024731" y="3341688"/>
                </a:lnTo>
                <a:lnTo>
                  <a:pt x="1019175" y="3339307"/>
                </a:lnTo>
                <a:lnTo>
                  <a:pt x="1009650" y="3332957"/>
                </a:lnTo>
                <a:lnTo>
                  <a:pt x="999331" y="3327401"/>
                </a:lnTo>
                <a:lnTo>
                  <a:pt x="990600" y="3320257"/>
                </a:lnTo>
                <a:lnTo>
                  <a:pt x="981869" y="3311526"/>
                </a:lnTo>
                <a:lnTo>
                  <a:pt x="973137" y="3302795"/>
                </a:lnTo>
                <a:lnTo>
                  <a:pt x="964406" y="3293269"/>
                </a:lnTo>
                <a:lnTo>
                  <a:pt x="956469" y="3282157"/>
                </a:lnTo>
                <a:lnTo>
                  <a:pt x="948531" y="3271045"/>
                </a:lnTo>
                <a:lnTo>
                  <a:pt x="941387" y="3259138"/>
                </a:lnTo>
                <a:lnTo>
                  <a:pt x="934244" y="3246438"/>
                </a:lnTo>
                <a:lnTo>
                  <a:pt x="927100" y="3232945"/>
                </a:lnTo>
                <a:lnTo>
                  <a:pt x="921544" y="3217863"/>
                </a:lnTo>
                <a:lnTo>
                  <a:pt x="915987" y="3204369"/>
                </a:lnTo>
                <a:lnTo>
                  <a:pt x="910431" y="3188495"/>
                </a:lnTo>
                <a:lnTo>
                  <a:pt x="905669" y="3172619"/>
                </a:lnTo>
                <a:lnTo>
                  <a:pt x="901700" y="3157538"/>
                </a:lnTo>
                <a:lnTo>
                  <a:pt x="897731" y="3137694"/>
                </a:lnTo>
                <a:lnTo>
                  <a:pt x="895350" y="3118645"/>
                </a:lnTo>
                <a:lnTo>
                  <a:pt x="892969" y="3098801"/>
                </a:lnTo>
                <a:lnTo>
                  <a:pt x="892175" y="3079751"/>
                </a:lnTo>
                <a:lnTo>
                  <a:pt x="892175" y="3060701"/>
                </a:lnTo>
                <a:lnTo>
                  <a:pt x="892969" y="3041651"/>
                </a:lnTo>
                <a:lnTo>
                  <a:pt x="895350" y="3023394"/>
                </a:lnTo>
                <a:lnTo>
                  <a:pt x="897731" y="3005138"/>
                </a:lnTo>
                <a:lnTo>
                  <a:pt x="901700" y="2987676"/>
                </a:lnTo>
                <a:lnTo>
                  <a:pt x="906463" y="2971007"/>
                </a:lnTo>
                <a:lnTo>
                  <a:pt x="912019" y="2952751"/>
                </a:lnTo>
                <a:lnTo>
                  <a:pt x="918369" y="2937669"/>
                </a:lnTo>
                <a:lnTo>
                  <a:pt x="925513" y="2921794"/>
                </a:lnTo>
                <a:lnTo>
                  <a:pt x="934244" y="2905919"/>
                </a:lnTo>
                <a:lnTo>
                  <a:pt x="942975" y="2892426"/>
                </a:lnTo>
                <a:lnTo>
                  <a:pt x="954087" y="2878932"/>
                </a:lnTo>
                <a:lnTo>
                  <a:pt x="984250" y="2840832"/>
                </a:lnTo>
                <a:lnTo>
                  <a:pt x="952500" y="2801938"/>
                </a:lnTo>
                <a:lnTo>
                  <a:pt x="942181" y="2786857"/>
                </a:lnTo>
                <a:lnTo>
                  <a:pt x="931069" y="2770982"/>
                </a:lnTo>
                <a:lnTo>
                  <a:pt x="920750" y="2755901"/>
                </a:lnTo>
                <a:lnTo>
                  <a:pt x="912019" y="2739232"/>
                </a:lnTo>
                <a:lnTo>
                  <a:pt x="903287" y="2722563"/>
                </a:lnTo>
                <a:lnTo>
                  <a:pt x="895350" y="2705101"/>
                </a:lnTo>
                <a:lnTo>
                  <a:pt x="888206" y="2687638"/>
                </a:lnTo>
                <a:lnTo>
                  <a:pt x="882650" y="2668588"/>
                </a:lnTo>
                <a:lnTo>
                  <a:pt x="876300" y="2650332"/>
                </a:lnTo>
                <a:lnTo>
                  <a:pt x="871537" y="2631282"/>
                </a:lnTo>
                <a:lnTo>
                  <a:pt x="867569" y="2612232"/>
                </a:lnTo>
                <a:lnTo>
                  <a:pt x="865187" y="2592388"/>
                </a:lnTo>
                <a:lnTo>
                  <a:pt x="862806" y="2571751"/>
                </a:lnTo>
                <a:lnTo>
                  <a:pt x="861219" y="2552701"/>
                </a:lnTo>
                <a:lnTo>
                  <a:pt x="859631" y="2532063"/>
                </a:lnTo>
                <a:lnTo>
                  <a:pt x="859631" y="2511426"/>
                </a:lnTo>
                <a:lnTo>
                  <a:pt x="859631" y="2489994"/>
                </a:lnTo>
                <a:lnTo>
                  <a:pt x="862013" y="2469357"/>
                </a:lnTo>
                <a:lnTo>
                  <a:pt x="863600" y="2447926"/>
                </a:lnTo>
                <a:lnTo>
                  <a:pt x="866775" y="2426494"/>
                </a:lnTo>
                <a:lnTo>
                  <a:pt x="869950" y="2405063"/>
                </a:lnTo>
                <a:lnTo>
                  <a:pt x="874713" y="2383632"/>
                </a:lnTo>
                <a:lnTo>
                  <a:pt x="879475" y="2362201"/>
                </a:lnTo>
                <a:lnTo>
                  <a:pt x="885031" y="2339182"/>
                </a:lnTo>
                <a:lnTo>
                  <a:pt x="892175" y="2317751"/>
                </a:lnTo>
                <a:lnTo>
                  <a:pt x="899319" y="2296320"/>
                </a:lnTo>
                <a:lnTo>
                  <a:pt x="906463" y="2274094"/>
                </a:lnTo>
                <a:lnTo>
                  <a:pt x="915987" y="2252663"/>
                </a:lnTo>
                <a:lnTo>
                  <a:pt x="925513" y="2229644"/>
                </a:lnTo>
                <a:lnTo>
                  <a:pt x="935831" y="2208213"/>
                </a:lnTo>
                <a:lnTo>
                  <a:pt x="946944" y="2186782"/>
                </a:lnTo>
                <a:lnTo>
                  <a:pt x="958850" y="2165351"/>
                </a:lnTo>
                <a:lnTo>
                  <a:pt x="981869" y="2124076"/>
                </a:lnTo>
                <a:lnTo>
                  <a:pt x="948531" y="2091532"/>
                </a:lnTo>
                <a:lnTo>
                  <a:pt x="939800" y="2082801"/>
                </a:lnTo>
                <a:lnTo>
                  <a:pt x="931863" y="2073276"/>
                </a:lnTo>
                <a:lnTo>
                  <a:pt x="924719" y="2062957"/>
                </a:lnTo>
                <a:lnTo>
                  <a:pt x="917575" y="2051844"/>
                </a:lnTo>
                <a:lnTo>
                  <a:pt x="910431" y="2041526"/>
                </a:lnTo>
                <a:lnTo>
                  <a:pt x="904875" y="2029619"/>
                </a:lnTo>
                <a:lnTo>
                  <a:pt x="892969" y="2005013"/>
                </a:lnTo>
                <a:lnTo>
                  <a:pt x="883444" y="1979613"/>
                </a:lnTo>
                <a:lnTo>
                  <a:pt x="875506" y="1952626"/>
                </a:lnTo>
                <a:lnTo>
                  <a:pt x="869950" y="1923257"/>
                </a:lnTo>
                <a:lnTo>
                  <a:pt x="865981" y="1893094"/>
                </a:lnTo>
                <a:lnTo>
                  <a:pt x="862806" y="1862932"/>
                </a:lnTo>
                <a:lnTo>
                  <a:pt x="862806" y="1830388"/>
                </a:lnTo>
                <a:lnTo>
                  <a:pt x="863600" y="1797844"/>
                </a:lnTo>
                <a:lnTo>
                  <a:pt x="866775" y="1766094"/>
                </a:lnTo>
                <a:lnTo>
                  <a:pt x="872331" y="1732757"/>
                </a:lnTo>
                <a:lnTo>
                  <a:pt x="879475" y="1699419"/>
                </a:lnTo>
                <a:lnTo>
                  <a:pt x="888206" y="1666876"/>
                </a:lnTo>
                <a:lnTo>
                  <a:pt x="899319" y="1633538"/>
                </a:lnTo>
                <a:lnTo>
                  <a:pt x="906463" y="1612107"/>
                </a:lnTo>
                <a:lnTo>
                  <a:pt x="899319" y="1590676"/>
                </a:lnTo>
                <a:lnTo>
                  <a:pt x="892969" y="1575594"/>
                </a:lnTo>
                <a:lnTo>
                  <a:pt x="888206" y="1558926"/>
                </a:lnTo>
                <a:lnTo>
                  <a:pt x="884237" y="1543051"/>
                </a:lnTo>
                <a:lnTo>
                  <a:pt x="882650" y="1527176"/>
                </a:lnTo>
                <a:lnTo>
                  <a:pt x="880269" y="1512094"/>
                </a:lnTo>
                <a:lnTo>
                  <a:pt x="879475" y="1497013"/>
                </a:lnTo>
                <a:lnTo>
                  <a:pt x="879475" y="1481138"/>
                </a:lnTo>
                <a:lnTo>
                  <a:pt x="879475" y="1466851"/>
                </a:lnTo>
                <a:lnTo>
                  <a:pt x="880269" y="1451769"/>
                </a:lnTo>
                <a:lnTo>
                  <a:pt x="882650" y="1437482"/>
                </a:lnTo>
                <a:lnTo>
                  <a:pt x="887413" y="1408907"/>
                </a:lnTo>
                <a:lnTo>
                  <a:pt x="892969" y="1382713"/>
                </a:lnTo>
                <a:lnTo>
                  <a:pt x="900906" y="1358107"/>
                </a:lnTo>
                <a:lnTo>
                  <a:pt x="909637" y="1335088"/>
                </a:lnTo>
                <a:lnTo>
                  <a:pt x="918369" y="1314451"/>
                </a:lnTo>
                <a:lnTo>
                  <a:pt x="927100" y="1296988"/>
                </a:lnTo>
                <a:lnTo>
                  <a:pt x="935831" y="1281113"/>
                </a:lnTo>
                <a:lnTo>
                  <a:pt x="948531" y="1258888"/>
                </a:lnTo>
                <a:lnTo>
                  <a:pt x="954881" y="1250157"/>
                </a:lnTo>
                <a:lnTo>
                  <a:pt x="959644" y="1243013"/>
                </a:lnTo>
                <a:lnTo>
                  <a:pt x="962819" y="1235076"/>
                </a:lnTo>
                <a:lnTo>
                  <a:pt x="993775" y="1247775"/>
                </a:lnTo>
                <a:lnTo>
                  <a:pt x="1024731" y="1259682"/>
                </a:lnTo>
                <a:lnTo>
                  <a:pt x="1057275" y="1271588"/>
                </a:lnTo>
                <a:lnTo>
                  <a:pt x="1089819" y="1281113"/>
                </a:lnTo>
                <a:lnTo>
                  <a:pt x="1123156" y="1290638"/>
                </a:lnTo>
                <a:lnTo>
                  <a:pt x="1155700" y="1299369"/>
                </a:lnTo>
                <a:lnTo>
                  <a:pt x="1190625" y="1306513"/>
                </a:lnTo>
                <a:lnTo>
                  <a:pt x="1225550" y="1313657"/>
                </a:lnTo>
                <a:lnTo>
                  <a:pt x="1257300" y="1320007"/>
                </a:lnTo>
                <a:lnTo>
                  <a:pt x="1286669" y="1328738"/>
                </a:lnTo>
                <a:lnTo>
                  <a:pt x="1315244" y="1339851"/>
                </a:lnTo>
                <a:lnTo>
                  <a:pt x="1341437" y="1351757"/>
                </a:lnTo>
                <a:lnTo>
                  <a:pt x="1366837" y="1366044"/>
                </a:lnTo>
                <a:lnTo>
                  <a:pt x="1390650" y="1381919"/>
                </a:lnTo>
                <a:lnTo>
                  <a:pt x="1412875" y="1399382"/>
                </a:lnTo>
                <a:lnTo>
                  <a:pt x="1434306" y="1419226"/>
                </a:lnTo>
                <a:lnTo>
                  <a:pt x="1455737" y="1440657"/>
                </a:lnTo>
                <a:lnTo>
                  <a:pt x="1477169" y="1463676"/>
                </a:lnTo>
                <a:lnTo>
                  <a:pt x="1497806" y="1488282"/>
                </a:lnTo>
                <a:lnTo>
                  <a:pt x="1518444" y="1515269"/>
                </a:lnTo>
                <a:lnTo>
                  <a:pt x="1539081" y="1543844"/>
                </a:lnTo>
                <a:lnTo>
                  <a:pt x="1560513" y="1575594"/>
                </a:lnTo>
                <a:lnTo>
                  <a:pt x="1605756" y="1643063"/>
                </a:lnTo>
                <a:lnTo>
                  <a:pt x="1601787" y="1652588"/>
                </a:lnTo>
                <a:lnTo>
                  <a:pt x="1597819" y="1662907"/>
                </a:lnTo>
                <a:lnTo>
                  <a:pt x="1591469" y="1673226"/>
                </a:lnTo>
                <a:lnTo>
                  <a:pt x="1585913" y="1682751"/>
                </a:lnTo>
                <a:lnTo>
                  <a:pt x="1552575" y="1674813"/>
                </a:lnTo>
                <a:lnTo>
                  <a:pt x="1520825" y="1669257"/>
                </a:lnTo>
                <a:lnTo>
                  <a:pt x="1487487" y="1665288"/>
                </a:lnTo>
                <a:lnTo>
                  <a:pt x="1454150" y="1662113"/>
                </a:lnTo>
                <a:lnTo>
                  <a:pt x="1421606" y="1661319"/>
                </a:lnTo>
                <a:lnTo>
                  <a:pt x="1391444" y="1662113"/>
                </a:lnTo>
                <a:lnTo>
                  <a:pt x="1361281" y="1662907"/>
                </a:lnTo>
                <a:lnTo>
                  <a:pt x="1332706" y="1665288"/>
                </a:lnTo>
                <a:lnTo>
                  <a:pt x="1306513" y="1666876"/>
                </a:lnTo>
                <a:lnTo>
                  <a:pt x="1281906" y="1670844"/>
                </a:lnTo>
                <a:lnTo>
                  <a:pt x="1242219" y="1677194"/>
                </a:lnTo>
                <a:lnTo>
                  <a:pt x="1213644" y="1681957"/>
                </a:lnTo>
                <a:lnTo>
                  <a:pt x="1200944" y="1684338"/>
                </a:lnTo>
                <a:lnTo>
                  <a:pt x="1195387" y="1686719"/>
                </a:lnTo>
                <a:lnTo>
                  <a:pt x="1189037" y="1689894"/>
                </a:lnTo>
                <a:lnTo>
                  <a:pt x="1184275" y="1691482"/>
                </a:lnTo>
                <a:lnTo>
                  <a:pt x="1179513" y="1695451"/>
                </a:lnTo>
                <a:lnTo>
                  <a:pt x="1170781" y="1703388"/>
                </a:lnTo>
                <a:lnTo>
                  <a:pt x="1163637" y="1712913"/>
                </a:lnTo>
                <a:lnTo>
                  <a:pt x="1158081" y="1724026"/>
                </a:lnTo>
                <a:lnTo>
                  <a:pt x="1154906" y="1734344"/>
                </a:lnTo>
                <a:lnTo>
                  <a:pt x="1154906" y="1740694"/>
                </a:lnTo>
                <a:lnTo>
                  <a:pt x="1154113" y="1747044"/>
                </a:lnTo>
                <a:lnTo>
                  <a:pt x="1154906" y="1753394"/>
                </a:lnTo>
                <a:lnTo>
                  <a:pt x="1155700" y="1758951"/>
                </a:lnTo>
                <a:lnTo>
                  <a:pt x="1158081" y="1764507"/>
                </a:lnTo>
                <a:lnTo>
                  <a:pt x="1159669" y="1770857"/>
                </a:lnTo>
                <a:lnTo>
                  <a:pt x="1162844" y="1776413"/>
                </a:lnTo>
                <a:lnTo>
                  <a:pt x="1166813" y="1781176"/>
                </a:lnTo>
                <a:lnTo>
                  <a:pt x="1174750" y="1789907"/>
                </a:lnTo>
                <a:lnTo>
                  <a:pt x="1183481" y="1797051"/>
                </a:lnTo>
                <a:lnTo>
                  <a:pt x="1193800" y="1801813"/>
                </a:lnTo>
                <a:lnTo>
                  <a:pt x="1205706" y="1804988"/>
                </a:lnTo>
                <a:lnTo>
                  <a:pt x="1212056" y="1805782"/>
                </a:lnTo>
                <a:lnTo>
                  <a:pt x="1217613" y="1805782"/>
                </a:lnTo>
                <a:lnTo>
                  <a:pt x="1224756" y="1805782"/>
                </a:lnTo>
                <a:lnTo>
                  <a:pt x="1230313" y="1804194"/>
                </a:lnTo>
                <a:lnTo>
                  <a:pt x="1259681" y="1797844"/>
                </a:lnTo>
                <a:lnTo>
                  <a:pt x="1295400" y="1792288"/>
                </a:lnTo>
                <a:lnTo>
                  <a:pt x="1339056" y="1787526"/>
                </a:lnTo>
                <a:lnTo>
                  <a:pt x="1361281" y="1785144"/>
                </a:lnTo>
                <a:lnTo>
                  <a:pt x="1384300" y="1784351"/>
                </a:lnTo>
                <a:lnTo>
                  <a:pt x="1408906" y="1784351"/>
                </a:lnTo>
                <a:lnTo>
                  <a:pt x="1433513" y="1784351"/>
                </a:lnTo>
                <a:lnTo>
                  <a:pt x="1458913" y="1785144"/>
                </a:lnTo>
                <a:lnTo>
                  <a:pt x="1483519" y="1788319"/>
                </a:lnTo>
                <a:lnTo>
                  <a:pt x="1508125" y="1791494"/>
                </a:lnTo>
                <a:lnTo>
                  <a:pt x="1531937" y="1796257"/>
                </a:lnTo>
                <a:lnTo>
                  <a:pt x="1555750" y="1801813"/>
                </a:lnTo>
                <a:lnTo>
                  <a:pt x="1577975" y="1808957"/>
                </a:lnTo>
                <a:lnTo>
                  <a:pt x="1588294" y="1828007"/>
                </a:lnTo>
                <a:lnTo>
                  <a:pt x="1595437" y="1850232"/>
                </a:lnTo>
                <a:lnTo>
                  <a:pt x="1603375" y="1871663"/>
                </a:lnTo>
                <a:lnTo>
                  <a:pt x="1610519" y="1894682"/>
                </a:lnTo>
                <a:lnTo>
                  <a:pt x="1616075" y="1918495"/>
                </a:lnTo>
                <a:lnTo>
                  <a:pt x="1620044" y="1942307"/>
                </a:lnTo>
                <a:lnTo>
                  <a:pt x="1624013" y="1967707"/>
                </a:lnTo>
                <a:lnTo>
                  <a:pt x="1626394" y="1993107"/>
                </a:lnTo>
                <a:lnTo>
                  <a:pt x="1627187" y="2018507"/>
                </a:lnTo>
                <a:lnTo>
                  <a:pt x="1626394" y="2044701"/>
                </a:lnTo>
                <a:lnTo>
                  <a:pt x="1624013" y="2068513"/>
                </a:lnTo>
                <a:lnTo>
                  <a:pt x="1620837" y="2093119"/>
                </a:lnTo>
                <a:lnTo>
                  <a:pt x="1615281" y="2116932"/>
                </a:lnTo>
                <a:lnTo>
                  <a:pt x="1609725" y="2139951"/>
                </a:lnTo>
                <a:lnTo>
                  <a:pt x="1600994" y="2161382"/>
                </a:lnTo>
                <a:lnTo>
                  <a:pt x="1590675" y="2182020"/>
                </a:lnTo>
                <a:lnTo>
                  <a:pt x="1571625" y="2182020"/>
                </a:lnTo>
                <a:lnTo>
                  <a:pt x="1551781" y="2182813"/>
                </a:lnTo>
                <a:lnTo>
                  <a:pt x="1533525" y="2185195"/>
                </a:lnTo>
                <a:lnTo>
                  <a:pt x="1514475" y="2186782"/>
                </a:lnTo>
                <a:lnTo>
                  <a:pt x="1478756" y="2193132"/>
                </a:lnTo>
                <a:lnTo>
                  <a:pt x="1444625" y="2200276"/>
                </a:lnTo>
                <a:lnTo>
                  <a:pt x="1411287" y="2209801"/>
                </a:lnTo>
                <a:lnTo>
                  <a:pt x="1381125" y="2219326"/>
                </a:lnTo>
                <a:lnTo>
                  <a:pt x="1352550" y="2229644"/>
                </a:lnTo>
                <a:lnTo>
                  <a:pt x="1326356" y="2241551"/>
                </a:lnTo>
                <a:lnTo>
                  <a:pt x="1302544" y="2252663"/>
                </a:lnTo>
                <a:lnTo>
                  <a:pt x="1281113" y="2262982"/>
                </a:lnTo>
                <a:lnTo>
                  <a:pt x="1262856" y="2274094"/>
                </a:lnTo>
                <a:lnTo>
                  <a:pt x="1246981" y="2282826"/>
                </a:lnTo>
                <a:lnTo>
                  <a:pt x="1224756" y="2297113"/>
                </a:lnTo>
                <a:lnTo>
                  <a:pt x="1214437" y="2305051"/>
                </a:lnTo>
                <a:lnTo>
                  <a:pt x="1209675" y="2309019"/>
                </a:lnTo>
                <a:lnTo>
                  <a:pt x="1205706" y="2312988"/>
                </a:lnTo>
                <a:lnTo>
                  <a:pt x="1201737" y="2317751"/>
                </a:lnTo>
                <a:lnTo>
                  <a:pt x="1199356" y="2322513"/>
                </a:lnTo>
                <a:lnTo>
                  <a:pt x="1193006" y="2333626"/>
                </a:lnTo>
                <a:lnTo>
                  <a:pt x="1191419" y="2345532"/>
                </a:lnTo>
                <a:lnTo>
                  <a:pt x="1190625" y="2356644"/>
                </a:lnTo>
                <a:lnTo>
                  <a:pt x="1192213" y="2368551"/>
                </a:lnTo>
                <a:lnTo>
                  <a:pt x="1193800" y="2374901"/>
                </a:lnTo>
                <a:lnTo>
                  <a:pt x="1196181" y="2380457"/>
                </a:lnTo>
                <a:lnTo>
                  <a:pt x="1199356" y="2385219"/>
                </a:lnTo>
                <a:lnTo>
                  <a:pt x="1203325" y="2391569"/>
                </a:lnTo>
                <a:lnTo>
                  <a:pt x="1208087" y="2396332"/>
                </a:lnTo>
                <a:lnTo>
                  <a:pt x="1212850" y="2401094"/>
                </a:lnTo>
                <a:lnTo>
                  <a:pt x="1218406" y="2405857"/>
                </a:lnTo>
                <a:lnTo>
                  <a:pt x="1224756" y="2409032"/>
                </a:lnTo>
                <a:lnTo>
                  <a:pt x="1231106" y="2411413"/>
                </a:lnTo>
                <a:lnTo>
                  <a:pt x="1238250" y="2413794"/>
                </a:lnTo>
                <a:lnTo>
                  <a:pt x="1244600" y="2414588"/>
                </a:lnTo>
                <a:lnTo>
                  <a:pt x="1251744" y="2415382"/>
                </a:lnTo>
                <a:lnTo>
                  <a:pt x="1261269" y="2414588"/>
                </a:lnTo>
                <a:lnTo>
                  <a:pt x="1271587" y="2411413"/>
                </a:lnTo>
                <a:lnTo>
                  <a:pt x="1280319" y="2407445"/>
                </a:lnTo>
                <a:lnTo>
                  <a:pt x="1289050" y="2402682"/>
                </a:lnTo>
                <a:lnTo>
                  <a:pt x="1294606" y="2397919"/>
                </a:lnTo>
                <a:lnTo>
                  <a:pt x="1312069" y="2387601"/>
                </a:lnTo>
                <a:lnTo>
                  <a:pt x="1339850" y="2371726"/>
                </a:lnTo>
                <a:lnTo>
                  <a:pt x="1357313" y="2362994"/>
                </a:lnTo>
                <a:lnTo>
                  <a:pt x="1375569" y="2354263"/>
                </a:lnTo>
                <a:lnTo>
                  <a:pt x="1397000" y="2343944"/>
                </a:lnTo>
                <a:lnTo>
                  <a:pt x="1420813" y="2335213"/>
                </a:lnTo>
                <a:lnTo>
                  <a:pt x="1445419" y="2328069"/>
                </a:lnTo>
                <a:lnTo>
                  <a:pt x="1471613" y="2320926"/>
                </a:lnTo>
                <a:lnTo>
                  <a:pt x="1500187" y="2313782"/>
                </a:lnTo>
                <a:lnTo>
                  <a:pt x="1527969" y="2309019"/>
                </a:lnTo>
                <a:lnTo>
                  <a:pt x="1559719" y="2305844"/>
                </a:lnTo>
                <a:lnTo>
                  <a:pt x="1590675" y="2305051"/>
                </a:lnTo>
                <a:lnTo>
                  <a:pt x="1603375" y="2320132"/>
                </a:lnTo>
                <a:lnTo>
                  <a:pt x="1615281" y="2334420"/>
                </a:lnTo>
                <a:lnTo>
                  <a:pt x="1627187" y="2350294"/>
                </a:lnTo>
                <a:lnTo>
                  <a:pt x="1636713" y="2366963"/>
                </a:lnTo>
                <a:lnTo>
                  <a:pt x="1646237" y="2383632"/>
                </a:lnTo>
                <a:lnTo>
                  <a:pt x="1655763" y="2400301"/>
                </a:lnTo>
                <a:lnTo>
                  <a:pt x="1662906" y="2417763"/>
                </a:lnTo>
                <a:lnTo>
                  <a:pt x="1670844" y="2435226"/>
                </a:lnTo>
                <a:lnTo>
                  <a:pt x="1677987" y="2453482"/>
                </a:lnTo>
                <a:lnTo>
                  <a:pt x="1683544" y="2471738"/>
                </a:lnTo>
                <a:lnTo>
                  <a:pt x="1688306" y="2489994"/>
                </a:lnTo>
                <a:lnTo>
                  <a:pt x="1693863" y="2509838"/>
                </a:lnTo>
                <a:lnTo>
                  <a:pt x="1697037" y="2528094"/>
                </a:lnTo>
                <a:lnTo>
                  <a:pt x="1700213" y="2546351"/>
                </a:lnTo>
                <a:lnTo>
                  <a:pt x="1702594" y="2566194"/>
                </a:lnTo>
                <a:lnTo>
                  <a:pt x="1704181" y="2586038"/>
                </a:lnTo>
                <a:lnTo>
                  <a:pt x="1704975" y="2604294"/>
                </a:lnTo>
                <a:lnTo>
                  <a:pt x="1706563" y="2622551"/>
                </a:lnTo>
                <a:lnTo>
                  <a:pt x="1706563" y="2642394"/>
                </a:lnTo>
                <a:lnTo>
                  <a:pt x="1704975" y="2660651"/>
                </a:lnTo>
                <a:lnTo>
                  <a:pt x="1703387" y="2679701"/>
                </a:lnTo>
                <a:lnTo>
                  <a:pt x="1701006" y="2697163"/>
                </a:lnTo>
                <a:lnTo>
                  <a:pt x="1698625" y="2715419"/>
                </a:lnTo>
                <a:lnTo>
                  <a:pt x="1695450" y="2732882"/>
                </a:lnTo>
                <a:lnTo>
                  <a:pt x="1691481" y="2749551"/>
                </a:lnTo>
                <a:lnTo>
                  <a:pt x="1686719" y="2767807"/>
                </a:lnTo>
                <a:lnTo>
                  <a:pt x="1681956" y="2782888"/>
                </a:lnTo>
                <a:lnTo>
                  <a:pt x="1675606" y="2798763"/>
                </a:lnTo>
                <a:lnTo>
                  <a:pt x="1670050" y="2814638"/>
                </a:lnTo>
                <a:lnTo>
                  <a:pt x="1662906" y="2828926"/>
                </a:lnTo>
                <a:lnTo>
                  <a:pt x="1655763" y="2844007"/>
                </a:lnTo>
                <a:lnTo>
                  <a:pt x="1647825" y="2856707"/>
                </a:lnTo>
                <a:lnTo>
                  <a:pt x="1612106" y="2853532"/>
                </a:lnTo>
                <a:lnTo>
                  <a:pt x="1577975" y="2850357"/>
                </a:lnTo>
                <a:lnTo>
                  <a:pt x="1544637" y="2849563"/>
                </a:lnTo>
                <a:lnTo>
                  <a:pt x="1512887" y="2849563"/>
                </a:lnTo>
                <a:lnTo>
                  <a:pt x="1482725" y="2849563"/>
                </a:lnTo>
                <a:lnTo>
                  <a:pt x="1453356" y="2851151"/>
                </a:lnTo>
                <a:lnTo>
                  <a:pt x="1425575" y="2853532"/>
                </a:lnTo>
                <a:lnTo>
                  <a:pt x="1400175" y="2855120"/>
                </a:lnTo>
                <a:lnTo>
                  <a:pt x="1356519" y="2859882"/>
                </a:lnTo>
                <a:lnTo>
                  <a:pt x="1322387" y="2866232"/>
                </a:lnTo>
                <a:lnTo>
                  <a:pt x="1299369" y="2870201"/>
                </a:lnTo>
                <a:lnTo>
                  <a:pt x="1289050" y="2871788"/>
                </a:lnTo>
                <a:lnTo>
                  <a:pt x="1282700" y="2874169"/>
                </a:lnTo>
                <a:lnTo>
                  <a:pt x="1277144" y="2875757"/>
                </a:lnTo>
                <a:lnTo>
                  <a:pt x="1272381" y="2878932"/>
                </a:lnTo>
                <a:lnTo>
                  <a:pt x="1266825" y="2882901"/>
                </a:lnTo>
                <a:lnTo>
                  <a:pt x="1257300" y="2890838"/>
                </a:lnTo>
                <a:lnTo>
                  <a:pt x="1250950" y="2899569"/>
                </a:lnTo>
                <a:lnTo>
                  <a:pt x="1246187" y="2909888"/>
                </a:lnTo>
                <a:lnTo>
                  <a:pt x="1242219" y="2921794"/>
                </a:lnTo>
                <a:lnTo>
                  <a:pt x="1242219" y="2927351"/>
                </a:lnTo>
                <a:lnTo>
                  <a:pt x="1241425" y="2933701"/>
                </a:lnTo>
                <a:lnTo>
                  <a:pt x="1242219" y="2939257"/>
                </a:lnTo>
                <a:lnTo>
                  <a:pt x="1243013" y="2946401"/>
                </a:lnTo>
                <a:lnTo>
                  <a:pt x="1244600" y="2951957"/>
                </a:lnTo>
                <a:lnTo>
                  <a:pt x="1246981" y="2958307"/>
                </a:lnTo>
                <a:lnTo>
                  <a:pt x="1250156" y="2963069"/>
                </a:lnTo>
                <a:lnTo>
                  <a:pt x="1252537" y="2967832"/>
                </a:lnTo>
                <a:lnTo>
                  <a:pt x="1260475" y="2977357"/>
                </a:lnTo>
                <a:lnTo>
                  <a:pt x="1270000" y="2984501"/>
                </a:lnTo>
                <a:lnTo>
                  <a:pt x="1281113" y="2989263"/>
                </a:lnTo>
                <a:lnTo>
                  <a:pt x="1292225" y="2992438"/>
                </a:lnTo>
                <a:lnTo>
                  <a:pt x="1298575" y="2993232"/>
                </a:lnTo>
                <a:lnTo>
                  <a:pt x="1304925" y="2993232"/>
                </a:lnTo>
                <a:lnTo>
                  <a:pt x="1310481" y="2993232"/>
                </a:lnTo>
                <a:lnTo>
                  <a:pt x="1316037" y="2992438"/>
                </a:lnTo>
                <a:lnTo>
                  <a:pt x="1345406" y="2986088"/>
                </a:lnTo>
                <a:lnTo>
                  <a:pt x="1377156" y="2981326"/>
                </a:lnTo>
                <a:lnTo>
                  <a:pt x="1419225" y="2977357"/>
                </a:lnTo>
                <a:lnTo>
                  <a:pt x="1443037" y="2975769"/>
                </a:lnTo>
                <a:lnTo>
                  <a:pt x="1470025" y="2973388"/>
                </a:lnTo>
                <a:lnTo>
                  <a:pt x="1497013" y="2972595"/>
                </a:lnTo>
                <a:lnTo>
                  <a:pt x="1526381" y="2972595"/>
                </a:lnTo>
                <a:lnTo>
                  <a:pt x="1556544" y="2973388"/>
                </a:lnTo>
                <a:lnTo>
                  <a:pt x="1588294" y="2974976"/>
                </a:lnTo>
                <a:lnTo>
                  <a:pt x="1620044" y="2977357"/>
                </a:lnTo>
                <a:lnTo>
                  <a:pt x="1653381" y="2981326"/>
                </a:lnTo>
                <a:lnTo>
                  <a:pt x="1662113" y="2993232"/>
                </a:lnTo>
                <a:lnTo>
                  <a:pt x="1670050" y="3006726"/>
                </a:lnTo>
                <a:lnTo>
                  <a:pt x="1678781" y="3021807"/>
                </a:lnTo>
                <a:lnTo>
                  <a:pt x="1686719" y="3036094"/>
                </a:lnTo>
                <a:lnTo>
                  <a:pt x="1693863" y="3052763"/>
                </a:lnTo>
                <a:lnTo>
                  <a:pt x="1700213" y="3069432"/>
                </a:lnTo>
                <a:lnTo>
                  <a:pt x="1707356" y="3087688"/>
                </a:lnTo>
                <a:lnTo>
                  <a:pt x="1712119" y="3107532"/>
                </a:lnTo>
                <a:lnTo>
                  <a:pt x="1716881" y="3127376"/>
                </a:lnTo>
                <a:lnTo>
                  <a:pt x="1720056" y="3148807"/>
                </a:lnTo>
                <a:lnTo>
                  <a:pt x="1722437" y="3171032"/>
                </a:lnTo>
                <a:lnTo>
                  <a:pt x="1724025" y="3193257"/>
                </a:lnTo>
                <a:lnTo>
                  <a:pt x="1722437" y="3217863"/>
                </a:lnTo>
                <a:lnTo>
                  <a:pt x="1720850" y="3242469"/>
                </a:lnTo>
                <a:lnTo>
                  <a:pt x="1717675" y="3268663"/>
                </a:lnTo>
                <a:lnTo>
                  <a:pt x="1712119" y="3294857"/>
                </a:lnTo>
                <a:lnTo>
                  <a:pt x="1704975" y="3325813"/>
                </a:lnTo>
                <a:lnTo>
                  <a:pt x="1697037" y="3353594"/>
                </a:lnTo>
                <a:lnTo>
                  <a:pt x="1688306" y="3381376"/>
                </a:lnTo>
                <a:lnTo>
                  <a:pt x="1678781" y="3406776"/>
                </a:lnTo>
                <a:lnTo>
                  <a:pt x="1669256" y="3430588"/>
                </a:lnTo>
                <a:lnTo>
                  <a:pt x="1658937" y="3455194"/>
                </a:lnTo>
                <a:lnTo>
                  <a:pt x="1649413" y="3476626"/>
                </a:lnTo>
                <a:lnTo>
                  <a:pt x="1639094" y="3498057"/>
                </a:lnTo>
                <a:lnTo>
                  <a:pt x="1627981" y="3518694"/>
                </a:lnTo>
                <a:lnTo>
                  <a:pt x="1617663" y="3537744"/>
                </a:lnTo>
                <a:lnTo>
                  <a:pt x="1597025" y="3571082"/>
                </a:lnTo>
                <a:lnTo>
                  <a:pt x="1576387" y="3599657"/>
                </a:lnTo>
                <a:lnTo>
                  <a:pt x="1558925" y="3623469"/>
                </a:lnTo>
                <a:lnTo>
                  <a:pt x="1527175" y="3602832"/>
                </a:lnTo>
                <a:lnTo>
                  <a:pt x="1497013" y="3584576"/>
                </a:lnTo>
                <a:lnTo>
                  <a:pt x="1466850" y="3568701"/>
                </a:lnTo>
                <a:lnTo>
                  <a:pt x="1437481" y="3555207"/>
                </a:lnTo>
                <a:lnTo>
                  <a:pt x="1408113" y="3543301"/>
                </a:lnTo>
                <a:lnTo>
                  <a:pt x="1381125" y="3532188"/>
                </a:lnTo>
                <a:lnTo>
                  <a:pt x="1354137" y="3525044"/>
                </a:lnTo>
                <a:lnTo>
                  <a:pt x="1330325" y="3517901"/>
                </a:lnTo>
                <a:lnTo>
                  <a:pt x="1306513" y="3512344"/>
                </a:lnTo>
                <a:lnTo>
                  <a:pt x="1285875" y="3508376"/>
                </a:lnTo>
                <a:lnTo>
                  <a:pt x="1251744" y="3502026"/>
                </a:lnTo>
                <a:lnTo>
                  <a:pt x="1228725" y="3499644"/>
                </a:lnTo>
                <a:lnTo>
                  <a:pt x="1217613" y="3499644"/>
                </a:lnTo>
                <a:lnTo>
                  <a:pt x="1212056" y="3499644"/>
                </a:lnTo>
                <a:lnTo>
                  <a:pt x="1205706" y="3500438"/>
                </a:lnTo>
                <a:lnTo>
                  <a:pt x="1200150" y="3501232"/>
                </a:lnTo>
                <a:lnTo>
                  <a:pt x="1193800" y="3503613"/>
                </a:lnTo>
                <a:lnTo>
                  <a:pt x="1183481" y="3508376"/>
                </a:lnTo>
                <a:lnTo>
                  <a:pt x="1173956" y="3516313"/>
                </a:lnTo>
                <a:lnTo>
                  <a:pt x="1166813" y="3525044"/>
                </a:lnTo>
                <a:lnTo>
                  <a:pt x="1159669" y="3534569"/>
                </a:lnTo>
                <a:lnTo>
                  <a:pt x="1158081" y="3540126"/>
                </a:lnTo>
                <a:lnTo>
                  <a:pt x="1155700" y="3546476"/>
                </a:lnTo>
                <a:lnTo>
                  <a:pt x="1154906" y="3552032"/>
                </a:lnTo>
                <a:lnTo>
                  <a:pt x="1154906" y="3558382"/>
                </a:lnTo>
                <a:lnTo>
                  <a:pt x="1154906" y="3564732"/>
                </a:lnTo>
                <a:lnTo>
                  <a:pt x="1154906" y="3571082"/>
                </a:lnTo>
                <a:lnTo>
                  <a:pt x="1157287" y="3576638"/>
                </a:lnTo>
                <a:lnTo>
                  <a:pt x="1158875" y="3582194"/>
                </a:lnTo>
                <a:lnTo>
                  <a:pt x="1163637" y="3593307"/>
                </a:lnTo>
                <a:lnTo>
                  <a:pt x="1170781" y="3602038"/>
                </a:lnTo>
                <a:lnTo>
                  <a:pt x="1179513" y="3609976"/>
                </a:lnTo>
                <a:lnTo>
                  <a:pt x="1190625" y="3616326"/>
                </a:lnTo>
                <a:lnTo>
                  <a:pt x="1195387" y="3618707"/>
                </a:lnTo>
                <a:lnTo>
                  <a:pt x="1200944" y="3620294"/>
                </a:lnTo>
                <a:lnTo>
                  <a:pt x="1208087" y="3621882"/>
                </a:lnTo>
                <a:lnTo>
                  <a:pt x="1213644" y="3621882"/>
                </a:lnTo>
                <a:lnTo>
                  <a:pt x="1220787" y="3622676"/>
                </a:lnTo>
                <a:lnTo>
                  <a:pt x="1239044" y="3624263"/>
                </a:lnTo>
                <a:lnTo>
                  <a:pt x="1266825" y="3629026"/>
                </a:lnTo>
                <a:lnTo>
                  <a:pt x="1284287" y="3632994"/>
                </a:lnTo>
                <a:lnTo>
                  <a:pt x="1302544" y="3636963"/>
                </a:lnTo>
                <a:lnTo>
                  <a:pt x="1323181" y="3643313"/>
                </a:lnTo>
                <a:lnTo>
                  <a:pt x="1344613" y="3650457"/>
                </a:lnTo>
                <a:lnTo>
                  <a:pt x="1366837" y="3658394"/>
                </a:lnTo>
                <a:lnTo>
                  <a:pt x="1391444" y="3669507"/>
                </a:lnTo>
                <a:lnTo>
                  <a:pt x="1416050" y="3679826"/>
                </a:lnTo>
                <a:lnTo>
                  <a:pt x="1440656" y="3694113"/>
                </a:lnTo>
                <a:lnTo>
                  <a:pt x="1466056" y="3709194"/>
                </a:lnTo>
                <a:lnTo>
                  <a:pt x="1489869" y="3725863"/>
                </a:lnTo>
                <a:lnTo>
                  <a:pt x="1479550" y="3745707"/>
                </a:lnTo>
                <a:lnTo>
                  <a:pt x="1464469" y="3766344"/>
                </a:lnTo>
                <a:lnTo>
                  <a:pt x="1449387" y="3788569"/>
                </a:lnTo>
                <a:lnTo>
                  <a:pt x="1429544" y="3813176"/>
                </a:lnTo>
                <a:lnTo>
                  <a:pt x="1408113" y="3837782"/>
                </a:lnTo>
                <a:lnTo>
                  <a:pt x="1382713" y="3863182"/>
                </a:lnTo>
                <a:lnTo>
                  <a:pt x="1354137" y="3888582"/>
                </a:lnTo>
                <a:lnTo>
                  <a:pt x="1339850" y="3901282"/>
                </a:lnTo>
                <a:lnTo>
                  <a:pt x="1323181" y="3913982"/>
                </a:lnTo>
                <a:lnTo>
                  <a:pt x="1306513" y="3926682"/>
                </a:lnTo>
                <a:lnTo>
                  <a:pt x="1288256" y="3937794"/>
                </a:lnTo>
                <a:lnTo>
                  <a:pt x="1269206" y="3950494"/>
                </a:lnTo>
                <a:lnTo>
                  <a:pt x="1250156" y="3962401"/>
                </a:lnTo>
                <a:lnTo>
                  <a:pt x="1229519" y="3974307"/>
                </a:lnTo>
                <a:lnTo>
                  <a:pt x="1208087" y="3986213"/>
                </a:lnTo>
                <a:lnTo>
                  <a:pt x="1185069" y="3996532"/>
                </a:lnTo>
                <a:lnTo>
                  <a:pt x="1161256" y="4007644"/>
                </a:lnTo>
                <a:lnTo>
                  <a:pt x="1136650" y="4017169"/>
                </a:lnTo>
                <a:lnTo>
                  <a:pt x="1111250" y="4026694"/>
                </a:lnTo>
                <a:lnTo>
                  <a:pt x="1085056" y="4037013"/>
                </a:lnTo>
                <a:lnTo>
                  <a:pt x="1056481" y="4045744"/>
                </a:lnTo>
                <a:lnTo>
                  <a:pt x="1027906" y="4053682"/>
                </a:lnTo>
                <a:lnTo>
                  <a:pt x="997744" y="4061619"/>
                </a:lnTo>
                <a:lnTo>
                  <a:pt x="966787" y="4067176"/>
                </a:lnTo>
                <a:lnTo>
                  <a:pt x="934244" y="4074319"/>
                </a:lnTo>
                <a:lnTo>
                  <a:pt x="893763" y="4079876"/>
                </a:lnTo>
                <a:lnTo>
                  <a:pt x="854869" y="4083844"/>
                </a:lnTo>
                <a:lnTo>
                  <a:pt x="816769" y="4087019"/>
                </a:lnTo>
                <a:lnTo>
                  <a:pt x="781050" y="4087813"/>
                </a:lnTo>
                <a:lnTo>
                  <a:pt x="744537" y="4087813"/>
                </a:lnTo>
                <a:lnTo>
                  <a:pt x="709613" y="4085432"/>
                </a:lnTo>
                <a:lnTo>
                  <a:pt x="675481" y="4083051"/>
                </a:lnTo>
                <a:lnTo>
                  <a:pt x="642937" y="4077494"/>
                </a:lnTo>
                <a:lnTo>
                  <a:pt x="610394" y="4071144"/>
                </a:lnTo>
                <a:lnTo>
                  <a:pt x="580231" y="4064001"/>
                </a:lnTo>
                <a:lnTo>
                  <a:pt x="550069" y="4055269"/>
                </a:lnTo>
                <a:lnTo>
                  <a:pt x="521494" y="4045744"/>
                </a:lnTo>
                <a:lnTo>
                  <a:pt x="494506" y="4034632"/>
                </a:lnTo>
                <a:lnTo>
                  <a:pt x="468313" y="4021932"/>
                </a:lnTo>
                <a:lnTo>
                  <a:pt x="442913" y="4009232"/>
                </a:lnTo>
                <a:lnTo>
                  <a:pt x="418306" y="3994944"/>
                </a:lnTo>
                <a:lnTo>
                  <a:pt x="394494" y="3979863"/>
                </a:lnTo>
                <a:lnTo>
                  <a:pt x="373063" y="3964782"/>
                </a:lnTo>
                <a:lnTo>
                  <a:pt x="351631" y="3946526"/>
                </a:lnTo>
                <a:lnTo>
                  <a:pt x="332581" y="3929063"/>
                </a:lnTo>
                <a:lnTo>
                  <a:pt x="313531" y="3910807"/>
                </a:lnTo>
                <a:lnTo>
                  <a:pt x="296069" y="3892551"/>
                </a:lnTo>
                <a:lnTo>
                  <a:pt x="280194" y="3872707"/>
                </a:lnTo>
                <a:lnTo>
                  <a:pt x="265113" y="3852069"/>
                </a:lnTo>
                <a:lnTo>
                  <a:pt x="250825" y="3831432"/>
                </a:lnTo>
                <a:lnTo>
                  <a:pt x="238125" y="3810001"/>
                </a:lnTo>
                <a:lnTo>
                  <a:pt x="227013" y="3788569"/>
                </a:lnTo>
                <a:lnTo>
                  <a:pt x="215900" y="3766344"/>
                </a:lnTo>
                <a:lnTo>
                  <a:pt x="207169" y="3743326"/>
                </a:lnTo>
                <a:lnTo>
                  <a:pt x="198437" y="3720307"/>
                </a:lnTo>
                <a:lnTo>
                  <a:pt x="191294" y="3698082"/>
                </a:lnTo>
                <a:lnTo>
                  <a:pt x="186531" y="3674269"/>
                </a:lnTo>
                <a:lnTo>
                  <a:pt x="211137" y="3652838"/>
                </a:lnTo>
                <a:lnTo>
                  <a:pt x="235744" y="3632994"/>
                </a:lnTo>
                <a:lnTo>
                  <a:pt x="261144" y="3616326"/>
                </a:lnTo>
                <a:lnTo>
                  <a:pt x="284956" y="3601244"/>
                </a:lnTo>
                <a:lnTo>
                  <a:pt x="310356" y="3586163"/>
                </a:lnTo>
                <a:lnTo>
                  <a:pt x="334169" y="3574257"/>
                </a:lnTo>
                <a:lnTo>
                  <a:pt x="357981" y="3563938"/>
                </a:lnTo>
                <a:lnTo>
                  <a:pt x="379413" y="3555207"/>
                </a:lnTo>
                <a:lnTo>
                  <a:pt x="400050" y="3547269"/>
                </a:lnTo>
                <a:lnTo>
                  <a:pt x="418306" y="3541713"/>
                </a:lnTo>
                <a:lnTo>
                  <a:pt x="449263" y="3531394"/>
                </a:lnTo>
                <a:lnTo>
                  <a:pt x="469900" y="3526632"/>
                </a:lnTo>
                <a:lnTo>
                  <a:pt x="478631" y="3525044"/>
                </a:lnTo>
                <a:lnTo>
                  <a:pt x="484981" y="3523457"/>
                </a:lnTo>
                <a:lnTo>
                  <a:pt x="490537" y="3521869"/>
                </a:lnTo>
                <a:lnTo>
                  <a:pt x="496094" y="3519488"/>
                </a:lnTo>
                <a:lnTo>
                  <a:pt x="501650" y="3516313"/>
                </a:lnTo>
                <a:lnTo>
                  <a:pt x="511175" y="3509169"/>
                </a:lnTo>
                <a:lnTo>
                  <a:pt x="519113" y="3500438"/>
                </a:lnTo>
                <a:lnTo>
                  <a:pt x="524669" y="3490913"/>
                </a:lnTo>
                <a:lnTo>
                  <a:pt x="528637" y="3479007"/>
                </a:lnTo>
                <a:lnTo>
                  <a:pt x="529431" y="3472657"/>
                </a:lnTo>
                <a:lnTo>
                  <a:pt x="529431" y="3467101"/>
                </a:lnTo>
                <a:lnTo>
                  <a:pt x="529431" y="3461544"/>
                </a:lnTo>
                <a:lnTo>
                  <a:pt x="529431" y="3454401"/>
                </a:lnTo>
                <a:lnTo>
                  <a:pt x="527844" y="3448844"/>
                </a:lnTo>
                <a:lnTo>
                  <a:pt x="525463" y="3442494"/>
                </a:lnTo>
                <a:lnTo>
                  <a:pt x="523875" y="3436938"/>
                </a:lnTo>
                <a:lnTo>
                  <a:pt x="520700" y="3432176"/>
                </a:lnTo>
                <a:lnTo>
                  <a:pt x="512763" y="3421857"/>
                </a:lnTo>
                <a:lnTo>
                  <a:pt x="504031" y="3414713"/>
                </a:lnTo>
                <a:lnTo>
                  <a:pt x="494506" y="3408363"/>
                </a:lnTo>
                <a:lnTo>
                  <a:pt x="482600" y="3404394"/>
                </a:lnTo>
                <a:lnTo>
                  <a:pt x="477044" y="3403601"/>
                </a:lnTo>
                <a:lnTo>
                  <a:pt x="470694" y="3403601"/>
                </a:lnTo>
                <a:lnTo>
                  <a:pt x="465137" y="3403601"/>
                </a:lnTo>
                <a:lnTo>
                  <a:pt x="457994" y="3403601"/>
                </a:lnTo>
                <a:lnTo>
                  <a:pt x="448469" y="3405188"/>
                </a:lnTo>
                <a:lnTo>
                  <a:pt x="425450" y="3411538"/>
                </a:lnTo>
                <a:lnTo>
                  <a:pt x="390525" y="3421063"/>
                </a:lnTo>
                <a:lnTo>
                  <a:pt x="370681" y="3427413"/>
                </a:lnTo>
                <a:lnTo>
                  <a:pt x="347663" y="3436144"/>
                </a:lnTo>
                <a:lnTo>
                  <a:pt x="323850" y="3444876"/>
                </a:lnTo>
                <a:lnTo>
                  <a:pt x="297656" y="3455194"/>
                </a:lnTo>
                <a:lnTo>
                  <a:pt x="271463" y="3467894"/>
                </a:lnTo>
                <a:lnTo>
                  <a:pt x="244475" y="3482976"/>
                </a:lnTo>
                <a:lnTo>
                  <a:pt x="215900" y="3499644"/>
                </a:lnTo>
                <a:lnTo>
                  <a:pt x="187325" y="3517107"/>
                </a:lnTo>
                <a:lnTo>
                  <a:pt x="159544" y="3537744"/>
                </a:lnTo>
                <a:lnTo>
                  <a:pt x="130969" y="3559969"/>
                </a:lnTo>
                <a:lnTo>
                  <a:pt x="116681" y="3545682"/>
                </a:lnTo>
                <a:lnTo>
                  <a:pt x="103187" y="3529807"/>
                </a:lnTo>
                <a:lnTo>
                  <a:pt x="90487" y="3513932"/>
                </a:lnTo>
                <a:lnTo>
                  <a:pt x="79375" y="3497263"/>
                </a:lnTo>
                <a:lnTo>
                  <a:pt x="67469" y="3479801"/>
                </a:lnTo>
                <a:lnTo>
                  <a:pt x="57944" y="3461544"/>
                </a:lnTo>
                <a:lnTo>
                  <a:pt x="47625" y="3442494"/>
                </a:lnTo>
                <a:lnTo>
                  <a:pt x="38894" y="3423444"/>
                </a:lnTo>
                <a:lnTo>
                  <a:pt x="30956" y="3403601"/>
                </a:lnTo>
                <a:lnTo>
                  <a:pt x="24606" y="3383757"/>
                </a:lnTo>
                <a:lnTo>
                  <a:pt x="18256" y="3363913"/>
                </a:lnTo>
                <a:lnTo>
                  <a:pt x="12700" y="3341688"/>
                </a:lnTo>
                <a:lnTo>
                  <a:pt x="8731" y="3321844"/>
                </a:lnTo>
                <a:lnTo>
                  <a:pt x="4763" y="3299620"/>
                </a:lnTo>
                <a:lnTo>
                  <a:pt x="1587" y="3278188"/>
                </a:lnTo>
                <a:lnTo>
                  <a:pt x="0" y="3256757"/>
                </a:lnTo>
                <a:lnTo>
                  <a:pt x="0" y="3235326"/>
                </a:lnTo>
                <a:lnTo>
                  <a:pt x="0" y="3213894"/>
                </a:lnTo>
                <a:lnTo>
                  <a:pt x="794" y="3192463"/>
                </a:lnTo>
                <a:lnTo>
                  <a:pt x="3175" y="3171032"/>
                </a:lnTo>
                <a:lnTo>
                  <a:pt x="5556" y="3149601"/>
                </a:lnTo>
                <a:lnTo>
                  <a:pt x="9525" y="3128169"/>
                </a:lnTo>
                <a:lnTo>
                  <a:pt x="14287" y="3107532"/>
                </a:lnTo>
                <a:lnTo>
                  <a:pt x="21431" y="3086894"/>
                </a:lnTo>
                <a:lnTo>
                  <a:pt x="28575" y="3066257"/>
                </a:lnTo>
                <a:lnTo>
                  <a:pt x="36513" y="3047207"/>
                </a:lnTo>
                <a:lnTo>
                  <a:pt x="46037" y="3027363"/>
                </a:lnTo>
                <a:lnTo>
                  <a:pt x="55563" y="3009107"/>
                </a:lnTo>
                <a:lnTo>
                  <a:pt x="67469" y="2990057"/>
                </a:lnTo>
                <a:lnTo>
                  <a:pt x="80169" y="2972595"/>
                </a:lnTo>
                <a:lnTo>
                  <a:pt x="93663" y="2955926"/>
                </a:lnTo>
                <a:lnTo>
                  <a:pt x="108744" y="2940051"/>
                </a:lnTo>
                <a:lnTo>
                  <a:pt x="143669" y="2936876"/>
                </a:lnTo>
                <a:lnTo>
                  <a:pt x="178594" y="2934495"/>
                </a:lnTo>
                <a:lnTo>
                  <a:pt x="212725" y="2933701"/>
                </a:lnTo>
                <a:lnTo>
                  <a:pt x="246856" y="2933701"/>
                </a:lnTo>
                <a:lnTo>
                  <a:pt x="279400" y="2934495"/>
                </a:lnTo>
                <a:lnTo>
                  <a:pt x="310356" y="2936876"/>
                </a:lnTo>
                <a:lnTo>
                  <a:pt x="341313" y="2938463"/>
                </a:lnTo>
                <a:lnTo>
                  <a:pt x="368300" y="2941638"/>
                </a:lnTo>
                <a:lnTo>
                  <a:pt x="418306" y="2947988"/>
                </a:lnTo>
                <a:lnTo>
                  <a:pt x="456406" y="2954338"/>
                </a:lnTo>
                <a:lnTo>
                  <a:pt x="481013" y="2959101"/>
                </a:lnTo>
                <a:lnTo>
                  <a:pt x="490537" y="2960688"/>
                </a:lnTo>
                <a:lnTo>
                  <a:pt x="496094" y="2962276"/>
                </a:lnTo>
                <a:lnTo>
                  <a:pt x="502444" y="2963069"/>
                </a:lnTo>
                <a:lnTo>
                  <a:pt x="508000" y="2963069"/>
                </a:lnTo>
                <a:lnTo>
                  <a:pt x="515144" y="2962276"/>
                </a:lnTo>
                <a:lnTo>
                  <a:pt x="525463" y="2959101"/>
                </a:lnTo>
                <a:lnTo>
                  <a:pt x="536575" y="2954338"/>
                </a:lnTo>
                <a:lnTo>
                  <a:pt x="546100" y="2946401"/>
                </a:lnTo>
                <a:lnTo>
                  <a:pt x="554037" y="2937669"/>
                </a:lnTo>
                <a:lnTo>
                  <a:pt x="557213" y="2932907"/>
                </a:lnTo>
                <a:lnTo>
                  <a:pt x="559594" y="2927351"/>
                </a:lnTo>
                <a:lnTo>
                  <a:pt x="562769" y="2921794"/>
                </a:lnTo>
                <a:lnTo>
                  <a:pt x="563563" y="2916238"/>
                </a:lnTo>
                <a:lnTo>
                  <a:pt x="565150" y="2909094"/>
                </a:lnTo>
                <a:lnTo>
                  <a:pt x="565944" y="2903538"/>
                </a:lnTo>
                <a:lnTo>
                  <a:pt x="565944" y="2897188"/>
                </a:lnTo>
                <a:lnTo>
                  <a:pt x="565150" y="2891632"/>
                </a:lnTo>
                <a:lnTo>
                  <a:pt x="561975" y="2879726"/>
                </a:lnTo>
                <a:lnTo>
                  <a:pt x="557213" y="2869407"/>
                </a:lnTo>
                <a:lnTo>
                  <a:pt x="549275" y="2859088"/>
                </a:lnTo>
                <a:lnTo>
                  <a:pt x="540544" y="2851151"/>
                </a:lnTo>
                <a:lnTo>
                  <a:pt x="535781" y="2848769"/>
                </a:lnTo>
                <a:lnTo>
                  <a:pt x="530225" y="2845594"/>
                </a:lnTo>
                <a:lnTo>
                  <a:pt x="524669" y="2844007"/>
                </a:lnTo>
                <a:lnTo>
                  <a:pt x="519113" y="2841626"/>
                </a:lnTo>
                <a:lnTo>
                  <a:pt x="507206" y="2838451"/>
                </a:lnTo>
                <a:lnTo>
                  <a:pt x="482600" y="2833688"/>
                </a:lnTo>
                <a:lnTo>
                  <a:pt x="446881" y="2828132"/>
                </a:lnTo>
                <a:lnTo>
                  <a:pt x="400050" y="2820988"/>
                </a:lnTo>
                <a:lnTo>
                  <a:pt x="343694" y="2815432"/>
                </a:lnTo>
                <a:lnTo>
                  <a:pt x="313531" y="2813051"/>
                </a:lnTo>
                <a:lnTo>
                  <a:pt x="282575" y="2811463"/>
                </a:lnTo>
                <a:lnTo>
                  <a:pt x="249237" y="2810669"/>
                </a:lnTo>
                <a:lnTo>
                  <a:pt x="215106" y="2810669"/>
                </a:lnTo>
                <a:lnTo>
                  <a:pt x="180181" y="2811463"/>
                </a:lnTo>
                <a:lnTo>
                  <a:pt x="144463" y="2813051"/>
                </a:lnTo>
                <a:lnTo>
                  <a:pt x="135731" y="2799557"/>
                </a:lnTo>
                <a:lnTo>
                  <a:pt x="127000" y="2785270"/>
                </a:lnTo>
                <a:lnTo>
                  <a:pt x="119856" y="2769394"/>
                </a:lnTo>
                <a:lnTo>
                  <a:pt x="112713" y="2753519"/>
                </a:lnTo>
                <a:lnTo>
                  <a:pt x="106363" y="2736851"/>
                </a:lnTo>
                <a:lnTo>
                  <a:pt x="100806" y="2720182"/>
                </a:lnTo>
                <a:lnTo>
                  <a:pt x="94456" y="2702720"/>
                </a:lnTo>
                <a:lnTo>
                  <a:pt x="90487" y="2685257"/>
                </a:lnTo>
                <a:lnTo>
                  <a:pt x="87313" y="2667001"/>
                </a:lnTo>
                <a:lnTo>
                  <a:pt x="84137" y="2647951"/>
                </a:lnTo>
                <a:lnTo>
                  <a:pt x="80963" y="2629695"/>
                </a:lnTo>
                <a:lnTo>
                  <a:pt x="79375" y="2609851"/>
                </a:lnTo>
                <a:lnTo>
                  <a:pt x="77787" y="2590801"/>
                </a:lnTo>
                <a:lnTo>
                  <a:pt x="76994" y="2570957"/>
                </a:lnTo>
                <a:lnTo>
                  <a:pt x="76994" y="2552701"/>
                </a:lnTo>
                <a:lnTo>
                  <a:pt x="77787" y="2532857"/>
                </a:lnTo>
                <a:lnTo>
                  <a:pt x="79375" y="2513013"/>
                </a:lnTo>
                <a:lnTo>
                  <a:pt x="80963" y="2493963"/>
                </a:lnTo>
                <a:lnTo>
                  <a:pt x="84137" y="2474913"/>
                </a:lnTo>
                <a:lnTo>
                  <a:pt x="88106" y="2455863"/>
                </a:lnTo>
                <a:lnTo>
                  <a:pt x="92075" y="2436813"/>
                </a:lnTo>
                <a:lnTo>
                  <a:pt x="96837" y="2418557"/>
                </a:lnTo>
                <a:lnTo>
                  <a:pt x="102394" y="2401094"/>
                </a:lnTo>
                <a:lnTo>
                  <a:pt x="108744" y="2383632"/>
                </a:lnTo>
                <a:lnTo>
                  <a:pt x="115094" y="2366963"/>
                </a:lnTo>
                <a:lnTo>
                  <a:pt x="123031" y="2350294"/>
                </a:lnTo>
                <a:lnTo>
                  <a:pt x="131763" y="2334420"/>
                </a:lnTo>
                <a:lnTo>
                  <a:pt x="140494" y="2318544"/>
                </a:lnTo>
                <a:lnTo>
                  <a:pt x="150813" y="2304257"/>
                </a:lnTo>
                <a:lnTo>
                  <a:pt x="161131" y="2290763"/>
                </a:lnTo>
                <a:lnTo>
                  <a:pt x="173037" y="2278063"/>
                </a:lnTo>
                <a:lnTo>
                  <a:pt x="184944" y="2266157"/>
                </a:lnTo>
                <a:lnTo>
                  <a:pt x="236537" y="2270919"/>
                </a:lnTo>
                <a:lnTo>
                  <a:pt x="286544" y="2278857"/>
                </a:lnTo>
                <a:lnTo>
                  <a:pt x="330994" y="2286794"/>
                </a:lnTo>
                <a:lnTo>
                  <a:pt x="370681" y="2294732"/>
                </a:lnTo>
                <a:lnTo>
                  <a:pt x="403225" y="2302669"/>
                </a:lnTo>
                <a:lnTo>
                  <a:pt x="428625" y="2309019"/>
                </a:lnTo>
                <a:lnTo>
                  <a:pt x="450850" y="2315369"/>
                </a:lnTo>
                <a:lnTo>
                  <a:pt x="459581" y="2316957"/>
                </a:lnTo>
                <a:lnTo>
                  <a:pt x="469106" y="2317751"/>
                </a:lnTo>
                <a:lnTo>
                  <a:pt x="478631" y="2316957"/>
                </a:lnTo>
                <a:lnTo>
                  <a:pt x="487363" y="2313782"/>
                </a:lnTo>
                <a:lnTo>
                  <a:pt x="496094" y="2311401"/>
                </a:lnTo>
                <a:lnTo>
                  <a:pt x="504825" y="2305051"/>
                </a:lnTo>
                <a:lnTo>
                  <a:pt x="511969" y="2299495"/>
                </a:lnTo>
                <a:lnTo>
                  <a:pt x="519113" y="2291557"/>
                </a:lnTo>
                <a:lnTo>
                  <a:pt x="523875" y="2283619"/>
                </a:lnTo>
                <a:lnTo>
                  <a:pt x="527844" y="2274094"/>
                </a:lnTo>
                <a:lnTo>
                  <a:pt x="528637" y="2267744"/>
                </a:lnTo>
                <a:lnTo>
                  <a:pt x="529431" y="2261395"/>
                </a:lnTo>
                <a:lnTo>
                  <a:pt x="529431" y="2255045"/>
                </a:lnTo>
                <a:lnTo>
                  <a:pt x="529431" y="2249488"/>
                </a:lnTo>
                <a:lnTo>
                  <a:pt x="527844" y="2237582"/>
                </a:lnTo>
                <a:lnTo>
                  <a:pt x="523081" y="2227263"/>
                </a:lnTo>
                <a:lnTo>
                  <a:pt x="515937" y="2216945"/>
                </a:lnTo>
                <a:lnTo>
                  <a:pt x="508000" y="2208213"/>
                </a:lnTo>
                <a:lnTo>
                  <a:pt x="503237" y="2205832"/>
                </a:lnTo>
                <a:lnTo>
                  <a:pt x="498475" y="2202657"/>
                </a:lnTo>
                <a:lnTo>
                  <a:pt x="492125" y="2199482"/>
                </a:lnTo>
                <a:lnTo>
                  <a:pt x="486569" y="2197894"/>
                </a:lnTo>
                <a:lnTo>
                  <a:pt x="460375" y="2189957"/>
                </a:lnTo>
                <a:lnTo>
                  <a:pt x="432594" y="2182813"/>
                </a:lnTo>
                <a:lnTo>
                  <a:pt x="398463" y="2174876"/>
                </a:lnTo>
                <a:lnTo>
                  <a:pt x="356394" y="2166144"/>
                </a:lnTo>
                <a:lnTo>
                  <a:pt x="309563" y="2157413"/>
                </a:lnTo>
                <a:lnTo>
                  <a:pt x="257969" y="2149476"/>
                </a:lnTo>
                <a:lnTo>
                  <a:pt x="203200" y="2143920"/>
                </a:lnTo>
                <a:lnTo>
                  <a:pt x="193675" y="2128044"/>
                </a:lnTo>
                <a:lnTo>
                  <a:pt x="184944" y="2112963"/>
                </a:lnTo>
                <a:lnTo>
                  <a:pt x="177006" y="2096294"/>
                </a:lnTo>
                <a:lnTo>
                  <a:pt x="169863" y="2078832"/>
                </a:lnTo>
                <a:lnTo>
                  <a:pt x="163513" y="2060576"/>
                </a:lnTo>
                <a:lnTo>
                  <a:pt x="157163" y="2042319"/>
                </a:lnTo>
                <a:lnTo>
                  <a:pt x="152400" y="2024063"/>
                </a:lnTo>
                <a:lnTo>
                  <a:pt x="147637" y="2004219"/>
                </a:lnTo>
                <a:lnTo>
                  <a:pt x="144463" y="1984376"/>
                </a:lnTo>
                <a:lnTo>
                  <a:pt x="140494" y="1965326"/>
                </a:lnTo>
                <a:lnTo>
                  <a:pt x="138906" y="1945482"/>
                </a:lnTo>
                <a:lnTo>
                  <a:pt x="136525" y="1924845"/>
                </a:lnTo>
                <a:lnTo>
                  <a:pt x="135731" y="1904207"/>
                </a:lnTo>
                <a:lnTo>
                  <a:pt x="135731" y="1885157"/>
                </a:lnTo>
                <a:lnTo>
                  <a:pt x="135731" y="1864519"/>
                </a:lnTo>
                <a:lnTo>
                  <a:pt x="136525" y="1843882"/>
                </a:lnTo>
                <a:lnTo>
                  <a:pt x="138906" y="1823244"/>
                </a:lnTo>
                <a:lnTo>
                  <a:pt x="140494" y="1804194"/>
                </a:lnTo>
                <a:lnTo>
                  <a:pt x="143669" y="1784351"/>
                </a:lnTo>
                <a:lnTo>
                  <a:pt x="147637" y="1764507"/>
                </a:lnTo>
                <a:lnTo>
                  <a:pt x="151606" y="1745457"/>
                </a:lnTo>
                <a:lnTo>
                  <a:pt x="156369" y="1725613"/>
                </a:lnTo>
                <a:lnTo>
                  <a:pt x="161925" y="1707357"/>
                </a:lnTo>
                <a:lnTo>
                  <a:pt x="168275" y="1689894"/>
                </a:lnTo>
                <a:lnTo>
                  <a:pt x="174625" y="1671638"/>
                </a:lnTo>
                <a:lnTo>
                  <a:pt x="182563" y="1654176"/>
                </a:lnTo>
                <a:lnTo>
                  <a:pt x="190500" y="1637507"/>
                </a:lnTo>
                <a:lnTo>
                  <a:pt x="199231" y="1622426"/>
                </a:lnTo>
                <a:lnTo>
                  <a:pt x="208756" y="1606551"/>
                </a:lnTo>
                <a:lnTo>
                  <a:pt x="219075" y="1593057"/>
                </a:lnTo>
                <a:lnTo>
                  <a:pt x="229394" y="1578769"/>
                </a:lnTo>
                <a:lnTo>
                  <a:pt x="240506" y="1566069"/>
                </a:lnTo>
                <a:lnTo>
                  <a:pt x="267494" y="1573213"/>
                </a:lnTo>
                <a:lnTo>
                  <a:pt x="295275" y="1580357"/>
                </a:lnTo>
                <a:lnTo>
                  <a:pt x="322263" y="1585119"/>
                </a:lnTo>
                <a:lnTo>
                  <a:pt x="349250" y="1589088"/>
                </a:lnTo>
                <a:lnTo>
                  <a:pt x="374650" y="1590676"/>
                </a:lnTo>
                <a:lnTo>
                  <a:pt x="400050" y="1593057"/>
                </a:lnTo>
                <a:lnTo>
                  <a:pt x="423863" y="1593851"/>
                </a:lnTo>
                <a:lnTo>
                  <a:pt x="446881" y="1594644"/>
                </a:lnTo>
                <a:lnTo>
                  <a:pt x="472281" y="1593851"/>
                </a:lnTo>
                <a:lnTo>
                  <a:pt x="494506" y="1593057"/>
                </a:lnTo>
                <a:lnTo>
                  <a:pt x="533400" y="1589882"/>
                </a:lnTo>
                <a:lnTo>
                  <a:pt x="559594" y="1586707"/>
                </a:lnTo>
                <a:lnTo>
                  <a:pt x="571500" y="1585119"/>
                </a:lnTo>
                <a:lnTo>
                  <a:pt x="577850" y="1584326"/>
                </a:lnTo>
                <a:lnTo>
                  <a:pt x="583406" y="1581944"/>
                </a:lnTo>
                <a:lnTo>
                  <a:pt x="588963" y="1578769"/>
                </a:lnTo>
                <a:lnTo>
                  <a:pt x="594519" y="1576388"/>
                </a:lnTo>
                <a:lnTo>
                  <a:pt x="603250" y="1568451"/>
                </a:lnTo>
                <a:lnTo>
                  <a:pt x="610394" y="1559719"/>
                </a:lnTo>
                <a:lnTo>
                  <a:pt x="616744" y="1550194"/>
                </a:lnTo>
                <a:lnTo>
                  <a:pt x="620713" y="1538288"/>
                </a:lnTo>
                <a:lnTo>
                  <a:pt x="621506" y="1531938"/>
                </a:lnTo>
                <a:lnTo>
                  <a:pt x="622300" y="1526382"/>
                </a:lnTo>
                <a:lnTo>
                  <a:pt x="621506" y="1520826"/>
                </a:lnTo>
                <a:lnTo>
                  <a:pt x="621506" y="1513682"/>
                </a:lnTo>
                <a:lnTo>
                  <a:pt x="619919" y="1508126"/>
                </a:lnTo>
                <a:lnTo>
                  <a:pt x="617537" y="1501776"/>
                </a:lnTo>
                <a:lnTo>
                  <a:pt x="615950" y="1496219"/>
                </a:lnTo>
                <a:lnTo>
                  <a:pt x="612775" y="1491457"/>
                </a:lnTo>
                <a:lnTo>
                  <a:pt x="604837" y="1482726"/>
                </a:lnTo>
                <a:lnTo>
                  <a:pt x="596106" y="1474788"/>
                </a:lnTo>
                <a:lnTo>
                  <a:pt x="584994" y="1468438"/>
                </a:lnTo>
                <a:lnTo>
                  <a:pt x="574675" y="1464469"/>
                </a:lnTo>
                <a:lnTo>
                  <a:pt x="569119" y="1463676"/>
                </a:lnTo>
                <a:lnTo>
                  <a:pt x="562769" y="1462882"/>
                </a:lnTo>
                <a:lnTo>
                  <a:pt x="556419" y="1462882"/>
                </a:lnTo>
                <a:lnTo>
                  <a:pt x="550069" y="1463676"/>
                </a:lnTo>
                <a:lnTo>
                  <a:pt x="542131" y="1464469"/>
                </a:lnTo>
                <a:lnTo>
                  <a:pt x="520700" y="1467644"/>
                </a:lnTo>
                <a:lnTo>
                  <a:pt x="487363" y="1470819"/>
                </a:lnTo>
                <a:lnTo>
                  <a:pt x="468313" y="1470819"/>
                </a:lnTo>
                <a:lnTo>
                  <a:pt x="446881" y="1471613"/>
                </a:lnTo>
                <a:lnTo>
                  <a:pt x="423863" y="1470819"/>
                </a:lnTo>
                <a:lnTo>
                  <a:pt x="400050" y="1470026"/>
                </a:lnTo>
                <a:lnTo>
                  <a:pt x="374650" y="1467644"/>
                </a:lnTo>
                <a:lnTo>
                  <a:pt x="347663" y="1464469"/>
                </a:lnTo>
                <a:lnTo>
                  <a:pt x="321469" y="1459707"/>
                </a:lnTo>
                <a:lnTo>
                  <a:pt x="295275" y="1454151"/>
                </a:lnTo>
                <a:lnTo>
                  <a:pt x="269081" y="1446213"/>
                </a:lnTo>
                <a:lnTo>
                  <a:pt x="242094" y="1436688"/>
                </a:lnTo>
                <a:lnTo>
                  <a:pt x="235744" y="1420019"/>
                </a:lnTo>
                <a:lnTo>
                  <a:pt x="228600" y="1400969"/>
                </a:lnTo>
                <a:lnTo>
                  <a:pt x="223837" y="1381919"/>
                </a:lnTo>
                <a:lnTo>
                  <a:pt x="219075" y="1362075"/>
                </a:lnTo>
                <a:lnTo>
                  <a:pt x="215106" y="1341438"/>
                </a:lnTo>
                <a:lnTo>
                  <a:pt x="211931" y="1320007"/>
                </a:lnTo>
                <a:lnTo>
                  <a:pt x="210344" y="1298576"/>
                </a:lnTo>
                <a:lnTo>
                  <a:pt x="207963" y="1277144"/>
                </a:lnTo>
                <a:lnTo>
                  <a:pt x="207169" y="1254919"/>
                </a:lnTo>
                <a:lnTo>
                  <a:pt x="207169" y="1231107"/>
                </a:lnTo>
                <a:lnTo>
                  <a:pt x="207963" y="1208882"/>
                </a:lnTo>
                <a:lnTo>
                  <a:pt x="210344" y="1185069"/>
                </a:lnTo>
                <a:lnTo>
                  <a:pt x="211931" y="1162844"/>
                </a:lnTo>
                <a:lnTo>
                  <a:pt x="215900" y="1139032"/>
                </a:lnTo>
                <a:lnTo>
                  <a:pt x="219869" y="1116013"/>
                </a:lnTo>
                <a:lnTo>
                  <a:pt x="224631" y="1092201"/>
                </a:lnTo>
                <a:lnTo>
                  <a:pt x="230981" y="1069976"/>
                </a:lnTo>
                <a:lnTo>
                  <a:pt x="236537" y="1047751"/>
                </a:lnTo>
                <a:lnTo>
                  <a:pt x="244475" y="1024732"/>
                </a:lnTo>
                <a:lnTo>
                  <a:pt x="253206" y="1003301"/>
                </a:lnTo>
                <a:lnTo>
                  <a:pt x="261937" y="981869"/>
                </a:lnTo>
                <a:lnTo>
                  <a:pt x="271463" y="961232"/>
                </a:lnTo>
                <a:lnTo>
                  <a:pt x="282575" y="941388"/>
                </a:lnTo>
                <a:lnTo>
                  <a:pt x="294481" y="922338"/>
                </a:lnTo>
                <a:lnTo>
                  <a:pt x="307975" y="904082"/>
                </a:lnTo>
                <a:lnTo>
                  <a:pt x="320675" y="885032"/>
                </a:lnTo>
                <a:lnTo>
                  <a:pt x="334963" y="868363"/>
                </a:lnTo>
                <a:lnTo>
                  <a:pt x="350837" y="853282"/>
                </a:lnTo>
                <a:lnTo>
                  <a:pt x="367506" y="838200"/>
                </a:lnTo>
                <a:lnTo>
                  <a:pt x="384175" y="824707"/>
                </a:lnTo>
                <a:lnTo>
                  <a:pt x="402431" y="812801"/>
                </a:lnTo>
                <a:close/>
                <a:moveTo>
                  <a:pt x="1300956" y="0"/>
                </a:moveTo>
                <a:lnTo>
                  <a:pt x="1331913" y="794"/>
                </a:lnTo>
                <a:lnTo>
                  <a:pt x="1362075" y="3176"/>
                </a:lnTo>
                <a:lnTo>
                  <a:pt x="1393825" y="7147"/>
                </a:lnTo>
                <a:lnTo>
                  <a:pt x="1424781" y="11911"/>
                </a:lnTo>
                <a:lnTo>
                  <a:pt x="1455737" y="18263"/>
                </a:lnTo>
                <a:lnTo>
                  <a:pt x="1486694" y="26204"/>
                </a:lnTo>
                <a:lnTo>
                  <a:pt x="1516856" y="37321"/>
                </a:lnTo>
                <a:lnTo>
                  <a:pt x="1546225" y="49232"/>
                </a:lnTo>
                <a:lnTo>
                  <a:pt x="1575594" y="62730"/>
                </a:lnTo>
                <a:lnTo>
                  <a:pt x="1603375" y="77817"/>
                </a:lnTo>
                <a:lnTo>
                  <a:pt x="1631950" y="94493"/>
                </a:lnTo>
                <a:lnTo>
                  <a:pt x="1658937" y="114344"/>
                </a:lnTo>
                <a:lnTo>
                  <a:pt x="1684337" y="135783"/>
                </a:lnTo>
                <a:lnTo>
                  <a:pt x="1555750" y="304917"/>
                </a:lnTo>
                <a:lnTo>
                  <a:pt x="1552575" y="309681"/>
                </a:lnTo>
                <a:lnTo>
                  <a:pt x="1550194" y="316033"/>
                </a:lnTo>
                <a:lnTo>
                  <a:pt x="1547019" y="321592"/>
                </a:lnTo>
                <a:lnTo>
                  <a:pt x="1544637" y="326356"/>
                </a:lnTo>
                <a:lnTo>
                  <a:pt x="1543844" y="338267"/>
                </a:lnTo>
                <a:lnTo>
                  <a:pt x="1543844" y="350972"/>
                </a:lnTo>
                <a:lnTo>
                  <a:pt x="1547019" y="362088"/>
                </a:lnTo>
                <a:lnTo>
                  <a:pt x="1551781" y="372411"/>
                </a:lnTo>
                <a:lnTo>
                  <a:pt x="1554956" y="377969"/>
                </a:lnTo>
                <a:lnTo>
                  <a:pt x="1558925" y="381940"/>
                </a:lnTo>
                <a:lnTo>
                  <a:pt x="1562894" y="387498"/>
                </a:lnTo>
                <a:lnTo>
                  <a:pt x="1567656" y="390674"/>
                </a:lnTo>
                <a:lnTo>
                  <a:pt x="1576387" y="397027"/>
                </a:lnTo>
                <a:lnTo>
                  <a:pt x="1585119" y="400997"/>
                </a:lnTo>
                <a:lnTo>
                  <a:pt x="1594644" y="402585"/>
                </a:lnTo>
                <a:lnTo>
                  <a:pt x="1604169" y="403379"/>
                </a:lnTo>
                <a:lnTo>
                  <a:pt x="1611313" y="403379"/>
                </a:lnTo>
                <a:lnTo>
                  <a:pt x="1618456" y="401791"/>
                </a:lnTo>
                <a:lnTo>
                  <a:pt x="1624806" y="400997"/>
                </a:lnTo>
                <a:lnTo>
                  <a:pt x="1631950" y="397821"/>
                </a:lnTo>
                <a:lnTo>
                  <a:pt x="1637506" y="393850"/>
                </a:lnTo>
                <a:lnTo>
                  <a:pt x="1643856" y="389880"/>
                </a:lnTo>
                <a:lnTo>
                  <a:pt x="1648619" y="385116"/>
                </a:lnTo>
                <a:lnTo>
                  <a:pt x="1653381" y="379558"/>
                </a:lnTo>
                <a:lnTo>
                  <a:pt x="1821656" y="160399"/>
                </a:lnTo>
                <a:lnTo>
                  <a:pt x="1843087" y="159605"/>
                </a:lnTo>
                <a:lnTo>
                  <a:pt x="1863725" y="160399"/>
                </a:lnTo>
                <a:lnTo>
                  <a:pt x="1884363" y="161193"/>
                </a:lnTo>
                <a:lnTo>
                  <a:pt x="1903413" y="163575"/>
                </a:lnTo>
                <a:lnTo>
                  <a:pt x="1923256" y="165957"/>
                </a:lnTo>
                <a:lnTo>
                  <a:pt x="1942306" y="169928"/>
                </a:lnTo>
                <a:lnTo>
                  <a:pt x="1961356" y="173898"/>
                </a:lnTo>
                <a:lnTo>
                  <a:pt x="1979613" y="178662"/>
                </a:lnTo>
                <a:lnTo>
                  <a:pt x="1997075" y="185015"/>
                </a:lnTo>
                <a:lnTo>
                  <a:pt x="2015331" y="190573"/>
                </a:lnTo>
                <a:lnTo>
                  <a:pt x="2031206" y="197719"/>
                </a:lnTo>
                <a:lnTo>
                  <a:pt x="2047875" y="205660"/>
                </a:lnTo>
                <a:lnTo>
                  <a:pt x="2063750" y="212012"/>
                </a:lnTo>
                <a:lnTo>
                  <a:pt x="2079625" y="220747"/>
                </a:lnTo>
                <a:lnTo>
                  <a:pt x="2109787" y="238216"/>
                </a:lnTo>
                <a:lnTo>
                  <a:pt x="2136775" y="257273"/>
                </a:lnTo>
                <a:lnTo>
                  <a:pt x="2163763" y="276331"/>
                </a:lnTo>
                <a:lnTo>
                  <a:pt x="2186781" y="296976"/>
                </a:lnTo>
                <a:lnTo>
                  <a:pt x="2209799" y="318415"/>
                </a:lnTo>
                <a:lnTo>
                  <a:pt x="2228851" y="339061"/>
                </a:lnTo>
                <a:lnTo>
                  <a:pt x="2246313" y="360500"/>
                </a:lnTo>
                <a:lnTo>
                  <a:pt x="2262187" y="381146"/>
                </a:lnTo>
                <a:lnTo>
                  <a:pt x="2274887" y="400997"/>
                </a:lnTo>
                <a:lnTo>
                  <a:pt x="2133599" y="689238"/>
                </a:lnTo>
                <a:lnTo>
                  <a:pt x="2131219" y="694797"/>
                </a:lnTo>
                <a:lnTo>
                  <a:pt x="2129631" y="701149"/>
                </a:lnTo>
                <a:lnTo>
                  <a:pt x="2127251" y="706707"/>
                </a:lnTo>
                <a:lnTo>
                  <a:pt x="2127251" y="712266"/>
                </a:lnTo>
                <a:lnTo>
                  <a:pt x="2127251" y="724177"/>
                </a:lnTo>
                <a:lnTo>
                  <a:pt x="2130425" y="736087"/>
                </a:lnTo>
                <a:lnTo>
                  <a:pt x="2135187" y="747204"/>
                </a:lnTo>
                <a:lnTo>
                  <a:pt x="2142331" y="756733"/>
                </a:lnTo>
                <a:lnTo>
                  <a:pt x="2146299" y="760703"/>
                </a:lnTo>
                <a:lnTo>
                  <a:pt x="2151063" y="764673"/>
                </a:lnTo>
                <a:lnTo>
                  <a:pt x="2155825" y="768643"/>
                </a:lnTo>
                <a:lnTo>
                  <a:pt x="2161381" y="771026"/>
                </a:lnTo>
                <a:lnTo>
                  <a:pt x="2167731" y="774202"/>
                </a:lnTo>
                <a:lnTo>
                  <a:pt x="2174081" y="776584"/>
                </a:lnTo>
                <a:lnTo>
                  <a:pt x="2181225" y="777378"/>
                </a:lnTo>
                <a:lnTo>
                  <a:pt x="2187575" y="777378"/>
                </a:lnTo>
                <a:lnTo>
                  <a:pt x="2197099" y="777378"/>
                </a:lnTo>
                <a:lnTo>
                  <a:pt x="2204243" y="774996"/>
                </a:lnTo>
                <a:lnTo>
                  <a:pt x="2212975" y="772614"/>
                </a:lnTo>
                <a:lnTo>
                  <a:pt x="2220119" y="768643"/>
                </a:lnTo>
                <a:lnTo>
                  <a:pt x="2227263" y="763879"/>
                </a:lnTo>
                <a:lnTo>
                  <a:pt x="2233613" y="757527"/>
                </a:lnTo>
                <a:lnTo>
                  <a:pt x="2238375" y="751174"/>
                </a:lnTo>
                <a:lnTo>
                  <a:pt x="2243931" y="743234"/>
                </a:lnTo>
                <a:lnTo>
                  <a:pt x="2378869" y="469286"/>
                </a:lnTo>
                <a:lnTo>
                  <a:pt x="2396331" y="466903"/>
                </a:lnTo>
                <a:lnTo>
                  <a:pt x="2413793" y="466903"/>
                </a:lnTo>
                <a:lnTo>
                  <a:pt x="2448719" y="466903"/>
                </a:lnTo>
                <a:lnTo>
                  <a:pt x="2484437" y="470080"/>
                </a:lnTo>
                <a:lnTo>
                  <a:pt x="2518569" y="474844"/>
                </a:lnTo>
                <a:lnTo>
                  <a:pt x="2551113" y="481990"/>
                </a:lnTo>
                <a:lnTo>
                  <a:pt x="2584451" y="490725"/>
                </a:lnTo>
                <a:lnTo>
                  <a:pt x="2616199" y="501842"/>
                </a:lnTo>
                <a:lnTo>
                  <a:pt x="2647157" y="512958"/>
                </a:lnTo>
                <a:lnTo>
                  <a:pt x="2675731" y="528046"/>
                </a:lnTo>
                <a:lnTo>
                  <a:pt x="2702719" y="543927"/>
                </a:lnTo>
                <a:lnTo>
                  <a:pt x="2729707" y="559808"/>
                </a:lnTo>
                <a:lnTo>
                  <a:pt x="2752725" y="578865"/>
                </a:lnTo>
                <a:lnTo>
                  <a:pt x="2774951" y="597128"/>
                </a:lnTo>
                <a:lnTo>
                  <a:pt x="2785269" y="608245"/>
                </a:lnTo>
                <a:lnTo>
                  <a:pt x="2794793" y="618568"/>
                </a:lnTo>
                <a:lnTo>
                  <a:pt x="2803525" y="628890"/>
                </a:lnTo>
                <a:lnTo>
                  <a:pt x="2811463" y="640007"/>
                </a:lnTo>
                <a:lnTo>
                  <a:pt x="2819399" y="651124"/>
                </a:lnTo>
                <a:lnTo>
                  <a:pt x="2825751" y="661446"/>
                </a:lnTo>
                <a:lnTo>
                  <a:pt x="2812257" y="694797"/>
                </a:lnTo>
                <a:lnTo>
                  <a:pt x="2798763" y="732911"/>
                </a:lnTo>
                <a:lnTo>
                  <a:pt x="2783681" y="777378"/>
                </a:lnTo>
                <a:lnTo>
                  <a:pt x="2770187" y="825815"/>
                </a:lnTo>
                <a:lnTo>
                  <a:pt x="2756693" y="881399"/>
                </a:lnTo>
                <a:lnTo>
                  <a:pt x="2743993" y="943335"/>
                </a:lnTo>
                <a:lnTo>
                  <a:pt x="2732087" y="1011624"/>
                </a:lnTo>
                <a:lnTo>
                  <a:pt x="2721769" y="1087059"/>
                </a:lnTo>
                <a:lnTo>
                  <a:pt x="2720181" y="1092617"/>
                </a:lnTo>
                <a:lnTo>
                  <a:pt x="2720181" y="1099764"/>
                </a:lnTo>
                <a:lnTo>
                  <a:pt x="2721769" y="1105322"/>
                </a:lnTo>
                <a:lnTo>
                  <a:pt x="2722563" y="1111675"/>
                </a:lnTo>
                <a:lnTo>
                  <a:pt x="2727325" y="1121997"/>
                </a:lnTo>
                <a:lnTo>
                  <a:pt x="2732881" y="1133114"/>
                </a:lnTo>
                <a:lnTo>
                  <a:pt x="2742407" y="1141055"/>
                </a:lnTo>
                <a:lnTo>
                  <a:pt x="2751137" y="1147407"/>
                </a:lnTo>
                <a:lnTo>
                  <a:pt x="2756693" y="1150583"/>
                </a:lnTo>
                <a:lnTo>
                  <a:pt x="2762251" y="1153759"/>
                </a:lnTo>
                <a:lnTo>
                  <a:pt x="2768599" y="1154553"/>
                </a:lnTo>
                <a:lnTo>
                  <a:pt x="2774157" y="1155347"/>
                </a:lnTo>
                <a:lnTo>
                  <a:pt x="2782093" y="1156141"/>
                </a:lnTo>
                <a:lnTo>
                  <a:pt x="2793999" y="1155347"/>
                </a:lnTo>
                <a:lnTo>
                  <a:pt x="2803525" y="1152171"/>
                </a:lnTo>
                <a:lnTo>
                  <a:pt x="2813051" y="1147407"/>
                </a:lnTo>
                <a:lnTo>
                  <a:pt x="2821781" y="1141848"/>
                </a:lnTo>
                <a:lnTo>
                  <a:pt x="2829719" y="1133908"/>
                </a:lnTo>
                <a:lnTo>
                  <a:pt x="2836069" y="1124379"/>
                </a:lnTo>
                <a:lnTo>
                  <a:pt x="2840831" y="1114057"/>
                </a:lnTo>
                <a:lnTo>
                  <a:pt x="2842419" y="1102940"/>
                </a:lnTo>
                <a:lnTo>
                  <a:pt x="2852737" y="1036240"/>
                </a:lnTo>
                <a:lnTo>
                  <a:pt x="2863057" y="975892"/>
                </a:lnTo>
                <a:lnTo>
                  <a:pt x="2874169" y="921102"/>
                </a:lnTo>
                <a:lnTo>
                  <a:pt x="2885281" y="871871"/>
                </a:lnTo>
                <a:lnTo>
                  <a:pt x="2897187" y="828992"/>
                </a:lnTo>
                <a:lnTo>
                  <a:pt x="2909093" y="790083"/>
                </a:lnTo>
                <a:lnTo>
                  <a:pt x="2920999" y="756733"/>
                </a:lnTo>
                <a:lnTo>
                  <a:pt x="2931319" y="727353"/>
                </a:lnTo>
                <a:lnTo>
                  <a:pt x="2959099" y="721794"/>
                </a:lnTo>
                <a:lnTo>
                  <a:pt x="2985293" y="717824"/>
                </a:lnTo>
                <a:lnTo>
                  <a:pt x="3013075" y="714648"/>
                </a:lnTo>
                <a:lnTo>
                  <a:pt x="3039269" y="713854"/>
                </a:lnTo>
                <a:lnTo>
                  <a:pt x="3066257" y="713854"/>
                </a:lnTo>
                <a:lnTo>
                  <a:pt x="3092451" y="716236"/>
                </a:lnTo>
                <a:lnTo>
                  <a:pt x="3119437" y="719412"/>
                </a:lnTo>
                <a:lnTo>
                  <a:pt x="3145631" y="724177"/>
                </a:lnTo>
                <a:lnTo>
                  <a:pt x="3171031" y="730529"/>
                </a:lnTo>
                <a:lnTo>
                  <a:pt x="3195637" y="737676"/>
                </a:lnTo>
                <a:lnTo>
                  <a:pt x="3220243" y="747204"/>
                </a:lnTo>
                <a:lnTo>
                  <a:pt x="3243263" y="755939"/>
                </a:lnTo>
                <a:lnTo>
                  <a:pt x="3264693" y="766261"/>
                </a:lnTo>
                <a:lnTo>
                  <a:pt x="3285331" y="778172"/>
                </a:lnTo>
                <a:lnTo>
                  <a:pt x="3305969" y="790877"/>
                </a:lnTo>
                <a:lnTo>
                  <a:pt x="3323431" y="804376"/>
                </a:lnTo>
                <a:lnTo>
                  <a:pt x="3344863" y="1180757"/>
                </a:lnTo>
                <a:lnTo>
                  <a:pt x="3345657" y="1187110"/>
                </a:lnTo>
                <a:lnTo>
                  <a:pt x="3347243" y="1192668"/>
                </a:lnTo>
                <a:lnTo>
                  <a:pt x="3351213" y="1203785"/>
                </a:lnTo>
                <a:lnTo>
                  <a:pt x="3356769" y="1213313"/>
                </a:lnTo>
                <a:lnTo>
                  <a:pt x="3364707" y="1222048"/>
                </a:lnTo>
                <a:lnTo>
                  <a:pt x="3373437" y="1229194"/>
                </a:lnTo>
                <a:lnTo>
                  <a:pt x="3383757" y="1233959"/>
                </a:lnTo>
                <a:lnTo>
                  <a:pt x="3394869" y="1237929"/>
                </a:lnTo>
                <a:lnTo>
                  <a:pt x="3406775" y="1238723"/>
                </a:lnTo>
                <a:lnTo>
                  <a:pt x="3410743" y="1238723"/>
                </a:lnTo>
                <a:lnTo>
                  <a:pt x="3416299" y="1237929"/>
                </a:lnTo>
                <a:lnTo>
                  <a:pt x="3421857" y="1236341"/>
                </a:lnTo>
                <a:lnTo>
                  <a:pt x="3428207" y="1234753"/>
                </a:lnTo>
                <a:lnTo>
                  <a:pt x="3433763" y="1231576"/>
                </a:lnTo>
                <a:lnTo>
                  <a:pt x="3443287" y="1226018"/>
                </a:lnTo>
                <a:lnTo>
                  <a:pt x="3452813" y="1218078"/>
                </a:lnTo>
                <a:lnTo>
                  <a:pt x="3459163" y="1208549"/>
                </a:lnTo>
                <a:lnTo>
                  <a:pt x="3463925" y="1197432"/>
                </a:lnTo>
                <a:lnTo>
                  <a:pt x="3466307" y="1191874"/>
                </a:lnTo>
                <a:lnTo>
                  <a:pt x="3467099" y="1185521"/>
                </a:lnTo>
                <a:lnTo>
                  <a:pt x="3467893" y="1179963"/>
                </a:lnTo>
                <a:lnTo>
                  <a:pt x="3467893" y="1172817"/>
                </a:lnTo>
                <a:lnTo>
                  <a:pt x="3446463" y="806758"/>
                </a:lnTo>
                <a:lnTo>
                  <a:pt x="3463131" y="790877"/>
                </a:lnTo>
                <a:lnTo>
                  <a:pt x="3480593" y="777378"/>
                </a:lnTo>
                <a:lnTo>
                  <a:pt x="3499643" y="764673"/>
                </a:lnTo>
                <a:lnTo>
                  <a:pt x="3519487" y="753556"/>
                </a:lnTo>
                <a:lnTo>
                  <a:pt x="3540125" y="743234"/>
                </a:lnTo>
                <a:lnTo>
                  <a:pt x="3561557" y="732911"/>
                </a:lnTo>
                <a:lnTo>
                  <a:pt x="3583781" y="724971"/>
                </a:lnTo>
                <a:lnTo>
                  <a:pt x="3606007" y="718618"/>
                </a:lnTo>
                <a:lnTo>
                  <a:pt x="3628231" y="712266"/>
                </a:lnTo>
                <a:lnTo>
                  <a:pt x="3652043" y="707502"/>
                </a:lnTo>
                <a:lnTo>
                  <a:pt x="3674269" y="705119"/>
                </a:lnTo>
                <a:lnTo>
                  <a:pt x="3698081" y="702737"/>
                </a:lnTo>
                <a:lnTo>
                  <a:pt x="3721099" y="701943"/>
                </a:lnTo>
                <a:lnTo>
                  <a:pt x="3743325" y="701943"/>
                </a:lnTo>
                <a:lnTo>
                  <a:pt x="3766343" y="703531"/>
                </a:lnTo>
                <a:lnTo>
                  <a:pt x="3787775" y="706707"/>
                </a:lnTo>
                <a:lnTo>
                  <a:pt x="3803651" y="730529"/>
                </a:lnTo>
                <a:lnTo>
                  <a:pt x="3817937" y="756733"/>
                </a:lnTo>
                <a:lnTo>
                  <a:pt x="3832225" y="785319"/>
                </a:lnTo>
                <a:lnTo>
                  <a:pt x="3846513" y="816287"/>
                </a:lnTo>
                <a:lnTo>
                  <a:pt x="3852863" y="832962"/>
                </a:lnTo>
                <a:lnTo>
                  <a:pt x="3859213" y="849637"/>
                </a:lnTo>
                <a:lnTo>
                  <a:pt x="3863975" y="866312"/>
                </a:lnTo>
                <a:lnTo>
                  <a:pt x="3867943" y="883781"/>
                </a:lnTo>
                <a:lnTo>
                  <a:pt x="3871913" y="902045"/>
                </a:lnTo>
                <a:lnTo>
                  <a:pt x="3874293" y="921102"/>
                </a:lnTo>
                <a:lnTo>
                  <a:pt x="3876675" y="939365"/>
                </a:lnTo>
                <a:lnTo>
                  <a:pt x="3877469" y="957628"/>
                </a:lnTo>
                <a:lnTo>
                  <a:pt x="3877469" y="964775"/>
                </a:lnTo>
                <a:lnTo>
                  <a:pt x="3879851" y="971127"/>
                </a:lnTo>
                <a:lnTo>
                  <a:pt x="3880643" y="976685"/>
                </a:lnTo>
                <a:lnTo>
                  <a:pt x="3882231" y="981450"/>
                </a:lnTo>
                <a:lnTo>
                  <a:pt x="3888581" y="992567"/>
                </a:lnTo>
                <a:lnTo>
                  <a:pt x="3895725" y="1001301"/>
                </a:lnTo>
                <a:lnTo>
                  <a:pt x="3905251" y="1007654"/>
                </a:lnTo>
                <a:lnTo>
                  <a:pt x="3915569" y="1014006"/>
                </a:lnTo>
                <a:lnTo>
                  <a:pt x="3926681" y="1016388"/>
                </a:lnTo>
                <a:lnTo>
                  <a:pt x="3932237" y="1017976"/>
                </a:lnTo>
                <a:lnTo>
                  <a:pt x="3939381" y="1018770"/>
                </a:lnTo>
                <a:lnTo>
                  <a:pt x="3940175" y="1018770"/>
                </a:lnTo>
                <a:lnTo>
                  <a:pt x="3946525" y="1017976"/>
                </a:lnTo>
                <a:lnTo>
                  <a:pt x="3952875" y="1016388"/>
                </a:lnTo>
                <a:lnTo>
                  <a:pt x="3958431" y="1014800"/>
                </a:lnTo>
                <a:lnTo>
                  <a:pt x="3964781" y="1012418"/>
                </a:lnTo>
                <a:lnTo>
                  <a:pt x="3974307" y="1006860"/>
                </a:lnTo>
                <a:lnTo>
                  <a:pt x="3983037" y="998919"/>
                </a:lnTo>
                <a:lnTo>
                  <a:pt x="3990975" y="990184"/>
                </a:lnTo>
                <a:lnTo>
                  <a:pt x="3995737" y="979862"/>
                </a:lnTo>
                <a:lnTo>
                  <a:pt x="3998119" y="973509"/>
                </a:lnTo>
                <a:lnTo>
                  <a:pt x="3999707" y="967951"/>
                </a:lnTo>
                <a:lnTo>
                  <a:pt x="4000499" y="961599"/>
                </a:lnTo>
                <a:lnTo>
                  <a:pt x="4000499" y="955246"/>
                </a:lnTo>
                <a:lnTo>
                  <a:pt x="3998913" y="931424"/>
                </a:lnTo>
                <a:lnTo>
                  <a:pt x="3996531" y="909191"/>
                </a:lnTo>
                <a:lnTo>
                  <a:pt x="3994151" y="885369"/>
                </a:lnTo>
                <a:lnTo>
                  <a:pt x="3988593" y="863930"/>
                </a:lnTo>
                <a:lnTo>
                  <a:pt x="3983831" y="842491"/>
                </a:lnTo>
                <a:lnTo>
                  <a:pt x="3978275" y="821051"/>
                </a:lnTo>
                <a:lnTo>
                  <a:pt x="3971131" y="800406"/>
                </a:lnTo>
                <a:lnTo>
                  <a:pt x="3964781" y="781349"/>
                </a:lnTo>
                <a:lnTo>
                  <a:pt x="3956843" y="761497"/>
                </a:lnTo>
                <a:lnTo>
                  <a:pt x="3948907" y="743234"/>
                </a:lnTo>
                <a:lnTo>
                  <a:pt x="3931443" y="707502"/>
                </a:lnTo>
                <a:lnTo>
                  <a:pt x="3913981" y="675739"/>
                </a:lnTo>
                <a:lnTo>
                  <a:pt x="3894931" y="646359"/>
                </a:lnTo>
                <a:lnTo>
                  <a:pt x="3902869" y="632860"/>
                </a:lnTo>
                <a:lnTo>
                  <a:pt x="3911599" y="618568"/>
                </a:lnTo>
                <a:lnTo>
                  <a:pt x="3921125" y="604275"/>
                </a:lnTo>
                <a:lnTo>
                  <a:pt x="3931443" y="590776"/>
                </a:lnTo>
                <a:lnTo>
                  <a:pt x="3943351" y="576483"/>
                </a:lnTo>
                <a:lnTo>
                  <a:pt x="3954463" y="562984"/>
                </a:lnTo>
                <a:lnTo>
                  <a:pt x="3968751" y="549485"/>
                </a:lnTo>
                <a:lnTo>
                  <a:pt x="3982243" y="535986"/>
                </a:lnTo>
                <a:lnTo>
                  <a:pt x="3996531" y="523281"/>
                </a:lnTo>
                <a:lnTo>
                  <a:pt x="4011613" y="508988"/>
                </a:lnTo>
                <a:lnTo>
                  <a:pt x="4028281" y="496283"/>
                </a:lnTo>
                <a:lnTo>
                  <a:pt x="4044951" y="485167"/>
                </a:lnTo>
                <a:lnTo>
                  <a:pt x="4061619" y="473256"/>
                </a:lnTo>
                <a:lnTo>
                  <a:pt x="4079875" y="461345"/>
                </a:lnTo>
                <a:lnTo>
                  <a:pt x="4098131" y="451022"/>
                </a:lnTo>
                <a:lnTo>
                  <a:pt x="4117975" y="439906"/>
                </a:lnTo>
                <a:lnTo>
                  <a:pt x="4137819" y="430377"/>
                </a:lnTo>
                <a:lnTo>
                  <a:pt x="4157663" y="421642"/>
                </a:lnTo>
                <a:lnTo>
                  <a:pt x="4179093" y="412908"/>
                </a:lnTo>
                <a:lnTo>
                  <a:pt x="4201319" y="404967"/>
                </a:lnTo>
                <a:lnTo>
                  <a:pt x="4222751" y="397821"/>
                </a:lnTo>
                <a:lnTo>
                  <a:pt x="4245769" y="390674"/>
                </a:lnTo>
                <a:lnTo>
                  <a:pt x="4268787" y="385910"/>
                </a:lnTo>
                <a:lnTo>
                  <a:pt x="4291807" y="381146"/>
                </a:lnTo>
                <a:lnTo>
                  <a:pt x="4316413" y="377175"/>
                </a:lnTo>
                <a:lnTo>
                  <a:pt x="4341019" y="374793"/>
                </a:lnTo>
                <a:lnTo>
                  <a:pt x="4366419" y="373205"/>
                </a:lnTo>
                <a:lnTo>
                  <a:pt x="4391819" y="372411"/>
                </a:lnTo>
                <a:lnTo>
                  <a:pt x="4417219" y="372411"/>
                </a:lnTo>
                <a:lnTo>
                  <a:pt x="4443413" y="374793"/>
                </a:lnTo>
                <a:lnTo>
                  <a:pt x="4469607" y="377175"/>
                </a:lnTo>
                <a:lnTo>
                  <a:pt x="4495799" y="381146"/>
                </a:lnTo>
                <a:lnTo>
                  <a:pt x="4515643" y="402585"/>
                </a:lnTo>
                <a:lnTo>
                  <a:pt x="4526757" y="414496"/>
                </a:lnTo>
                <a:lnTo>
                  <a:pt x="4536281" y="427201"/>
                </a:lnTo>
                <a:lnTo>
                  <a:pt x="4545013" y="440700"/>
                </a:lnTo>
                <a:lnTo>
                  <a:pt x="4554537" y="455787"/>
                </a:lnTo>
                <a:lnTo>
                  <a:pt x="4562475" y="470080"/>
                </a:lnTo>
                <a:lnTo>
                  <a:pt x="4571207" y="486755"/>
                </a:lnTo>
                <a:lnTo>
                  <a:pt x="4578351" y="503430"/>
                </a:lnTo>
                <a:lnTo>
                  <a:pt x="4584699" y="520899"/>
                </a:lnTo>
                <a:lnTo>
                  <a:pt x="4591051" y="539956"/>
                </a:lnTo>
                <a:lnTo>
                  <a:pt x="4595813" y="558220"/>
                </a:lnTo>
                <a:lnTo>
                  <a:pt x="4599781" y="578865"/>
                </a:lnTo>
                <a:lnTo>
                  <a:pt x="4602957" y="599510"/>
                </a:lnTo>
                <a:lnTo>
                  <a:pt x="4604543" y="620950"/>
                </a:lnTo>
                <a:lnTo>
                  <a:pt x="4604543" y="643183"/>
                </a:lnTo>
                <a:lnTo>
                  <a:pt x="4604543" y="648742"/>
                </a:lnTo>
                <a:lnTo>
                  <a:pt x="4605337" y="655888"/>
                </a:lnTo>
                <a:lnTo>
                  <a:pt x="4606131" y="661446"/>
                </a:lnTo>
                <a:lnTo>
                  <a:pt x="4608513" y="667799"/>
                </a:lnTo>
                <a:lnTo>
                  <a:pt x="4614069" y="677327"/>
                </a:lnTo>
                <a:lnTo>
                  <a:pt x="4621213" y="686856"/>
                </a:lnTo>
                <a:lnTo>
                  <a:pt x="4629943" y="694797"/>
                </a:lnTo>
                <a:lnTo>
                  <a:pt x="4641057" y="701149"/>
                </a:lnTo>
                <a:lnTo>
                  <a:pt x="4646613" y="702737"/>
                </a:lnTo>
                <a:lnTo>
                  <a:pt x="4652169" y="705119"/>
                </a:lnTo>
                <a:lnTo>
                  <a:pt x="4658519" y="705913"/>
                </a:lnTo>
                <a:lnTo>
                  <a:pt x="4664075" y="705913"/>
                </a:lnTo>
                <a:lnTo>
                  <a:pt x="4666457" y="705913"/>
                </a:lnTo>
                <a:lnTo>
                  <a:pt x="4672013" y="705913"/>
                </a:lnTo>
                <a:lnTo>
                  <a:pt x="4677569" y="705119"/>
                </a:lnTo>
                <a:lnTo>
                  <a:pt x="4683919" y="702737"/>
                </a:lnTo>
                <a:lnTo>
                  <a:pt x="4689475" y="701149"/>
                </a:lnTo>
                <a:lnTo>
                  <a:pt x="4698999" y="696385"/>
                </a:lnTo>
                <a:lnTo>
                  <a:pt x="4709319" y="688444"/>
                </a:lnTo>
                <a:lnTo>
                  <a:pt x="4715669" y="679710"/>
                </a:lnTo>
                <a:lnTo>
                  <a:pt x="4722019" y="669387"/>
                </a:lnTo>
                <a:lnTo>
                  <a:pt x="4723607" y="663829"/>
                </a:lnTo>
                <a:lnTo>
                  <a:pt x="4725987" y="658270"/>
                </a:lnTo>
                <a:lnTo>
                  <a:pt x="4726781" y="651918"/>
                </a:lnTo>
                <a:lnTo>
                  <a:pt x="4726781" y="645565"/>
                </a:lnTo>
                <a:lnTo>
                  <a:pt x="4726781" y="621744"/>
                </a:lnTo>
                <a:lnTo>
                  <a:pt x="4725987" y="599510"/>
                </a:lnTo>
                <a:lnTo>
                  <a:pt x="4723607" y="576483"/>
                </a:lnTo>
                <a:lnTo>
                  <a:pt x="4721225" y="554249"/>
                </a:lnTo>
                <a:lnTo>
                  <a:pt x="4715669" y="533604"/>
                </a:lnTo>
                <a:lnTo>
                  <a:pt x="4710907" y="512958"/>
                </a:lnTo>
                <a:lnTo>
                  <a:pt x="4706143" y="493901"/>
                </a:lnTo>
                <a:lnTo>
                  <a:pt x="4698999" y="474844"/>
                </a:lnTo>
                <a:lnTo>
                  <a:pt x="4692651" y="456581"/>
                </a:lnTo>
                <a:lnTo>
                  <a:pt x="4684713" y="439112"/>
                </a:lnTo>
                <a:lnTo>
                  <a:pt x="4675981" y="421642"/>
                </a:lnTo>
                <a:lnTo>
                  <a:pt x="4667251" y="405761"/>
                </a:lnTo>
                <a:lnTo>
                  <a:pt x="4658519" y="389880"/>
                </a:lnTo>
                <a:lnTo>
                  <a:pt x="4648199" y="375587"/>
                </a:lnTo>
                <a:lnTo>
                  <a:pt x="4638675" y="360500"/>
                </a:lnTo>
                <a:lnTo>
                  <a:pt x="4629151" y="347001"/>
                </a:lnTo>
                <a:lnTo>
                  <a:pt x="4637881" y="331120"/>
                </a:lnTo>
                <a:lnTo>
                  <a:pt x="4647407" y="316827"/>
                </a:lnTo>
                <a:lnTo>
                  <a:pt x="4659313" y="300946"/>
                </a:lnTo>
                <a:lnTo>
                  <a:pt x="4672013" y="285065"/>
                </a:lnTo>
                <a:lnTo>
                  <a:pt x="4684713" y="270772"/>
                </a:lnTo>
                <a:lnTo>
                  <a:pt x="4698999" y="254891"/>
                </a:lnTo>
                <a:lnTo>
                  <a:pt x="4714875" y="240598"/>
                </a:lnTo>
                <a:lnTo>
                  <a:pt x="4731543" y="225511"/>
                </a:lnTo>
                <a:lnTo>
                  <a:pt x="4749007" y="212012"/>
                </a:lnTo>
                <a:lnTo>
                  <a:pt x="4766469" y="198513"/>
                </a:lnTo>
                <a:lnTo>
                  <a:pt x="4786313" y="185015"/>
                </a:lnTo>
                <a:lnTo>
                  <a:pt x="4806951" y="172310"/>
                </a:lnTo>
                <a:lnTo>
                  <a:pt x="4827587" y="159605"/>
                </a:lnTo>
                <a:lnTo>
                  <a:pt x="4849813" y="147694"/>
                </a:lnTo>
                <a:lnTo>
                  <a:pt x="4872037" y="135783"/>
                </a:lnTo>
                <a:lnTo>
                  <a:pt x="4895851" y="126255"/>
                </a:lnTo>
                <a:lnTo>
                  <a:pt x="4920455" y="116726"/>
                </a:lnTo>
                <a:lnTo>
                  <a:pt x="4945855" y="107197"/>
                </a:lnTo>
                <a:lnTo>
                  <a:pt x="4971255" y="100051"/>
                </a:lnTo>
                <a:lnTo>
                  <a:pt x="4997451" y="92904"/>
                </a:lnTo>
                <a:lnTo>
                  <a:pt x="5024437" y="87346"/>
                </a:lnTo>
                <a:lnTo>
                  <a:pt x="5052219" y="81788"/>
                </a:lnTo>
                <a:lnTo>
                  <a:pt x="5080795" y="77817"/>
                </a:lnTo>
                <a:lnTo>
                  <a:pt x="5110163" y="75435"/>
                </a:lnTo>
                <a:lnTo>
                  <a:pt x="5138737" y="74641"/>
                </a:lnTo>
                <a:lnTo>
                  <a:pt x="5169695" y="73053"/>
                </a:lnTo>
                <a:lnTo>
                  <a:pt x="5199855" y="75435"/>
                </a:lnTo>
                <a:lnTo>
                  <a:pt x="5230813" y="77023"/>
                </a:lnTo>
                <a:lnTo>
                  <a:pt x="5263355" y="80994"/>
                </a:lnTo>
                <a:lnTo>
                  <a:pt x="5294313" y="87346"/>
                </a:lnTo>
                <a:lnTo>
                  <a:pt x="5327651" y="93698"/>
                </a:lnTo>
                <a:lnTo>
                  <a:pt x="5360195" y="102433"/>
                </a:lnTo>
                <a:lnTo>
                  <a:pt x="5358607" y="134195"/>
                </a:lnTo>
                <a:lnTo>
                  <a:pt x="5357019" y="167545"/>
                </a:lnTo>
                <a:lnTo>
                  <a:pt x="5353051" y="202484"/>
                </a:lnTo>
                <a:lnTo>
                  <a:pt x="5347495" y="239804"/>
                </a:lnTo>
                <a:lnTo>
                  <a:pt x="5339555" y="276331"/>
                </a:lnTo>
                <a:lnTo>
                  <a:pt x="5334795" y="295388"/>
                </a:lnTo>
                <a:lnTo>
                  <a:pt x="5330031" y="313651"/>
                </a:lnTo>
                <a:lnTo>
                  <a:pt x="5323681" y="333502"/>
                </a:lnTo>
                <a:lnTo>
                  <a:pt x="5317331" y="350972"/>
                </a:lnTo>
                <a:lnTo>
                  <a:pt x="5309395" y="369235"/>
                </a:lnTo>
                <a:lnTo>
                  <a:pt x="5301455" y="387498"/>
                </a:lnTo>
                <a:lnTo>
                  <a:pt x="5299075" y="393056"/>
                </a:lnTo>
                <a:lnTo>
                  <a:pt x="5297487" y="398615"/>
                </a:lnTo>
                <a:lnTo>
                  <a:pt x="5296695" y="404967"/>
                </a:lnTo>
                <a:lnTo>
                  <a:pt x="5295107" y="410526"/>
                </a:lnTo>
                <a:lnTo>
                  <a:pt x="5295107" y="422436"/>
                </a:lnTo>
                <a:lnTo>
                  <a:pt x="5298281" y="434347"/>
                </a:lnTo>
                <a:lnTo>
                  <a:pt x="5303043" y="444670"/>
                </a:lnTo>
                <a:lnTo>
                  <a:pt x="5310187" y="454199"/>
                </a:lnTo>
                <a:lnTo>
                  <a:pt x="5314951" y="458169"/>
                </a:lnTo>
                <a:lnTo>
                  <a:pt x="5318919" y="462139"/>
                </a:lnTo>
                <a:lnTo>
                  <a:pt x="5324475" y="466109"/>
                </a:lnTo>
                <a:lnTo>
                  <a:pt x="5330031" y="469286"/>
                </a:lnTo>
                <a:lnTo>
                  <a:pt x="5336381" y="472462"/>
                </a:lnTo>
                <a:lnTo>
                  <a:pt x="5343525" y="474050"/>
                </a:lnTo>
                <a:lnTo>
                  <a:pt x="5349875" y="474844"/>
                </a:lnTo>
                <a:lnTo>
                  <a:pt x="5357019" y="474844"/>
                </a:lnTo>
                <a:lnTo>
                  <a:pt x="5364955" y="474844"/>
                </a:lnTo>
                <a:lnTo>
                  <a:pt x="5373687" y="473256"/>
                </a:lnTo>
                <a:lnTo>
                  <a:pt x="5381625" y="470080"/>
                </a:lnTo>
                <a:lnTo>
                  <a:pt x="5389563" y="466109"/>
                </a:lnTo>
                <a:lnTo>
                  <a:pt x="5395913" y="461345"/>
                </a:lnTo>
                <a:lnTo>
                  <a:pt x="5402263" y="455787"/>
                </a:lnTo>
                <a:lnTo>
                  <a:pt x="5407819" y="448640"/>
                </a:lnTo>
                <a:lnTo>
                  <a:pt x="5411787" y="440700"/>
                </a:lnTo>
                <a:lnTo>
                  <a:pt x="5421313" y="419260"/>
                </a:lnTo>
                <a:lnTo>
                  <a:pt x="5430043" y="397821"/>
                </a:lnTo>
                <a:lnTo>
                  <a:pt x="5438775" y="376381"/>
                </a:lnTo>
                <a:lnTo>
                  <a:pt x="5445919" y="354148"/>
                </a:lnTo>
                <a:lnTo>
                  <a:pt x="5451475" y="331120"/>
                </a:lnTo>
                <a:lnTo>
                  <a:pt x="5457825" y="309681"/>
                </a:lnTo>
                <a:lnTo>
                  <a:pt x="5462587" y="287447"/>
                </a:lnTo>
                <a:lnTo>
                  <a:pt x="5467351" y="266008"/>
                </a:lnTo>
                <a:lnTo>
                  <a:pt x="5474495" y="223129"/>
                </a:lnTo>
                <a:lnTo>
                  <a:pt x="5478463" y="181838"/>
                </a:lnTo>
                <a:lnTo>
                  <a:pt x="5480843" y="142930"/>
                </a:lnTo>
                <a:lnTo>
                  <a:pt x="5483225" y="106403"/>
                </a:lnTo>
                <a:lnTo>
                  <a:pt x="5507831" y="104815"/>
                </a:lnTo>
                <a:lnTo>
                  <a:pt x="5533231" y="103227"/>
                </a:lnTo>
                <a:lnTo>
                  <a:pt x="5556251" y="104815"/>
                </a:lnTo>
                <a:lnTo>
                  <a:pt x="5580063" y="107197"/>
                </a:lnTo>
                <a:lnTo>
                  <a:pt x="5603081" y="112756"/>
                </a:lnTo>
                <a:lnTo>
                  <a:pt x="5626099" y="119108"/>
                </a:lnTo>
                <a:lnTo>
                  <a:pt x="5647531" y="126255"/>
                </a:lnTo>
                <a:lnTo>
                  <a:pt x="5667375" y="135783"/>
                </a:lnTo>
                <a:lnTo>
                  <a:pt x="5688013" y="146900"/>
                </a:lnTo>
                <a:lnTo>
                  <a:pt x="5707855" y="158017"/>
                </a:lnTo>
                <a:lnTo>
                  <a:pt x="5726113" y="170722"/>
                </a:lnTo>
                <a:lnTo>
                  <a:pt x="5744369" y="185015"/>
                </a:lnTo>
                <a:lnTo>
                  <a:pt x="5761831" y="200102"/>
                </a:lnTo>
                <a:lnTo>
                  <a:pt x="5776913" y="215983"/>
                </a:lnTo>
                <a:lnTo>
                  <a:pt x="5792787" y="232658"/>
                </a:lnTo>
                <a:lnTo>
                  <a:pt x="5807869" y="250127"/>
                </a:lnTo>
                <a:lnTo>
                  <a:pt x="5821363" y="269184"/>
                </a:lnTo>
                <a:lnTo>
                  <a:pt x="5834063" y="287447"/>
                </a:lnTo>
                <a:lnTo>
                  <a:pt x="5845969" y="307299"/>
                </a:lnTo>
                <a:lnTo>
                  <a:pt x="5855495" y="326356"/>
                </a:lnTo>
                <a:lnTo>
                  <a:pt x="5865019" y="346207"/>
                </a:lnTo>
                <a:lnTo>
                  <a:pt x="5873751" y="366853"/>
                </a:lnTo>
                <a:lnTo>
                  <a:pt x="5881687" y="387498"/>
                </a:lnTo>
                <a:lnTo>
                  <a:pt x="5887243" y="407349"/>
                </a:lnTo>
                <a:lnTo>
                  <a:pt x="5892799" y="427201"/>
                </a:lnTo>
                <a:lnTo>
                  <a:pt x="5896769" y="447846"/>
                </a:lnTo>
                <a:lnTo>
                  <a:pt x="5899151" y="468492"/>
                </a:lnTo>
                <a:lnTo>
                  <a:pt x="5901531" y="487549"/>
                </a:lnTo>
                <a:lnTo>
                  <a:pt x="5901531" y="507400"/>
                </a:lnTo>
                <a:lnTo>
                  <a:pt x="5899943" y="527251"/>
                </a:lnTo>
                <a:lnTo>
                  <a:pt x="5898355" y="545515"/>
                </a:lnTo>
                <a:lnTo>
                  <a:pt x="5894387" y="562984"/>
                </a:lnTo>
                <a:lnTo>
                  <a:pt x="5867399" y="563778"/>
                </a:lnTo>
                <a:lnTo>
                  <a:pt x="5839619" y="566160"/>
                </a:lnTo>
                <a:lnTo>
                  <a:pt x="5814219" y="569336"/>
                </a:lnTo>
                <a:lnTo>
                  <a:pt x="5789613" y="572513"/>
                </a:lnTo>
                <a:lnTo>
                  <a:pt x="5765799" y="576483"/>
                </a:lnTo>
                <a:lnTo>
                  <a:pt x="5741987" y="582835"/>
                </a:lnTo>
                <a:lnTo>
                  <a:pt x="5719763" y="588394"/>
                </a:lnTo>
                <a:lnTo>
                  <a:pt x="5698331" y="595540"/>
                </a:lnTo>
                <a:lnTo>
                  <a:pt x="5677695" y="601892"/>
                </a:lnTo>
                <a:lnTo>
                  <a:pt x="5657055" y="609833"/>
                </a:lnTo>
                <a:lnTo>
                  <a:pt x="5618955" y="626508"/>
                </a:lnTo>
                <a:lnTo>
                  <a:pt x="5581651" y="643977"/>
                </a:lnTo>
                <a:lnTo>
                  <a:pt x="5547519" y="661446"/>
                </a:lnTo>
                <a:lnTo>
                  <a:pt x="5503863" y="685268"/>
                </a:lnTo>
                <a:lnTo>
                  <a:pt x="5462587" y="705913"/>
                </a:lnTo>
                <a:lnTo>
                  <a:pt x="5441951" y="714648"/>
                </a:lnTo>
                <a:lnTo>
                  <a:pt x="5422107" y="723383"/>
                </a:lnTo>
                <a:lnTo>
                  <a:pt x="5403055" y="730529"/>
                </a:lnTo>
                <a:lnTo>
                  <a:pt x="5382419" y="736087"/>
                </a:lnTo>
                <a:lnTo>
                  <a:pt x="5362575" y="741646"/>
                </a:lnTo>
                <a:lnTo>
                  <a:pt x="5341143" y="745616"/>
                </a:lnTo>
                <a:lnTo>
                  <a:pt x="5319713" y="748792"/>
                </a:lnTo>
                <a:lnTo>
                  <a:pt x="5297487" y="751174"/>
                </a:lnTo>
                <a:lnTo>
                  <a:pt x="5273675" y="751968"/>
                </a:lnTo>
                <a:lnTo>
                  <a:pt x="5249863" y="751968"/>
                </a:lnTo>
                <a:lnTo>
                  <a:pt x="5222875" y="749586"/>
                </a:lnTo>
                <a:lnTo>
                  <a:pt x="5195095" y="747204"/>
                </a:lnTo>
                <a:lnTo>
                  <a:pt x="5163343" y="744822"/>
                </a:lnTo>
                <a:lnTo>
                  <a:pt x="5133181" y="744028"/>
                </a:lnTo>
                <a:lnTo>
                  <a:pt x="5103019" y="744028"/>
                </a:lnTo>
                <a:lnTo>
                  <a:pt x="5072855" y="747204"/>
                </a:lnTo>
                <a:lnTo>
                  <a:pt x="5043487" y="751968"/>
                </a:lnTo>
                <a:lnTo>
                  <a:pt x="5014119" y="757527"/>
                </a:lnTo>
                <a:lnTo>
                  <a:pt x="4984751" y="765467"/>
                </a:lnTo>
                <a:lnTo>
                  <a:pt x="4956175" y="774996"/>
                </a:lnTo>
                <a:lnTo>
                  <a:pt x="4928395" y="786113"/>
                </a:lnTo>
                <a:lnTo>
                  <a:pt x="4899819" y="799612"/>
                </a:lnTo>
                <a:lnTo>
                  <a:pt x="4873625" y="814699"/>
                </a:lnTo>
                <a:lnTo>
                  <a:pt x="4845843" y="830580"/>
                </a:lnTo>
                <a:lnTo>
                  <a:pt x="4819651" y="848843"/>
                </a:lnTo>
                <a:lnTo>
                  <a:pt x="4794251" y="868694"/>
                </a:lnTo>
                <a:lnTo>
                  <a:pt x="4769643" y="890928"/>
                </a:lnTo>
                <a:lnTo>
                  <a:pt x="4745037" y="913161"/>
                </a:lnTo>
                <a:lnTo>
                  <a:pt x="4738687" y="918720"/>
                </a:lnTo>
                <a:lnTo>
                  <a:pt x="4732337" y="925072"/>
                </a:lnTo>
                <a:lnTo>
                  <a:pt x="4726781" y="929042"/>
                </a:lnTo>
                <a:lnTo>
                  <a:pt x="4719637" y="932219"/>
                </a:lnTo>
                <a:lnTo>
                  <a:pt x="4714081" y="934601"/>
                </a:lnTo>
                <a:lnTo>
                  <a:pt x="4706937" y="936189"/>
                </a:lnTo>
                <a:lnTo>
                  <a:pt x="4700587" y="938571"/>
                </a:lnTo>
                <a:lnTo>
                  <a:pt x="4692651" y="938571"/>
                </a:lnTo>
                <a:lnTo>
                  <a:pt x="4684713" y="938571"/>
                </a:lnTo>
                <a:lnTo>
                  <a:pt x="4675981" y="938571"/>
                </a:lnTo>
                <a:lnTo>
                  <a:pt x="4655343" y="934601"/>
                </a:lnTo>
                <a:lnTo>
                  <a:pt x="4632325" y="929836"/>
                </a:lnTo>
                <a:lnTo>
                  <a:pt x="4604543" y="922690"/>
                </a:lnTo>
                <a:lnTo>
                  <a:pt x="4570413" y="914749"/>
                </a:lnTo>
                <a:lnTo>
                  <a:pt x="4532313" y="906809"/>
                </a:lnTo>
                <a:lnTo>
                  <a:pt x="4511675" y="903633"/>
                </a:lnTo>
                <a:lnTo>
                  <a:pt x="4490243" y="900456"/>
                </a:lnTo>
                <a:lnTo>
                  <a:pt x="4468019" y="897280"/>
                </a:lnTo>
                <a:lnTo>
                  <a:pt x="4444207" y="895692"/>
                </a:lnTo>
                <a:lnTo>
                  <a:pt x="4425157" y="895692"/>
                </a:lnTo>
                <a:lnTo>
                  <a:pt x="4405313" y="896486"/>
                </a:lnTo>
                <a:lnTo>
                  <a:pt x="4385469" y="898074"/>
                </a:lnTo>
                <a:lnTo>
                  <a:pt x="4366419" y="902045"/>
                </a:lnTo>
                <a:lnTo>
                  <a:pt x="4346575" y="908397"/>
                </a:lnTo>
                <a:lnTo>
                  <a:pt x="4326731" y="913955"/>
                </a:lnTo>
                <a:lnTo>
                  <a:pt x="4307681" y="921896"/>
                </a:lnTo>
                <a:lnTo>
                  <a:pt x="4287837" y="929836"/>
                </a:lnTo>
                <a:lnTo>
                  <a:pt x="4269581" y="939365"/>
                </a:lnTo>
                <a:lnTo>
                  <a:pt x="4249737" y="948894"/>
                </a:lnTo>
                <a:lnTo>
                  <a:pt x="4231481" y="960010"/>
                </a:lnTo>
                <a:lnTo>
                  <a:pt x="4212431" y="971921"/>
                </a:lnTo>
                <a:lnTo>
                  <a:pt x="4194969" y="983832"/>
                </a:lnTo>
                <a:lnTo>
                  <a:pt x="4177507" y="996537"/>
                </a:lnTo>
                <a:lnTo>
                  <a:pt x="4143375" y="1022740"/>
                </a:lnTo>
                <a:lnTo>
                  <a:pt x="4112419" y="1049738"/>
                </a:lnTo>
                <a:lnTo>
                  <a:pt x="4081463" y="1077530"/>
                </a:lnTo>
                <a:lnTo>
                  <a:pt x="4054475" y="1104528"/>
                </a:lnTo>
                <a:lnTo>
                  <a:pt x="4029869" y="1129938"/>
                </a:lnTo>
                <a:lnTo>
                  <a:pt x="4008437" y="1154553"/>
                </a:lnTo>
                <a:lnTo>
                  <a:pt x="3990181" y="1175993"/>
                </a:lnTo>
                <a:lnTo>
                  <a:pt x="3975099" y="1194256"/>
                </a:lnTo>
                <a:lnTo>
                  <a:pt x="3965575" y="1208549"/>
                </a:lnTo>
                <a:lnTo>
                  <a:pt x="3954463" y="1222842"/>
                </a:lnTo>
                <a:lnTo>
                  <a:pt x="3945731" y="1233959"/>
                </a:lnTo>
                <a:lnTo>
                  <a:pt x="3941763" y="1238723"/>
                </a:lnTo>
                <a:lnTo>
                  <a:pt x="3936999" y="1241899"/>
                </a:lnTo>
                <a:lnTo>
                  <a:pt x="3932237" y="1243487"/>
                </a:lnTo>
                <a:lnTo>
                  <a:pt x="3927475" y="1245075"/>
                </a:lnTo>
                <a:lnTo>
                  <a:pt x="3921125" y="1246664"/>
                </a:lnTo>
                <a:lnTo>
                  <a:pt x="3914775" y="1245075"/>
                </a:lnTo>
                <a:lnTo>
                  <a:pt x="3907631" y="1244281"/>
                </a:lnTo>
                <a:lnTo>
                  <a:pt x="3899693" y="1242693"/>
                </a:lnTo>
                <a:lnTo>
                  <a:pt x="3879851" y="1236341"/>
                </a:lnTo>
                <a:lnTo>
                  <a:pt x="3852863" y="1226812"/>
                </a:lnTo>
                <a:lnTo>
                  <a:pt x="3839369" y="1222048"/>
                </a:lnTo>
                <a:lnTo>
                  <a:pt x="3825081" y="1218078"/>
                </a:lnTo>
                <a:lnTo>
                  <a:pt x="3809999" y="1214901"/>
                </a:lnTo>
                <a:lnTo>
                  <a:pt x="3795713" y="1213313"/>
                </a:lnTo>
                <a:lnTo>
                  <a:pt x="3779837" y="1212519"/>
                </a:lnTo>
                <a:lnTo>
                  <a:pt x="3763963" y="1210931"/>
                </a:lnTo>
                <a:lnTo>
                  <a:pt x="3748881" y="1210931"/>
                </a:lnTo>
                <a:lnTo>
                  <a:pt x="3733007" y="1212519"/>
                </a:lnTo>
                <a:lnTo>
                  <a:pt x="3700463" y="1214901"/>
                </a:lnTo>
                <a:lnTo>
                  <a:pt x="3668713" y="1219666"/>
                </a:lnTo>
                <a:lnTo>
                  <a:pt x="3636169" y="1227606"/>
                </a:lnTo>
                <a:lnTo>
                  <a:pt x="3605213" y="1235547"/>
                </a:lnTo>
                <a:lnTo>
                  <a:pt x="3574257" y="1245075"/>
                </a:lnTo>
                <a:lnTo>
                  <a:pt x="3546475" y="1255398"/>
                </a:lnTo>
                <a:lnTo>
                  <a:pt x="3518693" y="1265721"/>
                </a:lnTo>
                <a:lnTo>
                  <a:pt x="3493293" y="1276838"/>
                </a:lnTo>
                <a:lnTo>
                  <a:pt x="3450431" y="1295895"/>
                </a:lnTo>
                <a:lnTo>
                  <a:pt x="3419475" y="1311776"/>
                </a:lnTo>
                <a:lnTo>
                  <a:pt x="3386137" y="1328451"/>
                </a:lnTo>
                <a:lnTo>
                  <a:pt x="3358357" y="1341950"/>
                </a:lnTo>
                <a:lnTo>
                  <a:pt x="3336131" y="1353067"/>
                </a:lnTo>
                <a:lnTo>
                  <a:pt x="3317875" y="1359419"/>
                </a:lnTo>
                <a:lnTo>
                  <a:pt x="3301999" y="1363389"/>
                </a:lnTo>
                <a:lnTo>
                  <a:pt x="3294857" y="1364977"/>
                </a:lnTo>
                <a:lnTo>
                  <a:pt x="3289299" y="1364977"/>
                </a:lnTo>
                <a:lnTo>
                  <a:pt x="3283743" y="1363389"/>
                </a:lnTo>
                <a:lnTo>
                  <a:pt x="3278187" y="1362595"/>
                </a:lnTo>
                <a:lnTo>
                  <a:pt x="3273425" y="1359419"/>
                </a:lnTo>
                <a:lnTo>
                  <a:pt x="3268663" y="1357831"/>
                </a:lnTo>
                <a:lnTo>
                  <a:pt x="3254375" y="1346714"/>
                </a:lnTo>
                <a:lnTo>
                  <a:pt x="3237707" y="1337186"/>
                </a:lnTo>
                <a:lnTo>
                  <a:pt x="3218657" y="1327657"/>
                </a:lnTo>
                <a:lnTo>
                  <a:pt x="3199607" y="1318128"/>
                </a:lnTo>
                <a:lnTo>
                  <a:pt x="3178175" y="1310188"/>
                </a:lnTo>
                <a:lnTo>
                  <a:pt x="3155157" y="1301453"/>
                </a:lnTo>
                <a:lnTo>
                  <a:pt x="3129757" y="1294307"/>
                </a:lnTo>
                <a:lnTo>
                  <a:pt x="3104357" y="1287160"/>
                </a:lnTo>
                <a:lnTo>
                  <a:pt x="3077369" y="1282396"/>
                </a:lnTo>
                <a:lnTo>
                  <a:pt x="3048793" y="1277632"/>
                </a:lnTo>
                <a:lnTo>
                  <a:pt x="3018631" y="1274455"/>
                </a:lnTo>
                <a:lnTo>
                  <a:pt x="2987675" y="1272867"/>
                </a:lnTo>
                <a:lnTo>
                  <a:pt x="2955131" y="1272867"/>
                </a:lnTo>
                <a:lnTo>
                  <a:pt x="2920999" y="1273661"/>
                </a:lnTo>
                <a:lnTo>
                  <a:pt x="2886869" y="1276044"/>
                </a:lnTo>
                <a:lnTo>
                  <a:pt x="2850357" y="1280014"/>
                </a:lnTo>
                <a:lnTo>
                  <a:pt x="2828925" y="1282396"/>
                </a:lnTo>
                <a:lnTo>
                  <a:pt x="2809081" y="1284778"/>
                </a:lnTo>
                <a:lnTo>
                  <a:pt x="2791619" y="1285572"/>
                </a:lnTo>
                <a:lnTo>
                  <a:pt x="2776537" y="1284778"/>
                </a:lnTo>
                <a:lnTo>
                  <a:pt x="2762251" y="1283190"/>
                </a:lnTo>
                <a:lnTo>
                  <a:pt x="2749551" y="1281602"/>
                </a:lnTo>
                <a:lnTo>
                  <a:pt x="2738437" y="1278426"/>
                </a:lnTo>
                <a:lnTo>
                  <a:pt x="2727325" y="1273661"/>
                </a:lnTo>
                <a:lnTo>
                  <a:pt x="2717799" y="1268897"/>
                </a:lnTo>
                <a:lnTo>
                  <a:pt x="2709069" y="1263339"/>
                </a:lnTo>
                <a:lnTo>
                  <a:pt x="2698751" y="1256192"/>
                </a:lnTo>
                <a:lnTo>
                  <a:pt x="2690019" y="1247458"/>
                </a:lnTo>
                <a:lnTo>
                  <a:pt x="2672557" y="1229194"/>
                </a:lnTo>
                <a:lnTo>
                  <a:pt x="2652713" y="1206167"/>
                </a:lnTo>
                <a:lnTo>
                  <a:pt x="2634457" y="1183933"/>
                </a:lnTo>
                <a:lnTo>
                  <a:pt x="2613819" y="1161700"/>
                </a:lnTo>
                <a:lnTo>
                  <a:pt x="2595563" y="1141848"/>
                </a:lnTo>
                <a:lnTo>
                  <a:pt x="2578099" y="1124379"/>
                </a:lnTo>
                <a:lnTo>
                  <a:pt x="2560637" y="1109292"/>
                </a:lnTo>
                <a:lnTo>
                  <a:pt x="2543969" y="1096588"/>
                </a:lnTo>
                <a:lnTo>
                  <a:pt x="2525713" y="1085471"/>
                </a:lnTo>
                <a:lnTo>
                  <a:pt x="2509837" y="1075148"/>
                </a:lnTo>
                <a:lnTo>
                  <a:pt x="2490787" y="1067208"/>
                </a:lnTo>
                <a:lnTo>
                  <a:pt x="2470943" y="1060855"/>
                </a:lnTo>
                <a:lnTo>
                  <a:pt x="2451893" y="1054503"/>
                </a:lnTo>
                <a:lnTo>
                  <a:pt x="2430463" y="1049738"/>
                </a:lnTo>
                <a:lnTo>
                  <a:pt x="2406651" y="1045768"/>
                </a:lnTo>
                <a:lnTo>
                  <a:pt x="2380457" y="1043386"/>
                </a:lnTo>
                <a:lnTo>
                  <a:pt x="2353469" y="1040210"/>
                </a:lnTo>
                <a:lnTo>
                  <a:pt x="2322513" y="1037827"/>
                </a:lnTo>
                <a:lnTo>
                  <a:pt x="2253457" y="1033063"/>
                </a:lnTo>
                <a:lnTo>
                  <a:pt x="2231231" y="1032269"/>
                </a:lnTo>
                <a:lnTo>
                  <a:pt x="2211387" y="1030681"/>
                </a:lnTo>
                <a:lnTo>
                  <a:pt x="2193925" y="1028299"/>
                </a:lnTo>
                <a:lnTo>
                  <a:pt x="2178051" y="1025123"/>
                </a:lnTo>
                <a:lnTo>
                  <a:pt x="2163763" y="1021947"/>
                </a:lnTo>
                <a:lnTo>
                  <a:pt x="2151063" y="1017976"/>
                </a:lnTo>
                <a:lnTo>
                  <a:pt x="2139951" y="1014006"/>
                </a:lnTo>
                <a:lnTo>
                  <a:pt x="2130425" y="1009242"/>
                </a:lnTo>
                <a:lnTo>
                  <a:pt x="2121693" y="1002889"/>
                </a:lnTo>
                <a:lnTo>
                  <a:pt x="2112963" y="996537"/>
                </a:lnTo>
                <a:lnTo>
                  <a:pt x="2105025" y="988596"/>
                </a:lnTo>
                <a:lnTo>
                  <a:pt x="2097087" y="980656"/>
                </a:lnTo>
                <a:lnTo>
                  <a:pt x="2082799" y="960805"/>
                </a:lnTo>
                <a:lnTo>
                  <a:pt x="2066131" y="938571"/>
                </a:lnTo>
                <a:lnTo>
                  <a:pt x="2043113" y="906809"/>
                </a:lnTo>
                <a:lnTo>
                  <a:pt x="2030413" y="889340"/>
                </a:lnTo>
                <a:lnTo>
                  <a:pt x="2016125" y="871871"/>
                </a:lnTo>
                <a:lnTo>
                  <a:pt x="2005013" y="859166"/>
                </a:lnTo>
                <a:lnTo>
                  <a:pt x="1993106" y="846461"/>
                </a:lnTo>
                <a:lnTo>
                  <a:pt x="1981994" y="834550"/>
                </a:lnTo>
                <a:lnTo>
                  <a:pt x="1969294" y="823433"/>
                </a:lnTo>
                <a:lnTo>
                  <a:pt x="1956594" y="812317"/>
                </a:lnTo>
                <a:lnTo>
                  <a:pt x="1942306" y="802788"/>
                </a:lnTo>
                <a:lnTo>
                  <a:pt x="1928813" y="792465"/>
                </a:lnTo>
                <a:lnTo>
                  <a:pt x="1914525" y="782936"/>
                </a:lnTo>
                <a:lnTo>
                  <a:pt x="1898650" y="774202"/>
                </a:lnTo>
                <a:lnTo>
                  <a:pt x="1884363" y="765467"/>
                </a:lnTo>
                <a:lnTo>
                  <a:pt x="1868487" y="757527"/>
                </a:lnTo>
                <a:lnTo>
                  <a:pt x="1851819" y="751174"/>
                </a:lnTo>
                <a:lnTo>
                  <a:pt x="1835150" y="744028"/>
                </a:lnTo>
                <a:lnTo>
                  <a:pt x="1817687" y="736882"/>
                </a:lnTo>
                <a:lnTo>
                  <a:pt x="1801019" y="731323"/>
                </a:lnTo>
                <a:lnTo>
                  <a:pt x="1782763" y="726559"/>
                </a:lnTo>
                <a:lnTo>
                  <a:pt x="1764506" y="721794"/>
                </a:lnTo>
                <a:lnTo>
                  <a:pt x="1745456" y="717824"/>
                </a:lnTo>
                <a:lnTo>
                  <a:pt x="1707356" y="710678"/>
                </a:lnTo>
                <a:lnTo>
                  <a:pt x="1668463" y="705913"/>
                </a:lnTo>
                <a:lnTo>
                  <a:pt x="1626394" y="702737"/>
                </a:lnTo>
                <a:lnTo>
                  <a:pt x="1584325" y="702737"/>
                </a:lnTo>
                <a:lnTo>
                  <a:pt x="1540669" y="703531"/>
                </a:lnTo>
                <a:lnTo>
                  <a:pt x="1496219" y="707502"/>
                </a:lnTo>
                <a:lnTo>
                  <a:pt x="1450975" y="714648"/>
                </a:lnTo>
                <a:lnTo>
                  <a:pt x="1431925" y="716236"/>
                </a:lnTo>
                <a:lnTo>
                  <a:pt x="1412875" y="718618"/>
                </a:lnTo>
                <a:lnTo>
                  <a:pt x="1394619" y="719412"/>
                </a:lnTo>
                <a:lnTo>
                  <a:pt x="1375569" y="720206"/>
                </a:lnTo>
                <a:lnTo>
                  <a:pt x="1358900" y="720206"/>
                </a:lnTo>
                <a:lnTo>
                  <a:pt x="1341437" y="719412"/>
                </a:lnTo>
                <a:lnTo>
                  <a:pt x="1324769" y="717824"/>
                </a:lnTo>
                <a:lnTo>
                  <a:pt x="1309687" y="715442"/>
                </a:lnTo>
                <a:lnTo>
                  <a:pt x="1279525" y="710678"/>
                </a:lnTo>
                <a:lnTo>
                  <a:pt x="1250950" y="702737"/>
                </a:lnTo>
                <a:lnTo>
                  <a:pt x="1224756" y="694797"/>
                </a:lnTo>
                <a:lnTo>
                  <a:pt x="1200944" y="686062"/>
                </a:lnTo>
                <a:lnTo>
                  <a:pt x="1179513" y="676533"/>
                </a:lnTo>
                <a:lnTo>
                  <a:pt x="1161256" y="667005"/>
                </a:lnTo>
                <a:lnTo>
                  <a:pt x="1144587" y="658270"/>
                </a:lnTo>
                <a:lnTo>
                  <a:pt x="1130300" y="648742"/>
                </a:lnTo>
                <a:lnTo>
                  <a:pt x="1111250" y="635243"/>
                </a:lnTo>
                <a:lnTo>
                  <a:pt x="1103313" y="628890"/>
                </a:lnTo>
                <a:lnTo>
                  <a:pt x="1098550" y="624920"/>
                </a:lnTo>
                <a:lnTo>
                  <a:pt x="1092200" y="621744"/>
                </a:lnTo>
                <a:lnTo>
                  <a:pt x="1087437" y="618568"/>
                </a:lnTo>
                <a:lnTo>
                  <a:pt x="1081881" y="616979"/>
                </a:lnTo>
                <a:lnTo>
                  <a:pt x="1069975" y="613803"/>
                </a:lnTo>
                <a:lnTo>
                  <a:pt x="1058069" y="613803"/>
                </a:lnTo>
                <a:lnTo>
                  <a:pt x="1046956" y="616185"/>
                </a:lnTo>
                <a:lnTo>
                  <a:pt x="1035844" y="620156"/>
                </a:lnTo>
                <a:lnTo>
                  <a:pt x="1031081" y="622538"/>
                </a:lnTo>
                <a:lnTo>
                  <a:pt x="1024731" y="625714"/>
                </a:lnTo>
                <a:lnTo>
                  <a:pt x="1021556" y="629684"/>
                </a:lnTo>
                <a:lnTo>
                  <a:pt x="1016000" y="634449"/>
                </a:lnTo>
                <a:lnTo>
                  <a:pt x="1012031" y="639213"/>
                </a:lnTo>
                <a:lnTo>
                  <a:pt x="1009650" y="643977"/>
                </a:lnTo>
                <a:lnTo>
                  <a:pt x="1006475" y="650330"/>
                </a:lnTo>
                <a:lnTo>
                  <a:pt x="1004887" y="655888"/>
                </a:lnTo>
                <a:lnTo>
                  <a:pt x="1001713" y="667005"/>
                </a:lnTo>
                <a:lnTo>
                  <a:pt x="1000919" y="678122"/>
                </a:lnTo>
                <a:lnTo>
                  <a:pt x="1002506" y="690032"/>
                </a:lnTo>
                <a:lnTo>
                  <a:pt x="1006475" y="701943"/>
                </a:lnTo>
                <a:lnTo>
                  <a:pt x="1009650" y="706707"/>
                </a:lnTo>
                <a:lnTo>
                  <a:pt x="1013619" y="711472"/>
                </a:lnTo>
                <a:lnTo>
                  <a:pt x="1017587" y="716236"/>
                </a:lnTo>
                <a:lnTo>
                  <a:pt x="1021556" y="721794"/>
                </a:lnTo>
                <a:lnTo>
                  <a:pt x="1031875" y="728941"/>
                </a:lnTo>
                <a:lnTo>
                  <a:pt x="1042987" y="737676"/>
                </a:lnTo>
                <a:lnTo>
                  <a:pt x="1057275" y="747998"/>
                </a:lnTo>
                <a:lnTo>
                  <a:pt x="1074737" y="759909"/>
                </a:lnTo>
                <a:lnTo>
                  <a:pt x="1096169" y="771026"/>
                </a:lnTo>
                <a:lnTo>
                  <a:pt x="1120775" y="783731"/>
                </a:lnTo>
                <a:lnTo>
                  <a:pt x="1148556" y="796436"/>
                </a:lnTo>
                <a:lnTo>
                  <a:pt x="1178719" y="808346"/>
                </a:lnTo>
                <a:lnTo>
                  <a:pt x="1212850" y="820257"/>
                </a:lnTo>
                <a:lnTo>
                  <a:pt x="1230313" y="825021"/>
                </a:lnTo>
                <a:lnTo>
                  <a:pt x="1248569" y="828992"/>
                </a:lnTo>
                <a:lnTo>
                  <a:pt x="1268413" y="832962"/>
                </a:lnTo>
                <a:lnTo>
                  <a:pt x="1288256" y="836932"/>
                </a:lnTo>
                <a:lnTo>
                  <a:pt x="1308100" y="840108"/>
                </a:lnTo>
                <a:lnTo>
                  <a:pt x="1330325" y="841696"/>
                </a:lnTo>
                <a:lnTo>
                  <a:pt x="1351756" y="842491"/>
                </a:lnTo>
                <a:lnTo>
                  <a:pt x="1373981" y="843284"/>
                </a:lnTo>
                <a:lnTo>
                  <a:pt x="1397000" y="842491"/>
                </a:lnTo>
                <a:lnTo>
                  <a:pt x="1420813" y="841696"/>
                </a:lnTo>
                <a:lnTo>
                  <a:pt x="1445419" y="838520"/>
                </a:lnTo>
                <a:lnTo>
                  <a:pt x="1470025" y="836138"/>
                </a:lnTo>
                <a:lnTo>
                  <a:pt x="1506537" y="830580"/>
                </a:lnTo>
                <a:lnTo>
                  <a:pt x="1543844" y="827404"/>
                </a:lnTo>
                <a:lnTo>
                  <a:pt x="1578769" y="825021"/>
                </a:lnTo>
                <a:lnTo>
                  <a:pt x="1613694" y="825021"/>
                </a:lnTo>
                <a:lnTo>
                  <a:pt x="1646237" y="827404"/>
                </a:lnTo>
                <a:lnTo>
                  <a:pt x="1678781" y="829786"/>
                </a:lnTo>
                <a:lnTo>
                  <a:pt x="1708944" y="834550"/>
                </a:lnTo>
                <a:lnTo>
                  <a:pt x="1738313" y="841696"/>
                </a:lnTo>
                <a:lnTo>
                  <a:pt x="1766887" y="849637"/>
                </a:lnTo>
                <a:lnTo>
                  <a:pt x="1793875" y="859166"/>
                </a:lnTo>
                <a:lnTo>
                  <a:pt x="1818481" y="871077"/>
                </a:lnTo>
                <a:lnTo>
                  <a:pt x="1843087" y="883781"/>
                </a:lnTo>
                <a:lnTo>
                  <a:pt x="1864519" y="897280"/>
                </a:lnTo>
                <a:lnTo>
                  <a:pt x="1885156" y="913161"/>
                </a:lnTo>
                <a:lnTo>
                  <a:pt x="1903413" y="930630"/>
                </a:lnTo>
                <a:lnTo>
                  <a:pt x="1912144" y="940159"/>
                </a:lnTo>
                <a:lnTo>
                  <a:pt x="1920875" y="948894"/>
                </a:lnTo>
                <a:lnTo>
                  <a:pt x="1944687" y="980656"/>
                </a:lnTo>
                <a:lnTo>
                  <a:pt x="1965325" y="1009242"/>
                </a:lnTo>
                <a:lnTo>
                  <a:pt x="1987550" y="1039416"/>
                </a:lnTo>
                <a:lnTo>
                  <a:pt x="1998663" y="1053709"/>
                </a:lnTo>
                <a:lnTo>
                  <a:pt x="2009775" y="1066413"/>
                </a:lnTo>
                <a:lnTo>
                  <a:pt x="2021681" y="1079118"/>
                </a:lnTo>
                <a:lnTo>
                  <a:pt x="2034381" y="1091029"/>
                </a:lnTo>
                <a:lnTo>
                  <a:pt x="2047875" y="1101352"/>
                </a:lnTo>
                <a:lnTo>
                  <a:pt x="2062956" y="1111675"/>
                </a:lnTo>
                <a:lnTo>
                  <a:pt x="2078831" y="1120409"/>
                </a:lnTo>
                <a:lnTo>
                  <a:pt x="2096293" y="1128350"/>
                </a:lnTo>
                <a:lnTo>
                  <a:pt x="2115343" y="1134702"/>
                </a:lnTo>
                <a:lnTo>
                  <a:pt x="2136775" y="1141848"/>
                </a:lnTo>
                <a:lnTo>
                  <a:pt x="2160587" y="1146613"/>
                </a:lnTo>
                <a:lnTo>
                  <a:pt x="2186781" y="1150583"/>
                </a:lnTo>
                <a:lnTo>
                  <a:pt x="2215357" y="1154553"/>
                </a:lnTo>
                <a:lnTo>
                  <a:pt x="2246313" y="1156141"/>
                </a:lnTo>
                <a:lnTo>
                  <a:pt x="2312193" y="1160112"/>
                </a:lnTo>
                <a:lnTo>
                  <a:pt x="2362993" y="1164082"/>
                </a:lnTo>
                <a:lnTo>
                  <a:pt x="2383631" y="1166464"/>
                </a:lnTo>
                <a:lnTo>
                  <a:pt x="2401887" y="1168846"/>
                </a:lnTo>
                <a:lnTo>
                  <a:pt x="2418557" y="1172817"/>
                </a:lnTo>
                <a:lnTo>
                  <a:pt x="2432843" y="1176787"/>
                </a:lnTo>
                <a:lnTo>
                  <a:pt x="2445543" y="1181551"/>
                </a:lnTo>
                <a:lnTo>
                  <a:pt x="2457451" y="1187110"/>
                </a:lnTo>
                <a:lnTo>
                  <a:pt x="2469357" y="1193462"/>
                </a:lnTo>
                <a:lnTo>
                  <a:pt x="2478881" y="1201403"/>
                </a:lnTo>
                <a:lnTo>
                  <a:pt x="2489993" y="1210137"/>
                </a:lnTo>
                <a:lnTo>
                  <a:pt x="2500313" y="1219666"/>
                </a:lnTo>
                <a:lnTo>
                  <a:pt x="2524125" y="1244281"/>
                </a:lnTo>
                <a:lnTo>
                  <a:pt x="2542381" y="1264927"/>
                </a:lnTo>
                <a:lnTo>
                  <a:pt x="2559051" y="1284778"/>
                </a:lnTo>
                <a:lnTo>
                  <a:pt x="2582863" y="1311776"/>
                </a:lnTo>
                <a:lnTo>
                  <a:pt x="2594769" y="1325275"/>
                </a:lnTo>
                <a:lnTo>
                  <a:pt x="2607469" y="1337980"/>
                </a:lnTo>
                <a:lnTo>
                  <a:pt x="2620169" y="1349890"/>
                </a:lnTo>
                <a:lnTo>
                  <a:pt x="2634457" y="1361007"/>
                </a:lnTo>
                <a:lnTo>
                  <a:pt x="2649537" y="1371330"/>
                </a:lnTo>
                <a:lnTo>
                  <a:pt x="2665413" y="1380064"/>
                </a:lnTo>
                <a:lnTo>
                  <a:pt x="2684463" y="1388799"/>
                </a:lnTo>
                <a:lnTo>
                  <a:pt x="2704307" y="1395946"/>
                </a:lnTo>
                <a:lnTo>
                  <a:pt x="2725737" y="1400710"/>
                </a:lnTo>
                <a:lnTo>
                  <a:pt x="2748757" y="1404680"/>
                </a:lnTo>
                <a:lnTo>
                  <a:pt x="2774157" y="1407062"/>
                </a:lnTo>
                <a:lnTo>
                  <a:pt x="2802731" y="1407062"/>
                </a:lnTo>
                <a:lnTo>
                  <a:pt x="2833687" y="1405474"/>
                </a:lnTo>
                <a:lnTo>
                  <a:pt x="2867025" y="1401504"/>
                </a:lnTo>
                <a:lnTo>
                  <a:pt x="2897981" y="1398328"/>
                </a:lnTo>
                <a:lnTo>
                  <a:pt x="2928937" y="1395946"/>
                </a:lnTo>
                <a:lnTo>
                  <a:pt x="2956719" y="1395151"/>
                </a:lnTo>
                <a:lnTo>
                  <a:pt x="2984499" y="1395946"/>
                </a:lnTo>
                <a:lnTo>
                  <a:pt x="3009899" y="1398328"/>
                </a:lnTo>
                <a:lnTo>
                  <a:pt x="3034507" y="1400710"/>
                </a:lnTo>
                <a:lnTo>
                  <a:pt x="3057525" y="1403886"/>
                </a:lnTo>
                <a:lnTo>
                  <a:pt x="3078957" y="1408650"/>
                </a:lnTo>
                <a:lnTo>
                  <a:pt x="3099593" y="1413415"/>
                </a:lnTo>
                <a:lnTo>
                  <a:pt x="3117851" y="1419767"/>
                </a:lnTo>
                <a:lnTo>
                  <a:pt x="3134519" y="1425326"/>
                </a:lnTo>
                <a:lnTo>
                  <a:pt x="3150393" y="1430884"/>
                </a:lnTo>
                <a:lnTo>
                  <a:pt x="3163887" y="1438030"/>
                </a:lnTo>
                <a:lnTo>
                  <a:pt x="3176587" y="1443589"/>
                </a:lnTo>
                <a:lnTo>
                  <a:pt x="3187699" y="1450735"/>
                </a:lnTo>
                <a:lnTo>
                  <a:pt x="3196431" y="1456294"/>
                </a:lnTo>
                <a:lnTo>
                  <a:pt x="3207543" y="1464234"/>
                </a:lnTo>
                <a:lnTo>
                  <a:pt x="3218657" y="1470587"/>
                </a:lnTo>
                <a:lnTo>
                  <a:pt x="3230563" y="1476145"/>
                </a:lnTo>
                <a:lnTo>
                  <a:pt x="3242469" y="1480115"/>
                </a:lnTo>
                <a:lnTo>
                  <a:pt x="3254375" y="1484086"/>
                </a:lnTo>
                <a:lnTo>
                  <a:pt x="3265487" y="1485674"/>
                </a:lnTo>
                <a:lnTo>
                  <a:pt x="3277393" y="1487262"/>
                </a:lnTo>
                <a:lnTo>
                  <a:pt x="3289299" y="1488056"/>
                </a:lnTo>
                <a:lnTo>
                  <a:pt x="3299619" y="1487262"/>
                </a:lnTo>
                <a:lnTo>
                  <a:pt x="3311525" y="1485674"/>
                </a:lnTo>
                <a:lnTo>
                  <a:pt x="3323431" y="1484086"/>
                </a:lnTo>
                <a:lnTo>
                  <a:pt x="3334543" y="1481703"/>
                </a:lnTo>
                <a:lnTo>
                  <a:pt x="3357563" y="1475351"/>
                </a:lnTo>
                <a:lnTo>
                  <a:pt x="3381375" y="1467410"/>
                </a:lnTo>
                <a:lnTo>
                  <a:pt x="3404393" y="1456294"/>
                </a:lnTo>
                <a:lnTo>
                  <a:pt x="3428207" y="1445971"/>
                </a:lnTo>
                <a:lnTo>
                  <a:pt x="3475831" y="1420561"/>
                </a:lnTo>
                <a:lnTo>
                  <a:pt x="3497263" y="1409444"/>
                </a:lnTo>
                <a:lnTo>
                  <a:pt x="3519487" y="1399122"/>
                </a:lnTo>
                <a:lnTo>
                  <a:pt x="3542507" y="1388799"/>
                </a:lnTo>
                <a:lnTo>
                  <a:pt x="3565525" y="1379270"/>
                </a:lnTo>
                <a:lnTo>
                  <a:pt x="3588543" y="1370536"/>
                </a:lnTo>
                <a:lnTo>
                  <a:pt x="3611563" y="1362595"/>
                </a:lnTo>
                <a:lnTo>
                  <a:pt x="3635375" y="1354655"/>
                </a:lnTo>
                <a:lnTo>
                  <a:pt x="3657599" y="1348302"/>
                </a:lnTo>
                <a:lnTo>
                  <a:pt x="3679825" y="1343538"/>
                </a:lnTo>
                <a:lnTo>
                  <a:pt x="3701257" y="1339568"/>
                </a:lnTo>
                <a:lnTo>
                  <a:pt x="3721893" y="1335598"/>
                </a:lnTo>
                <a:lnTo>
                  <a:pt x="3742531" y="1334009"/>
                </a:lnTo>
                <a:lnTo>
                  <a:pt x="3761581" y="1333215"/>
                </a:lnTo>
                <a:lnTo>
                  <a:pt x="3779043" y="1334009"/>
                </a:lnTo>
                <a:lnTo>
                  <a:pt x="3794125" y="1337186"/>
                </a:lnTo>
                <a:lnTo>
                  <a:pt x="3809207" y="1341950"/>
                </a:lnTo>
                <a:lnTo>
                  <a:pt x="3832225" y="1349890"/>
                </a:lnTo>
                <a:lnTo>
                  <a:pt x="3854451" y="1357037"/>
                </a:lnTo>
                <a:lnTo>
                  <a:pt x="3874293" y="1361801"/>
                </a:lnTo>
                <a:lnTo>
                  <a:pt x="3893343" y="1365772"/>
                </a:lnTo>
                <a:lnTo>
                  <a:pt x="3911599" y="1367360"/>
                </a:lnTo>
                <a:lnTo>
                  <a:pt x="3928269" y="1367360"/>
                </a:lnTo>
                <a:lnTo>
                  <a:pt x="3944937" y="1366566"/>
                </a:lnTo>
                <a:lnTo>
                  <a:pt x="3960813" y="1363389"/>
                </a:lnTo>
                <a:lnTo>
                  <a:pt x="3975099" y="1359419"/>
                </a:lnTo>
                <a:lnTo>
                  <a:pt x="3988593" y="1353067"/>
                </a:lnTo>
                <a:lnTo>
                  <a:pt x="4002881" y="1345126"/>
                </a:lnTo>
                <a:lnTo>
                  <a:pt x="4016375" y="1335598"/>
                </a:lnTo>
                <a:lnTo>
                  <a:pt x="4029075" y="1323687"/>
                </a:lnTo>
                <a:lnTo>
                  <a:pt x="4041775" y="1310982"/>
                </a:lnTo>
                <a:lnTo>
                  <a:pt x="4053681" y="1295101"/>
                </a:lnTo>
                <a:lnTo>
                  <a:pt x="4066381" y="1278426"/>
                </a:lnTo>
                <a:lnTo>
                  <a:pt x="4077493" y="1263339"/>
                </a:lnTo>
                <a:lnTo>
                  <a:pt x="4092575" y="1244281"/>
                </a:lnTo>
                <a:lnTo>
                  <a:pt x="4109243" y="1225224"/>
                </a:lnTo>
                <a:lnTo>
                  <a:pt x="4128293" y="1204579"/>
                </a:lnTo>
                <a:lnTo>
                  <a:pt x="4150519" y="1183139"/>
                </a:lnTo>
                <a:lnTo>
                  <a:pt x="4172743" y="1160112"/>
                </a:lnTo>
                <a:lnTo>
                  <a:pt x="4197351" y="1137878"/>
                </a:lnTo>
                <a:lnTo>
                  <a:pt x="4223543" y="1116439"/>
                </a:lnTo>
                <a:lnTo>
                  <a:pt x="4249737" y="1095793"/>
                </a:lnTo>
                <a:lnTo>
                  <a:pt x="4277519" y="1077530"/>
                </a:lnTo>
                <a:lnTo>
                  <a:pt x="4304507" y="1060061"/>
                </a:lnTo>
                <a:lnTo>
                  <a:pt x="4332287" y="1044974"/>
                </a:lnTo>
                <a:lnTo>
                  <a:pt x="4345781" y="1037827"/>
                </a:lnTo>
                <a:lnTo>
                  <a:pt x="4359275" y="1032269"/>
                </a:lnTo>
                <a:lnTo>
                  <a:pt x="4372769" y="1028299"/>
                </a:lnTo>
                <a:lnTo>
                  <a:pt x="4385469" y="1023535"/>
                </a:lnTo>
                <a:lnTo>
                  <a:pt x="4398963" y="1020358"/>
                </a:lnTo>
                <a:lnTo>
                  <a:pt x="4411663" y="1018770"/>
                </a:lnTo>
                <a:lnTo>
                  <a:pt x="4425157" y="1017976"/>
                </a:lnTo>
                <a:lnTo>
                  <a:pt x="4436269" y="1017976"/>
                </a:lnTo>
                <a:lnTo>
                  <a:pt x="4456113" y="1019564"/>
                </a:lnTo>
                <a:lnTo>
                  <a:pt x="4474369" y="1021947"/>
                </a:lnTo>
                <a:lnTo>
                  <a:pt x="4510881" y="1027505"/>
                </a:lnTo>
                <a:lnTo>
                  <a:pt x="4544219" y="1035445"/>
                </a:lnTo>
                <a:lnTo>
                  <a:pt x="4574381" y="1041798"/>
                </a:lnTo>
                <a:lnTo>
                  <a:pt x="4606131" y="1049738"/>
                </a:lnTo>
                <a:lnTo>
                  <a:pt x="4638675" y="1056885"/>
                </a:lnTo>
                <a:lnTo>
                  <a:pt x="4654551" y="1058473"/>
                </a:lnTo>
                <a:lnTo>
                  <a:pt x="4671219" y="1060855"/>
                </a:lnTo>
                <a:lnTo>
                  <a:pt x="4686299" y="1061649"/>
                </a:lnTo>
                <a:lnTo>
                  <a:pt x="4702969" y="1060855"/>
                </a:lnTo>
                <a:lnTo>
                  <a:pt x="4718843" y="1060061"/>
                </a:lnTo>
                <a:lnTo>
                  <a:pt x="4735513" y="1056885"/>
                </a:lnTo>
                <a:lnTo>
                  <a:pt x="4752181" y="1052120"/>
                </a:lnTo>
                <a:lnTo>
                  <a:pt x="4768055" y="1045768"/>
                </a:lnTo>
                <a:lnTo>
                  <a:pt x="4784725" y="1037034"/>
                </a:lnTo>
                <a:lnTo>
                  <a:pt x="4799807" y="1027505"/>
                </a:lnTo>
                <a:lnTo>
                  <a:pt x="4815681" y="1014800"/>
                </a:lnTo>
                <a:lnTo>
                  <a:pt x="4832351" y="999713"/>
                </a:lnTo>
                <a:lnTo>
                  <a:pt x="4852195" y="981450"/>
                </a:lnTo>
                <a:lnTo>
                  <a:pt x="4871243" y="964775"/>
                </a:lnTo>
                <a:lnTo>
                  <a:pt x="4891087" y="948894"/>
                </a:lnTo>
                <a:lnTo>
                  <a:pt x="4911725" y="934601"/>
                </a:lnTo>
                <a:lnTo>
                  <a:pt x="4931569" y="921896"/>
                </a:lnTo>
                <a:lnTo>
                  <a:pt x="4953795" y="909985"/>
                </a:lnTo>
                <a:lnTo>
                  <a:pt x="4973637" y="899662"/>
                </a:lnTo>
                <a:lnTo>
                  <a:pt x="4996655" y="890928"/>
                </a:lnTo>
                <a:lnTo>
                  <a:pt x="5018087" y="883781"/>
                </a:lnTo>
                <a:lnTo>
                  <a:pt x="5040313" y="876635"/>
                </a:lnTo>
                <a:lnTo>
                  <a:pt x="5062537" y="871871"/>
                </a:lnTo>
                <a:lnTo>
                  <a:pt x="5085555" y="868694"/>
                </a:lnTo>
                <a:lnTo>
                  <a:pt x="5108575" y="867106"/>
                </a:lnTo>
                <a:lnTo>
                  <a:pt x="5132387" y="866312"/>
                </a:lnTo>
                <a:lnTo>
                  <a:pt x="5156995" y="867106"/>
                </a:lnTo>
                <a:lnTo>
                  <a:pt x="5180807" y="868694"/>
                </a:lnTo>
                <a:lnTo>
                  <a:pt x="5217319" y="872664"/>
                </a:lnTo>
                <a:lnTo>
                  <a:pt x="5251451" y="874253"/>
                </a:lnTo>
                <a:lnTo>
                  <a:pt x="5283995" y="874253"/>
                </a:lnTo>
                <a:lnTo>
                  <a:pt x="5314951" y="872664"/>
                </a:lnTo>
                <a:lnTo>
                  <a:pt x="5344319" y="868694"/>
                </a:lnTo>
                <a:lnTo>
                  <a:pt x="5371307" y="865518"/>
                </a:lnTo>
                <a:lnTo>
                  <a:pt x="5399087" y="859166"/>
                </a:lnTo>
                <a:lnTo>
                  <a:pt x="5424487" y="852813"/>
                </a:lnTo>
                <a:lnTo>
                  <a:pt x="5449095" y="844873"/>
                </a:lnTo>
                <a:lnTo>
                  <a:pt x="5472113" y="836138"/>
                </a:lnTo>
                <a:lnTo>
                  <a:pt x="5495925" y="825815"/>
                </a:lnTo>
                <a:lnTo>
                  <a:pt x="5518151" y="815493"/>
                </a:lnTo>
                <a:lnTo>
                  <a:pt x="5562599" y="794053"/>
                </a:lnTo>
                <a:lnTo>
                  <a:pt x="5606255" y="770232"/>
                </a:lnTo>
                <a:lnTo>
                  <a:pt x="5639595" y="752763"/>
                </a:lnTo>
                <a:lnTo>
                  <a:pt x="5674519" y="736087"/>
                </a:lnTo>
                <a:lnTo>
                  <a:pt x="5691981" y="728147"/>
                </a:lnTo>
                <a:lnTo>
                  <a:pt x="5711031" y="720206"/>
                </a:lnTo>
                <a:lnTo>
                  <a:pt x="5730081" y="713854"/>
                </a:lnTo>
                <a:lnTo>
                  <a:pt x="5749925" y="707502"/>
                </a:lnTo>
                <a:lnTo>
                  <a:pt x="5770563" y="701943"/>
                </a:lnTo>
                <a:lnTo>
                  <a:pt x="5791995" y="697179"/>
                </a:lnTo>
                <a:lnTo>
                  <a:pt x="5813425" y="693209"/>
                </a:lnTo>
                <a:lnTo>
                  <a:pt x="5836443" y="690032"/>
                </a:lnTo>
                <a:lnTo>
                  <a:pt x="5860255" y="688444"/>
                </a:lnTo>
                <a:lnTo>
                  <a:pt x="5885655" y="686062"/>
                </a:lnTo>
                <a:lnTo>
                  <a:pt x="5911055" y="686062"/>
                </a:lnTo>
                <a:lnTo>
                  <a:pt x="5938837" y="686856"/>
                </a:lnTo>
                <a:lnTo>
                  <a:pt x="5949951" y="702737"/>
                </a:lnTo>
                <a:lnTo>
                  <a:pt x="5961063" y="720206"/>
                </a:lnTo>
                <a:lnTo>
                  <a:pt x="5970587" y="737676"/>
                </a:lnTo>
                <a:lnTo>
                  <a:pt x="5980113" y="756733"/>
                </a:lnTo>
                <a:lnTo>
                  <a:pt x="5988051" y="776584"/>
                </a:lnTo>
                <a:lnTo>
                  <a:pt x="5995987" y="796436"/>
                </a:lnTo>
                <a:lnTo>
                  <a:pt x="6003925" y="817081"/>
                </a:lnTo>
                <a:lnTo>
                  <a:pt x="6009481" y="838520"/>
                </a:lnTo>
                <a:lnTo>
                  <a:pt x="6015037" y="861548"/>
                </a:lnTo>
                <a:lnTo>
                  <a:pt x="6019799" y="883781"/>
                </a:lnTo>
                <a:lnTo>
                  <a:pt x="6023769" y="906809"/>
                </a:lnTo>
                <a:lnTo>
                  <a:pt x="6026151" y="930630"/>
                </a:lnTo>
                <a:lnTo>
                  <a:pt x="6028531" y="955246"/>
                </a:lnTo>
                <a:lnTo>
                  <a:pt x="6029325" y="978274"/>
                </a:lnTo>
                <a:lnTo>
                  <a:pt x="6029325" y="1002889"/>
                </a:lnTo>
                <a:lnTo>
                  <a:pt x="6028531" y="1028299"/>
                </a:lnTo>
                <a:lnTo>
                  <a:pt x="6026151" y="1052915"/>
                </a:lnTo>
                <a:lnTo>
                  <a:pt x="6023769" y="1077530"/>
                </a:lnTo>
                <a:lnTo>
                  <a:pt x="6020595" y="1102940"/>
                </a:lnTo>
                <a:lnTo>
                  <a:pt x="6015831" y="1126762"/>
                </a:lnTo>
                <a:lnTo>
                  <a:pt x="6009481" y="1151377"/>
                </a:lnTo>
                <a:lnTo>
                  <a:pt x="6003131" y="1175993"/>
                </a:lnTo>
                <a:lnTo>
                  <a:pt x="5995195" y="1200608"/>
                </a:lnTo>
                <a:lnTo>
                  <a:pt x="5986463" y="1223636"/>
                </a:lnTo>
                <a:lnTo>
                  <a:pt x="5976937" y="1247458"/>
                </a:lnTo>
                <a:lnTo>
                  <a:pt x="5965825" y="1270485"/>
                </a:lnTo>
                <a:lnTo>
                  <a:pt x="5953125" y="1293513"/>
                </a:lnTo>
                <a:lnTo>
                  <a:pt x="5940425" y="1314952"/>
                </a:lnTo>
                <a:lnTo>
                  <a:pt x="5926137" y="1336392"/>
                </a:lnTo>
                <a:lnTo>
                  <a:pt x="5911055" y="1357831"/>
                </a:lnTo>
                <a:lnTo>
                  <a:pt x="5894387" y="1377682"/>
                </a:lnTo>
                <a:lnTo>
                  <a:pt x="5876925" y="1396739"/>
                </a:lnTo>
                <a:lnTo>
                  <a:pt x="5831681" y="1384829"/>
                </a:lnTo>
                <a:lnTo>
                  <a:pt x="5784055" y="1375300"/>
                </a:lnTo>
                <a:lnTo>
                  <a:pt x="5731669" y="1365772"/>
                </a:lnTo>
                <a:lnTo>
                  <a:pt x="5675313" y="1357831"/>
                </a:lnTo>
                <a:lnTo>
                  <a:pt x="5614987" y="1352273"/>
                </a:lnTo>
                <a:lnTo>
                  <a:pt x="5582443" y="1349096"/>
                </a:lnTo>
                <a:lnTo>
                  <a:pt x="5549899" y="1348302"/>
                </a:lnTo>
                <a:lnTo>
                  <a:pt x="5514975" y="1345920"/>
                </a:lnTo>
                <a:lnTo>
                  <a:pt x="5480051" y="1345126"/>
                </a:lnTo>
                <a:lnTo>
                  <a:pt x="5444331" y="1345126"/>
                </a:lnTo>
                <a:lnTo>
                  <a:pt x="5407025" y="1345920"/>
                </a:lnTo>
                <a:lnTo>
                  <a:pt x="5361781" y="1346714"/>
                </a:lnTo>
                <a:lnTo>
                  <a:pt x="5318919" y="1349096"/>
                </a:lnTo>
                <a:lnTo>
                  <a:pt x="5277643" y="1352273"/>
                </a:lnTo>
                <a:lnTo>
                  <a:pt x="5237955" y="1354655"/>
                </a:lnTo>
                <a:lnTo>
                  <a:pt x="5199855" y="1358625"/>
                </a:lnTo>
                <a:lnTo>
                  <a:pt x="5162551" y="1362595"/>
                </a:lnTo>
                <a:lnTo>
                  <a:pt x="5126037" y="1367360"/>
                </a:lnTo>
                <a:lnTo>
                  <a:pt x="5091907" y="1373712"/>
                </a:lnTo>
                <a:lnTo>
                  <a:pt x="5058569" y="1380064"/>
                </a:lnTo>
                <a:lnTo>
                  <a:pt x="5026819" y="1388005"/>
                </a:lnTo>
                <a:lnTo>
                  <a:pt x="4995069" y="1395946"/>
                </a:lnTo>
                <a:lnTo>
                  <a:pt x="4966495" y="1404680"/>
                </a:lnTo>
                <a:lnTo>
                  <a:pt x="4937125" y="1414209"/>
                </a:lnTo>
                <a:lnTo>
                  <a:pt x="4909343" y="1425326"/>
                </a:lnTo>
                <a:lnTo>
                  <a:pt x="4883151" y="1437236"/>
                </a:lnTo>
                <a:lnTo>
                  <a:pt x="4856955" y="1449941"/>
                </a:lnTo>
                <a:lnTo>
                  <a:pt x="4832351" y="1462646"/>
                </a:lnTo>
                <a:lnTo>
                  <a:pt x="4808537" y="1476939"/>
                </a:lnTo>
                <a:lnTo>
                  <a:pt x="4785519" y="1492820"/>
                </a:lnTo>
                <a:lnTo>
                  <a:pt x="4762499" y="1508701"/>
                </a:lnTo>
                <a:lnTo>
                  <a:pt x="4741069" y="1526170"/>
                </a:lnTo>
                <a:lnTo>
                  <a:pt x="4721225" y="1543640"/>
                </a:lnTo>
                <a:lnTo>
                  <a:pt x="4700587" y="1563491"/>
                </a:lnTo>
                <a:lnTo>
                  <a:pt x="4680743" y="1583342"/>
                </a:lnTo>
                <a:lnTo>
                  <a:pt x="4660899" y="1604782"/>
                </a:lnTo>
                <a:lnTo>
                  <a:pt x="4642643" y="1627809"/>
                </a:lnTo>
                <a:lnTo>
                  <a:pt x="4625181" y="1650837"/>
                </a:lnTo>
                <a:lnTo>
                  <a:pt x="4607719" y="1676246"/>
                </a:lnTo>
                <a:lnTo>
                  <a:pt x="4590257" y="1703244"/>
                </a:lnTo>
                <a:lnTo>
                  <a:pt x="4573587" y="1729448"/>
                </a:lnTo>
                <a:lnTo>
                  <a:pt x="4556919" y="1758828"/>
                </a:lnTo>
                <a:lnTo>
                  <a:pt x="4540251" y="1788208"/>
                </a:lnTo>
                <a:lnTo>
                  <a:pt x="4475957" y="1908110"/>
                </a:lnTo>
                <a:lnTo>
                  <a:pt x="4452937" y="1916845"/>
                </a:lnTo>
                <a:lnTo>
                  <a:pt x="4429919" y="1925579"/>
                </a:lnTo>
                <a:lnTo>
                  <a:pt x="4404519" y="1932725"/>
                </a:lnTo>
                <a:lnTo>
                  <a:pt x="4379119" y="1939872"/>
                </a:lnTo>
                <a:lnTo>
                  <a:pt x="4352131" y="1944637"/>
                </a:lnTo>
                <a:lnTo>
                  <a:pt x="4325937" y="1949401"/>
                </a:lnTo>
                <a:lnTo>
                  <a:pt x="4299743" y="1952577"/>
                </a:lnTo>
                <a:lnTo>
                  <a:pt x="4271963" y="1954165"/>
                </a:lnTo>
                <a:lnTo>
                  <a:pt x="4244975" y="1954959"/>
                </a:lnTo>
                <a:lnTo>
                  <a:pt x="4218781" y="1954165"/>
                </a:lnTo>
                <a:lnTo>
                  <a:pt x="4191793" y="1952577"/>
                </a:lnTo>
                <a:lnTo>
                  <a:pt x="4165599" y="1949401"/>
                </a:lnTo>
                <a:lnTo>
                  <a:pt x="4140199" y="1944637"/>
                </a:lnTo>
                <a:lnTo>
                  <a:pt x="4114799" y="1938284"/>
                </a:lnTo>
                <a:lnTo>
                  <a:pt x="4091781" y="1930343"/>
                </a:lnTo>
                <a:lnTo>
                  <a:pt x="4068763" y="1920814"/>
                </a:lnTo>
                <a:lnTo>
                  <a:pt x="4061619" y="1894611"/>
                </a:lnTo>
                <a:lnTo>
                  <a:pt x="4054475" y="1868407"/>
                </a:lnTo>
                <a:lnTo>
                  <a:pt x="4048919" y="1841410"/>
                </a:lnTo>
                <a:lnTo>
                  <a:pt x="4043363" y="1815999"/>
                </a:lnTo>
                <a:lnTo>
                  <a:pt x="4038599" y="1790590"/>
                </a:lnTo>
                <a:lnTo>
                  <a:pt x="4036219" y="1766768"/>
                </a:lnTo>
                <a:lnTo>
                  <a:pt x="4030663" y="1722301"/>
                </a:lnTo>
                <a:lnTo>
                  <a:pt x="4028281" y="1684187"/>
                </a:lnTo>
                <a:lnTo>
                  <a:pt x="4025899" y="1654807"/>
                </a:lnTo>
                <a:lnTo>
                  <a:pt x="4025899" y="1628603"/>
                </a:lnTo>
                <a:lnTo>
                  <a:pt x="4025899" y="1623045"/>
                </a:lnTo>
                <a:lnTo>
                  <a:pt x="4025107" y="1615898"/>
                </a:lnTo>
                <a:lnTo>
                  <a:pt x="4023519" y="1610340"/>
                </a:lnTo>
                <a:lnTo>
                  <a:pt x="4021137" y="1604782"/>
                </a:lnTo>
                <a:lnTo>
                  <a:pt x="4016375" y="1594459"/>
                </a:lnTo>
                <a:lnTo>
                  <a:pt x="4008437" y="1584930"/>
                </a:lnTo>
                <a:lnTo>
                  <a:pt x="3999707" y="1576990"/>
                </a:lnTo>
                <a:lnTo>
                  <a:pt x="3990181" y="1570637"/>
                </a:lnTo>
                <a:lnTo>
                  <a:pt x="3983831" y="1569049"/>
                </a:lnTo>
                <a:lnTo>
                  <a:pt x="3978275" y="1568255"/>
                </a:lnTo>
                <a:lnTo>
                  <a:pt x="3971925" y="1566667"/>
                </a:lnTo>
                <a:lnTo>
                  <a:pt x="3965575" y="1565873"/>
                </a:lnTo>
                <a:lnTo>
                  <a:pt x="3959225" y="1565873"/>
                </a:lnTo>
                <a:lnTo>
                  <a:pt x="3953669" y="1566667"/>
                </a:lnTo>
                <a:lnTo>
                  <a:pt x="3948113" y="1568255"/>
                </a:lnTo>
                <a:lnTo>
                  <a:pt x="3941763" y="1569843"/>
                </a:lnTo>
                <a:lnTo>
                  <a:pt x="3931443" y="1576196"/>
                </a:lnTo>
                <a:lnTo>
                  <a:pt x="3922713" y="1583342"/>
                </a:lnTo>
                <a:lnTo>
                  <a:pt x="3914775" y="1592077"/>
                </a:lnTo>
                <a:lnTo>
                  <a:pt x="3908425" y="1602399"/>
                </a:lnTo>
                <a:lnTo>
                  <a:pt x="3906043" y="1607958"/>
                </a:lnTo>
                <a:lnTo>
                  <a:pt x="3905251" y="1614310"/>
                </a:lnTo>
                <a:lnTo>
                  <a:pt x="3903663" y="1619869"/>
                </a:lnTo>
                <a:lnTo>
                  <a:pt x="3902869" y="1627015"/>
                </a:lnTo>
                <a:lnTo>
                  <a:pt x="3902869" y="1656395"/>
                </a:lnTo>
                <a:lnTo>
                  <a:pt x="3905251" y="1684981"/>
                </a:lnTo>
                <a:lnTo>
                  <a:pt x="3906837" y="1723095"/>
                </a:lnTo>
                <a:lnTo>
                  <a:pt x="3911599" y="1768357"/>
                </a:lnTo>
                <a:lnTo>
                  <a:pt x="3918743" y="1818382"/>
                </a:lnTo>
                <a:lnTo>
                  <a:pt x="3923507" y="1844586"/>
                </a:lnTo>
                <a:lnTo>
                  <a:pt x="3929063" y="1872377"/>
                </a:lnTo>
                <a:lnTo>
                  <a:pt x="3935413" y="1899375"/>
                </a:lnTo>
                <a:lnTo>
                  <a:pt x="3943351" y="1927961"/>
                </a:lnTo>
                <a:lnTo>
                  <a:pt x="3932237" y="1939872"/>
                </a:lnTo>
                <a:lnTo>
                  <a:pt x="3921125" y="1950195"/>
                </a:lnTo>
                <a:lnTo>
                  <a:pt x="3910013" y="1961312"/>
                </a:lnTo>
                <a:lnTo>
                  <a:pt x="3897313" y="1971634"/>
                </a:lnTo>
                <a:lnTo>
                  <a:pt x="3883025" y="1982751"/>
                </a:lnTo>
                <a:lnTo>
                  <a:pt x="3869531" y="1992280"/>
                </a:lnTo>
                <a:lnTo>
                  <a:pt x="3855243" y="2001808"/>
                </a:lnTo>
                <a:lnTo>
                  <a:pt x="3839369" y="2010543"/>
                </a:lnTo>
                <a:lnTo>
                  <a:pt x="3822699" y="2019277"/>
                </a:lnTo>
                <a:lnTo>
                  <a:pt x="3806825" y="2028806"/>
                </a:lnTo>
                <a:lnTo>
                  <a:pt x="3789363" y="2035158"/>
                </a:lnTo>
                <a:lnTo>
                  <a:pt x="3771899" y="2043099"/>
                </a:lnTo>
                <a:lnTo>
                  <a:pt x="3754437" y="2050245"/>
                </a:lnTo>
                <a:lnTo>
                  <a:pt x="3736181" y="2055804"/>
                </a:lnTo>
                <a:lnTo>
                  <a:pt x="3717131" y="2060568"/>
                </a:lnTo>
                <a:lnTo>
                  <a:pt x="3698875" y="2065332"/>
                </a:lnTo>
                <a:lnTo>
                  <a:pt x="3679031" y="2069302"/>
                </a:lnTo>
                <a:lnTo>
                  <a:pt x="3659981" y="2073273"/>
                </a:lnTo>
                <a:lnTo>
                  <a:pt x="3640137" y="2076449"/>
                </a:lnTo>
                <a:lnTo>
                  <a:pt x="3620293" y="2077243"/>
                </a:lnTo>
                <a:lnTo>
                  <a:pt x="3599657" y="2078037"/>
                </a:lnTo>
                <a:lnTo>
                  <a:pt x="3580607" y="2078037"/>
                </a:lnTo>
                <a:lnTo>
                  <a:pt x="3559969" y="2077243"/>
                </a:lnTo>
                <a:lnTo>
                  <a:pt x="3539331" y="2076449"/>
                </a:lnTo>
                <a:lnTo>
                  <a:pt x="3519487" y="2073273"/>
                </a:lnTo>
                <a:lnTo>
                  <a:pt x="3499643" y="2069302"/>
                </a:lnTo>
                <a:lnTo>
                  <a:pt x="3479007" y="2064538"/>
                </a:lnTo>
                <a:lnTo>
                  <a:pt x="3459163" y="2058980"/>
                </a:lnTo>
                <a:lnTo>
                  <a:pt x="3440113" y="2051833"/>
                </a:lnTo>
                <a:lnTo>
                  <a:pt x="3419475" y="2043893"/>
                </a:lnTo>
                <a:lnTo>
                  <a:pt x="3400425" y="2034365"/>
                </a:lnTo>
                <a:lnTo>
                  <a:pt x="3381375" y="2024836"/>
                </a:lnTo>
                <a:lnTo>
                  <a:pt x="3381375" y="1724684"/>
                </a:lnTo>
                <a:lnTo>
                  <a:pt x="3381375" y="1718331"/>
                </a:lnTo>
                <a:lnTo>
                  <a:pt x="3379787" y="1712773"/>
                </a:lnTo>
                <a:lnTo>
                  <a:pt x="3378199" y="1707214"/>
                </a:lnTo>
                <a:lnTo>
                  <a:pt x="3376613" y="1700862"/>
                </a:lnTo>
                <a:lnTo>
                  <a:pt x="3370263" y="1690539"/>
                </a:lnTo>
                <a:lnTo>
                  <a:pt x="3362325" y="1681805"/>
                </a:lnTo>
                <a:lnTo>
                  <a:pt x="3353593" y="1673864"/>
                </a:lnTo>
                <a:lnTo>
                  <a:pt x="3343275" y="1669100"/>
                </a:lnTo>
                <a:lnTo>
                  <a:pt x="3338513" y="1665924"/>
                </a:lnTo>
                <a:lnTo>
                  <a:pt x="3332163" y="1665130"/>
                </a:lnTo>
                <a:lnTo>
                  <a:pt x="3325019" y="1663542"/>
                </a:lnTo>
                <a:lnTo>
                  <a:pt x="3319463" y="1663542"/>
                </a:lnTo>
                <a:lnTo>
                  <a:pt x="3313907" y="1663542"/>
                </a:lnTo>
                <a:lnTo>
                  <a:pt x="3306763" y="1665130"/>
                </a:lnTo>
                <a:lnTo>
                  <a:pt x="3301207" y="1665924"/>
                </a:lnTo>
                <a:lnTo>
                  <a:pt x="3296443" y="1669100"/>
                </a:lnTo>
                <a:lnTo>
                  <a:pt x="3285331" y="1673864"/>
                </a:lnTo>
                <a:lnTo>
                  <a:pt x="3276599" y="1681805"/>
                </a:lnTo>
                <a:lnTo>
                  <a:pt x="3268663" y="1690539"/>
                </a:lnTo>
                <a:lnTo>
                  <a:pt x="3263107" y="1700862"/>
                </a:lnTo>
                <a:lnTo>
                  <a:pt x="3260725" y="1707214"/>
                </a:lnTo>
                <a:lnTo>
                  <a:pt x="3259137" y="1712773"/>
                </a:lnTo>
                <a:lnTo>
                  <a:pt x="3259137" y="1718331"/>
                </a:lnTo>
                <a:lnTo>
                  <a:pt x="3258343" y="1724684"/>
                </a:lnTo>
                <a:lnTo>
                  <a:pt x="3258343" y="2025630"/>
                </a:lnTo>
                <a:lnTo>
                  <a:pt x="3242469" y="2033570"/>
                </a:lnTo>
                <a:lnTo>
                  <a:pt x="3225799" y="2039923"/>
                </a:lnTo>
                <a:lnTo>
                  <a:pt x="3208337" y="2047069"/>
                </a:lnTo>
                <a:lnTo>
                  <a:pt x="3190875" y="2052627"/>
                </a:lnTo>
                <a:lnTo>
                  <a:pt x="3171031" y="2058980"/>
                </a:lnTo>
                <a:lnTo>
                  <a:pt x="3151187" y="2063744"/>
                </a:lnTo>
                <a:lnTo>
                  <a:pt x="3132137" y="2067715"/>
                </a:lnTo>
                <a:lnTo>
                  <a:pt x="3111499" y="2071685"/>
                </a:lnTo>
                <a:lnTo>
                  <a:pt x="3090069" y="2074067"/>
                </a:lnTo>
                <a:lnTo>
                  <a:pt x="3068637" y="2077243"/>
                </a:lnTo>
                <a:lnTo>
                  <a:pt x="3047207" y="2079626"/>
                </a:lnTo>
                <a:lnTo>
                  <a:pt x="3024187" y="2080419"/>
                </a:lnTo>
                <a:lnTo>
                  <a:pt x="3001963" y="2081213"/>
                </a:lnTo>
                <a:lnTo>
                  <a:pt x="2979737" y="2080419"/>
                </a:lnTo>
                <a:lnTo>
                  <a:pt x="2956719" y="2079626"/>
                </a:lnTo>
                <a:lnTo>
                  <a:pt x="2934493" y="2078037"/>
                </a:lnTo>
                <a:lnTo>
                  <a:pt x="2913063" y="2075655"/>
                </a:lnTo>
                <a:lnTo>
                  <a:pt x="2890837" y="2072479"/>
                </a:lnTo>
                <a:lnTo>
                  <a:pt x="2869407" y="2068509"/>
                </a:lnTo>
                <a:lnTo>
                  <a:pt x="2847181" y="2063744"/>
                </a:lnTo>
                <a:lnTo>
                  <a:pt x="2825751" y="2058186"/>
                </a:lnTo>
                <a:lnTo>
                  <a:pt x="2805907" y="2051040"/>
                </a:lnTo>
                <a:lnTo>
                  <a:pt x="2785269" y="2043893"/>
                </a:lnTo>
                <a:lnTo>
                  <a:pt x="2765425" y="2035952"/>
                </a:lnTo>
                <a:lnTo>
                  <a:pt x="2745581" y="2026424"/>
                </a:lnTo>
                <a:lnTo>
                  <a:pt x="2728119" y="2016895"/>
                </a:lnTo>
                <a:lnTo>
                  <a:pt x="2710657" y="2005778"/>
                </a:lnTo>
                <a:lnTo>
                  <a:pt x="2693987" y="1993867"/>
                </a:lnTo>
                <a:lnTo>
                  <a:pt x="2677319" y="1980369"/>
                </a:lnTo>
                <a:lnTo>
                  <a:pt x="2663031" y="1966870"/>
                </a:lnTo>
                <a:lnTo>
                  <a:pt x="2649537" y="1952577"/>
                </a:lnTo>
                <a:lnTo>
                  <a:pt x="2636837" y="1936696"/>
                </a:lnTo>
                <a:lnTo>
                  <a:pt x="2642393" y="1907316"/>
                </a:lnTo>
                <a:lnTo>
                  <a:pt x="2647951" y="1879524"/>
                </a:lnTo>
                <a:lnTo>
                  <a:pt x="2655093" y="1853320"/>
                </a:lnTo>
                <a:lnTo>
                  <a:pt x="2663031" y="1827910"/>
                </a:lnTo>
                <a:lnTo>
                  <a:pt x="2670969" y="1803295"/>
                </a:lnTo>
                <a:lnTo>
                  <a:pt x="2679699" y="1781061"/>
                </a:lnTo>
                <a:lnTo>
                  <a:pt x="2688431" y="1760416"/>
                </a:lnTo>
                <a:lnTo>
                  <a:pt x="2697163" y="1741359"/>
                </a:lnTo>
                <a:lnTo>
                  <a:pt x="2713831" y="1708803"/>
                </a:lnTo>
                <a:lnTo>
                  <a:pt x="2727325" y="1684187"/>
                </a:lnTo>
                <a:lnTo>
                  <a:pt x="2736057" y="1669100"/>
                </a:lnTo>
                <a:lnTo>
                  <a:pt x="2740025" y="1662747"/>
                </a:lnTo>
                <a:lnTo>
                  <a:pt x="2743993" y="1657983"/>
                </a:lnTo>
                <a:lnTo>
                  <a:pt x="2745581" y="1652425"/>
                </a:lnTo>
                <a:lnTo>
                  <a:pt x="2748757" y="1646072"/>
                </a:lnTo>
                <a:lnTo>
                  <a:pt x="2749551" y="1640514"/>
                </a:lnTo>
                <a:lnTo>
                  <a:pt x="2751931" y="1628603"/>
                </a:lnTo>
                <a:lnTo>
                  <a:pt x="2751137" y="1616692"/>
                </a:lnTo>
                <a:lnTo>
                  <a:pt x="2747963" y="1604782"/>
                </a:lnTo>
                <a:lnTo>
                  <a:pt x="2742407" y="1595253"/>
                </a:lnTo>
                <a:lnTo>
                  <a:pt x="2739231" y="1590489"/>
                </a:lnTo>
                <a:lnTo>
                  <a:pt x="2735263" y="1585724"/>
                </a:lnTo>
                <a:lnTo>
                  <a:pt x="2730499" y="1580960"/>
                </a:lnTo>
                <a:lnTo>
                  <a:pt x="2725737" y="1577784"/>
                </a:lnTo>
                <a:lnTo>
                  <a:pt x="2720181" y="1573814"/>
                </a:lnTo>
                <a:lnTo>
                  <a:pt x="2714625" y="1570637"/>
                </a:lnTo>
                <a:lnTo>
                  <a:pt x="2709069" y="1569049"/>
                </a:lnTo>
                <a:lnTo>
                  <a:pt x="2702719" y="1566667"/>
                </a:lnTo>
                <a:lnTo>
                  <a:pt x="2690813" y="1565873"/>
                </a:lnTo>
                <a:lnTo>
                  <a:pt x="2679699" y="1566667"/>
                </a:lnTo>
                <a:lnTo>
                  <a:pt x="2667793" y="1569843"/>
                </a:lnTo>
                <a:lnTo>
                  <a:pt x="2658269" y="1576196"/>
                </a:lnTo>
                <a:lnTo>
                  <a:pt x="2651919" y="1578578"/>
                </a:lnTo>
                <a:lnTo>
                  <a:pt x="2647951" y="1582548"/>
                </a:lnTo>
                <a:lnTo>
                  <a:pt x="2643187" y="1587312"/>
                </a:lnTo>
                <a:lnTo>
                  <a:pt x="2639219" y="1592077"/>
                </a:lnTo>
                <a:lnTo>
                  <a:pt x="2634457" y="1599223"/>
                </a:lnTo>
                <a:lnTo>
                  <a:pt x="2624137" y="1616692"/>
                </a:lnTo>
                <a:lnTo>
                  <a:pt x="2609057" y="1643690"/>
                </a:lnTo>
                <a:lnTo>
                  <a:pt x="2591593" y="1676246"/>
                </a:lnTo>
                <a:lnTo>
                  <a:pt x="2582069" y="1696892"/>
                </a:lnTo>
                <a:lnTo>
                  <a:pt x="2571751" y="1718331"/>
                </a:lnTo>
                <a:lnTo>
                  <a:pt x="2563019" y="1742153"/>
                </a:lnTo>
                <a:lnTo>
                  <a:pt x="2553493" y="1766768"/>
                </a:lnTo>
                <a:lnTo>
                  <a:pt x="2544763" y="1792972"/>
                </a:lnTo>
                <a:lnTo>
                  <a:pt x="2536031" y="1821558"/>
                </a:lnTo>
                <a:lnTo>
                  <a:pt x="2528093" y="1850938"/>
                </a:lnTo>
                <a:lnTo>
                  <a:pt x="2520951" y="1881112"/>
                </a:lnTo>
                <a:lnTo>
                  <a:pt x="2504281" y="1882700"/>
                </a:lnTo>
                <a:lnTo>
                  <a:pt x="2486819" y="1883494"/>
                </a:lnTo>
                <a:lnTo>
                  <a:pt x="2467769" y="1885082"/>
                </a:lnTo>
                <a:lnTo>
                  <a:pt x="2447925" y="1885082"/>
                </a:lnTo>
                <a:lnTo>
                  <a:pt x="2427287" y="1883494"/>
                </a:lnTo>
                <a:lnTo>
                  <a:pt x="2405857" y="1882700"/>
                </a:lnTo>
                <a:lnTo>
                  <a:pt x="2362199" y="1878730"/>
                </a:lnTo>
                <a:lnTo>
                  <a:pt x="2338387" y="1876348"/>
                </a:lnTo>
                <a:lnTo>
                  <a:pt x="2315369" y="1872377"/>
                </a:lnTo>
                <a:lnTo>
                  <a:pt x="2291557" y="1868407"/>
                </a:lnTo>
                <a:lnTo>
                  <a:pt x="2267743" y="1863643"/>
                </a:lnTo>
                <a:lnTo>
                  <a:pt x="2244725" y="1857290"/>
                </a:lnTo>
                <a:lnTo>
                  <a:pt x="2220119" y="1850938"/>
                </a:lnTo>
                <a:lnTo>
                  <a:pt x="2197099" y="1843792"/>
                </a:lnTo>
                <a:lnTo>
                  <a:pt x="2172493" y="1835851"/>
                </a:lnTo>
                <a:lnTo>
                  <a:pt x="2148681" y="1827910"/>
                </a:lnTo>
                <a:lnTo>
                  <a:pt x="2125663" y="1818382"/>
                </a:lnTo>
                <a:lnTo>
                  <a:pt x="2102643" y="1808853"/>
                </a:lnTo>
                <a:lnTo>
                  <a:pt x="2080419" y="1798531"/>
                </a:lnTo>
                <a:lnTo>
                  <a:pt x="2058194" y="1786620"/>
                </a:lnTo>
                <a:lnTo>
                  <a:pt x="2036763" y="1775503"/>
                </a:lnTo>
                <a:lnTo>
                  <a:pt x="2016125" y="1762798"/>
                </a:lnTo>
                <a:lnTo>
                  <a:pt x="1996281" y="1748505"/>
                </a:lnTo>
                <a:lnTo>
                  <a:pt x="1977231" y="1734212"/>
                </a:lnTo>
                <a:lnTo>
                  <a:pt x="1958181" y="1719919"/>
                </a:lnTo>
                <a:lnTo>
                  <a:pt x="1940719" y="1704038"/>
                </a:lnTo>
                <a:lnTo>
                  <a:pt x="1924844" y="1687363"/>
                </a:lnTo>
                <a:lnTo>
                  <a:pt x="1909763" y="1669894"/>
                </a:lnTo>
                <a:lnTo>
                  <a:pt x="1895475" y="1650837"/>
                </a:lnTo>
                <a:lnTo>
                  <a:pt x="1882775" y="1632573"/>
                </a:lnTo>
                <a:lnTo>
                  <a:pt x="1872456" y="1612722"/>
                </a:lnTo>
                <a:lnTo>
                  <a:pt x="1876425" y="1595253"/>
                </a:lnTo>
                <a:lnTo>
                  <a:pt x="1880394" y="1578578"/>
                </a:lnTo>
                <a:lnTo>
                  <a:pt x="1890713" y="1546816"/>
                </a:lnTo>
                <a:lnTo>
                  <a:pt x="1902619" y="1515054"/>
                </a:lnTo>
                <a:lnTo>
                  <a:pt x="1916113" y="1484879"/>
                </a:lnTo>
                <a:lnTo>
                  <a:pt x="1931194" y="1456294"/>
                </a:lnTo>
                <a:lnTo>
                  <a:pt x="1945481" y="1430090"/>
                </a:lnTo>
                <a:lnTo>
                  <a:pt x="1961356" y="1405474"/>
                </a:lnTo>
                <a:lnTo>
                  <a:pt x="1977231" y="1382447"/>
                </a:lnTo>
                <a:lnTo>
                  <a:pt x="1992313" y="1361801"/>
                </a:lnTo>
                <a:lnTo>
                  <a:pt x="2007394" y="1344332"/>
                </a:lnTo>
                <a:lnTo>
                  <a:pt x="2031206" y="1314158"/>
                </a:lnTo>
                <a:lnTo>
                  <a:pt x="2049463" y="1295101"/>
                </a:lnTo>
                <a:lnTo>
                  <a:pt x="2055813" y="1288748"/>
                </a:lnTo>
                <a:lnTo>
                  <a:pt x="2060575" y="1283190"/>
                </a:lnTo>
                <a:lnTo>
                  <a:pt x="2064544" y="1278426"/>
                </a:lnTo>
                <a:lnTo>
                  <a:pt x="2067719" y="1273661"/>
                </a:lnTo>
                <a:lnTo>
                  <a:pt x="2070894" y="1268897"/>
                </a:lnTo>
                <a:lnTo>
                  <a:pt x="2074863" y="1256986"/>
                </a:lnTo>
                <a:lnTo>
                  <a:pt x="2075657" y="1245075"/>
                </a:lnTo>
                <a:lnTo>
                  <a:pt x="2074863" y="1233959"/>
                </a:lnTo>
                <a:lnTo>
                  <a:pt x="2071687" y="1222048"/>
                </a:lnTo>
                <a:lnTo>
                  <a:pt x="2070100" y="1217283"/>
                </a:lnTo>
                <a:lnTo>
                  <a:pt x="2066925" y="1210931"/>
                </a:lnTo>
                <a:lnTo>
                  <a:pt x="2062956" y="1206167"/>
                </a:lnTo>
                <a:lnTo>
                  <a:pt x="2058987" y="1201403"/>
                </a:lnTo>
                <a:lnTo>
                  <a:pt x="2055019" y="1197432"/>
                </a:lnTo>
                <a:lnTo>
                  <a:pt x="2050256" y="1193462"/>
                </a:lnTo>
                <a:lnTo>
                  <a:pt x="2043906" y="1189492"/>
                </a:lnTo>
                <a:lnTo>
                  <a:pt x="2039144" y="1187904"/>
                </a:lnTo>
                <a:lnTo>
                  <a:pt x="2028031" y="1183933"/>
                </a:lnTo>
                <a:lnTo>
                  <a:pt x="2016125" y="1181551"/>
                </a:lnTo>
                <a:lnTo>
                  <a:pt x="2004219" y="1183139"/>
                </a:lnTo>
                <a:lnTo>
                  <a:pt x="1993106" y="1185521"/>
                </a:lnTo>
                <a:lnTo>
                  <a:pt x="1987550" y="1187904"/>
                </a:lnTo>
                <a:lnTo>
                  <a:pt x="1982787" y="1191080"/>
                </a:lnTo>
                <a:lnTo>
                  <a:pt x="1977231" y="1194256"/>
                </a:lnTo>
                <a:lnTo>
                  <a:pt x="1971675" y="1198226"/>
                </a:lnTo>
                <a:lnTo>
                  <a:pt x="1962944" y="1208549"/>
                </a:lnTo>
                <a:lnTo>
                  <a:pt x="1943894" y="1229194"/>
                </a:lnTo>
                <a:lnTo>
                  <a:pt x="1915319" y="1260957"/>
                </a:lnTo>
                <a:lnTo>
                  <a:pt x="1899444" y="1280808"/>
                </a:lnTo>
                <a:lnTo>
                  <a:pt x="1882775" y="1303041"/>
                </a:lnTo>
                <a:lnTo>
                  <a:pt x="1865313" y="1327657"/>
                </a:lnTo>
                <a:lnTo>
                  <a:pt x="1847850" y="1353861"/>
                </a:lnTo>
                <a:lnTo>
                  <a:pt x="1831181" y="1383241"/>
                </a:lnTo>
                <a:lnTo>
                  <a:pt x="1814513" y="1413415"/>
                </a:lnTo>
                <a:lnTo>
                  <a:pt x="1797844" y="1445971"/>
                </a:lnTo>
                <a:lnTo>
                  <a:pt x="1783556" y="1480909"/>
                </a:lnTo>
                <a:lnTo>
                  <a:pt x="1770856" y="1515848"/>
                </a:lnTo>
                <a:lnTo>
                  <a:pt x="1764506" y="1534905"/>
                </a:lnTo>
                <a:lnTo>
                  <a:pt x="1758950" y="1553962"/>
                </a:lnTo>
                <a:lnTo>
                  <a:pt x="1741487" y="1555550"/>
                </a:lnTo>
                <a:lnTo>
                  <a:pt x="1724025" y="1553962"/>
                </a:lnTo>
                <a:lnTo>
                  <a:pt x="1706563" y="1551580"/>
                </a:lnTo>
                <a:lnTo>
                  <a:pt x="1689894" y="1547610"/>
                </a:lnTo>
                <a:lnTo>
                  <a:pt x="1666081" y="1513466"/>
                </a:lnTo>
                <a:lnTo>
                  <a:pt x="1643856" y="1480115"/>
                </a:lnTo>
                <a:lnTo>
                  <a:pt x="1620044" y="1447559"/>
                </a:lnTo>
                <a:lnTo>
                  <a:pt x="1597819" y="1417385"/>
                </a:lnTo>
                <a:lnTo>
                  <a:pt x="1575594" y="1388799"/>
                </a:lnTo>
                <a:lnTo>
                  <a:pt x="1551781" y="1362595"/>
                </a:lnTo>
                <a:lnTo>
                  <a:pt x="1527175" y="1337186"/>
                </a:lnTo>
                <a:lnTo>
                  <a:pt x="1501775" y="1314158"/>
                </a:lnTo>
                <a:lnTo>
                  <a:pt x="1476375" y="1292719"/>
                </a:lnTo>
                <a:lnTo>
                  <a:pt x="1449387" y="1272867"/>
                </a:lnTo>
                <a:lnTo>
                  <a:pt x="1434306" y="1263339"/>
                </a:lnTo>
                <a:lnTo>
                  <a:pt x="1420019" y="1254604"/>
                </a:lnTo>
                <a:lnTo>
                  <a:pt x="1404937" y="1246664"/>
                </a:lnTo>
                <a:lnTo>
                  <a:pt x="1389856" y="1238723"/>
                </a:lnTo>
                <a:lnTo>
                  <a:pt x="1373981" y="1230783"/>
                </a:lnTo>
                <a:lnTo>
                  <a:pt x="1357313" y="1223636"/>
                </a:lnTo>
                <a:lnTo>
                  <a:pt x="1340644" y="1218078"/>
                </a:lnTo>
                <a:lnTo>
                  <a:pt x="1323181" y="1212519"/>
                </a:lnTo>
                <a:lnTo>
                  <a:pt x="1305719" y="1206167"/>
                </a:lnTo>
                <a:lnTo>
                  <a:pt x="1285875" y="1201403"/>
                </a:lnTo>
                <a:lnTo>
                  <a:pt x="1267619" y="1197432"/>
                </a:lnTo>
                <a:lnTo>
                  <a:pt x="1246981" y="1193462"/>
                </a:lnTo>
                <a:lnTo>
                  <a:pt x="1205706" y="1184727"/>
                </a:lnTo>
                <a:lnTo>
                  <a:pt x="1164431" y="1175199"/>
                </a:lnTo>
                <a:lnTo>
                  <a:pt x="1125537" y="1164082"/>
                </a:lnTo>
                <a:lnTo>
                  <a:pt x="1087437" y="1151377"/>
                </a:lnTo>
                <a:lnTo>
                  <a:pt x="1049337" y="1137878"/>
                </a:lnTo>
                <a:lnTo>
                  <a:pt x="1012031" y="1121997"/>
                </a:lnTo>
                <a:lnTo>
                  <a:pt x="976313" y="1105322"/>
                </a:lnTo>
                <a:lnTo>
                  <a:pt x="939800" y="1086265"/>
                </a:lnTo>
                <a:lnTo>
                  <a:pt x="904081" y="1065619"/>
                </a:lnTo>
                <a:lnTo>
                  <a:pt x="868363" y="1043386"/>
                </a:lnTo>
                <a:lnTo>
                  <a:pt x="833437" y="1018770"/>
                </a:lnTo>
                <a:lnTo>
                  <a:pt x="798513" y="992567"/>
                </a:lnTo>
                <a:lnTo>
                  <a:pt x="763587" y="963981"/>
                </a:lnTo>
                <a:lnTo>
                  <a:pt x="727075" y="933807"/>
                </a:lnTo>
                <a:lnTo>
                  <a:pt x="690563" y="901250"/>
                </a:lnTo>
                <a:lnTo>
                  <a:pt x="654844" y="867106"/>
                </a:lnTo>
                <a:lnTo>
                  <a:pt x="597694" y="810728"/>
                </a:lnTo>
                <a:lnTo>
                  <a:pt x="549275" y="758321"/>
                </a:lnTo>
                <a:lnTo>
                  <a:pt x="508000" y="713854"/>
                </a:lnTo>
                <a:lnTo>
                  <a:pt x="473075" y="674151"/>
                </a:lnTo>
                <a:lnTo>
                  <a:pt x="473075" y="652712"/>
                </a:lnTo>
                <a:lnTo>
                  <a:pt x="473869" y="633655"/>
                </a:lnTo>
                <a:lnTo>
                  <a:pt x="474663" y="613009"/>
                </a:lnTo>
                <a:lnTo>
                  <a:pt x="477837" y="593158"/>
                </a:lnTo>
                <a:lnTo>
                  <a:pt x="479425" y="574101"/>
                </a:lnTo>
                <a:lnTo>
                  <a:pt x="483394" y="555043"/>
                </a:lnTo>
                <a:lnTo>
                  <a:pt x="487363" y="536780"/>
                </a:lnTo>
                <a:lnTo>
                  <a:pt x="491331" y="519311"/>
                </a:lnTo>
                <a:lnTo>
                  <a:pt x="497681" y="501842"/>
                </a:lnTo>
                <a:lnTo>
                  <a:pt x="502444" y="483579"/>
                </a:lnTo>
                <a:lnTo>
                  <a:pt x="508794" y="466903"/>
                </a:lnTo>
                <a:lnTo>
                  <a:pt x="515937" y="451816"/>
                </a:lnTo>
                <a:lnTo>
                  <a:pt x="523081" y="435935"/>
                </a:lnTo>
                <a:lnTo>
                  <a:pt x="530225" y="420054"/>
                </a:lnTo>
                <a:lnTo>
                  <a:pt x="539750" y="405761"/>
                </a:lnTo>
                <a:lnTo>
                  <a:pt x="548481" y="390674"/>
                </a:lnTo>
                <a:lnTo>
                  <a:pt x="557213" y="377175"/>
                </a:lnTo>
                <a:lnTo>
                  <a:pt x="566737" y="364471"/>
                </a:lnTo>
                <a:lnTo>
                  <a:pt x="577850" y="351766"/>
                </a:lnTo>
                <a:lnTo>
                  <a:pt x="588169" y="339855"/>
                </a:lnTo>
                <a:lnTo>
                  <a:pt x="599281" y="328738"/>
                </a:lnTo>
                <a:lnTo>
                  <a:pt x="609600" y="317621"/>
                </a:lnTo>
                <a:lnTo>
                  <a:pt x="621506" y="308093"/>
                </a:lnTo>
                <a:lnTo>
                  <a:pt x="634206" y="297770"/>
                </a:lnTo>
                <a:lnTo>
                  <a:pt x="646113" y="289036"/>
                </a:lnTo>
                <a:lnTo>
                  <a:pt x="658813" y="281889"/>
                </a:lnTo>
                <a:lnTo>
                  <a:pt x="672306" y="273948"/>
                </a:lnTo>
                <a:lnTo>
                  <a:pt x="685006" y="266802"/>
                </a:lnTo>
                <a:lnTo>
                  <a:pt x="698500" y="261244"/>
                </a:lnTo>
                <a:lnTo>
                  <a:pt x="711994" y="256479"/>
                </a:lnTo>
                <a:lnTo>
                  <a:pt x="727075" y="250921"/>
                </a:lnTo>
                <a:lnTo>
                  <a:pt x="740569" y="246951"/>
                </a:lnTo>
                <a:lnTo>
                  <a:pt x="878681" y="448640"/>
                </a:lnTo>
                <a:lnTo>
                  <a:pt x="883444" y="454199"/>
                </a:lnTo>
                <a:lnTo>
                  <a:pt x="888206" y="460551"/>
                </a:lnTo>
                <a:lnTo>
                  <a:pt x="895350" y="464521"/>
                </a:lnTo>
                <a:lnTo>
                  <a:pt x="900906" y="468492"/>
                </a:lnTo>
                <a:lnTo>
                  <a:pt x="908050" y="470874"/>
                </a:lnTo>
                <a:lnTo>
                  <a:pt x="914400" y="474050"/>
                </a:lnTo>
                <a:lnTo>
                  <a:pt x="922337" y="474844"/>
                </a:lnTo>
                <a:lnTo>
                  <a:pt x="929481" y="474844"/>
                </a:lnTo>
                <a:lnTo>
                  <a:pt x="938213" y="474844"/>
                </a:lnTo>
                <a:lnTo>
                  <a:pt x="946944" y="473256"/>
                </a:lnTo>
                <a:lnTo>
                  <a:pt x="955675" y="469286"/>
                </a:lnTo>
                <a:lnTo>
                  <a:pt x="963613" y="464521"/>
                </a:lnTo>
                <a:lnTo>
                  <a:pt x="969169" y="461345"/>
                </a:lnTo>
                <a:lnTo>
                  <a:pt x="973137" y="456581"/>
                </a:lnTo>
                <a:lnTo>
                  <a:pt x="977106" y="452611"/>
                </a:lnTo>
                <a:lnTo>
                  <a:pt x="981075" y="447846"/>
                </a:lnTo>
                <a:lnTo>
                  <a:pt x="985837" y="436729"/>
                </a:lnTo>
                <a:lnTo>
                  <a:pt x="989806" y="425613"/>
                </a:lnTo>
                <a:lnTo>
                  <a:pt x="990600" y="413702"/>
                </a:lnTo>
                <a:lnTo>
                  <a:pt x="989806" y="401791"/>
                </a:lnTo>
                <a:lnTo>
                  <a:pt x="988219" y="396233"/>
                </a:lnTo>
                <a:lnTo>
                  <a:pt x="985837" y="389880"/>
                </a:lnTo>
                <a:lnTo>
                  <a:pt x="983456" y="385116"/>
                </a:lnTo>
                <a:lnTo>
                  <a:pt x="980281" y="379558"/>
                </a:lnTo>
                <a:lnTo>
                  <a:pt x="842963" y="178662"/>
                </a:lnTo>
                <a:lnTo>
                  <a:pt x="855663" y="163575"/>
                </a:lnTo>
                <a:lnTo>
                  <a:pt x="870744" y="148488"/>
                </a:lnTo>
                <a:lnTo>
                  <a:pt x="886619" y="134195"/>
                </a:lnTo>
                <a:lnTo>
                  <a:pt x="904081" y="119902"/>
                </a:lnTo>
                <a:lnTo>
                  <a:pt x="923131" y="106403"/>
                </a:lnTo>
                <a:lnTo>
                  <a:pt x="943769" y="92904"/>
                </a:lnTo>
                <a:lnTo>
                  <a:pt x="966787" y="80994"/>
                </a:lnTo>
                <a:lnTo>
                  <a:pt x="989806" y="69083"/>
                </a:lnTo>
                <a:lnTo>
                  <a:pt x="1013619" y="57966"/>
                </a:lnTo>
                <a:lnTo>
                  <a:pt x="1039019" y="47643"/>
                </a:lnTo>
                <a:lnTo>
                  <a:pt x="1065213" y="38115"/>
                </a:lnTo>
                <a:lnTo>
                  <a:pt x="1092200" y="29380"/>
                </a:lnTo>
                <a:lnTo>
                  <a:pt x="1120775" y="22234"/>
                </a:lnTo>
                <a:lnTo>
                  <a:pt x="1149350" y="15881"/>
                </a:lnTo>
                <a:lnTo>
                  <a:pt x="1178719" y="9529"/>
                </a:lnTo>
                <a:lnTo>
                  <a:pt x="1208881" y="5559"/>
                </a:lnTo>
                <a:lnTo>
                  <a:pt x="1239044" y="3176"/>
                </a:lnTo>
                <a:lnTo>
                  <a:pt x="1269206"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7" name="任意多边形 46"/>
          <p:cNvSpPr/>
          <p:nvPr/>
        </p:nvSpPr>
        <p:spPr bwMode="auto">
          <a:xfrm>
            <a:off x="4353678" y="4170253"/>
            <a:ext cx="258458" cy="303242"/>
          </a:xfrm>
          <a:custGeom>
            <a:avLst/>
            <a:gdLst>
              <a:gd name="connsiteX0" fmla="*/ 4820773 w 5845175"/>
              <a:gd name="connsiteY0" fmla="*/ 5580061 h 6857998"/>
              <a:gd name="connsiteX1" fmla="*/ 4822759 w 5845175"/>
              <a:gd name="connsiteY1" fmla="*/ 5580855 h 6857998"/>
              <a:gd name="connsiteX2" fmla="*/ 4829111 w 5845175"/>
              <a:gd name="connsiteY2" fmla="*/ 5583236 h 6857998"/>
              <a:gd name="connsiteX3" fmla="*/ 4833877 w 5845175"/>
              <a:gd name="connsiteY3" fmla="*/ 5586014 h 6857998"/>
              <a:gd name="connsiteX4" fmla="*/ 4838643 w 5845175"/>
              <a:gd name="connsiteY4" fmla="*/ 5588793 h 6857998"/>
              <a:gd name="connsiteX5" fmla="*/ 4844201 w 5845175"/>
              <a:gd name="connsiteY5" fmla="*/ 5591968 h 6857998"/>
              <a:gd name="connsiteX6" fmla="*/ 4850555 w 5845175"/>
              <a:gd name="connsiteY6" fmla="*/ 5596730 h 6857998"/>
              <a:gd name="connsiteX7" fmla="*/ 4857307 w 5845175"/>
              <a:gd name="connsiteY7" fmla="*/ 5601889 h 6857998"/>
              <a:gd name="connsiteX8" fmla="*/ 4864057 w 5845175"/>
              <a:gd name="connsiteY8" fmla="*/ 5608239 h 6857998"/>
              <a:gd name="connsiteX9" fmla="*/ 4871205 w 5845175"/>
              <a:gd name="connsiteY9" fmla="*/ 5614986 h 6857998"/>
              <a:gd name="connsiteX10" fmla="*/ 4878749 w 5845175"/>
              <a:gd name="connsiteY10" fmla="*/ 5622924 h 6857998"/>
              <a:gd name="connsiteX11" fmla="*/ 4885897 w 5845175"/>
              <a:gd name="connsiteY11" fmla="*/ 5632052 h 6857998"/>
              <a:gd name="connsiteX12" fmla="*/ 4893045 w 5845175"/>
              <a:gd name="connsiteY12" fmla="*/ 5641974 h 6857998"/>
              <a:gd name="connsiteX13" fmla="*/ 4900193 w 5845175"/>
              <a:gd name="connsiteY13" fmla="*/ 5653483 h 6857998"/>
              <a:gd name="connsiteX14" fmla="*/ 4906945 w 5845175"/>
              <a:gd name="connsiteY14" fmla="*/ 5665786 h 6857998"/>
              <a:gd name="connsiteX15" fmla="*/ 4913695 w 5845175"/>
              <a:gd name="connsiteY15" fmla="*/ 5679677 h 6857998"/>
              <a:gd name="connsiteX16" fmla="*/ 4919651 w 5845175"/>
              <a:gd name="connsiteY16" fmla="*/ 5694758 h 6857998"/>
              <a:gd name="connsiteX17" fmla="*/ 4922035 w 5845175"/>
              <a:gd name="connsiteY17" fmla="*/ 5702696 h 6857998"/>
              <a:gd name="connsiteX18" fmla="*/ 4924813 w 5845175"/>
              <a:gd name="connsiteY18" fmla="*/ 5711030 h 6857998"/>
              <a:gd name="connsiteX19" fmla="*/ 4927197 w 5845175"/>
              <a:gd name="connsiteY19" fmla="*/ 5719364 h 6857998"/>
              <a:gd name="connsiteX20" fmla="*/ 4929579 w 5845175"/>
              <a:gd name="connsiteY20" fmla="*/ 5728889 h 6857998"/>
              <a:gd name="connsiteX21" fmla="*/ 4931565 w 5845175"/>
              <a:gd name="connsiteY21" fmla="*/ 5738018 h 6857998"/>
              <a:gd name="connsiteX22" fmla="*/ 4933551 w 5845175"/>
              <a:gd name="connsiteY22" fmla="*/ 5747939 h 6857998"/>
              <a:gd name="connsiteX23" fmla="*/ 4935139 w 5845175"/>
              <a:gd name="connsiteY23" fmla="*/ 5758258 h 6857998"/>
              <a:gd name="connsiteX24" fmla="*/ 4936727 w 5845175"/>
              <a:gd name="connsiteY24" fmla="*/ 5768577 h 6857998"/>
              <a:gd name="connsiteX25" fmla="*/ 4937521 w 5845175"/>
              <a:gd name="connsiteY25" fmla="*/ 5780086 h 6857998"/>
              <a:gd name="connsiteX26" fmla="*/ 4938713 w 5845175"/>
              <a:gd name="connsiteY26" fmla="*/ 5791596 h 6857998"/>
              <a:gd name="connsiteX27" fmla="*/ 4939109 w 5845175"/>
              <a:gd name="connsiteY27" fmla="*/ 5803105 h 6857998"/>
              <a:gd name="connsiteX28" fmla="*/ 4939903 w 5845175"/>
              <a:gd name="connsiteY28" fmla="*/ 5815408 h 6857998"/>
              <a:gd name="connsiteX29" fmla="*/ 4940301 w 5845175"/>
              <a:gd name="connsiteY29" fmla="*/ 5828108 h 6857998"/>
              <a:gd name="connsiteX30" fmla="*/ 4939903 w 5845175"/>
              <a:gd name="connsiteY30" fmla="*/ 5841205 h 6857998"/>
              <a:gd name="connsiteX31" fmla="*/ 4939109 w 5845175"/>
              <a:gd name="connsiteY31" fmla="*/ 5854302 h 6857998"/>
              <a:gd name="connsiteX32" fmla="*/ 4938315 w 5845175"/>
              <a:gd name="connsiteY32" fmla="*/ 5868193 h 6857998"/>
              <a:gd name="connsiteX33" fmla="*/ 4937125 w 5845175"/>
              <a:gd name="connsiteY33" fmla="*/ 5883274 h 6857998"/>
              <a:gd name="connsiteX34" fmla="*/ 4935933 w 5845175"/>
              <a:gd name="connsiteY34" fmla="*/ 5897958 h 6857998"/>
              <a:gd name="connsiteX35" fmla="*/ 4933947 w 5845175"/>
              <a:gd name="connsiteY35" fmla="*/ 5913436 h 6857998"/>
              <a:gd name="connsiteX36" fmla="*/ 4931565 w 5845175"/>
              <a:gd name="connsiteY36" fmla="*/ 5928915 h 6857998"/>
              <a:gd name="connsiteX37" fmla="*/ 4929183 w 5845175"/>
              <a:gd name="connsiteY37" fmla="*/ 5945186 h 6857998"/>
              <a:gd name="connsiteX38" fmla="*/ 4926403 w 5845175"/>
              <a:gd name="connsiteY38" fmla="*/ 5962252 h 6857998"/>
              <a:gd name="connsiteX39" fmla="*/ 4922829 w 5845175"/>
              <a:gd name="connsiteY39" fmla="*/ 5979318 h 6857998"/>
              <a:gd name="connsiteX40" fmla="*/ 4918857 w 5845175"/>
              <a:gd name="connsiteY40" fmla="*/ 5997177 h 6857998"/>
              <a:gd name="connsiteX41" fmla="*/ 4914489 w 5845175"/>
              <a:gd name="connsiteY41" fmla="*/ 6015433 h 6857998"/>
              <a:gd name="connsiteX42" fmla="*/ 4909723 w 5845175"/>
              <a:gd name="connsiteY42" fmla="*/ 6034086 h 6857998"/>
              <a:gd name="connsiteX43" fmla="*/ 4904959 w 5845175"/>
              <a:gd name="connsiteY43" fmla="*/ 6053533 h 6857998"/>
              <a:gd name="connsiteX44" fmla="*/ 4899003 w 5845175"/>
              <a:gd name="connsiteY44" fmla="*/ 6073377 h 6857998"/>
              <a:gd name="connsiteX45" fmla="*/ 4893045 w 5845175"/>
              <a:gd name="connsiteY45" fmla="*/ 6093221 h 6857998"/>
              <a:gd name="connsiteX46" fmla="*/ 4886691 w 5845175"/>
              <a:gd name="connsiteY46" fmla="*/ 6112271 h 6857998"/>
              <a:gd name="connsiteX47" fmla="*/ 4880735 w 5845175"/>
              <a:gd name="connsiteY47" fmla="*/ 6131321 h 6857998"/>
              <a:gd name="connsiteX48" fmla="*/ 4874381 w 5845175"/>
              <a:gd name="connsiteY48" fmla="*/ 6149180 h 6857998"/>
              <a:gd name="connsiteX49" fmla="*/ 4868027 w 5845175"/>
              <a:gd name="connsiteY49" fmla="*/ 6166246 h 6857998"/>
              <a:gd name="connsiteX50" fmla="*/ 4861675 w 5845175"/>
              <a:gd name="connsiteY50" fmla="*/ 6183312 h 6857998"/>
              <a:gd name="connsiteX51" fmla="*/ 4855321 w 5845175"/>
              <a:gd name="connsiteY51" fmla="*/ 6199583 h 6857998"/>
              <a:gd name="connsiteX52" fmla="*/ 4848569 w 5845175"/>
              <a:gd name="connsiteY52" fmla="*/ 6215458 h 6857998"/>
              <a:gd name="connsiteX53" fmla="*/ 4841819 w 5845175"/>
              <a:gd name="connsiteY53" fmla="*/ 6230937 h 6857998"/>
              <a:gd name="connsiteX54" fmla="*/ 4835069 w 5845175"/>
              <a:gd name="connsiteY54" fmla="*/ 6245621 h 6857998"/>
              <a:gd name="connsiteX55" fmla="*/ 4827921 w 5845175"/>
              <a:gd name="connsiteY55" fmla="*/ 6259908 h 6857998"/>
              <a:gd name="connsiteX56" fmla="*/ 4821169 w 5845175"/>
              <a:gd name="connsiteY56" fmla="*/ 6273799 h 6857998"/>
              <a:gd name="connsiteX57" fmla="*/ 4814021 w 5845175"/>
              <a:gd name="connsiteY57" fmla="*/ 6286499 h 6857998"/>
              <a:gd name="connsiteX58" fmla="*/ 4806873 w 5845175"/>
              <a:gd name="connsiteY58" fmla="*/ 6299596 h 6857998"/>
              <a:gd name="connsiteX59" fmla="*/ 4799727 w 5845175"/>
              <a:gd name="connsiteY59" fmla="*/ 6311899 h 6857998"/>
              <a:gd name="connsiteX60" fmla="*/ 4792579 w 5845175"/>
              <a:gd name="connsiteY60" fmla="*/ 6323805 h 6857998"/>
              <a:gd name="connsiteX61" fmla="*/ 4785033 w 5845175"/>
              <a:gd name="connsiteY61" fmla="*/ 6334918 h 6857998"/>
              <a:gd name="connsiteX62" fmla="*/ 4777885 w 5845175"/>
              <a:gd name="connsiteY62" fmla="*/ 6346030 h 6857998"/>
              <a:gd name="connsiteX63" fmla="*/ 4770341 w 5845175"/>
              <a:gd name="connsiteY63" fmla="*/ 6356349 h 6857998"/>
              <a:gd name="connsiteX64" fmla="*/ 4762795 w 5845175"/>
              <a:gd name="connsiteY64" fmla="*/ 6366271 h 6857998"/>
              <a:gd name="connsiteX65" fmla="*/ 4755647 w 5845175"/>
              <a:gd name="connsiteY65" fmla="*/ 6375796 h 6857998"/>
              <a:gd name="connsiteX66" fmla="*/ 4748103 w 5845175"/>
              <a:gd name="connsiteY66" fmla="*/ 6384924 h 6857998"/>
              <a:gd name="connsiteX67" fmla="*/ 4739763 w 5845175"/>
              <a:gd name="connsiteY67" fmla="*/ 6394052 h 6857998"/>
              <a:gd name="connsiteX68" fmla="*/ 4732219 w 5845175"/>
              <a:gd name="connsiteY68" fmla="*/ 6402387 h 6857998"/>
              <a:gd name="connsiteX69" fmla="*/ 4724673 w 5845175"/>
              <a:gd name="connsiteY69" fmla="*/ 6409927 h 6857998"/>
              <a:gd name="connsiteX70" fmla="*/ 4716731 w 5845175"/>
              <a:gd name="connsiteY70" fmla="*/ 6417468 h 6857998"/>
              <a:gd name="connsiteX71" fmla="*/ 4709187 w 5845175"/>
              <a:gd name="connsiteY71" fmla="*/ 6425009 h 6857998"/>
              <a:gd name="connsiteX72" fmla="*/ 4701245 w 5845175"/>
              <a:gd name="connsiteY72" fmla="*/ 6431755 h 6857998"/>
              <a:gd name="connsiteX73" fmla="*/ 4693699 w 5845175"/>
              <a:gd name="connsiteY73" fmla="*/ 6438105 h 6857998"/>
              <a:gd name="connsiteX74" fmla="*/ 4685757 w 5845175"/>
              <a:gd name="connsiteY74" fmla="*/ 6444455 h 6857998"/>
              <a:gd name="connsiteX75" fmla="*/ 4677815 w 5845175"/>
              <a:gd name="connsiteY75" fmla="*/ 6449615 h 6857998"/>
              <a:gd name="connsiteX76" fmla="*/ 4670269 w 5845175"/>
              <a:gd name="connsiteY76" fmla="*/ 6455171 h 6857998"/>
              <a:gd name="connsiteX77" fmla="*/ 4661931 w 5845175"/>
              <a:gd name="connsiteY77" fmla="*/ 6460330 h 6857998"/>
              <a:gd name="connsiteX78" fmla="*/ 4653989 w 5845175"/>
              <a:gd name="connsiteY78" fmla="*/ 6465490 h 6857998"/>
              <a:gd name="connsiteX79" fmla="*/ 4646047 w 5845175"/>
              <a:gd name="connsiteY79" fmla="*/ 6469459 h 6857998"/>
              <a:gd name="connsiteX80" fmla="*/ 4638105 w 5845175"/>
              <a:gd name="connsiteY80" fmla="*/ 6473824 h 6857998"/>
              <a:gd name="connsiteX81" fmla="*/ 4630163 w 5845175"/>
              <a:gd name="connsiteY81" fmla="*/ 6477793 h 6857998"/>
              <a:gd name="connsiteX82" fmla="*/ 4622617 w 5845175"/>
              <a:gd name="connsiteY82" fmla="*/ 6481365 h 6857998"/>
              <a:gd name="connsiteX83" fmla="*/ 4606733 w 5845175"/>
              <a:gd name="connsiteY83" fmla="*/ 6487715 h 6857998"/>
              <a:gd name="connsiteX84" fmla="*/ 4590451 w 5845175"/>
              <a:gd name="connsiteY84" fmla="*/ 6493271 h 6857998"/>
              <a:gd name="connsiteX85" fmla="*/ 4574965 w 5845175"/>
              <a:gd name="connsiteY85" fmla="*/ 6497637 h 6857998"/>
              <a:gd name="connsiteX86" fmla="*/ 4559081 w 5845175"/>
              <a:gd name="connsiteY86" fmla="*/ 6501209 h 6857998"/>
              <a:gd name="connsiteX87" fmla="*/ 4543593 w 5845175"/>
              <a:gd name="connsiteY87" fmla="*/ 6503987 h 6857998"/>
              <a:gd name="connsiteX88" fmla="*/ 4528503 w 5845175"/>
              <a:gd name="connsiteY88" fmla="*/ 6505971 h 6857998"/>
              <a:gd name="connsiteX89" fmla="*/ 4512619 w 5845175"/>
              <a:gd name="connsiteY89" fmla="*/ 6507559 h 6857998"/>
              <a:gd name="connsiteX90" fmla="*/ 4497529 w 5845175"/>
              <a:gd name="connsiteY90" fmla="*/ 6508352 h 6857998"/>
              <a:gd name="connsiteX91" fmla="*/ 4482837 w 5845175"/>
              <a:gd name="connsiteY91" fmla="*/ 6508749 h 6857998"/>
              <a:gd name="connsiteX92" fmla="*/ 4468143 w 5845175"/>
              <a:gd name="connsiteY92" fmla="*/ 6508352 h 6857998"/>
              <a:gd name="connsiteX93" fmla="*/ 4453847 w 5845175"/>
              <a:gd name="connsiteY93" fmla="*/ 6507955 h 6857998"/>
              <a:gd name="connsiteX94" fmla="*/ 4439553 w 5845175"/>
              <a:gd name="connsiteY94" fmla="*/ 6506765 h 6857998"/>
              <a:gd name="connsiteX95" fmla="*/ 4425653 w 5845175"/>
              <a:gd name="connsiteY95" fmla="*/ 6505574 h 6857998"/>
              <a:gd name="connsiteX96" fmla="*/ 4418903 w 5845175"/>
              <a:gd name="connsiteY96" fmla="*/ 6504780 h 6857998"/>
              <a:gd name="connsiteX97" fmla="*/ 4411755 w 5845175"/>
              <a:gd name="connsiteY97" fmla="*/ 6503590 h 6857998"/>
              <a:gd name="connsiteX98" fmla="*/ 4405005 w 5845175"/>
              <a:gd name="connsiteY98" fmla="*/ 6502002 h 6857998"/>
              <a:gd name="connsiteX99" fmla="*/ 4398651 w 5845175"/>
              <a:gd name="connsiteY99" fmla="*/ 6500415 h 6857998"/>
              <a:gd name="connsiteX100" fmla="*/ 4391899 w 5845175"/>
              <a:gd name="connsiteY100" fmla="*/ 6497637 h 6857998"/>
              <a:gd name="connsiteX101" fmla="*/ 4385545 w 5845175"/>
              <a:gd name="connsiteY101" fmla="*/ 6495255 h 6857998"/>
              <a:gd name="connsiteX102" fmla="*/ 4379193 w 5845175"/>
              <a:gd name="connsiteY102" fmla="*/ 6492080 h 6857998"/>
              <a:gd name="connsiteX103" fmla="*/ 4372839 w 5845175"/>
              <a:gd name="connsiteY103" fmla="*/ 6488905 h 6857998"/>
              <a:gd name="connsiteX104" fmla="*/ 4366485 w 5845175"/>
              <a:gd name="connsiteY104" fmla="*/ 6484937 h 6857998"/>
              <a:gd name="connsiteX105" fmla="*/ 4360131 w 5845175"/>
              <a:gd name="connsiteY105" fmla="*/ 6481365 h 6857998"/>
              <a:gd name="connsiteX106" fmla="*/ 4354175 w 5845175"/>
              <a:gd name="connsiteY106" fmla="*/ 6476999 h 6857998"/>
              <a:gd name="connsiteX107" fmla="*/ 4347821 w 5845175"/>
              <a:gd name="connsiteY107" fmla="*/ 6472634 h 6857998"/>
              <a:gd name="connsiteX108" fmla="*/ 4341865 w 5845175"/>
              <a:gd name="connsiteY108" fmla="*/ 6467871 h 6857998"/>
              <a:gd name="connsiteX109" fmla="*/ 4336703 w 5845175"/>
              <a:gd name="connsiteY109" fmla="*/ 6462712 h 6857998"/>
              <a:gd name="connsiteX110" fmla="*/ 4331143 w 5845175"/>
              <a:gd name="connsiteY110" fmla="*/ 6457552 h 6857998"/>
              <a:gd name="connsiteX111" fmla="*/ 4325583 w 5845175"/>
              <a:gd name="connsiteY111" fmla="*/ 6451599 h 6857998"/>
              <a:gd name="connsiteX112" fmla="*/ 4320023 w 5845175"/>
              <a:gd name="connsiteY112" fmla="*/ 6445646 h 6857998"/>
              <a:gd name="connsiteX113" fmla="*/ 4315259 w 5845175"/>
              <a:gd name="connsiteY113" fmla="*/ 6439296 h 6857998"/>
              <a:gd name="connsiteX114" fmla="*/ 4310097 w 5845175"/>
              <a:gd name="connsiteY114" fmla="*/ 6432946 h 6857998"/>
              <a:gd name="connsiteX115" fmla="*/ 4304933 w 5845175"/>
              <a:gd name="connsiteY115" fmla="*/ 6426199 h 6857998"/>
              <a:gd name="connsiteX116" fmla="*/ 4300565 w 5845175"/>
              <a:gd name="connsiteY116" fmla="*/ 6419055 h 6857998"/>
              <a:gd name="connsiteX117" fmla="*/ 4295801 w 5845175"/>
              <a:gd name="connsiteY117" fmla="*/ 6411912 h 6857998"/>
              <a:gd name="connsiteX118" fmla="*/ 4291433 w 5845175"/>
              <a:gd name="connsiteY118" fmla="*/ 6404768 h 6857998"/>
              <a:gd name="connsiteX119" fmla="*/ 4287461 w 5845175"/>
              <a:gd name="connsiteY119" fmla="*/ 6397227 h 6857998"/>
              <a:gd name="connsiteX120" fmla="*/ 4283491 w 5845175"/>
              <a:gd name="connsiteY120" fmla="*/ 6389290 h 6857998"/>
              <a:gd name="connsiteX121" fmla="*/ 4279917 w 5845175"/>
              <a:gd name="connsiteY121" fmla="*/ 6381352 h 6857998"/>
              <a:gd name="connsiteX122" fmla="*/ 4276343 w 5845175"/>
              <a:gd name="connsiteY122" fmla="*/ 6373018 h 6857998"/>
              <a:gd name="connsiteX123" fmla="*/ 4273165 w 5845175"/>
              <a:gd name="connsiteY123" fmla="*/ 6364287 h 6857998"/>
              <a:gd name="connsiteX124" fmla="*/ 4269989 w 5845175"/>
              <a:gd name="connsiteY124" fmla="*/ 6355952 h 6857998"/>
              <a:gd name="connsiteX125" fmla="*/ 4267209 w 5845175"/>
              <a:gd name="connsiteY125" fmla="*/ 6347221 h 6857998"/>
              <a:gd name="connsiteX126" fmla="*/ 4264827 w 5845175"/>
              <a:gd name="connsiteY126" fmla="*/ 6338093 h 6857998"/>
              <a:gd name="connsiteX127" fmla="*/ 4262047 w 5845175"/>
              <a:gd name="connsiteY127" fmla="*/ 6328965 h 6857998"/>
              <a:gd name="connsiteX128" fmla="*/ 4260061 w 5845175"/>
              <a:gd name="connsiteY128" fmla="*/ 6319837 h 6857998"/>
              <a:gd name="connsiteX129" fmla="*/ 4258473 w 5845175"/>
              <a:gd name="connsiteY129" fmla="*/ 6310312 h 6857998"/>
              <a:gd name="connsiteX130" fmla="*/ 4256487 w 5845175"/>
              <a:gd name="connsiteY130" fmla="*/ 6300390 h 6857998"/>
              <a:gd name="connsiteX131" fmla="*/ 4255295 w 5845175"/>
              <a:gd name="connsiteY131" fmla="*/ 6290865 h 6857998"/>
              <a:gd name="connsiteX132" fmla="*/ 4254105 w 5845175"/>
              <a:gd name="connsiteY132" fmla="*/ 6281340 h 6857998"/>
              <a:gd name="connsiteX133" fmla="*/ 4253707 w 5845175"/>
              <a:gd name="connsiteY133" fmla="*/ 6271021 h 6857998"/>
              <a:gd name="connsiteX134" fmla="*/ 4253311 w 5845175"/>
              <a:gd name="connsiteY134" fmla="*/ 6261099 h 6857998"/>
              <a:gd name="connsiteX135" fmla="*/ 4252913 w 5845175"/>
              <a:gd name="connsiteY135" fmla="*/ 6250780 h 6857998"/>
              <a:gd name="connsiteX136" fmla="*/ 4252913 w 5845175"/>
              <a:gd name="connsiteY136" fmla="*/ 6240462 h 6857998"/>
              <a:gd name="connsiteX137" fmla="*/ 4253311 w 5845175"/>
              <a:gd name="connsiteY137" fmla="*/ 6230540 h 6857998"/>
              <a:gd name="connsiteX138" fmla="*/ 4254105 w 5845175"/>
              <a:gd name="connsiteY138" fmla="*/ 6219824 h 6857998"/>
              <a:gd name="connsiteX139" fmla="*/ 4255295 w 5845175"/>
              <a:gd name="connsiteY139" fmla="*/ 6209505 h 6857998"/>
              <a:gd name="connsiteX140" fmla="*/ 4256487 w 5845175"/>
              <a:gd name="connsiteY140" fmla="*/ 6198393 h 6857998"/>
              <a:gd name="connsiteX141" fmla="*/ 4258473 w 5845175"/>
              <a:gd name="connsiteY141" fmla="*/ 6188074 h 6857998"/>
              <a:gd name="connsiteX142" fmla="*/ 4260457 w 5845175"/>
              <a:gd name="connsiteY142" fmla="*/ 6176962 h 6857998"/>
              <a:gd name="connsiteX143" fmla="*/ 4262841 w 5845175"/>
              <a:gd name="connsiteY143" fmla="*/ 6166246 h 6857998"/>
              <a:gd name="connsiteX144" fmla="*/ 4265621 w 5845175"/>
              <a:gd name="connsiteY144" fmla="*/ 6155530 h 6857998"/>
              <a:gd name="connsiteX145" fmla="*/ 4268797 w 5845175"/>
              <a:gd name="connsiteY145" fmla="*/ 6144418 h 6857998"/>
              <a:gd name="connsiteX146" fmla="*/ 4272371 w 5845175"/>
              <a:gd name="connsiteY146" fmla="*/ 6133702 h 6857998"/>
              <a:gd name="connsiteX147" fmla="*/ 4275945 w 5845175"/>
              <a:gd name="connsiteY147" fmla="*/ 6122590 h 6857998"/>
              <a:gd name="connsiteX148" fmla="*/ 4280711 w 5845175"/>
              <a:gd name="connsiteY148" fmla="*/ 6111874 h 6857998"/>
              <a:gd name="connsiteX149" fmla="*/ 4285079 w 5845175"/>
              <a:gd name="connsiteY149" fmla="*/ 6100365 h 6857998"/>
              <a:gd name="connsiteX150" fmla="*/ 4290241 w 5845175"/>
              <a:gd name="connsiteY150" fmla="*/ 6089649 h 6857998"/>
              <a:gd name="connsiteX151" fmla="*/ 4295403 w 5845175"/>
              <a:gd name="connsiteY151" fmla="*/ 6078537 h 6857998"/>
              <a:gd name="connsiteX152" fmla="*/ 4301359 w 5845175"/>
              <a:gd name="connsiteY152" fmla="*/ 6067821 h 6857998"/>
              <a:gd name="connsiteX153" fmla="*/ 4307713 w 5845175"/>
              <a:gd name="connsiteY153" fmla="*/ 6056708 h 6857998"/>
              <a:gd name="connsiteX154" fmla="*/ 4314067 w 5845175"/>
              <a:gd name="connsiteY154" fmla="*/ 6045596 h 6857998"/>
              <a:gd name="connsiteX155" fmla="*/ 4321613 w 5845175"/>
              <a:gd name="connsiteY155" fmla="*/ 6034880 h 6857998"/>
              <a:gd name="connsiteX156" fmla="*/ 4329157 w 5845175"/>
              <a:gd name="connsiteY156" fmla="*/ 6023768 h 6857998"/>
              <a:gd name="connsiteX157" fmla="*/ 4337099 w 5845175"/>
              <a:gd name="connsiteY157" fmla="*/ 6013052 h 6857998"/>
              <a:gd name="connsiteX158" fmla="*/ 4345439 w 5845175"/>
              <a:gd name="connsiteY158" fmla="*/ 6002336 h 6857998"/>
              <a:gd name="connsiteX159" fmla="*/ 4354175 w 5845175"/>
              <a:gd name="connsiteY159" fmla="*/ 5991621 h 6857998"/>
              <a:gd name="connsiteX160" fmla="*/ 4389915 w 5845175"/>
              <a:gd name="connsiteY160" fmla="*/ 5949949 h 6857998"/>
              <a:gd name="connsiteX161" fmla="*/ 4424065 w 5845175"/>
              <a:gd name="connsiteY161" fmla="*/ 5910261 h 6857998"/>
              <a:gd name="connsiteX162" fmla="*/ 4487205 w 5845175"/>
              <a:gd name="connsiteY162" fmla="*/ 5838427 h 6857998"/>
              <a:gd name="connsiteX163" fmla="*/ 4543197 w 5845175"/>
              <a:gd name="connsiteY163" fmla="*/ 5776118 h 6857998"/>
              <a:gd name="connsiteX164" fmla="*/ 4590055 w 5845175"/>
              <a:gd name="connsiteY164" fmla="*/ 5724127 h 6857998"/>
              <a:gd name="connsiteX165" fmla="*/ 4628971 w 5845175"/>
              <a:gd name="connsiteY165" fmla="*/ 5682455 h 6857998"/>
              <a:gd name="connsiteX166" fmla="*/ 4657165 w 5845175"/>
              <a:gd name="connsiteY166" fmla="*/ 5652293 h 6857998"/>
              <a:gd name="connsiteX167" fmla="*/ 4680991 w 5845175"/>
              <a:gd name="connsiteY167" fmla="*/ 5627289 h 6857998"/>
              <a:gd name="connsiteX168" fmla="*/ 4680197 w 5845175"/>
              <a:gd name="connsiteY168" fmla="*/ 5636814 h 6857998"/>
              <a:gd name="connsiteX169" fmla="*/ 4677815 w 5845175"/>
              <a:gd name="connsiteY169" fmla="*/ 5662611 h 6857998"/>
              <a:gd name="connsiteX170" fmla="*/ 4675035 w 5845175"/>
              <a:gd name="connsiteY170" fmla="*/ 5681264 h 6857998"/>
              <a:gd name="connsiteX171" fmla="*/ 4672255 w 5845175"/>
              <a:gd name="connsiteY171" fmla="*/ 5702696 h 6857998"/>
              <a:gd name="connsiteX172" fmla="*/ 4668681 w 5845175"/>
              <a:gd name="connsiteY172" fmla="*/ 5726905 h 6857998"/>
              <a:gd name="connsiteX173" fmla="*/ 4664711 w 5845175"/>
              <a:gd name="connsiteY173" fmla="*/ 5753893 h 6857998"/>
              <a:gd name="connsiteX174" fmla="*/ 4659151 w 5845175"/>
              <a:gd name="connsiteY174" fmla="*/ 5782468 h 6857998"/>
              <a:gd name="connsiteX175" fmla="*/ 4653195 w 5845175"/>
              <a:gd name="connsiteY175" fmla="*/ 5813424 h 6857998"/>
              <a:gd name="connsiteX176" fmla="*/ 4646443 w 5845175"/>
              <a:gd name="connsiteY176" fmla="*/ 5845571 h 6857998"/>
              <a:gd name="connsiteX177" fmla="*/ 4638501 w 5845175"/>
              <a:gd name="connsiteY177" fmla="*/ 5878908 h 6857998"/>
              <a:gd name="connsiteX178" fmla="*/ 4629765 w 5845175"/>
              <a:gd name="connsiteY178" fmla="*/ 5912643 h 6857998"/>
              <a:gd name="connsiteX179" fmla="*/ 4624999 w 5845175"/>
              <a:gd name="connsiteY179" fmla="*/ 5929708 h 6857998"/>
              <a:gd name="connsiteX180" fmla="*/ 4619441 w 5845175"/>
              <a:gd name="connsiteY180" fmla="*/ 5947171 h 6857998"/>
              <a:gd name="connsiteX181" fmla="*/ 4614675 w 5845175"/>
              <a:gd name="connsiteY181" fmla="*/ 5964236 h 6857998"/>
              <a:gd name="connsiteX182" fmla="*/ 4608719 w 5845175"/>
              <a:gd name="connsiteY182" fmla="*/ 5981302 h 6857998"/>
              <a:gd name="connsiteX183" fmla="*/ 4602763 w 5845175"/>
              <a:gd name="connsiteY183" fmla="*/ 5998765 h 6857998"/>
              <a:gd name="connsiteX184" fmla="*/ 4596409 w 5845175"/>
              <a:gd name="connsiteY184" fmla="*/ 6015433 h 6857998"/>
              <a:gd name="connsiteX185" fmla="*/ 4590451 w 5845175"/>
              <a:gd name="connsiteY185" fmla="*/ 6032102 h 6857998"/>
              <a:gd name="connsiteX186" fmla="*/ 4585289 w 5845175"/>
              <a:gd name="connsiteY186" fmla="*/ 6047977 h 6857998"/>
              <a:gd name="connsiteX187" fmla="*/ 4580921 w 5845175"/>
              <a:gd name="connsiteY187" fmla="*/ 6063455 h 6857998"/>
              <a:gd name="connsiteX188" fmla="*/ 4577745 w 5845175"/>
              <a:gd name="connsiteY188" fmla="*/ 6078140 h 6857998"/>
              <a:gd name="connsiteX189" fmla="*/ 4574567 w 5845175"/>
              <a:gd name="connsiteY189" fmla="*/ 6092030 h 6857998"/>
              <a:gd name="connsiteX190" fmla="*/ 4572583 w 5845175"/>
              <a:gd name="connsiteY190" fmla="*/ 6105524 h 6857998"/>
              <a:gd name="connsiteX191" fmla="*/ 4571391 w 5845175"/>
              <a:gd name="connsiteY191" fmla="*/ 6118224 h 6857998"/>
              <a:gd name="connsiteX192" fmla="*/ 4570993 w 5845175"/>
              <a:gd name="connsiteY192" fmla="*/ 6130130 h 6857998"/>
              <a:gd name="connsiteX193" fmla="*/ 4570993 w 5845175"/>
              <a:gd name="connsiteY193" fmla="*/ 6141243 h 6857998"/>
              <a:gd name="connsiteX194" fmla="*/ 4571391 w 5845175"/>
              <a:gd name="connsiteY194" fmla="*/ 6151562 h 6857998"/>
              <a:gd name="connsiteX195" fmla="*/ 4572583 w 5845175"/>
              <a:gd name="connsiteY195" fmla="*/ 6161483 h 6857998"/>
              <a:gd name="connsiteX196" fmla="*/ 4574171 w 5845175"/>
              <a:gd name="connsiteY196" fmla="*/ 6170215 h 6857998"/>
              <a:gd name="connsiteX197" fmla="*/ 4576553 w 5845175"/>
              <a:gd name="connsiteY197" fmla="*/ 6178152 h 6857998"/>
              <a:gd name="connsiteX198" fmla="*/ 4579731 w 5845175"/>
              <a:gd name="connsiteY198" fmla="*/ 6185693 h 6857998"/>
              <a:gd name="connsiteX199" fmla="*/ 4582907 w 5845175"/>
              <a:gd name="connsiteY199" fmla="*/ 6192043 h 6857998"/>
              <a:gd name="connsiteX200" fmla="*/ 4586877 w 5845175"/>
              <a:gd name="connsiteY200" fmla="*/ 6197599 h 6857998"/>
              <a:gd name="connsiteX201" fmla="*/ 4590451 w 5845175"/>
              <a:gd name="connsiteY201" fmla="*/ 6202362 h 6857998"/>
              <a:gd name="connsiteX202" fmla="*/ 4595217 w 5845175"/>
              <a:gd name="connsiteY202" fmla="*/ 6205933 h 6857998"/>
              <a:gd name="connsiteX203" fmla="*/ 4600379 w 5845175"/>
              <a:gd name="connsiteY203" fmla="*/ 6208712 h 6857998"/>
              <a:gd name="connsiteX204" fmla="*/ 4605939 w 5845175"/>
              <a:gd name="connsiteY204" fmla="*/ 6210696 h 6857998"/>
              <a:gd name="connsiteX205" fmla="*/ 4611101 w 5845175"/>
              <a:gd name="connsiteY205" fmla="*/ 6211887 h 6857998"/>
              <a:gd name="connsiteX206" fmla="*/ 4617057 w 5845175"/>
              <a:gd name="connsiteY206" fmla="*/ 6211887 h 6857998"/>
              <a:gd name="connsiteX207" fmla="*/ 4623015 w 5845175"/>
              <a:gd name="connsiteY207" fmla="*/ 6211093 h 6857998"/>
              <a:gd name="connsiteX208" fmla="*/ 4629369 w 5845175"/>
              <a:gd name="connsiteY208" fmla="*/ 6208712 h 6857998"/>
              <a:gd name="connsiteX209" fmla="*/ 4636119 w 5845175"/>
              <a:gd name="connsiteY209" fmla="*/ 6205933 h 6857998"/>
              <a:gd name="connsiteX210" fmla="*/ 4642869 w 5845175"/>
              <a:gd name="connsiteY210" fmla="*/ 6201568 h 6857998"/>
              <a:gd name="connsiteX211" fmla="*/ 4649621 w 5845175"/>
              <a:gd name="connsiteY211" fmla="*/ 6196805 h 6857998"/>
              <a:gd name="connsiteX212" fmla="*/ 4656371 w 5845175"/>
              <a:gd name="connsiteY212" fmla="*/ 6190852 h 6857998"/>
              <a:gd name="connsiteX213" fmla="*/ 4663519 w 5845175"/>
              <a:gd name="connsiteY213" fmla="*/ 6183312 h 6857998"/>
              <a:gd name="connsiteX214" fmla="*/ 4670667 w 5845175"/>
              <a:gd name="connsiteY214" fmla="*/ 6175374 h 6857998"/>
              <a:gd name="connsiteX215" fmla="*/ 4677417 w 5845175"/>
              <a:gd name="connsiteY215" fmla="*/ 6165452 h 6857998"/>
              <a:gd name="connsiteX216" fmla="*/ 4684565 w 5845175"/>
              <a:gd name="connsiteY216" fmla="*/ 6155133 h 6857998"/>
              <a:gd name="connsiteX217" fmla="*/ 4691713 w 5845175"/>
              <a:gd name="connsiteY217" fmla="*/ 6143227 h 6857998"/>
              <a:gd name="connsiteX218" fmla="*/ 4698861 w 5845175"/>
              <a:gd name="connsiteY218" fmla="*/ 6130130 h 6857998"/>
              <a:gd name="connsiteX219" fmla="*/ 4706009 w 5845175"/>
              <a:gd name="connsiteY219" fmla="*/ 6115843 h 6857998"/>
              <a:gd name="connsiteX220" fmla="*/ 4713157 w 5845175"/>
              <a:gd name="connsiteY220" fmla="*/ 6100762 h 6857998"/>
              <a:gd name="connsiteX221" fmla="*/ 4720305 w 5845175"/>
              <a:gd name="connsiteY221" fmla="*/ 6084887 h 6857998"/>
              <a:gd name="connsiteX222" fmla="*/ 4727453 w 5845175"/>
              <a:gd name="connsiteY222" fmla="*/ 6068218 h 6857998"/>
              <a:gd name="connsiteX223" fmla="*/ 4734203 w 5845175"/>
              <a:gd name="connsiteY223" fmla="*/ 6049961 h 6857998"/>
              <a:gd name="connsiteX224" fmla="*/ 4741351 w 5845175"/>
              <a:gd name="connsiteY224" fmla="*/ 6031308 h 6857998"/>
              <a:gd name="connsiteX225" fmla="*/ 4748103 w 5845175"/>
              <a:gd name="connsiteY225" fmla="*/ 6012655 h 6857998"/>
              <a:gd name="connsiteX226" fmla="*/ 4754457 w 5845175"/>
              <a:gd name="connsiteY226" fmla="*/ 5992811 h 6857998"/>
              <a:gd name="connsiteX227" fmla="*/ 4761207 w 5845175"/>
              <a:gd name="connsiteY227" fmla="*/ 5972571 h 6857998"/>
              <a:gd name="connsiteX228" fmla="*/ 4767561 w 5845175"/>
              <a:gd name="connsiteY228" fmla="*/ 5951933 h 6857998"/>
              <a:gd name="connsiteX229" fmla="*/ 4773915 w 5845175"/>
              <a:gd name="connsiteY229" fmla="*/ 5930899 h 6857998"/>
              <a:gd name="connsiteX230" fmla="*/ 4779871 w 5845175"/>
              <a:gd name="connsiteY230" fmla="*/ 5909865 h 6857998"/>
              <a:gd name="connsiteX231" fmla="*/ 4785431 w 5845175"/>
              <a:gd name="connsiteY231" fmla="*/ 5888830 h 6857998"/>
              <a:gd name="connsiteX232" fmla="*/ 4790989 w 5845175"/>
              <a:gd name="connsiteY232" fmla="*/ 5867399 h 6857998"/>
              <a:gd name="connsiteX233" fmla="*/ 4795755 w 5845175"/>
              <a:gd name="connsiteY233" fmla="*/ 5845968 h 6857998"/>
              <a:gd name="connsiteX234" fmla="*/ 4800917 w 5845175"/>
              <a:gd name="connsiteY234" fmla="*/ 5824536 h 6857998"/>
              <a:gd name="connsiteX235" fmla="*/ 4805285 w 5845175"/>
              <a:gd name="connsiteY235" fmla="*/ 5803502 h 6857998"/>
              <a:gd name="connsiteX236" fmla="*/ 4809257 w 5845175"/>
              <a:gd name="connsiteY236" fmla="*/ 5782468 h 6857998"/>
              <a:gd name="connsiteX237" fmla="*/ 4813227 w 5845175"/>
              <a:gd name="connsiteY237" fmla="*/ 5762227 h 6857998"/>
              <a:gd name="connsiteX238" fmla="*/ 4816007 w 5845175"/>
              <a:gd name="connsiteY238" fmla="*/ 5742383 h 6857998"/>
              <a:gd name="connsiteX239" fmla="*/ 4819185 w 5845175"/>
              <a:gd name="connsiteY239" fmla="*/ 5722539 h 6857998"/>
              <a:gd name="connsiteX240" fmla="*/ 4821567 w 5845175"/>
              <a:gd name="connsiteY240" fmla="*/ 5703093 h 6857998"/>
              <a:gd name="connsiteX241" fmla="*/ 4823155 w 5845175"/>
              <a:gd name="connsiteY241" fmla="*/ 5684439 h 6857998"/>
              <a:gd name="connsiteX242" fmla="*/ 4824347 w 5845175"/>
              <a:gd name="connsiteY242" fmla="*/ 5666977 h 6857998"/>
              <a:gd name="connsiteX243" fmla="*/ 4825141 w 5845175"/>
              <a:gd name="connsiteY243" fmla="*/ 5650308 h 6857998"/>
              <a:gd name="connsiteX244" fmla="*/ 4825537 w 5845175"/>
              <a:gd name="connsiteY244" fmla="*/ 5633639 h 6857998"/>
              <a:gd name="connsiteX245" fmla="*/ 4825141 w 5845175"/>
              <a:gd name="connsiteY245" fmla="*/ 5618558 h 6857998"/>
              <a:gd name="connsiteX246" fmla="*/ 4824347 w 5845175"/>
              <a:gd name="connsiteY246" fmla="*/ 5604668 h 6857998"/>
              <a:gd name="connsiteX247" fmla="*/ 4822759 w 5845175"/>
              <a:gd name="connsiteY247" fmla="*/ 5591571 h 6857998"/>
              <a:gd name="connsiteX248" fmla="*/ 5219819 w 5845175"/>
              <a:gd name="connsiteY248" fmla="*/ 5141911 h 6857998"/>
              <a:gd name="connsiteX249" fmla="*/ 5227749 w 5845175"/>
              <a:gd name="connsiteY249" fmla="*/ 5142309 h 6857998"/>
              <a:gd name="connsiteX250" fmla="*/ 5235681 w 5845175"/>
              <a:gd name="connsiteY250" fmla="*/ 5143502 h 6857998"/>
              <a:gd name="connsiteX251" fmla="*/ 5243613 w 5845175"/>
              <a:gd name="connsiteY251" fmla="*/ 5145491 h 6857998"/>
              <a:gd name="connsiteX252" fmla="*/ 5251149 w 5845175"/>
              <a:gd name="connsiteY252" fmla="*/ 5148673 h 6857998"/>
              <a:gd name="connsiteX253" fmla="*/ 5259477 w 5845175"/>
              <a:gd name="connsiteY253" fmla="*/ 5152253 h 6857998"/>
              <a:gd name="connsiteX254" fmla="*/ 5267013 w 5845175"/>
              <a:gd name="connsiteY254" fmla="*/ 5157026 h 6857998"/>
              <a:gd name="connsiteX255" fmla="*/ 5274151 w 5845175"/>
              <a:gd name="connsiteY255" fmla="*/ 5162992 h 6857998"/>
              <a:gd name="connsiteX256" fmla="*/ 5281685 w 5845175"/>
              <a:gd name="connsiteY256" fmla="*/ 5168958 h 6857998"/>
              <a:gd name="connsiteX257" fmla="*/ 5288825 w 5845175"/>
              <a:gd name="connsiteY257" fmla="*/ 5176117 h 6857998"/>
              <a:gd name="connsiteX258" fmla="*/ 5295963 w 5845175"/>
              <a:gd name="connsiteY258" fmla="*/ 5183675 h 6857998"/>
              <a:gd name="connsiteX259" fmla="*/ 5302705 w 5845175"/>
              <a:gd name="connsiteY259" fmla="*/ 5192027 h 6857998"/>
              <a:gd name="connsiteX260" fmla="*/ 5309447 w 5845175"/>
              <a:gd name="connsiteY260" fmla="*/ 5200778 h 6857998"/>
              <a:gd name="connsiteX261" fmla="*/ 5316189 w 5845175"/>
              <a:gd name="connsiteY261" fmla="*/ 5209926 h 6857998"/>
              <a:gd name="connsiteX262" fmla="*/ 5322137 w 5845175"/>
              <a:gd name="connsiteY262" fmla="*/ 5220267 h 6857998"/>
              <a:gd name="connsiteX263" fmla="*/ 5328087 w 5845175"/>
              <a:gd name="connsiteY263" fmla="*/ 5230609 h 6857998"/>
              <a:gd name="connsiteX264" fmla="*/ 5334035 w 5845175"/>
              <a:gd name="connsiteY264" fmla="*/ 5241745 h 6857998"/>
              <a:gd name="connsiteX265" fmla="*/ 5339587 w 5845175"/>
              <a:gd name="connsiteY265" fmla="*/ 5253280 h 6857998"/>
              <a:gd name="connsiteX266" fmla="*/ 5345139 w 5845175"/>
              <a:gd name="connsiteY266" fmla="*/ 5264417 h 6857998"/>
              <a:gd name="connsiteX267" fmla="*/ 5349503 w 5845175"/>
              <a:gd name="connsiteY267" fmla="*/ 5276747 h 6857998"/>
              <a:gd name="connsiteX268" fmla="*/ 5354261 w 5845175"/>
              <a:gd name="connsiteY268" fmla="*/ 5289475 h 6857998"/>
              <a:gd name="connsiteX269" fmla="*/ 5359021 w 5845175"/>
              <a:gd name="connsiteY269" fmla="*/ 5301805 h 6857998"/>
              <a:gd name="connsiteX270" fmla="*/ 5362589 w 5845175"/>
              <a:gd name="connsiteY270" fmla="*/ 5314931 h 6857998"/>
              <a:gd name="connsiteX271" fmla="*/ 5366555 w 5845175"/>
              <a:gd name="connsiteY271" fmla="*/ 5328056 h 6857998"/>
              <a:gd name="connsiteX272" fmla="*/ 5369729 w 5845175"/>
              <a:gd name="connsiteY272" fmla="*/ 5341580 h 6857998"/>
              <a:gd name="connsiteX273" fmla="*/ 5372901 w 5845175"/>
              <a:gd name="connsiteY273" fmla="*/ 5355103 h 6857998"/>
              <a:gd name="connsiteX274" fmla="*/ 5375281 w 5845175"/>
              <a:gd name="connsiteY274" fmla="*/ 5369024 h 6857998"/>
              <a:gd name="connsiteX275" fmla="*/ 5377263 w 5845175"/>
              <a:gd name="connsiteY275" fmla="*/ 5382547 h 6857998"/>
              <a:gd name="connsiteX276" fmla="*/ 5378849 w 5845175"/>
              <a:gd name="connsiteY276" fmla="*/ 5396468 h 6857998"/>
              <a:gd name="connsiteX277" fmla="*/ 5380833 w 5845175"/>
              <a:gd name="connsiteY277" fmla="*/ 5410390 h 6857998"/>
              <a:gd name="connsiteX278" fmla="*/ 5381627 w 5845175"/>
              <a:gd name="connsiteY278" fmla="*/ 5423913 h 6857998"/>
              <a:gd name="connsiteX279" fmla="*/ 5381627 w 5845175"/>
              <a:gd name="connsiteY279" fmla="*/ 5437834 h 6857998"/>
              <a:gd name="connsiteX280" fmla="*/ 5381627 w 5845175"/>
              <a:gd name="connsiteY280" fmla="*/ 5451357 h 6857998"/>
              <a:gd name="connsiteX281" fmla="*/ 5381229 w 5845175"/>
              <a:gd name="connsiteY281" fmla="*/ 5465278 h 6857998"/>
              <a:gd name="connsiteX282" fmla="*/ 5380039 w 5845175"/>
              <a:gd name="connsiteY282" fmla="*/ 5479200 h 6857998"/>
              <a:gd name="connsiteX283" fmla="*/ 5378453 w 5845175"/>
              <a:gd name="connsiteY283" fmla="*/ 5493518 h 6857998"/>
              <a:gd name="connsiteX284" fmla="*/ 5376471 w 5845175"/>
              <a:gd name="connsiteY284" fmla="*/ 5507439 h 6857998"/>
              <a:gd name="connsiteX285" fmla="*/ 5374487 w 5845175"/>
              <a:gd name="connsiteY285" fmla="*/ 5521361 h 6857998"/>
              <a:gd name="connsiteX286" fmla="*/ 5371711 w 5845175"/>
              <a:gd name="connsiteY286" fmla="*/ 5535282 h 6857998"/>
              <a:gd name="connsiteX287" fmla="*/ 5368935 w 5845175"/>
              <a:gd name="connsiteY287" fmla="*/ 5549203 h 6857998"/>
              <a:gd name="connsiteX288" fmla="*/ 5365763 w 5845175"/>
              <a:gd name="connsiteY288" fmla="*/ 5563124 h 6857998"/>
              <a:gd name="connsiteX289" fmla="*/ 5361797 w 5845175"/>
              <a:gd name="connsiteY289" fmla="*/ 5577045 h 6857998"/>
              <a:gd name="connsiteX290" fmla="*/ 5358227 w 5845175"/>
              <a:gd name="connsiteY290" fmla="*/ 5590568 h 6857998"/>
              <a:gd name="connsiteX291" fmla="*/ 5353865 w 5845175"/>
              <a:gd name="connsiteY291" fmla="*/ 5604092 h 6857998"/>
              <a:gd name="connsiteX292" fmla="*/ 5349503 w 5845175"/>
              <a:gd name="connsiteY292" fmla="*/ 5617615 h 6857998"/>
              <a:gd name="connsiteX293" fmla="*/ 5339985 w 5845175"/>
              <a:gd name="connsiteY293" fmla="*/ 5643866 h 6857998"/>
              <a:gd name="connsiteX294" fmla="*/ 5330467 w 5845175"/>
              <a:gd name="connsiteY294" fmla="*/ 5668924 h 6857998"/>
              <a:gd name="connsiteX295" fmla="*/ 5319361 w 5845175"/>
              <a:gd name="connsiteY295" fmla="*/ 5693187 h 6857998"/>
              <a:gd name="connsiteX296" fmla="*/ 5309051 w 5845175"/>
              <a:gd name="connsiteY296" fmla="*/ 5716256 h 6857998"/>
              <a:gd name="connsiteX297" fmla="*/ 5297549 w 5845175"/>
              <a:gd name="connsiteY297" fmla="*/ 5738132 h 6857998"/>
              <a:gd name="connsiteX298" fmla="*/ 5286445 w 5845175"/>
              <a:gd name="connsiteY298" fmla="*/ 5758417 h 6857998"/>
              <a:gd name="connsiteX299" fmla="*/ 5275737 w 5845175"/>
              <a:gd name="connsiteY299" fmla="*/ 5777111 h 6857998"/>
              <a:gd name="connsiteX300" fmla="*/ 5265425 w 5845175"/>
              <a:gd name="connsiteY300" fmla="*/ 5794214 h 6857998"/>
              <a:gd name="connsiteX301" fmla="*/ 5255511 w 5845175"/>
              <a:gd name="connsiteY301" fmla="*/ 5809328 h 6857998"/>
              <a:gd name="connsiteX302" fmla="*/ 5250355 w 5845175"/>
              <a:gd name="connsiteY302" fmla="*/ 5816090 h 6857998"/>
              <a:gd name="connsiteX303" fmla="*/ 5245199 w 5845175"/>
              <a:gd name="connsiteY303" fmla="*/ 5822852 h 6857998"/>
              <a:gd name="connsiteX304" fmla="*/ 5238855 w 5845175"/>
              <a:gd name="connsiteY304" fmla="*/ 5829216 h 6857998"/>
              <a:gd name="connsiteX305" fmla="*/ 5232509 w 5845175"/>
              <a:gd name="connsiteY305" fmla="*/ 5834386 h 6857998"/>
              <a:gd name="connsiteX306" fmla="*/ 5225371 w 5845175"/>
              <a:gd name="connsiteY306" fmla="*/ 5839955 h 6857998"/>
              <a:gd name="connsiteX307" fmla="*/ 5218231 w 5845175"/>
              <a:gd name="connsiteY307" fmla="*/ 5845125 h 6857998"/>
              <a:gd name="connsiteX308" fmla="*/ 5210697 w 5845175"/>
              <a:gd name="connsiteY308" fmla="*/ 5849898 h 6857998"/>
              <a:gd name="connsiteX309" fmla="*/ 5202765 w 5845175"/>
              <a:gd name="connsiteY309" fmla="*/ 5853478 h 6857998"/>
              <a:gd name="connsiteX310" fmla="*/ 5194437 w 5845175"/>
              <a:gd name="connsiteY310" fmla="*/ 5857456 h 6857998"/>
              <a:gd name="connsiteX311" fmla="*/ 5186109 w 5845175"/>
              <a:gd name="connsiteY311" fmla="*/ 5860240 h 6857998"/>
              <a:gd name="connsiteX312" fmla="*/ 5177383 w 5845175"/>
              <a:gd name="connsiteY312" fmla="*/ 5862626 h 6857998"/>
              <a:gd name="connsiteX313" fmla="*/ 5168659 w 5845175"/>
              <a:gd name="connsiteY313" fmla="*/ 5865013 h 6857998"/>
              <a:gd name="connsiteX314" fmla="*/ 5159933 w 5845175"/>
              <a:gd name="connsiteY314" fmla="*/ 5866206 h 6857998"/>
              <a:gd name="connsiteX315" fmla="*/ 5150811 w 5845175"/>
              <a:gd name="connsiteY315" fmla="*/ 5867001 h 6857998"/>
              <a:gd name="connsiteX316" fmla="*/ 5142087 w 5845175"/>
              <a:gd name="connsiteY316" fmla="*/ 5867399 h 6857998"/>
              <a:gd name="connsiteX317" fmla="*/ 5133361 w 5845175"/>
              <a:gd name="connsiteY317" fmla="*/ 5867001 h 6857998"/>
              <a:gd name="connsiteX318" fmla="*/ 5124241 w 5845175"/>
              <a:gd name="connsiteY318" fmla="*/ 5865808 h 6857998"/>
              <a:gd name="connsiteX319" fmla="*/ 5115119 w 5845175"/>
              <a:gd name="connsiteY319" fmla="*/ 5864217 h 6857998"/>
              <a:gd name="connsiteX320" fmla="*/ 5106791 w 5845175"/>
              <a:gd name="connsiteY320" fmla="*/ 5861433 h 6857998"/>
              <a:gd name="connsiteX321" fmla="*/ 5098065 w 5845175"/>
              <a:gd name="connsiteY321" fmla="*/ 5858649 h 6857998"/>
              <a:gd name="connsiteX322" fmla="*/ 5089737 w 5845175"/>
              <a:gd name="connsiteY322" fmla="*/ 5854671 h 6857998"/>
              <a:gd name="connsiteX323" fmla="*/ 5081805 w 5845175"/>
              <a:gd name="connsiteY323" fmla="*/ 5850296 h 6857998"/>
              <a:gd name="connsiteX324" fmla="*/ 5073477 w 5845175"/>
              <a:gd name="connsiteY324" fmla="*/ 5844728 h 6857998"/>
              <a:gd name="connsiteX325" fmla="*/ 5065941 w 5845175"/>
              <a:gd name="connsiteY325" fmla="*/ 5838762 h 6857998"/>
              <a:gd name="connsiteX326" fmla="*/ 5058803 w 5845175"/>
              <a:gd name="connsiteY326" fmla="*/ 5831602 h 6857998"/>
              <a:gd name="connsiteX327" fmla="*/ 5052061 w 5845175"/>
              <a:gd name="connsiteY327" fmla="*/ 5823647 h 6857998"/>
              <a:gd name="connsiteX328" fmla="*/ 5045319 w 5845175"/>
              <a:gd name="connsiteY328" fmla="*/ 5815295 h 6857998"/>
              <a:gd name="connsiteX329" fmla="*/ 5039767 w 5845175"/>
              <a:gd name="connsiteY329" fmla="*/ 5805351 h 6857998"/>
              <a:gd name="connsiteX330" fmla="*/ 5034215 w 5845175"/>
              <a:gd name="connsiteY330" fmla="*/ 5795010 h 6857998"/>
              <a:gd name="connsiteX331" fmla="*/ 5029059 w 5845175"/>
              <a:gd name="connsiteY331" fmla="*/ 5783475 h 6857998"/>
              <a:gd name="connsiteX332" fmla="*/ 5025093 w 5845175"/>
              <a:gd name="connsiteY332" fmla="*/ 5771543 h 6857998"/>
              <a:gd name="connsiteX333" fmla="*/ 5020731 w 5845175"/>
              <a:gd name="connsiteY333" fmla="*/ 5758417 h 6857998"/>
              <a:gd name="connsiteX334" fmla="*/ 5013989 w 5845175"/>
              <a:gd name="connsiteY334" fmla="*/ 5731370 h 6857998"/>
              <a:gd name="connsiteX335" fmla="*/ 5006851 w 5845175"/>
              <a:gd name="connsiteY335" fmla="*/ 5706312 h 6857998"/>
              <a:gd name="connsiteX336" fmla="*/ 5000109 w 5845175"/>
              <a:gd name="connsiteY336" fmla="*/ 5682845 h 6857998"/>
              <a:gd name="connsiteX337" fmla="*/ 4992573 w 5845175"/>
              <a:gd name="connsiteY337" fmla="*/ 5660969 h 6857998"/>
              <a:gd name="connsiteX338" fmla="*/ 4985039 w 5845175"/>
              <a:gd name="connsiteY338" fmla="*/ 5640286 h 6857998"/>
              <a:gd name="connsiteX339" fmla="*/ 4976709 w 5845175"/>
              <a:gd name="connsiteY339" fmla="*/ 5620399 h 6857998"/>
              <a:gd name="connsiteX340" fmla="*/ 4972347 w 5845175"/>
              <a:gd name="connsiteY340" fmla="*/ 5611251 h 6857998"/>
              <a:gd name="connsiteX341" fmla="*/ 4967985 w 5845175"/>
              <a:gd name="connsiteY341" fmla="*/ 5602103 h 6857998"/>
              <a:gd name="connsiteX342" fmla="*/ 4963225 w 5845175"/>
              <a:gd name="connsiteY342" fmla="*/ 5592955 h 6857998"/>
              <a:gd name="connsiteX343" fmla="*/ 4958071 w 5845175"/>
              <a:gd name="connsiteY343" fmla="*/ 5584204 h 6857998"/>
              <a:gd name="connsiteX344" fmla="*/ 4952517 w 5845175"/>
              <a:gd name="connsiteY344" fmla="*/ 5575852 h 6857998"/>
              <a:gd name="connsiteX345" fmla="*/ 4947363 w 5845175"/>
              <a:gd name="connsiteY345" fmla="*/ 5567499 h 6857998"/>
              <a:gd name="connsiteX346" fmla="*/ 4941809 w 5845175"/>
              <a:gd name="connsiteY346" fmla="*/ 5559146 h 6857998"/>
              <a:gd name="connsiteX347" fmla="*/ 4935465 w 5845175"/>
              <a:gd name="connsiteY347" fmla="*/ 5551191 h 6857998"/>
              <a:gd name="connsiteX348" fmla="*/ 4929119 w 5845175"/>
              <a:gd name="connsiteY348" fmla="*/ 5543237 h 6857998"/>
              <a:gd name="connsiteX349" fmla="*/ 4922377 w 5845175"/>
              <a:gd name="connsiteY349" fmla="*/ 5535282 h 6857998"/>
              <a:gd name="connsiteX350" fmla="*/ 4915239 w 5845175"/>
              <a:gd name="connsiteY350" fmla="*/ 5527724 h 6857998"/>
              <a:gd name="connsiteX351" fmla="*/ 4908099 w 5845175"/>
              <a:gd name="connsiteY351" fmla="*/ 5520167 h 6857998"/>
              <a:gd name="connsiteX352" fmla="*/ 4900169 w 5845175"/>
              <a:gd name="connsiteY352" fmla="*/ 5512610 h 6857998"/>
              <a:gd name="connsiteX353" fmla="*/ 4892237 w 5845175"/>
              <a:gd name="connsiteY353" fmla="*/ 5505451 h 6857998"/>
              <a:gd name="connsiteX354" fmla="*/ 4883909 w 5845175"/>
              <a:gd name="connsiteY354" fmla="*/ 5497894 h 6857998"/>
              <a:gd name="connsiteX355" fmla="*/ 4874389 w 5845175"/>
              <a:gd name="connsiteY355" fmla="*/ 5490734 h 6857998"/>
              <a:gd name="connsiteX356" fmla="*/ 4865269 w 5845175"/>
              <a:gd name="connsiteY356" fmla="*/ 5483575 h 6857998"/>
              <a:gd name="connsiteX357" fmla="*/ 4855353 w 5845175"/>
              <a:gd name="connsiteY357" fmla="*/ 5476018 h 6857998"/>
              <a:gd name="connsiteX358" fmla="*/ 4844645 w 5845175"/>
              <a:gd name="connsiteY358" fmla="*/ 5468858 h 6857998"/>
              <a:gd name="connsiteX359" fmla="*/ 4833939 w 5845175"/>
              <a:gd name="connsiteY359" fmla="*/ 5461301 h 6857998"/>
              <a:gd name="connsiteX360" fmla="*/ 4843457 w 5845175"/>
              <a:gd name="connsiteY360" fmla="*/ 5450562 h 6857998"/>
              <a:gd name="connsiteX361" fmla="*/ 4852975 w 5845175"/>
              <a:gd name="connsiteY361" fmla="*/ 5440618 h 6857998"/>
              <a:gd name="connsiteX362" fmla="*/ 4862493 w 5845175"/>
              <a:gd name="connsiteY362" fmla="*/ 5431470 h 6857998"/>
              <a:gd name="connsiteX363" fmla="*/ 4871217 w 5845175"/>
              <a:gd name="connsiteY363" fmla="*/ 5422720 h 6857998"/>
              <a:gd name="connsiteX364" fmla="*/ 4879943 w 5845175"/>
              <a:gd name="connsiteY364" fmla="*/ 5414765 h 6857998"/>
              <a:gd name="connsiteX365" fmla="*/ 4887873 w 5845175"/>
              <a:gd name="connsiteY365" fmla="*/ 5407605 h 6857998"/>
              <a:gd name="connsiteX366" fmla="*/ 4895805 w 5845175"/>
              <a:gd name="connsiteY366" fmla="*/ 5400844 h 6857998"/>
              <a:gd name="connsiteX367" fmla="*/ 4904135 w 5845175"/>
              <a:gd name="connsiteY367" fmla="*/ 5395275 h 6857998"/>
              <a:gd name="connsiteX368" fmla="*/ 4911669 w 5845175"/>
              <a:gd name="connsiteY368" fmla="*/ 5389707 h 6857998"/>
              <a:gd name="connsiteX369" fmla="*/ 4918807 w 5845175"/>
              <a:gd name="connsiteY369" fmla="*/ 5384934 h 6857998"/>
              <a:gd name="connsiteX370" fmla="*/ 4925549 w 5845175"/>
              <a:gd name="connsiteY370" fmla="*/ 5380161 h 6857998"/>
              <a:gd name="connsiteX371" fmla="*/ 4931499 w 5845175"/>
              <a:gd name="connsiteY371" fmla="*/ 5376581 h 6857998"/>
              <a:gd name="connsiteX372" fmla="*/ 4937845 w 5845175"/>
              <a:gd name="connsiteY372" fmla="*/ 5373001 h 6857998"/>
              <a:gd name="connsiteX373" fmla="*/ 4944189 w 5845175"/>
              <a:gd name="connsiteY373" fmla="*/ 5370217 h 6857998"/>
              <a:gd name="connsiteX374" fmla="*/ 4955293 w 5845175"/>
              <a:gd name="connsiteY374" fmla="*/ 5365444 h 6857998"/>
              <a:gd name="connsiteX375" fmla="*/ 4964813 w 5845175"/>
              <a:gd name="connsiteY375" fmla="*/ 5362262 h 6857998"/>
              <a:gd name="connsiteX376" fmla="*/ 4973141 w 5845175"/>
              <a:gd name="connsiteY376" fmla="*/ 5360274 h 6857998"/>
              <a:gd name="connsiteX377" fmla="*/ 4980279 w 5845175"/>
              <a:gd name="connsiteY377" fmla="*/ 5358683 h 6857998"/>
              <a:gd name="connsiteX378" fmla="*/ 4986227 w 5845175"/>
              <a:gd name="connsiteY378" fmla="*/ 5358285 h 6857998"/>
              <a:gd name="connsiteX379" fmla="*/ 4990987 w 5845175"/>
              <a:gd name="connsiteY379" fmla="*/ 5358285 h 6857998"/>
              <a:gd name="connsiteX380" fmla="*/ 4994159 w 5845175"/>
              <a:gd name="connsiteY380" fmla="*/ 5358285 h 6857998"/>
              <a:gd name="connsiteX381" fmla="*/ 4997333 w 5845175"/>
              <a:gd name="connsiteY381" fmla="*/ 5359478 h 6857998"/>
              <a:gd name="connsiteX382" fmla="*/ 5008437 w 5845175"/>
              <a:gd name="connsiteY382" fmla="*/ 5403230 h 6857998"/>
              <a:gd name="connsiteX383" fmla="*/ 5020335 w 5845175"/>
              <a:gd name="connsiteY383" fmla="*/ 5449369 h 6857998"/>
              <a:gd name="connsiteX384" fmla="*/ 5034215 w 5845175"/>
              <a:gd name="connsiteY384" fmla="*/ 5505451 h 6857998"/>
              <a:gd name="connsiteX385" fmla="*/ 5048493 w 5845175"/>
              <a:gd name="connsiteY385" fmla="*/ 5564715 h 6857998"/>
              <a:gd name="connsiteX386" fmla="*/ 5061977 w 5845175"/>
              <a:gd name="connsiteY386" fmla="*/ 5622786 h 6857998"/>
              <a:gd name="connsiteX387" fmla="*/ 5067529 w 5845175"/>
              <a:gd name="connsiteY387" fmla="*/ 5648639 h 6857998"/>
              <a:gd name="connsiteX388" fmla="*/ 5072287 w 5845175"/>
              <a:gd name="connsiteY388" fmla="*/ 5672902 h 6857998"/>
              <a:gd name="connsiteX389" fmla="*/ 5076253 w 5845175"/>
              <a:gd name="connsiteY389" fmla="*/ 5693584 h 6857998"/>
              <a:gd name="connsiteX390" fmla="*/ 5078633 w 5845175"/>
              <a:gd name="connsiteY390" fmla="*/ 5710290 h 6857998"/>
              <a:gd name="connsiteX391" fmla="*/ 5080615 w 5845175"/>
              <a:gd name="connsiteY391" fmla="*/ 5723415 h 6857998"/>
              <a:gd name="connsiteX392" fmla="*/ 5082203 w 5845175"/>
              <a:gd name="connsiteY392" fmla="*/ 5728984 h 6857998"/>
              <a:gd name="connsiteX393" fmla="*/ 5083391 w 5845175"/>
              <a:gd name="connsiteY393" fmla="*/ 5732961 h 6857998"/>
              <a:gd name="connsiteX394" fmla="*/ 5084581 w 5845175"/>
              <a:gd name="connsiteY394" fmla="*/ 5736541 h 6857998"/>
              <a:gd name="connsiteX395" fmla="*/ 5086167 w 5845175"/>
              <a:gd name="connsiteY395" fmla="*/ 5739325 h 6857998"/>
              <a:gd name="connsiteX396" fmla="*/ 5087357 w 5845175"/>
              <a:gd name="connsiteY396" fmla="*/ 5740518 h 6857998"/>
              <a:gd name="connsiteX397" fmla="*/ 5089341 w 5845175"/>
              <a:gd name="connsiteY397" fmla="*/ 5741314 h 6857998"/>
              <a:gd name="connsiteX398" fmla="*/ 5090927 w 5845175"/>
              <a:gd name="connsiteY398" fmla="*/ 5740916 h 6857998"/>
              <a:gd name="connsiteX399" fmla="*/ 5092117 w 5845175"/>
              <a:gd name="connsiteY399" fmla="*/ 5739723 h 6857998"/>
              <a:gd name="connsiteX400" fmla="*/ 5093703 w 5845175"/>
              <a:gd name="connsiteY400" fmla="*/ 5737734 h 6857998"/>
              <a:gd name="connsiteX401" fmla="*/ 5094893 w 5845175"/>
              <a:gd name="connsiteY401" fmla="*/ 5734154 h 6857998"/>
              <a:gd name="connsiteX402" fmla="*/ 5096875 w 5845175"/>
              <a:gd name="connsiteY402" fmla="*/ 5730177 h 6857998"/>
              <a:gd name="connsiteX403" fmla="*/ 5098065 w 5845175"/>
              <a:gd name="connsiteY403" fmla="*/ 5724609 h 6857998"/>
              <a:gd name="connsiteX404" fmla="*/ 5099651 w 5845175"/>
              <a:gd name="connsiteY404" fmla="*/ 5717847 h 6857998"/>
              <a:gd name="connsiteX405" fmla="*/ 5100841 w 5845175"/>
              <a:gd name="connsiteY405" fmla="*/ 5710290 h 6857998"/>
              <a:gd name="connsiteX406" fmla="*/ 5103221 w 5845175"/>
              <a:gd name="connsiteY406" fmla="*/ 5691596 h 6857998"/>
              <a:gd name="connsiteX407" fmla="*/ 5105205 w 5845175"/>
              <a:gd name="connsiteY407" fmla="*/ 5668526 h 6857998"/>
              <a:gd name="connsiteX408" fmla="*/ 5106393 w 5845175"/>
              <a:gd name="connsiteY408" fmla="*/ 5640684 h 6857998"/>
              <a:gd name="connsiteX409" fmla="*/ 5107187 w 5845175"/>
              <a:gd name="connsiteY409" fmla="*/ 5608069 h 6857998"/>
              <a:gd name="connsiteX410" fmla="*/ 5107583 w 5845175"/>
              <a:gd name="connsiteY410" fmla="*/ 5569886 h 6857998"/>
              <a:gd name="connsiteX411" fmla="*/ 5106791 w 5845175"/>
              <a:gd name="connsiteY411" fmla="*/ 5526531 h 6857998"/>
              <a:gd name="connsiteX412" fmla="*/ 5105205 w 5845175"/>
              <a:gd name="connsiteY412" fmla="*/ 5478006 h 6857998"/>
              <a:gd name="connsiteX413" fmla="*/ 5102825 w 5845175"/>
              <a:gd name="connsiteY413" fmla="*/ 5423913 h 6857998"/>
              <a:gd name="connsiteX414" fmla="*/ 5100841 w 5845175"/>
              <a:gd name="connsiteY414" fmla="*/ 5389707 h 6857998"/>
              <a:gd name="connsiteX415" fmla="*/ 5100049 w 5845175"/>
              <a:gd name="connsiteY415" fmla="*/ 5357887 h 6857998"/>
              <a:gd name="connsiteX416" fmla="*/ 5100445 w 5845175"/>
              <a:gd name="connsiteY416" fmla="*/ 5329249 h 6857998"/>
              <a:gd name="connsiteX417" fmla="*/ 5100841 w 5845175"/>
              <a:gd name="connsiteY417" fmla="*/ 5315726 h 6857998"/>
              <a:gd name="connsiteX418" fmla="*/ 5101635 w 5845175"/>
              <a:gd name="connsiteY418" fmla="*/ 5302998 h 6857998"/>
              <a:gd name="connsiteX419" fmla="*/ 5102825 w 5845175"/>
              <a:gd name="connsiteY419" fmla="*/ 5290668 h 6857998"/>
              <a:gd name="connsiteX420" fmla="*/ 5104015 w 5845175"/>
              <a:gd name="connsiteY420" fmla="*/ 5279133 h 6857998"/>
              <a:gd name="connsiteX421" fmla="*/ 5105601 w 5845175"/>
              <a:gd name="connsiteY421" fmla="*/ 5268394 h 6857998"/>
              <a:gd name="connsiteX422" fmla="*/ 5107187 w 5845175"/>
              <a:gd name="connsiteY422" fmla="*/ 5257655 h 6857998"/>
              <a:gd name="connsiteX423" fmla="*/ 5109171 w 5845175"/>
              <a:gd name="connsiteY423" fmla="*/ 5247712 h 6857998"/>
              <a:gd name="connsiteX424" fmla="*/ 5111549 w 5845175"/>
              <a:gd name="connsiteY424" fmla="*/ 5238166 h 6857998"/>
              <a:gd name="connsiteX425" fmla="*/ 5113929 w 5845175"/>
              <a:gd name="connsiteY425" fmla="*/ 5229415 h 6857998"/>
              <a:gd name="connsiteX426" fmla="*/ 5117101 w 5845175"/>
              <a:gd name="connsiteY426" fmla="*/ 5221460 h 6857998"/>
              <a:gd name="connsiteX427" fmla="*/ 5119877 w 5845175"/>
              <a:gd name="connsiteY427" fmla="*/ 5213505 h 6857998"/>
              <a:gd name="connsiteX428" fmla="*/ 5123447 w 5845175"/>
              <a:gd name="connsiteY428" fmla="*/ 5206346 h 6857998"/>
              <a:gd name="connsiteX429" fmla="*/ 5127017 w 5845175"/>
              <a:gd name="connsiteY429" fmla="*/ 5199187 h 6857998"/>
              <a:gd name="connsiteX430" fmla="*/ 5131379 w 5845175"/>
              <a:gd name="connsiteY430" fmla="*/ 5192823 h 6857998"/>
              <a:gd name="connsiteX431" fmla="*/ 5135345 w 5845175"/>
              <a:gd name="connsiteY431" fmla="*/ 5186857 h 6857998"/>
              <a:gd name="connsiteX432" fmla="*/ 5140103 w 5845175"/>
              <a:gd name="connsiteY432" fmla="*/ 5180890 h 6857998"/>
              <a:gd name="connsiteX433" fmla="*/ 5145259 w 5845175"/>
              <a:gd name="connsiteY433" fmla="*/ 5176117 h 6857998"/>
              <a:gd name="connsiteX434" fmla="*/ 5150019 w 5845175"/>
              <a:gd name="connsiteY434" fmla="*/ 5170947 h 6857998"/>
              <a:gd name="connsiteX435" fmla="*/ 5155571 w 5845175"/>
              <a:gd name="connsiteY435" fmla="*/ 5166571 h 6857998"/>
              <a:gd name="connsiteX436" fmla="*/ 5161519 w 5845175"/>
              <a:gd name="connsiteY436" fmla="*/ 5162594 h 6857998"/>
              <a:gd name="connsiteX437" fmla="*/ 5167865 w 5845175"/>
              <a:gd name="connsiteY437" fmla="*/ 5158617 h 6857998"/>
              <a:gd name="connsiteX438" fmla="*/ 5174211 w 5845175"/>
              <a:gd name="connsiteY438" fmla="*/ 5155435 h 6857998"/>
              <a:gd name="connsiteX439" fmla="*/ 5181349 w 5845175"/>
              <a:gd name="connsiteY439" fmla="*/ 5151855 h 6857998"/>
              <a:gd name="connsiteX440" fmla="*/ 5188487 w 5845175"/>
              <a:gd name="connsiteY440" fmla="*/ 5149071 h 6857998"/>
              <a:gd name="connsiteX441" fmla="*/ 5196023 w 5845175"/>
              <a:gd name="connsiteY441" fmla="*/ 5146684 h 6857998"/>
              <a:gd name="connsiteX442" fmla="*/ 5203955 w 5845175"/>
              <a:gd name="connsiteY442" fmla="*/ 5144298 h 6857998"/>
              <a:gd name="connsiteX443" fmla="*/ 5207523 w 5845175"/>
              <a:gd name="connsiteY443" fmla="*/ 5143104 h 6857998"/>
              <a:gd name="connsiteX444" fmla="*/ 5211887 w 5845175"/>
              <a:gd name="connsiteY444" fmla="*/ 5142707 h 6857998"/>
              <a:gd name="connsiteX445" fmla="*/ 3326607 w 5845175"/>
              <a:gd name="connsiteY445" fmla="*/ 4883148 h 6857998"/>
              <a:gd name="connsiteX446" fmla="*/ 3342879 w 5845175"/>
              <a:gd name="connsiteY446" fmla="*/ 4883545 h 6857998"/>
              <a:gd name="connsiteX447" fmla="*/ 3358357 w 5845175"/>
              <a:gd name="connsiteY447" fmla="*/ 4884736 h 6857998"/>
              <a:gd name="connsiteX448" fmla="*/ 3373835 w 5845175"/>
              <a:gd name="connsiteY448" fmla="*/ 4886324 h 6857998"/>
              <a:gd name="connsiteX449" fmla="*/ 3388519 w 5845175"/>
              <a:gd name="connsiteY449" fmla="*/ 4888706 h 6857998"/>
              <a:gd name="connsiteX450" fmla="*/ 3403601 w 5845175"/>
              <a:gd name="connsiteY450" fmla="*/ 4891881 h 6857998"/>
              <a:gd name="connsiteX451" fmla="*/ 3418285 w 5845175"/>
              <a:gd name="connsiteY451" fmla="*/ 4895057 h 6857998"/>
              <a:gd name="connsiteX452" fmla="*/ 3432573 w 5845175"/>
              <a:gd name="connsiteY452" fmla="*/ 4899423 h 6857998"/>
              <a:gd name="connsiteX453" fmla="*/ 3446860 w 5845175"/>
              <a:gd name="connsiteY453" fmla="*/ 4904187 h 6857998"/>
              <a:gd name="connsiteX454" fmla="*/ 3461147 w 5845175"/>
              <a:gd name="connsiteY454" fmla="*/ 4909744 h 6857998"/>
              <a:gd name="connsiteX455" fmla="*/ 3475038 w 5845175"/>
              <a:gd name="connsiteY455" fmla="*/ 4916095 h 6857998"/>
              <a:gd name="connsiteX456" fmla="*/ 3488929 w 5845175"/>
              <a:gd name="connsiteY456" fmla="*/ 4923241 h 6857998"/>
              <a:gd name="connsiteX457" fmla="*/ 3502819 w 5845175"/>
              <a:gd name="connsiteY457" fmla="*/ 4930783 h 6857998"/>
              <a:gd name="connsiteX458" fmla="*/ 3516710 w 5845175"/>
              <a:gd name="connsiteY458" fmla="*/ 4938722 h 6857998"/>
              <a:gd name="connsiteX459" fmla="*/ 3530601 w 5845175"/>
              <a:gd name="connsiteY459" fmla="*/ 4947852 h 6857998"/>
              <a:gd name="connsiteX460" fmla="*/ 3544094 w 5845175"/>
              <a:gd name="connsiteY460" fmla="*/ 4957379 h 6857998"/>
              <a:gd name="connsiteX461" fmla="*/ 3557588 w 5845175"/>
              <a:gd name="connsiteY461" fmla="*/ 4967303 h 6857998"/>
              <a:gd name="connsiteX462" fmla="*/ 3570685 w 5845175"/>
              <a:gd name="connsiteY462" fmla="*/ 4977623 h 6857998"/>
              <a:gd name="connsiteX463" fmla="*/ 3583385 w 5845175"/>
              <a:gd name="connsiteY463" fmla="*/ 4987547 h 6857998"/>
              <a:gd name="connsiteX464" fmla="*/ 3595291 w 5845175"/>
              <a:gd name="connsiteY464" fmla="*/ 4997471 h 6857998"/>
              <a:gd name="connsiteX465" fmla="*/ 3606801 w 5845175"/>
              <a:gd name="connsiteY465" fmla="*/ 5008189 h 6857998"/>
              <a:gd name="connsiteX466" fmla="*/ 3617913 w 5845175"/>
              <a:gd name="connsiteY466" fmla="*/ 5018510 h 6857998"/>
              <a:gd name="connsiteX467" fmla="*/ 3628629 w 5845175"/>
              <a:gd name="connsiteY467" fmla="*/ 5029228 h 6857998"/>
              <a:gd name="connsiteX468" fmla="*/ 3638153 w 5845175"/>
              <a:gd name="connsiteY468" fmla="*/ 5039548 h 6857998"/>
              <a:gd name="connsiteX469" fmla="*/ 3647679 w 5845175"/>
              <a:gd name="connsiteY469" fmla="*/ 5050266 h 6857998"/>
              <a:gd name="connsiteX470" fmla="*/ 3656410 w 5845175"/>
              <a:gd name="connsiteY470" fmla="*/ 5060984 h 6857998"/>
              <a:gd name="connsiteX471" fmla="*/ 3664347 w 5845175"/>
              <a:gd name="connsiteY471" fmla="*/ 5072099 h 6857998"/>
              <a:gd name="connsiteX472" fmla="*/ 3671888 w 5845175"/>
              <a:gd name="connsiteY472" fmla="*/ 5083213 h 6857998"/>
              <a:gd name="connsiteX473" fmla="*/ 3678635 w 5845175"/>
              <a:gd name="connsiteY473" fmla="*/ 5093931 h 6857998"/>
              <a:gd name="connsiteX474" fmla="*/ 3684985 w 5845175"/>
              <a:gd name="connsiteY474" fmla="*/ 5105046 h 6857998"/>
              <a:gd name="connsiteX475" fmla="*/ 3690144 w 5845175"/>
              <a:gd name="connsiteY475" fmla="*/ 5115764 h 6857998"/>
              <a:gd name="connsiteX476" fmla="*/ 3694510 w 5845175"/>
              <a:gd name="connsiteY476" fmla="*/ 5127275 h 6857998"/>
              <a:gd name="connsiteX477" fmla="*/ 3698875 w 5845175"/>
              <a:gd name="connsiteY477" fmla="*/ 5138390 h 6857998"/>
              <a:gd name="connsiteX478" fmla="*/ 3701653 w 5845175"/>
              <a:gd name="connsiteY478" fmla="*/ 5149902 h 6857998"/>
              <a:gd name="connsiteX479" fmla="*/ 3704432 w 5845175"/>
              <a:gd name="connsiteY479" fmla="*/ 5161414 h 6857998"/>
              <a:gd name="connsiteX480" fmla="*/ 3706019 w 5845175"/>
              <a:gd name="connsiteY480" fmla="*/ 5172528 h 6857998"/>
              <a:gd name="connsiteX481" fmla="*/ 3706813 w 5845175"/>
              <a:gd name="connsiteY481" fmla="*/ 5184437 h 6857998"/>
              <a:gd name="connsiteX482" fmla="*/ 3706813 w 5845175"/>
              <a:gd name="connsiteY482" fmla="*/ 5195552 h 6857998"/>
              <a:gd name="connsiteX483" fmla="*/ 3706019 w 5845175"/>
              <a:gd name="connsiteY483" fmla="*/ 5207460 h 6857998"/>
              <a:gd name="connsiteX484" fmla="*/ 3704035 w 5845175"/>
              <a:gd name="connsiteY484" fmla="*/ 5219369 h 6857998"/>
              <a:gd name="connsiteX485" fmla="*/ 3701257 w 5845175"/>
              <a:gd name="connsiteY485" fmla="*/ 5230881 h 6857998"/>
              <a:gd name="connsiteX486" fmla="*/ 3698082 w 5845175"/>
              <a:gd name="connsiteY486" fmla="*/ 5242789 h 6857998"/>
              <a:gd name="connsiteX487" fmla="*/ 3693319 w 5845175"/>
              <a:gd name="connsiteY487" fmla="*/ 5254698 h 6857998"/>
              <a:gd name="connsiteX488" fmla="*/ 3687763 w 5845175"/>
              <a:gd name="connsiteY488" fmla="*/ 5266607 h 6857998"/>
              <a:gd name="connsiteX489" fmla="*/ 3681413 w 5845175"/>
              <a:gd name="connsiteY489" fmla="*/ 5278515 h 6857998"/>
              <a:gd name="connsiteX490" fmla="*/ 3674269 w 5845175"/>
              <a:gd name="connsiteY490" fmla="*/ 5290821 h 6857998"/>
              <a:gd name="connsiteX491" fmla="*/ 3665935 w 5845175"/>
              <a:gd name="connsiteY491" fmla="*/ 5303126 h 6857998"/>
              <a:gd name="connsiteX492" fmla="*/ 3656410 w 5845175"/>
              <a:gd name="connsiteY492" fmla="*/ 5314638 h 6857998"/>
              <a:gd name="connsiteX493" fmla="*/ 3646091 w 5845175"/>
              <a:gd name="connsiteY493" fmla="*/ 5326944 h 6857998"/>
              <a:gd name="connsiteX494" fmla="*/ 3635773 w 5845175"/>
              <a:gd name="connsiteY494" fmla="*/ 5338852 h 6857998"/>
              <a:gd name="connsiteX495" fmla="*/ 3624263 w 5845175"/>
              <a:gd name="connsiteY495" fmla="*/ 5350364 h 6857998"/>
              <a:gd name="connsiteX496" fmla="*/ 3612357 w 5845175"/>
              <a:gd name="connsiteY496" fmla="*/ 5362273 h 6857998"/>
              <a:gd name="connsiteX497" fmla="*/ 3600053 w 5845175"/>
              <a:gd name="connsiteY497" fmla="*/ 5373784 h 6857998"/>
              <a:gd name="connsiteX498" fmla="*/ 3587353 w 5845175"/>
              <a:gd name="connsiteY498" fmla="*/ 5385296 h 6857998"/>
              <a:gd name="connsiteX499" fmla="*/ 3574257 w 5845175"/>
              <a:gd name="connsiteY499" fmla="*/ 5396411 h 6857998"/>
              <a:gd name="connsiteX500" fmla="*/ 3560366 w 5845175"/>
              <a:gd name="connsiteY500" fmla="*/ 5407525 h 6857998"/>
              <a:gd name="connsiteX501" fmla="*/ 3546475 w 5845175"/>
              <a:gd name="connsiteY501" fmla="*/ 5418640 h 6857998"/>
              <a:gd name="connsiteX502" fmla="*/ 3532585 w 5845175"/>
              <a:gd name="connsiteY502" fmla="*/ 5429358 h 6857998"/>
              <a:gd name="connsiteX503" fmla="*/ 3503613 w 5845175"/>
              <a:gd name="connsiteY503" fmla="*/ 5450397 h 6857998"/>
              <a:gd name="connsiteX504" fmla="*/ 3473847 w 5845175"/>
              <a:gd name="connsiteY504" fmla="*/ 5471435 h 6857998"/>
              <a:gd name="connsiteX505" fmla="*/ 3443288 w 5845175"/>
              <a:gd name="connsiteY505" fmla="*/ 5491680 h 6857998"/>
              <a:gd name="connsiteX506" fmla="*/ 3413125 w 5845175"/>
              <a:gd name="connsiteY506" fmla="*/ 5511925 h 6857998"/>
              <a:gd name="connsiteX507" fmla="*/ 3382169 w 5845175"/>
              <a:gd name="connsiteY507" fmla="*/ 5531375 h 6857998"/>
              <a:gd name="connsiteX508" fmla="*/ 3323035 w 5845175"/>
              <a:gd name="connsiteY508" fmla="*/ 5568689 h 6857998"/>
              <a:gd name="connsiteX509" fmla="*/ 3294460 w 5845175"/>
              <a:gd name="connsiteY509" fmla="*/ 5586949 h 6857998"/>
              <a:gd name="connsiteX510" fmla="*/ 3267075 w 5845175"/>
              <a:gd name="connsiteY510" fmla="*/ 5604415 h 6857998"/>
              <a:gd name="connsiteX511" fmla="*/ 3241279 w 5845175"/>
              <a:gd name="connsiteY511" fmla="*/ 5621087 h 6857998"/>
              <a:gd name="connsiteX512" fmla="*/ 3217466 w 5845175"/>
              <a:gd name="connsiteY512" fmla="*/ 5638156 h 6857998"/>
              <a:gd name="connsiteX513" fmla="*/ 3206751 w 5845175"/>
              <a:gd name="connsiteY513" fmla="*/ 5646492 h 6857998"/>
              <a:gd name="connsiteX514" fmla="*/ 3195638 w 5845175"/>
              <a:gd name="connsiteY514" fmla="*/ 5654828 h 6857998"/>
              <a:gd name="connsiteX515" fmla="*/ 3175794 w 5845175"/>
              <a:gd name="connsiteY515" fmla="*/ 5670706 h 6857998"/>
              <a:gd name="connsiteX516" fmla="*/ 3157538 w 5845175"/>
              <a:gd name="connsiteY516" fmla="*/ 5686585 h 6857998"/>
              <a:gd name="connsiteX517" fmla="*/ 3140075 w 5845175"/>
              <a:gd name="connsiteY517" fmla="*/ 5702066 h 6857998"/>
              <a:gd name="connsiteX518" fmla="*/ 3108325 w 5845175"/>
              <a:gd name="connsiteY518" fmla="*/ 5731044 h 6857998"/>
              <a:gd name="connsiteX519" fmla="*/ 3092054 w 5845175"/>
              <a:gd name="connsiteY519" fmla="*/ 5744540 h 6857998"/>
              <a:gd name="connsiteX520" fmla="*/ 3076179 w 5845175"/>
              <a:gd name="connsiteY520" fmla="*/ 5757640 h 6857998"/>
              <a:gd name="connsiteX521" fmla="*/ 3068241 w 5845175"/>
              <a:gd name="connsiteY521" fmla="*/ 5763594 h 6857998"/>
              <a:gd name="connsiteX522" fmla="*/ 3059907 w 5845175"/>
              <a:gd name="connsiteY522" fmla="*/ 5769151 h 6857998"/>
              <a:gd name="connsiteX523" fmla="*/ 3051175 w 5845175"/>
              <a:gd name="connsiteY523" fmla="*/ 5775106 h 6857998"/>
              <a:gd name="connsiteX524" fmla="*/ 3042047 w 5845175"/>
              <a:gd name="connsiteY524" fmla="*/ 5780663 h 6857998"/>
              <a:gd name="connsiteX525" fmla="*/ 3032522 w 5845175"/>
              <a:gd name="connsiteY525" fmla="*/ 5785823 h 6857998"/>
              <a:gd name="connsiteX526" fmla="*/ 3022997 w 5845175"/>
              <a:gd name="connsiteY526" fmla="*/ 5790587 h 6857998"/>
              <a:gd name="connsiteX527" fmla="*/ 3012679 w 5845175"/>
              <a:gd name="connsiteY527" fmla="*/ 5795747 h 6857998"/>
              <a:gd name="connsiteX528" fmla="*/ 3002360 w 5845175"/>
              <a:gd name="connsiteY528" fmla="*/ 5800114 h 6857998"/>
              <a:gd name="connsiteX529" fmla="*/ 2990851 w 5845175"/>
              <a:gd name="connsiteY529" fmla="*/ 5804083 h 6857998"/>
              <a:gd name="connsiteX530" fmla="*/ 2979341 w 5845175"/>
              <a:gd name="connsiteY530" fmla="*/ 5808450 h 6857998"/>
              <a:gd name="connsiteX531" fmla="*/ 2967038 w 5845175"/>
              <a:gd name="connsiteY531" fmla="*/ 5811625 h 6857998"/>
              <a:gd name="connsiteX532" fmla="*/ 2953941 w 5845175"/>
              <a:gd name="connsiteY532" fmla="*/ 5815198 h 6857998"/>
              <a:gd name="connsiteX533" fmla="*/ 2940051 w 5845175"/>
              <a:gd name="connsiteY533" fmla="*/ 5817977 h 6857998"/>
              <a:gd name="connsiteX534" fmla="*/ 2925763 w 5845175"/>
              <a:gd name="connsiteY534" fmla="*/ 5821152 h 6857998"/>
              <a:gd name="connsiteX535" fmla="*/ 2910682 w 5845175"/>
              <a:gd name="connsiteY535" fmla="*/ 5823534 h 6857998"/>
              <a:gd name="connsiteX536" fmla="*/ 2894410 w 5845175"/>
              <a:gd name="connsiteY536" fmla="*/ 5825519 h 6857998"/>
              <a:gd name="connsiteX537" fmla="*/ 2886075 w 5845175"/>
              <a:gd name="connsiteY537" fmla="*/ 5826313 h 6857998"/>
              <a:gd name="connsiteX538" fmla="*/ 2877741 w 5845175"/>
              <a:gd name="connsiteY538" fmla="*/ 5827901 h 6857998"/>
              <a:gd name="connsiteX539" fmla="*/ 2869804 w 5845175"/>
              <a:gd name="connsiteY539" fmla="*/ 5829488 h 6857998"/>
              <a:gd name="connsiteX540" fmla="*/ 2861866 w 5845175"/>
              <a:gd name="connsiteY540" fmla="*/ 5831473 h 6857998"/>
              <a:gd name="connsiteX541" fmla="*/ 2854325 w 5845175"/>
              <a:gd name="connsiteY541" fmla="*/ 5833061 h 6857998"/>
              <a:gd name="connsiteX542" fmla="*/ 2846388 w 5845175"/>
              <a:gd name="connsiteY542" fmla="*/ 5835840 h 6857998"/>
              <a:gd name="connsiteX543" fmla="*/ 2831307 w 5845175"/>
              <a:gd name="connsiteY543" fmla="*/ 5840603 h 6857998"/>
              <a:gd name="connsiteX544" fmla="*/ 2816622 w 5845175"/>
              <a:gd name="connsiteY544" fmla="*/ 5846954 h 6857998"/>
              <a:gd name="connsiteX545" fmla="*/ 2802335 w 5845175"/>
              <a:gd name="connsiteY545" fmla="*/ 5853703 h 6857998"/>
              <a:gd name="connsiteX546" fmla="*/ 2788444 w 5845175"/>
              <a:gd name="connsiteY546" fmla="*/ 5861642 h 6857998"/>
              <a:gd name="connsiteX547" fmla="*/ 2775347 w 5845175"/>
              <a:gd name="connsiteY547" fmla="*/ 5870375 h 6857998"/>
              <a:gd name="connsiteX548" fmla="*/ 2762251 w 5845175"/>
              <a:gd name="connsiteY548" fmla="*/ 5879108 h 6857998"/>
              <a:gd name="connsiteX549" fmla="*/ 2749551 w 5845175"/>
              <a:gd name="connsiteY549" fmla="*/ 5888635 h 6857998"/>
              <a:gd name="connsiteX550" fmla="*/ 2737247 w 5845175"/>
              <a:gd name="connsiteY550" fmla="*/ 5899352 h 6857998"/>
              <a:gd name="connsiteX551" fmla="*/ 2725738 w 5845175"/>
              <a:gd name="connsiteY551" fmla="*/ 5910070 h 6857998"/>
              <a:gd name="connsiteX552" fmla="*/ 2714229 w 5845175"/>
              <a:gd name="connsiteY552" fmla="*/ 5921582 h 6857998"/>
              <a:gd name="connsiteX553" fmla="*/ 2703910 w 5845175"/>
              <a:gd name="connsiteY553" fmla="*/ 5933491 h 6857998"/>
              <a:gd name="connsiteX554" fmla="*/ 2693194 w 5845175"/>
              <a:gd name="connsiteY554" fmla="*/ 5945399 h 6857998"/>
              <a:gd name="connsiteX555" fmla="*/ 2683272 w 5845175"/>
              <a:gd name="connsiteY555" fmla="*/ 5957705 h 6857998"/>
              <a:gd name="connsiteX556" fmla="*/ 2674144 w 5845175"/>
              <a:gd name="connsiteY556" fmla="*/ 5970804 h 6857998"/>
              <a:gd name="connsiteX557" fmla="*/ 2664619 w 5845175"/>
              <a:gd name="connsiteY557" fmla="*/ 5983904 h 6857998"/>
              <a:gd name="connsiteX558" fmla="*/ 2656285 w 5845175"/>
              <a:gd name="connsiteY558" fmla="*/ 5997400 h 6857998"/>
              <a:gd name="connsiteX559" fmla="*/ 2647951 w 5845175"/>
              <a:gd name="connsiteY559" fmla="*/ 6010500 h 6857998"/>
              <a:gd name="connsiteX560" fmla="*/ 2640410 w 5845175"/>
              <a:gd name="connsiteY560" fmla="*/ 6023996 h 6857998"/>
              <a:gd name="connsiteX561" fmla="*/ 2632869 w 5845175"/>
              <a:gd name="connsiteY561" fmla="*/ 6037890 h 6857998"/>
              <a:gd name="connsiteX562" fmla="*/ 2626122 w 5845175"/>
              <a:gd name="connsiteY562" fmla="*/ 6051386 h 6857998"/>
              <a:gd name="connsiteX563" fmla="*/ 2619772 w 5845175"/>
              <a:gd name="connsiteY563" fmla="*/ 6065280 h 6857998"/>
              <a:gd name="connsiteX564" fmla="*/ 2613819 w 5845175"/>
              <a:gd name="connsiteY564" fmla="*/ 6078776 h 6857998"/>
              <a:gd name="connsiteX565" fmla="*/ 2607866 w 5845175"/>
              <a:gd name="connsiteY565" fmla="*/ 6092669 h 6857998"/>
              <a:gd name="connsiteX566" fmla="*/ 2603104 w 5845175"/>
              <a:gd name="connsiteY566" fmla="*/ 6106166 h 6857998"/>
              <a:gd name="connsiteX567" fmla="*/ 2598341 w 5845175"/>
              <a:gd name="connsiteY567" fmla="*/ 6119265 h 6857998"/>
              <a:gd name="connsiteX568" fmla="*/ 2594372 w 5845175"/>
              <a:gd name="connsiteY568" fmla="*/ 6132365 h 6857998"/>
              <a:gd name="connsiteX569" fmla="*/ 2590801 w 5845175"/>
              <a:gd name="connsiteY569" fmla="*/ 6144670 h 6857998"/>
              <a:gd name="connsiteX570" fmla="*/ 2587229 w 5845175"/>
              <a:gd name="connsiteY570" fmla="*/ 6157373 h 6857998"/>
              <a:gd name="connsiteX571" fmla="*/ 2584847 w 5845175"/>
              <a:gd name="connsiteY571" fmla="*/ 6169282 h 6857998"/>
              <a:gd name="connsiteX572" fmla="*/ 2582863 w 5845175"/>
              <a:gd name="connsiteY572" fmla="*/ 6180793 h 6857998"/>
              <a:gd name="connsiteX573" fmla="*/ 2581672 w 5845175"/>
              <a:gd name="connsiteY573" fmla="*/ 6192305 h 6857998"/>
              <a:gd name="connsiteX574" fmla="*/ 2581672 w 5845175"/>
              <a:gd name="connsiteY574" fmla="*/ 6203817 h 6857998"/>
              <a:gd name="connsiteX575" fmla="*/ 2582069 w 5845175"/>
              <a:gd name="connsiteY575" fmla="*/ 6214534 h 6857998"/>
              <a:gd name="connsiteX576" fmla="*/ 2583657 w 5845175"/>
              <a:gd name="connsiteY576" fmla="*/ 6224855 h 6857998"/>
              <a:gd name="connsiteX577" fmla="*/ 2586038 w 5845175"/>
              <a:gd name="connsiteY577" fmla="*/ 6234779 h 6857998"/>
              <a:gd name="connsiteX578" fmla="*/ 2589213 w 5845175"/>
              <a:gd name="connsiteY578" fmla="*/ 6243909 h 6857998"/>
              <a:gd name="connsiteX579" fmla="*/ 2592785 w 5845175"/>
              <a:gd name="connsiteY579" fmla="*/ 6252642 h 6857998"/>
              <a:gd name="connsiteX580" fmla="*/ 2597151 w 5845175"/>
              <a:gd name="connsiteY580" fmla="*/ 6260184 h 6857998"/>
              <a:gd name="connsiteX581" fmla="*/ 2601913 w 5845175"/>
              <a:gd name="connsiteY581" fmla="*/ 6267329 h 6857998"/>
              <a:gd name="connsiteX582" fmla="*/ 2605088 w 5845175"/>
              <a:gd name="connsiteY582" fmla="*/ 6270108 h 6857998"/>
              <a:gd name="connsiteX583" fmla="*/ 2607469 w 5845175"/>
              <a:gd name="connsiteY583" fmla="*/ 6272887 h 6857998"/>
              <a:gd name="connsiteX584" fmla="*/ 2610644 w 5845175"/>
              <a:gd name="connsiteY584" fmla="*/ 6275666 h 6857998"/>
              <a:gd name="connsiteX585" fmla="*/ 2613819 w 5845175"/>
              <a:gd name="connsiteY585" fmla="*/ 6278047 h 6857998"/>
              <a:gd name="connsiteX586" fmla="*/ 2616994 w 5845175"/>
              <a:gd name="connsiteY586" fmla="*/ 6280032 h 6857998"/>
              <a:gd name="connsiteX587" fmla="*/ 2620169 w 5845175"/>
              <a:gd name="connsiteY587" fmla="*/ 6282017 h 6857998"/>
              <a:gd name="connsiteX588" fmla="*/ 2623344 w 5845175"/>
              <a:gd name="connsiteY588" fmla="*/ 6283605 h 6857998"/>
              <a:gd name="connsiteX589" fmla="*/ 2627313 w 5845175"/>
              <a:gd name="connsiteY589" fmla="*/ 6284795 h 6857998"/>
              <a:gd name="connsiteX590" fmla="*/ 2630488 w 5845175"/>
              <a:gd name="connsiteY590" fmla="*/ 6285589 h 6857998"/>
              <a:gd name="connsiteX591" fmla="*/ 2634457 w 5845175"/>
              <a:gd name="connsiteY591" fmla="*/ 6285986 h 6857998"/>
              <a:gd name="connsiteX592" fmla="*/ 2638425 w 5845175"/>
              <a:gd name="connsiteY592" fmla="*/ 6286383 h 6857998"/>
              <a:gd name="connsiteX593" fmla="*/ 2641997 w 5845175"/>
              <a:gd name="connsiteY593" fmla="*/ 6285986 h 6857998"/>
              <a:gd name="connsiteX594" fmla="*/ 2645966 w 5845175"/>
              <a:gd name="connsiteY594" fmla="*/ 6285589 h 6857998"/>
              <a:gd name="connsiteX595" fmla="*/ 2649935 w 5845175"/>
              <a:gd name="connsiteY595" fmla="*/ 6285192 h 6857998"/>
              <a:gd name="connsiteX596" fmla="*/ 2653904 w 5845175"/>
              <a:gd name="connsiteY596" fmla="*/ 6284002 h 6857998"/>
              <a:gd name="connsiteX597" fmla="*/ 2657872 w 5845175"/>
              <a:gd name="connsiteY597" fmla="*/ 6282414 h 6857998"/>
              <a:gd name="connsiteX598" fmla="*/ 2662238 w 5845175"/>
              <a:gd name="connsiteY598" fmla="*/ 6280032 h 6857998"/>
              <a:gd name="connsiteX599" fmla="*/ 2666207 w 5845175"/>
              <a:gd name="connsiteY599" fmla="*/ 6278047 h 6857998"/>
              <a:gd name="connsiteX600" fmla="*/ 2670572 w 5845175"/>
              <a:gd name="connsiteY600" fmla="*/ 6275269 h 6857998"/>
              <a:gd name="connsiteX601" fmla="*/ 2674938 w 5845175"/>
              <a:gd name="connsiteY601" fmla="*/ 6272093 h 6857998"/>
              <a:gd name="connsiteX602" fmla="*/ 2678907 w 5845175"/>
              <a:gd name="connsiteY602" fmla="*/ 6268520 h 6857998"/>
              <a:gd name="connsiteX603" fmla="*/ 2683272 w 5845175"/>
              <a:gd name="connsiteY603" fmla="*/ 6264551 h 6857998"/>
              <a:gd name="connsiteX604" fmla="*/ 2687241 w 5845175"/>
              <a:gd name="connsiteY604" fmla="*/ 6260184 h 6857998"/>
              <a:gd name="connsiteX605" fmla="*/ 2691607 w 5845175"/>
              <a:gd name="connsiteY605" fmla="*/ 6255024 h 6857998"/>
              <a:gd name="connsiteX606" fmla="*/ 2695972 w 5845175"/>
              <a:gd name="connsiteY606" fmla="*/ 6249467 h 6857998"/>
              <a:gd name="connsiteX607" fmla="*/ 2699941 w 5845175"/>
              <a:gd name="connsiteY607" fmla="*/ 6243512 h 6857998"/>
              <a:gd name="connsiteX608" fmla="*/ 2704307 w 5845175"/>
              <a:gd name="connsiteY608" fmla="*/ 6237161 h 6857998"/>
              <a:gd name="connsiteX609" fmla="*/ 2708275 w 5845175"/>
              <a:gd name="connsiteY609" fmla="*/ 6230413 h 6857998"/>
              <a:gd name="connsiteX610" fmla="*/ 2712641 w 5845175"/>
              <a:gd name="connsiteY610" fmla="*/ 6222871 h 6857998"/>
              <a:gd name="connsiteX611" fmla="*/ 2717007 w 5845175"/>
              <a:gd name="connsiteY611" fmla="*/ 6214931 h 6857998"/>
              <a:gd name="connsiteX612" fmla="*/ 2720975 w 5845175"/>
              <a:gd name="connsiteY612" fmla="*/ 6206595 h 6857998"/>
              <a:gd name="connsiteX613" fmla="*/ 2725341 w 5845175"/>
              <a:gd name="connsiteY613" fmla="*/ 6197862 h 6857998"/>
              <a:gd name="connsiteX614" fmla="*/ 2728913 w 5845175"/>
              <a:gd name="connsiteY614" fmla="*/ 6187939 h 6857998"/>
              <a:gd name="connsiteX615" fmla="*/ 2733279 w 5845175"/>
              <a:gd name="connsiteY615" fmla="*/ 6178412 h 6857998"/>
              <a:gd name="connsiteX616" fmla="*/ 2736851 w 5845175"/>
              <a:gd name="connsiteY616" fmla="*/ 6167694 h 6857998"/>
              <a:gd name="connsiteX617" fmla="*/ 2740819 w 5845175"/>
              <a:gd name="connsiteY617" fmla="*/ 6156579 h 6857998"/>
              <a:gd name="connsiteX618" fmla="*/ 2744391 w 5845175"/>
              <a:gd name="connsiteY618" fmla="*/ 6144670 h 6857998"/>
              <a:gd name="connsiteX619" fmla="*/ 2748360 w 5845175"/>
              <a:gd name="connsiteY619" fmla="*/ 6132365 h 6857998"/>
              <a:gd name="connsiteX620" fmla="*/ 2755504 w 5845175"/>
              <a:gd name="connsiteY620" fmla="*/ 6105769 h 6857998"/>
              <a:gd name="connsiteX621" fmla="*/ 2762251 w 5845175"/>
              <a:gd name="connsiteY621" fmla="*/ 6076791 h 6857998"/>
              <a:gd name="connsiteX622" fmla="*/ 2768601 w 5845175"/>
              <a:gd name="connsiteY622" fmla="*/ 6044638 h 6857998"/>
              <a:gd name="connsiteX623" fmla="*/ 2771775 w 5845175"/>
              <a:gd name="connsiteY623" fmla="*/ 6027569 h 6857998"/>
              <a:gd name="connsiteX624" fmla="*/ 2776141 w 5845175"/>
              <a:gd name="connsiteY624" fmla="*/ 6011691 h 6857998"/>
              <a:gd name="connsiteX625" fmla="*/ 2781301 w 5845175"/>
              <a:gd name="connsiteY625" fmla="*/ 5996606 h 6857998"/>
              <a:gd name="connsiteX626" fmla="*/ 2786063 w 5845175"/>
              <a:gd name="connsiteY626" fmla="*/ 5983904 h 6857998"/>
              <a:gd name="connsiteX627" fmla="*/ 2792016 w 5845175"/>
              <a:gd name="connsiteY627" fmla="*/ 5971995 h 6857998"/>
              <a:gd name="connsiteX628" fmla="*/ 2798366 w 5845175"/>
              <a:gd name="connsiteY628" fmla="*/ 5961277 h 6857998"/>
              <a:gd name="connsiteX629" fmla="*/ 2804716 w 5845175"/>
              <a:gd name="connsiteY629" fmla="*/ 5951750 h 6857998"/>
              <a:gd name="connsiteX630" fmla="*/ 2811463 w 5845175"/>
              <a:gd name="connsiteY630" fmla="*/ 5943811 h 6857998"/>
              <a:gd name="connsiteX631" fmla="*/ 2818607 w 5845175"/>
              <a:gd name="connsiteY631" fmla="*/ 5936666 h 6857998"/>
              <a:gd name="connsiteX632" fmla="*/ 2826147 w 5845175"/>
              <a:gd name="connsiteY632" fmla="*/ 5930712 h 6857998"/>
              <a:gd name="connsiteX633" fmla="*/ 2833688 w 5845175"/>
              <a:gd name="connsiteY633" fmla="*/ 5925948 h 6857998"/>
              <a:gd name="connsiteX634" fmla="*/ 2841229 w 5845175"/>
              <a:gd name="connsiteY634" fmla="*/ 5922376 h 6857998"/>
              <a:gd name="connsiteX635" fmla="*/ 2848769 w 5845175"/>
              <a:gd name="connsiteY635" fmla="*/ 5919994 h 6857998"/>
              <a:gd name="connsiteX636" fmla="*/ 2856707 w 5845175"/>
              <a:gd name="connsiteY636" fmla="*/ 5918009 h 6857998"/>
              <a:gd name="connsiteX637" fmla="*/ 2864247 w 5845175"/>
              <a:gd name="connsiteY637" fmla="*/ 5917215 h 6857998"/>
              <a:gd name="connsiteX638" fmla="*/ 2872185 w 5845175"/>
              <a:gd name="connsiteY638" fmla="*/ 5917215 h 6857998"/>
              <a:gd name="connsiteX639" fmla="*/ 2880122 w 5845175"/>
              <a:gd name="connsiteY639" fmla="*/ 5918009 h 6857998"/>
              <a:gd name="connsiteX640" fmla="*/ 2887663 w 5845175"/>
              <a:gd name="connsiteY640" fmla="*/ 5919994 h 6857998"/>
              <a:gd name="connsiteX641" fmla="*/ 2894807 w 5845175"/>
              <a:gd name="connsiteY641" fmla="*/ 5922376 h 6857998"/>
              <a:gd name="connsiteX642" fmla="*/ 2901951 w 5845175"/>
              <a:gd name="connsiteY642" fmla="*/ 5925155 h 6857998"/>
              <a:gd name="connsiteX643" fmla="*/ 2908697 w 5845175"/>
              <a:gd name="connsiteY643" fmla="*/ 5929124 h 6857998"/>
              <a:gd name="connsiteX644" fmla="*/ 2915444 w 5845175"/>
              <a:gd name="connsiteY644" fmla="*/ 5933887 h 6857998"/>
              <a:gd name="connsiteX645" fmla="*/ 2921001 w 5845175"/>
              <a:gd name="connsiteY645" fmla="*/ 5938651 h 6857998"/>
              <a:gd name="connsiteX646" fmla="*/ 2926954 w 5845175"/>
              <a:gd name="connsiteY646" fmla="*/ 5944605 h 6857998"/>
              <a:gd name="connsiteX647" fmla="*/ 2932113 w 5845175"/>
              <a:gd name="connsiteY647" fmla="*/ 5950957 h 6857998"/>
              <a:gd name="connsiteX648" fmla="*/ 2937272 w 5845175"/>
              <a:gd name="connsiteY648" fmla="*/ 5957705 h 6857998"/>
              <a:gd name="connsiteX649" fmla="*/ 2941241 w 5845175"/>
              <a:gd name="connsiteY649" fmla="*/ 5964850 h 6857998"/>
              <a:gd name="connsiteX650" fmla="*/ 2944813 w 5845175"/>
              <a:gd name="connsiteY650" fmla="*/ 5972392 h 6857998"/>
              <a:gd name="connsiteX651" fmla="*/ 2947591 w 5845175"/>
              <a:gd name="connsiteY651" fmla="*/ 5980331 h 6857998"/>
              <a:gd name="connsiteX652" fmla="*/ 2949575 w 5845175"/>
              <a:gd name="connsiteY652" fmla="*/ 5988270 h 6857998"/>
              <a:gd name="connsiteX653" fmla="*/ 2951560 w 5845175"/>
              <a:gd name="connsiteY653" fmla="*/ 5997400 h 6857998"/>
              <a:gd name="connsiteX654" fmla="*/ 2952354 w 5845175"/>
              <a:gd name="connsiteY654" fmla="*/ 6006133 h 6857998"/>
              <a:gd name="connsiteX655" fmla="*/ 2952751 w 5845175"/>
              <a:gd name="connsiteY655" fmla="*/ 6014866 h 6857998"/>
              <a:gd name="connsiteX656" fmla="*/ 2953544 w 5845175"/>
              <a:gd name="connsiteY656" fmla="*/ 6023599 h 6857998"/>
              <a:gd name="connsiteX657" fmla="*/ 2954735 w 5845175"/>
              <a:gd name="connsiteY657" fmla="*/ 6032729 h 6857998"/>
              <a:gd name="connsiteX658" fmla="*/ 2955925 w 5845175"/>
              <a:gd name="connsiteY658" fmla="*/ 6041462 h 6857998"/>
              <a:gd name="connsiteX659" fmla="*/ 2959497 w 5845175"/>
              <a:gd name="connsiteY659" fmla="*/ 6058928 h 6857998"/>
              <a:gd name="connsiteX660" fmla="*/ 2963069 w 5845175"/>
              <a:gd name="connsiteY660" fmla="*/ 6077188 h 6857998"/>
              <a:gd name="connsiteX661" fmla="*/ 2967038 w 5845175"/>
              <a:gd name="connsiteY661" fmla="*/ 6095051 h 6857998"/>
              <a:gd name="connsiteX662" fmla="*/ 2970213 w 5845175"/>
              <a:gd name="connsiteY662" fmla="*/ 6113311 h 6857998"/>
              <a:gd name="connsiteX663" fmla="*/ 2972197 w 5845175"/>
              <a:gd name="connsiteY663" fmla="*/ 6122441 h 6857998"/>
              <a:gd name="connsiteX664" fmla="*/ 2973388 w 5845175"/>
              <a:gd name="connsiteY664" fmla="*/ 6131968 h 6857998"/>
              <a:gd name="connsiteX665" fmla="*/ 2974182 w 5845175"/>
              <a:gd name="connsiteY665" fmla="*/ 6141495 h 6857998"/>
              <a:gd name="connsiteX666" fmla="*/ 2974579 w 5845175"/>
              <a:gd name="connsiteY666" fmla="*/ 6151022 h 6857998"/>
              <a:gd name="connsiteX667" fmla="*/ 2974975 w 5845175"/>
              <a:gd name="connsiteY667" fmla="*/ 6160946 h 6857998"/>
              <a:gd name="connsiteX668" fmla="*/ 2974579 w 5845175"/>
              <a:gd name="connsiteY668" fmla="*/ 6170473 h 6857998"/>
              <a:gd name="connsiteX669" fmla="*/ 2974182 w 5845175"/>
              <a:gd name="connsiteY669" fmla="*/ 6180396 h 6857998"/>
              <a:gd name="connsiteX670" fmla="*/ 2972991 w 5845175"/>
              <a:gd name="connsiteY670" fmla="*/ 6190717 h 6857998"/>
              <a:gd name="connsiteX671" fmla="*/ 2970610 w 5845175"/>
              <a:gd name="connsiteY671" fmla="*/ 6201038 h 6857998"/>
              <a:gd name="connsiteX672" fmla="*/ 2968229 w 5845175"/>
              <a:gd name="connsiteY672" fmla="*/ 6211756 h 6857998"/>
              <a:gd name="connsiteX673" fmla="*/ 2965451 w 5845175"/>
              <a:gd name="connsiteY673" fmla="*/ 6222077 h 6857998"/>
              <a:gd name="connsiteX674" fmla="*/ 2961085 w 5845175"/>
              <a:gd name="connsiteY674" fmla="*/ 6233191 h 6857998"/>
              <a:gd name="connsiteX675" fmla="*/ 2956322 w 5845175"/>
              <a:gd name="connsiteY675" fmla="*/ 6244306 h 6857998"/>
              <a:gd name="connsiteX676" fmla="*/ 2951163 w 5845175"/>
              <a:gd name="connsiteY676" fmla="*/ 6255818 h 6857998"/>
              <a:gd name="connsiteX677" fmla="*/ 2944813 w 5845175"/>
              <a:gd name="connsiteY677" fmla="*/ 6267329 h 6857998"/>
              <a:gd name="connsiteX678" fmla="*/ 2937272 w 5845175"/>
              <a:gd name="connsiteY678" fmla="*/ 6279238 h 6857998"/>
              <a:gd name="connsiteX679" fmla="*/ 2928938 w 5845175"/>
              <a:gd name="connsiteY679" fmla="*/ 6291147 h 6857998"/>
              <a:gd name="connsiteX680" fmla="*/ 2919413 w 5845175"/>
              <a:gd name="connsiteY680" fmla="*/ 6303849 h 6857998"/>
              <a:gd name="connsiteX681" fmla="*/ 2909491 w 5845175"/>
              <a:gd name="connsiteY681" fmla="*/ 6316552 h 6857998"/>
              <a:gd name="connsiteX682" fmla="*/ 2897585 w 5845175"/>
              <a:gd name="connsiteY682" fmla="*/ 6329254 h 6857998"/>
              <a:gd name="connsiteX683" fmla="*/ 2891632 w 5845175"/>
              <a:gd name="connsiteY683" fmla="*/ 6335606 h 6857998"/>
              <a:gd name="connsiteX684" fmla="*/ 2884885 w 5845175"/>
              <a:gd name="connsiteY684" fmla="*/ 6341957 h 6857998"/>
              <a:gd name="connsiteX685" fmla="*/ 2878535 w 5845175"/>
              <a:gd name="connsiteY685" fmla="*/ 6348308 h 6857998"/>
              <a:gd name="connsiteX686" fmla="*/ 2871391 w 5845175"/>
              <a:gd name="connsiteY686" fmla="*/ 6354263 h 6857998"/>
              <a:gd name="connsiteX687" fmla="*/ 2857104 w 5845175"/>
              <a:gd name="connsiteY687" fmla="*/ 6366171 h 6857998"/>
              <a:gd name="connsiteX688" fmla="*/ 2842022 w 5845175"/>
              <a:gd name="connsiteY688" fmla="*/ 6376889 h 6857998"/>
              <a:gd name="connsiteX689" fmla="*/ 2826544 w 5845175"/>
              <a:gd name="connsiteY689" fmla="*/ 6387210 h 6857998"/>
              <a:gd name="connsiteX690" fmla="*/ 2810272 w 5845175"/>
              <a:gd name="connsiteY690" fmla="*/ 6396737 h 6857998"/>
              <a:gd name="connsiteX691" fmla="*/ 2792810 w 5845175"/>
              <a:gd name="connsiteY691" fmla="*/ 6405470 h 6857998"/>
              <a:gd name="connsiteX692" fmla="*/ 2775347 w 5845175"/>
              <a:gd name="connsiteY692" fmla="*/ 6413409 h 6857998"/>
              <a:gd name="connsiteX693" fmla="*/ 2757488 w 5845175"/>
              <a:gd name="connsiteY693" fmla="*/ 6420554 h 6857998"/>
              <a:gd name="connsiteX694" fmla="*/ 2739232 w 5845175"/>
              <a:gd name="connsiteY694" fmla="*/ 6426905 h 6857998"/>
              <a:gd name="connsiteX695" fmla="*/ 2720182 w 5845175"/>
              <a:gd name="connsiteY695" fmla="*/ 6432066 h 6857998"/>
              <a:gd name="connsiteX696" fmla="*/ 2701132 w 5845175"/>
              <a:gd name="connsiteY696" fmla="*/ 6436829 h 6857998"/>
              <a:gd name="connsiteX697" fmla="*/ 2682479 w 5845175"/>
              <a:gd name="connsiteY697" fmla="*/ 6440402 h 6857998"/>
              <a:gd name="connsiteX698" fmla="*/ 2663032 w 5845175"/>
              <a:gd name="connsiteY698" fmla="*/ 6442783 h 6857998"/>
              <a:gd name="connsiteX699" fmla="*/ 2653507 w 5845175"/>
              <a:gd name="connsiteY699" fmla="*/ 6443974 h 6857998"/>
              <a:gd name="connsiteX700" fmla="*/ 2643585 w 5845175"/>
              <a:gd name="connsiteY700" fmla="*/ 6444768 h 6857998"/>
              <a:gd name="connsiteX701" fmla="*/ 2634060 w 5845175"/>
              <a:gd name="connsiteY701" fmla="*/ 6445165 h 6857998"/>
              <a:gd name="connsiteX702" fmla="*/ 2624535 w 5845175"/>
              <a:gd name="connsiteY702" fmla="*/ 6445165 h 6857998"/>
              <a:gd name="connsiteX703" fmla="*/ 2614613 w 5845175"/>
              <a:gd name="connsiteY703" fmla="*/ 6445165 h 6857998"/>
              <a:gd name="connsiteX704" fmla="*/ 2605088 w 5845175"/>
              <a:gd name="connsiteY704" fmla="*/ 6444768 h 6857998"/>
              <a:gd name="connsiteX705" fmla="*/ 2595166 w 5845175"/>
              <a:gd name="connsiteY705" fmla="*/ 6443974 h 6857998"/>
              <a:gd name="connsiteX706" fmla="*/ 2585641 w 5845175"/>
              <a:gd name="connsiteY706" fmla="*/ 6442783 h 6857998"/>
              <a:gd name="connsiteX707" fmla="*/ 2576116 w 5845175"/>
              <a:gd name="connsiteY707" fmla="*/ 6441593 h 6857998"/>
              <a:gd name="connsiteX708" fmla="*/ 2566591 w 5845175"/>
              <a:gd name="connsiteY708" fmla="*/ 6440005 h 6857998"/>
              <a:gd name="connsiteX709" fmla="*/ 2557066 w 5845175"/>
              <a:gd name="connsiteY709" fmla="*/ 6438417 h 6857998"/>
              <a:gd name="connsiteX710" fmla="*/ 2547938 w 5845175"/>
              <a:gd name="connsiteY710" fmla="*/ 6436035 h 6857998"/>
              <a:gd name="connsiteX711" fmla="*/ 2538413 w 5845175"/>
              <a:gd name="connsiteY711" fmla="*/ 6433654 h 6857998"/>
              <a:gd name="connsiteX712" fmla="*/ 2529285 w 5845175"/>
              <a:gd name="connsiteY712" fmla="*/ 6430875 h 6857998"/>
              <a:gd name="connsiteX713" fmla="*/ 2520157 w 5845175"/>
              <a:gd name="connsiteY713" fmla="*/ 6427699 h 6857998"/>
              <a:gd name="connsiteX714" fmla="*/ 2511425 w 5845175"/>
              <a:gd name="connsiteY714" fmla="*/ 6424524 h 6857998"/>
              <a:gd name="connsiteX715" fmla="*/ 2501901 w 5845175"/>
              <a:gd name="connsiteY715" fmla="*/ 6420554 h 6857998"/>
              <a:gd name="connsiteX716" fmla="*/ 2493169 w 5845175"/>
              <a:gd name="connsiteY716" fmla="*/ 6416981 h 6857998"/>
              <a:gd name="connsiteX717" fmla="*/ 2484835 w 5845175"/>
              <a:gd name="connsiteY717" fmla="*/ 6412218 h 6857998"/>
              <a:gd name="connsiteX718" fmla="*/ 2476104 w 5845175"/>
              <a:gd name="connsiteY718" fmla="*/ 6407455 h 6857998"/>
              <a:gd name="connsiteX719" fmla="*/ 2467372 w 5845175"/>
              <a:gd name="connsiteY719" fmla="*/ 6402691 h 6857998"/>
              <a:gd name="connsiteX720" fmla="*/ 2459435 w 5845175"/>
              <a:gd name="connsiteY720" fmla="*/ 6397531 h 6857998"/>
              <a:gd name="connsiteX721" fmla="*/ 2451101 w 5845175"/>
              <a:gd name="connsiteY721" fmla="*/ 6391576 h 6857998"/>
              <a:gd name="connsiteX722" fmla="*/ 2443163 w 5845175"/>
              <a:gd name="connsiteY722" fmla="*/ 6385622 h 6857998"/>
              <a:gd name="connsiteX723" fmla="*/ 2435622 w 5845175"/>
              <a:gd name="connsiteY723" fmla="*/ 6379271 h 6857998"/>
              <a:gd name="connsiteX724" fmla="*/ 2428082 w 5845175"/>
              <a:gd name="connsiteY724" fmla="*/ 6372919 h 6857998"/>
              <a:gd name="connsiteX725" fmla="*/ 2420541 w 5845175"/>
              <a:gd name="connsiteY725" fmla="*/ 6365774 h 6857998"/>
              <a:gd name="connsiteX726" fmla="*/ 2413397 w 5845175"/>
              <a:gd name="connsiteY726" fmla="*/ 6357835 h 6857998"/>
              <a:gd name="connsiteX727" fmla="*/ 2406254 w 5845175"/>
              <a:gd name="connsiteY727" fmla="*/ 6350293 h 6857998"/>
              <a:gd name="connsiteX728" fmla="*/ 2399507 w 5845175"/>
              <a:gd name="connsiteY728" fmla="*/ 6341957 h 6857998"/>
              <a:gd name="connsiteX729" fmla="*/ 2392760 w 5845175"/>
              <a:gd name="connsiteY729" fmla="*/ 6333621 h 6857998"/>
              <a:gd name="connsiteX730" fmla="*/ 2386410 w 5845175"/>
              <a:gd name="connsiteY730" fmla="*/ 6324888 h 6857998"/>
              <a:gd name="connsiteX731" fmla="*/ 2380457 w 5845175"/>
              <a:gd name="connsiteY731" fmla="*/ 6314964 h 6857998"/>
              <a:gd name="connsiteX732" fmla="*/ 2374504 w 5845175"/>
              <a:gd name="connsiteY732" fmla="*/ 6305437 h 6857998"/>
              <a:gd name="connsiteX733" fmla="*/ 2368947 w 5845175"/>
              <a:gd name="connsiteY733" fmla="*/ 6295513 h 6857998"/>
              <a:gd name="connsiteX734" fmla="*/ 2363391 w 5845175"/>
              <a:gd name="connsiteY734" fmla="*/ 6284795 h 6857998"/>
              <a:gd name="connsiteX735" fmla="*/ 2358232 w 5845175"/>
              <a:gd name="connsiteY735" fmla="*/ 6274475 h 6857998"/>
              <a:gd name="connsiteX736" fmla="*/ 2354263 w 5845175"/>
              <a:gd name="connsiteY736" fmla="*/ 6263360 h 6857998"/>
              <a:gd name="connsiteX737" fmla="*/ 2349897 w 5845175"/>
              <a:gd name="connsiteY737" fmla="*/ 6252642 h 6857998"/>
              <a:gd name="connsiteX738" fmla="*/ 2345929 w 5845175"/>
              <a:gd name="connsiteY738" fmla="*/ 6241130 h 6857998"/>
              <a:gd name="connsiteX739" fmla="*/ 2343151 w 5845175"/>
              <a:gd name="connsiteY739" fmla="*/ 6229619 h 6857998"/>
              <a:gd name="connsiteX740" fmla="*/ 2340372 w 5845175"/>
              <a:gd name="connsiteY740" fmla="*/ 6218504 h 6857998"/>
              <a:gd name="connsiteX741" fmla="*/ 2337991 w 5845175"/>
              <a:gd name="connsiteY741" fmla="*/ 6206992 h 6857998"/>
              <a:gd name="connsiteX742" fmla="*/ 2336404 w 5845175"/>
              <a:gd name="connsiteY742" fmla="*/ 6195084 h 6857998"/>
              <a:gd name="connsiteX743" fmla="*/ 2335213 w 5845175"/>
              <a:gd name="connsiteY743" fmla="*/ 6183969 h 6857998"/>
              <a:gd name="connsiteX744" fmla="*/ 2334419 w 5845175"/>
              <a:gd name="connsiteY744" fmla="*/ 6172060 h 6857998"/>
              <a:gd name="connsiteX745" fmla="*/ 2334022 w 5845175"/>
              <a:gd name="connsiteY745" fmla="*/ 6159755 h 6857998"/>
              <a:gd name="connsiteX746" fmla="*/ 2334022 w 5845175"/>
              <a:gd name="connsiteY746" fmla="*/ 6148243 h 6857998"/>
              <a:gd name="connsiteX747" fmla="*/ 2334419 w 5845175"/>
              <a:gd name="connsiteY747" fmla="*/ 6135937 h 6857998"/>
              <a:gd name="connsiteX748" fmla="*/ 2335213 w 5845175"/>
              <a:gd name="connsiteY748" fmla="*/ 6123632 h 6857998"/>
              <a:gd name="connsiteX749" fmla="*/ 2336404 w 5845175"/>
              <a:gd name="connsiteY749" fmla="*/ 6111723 h 6857998"/>
              <a:gd name="connsiteX750" fmla="*/ 2337991 w 5845175"/>
              <a:gd name="connsiteY750" fmla="*/ 6099418 h 6857998"/>
              <a:gd name="connsiteX751" fmla="*/ 2340372 w 5845175"/>
              <a:gd name="connsiteY751" fmla="*/ 6087112 h 6857998"/>
              <a:gd name="connsiteX752" fmla="*/ 2342754 w 5845175"/>
              <a:gd name="connsiteY752" fmla="*/ 6074409 h 6857998"/>
              <a:gd name="connsiteX753" fmla="*/ 2345532 w 5845175"/>
              <a:gd name="connsiteY753" fmla="*/ 6062501 h 6857998"/>
              <a:gd name="connsiteX754" fmla="*/ 2349104 w 5845175"/>
              <a:gd name="connsiteY754" fmla="*/ 6049798 h 6857998"/>
              <a:gd name="connsiteX755" fmla="*/ 2352675 w 5845175"/>
              <a:gd name="connsiteY755" fmla="*/ 6037096 h 6857998"/>
              <a:gd name="connsiteX756" fmla="*/ 2357041 w 5845175"/>
              <a:gd name="connsiteY756" fmla="*/ 6024393 h 6857998"/>
              <a:gd name="connsiteX757" fmla="*/ 2361804 w 5845175"/>
              <a:gd name="connsiteY757" fmla="*/ 6012088 h 6857998"/>
              <a:gd name="connsiteX758" fmla="*/ 2366566 w 5845175"/>
              <a:gd name="connsiteY758" fmla="*/ 5999385 h 6857998"/>
              <a:gd name="connsiteX759" fmla="*/ 2372122 w 5845175"/>
              <a:gd name="connsiteY759" fmla="*/ 5986682 h 6857998"/>
              <a:gd name="connsiteX760" fmla="*/ 2378075 w 5845175"/>
              <a:gd name="connsiteY760" fmla="*/ 5973980 h 6857998"/>
              <a:gd name="connsiteX761" fmla="*/ 2384029 w 5845175"/>
              <a:gd name="connsiteY761" fmla="*/ 5961277 h 6857998"/>
              <a:gd name="connsiteX762" fmla="*/ 2390775 w 5845175"/>
              <a:gd name="connsiteY762" fmla="*/ 5948575 h 6857998"/>
              <a:gd name="connsiteX763" fmla="*/ 2397522 w 5845175"/>
              <a:gd name="connsiteY763" fmla="*/ 5935872 h 6857998"/>
              <a:gd name="connsiteX764" fmla="*/ 2405063 w 5845175"/>
              <a:gd name="connsiteY764" fmla="*/ 5923170 h 6857998"/>
              <a:gd name="connsiteX765" fmla="*/ 2412604 w 5845175"/>
              <a:gd name="connsiteY765" fmla="*/ 5910467 h 6857998"/>
              <a:gd name="connsiteX766" fmla="*/ 2420541 w 5845175"/>
              <a:gd name="connsiteY766" fmla="*/ 5898162 h 6857998"/>
              <a:gd name="connsiteX767" fmla="*/ 2428875 w 5845175"/>
              <a:gd name="connsiteY767" fmla="*/ 5885062 h 6857998"/>
              <a:gd name="connsiteX768" fmla="*/ 2437607 w 5845175"/>
              <a:gd name="connsiteY768" fmla="*/ 5872360 h 6857998"/>
              <a:gd name="connsiteX769" fmla="*/ 2446735 w 5845175"/>
              <a:gd name="connsiteY769" fmla="*/ 5859657 h 6857998"/>
              <a:gd name="connsiteX770" fmla="*/ 2456260 w 5845175"/>
              <a:gd name="connsiteY770" fmla="*/ 5846954 h 6857998"/>
              <a:gd name="connsiteX771" fmla="*/ 2465785 w 5845175"/>
              <a:gd name="connsiteY771" fmla="*/ 5834649 h 6857998"/>
              <a:gd name="connsiteX772" fmla="*/ 2476104 w 5845175"/>
              <a:gd name="connsiteY772" fmla="*/ 5822343 h 6857998"/>
              <a:gd name="connsiteX773" fmla="*/ 2486422 w 5845175"/>
              <a:gd name="connsiteY773" fmla="*/ 5809641 h 6857998"/>
              <a:gd name="connsiteX774" fmla="*/ 2497535 w 5845175"/>
              <a:gd name="connsiteY774" fmla="*/ 5796938 h 6857998"/>
              <a:gd name="connsiteX775" fmla="*/ 2508647 w 5845175"/>
              <a:gd name="connsiteY775" fmla="*/ 5785029 h 6857998"/>
              <a:gd name="connsiteX776" fmla="*/ 2520157 w 5845175"/>
              <a:gd name="connsiteY776" fmla="*/ 5772724 h 6857998"/>
              <a:gd name="connsiteX777" fmla="*/ 2532063 w 5845175"/>
              <a:gd name="connsiteY777" fmla="*/ 5760418 h 6857998"/>
              <a:gd name="connsiteX778" fmla="*/ 2543969 w 5845175"/>
              <a:gd name="connsiteY778" fmla="*/ 5748113 h 6857998"/>
              <a:gd name="connsiteX779" fmla="*/ 2556669 w 5845175"/>
              <a:gd name="connsiteY779" fmla="*/ 5736204 h 6857998"/>
              <a:gd name="connsiteX780" fmla="*/ 2569369 w 5845175"/>
              <a:gd name="connsiteY780" fmla="*/ 5723898 h 6857998"/>
              <a:gd name="connsiteX781" fmla="*/ 2582863 w 5845175"/>
              <a:gd name="connsiteY781" fmla="*/ 5711990 h 6857998"/>
              <a:gd name="connsiteX782" fmla="*/ 2596357 w 5845175"/>
              <a:gd name="connsiteY782" fmla="*/ 5700081 h 6857998"/>
              <a:gd name="connsiteX783" fmla="*/ 2609454 w 5845175"/>
              <a:gd name="connsiteY783" fmla="*/ 5688173 h 6857998"/>
              <a:gd name="connsiteX784" fmla="*/ 2624138 w 5845175"/>
              <a:gd name="connsiteY784" fmla="*/ 5676661 h 6857998"/>
              <a:gd name="connsiteX785" fmla="*/ 2638425 w 5845175"/>
              <a:gd name="connsiteY785" fmla="*/ 5665149 h 6857998"/>
              <a:gd name="connsiteX786" fmla="*/ 2653110 w 5845175"/>
              <a:gd name="connsiteY786" fmla="*/ 5653637 h 6857998"/>
              <a:gd name="connsiteX787" fmla="*/ 2667794 w 5845175"/>
              <a:gd name="connsiteY787" fmla="*/ 5642126 h 6857998"/>
              <a:gd name="connsiteX788" fmla="*/ 2682875 w 5845175"/>
              <a:gd name="connsiteY788" fmla="*/ 5631011 h 6857998"/>
              <a:gd name="connsiteX789" fmla="*/ 2698354 w 5845175"/>
              <a:gd name="connsiteY789" fmla="*/ 5619896 h 6857998"/>
              <a:gd name="connsiteX790" fmla="*/ 2714229 w 5845175"/>
              <a:gd name="connsiteY790" fmla="*/ 5608782 h 6857998"/>
              <a:gd name="connsiteX791" fmla="*/ 2730104 w 5845175"/>
              <a:gd name="connsiteY791" fmla="*/ 5598064 h 6857998"/>
              <a:gd name="connsiteX792" fmla="*/ 2746772 w 5845175"/>
              <a:gd name="connsiteY792" fmla="*/ 5587346 h 6857998"/>
              <a:gd name="connsiteX793" fmla="*/ 2763044 w 5845175"/>
              <a:gd name="connsiteY793" fmla="*/ 5576628 h 6857998"/>
              <a:gd name="connsiteX794" fmla="*/ 2779713 w 5845175"/>
              <a:gd name="connsiteY794" fmla="*/ 5566307 h 6857998"/>
              <a:gd name="connsiteX795" fmla="*/ 2797175 w 5845175"/>
              <a:gd name="connsiteY795" fmla="*/ 5555590 h 6857998"/>
              <a:gd name="connsiteX796" fmla="*/ 2814241 w 5845175"/>
              <a:gd name="connsiteY796" fmla="*/ 5545666 h 6857998"/>
              <a:gd name="connsiteX797" fmla="*/ 2832101 w 5845175"/>
              <a:gd name="connsiteY797" fmla="*/ 5535742 h 6857998"/>
              <a:gd name="connsiteX798" fmla="*/ 2849960 w 5845175"/>
              <a:gd name="connsiteY798" fmla="*/ 5525818 h 6857998"/>
              <a:gd name="connsiteX799" fmla="*/ 2982119 w 5845175"/>
              <a:gd name="connsiteY799" fmla="*/ 5454763 h 6857998"/>
              <a:gd name="connsiteX800" fmla="*/ 3039666 w 5845175"/>
              <a:gd name="connsiteY800" fmla="*/ 5423801 h 6857998"/>
              <a:gd name="connsiteX801" fmla="*/ 3090863 w 5845175"/>
              <a:gd name="connsiteY801" fmla="*/ 5395220 h 6857998"/>
              <a:gd name="connsiteX802" fmla="*/ 3136901 w 5845175"/>
              <a:gd name="connsiteY802" fmla="*/ 5369418 h 6857998"/>
              <a:gd name="connsiteX803" fmla="*/ 3176985 w 5845175"/>
              <a:gd name="connsiteY803" fmla="*/ 5346394 h 6857998"/>
              <a:gd name="connsiteX804" fmla="*/ 3211910 w 5845175"/>
              <a:gd name="connsiteY804" fmla="*/ 5325356 h 6857998"/>
              <a:gd name="connsiteX805" fmla="*/ 3227388 w 5845175"/>
              <a:gd name="connsiteY805" fmla="*/ 5315432 h 6857998"/>
              <a:gd name="connsiteX806" fmla="*/ 3242072 w 5845175"/>
              <a:gd name="connsiteY806" fmla="*/ 5306302 h 6857998"/>
              <a:gd name="connsiteX807" fmla="*/ 3254375 w 5845175"/>
              <a:gd name="connsiteY807" fmla="*/ 5297966 h 6857998"/>
              <a:gd name="connsiteX808" fmla="*/ 3266282 w 5845175"/>
              <a:gd name="connsiteY808" fmla="*/ 5289630 h 6857998"/>
              <a:gd name="connsiteX809" fmla="*/ 3276203 w 5845175"/>
              <a:gd name="connsiteY809" fmla="*/ 5281691 h 6857998"/>
              <a:gd name="connsiteX810" fmla="*/ 3285729 w 5845175"/>
              <a:gd name="connsiteY810" fmla="*/ 5273752 h 6857998"/>
              <a:gd name="connsiteX811" fmla="*/ 3293269 w 5845175"/>
              <a:gd name="connsiteY811" fmla="*/ 5266607 h 6857998"/>
              <a:gd name="connsiteX812" fmla="*/ 3299619 w 5845175"/>
              <a:gd name="connsiteY812" fmla="*/ 5259858 h 6857998"/>
              <a:gd name="connsiteX813" fmla="*/ 3304779 w 5845175"/>
              <a:gd name="connsiteY813" fmla="*/ 5253904 h 6857998"/>
              <a:gd name="connsiteX814" fmla="*/ 3309144 w 5845175"/>
              <a:gd name="connsiteY814" fmla="*/ 5247553 h 6857998"/>
              <a:gd name="connsiteX815" fmla="*/ 3311525 w 5845175"/>
              <a:gd name="connsiteY815" fmla="*/ 5241995 h 6857998"/>
              <a:gd name="connsiteX816" fmla="*/ 3313113 w 5845175"/>
              <a:gd name="connsiteY816" fmla="*/ 5239217 h 6857998"/>
              <a:gd name="connsiteX817" fmla="*/ 3313510 w 5845175"/>
              <a:gd name="connsiteY817" fmla="*/ 5236041 h 6857998"/>
              <a:gd name="connsiteX818" fmla="*/ 3313907 w 5845175"/>
              <a:gd name="connsiteY818" fmla="*/ 5233659 h 6857998"/>
              <a:gd name="connsiteX819" fmla="*/ 3313907 w 5845175"/>
              <a:gd name="connsiteY819" fmla="*/ 5230484 h 6857998"/>
              <a:gd name="connsiteX820" fmla="*/ 3313907 w 5845175"/>
              <a:gd name="connsiteY820" fmla="*/ 5228102 h 6857998"/>
              <a:gd name="connsiteX821" fmla="*/ 3313510 w 5845175"/>
              <a:gd name="connsiteY821" fmla="*/ 5225720 h 6857998"/>
              <a:gd name="connsiteX822" fmla="*/ 3312319 w 5845175"/>
              <a:gd name="connsiteY822" fmla="*/ 5222942 h 6857998"/>
              <a:gd name="connsiteX823" fmla="*/ 3311525 w 5845175"/>
              <a:gd name="connsiteY823" fmla="*/ 5220560 h 6857998"/>
              <a:gd name="connsiteX824" fmla="*/ 3309938 w 5845175"/>
              <a:gd name="connsiteY824" fmla="*/ 5218575 h 6857998"/>
              <a:gd name="connsiteX825" fmla="*/ 3308747 w 5845175"/>
              <a:gd name="connsiteY825" fmla="*/ 5215796 h 6857998"/>
              <a:gd name="connsiteX826" fmla="*/ 3304382 w 5845175"/>
              <a:gd name="connsiteY826" fmla="*/ 5211430 h 6857998"/>
              <a:gd name="connsiteX827" fmla="*/ 3299223 w 5845175"/>
              <a:gd name="connsiteY827" fmla="*/ 5206666 h 6857998"/>
              <a:gd name="connsiteX828" fmla="*/ 3296047 w 5845175"/>
              <a:gd name="connsiteY828" fmla="*/ 5204682 h 6857998"/>
              <a:gd name="connsiteX829" fmla="*/ 3292873 w 5845175"/>
              <a:gd name="connsiteY829" fmla="*/ 5202697 h 6857998"/>
              <a:gd name="connsiteX830" fmla="*/ 3289301 w 5845175"/>
              <a:gd name="connsiteY830" fmla="*/ 5201109 h 6857998"/>
              <a:gd name="connsiteX831" fmla="*/ 3285729 w 5845175"/>
              <a:gd name="connsiteY831" fmla="*/ 5200315 h 6857998"/>
              <a:gd name="connsiteX832" fmla="*/ 3281363 w 5845175"/>
              <a:gd name="connsiteY832" fmla="*/ 5199521 h 6857998"/>
              <a:gd name="connsiteX833" fmla="*/ 3276601 w 5845175"/>
              <a:gd name="connsiteY833" fmla="*/ 5199124 h 6857998"/>
              <a:gd name="connsiteX834" fmla="*/ 3272235 w 5845175"/>
              <a:gd name="connsiteY834" fmla="*/ 5199124 h 6857998"/>
              <a:gd name="connsiteX835" fmla="*/ 3267473 w 5845175"/>
              <a:gd name="connsiteY835" fmla="*/ 5199124 h 6857998"/>
              <a:gd name="connsiteX836" fmla="*/ 3262313 w 5845175"/>
              <a:gd name="connsiteY836" fmla="*/ 5199918 h 6857998"/>
              <a:gd name="connsiteX837" fmla="*/ 3257154 w 5845175"/>
              <a:gd name="connsiteY837" fmla="*/ 5200712 h 6857998"/>
              <a:gd name="connsiteX838" fmla="*/ 3245644 w 5845175"/>
              <a:gd name="connsiteY838" fmla="*/ 5202697 h 6857998"/>
              <a:gd name="connsiteX839" fmla="*/ 3233341 w 5845175"/>
              <a:gd name="connsiteY839" fmla="*/ 5206269 h 6857998"/>
              <a:gd name="connsiteX840" fmla="*/ 3220244 w 5845175"/>
              <a:gd name="connsiteY840" fmla="*/ 5211033 h 6857998"/>
              <a:gd name="connsiteX841" fmla="*/ 3206751 w 5845175"/>
              <a:gd name="connsiteY841" fmla="*/ 5215796 h 6857998"/>
              <a:gd name="connsiteX842" fmla="*/ 3192463 w 5845175"/>
              <a:gd name="connsiteY842" fmla="*/ 5222148 h 6857998"/>
              <a:gd name="connsiteX843" fmla="*/ 3176985 w 5845175"/>
              <a:gd name="connsiteY843" fmla="*/ 5229293 h 6857998"/>
              <a:gd name="connsiteX844" fmla="*/ 3161507 w 5845175"/>
              <a:gd name="connsiteY844" fmla="*/ 5236835 h 6857998"/>
              <a:gd name="connsiteX845" fmla="*/ 3145632 w 5845175"/>
              <a:gd name="connsiteY845" fmla="*/ 5245171 h 6857998"/>
              <a:gd name="connsiteX846" fmla="*/ 3129360 w 5845175"/>
              <a:gd name="connsiteY846" fmla="*/ 5254301 h 6857998"/>
              <a:gd name="connsiteX847" fmla="*/ 3095229 w 5845175"/>
              <a:gd name="connsiteY847" fmla="*/ 5272958 h 6857998"/>
              <a:gd name="connsiteX848" fmla="*/ 3059907 w 5845175"/>
              <a:gd name="connsiteY848" fmla="*/ 5293996 h 6857998"/>
              <a:gd name="connsiteX849" fmla="*/ 3024188 w 5845175"/>
              <a:gd name="connsiteY849" fmla="*/ 5315432 h 6857998"/>
              <a:gd name="connsiteX850" fmla="*/ 2953147 w 5845175"/>
              <a:gd name="connsiteY850" fmla="*/ 5360288 h 6857998"/>
              <a:gd name="connsiteX851" fmla="*/ 2918222 w 5845175"/>
              <a:gd name="connsiteY851" fmla="*/ 5381723 h 6857998"/>
              <a:gd name="connsiteX852" fmla="*/ 2884885 w 5845175"/>
              <a:gd name="connsiteY852" fmla="*/ 5402365 h 6857998"/>
              <a:gd name="connsiteX853" fmla="*/ 2853532 w 5845175"/>
              <a:gd name="connsiteY853" fmla="*/ 5420625 h 6857998"/>
              <a:gd name="connsiteX854" fmla="*/ 2823766 w 5845175"/>
              <a:gd name="connsiteY854" fmla="*/ 5437694 h 6857998"/>
              <a:gd name="connsiteX855" fmla="*/ 2795191 w 5845175"/>
              <a:gd name="connsiteY855" fmla="*/ 5452778 h 6857998"/>
              <a:gd name="connsiteX856" fmla="*/ 2765029 w 5845175"/>
              <a:gd name="connsiteY856" fmla="*/ 5467863 h 6857998"/>
              <a:gd name="connsiteX857" fmla="*/ 2749947 w 5845175"/>
              <a:gd name="connsiteY857" fmla="*/ 5475008 h 6857998"/>
              <a:gd name="connsiteX858" fmla="*/ 2734072 w 5845175"/>
              <a:gd name="connsiteY858" fmla="*/ 5482550 h 6857998"/>
              <a:gd name="connsiteX859" fmla="*/ 2718197 w 5845175"/>
              <a:gd name="connsiteY859" fmla="*/ 5489298 h 6857998"/>
              <a:gd name="connsiteX860" fmla="*/ 2701529 w 5845175"/>
              <a:gd name="connsiteY860" fmla="*/ 5496046 h 6857998"/>
              <a:gd name="connsiteX861" fmla="*/ 2685257 w 5845175"/>
              <a:gd name="connsiteY861" fmla="*/ 5502795 h 6857998"/>
              <a:gd name="connsiteX862" fmla="*/ 2668191 w 5845175"/>
              <a:gd name="connsiteY862" fmla="*/ 5509146 h 6857998"/>
              <a:gd name="connsiteX863" fmla="*/ 2650332 w 5845175"/>
              <a:gd name="connsiteY863" fmla="*/ 5514703 h 6857998"/>
              <a:gd name="connsiteX864" fmla="*/ 2632869 w 5845175"/>
              <a:gd name="connsiteY864" fmla="*/ 5520658 h 6857998"/>
              <a:gd name="connsiteX865" fmla="*/ 2614216 w 5845175"/>
              <a:gd name="connsiteY865" fmla="*/ 5526215 h 6857998"/>
              <a:gd name="connsiteX866" fmla="*/ 2595166 w 5845175"/>
              <a:gd name="connsiteY866" fmla="*/ 5530978 h 6857998"/>
              <a:gd name="connsiteX867" fmla="*/ 2576116 w 5845175"/>
              <a:gd name="connsiteY867" fmla="*/ 5535345 h 6857998"/>
              <a:gd name="connsiteX868" fmla="*/ 2556272 w 5845175"/>
              <a:gd name="connsiteY868" fmla="*/ 5539711 h 6857998"/>
              <a:gd name="connsiteX869" fmla="*/ 2536032 w 5845175"/>
              <a:gd name="connsiteY869" fmla="*/ 5542887 h 6857998"/>
              <a:gd name="connsiteX870" fmla="*/ 2514997 w 5845175"/>
              <a:gd name="connsiteY870" fmla="*/ 5546063 h 6857998"/>
              <a:gd name="connsiteX871" fmla="*/ 2493566 w 5845175"/>
              <a:gd name="connsiteY871" fmla="*/ 5548841 h 6857998"/>
              <a:gd name="connsiteX872" fmla="*/ 2471738 w 5845175"/>
              <a:gd name="connsiteY872" fmla="*/ 5550826 h 6857998"/>
              <a:gd name="connsiteX873" fmla="*/ 2449513 w 5845175"/>
              <a:gd name="connsiteY873" fmla="*/ 5552017 h 6857998"/>
              <a:gd name="connsiteX874" fmla="*/ 2426494 w 5845175"/>
              <a:gd name="connsiteY874" fmla="*/ 5552811 h 6857998"/>
              <a:gd name="connsiteX875" fmla="*/ 2402682 w 5845175"/>
              <a:gd name="connsiteY875" fmla="*/ 5552811 h 6857998"/>
              <a:gd name="connsiteX876" fmla="*/ 2378472 w 5845175"/>
              <a:gd name="connsiteY876" fmla="*/ 5552414 h 6857998"/>
              <a:gd name="connsiteX877" fmla="*/ 2353072 w 5845175"/>
              <a:gd name="connsiteY877" fmla="*/ 5551223 h 6857998"/>
              <a:gd name="connsiteX878" fmla="*/ 2327672 w 5845175"/>
              <a:gd name="connsiteY878" fmla="*/ 5548841 h 6857998"/>
              <a:gd name="connsiteX879" fmla="*/ 2301479 w 5845175"/>
              <a:gd name="connsiteY879" fmla="*/ 5546063 h 6857998"/>
              <a:gd name="connsiteX880" fmla="*/ 2274491 w 5845175"/>
              <a:gd name="connsiteY880" fmla="*/ 5542093 h 6857998"/>
              <a:gd name="connsiteX881" fmla="*/ 2246710 w 5845175"/>
              <a:gd name="connsiteY881" fmla="*/ 5538124 h 6857998"/>
              <a:gd name="connsiteX882" fmla="*/ 2218135 w 5845175"/>
              <a:gd name="connsiteY882" fmla="*/ 5532566 h 6857998"/>
              <a:gd name="connsiteX883" fmla="*/ 2189163 w 5845175"/>
              <a:gd name="connsiteY883" fmla="*/ 5526215 h 6857998"/>
              <a:gd name="connsiteX884" fmla="*/ 2159397 w 5845175"/>
              <a:gd name="connsiteY884" fmla="*/ 5519070 h 6857998"/>
              <a:gd name="connsiteX885" fmla="*/ 2129235 w 5845175"/>
              <a:gd name="connsiteY885" fmla="*/ 5511528 h 6857998"/>
              <a:gd name="connsiteX886" fmla="*/ 2099072 w 5845175"/>
              <a:gd name="connsiteY886" fmla="*/ 5504382 h 6857998"/>
              <a:gd name="connsiteX887" fmla="*/ 2069307 w 5845175"/>
              <a:gd name="connsiteY887" fmla="*/ 5497634 h 6857998"/>
              <a:gd name="connsiteX888" fmla="*/ 2039938 w 5845175"/>
              <a:gd name="connsiteY888" fmla="*/ 5491283 h 6857998"/>
              <a:gd name="connsiteX889" fmla="*/ 2010569 w 5845175"/>
              <a:gd name="connsiteY889" fmla="*/ 5485329 h 6857998"/>
              <a:gd name="connsiteX890" fmla="*/ 1981994 w 5845175"/>
              <a:gd name="connsiteY890" fmla="*/ 5480168 h 6857998"/>
              <a:gd name="connsiteX891" fmla="*/ 1953816 w 5845175"/>
              <a:gd name="connsiteY891" fmla="*/ 5475008 h 6857998"/>
              <a:gd name="connsiteX892" fmla="*/ 1925638 w 5845175"/>
              <a:gd name="connsiteY892" fmla="*/ 5469847 h 6857998"/>
              <a:gd name="connsiteX893" fmla="*/ 1898254 w 5845175"/>
              <a:gd name="connsiteY893" fmla="*/ 5465878 h 6857998"/>
              <a:gd name="connsiteX894" fmla="*/ 1871663 w 5845175"/>
              <a:gd name="connsiteY894" fmla="*/ 5461908 h 6857998"/>
              <a:gd name="connsiteX895" fmla="*/ 1845469 w 5845175"/>
              <a:gd name="connsiteY895" fmla="*/ 5458733 h 6857998"/>
              <a:gd name="connsiteX896" fmla="*/ 1819672 w 5845175"/>
              <a:gd name="connsiteY896" fmla="*/ 5455557 h 6857998"/>
              <a:gd name="connsiteX897" fmla="*/ 1794669 w 5845175"/>
              <a:gd name="connsiteY897" fmla="*/ 5452778 h 6857998"/>
              <a:gd name="connsiteX898" fmla="*/ 1770063 w 5845175"/>
              <a:gd name="connsiteY898" fmla="*/ 5450794 h 6857998"/>
              <a:gd name="connsiteX899" fmla="*/ 1746647 w 5845175"/>
              <a:gd name="connsiteY899" fmla="*/ 5449206 h 6857998"/>
              <a:gd name="connsiteX900" fmla="*/ 1723629 w 5845175"/>
              <a:gd name="connsiteY900" fmla="*/ 5448015 h 6857998"/>
              <a:gd name="connsiteX901" fmla="*/ 1701801 w 5845175"/>
              <a:gd name="connsiteY901" fmla="*/ 5447618 h 6857998"/>
              <a:gd name="connsiteX902" fmla="*/ 1680369 w 5845175"/>
              <a:gd name="connsiteY902" fmla="*/ 5447221 h 6857998"/>
              <a:gd name="connsiteX903" fmla="*/ 1660129 w 5845175"/>
              <a:gd name="connsiteY903" fmla="*/ 5447618 h 6857998"/>
              <a:gd name="connsiteX904" fmla="*/ 1640682 w 5845175"/>
              <a:gd name="connsiteY904" fmla="*/ 5448412 h 6857998"/>
              <a:gd name="connsiteX905" fmla="*/ 1622029 w 5845175"/>
              <a:gd name="connsiteY905" fmla="*/ 5450000 h 6857998"/>
              <a:gd name="connsiteX906" fmla="*/ 1604566 w 5845175"/>
              <a:gd name="connsiteY906" fmla="*/ 5451984 h 6857998"/>
              <a:gd name="connsiteX907" fmla="*/ 1588294 w 5845175"/>
              <a:gd name="connsiteY907" fmla="*/ 5454366 h 6857998"/>
              <a:gd name="connsiteX908" fmla="*/ 1572419 w 5845175"/>
              <a:gd name="connsiteY908" fmla="*/ 5457145 h 6857998"/>
              <a:gd name="connsiteX909" fmla="*/ 1558132 w 5845175"/>
              <a:gd name="connsiteY909" fmla="*/ 5461114 h 6857998"/>
              <a:gd name="connsiteX910" fmla="*/ 1545432 w 5845175"/>
              <a:gd name="connsiteY910" fmla="*/ 5465084 h 6857998"/>
              <a:gd name="connsiteX911" fmla="*/ 1533129 w 5845175"/>
              <a:gd name="connsiteY911" fmla="*/ 5469847 h 6857998"/>
              <a:gd name="connsiteX912" fmla="*/ 1527572 w 5845175"/>
              <a:gd name="connsiteY912" fmla="*/ 5472229 h 6857998"/>
              <a:gd name="connsiteX913" fmla="*/ 1522413 w 5845175"/>
              <a:gd name="connsiteY913" fmla="*/ 5475008 h 6857998"/>
              <a:gd name="connsiteX914" fmla="*/ 1517651 w 5845175"/>
              <a:gd name="connsiteY914" fmla="*/ 5477786 h 6857998"/>
              <a:gd name="connsiteX915" fmla="*/ 1512888 w 5845175"/>
              <a:gd name="connsiteY915" fmla="*/ 5480962 h 6857998"/>
              <a:gd name="connsiteX916" fmla="*/ 1508522 w 5845175"/>
              <a:gd name="connsiteY916" fmla="*/ 5484138 h 6857998"/>
              <a:gd name="connsiteX917" fmla="*/ 1504554 w 5845175"/>
              <a:gd name="connsiteY917" fmla="*/ 5487710 h 6857998"/>
              <a:gd name="connsiteX918" fmla="*/ 1500982 w 5845175"/>
              <a:gd name="connsiteY918" fmla="*/ 5490886 h 6857998"/>
              <a:gd name="connsiteX919" fmla="*/ 1497807 w 5845175"/>
              <a:gd name="connsiteY919" fmla="*/ 5494459 h 6857998"/>
              <a:gd name="connsiteX920" fmla="*/ 1495029 w 5845175"/>
              <a:gd name="connsiteY920" fmla="*/ 5498031 h 6857998"/>
              <a:gd name="connsiteX921" fmla="*/ 1492251 w 5845175"/>
              <a:gd name="connsiteY921" fmla="*/ 5502398 h 6857998"/>
              <a:gd name="connsiteX922" fmla="*/ 1488282 w 5845175"/>
              <a:gd name="connsiteY922" fmla="*/ 5509940 h 6857998"/>
              <a:gd name="connsiteX923" fmla="*/ 1484710 w 5845175"/>
              <a:gd name="connsiteY923" fmla="*/ 5516688 h 6857998"/>
              <a:gd name="connsiteX924" fmla="*/ 1482725 w 5845175"/>
              <a:gd name="connsiteY924" fmla="*/ 5523039 h 6857998"/>
              <a:gd name="connsiteX925" fmla="*/ 1481535 w 5845175"/>
              <a:gd name="connsiteY925" fmla="*/ 5528597 h 6857998"/>
              <a:gd name="connsiteX926" fmla="*/ 1481535 w 5845175"/>
              <a:gd name="connsiteY926" fmla="*/ 5533757 h 6857998"/>
              <a:gd name="connsiteX927" fmla="*/ 1481535 w 5845175"/>
              <a:gd name="connsiteY927" fmla="*/ 5535742 h 6857998"/>
              <a:gd name="connsiteX928" fmla="*/ 1482329 w 5845175"/>
              <a:gd name="connsiteY928" fmla="*/ 5538124 h 6857998"/>
              <a:gd name="connsiteX929" fmla="*/ 1482725 w 5845175"/>
              <a:gd name="connsiteY929" fmla="*/ 5540108 h 6857998"/>
              <a:gd name="connsiteX930" fmla="*/ 1483916 w 5845175"/>
              <a:gd name="connsiteY930" fmla="*/ 5542093 h 6857998"/>
              <a:gd name="connsiteX931" fmla="*/ 1485107 w 5845175"/>
              <a:gd name="connsiteY931" fmla="*/ 5544475 h 6857998"/>
              <a:gd name="connsiteX932" fmla="*/ 1486694 w 5845175"/>
              <a:gd name="connsiteY932" fmla="*/ 5546063 h 6857998"/>
              <a:gd name="connsiteX933" fmla="*/ 1490663 w 5845175"/>
              <a:gd name="connsiteY933" fmla="*/ 5548841 h 6857998"/>
              <a:gd name="connsiteX934" fmla="*/ 1495425 w 5845175"/>
              <a:gd name="connsiteY934" fmla="*/ 5552017 h 6857998"/>
              <a:gd name="connsiteX935" fmla="*/ 1500982 w 5845175"/>
              <a:gd name="connsiteY935" fmla="*/ 5554399 h 6857998"/>
              <a:gd name="connsiteX936" fmla="*/ 1507729 w 5845175"/>
              <a:gd name="connsiteY936" fmla="*/ 5556780 h 6857998"/>
              <a:gd name="connsiteX937" fmla="*/ 1515269 w 5845175"/>
              <a:gd name="connsiteY937" fmla="*/ 5558765 h 6857998"/>
              <a:gd name="connsiteX938" fmla="*/ 1524397 w 5845175"/>
              <a:gd name="connsiteY938" fmla="*/ 5560750 h 6857998"/>
              <a:gd name="connsiteX939" fmla="*/ 1533525 w 5845175"/>
              <a:gd name="connsiteY939" fmla="*/ 5562338 h 6857998"/>
              <a:gd name="connsiteX940" fmla="*/ 1543844 w 5845175"/>
              <a:gd name="connsiteY940" fmla="*/ 5563529 h 6857998"/>
              <a:gd name="connsiteX941" fmla="*/ 1568054 w 5845175"/>
              <a:gd name="connsiteY941" fmla="*/ 5566704 h 6857998"/>
              <a:gd name="connsiteX942" fmla="*/ 1595835 w 5845175"/>
              <a:gd name="connsiteY942" fmla="*/ 5569483 h 6857998"/>
              <a:gd name="connsiteX943" fmla="*/ 1626791 w 5845175"/>
              <a:gd name="connsiteY943" fmla="*/ 5573453 h 6857998"/>
              <a:gd name="connsiteX944" fmla="*/ 1661716 w 5845175"/>
              <a:gd name="connsiteY944" fmla="*/ 5577025 h 6857998"/>
              <a:gd name="connsiteX945" fmla="*/ 1699816 w 5845175"/>
              <a:gd name="connsiteY945" fmla="*/ 5582583 h 6857998"/>
              <a:gd name="connsiteX946" fmla="*/ 1720454 w 5845175"/>
              <a:gd name="connsiteY946" fmla="*/ 5585361 h 6857998"/>
              <a:gd name="connsiteX947" fmla="*/ 1741885 w 5845175"/>
              <a:gd name="connsiteY947" fmla="*/ 5588934 h 6857998"/>
              <a:gd name="connsiteX948" fmla="*/ 1764110 w 5845175"/>
              <a:gd name="connsiteY948" fmla="*/ 5592903 h 6857998"/>
              <a:gd name="connsiteX949" fmla="*/ 1787525 w 5845175"/>
              <a:gd name="connsiteY949" fmla="*/ 5597270 h 6857998"/>
              <a:gd name="connsiteX950" fmla="*/ 1811338 w 5845175"/>
              <a:gd name="connsiteY950" fmla="*/ 5602430 h 6857998"/>
              <a:gd name="connsiteX951" fmla="*/ 1836341 w 5845175"/>
              <a:gd name="connsiteY951" fmla="*/ 5607988 h 6857998"/>
              <a:gd name="connsiteX952" fmla="*/ 1860947 w 5845175"/>
              <a:gd name="connsiteY952" fmla="*/ 5613545 h 6857998"/>
              <a:gd name="connsiteX953" fmla="*/ 1884760 w 5845175"/>
              <a:gd name="connsiteY953" fmla="*/ 5619499 h 6857998"/>
              <a:gd name="connsiteX954" fmla="*/ 1908572 w 5845175"/>
              <a:gd name="connsiteY954" fmla="*/ 5626248 h 6857998"/>
              <a:gd name="connsiteX955" fmla="*/ 1931591 w 5845175"/>
              <a:gd name="connsiteY955" fmla="*/ 5632996 h 6857998"/>
              <a:gd name="connsiteX956" fmla="*/ 1953419 w 5845175"/>
              <a:gd name="connsiteY956" fmla="*/ 5640141 h 6857998"/>
              <a:gd name="connsiteX957" fmla="*/ 1974851 w 5845175"/>
              <a:gd name="connsiteY957" fmla="*/ 5647683 h 6857998"/>
              <a:gd name="connsiteX958" fmla="*/ 1995488 w 5845175"/>
              <a:gd name="connsiteY958" fmla="*/ 5655622 h 6857998"/>
              <a:gd name="connsiteX959" fmla="*/ 2015332 w 5845175"/>
              <a:gd name="connsiteY959" fmla="*/ 5663561 h 6857998"/>
              <a:gd name="connsiteX960" fmla="*/ 2033985 w 5845175"/>
              <a:gd name="connsiteY960" fmla="*/ 5672691 h 6857998"/>
              <a:gd name="connsiteX961" fmla="*/ 2052638 w 5845175"/>
              <a:gd name="connsiteY961" fmla="*/ 5681424 h 6857998"/>
              <a:gd name="connsiteX962" fmla="*/ 2070497 w 5845175"/>
              <a:gd name="connsiteY962" fmla="*/ 5690554 h 6857998"/>
              <a:gd name="connsiteX963" fmla="*/ 2086769 w 5845175"/>
              <a:gd name="connsiteY963" fmla="*/ 5700875 h 6857998"/>
              <a:gd name="connsiteX964" fmla="*/ 2102644 w 5845175"/>
              <a:gd name="connsiteY964" fmla="*/ 5710799 h 6857998"/>
              <a:gd name="connsiteX965" fmla="*/ 2117329 w 5845175"/>
              <a:gd name="connsiteY965" fmla="*/ 5721517 h 6857998"/>
              <a:gd name="connsiteX966" fmla="*/ 2131616 w 5845175"/>
              <a:gd name="connsiteY966" fmla="*/ 5732234 h 6857998"/>
              <a:gd name="connsiteX967" fmla="*/ 2144713 w 5845175"/>
              <a:gd name="connsiteY967" fmla="*/ 5743746 h 6857998"/>
              <a:gd name="connsiteX968" fmla="*/ 2157413 w 5845175"/>
              <a:gd name="connsiteY968" fmla="*/ 5755655 h 6857998"/>
              <a:gd name="connsiteX969" fmla="*/ 2168525 w 5845175"/>
              <a:gd name="connsiteY969" fmla="*/ 5767960 h 6857998"/>
              <a:gd name="connsiteX970" fmla="*/ 2173685 w 5845175"/>
              <a:gd name="connsiteY970" fmla="*/ 5774312 h 6857998"/>
              <a:gd name="connsiteX971" fmla="*/ 2179241 w 5845175"/>
              <a:gd name="connsiteY971" fmla="*/ 5780663 h 6857998"/>
              <a:gd name="connsiteX972" fmla="*/ 2184004 w 5845175"/>
              <a:gd name="connsiteY972" fmla="*/ 5787411 h 6857998"/>
              <a:gd name="connsiteX973" fmla="*/ 2188369 w 5845175"/>
              <a:gd name="connsiteY973" fmla="*/ 5794159 h 6857998"/>
              <a:gd name="connsiteX974" fmla="*/ 2193132 w 5845175"/>
              <a:gd name="connsiteY974" fmla="*/ 5800908 h 6857998"/>
              <a:gd name="connsiteX975" fmla="*/ 2197101 w 5845175"/>
              <a:gd name="connsiteY975" fmla="*/ 5807656 h 6857998"/>
              <a:gd name="connsiteX976" fmla="*/ 2201069 w 5845175"/>
              <a:gd name="connsiteY976" fmla="*/ 5814801 h 6857998"/>
              <a:gd name="connsiteX977" fmla="*/ 2204641 w 5845175"/>
              <a:gd name="connsiteY977" fmla="*/ 5821946 h 6857998"/>
              <a:gd name="connsiteX978" fmla="*/ 2208213 w 5845175"/>
              <a:gd name="connsiteY978" fmla="*/ 5829091 h 6857998"/>
              <a:gd name="connsiteX979" fmla="*/ 2210991 w 5845175"/>
              <a:gd name="connsiteY979" fmla="*/ 5836634 h 6857998"/>
              <a:gd name="connsiteX980" fmla="*/ 2214166 w 5845175"/>
              <a:gd name="connsiteY980" fmla="*/ 5844176 h 6857998"/>
              <a:gd name="connsiteX981" fmla="*/ 2216944 w 5845175"/>
              <a:gd name="connsiteY981" fmla="*/ 5851718 h 6857998"/>
              <a:gd name="connsiteX982" fmla="*/ 2219722 w 5845175"/>
              <a:gd name="connsiteY982" fmla="*/ 5859657 h 6857998"/>
              <a:gd name="connsiteX983" fmla="*/ 2221707 w 5845175"/>
              <a:gd name="connsiteY983" fmla="*/ 5867199 h 6857998"/>
              <a:gd name="connsiteX984" fmla="*/ 2223294 w 5845175"/>
              <a:gd name="connsiteY984" fmla="*/ 5875535 h 6857998"/>
              <a:gd name="connsiteX985" fmla="*/ 2224882 w 5845175"/>
              <a:gd name="connsiteY985" fmla="*/ 5883871 h 6857998"/>
              <a:gd name="connsiteX986" fmla="*/ 2226469 w 5845175"/>
              <a:gd name="connsiteY986" fmla="*/ 5892207 h 6857998"/>
              <a:gd name="connsiteX987" fmla="*/ 2227660 w 5845175"/>
              <a:gd name="connsiteY987" fmla="*/ 5900543 h 6857998"/>
              <a:gd name="connsiteX988" fmla="*/ 2228454 w 5845175"/>
              <a:gd name="connsiteY988" fmla="*/ 5908879 h 6857998"/>
              <a:gd name="connsiteX989" fmla="*/ 2229247 w 5845175"/>
              <a:gd name="connsiteY989" fmla="*/ 5917612 h 6857998"/>
              <a:gd name="connsiteX990" fmla="*/ 2229247 w 5845175"/>
              <a:gd name="connsiteY990" fmla="*/ 5926742 h 6857998"/>
              <a:gd name="connsiteX991" fmla="*/ 2229247 w 5845175"/>
              <a:gd name="connsiteY991" fmla="*/ 5935475 h 6857998"/>
              <a:gd name="connsiteX992" fmla="*/ 2229247 w 5845175"/>
              <a:gd name="connsiteY992" fmla="*/ 5944605 h 6857998"/>
              <a:gd name="connsiteX993" fmla="*/ 2228851 w 5845175"/>
              <a:gd name="connsiteY993" fmla="*/ 5953735 h 6857998"/>
              <a:gd name="connsiteX994" fmla="*/ 2228057 w 5845175"/>
              <a:gd name="connsiteY994" fmla="*/ 5963262 h 6857998"/>
              <a:gd name="connsiteX995" fmla="*/ 2226866 w 5845175"/>
              <a:gd name="connsiteY995" fmla="*/ 5972789 h 6857998"/>
              <a:gd name="connsiteX996" fmla="*/ 2225279 w 5845175"/>
              <a:gd name="connsiteY996" fmla="*/ 5982316 h 6857998"/>
              <a:gd name="connsiteX997" fmla="*/ 2223691 w 5845175"/>
              <a:gd name="connsiteY997" fmla="*/ 5992240 h 6857998"/>
              <a:gd name="connsiteX998" fmla="*/ 2220516 w 5845175"/>
              <a:gd name="connsiteY998" fmla="*/ 6012485 h 6857998"/>
              <a:gd name="connsiteX999" fmla="*/ 2217341 w 5845175"/>
              <a:gd name="connsiteY999" fmla="*/ 6031935 h 6857998"/>
              <a:gd name="connsiteX1000" fmla="*/ 2214563 w 5845175"/>
              <a:gd name="connsiteY1000" fmla="*/ 6052180 h 6857998"/>
              <a:gd name="connsiteX1001" fmla="*/ 2212182 w 5845175"/>
              <a:gd name="connsiteY1001" fmla="*/ 6072822 h 6857998"/>
              <a:gd name="connsiteX1002" fmla="*/ 2209404 w 5845175"/>
              <a:gd name="connsiteY1002" fmla="*/ 6093066 h 6857998"/>
              <a:gd name="connsiteX1003" fmla="*/ 2207816 w 5845175"/>
              <a:gd name="connsiteY1003" fmla="*/ 6113311 h 6857998"/>
              <a:gd name="connsiteX1004" fmla="*/ 2206229 w 5845175"/>
              <a:gd name="connsiteY1004" fmla="*/ 6133556 h 6857998"/>
              <a:gd name="connsiteX1005" fmla="*/ 2204641 w 5845175"/>
              <a:gd name="connsiteY1005" fmla="*/ 6154197 h 6857998"/>
              <a:gd name="connsiteX1006" fmla="*/ 2203847 w 5845175"/>
              <a:gd name="connsiteY1006" fmla="*/ 6173648 h 6857998"/>
              <a:gd name="connsiteX1007" fmla="*/ 2203451 w 5845175"/>
              <a:gd name="connsiteY1007" fmla="*/ 6193893 h 6857998"/>
              <a:gd name="connsiteX1008" fmla="*/ 2203451 w 5845175"/>
              <a:gd name="connsiteY1008" fmla="*/ 6213741 h 6857998"/>
              <a:gd name="connsiteX1009" fmla="*/ 2204244 w 5845175"/>
              <a:gd name="connsiteY1009" fmla="*/ 6233191 h 6857998"/>
              <a:gd name="connsiteX1010" fmla="*/ 2205435 w 5845175"/>
              <a:gd name="connsiteY1010" fmla="*/ 6252642 h 6857998"/>
              <a:gd name="connsiteX1011" fmla="*/ 2207022 w 5845175"/>
              <a:gd name="connsiteY1011" fmla="*/ 6271299 h 6857998"/>
              <a:gd name="connsiteX1012" fmla="*/ 2209007 w 5845175"/>
              <a:gd name="connsiteY1012" fmla="*/ 6289956 h 6857998"/>
              <a:gd name="connsiteX1013" fmla="*/ 2211388 w 5845175"/>
              <a:gd name="connsiteY1013" fmla="*/ 6307819 h 6857998"/>
              <a:gd name="connsiteX1014" fmla="*/ 2214960 w 5845175"/>
              <a:gd name="connsiteY1014" fmla="*/ 6325682 h 6857998"/>
              <a:gd name="connsiteX1015" fmla="*/ 2218532 w 5845175"/>
              <a:gd name="connsiteY1015" fmla="*/ 6342751 h 6857998"/>
              <a:gd name="connsiteX1016" fmla="*/ 2223294 w 5845175"/>
              <a:gd name="connsiteY1016" fmla="*/ 6359820 h 6857998"/>
              <a:gd name="connsiteX1017" fmla="*/ 2228454 w 5845175"/>
              <a:gd name="connsiteY1017" fmla="*/ 6375698 h 6857998"/>
              <a:gd name="connsiteX1018" fmla="*/ 2234407 w 5845175"/>
              <a:gd name="connsiteY1018" fmla="*/ 6391179 h 6857998"/>
              <a:gd name="connsiteX1019" fmla="*/ 2240757 w 5845175"/>
              <a:gd name="connsiteY1019" fmla="*/ 6405867 h 6857998"/>
              <a:gd name="connsiteX1020" fmla="*/ 2248297 w 5845175"/>
              <a:gd name="connsiteY1020" fmla="*/ 6420157 h 6857998"/>
              <a:gd name="connsiteX1021" fmla="*/ 2251869 w 5845175"/>
              <a:gd name="connsiteY1021" fmla="*/ 6426905 h 6857998"/>
              <a:gd name="connsiteX1022" fmla="*/ 2256235 w 5845175"/>
              <a:gd name="connsiteY1022" fmla="*/ 6433654 h 6857998"/>
              <a:gd name="connsiteX1023" fmla="*/ 2260204 w 5845175"/>
              <a:gd name="connsiteY1023" fmla="*/ 6440005 h 6857998"/>
              <a:gd name="connsiteX1024" fmla="*/ 2264966 w 5845175"/>
              <a:gd name="connsiteY1024" fmla="*/ 6446356 h 6857998"/>
              <a:gd name="connsiteX1025" fmla="*/ 2269729 w 5845175"/>
              <a:gd name="connsiteY1025" fmla="*/ 6452310 h 6857998"/>
              <a:gd name="connsiteX1026" fmla="*/ 2274094 w 5845175"/>
              <a:gd name="connsiteY1026" fmla="*/ 6458265 h 6857998"/>
              <a:gd name="connsiteX1027" fmla="*/ 2279651 w 5845175"/>
              <a:gd name="connsiteY1027" fmla="*/ 6463425 h 6857998"/>
              <a:gd name="connsiteX1028" fmla="*/ 2284810 w 5845175"/>
              <a:gd name="connsiteY1028" fmla="*/ 6468983 h 6857998"/>
              <a:gd name="connsiteX1029" fmla="*/ 2290366 w 5845175"/>
              <a:gd name="connsiteY1029" fmla="*/ 6474143 h 6857998"/>
              <a:gd name="connsiteX1030" fmla="*/ 2295922 w 5845175"/>
              <a:gd name="connsiteY1030" fmla="*/ 6478509 h 6857998"/>
              <a:gd name="connsiteX1031" fmla="*/ 2301875 w 5845175"/>
              <a:gd name="connsiteY1031" fmla="*/ 6483670 h 6857998"/>
              <a:gd name="connsiteX1032" fmla="*/ 2308225 w 5845175"/>
              <a:gd name="connsiteY1032" fmla="*/ 6488036 h 6857998"/>
              <a:gd name="connsiteX1033" fmla="*/ 2314575 w 5845175"/>
              <a:gd name="connsiteY1033" fmla="*/ 6492006 h 6857998"/>
              <a:gd name="connsiteX1034" fmla="*/ 2321322 w 5845175"/>
              <a:gd name="connsiteY1034" fmla="*/ 6495975 h 6857998"/>
              <a:gd name="connsiteX1035" fmla="*/ 2328069 w 5845175"/>
              <a:gd name="connsiteY1035" fmla="*/ 6499548 h 6857998"/>
              <a:gd name="connsiteX1036" fmla="*/ 2335213 w 5845175"/>
              <a:gd name="connsiteY1036" fmla="*/ 6503121 h 6857998"/>
              <a:gd name="connsiteX1037" fmla="*/ 2342357 w 5845175"/>
              <a:gd name="connsiteY1037" fmla="*/ 6506296 h 6857998"/>
              <a:gd name="connsiteX1038" fmla="*/ 2349897 w 5845175"/>
              <a:gd name="connsiteY1038" fmla="*/ 6509472 h 6857998"/>
              <a:gd name="connsiteX1039" fmla="*/ 2364979 w 5845175"/>
              <a:gd name="connsiteY1039" fmla="*/ 6514632 h 6857998"/>
              <a:gd name="connsiteX1040" fmla="*/ 2380060 w 5845175"/>
              <a:gd name="connsiteY1040" fmla="*/ 6518999 h 6857998"/>
              <a:gd name="connsiteX1041" fmla="*/ 2394744 w 5845175"/>
              <a:gd name="connsiteY1041" fmla="*/ 6523365 h 6857998"/>
              <a:gd name="connsiteX1042" fmla="*/ 2409429 w 5845175"/>
              <a:gd name="connsiteY1042" fmla="*/ 6526938 h 6857998"/>
              <a:gd name="connsiteX1043" fmla="*/ 2423716 w 5845175"/>
              <a:gd name="connsiteY1043" fmla="*/ 6530510 h 6857998"/>
              <a:gd name="connsiteX1044" fmla="*/ 2437607 w 5845175"/>
              <a:gd name="connsiteY1044" fmla="*/ 6533289 h 6857998"/>
              <a:gd name="connsiteX1045" fmla="*/ 2451497 w 5845175"/>
              <a:gd name="connsiteY1045" fmla="*/ 6536068 h 6857998"/>
              <a:gd name="connsiteX1046" fmla="*/ 2465388 w 5845175"/>
              <a:gd name="connsiteY1046" fmla="*/ 6538053 h 6857998"/>
              <a:gd name="connsiteX1047" fmla="*/ 2478485 w 5845175"/>
              <a:gd name="connsiteY1047" fmla="*/ 6539640 h 6857998"/>
              <a:gd name="connsiteX1048" fmla="*/ 2491979 w 5845175"/>
              <a:gd name="connsiteY1048" fmla="*/ 6541228 h 6857998"/>
              <a:gd name="connsiteX1049" fmla="*/ 2504679 w 5845175"/>
              <a:gd name="connsiteY1049" fmla="*/ 6542419 h 6857998"/>
              <a:gd name="connsiteX1050" fmla="*/ 2516982 w 5845175"/>
              <a:gd name="connsiteY1050" fmla="*/ 6543610 h 6857998"/>
              <a:gd name="connsiteX1051" fmla="*/ 2541191 w 5845175"/>
              <a:gd name="connsiteY1051" fmla="*/ 6544404 h 6857998"/>
              <a:gd name="connsiteX1052" fmla="*/ 2564210 w 5845175"/>
              <a:gd name="connsiteY1052" fmla="*/ 6544404 h 6857998"/>
              <a:gd name="connsiteX1053" fmla="*/ 2586038 w 5845175"/>
              <a:gd name="connsiteY1053" fmla="*/ 6543610 h 6857998"/>
              <a:gd name="connsiteX1054" fmla="*/ 2606279 w 5845175"/>
              <a:gd name="connsiteY1054" fmla="*/ 6541625 h 6857998"/>
              <a:gd name="connsiteX1055" fmla="*/ 2625329 w 5845175"/>
              <a:gd name="connsiteY1055" fmla="*/ 6540037 h 6857998"/>
              <a:gd name="connsiteX1056" fmla="*/ 2642791 w 5845175"/>
              <a:gd name="connsiteY1056" fmla="*/ 6538053 h 6857998"/>
              <a:gd name="connsiteX1057" fmla="*/ 2672954 w 5845175"/>
              <a:gd name="connsiteY1057" fmla="*/ 6533289 h 6857998"/>
              <a:gd name="connsiteX1058" fmla="*/ 2697163 w 5845175"/>
              <a:gd name="connsiteY1058" fmla="*/ 6530114 h 6857998"/>
              <a:gd name="connsiteX1059" fmla="*/ 2701529 w 5845175"/>
              <a:gd name="connsiteY1059" fmla="*/ 6529717 h 6857998"/>
              <a:gd name="connsiteX1060" fmla="*/ 2706291 w 5845175"/>
              <a:gd name="connsiteY1060" fmla="*/ 6529717 h 6857998"/>
              <a:gd name="connsiteX1061" fmla="*/ 2710657 w 5845175"/>
              <a:gd name="connsiteY1061" fmla="*/ 6529717 h 6857998"/>
              <a:gd name="connsiteX1062" fmla="*/ 2714229 w 5845175"/>
              <a:gd name="connsiteY1062" fmla="*/ 6530510 h 6857998"/>
              <a:gd name="connsiteX1063" fmla="*/ 2717404 w 5845175"/>
              <a:gd name="connsiteY1063" fmla="*/ 6531304 h 6857998"/>
              <a:gd name="connsiteX1064" fmla="*/ 2720182 w 5845175"/>
              <a:gd name="connsiteY1064" fmla="*/ 6532495 h 6857998"/>
              <a:gd name="connsiteX1065" fmla="*/ 2722166 w 5845175"/>
              <a:gd name="connsiteY1065" fmla="*/ 6534083 h 6857998"/>
              <a:gd name="connsiteX1066" fmla="*/ 2724547 w 5845175"/>
              <a:gd name="connsiteY1066" fmla="*/ 6536465 h 6857998"/>
              <a:gd name="connsiteX1067" fmla="*/ 2725738 w 5845175"/>
              <a:gd name="connsiteY1067" fmla="*/ 6538847 h 6857998"/>
              <a:gd name="connsiteX1068" fmla="*/ 2726532 w 5845175"/>
              <a:gd name="connsiteY1068" fmla="*/ 6541228 h 6857998"/>
              <a:gd name="connsiteX1069" fmla="*/ 2726532 w 5845175"/>
              <a:gd name="connsiteY1069" fmla="*/ 6544801 h 6857998"/>
              <a:gd name="connsiteX1070" fmla="*/ 2726135 w 5845175"/>
              <a:gd name="connsiteY1070" fmla="*/ 6548373 h 6857998"/>
              <a:gd name="connsiteX1071" fmla="*/ 2725341 w 5845175"/>
              <a:gd name="connsiteY1071" fmla="*/ 6552740 h 6857998"/>
              <a:gd name="connsiteX1072" fmla="*/ 2724151 w 5845175"/>
              <a:gd name="connsiteY1072" fmla="*/ 6557900 h 6857998"/>
              <a:gd name="connsiteX1073" fmla="*/ 2721769 w 5845175"/>
              <a:gd name="connsiteY1073" fmla="*/ 6562664 h 6857998"/>
              <a:gd name="connsiteX1074" fmla="*/ 2718991 w 5845175"/>
              <a:gd name="connsiteY1074" fmla="*/ 6568221 h 6857998"/>
              <a:gd name="connsiteX1075" fmla="*/ 2715419 w 5845175"/>
              <a:gd name="connsiteY1075" fmla="*/ 6574572 h 6857998"/>
              <a:gd name="connsiteX1076" fmla="*/ 2711847 w 5845175"/>
              <a:gd name="connsiteY1076" fmla="*/ 6581321 h 6857998"/>
              <a:gd name="connsiteX1077" fmla="*/ 2707085 w 5845175"/>
              <a:gd name="connsiteY1077" fmla="*/ 6588466 h 6857998"/>
              <a:gd name="connsiteX1078" fmla="*/ 2701529 w 5845175"/>
              <a:gd name="connsiteY1078" fmla="*/ 6596008 h 6857998"/>
              <a:gd name="connsiteX1079" fmla="*/ 2688829 w 5845175"/>
              <a:gd name="connsiteY1079" fmla="*/ 6613077 h 6857998"/>
              <a:gd name="connsiteX1080" fmla="*/ 2672954 w 5845175"/>
              <a:gd name="connsiteY1080" fmla="*/ 6632528 h 6857998"/>
              <a:gd name="connsiteX1081" fmla="*/ 2654301 w 5845175"/>
              <a:gd name="connsiteY1081" fmla="*/ 6653963 h 6857998"/>
              <a:gd name="connsiteX1082" fmla="*/ 2632075 w 5845175"/>
              <a:gd name="connsiteY1082" fmla="*/ 6678575 h 6857998"/>
              <a:gd name="connsiteX1083" fmla="*/ 2606675 w 5845175"/>
              <a:gd name="connsiteY1083" fmla="*/ 6704774 h 6857998"/>
              <a:gd name="connsiteX1084" fmla="*/ 2577704 w 5845175"/>
              <a:gd name="connsiteY1084" fmla="*/ 6734545 h 6857998"/>
              <a:gd name="connsiteX1085" fmla="*/ 2570163 w 5845175"/>
              <a:gd name="connsiteY1085" fmla="*/ 6742087 h 6857998"/>
              <a:gd name="connsiteX1086" fmla="*/ 2562225 w 5845175"/>
              <a:gd name="connsiteY1086" fmla="*/ 6749630 h 6857998"/>
              <a:gd name="connsiteX1087" fmla="*/ 2554288 w 5845175"/>
              <a:gd name="connsiteY1087" fmla="*/ 6756775 h 6857998"/>
              <a:gd name="connsiteX1088" fmla="*/ 2545557 w 5845175"/>
              <a:gd name="connsiteY1088" fmla="*/ 6763523 h 6857998"/>
              <a:gd name="connsiteX1089" fmla="*/ 2537222 w 5845175"/>
              <a:gd name="connsiteY1089" fmla="*/ 6770271 h 6857998"/>
              <a:gd name="connsiteX1090" fmla="*/ 2528491 w 5845175"/>
              <a:gd name="connsiteY1090" fmla="*/ 6777019 h 6857998"/>
              <a:gd name="connsiteX1091" fmla="*/ 2519760 w 5845175"/>
              <a:gd name="connsiteY1091" fmla="*/ 6782974 h 6857998"/>
              <a:gd name="connsiteX1092" fmla="*/ 2511029 w 5845175"/>
              <a:gd name="connsiteY1092" fmla="*/ 6789325 h 6857998"/>
              <a:gd name="connsiteX1093" fmla="*/ 2501504 w 5845175"/>
              <a:gd name="connsiteY1093" fmla="*/ 6795279 h 6857998"/>
              <a:gd name="connsiteX1094" fmla="*/ 2492375 w 5845175"/>
              <a:gd name="connsiteY1094" fmla="*/ 6801234 h 6857998"/>
              <a:gd name="connsiteX1095" fmla="*/ 2483247 w 5845175"/>
              <a:gd name="connsiteY1095" fmla="*/ 6806791 h 6857998"/>
              <a:gd name="connsiteX1096" fmla="*/ 2473325 w 5845175"/>
              <a:gd name="connsiteY1096" fmla="*/ 6811554 h 6857998"/>
              <a:gd name="connsiteX1097" fmla="*/ 2464197 w 5845175"/>
              <a:gd name="connsiteY1097" fmla="*/ 6816715 h 6857998"/>
              <a:gd name="connsiteX1098" fmla="*/ 2454672 w 5845175"/>
              <a:gd name="connsiteY1098" fmla="*/ 6821478 h 6857998"/>
              <a:gd name="connsiteX1099" fmla="*/ 2444354 w 5845175"/>
              <a:gd name="connsiteY1099" fmla="*/ 6825845 h 6857998"/>
              <a:gd name="connsiteX1100" fmla="*/ 2434829 w 5845175"/>
              <a:gd name="connsiteY1100" fmla="*/ 6830211 h 6857998"/>
              <a:gd name="connsiteX1101" fmla="*/ 2424510 w 5845175"/>
              <a:gd name="connsiteY1101" fmla="*/ 6834181 h 6857998"/>
              <a:gd name="connsiteX1102" fmla="*/ 2414985 w 5845175"/>
              <a:gd name="connsiteY1102" fmla="*/ 6837753 h 6857998"/>
              <a:gd name="connsiteX1103" fmla="*/ 2405063 w 5845175"/>
              <a:gd name="connsiteY1103" fmla="*/ 6841326 h 6857998"/>
              <a:gd name="connsiteX1104" fmla="*/ 2394744 w 5845175"/>
              <a:gd name="connsiteY1104" fmla="*/ 6844105 h 6857998"/>
              <a:gd name="connsiteX1105" fmla="*/ 2384822 w 5845175"/>
              <a:gd name="connsiteY1105" fmla="*/ 6846883 h 6857998"/>
              <a:gd name="connsiteX1106" fmla="*/ 2374107 w 5845175"/>
              <a:gd name="connsiteY1106" fmla="*/ 6849662 h 6857998"/>
              <a:gd name="connsiteX1107" fmla="*/ 2364185 w 5845175"/>
              <a:gd name="connsiteY1107" fmla="*/ 6851647 h 6857998"/>
              <a:gd name="connsiteX1108" fmla="*/ 2354263 w 5845175"/>
              <a:gd name="connsiteY1108" fmla="*/ 6853235 h 6857998"/>
              <a:gd name="connsiteX1109" fmla="*/ 2343944 w 5845175"/>
              <a:gd name="connsiteY1109" fmla="*/ 6855220 h 6857998"/>
              <a:gd name="connsiteX1110" fmla="*/ 2333625 w 5845175"/>
              <a:gd name="connsiteY1110" fmla="*/ 6856410 h 6857998"/>
              <a:gd name="connsiteX1111" fmla="*/ 2323307 w 5845175"/>
              <a:gd name="connsiteY1111" fmla="*/ 6857204 h 6857998"/>
              <a:gd name="connsiteX1112" fmla="*/ 2313385 w 5845175"/>
              <a:gd name="connsiteY1112" fmla="*/ 6857998 h 6857998"/>
              <a:gd name="connsiteX1113" fmla="*/ 2303066 w 5845175"/>
              <a:gd name="connsiteY1113" fmla="*/ 6857998 h 6857998"/>
              <a:gd name="connsiteX1114" fmla="*/ 2293144 w 5845175"/>
              <a:gd name="connsiteY1114" fmla="*/ 6857998 h 6857998"/>
              <a:gd name="connsiteX1115" fmla="*/ 2283222 w 5845175"/>
              <a:gd name="connsiteY1115" fmla="*/ 6857601 h 6857998"/>
              <a:gd name="connsiteX1116" fmla="*/ 2272904 w 5845175"/>
              <a:gd name="connsiteY1116" fmla="*/ 6856807 h 6857998"/>
              <a:gd name="connsiteX1117" fmla="*/ 2262982 w 5845175"/>
              <a:gd name="connsiteY1117" fmla="*/ 6856013 h 6857998"/>
              <a:gd name="connsiteX1118" fmla="*/ 2252663 w 5845175"/>
              <a:gd name="connsiteY1118" fmla="*/ 6854029 h 6857998"/>
              <a:gd name="connsiteX1119" fmla="*/ 2243138 w 5845175"/>
              <a:gd name="connsiteY1119" fmla="*/ 6852441 h 6857998"/>
              <a:gd name="connsiteX1120" fmla="*/ 2233613 w 5845175"/>
              <a:gd name="connsiteY1120" fmla="*/ 6850059 h 6857998"/>
              <a:gd name="connsiteX1121" fmla="*/ 2223691 w 5845175"/>
              <a:gd name="connsiteY1121" fmla="*/ 6847677 h 6857998"/>
              <a:gd name="connsiteX1122" fmla="*/ 2214166 w 5845175"/>
              <a:gd name="connsiteY1122" fmla="*/ 6844502 h 6857998"/>
              <a:gd name="connsiteX1123" fmla="*/ 2204641 w 5845175"/>
              <a:gd name="connsiteY1123" fmla="*/ 6841326 h 6857998"/>
              <a:gd name="connsiteX1124" fmla="*/ 2195116 w 5845175"/>
              <a:gd name="connsiteY1124" fmla="*/ 6837357 h 6857998"/>
              <a:gd name="connsiteX1125" fmla="*/ 2185988 w 5845175"/>
              <a:gd name="connsiteY1125" fmla="*/ 6832990 h 6857998"/>
              <a:gd name="connsiteX1126" fmla="*/ 2177257 w 5845175"/>
              <a:gd name="connsiteY1126" fmla="*/ 6828624 h 6857998"/>
              <a:gd name="connsiteX1127" fmla="*/ 2167732 w 5845175"/>
              <a:gd name="connsiteY1127" fmla="*/ 6823463 h 6857998"/>
              <a:gd name="connsiteX1128" fmla="*/ 2159397 w 5845175"/>
              <a:gd name="connsiteY1128" fmla="*/ 6817906 h 6857998"/>
              <a:gd name="connsiteX1129" fmla="*/ 2150666 w 5845175"/>
              <a:gd name="connsiteY1129" fmla="*/ 6812348 h 6857998"/>
              <a:gd name="connsiteX1130" fmla="*/ 2142332 w 5845175"/>
              <a:gd name="connsiteY1130" fmla="*/ 6805997 h 6857998"/>
              <a:gd name="connsiteX1131" fmla="*/ 2133601 w 5845175"/>
              <a:gd name="connsiteY1131" fmla="*/ 6799249 h 6857998"/>
              <a:gd name="connsiteX1132" fmla="*/ 2125663 w 5845175"/>
              <a:gd name="connsiteY1132" fmla="*/ 6792104 h 6857998"/>
              <a:gd name="connsiteX1133" fmla="*/ 2117725 w 5845175"/>
              <a:gd name="connsiteY1133" fmla="*/ 6784165 h 6857998"/>
              <a:gd name="connsiteX1134" fmla="*/ 2109788 w 5845175"/>
              <a:gd name="connsiteY1134" fmla="*/ 6775829 h 6857998"/>
              <a:gd name="connsiteX1135" fmla="*/ 2102247 w 5845175"/>
              <a:gd name="connsiteY1135" fmla="*/ 6767492 h 6857998"/>
              <a:gd name="connsiteX1136" fmla="*/ 2095104 w 5845175"/>
              <a:gd name="connsiteY1136" fmla="*/ 6758363 h 6857998"/>
              <a:gd name="connsiteX1137" fmla="*/ 2087960 w 5845175"/>
              <a:gd name="connsiteY1137" fmla="*/ 6749233 h 6857998"/>
              <a:gd name="connsiteX1138" fmla="*/ 2081213 w 5845175"/>
              <a:gd name="connsiteY1138" fmla="*/ 6738912 h 6857998"/>
              <a:gd name="connsiteX1139" fmla="*/ 2074466 w 5845175"/>
              <a:gd name="connsiteY1139" fmla="*/ 6728591 h 6857998"/>
              <a:gd name="connsiteX1140" fmla="*/ 2067719 w 5845175"/>
              <a:gd name="connsiteY1140" fmla="*/ 6717476 h 6857998"/>
              <a:gd name="connsiteX1141" fmla="*/ 2061766 w 5845175"/>
              <a:gd name="connsiteY1141" fmla="*/ 6706361 h 6857998"/>
              <a:gd name="connsiteX1142" fmla="*/ 2056210 w 5845175"/>
              <a:gd name="connsiteY1142" fmla="*/ 6694453 h 6857998"/>
              <a:gd name="connsiteX1143" fmla="*/ 2050257 w 5845175"/>
              <a:gd name="connsiteY1143" fmla="*/ 6681750 h 6857998"/>
              <a:gd name="connsiteX1144" fmla="*/ 2045097 w 5845175"/>
              <a:gd name="connsiteY1144" fmla="*/ 6668651 h 6857998"/>
              <a:gd name="connsiteX1145" fmla="*/ 2039938 w 5845175"/>
              <a:gd name="connsiteY1145" fmla="*/ 6655154 h 6857998"/>
              <a:gd name="connsiteX1146" fmla="*/ 2035175 w 5845175"/>
              <a:gd name="connsiteY1146" fmla="*/ 6641261 h 6857998"/>
              <a:gd name="connsiteX1147" fmla="*/ 2030810 w 5845175"/>
              <a:gd name="connsiteY1147" fmla="*/ 6626574 h 6857998"/>
              <a:gd name="connsiteX1148" fmla="*/ 2026444 w 5845175"/>
              <a:gd name="connsiteY1148" fmla="*/ 6611886 h 6857998"/>
              <a:gd name="connsiteX1149" fmla="*/ 2010966 w 5845175"/>
              <a:gd name="connsiteY1149" fmla="*/ 6552343 h 6857998"/>
              <a:gd name="connsiteX1150" fmla="*/ 2003029 w 5845175"/>
              <a:gd name="connsiteY1150" fmla="*/ 6524159 h 6857998"/>
              <a:gd name="connsiteX1151" fmla="*/ 1995091 w 5845175"/>
              <a:gd name="connsiteY1151" fmla="*/ 6496769 h 6857998"/>
              <a:gd name="connsiteX1152" fmla="*/ 1987154 w 5845175"/>
              <a:gd name="connsiteY1152" fmla="*/ 6470173 h 6857998"/>
              <a:gd name="connsiteX1153" fmla="*/ 1978819 w 5845175"/>
              <a:gd name="connsiteY1153" fmla="*/ 6444371 h 6857998"/>
              <a:gd name="connsiteX1154" fmla="*/ 1970088 w 5845175"/>
              <a:gd name="connsiteY1154" fmla="*/ 6419363 h 6857998"/>
              <a:gd name="connsiteX1155" fmla="*/ 1961357 w 5845175"/>
              <a:gd name="connsiteY1155" fmla="*/ 6395546 h 6857998"/>
              <a:gd name="connsiteX1156" fmla="*/ 1952229 w 5845175"/>
              <a:gd name="connsiteY1156" fmla="*/ 6371729 h 6857998"/>
              <a:gd name="connsiteX1157" fmla="*/ 1942307 w 5845175"/>
              <a:gd name="connsiteY1157" fmla="*/ 6348705 h 6857998"/>
              <a:gd name="connsiteX1158" fmla="*/ 1931591 w 5845175"/>
              <a:gd name="connsiteY1158" fmla="*/ 6326873 h 6857998"/>
              <a:gd name="connsiteX1159" fmla="*/ 1920479 w 5845175"/>
              <a:gd name="connsiteY1159" fmla="*/ 6305040 h 6857998"/>
              <a:gd name="connsiteX1160" fmla="*/ 1908969 w 5845175"/>
              <a:gd name="connsiteY1160" fmla="*/ 6284399 h 6857998"/>
              <a:gd name="connsiteX1161" fmla="*/ 1902619 w 5845175"/>
              <a:gd name="connsiteY1161" fmla="*/ 6274078 h 6857998"/>
              <a:gd name="connsiteX1162" fmla="*/ 1895872 w 5845175"/>
              <a:gd name="connsiteY1162" fmla="*/ 6263757 h 6857998"/>
              <a:gd name="connsiteX1163" fmla="*/ 1889522 w 5845175"/>
              <a:gd name="connsiteY1163" fmla="*/ 6253833 h 6857998"/>
              <a:gd name="connsiteX1164" fmla="*/ 1882379 w 5845175"/>
              <a:gd name="connsiteY1164" fmla="*/ 6243909 h 6857998"/>
              <a:gd name="connsiteX1165" fmla="*/ 1875235 w 5845175"/>
              <a:gd name="connsiteY1165" fmla="*/ 6234382 h 6857998"/>
              <a:gd name="connsiteX1166" fmla="*/ 1868091 w 5845175"/>
              <a:gd name="connsiteY1166" fmla="*/ 6224855 h 6857998"/>
              <a:gd name="connsiteX1167" fmla="*/ 1860154 w 5845175"/>
              <a:gd name="connsiteY1167" fmla="*/ 6214931 h 6857998"/>
              <a:gd name="connsiteX1168" fmla="*/ 1852216 w 5845175"/>
              <a:gd name="connsiteY1168" fmla="*/ 6205801 h 6857998"/>
              <a:gd name="connsiteX1169" fmla="*/ 1844279 w 5845175"/>
              <a:gd name="connsiteY1169" fmla="*/ 6196672 h 6857998"/>
              <a:gd name="connsiteX1170" fmla="*/ 1835944 w 5845175"/>
              <a:gd name="connsiteY1170" fmla="*/ 6187145 h 6857998"/>
              <a:gd name="connsiteX1171" fmla="*/ 1826816 w 5845175"/>
              <a:gd name="connsiteY1171" fmla="*/ 6178015 h 6857998"/>
              <a:gd name="connsiteX1172" fmla="*/ 1817688 w 5845175"/>
              <a:gd name="connsiteY1172" fmla="*/ 6169282 h 6857998"/>
              <a:gd name="connsiteX1173" fmla="*/ 1808163 w 5845175"/>
              <a:gd name="connsiteY1173" fmla="*/ 6160549 h 6857998"/>
              <a:gd name="connsiteX1174" fmla="*/ 1798241 w 5845175"/>
              <a:gd name="connsiteY1174" fmla="*/ 6151419 h 6857998"/>
              <a:gd name="connsiteX1175" fmla="*/ 1788319 w 5845175"/>
              <a:gd name="connsiteY1175" fmla="*/ 6142686 h 6857998"/>
              <a:gd name="connsiteX1176" fmla="*/ 1777604 w 5845175"/>
              <a:gd name="connsiteY1176" fmla="*/ 6133953 h 6857998"/>
              <a:gd name="connsiteX1177" fmla="*/ 1767285 w 5845175"/>
              <a:gd name="connsiteY1177" fmla="*/ 6125617 h 6857998"/>
              <a:gd name="connsiteX1178" fmla="*/ 1755775 w 5845175"/>
              <a:gd name="connsiteY1178" fmla="*/ 6116487 h 6857998"/>
              <a:gd name="connsiteX1179" fmla="*/ 1744663 w 5845175"/>
              <a:gd name="connsiteY1179" fmla="*/ 6108151 h 6857998"/>
              <a:gd name="connsiteX1180" fmla="*/ 1732360 w 5845175"/>
              <a:gd name="connsiteY1180" fmla="*/ 6099815 h 6857998"/>
              <a:gd name="connsiteX1181" fmla="*/ 1720057 w 5845175"/>
              <a:gd name="connsiteY1181" fmla="*/ 6091875 h 6857998"/>
              <a:gd name="connsiteX1182" fmla="*/ 1707357 w 5845175"/>
              <a:gd name="connsiteY1182" fmla="*/ 6083539 h 6857998"/>
              <a:gd name="connsiteX1183" fmla="*/ 1694260 w 5845175"/>
              <a:gd name="connsiteY1183" fmla="*/ 6075203 h 6857998"/>
              <a:gd name="connsiteX1184" fmla="*/ 1680766 w 5845175"/>
              <a:gd name="connsiteY1184" fmla="*/ 6066867 h 6857998"/>
              <a:gd name="connsiteX1185" fmla="*/ 1652588 w 5845175"/>
              <a:gd name="connsiteY1185" fmla="*/ 6050592 h 6857998"/>
              <a:gd name="connsiteX1186" fmla="*/ 1622029 w 5845175"/>
              <a:gd name="connsiteY1186" fmla="*/ 6034714 h 6857998"/>
              <a:gd name="connsiteX1187" fmla="*/ 1589882 w 5845175"/>
              <a:gd name="connsiteY1187" fmla="*/ 6018836 h 6857998"/>
              <a:gd name="connsiteX1188" fmla="*/ 1555751 w 5845175"/>
              <a:gd name="connsiteY1188" fmla="*/ 6002561 h 6857998"/>
              <a:gd name="connsiteX1189" fmla="*/ 1519635 w 5845175"/>
              <a:gd name="connsiteY1189" fmla="*/ 5986682 h 6857998"/>
              <a:gd name="connsiteX1190" fmla="*/ 1481932 w 5845175"/>
              <a:gd name="connsiteY1190" fmla="*/ 5970804 h 6857998"/>
              <a:gd name="connsiteX1191" fmla="*/ 1441451 w 5845175"/>
              <a:gd name="connsiteY1191" fmla="*/ 5954926 h 6857998"/>
              <a:gd name="connsiteX1192" fmla="*/ 1420813 w 5845175"/>
              <a:gd name="connsiteY1192" fmla="*/ 5946590 h 6857998"/>
              <a:gd name="connsiteX1193" fmla="*/ 1401366 w 5845175"/>
              <a:gd name="connsiteY1193" fmla="*/ 5938254 h 6857998"/>
              <a:gd name="connsiteX1194" fmla="*/ 1383110 w 5845175"/>
              <a:gd name="connsiteY1194" fmla="*/ 5929521 h 6857998"/>
              <a:gd name="connsiteX1195" fmla="*/ 1365251 w 5845175"/>
              <a:gd name="connsiteY1195" fmla="*/ 5920391 h 6857998"/>
              <a:gd name="connsiteX1196" fmla="*/ 1348979 w 5845175"/>
              <a:gd name="connsiteY1196" fmla="*/ 5910864 h 6857998"/>
              <a:gd name="connsiteX1197" fmla="*/ 1333104 w 5845175"/>
              <a:gd name="connsiteY1197" fmla="*/ 5901337 h 6857998"/>
              <a:gd name="connsiteX1198" fmla="*/ 1318022 w 5845175"/>
              <a:gd name="connsiteY1198" fmla="*/ 5891413 h 6857998"/>
              <a:gd name="connsiteX1199" fmla="*/ 1303735 w 5845175"/>
              <a:gd name="connsiteY1199" fmla="*/ 5881093 h 6857998"/>
              <a:gd name="connsiteX1200" fmla="*/ 1290241 w 5845175"/>
              <a:gd name="connsiteY1200" fmla="*/ 5870772 h 6857998"/>
              <a:gd name="connsiteX1201" fmla="*/ 1277541 w 5845175"/>
              <a:gd name="connsiteY1201" fmla="*/ 5860054 h 6857998"/>
              <a:gd name="connsiteX1202" fmla="*/ 1265238 w 5845175"/>
              <a:gd name="connsiteY1202" fmla="*/ 5849336 h 6857998"/>
              <a:gd name="connsiteX1203" fmla="*/ 1254522 w 5845175"/>
              <a:gd name="connsiteY1203" fmla="*/ 5838221 h 6857998"/>
              <a:gd name="connsiteX1204" fmla="*/ 1243807 w 5845175"/>
              <a:gd name="connsiteY1204" fmla="*/ 5826710 h 6857998"/>
              <a:gd name="connsiteX1205" fmla="*/ 1234282 w 5845175"/>
              <a:gd name="connsiteY1205" fmla="*/ 5815198 h 6857998"/>
              <a:gd name="connsiteX1206" fmla="*/ 1225551 w 5845175"/>
              <a:gd name="connsiteY1206" fmla="*/ 5803686 h 6857998"/>
              <a:gd name="connsiteX1207" fmla="*/ 1216819 w 5845175"/>
              <a:gd name="connsiteY1207" fmla="*/ 5791778 h 6857998"/>
              <a:gd name="connsiteX1208" fmla="*/ 1209279 w 5845175"/>
              <a:gd name="connsiteY1208" fmla="*/ 5779869 h 6857998"/>
              <a:gd name="connsiteX1209" fmla="*/ 1202532 w 5845175"/>
              <a:gd name="connsiteY1209" fmla="*/ 5767563 h 6857998"/>
              <a:gd name="connsiteX1210" fmla="*/ 1196579 w 5845175"/>
              <a:gd name="connsiteY1210" fmla="*/ 5755258 h 6857998"/>
              <a:gd name="connsiteX1211" fmla="*/ 1191022 w 5845175"/>
              <a:gd name="connsiteY1211" fmla="*/ 5743349 h 6857998"/>
              <a:gd name="connsiteX1212" fmla="*/ 1185863 w 5845175"/>
              <a:gd name="connsiteY1212" fmla="*/ 5730647 h 6857998"/>
              <a:gd name="connsiteX1213" fmla="*/ 1181497 w 5845175"/>
              <a:gd name="connsiteY1213" fmla="*/ 5717944 h 6857998"/>
              <a:gd name="connsiteX1214" fmla="*/ 1177925 w 5845175"/>
              <a:gd name="connsiteY1214" fmla="*/ 5705242 h 6857998"/>
              <a:gd name="connsiteX1215" fmla="*/ 1174354 w 5845175"/>
              <a:gd name="connsiteY1215" fmla="*/ 5692936 h 6857998"/>
              <a:gd name="connsiteX1216" fmla="*/ 1171972 w 5845175"/>
              <a:gd name="connsiteY1216" fmla="*/ 5679836 h 6857998"/>
              <a:gd name="connsiteX1217" fmla="*/ 1169988 w 5845175"/>
              <a:gd name="connsiteY1217" fmla="*/ 5667134 h 6857998"/>
              <a:gd name="connsiteX1218" fmla="*/ 1168797 w 5845175"/>
              <a:gd name="connsiteY1218" fmla="*/ 5654034 h 6857998"/>
              <a:gd name="connsiteX1219" fmla="*/ 1167210 w 5845175"/>
              <a:gd name="connsiteY1219" fmla="*/ 5641332 h 6857998"/>
              <a:gd name="connsiteX1220" fmla="*/ 1166813 w 5845175"/>
              <a:gd name="connsiteY1220" fmla="*/ 5628232 h 6857998"/>
              <a:gd name="connsiteX1221" fmla="*/ 1166813 w 5845175"/>
              <a:gd name="connsiteY1221" fmla="*/ 5615530 h 6857998"/>
              <a:gd name="connsiteX1222" fmla="*/ 1167607 w 5845175"/>
              <a:gd name="connsiteY1222" fmla="*/ 5602827 h 6857998"/>
              <a:gd name="connsiteX1223" fmla="*/ 1168797 w 5845175"/>
              <a:gd name="connsiteY1223" fmla="*/ 5589728 h 6857998"/>
              <a:gd name="connsiteX1224" fmla="*/ 1169988 w 5845175"/>
              <a:gd name="connsiteY1224" fmla="*/ 5577025 h 6857998"/>
              <a:gd name="connsiteX1225" fmla="*/ 1171972 w 5845175"/>
              <a:gd name="connsiteY1225" fmla="*/ 5563926 h 6857998"/>
              <a:gd name="connsiteX1226" fmla="*/ 1174354 w 5845175"/>
              <a:gd name="connsiteY1226" fmla="*/ 5551620 h 6857998"/>
              <a:gd name="connsiteX1227" fmla="*/ 1177132 w 5845175"/>
              <a:gd name="connsiteY1227" fmla="*/ 5538918 h 6857998"/>
              <a:gd name="connsiteX1228" fmla="*/ 1180307 w 5845175"/>
              <a:gd name="connsiteY1228" fmla="*/ 5526215 h 6857998"/>
              <a:gd name="connsiteX1229" fmla="*/ 1183879 w 5845175"/>
              <a:gd name="connsiteY1229" fmla="*/ 5513512 h 6857998"/>
              <a:gd name="connsiteX1230" fmla="*/ 1187451 w 5845175"/>
              <a:gd name="connsiteY1230" fmla="*/ 5501604 h 6857998"/>
              <a:gd name="connsiteX1231" fmla="*/ 1191816 w 5845175"/>
              <a:gd name="connsiteY1231" fmla="*/ 5489298 h 6857998"/>
              <a:gd name="connsiteX1232" fmla="*/ 1196579 w 5845175"/>
              <a:gd name="connsiteY1232" fmla="*/ 5476993 h 6857998"/>
              <a:gd name="connsiteX1233" fmla="*/ 1201341 w 5845175"/>
              <a:gd name="connsiteY1233" fmla="*/ 5464687 h 6857998"/>
              <a:gd name="connsiteX1234" fmla="*/ 1206501 w 5845175"/>
              <a:gd name="connsiteY1234" fmla="*/ 5453175 h 6857998"/>
              <a:gd name="connsiteX1235" fmla="*/ 1212454 w 5845175"/>
              <a:gd name="connsiteY1235" fmla="*/ 5441267 h 6857998"/>
              <a:gd name="connsiteX1236" fmla="*/ 1218010 w 5845175"/>
              <a:gd name="connsiteY1236" fmla="*/ 5429755 h 6857998"/>
              <a:gd name="connsiteX1237" fmla="*/ 1223963 w 5845175"/>
              <a:gd name="connsiteY1237" fmla="*/ 5418640 h 6857998"/>
              <a:gd name="connsiteX1238" fmla="*/ 1230313 w 5845175"/>
              <a:gd name="connsiteY1238" fmla="*/ 5407525 h 6857998"/>
              <a:gd name="connsiteX1239" fmla="*/ 1237060 w 5845175"/>
              <a:gd name="connsiteY1239" fmla="*/ 5396808 h 6857998"/>
              <a:gd name="connsiteX1240" fmla="*/ 1243807 w 5845175"/>
              <a:gd name="connsiteY1240" fmla="*/ 5386090 h 6857998"/>
              <a:gd name="connsiteX1241" fmla="*/ 1250554 w 5845175"/>
              <a:gd name="connsiteY1241" fmla="*/ 5375769 h 6857998"/>
              <a:gd name="connsiteX1242" fmla="*/ 1258094 w 5845175"/>
              <a:gd name="connsiteY1242" fmla="*/ 5365051 h 6857998"/>
              <a:gd name="connsiteX1243" fmla="*/ 1265238 w 5845175"/>
              <a:gd name="connsiteY1243" fmla="*/ 5355524 h 6857998"/>
              <a:gd name="connsiteX1244" fmla="*/ 1272779 w 5845175"/>
              <a:gd name="connsiteY1244" fmla="*/ 5345998 h 6857998"/>
              <a:gd name="connsiteX1245" fmla="*/ 1280319 w 5845175"/>
              <a:gd name="connsiteY1245" fmla="*/ 5336074 h 6857998"/>
              <a:gd name="connsiteX1246" fmla="*/ 1288257 w 5845175"/>
              <a:gd name="connsiteY1246" fmla="*/ 5327341 h 6857998"/>
              <a:gd name="connsiteX1247" fmla="*/ 1296591 w 5845175"/>
              <a:gd name="connsiteY1247" fmla="*/ 5318608 h 6857998"/>
              <a:gd name="connsiteX1248" fmla="*/ 1304529 w 5845175"/>
              <a:gd name="connsiteY1248" fmla="*/ 5310272 h 6857998"/>
              <a:gd name="connsiteX1249" fmla="*/ 1312863 w 5845175"/>
              <a:gd name="connsiteY1249" fmla="*/ 5301539 h 6857998"/>
              <a:gd name="connsiteX1250" fmla="*/ 1320801 w 5845175"/>
              <a:gd name="connsiteY1250" fmla="*/ 5293996 h 6857998"/>
              <a:gd name="connsiteX1251" fmla="*/ 1329135 w 5845175"/>
              <a:gd name="connsiteY1251" fmla="*/ 5286454 h 6857998"/>
              <a:gd name="connsiteX1252" fmla="*/ 1337469 w 5845175"/>
              <a:gd name="connsiteY1252" fmla="*/ 5279309 h 6857998"/>
              <a:gd name="connsiteX1253" fmla="*/ 1346201 w 5845175"/>
              <a:gd name="connsiteY1253" fmla="*/ 5272561 h 6857998"/>
              <a:gd name="connsiteX1254" fmla="*/ 1354535 w 5845175"/>
              <a:gd name="connsiteY1254" fmla="*/ 5266210 h 6857998"/>
              <a:gd name="connsiteX1255" fmla="*/ 1362869 w 5845175"/>
              <a:gd name="connsiteY1255" fmla="*/ 5260652 h 6857998"/>
              <a:gd name="connsiteX1256" fmla="*/ 1379935 w 5845175"/>
              <a:gd name="connsiteY1256" fmla="*/ 5249141 h 6857998"/>
              <a:gd name="connsiteX1257" fmla="*/ 1397397 w 5845175"/>
              <a:gd name="connsiteY1257" fmla="*/ 5238026 h 6857998"/>
              <a:gd name="connsiteX1258" fmla="*/ 1415257 w 5845175"/>
              <a:gd name="connsiteY1258" fmla="*/ 5227705 h 6857998"/>
              <a:gd name="connsiteX1259" fmla="*/ 1433513 w 5845175"/>
              <a:gd name="connsiteY1259" fmla="*/ 5217781 h 6857998"/>
              <a:gd name="connsiteX1260" fmla="*/ 1451372 w 5845175"/>
              <a:gd name="connsiteY1260" fmla="*/ 5207857 h 6857998"/>
              <a:gd name="connsiteX1261" fmla="*/ 1470422 w 5845175"/>
              <a:gd name="connsiteY1261" fmla="*/ 5198727 h 6857998"/>
              <a:gd name="connsiteX1262" fmla="*/ 1489869 w 5845175"/>
              <a:gd name="connsiteY1262" fmla="*/ 5189994 h 6857998"/>
              <a:gd name="connsiteX1263" fmla="*/ 1509713 w 5845175"/>
              <a:gd name="connsiteY1263" fmla="*/ 5181261 h 6857998"/>
              <a:gd name="connsiteX1264" fmla="*/ 1529557 w 5845175"/>
              <a:gd name="connsiteY1264" fmla="*/ 5173322 h 6857998"/>
              <a:gd name="connsiteX1265" fmla="*/ 1550591 w 5845175"/>
              <a:gd name="connsiteY1265" fmla="*/ 5165780 h 6857998"/>
              <a:gd name="connsiteX1266" fmla="*/ 1571625 w 5845175"/>
              <a:gd name="connsiteY1266" fmla="*/ 5158635 h 6857998"/>
              <a:gd name="connsiteX1267" fmla="*/ 1593454 w 5845175"/>
              <a:gd name="connsiteY1267" fmla="*/ 5151887 h 6857998"/>
              <a:gd name="connsiteX1268" fmla="*/ 1616075 w 5845175"/>
              <a:gd name="connsiteY1268" fmla="*/ 5145138 h 6857998"/>
              <a:gd name="connsiteX1269" fmla="*/ 1638697 w 5845175"/>
              <a:gd name="connsiteY1269" fmla="*/ 5139184 h 6857998"/>
              <a:gd name="connsiteX1270" fmla="*/ 1662113 w 5845175"/>
              <a:gd name="connsiteY1270" fmla="*/ 5134024 h 6857998"/>
              <a:gd name="connsiteX1271" fmla="*/ 1685925 w 5845175"/>
              <a:gd name="connsiteY1271" fmla="*/ 5128863 h 6857998"/>
              <a:gd name="connsiteX1272" fmla="*/ 1710929 w 5845175"/>
              <a:gd name="connsiteY1272" fmla="*/ 5124100 h 6857998"/>
              <a:gd name="connsiteX1273" fmla="*/ 1736725 w 5845175"/>
              <a:gd name="connsiteY1273" fmla="*/ 5120130 h 6857998"/>
              <a:gd name="connsiteX1274" fmla="*/ 1762522 w 5845175"/>
              <a:gd name="connsiteY1274" fmla="*/ 5116161 h 6857998"/>
              <a:gd name="connsiteX1275" fmla="*/ 1789113 w 5845175"/>
              <a:gd name="connsiteY1275" fmla="*/ 5112985 h 6857998"/>
              <a:gd name="connsiteX1276" fmla="*/ 1816894 w 5845175"/>
              <a:gd name="connsiteY1276" fmla="*/ 5109809 h 6857998"/>
              <a:gd name="connsiteX1277" fmla="*/ 1845072 w 5845175"/>
              <a:gd name="connsiteY1277" fmla="*/ 5107428 h 6857998"/>
              <a:gd name="connsiteX1278" fmla="*/ 1874044 w 5845175"/>
              <a:gd name="connsiteY1278" fmla="*/ 5105443 h 6857998"/>
              <a:gd name="connsiteX1279" fmla="*/ 1903810 w 5845175"/>
              <a:gd name="connsiteY1279" fmla="*/ 5103855 h 6857998"/>
              <a:gd name="connsiteX1280" fmla="*/ 1934369 w 5845175"/>
              <a:gd name="connsiteY1280" fmla="*/ 5102664 h 6857998"/>
              <a:gd name="connsiteX1281" fmla="*/ 1965722 w 5845175"/>
              <a:gd name="connsiteY1281" fmla="*/ 5101870 h 6857998"/>
              <a:gd name="connsiteX1282" fmla="*/ 1997869 w 5845175"/>
              <a:gd name="connsiteY1282" fmla="*/ 5101870 h 6857998"/>
              <a:gd name="connsiteX1283" fmla="*/ 2031207 w 5845175"/>
              <a:gd name="connsiteY1283" fmla="*/ 5101870 h 6857998"/>
              <a:gd name="connsiteX1284" fmla="*/ 2065338 w 5845175"/>
              <a:gd name="connsiteY1284" fmla="*/ 5102664 h 6857998"/>
              <a:gd name="connsiteX1285" fmla="*/ 2100263 w 5845175"/>
              <a:gd name="connsiteY1285" fmla="*/ 5103458 h 6857998"/>
              <a:gd name="connsiteX1286" fmla="*/ 2135982 w 5845175"/>
              <a:gd name="connsiteY1286" fmla="*/ 5105443 h 6857998"/>
              <a:gd name="connsiteX1287" fmla="*/ 2172891 w 5845175"/>
              <a:gd name="connsiteY1287" fmla="*/ 5107428 h 6857998"/>
              <a:gd name="connsiteX1288" fmla="*/ 2244725 w 5845175"/>
              <a:gd name="connsiteY1288" fmla="*/ 5111000 h 6857998"/>
              <a:gd name="connsiteX1289" fmla="*/ 2278857 w 5845175"/>
              <a:gd name="connsiteY1289" fmla="*/ 5112588 h 6857998"/>
              <a:gd name="connsiteX1290" fmla="*/ 2312194 w 5845175"/>
              <a:gd name="connsiteY1290" fmla="*/ 5113779 h 6857998"/>
              <a:gd name="connsiteX1291" fmla="*/ 2343547 w 5845175"/>
              <a:gd name="connsiteY1291" fmla="*/ 5114573 h 6857998"/>
              <a:gd name="connsiteX1292" fmla="*/ 2374107 w 5845175"/>
              <a:gd name="connsiteY1292" fmla="*/ 5114970 h 6857998"/>
              <a:gd name="connsiteX1293" fmla="*/ 2404269 w 5845175"/>
              <a:gd name="connsiteY1293" fmla="*/ 5114970 h 6857998"/>
              <a:gd name="connsiteX1294" fmla="*/ 2432844 w 5845175"/>
              <a:gd name="connsiteY1294" fmla="*/ 5114970 h 6857998"/>
              <a:gd name="connsiteX1295" fmla="*/ 2460229 w 5845175"/>
              <a:gd name="connsiteY1295" fmla="*/ 5114176 h 6857998"/>
              <a:gd name="connsiteX1296" fmla="*/ 2487216 w 5845175"/>
              <a:gd name="connsiteY1296" fmla="*/ 5113382 h 6857998"/>
              <a:gd name="connsiteX1297" fmla="*/ 2513807 w 5845175"/>
              <a:gd name="connsiteY1297" fmla="*/ 5112191 h 6857998"/>
              <a:gd name="connsiteX1298" fmla="*/ 2539207 w 5845175"/>
              <a:gd name="connsiteY1298" fmla="*/ 5110206 h 6857998"/>
              <a:gd name="connsiteX1299" fmla="*/ 2563813 w 5845175"/>
              <a:gd name="connsiteY1299" fmla="*/ 5107825 h 6857998"/>
              <a:gd name="connsiteX1300" fmla="*/ 2588022 w 5845175"/>
              <a:gd name="connsiteY1300" fmla="*/ 5105443 h 6857998"/>
              <a:gd name="connsiteX1301" fmla="*/ 2612232 w 5845175"/>
              <a:gd name="connsiteY1301" fmla="*/ 5102267 h 6857998"/>
              <a:gd name="connsiteX1302" fmla="*/ 2635251 w 5845175"/>
              <a:gd name="connsiteY1302" fmla="*/ 5099092 h 6857998"/>
              <a:gd name="connsiteX1303" fmla="*/ 2657872 w 5845175"/>
              <a:gd name="connsiteY1303" fmla="*/ 5095122 h 6857998"/>
              <a:gd name="connsiteX1304" fmla="*/ 2680494 w 5845175"/>
              <a:gd name="connsiteY1304" fmla="*/ 5091153 h 6857998"/>
              <a:gd name="connsiteX1305" fmla="*/ 2703116 w 5845175"/>
              <a:gd name="connsiteY1305" fmla="*/ 5086389 h 6857998"/>
              <a:gd name="connsiteX1306" fmla="*/ 2724944 w 5845175"/>
              <a:gd name="connsiteY1306" fmla="*/ 5081229 h 6857998"/>
              <a:gd name="connsiteX1307" fmla="*/ 2746772 w 5845175"/>
              <a:gd name="connsiteY1307" fmla="*/ 5076068 h 6857998"/>
              <a:gd name="connsiteX1308" fmla="*/ 2768601 w 5845175"/>
              <a:gd name="connsiteY1308" fmla="*/ 5069717 h 6857998"/>
              <a:gd name="connsiteX1309" fmla="*/ 2790032 w 5845175"/>
              <a:gd name="connsiteY1309" fmla="*/ 5063366 h 6857998"/>
              <a:gd name="connsiteX1310" fmla="*/ 2811860 w 5845175"/>
              <a:gd name="connsiteY1310" fmla="*/ 5056221 h 6857998"/>
              <a:gd name="connsiteX1311" fmla="*/ 2833291 w 5845175"/>
              <a:gd name="connsiteY1311" fmla="*/ 5048678 h 6857998"/>
              <a:gd name="connsiteX1312" fmla="*/ 2855516 w 5845175"/>
              <a:gd name="connsiteY1312" fmla="*/ 5040739 h 6857998"/>
              <a:gd name="connsiteX1313" fmla="*/ 2877344 w 5845175"/>
              <a:gd name="connsiteY1313" fmla="*/ 5031609 h 6857998"/>
              <a:gd name="connsiteX1314" fmla="*/ 2899569 w 5845175"/>
              <a:gd name="connsiteY1314" fmla="*/ 5022876 h 6857998"/>
              <a:gd name="connsiteX1315" fmla="*/ 2922588 w 5845175"/>
              <a:gd name="connsiteY1315" fmla="*/ 5013349 h 6857998"/>
              <a:gd name="connsiteX1316" fmla="*/ 2945607 w 5845175"/>
              <a:gd name="connsiteY1316" fmla="*/ 5003029 h 6857998"/>
              <a:gd name="connsiteX1317" fmla="*/ 2969022 w 5845175"/>
              <a:gd name="connsiteY1317" fmla="*/ 4992708 h 6857998"/>
              <a:gd name="connsiteX1318" fmla="*/ 2992835 w 5845175"/>
              <a:gd name="connsiteY1318" fmla="*/ 4981196 h 6857998"/>
              <a:gd name="connsiteX1319" fmla="*/ 3017044 w 5845175"/>
              <a:gd name="connsiteY1319" fmla="*/ 4970478 h 6857998"/>
              <a:gd name="connsiteX1320" fmla="*/ 3040063 w 5845175"/>
              <a:gd name="connsiteY1320" fmla="*/ 4959761 h 6857998"/>
              <a:gd name="connsiteX1321" fmla="*/ 3062685 w 5845175"/>
              <a:gd name="connsiteY1321" fmla="*/ 4949837 h 6857998"/>
              <a:gd name="connsiteX1322" fmla="*/ 3084910 w 5845175"/>
              <a:gd name="connsiteY1322" fmla="*/ 4940707 h 6857998"/>
              <a:gd name="connsiteX1323" fmla="*/ 3106341 w 5845175"/>
              <a:gd name="connsiteY1323" fmla="*/ 4932371 h 6857998"/>
              <a:gd name="connsiteX1324" fmla="*/ 3127375 w 5845175"/>
              <a:gd name="connsiteY1324" fmla="*/ 4924432 h 6857998"/>
              <a:gd name="connsiteX1325" fmla="*/ 3147616 w 5845175"/>
              <a:gd name="connsiteY1325" fmla="*/ 4917286 h 6857998"/>
              <a:gd name="connsiteX1326" fmla="*/ 3167460 w 5845175"/>
              <a:gd name="connsiteY1326" fmla="*/ 4910935 h 6857998"/>
              <a:gd name="connsiteX1327" fmla="*/ 3187304 w 5845175"/>
              <a:gd name="connsiteY1327" fmla="*/ 4904981 h 6857998"/>
              <a:gd name="connsiteX1328" fmla="*/ 3205957 w 5845175"/>
              <a:gd name="connsiteY1328" fmla="*/ 4900217 h 6857998"/>
              <a:gd name="connsiteX1329" fmla="*/ 3224610 w 5845175"/>
              <a:gd name="connsiteY1329" fmla="*/ 4895851 h 6857998"/>
              <a:gd name="connsiteX1330" fmla="*/ 3242469 w 5845175"/>
              <a:gd name="connsiteY1330" fmla="*/ 4892278 h 6857998"/>
              <a:gd name="connsiteX1331" fmla="*/ 3259932 w 5845175"/>
              <a:gd name="connsiteY1331" fmla="*/ 4889103 h 6857998"/>
              <a:gd name="connsiteX1332" fmla="*/ 3276997 w 5845175"/>
              <a:gd name="connsiteY1332" fmla="*/ 4886721 h 6857998"/>
              <a:gd name="connsiteX1333" fmla="*/ 3294063 w 5845175"/>
              <a:gd name="connsiteY1333" fmla="*/ 4885133 h 6857998"/>
              <a:gd name="connsiteX1334" fmla="*/ 3310732 w 5845175"/>
              <a:gd name="connsiteY1334" fmla="*/ 4883545 h 6857998"/>
              <a:gd name="connsiteX1335" fmla="*/ 1373646 w 5845175"/>
              <a:gd name="connsiteY1335" fmla="*/ 4748211 h 6857998"/>
              <a:gd name="connsiteX1336" fmla="*/ 1387958 w 5845175"/>
              <a:gd name="connsiteY1336" fmla="*/ 4748211 h 6857998"/>
              <a:gd name="connsiteX1337" fmla="*/ 1401475 w 5845175"/>
              <a:gd name="connsiteY1337" fmla="*/ 4749007 h 6857998"/>
              <a:gd name="connsiteX1338" fmla="*/ 1414992 w 5845175"/>
              <a:gd name="connsiteY1338" fmla="*/ 4750597 h 6857998"/>
              <a:gd name="connsiteX1339" fmla="*/ 1428111 w 5845175"/>
              <a:gd name="connsiteY1339" fmla="*/ 4752586 h 6857998"/>
              <a:gd name="connsiteX1340" fmla="*/ 1440435 w 5845175"/>
              <a:gd name="connsiteY1340" fmla="*/ 4754972 h 6857998"/>
              <a:gd name="connsiteX1341" fmla="*/ 1452760 w 5845175"/>
              <a:gd name="connsiteY1341" fmla="*/ 4758551 h 6857998"/>
              <a:gd name="connsiteX1342" fmla="*/ 1464289 w 5845175"/>
              <a:gd name="connsiteY1342" fmla="*/ 4761733 h 6857998"/>
              <a:gd name="connsiteX1343" fmla="*/ 1475420 w 5845175"/>
              <a:gd name="connsiteY1343" fmla="*/ 4766107 h 6857998"/>
              <a:gd name="connsiteX1344" fmla="*/ 1485757 w 5845175"/>
              <a:gd name="connsiteY1344" fmla="*/ 4770482 h 6857998"/>
              <a:gd name="connsiteX1345" fmla="*/ 1496093 w 5845175"/>
              <a:gd name="connsiteY1345" fmla="*/ 4775652 h 6857998"/>
              <a:gd name="connsiteX1346" fmla="*/ 1505634 w 5845175"/>
              <a:gd name="connsiteY1346" fmla="*/ 4781220 h 6857998"/>
              <a:gd name="connsiteX1347" fmla="*/ 1514778 w 5845175"/>
              <a:gd name="connsiteY1347" fmla="*/ 4786787 h 6857998"/>
              <a:gd name="connsiteX1348" fmla="*/ 1522729 w 5845175"/>
              <a:gd name="connsiteY1348" fmla="*/ 4793150 h 6857998"/>
              <a:gd name="connsiteX1349" fmla="*/ 1531078 w 5845175"/>
              <a:gd name="connsiteY1349" fmla="*/ 4799116 h 6857998"/>
              <a:gd name="connsiteX1350" fmla="*/ 1538234 w 5845175"/>
              <a:gd name="connsiteY1350" fmla="*/ 4805876 h 6857998"/>
              <a:gd name="connsiteX1351" fmla="*/ 1544197 w 5845175"/>
              <a:gd name="connsiteY1351" fmla="*/ 4813035 h 6857998"/>
              <a:gd name="connsiteX1352" fmla="*/ 1550160 w 5845175"/>
              <a:gd name="connsiteY1352" fmla="*/ 4820193 h 6857998"/>
              <a:gd name="connsiteX1353" fmla="*/ 1555329 w 5845175"/>
              <a:gd name="connsiteY1353" fmla="*/ 4827749 h 6857998"/>
              <a:gd name="connsiteX1354" fmla="*/ 1560099 w 5845175"/>
              <a:gd name="connsiteY1354" fmla="*/ 4835703 h 6857998"/>
              <a:gd name="connsiteX1355" fmla="*/ 1563280 w 5845175"/>
              <a:gd name="connsiteY1355" fmla="*/ 4843259 h 6857998"/>
              <a:gd name="connsiteX1356" fmla="*/ 1566460 w 5845175"/>
              <a:gd name="connsiteY1356" fmla="*/ 4851213 h 6857998"/>
              <a:gd name="connsiteX1357" fmla="*/ 1568448 w 5845175"/>
              <a:gd name="connsiteY1357" fmla="*/ 4859167 h 6857998"/>
              <a:gd name="connsiteX1358" fmla="*/ 1569640 w 5845175"/>
              <a:gd name="connsiteY1358" fmla="*/ 4867121 h 6857998"/>
              <a:gd name="connsiteX1359" fmla="*/ 1570038 w 5845175"/>
              <a:gd name="connsiteY1359" fmla="*/ 4875472 h 6857998"/>
              <a:gd name="connsiteX1360" fmla="*/ 1569640 w 5845175"/>
              <a:gd name="connsiteY1360" fmla="*/ 4883426 h 6857998"/>
              <a:gd name="connsiteX1361" fmla="*/ 1568448 w 5845175"/>
              <a:gd name="connsiteY1361" fmla="*/ 4900924 h 6857998"/>
              <a:gd name="connsiteX1362" fmla="*/ 1566858 w 5845175"/>
              <a:gd name="connsiteY1362" fmla="*/ 4918423 h 6857998"/>
              <a:gd name="connsiteX1363" fmla="*/ 1565267 w 5845175"/>
              <a:gd name="connsiteY1363" fmla="*/ 4937114 h 6857998"/>
              <a:gd name="connsiteX1364" fmla="*/ 1562882 w 5845175"/>
              <a:gd name="connsiteY1364" fmla="*/ 4956203 h 6857998"/>
              <a:gd name="connsiteX1365" fmla="*/ 1561689 w 5845175"/>
              <a:gd name="connsiteY1365" fmla="*/ 4965748 h 6857998"/>
              <a:gd name="connsiteX1366" fmla="*/ 1560099 w 5845175"/>
              <a:gd name="connsiteY1366" fmla="*/ 4975292 h 6857998"/>
              <a:gd name="connsiteX1367" fmla="*/ 1558111 w 5845175"/>
              <a:gd name="connsiteY1367" fmla="*/ 4985234 h 6857998"/>
              <a:gd name="connsiteX1368" fmla="*/ 1555726 w 5845175"/>
              <a:gd name="connsiteY1368" fmla="*/ 4994381 h 6857998"/>
              <a:gd name="connsiteX1369" fmla="*/ 1553341 w 5845175"/>
              <a:gd name="connsiteY1369" fmla="*/ 5003926 h 6857998"/>
              <a:gd name="connsiteX1370" fmla="*/ 1549763 w 5845175"/>
              <a:gd name="connsiteY1370" fmla="*/ 5013470 h 6857998"/>
              <a:gd name="connsiteX1371" fmla="*/ 1546582 w 5845175"/>
              <a:gd name="connsiteY1371" fmla="*/ 5022617 h 6857998"/>
              <a:gd name="connsiteX1372" fmla="*/ 1542209 w 5845175"/>
              <a:gd name="connsiteY1372" fmla="*/ 5031764 h 6857998"/>
              <a:gd name="connsiteX1373" fmla="*/ 1537836 w 5845175"/>
              <a:gd name="connsiteY1373" fmla="*/ 5040513 h 6857998"/>
              <a:gd name="connsiteX1374" fmla="*/ 1532668 w 5845175"/>
              <a:gd name="connsiteY1374" fmla="*/ 5049660 h 6857998"/>
              <a:gd name="connsiteX1375" fmla="*/ 1526705 w 5845175"/>
              <a:gd name="connsiteY1375" fmla="*/ 5058012 h 6857998"/>
              <a:gd name="connsiteX1376" fmla="*/ 1519946 w 5845175"/>
              <a:gd name="connsiteY1376" fmla="*/ 5065965 h 6857998"/>
              <a:gd name="connsiteX1377" fmla="*/ 1512790 w 5845175"/>
              <a:gd name="connsiteY1377" fmla="*/ 5073919 h 6857998"/>
              <a:gd name="connsiteX1378" fmla="*/ 1504839 w 5845175"/>
              <a:gd name="connsiteY1378" fmla="*/ 5081475 h 6857998"/>
              <a:gd name="connsiteX1379" fmla="*/ 1496093 w 5845175"/>
              <a:gd name="connsiteY1379" fmla="*/ 5088634 h 6857998"/>
              <a:gd name="connsiteX1380" fmla="*/ 1486154 w 5845175"/>
              <a:gd name="connsiteY1380" fmla="*/ 5095395 h 6857998"/>
              <a:gd name="connsiteX1381" fmla="*/ 1475818 w 5845175"/>
              <a:gd name="connsiteY1381" fmla="*/ 5101758 h 6857998"/>
              <a:gd name="connsiteX1382" fmla="*/ 1463891 w 5845175"/>
              <a:gd name="connsiteY1382" fmla="*/ 5107723 h 6857998"/>
              <a:gd name="connsiteX1383" fmla="*/ 1451567 w 5845175"/>
              <a:gd name="connsiteY1383" fmla="*/ 5113291 h 6857998"/>
              <a:gd name="connsiteX1384" fmla="*/ 1438448 w 5845175"/>
              <a:gd name="connsiteY1384" fmla="*/ 5117665 h 6857998"/>
              <a:gd name="connsiteX1385" fmla="*/ 1423341 w 5845175"/>
              <a:gd name="connsiteY1385" fmla="*/ 5122437 h 6857998"/>
              <a:gd name="connsiteX1386" fmla="*/ 1407836 w 5845175"/>
              <a:gd name="connsiteY1386" fmla="*/ 5126414 h 6857998"/>
              <a:gd name="connsiteX1387" fmla="*/ 1391139 w 5845175"/>
              <a:gd name="connsiteY1387" fmla="*/ 5129198 h 6857998"/>
              <a:gd name="connsiteX1388" fmla="*/ 1373249 w 5845175"/>
              <a:gd name="connsiteY1388" fmla="*/ 5131584 h 6857998"/>
              <a:gd name="connsiteX1389" fmla="*/ 1355359 w 5845175"/>
              <a:gd name="connsiteY1389" fmla="*/ 5133970 h 6857998"/>
              <a:gd name="connsiteX1390" fmla="*/ 1337867 w 5845175"/>
              <a:gd name="connsiteY1390" fmla="*/ 5135164 h 6857998"/>
              <a:gd name="connsiteX1391" fmla="*/ 1321567 w 5845175"/>
              <a:gd name="connsiteY1391" fmla="*/ 5135561 h 6857998"/>
              <a:gd name="connsiteX1392" fmla="*/ 1306062 w 5845175"/>
              <a:gd name="connsiteY1392" fmla="*/ 5135561 h 6857998"/>
              <a:gd name="connsiteX1393" fmla="*/ 1291353 w 5845175"/>
              <a:gd name="connsiteY1393" fmla="*/ 5134766 h 6857998"/>
              <a:gd name="connsiteX1394" fmla="*/ 1277438 w 5845175"/>
              <a:gd name="connsiteY1394" fmla="*/ 5133970 h 6857998"/>
              <a:gd name="connsiteX1395" fmla="*/ 1263922 w 5845175"/>
              <a:gd name="connsiteY1395" fmla="*/ 5131982 h 6857998"/>
              <a:gd name="connsiteX1396" fmla="*/ 1251597 w 5845175"/>
              <a:gd name="connsiteY1396" fmla="*/ 5129994 h 6857998"/>
              <a:gd name="connsiteX1397" fmla="*/ 1240068 w 5845175"/>
              <a:gd name="connsiteY1397" fmla="*/ 5128005 h 6857998"/>
              <a:gd name="connsiteX1398" fmla="*/ 1228539 w 5845175"/>
              <a:gd name="connsiteY1398" fmla="*/ 5124824 h 6857998"/>
              <a:gd name="connsiteX1399" fmla="*/ 1218600 w 5845175"/>
              <a:gd name="connsiteY1399" fmla="*/ 5122040 h 6857998"/>
              <a:gd name="connsiteX1400" fmla="*/ 1208662 w 5845175"/>
              <a:gd name="connsiteY1400" fmla="*/ 5118461 h 6857998"/>
              <a:gd name="connsiteX1401" fmla="*/ 1199915 w 5845175"/>
              <a:gd name="connsiteY1401" fmla="*/ 5114881 h 6857998"/>
              <a:gd name="connsiteX1402" fmla="*/ 1191567 w 5845175"/>
              <a:gd name="connsiteY1402" fmla="*/ 5110904 h 6857998"/>
              <a:gd name="connsiteX1403" fmla="*/ 1183616 w 5845175"/>
              <a:gd name="connsiteY1403" fmla="*/ 5107325 h 6857998"/>
              <a:gd name="connsiteX1404" fmla="*/ 1176460 w 5845175"/>
              <a:gd name="connsiteY1404" fmla="*/ 5102951 h 6857998"/>
              <a:gd name="connsiteX1405" fmla="*/ 1170099 w 5845175"/>
              <a:gd name="connsiteY1405" fmla="*/ 5099371 h 6857998"/>
              <a:gd name="connsiteX1406" fmla="*/ 1163738 w 5845175"/>
              <a:gd name="connsiteY1406" fmla="*/ 5094997 h 6857998"/>
              <a:gd name="connsiteX1407" fmla="*/ 1158172 w 5845175"/>
              <a:gd name="connsiteY1407" fmla="*/ 5091020 h 6857998"/>
              <a:gd name="connsiteX1408" fmla="*/ 1153004 w 5845175"/>
              <a:gd name="connsiteY1408" fmla="*/ 5086645 h 6857998"/>
              <a:gd name="connsiteX1409" fmla="*/ 1144655 w 5845175"/>
              <a:gd name="connsiteY1409" fmla="*/ 5079089 h 6857998"/>
              <a:gd name="connsiteX1410" fmla="*/ 1138295 w 5845175"/>
              <a:gd name="connsiteY1410" fmla="*/ 5071931 h 6857998"/>
              <a:gd name="connsiteX1411" fmla="*/ 1133524 w 5845175"/>
              <a:gd name="connsiteY1411" fmla="*/ 5065568 h 6857998"/>
              <a:gd name="connsiteX1412" fmla="*/ 1130343 w 5845175"/>
              <a:gd name="connsiteY1412" fmla="*/ 5060796 h 6857998"/>
              <a:gd name="connsiteX1413" fmla="*/ 1127958 w 5845175"/>
              <a:gd name="connsiteY1413" fmla="*/ 5056819 h 6857998"/>
              <a:gd name="connsiteX1414" fmla="*/ 1123585 w 5845175"/>
              <a:gd name="connsiteY1414" fmla="*/ 5048865 h 6857998"/>
              <a:gd name="connsiteX1415" fmla="*/ 1119609 w 5845175"/>
              <a:gd name="connsiteY1415" fmla="*/ 5040513 h 6857998"/>
              <a:gd name="connsiteX1416" fmla="*/ 1116032 w 5845175"/>
              <a:gd name="connsiteY1416" fmla="*/ 5032162 h 6857998"/>
              <a:gd name="connsiteX1417" fmla="*/ 1113249 w 5845175"/>
              <a:gd name="connsiteY1417" fmla="*/ 5023015 h 6857998"/>
              <a:gd name="connsiteX1418" fmla="*/ 1110466 w 5845175"/>
              <a:gd name="connsiteY1418" fmla="*/ 5014266 h 6857998"/>
              <a:gd name="connsiteX1419" fmla="*/ 1108478 w 5845175"/>
              <a:gd name="connsiteY1419" fmla="*/ 5004324 h 6857998"/>
              <a:gd name="connsiteX1420" fmla="*/ 1106888 w 5845175"/>
              <a:gd name="connsiteY1420" fmla="*/ 4994779 h 6857998"/>
              <a:gd name="connsiteX1421" fmla="*/ 1105695 w 5845175"/>
              <a:gd name="connsiteY1421" fmla="*/ 4985234 h 6857998"/>
              <a:gd name="connsiteX1422" fmla="*/ 1104900 w 5845175"/>
              <a:gd name="connsiteY1422" fmla="*/ 4974895 h 6857998"/>
              <a:gd name="connsiteX1423" fmla="*/ 1104900 w 5845175"/>
              <a:gd name="connsiteY1423" fmla="*/ 4964952 h 6857998"/>
              <a:gd name="connsiteX1424" fmla="*/ 1105298 w 5845175"/>
              <a:gd name="connsiteY1424" fmla="*/ 4954612 h 6857998"/>
              <a:gd name="connsiteX1425" fmla="*/ 1106093 w 5845175"/>
              <a:gd name="connsiteY1425" fmla="*/ 4944272 h 6857998"/>
              <a:gd name="connsiteX1426" fmla="*/ 1107683 w 5845175"/>
              <a:gd name="connsiteY1426" fmla="*/ 4933932 h 6857998"/>
              <a:gd name="connsiteX1427" fmla="*/ 1109671 w 5845175"/>
              <a:gd name="connsiteY1427" fmla="*/ 4923593 h 6857998"/>
              <a:gd name="connsiteX1428" fmla="*/ 1112851 w 5845175"/>
              <a:gd name="connsiteY1428" fmla="*/ 4912855 h 6857998"/>
              <a:gd name="connsiteX1429" fmla="*/ 1116032 w 5845175"/>
              <a:gd name="connsiteY1429" fmla="*/ 4902913 h 6857998"/>
              <a:gd name="connsiteX1430" fmla="*/ 1120007 w 5845175"/>
              <a:gd name="connsiteY1430" fmla="*/ 4892970 h 6857998"/>
              <a:gd name="connsiteX1431" fmla="*/ 1124380 w 5845175"/>
              <a:gd name="connsiteY1431" fmla="*/ 4882233 h 6857998"/>
              <a:gd name="connsiteX1432" fmla="*/ 1129946 w 5845175"/>
              <a:gd name="connsiteY1432" fmla="*/ 4872688 h 6857998"/>
              <a:gd name="connsiteX1433" fmla="*/ 1135909 w 5845175"/>
              <a:gd name="connsiteY1433" fmla="*/ 4862348 h 6857998"/>
              <a:gd name="connsiteX1434" fmla="*/ 1142668 w 5845175"/>
              <a:gd name="connsiteY1434" fmla="*/ 4852804 h 6857998"/>
              <a:gd name="connsiteX1435" fmla="*/ 1150221 w 5845175"/>
              <a:gd name="connsiteY1435" fmla="*/ 4843657 h 6857998"/>
              <a:gd name="connsiteX1436" fmla="*/ 1158172 w 5845175"/>
              <a:gd name="connsiteY1436" fmla="*/ 4834112 h 6857998"/>
              <a:gd name="connsiteX1437" fmla="*/ 1166918 w 5845175"/>
              <a:gd name="connsiteY1437" fmla="*/ 4824965 h 6857998"/>
              <a:gd name="connsiteX1438" fmla="*/ 1176857 w 5845175"/>
              <a:gd name="connsiteY1438" fmla="*/ 4816614 h 6857998"/>
              <a:gd name="connsiteX1439" fmla="*/ 1187194 w 5845175"/>
              <a:gd name="connsiteY1439" fmla="*/ 4808262 h 6857998"/>
              <a:gd name="connsiteX1440" fmla="*/ 1198723 w 5845175"/>
              <a:gd name="connsiteY1440" fmla="*/ 4800309 h 6857998"/>
              <a:gd name="connsiteX1441" fmla="*/ 1211047 w 5845175"/>
              <a:gd name="connsiteY1441" fmla="*/ 4792753 h 6857998"/>
              <a:gd name="connsiteX1442" fmla="*/ 1223371 w 5845175"/>
              <a:gd name="connsiteY1442" fmla="*/ 4785196 h 6857998"/>
              <a:gd name="connsiteX1443" fmla="*/ 1237285 w 5845175"/>
              <a:gd name="connsiteY1443" fmla="*/ 4778833 h 6857998"/>
              <a:gd name="connsiteX1444" fmla="*/ 1251995 w 5845175"/>
              <a:gd name="connsiteY1444" fmla="*/ 4772868 h 6857998"/>
              <a:gd name="connsiteX1445" fmla="*/ 1267897 w 5845175"/>
              <a:gd name="connsiteY1445" fmla="*/ 4766903 h 6857998"/>
              <a:gd name="connsiteX1446" fmla="*/ 1283799 w 5845175"/>
              <a:gd name="connsiteY1446" fmla="*/ 4761733 h 6857998"/>
              <a:gd name="connsiteX1447" fmla="*/ 1299304 w 5845175"/>
              <a:gd name="connsiteY1447" fmla="*/ 4757756 h 6857998"/>
              <a:gd name="connsiteX1448" fmla="*/ 1314808 w 5845175"/>
              <a:gd name="connsiteY1448" fmla="*/ 4754177 h 6857998"/>
              <a:gd name="connsiteX1449" fmla="*/ 1329915 w 5845175"/>
              <a:gd name="connsiteY1449" fmla="*/ 4751790 h 6857998"/>
              <a:gd name="connsiteX1450" fmla="*/ 1344625 w 5845175"/>
              <a:gd name="connsiteY1450" fmla="*/ 4749404 h 6857998"/>
              <a:gd name="connsiteX1451" fmla="*/ 1359334 w 5845175"/>
              <a:gd name="connsiteY1451" fmla="*/ 4748609 h 6857998"/>
              <a:gd name="connsiteX1452" fmla="*/ 485230 w 5845175"/>
              <a:gd name="connsiteY1452" fmla="*/ 4530723 h 6857998"/>
              <a:gd name="connsiteX1453" fmla="*/ 492763 w 5845175"/>
              <a:gd name="connsiteY1453" fmla="*/ 4530723 h 6857998"/>
              <a:gd name="connsiteX1454" fmla="*/ 499900 w 5845175"/>
              <a:gd name="connsiteY1454" fmla="*/ 4530723 h 6857998"/>
              <a:gd name="connsiteX1455" fmla="*/ 507434 w 5845175"/>
              <a:gd name="connsiteY1455" fmla="*/ 4531914 h 6857998"/>
              <a:gd name="connsiteX1456" fmla="*/ 515760 w 5845175"/>
              <a:gd name="connsiteY1456" fmla="*/ 4532311 h 6857998"/>
              <a:gd name="connsiteX1457" fmla="*/ 523293 w 5845175"/>
              <a:gd name="connsiteY1457" fmla="*/ 4533501 h 6857998"/>
              <a:gd name="connsiteX1458" fmla="*/ 553031 w 5845175"/>
              <a:gd name="connsiteY1458" fmla="*/ 4537867 h 6857998"/>
              <a:gd name="connsiteX1459" fmla="*/ 580785 w 5845175"/>
              <a:gd name="connsiteY1459" fmla="*/ 4543026 h 6857998"/>
              <a:gd name="connsiteX1460" fmla="*/ 593870 w 5845175"/>
              <a:gd name="connsiteY1460" fmla="*/ 4546201 h 6857998"/>
              <a:gd name="connsiteX1461" fmla="*/ 605765 w 5845175"/>
              <a:gd name="connsiteY1461" fmla="*/ 4548979 h 6857998"/>
              <a:gd name="connsiteX1462" fmla="*/ 617659 w 5845175"/>
              <a:gd name="connsiteY1462" fmla="*/ 4551758 h 6857998"/>
              <a:gd name="connsiteX1463" fmla="*/ 629158 w 5845175"/>
              <a:gd name="connsiteY1463" fmla="*/ 4555329 h 6857998"/>
              <a:gd name="connsiteX1464" fmla="*/ 639467 w 5845175"/>
              <a:gd name="connsiteY1464" fmla="*/ 4558504 h 6857998"/>
              <a:gd name="connsiteX1465" fmla="*/ 649379 w 5845175"/>
              <a:gd name="connsiteY1465" fmla="*/ 4562076 h 6857998"/>
              <a:gd name="connsiteX1466" fmla="*/ 659291 w 5845175"/>
              <a:gd name="connsiteY1466" fmla="*/ 4565648 h 6857998"/>
              <a:gd name="connsiteX1467" fmla="*/ 668014 w 5845175"/>
              <a:gd name="connsiteY1467" fmla="*/ 4569220 h 6857998"/>
              <a:gd name="connsiteX1468" fmla="*/ 676341 w 5845175"/>
              <a:gd name="connsiteY1468" fmla="*/ 4573189 h 6857998"/>
              <a:gd name="connsiteX1469" fmla="*/ 684271 w 5845175"/>
              <a:gd name="connsiteY1469" fmla="*/ 4577554 h 6857998"/>
              <a:gd name="connsiteX1470" fmla="*/ 691804 w 5845175"/>
              <a:gd name="connsiteY1470" fmla="*/ 4581920 h 6857998"/>
              <a:gd name="connsiteX1471" fmla="*/ 698545 w 5845175"/>
              <a:gd name="connsiteY1471" fmla="*/ 4585889 h 6857998"/>
              <a:gd name="connsiteX1472" fmla="*/ 704888 w 5845175"/>
              <a:gd name="connsiteY1472" fmla="*/ 4590651 h 6857998"/>
              <a:gd name="connsiteX1473" fmla="*/ 710836 w 5845175"/>
              <a:gd name="connsiteY1473" fmla="*/ 4595017 h 6857998"/>
              <a:gd name="connsiteX1474" fmla="*/ 716387 w 5845175"/>
              <a:gd name="connsiteY1474" fmla="*/ 4600176 h 6857998"/>
              <a:gd name="connsiteX1475" fmla="*/ 721145 w 5845175"/>
              <a:gd name="connsiteY1475" fmla="*/ 4605336 h 6857998"/>
              <a:gd name="connsiteX1476" fmla="*/ 725506 w 5845175"/>
              <a:gd name="connsiteY1476" fmla="*/ 4610495 h 6857998"/>
              <a:gd name="connsiteX1477" fmla="*/ 729471 w 5845175"/>
              <a:gd name="connsiteY1477" fmla="*/ 4615654 h 6857998"/>
              <a:gd name="connsiteX1478" fmla="*/ 732643 w 5845175"/>
              <a:gd name="connsiteY1478" fmla="*/ 4621211 h 6857998"/>
              <a:gd name="connsiteX1479" fmla="*/ 736212 w 5845175"/>
              <a:gd name="connsiteY1479" fmla="*/ 4627164 h 6857998"/>
              <a:gd name="connsiteX1480" fmla="*/ 738591 w 5845175"/>
              <a:gd name="connsiteY1480" fmla="*/ 4633117 h 6857998"/>
              <a:gd name="connsiteX1481" fmla="*/ 740573 w 5845175"/>
              <a:gd name="connsiteY1481" fmla="*/ 4639070 h 6857998"/>
              <a:gd name="connsiteX1482" fmla="*/ 742556 w 5845175"/>
              <a:gd name="connsiteY1482" fmla="*/ 4645420 h 6857998"/>
              <a:gd name="connsiteX1483" fmla="*/ 743349 w 5845175"/>
              <a:gd name="connsiteY1483" fmla="*/ 4652167 h 6857998"/>
              <a:gd name="connsiteX1484" fmla="*/ 744141 w 5845175"/>
              <a:gd name="connsiteY1484" fmla="*/ 4658120 h 6857998"/>
              <a:gd name="connsiteX1485" fmla="*/ 744538 w 5845175"/>
              <a:gd name="connsiteY1485" fmla="*/ 4665264 h 6857998"/>
              <a:gd name="connsiteX1486" fmla="*/ 744538 w 5845175"/>
              <a:gd name="connsiteY1486" fmla="*/ 4672011 h 6857998"/>
              <a:gd name="connsiteX1487" fmla="*/ 744141 w 5845175"/>
              <a:gd name="connsiteY1487" fmla="*/ 4679551 h 6857998"/>
              <a:gd name="connsiteX1488" fmla="*/ 744538 w 5845175"/>
              <a:gd name="connsiteY1488" fmla="*/ 4681933 h 6857998"/>
              <a:gd name="connsiteX1489" fmla="*/ 744538 w 5845175"/>
              <a:gd name="connsiteY1489" fmla="*/ 4688679 h 6857998"/>
              <a:gd name="connsiteX1490" fmla="*/ 744141 w 5845175"/>
              <a:gd name="connsiteY1490" fmla="*/ 4693045 h 6857998"/>
              <a:gd name="connsiteX1491" fmla="*/ 743349 w 5845175"/>
              <a:gd name="connsiteY1491" fmla="*/ 4698998 h 6857998"/>
              <a:gd name="connsiteX1492" fmla="*/ 742556 w 5845175"/>
              <a:gd name="connsiteY1492" fmla="*/ 4705348 h 6857998"/>
              <a:gd name="connsiteX1493" fmla="*/ 740573 w 5845175"/>
              <a:gd name="connsiteY1493" fmla="*/ 4712889 h 6857998"/>
              <a:gd name="connsiteX1494" fmla="*/ 738194 w 5845175"/>
              <a:gd name="connsiteY1494" fmla="*/ 4720826 h 6857998"/>
              <a:gd name="connsiteX1495" fmla="*/ 735419 w 5845175"/>
              <a:gd name="connsiteY1495" fmla="*/ 4729161 h 6857998"/>
              <a:gd name="connsiteX1496" fmla="*/ 731454 w 5845175"/>
              <a:gd name="connsiteY1496" fmla="*/ 4738686 h 6857998"/>
              <a:gd name="connsiteX1497" fmla="*/ 726299 w 5845175"/>
              <a:gd name="connsiteY1497" fmla="*/ 4748608 h 6857998"/>
              <a:gd name="connsiteX1498" fmla="*/ 720352 w 5845175"/>
              <a:gd name="connsiteY1498" fmla="*/ 4758926 h 6857998"/>
              <a:gd name="connsiteX1499" fmla="*/ 713215 w 5845175"/>
              <a:gd name="connsiteY1499" fmla="*/ 4769245 h 6857998"/>
              <a:gd name="connsiteX1500" fmla="*/ 704888 w 5845175"/>
              <a:gd name="connsiteY1500" fmla="*/ 4780754 h 6857998"/>
              <a:gd name="connsiteX1501" fmla="*/ 695373 w 5845175"/>
              <a:gd name="connsiteY1501" fmla="*/ 4791867 h 6857998"/>
              <a:gd name="connsiteX1502" fmla="*/ 690218 w 5845175"/>
              <a:gd name="connsiteY1502" fmla="*/ 4797423 h 6857998"/>
              <a:gd name="connsiteX1503" fmla="*/ 684271 w 5845175"/>
              <a:gd name="connsiteY1503" fmla="*/ 4803376 h 6857998"/>
              <a:gd name="connsiteX1504" fmla="*/ 677927 w 5845175"/>
              <a:gd name="connsiteY1504" fmla="*/ 4808933 h 6857998"/>
              <a:gd name="connsiteX1505" fmla="*/ 671979 w 5845175"/>
              <a:gd name="connsiteY1505" fmla="*/ 4814092 h 6857998"/>
              <a:gd name="connsiteX1506" fmla="*/ 665239 w 5845175"/>
              <a:gd name="connsiteY1506" fmla="*/ 4819648 h 6857998"/>
              <a:gd name="connsiteX1507" fmla="*/ 658102 w 5845175"/>
              <a:gd name="connsiteY1507" fmla="*/ 4824808 h 6857998"/>
              <a:gd name="connsiteX1508" fmla="*/ 650569 w 5845175"/>
              <a:gd name="connsiteY1508" fmla="*/ 4829967 h 6857998"/>
              <a:gd name="connsiteX1509" fmla="*/ 642639 w 5845175"/>
              <a:gd name="connsiteY1509" fmla="*/ 4834333 h 6857998"/>
              <a:gd name="connsiteX1510" fmla="*/ 634312 w 5845175"/>
              <a:gd name="connsiteY1510" fmla="*/ 4839095 h 6857998"/>
              <a:gd name="connsiteX1511" fmla="*/ 625986 w 5845175"/>
              <a:gd name="connsiteY1511" fmla="*/ 4842667 h 6857998"/>
              <a:gd name="connsiteX1512" fmla="*/ 617659 w 5845175"/>
              <a:gd name="connsiteY1512" fmla="*/ 4846636 h 6857998"/>
              <a:gd name="connsiteX1513" fmla="*/ 608936 w 5845175"/>
              <a:gd name="connsiteY1513" fmla="*/ 4849811 h 6857998"/>
              <a:gd name="connsiteX1514" fmla="*/ 599421 w 5845175"/>
              <a:gd name="connsiteY1514" fmla="*/ 4853383 h 6857998"/>
              <a:gd name="connsiteX1515" fmla="*/ 590301 w 5845175"/>
              <a:gd name="connsiteY1515" fmla="*/ 4855764 h 6857998"/>
              <a:gd name="connsiteX1516" fmla="*/ 580785 w 5845175"/>
              <a:gd name="connsiteY1516" fmla="*/ 4858145 h 6857998"/>
              <a:gd name="connsiteX1517" fmla="*/ 570476 w 5845175"/>
              <a:gd name="connsiteY1517" fmla="*/ 4859733 h 6857998"/>
              <a:gd name="connsiteX1518" fmla="*/ 560564 w 5845175"/>
              <a:gd name="connsiteY1518" fmla="*/ 4860526 h 6857998"/>
              <a:gd name="connsiteX1519" fmla="*/ 550255 w 5845175"/>
              <a:gd name="connsiteY1519" fmla="*/ 4860923 h 6857998"/>
              <a:gd name="connsiteX1520" fmla="*/ 539946 w 5845175"/>
              <a:gd name="connsiteY1520" fmla="*/ 4860923 h 6857998"/>
              <a:gd name="connsiteX1521" fmla="*/ 528844 w 5845175"/>
              <a:gd name="connsiteY1521" fmla="*/ 4860526 h 6857998"/>
              <a:gd name="connsiteX1522" fmla="*/ 518535 w 5845175"/>
              <a:gd name="connsiteY1522" fmla="*/ 4858939 h 6857998"/>
              <a:gd name="connsiteX1523" fmla="*/ 507037 w 5845175"/>
              <a:gd name="connsiteY1523" fmla="*/ 4856954 h 6857998"/>
              <a:gd name="connsiteX1524" fmla="*/ 496332 w 5845175"/>
              <a:gd name="connsiteY1524" fmla="*/ 4854176 h 6857998"/>
              <a:gd name="connsiteX1525" fmla="*/ 484833 w 5845175"/>
              <a:gd name="connsiteY1525" fmla="*/ 4851001 h 6857998"/>
              <a:gd name="connsiteX1526" fmla="*/ 473731 w 5845175"/>
              <a:gd name="connsiteY1526" fmla="*/ 4846636 h 6857998"/>
              <a:gd name="connsiteX1527" fmla="*/ 461837 w 5845175"/>
              <a:gd name="connsiteY1527" fmla="*/ 4841079 h 6857998"/>
              <a:gd name="connsiteX1528" fmla="*/ 449942 w 5845175"/>
              <a:gd name="connsiteY1528" fmla="*/ 4835126 h 6857998"/>
              <a:gd name="connsiteX1529" fmla="*/ 438443 w 5845175"/>
              <a:gd name="connsiteY1529" fmla="*/ 4828379 h 6857998"/>
              <a:gd name="connsiteX1530" fmla="*/ 426548 w 5845175"/>
              <a:gd name="connsiteY1530" fmla="*/ 4820839 h 6857998"/>
              <a:gd name="connsiteX1531" fmla="*/ 414654 w 5845175"/>
              <a:gd name="connsiteY1531" fmla="*/ 4812108 h 6857998"/>
              <a:gd name="connsiteX1532" fmla="*/ 402759 w 5845175"/>
              <a:gd name="connsiteY1532" fmla="*/ 4802583 h 6857998"/>
              <a:gd name="connsiteX1533" fmla="*/ 390467 w 5845175"/>
              <a:gd name="connsiteY1533" fmla="*/ 4791867 h 6857998"/>
              <a:gd name="connsiteX1534" fmla="*/ 384520 w 5845175"/>
              <a:gd name="connsiteY1534" fmla="*/ 4785914 h 6857998"/>
              <a:gd name="connsiteX1535" fmla="*/ 378969 w 5845175"/>
              <a:gd name="connsiteY1535" fmla="*/ 4780754 h 6857998"/>
              <a:gd name="connsiteX1536" fmla="*/ 374211 w 5845175"/>
              <a:gd name="connsiteY1536" fmla="*/ 4774801 h 6857998"/>
              <a:gd name="connsiteX1537" fmla="*/ 369057 w 5845175"/>
              <a:gd name="connsiteY1537" fmla="*/ 4769245 h 6857998"/>
              <a:gd name="connsiteX1538" fmla="*/ 364299 w 5845175"/>
              <a:gd name="connsiteY1538" fmla="*/ 4763292 h 6857998"/>
              <a:gd name="connsiteX1539" fmla="*/ 360334 w 5845175"/>
              <a:gd name="connsiteY1539" fmla="*/ 4757339 h 6857998"/>
              <a:gd name="connsiteX1540" fmla="*/ 355972 w 5845175"/>
              <a:gd name="connsiteY1540" fmla="*/ 4751783 h 6857998"/>
              <a:gd name="connsiteX1541" fmla="*/ 352404 w 5845175"/>
              <a:gd name="connsiteY1541" fmla="*/ 4745829 h 6857998"/>
              <a:gd name="connsiteX1542" fmla="*/ 348835 w 5845175"/>
              <a:gd name="connsiteY1542" fmla="*/ 4739876 h 6857998"/>
              <a:gd name="connsiteX1543" fmla="*/ 346060 w 5845175"/>
              <a:gd name="connsiteY1543" fmla="*/ 4733526 h 6857998"/>
              <a:gd name="connsiteX1544" fmla="*/ 342888 w 5845175"/>
              <a:gd name="connsiteY1544" fmla="*/ 4727573 h 6857998"/>
              <a:gd name="connsiteX1545" fmla="*/ 340509 w 5845175"/>
              <a:gd name="connsiteY1545" fmla="*/ 4721620 h 6857998"/>
              <a:gd name="connsiteX1546" fmla="*/ 338526 w 5845175"/>
              <a:gd name="connsiteY1546" fmla="*/ 4716064 h 6857998"/>
              <a:gd name="connsiteX1547" fmla="*/ 336147 w 5845175"/>
              <a:gd name="connsiteY1547" fmla="*/ 4709714 h 6857998"/>
              <a:gd name="connsiteX1548" fmla="*/ 334561 w 5845175"/>
              <a:gd name="connsiteY1548" fmla="*/ 4703761 h 6857998"/>
              <a:gd name="connsiteX1549" fmla="*/ 333372 w 5845175"/>
              <a:gd name="connsiteY1549" fmla="*/ 4697808 h 6857998"/>
              <a:gd name="connsiteX1550" fmla="*/ 332182 w 5845175"/>
              <a:gd name="connsiteY1550" fmla="*/ 4691854 h 6857998"/>
              <a:gd name="connsiteX1551" fmla="*/ 331389 w 5845175"/>
              <a:gd name="connsiteY1551" fmla="*/ 4685901 h 6857998"/>
              <a:gd name="connsiteX1552" fmla="*/ 330993 w 5845175"/>
              <a:gd name="connsiteY1552" fmla="*/ 4679948 h 6857998"/>
              <a:gd name="connsiteX1553" fmla="*/ 330200 w 5845175"/>
              <a:gd name="connsiteY1553" fmla="*/ 4674392 h 6857998"/>
              <a:gd name="connsiteX1554" fmla="*/ 330200 w 5845175"/>
              <a:gd name="connsiteY1554" fmla="*/ 4668439 h 6857998"/>
              <a:gd name="connsiteX1555" fmla="*/ 330993 w 5845175"/>
              <a:gd name="connsiteY1555" fmla="*/ 4662883 h 6857998"/>
              <a:gd name="connsiteX1556" fmla="*/ 331389 w 5845175"/>
              <a:gd name="connsiteY1556" fmla="*/ 4656929 h 6857998"/>
              <a:gd name="connsiteX1557" fmla="*/ 331786 w 5845175"/>
              <a:gd name="connsiteY1557" fmla="*/ 4651373 h 6857998"/>
              <a:gd name="connsiteX1558" fmla="*/ 333768 w 5845175"/>
              <a:gd name="connsiteY1558" fmla="*/ 4640261 h 6857998"/>
              <a:gd name="connsiteX1559" fmla="*/ 336940 w 5845175"/>
              <a:gd name="connsiteY1559" fmla="*/ 4629545 h 6857998"/>
              <a:gd name="connsiteX1560" fmla="*/ 340905 w 5845175"/>
              <a:gd name="connsiteY1560" fmla="*/ 4619226 h 6857998"/>
              <a:gd name="connsiteX1561" fmla="*/ 346060 w 5845175"/>
              <a:gd name="connsiteY1561" fmla="*/ 4608908 h 6857998"/>
              <a:gd name="connsiteX1562" fmla="*/ 351611 w 5845175"/>
              <a:gd name="connsiteY1562" fmla="*/ 4599383 h 6857998"/>
              <a:gd name="connsiteX1563" fmla="*/ 357955 w 5845175"/>
              <a:gd name="connsiteY1563" fmla="*/ 4590254 h 6857998"/>
              <a:gd name="connsiteX1564" fmla="*/ 365488 w 5845175"/>
              <a:gd name="connsiteY1564" fmla="*/ 4581523 h 6857998"/>
              <a:gd name="connsiteX1565" fmla="*/ 374211 w 5845175"/>
              <a:gd name="connsiteY1565" fmla="*/ 4573189 h 6857998"/>
              <a:gd name="connsiteX1566" fmla="*/ 382934 w 5845175"/>
              <a:gd name="connsiteY1566" fmla="*/ 4565648 h 6857998"/>
              <a:gd name="connsiteX1567" fmla="*/ 392450 w 5845175"/>
              <a:gd name="connsiteY1567" fmla="*/ 4558504 h 6857998"/>
              <a:gd name="connsiteX1568" fmla="*/ 403155 w 5845175"/>
              <a:gd name="connsiteY1568" fmla="*/ 4552154 h 6857998"/>
              <a:gd name="connsiteX1569" fmla="*/ 413861 w 5845175"/>
              <a:gd name="connsiteY1569" fmla="*/ 4546995 h 6857998"/>
              <a:gd name="connsiteX1570" fmla="*/ 425755 w 5845175"/>
              <a:gd name="connsiteY1570" fmla="*/ 4542233 h 6857998"/>
              <a:gd name="connsiteX1571" fmla="*/ 438047 w 5845175"/>
              <a:gd name="connsiteY1571" fmla="*/ 4537867 h 6857998"/>
              <a:gd name="connsiteX1572" fmla="*/ 450735 w 5845175"/>
              <a:gd name="connsiteY1572" fmla="*/ 4534692 h 6857998"/>
              <a:gd name="connsiteX1573" fmla="*/ 464216 w 5845175"/>
              <a:gd name="connsiteY1573" fmla="*/ 4532708 h 6857998"/>
              <a:gd name="connsiteX1574" fmla="*/ 478093 w 5845175"/>
              <a:gd name="connsiteY1574" fmla="*/ 4531120 h 6857998"/>
              <a:gd name="connsiteX1575" fmla="*/ 1494631 w 5845175"/>
              <a:gd name="connsiteY1575" fmla="*/ 4384673 h 6857998"/>
              <a:gd name="connsiteX1576" fmla="*/ 1525191 w 5845175"/>
              <a:gd name="connsiteY1576" fmla="*/ 4384673 h 6857998"/>
              <a:gd name="connsiteX1577" fmla="*/ 1554559 w 5845175"/>
              <a:gd name="connsiteY1577" fmla="*/ 4384673 h 6857998"/>
              <a:gd name="connsiteX1578" fmla="*/ 1582737 w 5845175"/>
              <a:gd name="connsiteY1578" fmla="*/ 4385070 h 6857998"/>
              <a:gd name="connsiteX1579" fmla="*/ 1609725 w 5845175"/>
              <a:gd name="connsiteY1579" fmla="*/ 4386262 h 6857998"/>
              <a:gd name="connsiteX1580" fmla="*/ 1635522 w 5845175"/>
              <a:gd name="connsiteY1580" fmla="*/ 4387851 h 6857998"/>
              <a:gd name="connsiteX1581" fmla="*/ 1660128 w 5845175"/>
              <a:gd name="connsiteY1581" fmla="*/ 4390234 h 6857998"/>
              <a:gd name="connsiteX1582" fmla="*/ 1672034 w 5845175"/>
              <a:gd name="connsiteY1582" fmla="*/ 4391823 h 6857998"/>
              <a:gd name="connsiteX1583" fmla="*/ 1683544 w 5845175"/>
              <a:gd name="connsiteY1583" fmla="*/ 4393412 h 6857998"/>
              <a:gd name="connsiteX1584" fmla="*/ 1694656 w 5845175"/>
              <a:gd name="connsiteY1584" fmla="*/ 4395398 h 6857998"/>
              <a:gd name="connsiteX1585" fmla="*/ 1705372 w 5845175"/>
              <a:gd name="connsiteY1585" fmla="*/ 4398179 h 6857998"/>
              <a:gd name="connsiteX1586" fmla="*/ 1716087 w 5845175"/>
              <a:gd name="connsiteY1586" fmla="*/ 4400562 h 6857998"/>
              <a:gd name="connsiteX1587" fmla="*/ 1726009 w 5845175"/>
              <a:gd name="connsiteY1587" fmla="*/ 4403740 h 6857998"/>
              <a:gd name="connsiteX1588" fmla="*/ 1735534 w 5845175"/>
              <a:gd name="connsiteY1588" fmla="*/ 4406918 h 6857998"/>
              <a:gd name="connsiteX1589" fmla="*/ 1745456 w 5845175"/>
              <a:gd name="connsiteY1589" fmla="*/ 4410493 h 6857998"/>
              <a:gd name="connsiteX1590" fmla="*/ 1754187 w 5845175"/>
              <a:gd name="connsiteY1590" fmla="*/ 4414465 h 6857998"/>
              <a:gd name="connsiteX1591" fmla="*/ 1762919 w 5845175"/>
              <a:gd name="connsiteY1591" fmla="*/ 4418835 h 6857998"/>
              <a:gd name="connsiteX1592" fmla="*/ 1770856 w 5845175"/>
              <a:gd name="connsiteY1592" fmla="*/ 4423204 h 6857998"/>
              <a:gd name="connsiteX1593" fmla="*/ 1778794 w 5845175"/>
              <a:gd name="connsiteY1593" fmla="*/ 4428368 h 6857998"/>
              <a:gd name="connsiteX1594" fmla="*/ 1785937 w 5845175"/>
              <a:gd name="connsiteY1594" fmla="*/ 4433929 h 6857998"/>
              <a:gd name="connsiteX1595" fmla="*/ 1791891 w 5845175"/>
              <a:gd name="connsiteY1595" fmla="*/ 4439093 h 6857998"/>
              <a:gd name="connsiteX1596" fmla="*/ 1797447 w 5845175"/>
              <a:gd name="connsiteY1596" fmla="*/ 4444257 h 6857998"/>
              <a:gd name="connsiteX1597" fmla="*/ 1801813 w 5845175"/>
              <a:gd name="connsiteY1597" fmla="*/ 4449819 h 6857998"/>
              <a:gd name="connsiteX1598" fmla="*/ 1804591 w 5845175"/>
              <a:gd name="connsiteY1598" fmla="*/ 4454982 h 6857998"/>
              <a:gd name="connsiteX1599" fmla="*/ 1806972 w 5845175"/>
              <a:gd name="connsiteY1599" fmla="*/ 4460544 h 6857998"/>
              <a:gd name="connsiteX1600" fmla="*/ 1808956 w 5845175"/>
              <a:gd name="connsiteY1600" fmla="*/ 4465708 h 6857998"/>
              <a:gd name="connsiteX1601" fmla="*/ 1809750 w 5845175"/>
              <a:gd name="connsiteY1601" fmla="*/ 4471269 h 6857998"/>
              <a:gd name="connsiteX1602" fmla="*/ 1809750 w 5845175"/>
              <a:gd name="connsiteY1602" fmla="*/ 4476830 h 6857998"/>
              <a:gd name="connsiteX1603" fmla="*/ 1809353 w 5845175"/>
              <a:gd name="connsiteY1603" fmla="*/ 4482391 h 6857998"/>
              <a:gd name="connsiteX1604" fmla="*/ 1808163 w 5845175"/>
              <a:gd name="connsiteY1604" fmla="*/ 4487555 h 6857998"/>
              <a:gd name="connsiteX1605" fmla="*/ 1806178 w 5845175"/>
              <a:gd name="connsiteY1605" fmla="*/ 4493116 h 6857998"/>
              <a:gd name="connsiteX1606" fmla="*/ 1803797 w 5845175"/>
              <a:gd name="connsiteY1606" fmla="*/ 4498677 h 6857998"/>
              <a:gd name="connsiteX1607" fmla="*/ 1801416 w 5845175"/>
              <a:gd name="connsiteY1607" fmla="*/ 4504239 h 6857998"/>
              <a:gd name="connsiteX1608" fmla="*/ 1797844 w 5845175"/>
              <a:gd name="connsiteY1608" fmla="*/ 4509800 h 6857998"/>
              <a:gd name="connsiteX1609" fmla="*/ 1794272 w 5845175"/>
              <a:gd name="connsiteY1609" fmla="*/ 4515361 h 6857998"/>
              <a:gd name="connsiteX1610" fmla="*/ 1785937 w 5845175"/>
              <a:gd name="connsiteY1610" fmla="*/ 4526483 h 6857998"/>
              <a:gd name="connsiteX1611" fmla="*/ 1776413 w 5845175"/>
              <a:gd name="connsiteY1611" fmla="*/ 4538400 h 6857998"/>
              <a:gd name="connsiteX1612" fmla="*/ 1755775 w 5845175"/>
              <a:gd name="connsiteY1612" fmla="*/ 4561837 h 6857998"/>
              <a:gd name="connsiteX1613" fmla="*/ 1745456 w 5845175"/>
              <a:gd name="connsiteY1613" fmla="*/ 4573753 h 6857998"/>
              <a:gd name="connsiteX1614" fmla="*/ 1735137 w 5845175"/>
              <a:gd name="connsiteY1614" fmla="*/ 4585670 h 6857998"/>
              <a:gd name="connsiteX1615" fmla="*/ 1726009 w 5845175"/>
              <a:gd name="connsiteY1615" fmla="*/ 4598381 h 6857998"/>
              <a:gd name="connsiteX1616" fmla="*/ 1721644 w 5845175"/>
              <a:gd name="connsiteY1616" fmla="*/ 4604737 h 6857998"/>
              <a:gd name="connsiteX1617" fmla="*/ 1717675 w 5845175"/>
              <a:gd name="connsiteY1617" fmla="*/ 4611093 h 6857998"/>
              <a:gd name="connsiteX1618" fmla="*/ 1713706 w 5845175"/>
              <a:gd name="connsiteY1618" fmla="*/ 4617448 h 6857998"/>
              <a:gd name="connsiteX1619" fmla="*/ 1710531 w 5845175"/>
              <a:gd name="connsiteY1619" fmla="*/ 4624201 h 6857998"/>
              <a:gd name="connsiteX1620" fmla="*/ 1703784 w 5845175"/>
              <a:gd name="connsiteY1620" fmla="*/ 4638501 h 6857998"/>
              <a:gd name="connsiteX1621" fmla="*/ 1697434 w 5845175"/>
              <a:gd name="connsiteY1621" fmla="*/ 4653199 h 6857998"/>
              <a:gd name="connsiteX1622" fmla="*/ 1691481 w 5845175"/>
              <a:gd name="connsiteY1622" fmla="*/ 4667896 h 6857998"/>
              <a:gd name="connsiteX1623" fmla="*/ 1680369 w 5845175"/>
              <a:gd name="connsiteY1623" fmla="*/ 4696497 h 6857998"/>
              <a:gd name="connsiteX1624" fmla="*/ 1674416 w 5845175"/>
              <a:gd name="connsiteY1624" fmla="*/ 4709605 h 6857998"/>
              <a:gd name="connsiteX1625" fmla="*/ 1668463 w 5845175"/>
              <a:gd name="connsiteY1625" fmla="*/ 4721522 h 6857998"/>
              <a:gd name="connsiteX1626" fmla="*/ 1665287 w 5845175"/>
              <a:gd name="connsiteY1626" fmla="*/ 4727083 h 6857998"/>
              <a:gd name="connsiteX1627" fmla="*/ 1662113 w 5845175"/>
              <a:gd name="connsiteY1627" fmla="*/ 4731850 h 6857998"/>
              <a:gd name="connsiteX1628" fmla="*/ 1658541 w 5845175"/>
              <a:gd name="connsiteY1628" fmla="*/ 4736219 h 6857998"/>
              <a:gd name="connsiteX1629" fmla="*/ 1655366 w 5845175"/>
              <a:gd name="connsiteY1629" fmla="*/ 4740192 h 6857998"/>
              <a:gd name="connsiteX1630" fmla="*/ 1652191 w 5845175"/>
              <a:gd name="connsiteY1630" fmla="*/ 4743767 h 6857998"/>
              <a:gd name="connsiteX1631" fmla="*/ 1648222 w 5845175"/>
              <a:gd name="connsiteY1631" fmla="*/ 4746547 h 6857998"/>
              <a:gd name="connsiteX1632" fmla="*/ 1644253 w 5845175"/>
              <a:gd name="connsiteY1632" fmla="*/ 4748533 h 6857998"/>
              <a:gd name="connsiteX1633" fmla="*/ 1640284 w 5845175"/>
              <a:gd name="connsiteY1633" fmla="*/ 4749725 h 6857998"/>
              <a:gd name="connsiteX1634" fmla="*/ 1635919 w 5845175"/>
              <a:gd name="connsiteY1634" fmla="*/ 4750122 h 6857998"/>
              <a:gd name="connsiteX1635" fmla="*/ 1631553 w 5845175"/>
              <a:gd name="connsiteY1635" fmla="*/ 4750122 h 6857998"/>
              <a:gd name="connsiteX1636" fmla="*/ 1626791 w 5845175"/>
              <a:gd name="connsiteY1636" fmla="*/ 4748931 h 6857998"/>
              <a:gd name="connsiteX1637" fmla="*/ 1621631 w 5845175"/>
              <a:gd name="connsiteY1637" fmla="*/ 4747342 h 6857998"/>
              <a:gd name="connsiteX1638" fmla="*/ 1616472 w 5845175"/>
              <a:gd name="connsiteY1638" fmla="*/ 4744561 h 6857998"/>
              <a:gd name="connsiteX1639" fmla="*/ 1610916 w 5845175"/>
              <a:gd name="connsiteY1639" fmla="*/ 4740589 h 6857998"/>
              <a:gd name="connsiteX1640" fmla="*/ 1604963 w 5845175"/>
              <a:gd name="connsiteY1640" fmla="*/ 4735822 h 6857998"/>
              <a:gd name="connsiteX1641" fmla="*/ 1598613 w 5845175"/>
              <a:gd name="connsiteY1641" fmla="*/ 4730261 h 6857998"/>
              <a:gd name="connsiteX1642" fmla="*/ 1591866 w 5845175"/>
              <a:gd name="connsiteY1642" fmla="*/ 4723905 h 6857998"/>
              <a:gd name="connsiteX1643" fmla="*/ 1584722 w 5845175"/>
              <a:gd name="connsiteY1643" fmla="*/ 4717550 h 6857998"/>
              <a:gd name="connsiteX1644" fmla="*/ 1577181 w 5845175"/>
              <a:gd name="connsiteY1644" fmla="*/ 4711591 h 6857998"/>
              <a:gd name="connsiteX1645" fmla="*/ 1569244 w 5845175"/>
              <a:gd name="connsiteY1645" fmla="*/ 4705236 h 6857998"/>
              <a:gd name="connsiteX1646" fmla="*/ 1560909 w 5845175"/>
              <a:gd name="connsiteY1646" fmla="*/ 4699277 h 6857998"/>
              <a:gd name="connsiteX1647" fmla="*/ 1551781 w 5845175"/>
              <a:gd name="connsiteY1647" fmla="*/ 4694113 h 6857998"/>
              <a:gd name="connsiteX1648" fmla="*/ 1542653 w 5845175"/>
              <a:gd name="connsiteY1648" fmla="*/ 4688552 h 6857998"/>
              <a:gd name="connsiteX1649" fmla="*/ 1533128 w 5845175"/>
              <a:gd name="connsiteY1649" fmla="*/ 4682991 h 6857998"/>
              <a:gd name="connsiteX1650" fmla="*/ 1522809 w 5845175"/>
              <a:gd name="connsiteY1650" fmla="*/ 4677827 h 6857998"/>
              <a:gd name="connsiteX1651" fmla="*/ 1512491 w 5845175"/>
              <a:gd name="connsiteY1651" fmla="*/ 4673457 h 6857998"/>
              <a:gd name="connsiteX1652" fmla="*/ 1501378 w 5845175"/>
              <a:gd name="connsiteY1652" fmla="*/ 4668691 h 6857998"/>
              <a:gd name="connsiteX1653" fmla="*/ 1490266 w 5845175"/>
              <a:gd name="connsiteY1653" fmla="*/ 4664321 h 6857998"/>
              <a:gd name="connsiteX1654" fmla="*/ 1478756 w 5845175"/>
              <a:gd name="connsiteY1654" fmla="*/ 4660349 h 6857998"/>
              <a:gd name="connsiteX1655" fmla="*/ 1466453 w 5845175"/>
              <a:gd name="connsiteY1655" fmla="*/ 4656377 h 6857998"/>
              <a:gd name="connsiteX1656" fmla="*/ 1454547 w 5845175"/>
              <a:gd name="connsiteY1656" fmla="*/ 4653199 h 6857998"/>
              <a:gd name="connsiteX1657" fmla="*/ 1441847 w 5845175"/>
              <a:gd name="connsiteY1657" fmla="*/ 4650021 h 6857998"/>
              <a:gd name="connsiteX1658" fmla="*/ 1428750 w 5845175"/>
              <a:gd name="connsiteY1658" fmla="*/ 4647240 h 6857998"/>
              <a:gd name="connsiteX1659" fmla="*/ 1415256 w 5845175"/>
              <a:gd name="connsiteY1659" fmla="*/ 4645254 h 6857998"/>
              <a:gd name="connsiteX1660" fmla="*/ 1401763 w 5845175"/>
              <a:gd name="connsiteY1660" fmla="*/ 4642871 h 6857998"/>
              <a:gd name="connsiteX1661" fmla="*/ 1387872 w 5845175"/>
              <a:gd name="connsiteY1661" fmla="*/ 4641679 h 6857998"/>
              <a:gd name="connsiteX1662" fmla="*/ 1373584 w 5845175"/>
              <a:gd name="connsiteY1662" fmla="*/ 4640488 h 6857998"/>
              <a:gd name="connsiteX1663" fmla="*/ 1359297 w 5845175"/>
              <a:gd name="connsiteY1663" fmla="*/ 4640090 h 6857998"/>
              <a:gd name="connsiteX1664" fmla="*/ 1344613 w 5845175"/>
              <a:gd name="connsiteY1664" fmla="*/ 4639693 h 6857998"/>
              <a:gd name="connsiteX1665" fmla="*/ 1329531 w 5845175"/>
              <a:gd name="connsiteY1665" fmla="*/ 4640090 h 6857998"/>
              <a:gd name="connsiteX1666" fmla="*/ 1314450 w 5845175"/>
              <a:gd name="connsiteY1666" fmla="*/ 4640885 h 6857998"/>
              <a:gd name="connsiteX1667" fmla="*/ 1298972 w 5845175"/>
              <a:gd name="connsiteY1667" fmla="*/ 4642076 h 6857998"/>
              <a:gd name="connsiteX1668" fmla="*/ 1283494 w 5845175"/>
              <a:gd name="connsiteY1668" fmla="*/ 4644460 h 6857998"/>
              <a:gd name="connsiteX1669" fmla="*/ 1267222 w 5845175"/>
              <a:gd name="connsiteY1669" fmla="*/ 4646446 h 6857998"/>
              <a:gd name="connsiteX1670" fmla="*/ 1251347 w 5845175"/>
              <a:gd name="connsiteY1670" fmla="*/ 4649227 h 6857998"/>
              <a:gd name="connsiteX1671" fmla="*/ 1235075 w 5845175"/>
              <a:gd name="connsiteY1671" fmla="*/ 4653199 h 6857998"/>
              <a:gd name="connsiteX1672" fmla="*/ 1218803 w 5845175"/>
              <a:gd name="connsiteY1672" fmla="*/ 4657171 h 6857998"/>
              <a:gd name="connsiteX1673" fmla="*/ 1202134 w 5845175"/>
              <a:gd name="connsiteY1673" fmla="*/ 4661938 h 6857998"/>
              <a:gd name="connsiteX1674" fmla="*/ 1185466 w 5845175"/>
              <a:gd name="connsiteY1674" fmla="*/ 4667499 h 6857998"/>
              <a:gd name="connsiteX1675" fmla="*/ 1169591 w 5845175"/>
              <a:gd name="connsiteY1675" fmla="*/ 4673060 h 6857998"/>
              <a:gd name="connsiteX1676" fmla="*/ 1153319 w 5845175"/>
              <a:gd name="connsiteY1676" fmla="*/ 4678621 h 6857998"/>
              <a:gd name="connsiteX1677" fmla="*/ 1137841 w 5845175"/>
              <a:gd name="connsiteY1677" fmla="*/ 4684977 h 6857998"/>
              <a:gd name="connsiteX1678" fmla="*/ 1122759 w 5845175"/>
              <a:gd name="connsiteY1678" fmla="*/ 4691333 h 6857998"/>
              <a:gd name="connsiteX1679" fmla="*/ 1108075 w 5845175"/>
              <a:gd name="connsiteY1679" fmla="*/ 4698085 h 6857998"/>
              <a:gd name="connsiteX1680" fmla="*/ 1093787 w 5845175"/>
              <a:gd name="connsiteY1680" fmla="*/ 4705236 h 6857998"/>
              <a:gd name="connsiteX1681" fmla="*/ 1079500 w 5845175"/>
              <a:gd name="connsiteY1681" fmla="*/ 4711988 h 6857998"/>
              <a:gd name="connsiteX1682" fmla="*/ 1052116 w 5845175"/>
              <a:gd name="connsiteY1682" fmla="*/ 4726289 h 6857998"/>
              <a:gd name="connsiteX1683" fmla="*/ 1025922 w 5845175"/>
              <a:gd name="connsiteY1683" fmla="*/ 4740589 h 6857998"/>
              <a:gd name="connsiteX1684" fmla="*/ 1001316 w 5845175"/>
              <a:gd name="connsiteY1684" fmla="*/ 4754889 h 6857998"/>
              <a:gd name="connsiteX1685" fmla="*/ 977900 w 5845175"/>
              <a:gd name="connsiteY1685" fmla="*/ 4768792 h 6857998"/>
              <a:gd name="connsiteX1686" fmla="*/ 955278 w 5845175"/>
              <a:gd name="connsiteY1686" fmla="*/ 4781900 h 6857998"/>
              <a:gd name="connsiteX1687" fmla="*/ 933847 w 5845175"/>
              <a:gd name="connsiteY1687" fmla="*/ 4794612 h 6857998"/>
              <a:gd name="connsiteX1688" fmla="*/ 913606 w 5845175"/>
              <a:gd name="connsiteY1688" fmla="*/ 4805337 h 6857998"/>
              <a:gd name="connsiteX1689" fmla="*/ 903684 w 5845175"/>
              <a:gd name="connsiteY1689" fmla="*/ 4810104 h 6857998"/>
              <a:gd name="connsiteX1690" fmla="*/ 894159 w 5845175"/>
              <a:gd name="connsiteY1690" fmla="*/ 4814870 h 6857998"/>
              <a:gd name="connsiteX1691" fmla="*/ 885031 w 5845175"/>
              <a:gd name="connsiteY1691" fmla="*/ 4818843 h 6857998"/>
              <a:gd name="connsiteX1692" fmla="*/ 875903 w 5845175"/>
              <a:gd name="connsiteY1692" fmla="*/ 4822815 h 6857998"/>
              <a:gd name="connsiteX1693" fmla="*/ 867172 w 5845175"/>
              <a:gd name="connsiteY1693" fmla="*/ 4825595 h 6857998"/>
              <a:gd name="connsiteX1694" fmla="*/ 858441 w 5845175"/>
              <a:gd name="connsiteY1694" fmla="*/ 4827979 h 6857998"/>
              <a:gd name="connsiteX1695" fmla="*/ 850106 w 5845175"/>
              <a:gd name="connsiteY1695" fmla="*/ 4830362 h 6857998"/>
              <a:gd name="connsiteX1696" fmla="*/ 841772 w 5845175"/>
              <a:gd name="connsiteY1696" fmla="*/ 4831554 h 6857998"/>
              <a:gd name="connsiteX1697" fmla="*/ 833834 w 5845175"/>
              <a:gd name="connsiteY1697" fmla="*/ 4832348 h 6857998"/>
              <a:gd name="connsiteX1698" fmla="*/ 825897 w 5845175"/>
              <a:gd name="connsiteY1698" fmla="*/ 4832348 h 6857998"/>
              <a:gd name="connsiteX1699" fmla="*/ 818753 w 5845175"/>
              <a:gd name="connsiteY1699" fmla="*/ 4831554 h 6857998"/>
              <a:gd name="connsiteX1700" fmla="*/ 812800 w 5845175"/>
              <a:gd name="connsiteY1700" fmla="*/ 4830362 h 6857998"/>
              <a:gd name="connsiteX1701" fmla="*/ 808037 w 5845175"/>
              <a:gd name="connsiteY1701" fmla="*/ 4827979 h 6857998"/>
              <a:gd name="connsiteX1702" fmla="*/ 803275 w 5845175"/>
              <a:gd name="connsiteY1702" fmla="*/ 4825595 h 6857998"/>
              <a:gd name="connsiteX1703" fmla="*/ 800100 w 5845175"/>
              <a:gd name="connsiteY1703" fmla="*/ 4822418 h 6857998"/>
              <a:gd name="connsiteX1704" fmla="*/ 797322 w 5845175"/>
              <a:gd name="connsiteY1704" fmla="*/ 4818445 h 6857998"/>
              <a:gd name="connsiteX1705" fmla="*/ 795337 w 5845175"/>
              <a:gd name="connsiteY1705" fmla="*/ 4814076 h 6857998"/>
              <a:gd name="connsiteX1706" fmla="*/ 794147 w 5845175"/>
              <a:gd name="connsiteY1706" fmla="*/ 4809309 h 6857998"/>
              <a:gd name="connsiteX1707" fmla="*/ 793750 w 5845175"/>
              <a:gd name="connsiteY1707" fmla="*/ 4803748 h 6857998"/>
              <a:gd name="connsiteX1708" fmla="*/ 793750 w 5845175"/>
              <a:gd name="connsiteY1708" fmla="*/ 4798187 h 6857998"/>
              <a:gd name="connsiteX1709" fmla="*/ 794147 w 5845175"/>
              <a:gd name="connsiteY1709" fmla="*/ 4791831 h 6857998"/>
              <a:gd name="connsiteX1710" fmla="*/ 794941 w 5845175"/>
              <a:gd name="connsiteY1710" fmla="*/ 4785078 h 6857998"/>
              <a:gd name="connsiteX1711" fmla="*/ 796131 w 5845175"/>
              <a:gd name="connsiteY1711" fmla="*/ 4777928 h 6857998"/>
              <a:gd name="connsiteX1712" fmla="*/ 798116 w 5845175"/>
              <a:gd name="connsiteY1712" fmla="*/ 4770778 h 6857998"/>
              <a:gd name="connsiteX1713" fmla="*/ 802481 w 5845175"/>
              <a:gd name="connsiteY1713" fmla="*/ 4754889 h 6857998"/>
              <a:gd name="connsiteX1714" fmla="*/ 812800 w 5845175"/>
              <a:gd name="connsiteY1714" fmla="*/ 4720727 h 6857998"/>
              <a:gd name="connsiteX1715" fmla="*/ 818356 w 5845175"/>
              <a:gd name="connsiteY1715" fmla="*/ 4702852 h 6857998"/>
              <a:gd name="connsiteX1716" fmla="*/ 823516 w 5845175"/>
              <a:gd name="connsiteY1716" fmla="*/ 4684183 h 6857998"/>
              <a:gd name="connsiteX1717" fmla="*/ 825500 w 5845175"/>
              <a:gd name="connsiteY1717" fmla="*/ 4675046 h 6857998"/>
              <a:gd name="connsiteX1718" fmla="*/ 827087 w 5845175"/>
              <a:gd name="connsiteY1718" fmla="*/ 4665116 h 6857998"/>
              <a:gd name="connsiteX1719" fmla="*/ 829072 w 5845175"/>
              <a:gd name="connsiteY1719" fmla="*/ 4655979 h 6857998"/>
              <a:gd name="connsiteX1720" fmla="*/ 830263 w 5845175"/>
              <a:gd name="connsiteY1720" fmla="*/ 4646843 h 6857998"/>
              <a:gd name="connsiteX1721" fmla="*/ 830659 w 5845175"/>
              <a:gd name="connsiteY1721" fmla="*/ 4637707 h 6857998"/>
              <a:gd name="connsiteX1722" fmla="*/ 831056 w 5845175"/>
              <a:gd name="connsiteY1722" fmla="*/ 4628571 h 6857998"/>
              <a:gd name="connsiteX1723" fmla="*/ 830659 w 5845175"/>
              <a:gd name="connsiteY1723" fmla="*/ 4619832 h 6857998"/>
              <a:gd name="connsiteX1724" fmla="*/ 829866 w 5845175"/>
              <a:gd name="connsiteY1724" fmla="*/ 4611093 h 6857998"/>
              <a:gd name="connsiteX1725" fmla="*/ 826691 w 5845175"/>
              <a:gd name="connsiteY1725" fmla="*/ 4590437 h 6857998"/>
              <a:gd name="connsiteX1726" fmla="*/ 824706 w 5845175"/>
              <a:gd name="connsiteY1726" fmla="*/ 4572164 h 6857998"/>
              <a:gd name="connsiteX1727" fmla="*/ 823913 w 5845175"/>
              <a:gd name="connsiteY1727" fmla="*/ 4556673 h 6857998"/>
              <a:gd name="connsiteX1728" fmla="*/ 823913 w 5845175"/>
              <a:gd name="connsiteY1728" fmla="*/ 4543167 h 6857998"/>
              <a:gd name="connsiteX1729" fmla="*/ 824309 w 5845175"/>
              <a:gd name="connsiteY1729" fmla="*/ 4537208 h 6857998"/>
              <a:gd name="connsiteX1730" fmla="*/ 824706 w 5845175"/>
              <a:gd name="connsiteY1730" fmla="*/ 4532045 h 6857998"/>
              <a:gd name="connsiteX1731" fmla="*/ 825897 w 5845175"/>
              <a:gd name="connsiteY1731" fmla="*/ 4526881 h 6857998"/>
              <a:gd name="connsiteX1732" fmla="*/ 826691 w 5845175"/>
              <a:gd name="connsiteY1732" fmla="*/ 4522511 h 6857998"/>
              <a:gd name="connsiteX1733" fmla="*/ 828675 w 5845175"/>
              <a:gd name="connsiteY1733" fmla="*/ 4518539 h 6857998"/>
              <a:gd name="connsiteX1734" fmla="*/ 829866 w 5845175"/>
              <a:gd name="connsiteY1734" fmla="*/ 4514964 h 6857998"/>
              <a:gd name="connsiteX1735" fmla="*/ 831850 w 5845175"/>
              <a:gd name="connsiteY1735" fmla="*/ 4511786 h 6857998"/>
              <a:gd name="connsiteX1736" fmla="*/ 833834 w 5845175"/>
              <a:gd name="connsiteY1736" fmla="*/ 4508608 h 6857998"/>
              <a:gd name="connsiteX1737" fmla="*/ 836613 w 5845175"/>
              <a:gd name="connsiteY1737" fmla="*/ 4506225 h 6857998"/>
              <a:gd name="connsiteX1738" fmla="*/ 839391 w 5845175"/>
              <a:gd name="connsiteY1738" fmla="*/ 4504239 h 6857998"/>
              <a:gd name="connsiteX1739" fmla="*/ 842566 w 5845175"/>
              <a:gd name="connsiteY1739" fmla="*/ 4502650 h 6857998"/>
              <a:gd name="connsiteX1740" fmla="*/ 845741 w 5845175"/>
              <a:gd name="connsiteY1740" fmla="*/ 4500664 h 6857998"/>
              <a:gd name="connsiteX1741" fmla="*/ 848916 w 5845175"/>
              <a:gd name="connsiteY1741" fmla="*/ 4499472 h 6857998"/>
              <a:gd name="connsiteX1742" fmla="*/ 852884 w 5845175"/>
              <a:gd name="connsiteY1742" fmla="*/ 4498280 h 6857998"/>
              <a:gd name="connsiteX1743" fmla="*/ 861616 w 5845175"/>
              <a:gd name="connsiteY1743" fmla="*/ 4496691 h 6857998"/>
              <a:gd name="connsiteX1744" fmla="*/ 871537 w 5845175"/>
              <a:gd name="connsiteY1744" fmla="*/ 4495897 h 6857998"/>
              <a:gd name="connsiteX1745" fmla="*/ 882253 w 5845175"/>
              <a:gd name="connsiteY1745" fmla="*/ 4495102 h 6857998"/>
              <a:gd name="connsiteX1746" fmla="*/ 908050 w 5845175"/>
              <a:gd name="connsiteY1746" fmla="*/ 4494705 h 6857998"/>
              <a:gd name="connsiteX1747" fmla="*/ 915194 w 5845175"/>
              <a:gd name="connsiteY1747" fmla="*/ 4494705 h 6857998"/>
              <a:gd name="connsiteX1748" fmla="*/ 923131 w 5845175"/>
              <a:gd name="connsiteY1748" fmla="*/ 4493911 h 6857998"/>
              <a:gd name="connsiteX1749" fmla="*/ 931863 w 5845175"/>
              <a:gd name="connsiteY1749" fmla="*/ 4492322 h 6857998"/>
              <a:gd name="connsiteX1750" fmla="*/ 941784 w 5845175"/>
              <a:gd name="connsiteY1750" fmla="*/ 4490336 h 6857998"/>
              <a:gd name="connsiteX1751" fmla="*/ 951309 w 5845175"/>
              <a:gd name="connsiteY1751" fmla="*/ 4487952 h 6857998"/>
              <a:gd name="connsiteX1752" fmla="*/ 961628 w 5845175"/>
              <a:gd name="connsiteY1752" fmla="*/ 4485172 h 6857998"/>
              <a:gd name="connsiteX1753" fmla="*/ 985044 w 5845175"/>
              <a:gd name="connsiteY1753" fmla="*/ 4478022 h 6857998"/>
              <a:gd name="connsiteX1754" fmla="*/ 1009650 w 5845175"/>
              <a:gd name="connsiteY1754" fmla="*/ 4469680 h 6857998"/>
              <a:gd name="connsiteX1755" fmla="*/ 1036637 w 5845175"/>
              <a:gd name="connsiteY1755" fmla="*/ 4460941 h 6857998"/>
              <a:gd name="connsiteX1756" fmla="*/ 1065213 w 5845175"/>
              <a:gd name="connsiteY1756" fmla="*/ 4450613 h 6857998"/>
              <a:gd name="connsiteX1757" fmla="*/ 1094978 w 5845175"/>
              <a:gd name="connsiteY1757" fmla="*/ 4440682 h 6857998"/>
              <a:gd name="connsiteX1758" fmla="*/ 1126331 w 5845175"/>
              <a:gd name="connsiteY1758" fmla="*/ 4430354 h 6857998"/>
              <a:gd name="connsiteX1759" fmla="*/ 1158478 w 5845175"/>
              <a:gd name="connsiteY1759" fmla="*/ 4420424 h 6857998"/>
              <a:gd name="connsiteX1760" fmla="*/ 1174750 w 5845175"/>
              <a:gd name="connsiteY1760" fmla="*/ 4415657 h 6857998"/>
              <a:gd name="connsiteX1761" fmla="*/ 1191816 w 5845175"/>
              <a:gd name="connsiteY1761" fmla="*/ 4411685 h 6857998"/>
              <a:gd name="connsiteX1762" fmla="*/ 1208484 w 5845175"/>
              <a:gd name="connsiteY1762" fmla="*/ 4406918 h 6857998"/>
              <a:gd name="connsiteX1763" fmla="*/ 1225947 w 5845175"/>
              <a:gd name="connsiteY1763" fmla="*/ 4402946 h 6857998"/>
              <a:gd name="connsiteX1764" fmla="*/ 1242616 w 5845175"/>
              <a:gd name="connsiteY1764" fmla="*/ 4399371 h 6857998"/>
              <a:gd name="connsiteX1765" fmla="*/ 1259681 w 5845175"/>
              <a:gd name="connsiteY1765" fmla="*/ 4395796 h 6857998"/>
              <a:gd name="connsiteX1766" fmla="*/ 1277144 w 5845175"/>
              <a:gd name="connsiteY1766" fmla="*/ 4393015 h 6857998"/>
              <a:gd name="connsiteX1767" fmla="*/ 1294606 w 5845175"/>
              <a:gd name="connsiteY1767" fmla="*/ 4391029 h 6857998"/>
              <a:gd name="connsiteX1768" fmla="*/ 1312069 w 5845175"/>
              <a:gd name="connsiteY1768" fmla="*/ 4388646 h 6857998"/>
              <a:gd name="connsiteX1769" fmla="*/ 1329134 w 5845175"/>
              <a:gd name="connsiteY1769" fmla="*/ 4387057 h 6857998"/>
              <a:gd name="connsiteX1770" fmla="*/ 1346597 w 5845175"/>
              <a:gd name="connsiteY1770" fmla="*/ 4386262 h 6857998"/>
              <a:gd name="connsiteX1771" fmla="*/ 1363663 w 5845175"/>
              <a:gd name="connsiteY1771" fmla="*/ 4385865 h 6857998"/>
              <a:gd name="connsiteX1772" fmla="*/ 1430734 w 5845175"/>
              <a:gd name="connsiteY1772" fmla="*/ 4385468 h 6857998"/>
              <a:gd name="connsiteX1773" fmla="*/ 4525423 w 5845175"/>
              <a:gd name="connsiteY1773" fmla="*/ 4159248 h 6857998"/>
              <a:gd name="connsiteX1774" fmla="*/ 4548841 w 5845175"/>
              <a:gd name="connsiteY1774" fmla="*/ 4159248 h 6857998"/>
              <a:gd name="connsiteX1775" fmla="*/ 4573055 w 5845175"/>
              <a:gd name="connsiteY1775" fmla="*/ 4160042 h 6857998"/>
              <a:gd name="connsiteX1776" fmla="*/ 4596475 w 5845175"/>
              <a:gd name="connsiteY1776" fmla="*/ 4161630 h 6857998"/>
              <a:gd name="connsiteX1777" fmla="*/ 4620291 w 5845175"/>
              <a:gd name="connsiteY1777" fmla="*/ 4164409 h 6857998"/>
              <a:gd name="connsiteX1778" fmla="*/ 4632597 w 5845175"/>
              <a:gd name="connsiteY1778" fmla="*/ 4165998 h 6857998"/>
              <a:gd name="connsiteX1779" fmla="*/ 4644903 w 5845175"/>
              <a:gd name="connsiteY1779" fmla="*/ 4167983 h 6857998"/>
              <a:gd name="connsiteX1780" fmla="*/ 4656811 w 5845175"/>
              <a:gd name="connsiteY1780" fmla="*/ 4170365 h 6857998"/>
              <a:gd name="connsiteX1781" fmla="*/ 4668719 w 5845175"/>
              <a:gd name="connsiteY1781" fmla="*/ 4172747 h 6857998"/>
              <a:gd name="connsiteX1782" fmla="*/ 4681025 w 5845175"/>
              <a:gd name="connsiteY1782" fmla="*/ 4175129 h 6857998"/>
              <a:gd name="connsiteX1783" fmla="*/ 4693727 w 5845175"/>
              <a:gd name="connsiteY1783" fmla="*/ 4178702 h 6857998"/>
              <a:gd name="connsiteX1784" fmla="*/ 4705635 w 5845175"/>
              <a:gd name="connsiteY1784" fmla="*/ 4181879 h 6857998"/>
              <a:gd name="connsiteX1785" fmla="*/ 4717941 w 5845175"/>
              <a:gd name="connsiteY1785" fmla="*/ 4185452 h 6857998"/>
              <a:gd name="connsiteX1786" fmla="*/ 4742947 w 5845175"/>
              <a:gd name="connsiteY1786" fmla="*/ 4193392 h 6857998"/>
              <a:gd name="connsiteX1787" fmla="*/ 4767559 w 5845175"/>
              <a:gd name="connsiteY1787" fmla="*/ 4202524 h 6857998"/>
              <a:gd name="connsiteX1788" fmla="*/ 4792565 w 5845175"/>
              <a:gd name="connsiteY1788" fmla="*/ 4212847 h 6857998"/>
              <a:gd name="connsiteX1789" fmla="*/ 4817177 w 5845175"/>
              <a:gd name="connsiteY1789" fmla="*/ 4223566 h 6857998"/>
              <a:gd name="connsiteX1790" fmla="*/ 4842183 w 5845175"/>
              <a:gd name="connsiteY1790" fmla="*/ 4235477 h 6857998"/>
              <a:gd name="connsiteX1791" fmla="*/ 4866795 w 5845175"/>
              <a:gd name="connsiteY1791" fmla="*/ 4248579 h 6857998"/>
              <a:gd name="connsiteX1792" fmla="*/ 4891801 w 5845175"/>
              <a:gd name="connsiteY1792" fmla="*/ 4262078 h 6857998"/>
              <a:gd name="connsiteX1793" fmla="*/ 4916015 w 5845175"/>
              <a:gd name="connsiteY1793" fmla="*/ 4276768 h 6857998"/>
              <a:gd name="connsiteX1794" fmla="*/ 4939833 w 5845175"/>
              <a:gd name="connsiteY1794" fmla="*/ 4291855 h 6857998"/>
              <a:gd name="connsiteX1795" fmla="*/ 4964045 w 5845175"/>
              <a:gd name="connsiteY1795" fmla="*/ 4307736 h 6857998"/>
              <a:gd name="connsiteX1796" fmla="*/ 4987465 w 5845175"/>
              <a:gd name="connsiteY1796" fmla="*/ 4324014 h 6857998"/>
              <a:gd name="connsiteX1797" fmla="*/ 5010489 w 5845175"/>
              <a:gd name="connsiteY1797" fmla="*/ 4341483 h 6857998"/>
              <a:gd name="connsiteX1798" fmla="*/ 5033909 w 5845175"/>
              <a:gd name="connsiteY1798" fmla="*/ 4359349 h 6857998"/>
              <a:gd name="connsiteX1799" fmla="*/ 5056137 w 5845175"/>
              <a:gd name="connsiteY1799" fmla="*/ 4377612 h 6857998"/>
              <a:gd name="connsiteX1800" fmla="*/ 5077969 w 5845175"/>
              <a:gd name="connsiteY1800" fmla="*/ 4396669 h 6857998"/>
              <a:gd name="connsiteX1801" fmla="*/ 5099403 w 5845175"/>
              <a:gd name="connsiteY1801" fmla="*/ 4416124 h 6857998"/>
              <a:gd name="connsiteX1802" fmla="*/ 5120443 w 5845175"/>
              <a:gd name="connsiteY1802" fmla="*/ 4435975 h 6857998"/>
              <a:gd name="connsiteX1803" fmla="*/ 5140687 w 5845175"/>
              <a:gd name="connsiteY1803" fmla="*/ 4456223 h 6857998"/>
              <a:gd name="connsiteX1804" fmla="*/ 5160137 w 5845175"/>
              <a:gd name="connsiteY1804" fmla="*/ 4476869 h 6857998"/>
              <a:gd name="connsiteX1805" fmla="*/ 5179189 w 5845175"/>
              <a:gd name="connsiteY1805" fmla="*/ 4497911 h 6857998"/>
              <a:gd name="connsiteX1806" fmla="*/ 5197449 w 5845175"/>
              <a:gd name="connsiteY1806" fmla="*/ 4518953 h 6857998"/>
              <a:gd name="connsiteX1807" fmla="*/ 5214915 w 5845175"/>
              <a:gd name="connsiteY1807" fmla="*/ 4540393 h 6857998"/>
              <a:gd name="connsiteX1808" fmla="*/ 5231189 w 5845175"/>
              <a:gd name="connsiteY1808" fmla="*/ 4561832 h 6857998"/>
              <a:gd name="connsiteX1809" fmla="*/ 5247465 w 5845175"/>
              <a:gd name="connsiteY1809" fmla="*/ 4583668 h 6857998"/>
              <a:gd name="connsiteX1810" fmla="*/ 5262151 w 5845175"/>
              <a:gd name="connsiteY1810" fmla="*/ 4605505 h 6857998"/>
              <a:gd name="connsiteX1811" fmla="*/ 5276441 w 5845175"/>
              <a:gd name="connsiteY1811" fmla="*/ 4627738 h 6857998"/>
              <a:gd name="connsiteX1812" fmla="*/ 5289541 w 5845175"/>
              <a:gd name="connsiteY1812" fmla="*/ 4649575 h 6857998"/>
              <a:gd name="connsiteX1813" fmla="*/ 5301051 w 5845175"/>
              <a:gd name="connsiteY1813" fmla="*/ 4671411 h 6857998"/>
              <a:gd name="connsiteX1814" fmla="*/ 5312167 w 5845175"/>
              <a:gd name="connsiteY1814" fmla="*/ 4692850 h 6857998"/>
              <a:gd name="connsiteX1815" fmla="*/ 5321295 w 5845175"/>
              <a:gd name="connsiteY1815" fmla="*/ 4713099 h 6857998"/>
              <a:gd name="connsiteX1816" fmla="*/ 5329631 w 5845175"/>
              <a:gd name="connsiteY1816" fmla="*/ 4732553 h 6857998"/>
              <a:gd name="connsiteX1817" fmla="*/ 5336379 w 5845175"/>
              <a:gd name="connsiteY1817" fmla="*/ 4750816 h 6857998"/>
              <a:gd name="connsiteX1818" fmla="*/ 5339555 w 5845175"/>
              <a:gd name="connsiteY1818" fmla="*/ 4759551 h 6857998"/>
              <a:gd name="connsiteX1819" fmla="*/ 5341937 w 5845175"/>
              <a:gd name="connsiteY1819" fmla="*/ 4767888 h 6857998"/>
              <a:gd name="connsiteX1820" fmla="*/ 5343921 w 5845175"/>
              <a:gd name="connsiteY1820" fmla="*/ 4776226 h 6857998"/>
              <a:gd name="connsiteX1821" fmla="*/ 5345907 w 5845175"/>
              <a:gd name="connsiteY1821" fmla="*/ 4784166 h 6857998"/>
              <a:gd name="connsiteX1822" fmla="*/ 5347495 w 5845175"/>
              <a:gd name="connsiteY1822" fmla="*/ 4792107 h 6857998"/>
              <a:gd name="connsiteX1823" fmla="*/ 5348289 w 5845175"/>
              <a:gd name="connsiteY1823" fmla="*/ 4800047 h 6857998"/>
              <a:gd name="connsiteX1824" fmla="*/ 5349083 w 5845175"/>
              <a:gd name="connsiteY1824" fmla="*/ 4807591 h 6857998"/>
              <a:gd name="connsiteX1825" fmla="*/ 5349875 w 5845175"/>
              <a:gd name="connsiteY1825" fmla="*/ 4814737 h 6857998"/>
              <a:gd name="connsiteX1826" fmla="*/ 5349875 w 5845175"/>
              <a:gd name="connsiteY1826" fmla="*/ 4822281 h 6857998"/>
              <a:gd name="connsiteX1827" fmla="*/ 5349479 w 5845175"/>
              <a:gd name="connsiteY1827" fmla="*/ 4829030 h 6857998"/>
              <a:gd name="connsiteX1828" fmla="*/ 5349083 w 5845175"/>
              <a:gd name="connsiteY1828" fmla="*/ 4836177 h 6857998"/>
              <a:gd name="connsiteX1829" fmla="*/ 5348289 w 5845175"/>
              <a:gd name="connsiteY1829" fmla="*/ 4842926 h 6857998"/>
              <a:gd name="connsiteX1830" fmla="*/ 5347097 w 5845175"/>
              <a:gd name="connsiteY1830" fmla="*/ 4849675 h 6857998"/>
              <a:gd name="connsiteX1831" fmla="*/ 5345509 w 5845175"/>
              <a:gd name="connsiteY1831" fmla="*/ 4856028 h 6857998"/>
              <a:gd name="connsiteX1832" fmla="*/ 5343525 w 5845175"/>
              <a:gd name="connsiteY1832" fmla="*/ 4862777 h 6857998"/>
              <a:gd name="connsiteX1833" fmla="*/ 5341143 w 5845175"/>
              <a:gd name="connsiteY1833" fmla="*/ 4869130 h 6857998"/>
              <a:gd name="connsiteX1834" fmla="*/ 5338761 w 5845175"/>
              <a:gd name="connsiteY1834" fmla="*/ 4875482 h 6857998"/>
              <a:gd name="connsiteX1835" fmla="*/ 5335587 w 5845175"/>
              <a:gd name="connsiteY1835" fmla="*/ 4881834 h 6857998"/>
              <a:gd name="connsiteX1836" fmla="*/ 5332807 w 5845175"/>
              <a:gd name="connsiteY1836" fmla="*/ 4888187 h 6857998"/>
              <a:gd name="connsiteX1837" fmla="*/ 5328839 w 5845175"/>
              <a:gd name="connsiteY1837" fmla="*/ 4894539 h 6857998"/>
              <a:gd name="connsiteX1838" fmla="*/ 5325265 w 5845175"/>
              <a:gd name="connsiteY1838" fmla="*/ 4900892 h 6857998"/>
              <a:gd name="connsiteX1839" fmla="*/ 5320503 w 5845175"/>
              <a:gd name="connsiteY1839" fmla="*/ 4907244 h 6857998"/>
              <a:gd name="connsiteX1840" fmla="*/ 5315739 w 5845175"/>
              <a:gd name="connsiteY1840" fmla="*/ 4913596 h 6857998"/>
              <a:gd name="connsiteX1841" fmla="*/ 5311373 w 5845175"/>
              <a:gd name="connsiteY1841" fmla="*/ 4919155 h 6857998"/>
              <a:gd name="connsiteX1842" fmla="*/ 5299861 w 5845175"/>
              <a:gd name="connsiteY1842" fmla="*/ 4931860 h 6857998"/>
              <a:gd name="connsiteX1843" fmla="*/ 5287555 w 5845175"/>
              <a:gd name="connsiteY1843" fmla="*/ 4944564 h 6857998"/>
              <a:gd name="connsiteX1844" fmla="*/ 5274457 w 5845175"/>
              <a:gd name="connsiteY1844" fmla="*/ 4957666 h 6857998"/>
              <a:gd name="connsiteX1845" fmla="*/ 5258975 w 5845175"/>
              <a:gd name="connsiteY1845" fmla="*/ 4970768 h 6857998"/>
              <a:gd name="connsiteX1846" fmla="*/ 5242701 w 5845175"/>
              <a:gd name="connsiteY1846" fmla="*/ 4984267 h 6857998"/>
              <a:gd name="connsiteX1847" fmla="*/ 5224839 w 5845175"/>
              <a:gd name="connsiteY1847" fmla="*/ 4998560 h 6857998"/>
              <a:gd name="connsiteX1848" fmla="*/ 5205785 w 5845175"/>
              <a:gd name="connsiteY1848" fmla="*/ 5012853 h 6857998"/>
              <a:gd name="connsiteX1849" fmla="*/ 5185143 w 5845175"/>
              <a:gd name="connsiteY1849" fmla="*/ 5027940 h 6857998"/>
              <a:gd name="connsiteX1850" fmla="*/ 5139893 w 5845175"/>
              <a:gd name="connsiteY1850" fmla="*/ 5060496 h 6857998"/>
              <a:gd name="connsiteX1851" fmla="*/ 5089083 w 5845175"/>
              <a:gd name="connsiteY1851" fmla="*/ 5096625 h 6857998"/>
              <a:gd name="connsiteX1852" fmla="*/ 5033115 w 5845175"/>
              <a:gd name="connsiteY1852" fmla="*/ 5137122 h 6857998"/>
              <a:gd name="connsiteX1853" fmla="*/ 5002549 w 5845175"/>
              <a:gd name="connsiteY1853" fmla="*/ 5158958 h 6857998"/>
              <a:gd name="connsiteX1854" fmla="*/ 4971191 w 5845175"/>
              <a:gd name="connsiteY1854" fmla="*/ 5182780 h 6857998"/>
              <a:gd name="connsiteX1855" fmla="*/ 4955313 w 5845175"/>
              <a:gd name="connsiteY1855" fmla="*/ 5194690 h 6857998"/>
              <a:gd name="connsiteX1856" fmla="*/ 4939039 w 5845175"/>
              <a:gd name="connsiteY1856" fmla="*/ 5206998 h 6857998"/>
              <a:gd name="connsiteX1857" fmla="*/ 4923161 w 5845175"/>
              <a:gd name="connsiteY1857" fmla="*/ 5219703 h 6857998"/>
              <a:gd name="connsiteX1858" fmla="*/ 4907283 w 5845175"/>
              <a:gd name="connsiteY1858" fmla="*/ 5232805 h 6857998"/>
              <a:gd name="connsiteX1859" fmla="*/ 4875527 w 5845175"/>
              <a:gd name="connsiteY1859" fmla="*/ 5259406 h 6857998"/>
              <a:gd name="connsiteX1860" fmla="*/ 4844169 w 5845175"/>
              <a:gd name="connsiteY1860" fmla="*/ 5287197 h 6857998"/>
              <a:gd name="connsiteX1861" fmla="*/ 4813207 w 5845175"/>
              <a:gd name="connsiteY1861" fmla="*/ 5315783 h 6857998"/>
              <a:gd name="connsiteX1862" fmla="*/ 4782245 w 5845175"/>
              <a:gd name="connsiteY1862" fmla="*/ 5345163 h 6857998"/>
              <a:gd name="connsiteX1863" fmla="*/ 4752077 w 5845175"/>
              <a:gd name="connsiteY1863" fmla="*/ 5375734 h 6857998"/>
              <a:gd name="connsiteX1864" fmla="*/ 4721909 w 5845175"/>
              <a:gd name="connsiteY1864" fmla="*/ 5406305 h 6857998"/>
              <a:gd name="connsiteX1865" fmla="*/ 4692139 w 5845175"/>
              <a:gd name="connsiteY1865" fmla="*/ 5438067 h 6857998"/>
              <a:gd name="connsiteX1866" fmla="*/ 4662367 w 5845175"/>
              <a:gd name="connsiteY1866" fmla="*/ 5469829 h 6857998"/>
              <a:gd name="connsiteX1867" fmla="*/ 4633391 w 5845175"/>
              <a:gd name="connsiteY1867" fmla="*/ 5502385 h 6857998"/>
              <a:gd name="connsiteX1868" fmla="*/ 4604415 w 5845175"/>
              <a:gd name="connsiteY1868" fmla="*/ 5534941 h 6857998"/>
              <a:gd name="connsiteX1869" fmla="*/ 4575835 w 5845175"/>
              <a:gd name="connsiteY1869" fmla="*/ 5567894 h 6857998"/>
              <a:gd name="connsiteX1870" fmla="*/ 4548047 w 5845175"/>
              <a:gd name="connsiteY1870" fmla="*/ 5601244 h 6857998"/>
              <a:gd name="connsiteX1871" fmla="*/ 4520261 w 5845175"/>
              <a:gd name="connsiteY1871" fmla="*/ 5634198 h 6857998"/>
              <a:gd name="connsiteX1872" fmla="*/ 4493269 w 5845175"/>
              <a:gd name="connsiteY1872" fmla="*/ 5667548 h 6857998"/>
              <a:gd name="connsiteX1873" fmla="*/ 4439683 w 5845175"/>
              <a:gd name="connsiteY1873" fmla="*/ 5733454 h 6857998"/>
              <a:gd name="connsiteX1874" fmla="*/ 4388079 w 5845175"/>
              <a:gd name="connsiteY1874" fmla="*/ 5798566 h 6857998"/>
              <a:gd name="connsiteX1875" fmla="*/ 4289637 w 5845175"/>
              <a:gd name="connsiteY1875" fmla="*/ 5923629 h 6857998"/>
              <a:gd name="connsiteX1876" fmla="*/ 4243195 w 5845175"/>
              <a:gd name="connsiteY1876" fmla="*/ 5981595 h 6857998"/>
              <a:gd name="connsiteX1877" fmla="*/ 4199133 w 5845175"/>
              <a:gd name="connsiteY1877" fmla="*/ 6036384 h 6857998"/>
              <a:gd name="connsiteX1878" fmla="*/ 4177699 w 5845175"/>
              <a:gd name="connsiteY1878" fmla="*/ 6062588 h 6857998"/>
              <a:gd name="connsiteX1879" fmla="*/ 4156661 w 5845175"/>
              <a:gd name="connsiteY1879" fmla="*/ 6086806 h 6857998"/>
              <a:gd name="connsiteX1880" fmla="*/ 4136417 w 5845175"/>
              <a:gd name="connsiteY1880" fmla="*/ 6110231 h 6857998"/>
              <a:gd name="connsiteX1881" fmla="*/ 4116967 w 5845175"/>
              <a:gd name="connsiteY1881" fmla="*/ 6132464 h 6857998"/>
              <a:gd name="connsiteX1882" fmla="*/ 4107043 w 5845175"/>
              <a:gd name="connsiteY1882" fmla="*/ 6142787 h 6857998"/>
              <a:gd name="connsiteX1883" fmla="*/ 4097119 w 5845175"/>
              <a:gd name="connsiteY1883" fmla="*/ 6152316 h 6857998"/>
              <a:gd name="connsiteX1884" fmla="*/ 4086799 w 5845175"/>
              <a:gd name="connsiteY1884" fmla="*/ 6162241 h 6857998"/>
              <a:gd name="connsiteX1885" fmla="*/ 4076477 w 5845175"/>
              <a:gd name="connsiteY1885" fmla="*/ 6170976 h 6857998"/>
              <a:gd name="connsiteX1886" fmla="*/ 4065761 w 5845175"/>
              <a:gd name="connsiteY1886" fmla="*/ 6179313 h 6857998"/>
              <a:gd name="connsiteX1887" fmla="*/ 4055043 w 5845175"/>
              <a:gd name="connsiteY1887" fmla="*/ 6186857 h 6857998"/>
              <a:gd name="connsiteX1888" fmla="*/ 4043929 w 5845175"/>
              <a:gd name="connsiteY1888" fmla="*/ 6194400 h 6857998"/>
              <a:gd name="connsiteX1889" fmla="*/ 4033211 w 5845175"/>
              <a:gd name="connsiteY1889" fmla="*/ 6201150 h 6857998"/>
              <a:gd name="connsiteX1890" fmla="*/ 4021699 w 5845175"/>
              <a:gd name="connsiteY1890" fmla="*/ 6207502 h 6857998"/>
              <a:gd name="connsiteX1891" fmla="*/ 4010585 w 5845175"/>
              <a:gd name="connsiteY1891" fmla="*/ 6213458 h 6857998"/>
              <a:gd name="connsiteX1892" fmla="*/ 3999073 w 5845175"/>
              <a:gd name="connsiteY1892" fmla="*/ 6219016 h 6857998"/>
              <a:gd name="connsiteX1893" fmla="*/ 3987562 w 5845175"/>
              <a:gd name="connsiteY1893" fmla="*/ 6223780 h 6857998"/>
              <a:gd name="connsiteX1894" fmla="*/ 3976448 w 5845175"/>
              <a:gd name="connsiteY1894" fmla="*/ 6228545 h 6857998"/>
              <a:gd name="connsiteX1895" fmla="*/ 3964539 w 5845175"/>
              <a:gd name="connsiteY1895" fmla="*/ 6232912 h 6857998"/>
              <a:gd name="connsiteX1896" fmla="*/ 3952631 w 5845175"/>
              <a:gd name="connsiteY1896" fmla="*/ 6236485 h 6857998"/>
              <a:gd name="connsiteX1897" fmla="*/ 3941516 w 5845175"/>
              <a:gd name="connsiteY1897" fmla="*/ 6240455 h 6857998"/>
              <a:gd name="connsiteX1898" fmla="*/ 3929608 w 5845175"/>
              <a:gd name="connsiteY1898" fmla="*/ 6243234 h 6857998"/>
              <a:gd name="connsiteX1899" fmla="*/ 3918097 w 5845175"/>
              <a:gd name="connsiteY1899" fmla="*/ 6246014 h 6857998"/>
              <a:gd name="connsiteX1900" fmla="*/ 3906188 w 5845175"/>
              <a:gd name="connsiteY1900" fmla="*/ 6248396 h 6857998"/>
              <a:gd name="connsiteX1901" fmla="*/ 3894280 w 5845175"/>
              <a:gd name="connsiteY1901" fmla="*/ 6249984 h 6857998"/>
              <a:gd name="connsiteX1902" fmla="*/ 3882769 w 5845175"/>
              <a:gd name="connsiteY1902" fmla="*/ 6251572 h 6857998"/>
              <a:gd name="connsiteX1903" fmla="*/ 3871257 w 5845175"/>
              <a:gd name="connsiteY1903" fmla="*/ 6253160 h 6857998"/>
              <a:gd name="connsiteX1904" fmla="*/ 3859349 w 5845175"/>
              <a:gd name="connsiteY1904" fmla="*/ 6253954 h 6857998"/>
              <a:gd name="connsiteX1905" fmla="*/ 3847837 w 5845175"/>
              <a:gd name="connsiteY1905" fmla="*/ 6254351 h 6857998"/>
              <a:gd name="connsiteX1906" fmla="*/ 3836326 w 5845175"/>
              <a:gd name="connsiteY1906" fmla="*/ 6254748 h 6857998"/>
              <a:gd name="connsiteX1907" fmla="*/ 3824815 w 5845175"/>
              <a:gd name="connsiteY1907" fmla="*/ 6254748 h 6857998"/>
              <a:gd name="connsiteX1908" fmla="*/ 3813700 w 5845175"/>
              <a:gd name="connsiteY1908" fmla="*/ 6254351 h 6857998"/>
              <a:gd name="connsiteX1909" fmla="*/ 3802586 w 5845175"/>
              <a:gd name="connsiteY1909" fmla="*/ 6253954 h 6857998"/>
              <a:gd name="connsiteX1910" fmla="*/ 3791471 w 5845175"/>
              <a:gd name="connsiteY1910" fmla="*/ 6253160 h 6857998"/>
              <a:gd name="connsiteX1911" fmla="*/ 3780357 w 5845175"/>
              <a:gd name="connsiteY1911" fmla="*/ 6251572 h 6857998"/>
              <a:gd name="connsiteX1912" fmla="*/ 3769639 w 5845175"/>
              <a:gd name="connsiteY1912" fmla="*/ 6250381 h 6857998"/>
              <a:gd name="connsiteX1913" fmla="*/ 3758922 w 5845175"/>
              <a:gd name="connsiteY1913" fmla="*/ 6248793 h 6857998"/>
              <a:gd name="connsiteX1914" fmla="*/ 3738281 w 5845175"/>
              <a:gd name="connsiteY1914" fmla="*/ 6244823 h 6857998"/>
              <a:gd name="connsiteX1915" fmla="*/ 3718037 w 5845175"/>
              <a:gd name="connsiteY1915" fmla="*/ 6240455 h 6857998"/>
              <a:gd name="connsiteX1916" fmla="*/ 3698983 w 5845175"/>
              <a:gd name="connsiteY1916" fmla="*/ 6234897 h 6857998"/>
              <a:gd name="connsiteX1917" fmla="*/ 3680724 w 5845175"/>
              <a:gd name="connsiteY1917" fmla="*/ 6228942 h 6857998"/>
              <a:gd name="connsiteX1918" fmla="*/ 3663655 w 5845175"/>
              <a:gd name="connsiteY1918" fmla="*/ 6222192 h 6857998"/>
              <a:gd name="connsiteX1919" fmla="*/ 3647777 w 5845175"/>
              <a:gd name="connsiteY1919" fmla="*/ 6214649 h 6857998"/>
              <a:gd name="connsiteX1920" fmla="*/ 3632694 w 5845175"/>
              <a:gd name="connsiteY1920" fmla="*/ 6207105 h 6857998"/>
              <a:gd name="connsiteX1921" fmla="*/ 3619594 w 5845175"/>
              <a:gd name="connsiteY1921" fmla="*/ 6199165 h 6857998"/>
              <a:gd name="connsiteX1922" fmla="*/ 3613640 w 5845175"/>
              <a:gd name="connsiteY1922" fmla="*/ 6195194 h 6857998"/>
              <a:gd name="connsiteX1923" fmla="*/ 3607686 w 5845175"/>
              <a:gd name="connsiteY1923" fmla="*/ 6191224 h 6857998"/>
              <a:gd name="connsiteX1924" fmla="*/ 3602129 w 5845175"/>
              <a:gd name="connsiteY1924" fmla="*/ 6186857 h 6857998"/>
              <a:gd name="connsiteX1925" fmla="*/ 3596969 w 5845175"/>
              <a:gd name="connsiteY1925" fmla="*/ 6182887 h 6857998"/>
              <a:gd name="connsiteX1926" fmla="*/ 3592602 w 5845175"/>
              <a:gd name="connsiteY1926" fmla="*/ 6178122 h 6857998"/>
              <a:gd name="connsiteX1927" fmla="*/ 3588236 w 5845175"/>
              <a:gd name="connsiteY1927" fmla="*/ 6173755 h 6857998"/>
              <a:gd name="connsiteX1928" fmla="*/ 3584663 w 5845175"/>
              <a:gd name="connsiteY1928" fmla="*/ 6169785 h 6857998"/>
              <a:gd name="connsiteX1929" fmla="*/ 3581091 w 5845175"/>
              <a:gd name="connsiteY1929" fmla="*/ 6165417 h 6857998"/>
              <a:gd name="connsiteX1930" fmla="*/ 3578709 w 5845175"/>
              <a:gd name="connsiteY1930" fmla="*/ 6161447 h 6857998"/>
              <a:gd name="connsiteX1931" fmla="*/ 3575930 w 5845175"/>
              <a:gd name="connsiteY1931" fmla="*/ 6157080 h 6857998"/>
              <a:gd name="connsiteX1932" fmla="*/ 3573946 w 5845175"/>
              <a:gd name="connsiteY1932" fmla="*/ 6152316 h 6857998"/>
              <a:gd name="connsiteX1933" fmla="*/ 3572755 w 5845175"/>
              <a:gd name="connsiteY1933" fmla="*/ 6148742 h 6857998"/>
              <a:gd name="connsiteX1934" fmla="*/ 3571961 w 5845175"/>
              <a:gd name="connsiteY1934" fmla="*/ 6144375 h 6857998"/>
              <a:gd name="connsiteX1935" fmla="*/ 3571564 w 5845175"/>
              <a:gd name="connsiteY1935" fmla="*/ 6140405 h 6857998"/>
              <a:gd name="connsiteX1936" fmla="*/ 3571564 w 5845175"/>
              <a:gd name="connsiteY1936" fmla="*/ 6136038 h 6857998"/>
              <a:gd name="connsiteX1937" fmla="*/ 3572358 w 5845175"/>
              <a:gd name="connsiteY1937" fmla="*/ 6132464 h 6857998"/>
              <a:gd name="connsiteX1938" fmla="*/ 3573549 w 5845175"/>
              <a:gd name="connsiteY1938" fmla="*/ 6128494 h 6857998"/>
              <a:gd name="connsiteX1939" fmla="*/ 3575137 w 5845175"/>
              <a:gd name="connsiteY1939" fmla="*/ 6123730 h 6857998"/>
              <a:gd name="connsiteX1940" fmla="*/ 3579900 w 5845175"/>
              <a:gd name="connsiteY1940" fmla="*/ 6113407 h 6857998"/>
              <a:gd name="connsiteX1941" fmla="*/ 3586251 w 5845175"/>
              <a:gd name="connsiteY1941" fmla="*/ 6101496 h 6857998"/>
              <a:gd name="connsiteX1942" fmla="*/ 3594587 w 5845175"/>
              <a:gd name="connsiteY1942" fmla="*/ 6087600 h 6857998"/>
              <a:gd name="connsiteX1943" fmla="*/ 3604114 w 5845175"/>
              <a:gd name="connsiteY1943" fmla="*/ 6072117 h 6857998"/>
              <a:gd name="connsiteX1944" fmla="*/ 3615625 w 5845175"/>
              <a:gd name="connsiteY1944" fmla="*/ 6055441 h 6857998"/>
              <a:gd name="connsiteX1945" fmla="*/ 3628724 w 5845175"/>
              <a:gd name="connsiteY1945" fmla="*/ 6037178 h 6857998"/>
              <a:gd name="connsiteX1946" fmla="*/ 3643014 w 5845175"/>
              <a:gd name="connsiteY1946" fmla="*/ 6017327 h 6857998"/>
              <a:gd name="connsiteX1947" fmla="*/ 3658892 w 5845175"/>
              <a:gd name="connsiteY1947" fmla="*/ 5995888 h 6857998"/>
              <a:gd name="connsiteX1948" fmla="*/ 3676357 w 5845175"/>
              <a:gd name="connsiteY1948" fmla="*/ 5973654 h 6857998"/>
              <a:gd name="connsiteX1949" fmla="*/ 3694617 w 5845175"/>
              <a:gd name="connsiteY1949" fmla="*/ 5949833 h 6857998"/>
              <a:gd name="connsiteX1950" fmla="*/ 3714464 w 5845175"/>
              <a:gd name="connsiteY1950" fmla="*/ 5924820 h 6857998"/>
              <a:gd name="connsiteX1951" fmla="*/ 3757731 w 5845175"/>
              <a:gd name="connsiteY1951" fmla="*/ 5872016 h 6857998"/>
              <a:gd name="connsiteX1952" fmla="*/ 3805761 w 5845175"/>
              <a:gd name="connsiteY1952" fmla="*/ 5814447 h 6857998"/>
              <a:gd name="connsiteX1953" fmla="*/ 3857364 w 5845175"/>
              <a:gd name="connsiteY1953" fmla="*/ 5753305 h 6857998"/>
              <a:gd name="connsiteX1954" fmla="*/ 3912539 w 5845175"/>
              <a:gd name="connsiteY1954" fmla="*/ 5689384 h 6857998"/>
              <a:gd name="connsiteX1955" fmla="*/ 3970890 w 5845175"/>
              <a:gd name="connsiteY1955" fmla="*/ 5622684 h 6857998"/>
              <a:gd name="connsiteX1956" fmla="*/ 4032020 w 5845175"/>
              <a:gd name="connsiteY1956" fmla="*/ 5553601 h 6857998"/>
              <a:gd name="connsiteX1957" fmla="*/ 4094737 w 5845175"/>
              <a:gd name="connsiteY1957" fmla="*/ 5482534 h 6857998"/>
              <a:gd name="connsiteX1958" fmla="*/ 4160233 w 5845175"/>
              <a:gd name="connsiteY1958" fmla="*/ 5410672 h 6857998"/>
              <a:gd name="connsiteX1959" fmla="*/ 4226523 w 5845175"/>
              <a:gd name="connsiteY1959" fmla="*/ 5337223 h 6857998"/>
              <a:gd name="connsiteX1960" fmla="*/ 4293607 w 5845175"/>
              <a:gd name="connsiteY1960" fmla="*/ 5264170 h 6857998"/>
              <a:gd name="connsiteX1961" fmla="*/ 4310675 w 5845175"/>
              <a:gd name="connsiteY1961" fmla="*/ 5245907 h 6857998"/>
              <a:gd name="connsiteX1962" fmla="*/ 4326949 w 5845175"/>
              <a:gd name="connsiteY1962" fmla="*/ 5228835 h 6857998"/>
              <a:gd name="connsiteX1963" fmla="*/ 4343225 w 5845175"/>
              <a:gd name="connsiteY1963" fmla="*/ 5212160 h 6857998"/>
              <a:gd name="connsiteX1964" fmla="*/ 4359499 w 5845175"/>
              <a:gd name="connsiteY1964" fmla="*/ 5195882 h 6857998"/>
              <a:gd name="connsiteX1965" fmla="*/ 4375377 w 5845175"/>
              <a:gd name="connsiteY1965" fmla="*/ 5180398 h 6857998"/>
              <a:gd name="connsiteX1966" fmla="*/ 4390857 w 5845175"/>
              <a:gd name="connsiteY1966" fmla="*/ 5165311 h 6857998"/>
              <a:gd name="connsiteX1967" fmla="*/ 4406339 w 5845175"/>
              <a:gd name="connsiteY1967" fmla="*/ 5151018 h 6857998"/>
              <a:gd name="connsiteX1968" fmla="*/ 4421423 w 5845175"/>
              <a:gd name="connsiteY1968" fmla="*/ 5137122 h 6857998"/>
              <a:gd name="connsiteX1969" fmla="*/ 4436507 w 5845175"/>
              <a:gd name="connsiteY1969" fmla="*/ 5123623 h 6857998"/>
              <a:gd name="connsiteX1970" fmla="*/ 4451193 w 5845175"/>
              <a:gd name="connsiteY1970" fmla="*/ 5110918 h 6857998"/>
              <a:gd name="connsiteX1971" fmla="*/ 4465881 w 5845175"/>
              <a:gd name="connsiteY1971" fmla="*/ 5099007 h 6857998"/>
              <a:gd name="connsiteX1972" fmla="*/ 4480171 w 5845175"/>
              <a:gd name="connsiteY1972" fmla="*/ 5087097 h 6857998"/>
              <a:gd name="connsiteX1973" fmla="*/ 4494063 w 5845175"/>
              <a:gd name="connsiteY1973" fmla="*/ 5075583 h 6857998"/>
              <a:gd name="connsiteX1974" fmla="*/ 4507957 w 5845175"/>
              <a:gd name="connsiteY1974" fmla="*/ 5065260 h 6857998"/>
              <a:gd name="connsiteX1975" fmla="*/ 4521453 w 5845175"/>
              <a:gd name="connsiteY1975" fmla="*/ 5055335 h 6857998"/>
              <a:gd name="connsiteX1976" fmla="*/ 4534949 w 5845175"/>
              <a:gd name="connsiteY1976" fmla="*/ 5045012 h 6857998"/>
              <a:gd name="connsiteX1977" fmla="*/ 4561147 w 5845175"/>
              <a:gd name="connsiteY1977" fmla="*/ 5027146 h 6857998"/>
              <a:gd name="connsiteX1978" fmla="*/ 4586949 w 5845175"/>
              <a:gd name="connsiteY1978" fmla="*/ 5010074 h 6857998"/>
              <a:gd name="connsiteX1979" fmla="*/ 4611559 w 5845175"/>
              <a:gd name="connsiteY1979" fmla="*/ 4994987 h 6857998"/>
              <a:gd name="connsiteX1980" fmla="*/ 4636169 w 5845175"/>
              <a:gd name="connsiteY1980" fmla="*/ 4981488 h 6857998"/>
              <a:gd name="connsiteX1981" fmla="*/ 4659589 w 5845175"/>
              <a:gd name="connsiteY1981" fmla="*/ 4969180 h 6857998"/>
              <a:gd name="connsiteX1982" fmla="*/ 4682215 w 5845175"/>
              <a:gd name="connsiteY1982" fmla="*/ 4958063 h 6857998"/>
              <a:gd name="connsiteX1983" fmla="*/ 4704841 w 5845175"/>
              <a:gd name="connsiteY1983" fmla="*/ 4948138 h 6857998"/>
              <a:gd name="connsiteX1984" fmla="*/ 4726275 w 5845175"/>
              <a:gd name="connsiteY1984" fmla="*/ 4939403 h 6857998"/>
              <a:gd name="connsiteX1985" fmla="*/ 4747711 w 5845175"/>
              <a:gd name="connsiteY1985" fmla="*/ 4931463 h 6857998"/>
              <a:gd name="connsiteX1986" fmla="*/ 4768353 w 5845175"/>
              <a:gd name="connsiteY1986" fmla="*/ 4924316 h 6857998"/>
              <a:gd name="connsiteX1987" fmla="*/ 4788597 w 5845175"/>
              <a:gd name="connsiteY1987" fmla="*/ 4917964 h 6857998"/>
              <a:gd name="connsiteX1988" fmla="*/ 4808443 w 5845175"/>
              <a:gd name="connsiteY1988" fmla="*/ 4912008 h 6857998"/>
              <a:gd name="connsiteX1989" fmla="*/ 4827893 w 5845175"/>
              <a:gd name="connsiteY1989" fmla="*/ 4907244 h 6857998"/>
              <a:gd name="connsiteX1990" fmla="*/ 4846153 w 5845175"/>
              <a:gd name="connsiteY1990" fmla="*/ 4902083 h 6857998"/>
              <a:gd name="connsiteX1991" fmla="*/ 4882673 w 5845175"/>
              <a:gd name="connsiteY1991" fmla="*/ 4893348 h 6857998"/>
              <a:gd name="connsiteX1992" fmla="*/ 4918397 w 5845175"/>
              <a:gd name="connsiteY1992" fmla="*/ 4884217 h 6857998"/>
              <a:gd name="connsiteX1993" fmla="*/ 4935863 w 5845175"/>
              <a:gd name="connsiteY1993" fmla="*/ 4880246 h 6857998"/>
              <a:gd name="connsiteX1994" fmla="*/ 4952535 w 5845175"/>
              <a:gd name="connsiteY1994" fmla="*/ 4875482 h 6857998"/>
              <a:gd name="connsiteX1995" fmla="*/ 4969603 w 5845175"/>
              <a:gd name="connsiteY1995" fmla="*/ 4870321 h 6857998"/>
              <a:gd name="connsiteX1996" fmla="*/ 4985877 w 5845175"/>
              <a:gd name="connsiteY1996" fmla="*/ 4865159 h 6857998"/>
              <a:gd name="connsiteX1997" fmla="*/ 5002549 w 5845175"/>
              <a:gd name="connsiteY1997" fmla="*/ 4858807 h 6857998"/>
              <a:gd name="connsiteX1998" fmla="*/ 5018825 w 5845175"/>
              <a:gd name="connsiteY1998" fmla="*/ 4852058 h 6857998"/>
              <a:gd name="connsiteX1999" fmla="*/ 5034305 w 5845175"/>
              <a:gd name="connsiteY1999" fmla="*/ 4845308 h 6857998"/>
              <a:gd name="connsiteX2000" fmla="*/ 5048199 w 5845175"/>
              <a:gd name="connsiteY2000" fmla="*/ 4838559 h 6857998"/>
              <a:gd name="connsiteX2001" fmla="*/ 5060503 w 5845175"/>
              <a:gd name="connsiteY2001" fmla="*/ 4832206 h 6857998"/>
              <a:gd name="connsiteX2002" fmla="*/ 5071617 w 5845175"/>
              <a:gd name="connsiteY2002" fmla="*/ 4825854 h 6857998"/>
              <a:gd name="connsiteX2003" fmla="*/ 5080747 w 5845175"/>
              <a:gd name="connsiteY2003" fmla="*/ 4819898 h 6857998"/>
              <a:gd name="connsiteX2004" fmla="*/ 5088687 w 5845175"/>
              <a:gd name="connsiteY2004" fmla="*/ 4814737 h 6857998"/>
              <a:gd name="connsiteX2005" fmla="*/ 5095037 w 5845175"/>
              <a:gd name="connsiteY2005" fmla="*/ 4809179 h 6857998"/>
              <a:gd name="connsiteX2006" fmla="*/ 5100197 w 5845175"/>
              <a:gd name="connsiteY2006" fmla="*/ 4803620 h 6857998"/>
              <a:gd name="connsiteX2007" fmla="*/ 5104167 w 5845175"/>
              <a:gd name="connsiteY2007" fmla="*/ 4798856 h 6857998"/>
              <a:gd name="connsiteX2008" fmla="*/ 5105359 w 5845175"/>
              <a:gd name="connsiteY2008" fmla="*/ 4796474 h 6857998"/>
              <a:gd name="connsiteX2009" fmla="*/ 5106151 w 5845175"/>
              <a:gd name="connsiteY2009" fmla="*/ 4794092 h 6857998"/>
              <a:gd name="connsiteX2010" fmla="*/ 5106945 w 5845175"/>
              <a:gd name="connsiteY2010" fmla="*/ 4791710 h 6857998"/>
              <a:gd name="connsiteX2011" fmla="*/ 5106945 w 5845175"/>
              <a:gd name="connsiteY2011" fmla="*/ 4789725 h 6857998"/>
              <a:gd name="connsiteX2012" fmla="*/ 5106945 w 5845175"/>
              <a:gd name="connsiteY2012" fmla="*/ 4787739 h 6857998"/>
              <a:gd name="connsiteX2013" fmla="*/ 5106945 w 5845175"/>
              <a:gd name="connsiteY2013" fmla="*/ 4785357 h 6857998"/>
              <a:gd name="connsiteX2014" fmla="*/ 5106151 w 5845175"/>
              <a:gd name="connsiteY2014" fmla="*/ 4783372 h 6857998"/>
              <a:gd name="connsiteX2015" fmla="*/ 5105359 w 5845175"/>
              <a:gd name="connsiteY2015" fmla="*/ 4781784 h 6857998"/>
              <a:gd name="connsiteX2016" fmla="*/ 5104167 w 5845175"/>
              <a:gd name="connsiteY2016" fmla="*/ 4779799 h 6857998"/>
              <a:gd name="connsiteX2017" fmla="*/ 5102183 w 5845175"/>
              <a:gd name="connsiteY2017" fmla="*/ 4777814 h 6857998"/>
              <a:gd name="connsiteX2018" fmla="*/ 5098213 w 5845175"/>
              <a:gd name="connsiteY2018" fmla="*/ 4774638 h 6857998"/>
              <a:gd name="connsiteX2019" fmla="*/ 5092655 w 5845175"/>
              <a:gd name="connsiteY2019" fmla="*/ 4771064 h 6857998"/>
              <a:gd name="connsiteX2020" fmla="*/ 5086305 w 5845175"/>
              <a:gd name="connsiteY2020" fmla="*/ 4768285 h 6857998"/>
              <a:gd name="connsiteX2021" fmla="*/ 5078763 w 5845175"/>
              <a:gd name="connsiteY2021" fmla="*/ 4765903 h 6857998"/>
              <a:gd name="connsiteX2022" fmla="*/ 5070031 w 5845175"/>
              <a:gd name="connsiteY2022" fmla="*/ 4763124 h 6857998"/>
              <a:gd name="connsiteX2023" fmla="*/ 5060107 w 5845175"/>
              <a:gd name="connsiteY2023" fmla="*/ 4761139 h 6857998"/>
              <a:gd name="connsiteX2024" fmla="*/ 5049389 w 5845175"/>
              <a:gd name="connsiteY2024" fmla="*/ 4759551 h 6857998"/>
              <a:gd name="connsiteX2025" fmla="*/ 5037083 w 5845175"/>
              <a:gd name="connsiteY2025" fmla="*/ 4757963 h 6857998"/>
              <a:gd name="connsiteX2026" fmla="*/ 5023985 w 5845175"/>
              <a:gd name="connsiteY2026" fmla="*/ 4756374 h 6857998"/>
              <a:gd name="connsiteX2027" fmla="*/ 5010091 w 5845175"/>
              <a:gd name="connsiteY2027" fmla="*/ 4755580 h 6857998"/>
              <a:gd name="connsiteX2028" fmla="*/ 4995007 w 5845175"/>
              <a:gd name="connsiteY2028" fmla="*/ 4754786 h 6857998"/>
              <a:gd name="connsiteX2029" fmla="*/ 4979527 w 5845175"/>
              <a:gd name="connsiteY2029" fmla="*/ 4753992 h 6857998"/>
              <a:gd name="connsiteX2030" fmla="*/ 4962855 w 5845175"/>
              <a:gd name="connsiteY2030" fmla="*/ 4753992 h 6857998"/>
              <a:gd name="connsiteX2031" fmla="*/ 4944595 w 5845175"/>
              <a:gd name="connsiteY2031" fmla="*/ 4753992 h 6857998"/>
              <a:gd name="connsiteX2032" fmla="*/ 4925939 w 5845175"/>
              <a:gd name="connsiteY2032" fmla="*/ 4754389 h 6857998"/>
              <a:gd name="connsiteX2033" fmla="*/ 4906885 w 5845175"/>
              <a:gd name="connsiteY2033" fmla="*/ 4754786 h 6857998"/>
              <a:gd name="connsiteX2034" fmla="*/ 4865603 w 5845175"/>
              <a:gd name="connsiteY2034" fmla="*/ 4756771 h 6857998"/>
              <a:gd name="connsiteX2035" fmla="*/ 4844963 w 5845175"/>
              <a:gd name="connsiteY2035" fmla="*/ 4757963 h 6857998"/>
              <a:gd name="connsiteX2036" fmla="*/ 4825115 w 5845175"/>
              <a:gd name="connsiteY2036" fmla="*/ 4758360 h 6857998"/>
              <a:gd name="connsiteX2037" fmla="*/ 4806855 w 5845175"/>
              <a:gd name="connsiteY2037" fmla="*/ 4758360 h 6857998"/>
              <a:gd name="connsiteX2038" fmla="*/ 4788993 w 5845175"/>
              <a:gd name="connsiteY2038" fmla="*/ 4757565 h 6857998"/>
              <a:gd name="connsiteX2039" fmla="*/ 4772719 w 5845175"/>
              <a:gd name="connsiteY2039" fmla="*/ 4755977 h 6857998"/>
              <a:gd name="connsiteX2040" fmla="*/ 4757237 w 5845175"/>
              <a:gd name="connsiteY2040" fmla="*/ 4754389 h 6857998"/>
              <a:gd name="connsiteX2041" fmla="*/ 4742947 w 5845175"/>
              <a:gd name="connsiteY2041" fmla="*/ 4752007 h 6857998"/>
              <a:gd name="connsiteX2042" fmla="*/ 4729055 w 5845175"/>
              <a:gd name="connsiteY2042" fmla="*/ 4749228 h 6857998"/>
              <a:gd name="connsiteX2043" fmla="*/ 4715955 w 5845175"/>
              <a:gd name="connsiteY2043" fmla="*/ 4746052 h 6857998"/>
              <a:gd name="connsiteX2044" fmla="*/ 4703253 w 5845175"/>
              <a:gd name="connsiteY2044" fmla="*/ 4742081 h 6857998"/>
              <a:gd name="connsiteX2045" fmla="*/ 4692139 w 5845175"/>
              <a:gd name="connsiteY2045" fmla="*/ 4738508 h 6857998"/>
              <a:gd name="connsiteX2046" fmla="*/ 4680627 w 5845175"/>
              <a:gd name="connsiteY2046" fmla="*/ 4733744 h 6857998"/>
              <a:gd name="connsiteX2047" fmla="*/ 4669909 w 5845175"/>
              <a:gd name="connsiteY2047" fmla="*/ 4728583 h 6857998"/>
              <a:gd name="connsiteX2048" fmla="*/ 4659987 w 5845175"/>
              <a:gd name="connsiteY2048" fmla="*/ 4723421 h 6857998"/>
              <a:gd name="connsiteX2049" fmla="*/ 4650857 w 5845175"/>
              <a:gd name="connsiteY2049" fmla="*/ 4717863 h 6857998"/>
              <a:gd name="connsiteX2050" fmla="*/ 4641329 w 5845175"/>
              <a:gd name="connsiteY2050" fmla="*/ 4711908 h 6857998"/>
              <a:gd name="connsiteX2051" fmla="*/ 4632597 w 5845175"/>
              <a:gd name="connsiteY2051" fmla="*/ 4705158 h 6857998"/>
              <a:gd name="connsiteX2052" fmla="*/ 4623865 w 5845175"/>
              <a:gd name="connsiteY2052" fmla="*/ 4698409 h 6857998"/>
              <a:gd name="connsiteX2053" fmla="*/ 4615529 w 5845175"/>
              <a:gd name="connsiteY2053" fmla="*/ 4691659 h 6857998"/>
              <a:gd name="connsiteX2054" fmla="*/ 4607589 w 5845175"/>
              <a:gd name="connsiteY2054" fmla="*/ 4684116 h 6857998"/>
              <a:gd name="connsiteX2055" fmla="*/ 4591315 w 5845175"/>
              <a:gd name="connsiteY2055" fmla="*/ 4669029 h 6857998"/>
              <a:gd name="connsiteX2056" fmla="*/ 4575041 w 5845175"/>
              <a:gd name="connsiteY2056" fmla="*/ 4652751 h 6857998"/>
              <a:gd name="connsiteX2057" fmla="*/ 4558765 w 5845175"/>
              <a:gd name="connsiteY2057" fmla="*/ 4635282 h 6857998"/>
              <a:gd name="connsiteX2058" fmla="*/ 4540903 w 5845175"/>
              <a:gd name="connsiteY2058" fmla="*/ 4617416 h 6857998"/>
              <a:gd name="connsiteX2059" fmla="*/ 4522247 w 5845175"/>
              <a:gd name="connsiteY2059" fmla="*/ 4598755 h 6857998"/>
              <a:gd name="connsiteX2060" fmla="*/ 4511925 w 5845175"/>
              <a:gd name="connsiteY2060" fmla="*/ 4589624 h 6857998"/>
              <a:gd name="connsiteX2061" fmla="*/ 4501605 w 5845175"/>
              <a:gd name="connsiteY2061" fmla="*/ 4579698 h 6857998"/>
              <a:gd name="connsiteX2062" fmla="*/ 4490887 w 5845175"/>
              <a:gd name="connsiteY2062" fmla="*/ 4570964 h 6857998"/>
              <a:gd name="connsiteX2063" fmla="*/ 4481361 w 5845175"/>
              <a:gd name="connsiteY2063" fmla="*/ 4563023 h 6857998"/>
              <a:gd name="connsiteX2064" fmla="*/ 4472231 w 5845175"/>
              <a:gd name="connsiteY2064" fmla="*/ 4556671 h 6857998"/>
              <a:gd name="connsiteX2065" fmla="*/ 4463499 w 5845175"/>
              <a:gd name="connsiteY2065" fmla="*/ 4551112 h 6857998"/>
              <a:gd name="connsiteX2066" fmla="*/ 4455559 w 5845175"/>
              <a:gd name="connsiteY2066" fmla="*/ 4547142 h 6857998"/>
              <a:gd name="connsiteX2067" fmla="*/ 4448017 w 5845175"/>
              <a:gd name="connsiteY2067" fmla="*/ 4543569 h 6857998"/>
              <a:gd name="connsiteX2068" fmla="*/ 4441269 w 5845175"/>
              <a:gd name="connsiteY2068" fmla="*/ 4541584 h 6857998"/>
              <a:gd name="connsiteX2069" fmla="*/ 4435315 w 5845175"/>
              <a:gd name="connsiteY2069" fmla="*/ 4540393 h 6857998"/>
              <a:gd name="connsiteX2070" fmla="*/ 4429759 w 5845175"/>
              <a:gd name="connsiteY2070" fmla="*/ 4540393 h 6857998"/>
              <a:gd name="connsiteX2071" fmla="*/ 4424599 w 5845175"/>
              <a:gd name="connsiteY2071" fmla="*/ 4541187 h 6857998"/>
              <a:gd name="connsiteX2072" fmla="*/ 4422613 w 5845175"/>
              <a:gd name="connsiteY2072" fmla="*/ 4541981 h 6857998"/>
              <a:gd name="connsiteX2073" fmla="*/ 4419835 w 5845175"/>
              <a:gd name="connsiteY2073" fmla="*/ 4542775 h 6857998"/>
              <a:gd name="connsiteX2074" fmla="*/ 4416263 w 5845175"/>
              <a:gd name="connsiteY2074" fmla="*/ 4545554 h 6857998"/>
              <a:gd name="connsiteX2075" fmla="*/ 4412293 w 5845175"/>
              <a:gd name="connsiteY2075" fmla="*/ 4548730 h 6857998"/>
              <a:gd name="connsiteX2076" fmla="*/ 4409117 w 5845175"/>
              <a:gd name="connsiteY2076" fmla="*/ 4553097 h 6857998"/>
              <a:gd name="connsiteX2077" fmla="*/ 4406339 w 5845175"/>
              <a:gd name="connsiteY2077" fmla="*/ 4557862 h 6857998"/>
              <a:gd name="connsiteX2078" fmla="*/ 4403957 w 5845175"/>
              <a:gd name="connsiteY2078" fmla="*/ 4563420 h 6857998"/>
              <a:gd name="connsiteX2079" fmla="*/ 4402369 w 5845175"/>
              <a:gd name="connsiteY2079" fmla="*/ 4570170 h 6857998"/>
              <a:gd name="connsiteX2080" fmla="*/ 4400781 w 5845175"/>
              <a:gd name="connsiteY2080" fmla="*/ 4576919 h 6857998"/>
              <a:gd name="connsiteX2081" fmla="*/ 4399193 w 5845175"/>
              <a:gd name="connsiteY2081" fmla="*/ 4584859 h 6857998"/>
              <a:gd name="connsiteX2082" fmla="*/ 4398399 w 5845175"/>
              <a:gd name="connsiteY2082" fmla="*/ 4592800 h 6857998"/>
              <a:gd name="connsiteX2083" fmla="*/ 4397605 w 5845175"/>
              <a:gd name="connsiteY2083" fmla="*/ 4602329 h 6857998"/>
              <a:gd name="connsiteX2084" fmla="*/ 4397605 w 5845175"/>
              <a:gd name="connsiteY2084" fmla="*/ 4611460 h 6857998"/>
              <a:gd name="connsiteX2085" fmla="*/ 4397209 w 5845175"/>
              <a:gd name="connsiteY2085" fmla="*/ 4620989 h 6857998"/>
              <a:gd name="connsiteX2086" fmla="*/ 4397605 w 5845175"/>
              <a:gd name="connsiteY2086" fmla="*/ 4631708 h 6857998"/>
              <a:gd name="connsiteX2087" fmla="*/ 4398797 w 5845175"/>
              <a:gd name="connsiteY2087" fmla="*/ 4653545 h 6857998"/>
              <a:gd name="connsiteX2088" fmla="*/ 4400781 w 5845175"/>
              <a:gd name="connsiteY2088" fmla="*/ 4676572 h 6857998"/>
              <a:gd name="connsiteX2089" fmla="*/ 4403163 w 5845175"/>
              <a:gd name="connsiteY2089" fmla="*/ 4701188 h 6857998"/>
              <a:gd name="connsiteX2090" fmla="*/ 4405941 w 5845175"/>
              <a:gd name="connsiteY2090" fmla="*/ 4726200 h 6857998"/>
              <a:gd name="connsiteX2091" fmla="*/ 4409515 w 5845175"/>
              <a:gd name="connsiteY2091" fmla="*/ 4750816 h 6857998"/>
              <a:gd name="connsiteX2092" fmla="*/ 4411895 w 5845175"/>
              <a:gd name="connsiteY2092" fmla="*/ 4773446 h 6857998"/>
              <a:gd name="connsiteX2093" fmla="*/ 4413483 w 5845175"/>
              <a:gd name="connsiteY2093" fmla="*/ 4794489 h 6857998"/>
              <a:gd name="connsiteX2094" fmla="*/ 4413881 w 5845175"/>
              <a:gd name="connsiteY2094" fmla="*/ 4804414 h 6857998"/>
              <a:gd name="connsiteX2095" fmla="*/ 4413881 w 5845175"/>
              <a:gd name="connsiteY2095" fmla="*/ 4814340 h 6857998"/>
              <a:gd name="connsiteX2096" fmla="*/ 4413881 w 5845175"/>
              <a:gd name="connsiteY2096" fmla="*/ 4823869 h 6857998"/>
              <a:gd name="connsiteX2097" fmla="*/ 4413483 w 5845175"/>
              <a:gd name="connsiteY2097" fmla="*/ 4833397 h 6857998"/>
              <a:gd name="connsiteX2098" fmla="*/ 4412293 w 5845175"/>
              <a:gd name="connsiteY2098" fmla="*/ 4842926 h 6857998"/>
              <a:gd name="connsiteX2099" fmla="*/ 4410705 w 5845175"/>
              <a:gd name="connsiteY2099" fmla="*/ 4852058 h 6857998"/>
              <a:gd name="connsiteX2100" fmla="*/ 4409117 w 5845175"/>
              <a:gd name="connsiteY2100" fmla="*/ 4861586 h 6857998"/>
              <a:gd name="connsiteX2101" fmla="*/ 4405941 w 5845175"/>
              <a:gd name="connsiteY2101" fmla="*/ 4871115 h 6857998"/>
              <a:gd name="connsiteX2102" fmla="*/ 4403163 w 5845175"/>
              <a:gd name="connsiteY2102" fmla="*/ 4880643 h 6857998"/>
              <a:gd name="connsiteX2103" fmla="*/ 4399193 w 5845175"/>
              <a:gd name="connsiteY2103" fmla="*/ 4890569 h 6857998"/>
              <a:gd name="connsiteX2104" fmla="*/ 4394827 w 5845175"/>
              <a:gd name="connsiteY2104" fmla="*/ 4900495 h 6857998"/>
              <a:gd name="connsiteX2105" fmla="*/ 4389271 w 5845175"/>
              <a:gd name="connsiteY2105" fmla="*/ 4910817 h 6857998"/>
              <a:gd name="connsiteX2106" fmla="*/ 4383315 w 5845175"/>
              <a:gd name="connsiteY2106" fmla="*/ 4921537 h 6857998"/>
              <a:gd name="connsiteX2107" fmla="*/ 4376567 w 5845175"/>
              <a:gd name="connsiteY2107" fmla="*/ 4932257 h 6857998"/>
              <a:gd name="connsiteX2108" fmla="*/ 4368629 w 5845175"/>
              <a:gd name="connsiteY2108" fmla="*/ 4943770 h 6857998"/>
              <a:gd name="connsiteX2109" fmla="*/ 4360293 w 5845175"/>
              <a:gd name="connsiteY2109" fmla="*/ 4955284 h 6857998"/>
              <a:gd name="connsiteX2110" fmla="*/ 4351163 w 5845175"/>
              <a:gd name="connsiteY2110" fmla="*/ 4967989 h 6857998"/>
              <a:gd name="connsiteX2111" fmla="*/ 4340445 w 5845175"/>
              <a:gd name="connsiteY2111" fmla="*/ 4981091 h 6857998"/>
              <a:gd name="connsiteX2112" fmla="*/ 4328537 w 5845175"/>
              <a:gd name="connsiteY2112" fmla="*/ 4994590 h 6857998"/>
              <a:gd name="connsiteX2113" fmla="*/ 4316629 w 5845175"/>
              <a:gd name="connsiteY2113" fmla="*/ 5008883 h 6857998"/>
              <a:gd name="connsiteX2114" fmla="*/ 4302737 w 5845175"/>
              <a:gd name="connsiteY2114" fmla="*/ 5023572 h 6857998"/>
              <a:gd name="connsiteX2115" fmla="*/ 4288049 w 5845175"/>
              <a:gd name="connsiteY2115" fmla="*/ 5039454 h 6857998"/>
              <a:gd name="connsiteX2116" fmla="*/ 4272171 w 5845175"/>
              <a:gd name="connsiteY2116" fmla="*/ 5056129 h 6857998"/>
              <a:gd name="connsiteX2117" fmla="*/ 4255103 w 5845175"/>
              <a:gd name="connsiteY2117" fmla="*/ 5073201 h 6857998"/>
              <a:gd name="connsiteX2118" fmla="*/ 4217393 w 5845175"/>
              <a:gd name="connsiteY2118" fmla="*/ 5110918 h 6857998"/>
              <a:gd name="connsiteX2119" fmla="*/ 4196751 w 5845175"/>
              <a:gd name="connsiteY2119" fmla="*/ 5131166 h 6857998"/>
              <a:gd name="connsiteX2120" fmla="*/ 4176111 w 5845175"/>
              <a:gd name="connsiteY2120" fmla="*/ 5152606 h 6857998"/>
              <a:gd name="connsiteX2121" fmla="*/ 4155073 w 5845175"/>
              <a:gd name="connsiteY2121" fmla="*/ 5175633 h 6857998"/>
              <a:gd name="connsiteX2122" fmla="*/ 4134035 w 5845175"/>
              <a:gd name="connsiteY2122" fmla="*/ 5199058 h 6857998"/>
              <a:gd name="connsiteX2123" fmla="*/ 4112599 w 5845175"/>
              <a:gd name="connsiteY2123" fmla="*/ 5223276 h 6857998"/>
              <a:gd name="connsiteX2124" fmla="*/ 4090767 w 5845175"/>
              <a:gd name="connsiteY2124" fmla="*/ 5248686 h 6857998"/>
              <a:gd name="connsiteX2125" fmla="*/ 4068935 w 5845175"/>
              <a:gd name="connsiteY2125" fmla="*/ 5274890 h 6857998"/>
              <a:gd name="connsiteX2126" fmla="*/ 4047103 w 5845175"/>
              <a:gd name="connsiteY2126" fmla="*/ 5301093 h 6857998"/>
              <a:gd name="connsiteX2127" fmla="*/ 4025272 w 5845175"/>
              <a:gd name="connsiteY2127" fmla="*/ 5328488 h 6857998"/>
              <a:gd name="connsiteX2128" fmla="*/ 4003440 w 5845175"/>
              <a:gd name="connsiteY2128" fmla="*/ 5356280 h 6857998"/>
              <a:gd name="connsiteX2129" fmla="*/ 3958982 w 5845175"/>
              <a:gd name="connsiteY2129" fmla="*/ 5413054 h 6857998"/>
              <a:gd name="connsiteX2130" fmla="*/ 3914921 w 5845175"/>
              <a:gd name="connsiteY2130" fmla="*/ 5471020 h 6857998"/>
              <a:gd name="connsiteX2131" fmla="*/ 3871654 w 5845175"/>
              <a:gd name="connsiteY2131" fmla="*/ 5529383 h 6857998"/>
              <a:gd name="connsiteX2132" fmla="*/ 3828784 w 5845175"/>
              <a:gd name="connsiteY2132" fmla="*/ 5588540 h 6857998"/>
              <a:gd name="connsiteX2133" fmla="*/ 3786311 w 5845175"/>
              <a:gd name="connsiteY2133" fmla="*/ 5646505 h 6857998"/>
              <a:gd name="connsiteX2134" fmla="*/ 3706128 w 5845175"/>
              <a:gd name="connsiteY2134" fmla="*/ 5758466 h 6857998"/>
              <a:gd name="connsiteX2135" fmla="*/ 3667625 w 5845175"/>
              <a:gd name="connsiteY2135" fmla="*/ 5810874 h 6857998"/>
              <a:gd name="connsiteX2136" fmla="*/ 3631503 w 5845175"/>
              <a:gd name="connsiteY2136" fmla="*/ 5860502 h 6857998"/>
              <a:gd name="connsiteX2137" fmla="*/ 3597365 w 5845175"/>
              <a:gd name="connsiteY2137" fmla="*/ 5906557 h 6857998"/>
              <a:gd name="connsiteX2138" fmla="*/ 3565610 w 5845175"/>
              <a:gd name="connsiteY2138" fmla="*/ 5948642 h 6857998"/>
              <a:gd name="connsiteX2139" fmla="*/ 3550129 w 5845175"/>
              <a:gd name="connsiteY2139" fmla="*/ 5967699 h 6857998"/>
              <a:gd name="connsiteX2140" fmla="*/ 3534648 w 5845175"/>
              <a:gd name="connsiteY2140" fmla="*/ 5987153 h 6857998"/>
              <a:gd name="connsiteX2141" fmla="*/ 3518770 w 5845175"/>
              <a:gd name="connsiteY2141" fmla="*/ 6005416 h 6857998"/>
              <a:gd name="connsiteX2142" fmla="*/ 3502893 w 5845175"/>
              <a:gd name="connsiteY2142" fmla="*/ 6022885 h 6857998"/>
              <a:gd name="connsiteX2143" fmla="*/ 3487015 w 5845175"/>
              <a:gd name="connsiteY2143" fmla="*/ 6040354 h 6857998"/>
              <a:gd name="connsiteX2144" fmla="*/ 3471534 w 5845175"/>
              <a:gd name="connsiteY2144" fmla="*/ 6056633 h 6857998"/>
              <a:gd name="connsiteX2145" fmla="*/ 3454862 w 5845175"/>
              <a:gd name="connsiteY2145" fmla="*/ 6072117 h 6857998"/>
              <a:gd name="connsiteX2146" fmla="*/ 3438985 w 5845175"/>
              <a:gd name="connsiteY2146" fmla="*/ 6086806 h 6857998"/>
              <a:gd name="connsiteX2147" fmla="*/ 3423107 w 5845175"/>
              <a:gd name="connsiteY2147" fmla="*/ 6100702 h 6857998"/>
              <a:gd name="connsiteX2148" fmla="*/ 3407229 w 5845175"/>
              <a:gd name="connsiteY2148" fmla="*/ 6114201 h 6857998"/>
              <a:gd name="connsiteX2149" fmla="*/ 3390954 w 5845175"/>
              <a:gd name="connsiteY2149" fmla="*/ 6126509 h 6857998"/>
              <a:gd name="connsiteX2150" fmla="*/ 3375076 w 5845175"/>
              <a:gd name="connsiteY2150" fmla="*/ 6137229 h 6857998"/>
              <a:gd name="connsiteX2151" fmla="*/ 3359596 w 5845175"/>
              <a:gd name="connsiteY2151" fmla="*/ 6147948 h 6857998"/>
              <a:gd name="connsiteX2152" fmla="*/ 3343718 w 5845175"/>
              <a:gd name="connsiteY2152" fmla="*/ 6157080 h 6857998"/>
              <a:gd name="connsiteX2153" fmla="*/ 3328237 w 5845175"/>
              <a:gd name="connsiteY2153" fmla="*/ 6165020 h 6857998"/>
              <a:gd name="connsiteX2154" fmla="*/ 3312756 w 5845175"/>
              <a:gd name="connsiteY2154" fmla="*/ 6172167 h 6857998"/>
              <a:gd name="connsiteX2155" fmla="*/ 3305214 w 5845175"/>
              <a:gd name="connsiteY2155" fmla="*/ 6175740 h 6857998"/>
              <a:gd name="connsiteX2156" fmla="*/ 3297672 w 5845175"/>
              <a:gd name="connsiteY2156" fmla="*/ 6178122 h 6857998"/>
              <a:gd name="connsiteX2157" fmla="*/ 3290130 w 5845175"/>
              <a:gd name="connsiteY2157" fmla="*/ 6180901 h 6857998"/>
              <a:gd name="connsiteX2158" fmla="*/ 3282588 w 5845175"/>
              <a:gd name="connsiteY2158" fmla="*/ 6183284 h 6857998"/>
              <a:gd name="connsiteX2159" fmla="*/ 3275046 w 5845175"/>
              <a:gd name="connsiteY2159" fmla="*/ 6184872 h 6857998"/>
              <a:gd name="connsiteX2160" fmla="*/ 3267901 w 5845175"/>
              <a:gd name="connsiteY2160" fmla="*/ 6186460 h 6857998"/>
              <a:gd name="connsiteX2161" fmla="*/ 3260359 w 5845175"/>
              <a:gd name="connsiteY2161" fmla="*/ 6188048 h 6857998"/>
              <a:gd name="connsiteX2162" fmla="*/ 3253214 w 5845175"/>
              <a:gd name="connsiteY2162" fmla="*/ 6189239 h 6857998"/>
              <a:gd name="connsiteX2163" fmla="*/ 3246069 w 5845175"/>
              <a:gd name="connsiteY2163" fmla="*/ 6190033 h 6857998"/>
              <a:gd name="connsiteX2164" fmla="*/ 3238924 w 5845175"/>
              <a:gd name="connsiteY2164" fmla="*/ 6190033 h 6857998"/>
              <a:gd name="connsiteX2165" fmla="*/ 3231779 w 5845175"/>
              <a:gd name="connsiteY2165" fmla="*/ 6190033 h 6857998"/>
              <a:gd name="connsiteX2166" fmla="*/ 3225031 w 5845175"/>
              <a:gd name="connsiteY2166" fmla="*/ 6190033 h 6857998"/>
              <a:gd name="connsiteX2167" fmla="*/ 3217886 w 5845175"/>
              <a:gd name="connsiteY2167" fmla="*/ 6189239 h 6857998"/>
              <a:gd name="connsiteX2168" fmla="*/ 3211138 w 5845175"/>
              <a:gd name="connsiteY2168" fmla="*/ 6188048 h 6857998"/>
              <a:gd name="connsiteX2169" fmla="*/ 3204390 w 5845175"/>
              <a:gd name="connsiteY2169" fmla="*/ 6186460 h 6857998"/>
              <a:gd name="connsiteX2170" fmla="*/ 3198039 w 5845175"/>
              <a:gd name="connsiteY2170" fmla="*/ 6184872 h 6857998"/>
              <a:gd name="connsiteX2171" fmla="*/ 3191291 w 5845175"/>
              <a:gd name="connsiteY2171" fmla="*/ 6182887 h 6857998"/>
              <a:gd name="connsiteX2172" fmla="*/ 3184940 w 5845175"/>
              <a:gd name="connsiteY2172" fmla="*/ 6180504 h 6857998"/>
              <a:gd name="connsiteX2173" fmla="*/ 3178986 w 5845175"/>
              <a:gd name="connsiteY2173" fmla="*/ 6177725 h 6857998"/>
              <a:gd name="connsiteX2174" fmla="*/ 3172635 w 5845175"/>
              <a:gd name="connsiteY2174" fmla="*/ 6174152 h 6857998"/>
              <a:gd name="connsiteX2175" fmla="*/ 3166284 w 5845175"/>
              <a:gd name="connsiteY2175" fmla="*/ 6170976 h 6857998"/>
              <a:gd name="connsiteX2176" fmla="*/ 3160329 w 5845175"/>
              <a:gd name="connsiteY2176" fmla="*/ 6166609 h 6857998"/>
              <a:gd name="connsiteX2177" fmla="*/ 3154375 w 5845175"/>
              <a:gd name="connsiteY2177" fmla="*/ 6162638 h 6857998"/>
              <a:gd name="connsiteX2178" fmla="*/ 3148421 w 5845175"/>
              <a:gd name="connsiteY2178" fmla="*/ 6157874 h 6857998"/>
              <a:gd name="connsiteX2179" fmla="*/ 3142467 w 5845175"/>
              <a:gd name="connsiteY2179" fmla="*/ 6152713 h 6857998"/>
              <a:gd name="connsiteX2180" fmla="*/ 3137307 w 5845175"/>
              <a:gd name="connsiteY2180" fmla="*/ 6147154 h 6857998"/>
              <a:gd name="connsiteX2181" fmla="*/ 3131749 w 5845175"/>
              <a:gd name="connsiteY2181" fmla="*/ 6141199 h 6857998"/>
              <a:gd name="connsiteX2182" fmla="*/ 3126192 w 5845175"/>
              <a:gd name="connsiteY2182" fmla="*/ 6134847 h 6857998"/>
              <a:gd name="connsiteX2183" fmla="*/ 3121032 w 5845175"/>
              <a:gd name="connsiteY2183" fmla="*/ 6128097 h 6857998"/>
              <a:gd name="connsiteX2184" fmla="*/ 3115872 w 5845175"/>
              <a:gd name="connsiteY2184" fmla="*/ 6120951 h 6857998"/>
              <a:gd name="connsiteX2185" fmla="*/ 3111108 w 5845175"/>
              <a:gd name="connsiteY2185" fmla="*/ 6113407 h 6857998"/>
              <a:gd name="connsiteX2186" fmla="*/ 3105948 w 5845175"/>
              <a:gd name="connsiteY2186" fmla="*/ 6105070 h 6857998"/>
              <a:gd name="connsiteX2187" fmla="*/ 3101582 w 5845175"/>
              <a:gd name="connsiteY2187" fmla="*/ 6097129 h 6857998"/>
              <a:gd name="connsiteX2188" fmla="*/ 3097612 w 5845175"/>
              <a:gd name="connsiteY2188" fmla="*/ 6088395 h 6857998"/>
              <a:gd name="connsiteX2189" fmla="*/ 3094437 w 5845175"/>
              <a:gd name="connsiteY2189" fmla="*/ 6079660 h 6857998"/>
              <a:gd name="connsiteX2190" fmla="*/ 3091261 w 5845175"/>
              <a:gd name="connsiteY2190" fmla="*/ 6071322 h 6857998"/>
              <a:gd name="connsiteX2191" fmla="*/ 3088879 w 5845175"/>
              <a:gd name="connsiteY2191" fmla="*/ 6062985 h 6857998"/>
              <a:gd name="connsiteX2192" fmla="*/ 3087292 w 5845175"/>
              <a:gd name="connsiteY2192" fmla="*/ 6053853 h 6857998"/>
              <a:gd name="connsiteX2193" fmla="*/ 3085704 w 5845175"/>
              <a:gd name="connsiteY2193" fmla="*/ 6045119 h 6857998"/>
              <a:gd name="connsiteX2194" fmla="*/ 3084910 w 5845175"/>
              <a:gd name="connsiteY2194" fmla="*/ 6036384 h 6857998"/>
              <a:gd name="connsiteX2195" fmla="*/ 3084513 w 5845175"/>
              <a:gd name="connsiteY2195" fmla="*/ 6027650 h 6857998"/>
              <a:gd name="connsiteX2196" fmla="*/ 3084513 w 5845175"/>
              <a:gd name="connsiteY2196" fmla="*/ 6018518 h 6857998"/>
              <a:gd name="connsiteX2197" fmla="*/ 3085307 w 5845175"/>
              <a:gd name="connsiteY2197" fmla="*/ 6009784 h 6857998"/>
              <a:gd name="connsiteX2198" fmla="*/ 3086101 w 5845175"/>
              <a:gd name="connsiteY2198" fmla="*/ 6001049 h 6857998"/>
              <a:gd name="connsiteX2199" fmla="*/ 3088086 w 5845175"/>
              <a:gd name="connsiteY2199" fmla="*/ 5991917 h 6857998"/>
              <a:gd name="connsiteX2200" fmla="*/ 3089673 w 5845175"/>
              <a:gd name="connsiteY2200" fmla="*/ 5982786 h 6857998"/>
              <a:gd name="connsiteX2201" fmla="*/ 3092055 w 5845175"/>
              <a:gd name="connsiteY2201" fmla="*/ 5973654 h 6857998"/>
              <a:gd name="connsiteX2202" fmla="*/ 3094834 w 5845175"/>
              <a:gd name="connsiteY2202" fmla="*/ 5964920 h 6857998"/>
              <a:gd name="connsiteX2203" fmla="*/ 3098009 w 5845175"/>
              <a:gd name="connsiteY2203" fmla="*/ 5955788 h 6857998"/>
              <a:gd name="connsiteX2204" fmla="*/ 3101582 w 5845175"/>
              <a:gd name="connsiteY2204" fmla="*/ 5946656 h 6857998"/>
              <a:gd name="connsiteX2205" fmla="*/ 3105154 w 5845175"/>
              <a:gd name="connsiteY2205" fmla="*/ 5937525 h 6857998"/>
              <a:gd name="connsiteX2206" fmla="*/ 3109521 w 5845175"/>
              <a:gd name="connsiteY2206" fmla="*/ 5928393 h 6857998"/>
              <a:gd name="connsiteX2207" fmla="*/ 3114284 w 5845175"/>
              <a:gd name="connsiteY2207" fmla="*/ 5919262 h 6857998"/>
              <a:gd name="connsiteX2208" fmla="*/ 3119047 w 5845175"/>
              <a:gd name="connsiteY2208" fmla="*/ 5910130 h 6857998"/>
              <a:gd name="connsiteX2209" fmla="*/ 3124604 w 5845175"/>
              <a:gd name="connsiteY2209" fmla="*/ 5900999 h 6857998"/>
              <a:gd name="connsiteX2210" fmla="*/ 3130559 w 5845175"/>
              <a:gd name="connsiteY2210" fmla="*/ 5892264 h 6857998"/>
              <a:gd name="connsiteX2211" fmla="*/ 3136513 w 5845175"/>
              <a:gd name="connsiteY2211" fmla="*/ 5882735 h 6857998"/>
              <a:gd name="connsiteX2212" fmla="*/ 3142467 w 5845175"/>
              <a:gd name="connsiteY2212" fmla="*/ 5873604 h 6857998"/>
              <a:gd name="connsiteX2213" fmla="*/ 3155963 w 5845175"/>
              <a:gd name="connsiteY2213" fmla="*/ 5855341 h 6857998"/>
              <a:gd name="connsiteX2214" fmla="*/ 3170650 w 5845175"/>
              <a:gd name="connsiteY2214" fmla="*/ 5837872 h 6857998"/>
              <a:gd name="connsiteX2215" fmla="*/ 3186528 w 5845175"/>
              <a:gd name="connsiteY2215" fmla="*/ 5819608 h 6857998"/>
              <a:gd name="connsiteX2216" fmla="*/ 3203199 w 5845175"/>
              <a:gd name="connsiteY2216" fmla="*/ 5802536 h 6857998"/>
              <a:gd name="connsiteX2217" fmla="*/ 3220665 w 5845175"/>
              <a:gd name="connsiteY2217" fmla="*/ 5784670 h 6857998"/>
              <a:gd name="connsiteX2218" fmla="*/ 3238924 w 5845175"/>
              <a:gd name="connsiteY2218" fmla="*/ 5767598 h 6857998"/>
              <a:gd name="connsiteX2219" fmla="*/ 3258375 w 5845175"/>
              <a:gd name="connsiteY2219" fmla="*/ 5750923 h 6857998"/>
              <a:gd name="connsiteX2220" fmla="*/ 3277825 w 5845175"/>
              <a:gd name="connsiteY2220" fmla="*/ 5734248 h 6857998"/>
              <a:gd name="connsiteX2221" fmla="*/ 3298069 w 5845175"/>
              <a:gd name="connsiteY2221" fmla="*/ 5717970 h 6857998"/>
              <a:gd name="connsiteX2222" fmla="*/ 3318710 w 5845175"/>
              <a:gd name="connsiteY2222" fmla="*/ 5702089 h 6857998"/>
              <a:gd name="connsiteX2223" fmla="*/ 3340145 w 5845175"/>
              <a:gd name="connsiteY2223" fmla="*/ 5686605 h 6857998"/>
              <a:gd name="connsiteX2224" fmla="*/ 3361580 w 5845175"/>
              <a:gd name="connsiteY2224" fmla="*/ 5671915 h 6857998"/>
              <a:gd name="connsiteX2225" fmla="*/ 3383412 w 5845175"/>
              <a:gd name="connsiteY2225" fmla="*/ 5656828 h 6857998"/>
              <a:gd name="connsiteX2226" fmla="*/ 3405244 w 5845175"/>
              <a:gd name="connsiteY2226" fmla="*/ 5642535 h 6857998"/>
              <a:gd name="connsiteX2227" fmla="*/ 3427076 w 5845175"/>
              <a:gd name="connsiteY2227" fmla="*/ 5629433 h 6857998"/>
              <a:gd name="connsiteX2228" fmla="*/ 3449305 w 5845175"/>
              <a:gd name="connsiteY2228" fmla="*/ 5616331 h 6857998"/>
              <a:gd name="connsiteX2229" fmla="*/ 3471137 w 5845175"/>
              <a:gd name="connsiteY2229" fmla="*/ 5604024 h 6857998"/>
              <a:gd name="connsiteX2230" fmla="*/ 3492969 w 5845175"/>
              <a:gd name="connsiteY2230" fmla="*/ 5591716 h 6857998"/>
              <a:gd name="connsiteX2231" fmla="*/ 3514404 w 5845175"/>
              <a:gd name="connsiteY2231" fmla="*/ 5580996 h 6857998"/>
              <a:gd name="connsiteX2232" fmla="*/ 3535839 w 5845175"/>
              <a:gd name="connsiteY2232" fmla="*/ 5569879 h 6857998"/>
              <a:gd name="connsiteX2233" fmla="*/ 3556480 w 5845175"/>
              <a:gd name="connsiteY2233" fmla="*/ 5558763 h 6857998"/>
              <a:gd name="connsiteX2234" fmla="*/ 3576724 w 5845175"/>
              <a:gd name="connsiteY2234" fmla="*/ 5547249 h 6857998"/>
              <a:gd name="connsiteX2235" fmla="*/ 3596175 w 5845175"/>
              <a:gd name="connsiteY2235" fmla="*/ 5535735 h 6857998"/>
              <a:gd name="connsiteX2236" fmla="*/ 3615228 w 5845175"/>
              <a:gd name="connsiteY2236" fmla="*/ 5524221 h 6857998"/>
              <a:gd name="connsiteX2237" fmla="*/ 3633884 w 5845175"/>
              <a:gd name="connsiteY2237" fmla="*/ 5512311 h 6857998"/>
              <a:gd name="connsiteX2238" fmla="*/ 3651747 w 5845175"/>
              <a:gd name="connsiteY2238" fmla="*/ 5500400 h 6857998"/>
              <a:gd name="connsiteX2239" fmla="*/ 3669212 w 5845175"/>
              <a:gd name="connsiteY2239" fmla="*/ 5488489 h 6857998"/>
              <a:gd name="connsiteX2240" fmla="*/ 3685884 w 5845175"/>
              <a:gd name="connsiteY2240" fmla="*/ 5475784 h 6857998"/>
              <a:gd name="connsiteX2241" fmla="*/ 3701762 w 5845175"/>
              <a:gd name="connsiteY2241" fmla="*/ 5463080 h 6857998"/>
              <a:gd name="connsiteX2242" fmla="*/ 3716846 w 5845175"/>
              <a:gd name="connsiteY2242" fmla="*/ 5450375 h 6857998"/>
              <a:gd name="connsiteX2243" fmla="*/ 3731533 w 5845175"/>
              <a:gd name="connsiteY2243" fmla="*/ 5438067 h 6857998"/>
              <a:gd name="connsiteX2244" fmla="*/ 3745426 w 5845175"/>
              <a:gd name="connsiteY2244" fmla="*/ 5424568 h 6857998"/>
              <a:gd name="connsiteX2245" fmla="*/ 3758922 w 5845175"/>
              <a:gd name="connsiteY2245" fmla="*/ 5411466 h 6857998"/>
              <a:gd name="connsiteX2246" fmla="*/ 3771227 w 5845175"/>
              <a:gd name="connsiteY2246" fmla="*/ 5397967 h 6857998"/>
              <a:gd name="connsiteX2247" fmla="*/ 3783136 w 5845175"/>
              <a:gd name="connsiteY2247" fmla="*/ 5384469 h 6857998"/>
              <a:gd name="connsiteX2248" fmla="*/ 3793853 w 5845175"/>
              <a:gd name="connsiteY2248" fmla="*/ 5370573 h 6857998"/>
              <a:gd name="connsiteX2249" fmla="*/ 3804174 w 5845175"/>
              <a:gd name="connsiteY2249" fmla="*/ 5356677 h 6857998"/>
              <a:gd name="connsiteX2250" fmla="*/ 3812906 w 5845175"/>
              <a:gd name="connsiteY2250" fmla="*/ 5342384 h 6857998"/>
              <a:gd name="connsiteX2251" fmla="*/ 3821242 w 5845175"/>
              <a:gd name="connsiteY2251" fmla="*/ 5328091 h 6857998"/>
              <a:gd name="connsiteX2252" fmla="*/ 3828784 w 5845175"/>
              <a:gd name="connsiteY2252" fmla="*/ 5313401 h 6857998"/>
              <a:gd name="connsiteX2253" fmla="*/ 3835135 w 5845175"/>
              <a:gd name="connsiteY2253" fmla="*/ 5299108 h 6857998"/>
              <a:gd name="connsiteX2254" fmla="*/ 3840693 w 5845175"/>
              <a:gd name="connsiteY2254" fmla="*/ 5284021 h 6857998"/>
              <a:gd name="connsiteX2255" fmla="*/ 3845059 w 5845175"/>
              <a:gd name="connsiteY2255" fmla="*/ 5269331 h 6857998"/>
              <a:gd name="connsiteX2256" fmla="*/ 3847441 w 5845175"/>
              <a:gd name="connsiteY2256" fmla="*/ 5261788 h 6857998"/>
              <a:gd name="connsiteX2257" fmla="*/ 3849028 w 5845175"/>
              <a:gd name="connsiteY2257" fmla="*/ 5253847 h 6857998"/>
              <a:gd name="connsiteX2258" fmla="*/ 3850219 w 5845175"/>
              <a:gd name="connsiteY2258" fmla="*/ 5245907 h 6857998"/>
              <a:gd name="connsiteX2259" fmla="*/ 3851410 w 5845175"/>
              <a:gd name="connsiteY2259" fmla="*/ 5238363 h 6857998"/>
              <a:gd name="connsiteX2260" fmla="*/ 3852204 w 5845175"/>
              <a:gd name="connsiteY2260" fmla="*/ 5230423 h 6857998"/>
              <a:gd name="connsiteX2261" fmla="*/ 3852601 w 5845175"/>
              <a:gd name="connsiteY2261" fmla="*/ 5222879 h 6857998"/>
              <a:gd name="connsiteX2262" fmla="*/ 3852998 w 5845175"/>
              <a:gd name="connsiteY2262" fmla="*/ 5214939 h 6857998"/>
              <a:gd name="connsiteX2263" fmla="*/ 3853792 w 5845175"/>
              <a:gd name="connsiteY2263" fmla="*/ 5207395 h 6857998"/>
              <a:gd name="connsiteX2264" fmla="*/ 3852998 w 5845175"/>
              <a:gd name="connsiteY2264" fmla="*/ 5199455 h 6857998"/>
              <a:gd name="connsiteX2265" fmla="*/ 3852601 w 5845175"/>
              <a:gd name="connsiteY2265" fmla="*/ 5191514 h 6857998"/>
              <a:gd name="connsiteX2266" fmla="*/ 3852204 w 5845175"/>
              <a:gd name="connsiteY2266" fmla="*/ 5183574 h 6857998"/>
              <a:gd name="connsiteX2267" fmla="*/ 3851013 w 5845175"/>
              <a:gd name="connsiteY2267" fmla="*/ 5175633 h 6857998"/>
              <a:gd name="connsiteX2268" fmla="*/ 3850219 w 5845175"/>
              <a:gd name="connsiteY2268" fmla="*/ 5166899 h 6857998"/>
              <a:gd name="connsiteX2269" fmla="*/ 3848631 w 5845175"/>
              <a:gd name="connsiteY2269" fmla="*/ 5158958 h 6857998"/>
              <a:gd name="connsiteX2270" fmla="*/ 3847044 w 5845175"/>
              <a:gd name="connsiteY2270" fmla="*/ 5150621 h 6857998"/>
              <a:gd name="connsiteX2271" fmla="*/ 3844662 w 5845175"/>
              <a:gd name="connsiteY2271" fmla="*/ 5142680 h 6857998"/>
              <a:gd name="connsiteX2272" fmla="*/ 3840296 w 5845175"/>
              <a:gd name="connsiteY2272" fmla="*/ 5126799 h 6857998"/>
              <a:gd name="connsiteX2273" fmla="*/ 3835532 w 5845175"/>
              <a:gd name="connsiteY2273" fmla="*/ 5111315 h 6857998"/>
              <a:gd name="connsiteX2274" fmla="*/ 3830372 w 5845175"/>
              <a:gd name="connsiteY2274" fmla="*/ 5097816 h 6857998"/>
              <a:gd name="connsiteX2275" fmla="*/ 3826006 w 5845175"/>
              <a:gd name="connsiteY2275" fmla="*/ 5084714 h 6857998"/>
              <a:gd name="connsiteX2276" fmla="*/ 3816082 w 5845175"/>
              <a:gd name="connsiteY2276" fmla="*/ 5060099 h 6857998"/>
              <a:gd name="connsiteX2277" fmla="*/ 3807349 w 5845175"/>
              <a:gd name="connsiteY2277" fmla="*/ 5037865 h 6857998"/>
              <a:gd name="connsiteX2278" fmla="*/ 3803380 w 5845175"/>
              <a:gd name="connsiteY2278" fmla="*/ 5027146 h 6857998"/>
              <a:gd name="connsiteX2279" fmla="*/ 3799807 w 5845175"/>
              <a:gd name="connsiteY2279" fmla="*/ 5016426 h 6857998"/>
              <a:gd name="connsiteX2280" fmla="*/ 3796235 w 5845175"/>
              <a:gd name="connsiteY2280" fmla="*/ 5006103 h 6857998"/>
              <a:gd name="connsiteX2281" fmla="*/ 3793456 w 5845175"/>
              <a:gd name="connsiteY2281" fmla="*/ 4995384 h 6857998"/>
              <a:gd name="connsiteX2282" fmla="*/ 3791074 w 5845175"/>
              <a:gd name="connsiteY2282" fmla="*/ 4985061 h 6857998"/>
              <a:gd name="connsiteX2283" fmla="*/ 3789090 w 5845175"/>
              <a:gd name="connsiteY2283" fmla="*/ 4973547 h 6857998"/>
              <a:gd name="connsiteX2284" fmla="*/ 3787899 w 5845175"/>
              <a:gd name="connsiteY2284" fmla="*/ 4962034 h 6857998"/>
              <a:gd name="connsiteX2285" fmla="*/ 3787502 w 5845175"/>
              <a:gd name="connsiteY2285" fmla="*/ 4950520 h 6857998"/>
              <a:gd name="connsiteX2286" fmla="*/ 3787899 w 5845175"/>
              <a:gd name="connsiteY2286" fmla="*/ 4938212 h 6857998"/>
              <a:gd name="connsiteX2287" fmla="*/ 3788693 w 5845175"/>
              <a:gd name="connsiteY2287" fmla="*/ 4924713 h 6857998"/>
              <a:gd name="connsiteX2288" fmla="*/ 3790677 w 5845175"/>
              <a:gd name="connsiteY2288" fmla="*/ 4910817 h 6857998"/>
              <a:gd name="connsiteX2289" fmla="*/ 3793456 w 5845175"/>
              <a:gd name="connsiteY2289" fmla="*/ 4896127 h 6857998"/>
              <a:gd name="connsiteX2290" fmla="*/ 3797426 w 5845175"/>
              <a:gd name="connsiteY2290" fmla="*/ 4880246 h 6857998"/>
              <a:gd name="connsiteX2291" fmla="*/ 3801792 w 5845175"/>
              <a:gd name="connsiteY2291" fmla="*/ 4863174 h 6857998"/>
              <a:gd name="connsiteX2292" fmla="*/ 3807746 w 5845175"/>
              <a:gd name="connsiteY2292" fmla="*/ 4844911 h 6857998"/>
              <a:gd name="connsiteX2293" fmla="*/ 3814891 w 5845175"/>
              <a:gd name="connsiteY2293" fmla="*/ 4825457 h 6857998"/>
              <a:gd name="connsiteX2294" fmla="*/ 3823227 w 5845175"/>
              <a:gd name="connsiteY2294" fmla="*/ 4804414 h 6857998"/>
              <a:gd name="connsiteX2295" fmla="*/ 3832754 w 5845175"/>
              <a:gd name="connsiteY2295" fmla="*/ 4781784 h 6857998"/>
              <a:gd name="connsiteX2296" fmla="*/ 3843471 w 5845175"/>
              <a:gd name="connsiteY2296" fmla="*/ 4757565 h 6857998"/>
              <a:gd name="connsiteX2297" fmla="*/ 3855776 w 5845175"/>
              <a:gd name="connsiteY2297" fmla="*/ 4731362 h 6857998"/>
              <a:gd name="connsiteX2298" fmla="*/ 3869273 w 5845175"/>
              <a:gd name="connsiteY2298" fmla="*/ 4703570 h 6857998"/>
              <a:gd name="connsiteX2299" fmla="*/ 3884356 w 5845175"/>
              <a:gd name="connsiteY2299" fmla="*/ 4673396 h 6857998"/>
              <a:gd name="connsiteX2300" fmla="*/ 3901028 w 5845175"/>
              <a:gd name="connsiteY2300" fmla="*/ 4641237 h 6857998"/>
              <a:gd name="connsiteX2301" fmla="*/ 3919685 w 5845175"/>
              <a:gd name="connsiteY2301" fmla="*/ 4607093 h 6857998"/>
              <a:gd name="connsiteX2302" fmla="*/ 3939135 w 5845175"/>
              <a:gd name="connsiteY2302" fmla="*/ 4572155 h 6857998"/>
              <a:gd name="connsiteX2303" fmla="*/ 3958188 w 5845175"/>
              <a:gd name="connsiteY2303" fmla="*/ 4539599 h 6857998"/>
              <a:gd name="connsiteX2304" fmla="*/ 3968112 w 5845175"/>
              <a:gd name="connsiteY2304" fmla="*/ 4523718 h 6857998"/>
              <a:gd name="connsiteX2305" fmla="*/ 3978035 w 5845175"/>
              <a:gd name="connsiteY2305" fmla="*/ 4507837 h 6857998"/>
              <a:gd name="connsiteX2306" fmla="*/ 3987562 w 5845175"/>
              <a:gd name="connsiteY2306" fmla="*/ 4492750 h 6857998"/>
              <a:gd name="connsiteX2307" fmla="*/ 3997883 w 5845175"/>
              <a:gd name="connsiteY2307" fmla="*/ 4478060 h 6857998"/>
              <a:gd name="connsiteX2308" fmla="*/ 4007806 w 5845175"/>
              <a:gd name="connsiteY2308" fmla="*/ 4463767 h 6857998"/>
              <a:gd name="connsiteX2309" fmla="*/ 4018127 w 5845175"/>
              <a:gd name="connsiteY2309" fmla="*/ 4449871 h 6857998"/>
              <a:gd name="connsiteX2310" fmla="*/ 4028050 w 5845175"/>
              <a:gd name="connsiteY2310" fmla="*/ 4436372 h 6857998"/>
              <a:gd name="connsiteX2311" fmla="*/ 4037974 w 5845175"/>
              <a:gd name="connsiteY2311" fmla="*/ 4423270 h 6857998"/>
              <a:gd name="connsiteX2312" fmla="*/ 4048295 w 5845175"/>
              <a:gd name="connsiteY2312" fmla="*/ 4410565 h 6857998"/>
              <a:gd name="connsiteX2313" fmla="*/ 4058615 w 5845175"/>
              <a:gd name="connsiteY2313" fmla="*/ 4398258 h 6857998"/>
              <a:gd name="connsiteX2314" fmla="*/ 4068935 w 5845175"/>
              <a:gd name="connsiteY2314" fmla="*/ 4385950 h 6857998"/>
              <a:gd name="connsiteX2315" fmla="*/ 4079257 w 5845175"/>
              <a:gd name="connsiteY2315" fmla="*/ 4374039 h 6857998"/>
              <a:gd name="connsiteX2316" fmla="*/ 4089973 w 5845175"/>
              <a:gd name="connsiteY2316" fmla="*/ 4362922 h 6857998"/>
              <a:gd name="connsiteX2317" fmla="*/ 4099897 w 5845175"/>
              <a:gd name="connsiteY2317" fmla="*/ 4351806 h 6857998"/>
              <a:gd name="connsiteX2318" fmla="*/ 4110615 w 5845175"/>
              <a:gd name="connsiteY2318" fmla="*/ 4341086 h 6857998"/>
              <a:gd name="connsiteX2319" fmla="*/ 4120935 w 5845175"/>
              <a:gd name="connsiteY2319" fmla="*/ 4330763 h 6857998"/>
              <a:gd name="connsiteX2320" fmla="*/ 4132049 w 5845175"/>
              <a:gd name="connsiteY2320" fmla="*/ 4320838 h 6857998"/>
              <a:gd name="connsiteX2321" fmla="*/ 4142371 w 5845175"/>
              <a:gd name="connsiteY2321" fmla="*/ 4311309 h 6857998"/>
              <a:gd name="connsiteX2322" fmla="*/ 4153087 w 5845175"/>
              <a:gd name="connsiteY2322" fmla="*/ 4301780 h 6857998"/>
              <a:gd name="connsiteX2323" fmla="*/ 4163805 w 5845175"/>
              <a:gd name="connsiteY2323" fmla="*/ 4293046 h 6857998"/>
              <a:gd name="connsiteX2324" fmla="*/ 4174523 w 5845175"/>
              <a:gd name="connsiteY2324" fmla="*/ 4284311 h 6857998"/>
              <a:gd name="connsiteX2325" fmla="*/ 4185241 w 5845175"/>
              <a:gd name="connsiteY2325" fmla="*/ 4275974 h 6857998"/>
              <a:gd name="connsiteX2326" fmla="*/ 4196355 w 5845175"/>
              <a:gd name="connsiteY2326" fmla="*/ 4267636 h 6857998"/>
              <a:gd name="connsiteX2327" fmla="*/ 4207073 w 5845175"/>
              <a:gd name="connsiteY2327" fmla="*/ 4260093 h 6857998"/>
              <a:gd name="connsiteX2328" fmla="*/ 4218187 w 5845175"/>
              <a:gd name="connsiteY2328" fmla="*/ 4252549 h 6857998"/>
              <a:gd name="connsiteX2329" fmla="*/ 4228905 w 5845175"/>
              <a:gd name="connsiteY2329" fmla="*/ 4245800 h 6857998"/>
              <a:gd name="connsiteX2330" fmla="*/ 4240019 w 5845175"/>
              <a:gd name="connsiteY2330" fmla="*/ 4239050 h 6857998"/>
              <a:gd name="connsiteX2331" fmla="*/ 4250737 w 5845175"/>
              <a:gd name="connsiteY2331" fmla="*/ 4232301 h 6857998"/>
              <a:gd name="connsiteX2332" fmla="*/ 4261851 w 5845175"/>
              <a:gd name="connsiteY2332" fmla="*/ 4226743 h 6857998"/>
              <a:gd name="connsiteX2333" fmla="*/ 4273363 w 5845175"/>
              <a:gd name="connsiteY2333" fmla="*/ 4220787 h 6857998"/>
              <a:gd name="connsiteX2334" fmla="*/ 4284079 w 5845175"/>
              <a:gd name="connsiteY2334" fmla="*/ 4214832 h 6857998"/>
              <a:gd name="connsiteX2335" fmla="*/ 4295591 w 5845175"/>
              <a:gd name="connsiteY2335" fmla="*/ 4209670 h 6857998"/>
              <a:gd name="connsiteX2336" fmla="*/ 4306309 w 5845175"/>
              <a:gd name="connsiteY2336" fmla="*/ 4204906 h 6857998"/>
              <a:gd name="connsiteX2337" fmla="*/ 4317819 w 5845175"/>
              <a:gd name="connsiteY2337" fmla="*/ 4200142 h 6857998"/>
              <a:gd name="connsiteX2338" fmla="*/ 4328935 w 5845175"/>
              <a:gd name="connsiteY2338" fmla="*/ 4195378 h 6857998"/>
              <a:gd name="connsiteX2339" fmla="*/ 4340445 w 5845175"/>
              <a:gd name="connsiteY2339" fmla="*/ 4191407 h 6857998"/>
              <a:gd name="connsiteX2340" fmla="*/ 4351957 w 5845175"/>
              <a:gd name="connsiteY2340" fmla="*/ 4187437 h 6857998"/>
              <a:gd name="connsiteX2341" fmla="*/ 4363071 w 5845175"/>
              <a:gd name="connsiteY2341" fmla="*/ 4183864 h 6857998"/>
              <a:gd name="connsiteX2342" fmla="*/ 4374583 w 5845175"/>
              <a:gd name="connsiteY2342" fmla="*/ 4180290 h 6857998"/>
              <a:gd name="connsiteX2343" fmla="*/ 4385697 w 5845175"/>
              <a:gd name="connsiteY2343" fmla="*/ 4177511 h 6857998"/>
              <a:gd name="connsiteX2344" fmla="*/ 4397605 w 5845175"/>
              <a:gd name="connsiteY2344" fmla="*/ 4174335 h 6857998"/>
              <a:gd name="connsiteX2345" fmla="*/ 4409117 w 5845175"/>
              <a:gd name="connsiteY2345" fmla="*/ 4171953 h 6857998"/>
              <a:gd name="connsiteX2346" fmla="*/ 4432139 w 5845175"/>
              <a:gd name="connsiteY2346" fmla="*/ 4167586 h 6857998"/>
              <a:gd name="connsiteX2347" fmla="*/ 4455163 w 5845175"/>
              <a:gd name="connsiteY2347" fmla="*/ 4164012 h 6857998"/>
              <a:gd name="connsiteX2348" fmla="*/ 4478979 w 5845175"/>
              <a:gd name="connsiteY2348" fmla="*/ 4161233 h 6857998"/>
              <a:gd name="connsiteX2349" fmla="*/ 4502003 w 5845175"/>
              <a:gd name="connsiteY2349" fmla="*/ 4159645 h 6857998"/>
              <a:gd name="connsiteX2350" fmla="*/ 3551337 w 5845175"/>
              <a:gd name="connsiteY2350" fmla="*/ 3844923 h 6857998"/>
              <a:gd name="connsiteX2351" fmla="*/ 3577525 w 5845175"/>
              <a:gd name="connsiteY2351" fmla="*/ 3845321 h 6857998"/>
              <a:gd name="connsiteX2352" fmla="*/ 3603316 w 5845175"/>
              <a:gd name="connsiteY2352" fmla="*/ 3846910 h 6857998"/>
              <a:gd name="connsiteX2353" fmla="*/ 3628710 w 5845175"/>
              <a:gd name="connsiteY2353" fmla="*/ 3848500 h 6857998"/>
              <a:gd name="connsiteX2354" fmla="*/ 3652913 w 5845175"/>
              <a:gd name="connsiteY2354" fmla="*/ 3851679 h 6857998"/>
              <a:gd name="connsiteX2355" fmla="*/ 3677514 w 5845175"/>
              <a:gd name="connsiteY2355" fmla="*/ 3855256 h 6857998"/>
              <a:gd name="connsiteX2356" fmla="*/ 3700924 w 5845175"/>
              <a:gd name="connsiteY2356" fmla="*/ 3859628 h 6857998"/>
              <a:gd name="connsiteX2357" fmla="*/ 3723540 w 5845175"/>
              <a:gd name="connsiteY2357" fmla="*/ 3864794 h 6857998"/>
              <a:gd name="connsiteX2358" fmla="*/ 3745363 w 5845175"/>
              <a:gd name="connsiteY2358" fmla="*/ 3870358 h 6857998"/>
              <a:gd name="connsiteX2359" fmla="*/ 3766789 w 5845175"/>
              <a:gd name="connsiteY2359" fmla="*/ 3876716 h 6857998"/>
              <a:gd name="connsiteX2360" fmla="*/ 3787422 w 5845175"/>
              <a:gd name="connsiteY2360" fmla="*/ 3883870 h 6857998"/>
              <a:gd name="connsiteX2361" fmla="*/ 3807261 w 5845175"/>
              <a:gd name="connsiteY2361" fmla="*/ 3891421 h 6857998"/>
              <a:gd name="connsiteX2362" fmla="*/ 3825910 w 5845175"/>
              <a:gd name="connsiteY2362" fmla="*/ 3900164 h 6857998"/>
              <a:gd name="connsiteX2363" fmla="*/ 3843368 w 5845175"/>
              <a:gd name="connsiteY2363" fmla="*/ 3908907 h 6857998"/>
              <a:gd name="connsiteX2364" fmla="*/ 3852097 w 5845175"/>
              <a:gd name="connsiteY2364" fmla="*/ 3914073 h 6857998"/>
              <a:gd name="connsiteX2365" fmla="*/ 3860430 w 5845175"/>
              <a:gd name="connsiteY2365" fmla="*/ 3918445 h 6857998"/>
              <a:gd name="connsiteX2366" fmla="*/ 3868365 w 5845175"/>
              <a:gd name="connsiteY2366" fmla="*/ 3923611 h 6857998"/>
              <a:gd name="connsiteX2367" fmla="*/ 3876301 w 5845175"/>
              <a:gd name="connsiteY2367" fmla="*/ 3929175 h 6857998"/>
              <a:gd name="connsiteX2368" fmla="*/ 3883840 w 5845175"/>
              <a:gd name="connsiteY2368" fmla="*/ 3933944 h 6857998"/>
              <a:gd name="connsiteX2369" fmla="*/ 3890982 w 5845175"/>
              <a:gd name="connsiteY2369" fmla="*/ 3939508 h 6857998"/>
              <a:gd name="connsiteX2370" fmla="*/ 3897727 w 5845175"/>
              <a:gd name="connsiteY2370" fmla="*/ 3945469 h 6857998"/>
              <a:gd name="connsiteX2371" fmla="*/ 3904473 w 5845175"/>
              <a:gd name="connsiteY2371" fmla="*/ 3951033 h 6857998"/>
              <a:gd name="connsiteX2372" fmla="*/ 3910821 w 5845175"/>
              <a:gd name="connsiteY2372" fmla="*/ 3956994 h 6857998"/>
              <a:gd name="connsiteX2373" fmla="*/ 3916376 w 5845175"/>
              <a:gd name="connsiteY2373" fmla="*/ 3962956 h 6857998"/>
              <a:gd name="connsiteX2374" fmla="*/ 3922328 w 5845175"/>
              <a:gd name="connsiteY2374" fmla="*/ 3968917 h 6857998"/>
              <a:gd name="connsiteX2375" fmla="*/ 3927883 w 5845175"/>
              <a:gd name="connsiteY2375" fmla="*/ 3975276 h 6857998"/>
              <a:gd name="connsiteX2376" fmla="*/ 3933041 w 5845175"/>
              <a:gd name="connsiteY2376" fmla="*/ 3982032 h 6857998"/>
              <a:gd name="connsiteX2377" fmla="*/ 3937802 w 5845175"/>
              <a:gd name="connsiteY2377" fmla="*/ 3988390 h 6857998"/>
              <a:gd name="connsiteX2378" fmla="*/ 3942167 w 5845175"/>
              <a:gd name="connsiteY2378" fmla="*/ 3995146 h 6857998"/>
              <a:gd name="connsiteX2379" fmla="*/ 3946531 w 5845175"/>
              <a:gd name="connsiteY2379" fmla="*/ 4001902 h 6857998"/>
              <a:gd name="connsiteX2380" fmla="*/ 3950102 w 5845175"/>
              <a:gd name="connsiteY2380" fmla="*/ 4009056 h 6857998"/>
              <a:gd name="connsiteX2381" fmla="*/ 3953673 w 5845175"/>
              <a:gd name="connsiteY2381" fmla="*/ 4016209 h 6857998"/>
              <a:gd name="connsiteX2382" fmla="*/ 3956848 w 5845175"/>
              <a:gd name="connsiteY2382" fmla="*/ 4023363 h 6857998"/>
              <a:gd name="connsiteX2383" fmla="*/ 3959228 w 5845175"/>
              <a:gd name="connsiteY2383" fmla="*/ 4030516 h 6857998"/>
              <a:gd name="connsiteX2384" fmla="*/ 3962006 w 5845175"/>
              <a:gd name="connsiteY2384" fmla="*/ 4038067 h 6857998"/>
              <a:gd name="connsiteX2385" fmla="*/ 3963990 w 5845175"/>
              <a:gd name="connsiteY2385" fmla="*/ 4045618 h 6857998"/>
              <a:gd name="connsiteX2386" fmla="*/ 3965577 w 5845175"/>
              <a:gd name="connsiteY2386" fmla="*/ 4053169 h 6857998"/>
              <a:gd name="connsiteX2387" fmla="*/ 3967164 w 5845175"/>
              <a:gd name="connsiteY2387" fmla="*/ 4061117 h 6857998"/>
              <a:gd name="connsiteX2388" fmla="*/ 3967957 w 5845175"/>
              <a:gd name="connsiteY2388" fmla="*/ 4068668 h 6857998"/>
              <a:gd name="connsiteX2389" fmla="*/ 3968354 w 5845175"/>
              <a:gd name="connsiteY2389" fmla="*/ 4077014 h 6857998"/>
              <a:gd name="connsiteX2390" fmla="*/ 3968751 w 5845175"/>
              <a:gd name="connsiteY2390" fmla="*/ 4085360 h 6857998"/>
              <a:gd name="connsiteX2391" fmla="*/ 3968354 w 5845175"/>
              <a:gd name="connsiteY2391" fmla="*/ 4093308 h 6857998"/>
              <a:gd name="connsiteX2392" fmla="*/ 3967957 w 5845175"/>
              <a:gd name="connsiteY2392" fmla="*/ 4101654 h 6857998"/>
              <a:gd name="connsiteX2393" fmla="*/ 3966370 w 5845175"/>
              <a:gd name="connsiteY2393" fmla="*/ 4110000 h 6857998"/>
              <a:gd name="connsiteX2394" fmla="*/ 3965180 w 5845175"/>
              <a:gd name="connsiteY2394" fmla="*/ 4118345 h 6857998"/>
              <a:gd name="connsiteX2395" fmla="*/ 3963593 w 5845175"/>
              <a:gd name="connsiteY2395" fmla="*/ 4127486 h 6857998"/>
              <a:gd name="connsiteX2396" fmla="*/ 3958831 w 5845175"/>
              <a:gd name="connsiteY2396" fmla="*/ 4144972 h 6857998"/>
              <a:gd name="connsiteX2397" fmla="*/ 3954070 w 5845175"/>
              <a:gd name="connsiteY2397" fmla="*/ 4163651 h 6857998"/>
              <a:gd name="connsiteX2398" fmla="*/ 3947722 w 5845175"/>
              <a:gd name="connsiteY2398" fmla="*/ 4182727 h 6857998"/>
              <a:gd name="connsiteX2399" fmla="*/ 3940183 w 5845175"/>
              <a:gd name="connsiteY2399" fmla="*/ 4202200 h 6857998"/>
              <a:gd name="connsiteX2400" fmla="*/ 3932247 w 5845175"/>
              <a:gd name="connsiteY2400" fmla="*/ 4222071 h 6857998"/>
              <a:gd name="connsiteX2401" fmla="*/ 3923121 w 5845175"/>
              <a:gd name="connsiteY2401" fmla="*/ 4242737 h 6857998"/>
              <a:gd name="connsiteX2402" fmla="*/ 3913598 w 5845175"/>
              <a:gd name="connsiteY2402" fmla="*/ 4263402 h 6857998"/>
              <a:gd name="connsiteX2403" fmla="*/ 3903282 w 5845175"/>
              <a:gd name="connsiteY2403" fmla="*/ 4284465 h 6857998"/>
              <a:gd name="connsiteX2404" fmla="*/ 3892172 w 5845175"/>
              <a:gd name="connsiteY2404" fmla="*/ 4305528 h 6857998"/>
              <a:gd name="connsiteX2405" fmla="*/ 3880666 w 5845175"/>
              <a:gd name="connsiteY2405" fmla="*/ 4326989 h 6857998"/>
              <a:gd name="connsiteX2406" fmla="*/ 3869159 w 5845175"/>
              <a:gd name="connsiteY2406" fmla="*/ 4348449 h 6857998"/>
              <a:gd name="connsiteX2407" fmla="*/ 3856859 w 5845175"/>
              <a:gd name="connsiteY2407" fmla="*/ 4369910 h 6857998"/>
              <a:gd name="connsiteX2408" fmla="*/ 3844162 w 5845175"/>
              <a:gd name="connsiteY2408" fmla="*/ 4391370 h 6857998"/>
              <a:gd name="connsiteX2409" fmla="*/ 3818371 w 5845175"/>
              <a:gd name="connsiteY2409" fmla="*/ 4434291 h 6857998"/>
              <a:gd name="connsiteX2410" fmla="*/ 3791787 w 5845175"/>
              <a:gd name="connsiteY2410" fmla="*/ 4476417 h 6857998"/>
              <a:gd name="connsiteX2411" fmla="*/ 3765202 w 5845175"/>
              <a:gd name="connsiteY2411" fmla="*/ 4517748 h 6857998"/>
              <a:gd name="connsiteX2412" fmla="*/ 3714414 w 5845175"/>
              <a:gd name="connsiteY2412" fmla="*/ 4595642 h 6857998"/>
              <a:gd name="connsiteX2413" fmla="*/ 3691401 w 5845175"/>
              <a:gd name="connsiteY2413" fmla="*/ 4631409 h 6857998"/>
              <a:gd name="connsiteX2414" fmla="*/ 3670372 w 5845175"/>
              <a:gd name="connsiteY2414" fmla="*/ 4663997 h 6857998"/>
              <a:gd name="connsiteX2415" fmla="*/ 3651723 w 5845175"/>
              <a:gd name="connsiteY2415" fmla="*/ 4694201 h 6857998"/>
              <a:gd name="connsiteX2416" fmla="*/ 3643787 w 5845175"/>
              <a:gd name="connsiteY2416" fmla="*/ 4707316 h 6857998"/>
              <a:gd name="connsiteX2417" fmla="*/ 3636645 w 5845175"/>
              <a:gd name="connsiteY2417" fmla="*/ 4720033 h 6857998"/>
              <a:gd name="connsiteX2418" fmla="*/ 3633471 w 5845175"/>
              <a:gd name="connsiteY2418" fmla="*/ 4725994 h 6857998"/>
              <a:gd name="connsiteX2419" fmla="*/ 3629503 w 5845175"/>
              <a:gd name="connsiteY2419" fmla="*/ 4731161 h 6857998"/>
              <a:gd name="connsiteX2420" fmla="*/ 3625139 w 5845175"/>
              <a:gd name="connsiteY2420" fmla="*/ 4735930 h 6857998"/>
              <a:gd name="connsiteX2421" fmla="*/ 3621567 w 5845175"/>
              <a:gd name="connsiteY2421" fmla="*/ 4740301 h 6857998"/>
              <a:gd name="connsiteX2422" fmla="*/ 3616806 w 5845175"/>
              <a:gd name="connsiteY2422" fmla="*/ 4744673 h 6857998"/>
              <a:gd name="connsiteX2423" fmla="*/ 3612442 w 5845175"/>
              <a:gd name="connsiteY2423" fmla="*/ 4747852 h 6857998"/>
              <a:gd name="connsiteX2424" fmla="*/ 3607680 w 5845175"/>
              <a:gd name="connsiteY2424" fmla="*/ 4751429 h 6857998"/>
              <a:gd name="connsiteX2425" fmla="*/ 3602522 w 5845175"/>
              <a:gd name="connsiteY2425" fmla="*/ 4754211 h 6857998"/>
              <a:gd name="connsiteX2426" fmla="*/ 3597761 w 5845175"/>
              <a:gd name="connsiteY2426" fmla="*/ 4756198 h 6857998"/>
              <a:gd name="connsiteX2427" fmla="*/ 3592206 w 5845175"/>
              <a:gd name="connsiteY2427" fmla="*/ 4758582 h 6857998"/>
              <a:gd name="connsiteX2428" fmla="*/ 3586254 w 5845175"/>
              <a:gd name="connsiteY2428" fmla="*/ 4760172 h 6857998"/>
              <a:gd name="connsiteX2429" fmla="*/ 3580699 w 5845175"/>
              <a:gd name="connsiteY2429" fmla="*/ 4761762 h 6857998"/>
              <a:gd name="connsiteX2430" fmla="*/ 3574351 w 5845175"/>
              <a:gd name="connsiteY2430" fmla="*/ 4762556 h 6857998"/>
              <a:gd name="connsiteX2431" fmla="*/ 3568399 w 5845175"/>
              <a:gd name="connsiteY2431" fmla="*/ 4763351 h 6857998"/>
              <a:gd name="connsiteX2432" fmla="*/ 3561654 w 5845175"/>
              <a:gd name="connsiteY2432" fmla="*/ 4764146 h 6857998"/>
              <a:gd name="connsiteX2433" fmla="*/ 3555702 w 5845175"/>
              <a:gd name="connsiteY2433" fmla="*/ 4764146 h 6857998"/>
              <a:gd name="connsiteX2434" fmla="*/ 3541815 w 5845175"/>
              <a:gd name="connsiteY2434" fmla="*/ 4764146 h 6857998"/>
              <a:gd name="connsiteX2435" fmla="*/ 3527530 w 5845175"/>
              <a:gd name="connsiteY2435" fmla="*/ 4762954 h 6857998"/>
              <a:gd name="connsiteX2436" fmla="*/ 3512453 w 5845175"/>
              <a:gd name="connsiteY2436" fmla="*/ 4761364 h 6857998"/>
              <a:gd name="connsiteX2437" fmla="*/ 3496581 w 5845175"/>
              <a:gd name="connsiteY2437" fmla="*/ 4758980 h 6857998"/>
              <a:gd name="connsiteX2438" fmla="*/ 3480313 w 5845175"/>
              <a:gd name="connsiteY2438" fmla="*/ 4755800 h 6857998"/>
              <a:gd name="connsiteX2439" fmla="*/ 3463252 w 5845175"/>
              <a:gd name="connsiteY2439" fmla="*/ 4753018 h 6857998"/>
              <a:gd name="connsiteX2440" fmla="*/ 3427938 w 5845175"/>
              <a:gd name="connsiteY2440" fmla="*/ 4745468 h 6857998"/>
              <a:gd name="connsiteX2441" fmla="*/ 3409290 w 5845175"/>
              <a:gd name="connsiteY2441" fmla="*/ 4741891 h 6857998"/>
              <a:gd name="connsiteX2442" fmla="*/ 3389847 w 5845175"/>
              <a:gd name="connsiteY2442" fmla="*/ 4738314 h 6857998"/>
              <a:gd name="connsiteX2443" fmla="*/ 3370802 w 5845175"/>
              <a:gd name="connsiteY2443" fmla="*/ 4735135 h 6857998"/>
              <a:gd name="connsiteX2444" fmla="*/ 3350566 w 5845175"/>
              <a:gd name="connsiteY2444" fmla="*/ 4732353 h 6857998"/>
              <a:gd name="connsiteX2445" fmla="*/ 3329933 w 5845175"/>
              <a:gd name="connsiteY2445" fmla="*/ 4729968 h 6857998"/>
              <a:gd name="connsiteX2446" fmla="*/ 3309301 w 5845175"/>
              <a:gd name="connsiteY2446" fmla="*/ 4727981 h 6857998"/>
              <a:gd name="connsiteX2447" fmla="*/ 3287875 w 5845175"/>
              <a:gd name="connsiteY2447" fmla="*/ 4726789 h 6857998"/>
              <a:gd name="connsiteX2448" fmla="*/ 3266448 w 5845175"/>
              <a:gd name="connsiteY2448" fmla="*/ 4726789 h 6857998"/>
              <a:gd name="connsiteX2449" fmla="*/ 3255339 w 5845175"/>
              <a:gd name="connsiteY2449" fmla="*/ 4726789 h 6857998"/>
              <a:gd name="connsiteX2450" fmla="*/ 3244625 w 5845175"/>
              <a:gd name="connsiteY2450" fmla="*/ 4727584 h 6857998"/>
              <a:gd name="connsiteX2451" fmla="*/ 3233516 w 5845175"/>
              <a:gd name="connsiteY2451" fmla="*/ 4728379 h 6857998"/>
              <a:gd name="connsiteX2452" fmla="*/ 3222406 w 5845175"/>
              <a:gd name="connsiteY2452" fmla="*/ 4729174 h 6857998"/>
              <a:gd name="connsiteX2453" fmla="*/ 3210899 w 5845175"/>
              <a:gd name="connsiteY2453" fmla="*/ 4730763 h 6857998"/>
              <a:gd name="connsiteX2454" fmla="*/ 3200186 w 5845175"/>
              <a:gd name="connsiteY2454" fmla="*/ 4732750 h 6857998"/>
              <a:gd name="connsiteX2455" fmla="*/ 3188679 w 5845175"/>
              <a:gd name="connsiteY2455" fmla="*/ 4734737 h 6857998"/>
              <a:gd name="connsiteX2456" fmla="*/ 3177173 w 5845175"/>
              <a:gd name="connsiteY2456" fmla="*/ 4737122 h 6857998"/>
              <a:gd name="connsiteX2457" fmla="*/ 3165666 w 5845175"/>
              <a:gd name="connsiteY2457" fmla="*/ 4739904 h 6857998"/>
              <a:gd name="connsiteX2458" fmla="*/ 3154159 w 5845175"/>
              <a:gd name="connsiteY2458" fmla="*/ 4742686 h 6857998"/>
              <a:gd name="connsiteX2459" fmla="*/ 3142653 w 5845175"/>
              <a:gd name="connsiteY2459" fmla="*/ 4746660 h 6857998"/>
              <a:gd name="connsiteX2460" fmla="*/ 3131146 w 5845175"/>
              <a:gd name="connsiteY2460" fmla="*/ 4751031 h 6857998"/>
              <a:gd name="connsiteX2461" fmla="*/ 3119243 w 5845175"/>
              <a:gd name="connsiteY2461" fmla="*/ 4755006 h 6857998"/>
              <a:gd name="connsiteX2462" fmla="*/ 3108133 w 5845175"/>
              <a:gd name="connsiteY2462" fmla="*/ 4760172 h 6857998"/>
              <a:gd name="connsiteX2463" fmla="*/ 3096229 w 5845175"/>
              <a:gd name="connsiteY2463" fmla="*/ 4765338 h 6857998"/>
              <a:gd name="connsiteX2464" fmla="*/ 3084326 w 5845175"/>
              <a:gd name="connsiteY2464" fmla="*/ 4770902 h 6857998"/>
              <a:gd name="connsiteX2465" fmla="*/ 3071232 w 5845175"/>
              <a:gd name="connsiteY2465" fmla="*/ 4777261 h 6857998"/>
              <a:gd name="connsiteX2466" fmla="*/ 3058932 w 5845175"/>
              <a:gd name="connsiteY2466" fmla="*/ 4783222 h 6857998"/>
              <a:gd name="connsiteX2467" fmla="*/ 3046632 w 5845175"/>
              <a:gd name="connsiteY2467" fmla="*/ 4787991 h 6857998"/>
              <a:gd name="connsiteX2468" fmla="*/ 3034728 w 5845175"/>
              <a:gd name="connsiteY2468" fmla="*/ 4791965 h 6857998"/>
              <a:gd name="connsiteX2469" fmla="*/ 3024015 w 5845175"/>
              <a:gd name="connsiteY2469" fmla="*/ 4795542 h 6857998"/>
              <a:gd name="connsiteX2470" fmla="*/ 3012905 w 5845175"/>
              <a:gd name="connsiteY2470" fmla="*/ 4798324 h 6857998"/>
              <a:gd name="connsiteX2471" fmla="*/ 3002986 w 5845175"/>
              <a:gd name="connsiteY2471" fmla="*/ 4799914 h 6857998"/>
              <a:gd name="connsiteX2472" fmla="*/ 2993066 w 5845175"/>
              <a:gd name="connsiteY2472" fmla="*/ 4801901 h 6857998"/>
              <a:gd name="connsiteX2473" fmla="*/ 2984337 w 5845175"/>
              <a:gd name="connsiteY2473" fmla="*/ 4802298 h 6857998"/>
              <a:gd name="connsiteX2474" fmla="*/ 2976005 w 5845175"/>
              <a:gd name="connsiteY2474" fmla="*/ 4802298 h 6857998"/>
              <a:gd name="connsiteX2475" fmla="*/ 2968466 w 5845175"/>
              <a:gd name="connsiteY2475" fmla="*/ 4801503 h 6857998"/>
              <a:gd name="connsiteX2476" fmla="*/ 2961324 w 5845175"/>
              <a:gd name="connsiteY2476" fmla="*/ 4799914 h 6857998"/>
              <a:gd name="connsiteX2477" fmla="*/ 2955372 w 5845175"/>
              <a:gd name="connsiteY2477" fmla="*/ 4797926 h 6857998"/>
              <a:gd name="connsiteX2478" fmla="*/ 2949817 w 5845175"/>
              <a:gd name="connsiteY2478" fmla="*/ 4795145 h 6857998"/>
              <a:gd name="connsiteX2479" fmla="*/ 2947833 w 5845175"/>
              <a:gd name="connsiteY2479" fmla="*/ 4793952 h 6857998"/>
              <a:gd name="connsiteX2480" fmla="*/ 2945453 w 5845175"/>
              <a:gd name="connsiteY2480" fmla="*/ 4791965 h 6857998"/>
              <a:gd name="connsiteX2481" fmla="*/ 2943469 w 5845175"/>
              <a:gd name="connsiteY2481" fmla="*/ 4789978 h 6857998"/>
              <a:gd name="connsiteX2482" fmla="*/ 2941881 w 5845175"/>
              <a:gd name="connsiteY2482" fmla="*/ 4787991 h 6857998"/>
              <a:gd name="connsiteX2483" fmla="*/ 2940294 w 5845175"/>
              <a:gd name="connsiteY2483" fmla="*/ 4785607 h 6857998"/>
              <a:gd name="connsiteX2484" fmla="*/ 2939501 w 5845175"/>
              <a:gd name="connsiteY2484" fmla="*/ 4783222 h 6857998"/>
              <a:gd name="connsiteX2485" fmla="*/ 2938311 w 5845175"/>
              <a:gd name="connsiteY2485" fmla="*/ 4780838 h 6857998"/>
              <a:gd name="connsiteX2486" fmla="*/ 2937914 w 5845175"/>
              <a:gd name="connsiteY2486" fmla="*/ 4778056 h 6857998"/>
              <a:gd name="connsiteX2487" fmla="*/ 2936723 w 5845175"/>
              <a:gd name="connsiteY2487" fmla="*/ 4775671 h 6857998"/>
              <a:gd name="connsiteX2488" fmla="*/ 2936723 w 5845175"/>
              <a:gd name="connsiteY2488" fmla="*/ 4772889 h 6857998"/>
              <a:gd name="connsiteX2489" fmla="*/ 2936723 w 5845175"/>
              <a:gd name="connsiteY2489" fmla="*/ 4769313 h 6857998"/>
              <a:gd name="connsiteX2490" fmla="*/ 2937517 w 5845175"/>
              <a:gd name="connsiteY2490" fmla="*/ 4766531 h 6857998"/>
              <a:gd name="connsiteX2491" fmla="*/ 2938707 w 5845175"/>
              <a:gd name="connsiteY2491" fmla="*/ 4759377 h 6857998"/>
              <a:gd name="connsiteX2492" fmla="*/ 2941088 w 5845175"/>
              <a:gd name="connsiteY2492" fmla="*/ 4751826 h 6857998"/>
              <a:gd name="connsiteX2493" fmla="*/ 2944659 w 5845175"/>
              <a:gd name="connsiteY2493" fmla="*/ 4743878 h 6857998"/>
              <a:gd name="connsiteX2494" fmla="*/ 2949420 w 5845175"/>
              <a:gd name="connsiteY2494" fmla="*/ 4735135 h 6857998"/>
              <a:gd name="connsiteX2495" fmla="*/ 2955372 w 5845175"/>
              <a:gd name="connsiteY2495" fmla="*/ 4725994 h 6857998"/>
              <a:gd name="connsiteX2496" fmla="*/ 2962514 w 5845175"/>
              <a:gd name="connsiteY2496" fmla="*/ 4716854 h 6857998"/>
              <a:gd name="connsiteX2497" fmla="*/ 2971243 w 5845175"/>
              <a:gd name="connsiteY2497" fmla="*/ 4706521 h 6857998"/>
              <a:gd name="connsiteX2498" fmla="*/ 2981163 w 5845175"/>
              <a:gd name="connsiteY2498" fmla="*/ 4695791 h 6857998"/>
              <a:gd name="connsiteX2499" fmla="*/ 2992273 w 5845175"/>
              <a:gd name="connsiteY2499" fmla="*/ 4684663 h 6857998"/>
              <a:gd name="connsiteX2500" fmla="*/ 3004970 w 5845175"/>
              <a:gd name="connsiteY2500" fmla="*/ 4673138 h 6857998"/>
              <a:gd name="connsiteX2501" fmla="*/ 3018857 w 5845175"/>
              <a:gd name="connsiteY2501" fmla="*/ 4661215 h 6857998"/>
              <a:gd name="connsiteX2502" fmla="*/ 3034331 w 5845175"/>
              <a:gd name="connsiteY2502" fmla="*/ 4648498 h 6857998"/>
              <a:gd name="connsiteX2503" fmla="*/ 3067661 w 5845175"/>
              <a:gd name="connsiteY2503" fmla="*/ 4621871 h 6857998"/>
              <a:gd name="connsiteX2504" fmla="*/ 3101784 w 5845175"/>
              <a:gd name="connsiteY2504" fmla="*/ 4593655 h 6857998"/>
              <a:gd name="connsiteX2505" fmla="*/ 3136701 w 5845175"/>
              <a:gd name="connsiteY2505" fmla="*/ 4563849 h 6857998"/>
              <a:gd name="connsiteX2506" fmla="*/ 3172411 w 5845175"/>
              <a:gd name="connsiteY2506" fmla="*/ 4532850 h 6857998"/>
              <a:gd name="connsiteX2507" fmla="*/ 3245816 w 5845175"/>
              <a:gd name="connsiteY2507" fmla="*/ 4468469 h 6857998"/>
              <a:gd name="connsiteX2508" fmla="*/ 3321601 w 5845175"/>
              <a:gd name="connsiteY2508" fmla="*/ 4401703 h 6857998"/>
              <a:gd name="connsiteX2509" fmla="*/ 3359692 w 5845175"/>
              <a:gd name="connsiteY2509" fmla="*/ 4368717 h 6857998"/>
              <a:gd name="connsiteX2510" fmla="*/ 3397783 w 5845175"/>
              <a:gd name="connsiteY2510" fmla="*/ 4335732 h 6857998"/>
              <a:gd name="connsiteX2511" fmla="*/ 3436667 w 5845175"/>
              <a:gd name="connsiteY2511" fmla="*/ 4303144 h 6857998"/>
              <a:gd name="connsiteX2512" fmla="*/ 3474759 w 5845175"/>
              <a:gd name="connsiteY2512" fmla="*/ 4271748 h 6857998"/>
              <a:gd name="connsiteX2513" fmla="*/ 3513643 w 5845175"/>
              <a:gd name="connsiteY2513" fmla="*/ 4241544 h 6857998"/>
              <a:gd name="connsiteX2514" fmla="*/ 3532292 w 5845175"/>
              <a:gd name="connsiteY2514" fmla="*/ 4226840 h 6857998"/>
              <a:gd name="connsiteX2515" fmla="*/ 3551337 w 5845175"/>
              <a:gd name="connsiteY2515" fmla="*/ 4212533 h 6857998"/>
              <a:gd name="connsiteX2516" fmla="*/ 3570383 w 5845175"/>
              <a:gd name="connsiteY2516" fmla="*/ 4198226 h 6857998"/>
              <a:gd name="connsiteX2517" fmla="*/ 3589031 w 5845175"/>
              <a:gd name="connsiteY2517" fmla="*/ 4184714 h 6857998"/>
              <a:gd name="connsiteX2518" fmla="*/ 3607680 w 5845175"/>
              <a:gd name="connsiteY2518" fmla="*/ 4171599 h 6857998"/>
              <a:gd name="connsiteX2519" fmla="*/ 3626726 w 5845175"/>
              <a:gd name="connsiteY2519" fmla="*/ 4159279 h 6857998"/>
              <a:gd name="connsiteX2520" fmla="*/ 3644184 w 5845175"/>
              <a:gd name="connsiteY2520" fmla="*/ 4146959 h 6857998"/>
              <a:gd name="connsiteX2521" fmla="*/ 3660452 w 5845175"/>
              <a:gd name="connsiteY2521" fmla="*/ 4135832 h 6857998"/>
              <a:gd name="connsiteX2522" fmla="*/ 3676323 w 5845175"/>
              <a:gd name="connsiteY2522" fmla="*/ 4124704 h 6857998"/>
              <a:gd name="connsiteX2523" fmla="*/ 3690607 w 5845175"/>
              <a:gd name="connsiteY2523" fmla="*/ 4114371 h 6857998"/>
              <a:gd name="connsiteX2524" fmla="*/ 3702908 w 5845175"/>
              <a:gd name="connsiteY2524" fmla="*/ 4104038 h 6857998"/>
              <a:gd name="connsiteX2525" fmla="*/ 3714811 w 5845175"/>
              <a:gd name="connsiteY2525" fmla="*/ 4094500 h 6857998"/>
              <a:gd name="connsiteX2526" fmla="*/ 3725921 w 5845175"/>
              <a:gd name="connsiteY2526" fmla="*/ 4085757 h 6857998"/>
              <a:gd name="connsiteX2527" fmla="*/ 3735444 w 5845175"/>
              <a:gd name="connsiteY2527" fmla="*/ 4077014 h 6857998"/>
              <a:gd name="connsiteX2528" fmla="*/ 3743776 w 5845175"/>
              <a:gd name="connsiteY2528" fmla="*/ 4068668 h 6857998"/>
              <a:gd name="connsiteX2529" fmla="*/ 3751712 w 5845175"/>
              <a:gd name="connsiteY2529" fmla="*/ 4060720 h 6857998"/>
              <a:gd name="connsiteX2530" fmla="*/ 3758060 w 5845175"/>
              <a:gd name="connsiteY2530" fmla="*/ 4053566 h 6857998"/>
              <a:gd name="connsiteX2531" fmla="*/ 3764012 w 5845175"/>
              <a:gd name="connsiteY2531" fmla="*/ 4046413 h 6857998"/>
              <a:gd name="connsiteX2532" fmla="*/ 3769170 w 5845175"/>
              <a:gd name="connsiteY2532" fmla="*/ 4039657 h 6857998"/>
              <a:gd name="connsiteX2533" fmla="*/ 3772741 w 5845175"/>
              <a:gd name="connsiteY2533" fmla="*/ 4033696 h 6857998"/>
              <a:gd name="connsiteX2534" fmla="*/ 3776312 w 5845175"/>
              <a:gd name="connsiteY2534" fmla="*/ 4028132 h 6857998"/>
              <a:gd name="connsiteX2535" fmla="*/ 3778693 w 5845175"/>
              <a:gd name="connsiteY2535" fmla="*/ 4022568 h 6857998"/>
              <a:gd name="connsiteX2536" fmla="*/ 3780280 w 5845175"/>
              <a:gd name="connsiteY2536" fmla="*/ 4017402 h 6857998"/>
              <a:gd name="connsiteX2537" fmla="*/ 3781073 w 5845175"/>
              <a:gd name="connsiteY2537" fmla="*/ 4012235 h 6857998"/>
              <a:gd name="connsiteX2538" fmla="*/ 3781470 w 5845175"/>
              <a:gd name="connsiteY2538" fmla="*/ 4008261 h 6857998"/>
              <a:gd name="connsiteX2539" fmla="*/ 3781073 w 5845175"/>
              <a:gd name="connsiteY2539" fmla="*/ 4003889 h 6857998"/>
              <a:gd name="connsiteX2540" fmla="*/ 3780280 w 5845175"/>
              <a:gd name="connsiteY2540" fmla="*/ 3999915 h 6857998"/>
              <a:gd name="connsiteX2541" fmla="*/ 3779090 w 5845175"/>
              <a:gd name="connsiteY2541" fmla="*/ 3996339 h 6857998"/>
              <a:gd name="connsiteX2542" fmla="*/ 3777106 w 5845175"/>
              <a:gd name="connsiteY2542" fmla="*/ 3993159 h 6857998"/>
              <a:gd name="connsiteX2543" fmla="*/ 3774328 w 5845175"/>
              <a:gd name="connsiteY2543" fmla="*/ 3989980 h 6857998"/>
              <a:gd name="connsiteX2544" fmla="*/ 3771948 w 5845175"/>
              <a:gd name="connsiteY2544" fmla="*/ 3987198 h 6857998"/>
              <a:gd name="connsiteX2545" fmla="*/ 3768773 w 5845175"/>
              <a:gd name="connsiteY2545" fmla="*/ 3984814 h 6857998"/>
              <a:gd name="connsiteX2546" fmla="*/ 3764805 w 5845175"/>
              <a:gd name="connsiteY2546" fmla="*/ 3982032 h 6857998"/>
              <a:gd name="connsiteX2547" fmla="*/ 3760441 w 5845175"/>
              <a:gd name="connsiteY2547" fmla="*/ 3980045 h 6857998"/>
              <a:gd name="connsiteX2548" fmla="*/ 3756473 w 5845175"/>
              <a:gd name="connsiteY2548" fmla="*/ 3978455 h 6857998"/>
              <a:gd name="connsiteX2549" fmla="*/ 3751712 w 5845175"/>
              <a:gd name="connsiteY2549" fmla="*/ 3976468 h 6857998"/>
              <a:gd name="connsiteX2550" fmla="*/ 3742189 w 5845175"/>
              <a:gd name="connsiteY2550" fmla="*/ 3973686 h 6857998"/>
              <a:gd name="connsiteX2551" fmla="*/ 3739808 w 5845175"/>
              <a:gd name="connsiteY2551" fmla="*/ 3973288 h 6857998"/>
              <a:gd name="connsiteX2552" fmla="*/ 3736634 w 5845175"/>
              <a:gd name="connsiteY2552" fmla="*/ 3972891 h 6857998"/>
              <a:gd name="connsiteX2553" fmla="*/ 3734253 w 5845175"/>
              <a:gd name="connsiteY2553" fmla="*/ 3973288 h 6857998"/>
              <a:gd name="connsiteX2554" fmla="*/ 3731079 w 5845175"/>
              <a:gd name="connsiteY2554" fmla="*/ 3973288 h 6857998"/>
              <a:gd name="connsiteX2555" fmla="*/ 3725921 w 5845175"/>
              <a:gd name="connsiteY2555" fmla="*/ 3974878 h 6857998"/>
              <a:gd name="connsiteX2556" fmla="*/ 3719573 w 5845175"/>
              <a:gd name="connsiteY2556" fmla="*/ 3977660 h 6857998"/>
              <a:gd name="connsiteX2557" fmla="*/ 3713224 w 5845175"/>
              <a:gd name="connsiteY2557" fmla="*/ 3980839 h 6857998"/>
              <a:gd name="connsiteX2558" fmla="*/ 3706875 w 5845175"/>
              <a:gd name="connsiteY2558" fmla="*/ 3985211 h 6857998"/>
              <a:gd name="connsiteX2559" fmla="*/ 3700130 w 5845175"/>
              <a:gd name="connsiteY2559" fmla="*/ 3989583 h 6857998"/>
              <a:gd name="connsiteX2560" fmla="*/ 3693385 w 5845175"/>
              <a:gd name="connsiteY2560" fmla="*/ 3995146 h 6857998"/>
              <a:gd name="connsiteX2561" fmla="*/ 3679498 w 5845175"/>
              <a:gd name="connsiteY2561" fmla="*/ 4007466 h 6857998"/>
              <a:gd name="connsiteX2562" fmla="*/ 3664817 w 5845175"/>
              <a:gd name="connsiteY2562" fmla="*/ 4020978 h 6857998"/>
              <a:gd name="connsiteX2563" fmla="*/ 3649739 w 5845175"/>
              <a:gd name="connsiteY2563" fmla="*/ 4034888 h 6857998"/>
              <a:gd name="connsiteX2564" fmla="*/ 3634661 w 5845175"/>
              <a:gd name="connsiteY2564" fmla="*/ 4048003 h 6857998"/>
              <a:gd name="connsiteX2565" fmla="*/ 3626726 w 5845175"/>
              <a:gd name="connsiteY2565" fmla="*/ 4054361 h 6857998"/>
              <a:gd name="connsiteX2566" fmla="*/ 3619187 w 5845175"/>
              <a:gd name="connsiteY2566" fmla="*/ 4060720 h 6857998"/>
              <a:gd name="connsiteX2567" fmla="*/ 3610855 w 5845175"/>
              <a:gd name="connsiteY2567" fmla="*/ 4066681 h 6857998"/>
              <a:gd name="connsiteX2568" fmla="*/ 3603316 w 5845175"/>
              <a:gd name="connsiteY2568" fmla="*/ 4071848 h 6857998"/>
              <a:gd name="connsiteX2569" fmla="*/ 3595380 w 5845175"/>
              <a:gd name="connsiteY2569" fmla="*/ 4076219 h 6857998"/>
              <a:gd name="connsiteX2570" fmla="*/ 3587444 w 5845175"/>
              <a:gd name="connsiteY2570" fmla="*/ 4080193 h 6857998"/>
              <a:gd name="connsiteX2571" fmla="*/ 3579905 w 5845175"/>
              <a:gd name="connsiteY2571" fmla="*/ 4082975 h 6857998"/>
              <a:gd name="connsiteX2572" fmla="*/ 3572367 w 5845175"/>
              <a:gd name="connsiteY2572" fmla="*/ 4085360 h 6857998"/>
              <a:gd name="connsiteX2573" fmla="*/ 3568399 w 5845175"/>
              <a:gd name="connsiteY2573" fmla="*/ 4086155 h 6857998"/>
              <a:gd name="connsiteX2574" fmla="*/ 3564828 w 5845175"/>
              <a:gd name="connsiteY2574" fmla="*/ 4086552 h 6857998"/>
              <a:gd name="connsiteX2575" fmla="*/ 3560463 w 5845175"/>
              <a:gd name="connsiteY2575" fmla="*/ 4086552 h 6857998"/>
              <a:gd name="connsiteX2576" fmla="*/ 3557289 w 5845175"/>
              <a:gd name="connsiteY2576" fmla="*/ 4086552 h 6857998"/>
              <a:gd name="connsiteX2577" fmla="*/ 3553321 w 5845175"/>
              <a:gd name="connsiteY2577" fmla="*/ 4086155 h 6857998"/>
              <a:gd name="connsiteX2578" fmla="*/ 3549750 w 5845175"/>
              <a:gd name="connsiteY2578" fmla="*/ 4085360 h 6857998"/>
              <a:gd name="connsiteX2579" fmla="*/ 3545782 w 5845175"/>
              <a:gd name="connsiteY2579" fmla="*/ 4084565 h 6857998"/>
              <a:gd name="connsiteX2580" fmla="*/ 3542211 w 5845175"/>
              <a:gd name="connsiteY2580" fmla="*/ 4082975 h 6857998"/>
              <a:gd name="connsiteX2581" fmla="*/ 3538640 w 5845175"/>
              <a:gd name="connsiteY2581" fmla="*/ 4081386 h 6857998"/>
              <a:gd name="connsiteX2582" fmla="*/ 3535069 w 5845175"/>
              <a:gd name="connsiteY2582" fmla="*/ 4079398 h 6857998"/>
              <a:gd name="connsiteX2583" fmla="*/ 3531498 w 5845175"/>
              <a:gd name="connsiteY2583" fmla="*/ 4077014 h 6857998"/>
              <a:gd name="connsiteX2584" fmla="*/ 3527927 w 5845175"/>
              <a:gd name="connsiteY2584" fmla="*/ 4073835 h 6857998"/>
              <a:gd name="connsiteX2585" fmla="*/ 3524356 w 5845175"/>
              <a:gd name="connsiteY2585" fmla="*/ 4071053 h 6857998"/>
              <a:gd name="connsiteX2586" fmla="*/ 3521182 w 5845175"/>
              <a:gd name="connsiteY2586" fmla="*/ 4067079 h 6857998"/>
              <a:gd name="connsiteX2587" fmla="*/ 3517214 w 5845175"/>
              <a:gd name="connsiteY2587" fmla="*/ 4063502 h 6857998"/>
              <a:gd name="connsiteX2588" fmla="*/ 3514040 w 5845175"/>
              <a:gd name="connsiteY2588" fmla="*/ 4058733 h 6857998"/>
              <a:gd name="connsiteX2589" fmla="*/ 3507295 w 5845175"/>
              <a:gd name="connsiteY2589" fmla="*/ 4049990 h 6857998"/>
              <a:gd name="connsiteX2590" fmla="*/ 3500153 w 5845175"/>
              <a:gd name="connsiteY2590" fmla="*/ 4041644 h 6857998"/>
              <a:gd name="connsiteX2591" fmla="*/ 3492614 w 5845175"/>
              <a:gd name="connsiteY2591" fmla="*/ 4032901 h 6857998"/>
              <a:gd name="connsiteX2592" fmla="*/ 3485075 w 5845175"/>
              <a:gd name="connsiteY2592" fmla="*/ 4025350 h 6857998"/>
              <a:gd name="connsiteX2593" fmla="*/ 3477536 w 5845175"/>
              <a:gd name="connsiteY2593" fmla="*/ 4018196 h 6857998"/>
              <a:gd name="connsiteX2594" fmla="*/ 3469204 w 5845175"/>
              <a:gd name="connsiteY2594" fmla="*/ 4011838 h 6857998"/>
              <a:gd name="connsiteX2595" fmla="*/ 3461268 w 5845175"/>
              <a:gd name="connsiteY2595" fmla="*/ 4006274 h 6857998"/>
              <a:gd name="connsiteX2596" fmla="*/ 3453332 w 5845175"/>
              <a:gd name="connsiteY2596" fmla="*/ 4000313 h 6857998"/>
              <a:gd name="connsiteX2597" fmla="*/ 3445000 w 5845175"/>
              <a:gd name="connsiteY2597" fmla="*/ 3995544 h 6857998"/>
              <a:gd name="connsiteX2598" fmla="*/ 3437064 w 5845175"/>
              <a:gd name="connsiteY2598" fmla="*/ 3990775 h 6857998"/>
              <a:gd name="connsiteX2599" fmla="*/ 3429129 w 5845175"/>
              <a:gd name="connsiteY2599" fmla="*/ 3987198 h 6857998"/>
              <a:gd name="connsiteX2600" fmla="*/ 3421590 w 5845175"/>
              <a:gd name="connsiteY2600" fmla="*/ 3983621 h 6857998"/>
              <a:gd name="connsiteX2601" fmla="*/ 3414051 w 5845175"/>
              <a:gd name="connsiteY2601" fmla="*/ 3981237 h 6857998"/>
              <a:gd name="connsiteX2602" fmla="*/ 3406512 w 5845175"/>
              <a:gd name="connsiteY2602" fmla="*/ 3979250 h 6857998"/>
              <a:gd name="connsiteX2603" fmla="*/ 3399370 w 5845175"/>
              <a:gd name="connsiteY2603" fmla="*/ 3978057 h 6857998"/>
              <a:gd name="connsiteX2604" fmla="*/ 3392625 w 5845175"/>
              <a:gd name="connsiteY2604" fmla="*/ 3976865 h 6857998"/>
              <a:gd name="connsiteX2605" fmla="*/ 3385880 w 5845175"/>
              <a:gd name="connsiteY2605" fmla="*/ 3976865 h 6857998"/>
              <a:gd name="connsiteX2606" fmla="*/ 3379928 w 5845175"/>
              <a:gd name="connsiteY2606" fmla="*/ 3977660 h 6857998"/>
              <a:gd name="connsiteX2607" fmla="*/ 3373976 w 5845175"/>
              <a:gd name="connsiteY2607" fmla="*/ 3978852 h 6857998"/>
              <a:gd name="connsiteX2608" fmla="*/ 3368818 w 5845175"/>
              <a:gd name="connsiteY2608" fmla="*/ 3980442 h 6857998"/>
              <a:gd name="connsiteX2609" fmla="*/ 3364453 w 5845175"/>
              <a:gd name="connsiteY2609" fmla="*/ 3982826 h 6857998"/>
              <a:gd name="connsiteX2610" fmla="*/ 3360089 w 5845175"/>
              <a:gd name="connsiteY2610" fmla="*/ 3986403 h 6857998"/>
              <a:gd name="connsiteX2611" fmla="*/ 3356518 w 5845175"/>
              <a:gd name="connsiteY2611" fmla="*/ 3989980 h 6857998"/>
              <a:gd name="connsiteX2612" fmla="*/ 3353740 w 5845175"/>
              <a:gd name="connsiteY2612" fmla="*/ 3994749 h 6857998"/>
              <a:gd name="connsiteX2613" fmla="*/ 3351360 w 5845175"/>
              <a:gd name="connsiteY2613" fmla="*/ 4000313 h 6857998"/>
              <a:gd name="connsiteX2614" fmla="*/ 3350169 w 5845175"/>
              <a:gd name="connsiteY2614" fmla="*/ 4006274 h 6857998"/>
              <a:gd name="connsiteX2615" fmla="*/ 3349376 w 5845175"/>
              <a:gd name="connsiteY2615" fmla="*/ 4012633 h 6857998"/>
              <a:gd name="connsiteX2616" fmla="*/ 3349376 w 5845175"/>
              <a:gd name="connsiteY2616" fmla="*/ 4020581 h 6857998"/>
              <a:gd name="connsiteX2617" fmla="*/ 3350566 w 5845175"/>
              <a:gd name="connsiteY2617" fmla="*/ 4028927 h 6857998"/>
              <a:gd name="connsiteX2618" fmla="*/ 3352153 w 5845175"/>
              <a:gd name="connsiteY2618" fmla="*/ 4038067 h 6857998"/>
              <a:gd name="connsiteX2619" fmla="*/ 3354931 w 5845175"/>
              <a:gd name="connsiteY2619" fmla="*/ 4048003 h 6857998"/>
              <a:gd name="connsiteX2620" fmla="*/ 3358899 w 5845175"/>
              <a:gd name="connsiteY2620" fmla="*/ 4058733 h 6857998"/>
              <a:gd name="connsiteX2621" fmla="*/ 3366834 w 5845175"/>
              <a:gd name="connsiteY2621" fmla="*/ 4080193 h 6857998"/>
              <a:gd name="connsiteX2622" fmla="*/ 3373976 w 5845175"/>
              <a:gd name="connsiteY2622" fmla="*/ 4099667 h 6857998"/>
              <a:gd name="connsiteX2623" fmla="*/ 3379531 w 5845175"/>
              <a:gd name="connsiteY2623" fmla="*/ 4116756 h 6857998"/>
              <a:gd name="connsiteX2624" fmla="*/ 3383896 w 5845175"/>
              <a:gd name="connsiteY2624" fmla="*/ 4132652 h 6857998"/>
              <a:gd name="connsiteX2625" fmla="*/ 3387467 w 5845175"/>
              <a:gd name="connsiteY2625" fmla="*/ 4146959 h 6857998"/>
              <a:gd name="connsiteX2626" fmla="*/ 3388260 w 5845175"/>
              <a:gd name="connsiteY2626" fmla="*/ 4153715 h 6857998"/>
              <a:gd name="connsiteX2627" fmla="*/ 3389054 w 5845175"/>
              <a:gd name="connsiteY2627" fmla="*/ 4160471 h 6857998"/>
              <a:gd name="connsiteX2628" fmla="*/ 3389451 w 5845175"/>
              <a:gd name="connsiteY2628" fmla="*/ 4166830 h 6857998"/>
              <a:gd name="connsiteX2629" fmla="*/ 3389451 w 5845175"/>
              <a:gd name="connsiteY2629" fmla="*/ 4172791 h 6857998"/>
              <a:gd name="connsiteX2630" fmla="*/ 3389451 w 5845175"/>
              <a:gd name="connsiteY2630" fmla="*/ 4178752 h 6857998"/>
              <a:gd name="connsiteX2631" fmla="*/ 3388657 w 5845175"/>
              <a:gd name="connsiteY2631" fmla="*/ 4184714 h 6857998"/>
              <a:gd name="connsiteX2632" fmla="*/ 3387863 w 5845175"/>
              <a:gd name="connsiteY2632" fmla="*/ 4189880 h 6857998"/>
              <a:gd name="connsiteX2633" fmla="*/ 3386673 w 5845175"/>
              <a:gd name="connsiteY2633" fmla="*/ 4195444 h 6857998"/>
              <a:gd name="connsiteX2634" fmla="*/ 3385086 w 5845175"/>
              <a:gd name="connsiteY2634" fmla="*/ 4201008 h 6857998"/>
              <a:gd name="connsiteX2635" fmla="*/ 3383102 w 5845175"/>
              <a:gd name="connsiteY2635" fmla="*/ 4206572 h 6857998"/>
              <a:gd name="connsiteX2636" fmla="*/ 3380721 w 5845175"/>
              <a:gd name="connsiteY2636" fmla="*/ 4212136 h 6857998"/>
              <a:gd name="connsiteX2637" fmla="*/ 3378341 w 5845175"/>
              <a:gd name="connsiteY2637" fmla="*/ 4216904 h 6857998"/>
              <a:gd name="connsiteX2638" fmla="*/ 3374770 w 5845175"/>
              <a:gd name="connsiteY2638" fmla="*/ 4222468 h 6857998"/>
              <a:gd name="connsiteX2639" fmla="*/ 3371595 w 5845175"/>
              <a:gd name="connsiteY2639" fmla="*/ 4228032 h 6857998"/>
              <a:gd name="connsiteX2640" fmla="*/ 3363660 w 5845175"/>
              <a:gd name="connsiteY2640" fmla="*/ 4239160 h 6857998"/>
              <a:gd name="connsiteX2641" fmla="*/ 3354137 w 5845175"/>
              <a:gd name="connsiteY2641" fmla="*/ 4251082 h 6857998"/>
              <a:gd name="connsiteX2642" fmla="*/ 3343027 w 5845175"/>
              <a:gd name="connsiteY2642" fmla="*/ 4263402 h 6857998"/>
              <a:gd name="connsiteX2643" fmla="*/ 3330330 w 5845175"/>
              <a:gd name="connsiteY2643" fmla="*/ 4276914 h 6857998"/>
              <a:gd name="connsiteX2644" fmla="*/ 3322791 w 5845175"/>
              <a:gd name="connsiteY2644" fmla="*/ 4284863 h 6857998"/>
              <a:gd name="connsiteX2645" fmla="*/ 3313665 w 5845175"/>
              <a:gd name="connsiteY2645" fmla="*/ 4293606 h 6857998"/>
              <a:gd name="connsiteX2646" fmla="*/ 3289462 w 5845175"/>
              <a:gd name="connsiteY2646" fmla="*/ 4315464 h 6857998"/>
              <a:gd name="connsiteX2647" fmla="*/ 3259703 w 5845175"/>
              <a:gd name="connsiteY2647" fmla="*/ 4341693 h 6857998"/>
              <a:gd name="connsiteX2648" fmla="*/ 3225580 w 5845175"/>
              <a:gd name="connsiteY2648" fmla="*/ 4371102 h 6857998"/>
              <a:gd name="connsiteX2649" fmla="*/ 3146224 w 5845175"/>
              <a:gd name="connsiteY2649" fmla="*/ 4439457 h 6857998"/>
              <a:gd name="connsiteX2650" fmla="*/ 3103768 w 5845175"/>
              <a:gd name="connsiteY2650" fmla="*/ 4476020 h 6857998"/>
              <a:gd name="connsiteX2651" fmla="*/ 3060122 w 5845175"/>
              <a:gd name="connsiteY2651" fmla="*/ 4514172 h 6857998"/>
              <a:gd name="connsiteX2652" fmla="*/ 3016476 w 5845175"/>
              <a:gd name="connsiteY2652" fmla="*/ 4553118 h 6857998"/>
              <a:gd name="connsiteX2653" fmla="*/ 2974418 w 5845175"/>
              <a:gd name="connsiteY2653" fmla="*/ 4591270 h 6857998"/>
              <a:gd name="connsiteX2654" fmla="*/ 2953785 w 5845175"/>
              <a:gd name="connsiteY2654" fmla="*/ 4610744 h 6857998"/>
              <a:gd name="connsiteX2655" fmla="*/ 2933946 w 5845175"/>
              <a:gd name="connsiteY2655" fmla="*/ 4629025 h 6857998"/>
              <a:gd name="connsiteX2656" fmla="*/ 2914900 w 5845175"/>
              <a:gd name="connsiteY2656" fmla="*/ 4647703 h 6857998"/>
              <a:gd name="connsiteX2657" fmla="*/ 2897045 w 5845175"/>
              <a:gd name="connsiteY2657" fmla="*/ 4665984 h 6857998"/>
              <a:gd name="connsiteX2658" fmla="*/ 2879587 w 5845175"/>
              <a:gd name="connsiteY2658" fmla="*/ 4683073 h 6857998"/>
              <a:gd name="connsiteX2659" fmla="*/ 2864112 w 5845175"/>
              <a:gd name="connsiteY2659" fmla="*/ 4699765 h 6857998"/>
              <a:gd name="connsiteX2660" fmla="*/ 2849432 w 5845175"/>
              <a:gd name="connsiteY2660" fmla="*/ 4716456 h 6857998"/>
              <a:gd name="connsiteX2661" fmla="*/ 2835941 w 5845175"/>
              <a:gd name="connsiteY2661" fmla="*/ 4731955 h 6857998"/>
              <a:gd name="connsiteX2662" fmla="*/ 2824434 w 5845175"/>
              <a:gd name="connsiteY2662" fmla="*/ 4746660 h 6857998"/>
              <a:gd name="connsiteX2663" fmla="*/ 2814118 w 5845175"/>
              <a:gd name="connsiteY2663" fmla="*/ 4760172 h 6857998"/>
              <a:gd name="connsiteX2664" fmla="*/ 2806182 w 5845175"/>
              <a:gd name="connsiteY2664" fmla="*/ 4773287 h 6857998"/>
              <a:gd name="connsiteX2665" fmla="*/ 2803008 w 5845175"/>
              <a:gd name="connsiteY2665" fmla="*/ 4778851 h 6857998"/>
              <a:gd name="connsiteX2666" fmla="*/ 2799437 w 5845175"/>
              <a:gd name="connsiteY2666" fmla="*/ 4784812 h 6857998"/>
              <a:gd name="connsiteX2667" fmla="*/ 2789914 w 5845175"/>
              <a:gd name="connsiteY2667" fmla="*/ 4805875 h 6857998"/>
              <a:gd name="connsiteX2668" fmla="*/ 2781979 w 5845175"/>
              <a:gd name="connsiteY2668" fmla="*/ 4825348 h 6857998"/>
              <a:gd name="connsiteX2669" fmla="*/ 2775233 w 5845175"/>
              <a:gd name="connsiteY2669" fmla="*/ 4843232 h 6857998"/>
              <a:gd name="connsiteX2670" fmla="*/ 2769282 w 5845175"/>
              <a:gd name="connsiteY2670" fmla="*/ 4859526 h 6857998"/>
              <a:gd name="connsiteX2671" fmla="*/ 2764124 w 5845175"/>
              <a:gd name="connsiteY2671" fmla="*/ 4873833 h 6857998"/>
              <a:gd name="connsiteX2672" fmla="*/ 2758965 w 5845175"/>
              <a:gd name="connsiteY2672" fmla="*/ 4887345 h 6857998"/>
              <a:gd name="connsiteX2673" fmla="*/ 2753807 w 5845175"/>
              <a:gd name="connsiteY2673" fmla="*/ 4899267 h 6857998"/>
              <a:gd name="connsiteX2674" fmla="*/ 2750633 w 5845175"/>
              <a:gd name="connsiteY2674" fmla="*/ 4904831 h 6857998"/>
              <a:gd name="connsiteX2675" fmla="*/ 2747856 w 5845175"/>
              <a:gd name="connsiteY2675" fmla="*/ 4910395 h 6857998"/>
              <a:gd name="connsiteX2676" fmla="*/ 2744285 w 5845175"/>
              <a:gd name="connsiteY2676" fmla="*/ 4915959 h 6857998"/>
              <a:gd name="connsiteX2677" fmla="*/ 2740713 w 5845175"/>
              <a:gd name="connsiteY2677" fmla="*/ 4920728 h 6857998"/>
              <a:gd name="connsiteX2678" fmla="*/ 2736746 w 5845175"/>
              <a:gd name="connsiteY2678" fmla="*/ 4925497 h 6857998"/>
              <a:gd name="connsiteX2679" fmla="*/ 2732381 w 5845175"/>
              <a:gd name="connsiteY2679" fmla="*/ 4930266 h 6857998"/>
              <a:gd name="connsiteX2680" fmla="*/ 2727620 w 5845175"/>
              <a:gd name="connsiteY2680" fmla="*/ 4934638 h 6857998"/>
              <a:gd name="connsiteX2681" fmla="*/ 2722065 w 5845175"/>
              <a:gd name="connsiteY2681" fmla="*/ 4939406 h 6857998"/>
              <a:gd name="connsiteX2682" fmla="*/ 2716113 w 5845175"/>
              <a:gd name="connsiteY2682" fmla="*/ 4943778 h 6857998"/>
              <a:gd name="connsiteX2683" fmla="*/ 2709368 w 5845175"/>
              <a:gd name="connsiteY2683" fmla="*/ 4948150 h 6857998"/>
              <a:gd name="connsiteX2684" fmla="*/ 2702226 w 5845175"/>
              <a:gd name="connsiteY2684" fmla="*/ 4952521 h 6857998"/>
              <a:gd name="connsiteX2685" fmla="*/ 2694687 w 5845175"/>
              <a:gd name="connsiteY2685" fmla="*/ 4956893 h 6857998"/>
              <a:gd name="connsiteX2686" fmla="*/ 2685958 w 5845175"/>
              <a:gd name="connsiteY2686" fmla="*/ 4960867 h 6857998"/>
              <a:gd name="connsiteX2687" fmla="*/ 2676435 w 5845175"/>
              <a:gd name="connsiteY2687" fmla="*/ 4965239 h 6857998"/>
              <a:gd name="connsiteX2688" fmla="*/ 2666119 w 5845175"/>
              <a:gd name="connsiteY2688" fmla="*/ 4969213 h 6857998"/>
              <a:gd name="connsiteX2689" fmla="*/ 2655009 w 5845175"/>
              <a:gd name="connsiteY2689" fmla="*/ 4973584 h 6857998"/>
              <a:gd name="connsiteX2690" fmla="*/ 2642709 w 5845175"/>
              <a:gd name="connsiteY2690" fmla="*/ 4978353 h 6857998"/>
              <a:gd name="connsiteX2691" fmla="*/ 2629615 w 5845175"/>
              <a:gd name="connsiteY2691" fmla="*/ 4982327 h 6857998"/>
              <a:gd name="connsiteX2692" fmla="*/ 2615331 w 5845175"/>
              <a:gd name="connsiteY2692" fmla="*/ 4986699 h 6857998"/>
              <a:gd name="connsiteX2693" fmla="*/ 2601047 w 5845175"/>
              <a:gd name="connsiteY2693" fmla="*/ 4990673 h 6857998"/>
              <a:gd name="connsiteX2694" fmla="*/ 2585969 w 5845175"/>
              <a:gd name="connsiteY2694" fmla="*/ 4994250 h 6857998"/>
              <a:gd name="connsiteX2695" fmla="*/ 2570494 w 5845175"/>
              <a:gd name="connsiteY2695" fmla="*/ 4997429 h 6857998"/>
              <a:gd name="connsiteX2696" fmla="*/ 2555020 w 5845175"/>
              <a:gd name="connsiteY2696" fmla="*/ 5000609 h 6857998"/>
              <a:gd name="connsiteX2697" fmla="*/ 2538752 w 5845175"/>
              <a:gd name="connsiteY2697" fmla="*/ 5003390 h 6857998"/>
              <a:gd name="connsiteX2698" fmla="*/ 2522484 w 5845175"/>
              <a:gd name="connsiteY2698" fmla="*/ 5005378 h 6857998"/>
              <a:gd name="connsiteX2699" fmla="*/ 2506613 w 5845175"/>
              <a:gd name="connsiteY2699" fmla="*/ 5007762 h 6857998"/>
              <a:gd name="connsiteX2700" fmla="*/ 2490345 w 5845175"/>
              <a:gd name="connsiteY2700" fmla="*/ 5009352 h 6857998"/>
              <a:gd name="connsiteX2701" fmla="*/ 2474077 w 5845175"/>
              <a:gd name="connsiteY2701" fmla="*/ 5010544 h 6857998"/>
              <a:gd name="connsiteX2702" fmla="*/ 2458205 w 5845175"/>
              <a:gd name="connsiteY2702" fmla="*/ 5011339 h 6857998"/>
              <a:gd name="connsiteX2703" fmla="*/ 2442731 w 5845175"/>
              <a:gd name="connsiteY2703" fmla="*/ 5011736 h 6857998"/>
              <a:gd name="connsiteX2704" fmla="*/ 2427256 w 5845175"/>
              <a:gd name="connsiteY2704" fmla="*/ 5011736 h 6857998"/>
              <a:gd name="connsiteX2705" fmla="*/ 2412576 w 5845175"/>
              <a:gd name="connsiteY2705" fmla="*/ 5011736 h 6857998"/>
              <a:gd name="connsiteX2706" fmla="*/ 2398291 w 5845175"/>
              <a:gd name="connsiteY2706" fmla="*/ 5010941 h 6857998"/>
              <a:gd name="connsiteX2707" fmla="*/ 2384404 w 5845175"/>
              <a:gd name="connsiteY2707" fmla="*/ 5010147 h 6857998"/>
              <a:gd name="connsiteX2708" fmla="*/ 2371310 w 5845175"/>
              <a:gd name="connsiteY2708" fmla="*/ 5008954 h 6857998"/>
              <a:gd name="connsiteX2709" fmla="*/ 2358613 w 5845175"/>
              <a:gd name="connsiteY2709" fmla="*/ 5006967 h 6857998"/>
              <a:gd name="connsiteX2710" fmla="*/ 2347107 w 5845175"/>
              <a:gd name="connsiteY2710" fmla="*/ 5004583 h 6857998"/>
              <a:gd name="connsiteX2711" fmla="*/ 2336394 w 5845175"/>
              <a:gd name="connsiteY2711" fmla="*/ 5002198 h 6857998"/>
              <a:gd name="connsiteX2712" fmla="*/ 2326871 w 5845175"/>
              <a:gd name="connsiteY2712" fmla="*/ 4999416 h 6857998"/>
              <a:gd name="connsiteX2713" fmla="*/ 2318142 w 5845175"/>
              <a:gd name="connsiteY2713" fmla="*/ 4995840 h 6857998"/>
              <a:gd name="connsiteX2714" fmla="*/ 2310603 w 5845175"/>
              <a:gd name="connsiteY2714" fmla="*/ 4992263 h 6857998"/>
              <a:gd name="connsiteX2715" fmla="*/ 2307825 w 5845175"/>
              <a:gd name="connsiteY2715" fmla="*/ 4989878 h 6857998"/>
              <a:gd name="connsiteX2716" fmla="*/ 2304651 w 5845175"/>
              <a:gd name="connsiteY2716" fmla="*/ 4987891 h 6857998"/>
              <a:gd name="connsiteX2717" fmla="*/ 2302270 w 5845175"/>
              <a:gd name="connsiteY2717" fmla="*/ 4985507 h 6857998"/>
              <a:gd name="connsiteX2718" fmla="*/ 2299890 w 5845175"/>
              <a:gd name="connsiteY2718" fmla="*/ 4983122 h 6857998"/>
              <a:gd name="connsiteX2719" fmla="*/ 2298303 w 5845175"/>
              <a:gd name="connsiteY2719" fmla="*/ 4980738 h 6857998"/>
              <a:gd name="connsiteX2720" fmla="*/ 2296319 w 5845175"/>
              <a:gd name="connsiteY2720" fmla="*/ 4977956 h 6857998"/>
              <a:gd name="connsiteX2721" fmla="*/ 2295128 w 5845175"/>
              <a:gd name="connsiteY2721" fmla="*/ 4975174 h 6857998"/>
              <a:gd name="connsiteX2722" fmla="*/ 2294335 w 5845175"/>
              <a:gd name="connsiteY2722" fmla="*/ 4972392 h 6857998"/>
              <a:gd name="connsiteX2723" fmla="*/ 2293938 w 5845175"/>
              <a:gd name="connsiteY2723" fmla="*/ 4969213 h 6857998"/>
              <a:gd name="connsiteX2724" fmla="*/ 2293938 w 5845175"/>
              <a:gd name="connsiteY2724" fmla="*/ 4966431 h 6857998"/>
              <a:gd name="connsiteX2725" fmla="*/ 2294335 w 5845175"/>
              <a:gd name="connsiteY2725" fmla="*/ 4963251 h 6857998"/>
              <a:gd name="connsiteX2726" fmla="*/ 2295128 w 5845175"/>
              <a:gd name="connsiteY2726" fmla="*/ 4960072 h 6857998"/>
              <a:gd name="connsiteX2727" fmla="*/ 2296319 w 5845175"/>
              <a:gd name="connsiteY2727" fmla="*/ 4956893 h 6857998"/>
              <a:gd name="connsiteX2728" fmla="*/ 2298699 w 5845175"/>
              <a:gd name="connsiteY2728" fmla="*/ 4953316 h 6857998"/>
              <a:gd name="connsiteX2729" fmla="*/ 2300683 w 5845175"/>
              <a:gd name="connsiteY2729" fmla="*/ 4949739 h 6857998"/>
              <a:gd name="connsiteX2730" fmla="*/ 2303064 w 5845175"/>
              <a:gd name="connsiteY2730" fmla="*/ 4945765 h 6857998"/>
              <a:gd name="connsiteX2731" fmla="*/ 2306238 w 5845175"/>
              <a:gd name="connsiteY2731" fmla="*/ 4941791 h 6857998"/>
              <a:gd name="connsiteX2732" fmla="*/ 2309809 w 5845175"/>
              <a:gd name="connsiteY2732" fmla="*/ 4938214 h 6857998"/>
              <a:gd name="connsiteX2733" fmla="*/ 2326871 w 5845175"/>
              <a:gd name="connsiteY2733" fmla="*/ 4920728 h 6857998"/>
              <a:gd name="connsiteX2734" fmla="*/ 2346313 w 5845175"/>
              <a:gd name="connsiteY2734" fmla="*/ 4901255 h 6857998"/>
              <a:gd name="connsiteX2735" fmla="*/ 2392736 w 5845175"/>
              <a:gd name="connsiteY2735" fmla="*/ 4855949 h 6857998"/>
              <a:gd name="connsiteX2736" fmla="*/ 2418130 w 5845175"/>
              <a:gd name="connsiteY2736" fmla="*/ 4830912 h 6857998"/>
              <a:gd name="connsiteX2737" fmla="*/ 2444318 w 5845175"/>
              <a:gd name="connsiteY2737" fmla="*/ 4804285 h 6857998"/>
              <a:gd name="connsiteX2738" fmla="*/ 2470902 w 5845175"/>
              <a:gd name="connsiteY2738" fmla="*/ 4776466 h 6857998"/>
              <a:gd name="connsiteX2739" fmla="*/ 2497090 w 5845175"/>
              <a:gd name="connsiteY2739" fmla="*/ 4748249 h 6857998"/>
              <a:gd name="connsiteX2740" fmla="*/ 2509787 w 5845175"/>
              <a:gd name="connsiteY2740" fmla="*/ 4733545 h 6857998"/>
              <a:gd name="connsiteX2741" fmla="*/ 2522087 w 5845175"/>
              <a:gd name="connsiteY2741" fmla="*/ 4719238 h 6857998"/>
              <a:gd name="connsiteX2742" fmla="*/ 2534387 w 5845175"/>
              <a:gd name="connsiteY2742" fmla="*/ 4704534 h 6857998"/>
              <a:gd name="connsiteX2743" fmla="*/ 2546291 w 5845175"/>
              <a:gd name="connsiteY2743" fmla="*/ 4689829 h 6857998"/>
              <a:gd name="connsiteX2744" fmla="*/ 2557797 w 5845175"/>
              <a:gd name="connsiteY2744" fmla="*/ 4675125 h 6857998"/>
              <a:gd name="connsiteX2745" fmla="*/ 2568511 w 5845175"/>
              <a:gd name="connsiteY2745" fmla="*/ 4660421 h 6857998"/>
              <a:gd name="connsiteX2746" fmla="*/ 2578827 w 5845175"/>
              <a:gd name="connsiteY2746" fmla="*/ 4646114 h 6857998"/>
              <a:gd name="connsiteX2747" fmla="*/ 2587953 w 5845175"/>
              <a:gd name="connsiteY2747" fmla="*/ 4631409 h 6857998"/>
              <a:gd name="connsiteX2748" fmla="*/ 2597079 w 5845175"/>
              <a:gd name="connsiteY2748" fmla="*/ 4617102 h 6857998"/>
              <a:gd name="connsiteX2749" fmla="*/ 2605014 w 5845175"/>
              <a:gd name="connsiteY2749" fmla="*/ 4602795 h 6857998"/>
              <a:gd name="connsiteX2750" fmla="*/ 2612553 w 5845175"/>
              <a:gd name="connsiteY2750" fmla="*/ 4588886 h 6857998"/>
              <a:gd name="connsiteX2751" fmla="*/ 2618505 w 5845175"/>
              <a:gd name="connsiteY2751" fmla="*/ 4574976 h 6857998"/>
              <a:gd name="connsiteX2752" fmla="*/ 2623663 w 5845175"/>
              <a:gd name="connsiteY2752" fmla="*/ 4561464 h 6857998"/>
              <a:gd name="connsiteX2753" fmla="*/ 2628028 w 5845175"/>
              <a:gd name="connsiteY2753" fmla="*/ 4547952 h 6857998"/>
              <a:gd name="connsiteX2754" fmla="*/ 2629615 w 5845175"/>
              <a:gd name="connsiteY2754" fmla="*/ 4541593 h 6857998"/>
              <a:gd name="connsiteX2755" fmla="*/ 2630805 w 5845175"/>
              <a:gd name="connsiteY2755" fmla="*/ 4534837 h 6857998"/>
              <a:gd name="connsiteX2756" fmla="*/ 2632392 w 5845175"/>
              <a:gd name="connsiteY2756" fmla="*/ 4528479 h 6857998"/>
              <a:gd name="connsiteX2757" fmla="*/ 2633186 w 5845175"/>
              <a:gd name="connsiteY2757" fmla="*/ 4522120 h 6857998"/>
              <a:gd name="connsiteX2758" fmla="*/ 2633979 w 5845175"/>
              <a:gd name="connsiteY2758" fmla="*/ 4510197 h 6857998"/>
              <a:gd name="connsiteX2759" fmla="*/ 2634773 w 5845175"/>
              <a:gd name="connsiteY2759" fmla="*/ 4497877 h 6857998"/>
              <a:gd name="connsiteX2760" fmla="*/ 2634773 w 5845175"/>
              <a:gd name="connsiteY2760" fmla="*/ 4485955 h 6857998"/>
              <a:gd name="connsiteX2761" fmla="*/ 2634773 w 5845175"/>
              <a:gd name="connsiteY2761" fmla="*/ 4474430 h 6857998"/>
              <a:gd name="connsiteX2762" fmla="*/ 2633583 w 5845175"/>
              <a:gd name="connsiteY2762" fmla="*/ 4451380 h 6857998"/>
              <a:gd name="connsiteX2763" fmla="*/ 2631995 w 5845175"/>
              <a:gd name="connsiteY2763" fmla="*/ 4429125 h 6857998"/>
              <a:gd name="connsiteX2764" fmla="*/ 2630012 w 5845175"/>
              <a:gd name="connsiteY2764" fmla="*/ 4407664 h 6857998"/>
              <a:gd name="connsiteX2765" fmla="*/ 2629218 w 5845175"/>
              <a:gd name="connsiteY2765" fmla="*/ 4386601 h 6857998"/>
              <a:gd name="connsiteX2766" fmla="*/ 2628821 w 5845175"/>
              <a:gd name="connsiteY2766" fmla="*/ 4376268 h 6857998"/>
              <a:gd name="connsiteX2767" fmla="*/ 2628821 w 5845175"/>
              <a:gd name="connsiteY2767" fmla="*/ 4365538 h 6857998"/>
              <a:gd name="connsiteX2768" fmla="*/ 2629218 w 5845175"/>
              <a:gd name="connsiteY2768" fmla="*/ 4355603 h 6857998"/>
              <a:gd name="connsiteX2769" fmla="*/ 2630012 w 5845175"/>
              <a:gd name="connsiteY2769" fmla="*/ 4344872 h 6857998"/>
              <a:gd name="connsiteX2770" fmla="*/ 2631202 w 5845175"/>
              <a:gd name="connsiteY2770" fmla="*/ 4334937 h 6857998"/>
              <a:gd name="connsiteX2771" fmla="*/ 2633186 w 5845175"/>
              <a:gd name="connsiteY2771" fmla="*/ 4324604 h 6857998"/>
              <a:gd name="connsiteX2772" fmla="*/ 2635567 w 5845175"/>
              <a:gd name="connsiteY2772" fmla="*/ 4314669 h 6857998"/>
              <a:gd name="connsiteX2773" fmla="*/ 2639138 w 5845175"/>
              <a:gd name="connsiteY2773" fmla="*/ 4304733 h 6857998"/>
              <a:gd name="connsiteX2774" fmla="*/ 2642709 w 5845175"/>
              <a:gd name="connsiteY2774" fmla="*/ 4294003 h 6857998"/>
              <a:gd name="connsiteX2775" fmla="*/ 2647470 w 5845175"/>
              <a:gd name="connsiteY2775" fmla="*/ 4284068 h 6857998"/>
              <a:gd name="connsiteX2776" fmla="*/ 2652628 w 5845175"/>
              <a:gd name="connsiteY2776" fmla="*/ 4273735 h 6857998"/>
              <a:gd name="connsiteX2777" fmla="*/ 2658977 w 5845175"/>
              <a:gd name="connsiteY2777" fmla="*/ 4263800 h 6857998"/>
              <a:gd name="connsiteX2778" fmla="*/ 2666515 w 5845175"/>
              <a:gd name="connsiteY2778" fmla="*/ 4253069 h 6857998"/>
              <a:gd name="connsiteX2779" fmla="*/ 2675245 w 5845175"/>
              <a:gd name="connsiteY2779" fmla="*/ 4242737 h 6857998"/>
              <a:gd name="connsiteX2780" fmla="*/ 2684767 w 5845175"/>
              <a:gd name="connsiteY2780" fmla="*/ 4232006 h 6857998"/>
              <a:gd name="connsiteX2781" fmla="*/ 2695877 w 5845175"/>
              <a:gd name="connsiteY2781" fmla="*/ 4221673 h 6857998"/>
              <a:gd name="connsiteX2782" fmla="*/ 2707781 w 5845175"/>
              <a:gd name="connsiteY2782" fmla="*/ 4210943 h 6857998"/>
              <a:gd name="connsiteX2783" fmla="*/ 2721271 w 5845175"/>
              <a:gd name="connsiteY2783" fmla="*/ 4200213 h 6857998"/>
              <a:gd name="connsiteX2784" fmla="*/ 2735952 w 5845175"/>
              <a:gd name="connsiteY2784" fmla="*/ 4189085 h 6857998"/>
              <a:gd name="connsiteX2785" fmla="*/ 2751823 w 5845175"/>
              <a:gd name="connsiteY2785" fmla="*/ 4178355 h 6857998"/>
              <a:gd name="connsiteX2786" fmla="*/ 2786343 w 5845175"/>
              <a:gd name="connsiteY2786" fmla="*/ 4155305 h 6857998"/>
              <a:gd name="connsiteX2787" fmla="*/ 2821260 w 5845175"/>
              <a:gd name="connsiteY2787" fmla="*/ 4131063 h 6857998"/>
              <a:gd name="connsiteX2788" fmla="*/ 2857367 w 5845175"/>
              <a:gd name="connsiteY2788" fmla="*/ 4106820 h 6857998"/>
              <a:gd name="connsiteX2789" fmla="*/ 2894665 w 5845175"/>
              <a:gd name="connsiteY2789" fmla="*/ 4081386 h 6857998"/>
              <a:gd name="connsiteX2790" fmla="*/ 2932756 w 5845175"/>
              <a:gd name="connsiteY2790" fmla="*/ 4056348 h 6857998"/>
              <a:gd name="connsiteX2791" fmla="*/ 2971640 w 5845175"/>
              <a:gd name="connsiteY2791" fmla="*/ 4031311 h 6857998"/>
              <a:gd name="connsiteX2792" fmla="*/ 2991876 w 5845175"/>
              <a:gd name="connsiteY2792" fmla="*/ 4018594 h 6857998"/>
              <a:gd name="connsiteX2793" fmla="*/ 3012112 w 5845175"/>
              <a:gd name="connsiteY2793" fmla="*/ 4006671 h 6857998"/>
              <a:gd name="connsiteX2794" fmla="*/ 3033141 w 5845175"/>
              <a:gd name="connsiteY2794" fmla="*/ 3994352 h 6857998"/>
              <a:gd name="connsiteX2795" fmla="*/ 3054171 w 5845175"/>
              <a:gd name="connsiteY2795" fmla="*/ 3982429 h 6857998"/>
              <a:gd name="connsiteX2796" fmla="*/ 3075200 w 5845175"/>
              <a:gd name="connsiteY2796" fmla="*/ 3971301 h 6857998"/>
              <a:gd name="connsiteX2797" fmla="*/ 3097023 w 5845175"/>
              <a:gd name="connsiteY2797" fmla="*/ 3959776 h 6857998"/>
              <a:gd name="connsiteX2798" fmla="*/ 3119243 w 5845175"/>
              <a:gd name="connsiteY2798" fmla="*/ 3948649 h 6857998"/>
              <a:gd name="connsiteX2799" fmla="*/ 3141462 w 5845175"/>
              <a:gd name="connsiteY2799" fmla="*/ 3937918 h 6857998"/>
              <a:gd name="connsiteX2800" fmla="*/ 3164476 w 5845175"/>
              <a:gd name="connsiteY2800" fmla="*/ 3927586 h 6857998"/>
              <a:gd name="connsiteX2801" fmla="*/ 3187886 w 5845175"/>
              <a:gd name="connsiteY2801" fmla="*/ 3918048 h 6857998"/>
              <a:gd name="connsiteX2802" fmla="*/ 3211296 w 5845175"/>
              <a:gd name="connsiteY2802" fmla="*/ 3908510 h 6857998"/>
              <a:gd name="connsiteX2803" fmla="*/ 3235500 w 5845175"/>
              <a:gd name="connsiteY2803" fmla="*/ 3899767 h 6857998"/>
              <a:gd name="connsiteX2804" fmla="*/ 3259703 w 5845175"/>
              <a:gd name="connsiteY2804" fmla="*/ 3891023 h 6857998"/>
              <a:gd name="connsiteX2805" fmla="*/ 3284304 w 5845175"/>
              <a:gd name="connsiteY2805" fmla="*/ 3883472 h 6857998"/>
              <a:gd name="connsiteX2806" fmla="*/ 3309698 w 5845175"/>
              <a:gd name="connsiteY2806" fmla="*/ 3876319 h 6857998"/>
              <a:gd name="connsiteX2807" fmla="*/ 3335488 w 5845175"/>
              <a:gd name="connsiteY2807" fmla="*/ 3869960 h 6857998"/>
              <a:gd name="connsiteX2808" fmla="*/ 3361279 w 5845175"/>
              <a:gd name="connsiteY2808" fmla="*/ 3864397 h 6857998"/>
              <a:gd name="connsiteX2809" fmla="*/ 3388260 w 5845175"/>
              <a:gd name="connsiteY2809" fmla="*/ 3859230 h 6857998"/>
              <a:gd name="connsiteX2810" fmla="*/ 3415241 w 5845175"/>
              <a:gd name="connsiteY2810" fmla="*/ 3854461 h 6857998"/>
              <a:gd name="connsiteX2811" fmla="*/ 3442619 w 5845175"/>
              <a:gd name="connsiteY2811" fmla="*/ 3851282 h 6857998"/>
              <a:gd name="connsiteX2812" fmla="*/ 3470394 w 5845175"/>
              <a:gd name="connsiteY2812" fmla="*/ 3848102 h 6857998"/>
              <a:gd name="connsiteX2813" fmla="*/ 3497375 w 5845175"/>
              <a:gd name="connsiteY2813" fmla="*/ 3846115 h 6857998"/>
              <a:gd name="connsiteX2814" fmla="*/ 3524356 w 5845175"/>
              <a:gd name="connsiteY2814" fmla="*/ 3845321 h 6857998"/>
              <a:gd name="connsiteX2815" fmla="*/ 677863 w 5845175"/>
              <a:gd name="connsiteY2815" fmla="*/ 3375023 h 6857998"/>
              <a:gd name="connsiteX2816" fmla="*/ 687785 w 5845175"/>
              <a:gd name="connsiteY2816" fmla="*/ 3375023 h 6857998"/>
              <a:gd name="connsiteX2817" fmla="*/ 697310 w 5845175"/>
              <a:gd name="connsiteY2817" fmla="*/ 3376213 h 6857998"/>
              <a:gd name="connsiteX2818" fmla="*/ 706438 w 5845175"/>
              <a:gd name="connsiteY2818" fmla="*/ 3377801 h 6857998"/>
              <a:gd name="connsiteX2819" fmla="*/ 715566 w 5845175"/>
              <a:gd name="connsiteY2819" fmla="*/ 3379784 h 6857998"/>
              <a:gd name="connsiteX2820" fmla="*/ 724297 w 5845175"/>
              <a:gd name="connsiteY2820" fmla="*/ 3382959 h 6857998"/>
              <a:gd name="connsiteX2821" fmla="*/ 732632 w 5845175"/>
              <a:gd name="connsiteY2821" fmla="*/ 3386133 h 6857998"/>
              <a:gd name="connsiteX2822" fmla="*/ 740966 w 5845175"/>
              <a:gd name="connsiteY2822" fmla="*/ 3390498 h 6857998"/>
              <a:gd name="connsiteX2823" fmla="*/ 748904 w 5845175"/>
              <a:gd name="connsiteY2823" fmla="*/ 3394863 h 6857998"/>
              <a:gd name="connsiteX2824" fmla="*/ 756841 w 5845175"/>
              <a:gd name="connsiteY2824" fmla="*/ 3400417 h 6857998"/>
              <a:gd name="connsiteX2825" fmla="*/ 764382 w 5845175"/>
              <a:gd name="connsiteY2825" fmla="*/ 3405972 h 6857998"/>
              <a:gd name="connsiteX2826" fmla="*/ 771526 w 5845175"/>
              <a:gd name="connsiteY2826" fmla="*/ 3412321 h 6857998"/>
              <a:gd name="connsiteX2827" fmla="*/ 779066 w 5845175"/>
              <a:gd name="connsiteY2827" fmla="*/ 3419066 h 6857998"/>
              <a:gd name="connsiteX2828" fmla="*/ 785813 w 5845175"/>
              <a:gd name="connsiteY2828" fmla="*/ 3426208 h 6857998"/>
              <a:gd name="connsiteX2829" fmla="*/ 792957 w 5845175"/>
              <a:gd name="connsiteY2829" fmla="*/ 3433350 h 6857998"/>
              <a:gd name="connsiteX2830" fmla="*/ 799704 w 5845175"/>
              <a:gd name="connsiteY2830" fmla="*/ 3441285 h 6857998"/>
              <a:gd name="connsiteX2831" fmla="*/ 805657 w 5845175"/>
              <a:gd name="connsiteY2831" fmla="*/ 3449618 h 6857998"/>
              <a:gd name="connsiteX2832" fmla="*/ 812404 w 5845175"/>
              <a:gd name="connsiteY2832" fmla="*/ 3457950 h 6857998"/>
              <a:gd name="connsiteX2833" fmla="*/ 818754 w 5845175"/>
              <a:gd name="connsiteY2833" fmla="*/ 3466679 h 6857998"/>
              <a:gd name="connsiteX2834" fmla="*/ 827088 w 5845175"/>
              <a:gd name="connsiteY2834" fmla="*/ 3479773 h 6857998"/>
              <a:gd name="connsiteX2835" fmla="*/ 847726 w 5845175"/>
              <a:gd name="connsiteY2835" fmla="*/ 3512706 h 6857998"/>
              <a:gd name="connsiteX2836" fmla="*/ 860426 w 5845175"/>
              <a:gd name="connsiteY2836" fmla="*/ 3533735 h 6857998"/>
              <a:gd name="connsiteX2837" fmla="*/ 873523 w 5845175"/>
              <a:gd name="connsiteY2837" fmla="*/ 3555955 h 6857998"/>
              <a:gd name="connsiteX2838" fmla="*/ 886223 w 5845175"/>
              <a:gd name="connsiteY2838" fmla="*/ 3578174 h 6857998"/>
              <a:gd name="connsiteX2839" fmla="*/ 896938 w 5845175"/>
              <a:gd name="connsiteY2839" fmla="*/ 3599600 h 6857998"/>
              <a:gd name="connsiteX2840" fmla="*/ 898129 w 5845175"/>
              <a:gd name="connsiteY2840" fmla="*/ 3602378 h 6857998"/>
              <a:gd name="connsiteX2841" fmla="*/ 899319 w 5845175"/>
              <a:gd name="connsiteY2841" fmla="*/ 3604758 h 6857998"/>
              <a:gd name="connsiteX2842" fmla="*/ 900113 w 5845175"/>
              <a:gd name="connsiteY2842" fmla="*/ 3607139 h 6857998"/>
              <a:gd name="connsiteX2843" fmla="*/ 900113 w 5845175"/>
              <a:gd name="connsiteY2843" fmla="*/ 3610313 h 6857998"/>
              <a:gd name="connsiteX2844" fmla="*/ 900113 w 5845175"/>
              <a:gd name="connsiteY2844" fmla="*/ 3612694 h 6857998"/>
              <a:gd name="connsiteX2845" fmla="*/ 900113 w 5845175"/>
              <a:gd name="connsiteY2845" fmla="*/ 3615471 h 6857998"/>
              <a:gd name="connsiteX2846" fmla="*/ 898923 w 5845175"/>
              <a:gd name="connsiteY2846" fmla="*/ 3621026 h 6857998"/>
              <a:gd name="connsiteX2847" fmla="*/ 896541 w 5845175"/>
              <a:gd name="connsiteY2847" fmla="*/ 3626978 h 6857998"/>
              <a:gd name="connsiteX2848" fmla="*/ 893763 w 5845175"/>
              <a:gd name="connsiteY2848" fmla="*/ 3633327 h 6857998"/>
              <a:gd name="connsiteX2849" fmla="*/ 889794 w 5845175"/>
              <a:gd name="connsiteY2849" fmla="*/ 3639278 h 6857998"/>
              <a:gd name="connsiteX2850" fmla="*/ 885429 w 5845175"/>
              <a:gd name="connsiteY2850" fmla="*/ 3645627 h 6857998"/>
              <a:gd name="connsiteX2851" fmla="*/ 879873 w 5845175"/>
              <a:gd name="connsiteY2851" fmla="*/ 3651975 h 6857998"/>
              <a:gd name="connsiteX2852" fmla="*/ 873523 w 5845175"/>
              <a:gd name="connsiteY2852" fmla="*/ 3657530 h 6857998"/>
              <a:gd name="connsiteX2853" fmla="*/ 866776 w 5845175"/>
              <a:gd name="connsiteY2853" fmla="*/ 3664275 h 6857998"/>
              <a:gd name="connsiteX2854" fmla="*/ 859235 w 5845175"/>
              <a:gd name="connsiteY2854" fmla="*/ 3670624 h 6857998"/>
              <a:gd name="connsiteX2855" fmla="*/ 851297 w 5845175"/>
              <a:gd name="connsiteY2855" fmla="*/ 3676972 h 6857998"/>
              <a:gd name="connsiteX2856" fmla="*/ 842963 w 5845175"/>
              <a:gd name="connsiteY2856" fmla="*/ 3683321 h 6857998"/>
              <a:gd name="connsiteX2857" fmla="*/ 833438 w 5845175"/>
              <a:gd name="connsiteY2857" fmla="*/ 3689669 h 6857998"/>
              <a:gd name="connsiteX2858" fmla="*/ 823913 w 5845175"/>
              <a:gd name="connsiteY2858" fmla="*/ 3696018 h 6857998"/>
              <a:gd name="connsiteX2859" fmla="*/ 803673 w 5845175"/>
              <a:gd name="connsiteY2859" fmla="*/ 3708715 h 6857998"/>
              <a:gd name="connsiteX2860" fmla="*/ 782241 w 5845175"/>
              <a:gd name="connsiteY2860" fmla="*/ 3720618 h 6857998"/>
              <a:gd name="connsiteX2861" fmla="*/ 760016 w 5845175"/>
              <a:gd name="connsiteY2861" fmla="*/ 3732521 h 6857998"/>
              <a:gd name="connsiteX2862" fmla="*/ 737394 w 5845175"/>
              <a:gd name="connsiteY2862" fmla="*/ 3743234 h 6857998"/>
              <a:gd name="connsiteX2863" fmla="*/ 714772 w 5845175"/>
              <a:gd name="connsiteY2863" fmla="*/ 3753948 h 6857998"/>
              <a:gd name="connsiteX2864" fmla="*/ 691754 w 5845175"/>
              <a:gd name="connsiteY2864" fmla="*/ 3763470 h 6857998"/>
              <a:gd name="connsiteX2865" fmla="*/ 669926 w 5845175"/>
              <a:gd name="connsiteY2865" fmla="*/ 3771803 h 6857998"/>
              <a:gd name="connsiteX2866" fmla="*/ 648494 w 5845175"/>
              <a:gd name="connsiteY2866" fmla="*/ 3780135 h 6857998"/>
              <a:gd name="connsiteX2867" fmla="*/ 638572 w 5845175"/>
              <a:gd name="connsiteY2867" fmla="*/ 3782912 h 6857998"/>
              <a:gd name="connsiteX2868" fmla="*/ 627857 w 5845175"/>
              <a:gd name="connsiteY2868" fmla="*/ 3785293 h 6857998"/>
              <a:gd name="connsiteX2869" fmla="*/ 617538 w 5845175"/>
              <a:gd name="connsiteY2869" fmla="*/ 3787277 h 6857998"/>
              <a:gd name="connsiteX2870" fmla="*/ 606822 w 5845175"/>
              <a:gd name="connsiteY2870" fmla="*/ 3788071 h 6857998"/>
              <a:gd name="connsiteX2871" fmla="*/ 596504 w 5845175"/>
              <a:gd name="connsiteY2871" fmla="*/ 3788864 h 6857998"/>
              <a:gd name="connsiteX2872" fmla="*/ 586185 w 5845175"/>
              <a:gd name="connsiteY2872" fmla="*/ 3788864 h 6857998"/>
              <a:gd name="connsiteX2873" fmla="*/ 575469 w 5845175"/>
              <a:gd name="connsiteY2873" fmla="*/ 3788467 h 6857998"/>
              <a:gd name="connsiteX2874" fmla="*/ 565151 w 5845175"/>
              <a:gd name="connsiteY2874" fmla="*/ 3787674 h 6857998"/>
              <a:gd name="connsiteX2875" fmla="*/ 554435 w 5845175"/>
              <a:gd name="connsiteY2875" fmla="*/ 3786880 h 6857998"/>
              <a:gd name="connsiteX2876" fmla="*/ 544513 w 5845175"/>
              <a:gd name="connsiteY2876" fmla="*/ 3785293 h 6857998"/>
              <a:gd name="connsiteX2877" fmla="*/ 524272 w 5845175"/>
              <a:gd name="connsiteY2877" fmla="*/ 3782516 h 6857998"/>
              <a:gd name="connsiteX2878" fmla="*/ 504429 w 5845175"/>
              <a:gd name="connsiteY2878" fmla="*/ 3779738 h 6857998"/>
              <a:gd name="connsiteX2879" fmla="*/ 485776 w 5845175"/>
              <a:gd name="connsiteY2879" fmla="*/ 3776564 h 6857998"/>
              <a:gd name="connsiteX2880" fmla="*/ 477044 w 5845175"/>
              <a:gd name="connsiteY2880" fmla="*/ 3775770 h 6857998"/>
              <a:gd name="connsiteX2881" fmla="*/ 468710 w 5845175"/>
              <a:gd name="connsiteY2881" fmla="*/ 3774977 h 6857998"/>
              <a:gd name="connsiteX2882" fmla="*/ 460376 w 5845175"/>
              <a:gd name="connsiteY2882" fmla="*/ 3774580 h 6857998"/>
              <a:gd name="connsiteX2883" fmla="*/ 452438 w 5845175"/>
              <a:gd name="connsiteY2883" fmla="*/ 3774580 h 6857998"/>
              <a:gd name="connsiteX2884" fmla="*/ 445294 w 5845175"/>
              <a:gd name="connsiteY2884" fmla="*/ 3774977 h 6857998"/>
              <a:gd name="connsiteX2885" fmla="*/ 438151 w 5845175"/>
              <a:gd name="connsiteY2885" fmla="*/ 3775770 h 6857998"/>
              <a:gd name="connsiteX2886" fmla="*/ 431404 w 5845175"/>
              <a:gd name="connsiteY2886" fmla="*/ 3776961 h 6857998"/>
              <a:gd name="connsiteX2887" fmla="*/ 425451 w 5845175"/>
              <a:gd name="connsiteY2887" fmla="*/ 3778945 h 6857998"/>
              <a:gd name="connsiteX2888" fmla="*/ 419894 w 5845175"/>
              <a:gd name="connsiteY2888" fmla="*/ 3782119 h 6857998"/>
              <a:gd name="connsiteX2889" fmla="*/ 414735 w 5845175"/>
              <a:gd name="connsiteY2889" fmla="*/ 3785690 h 6857998"/>
              <a:gd name="connsiteX2890" fmla="*/ 412354 w 5845175"/>
              <a:gd name="connsiteY2890" fmla="*/ 3788071 h 6857998"/>
              <a:gd name="connsiteX2891" fmla="*/ 410369 w 5845175"/>
              <a:gd name="connsiteY2891" fmla="*/ 3790451 h 6857998"/>
              <a:gd name="connsiteX2892" fmla="*/ 407988 w 5845175"/>
              <a:gd name="connsiteY2892" fmla="*/ 3792832 h 6857998"/>
              <a:gd name="connsiteX2893" fmla="*/ 406401 w 5845175"/>
              <a:gd name="connsiteY2893" fmla="*/ 3795609 h 6857998"/>
              <a:gd name="connsiteX2894" fmla="*/ 404416 w 5845175"/>
              <a:gd name="connsiteY2894" fmla="*/ 3798784 h 6857998"/>
              <a:gd name="connsiteX2895" fmla="*/ 403226 w 5845175"/>
              <a:gd name="connsiteY2895" fmla="*/ 3801958 h 6857998"/>
              <a:gd name="connsiteX2896" fmla="*/ 400051 w 5845175"/>
              <a:gd name="connsiteY2896" fmla="*/ 3809497 h 6857998"/>
              <a:gd name="connsiteX2897" fmla="*/ 398463 w 5845175"/>
              <a:gd name="connsiteY2897" fmla="*/ 3817829 h 6857998"/>
              <a:gd name="connsiteX2898" fmla="*/ 396876 w 5845175"/>
              <a:gd name="connsiteY2898" fmla="*/ 3827352 h 6857998"/>
              <a:gd name="connsiteX2899" fmla="*/ 396876 w 5845175"/>
              <a:gd name="connsiteY2899" fmla="*/ 3832510 h 6857998"/>
              <a:gd name="connsiteX2900" fmla="*/ 396876 w 5845175"/>
              <a:gd name="connsiteY2900" fmla="*/ 3837271 h 6857998"/>
              <a:gd name="connsiteX2901" fmla="*/ 396876 w 5845175"/>
              <a:gd name="connsiteY2901" fmla="*/ 3841239 h 6857998"/>
              <a:gd name="connsiteX2902" fmla="*/ 397272 w 5845175"/>
              <a:gd name="connsiteY2902" fmla="*/ 3845604 h 6857998"/>
              <a:gd name="connsiteX2903" fmla="*/ 398066 w 5845175"/>
              <a:gd name="connsiteY2903" fmla="*/ 3849571 h 6857998"/>
              <a:gd name="connsiteX2904" fmla="*/ 398860 w 5845175"/>
              <a:gd name="connsiteY2904" fmla="*/ 3853539 h 6857998"/>
              <a:gd name="connsiteX2905" fmla="*/ 400051 w 5845175"/>
              <a:gd name="connsiteY2905" fmla="*/ 3856713 h 6857998"/>
              <a:gd name="connsiteX2906" fmla="*/ 401638 w 5845175"/>
              <a:gd name="connsiteY2906" fmla="*/ 3860284 h 6857998"/>
              <a:gd name="connsiteX2907" fmla="*/ 403226 w 5845175"/>
              <a:gd name="connsiteY2907" fmla="*/ 3863062 h 6857998"/>
              <a:gd name="connsiteX2908" fmla="*/ 405210 w 5845175"/>
              <a:gd name="connsiteY2908" fmla="*/ 3865839 h 6857998"/>
              <a:gd name="connsiteX2909" fmla="*/ 407194 w 5845175"/>
              <a:gd name="connsiteY2909" fmla="*/ 3868617 h 6857998"/>
              <a:gd name="connsiteX2910" fmla="*/ 409576 w 5845175"/>
              <a:gd name="connsiteY2910" fmla="*/ 3870601 h 6857998"/>
              <a:gd name="connsiteX2911" fmla="*/ 411957 w 5845175"/>
              <a:gd name="connsiteY2911" fmla="*/ 3873378 h 6857998"/>
              <a:gd name="connsiteX2912" fmla="*/ 414735 w 5845175"/>
              <a:gd name="connsiteY2912" fmla="*/ 3874965 h 6857998"/>
              <a:gd name="connsiteX2913" fmla="*/ 420291 w 5845175"/>
              <a:gd name="connsiteY2913" fmla="*/ 3878933 h 6857998"/>
              <a:gd name="connsiteX2914" fmla="*/ 427038 w 5845175"/>
              <a:gd name="connsiteY2914" fmla="*/ 3881314 h 6857998"/>
              <a:gd name="connsiteX2915" fmla="*/ 434182 w 5845175"/>
              <a:gd name="connsiteY2915" fmla="*/ 3883694 h 6857998"/>
              <a:gd name="connsiteX2916" fmla="*/ 441722 w 5845175"/>
              <a:gd name="connsiteY2916" fmla="*/ 3885678 h 6857998"/>
              <a:gd name="connsiteX2917" fmla="*/ 449660 w 5845175"/>
              <a:gd name="connsiteY2917" fmla="*/ 3886869 h 6857998"/>
              <a:gd name="connsiteX2918" fmla="*/ 458788 w 5845175"/>
              <a:gd name="connsiteY2918" fmla="*/ 3887265 h 6857998"/>
              <a:gd name="connsiteX2919" fmla="*/ 467519 w 5845175"/>
              <a:gd name="connsiteY2919" fmla="*/ 3887662 h 6857998"/>
              <a:gd name="connsiteX2920" fmla="*/ 476647 w 5845175"/>
              <a:gd name="connsiteY2920" fmla="*/ 3887662 h 6857998"/>
              <a:gd name="connsiteX2921" fmla="*/ 485776 w 5845175"/>
              <a:gd name="connsiteY2921" fmla="*/ 3887662 h 6857998"/>
              <a:gd name="connsiteX2922" fmla="*/ 505222 w 5845175"/>
              <a:gd name="connsiteY2922" fmla="*/ 3886472 h 6857998"/>
              <a:gd name="connsiteX2923" fmla="*/ 524669 w 5845175"/>
              <a:gd name="connsiteY2923" fmla="*/ 3884488 h 6857998"/>
              <a:gd name="connsiteX2924" fmla="*/ 543719 w 5845175"/>
              <a:gd name="connsiteY2924" fmla="*/ 3882901 h 6857998"/>
              <a:gd name="connsiteX2925" fmla="*/ 561976 w 5845175"/>
              <a:gd name="connsiteY2925" fmla="*/ 3881711 h 6857998"/>
              <a:gd name="connsiteX2926" fmla="*/ 570707 w 5845175"/>
              <a:gd name="connsiteY2926" fmla="*/ 3881314 h 6857998"/>
              <a:gd name="connsiteX2927" fmla="*/ 579438 w 5845175"/>
              <a:gd name="connsiteY2927" fmla="*/ 3880917 h 6857998"/>
              <a:gd name="connsiteX2928" fmla="*/ 587376 w 5845175"/>
              <a:gd name="connsiteY2928" fmla="*/ 3881314 h 6857998"/>
              <a:gd name="connsiteX2929" fmla="*/ 594519 w 5845175"/>
              <a:gd name="connsiteY2929" fmla="*/ 3881711 h 6857998"/>
              <a:gd name="connsiteX2930" fmla="*/ 601663 w 5845175"/>
              <a:gd name="connsiteY2930" fmla="*/ 3882504 h 6857998"/>
              <a:gd name="connsiteX2931" fmla="*/ 608013 w 5845175"/>
              <a:gd name="connsiteY2931" fmla="*/ 3884091 h 6857998"/>
              <a:gd name="connsiteX2932" fmla="*/ 613172 w 5845175"/>
              <a:gd name="connsiteY2932" fmla="*/ 3886472 h 6857998"/>
              <a:gd name="connsiteX2933" fmla="*/ 618332 w 5845175"/>
              <a:gd name="connsiteY2933" fmla="*/ 3888853 h 6857998"/>
              <a:gd name="connsiteX2934" fmla="*/ 620316 w 5845175"/>
              <a:gd name="connsiteY2934" fmla="*/ 3890043 h 6857998"/>
              <a:gd name="connsiteX2935" fmla="*/ 622301 w 5845175"/>
              <a:gd name="connsiteY2935" fmla="*/ 3891630 h 6857998"/>
              <a:gd name="connsiteX2936" fmla="*/ 623888 w 5845175"/>
              <a:gd name="connsiteY2936" fmla="*/ 3893614 h 6857998"/>
              <a:gd name="connsiteX2937" fmla="*/ 625079 w 5845175"/>
              <a:gd name="connsiteY2937" fmla="*/ 3895598 h 6857998"/>
              <a:gd name="connsiteX2938" fmla="*/ 626269 w 5845175"/>
              <a:gd name="connsiteY2938" fmla="*/ 3897582 h 6857998"/>
              <a:gd name="connsiteX2939" fmla="*/ 627063 w 5845175"/>
              <a:gd name="connsiteY2939" fmla="*/ 3899962 h 6857998"/>
              <a:gd name="connsiteX2940" fmla="*/ 628254 w 5845175"/>
              <a:gd name="connsiteY2940" fmla="*/ 3904724 h 6857998"/>
              <a:gd name="connsiteX2941" fmla="*/ 629047 w 5845175"/>
              <a:gd name="connsiteY2941" fmla="*/ 3909882 h 6857998"/>
              <a:gd name="connsiteX2942" fmla="*/ 628254 w 5845175"/>
              <a:gd name="connsiteY2942" fmla="*/ 3915834 h 6857998"/>
              <a:gd name="connsiteX2943" fmla="*/ 627460 w 5845175"/>
              <a:gd name="connsiteY2943" fmla="*/ 3922182 h 6857998"/>
              <a:gd name="connsiteX2944" fmla="*/ 626269 w 5845175"/>
              <a:gd name="connsiteY2944" fmla="*/ 3928531 h 6857998"/>
              <a:gd name="connsiteX2945" fmla="*/ 624682 w 5845175"/>
              <a:gd name="connsiteY2945" fmla="*/ 3935276 h 6857998"/>
              <a:gd name="connsiteX2946" fmla="*/ 622301 w 5845175"/>
              <a:gd name="connsiteY2946" fmla="*/ 3942418 h 6857998"/>
              <a:gd name="connsiteX2947" fmla="*/ 616744 w 5845175"/>
              <a:gd name="connsiteY2947" fmla="*/ 3957495 h 6857998"/>
              <a:gd name="connsiteX2948" fmla="*/ 604044 w 5845175"/>
              <a:gd name="connsiteY2948" fmla="*/ 3989238 h 6857998"/>
              <a:gd name="connsiteX2949" fmla="*/ 598091 w 5845175"/>
              <a:gd name="connsiteY2949" fmla="*/ 4006299 h 6857998"/>
              <a:gd name="connsiteX2950" fmla="*/ 595710 w 5845175"/>
              <a:gd name="connsiteY2950" fmla="*/ 4014235 h 6857998"/>
              <a:gd name="connsiteX2951" fmla="*/ 593726 w 5845175"/>
              <a:gd name="connsiteY2951" fmla="*/ 4022567 h 6857998"/>
              <a:gd name="connsiteX2952" fmla="*/ 591344 w 5845175"/>
              <a:gd name="connsiteY2952" fmla="*/ 4030503 h 6857998"/>
              <a:gd name="connsiteX2953" fmla="*/ 590154 w 5845175"/>
              <a:gd name="connsiteY2953" fmla="*/ 4038438 h 6857998"/>
              <a:gd name="connsiteX2954" fmla="*/ 589360 w 5845175"/>
              <a:gd name="connsiteY2954" fmla="*/ 4045977 h 6857998"/>
              <a:gd name="connsiteX2955" fmla="*/ 588963 w 5845175"/>
              <a:gd name="connsiteY2955" fmla="*/ 4053516 h 6857998"/>
              <a:gd name="connsiteX2956" fmla="*/ 589360 w 5845175"/>
              <a:gd name="connsiteY2956" fmla="*/ 4061055 h 6857998"/>
              <a:gd name="connsiteX2957" fmla="*/ 590551 w 5845175"/>
              <a:gd name="connsiteY2957" fmla="*/ 4068197 h 6857998"/>
              <a:gd name="connsiteX2958" fmla="*/ 592535 w 5845175"/>
              <a:gd name="connsiteY2958" fmla="*/ 4074942 h 6857998"/>
              <a:gd name="connsiteX2959" fmla="*/ 594122 w 5845175"/>
              <a:gd name="connsiteY2959" fmla="*/ 4078513 h 6857998"/>
              <a:gd name="connsiteX2960" fmla="*/ 595710 w 5845175"/>
              <a:gd name="connsiteY2960" fmla="*/ 4081291 h 6857998"/>
              <a:gd name="connsiteX2961" fmla="*/ 597694 w 5845175"/>
              <a:gd name="connsiteY2961" fmla="*/ 4084465 h 6857998"/>
              <a:gd name="connsiteX2962" fmla="*/ 599679 w 5845175"/>
              <a:gd name="connsiteY2962" fmla="*/ 4087639 h 6857998"/>
              <a:gd name="connsiteX2963" fmla="*/ 602060 w 5845175"/>
              <a:gd name="connsiteY2963" fmla="*/ 4090020 h 6857998"/>
              <a:gd name="connsiteX2964" fmla="*/ 604838 w 5845175"/>
              <a:gd name="connsiteY2964" fmla="*/ 4093194 h 6857998"/>
              <a:gd name="connsiteX2965" fmla="*/ 607616 w 5845175"/>
              <a:gd name="connsiteY2965" fmla="*/ 4095575 h 6857998"/>
              <a:gd name="connsiteX2966" fmla="*/ 610791 w 5845175"/>
              <a:gd name="connsiteY2966" fmla="*/ 4098352 h 6857998"/>
              <a:gd name="connsiteX2967" fmla="*/ 614760 w 5845175"/>
              <a:gd name="connsiteY2967" fmla="*/ 4100733 h 6857998"/>
              <a:gd name="connsiteX2968" fmla="*/ 618332 w 5845175"/>
              <a:gd name="connsiteY2968" fmla="*/ 4103113 h 6857998"/>
              <a:gd name="connsiteX2969" fmla="*/ 622301 w 5845175"/>
              <a:gd name="connsiteY2969" fmla="*/ 4104701 h 6857998"/>
              <a:gd name="connsiteX2970" fmla="*/ 625872 w 5845175"/>
              <a:gd name="connsiteY2970" fmla="*/ 4107081 h 6857998"/>
              <a:gd name="connsiteX2971" fmla="*/ 629841 w 5845175"/>
              <a:gd name="connsiteY2971" fmla="*/ 4108272 h 6857998"/>
              <a:gd name="connsiteX2972" fmla="*/ 633016 w 5845175"/>
              <a:gd name="connsiteY2972" fmla="*/ 4109065 h 6857998"/>
              <a:gd name="connsiteX2973" fmla="*/ 636985 w 5845175"/>
              <a:gd name="connsiteY2973" fmla="*/ 4109859 h 6857998"/>
              <a:gd name="connsiteX2974" fmla="*/ 640160 w 5845175"/>
              <a:gd name="connsiteY2974" fmla="*/ 4110256 h 6857998"/>
              <a:gd name="connsiteX2975" fmla="*/ 643732 w 5845175"/>
              <a:gd name="connsiteY2975" fmla="*/ 4110652 h 6857998"/>
              <a:gd name="connsiteX2976" fmla="*/ 646907 w 5845175"/>
              <a:gd name="connsiteY2976" fmla="*/ 4110256 h 6857998"/>
              <a:gd name="connsiteX2977" fmla="*/ 650082 w 5845175"/>
              <a:gd name="connsiteY2977" fmla="*/ 4109859 h 6857998"/>
              <a:gd name="connsiteX2978" fmla="*/ 652860 w 5845175"/>
              <a:gd name="connsiteY2978" fmla="*/ 4109462 h 6857998"/>
              <a:gd name="connsiteX2979" fmla="*/ 655638 w 5845175"/>
              <a:gd name="connsiteY2979" fmla="*/ 4108272 h 6857998"/>
              <a:gd name="connsiteX2980" fmla="*/ 658813 w 5845175"/>
              <a:gd name="connsiteY2980" fmla="*/ 4107081 h 6857998"/>
              <a:gd name="connsiteX2981" fmla="*/ 661591 w 5845175"/>
              <a:gd name="connsiteY2981" fmla="*/ 4105891 h 6857998"/>
              <a:gd name="connsiteX2982" fmla="*/ 664766 w 5845175"/>
              <a:gd name="connsiteY2982" fmla="*/ 4103510 h 6857998"/>
              <a:gd name="connsiteX2983" fmla="*/ 669926 w 5845175"/>
              <a:gd name="connsiteY2983" fmla="*/ 4099542 h 6857998"/>
              <a:gd name="connsiteX2984" fmla="*/ 675085 w 5845175"/>
              <a:gd name="connsiteY2984" fmla="*/ 4094384 h 6857998"/>
              <a:gd name="connsiteX2985" fmla="*/ 680244 w 5845175"/>
              <a:gd name="connsiteY2985" fmla="*/ 4088036 h 6857998"/>
              <a:gd name="connsiteX2986" fmla="*/ 684610 w 5845175"/>
              <a:gd name="connsiteY2986" fmla="*/ 4081291 h 6857998"/>
              <a:gd name="connsiteX2987" fmla="*/ 689372 w 5845175"/>
              <a:gd name="connsiteY2987" fmla="*/ 4073752 h 6857998"/>
              <a:gd name="connsiteX2988" fmla="*/ 694135 w 5845175"/>
              <a:gd name="connsiteY2988" fmla="*/ 4065419 h 6857998"/>
              <a:gd name="connsiteX2989" fmla="*/ 698501 w 5845175"/>
              <a:gd name="connsiteY2989" fmla="*/ 4056293 h 6857998"/>
              <a:gd name="connsiteX2990" fmla="*/ 707629 w 5845175"/>
              <a:gd name="connsiteY2990" fmla="*/ 4036455 h 6857998"/>
              <a:gd name="connsiteX2991" fmla="*/ 716757 w 5845175"/>
              <a:gd name="connsiteY2991" fmla="*/ 4014632 h 6857998"/>
              <a:gd name="connsiteX2992" fmla="*/ 725885 w 5845175"/>
              <a:gd name="connsiteY2992" fmla="*/ 3991222 h 6857998"/>
              <a:gd name="connsiteX2993" fmla="*/ 735807 w 5845175"/>
              <a:gd name="connsiteY2993" fmla="*/ 3967018 h 6857998"/>
              <a:gd name="connsiteX2994" fmla="*/ 746523 w 5845175"/>
              <a:gd name="connsiteY2994" fmla="*/ 3942418 h 6857998"/>
              <a:gd name="connsiteX2995" fmla="*/ 752079 w 5845175"/>
              <a:gd name="connsiteY2995" fmla="*/ 3929721 h 6857998"/>
              <a:gd name="connsiteX2996" fmla="*/ 758429 w 5845175"/>
              <a:gd name="connsiteY2996" fmla="*/ 3917024 h 6857998"/>
              <a:gd name="connsiteX2997" fmla="*/ 764779 w 5845175"/>
              <a:gd name="connsiteY2997" fmla="*/ 3904327 h 6857998"/>
              <a:gd name="connsiteX2998" fmla="*/ 771526 w 5845175"/>
              <a:gd name="connsiteY2998" fmla="*/ 3892027 h 6857998"/>
              <a:gd name="connsiteX2999" fmla="*/ 778273 w 5845175"/>
              <a:gd name="connsiteY2999" fmla="*/ 3880123 h 6857998"/>
              <a:gd name="connsiteX3000" fmla="*/ 785813 w 5845175"/>
              <a:gd name="connsiteY3000" fmla="*/ 3868220 h 6857998"/>
              <a:gd name="connsiteX3001" fmla="*/ 793751 w 5845175"/>
              <a:gd name="connsiteY3001" fmla="*/ 3856317 h 6857998"/>
              <a:gd name="connsiteX3002" fmla="*/ 802085 w 5845175"/>
              <a:gd name="connsiteY3002" fmla="*/ 3845207 h 6857998"/>
              <a:gd name="connsiteX3003" fmla="*/ 810419 w 5845175"/>
              <a:gd name="connsiteY3003" fmla="*/ 3834494 h 6857998"/>
              <a:gd name="connsiteX3004" fmla="*/ 819151 w 5845175"/>
              <a:gd name="connsiteY3004" fmla="*/ 3824574 h 6857998"/>
              <a:gd name="connsiteX3005" fmla="*/ 828279 w 5845175"/>
              <a:gd name="connsiteY3005" fmla="*/ 3815448 h 6857998"/>
              <a:gd name="connsiteX3006" fmla="*/ 837407 w 5845175"/>
              <a:gd name="connsiteY3006" fmla="*/ 3806322 h 6857998"/>
              <a:gd name="connsiteX3007" fmla="*/ 846138 w 5845175"/>
              <a:gd name="connsiteY3007" fmla="*/ 3798387 h 6857998"/>
              <a:gd name="connsiteX3008" fmla="*/ 855266 w 5845175"/>
              <a:gd name="connsiteY3008" fmla="*/ 3791245 h 6857998"/>
              <a:gd name="connsiteX3009" fmla="*/ 864791 w 5845175"/>
              <a:gd name="connsiteY3009" fmla="*/ 3784500 h 6857998"/>
              <a:gd name="connsiteX3010" fmla="*/ 873919 w 5845175"/>
              <a:gd name="connsiteY3010" fmla="*/ 3778548 h 6857998"/>
              <a:gd name="connsiteX3011" fmla="*/ 883047 w 5845175"/>
              <a:gd name="connsiteY3011" fmla="*/ 3773390 h 6857998"/>
              <a:gd name="connsiteX3012" fmla="*/ 892573 w 5845175"/>
              <a:gd name="connsiteY3012" fmla="*/ 3768628 h 6857998"/>
              <a:gd name="connsiteX3013" fmla="*/ 902097 w 5845175"/>
              <a:gd name="connsiteY3013" fmla="*/ 3764264 h 6857998"/>
              <a:gd name="connsiteX3014" fmla="*/ 911623 w 5845175"/>
              <a:gd name="connsiteY3014" fmla="*/ 3761090 h 6857998"/>
              <a:gd name="connsiteX3015" fmla="*/ 921147 w 5845175"/>
              <a:gd name="connsiteY3015" fmla="*/ 3758312 h 6857998"/>
              <a:gd name="connsiteX3016" fmla="*/ 930673 w 5845175"/>
              <a:gd name="connsiteY3016" fmla="*/ 3755535 h 6857998"/>
              <a:gd name="connsiteX3017" fmla="*/ 940594 w 5845175"/>
              <a:gd name="connsiteY3017" fmla="*/ 3753948 h 6857998"/>
              <a:gd name="connsiteX3018" fmla="*/ 950516 w 5845175"/>
              <a:gd name="connsiteY3018" fmla="*/ 3752757 h 6857998"/>
              <a:gd name="connsiteX3019" fmla="*/ 960041 w 5845175"/>
              <a:gd name="connsiteY3019" fmla="*/ 3752360 h 6857998"/>
              <a:gd name="connsiteX3020" fmla="*/ 970360 w 5845175"/>
              <a:gd name="connsiteY3020" fmla="*/ 3751964 h 6857998"/>
              <a:gd name="connsiteX3021" fmla="*/ 979885 w 5845175"/>
              <a:gd name="connsiteY3021" fmla="*/ 3752360 h 6857998"/>
              <a:gd name="connsiteX3022" fmla="*/ 989807 w 5845175"/>
              <a:gd name="connsiteY3022" fmla="*/ 3753551 h 6857998"/>
              <a:gd name="connsiteX3023" fmla="*/ 1000126 w 5845175"/>
              <a:gd name="connsiteY3023" fmla="*/ 3754741 h 6857998"/>
              <a:gd name="connsiteX3024" fmla="*/ 1010048 w 5845175"/>
              <a:gd name="connsiteY3024" fmla="*/ 3756328 h 6857998"/>
              <a:gd name="connsiteX3025" fmla="*/ 1020366 w 5845175"/>
              <a:gd name="connsiteY3025" fmla="*/ 3759106 h 6857998"/>
              <a:gd name="connsiteX3026" fmla="*/ 1030288 w 5845175"/>
              <a:gd name="connsiteY3026" fmla="*/ 3761883 h 6857998"/>
              <a:gd name="connsiteX3027" fmla="*/ 1040210 w 5845175"/>
              <a:gd name="connsiteY3027" fmla="*/ 3765454 h 6857998"/>
              <a:gd name="connsiteX3028" fmla="*/ 1050529 w 5845175"/>
              <a:gd name="connsiteY3028" fmla="*/ 3769025 h 6857998"/>
              <a:gd name="connsiteX3029" fmla="*/ 1060451 w 5845175"/>
              <a:gd name="connsiteY3029" fmla="*/ 3773390 h 6857998"/>
              <a:gd name="connsiteX3030" fmla="*/ 1070769 w 5845175"/>
              <a:gd name="connsiteY3030" fmla="*/ 3777754 h 6857998"/>
              <a:gd name="connsiteX3031" fmla="*/ 1081088 w 5845175"/>
              <a:gd name="connsiteY3031" fmla="*/ 3782912 h 6857998"/>
              <a:gd name="connsiteX3032" fmla="*/ 1091407 w 5845175"/>
              <a:gd name="connsiteY3032" fmla="*/ 3788467 h 6857998"/>
              <a:gd name="connsiteX3033" fmla="*/ 1101329 w 5845175"/>
              <a:gd name="connsiteY3033" fmla="*/ 3794022 h 6857998"/>
              <a:gd name="connsiteX3034" fmla="*/ 1111251 w 5845175"/>
              <a:gd name="connsiteY3034" fmla="*/ 3799974 h 6857998"/>
              <a:gd name="connsiteX3035" fmla="*/ 1121966 w 5845175"/>
              <a:gd name="connsiteY3035" fmla="*/ 3806322 h 6857998"/>
              <a:gd name="connsiteX3036" fmla="*/ 1132285 w 5845175"/>
              <a:gd name="connsiteY3036" fmla="*/ 3812274 h 6857998"/>
              <a:gd name="connsiteX3037" fmla="*/ 1143001 w 5845175"/>
              <a:gd name="connsiteY3037" fmla="*/ 3817829 h 6857998"/>
              <a:gd name="connsiteX3038" fmla="*/ 1153716 w 5845175"/>
              <a:gd name="connsiteY3038" fmla="*/ 3823384 h 6857998"/>
              <a:gd name="connsiteX3039" fmla="*/ 1164829 w 5845175"/>
              <a:gd name="connsiteY3039" fmla="*/ 3828145 h 6857998"/>
              <a:gd name="connsiteX3040" fmla="*/ 1176735 w 5845175"/>
              <a:gd name="connsiteY3040" fmla="*/ 3832907 h 6857998"/>
              <a:gd name="connsiteX3041" fmla="*/ 1188244 w 5845175"/>
              <a:gd name="connsiteY3041" fmla="*/ 3837668 h 6857998"/>
              <a:gd name="connsiteX3042" fmla="*/ 1200151 w 5845175"/>
              <a:gd name="connsiteY3042" fmla="*/ 3841636 h 6857998"/>
              <a:gd name="connsiteX3043" fmla="*/ 1212851 w 5845175"/>
              <a:gd name="connsiteY3043" fmla="*/ 3845604 h 6857998"/>
              <a:gd name="connsiteX3044" fmla="*/ 1225551 w 5845175"/>
              <a:gd name="connsiteY3044" fmla="*/ 3849175 h 6857998"/>
              <a:gd name="connsiteX3045" fmla="*/ 1238648 w 5845175"/>
              <a:gd name="connsiteY3045" fmla="*/ 3853142 h 6857998"/>
              <a:gd name="connsiteX3046" fmla="*/ 1252538 w 5845175"/>
              <a:gd name="connsiteY3046" fmla="*/ 3856317 h 6857998"/>
              <a:gd name="connsiteX3047" fmla="*/ 1266826 w 5845175"/>
              <a:gd name="connsiteY3047" fmla="*/ 3859888 h 6857998"/>
              <a:gd name="connsiteX3048" fmla="*/ 1281510 w 5845175"/>
              <a:gd name="connsiteY3048" fmla="*/ 3862665 h 6857998"/>
              <a:gd name="connsiteX3049" fmla="*/ 1312863 w 5845175"/>
              <a:gd name="connsiteY3049" fmla="*/ 3868617 h 6857998"/>
              <a:gd name="connsiteX3050" fmla="*/ 1346598 w 5845175"/>
              <a:gd name="connsiteY3050" fmla="*/ 3874172 h 6857998"/>
              <a:gd name="connsiteX3051" fmla="*/ 1382713 w 5845175"/>
              <a:gd name="connsiteY3051" fmla="*/ 3879330 h 6857998"/>
              <a:gd name="connsiteX3052" fmla="*/ 1422004 w 5845175"/>
              <a:gd name="connsiteY3052" fmla="*/ 3883694 h 6857998"/>
              <a:gd name="connsiteX3053" fmla="*/ 1464073 w 5845175"/>
              <a:gd name="connsiteY3053" fmla="*/ 3888853 h 6857998"/>
              <a:gd name="connsiteX3054" fmla="*/ 1510110 w 5845175"/>
              <a:gd name="connsiteY3054" fmla="*/ 3893614 h 6857998"/>
              <a:gd name="connsiteX3055" fmla="*/ 1559323 w 5845175"/>
              <a:gd name="connsiteY3055" fmla="*/ 3898375 h 6857998"/>
              <a:gd name="connsiteX3056" fmla="*/ 1669654 w 5845175"/>
              <a:gd name="connsiteY3056" fmla="*/ 3909088 h 6857998"/>
              <a:gd name="connsiteX3057" fmla="*/ 1699023 w 5845175"/>
              <a:gd name="connsiteY3057" fmla="*/ 3912263 h 6857998"/>
              <a:gd name="connsiteX3058" fmla="*/ 1727995 w 5845175"/>
              <a:gd name="connsiteY3058" fmla="*/ 3915834 h 6857998"/>
              <a:gd name="connsiteX3059" fmla="*/ 1756967 w 5845175"/>
              <a:gd name="connsiteY3059" fmla="*/ 3919801 h 6857998"/>
              <a:gd name="connsiteX3060" fmla="*/ 1785145 w 5845175"/>
              <a:gd name="connsiteY3060" fmla="*/ 3924563 h 6857998"/>
              <a:gd name="connsiteX3061" fmla="*/ 1813323 w 5845175"/>
              <a:gd name="connsiteY3061" fmla="*/ 3929721 h 6857998"/>
              <a:gd name="connsiteX3062" fmla="*/ 1840707 w 5845175"/>
              <a:gd name="connsiteY3062" fmla="*/ 3935276 h 6857998"/>
              <a:gd name="connsiteX3063" fmla="*/ 1868091 w 5845175"/>
              <a:gd name="connsiteY3063" fmla="*/ 3940831 h 6857998"/>
              <a:gd name="connsiteX3064" fmla="*/ 1894682 w 5845175"/>
              <a:gd name="connsiteY3064" fmla="*/ 3947576 h 6857998"/>
              <a:gd name="connsiteX3065" fmla="*/ 1920479 w 5845175"/>
              <a:gd name="connsiteY3065" fmla="*/ 3954321 h 6857998"/>
              <a:gd name="connsiteX3066" fmla="*/ 1946673 w 5845175"/>
              <a:gd name="connsiteY3066" fmla="*/ 3961463 h 6857998"/>
              <a:gd name="connsiteX3067" fmla="*/ 1972073 w 5845175"/>
              <a:gd name="connsiteY3067" fmla="*/ 3969002 h 6857998"/>
              <a:gd name="connsiteX3068" fmla="*/ 1996679 w 5845175"/>
              <a:gd name="connsiteY3068" fmla="*/ 3976938 h 6857998"/>
              <a:gd name="connsiteX3069" fmla="*/ 2021285 w 5845175"/>
              <a:gd name="connsiteY3069" fmla="*/ 3985667 h 6857998"/>
              <a:gd name="connsiteX3070" fmla="*/ 2044701 w 5845175"/>
              <a:gd name="connsiteY3070" fmla="*/ 3994396 h 6857998"/>
              <a:gd name="connsiteX3071" fmla="*/ 2068117 w 5845175"/>
              <a:gd name="connsiteY3071" fmla="*/ 4003522 h 6857998"/>
              <a:gd name="connsiteX3072" fmla="*/ 2090738 w 5845175"/>
              <a:gd name="connsiteY3072" fmla="*/ 4012648 h 6857998"/>
              <a:gd name="connsiteX3073" fmla="*/ 2113360 w 5845175"/>
              <a:gd name="connsiteY3073" fmla="*/ 4022567 h 6857998"/>
              <a:gd name="connsiteX3074" fmla="*/ 2134791 w 5845175"/>
              <a:gd name="connsiteY3074" fmla="*/ 4032487 h 6857998"/>
              <a:gd name="connsiteX3075" fmla="*/ 2155826 w 5845175"/>
              <a:gd name="connsiteY3075" fmla="*/ 4043200 h 6857998"/>
              <a:gd name="connsiteX3076" fmla="*/ 2176067 w 5845175"/>
              <a:gd name="connsiteY3076" fmla="*/ 4053516 h 6857998"/>
              <a:gd name="connsiteX3077" fmla="*/ 2196307 w 5845175"/>
              <a:gd name="connsiteY3077" fmla="*/ 4064626 h 6857998"/>
              <a:gd name="connsiteX3078" fmla="*/ 2215754 w 5845175"/>
              <a:gd name="connsiteY3078" fmla="*/ 4075339 h 6857998"/>
              <a:gd name="connsiteX3079" fmla="*/ 2234407 w 5845175"/>
              <a:gd name="connsiteY3079" fmla="*/ 4086846 h 6857998"/>
              <a:gd name="connsiteX3080" fmla="*/ 2252267 w 5845175"/>
              <a:gd name="connsiteY3080" fmla="*/ 4098749 h 6857998"/>
              <a:gd name="connsiteX3081" fmla="*/ 2270126 w 5845175"/>
              <a:gd name="connsiteY3081" fmla="*/ 4110256 h 6857998"/>
              <a:gd name="connsiteX3082" fmla="*/ 2286795 w 5845175"/>
              <a:gd name="connsiteY3082" fmla="*/ 4122556 h 6857998"/>
              <a:gd name="connsiteX3083" fmla="*/ 2303067 w 5845175"/>
              <a:gd name="connsiteY3083" fmla="*/ 4134856 h 6857998"/>
              <a:gd name="connsiteX3084" fmla="*/ 2318545 w 5845175"/>
              <a:gd name="connsiteY3084" fmla="*/ 4146759 h 6857998"/>
              <a:gd name="connsiteX3085" fmla="*/ 2333626 w 5845175"/>
              <a:gd name="connsiteY3085" fmla="*/ 4159456 h 6857998"/>
              <a:gd name="connsiteX3086" fmla="*/ 2347913 w 5845175"/>
              <a:gd name="connsiteY3086" fmla="*/ 4172153 h 6857998"/>
              <a:gd name="connsiteX3087" fmla="*/ 2361010 w 5845175"/>
              <a:gd name="connsiteY3087" fmla="*/ 4185247 h 6857998"/>
              <a:gd name="connsiteX3088" fmla="*/ 2374107 w 5845175"/>
              <a:gd name="connsiteY3088" fmla="*/ 4198341 h 6857998"/>
              <a:gd name="connsiteX3089" fmla="*/ 2380060 w 5845175"/>
              <a:gd name="connsiteY3089" fmla="*/ 4205086 h 6857998"/>
              <a:gd name="connsiteX3090" fmla="*/ 2386013 w 5845175"/>
              <a:gd name="connsiteY3090" fmla="*/ 4211831 h 6857998"/>
              <a:gd name="connsiteX3091" fmla="*/ 2391570 w 5845175"/>
              <a:gd name="connsiteY3091" fmla="*/ 4218576 h 6857998"/>
              <a:gd name="connsiteX3092" fmla="*/ 2396729 w 5845175"/>
              <a:gd name="connsiteY3092" fmla="*/ 4224925 h 6857998"/>
              <a:gd name="connsiteX3093" fmla="*/ 2407048 w 5845175"/>
              <a:gd name="connsiteY3093" fmla="*/ 4239209 h 6857998"/>
              <a:gd name="connsiteX3094" fmla="*/ 2416176 w 5845175"/>
              <a:gd name="connsiteY3094" fmla="*/ 4253493 h 6857998"/>
              <a:gd name="connsiteX3095" fmla="*/ 2424113 w 5845175"/>
              <a:gd name="connsiteY3095" fmla="*/ 4268571 h 6857998"/>
              <a:gd name="connsiteX3096" fmla="*/ 2431654 w 5845175"/>
              <a:gd name="connsiteY3096" fmla="*/ 4283648 h 6857998"/>
              <a:gd name="connsiteX3097" fmla="*/ 2438004 w 5845175"/>
              <a:gd name="connsiteY3097" fmla="*/ 4299123 h 6857998"/>
              <a:gd name="connsiteX3098" fmla="*/ 2443957 w 5845175"/>
              <a:gd name="connsiteY3098" fmla="*/ 4314200 h 6857998"/>
              <a:gd name="connsiteX3099" fmla="*/ 2449117 w 5845175"/>
              <a:gd name="connsiteY3099" fmla="*/ 4329675 h 6857998"/>
              <a:gd name="connsiteX3100" fmla="*/ 2453085 w 5845175"/>
              <a:gd name="connsiteY3100" fmla="*/ 4345546 h 6857998"/>
              <a:gd name="connsiteX3101" fmla="*/ 2456657 w 5845175"/>
              <a:gd name="connsiteY3101" fmla="*/ 4361417 h 6857998"/>
              <a:gd name="connsiteX3102" fmla="*/ 2459039 w 5845175"/>
              <a:gd name="connsiteY3102" fmla="*/ 4376891 h 6857998"/>
              <a:gd name="connsiteX3103" fmla="*/ 2461420 w 5845175"/>
              <a:gd name="connsiteY3103" fmla="*/ 4392763 h 6857998"/>
              <a:gd name="connsiteX3104" fmla="*/ 2463007 w 5845175"/>
              <a:gd name="connsiteY3104" fmla="*/ 4408237 h 6857998"/>
              <a:gd name="connsiteX3105" fmla="*/ 2463801 w 5845175"/>
              <a:gd name="connsiteY3105" fmla="*/ 4423315 h 6857998"/>
              <a:gd name="connsiteX3106" fmla="*/ 2463801 w 5845175"/>
              <a:gd name="connsiteY3106" fmla="*/ 4439186 h 6857998"/>
              <a:gd name="connsiteX3107" fmla="*/ 2463404 w 5845175"/>
              <a:gd name="connsiteY3107" fmla="*/ 4453867 h 6857998"/>
              <a:gd name="connsiteX3108" fmla="*/ 2462610 w 5845175"/>
              <a:gd name="connsiteY3108" fmla="*/ 4468944 h 6857998"/>
              <a:gd name="connsiteX3109" fmla="*/ 2461420 w 5845175"/>
              <a:gd name="connsiteY3109" fmla="*/ 4483228 h 6857998"/>
              <a:gd name="connsiteX3110" fmla="*/ 2459039 w 5845175"/>
              <a:gd name="connsiteY3110" fmla="*/ 4497512 h 6857998"/>
              <a:gd name="connsiteX3111" fmla="*/ 2457054 w 5845175"/>
              <a:gd name="connsiteY3111" fmla="*/ 4511003 h 6857998"/>
              <a:gd name="connsiteX3112" fmla="*/ 2454276 w 5845175"/>
              <a:gd name="connsiteY3112" fmla="*/ 4524493 h 6857998"/>
              <a:gd name="connsiteX3113" fmla="*/ 2450704 w 5845175"/>
              <a:gd name="connsiteY3113" fmla="*/ 4536793 h 6857998"/>
              <a:gd name="connsiteX3114" fmla="*/ 2447529 w 5845175"/>
              <a:gd name="connsiteY3114" fmla="*/ 4549490 h 6857998"/>
              <a:gd name="connsiteX3115" fmla="*/ 2443163 w 5845175"/>
              <a:gd name="connsiteY3115" fmla="*/ 4561394 h 6857998"/>
              <a:gd name="connsiteX3116" fmla="*/ 2438798 w 5845175"/>
              <a:gd name="connsiteY3116" fmla="*/ 4572107 h 6857998"/>
              <a:gd name="connsiteX3117" fmla="*/ 2434432 w 5845175"/>
              <a:gd name="connsiteY3117" fmla="*/ 4582820 h 6857998"/>
              <a:gd name="connsiteX3118" fmla="*/ 2429670 w 5845175"/>
              <a:gd name="connsiteY3118" fmla="*/ 4592343 h 6857998"/>
              <a:gd name="connsiteX3119" fmla="*/ 2424510 w 5845175"/>
              <a:gd name="connsiteY3119" fmla="*/ 4601469 h 6857998"/>
              <a:gd name="connsiteX3120" fmla="*/ 2419351 w 5845175"/>
              <a:gd name="connsiteY3120" fmla="*/ 4609801 h 6857998"/>
              <a:gd name="connsiteX3121" fmla="*/ 2413795 w 5845175"/>
              <a:gd name="connsiteY3121" fmla="*/ 4617340 h 6857998"/>
              <a:gd name="connsiteX3122" fmla="*/ 2408239 w 5845175"/>
              <a:gd name="connsiteY3122" fmla="*/ 4623688 h 6857998"/>
              <a:gd name="connsiteX3123" fmla="*/ 2382441 w 5845175"/>
              <a:gd name="connsiteY3123" fmla="*/ 4651463 h 6857998"/>
              <a:gd name="connsiteX3124" fmla="*/ 2368154 w 5845175"/>
              <a:gd name="connsiteY3124" fmla="*/ 4667334 h 6857998"/>
              <a:gd name="connsiteX3125" fmla="*/ 2353073 w 5845175"/>
              <a:gd name="connsiteY3125" fmla="*/ 4684395 h 6857998"/>
              <a:gd name="connsiteX3126" fmla="*/ 2337595 w 5845175"/>
              <a:gd name="connsiteY3126" fmla="*/ 4703441 h 6857998"/>
              <a:gd name="connsiteX3127" fmla="*/ 2322117 w 5845175"/>
              <a:gd name="connsiteY3127" fmla="*/ 4722883 h 6857998"/>
              <a:gd name="connsiteX3128" fmla="*/ 2306242 w 5845175"/>
              <a:gd name="connsiteY3128" fmla="*/ 4743516 h 6857998"/>
              <a:gd name="connsiteX3129" fmla="*/ 2290763 w 5845175"/>
              <a:gd name="connsiteY3129" fmla="*/ 4764942 h 6857998"/>
              <a:gd name="connsiteX3130" fmla="*/ 2275682 w 5845175"/>
              <a:gd name="connsiteY3130" fmla="*/ 4786765 h 6857998"/>
              <a:gd name="connsiteX3131" fmla="*/ 2260998 w 5845175"/>
              <a:gd name="connsiteY3131" fmla="*/ 4809381 h 6857998"/>
              <a:gd name="connsiteX3132" fmla="*/ 2254251 w 5845175"/>
              <a:gd name="connsiteY3132" fmla="*/ 4820888 h 6857998"/>
              <a:gd name="connsiteX3133" fmla="*/ 2248298 w 5845175"/>
              <a:gd name="connsiteY3133" fmla="*/ 4831997 h 6857998"/>
              <a:gd name="connsiteX3134" fmla="*/ 2241948 w 5845175"/>
              <a:gd name="connsiteY3134" fmla="*/ 4843901 h 6857998"/>
              <a:gd name="connsiteX3135" fmla="*/ 2235995 w 5845175"/>
              <a:gd name="connsiteY3135" fmla="*/ 4855011 h 6857998"/>
              <a:gd name="connsiteX3136" fmla="*/ 2230439 w 5845175"/>
              <a:gd name="connsiteY3136" fmla="*/ 4866914 h 6857998"/>
              <a:gd name="connsiteX3137" fmla="*/ 2224882 w 5845175"/>
              <a:gd name="connsiteY3137" fmla="*/ 4878421 h 6857998"/>
              <a:gd name="connsiteX3138" fmla="*/ 2220517 w 5845175"/>
              <a:gd name="connsiteY3138" fmla="*/ 4889927 h 6857998"/>
              <a:gd name="connsiteX3139" fmla="*/ 2216151 w 5845175"/>
              <a:gd name="connsiteY3139" fmla="*/ 4901434 h 6857998"/>
              <a:gd name="connsiteX3140" fmla="*/ 2212579 w 5845175"/>
              <a:gd name="connsiteY3140" fmla="*/ 4912940 h 6857998"/>
              <a:gd name="connsiteX3141" fmla="*/ 2209007 w 5845175"/>
              <a:gd name="connsiteY3141" fmla="*/ 4924050 h 6857998"/>
              <a:gd name="connsiteX3142" fmla="*/ 2206229 w 5845175"/>
              <a:gd name="connsiteY3142" fmla="*/ 4935557 h 6857998"/>
              <a:gd name="connsiteX3143" fmla="*/ 2203848 w 5845175"/>
              <a:gd name="connsiteY3143" fmla="*/ 4946667 h 6857998"/>
              <a:gd name="connsiteX3144" fmla="*/ 2201863 w 5845175"/>
              <a:gd name="connsiteY3144" fmla="*/ 4957380 h 6857998"/>
              <a:gd name="connsiteX3145" fmla="*/ 2199085 w 5845175"/>
              <a:gd name="connsiteY3145" fmla="*/ 4966902 h 6857998"/>
              <a:gd name="connsiteX3146" fmla="*/ 2195117 w 5845175"/>
              <a:gd name="connsiteY3146" fmla="*/ 4975632 h 6857998"/>
              <a:gd name="connsiteX3147" fmla="*/ 2190751 w 5845175"/>
              <a:gd name="connsiteY3147" fmla="*/ 4983567 h 6857998"/>
              <a:gd name="connsiteX3148" fmla="*/ 2186385 w 5845175"/>
              <a:gd name="connsiteY3148" fmla="*/ 4990709 h 6857998"/>
              <a:gd name="connsiteX3149" fmla="*/ 2180829 w 5845175"/>
              <a:gd name="connsiteY3149" fmla="*/ 4996264 h 6857998"/>
              <a:gd name="connsiteX3150" fmla="*/ 2174479 w 5845175"/>
              <a:gd name="connsiteY3150" fmla="*/ 5001819 h 6857998"/>
              <a:gd name="connsiteX3151" fmla="*/ 2168129 w 5845175"/>
              <a:gd name="connsiteY3151" fmla="*/ 5006184 h 6857998"/>
              <a:gd name="connsiteX3152" fmla="*/ 2160588 w 5845175"/>
              <a:gd name="connsiteY3152" fmla="*/ 5009755 h 6857998"/>
              <a:gd name="connsiteX3153" fmla="*/ 2153048 w 5845175"/>
              <a:gd name="connsiteY3153" fmla="*/ 5013326 h 6857998"/>
              <a:gd name="connsiteX3154" fmla="*/ 2144713 w 5845175"/>
              <a:gd name="connsiteY3154" fmla="*/ 5015706 h 6857998"/>
              <a:gd name="connsiteX3155" fmla="*/ 2135982 w 5845175"/>
              <a:gd name="connsiteY3155" fmla="*/ 5017690 h 6857998"/>
              <a:gd name="connsiteX3156" fmla="*/ 2126457 w 5845175"/>
              <a:gd name="connsiteY3156" fmla="*/ 5019277 h 6857998"/>
              <a:gd name="connsiteX3157" fmla="*/ 2116535 w 5845175"/>
              <a:gd name="connsiteY3157" fmla="*/ 5020468 h 6857998"/>
              <a:gd name="connsiteX3158" fmla="*/ 2106613 w 5845175"/>
              <a:gd name="connsiteY3158" fmla="*/ 5020864 h 6857998"/>
              <a:gd name="connsiteX3159" fmla="*/ 2095501 w 5845175"/>
              <a:gd name="connsiteY3159" fmla="*/ 5021261 h 6857998"/>
              <a:gd name="connsiteX3160" fmla="*/ 2083991 w 5845175"/>
              <a:gd name="connsiteY3160" fmla="*/ 5021261 h 6857998"/>
              <a:gd name="connsiteX3161" fmla="*/ 2072482 w 5845175"/>
              <a:gd name="connsiteY3161" fmla="*/ 5020864 h 6857998"/>
              <a:gd name="connsiteX3162" fmla="*/ 2047479 w 5845175"/>
              <a:gd name="connsiteY3162" fmla="*/ 5019277 h 6857998"/>
              <a:gd name="connsiteX3163" fmla="*/ 1993107 w 5845175"/>
              <a:gd name="connsiteY3163" fmla="*/ 5014913 h 6857998"/>
              <a:gd name="connsiteX3164" fmla="*/ 1963341 w 5845175"/>
              <a:gd name="connsiteY3164" fmla="*/ 5012929 h 6857998"/>
              <a:gd name="connsiteX3165" fmla="*/ 1932385 w 5845175"/>
              <a:gd name="connsiteY3165" fmla="*/ 5010945 h 6857998"/>
              <a:gd name="connsiteX3166" fmla="*/ 1916510 w 5845175"/>
              <a:gd name="connsiteY3166" fmla="*/ 5010151 h 6857998"/>
              <a:gd name="connsiteX3167" fmla="*/ 1900635 w 5845175"/>
              <a:gd name="connsiteY3167" fmla="*/ 5009755 h 6857998"/>
              <a:gd name="connsiteX3168" fmla="*/ 1883570 w 5845175"/>
              <a:gd name="connsiteY3168" fmla="*/ 5009755 h 6857998"/>
              <a:gd name="connsiteX3169" fmla="*/ 1866901 w 5845175"/>
              <a:gd name="connsiteY3169" fmla="*/ 5010151 h 6857998"/>
              <a:gd name="connsiteX3170" fmla="*/ 1834357 w 5845175"/>
              <a:gd name="connsiteY3170" fmla="*/ 5010945 h 6857998"/>
              <a:gd name="connsiteX3171" fmla="*/ 1819276 w 5845175"/>
              <a:gd name="connsiteY3171" fmla="*/ 5010945 h 6857998"/>
              <a:gd name="connsiteX3172" fmla="*/ 1804591 w 5845175"/>
              <a:gd name="connsiteY3172" fmla="*/ 5010548 h 6857998"/>
              <a:gd name="connsiteX3173" fmla="*/ 1791098 w 5845175"/>
              <a:gd name="connsiteY3173" fmla="*/ 5009755 h 6857998"/>
              <a:gd name="connsiteX3174" fmla="*/ 1778001 w 5845175"/>
              <a:gd name="connsiteY3174" fmla="*/ 5008961 h 6857998"/>
              <a:gd name="connsiteX3175" fmla="*/ 1766095 w 5845175"/>
              <a:gd name="connsiteY3175" fmla="*/ 5007771 h 6857998"/>
              <a:gd name="connsiteX3176" fmla="*/ 1754188 w 5845175"/>
              <a:gd name="connsiteY3176" fmla="*/ 5006184 h 6857998"/>
              <a:gd name="connsiteX3177" fmla="*/ 1743870 w 5845175"/>
              <a:gd name="connsiteY3177" fmla="*/ 5003803 h 6857998"/>
              <a:gd name="connsiteX3178" fmla="*/ 1733948 w 5845175"/>
              <a:gd name="connsiteY3178" fmla="*/ 5001422 h 6857998"/>
              <a:gd name="connsiteX3179" fmla="*/ 1725217 w 5845175"/>
              <a:gd name="connsiteY3179" fmla="*/ 4998645 h 6857998"/>
              <a:gd name="connsiteX3180" fmla="*/ 1717676 w 5845175"/>
              <a:gd name="connsiteY3180" fmla="*/ 4995074 h 6857998"/>
              <a:gd name="connsiteX3181" fmla="*/ 1710532 w 5845175"/>
              <a:gd name="connsiteY3181" fmla="*/ 4991503 h 6857998"/>
              <a:gd name="connsiteX3182" fmla="*/ 1707357 w 5845175"/>
              <a:gd name="connsiteY3182" fmla="*/ 4988725 h 6857998"/>
              <a:gd name="connsiteX3183" fmla="*/ 1704579 w 5845175"/>
              <a:gd name="connsiteY3183" fmla="*/ 4986741 h 6857998"/>
              <a:gd name="connsiteX3184" fmla="*/ 1702198 w 5845175"/>
              <a:gd name="connsiteY3184" fmla="*/ 4984361 h 6857998"/>
              <a:gd name="connsiteX3185" fmla="*/ 1699420 w 5845175"/>
              <a:gd name="connsiteY3185" fmla="*/ 4981583 h 6857998"/>
              <a:gd name="connsiteX3186" fmla="*/ 1697435 w 5845175"/>
              <a:gd name="connsiteY3186" fmla="*/ 4978806 h 6857998"/>
              <a:gd name="connsiteX3187" fmla="*/ 1695848 w 5845175"/>
              <a:gd name="connsiteY3187" fmla="*/ 4976425 h 6857998"/>
              <a:gd name="connsiteX3188" fmla="*/ 1694260 w 5845175"/>
              <a:gd name="connsiteY3188" fmla="*/ 4972854 h 6857998"/>
              <a:gd name="connsiteX3189" fmla="*/ 1692673 w 5845175"/>
              <a:gd name="connsiteY3189" fmla="*/ 4970077 h 6857998"/>
              <a:gd name="connsiteX3190" fmla="*/ 1691482 w 5845175"/>
              <a:gd name="connsiteY3190" fmla="*/ 4966506 h 6857998"/>
              <a:gd name="connsiteX3191" fmla="*/ 1690688 w 5845175"/>
              <a:gd name="connsiteY3191" fmla="*/ 4963331 h 6857998"/>
              <a:gd name="connsiteX3192" fmla="*/ 1690291 w 5845175"/>
              <a:gd name="connsiteY3192" fmla="*/ 4959364 h 6857998"/>
              <a:gd name="connsiteX3193" fmla="*/ 1690291 w 5845175"/>
              <a:gd name="connsiteY3193" fmla="*/ 4955793 h 6857998"/>
              <a:gd name="connsiteX3194" fmla="*/ 1690291 w 5845175"/>
              <a:gd name="connsiteY3194" fmla="*/ 4951428 h 6857998"/>
              <a:gd name="connsiteX3195" fmla="*/ 1690688 w 5845175"/>
              <a:gd name="connsiteY3195" fmla="*/ 4947063 h 6857998"/>
              <a:gd name="connsiteX3196" fmla="*/ 1691085 w 5845175"/>
              <a:gd name="connsiteY3196" fmla="*/ 4943096 h 6857998"/>
              <a:gd name="connsiteX3197" fmla="*/ 1691879 w 5845175"/>
              <a:gd name="connsiteY3197" fmla="*/ 4938334 h 6857998"/>
              <a:gd name="connsiteX3198" fmla="*/ 1695054 w 5845175"/>
              <a:gd name="connsiteY3198" fmla="*/ 4928812 h 6857998"/>
              <a:gd name="connsiteX3199" fmla="*/ 1698626 w 5845175"/>
              <a:gd name="connsiteY3199" fmla="*/ 4918495 h 6857998"/>
              <a:gd name="connsiteX3200" fmla="*/ 1703785 w 5845175"/>
              <a:gd name="connsiteY3200" fmla="*/ 4907385 h 6857998"/>
              <a:gd name="connsiteX3201" fmla="*/ 1710532 w 5845175"/>
              <a:gd name="connsiteY3201" fmla="*/ 4895482 h 6857998"/>
              <a:gd name="connsiteX3202" fmla="*/ 1718073 w 5845175"/>
              <a:gd name="connsiteY3202" fmla="*/ 4882388 h 6857998"/>
              <a:gd name="connsiteX3203" fmla="*/ 1726804 w 5845175"/>
              <a:gd name="connsiteY3203" fmla="*/ 4868898 h 6857998"/>
              <a:gd name="connsiteX3204" fmla="*/ 1737520 w 5845175"/>
              <a:gd name="connsiteY3204" fmla="*/ 4854217 h 6857998"/>
              <a:gd name="connsiteX3205" fmla="*/ 1748632 w 5845175"/>
              <a:gd name="connsiteY3205" fmla="*/ 4838743 h 6857998"/>
              <a:gd name="connsiteX3206" fmla="*/ 1761729 w 5845175"/>
              <a:gd name="connsiteY3206" fmla="*/ 4822475 h 6857998"/>
              <a:gd name="connsiteX3207" fmla="*/ 1776413 w 5845175"/>
              <a:gd name="connsiteY3207" fmla="*/ 4805016 h 6857998"/>
              <a:gd name="connsiteX3208" fmla="*/ 1791891 w 5845175"/>
              <a:gd name="connsiteY3208" fmla="*/ 4787161 h 6857998"/>
              <a:gd name="connsiteX3209" fmla="*/ 1823245 w 5845175"/>
              <a:gd name="connsiteY3209" fmla="*/ 4751848 h 6857998"/>
              <a:gd name="connsiteX3210" fmla="*/ 1850629 w 5845175"/>
              <a:gd name="connsiteY3210" fmla="*/ 4721693 h 6857998"/>
              <a:gd name="connsiteX3211" fmla="*/ 1873648 w 5845175"/>
              <a:gd name="connsiteY3211" fmla="*/ 4695505 h 6857998"/>
              <a:gd name="connsiteX3212" fmla="*/ 1893491 w 5845175"/>
              <a:gd name="connsiteY3212" fmla="*/ 4672889 h 6857998"/>
              <a:gd name="connsiteX3213" fmla="*/ 1909763 w 5845175"/>
              <a:gd name="connsiteY3213" fmla="*/ 4653050 h 6857998"/>
              <a:gd name="connsiteX3214" fmla="*/ 1916907 w 5845175"/>
              <a:gd name="connsiteY3214" fmla="*/ 4644321 h 6857998"/>
              <a:gd name="connsiteX3215" fmla="*/ 1923257 w 5845175"/>
              <a:gd name="connsiteY3215" fmla="*/ 4635592 h 6857998"/>
              <a:gd name="connsiteX3216" fmla="*/ 1928813 w 5845175"/>
              <a:gd name="connsiteY3216" fmla="*/ 4627259 h 6857998"/>
              <a:gd name="connsiteX3217" fmla="*/ 1933179 w 5845175"/>
              <a:gd name="connsiteY3217" fmla="*/ 4619720 h 6857998"/>
              <a:gd name="connsiteX3218" fmla="*/ 1937545 w 5845175"/>
              <a:gd name="connsiteY3218" fmla="*/ 4611785 h 6857998"/>
              <a:gd name="connsiteX3219" fmla="*/ 1941117 w 5845175"/>
              <a:gd name="connsiteY3219" fmla="*/ 4604643 h 6857998"/>
              <a:gd name="connsiteX3220" fmla="*/ 1943895 w 5845175"/>
              <a:gd name="connsiteY3220" fmla="*/ 4597104 h 6857998"/>
              <a:gd name="connsiteX3221" fmla="*/ 1946276 w 5845175"/>
              <a:gd name="connsiteY3221" fmla="*/ 4589962 h 6857998"/>
              <a:gd name="connsiteX3222" fmla="*/ 1947863 w 5845175"/>
              <a:gd name="connsiteY3222" fmla="*/ 4582423 h 6857998"/>
              <a:gd name="connsiteX3223" fmla="*/ 1949054 w 5845175"/>
              <a:gd name="connsiteY3223" fmla="*/ 4574884 h 6857998"/>
              <a:gd name="connsiteX3224" fmla="*/ 1949848 w 5845175"/>
              <a:gd name="connsiteY3224" fmla="*/ 4566949 h 6857998"/>
              <a:gd name="connsiteX3225" fmla="*/ 1950245 w 5845175"/>
              <a:gd name="connsiteY3225" fmla="*/ 4558616 h 6857998"/>
              <a:gd name="connsiteX3226" fmla="*/ 1949848 w 5845175"/>
              <a:gd name="connsiteY3226" fmla="*/ 4549887 h 6857998"/>
              <a:gd name="connsiteX3227" fmla="*/ 1949054 w 5845175"/>
              <a:gd name="connsiteY3227" fmla="*/ 4540761 h 6857998"/>
              <a:gd name="connsiteX3228" fmla="*/ 1947863 w 5845175"/>
              <a:gd name="connsiteY3228" fmla="*/ 4531239 h 6857998"/>
              <a:gd name="connsiteX3229" fmla="*/ 1946673 w 5845175"/>
              <a:gd name="connsiteY3229" fmla="*/ 4520526 h 6857998"/>
              <a:gd name="connsiteX3230" fmla="*/ 1943101 w 5845175"/>
              <a:gd name="connsiteY3230" fmla="*/ 4497909 h 6857998"/>
              <a:gd name="connsiteX3231" fmla="*/ 1931591 w 5845175"/>
              <a:gd name="connsiteY3231" fmla="*/ 4440773 h 6857998"/>
              <a:gd name="connsiteX3232" fmla="*/ 1928020 w 5845175"/>
              <a:gd name="connsiteY3232" fmla="*/ 4424505 h 6857998"/>
              <a:gd name="connsiteX3233" fmla="*/ 1924448 w 5845175"/>
              <a:gd name="connsiteY3233" fmla="*/ 4409824 h 6857998"/>
              <a:gd name="connsiteX3234" fmla="*/ 1919685 w 5845175"/>
              <a:gd name="connsiteY3234" fmla="*/ 4395143 h 6857998"/>
              <a:gd name="connsiteX3235" fmla="*/ 1914923 w 5845175"/>
              <a:gd name="connsiteY3235" fmla="*/ 4382446 h 6857998"/>
              <a:gd name="connsiteX3236" fmla="*/ 1908970 w 5845175"/>
              <a:gd name="connsiteY3236" fmla="*/ 4370146 h 6857998"/>
              <a:gd name="connsiteX3237" fmla="*/ 1902620 w 5845175"/>
              <a:gd name="connsiteY3237" fmla="*/ 4358640 h 6857998"/>
              <a:gd name="connsiteX3238" fmla="*/ 1895873 w 5845175"/>
              <a:gd name="connsiteY3238" fmla="*/ 4348323 h 6857998"/>
              <a:gd name="connsiteX3239" fmla="*/ 1888332 w 5845175"/>
              <a:gd name="connsiteY3239" fmla="*/ 4338404 h 6857998"/>
              <a:gd name="connsiteX3240" fmla="*/ 1880395 w 5845175"/>
              <a:gd name="connsiteY3240" fmla="*/ 4329675 h 6857998"/>
              <a:gd name="connsiteX3241" fmla="*/ 1872060 w 5845175"/>
              <a:gd name="connsiteY3241" fmla="*/ 4321342 h 6857998"/>
              <a:gd name="connsiteX3242" fmla="*/ 1862535 w 5845175"/>
              <a:gd name="connsiteY3242" fmla="*/ 4313803 h 6857998"/>
              <a:gd name="connsiteX3243" fmla="*/ 1853010 w 5845175"/>
              <a:gd name="connsiteY3243" fmla="*/ 4307058 h 6857998"/>
              <a:gd name="connsiteX3244" fmla="*/ 1842691 w 5845175"/>
              <a:gd name="connsiteY3244" fmla="*/ 4300710 h 6857998"/>
              <a:gd name="connsiteX3245" fmla="*/ 1831579 w 5845175"/>
              <a:gd name="connsiteY3245" fmla="*/ 4294758 h 6857998"/>
              <a:gd name="connsiteX3246" fmla="*/ 1820070 w 5845175"/>
              <a:gd name="connsiteY3246" fmla="*/ 4289997 h 6857998"/>
              <a:gd name="connsiteX3247" fmla="*/ 1808163 w 5845175"/>
              <a:gd name="connsiteY3247" fmla="*/ 4285235 h 6857998"/>
              <a:gd name="connsiteX3248" fmla="*/ 1795067 w 5845175"/>
              <a:gd name="connsiteY3248" fmla="*/ 4280871 h 6857998"/>
              <a:gd name="connsiteX3249" fmla="*/ 1781573 w 5845175"/>
              <a:gd name="connsiteY3249" fmla="*/ 4277300 h 6857998"/>
              <a:gd name="connsiteX3250" fmla="*/ 1767682 w 5845175"/>
              <a:gd name="connsiteY3250" fmla="*/ 4273729 h 6857998"/>
              <a:gd name="connsiteX3251" fmla="*/ 1752998 w 5845175"/>
              <a:gd name="connsiteY3251" fmla="*/ 4270951 h 6857998"/>
              <a:gd name="connsiteX3252" fmla="*/ 1737520 w 5845175"/>
              <a:gd name="connsiteY3252" fmla="*/ 4268174 h 6857998"/>
              <a:gd name="connsiteX3253" fmla="*/ 1721248 w 5845175"/>
              <a:gd name="connsiteY3253" fmla="*/ 4265793 h 6857998"/>
              <a:gd name="connsiteX3254" fmla="*/ 1704579 w 5845175"/>
              <a:gd name="connsiteY3254" fmla="*/ 4263412 h 6857998"/>
              <a:gd name="connsiteX3255" fmla="*/ 1687513 w 5845175"/>
              <a:gd name="connsiteY3255" fmla="*/ 4261825 h 6857998"/>
              <a:gd name="connsiteX3256" fmla="*/ 1650207 w 5845175"/>
              <a:gd name="connsiteY3256" fmla="*/ 4258254 h 6857998"/>
              <a:gd name="connsiteX3257" fmla="*/ 1610916 w 5845175"/>
              <a:gd name="connsiteY3257" fmla="*/ 4255477 h 6857998"/>
              <a:gd name="connsiteX3258" fmla="*/ 1523207 w 5845175"/>
              <a:gd name="connsiteY3258" fmla="*/ 4249525 h 6857998"/>
              <a:gd name="connsiteX3259" fmla="*/ 1479551 w 5845175"/>
              <a:gd name="connsiteY3259" fmla="*/ 4245954 h 6857998"/>
              <a:gd name="connsiteX3260" fmla="*/ 1442245 w 5845175"/>
              <a:gd name="connsiteY3260" fmla="*/ 4242383 h 6857998"/>
              <a:gd name="connsiteX3261" fmla="*/ 1410098 w 5845175"/>
              <a:gd name="connsiteY3261" fmla="*/ 4238415 h 6857998"/>
              <a:gd name="connsiteX3262" fmla="*/ 1382316 w 5845175"/>
              <a:gd name="connsiteY3262" fmla="*/ 4234448 h 6857998"/>
              <a:gd name="connsiteX3263" fmla="*/ 1370013 w 5845175"/>
              <a:gd name="connsiteY3263" fmla="*/ 4232067 h 6857998"/>
              <a:gd name="connsiteX3264" fmla="*/ 1358901 w 5845175"/>
              <a:gd name="connsiteY3264" fmla="*/ 4230083 h 6857998"/>
              <a:gd name="connsiteX3265" fmla="*/ 1348979 w 5845175"/>
              <a:gd name="connsiteY3265" fmla="*/ 4227702 h 6857998"/>
              <a:gd name="connsiteX3266" fmla="*/ 1339851 w 5845175"/>
              <a:gd name="connsiteY3266" fmla="*/ 4225718 h 6857998"/>
              <a:gd name="connsiteX3267" fmla="*/ 1331119 w 5845175"/>
              <a:gd name="connsiteY3267" fmla="*/ 4222941 h 6857998"/>
              <a:gd name="connsiteX3268" fmla="*/ 1323579 w 5845175"/>
              <a:gd name="connsiteY3268" fmla="*/ 4220560 h 6857998"/>
              <a:gd name="connsiteX3269" fmla="*/ 1316832 w 5845175"/>
              <a:gd name="connsiteY3269" fmla="*/ 4217783 h 6857998"/>
              <a:gd name="connsiteX3270" fmla="*/ 1310879 w 5845175"/>
              <a:gd name="connsiteY3270" fmla="*/ 4215005 h 6857998"/>
              <a:gd name="connsiteX3271" fmla="*/ 1305323 w 5845175"/>
              <a:gd name="connsiteY3271" fmla="*/ 4212228 h 6857998"/>
              <a:gd name="connsiteX3272" fmla="*/ 1300163 w 5845175"/>
              <a:gd name="connsiteY3272" fmla="*/ 4209450 h 6857998"/>
              <a:gd name="connsiteX3273" fmla="*/ 1295401 w 5845175"/>
              <a:gd name="connsiteY3273" fmla="*/ 4206673 h 6857998"/>
              <a:gd name="connsiteX3274" fmla="*/ 1291432 w 5845175"/>
              <a:gd name="connsiteY3274" fmla="*/ 4203102 h 6857998"/>
              <a:gd name="connsiteX3275" fmla="*/ 1287463 w 5845175"/>
              <a:gd name="connsiteY3275" fmla="*/ 4200325 h 6857998"/>
              <a:gd name="connsiteX3276" fmla="*/ 1283891 w 5845175"/>
              <a:gd name="connsiteY3276" fmla="*/ 4196753 h 6857998"/>
              <a:gd name="connsiteX3277" fmla="*/ 1277541 w 5845175"/>
              <a:gd name="connsiteY3277" fmla="*/ 4190405 h 6857998"/>
              <a:gd name="connsiteX3278" fmla="*/ 1271588 w 5845175"/>
              <a:gd name="connsiteY3278" fmla="*/ 4183263 h 6857998"/>
              <a:gd name="connsiteX3279" fmla="*/ 1265238 w 5845175"/>
              <a:gd name="connsiteY3279" fmla="*/ 4175327 h 6857998"/>
              <a:gd name="connsiteX3280" fmla="*/ 1258491 w 5845175"/>
              <a:gd name="connsiteY3280" fmla="*/ 4167392 h 6857998"/>
              <a:gd name="connsiteX3281" fmla="*/ 1250951 w 5845175"/>
              <a:gd name="connsiteY3281" fmla="*/ 4159059 h 6857998"/>
              <a:gd name="connsiteX3282" fmla="*/ 1243013 w 5845175"/>
              <a:gd name="connsiteY3282" fmla="*/ 4150727 h 6857998"/>
              <a:gd name="connsiteX3283" fmla="*/ 1235076 w 5845175"/>
              <a:gd name="connsiteY3283" fmla="*/ 4143982 h 6857998"/>
              <a:gd name="connsiteX3284" fmla="*/ 1227535 w 5845175"/>
              <a:gd name="connsiteY3284" fmla="*/ 4138427 h 6857998"/>
              <a:gd name="connsiteX3285" fmla="*/ 1220391 w 5845175"/>
              <a:gd name="connsiteY3285" fmla="*/ 4134459 h 6857998"/>
              <a:gd name="connsiteX3286" fmla="*/ 1213248 w 5845175"/>
              <a:gd name="connsiteY3286" fmla="*/ 4130888 h 6857998"/>
              <a:gd name="connsiteX3287" fmla="*/ 1209676 w 5845175"/>
              <a:gd name="connsiteY3287" fmla="*/ 4130094 h 6857998"/>
              <a:gd name="connsiteX3288" fmla="*/ 1206501 w 5845175"/>
              <a:gd name="connsiteY3288" fmla="*/ 4129301 h 6857998"/>
              <a:gd name="connsiteX3289" fmla="*/ 1203326 w 5845175"/>
              <a:gd name="connsiteY3289" fmla="*/ 4128904 h 6857998"/>
              <a:gd name="connsiteX3290" fmla="*/ 1200548 w 5845175"/>
              <a:gd name="connsiteY3290" fmla="*/ 4128507 h 6857998"/>
              <a:gd name="connsiteX3291" fmla="*/ 1197769 w 5845175"/>
              <a:gd name="connsiteY3291" fmla="*/ 4128507 h 6857998"/>
              <a:gd name="connsiteX3292" fmla="*/ 1194594 w 5845175"/>
              <a:gd name="connsiteY3292" fmla="*/ 4128904 h 6857998"/>
              <a:gd name="connsiteX3293" fmla="*/ 1192213 w 5845175"/>
              <a:gd name="connsiteY3293" fmla="*/ 4129698 h 6857998"/>
              <a:gd name="connsiteX3294" fmla="*/ 1189832 w 5845175"/>
              <a:gd name="connsiteY3294" fmla="*/ 4130491 h 6857998"/>
              <a:gd name="connsiteX3295" fmla="*/ 1187054 w 5845175"/>
              <a:gd name="connsiteY3295" fmla="*/ 4131682 h 6857998"/>
              <a:gd name="connsiteX3296" fmla="*/ 1184673 w 5845175"/>
              <a:gd name="connsiteY3296" fmla="*/ 4133665 h 6857998"/>
              <a:gd name="connsiteX3297" fmla="*/ 1182291 w 5845175"/>
              <a:gd name="connsiteY3297" fmla="*/ 4135253 h 6857998"/>
              <a:gd name="connsiteX3298" fmla="*/ 1180307 w 5845175"/>
              <a:gd name="connsiteY3298" fmla="*/ 4137237 h 6857998"/>
              <a:gd name="connsiteX3299" fmla="*/ 1178323 w 5845175"/>
              <a:gd name="connsiteY3299" fmla="*/ 4139617 h 6857998"/>
              <a:gd name="connsiteX3300" fmla="*/ 1176735 w 5845175"/>
              <a:gd name="connsiteY3300" fmla="*/ 4142791 h 6857998"/>
              <a:gd name="connsiteX3301" fmla="*/ 1174751 w 5845175"/>
              <a:gd name="connsiteY3301" fmla="*/ 4145569 h 6857998"/>
              <a:gd name="connsiteX3302" fmla="*/ 1173163 w 5845175"/>
              <a:gd name="connsiteY3302" fmla="*/ 4149140 h 6857998"/>
              <a:gd name="connsiteX3303" fmla="*/ 1170782 w 5845175"/>
              <a:gd name="connsiteY3303" fmla="*/ 4156282 h 6857998"/>
              <a:gd name="connsiteX3304" fmla="*/ 1168798 w 5845175"/>
              <a:gd name="connsiteY3304" fmla="*/ 4165011 h 6857998"/>
              <a:gd name="connsiteX3305" fmla="*/ 1167210 w 5845175"/>
              <a:gd name="connsiteY3305" fmla="*/ 4174534 h 6857998"/>
              <a:gd name="connsiteX3306" fmla="*/ 1166416 w 5845175"/>
              <a:gd name="connsiteY3306" fmla="*/ 4184850 h 6857998"/>
              <a:gd name="connsiteX3307" fmla="*/ 1166019 w 5845175"/>
              <a:gd name="connsiteY3307" fmla="*/ 4194373 h 6857998"/>
              <a:gd name="connsiteX3308" fmla="*/ 1166019 w 5845175"/>
              <a:gd name="connsiteY3308" fmla="*/ 4212625 h 6857998"/>
              <a:gd name="connsiteX3309" fmla="*/ 1166416 w 5845175"/>
              <a:gd name="connsiteY3309" fmla="*/ 4228496 h 6857998"/>
              <a:gd name="connsiteX3310" fmla="*/ 1166019 w 5845175"/>
              <a:gd name="connsiteY3310" fmla="*/ 4235638 h 6857998"/>
              <a:gd name="connsiteX3311" fmla="*/ 1165623 w 5845175"/>
              <a:gd name="connsiteY3311" fmla="*/ 4241590 h 6857998"/>
              <a:gd name="connsiteX3312" fmla="*/ 1164432 w 5845175"/>
              <a:gd name="connsiteY3312" fmla="*/ 4247144 h 6857998"/>
              <a:gd name="connsiteX3313" fmla="*/ 1163638 w 5845175"/>
              <a:gd name="connsiteY3313" fmla="*/ 4249128 h 6857998"/>
              <a:gd name="connsiteX3314" fmla="*/ 1162844 w 5845175"/>
              <a:gd name="connsiteY3314" fmla="*/ 4251112 h 6857998"/>
              <a:gd name="connsiteX3315" fmla="*/ 1161654 w 5845175"/>
              <a:gd name="connsiteY3315" fmla="*/ 4253096 h 6857998"/>
              <a:gd name="connsiteX3316" fmla="*/ 1160066 w 5845175"/>
              <a:gd name="connsiteY3316" fmla="*/ 4254683 h 6857998"/>
              <a:gd name="connsiteX3317" fmla="*/ 1158479 w 5845175"/>
              <a:gd name="connsiteY3317" fmla="*/ 4255874 h 6857998"/>
              <a:gd name="connsiteX3318" fmla="*/ 1156891 w 5845175"/>
              <a:gd name="connsiteY3318" fmla="*/ 4256667 h 6857998"/>
              <a:gd name="connsiteX3319" fmla="*/ 1154907 w 5845175"/>
              <a:gd name="connsiteY3319" fmla="*/ 4257461 h 6857998"/>
              <a:gd name="connsiteX3320" fmla="*/ 1152526 w 5845175"/>
              <a:gd name="connsiteY3320" fmla="*/ 4257858 h 6857998"/>
              <a:gd name="connsiteX3321" fmla="*/ 1150144 w 5845175"/>
              <a:gd name="connsiteY3321" fmla="*/ 4257858 h 6857998"/>
              <a:gd name="connsiteX3322" fmla="*/ 1147366 w 5845175"/>
              <a:gd name="connsiteY3322" fmla="*/ 4257461 h 6857998"/>
              <a:gd name="connsiteX3323" fmla="*/ 1143794 w 5845175"/>
              <a:gd name="connsiteY3323" fmla="*/ 4256667 h 6857998"/>
              <a:gd name="connsiteX3324" fmla="*/ 1140223 w 5845175"/>
              <a:gd name="connsiteY3324" fmla="*/ 4255874 h 6857998"/>
              <a:gd name="connsiteX3325" fmla="*/ 1131888 w 5845175"/>
              <a:gd name="connsiteY3325" fmla="*/ 4252699 h 6857998"/>
              <a:gd name="connsiteX3326" fmla="*/ 1129507 w 5845175"/>
              <a:gd name="connsiteY3326" fmla="*/ 4251906 h 6857998"/>
              <a:gd name="connsiteX3327" fmla="*/ 1127126 w 5845175"/>
              <a:gd name="connsiteY3327" fmla="*/ 4251112 h 6857998"/>
              <a:gd name="connsiteX3328" fmla="*/ 1121173 w 5845175"/>
              <a:gd name="connsiteY3328" fmla="*/ 4250319 h 6857998"/>
              <a:gd name="connsiteX3329" fmla="*/ 1114426 w 5845175"/>
              <a:gd name="connsiteY3329" fmla="*/ 4250319 h 6857998"/>
              <a:gd name="connsiteX3330" fmla="*/ 1106885 w 5845175"/>
              <a:gd name="connsiteY3330" fmla="*/ 4251112 h 6857998"/>
              <a:gd name="connsiteX3331" fmla="*/ 1098154 w 5845175"/>
              <a:gd name="connsiteY3331" fmla="*/ 4252699 h 6857998"/>
              <a:gd name="connsiteX3332" fmla="*/ 1088629 w 5845175"/>
              <a:gd name="connsiteY3332" fmla="*/ 4255080 h 6857998"/>
              <a:gd name="connsiteX3333" fmla="*/ 1078707 w 5845175"/>
              <a:gd name="connsiteY3333" fmla="*/ 4257461 h 6857998"/>
              <a:gd name="connsiteX3334" fmla="*/ 1067594 w 5845175"/>
              <a:gd name="connsiteY3334" fmla="*/ 4260635 h 6857998"/>
              <a:gd name="connsiteX3335" fmla="*/ 1056482 w 5845175"/>
              <a:gd name="connsiteY3335" fmla="*/ 4264603 h 6857998"/>
              <a:gd name="connsiteX3336" fmla="*/ 1044179 w 5845175"/>
              <a:gd name="connsiteY3336" fmla="*/ 4268967 h 6857998"/>
              <a:gd name="connsiteX3337" fmla="*/ 1017985 w 5845175"/>
              <a:gd name="connsiteY3337" fmla="*/ 4278887 h 6857998"/>
              <a:gd name="connsiteX3338" fmla="*/ 989807 w 5845175"/>
              <a:gd name="connsiteY3338" fmla="*/ 4290790 h 6857998"/>
              <a:gd name="connsiteX3339" fmla="*/ 960041 w 5845175"/>
              <a:gd name="connsiteY3339" fmla="*/ 4304281 h 6857998"/>
              <a:gd name="connsiteX3340" fmla="*/ 928688 w 5845175"/>
              <a:gd name="connsiteY3340" fmla="*/ 4318565 h 6857998"/>
              <a:gd name="connsiteX3341" fmla="*/ 896144 w 5845175"/>
              <a:gd name="connsiteY3341" fmla="*/ 4333642 h 6857998"/>
              <a:gd name="connsiteX3342" fmla="*/ 829469 w 5845175"/>
              <a:gd name="connsiteY3342" fmla="*/ 4365385 h 6857998"/>
              <a:gd name="connsiteX3343" fmla="*/ 761207 w 5845175"/>
              <a:gd name="connsiteY3343" fmla="*/ 4397524 h 6857998"/>
              <a:gd name="connsiteX3344" fmla="*/ 728266 w 5845175"/>
              <a:gd name="connsiteY3344" fmla="*/ 4412998 h 6857998"/>
              <a:gd name="connsiteX3345" fmla="*/ 695326 w 5845175"/>
              <a:gd name="connsiteY3345" fmla="*/ 4427679 h 6857998"/>
              <a:gd name="connsiteX3346" fmla="*/ 687388 w 5845175"/>
              <a:gd name="connsiteY3346" fmla="*/ 4431250 h 6857998"/>
              <a:gd name="connsiteX3347" fmla="*/ 679451 w 5845175"/>
              <a:gd name="connsiteY3347" fmla="*/ 4434028 h 6857998"/>
              <a:gd name="connsiteX3348" fmla="*/ 671513 w 5845175"/>
              <a:gd name="connsiteY3348" fmla="*/ 4436011 h 6857998"/>
              <a:gd name="connsiteX3349" fmla="*/ 663179 w 5845175"/>
              <a:gd name="connsiteY3349" fmla="*/ 4438392 h 6857998"/>
              <a:gd name="connsiteX3350" fmla="*/ 655241 w 5845175"/>
              <a:gd name="connsiteY3350" fmla="*/ 4439582 h 6857998"/>
              <a:gd name="connsiteX3351" fmla="*/ 646907 w 5845175"/>
              <a:gd name="connsiteY3351" fmla="*/ 4440376 h 6857998"/>
              <a:gd name="connsiteX3352" fmla="*/ 638969 w 5845175"/>
              <a:gd name="connsiteY3352" fmla="*/ 4440773 h 6857998"/>
              <a:gd name="connsiteX3353" fmla="*/ 631032 w 5845175"/>
              <a:gd name="connsiteY3353" fmla="*/ 4440376 h 6857998"/>
              <a:gd name="connsiteX3354" fmla="*/ 622697 w 5845175"/>
              <a:gd name="connsiteY3354" fmla="*/ 4439979 h 6857998"/>
              <a:gd name="connsiteX3355" fmla="*/ 614760 w 5845175"/>
              <a:gd name="connsiteY3355" fmla="*/ 4439186 h 6857998"/>
              <a:gd name="connsiteX3356" fmla="*/ 606426 w 5845175"/>
              <a:gd name="connsiteY3356" fmla="*/ 4437202 h 6857998"/>
              <a:gd name="connsiteX3357" fmla="*/ 598488 w 5845175"/>
              <a:gd name="connsiteY3357" fmla="*/ 4435615 h 6857998"/>
              <a:gd name="connsiteX3358" fmla="*/ 590154 w 5845175"/>
              <a:gd name="connsiteY3358" fmla="*/ 4433631 h 6857998"/>
              <a:gd name="connsiteX3359" fmla="*/ 582216 w 5845175"/>
              <a:gd name="connsiteY3359" fmla="*/ 4430457 h 6857998"/>
              <a:gd name="connsiteX3360" fmla="*/ 574279 w 5845175"/>
              <a:gd name="connsiteY3360" fmla="*/ 4427679 h 6857998"/>
              <a:gd name="connsiteX3361" fmla="*/ 566341 w 5845175"/>
              <a:gd name="connsiteY3361" fmla="*/ 4424505 h 6857998"/>
              <a:gd name="connsiteX3362" fmla="*/ 558404 w 5845175"/>
              <a:gd name="connsiteY3362" fmla="*/ 4420537 h 6857998"/>
              <a:gd name="connsiteX3363" fmla="*/ 550069 w 5845175"/>
              <a:gd name="connsiteY3363" fmla="*/ 4416173 h 6857998"/>
              <a:gd name="connsiteX3364" fmla="*/ 542132 w 5845175"/>
              <a:gd name="connsiteY3364" fmla="*/ 4411808 h 6857998"/>
              <a:gd name="connsiteX3365" fmla="*/ 534194 w 5845175"/>
              <a:gd name="connsiteY3365" fmla="*/ 4407047 h 6857998"/>
              <a:gd name="connsiteX3366" fmla="*/ 526257 w 5845175"/>
              <a:gd name="connsiteY3366" fmla="*/ 4401492 h 6857998"/>
              <a:gd name="connsiteX3367" fmla="*/ 518716 w 5845175"/>
              <a:gd name="connsiteY3367" fmla="*/ 4396334 h 6857998"/>
              <a:gd name="connsiteX3368" fmla="*/ 510779 w 5845175"/>
              <a:gd name="connsiteY3368" fmla="*/ 4390382 h 6857998"/>
              <a:gd name="connsiteX3369" fmla="*/ 503238 w 5845175"/>
              <a:gd name="connsiteY3369" fmla="*/ 4384430 h 6857998"/>
              <a:gd name="connsiteX3370" fmla="*/ 487760 w 5845175"/>
              <a:gd name="connsiteY3370" fmla="*/ 4370940 h 6857998"/>
              <a:gd name="connsiteX3371" fmla="*/ 472679 w 5845175"/>
              <a:gd name="connsiteY3371" fmla="*/ 4356656 h 6857998"/>
              <a:gd name="connsiteX3372" fmla="*/ 457201 w 5845175"/>
              <a:gd name="connsiteY3372" fmla="*/ 4341578 h 6857998"/>
              <a:gd name="connsiteX3373" fmla="*/ 442516 w 5845175"/>
              <a:gd name="connsiteY3373" fmla="*/ 4325310 h 6857998"/>
              <a:gd name="connsiteX3374" fmla="*/ 427832 w 5845175"/>
              <a:gd name="connsiteY3374" fmla="*/ 4307852 h 6857998"/>
              <a:gd name="connsiteX3375" fmla="*/ 413544 w 5845175"/>
              <a:gd name="connsiteY3375" fmla="*/ 4289997 h 6857998"/>
              <a:gd name="connsiteX3376" fmla="*/ 399654 w 5845175"/>
              <a:gd name="connsiteY3376" fmla="*/ 4270951 h 6857998"/>
              <a:gd name="connsiteX3377" fmla="*/ 385763 w 5845175"/>
              <a:gd name="connsiteY3377" fmla="*/ 4251509 h 6857998"/>
              <a:gd name="connsiteX3378" fmla="*/ 372666 w 5845175"/>
              <a:gd name="connsiteY3378" fmla="*/ 4231670 h 6857998"/>
              <a:gd name="connsiteX3379" fmla="*/ 359966 w 5845175"/>
              <a:gd name="connsiteY3379" fmla="*/ 4211038 h 6857998"/>
              <a:gd name="connsiteX3380" fmla="*/ 347266 w 5845175"/>
              <a:gd name="connsiteY3380" fmla="*/ 4190405 h 6857998"/>
              <a:gd name="connsiteX3381" fmla="*/ 334963 w 5845175"/>
              <a:gd name="connsiteY3381" fmla="*/ 4168979 h 6857998"/>
              <a:gd name="connsiteX3382" fmla="*/ 323454 w 5845175"/>
              <a:gd name="connsiteY3382" fmla="*/ 4147156 h 6857998"/>
              <a:gd name="connsiteX3383" fmla="*/ 311944 w 5845175"/>
              <a:gd name="connsiteY3383" fmla="*/ 4125333 h 6857998"/>
              <a:gd name="connsiteX3384" fmla="*/ 300832 w 5845175"/>
              <a:gd name="connsiteY3384" fmla="*/ 4103113 h 6857998"/>
              <a:gd name="connsiteX3385" fmla="*/ 290513 w 5845175"/>
              <a:gd name="connsiteY3385" fmla="*/ 4081291 h 6857998"/>
              <a:gd name="connsiteX3386" fmla="*/ 280194 w 5845175"/>
              <a:gd name="connsiteY3386" fmla="*/ 4059468 h 6857998"/>
              <a:gd name="connsiteX3387" fmla="*/ 271066 w 5845175"/>
              <a:gd name="connsiteY3387" fmla="*/ 4037645 h 6857998"/>
              <a:gd name="connsiteX3388" fmla="*/ 262335 w 5845175"/>
              <a:gd name="connsiteY3388" fmla="*/ 4015822 h 6857998"/>
              <a:gd name="connsiteX3389" fmla="*/ 254001 w 5845175"/>
              <a:gd name="connsiteY3389" fmla="*/ 3994396 h 6857998"/>
              <a:gd name="connsiteX3390" fmla="*/ 250032 w 5845175"/>
              <a:gd name="connsiteY3390" fmla="*/ 3983286 h 6857998"/>
              <a:gd name="connsiteX3391" fmla="*/ 246857 w 5845175"/>
              <a:gd name="connsiteY3391" fmla="*/ 3972970 h 6857998"/>
              <a:gd name="connsiteX3392" fmla="*/ 243682 w 5845175"/>
              <a:gd name="connsiteY3392" fmla="*/ 3962257 h 6857998"/>
              <a:gd name="connsiteX3393" fmla="*/ 240904 w 5845175"/>
              <a:gd name="connsiteY3393" fmla="*/ 3952337 h 6857998"/>
              <a:gd name="connsiteX3394" fmla="*/ 238522 w 5845175"/>
              <a:gd name="connsiteY3394" fmla="*/ 3942418 h 6857998"/>
              <a:gd name="connsiteX3395" fmla="*/ 236141 w 5845175"/>
              <a:gd name="connsiteY3395" fmla="*/ 3932102 h 6857998"/>
              <a:gd name="connsiteX3396" fmla="*/ 234554 w 5845175"/>
              <a:gd name="connsiteY3396" fmla="*/ 3922182 h 6857998"/>
              <a:gd name="connsiteX3397" fmla="*/ 233363 w 5845175"/>
              <a:gd name="connsiteY3397" fmla="*/ 3911866 h 6857998"/>
              <a:gd name="connsiteX3398" fmla="*/ 232172 w 5845175"/>
              <a:gd name="connsiteY3398" fmla="*/ 3902343 h 6857998"/>
              <a:gd name="connsiteX3399" fmla="*/ 231379 w 5845175"/>
              <a:gd name="connsiteY3399" fmla="*/ 3892820 h 6857998"/>
              <a:gd name="connsiteX3400" fmla="*/ 230585 w 5845175"/>
              <a:gd name="connsiteY3400" fmla="*/ 3882901 h 6857998"/>
              <a:gd name="connsiteX3401" fmla="*/ 230188 w 5845175"/>
              <a:gd name="connsiteY3401" fmla="*/ 3873378 h 6857998"/>
              <a:gd name="connsiteX3402" fmla="*/ 230585 w 5845175"/>
              <a:gd name="connsiteY3402" fmla="*/ 3863855 h 6857998"/>
              <a:gd name="connsiteX3403" fmla="*/ 230585 w 5845175"/>
              <a:gd name="connsiteY3403" fmla="*/ 3854333 h 6857998"/>
              <a:gd name="connsiteX3404" fmla="*/ 231776 w 5845175"/>
              <a:gd name="connsiteY3404" fmla="*/ 3845207 h 6857998"/>
              <a:gd name="connsiteX3405" fmla="*/ 232569 w 5845175"/>
              <a:gd name="connsiteY3405" fmla="*/ 3836478 h 6857998"/>
              <a:gd name="connsiteX3406" fmla="*/ 233760 w 5845175"/>
              <a:gd name="connsiteY3406" fmla="*/ 3826955 h 6857998"/>
              <a:gd name="connsiteX3407" fmla="*/ 235347 w 5845175"/>
              <a:gd name="connsiteY3407" fmla="*/ 3818226 h 6857998"/>
              <a:gd name="connsiteX3408" fmla="*/ 236935 w 5845175"/>
              <a:gd name="connsiteY3408" fmla="*/ 3809100 h 6857998"/>
              <a:gd name="connsiteX3409" fmla="*/ 238919 w 5845175"/>
              <a:gd name="connsiteY3409" fmla="*/ 3799974 h 6857998"/>
              <a:gd name="connsiteX3410" fmla="*/ 241301 w 5845175"/>
              <a:gd name="connsiteY3410" fmla="*/ 3791245 h 6857998"/>
              <a:gd name="connsiteX3411" fmla="*/ 243682 w 5845175"/>
              <a:gd name="connsiteY3411" fmla="*/ 3782912 h 6857998"/>
              <a:gd name="connsiteX3412" fmla="*/ 249238 w 5845175"/>
              <a:gd name="connsiteY3412" fmla="*/ 3765851 h 6857998"/>
              <a:gd name="connsiteX3413" fmla="*/ 255985 w 5845175"/>
              <a:gd name="connsiteY3413" fmla="*/ 3748789 h 6857998"/>
              <a:gd name="connsiteX3414" fmla="*/ 263526 w 5845175"/>
              <a:gd name="connsiteY3414" fmla="*/ 3732125 h 6857998"/>
              <a:gd name="connsiteX3415" fmla="*/ 271860 w 5845175"/>
              <a:gd name="connsiteY3415" fmla="*/ 3716253 h 6857998"/>
              <a:gd name="connsiteX3416" fmla="*/ 280988 w 5845175"/>
              <a:gd name="connsiteY3416" fmla="*/ 3699589 h 6857998"/>
              <a:gd name="connsiteX3417" fmla="*/ 290910 w 5845175"/>
              <a:gd name="connsiteY3417" fmla="*/ 3684114 h 6857998"/>
              <a:gd name="connsiteX3418" fmla="*/ 301229 w 5845175"/>
              <a:gd name="connsiteY3418" fmla="*/ 3668640 h 6857998"/>
              <a:gd name="connsiteX3419" fmla="*/ 312341 w 5845175"/>
              <a:gd name="connsiteY3419" fmla="*/ 3653166 h 6857998"/>
              <a:gd name="connsiteX3420" fmla="*/ 324644 w 5845175"/>
              <a:gd name="connsiteY3420" fmla="*/ 3638088 h 6857998"/>
              <a:gd name="connsiteX3421" fmla="*/ 336551 w 5845175"/>
              <a:gd name="connsiteY3421" fmla="*/ 3622614 h 6857998"/>
              <a:gd name="connsiteX3422" fmla="*/ 349647 w 5845175"/>
              <a:gd name="connsiteY3422" fmla="*/ 3607933 h 6857998"/>
              <a:gd name="connsiteX3423" fmla="*/ 363141 w 5845175"/>
              <a:gd name="connsiteY3423" fmla="*/ 3593252 h 6857998"/>
              <a:gd name="connsiteX3424" fmla="*/ 377032 w 5845175"/>
              <a:gd name="connsiteY3424" fmla="*/ 3578571 h 6857998"/>
              <a:gd name="connsiteX3425" fmla="*/ 391319 w 5845175"/>
              <a:gd name="connsiteY3425" fmla="*/ 3564287 h 6857998"/>
              <a:gd name="connsiteX3426" fmla="*/ 406004 w 5845175"/>
              <a:gd name="connsiteY3426" fmla="*/ 3550003 h 6857998"/>
              <a:gd name="connsiteX3427" fmla="*/ 420688 w 5845175"/>
              <a:gd name="connsiteY3427" fmla="*/ 3536116 h 6857998"/>
              <a:gd name="connsiteX3428" fmla="*/ 436166 w 5845175"/>
              <a:gd name="connsiteY3428" fmla="*/ 3521832 h 6857998"/>
              <a:gd name="connsiteX3429" fmla="*/ 467519 w 5845175"/>
              <a:gd name="connsiteY3429" fmla="*/ 3494057 h 6857998"/>
              <a:gd name="connsiteX3430" fmla="*/ 498872 w 5845175"/>
              <a:gd name="connsiteY3430" fmla="*/ 3466679 h 6857998"/>
              <a:gd name="connsiteX3431" fmla="*/ 515144 w 5845175"/>
              <a:gd name="connsiteY3431" fmla="*/ 3453982 h 6857998"/>
              <a:gd name="connsiteX3432" fmla="*/ 530226 w 5845175"/>
              <a:gd name="connsiteY3432" fmla="*/ 3441682 h 6857998"/>
              <a:gd name="connsiteX3433" fmla="*/ 544910 w 5845175"/>
              <a:gd name="connsiteY3433" fmla="*/ 3430572 h 6857998"/>
              <a:gd name="connsiteX3434" fmla="*/ 559197 w 5845175"/>
              <a:gd name="connsiteY3434" fmla="*/ 3421050 h 6857998"/>
              <a:gd name="connsiteX3435" fmla="*/ 572691 w 5845175"/>
              <a:gd name="connsiteY3435" fmla="*/ 3412321 h 6857998"/>
              <a:gd name="connsiteX3436" fmla="*/ 586185 w 5845175"/>
              <a:gd name="connsiteY3436" fmla="*/ 3404385 h 6857998"/>
              <a:gd name="connsiteX3437" fmla="*/ 598885 w 5845175"/>
              <a:gd name="connsiteY3437" fmla="*/ 3397640 h 6857998"/>
              <a:gd name="connsiteX3438" fmla="*/ 611188 w 5845175"/>
              <a:gd name="connsiteY3438" fmla="*/ 3391688 h 6857998"/>
              <a:gd name="connsiteX3439" fmla="*/ 623491 w 5845175"/>
              <a:gd name="connsiteY3439" fmla="*/ 3386530 h 6857998"/>
              <a:gd name="connsiteX3440" fmla="*/ 635001 w 5845175"/>
              <a:gd name="connsiteY3440" fmla="*/ 3382959 h 6857998"/>
              <a:gd name="connsiteX3441" fmla="*/ 646113 w 5845175"/>
              <a:gd name="connsiteY3441" fmla="*/ 3379784 h 6857998"/>
              <a:gd name="connsiteX3442" fmla="*/ 657226 w 5845175"/>
              <a:gd name="connsiteY3442" fmla="*/ 3377404 h 6857998"/>
              <a:gd name="connsiteX3443" fmla="*/ 667544 w 5845175"/>
              <a:gd name="connsiteY3443" fmla="*/ 3376213 h 6857998"/>
              <a:gd name="connsiteX3444" fmla="*/ 1719660 w 5845175"/>
              <a:gd name="connsiteY3444" fmla="*/ 3063874 h 6857998"/>
              <a:gd name="connsiteX3445" fmla="*/ 1722438 w 5845175"/>
              <a:gd name="connsiteY3445" fmla="*/ 3064270 h 6857998"/>
              <a:gd name="connsiteX3446" fmla="*/ 1725216 w 5845175"/>
              <a:gd name="connsiteY3446" fmla="*/ 3065855 h 6857998"/>
              <a:gd name="connsiteX3447" fmla="*/ 1727597 w 5845175"/>
              <a:gd name="connsiteY3447" fmla="*/ 3067441 h 6857998"/>
              <a:gd name="connsiteX3448" fmla="*/ 1730772 w 5845175"/>
              <a:gd name="connsiteY3448" fmla="*/ 3069820 h 6857998"/>
              <a:gd name="connsiteX3449" fmla="*/ 1733154 w 5845175"/>
              <a:gd name="connsiteY3449" fmla="*/ 3072990 h 6857998"/>
              <a:gd name="connsiteX3450" fmla="*/ 1735535 w 5845175"/>
              <a:gd name="connsiteY3450" fmla="*/ 3076162 h 6857998"/>
              <a:gd name="connsiteX3451" fmla="*/ 1737916 w 5845175"/>
              <a:gd name="connsiteY3451" fmla="*/ 3080125 h 6857998"/>
              <a:gd name="connsiteX3452" fmla="*/ 1739901 w 5845175"/>
              <a:gd name="connsiteY3452" fmla="*/ 3084090 h 6857998"/>
              <a:gd name="connsiteX3453" fmla="*/ 1741091 w 5845175"/>
              <a:gd name="connsiteY3453" fmla="*/ 3088450 h 6857998"/>
              <a:gd name="connsiteX3454" fmla="*/ 1742679 w 5845175"/>
              <a:gd name="connsiteY3454" fmla="*/ 3092810 h 6857998"/>
              <a:gd name="connsiteX3455" fmla="*/ 1743869 w 5845175"/>
              <a:gd name="connsiteY3455" fmla="*/ 3097963 h 6857998"/>
              <a:gd name="connsiteX3456" fmla="*/ 1744266 w 5845175"/>
              <a:gd name="connsiteY3456" fmla="*/ 3103117 h 6857998"/>
              <a:gd name="connsiteX3457" fmla="*/ 1744663 w 5845175"/>
              <a:gd name="connsiteY3457" fmla="*/ 3109062 h 6857998"/>
              <a:gd name="connsiteX3458" fmla="*/ 1744663 w 5845175"/>
              <a:gd name="connsiteY3458" fmla="*/ 3114216 h 6857998"/>
              <a:gd name="connsiteX3459" fmla="*/ 1744663 w 5845175"/>
              <a:gd name="connsiteY3459" fmla="*/ 3120557 h 6857998"/>
              <a:gd name="connsiteX3460" fmla="*/ 1743869 w 5845175"/>
              <a:gd name="connsiteY3460" fmla="*/ 3126504 h 6857998"/>
              <a:gd name="connsiteX3461" fmla="*/ 1742679 w 5845175"/>
              <a:gd name="connsiteY3461" fmla="*/ 3133242 h 6857998"/>
              <a:gd name="connsiteX3462" fmla="*/ 1741488 w 5845175"/>
              <a:gd name="connsiteY3462" fmla="*/ 3139981 h 6857998"/>
              <a:gd name="connsiteX3463" fmla="*/ 1739901 w 5845175"/>
              <a:gd name="connsiteY3463" fmla="*/ 3146720 h 6857998"/>
              <a:gd name="connsiteX3464" fmla="*/ 1737916 w 5845175"/>
              <a:gd name="connsiteY3464" fmla="*/ 3153855 h 6857998"/>
              <a:gd name="connsiteX3465" fmla="*/ 1735138 w 5845175"/>
              <a:gd name="connsiteY3465" fmla="*/ 3160990 h 6857998"/>
              <a:gd name="connsiteX3466" fmla="*/ 1732360 w 5845175"/>
              <a:gd name="connsiteY3466" fmla="*/ 3168521 h 6857998"/>
              <a:gd name="connsiteX3467" fmla="*/ 1729582 w 5845175"/>
              <a:gd name="connsiteY3467" fmla="*/ 3176052 h 6857998"/>
              <a:gd name="connsiteX3468" fmla="*/ 1726010 w 5845175"/>
              <a:gd name="connsiteY3468" fmla="*/ 3183584 h 6857998"/>
              <a:gd name="connsiteX3469" fmla="*/ 1721644 w 5845175"/>
              <a:gd name="connsiteY3469" fmla="*/ 3191512 h 6857998"/>
              <a:gd name="connsiteX3470" fmla="*/ 1717675 w 5845175"/>
              <a:gd name="connsiteY3470" fmla="*/ 3199836 h 6857998"/>
              <a:gd name="connsiteX3471" fmla="*/ 1712913 w 5845175"/>
              <a:gd name="connsiteY3471" fmla="*/ 3208160 h 6857998"/>
              <a:gd name="connsiteX3472" fmla="*/ 1707357 w 5845175"/>
              <a:gd name="connsiteY3472" fmla="*/ 3216088 h 6857998"/>
              <a:gd name="connsiteX3473" fmla="*/ 1702197 w 5845175"/>
              <a:gd name="connsiteY3473" fmla="*/ 3224413 h 6857998"/>
              <a:gd name="connsiteX3474" fmla="*/ 1696244 w 5845175"/>
              <a:gd name="connsiteY3474" fmla="*/ 3232736 h 6857998"/>
              <a:gd name="connsiteX3475" fmla="*/ 1689894 w 5845175"/>
              <a:gd name="connsiteY3475" fmla="*/ 3241060 h 6857998"/>
              <a:gd name="connsiteX3476" fmla="*/ 1683147 w 5845175"/>
              <a:gd name="connsiteY3476" fmla="*/ 3249782 h 6857998"/>
              <a:gd name="connsiteX3477" fmla="*/ 1675607 w 5845175"/>
              <a:gd name="connsiteY3477" fmla="*/ 3258106 h 6857998"/>
              <a:gd name="connsiteX3478" fmla="*/ 1668066 w 5845175"/>
              <a:gd name="connsiteY3478" fmla="*/ 3266826 h 6857998"/>
              <a:gd name="connsiteX3479" fmla="*/ 1660129 w 5845175"/>
              <a:gd name="connsiteY3479" fmla="*/ 3275151 h 6857998"/>
              <a:gd name="connsiteX3480" fmla="*/ 1651397 w 5845175"/>
              <a:gd name="connsiteY3480" fmla="*/ 3283871 h 6857998"/>
              <a:gd name="connsiteX3481" fmla="*/ 1633538 w 5845175"/>
              <a:gd name="connsiteY3481" fmla="*/ 3300917 h 6857998"/>
              <a:gd name="connsiteX3482" fmla="*/ 1616075 w 5845175"/>
              <a:gd name="connsiteY3482" fmla="*/ 3317168 h 6857998"/>
              <a:gd name="connsiteX3483" fmla="*/ 1597819 w 5845175"/>
              <a:gd name="connsiteY3483" fmla="*/ 3332628 h 6857998"/>
              <a:gd name="connsiteX3484" fmla="*/ 1589088 w 5845175"/>
              <a:gd name="connsiteY3484" fmla="*/ 3339763 h 6857998"/>
              <a:gd name="connsiteX3485" fmla="*/ 1580357 w 5845175"/>
              <a:gd name="connsiteY3485" fmla="*/ 3346502 h 6857998"/>
              <a:gd name="connsiteX3486" fmla="*/ 1571625 w 5845175"/>
              <a:gd name="connsiteY3486" fmla="*/ 3353240 h 6857998"/>
              <a:gd name="connsiteX3487" fmla="*/ 1562894 w 5845175"/>
              <a:gd name="connsiteY3487" fmla="*/ 3359186 h 6857998"/>
              <a:gd name="connsiteX3488" fmla="*/ 1554163 w 5845175"/>
              <a:gd name="connsiteY3488" fmla="*/ 3365132 h 6857998"/>
              <a:gd name="connsiteX3489" fmla="*/ 1545828 w 5845175"/>
              <a:gd name="connsiteY3489" fmla="*/ 3370284 h 6857998"/>
              <a:gd name="connsiteX3490" fmla="*/ 1536700 w 5845175"/>
              <a:gd name="connsiteY3490" fmla="*/ 3374645 h 6857998"/>
              <a:gd name="connsiteX3491" fmla="*/ 1528366 w 5845175"/>
              <a:gd name="connsiteY3491" fmla="*/ 3379006 h 6857998"/>
              <a:gd name="connsiteX3492" fmla="*/ 1520031 w 5845175"/>
              <a:gd name="connsiteY3492" fmla="*/ 3382176 h 6857998"/>
              <a:gd name="connsiteX3493" fmla="*/ 1512094 w 5845175"/>
              <a:gd name="connsiteY3493" fmla="*/ 3385348 h 6857998"/>
              <a:gd name="connsiteX3494" fmla="*/ 1503760 w 5845175"/>
              <a:gd name="connsiteY3494" fmla="*/ 3387329 h 6857998"/>
              <a:gd name="connsiteX3495" fmla="*/ 1495822 w 5845175"/>
              <a:gd name="connsiteY3495" fmla="*/ 3388518 h 6857998"/>
              <a:gd name="connsiteX3496" fmla="*/ 1487885 w 5845175"/>
              <a:gd name="connsiteY3496" fmla="*/ 3389311 h 6857998"/>
              <a:gd name="connsiteX3497" fmla="*/ 1479947 w 5845175"/>
              <a:gd name="connsiteY3497" fmla="*/ 3389311 h 6857998"/>
              <a:gd name="connsiteX3498" fmla="*/ 1472406 w 5845175"/>
              <a:gd name="connsiteY3498" fmla="*/ 3388122 h 6857998"/>
              <a:gd name="connsiteX3499" fmla="*/ 1464866 w 5845175"/>
              <a:gd name="connsiteY3499" fmla="*/ 3386537 h 6857998"/>
              <a:gd name="connsiteX3500" fmla="*/ 1457722 w 5845175"/>
              <a:gd name="connsiteY3500" fmla="*/ 3384159 h 6857998"/>
              <a:gd name="connsiteX3501" fmla="*/ 1450578 w 5845175"/>
              <a:gd name="connsiteY3501" fmla="*/ 3380194 h 6857998"/>
              <a:gd name="connsiteX3502" fmla="*/ 1443434 w 5845175"/>
              <a:gd name="connsiteY3502" fmla="*/ 3375437 h 6857998"/>
              <a:gd name="connsiteX3503" fmla="*/ 1436688 w 5845175"/>
              <a:gd name="connsiteY3503" fmla="*/ 3370284 h 6857998"/>
              <a:gd name="connsiteX3504" fmla="*/ 1429941 w 5845175"/>
              <a:gd name="connsiteY3504" fmla="*/ 3363546 h 6857998"/>
              <a:gd name="connsiteX3505" fmla="*/ 1423988 w 5845175"/>
              <a:gd name="connsiteY3505" fmla="*/ 3356014 h 6857998"/>
              <a:gd name="connsiteX3506" fmla="*/ 1417638 w 5845175"/>
              <a:gd name="connsiteY3506" fmla="*/ 3346898 h 6857998"/>
              <a:gd name="connsiteX3507" fmla="*/ 1411684 w 5845175"/>
              <a:gd name="connsiteY3507" fmla="*/ 3336987 h 6857998"/>
              <a:gd name="connsiteX3508" fmla="*/ 1406128 w 5845175"/>
              <a:gd name="connsiteY3508" fmla="*/ 3325889 h 6857998"/>
              <a:gd name="connsiteX3509" fmla="*/ 1400175 w 5845175"/>
              <a:gd name="connsiteY3509" fmla="*/ 3313601 h 6857998"/>
              <a:gd name="connsiteX3510" fmla="*/ 1398588 w 5845175"/>
              <a:gd name="connsiteY3510" fmla="*/ 3308448 h 6857998"/>
              <a:gd name="connsiteX3511" fmla="*/ 1397000 w 5845175"/>
              <a:gd name="connsiteY3511" fmla="*/ 3303294 h 6857998"/>
              <a:gd name="connsiteX3512" fmla="*/ 1395809 w 5845175"/>
              <a:gd name="connsiteY3512" fmla="*/ 3298934 h 6857998"/>
              <a:gd name="connsiteX3513" fmla="*/ 1394619 w 5845175"/>
              <a:gd name="connsiteY3513" fmla="*/ 3294178 h 6857998"/>
              <a:gd name="connsiteX3514" fmla="*/ 1394222 w 5845175"/>
              <a:gd name="connsiteY3514" fmla="*/ 3289421 h 6857998"/>
              <a:gd name="connsiteX3515" fmla="*/ 1393825 w 5845175"/>
              <a:gd name="connsiteY3515" fmla="*/ 3285456 h 6857998"/>
              <a:gd name="connsiteX3516" fmla="*/ 1394222 w 5845175"/>
              <a:gd name="connsiteY3516" fmla="*/ 3281493 h 6857998"/>
              <a:gd name="connsiteX3517" fmla="*/ 1395413 w 5845175"/>
              <a:gd name="connsiteY3517" fmla="*/ 3277925 h 6857998"/>
              <a:gd name="connsiteX3518" fmla="*/ 1396603 w 5845175"/>
              <a:gd name="connsiteY3518" fmla="*/ 3273961 h 6857998"/>
              <a:gd name="connsiteX3519" fmla="*/ 1398191 w 5845175"/>
              <a:gd name="connsiteY3519" fmla="*/ 3270394 h 6857998"/>
              <a:gd name="connsiteX3520" fmla="*/ 1400175 w 5845175"/>
              <a:gd name="connsiteY3520" fmla="*/ 3266826 h 6857998"/>
              <a:gd name="connsiteX3521" fmla="*/ 1402953 w 5845175"/>
              <a:gd name="connsiteY3521" fmla="*/ 3263655 h 6857998"/>
              <a:gd name="connsiteX3522" fmla="*/ 1405731 w 5845175"/>
              <a:gd name="connsiteY3522" fmla="*/ 3260087 h 6857998"/>
              <a:gd name="connsiteX3523" fmla="*/ 1408906 w 5845175"/>
              <a:gd name="connsiteY3523" fmla="*/ 3256917 h 6857998"/>
              <a:gd name="connsiteX3524" fmla="*/ 1412875 w 5845175"/>
              <a:gd name="connsiteY3524" fmla="*/ 3253745 h 6857998"/>
              <a:gd name="connsiteX3525" fmla="*/ 1417241 w 5845175"/>
              <a:gd name="connsiteY3525" fmla="*/ 3250575 h 6857998"/>
              <a:gd name="connsiteX3526" fmla="*/ 1421606 w 5845175"/>
              <a:gd name="connsiteY3526" fmla="*/ 3247403 h 6857998"/>
              <a:gd name="connsiteX3527" fmla="*/ 1427163 w 5845175"/>
              <a:gd name="connsiteY3527" fmla="*/ 3244232 h 6857998"/>
              <a:gd name="connsiteX3528" fmla="*/ 1439069 w 5845175"/>
              <a:gd name="connsiteY3528" fmla="*/ 3237890 h 6857998"/>
              <a:gd name="connsiteX3529" fmla="*/ 1452959 w 5845175"/>
              <a:gd name="connsiteY3529" fmla="*/ 3231548 h 6857998"/>
              <a:gd name="connsiteX3530" fmla="*/ 1468834 w 5845175"/>
              <a:gd name="connsiteY3530" fmla="*/ 3224413 h 6857998"/>
              <a:gd name="connsiteX3531" fmla="*/ 1486694 w 5845175"/>
              <a:gd name="connsiteY3531" fmla="*/ 3217278 h 6857998"/>
              <a:gd name="connsiteX3532" fmla="*/ 1506935 w 5845175"/>
              <a:gd name="connsiteY3532" fmla="*/ 3209745 h 6857998"/>
              <a:gd name="connsiteX3533" fmla="*/ 1553766 w 5845175"/>
              <a:gd name="connsiteY3533" fmla="*/ 3191909 h 6857998"/>
              <a:gd name="connsiteX3534" fmla="*/ 1566069 w 5845175"/>
              <a:gd name="connsiteY3534" fmla="*/ 3187152 h 6857998"/>
              <a:gd name="connsiteX3535" fmla="*/ 1577578 w 5845175"/>
              <a:gd name="connsiteY3535" fmla="*/ 3181998 h 6857998"/>
              <a:gd name="connsiteX3536" fmla="*/ 1588691 w 5845175"/>
              <a:gd name="connsiteY3536" fmla="*/ 3176449 h 6857998"/>
              <a:gd name="connsiteX3537" fmla="*/ 1599010 w 5845175"/>
              <a:gd name="connsiteY3537" fmla="*/ 3171295 h 6857998"/>
              <a:gd name="connsiteX3538" fmla="*/ 1608932 w 5845175"/>
              <a:gd name="connsiteY3538" fmla="*/ 3165350 h 6857998"/>
              <a:gd name="connsiteX3539" fmla="*/ 1618060 w 5845175"/>
              <a:gd name="connsiteY3539" fmla="*/ 3159404 h 6857998"/>
              <a:gd name="connsiteX3540" fmla="*/ 1626394 w 5845175"/>
              <a:gd name="connsiteY3540" fmla="*/ 3153459 h 6857998"/>
              <a:gd name="connsiteX3541" fmla="*/ 1634332 w 5845175"/>
              <a:gd name="connsiteY3541" fmla="*/ 3147116 h 6857998"/>
              <a:gd name="connsiteX3542" fmla="*/ 1641872 w 5845175"/>
              <a:gd name="connsiteY3542" fmla="*/ 3141170 h 6857998"/>
              <a:gd name="connsiteX3543" fmla="*/ 1648619 w 5845175"/>
              <a:gd name="connsiteY3543" fmla="*/ 3134828 h 6857998"/>
              <a:gd name="connsiteX3544" fmla="*/ 1655366 w 5845175"/>
              <a:gd name="connsiteY3544" fmla="*/ 3129278 h 6857998"/>
              <a:gd name="connsiteX3545" fmla="*/ 1661319 w 5845175"/>
              <a:gd name="connsiteY3545" fmla="*/ 3122936 h 6857998"/>
              <a:gd name="connsiteX3546" fmla="*/ 1672432 w 5845175"/>
              <a:gd name="connsiteY3546" fmla="*/ 3111440 h 6857998"/>
              <a:gd name="connsiteX3547" fmla="*/ 1681560 w 5845175"/>
              <a:gd name="connsiteY3547" fmla="*/ 3100738 h 6857998"/>
              <a:gd name="connsiteX3548" fmla="*/ 1697038 w 5845175"/>
              <a:gd name="connsiteY3548" fmla="*/ 3081711 h 6857998"/>
              <a:gd name="connsiteX3549" fmla="*/ 1703388 w 5845175"/>
              <a:gd name="connsiteY3549" fmla="*/ 3074576 h 6857998"/>
              <a:gd name="connsiteX3550" fmla="*/ 1706166 w 5845175"/>
              <a:gd name="connsiteY3550" fmla="*/ 3071009 h 6857998"/>
              <a:gd name="connsiteX3551" fmla="*/ 1709341 w 5845175"/>
              <a:gd name="connsiteY3551" fmla="*/ 3068630 h 6857998"/>
              <a:gd name="connsiteX3552" fmla="*/ 1711722 w 5845175"/>
              <a:gd name="connsiteY3552" fmla="*/ 3067045 h 6857998"/>
              <a:gd name="connsiteX3553" fmla="*/ 1714500 w 5845175"/>
              <a:gd name="connsiteY3553" fmla="*/ 3065459 h 6857998"/>
              <a:gd name="connsiteX3554" fmla="*/ 1717279 w 5845175"/>
              <a:gd name="connsiteY3554" fmla="*/ 3064270 h 6857998"/>
              <a:gd name="connsiteX3555" fmla="*/ 463883 w 5845175"/>
              <a:gd name="connsiteY3555" fmla="*/ 2949574 h 6857998"/>
              <a:gd name="connsiteX3556" fmla="*/ 469035 w 5845175"/>
              <a:gd name="connsiteY3556" fmla="*/ 2949970 h 6857998"/>
              <a:gd name="connsiteX3557" fmla="*/ 474583 w 5845175"/>
              <a:gd name="connsiteY3557" fmla="*/ 2950366 h 6857998"/>
              <a:gd name="connsiteX3558" fmla="*/ 480131 w 5845175"/>
              <a:gd name="connsiteY3558" fmla="*/ 2951950 h 6857998"/>
              <a:gd name="connsiteX3559" fmla="*/ 485679 w 5845175"/>
              <a:gd name="connsiteY3559" fmla="*/ 2953534 h 6857998"/>
              <a:gd name="connsiteX3560" fmla="*/ 491624 w 5845175"/>
              <a:gd name="connsiteY3560" fmla="*/ 2955514 h 6857998"/>
              <a:gd name="connsiteX3561" fmla="*/ 497569 w 5845175"/>
              <a:gd name="connsiteY3561" fmla="*/ 2957890 h 6857998"/>
              <a:gd name="connsiteX3562" fmla="*/ 503513 w 5845175"/>
              <a:gd name="connsiteY3562" fmla="*/ 2961058 h 6857998"/>
              <a:gd name="connsiteX3563" fmla="*/ 509854 w 5845175"/>
              <a:gd name="connsiteY3563" fmla="*/ 2963830 h 6857998"/>
              <a:gd name="connsiteX3564" fmla="*/ 516195 w 5845175"/>
              <a:gd name="connsiteY3564" fmla="*/ 2967790 h 6857998"/>
              <a:gd name="connsiteX3565" fmla="*/ 522932 w 5845175"/>
              <a:gd name="connsiteY3565" fmla="*/ 2971354 h 6857998"/>
              <a:gd name="connsiteX3566" fmla="*/ 528877 w 5845175"/>
              <a:gd name="connsiteY3566" fmla="*/ 2976107 h 6857998"/>
              <a:gd name="connsiteX3567" fmla="*/ 541955 w 5845175"/>
              <a:gd name="connsiteY3567" fmla="*/ 2985611 h 6857998"/>
              <a:gd name="connsiteX3568" fmla="*/ 555429 w 5845175"/>
              <a:gd name="connsiteY3568" fmla="*/ 2996303 h 6857998"/>
              <a:gd name="connsiteX3569" fmla="*/ 568507 w 5845175"/>
              <a:gd name="connsiteY3569" fmla="*/ 3008580 h 6857998"/>
              <a:gd name="connsiteX3570" fmla="*/ 581585 w 5845175"/>
              <a:gd name="connsiteY3570" fmla="*/ 3021252 h 6857998"/>
              <a:gd name="connsiteX3571" fmla="*/ 594663 w 5845175"/>
              <a:gd name="connsiteY3571" fmla="*/ 3034716 h 6857998"/>
              <a:gd name="connsiteX3572" fmla="*/ 606949 w 5845175"/>
              <a:gd name="connsiteY3572" fmla="*/ 3049368 h 6857998"/>
              <a:gd name="connsiteX3573" fmla="*/ 619234 w 5845175"/>
              <a:gd name="connsiteY3573" fmla="*/ 3064417 h 6857998"/>
              <a:gd name="connsiteX3574" fmla="*/ 631123 w 5845175"/>
              <a:gd name="connsiteY3574" fmla="*/ 3080653 h 6857998"/>
              <a:gd name="connsiteX3575" fmla="*/ 641824 w 5845175"/>
              <a:gd name="connsiteY3575" fmla="*/ 3096493 h 6857998"/>
              <a:gd name="connsiteX3576" fmla="*/ 652524 w 5845175"/>
              <a:gd name="connsiteY3576" fmla="*/ 3113126 h 6857998"/>
              <a:gd name="connsiteX3577" fmla="*/ 662035 w 5845175"/>
              <a:gd name="connsiteY3577" fmla="*/ 3129759 h 6857998"/>
              <a:gd name="connsiteX3578" fmla="*/ 670358 w 5845175"/>
              <a:gd name="connsiteY3578" fmla="*/ 3146391 h 6857998"/>
              <a:gd name="connsiteX3579" fmla="*/ 677888 w 5845175"/>
              <a:gd name="connsiteY3579" fmla="*/ 3163023 h 6857998"/>
              <a:gd name="connsiteX3580" fmla="*/ 681058 w 5845175"/>
              <a:gd name="connsiteY3580" fmla="*/ 3171736 h 6857998"/>
              <a:gd name="connsiteX3581" fmla="*/ 683832 w 5845175"/>
              <a:gd name="connsiteY3581" fmla="*/ 3179656 h 6857998"/>
              <a:gd name="connsiteX3582" fmla="*/ 687003 w 5845175"/>
              <a:gd name="connsiteY3582" fmla="*/ 3187972 h 6857998"/>
              <a:gd name="connsiteX3583" fmla="*/ 688984 w 5845175"/>
              <a:gd name="connsiteY3583" fmla="*/ 3195893 h 6857998"/>
              <a:gd name="connsiteX3584" fmla="*/ 690966 w 5845175"/>
              <a:gd name="connsiteY3584" fmla="*/ 3203813 h 6857998"/>
              <a:gd name="connsiteX3585" fmla="*/ 692947 w 5845175"/>
              <a:gd name="connsiteY3585" fmla="*/ 3211733 h 6857998"/>
              <a:gd name="connsiteX3586" fmla="*/ 694136 w 5845175"/>
              <a:gd name="connsiteY3586" fmla="*/ 3219653 h 6857998"/>
              <a:gd name="connsiteX3587" fmla="*/ 694929 w 5845175"/>
              <a:gd name="connsiteY3587" fmla="*/ 3227574 h 6857998"/>
              <a:gd name="connsiteX3588" fmla="*/ 695325 w 5845175"/>
              <a:gd name="connsiteY3588" fmla="*/ 3235098 h 6857998"/>
              <a:gd name="connsiteX3589" fmla="*/ 695325 w 5845175"/>
              <a:gd name="connsiteY3589" fmla="*/ 3242622 h 6857998"/>
              <a:gd name="connsiteX3590" fmla="*/ 694929 w 5845175"/>
              <a:gd name="connsiteY3590" fmla="*/ 3249750 h 6857998"/>
              <a:gd name="connsiteX3591" fmla="*/ 694532 w 5845175"/>
              <a:gd name="connsiteY3591" fmla="*/ 3256482 h 6857998"/>
              <a:gd name="connsiteX3592" fmla="*/ 693343 w 5845175"/>
              <a:gd name="connsiteY3592" fmla="*/ 3263610 h 6857998"/>
              <a:gd name="connsiteX3593" fmla="*/ 690966 w 5845175"/>
              <a:gd name="connsiteY3593" fmla="*/ 3269947 h 6857998"/>
              <a:gd name="connsiteX3594" fmla="*/ 688984 w 5845175"/>
              <a:gd name="connsiteY3594" fmla="*/ 3275886 h 6857998"/>
              <a:gd name="connsiteX3595" fmla="*/ 686606 w 5845175"/>
              <a:gd name="connsiteY3595" fmla="*/ 3282223 h 6857998"/>
              <a:gd name="connsiteX3596" fmla="*/ 683040 w 5845175"/>
              <a:gd name="connsiteY3596" fmla="*/ 3288163 h 6857998"/>
              <a:gd name="connsiteX3597" fmla="*/ 679473 w 5845175"/>
              <a:gd name="connsiteY3597" fmla="*/ 3293707 h 6857998"/>
              <a:gd name="connsiteX3598" fmla="*/ 675906 w 5845175"/>
              <a:gd name="connsiteY3598" fmla="*/ 3298459 h 6857998"/>
              <a:gd name="connsiteX3599" fmla="*/ 672339 w 5845175"/>
              <a:gd name="connsiteY3599" fmla="*/ 3302024 h 6857998"/>
              <a:gd name="connsiteX3600" fmla="*/ 667980 w 5845175"/>
              <a:gd name="connsiteY3600" fmla="*/ 3304795 h 6857998"/>
              <a:gd name="connsiteX3601" fmla="*/ 663621 w 5845175"/>
              <a:gd name="connsiteY3601" fmla="*/ 3307963 h 6857998"/>
              <a:gd name="connsiteX3602" fmla="*/ 659261 w 5845175"/>
              <a:gd name="connsiteY3602" fmla="*/ 3309944 h 6857998"/>
              <a:gd name="connsiteX3603" fmla="*/ 654506 w 5845175"/>
              <a:gd name="connsiteY3603" fmla="*/ 3311527 h 6857998"/>
              <a:gd name="connsiteX3604" fmla="*/ 650146 w 5845175"/>
              <a:gd name="connsiteY3604" fmla="*/ 3312716 h 6857998"/>
              <a:gd name="connsiteX3605" fmla="*/ 644994 w 5845175"/>
              <a:gd name="connsiteY3605" fmla="*/ 3313112 h 6857998"/>
              <a:gd name="connsiteX3606" fmla="*/ 639842 w 5845175"/>
              <a:gd name="connsiteY3606" fmla="*/ 3313112 h 6857998"/>
              <a:gd name="connsiteX3607" fmla="*/ 634690 w 5845175"/>
              <a:gd name="connsiteY3607" fmla="*/ 3312716 h 6857998"/>
              <a:gd name="connsiteX3608" fmla="*/ 629538 w 5845175"/>
              <a:gd name="connsiteY3608" fmla="*/ 3311527 h 6857998"/>
              <a:gd name="connsiteX3609" fmla="*/ 623990 w 5845175"/>
              <a:gd name="connsiteY3609" fmla="*/ 3310340 h 6857998"/>
              <a:gd name="connsiteX3610" fmla="*/ 618045 w 5845175"/>
              <a:gd name="connsiteY3610" fmla="*/ 3308756 h 6857998"/>
              <a:gd name="connsiteX3611" fmla="*/ 612497 w 5845175"/>
              <a:gd name="connsiteY3611" fmla="*/ 3306379 h 6857998"/>
              <a:gd name="connsiteX3612" fmla="*/ 606553 w 5845175"/>
              <a:gd name="connsiteY3612" fmla="*/ 3303607 h 6857998"/>
              <a:gd name="connsiteX3613" fmla="*/ 601004 w 5845175"/>
              <a:gd name="connsiteY3613" fmla="*/ 3300835 h 6857998"/>
              <a:gd name="connsiteX3614" fmla="*/ 595060 w 5845175"/>
              <a:gd name="connsiteY3614" fmla="*/ 3296875 h 6857998"/>
              <a:gd name="connsiteX3615" fmla="*/ 588719 w 5845175"/>
              <a:gd name="connsiteY3615" fmla="*/ 3293311 h 6857998"/>
              <a:gd name="connsiteX3616" fmla="*/ 582774 w 5845175"/>
              <a:gd name="connsiteY3616" fmla="*/ 3288955 h 6857998"/>
              <a:gd name="connsiteX3617" fmla="*/ 576433 w 5845175"/>
              <a:gd name="connsiteY3617" fmla="*/ 3284995 h 6857998"/>
              <a:gd name="connsiteX3618" fmla="*/ 564148 w 5845175"/>
              <a:gd name="connsiteY3618" fmla="*/ 3274699 h 6857998"/>
              <a:gd name="connsiteX3619" fmla="*/ 552259 w 5845175"/>
              <a:gd name="connsiteY3619" fmla="*/ 3264006 h 6857998"/>
              <a:gd name="connsiteX3620" fmla="*/ 539973 w 5845175"/>
              <a:gd name="connsiteY3620" fmla="*/ 3251334 h 6857998"/>
              <a:gd name="connsiteX3621" fmla="*/ 527688 w 5845175"/>
              <a:gd name="connsiteY3621" fmla="*/ 3238266 h 6857998"/>
              <a:gd name="connsiteX3622" fmla="*/ 515799 w 5845175"/>
              <a:gd name="connsiteY3622" fmla="*/ 3224405 h 6857998"/>
              <a:gd name="connsiteX3623" fmla="*/ 504306 w 5845175"/>
              <a:gd name="connsiteY3623" fmla="*/ 3209753 h 6857998"/>
              <a:gd name="connsiteX3624" fmla="*/ 492813 w 5845175"/>
              <a:gd name="connsiteY3624" fmla="*/ 3194308 h 6857998"/>
              <a:gd name="connsiteX3625" fmla="*/ 482509 w 5845175"/>
              <a:gd name="connsiteY3625" fmla="*/ 3178864 h 6857998"/>
              <a:gd name="connsiteX3626" fmla="*/ 471809 w 5845175"/>
              <a:gd name="connsiteY3626" fmla="*/ 3162232 h 6857998"/>
              <a:gd name="connsiteX3627" fmla="*/ 462694 w 5845175"/>
              <a:gd name="connsiteY3627" fmla="*/ 3145995 h 6857998"/>
              <a:gd name="connsiteX3628" fmla="*/ 453975 w 5845175"/>
              <a:gd name="connsiteY3628" fmla="*/ 3129759 h 6857998"/>
              <a:gd name="connsiteX3629" fmla="*/ 446049 w 5845175"/>
              <a:gd name="connsiteY3629" fmla="*/ 3112730 h 6857998"/>
              <a:gd name="connsiteX3630" fmla="*/ 438915 w 5845175"/>
              <a:gd name="connsiteY3630" fmla="*/ 3096493 h 6857998"/>
              <a:gd name="connsiteX3631" fmla="*/ 432574 w 5845175"/>
              <a:gd name="connsiteY3631" fmla="*/ 3080257 h 6857998"/>
              <a:gd name="connsiteX3632" fmla="*/ 427422 w 5845175"/>
              <a:gd name="connsiteY3632" fmla="*/ 3064021 h 6857998"/>
              <a:gd name="connsiteX3633" fmla="*/ 425441 w 5845175"/>
              <a:gd name="connsiteY3633" fmla="*/ 3056101 h 6857998"/>
              <a:gd name="connsiteX3634" fmla="*/ 423459 w 5845175"/>
              <a:gd name="connsiteY3634" fmla="*/ 3048576 h 6857998"/>
              <a:gd name="connsiteX3635" fmla="*/ 421874 w 5845175"/>
              <a:gd name="connsiteY3635" fmla="*/ 3041052 h 6857998"/>
              <a:gd name="connsiteX3636" fmla="*/ 420685 w 5845175"/>
              <a:gd name="connsiteY3636" fmla="*/ 3033528 h 6857998"/>
              <a:gd name="connsiteX3637" fmla="*/ 419893 w 5845175"/>
              <a:gd name="connsiteY3637" fmla="*/ 3026399 h 6857998"/>
              <a:gd name="connsiteX3638" fmla="*/ 419100 w 5845175"/>
              <a:gd name="connsiteY3638" fmla="*/ 3019272 h 6857998"/>
              <a:gd name="connsiteX3639" fmla="*/ 419100 w 5845175"/>
              <a:gd name="connsiteY3639" fmla="*/ 3012540 h 6857998"/>
              <a:gd name="connsiteX3640" fmla="*/ 419100 w 5845175"/>
              <a:gd name="connsiteY3640" fmla="*/ 3005807 h 6857998"/>
              <a:gd name="connsiteX3641" fmla="*/ 419496 w 5845175"/>
              <a:gd name="connsiteY3641" fmla="*/ 2999075 h 6857998"/>
              <a:gd name="connsiteX3642" fmla="*/ 420289 w 5845175"/>
              <a:gd name="connsiteY3642" fmla="*/ 2993135 h 6857998"/>
              <a:gd name="connsiteX3643" fmla="*/ 421478 w 5845175"/>
              <a:gd name="connsiteY3643" fmla="*/ 2987195 h 6857998"/>
              <a:gd name="connsiteX3644" fmla="*/ 423459 w 5845175"/>
              <a:gd name="connsiteY3644" fmla="*/ 2981651 h 6857998"/>
              <a:gd name="connsiteX3645" fmla="*/ 425441 w 5845175"/>
              <a:gd name="connsiteY3645" fmla="*/ 2976107 h 6857998"/>
              <a:gd name="connsiteX3646" fmla="*/ 427819 w 5845175"/>
              <a:gd name="connsiteY3646" fmla="*/ 2970958 h 6857998"/>
              <a:gd name="connsiteX3647" fmla="*/ 430989 w 5845175"/>
              <a:gd name="connsiteY3647" fmla="*/ 2966602 h 6857998"/>
              <a:gd name="connsiteX3648" fmla="*/ 434160 w 5845175"/>
              <a:gd name="connsiteY3648" fmla="*/ 2962246 h 6857998"/>
              <a:gd name="connsiteX3649" fmla="*/ 437726 w 5845175"/>
              <a:gd name="connsiteY3649" fmla="*/ 2959078 h 6857998"/>
              <a:gd name="connsiteX3650" fmla="*/ 441293 w 5845175"/>
              <a:gd name="connsiteY3650" fmla="*/ 2955910 h 6857998"/>
              <a:gd name="connsiteX3651" fmla="*/ 445652 w 5845175"/>
              <a:gd name="connsiteY3651" fmla="*/ 2953930 h 6857998"/>
              <a:gd name="connsiteX3652" fmla="*/ 449616 w 5845175"/>
              <a:gd name="connsiteY3652" fmla="*/ 2951950 h 6857998"/>
              <a:gd name="connsiteX3653" fmla="*/ 454371 w 5845175"/>
              <a:gd name="connsiteY3653" fmla="*/ 2950366 h 6857998"/>
              <a:gd name="connsiteX3654" fmla="*/ 459127 w 5845175"/>
              <a:gd name="connsiteY3654" fmla="*/ 2949970 h 6857998"/>
              <a:gd name="connsiteX3655" fmla="*/ 1218774 w 5845175"/>
              <a:gd name="connsiteY3655" fmla="*/ 2789237 h 6857998"/>
              <a:gd name="connsiteX3656" fmla="*/ 1223528 w 5845175"/>
              <a:gd name="connsiteY3656" fmla="*/ 2789237 h 6857998"/>
              <a:gd name="connsiteX3657" fmla="*/ 1228678 w 5845175"/>
              <a:gd name="connsiteY3657" fmla="*/ 2790032 h 6857998"/>
              <a:gd name="connsiteX3658" fmla="*/ 1234621 w 5845175"/>
              <a:gd name="connsiteY3658" fmla="*/ 2791225 h 6857998"/>
              <a:gd name="connsiteX3659" fmla="*/ 1240959 w 5845175"/>
              <a:gd name="connsiteY3659" fmla="*/ 2792816 h 6857998"/>
              <a:gd name="connsiteX3660" fmla="*/ 1248091 w 5845175"/>
              <a:gd name="connsiteY3660" fmla="*/ 2795997 h 6857998"/>
              <a:gd name="connsiteX3661" fmla="*/ 1255222 w 5845175"/>
              <a:gd name="connsiteY3661" fmla="*/ 2799179 h 6857998"/>
              <a:gd name="connsiteX3662" fmla="*/ 1263145 w 5845175"/>
              <a:gd name="connsiteY3662" fmla="*/ 2803156 h 6857998"/>
              <a:gd name="connsiteX3663" fmla="*/ 1271465 w 5845175"/>
              <a:gd name="connsiteY3663" fmla="*/ 2807531 h 6857998"/>
              <a:gd name="connsiteX3664" fmla="*/ 1279785 w 5845175"/>
              <a:gd name="connsiteY3664" fmla="*/ 2813099 h 6857998"/>
              <a:gd name="connsiteX3665" fmla="*/ 1289293 w 5845175"/>
              <a:gd name="connsiteY3665" fmla="*/ 2819461 h 6857998"/>
              <a:gd name="connsiteX3666" fmla="*/ 1298801 w 5845175"/>
              <a:gd name="connsiteY3666" fmla="*/ 2826222 h 6857998"/>
              <a:gd name="connsiteX3667" fmla="*/ 1308705 w 5845175"/>
              <a:gd name="connsiteY3667" fmla="*/ 2833779 h 6857998"/>
              <a:gd name="connsiteX3668" fmla="*/ 1319402 w 5845175"/>
              <a:gd name="connsiteY3668" fmla="*/ 2841732 h 6857998"/>
              <a:gd name="connsiteX3669" fmla="*/ 1329703 w 5845175"/>
              <a:gd name="connsiteY3669" fmla="*/ 2848891 h 6857998"/>
              <a:gd name="connsiteX3670" fmla="*/ 1340399 w 5845175"/>
              <a:gd name="connsiteY3670" fmla="*/ 2856049 h 6857998"/>
              <a:gd name="connsiteX3671" fmla="*/ 1351492 w 5845175"/>
              <a:gd name="connsiteY3671" fmla="*/ 2862810 h 6857998"/>
              <a:gd name="connsiteX3672" fmla="*/ 1362585 w 5845175"/>
              <a:gd name="connsiteY3672" fmla="*/ 2869173 h 6857998"/>
              <a:gd name="connsiteX3673" fmla="*/ 1373678 w 5845175"/>
              <a:gd name="connsiteY3673" fmla="*/ 2875138 h 6857998"/>
              <a:gd name="connsiteX3674" fmla="*/ 1385167 w 5845175"/>
              <a:gd name="connsiteY3674" fmla="*/ 2880706 h 6857998"/>
              <a:gd name="connsiteX3675" fmla="*/ 1397053 w 5845175"/>
              <a:gd name="connsiteY3675" fmla="*/ 2885876 h 6857998"/>
              <a:gd name="connsiteX3676" fmla="*/ 1420031 w 5845175"/>
              <a:gd name="connsiteY3676" fmla="*/ 2895819 h 6857998"/>
              <a:gd name="connsiteX3677" fmla="*/ 1443009 w 5845175"/>
              <a:gd name="connsiteY3677" fmla="*/ 2904966 h 6857998"/>
              <a:gd name="connsiteX3678" fmla="*/ 1465591 w 5845175"/>
              <a:gd name="connsiteY3678" fmla="*/ 2913317 h 6857998"/>
              <a:gd name="connsiteX3679" fmla="*/ 1488173 w 5845175"/>
              <a:gd name="connsiteY3679" fmla="*/ 2920874 h 6857998"/>
              <a:gd name="connsiteX3680" fmla="*/ 1530564 w 5845175"/>
              <a:gd name="connsiteY3680" fmla="*/ 2934793 h 6857998"/>
              <a:gd name="connsiteX3681" fmla="*/ 1549580 w 5845175"/>
              <a:gd name="connsiteY3681" fmla="*/ 2941156 h 6857998"/>
              <a:gd name="connsiteX3682" fmla="*/ 1567804 w 5845175"/>
              <a:gd name="connsiteY3682" fmla="*/ 2947917 h 6857998"/>
              <a:gd name="connsiteX3683" fmla="*/ 1584047 w 5845175"/>
              <a:gd name="connsiteY3683" fmla="*/ 2954677 h 6857998"/>
              <a:gd name="connsiteX3684" fmla="*/ 1591575 w 5845175"/>
              <a:gd name="connsiteY3684" fmla="*/ 2958257 h 6857998"/>
              <a:gd name="connsiteX3685" fmla="*/ 1598706 w 5845175"/>
              <a:gd name="connsiteY3685" fmla="*/ 2961836 h 6857998"/>
              <a:gd name="connsiteX3686" fmla="*/ 1605045 w 5845175"/>
              <a:gd name="connsiteY3686" fmla="*/ 2965415 h 6857998"/>
              <a:gd name="connsiteX3687" fmla="*/ 1610987 w 5845175"/>
              <a:gd name="connsiteY3687" fmla="*/ 2968994 h 6857998"/>
              <a:gd name="connsiteX3688" fmla="*/ 1616534 w 5845175"/>
              <a:gd name="connsiteY3688" fmla="*/ 2972971 h 6857998"/>
              <a:gd name="connsiteX3689" fmla="*/ 1621288 w 5845175"/>
              <a:gd name="connsiteY3689" fmla="*/ 2976948 h 6857998"/>
              <a:gd name="connsiteX3690" fmla="*/ 1629608 w 5845175"/>
              <a:gd name="connsiteY3690" fmla="*/ 2984902 h 6857998"/>
              <a:gd name="connsiteX3691" fmla="*/ 1636739 w 5845175"/>
              <a:gd name="connsiteY3691" fmla="*/ 2991663 h 6857998"/>
              <a:gd name="connsiteX3692" fmla="*/ 1642285 w 5845175"/>
              <a:gd name="connsiteY3692" fmla="*/ 2998026 h 6857998"/>
              <a:gd name="connsiteX3693" fmla="*/ 1646643 w 5845175"/>
              <a:gd name="connsiteY3693" fmla="*/ 3003594 h 6857998"/>
              <a:gd name="connsiteX3694" fmla="*/ 1648228 w 5845175"/>
              <a:gd name="connsiteY3694" fmla="*/ 3005980 h 6857998"/>
              <a:gd name="connsiteX3695" fmla="*/ 1649416 w 5845175"/>
              <a:gd name="connsiteY3695" fmla="*/ 3008764 h 6857998"/>
              <a:gd name="connsiteX3696" fmla="*/ 1650209 w 5845175"/>
              <a:gd name="connsiteY3696" fmla="*/ 3010752 h 6857998"/>
              <a:gd name="connsiteX3697" fmla="*/ 1651001 w 5845175"/>
              <a:gd name="connsiteY3697" fmla="*/ 3013138 h 6857998"/>
              <a:gd name="connsiteX3698" fmla="*/ 1651001 w 5845175"/>
              <a:gd name="connsiteY3698" fmla="*/ 3015525 h 6857998"/>
              <a:gd name="connsiteX3699" fmla="*/ 1650209 w 5845175"/>
              <a:gd name="connsiteY3699" fmla="*/ 3017513 h 6857998"/>
              <a:gd name="connsiteX3700" fmla="*/ 1649416 w 5845175"/>
              <a:gd name="connsiteY3700" fmla="*/ 3019502 h 6857998"/>
              <a:gd name="connsiteX3701" fmla="*/ 1648228 w 5845175"/>
              <a:gd name="connsiteY3701" fmla="*/ 3021490 h 6857998"/>
              <a:gd name="connsiteX3702" fmla="*/ 1646643 w 5845175"/>
              <a:gd name="connsiteY3702" fmla="*/ 3024274 h 6857998"/>
              <a:gd name="connsiteX3703" fmla="*/ 1644662 w 5845175"/>
              <a:gd name="connsiteY3703" fmla="*/ 3026262 h 6857998"/>
              <a:gd name="connsiteX3704" fmla="*/ 1639116 w 5845175"/>
              <a:gd name="connsiteY3704" fmla="*/ 3031035 h 6857998"/>
              <a:gd name="connsiteX3705" fmla="*/ 1631588 w 5845175"/>
              <a:gd name="connsiteY3705" fmla="*/ 3035409 h 6857998"/>
              <a:gd name="connsiteX3706" fmla="*/ 1622476 w 5845175"/>
              <a:gd name="connsiteY3706" fmla="*/ 3040977 h 6857998"/>
              <a:gd name="connsiteX3707" fmla="*/ 1610987 w 5845175"/>
              <a:gd name="connsiteY3707" fmla="*/ 3046544 h 6857998"/>
              <a:gd name="connsiteX3708" fmla="*/ 1597121 w 5845175"/>
              <a:gd name="connsiteY3708" fmla="*/ 3053305 h 6857998"/>
              <a:gd name="connsiteX3709" fmla="*/ 1563446 w 5845175"/>
              <a:gd name="connsiteY3709" fmla="*/ 3069213 h 6857998"/>
              <a:gd name="connsiteX3710" fmla="*/ 1544430 w 5845175"/>
              <a:gd name="connsiteY3710" fmla="*/ 3079155 h 6857998"/>
              <a:gd name="connsiteX3711" fmla="*/ 1524621 w 5845175"/>
              <a:gd name="connsiteY3711" fmla="*/ 3089495 h 6857998"/>
              <a:gd name="connsiteX3712" fmla="*/ 1504416 w 5845175"/>
              <a:gd name="connsiteY3712" fmla="*/ 3101029 h 6857998"/>
              <a:gd name="connsiteX3713" fmla="*/ 1484211 w 5845175"/>
              <a:gd name="connsiteY3713" fmla="*/ 3112562 h 6857998"/>
              <a:gd name="connsiteX3714" fmla="*/ 1444594 w 5845175"/>
              <a:gd name="connsiteY3714" fmla="*/ 3136026 h 6857998"/>
              <a:gd name="connsiteX3715" fmla="*/ 1425973 w 5845175"/>
              <a:gd name="connsiteY3715" fmla="*/ 3146366 h 6857998"/>
              <a:gd name="connsiteX3716" fmla="*/ 1407749 w 5845175"/>
              <a:gd name="connsiteY3716" fmla="*/ 3155513 h 6857998"/>
              <a:gd name="connsiteX3717" fmla="*/ 1399033 w 5845175"/>
              <a:gd name="connsiteY3717" fmla="*/ 3159887 h 6857998"/>
              <a:gd name="connsiteX3718" fmla="*/ 1390714 w 5845175"/>
              <a:gd name="connsiteY3718" fmla="*/ 3163467 h 6857998"/>
              <a:gd name="connsiteX3719" fmla="*/ 1382394 w 5845175"/>
              <a:gd name="connsiteY3719" fmla="*/ 3167046 h 6857998"/>
              <a:gd name="connsiteX3720" fmla="*/ 1374867 w 5845175"/>
              <a:gd name="connsiteY3720" fmla="*/ 3169829 h 6857998"/>
              <a:gd name="connsiteX3721" fmla="*/ 1367339 w 5845175"/>
              <a:gd name="connsiteY3721" fmla="*/ 3172216 h 6857998"/>
              <a:gd name="connsiteX3722" fmla="*/ 1360208 w 5845175"/>
              <a:gd name="connsiteY3722" fmla="*/ 3173807 h 6857998"/>
              <a:gd name="connsiteX3723" fmla="*/ 1353473 w 5845175"/>
              <a:gd name="connsiteY3723" fmla="*/ 3174602 h 6857998"/>
              <a:gd name="connsiteX3724" fmla="*/ 1347134 w 5845175"/>
              <a:gd name="connsiteY3724" fmla="*/ 3174999 h 6857998"/>
              <a:gd name="connsiteX3725" fmla="*/ 1341588 w 5845175"/>
              <a:gd name="connsiteY3725" fmla="*/ 3174602 h 6857998"/>
              <a:gd name="connsiteX3726" fmla="*/ 1336041 w 5845175"/>
              <a:gd name="connsiteY3726" fmla="*/ 3173807 h 6857998"/>
              <a:gd name="connsiteX3727" fmla="*/ 1330891 w 5845175"/>
              <a:gd name="connsiteY3727" fmla="*/ 3171818 h 6857998"/>
              <a:gd name="connsiteX3728" fmla="*/ 1328910 w 5845175"/>
              <a:gd name="connsiteY3728" fmla="*/ 3170227 h 6857998"/>
              <a:gd name="connsiteX3729" fmla="*/ 1326929 w 5845175"/>
              <a:gd name="connsiteY3729" fmla="*/ 3168637 h 6857998"/>
              <a:gd name="connsiteX3730" fmla="*/ 1325345 w 5845175"/>
              <a:gd name="connsiteY3730" fmla="*/ 3167046 h 6857998"/>
              <a:gd name="connsiteX3731" fmla="*/ 1322968 w 5845175"/>
              <a:gd name="connsiteY3731" fmla="*/ 3165057 h 6857998"/>
              <a:gd name="connsiteX3732" fmla="*/ 1321383 w 5845175"/>
              <a:gd name="connsiteY3732" fmla="*/ 3162671 h 6857998"/>
              <a:gd name="connsiteX3733" fmla="*/ 1320194 w 5845175"/>
              <a:gd name="connsiteY3733" fmla="*/ 3160285 h 6857998"/>
              <a:gd name="connsiteX3734" fmla="*/ 1317817 w 5845175"/>
              <a:gd name="connsiteY3734" fmla="*/ 3154319 h 6857998"/>
              <a:gd name="connsiteX3735" fmla="*/ 1315440 w 5845175"/>
              <a:gd name="connsiteY3735" fmla="*/ 3147559 h 6857998"/>
              <a:gd name="connsiteX3736" fmla="*/ 1312667 w 5845175"/>
              <a:gd name="connsiteY3736" fmla="*/ 3132446 h 6857998"/>
              <a:gd name="connsiteX3737" fmla="*/ 1309894 w 5845175"/>
              <a:gd name="connsiteY3737" fmla="*/ 3116937 h 6857998"/>
              <a:gd name="connsiteX3738" fmla="*/ 1307913 w 5845175"/>
              <a:gd name="connsiteY3738" fmla="*/ 3101029 h 6857998"/>
              <a:gd name="connsiteX3739" fmla="*/ 1305932 w 5845175"/>
              <a:gd name="connsiteY3739" fmla="*/ 3084325 h 6857998"/>
              <a:gd name="connsiteX3740" fmla="*/ 1302367 w 5845175"/>
              <a:gd name="connsiteY3740" fmla="*/ 3050919 h 6857998"/>
              <a:gd name="connsiteX3741" fmla="*/ 1300386 w 5845175"/>
              <a:gd name="connsiteY3741" fmla="*/ 3034216 h 6857998"/>
              <a:gd name="connsiteX3742" fmla="*/ 1298405 w 5845175"/>
              <a:gd name="connsiteY3742" fmla="*/ 3017513 h 6857998"/>
              <a:gd name="connsiteX3743" fmla="*/ 1295235 w 5845175"/>
              <a:gd name="connsiteY3743" fmla="*/ 3001605 h 6857998"/>
              <a:gd name="connsiteX3744" fmla="*/ 1292462 w 5845175"/>
              <a:gd name="connsiteY3744" fmla="*/ 2985300 h 6857998"/>
              <a:gd name="connsiteX3745" fmla="*/ 1288500 w 5845175"/>
              <a:gd name="connsiteY3745" fmla="*/ 2969790 h 6857998"/>
              <a:gd name="connsiteX3746" fmla="*/ 1284539 w 5845175"/>
              <a:gd name="connsiteY3746" fmla="*/ 2955075 h 6857998"/>
              <a:gd name="connsiteX3747" fmla="*/ 1282162 w 5845175"/>
              <a:gd name="connsiteY3747" fmla="*/ 2948314 h 6857998"/>
              <a:gd name="connsiteX3748" fmla="*/ 1279388 w 5845175"/>
              <a:gd name="connsiteY3748" fmla="*/ 2941156 h 6857998"/>
              <a:gd name="connsiteX3749" fmla="*/ 1276615 w 5845175"/>
              <a:gd name="connsiteY3749" fmla="*/ 2934793 h 6857998"/>
              <a:gd name="connsiteX3750" fmla="*/ 1273050 w 5845175"/>
              <a:gd name="connsiteY3750" fmla="*/ 2928032 h 6857998"/>
              <a:gd name="connsiteX3751" fmla="*/ 1269880 w 5845175"/>
              <a:gd name="connsiteY3751" fmla="*/ 2922067 h 6857998"/>
              <a:gd name="connsiteX3752" fmla="*/ 1265918 w 5845175"/>
              <a:gd name="connsiteY3752" fmla="*/ 2916499 h 6857998"/>
              <a:gd name="connsiteX3753" fmla="*/ 1262353 w 5845175"/>
              <a:gd name="connsiteY3753" fmla="*/ 2910931 h 6857998"/>
              <a:gd name="connsiteX3754" fmla="*/ 1257599 w 5845175"/>
              <a:gd name="connsiteY3754" fmla="*/ 2905363 h 6857998"/>
              <a:gd name="connsiteX3755" fmla="*/ 1248883 w 5845175"/>
              <a:gd name="connsiteY3755" fmla="*/ 2895023 h 6857998"/>
              <a:gd name="connsiteX3756" fmla="*/ 1240959 w 5845175"/>
              <a:gd name="connsiteY3756" fmla="*/ 2885081 h 6857998"/>
              <a:gd name="connsiteX3757" fmla="*/ 1233828 w 5845175"/>
              <a:gd name="connsiteY3757" fmla="*/ 2875536 h 6857998"/>
              <a:gd name="connsiteX3758" fmla="*/ 1227093 w 5845175"/>
              <a:gd name="connsiteY3758" fmla="*/ 2866389 h 6857998"/>
              <a:gd name="connsiteX3759" fmla="*/ 1221547 w 5845175"/>
              <a:gd name="connsiteY3759" fmla="*/ 2857242 h 6857998"/>
              <a:gd name="connsiteX3760" fmla="*/ 1216396 w 5845175"/>
              <a:gd name="connsiteY3760" fmla="*/ 2849289 h 6857998"/>
              <a:gd name="connsiteX3761" fmla="*/ 1212435 w 5845175"/>
              <a:gd name="connsiteY3761" fmla="*/ 2841732 h 6857998"/>
              <a:gd name="connsiteX3762" fmla="*/ 1208473 w 5845175"/>
              <a:gd name="connsiteY3762" fmla="*/ 2834176 h 6857998"/>
              <a:gd name="connsiteX3763" fmla="*/ 1206096 w 5845175"/>
              <a:gd name="connsiteY3763" fmla="*/ 2827415 h 6857998"/>
              <a:gd name="connsiteX3764" fmla="*/ 1204115 w 5845175"/>
              <a:gd name="connsiteY3764" fmla="*/ 2821052 h 6857998"/>
              <a:gd name="connsiteX3765" fmla="*/ 1202530 w 5845175"/>
              <a:gd name="connsiteY3765" fmla="*/ 2815484 h 6857998"/>
              <a:gd name="connsiteX3766" fmla="*/ 1201738 w 5845175"/>
              <a:gd name="connsiteY3766" fmla="*/ 2810314 h 6857998"/>
              <a:gd name="connsiteX3767" fmla="*/ 1201738 w 5845175"/>
              <a:gd name="connsiteY3767" fmla="*/ 2805542 h 6857998"/>
              <a:gd name="connsiteX3768" fmla="*/ 1202134 w 5845175"/>
              <a:gd name="connsiteY3768" fmla="*/ 2801963 h 6857998"/>
              <a:gd name="connsiteX3769" fmla="*/ 1203323 w 5845175"/>
              <a:gd name="connsiteY3769" fmla="*/ 2797986 h 6857998"/>
              <a:gd name="connsiteX3770" fmla="*/ 1205700 w 5845175"/>
              <a:gd name="connsiteY3770" fmla="*/ 2795202 h 6857998"/>
              <a:gd name="connsiteX3771" fmla="*/ 1207681 w 5845175"/>
              <a:gd name="connsiteY3771" fmla="*/ 2792418 h 6857998"/>
              <a:gd name="connsiteX3772" fmla="*/ 1211246 w 5845175"/>
              <a:gd name="connsiteY3772" fmla="*/ 2790827 h 6857998"/>
              <a:gd name="connsiteX3773" fmla="*/ 1214416 w 5845175"/>
              <a:gd name="connsiteY3773" fmla="*/ 2789634 h 6857998"/>
              <a:gd name="connsiteX3774" fmla="*/ 5396013 w 5845175"/>
              <a:gd name="connsiteY3774" fmla="*/ 2619375 h 6857998"/>
              <a:gd name="connsiteX3775" fmla="*/ 5396807 w 5845175"/>
              <a:gd name="connsiteY3775" fmla="*/ 2624136 h 6857998"/>
              <a:gd name="connsiteX3776" fmla="*/ 5399187 w 5845175"/>
              <a:gd name="connsiteY3776" fmla="*/ 2639615 h 6857998"/>
              <a:gd name="connsiteX3777" fmla="*/ 5401963 w 5845175"/>
              <a:gd name="connsiteY3777" fmla="*/ 2651125 h 6857998"/>
              <a:gd name="connsiteX3778" fmla="*/ 5405533 w 5845175"/>
              <a:gd name="connsiteY3778" fmla="*/ 2665808 h 6857998"/>
              <a:gd name="connsiteX3779" fmla="*/ 5410293 w 5845175"/>
              <a:gd name="connsiteY3779" fmla="*/ 2683668 h 6857998"/>
              <a:gd name="connsiteX3780" fmla="*/ 5415847 w 5845175"/>
              <a:gd name="connsiteY3780" fmla="*/ 2705099 h 6857998"/>
              <a:gd name="connsiteX3781" fmla="*/ 5423383 w 5845175"/>
              <a:gd name="connsiteY3781" fmla="*/ 2729309 h 6857998"/>
              <a:gd name="connsiteX3782" fmla="*/ 5432109 w 5845175"/>
              <a:gd name="connsiteY3782" fmla="*/ 2757487 h 6857998"/>
              <a:gd name="connsiteX3783" fmla="*/ 5442423 w 5845175"/>
              <a:gd name="connsiteY3783" fmla="*/ 2789237 h 6857998"/>
              <a:gd name="connsiteX3784" fmla="*/ 5454719 w 5845175"/>
              <a:gd name="connsiteY3784" fmla="*/ 2824955 h 6857998"/>
              <a:gd name="connsiteX3785" fmla="*/ 5468999 w 5845175"/>
              <a:gd name="connsiteY3785" fmla="*/ 2863849 h 6857998"/>
              <a:gd name="connsiteX3786" fmla="*/ 5485263 w 5845175"/>
              <a:gd name="connsiteY3786" fmla="*/ 2907505 h 6857998"/>
              <a:gd name="connsiteX3787" fmla="*/ 5503907 w 5845175"/>
              <a:gd name="connsiteY3787" fmla="*/ 2955130 h 6857998"/>
              <a:gd name="connsiteX3788" fmla="*/ 5525327 w 5845175"/>
              <a:gd name="connsiteY3788" fmla="*/ 3007518 h 6857998"/>
              <a:gd name="connsiteX3789" fmla="*/ 5535641 w 5845175"/>
              <a:gd name="connsiteY3789" fmla="*/ 3034109 h 6857998"/>
              <a:gd name="connsiteX3790" fmla="*/ 5545161 w 5845175"/>
              <a:gd name="connsiteY3790" fmla="*/ 3060699 h 6857998"/>
              <a:gd name="connsiteX3791" fmla="*/ 5553887 w 5845175"/>
              <a:gd name="connsiteY3791" fmla="*/ 3086496 h 6857998"/>
              <a:gd name="connsiteX3792" fmla="*/ 5561027 w 5845175"/>
              <a:gd name="connsiteY3792" fmla="*/ 3111897 h 6857998"/>
              <a:gd name="connsiteX3793" fmla="*/ 5567771 w 5845175"/>
              <a:gd name="connsiteY3793" fmla="*/ 3136899 h 6857998"/>
              <a:gd name="connsiteX3794" fmla="*/ 5573325 w 5845175"/>
              <a:gd name="connsiteY3794" fmla="*/ 3161109 h 6857998"/>
              <a:gd name="connsiteX3795" fmla="*/ 5577687 w 5845175"/>
              <a:gd name="connsiteY3795" fmla="*/ 3185318 h 6857998"/>
              <a:gd name="connsiteX3796" fmla="*/ 5581655 w 5845175"/>
              <a:gd name="connsiteY3796" fmla="*/ 3208733 h 6857998"/>
              <a:gd name="connsiteX3797" fmla="*/ 5584035 w 5845175"/>
              <a:gd name="connsiteY3797" fmla="*/ 3231356 h 6857998"/>
              <a:gd name="connsiteX3798" fmla="*/ 5586415 w 5845175"/>
              <a:gd name="connsiteY3798" fmla="*/ 3253977 h 6857998"/>
              <a:gd name="connsiteX3799" fmla="*/ 5587605 w 5845175"/>
              <a:gd name="connsiteY3799" fmla="*/ 3275805 h 6857998"/>
              <a:gd name="connsiteX3800" fmla="*/ 5588001 w 5845175"/>
              <a:gd name="connsiteY3800" fmla="*/ 3298029 h 6857998"/>
              <a:gd name="connsiteX3801" fmla="*/ 5588001 w 5845175"/>
              <a:gd name="connsiteY3801" fmla="*/ 3319065 h 6857998"/>
              <a:gd name="connsiteX3802" fmla="*/ 5586811 w 5845175"/>
              <a:gd name="connsiteY3802" fmla="*/ 3339304 h 6857998"/>
              <a:gd name="connsiteX3803" fmla="*/ 5585225 w 5845175"/>
              <a:gd name="connsiteY3803" fmla="*/ 3359546 h 6857998"/>
              <a:gd name="connsiteX3804" fmla="*/ 5582845 w 5845175"/>
              <a:gd name="connsiteY3804" fmla="*/ 3379389 h 6857998"/>
              <a:gd name="connsiteX3805" fmla="*/ 5580067 w 5845175"/>
              <a:gd name="connsiteY3805" fmla="*/ 3398837 h 6857998"/>
              <a:gd name="connsiteX3806" fmla="*/ 5576497 w 5845175"/>
              <a:gd name="connsiteY3806" fmla="*/ 3417489 h 6857998"/>
              <a:gd name="connsiteX3807" fmla="*/ 5572927 w 5845175"/>
              <a:gd name="connsiteY3807" fmla="*/ 3436142 h 6857998"/>
              <a:gd name="connsiteX3808" fmla="*/ 5568167 w 5845175"/>
              <a:gd name="connsiteY3808" fmla="*/ 3454398 h 6857998"/>
              <a:gd name="connsiteX3809" fmla="*/ 5563407 w 5845175"/>
              <a:gd name="connsiteY3809" fmla="*/ 3471861 h 6857998"/>
              <a:gd name="connsiteX3810" fmla="*/ 5558251 w 5845175"/>
              <a:gd name="connsiteY3810" fmla="*/ 3488529 h 6857998"/>
              <a:gd name="connsiteX3811" fmla="*/ 5552301 w 5845175"/>
              <a:gd name="connsiteY3811" fmla="*/ 3505595 h 6857998"/>
              <a:gd name="connsiteX3812" fmla="*/ 5546351 w 5845175"/>
              <a:gd name="connsiteY3812" fmla="*/ 3521867 h 6857998"/>
              <a:gd name="connsiteX3813" fmla="*/ 5539607 w 5845175"/>
              <a:gd name="connsiteY3813" fmla="*/ 3537345 h 6857998"/>
              <a:gd name="connsiteX3814" fmla="*/ 5532863 w 5845175"/>
              <a:gd name="connsiteY3814" fmla="*/ 3553220 h 6857998"/>
              <a:gd name="connsiteX3815" fmla="*/ 5525723 w 5845175"/>
              <a:gd name="connsiteY3815" fmla="*/ 3568301 h 6857998"/>
              <a:gd name="connsiteX3816" fmla="*/ 5518583 w 5845175"/>
              <a:gd name="connsiteY3816" fmla="*/ 3582589 h 6857998"/>
              <a:gd name="connsiteX3817" fmla="*/ 5511047 w 5845175"/>
              <a:gd name="connsiteY3817" fmla="*/ 3596876 h 6857998"/>
              <a:gd name="connsiteX3818" fmla="*/ 5503511 w 5845175"/>
              <a:gd name="connsiteY3818" fmla="*/ 3610767 h 6857998"/>
              <a:gd name="connsiteX3819" fmla="*/ 5495577 w 5845175"/>
              <a:gd name="connsiteY3819" fmla="*/ 3624261 h 6857998"/>
              <a:gd name="connsiteX3820" fmla="*/ 5488041 w 5845175"/>
              <a:gd name="connsiteY3820" fmla="*/ 3636961 h 6857998"/>
              <a:gd name="connsiteX3821" fmla="*/ 5470191 w 5845175"/>
              <a:gd name="connsiteY3821" fmla="*/ 3665139 h 6857998"/>
              <a:gd name="connsiteX3822" fmla="*/ 5449167 w 5845175"/>
              <a:gd name="connsiteY3822" fmla="*/ 3699270 h 6857998"/>
              <a:gd name="connsiteX3823" fmla="*/ 5426159 w 5845175"/>
              <a:gd name="connsiteY3823" fmla="*/ 3737767 h 6857998"/>
              <a:gd name="connsiteX3824" fmla="*/ 5400773 w 5845175"/>
              <a:gd name="connsiteY3824" fmla="*/ 3780233 h 6857998"/>
              <a:gd name="connsiteX3825" fmla="*/ 5374593 w 5845175"/>
              <a:gd name="connsiteY3825" fmla="*/ 3825873 h 6857998"/>
              <a:gd name="connsiteX3826" fmla="*/ 5347223 w 5845175"/>
              <a:gd name="connsiteY3826" fmla="*/ 3873895 h 6857998"/>
              <a:gd name="connsiteX3827" fmla="*/ 5319455 w 5845175"/>
              <a:gd name="connsiteY3827" fmla="*/ 3923504 h 6857998"/>
              <a:gd name="connsiteX3828" fmla="*/ 5291689 w 5845175"/>
              <a:gd name="connsiteY3828" fmla="*/ 3974304 h 6857998"/>
              <a:gd name="connsiteX3829" fmla="*/ 5264715 w 5845175"/>
              <a:gd name="connsiteY3829" fmla="*/ 4025104 h 6857998"/>
              <a:gd name="connsiteX3830" fmla="*/ 5251625 w 5845175"/>
              <a:gd name="connsiteY3830" fmla="*/ 4050504 h 6857998"/>
              <a:gd name="connsiteX3831" fmla="*/ 5239725 w 5845175"/>
              <a:gd name="connsiteY3831" fmla="*/ 4075508 h 6857998"/>
              <a:gd name="connsiteX3832" fmla="*/ 5227429 w 5845175"/>
              <a:gd name="connsiteY3832" fmla="*/ 4100114 h 6857998"/>
              <a:gd name="connsiteX3833" fmla="*/ 5215527 w 5845175"/>
              <a:gd name="connsiteY3833" fmla="*/ 4124323 h 6857998"/>
              <a:gd name="connsiteX3834" fmla="*/ 5204817 w 5845175"/>
              <a:gd name="connsiteY3834" fmla="*/ 4148533 h 6857998"/>
              <a:gd name="connsiteX3835" fmla="*/ 5194505 w 5845175"/>
              <a:gd name="connsiteY3835" fmla="*/ 4171551 h 6857998"/>
              <a:gd name="connsiteX3836" fmla="*/ 5184985 w 5845175"/>
              <a:gd name="connsiteY3836" fmla="*/ 4194173 h 6857998"/>
              <a:gd name="connsiteX3837" fmla="*/ 5176257 w 5845175"/>
              <a:gd name="connsiteY3837" fmla="*/ 4215604 h 6857998"/>
              <a:gd name="connsiteX3838" fmla="*/ 5168325 w 5845175"/>
              <a:gd name="connsiteY3838" fmla="*/ 4236639 h 6857998"/>
              <a:gd name="connsiteX3839" fmla="*/ 5161581 w 5845175"/>
              <a:gd name="connsiteY3839" fmla="*/ 4256483 h 6857998"/>
              <a:gd name="connsiteX3840" fmla="*/ 5155631 w 5845175"/>
              <a:gd name="connsiteY3840" fmla="*/ 4275533 h 6857998"/>
              <a:gd name="connsiteX3841" fmla="*/ 5150475 w 5845175"/>
              <a:gd name="connsiteY3841" fmla="*/ 4292995 h 6857998"/>
              <a:gd name="connsiteX3842" fmla="*/ 5146905 w 5845175"/>
              <a:gd name="connsiteY3842" fmla="*/ 4309267 h 6857998"/>
              <a:gd name="connsiteX3843" fmla="*/ 5144127 w 5845175"/>
              <a:gd name="connsiteY3843" fmla="*/ 4324348 h 6857998"/>
              <a:gd name="connsiteX3844" fmla="*/ 5136193 w 5845175"/>
              <a:gd name="connsiteY3844" fmla="*/ 4310061 h 6857998"/>
              <a:gd name="connsiteX3845" fmla="*/ 5127071 w 5845175"/>
              <a:gd name="connsiteY3845" fmla="*/ 4296170 h 6857998"/>
              <a:gd name="connsiteX3846" fmla="*/ 5117153 w 5845175"/>
              <a:gd name="connsiteY3846" fmla="*/ 4282676 h 6857998"/>
              <a:gd name="connsiteX3847" fmla="*/ 5106841 w 5845175"/>
              <a:gd name="connsiteY3847" fmla="*/ 4269183 h 6857998"/>
              <a:gd name="connsiteX3848" fmla="*/ 5095733 w 5845175"/>
              <a:gd name="connsiteY3848" fmla="*/ 4255689 h 6857998"/>
              <a:gd name="connsiteX3849" fmla="*/ 5084231 w 5845175"/>
              <a:gd name="connsiteY3849" fmla="*/ 4242195 h 6857998"/>
              <a:gd name="connsiteX3850" fmla="*/ 5071933 w 5845175"/>
              <a:gd name="connsiteY3850" fmla="*/ 4229098 h 6857998"/>
              <a:gd name="connsiteX3851" fmla="*/ 5059239 w 5845175"/>
              <a:gd name="connsiteY3851" fmla="*/ 4216001 h 6857998"/>
              <a:gd name="connsiteX3852" fmla="*/ 5046149 w 5845175"/>
              <a:gd name="connsiteY3852" fmla="*/ 4203301 h 6857998"/>
              <a:gd name="connsiteX3853" fmla="*/ 5033059 w 5845175"/>
              <a:gd name="connsiteY3853" fmla="*/ 4191395 h 6857998"/>
              <a:gd name="connsiteX3854" fmla="*/ 5019573 w 5845175"/>
              <a:gd name="connsiteY3854" fmla="*/ 4179092 h 6857998"/>
              <a:gd name="connsiteX3855" fmla="*/ 5006087 w 5845175"/>
              <a:gd name="connsiteY3855" fmla="*/ 4167186 h 6857998"/>
              <a:gd name="connsiteX3856" fmla="*/ 4992599 w 5845175"/>
              <a:gd name="connsiteY3856" fmla="*/ 4156073 h 6857998"/>
              <a:gd name="connsiteX3857" fmla="*/ 4978715 w 5845175"/>
              <a:gd name="connsiteY3857" fmla="*/ 4144564 h 6857998"/>
              <a:gd name="connsiteX3858" fmla="*/ 4952139 w 5845175"/>
              <a:gd name="connsiteY3858" fmla="*/ 4123926 h 6857998"/>
              <a:gd name="connsiteX3859" fmla="*/ 4926355 w 5845175"/>
              <a:gd name="connsiteY3859" fmla="*/ 4104479 h 6857998"/>
              <a:gd name="connsiteX3860" fmla="*/ 4901763 w 5845175"/>
              <a:gd name="connsiteY3860" fmla="*/ 4087414 h 6857998"/>
              <a:gd name="connsiteX3861" fmla="*/ 4879549 w 5845175"/>
              <a:gd name="connsiteY3861" fmla="*/ 4072333 h 6857998"/>
              <a:gd name="connsiteX3862" fmla="*/ 4860111 w 5845175"/>
              <a:gd name="connsiteY3862" fmla="*/ 4059633 h 6857998"/>
              <a:gd name="connsiteX3863" fmla="*/ 4843849 w 5845175"/>
              <a:gd name="connsiteY3863" fmla="*/ 4049314 h 6857998"/>
              <a:gd name="connsiteX3864" fmla="*/ 4831551 w 5845175"/>
              <a:gd name="connsiteY3864" fmla="*/ 4041773 h 6857998"/>
              <a:gd name="connsiteX3865" fmla="*/ 4821239 w 5845175"/>
              <a:gd name="connsiteY3865" fmla="*/ 4035820 h 6857998"/>
              <a:gd name="connsiteX3866" fmla="*/ 4840279 w 5845175"/>
              <a:gd name="connsiteY3866" fmla="*/ 4025104 h 6857998"/>
              <a:gd name="connsiteX3867" fmla="*/ 4859319 w 5845175"/>
              <a:gd name="connsiteY3867" fmla="*/ 4014389 h 6857998"/>
              <a:gd name="connsiteX3868" fmla="*/ 4877961 w 5845175"/>
              <a:gd name="connsiteY3868" fmla="*/ 4002879 h 6857998"/>
              <a:gd name="connsiteX3869" fmla="*/ 4895811 w 5845175"/>
              <a:gd name="connsiteY3869" fmla="*/ 3991370 h 6857998"/>
              <a:gd name="connsiteX3870" fmla="*/ 4913663 w 5845175"/>
              <a:gd name="connsiteY3870" fmla="*/ 3979861 h 6857998"/>
              <a:gd name="connsiteX3871" fmla="*/ 4930719 w 5845175"/>
              <a:gd name="connsiteY3871" fmla="*/ 3967954 h 6857998"/>
              <a:gd name="connsiteX3872" fmla="*/ 4947775 w 5845175"/>
              <a:gd name="connsiteY3872" fmla="*/ 3955254 h 6857998"/>
              <a:gd name="connsiteX3873" fmla="*/ 4964039 w 5845175"/>
              <a:gd name="connsiteY3873" fmla="*/ 3942951 h 6857998"/>
              <a:gd name="connsiteX3874" fmla="*/ 4979905 w 5845175"/>
              <a:gd name="connsiteY3874" fmla="*/ 3930251 h 6857998"/>
              <a:gd name="connsiteX3875" fmla="*/ 4995377 w 5845175"/>
              <a:gd name="connsiteY3875" fmla="*/ 3917154 h 6857998"/>
              <a:gd name="connsiteX3876" fmla="*/ 5010449 w 5845175"/>
              <a:gd name="connsiteY3876" fmla="*/ 3903661 h 6857998"/>
              <a:gd name="connsiteX3877" fmla="*/ 5025523 w 5845175"/>
              <a:gd name="connsiteY3877" fmla="*/ 3890167 h 6857998"/>
              <a:gd name="connsiteX3878" fmla="*/ 5039803 w 5845175"/>
              <a:gd name="connsiteY3878" fmla="*/ 3876276 h 6857998"/>
              <a:gd name="connsiteX3879" fmla="*/ 5053289 w 5845175"/>
              <a:gd name="connsiteY3879" fmla="*/ 3862386 h 6857998"/>
              <a:gd name="connsiteX3880" fmla="*/ 5066777 w 5845175"/>
              <a:gd name="connsiteY3880" fmla="*/ 3848098 h 6857998"/>
              <a:gd name="connsiteX3881" fmla="*/ 5079867 w 5845175"/>
              <a:gd name="connsiteY3881" fmla="*/ 3833811 h 6857998"/>
              <a:gd name="connsiteX3882" fmla="*/ 5092561 w 5845175"/>
              <a:gd name="connsiteY3882" fmla="*/ 3819126 h 6857998"/>
              <a:gd name="connsiteX3883" fmla="*/ 5105253 w 5845175"/>
              <a:gd name="connsiteY3883" fmla="*/ 3804442 h 6857998"/>
              <a:gd name="connsiteX3884" fmla="*/ 5116757 w 5845175"/>
              <a:gd name="connsiteY3884" fmla="*/ 3789361 h 6857998"/>
              <a:gd name="connsiteX3885" fmla="*/ 5128657 w 5845175"/>
              <a:gd name="connsiteY3885" fmla="*/ 3774279 h 6857998"/>
              <a:gd name="connsiteX3886" fmla="*/ 5139763 w 5845175"/>
              <a:gd name="connsiteY3886" fmla="*/ 3759198 h 6857998"/>
              <a:gd name="connsiteX3887" fmla="*/ 5150475 w 5845175"/>
              <a:gd name="connsiteY3887" fmla="*/ 3743323 h 6857998"/>
              <a:gd name="connsiteX3888" fmla="*/ 5161185 w 5845175"/>
              <a:gd name="connsiteY3888" fmla="*/ 3727845 h 6857998"/>
              <a:gd name="connsiteX3889" fmla="*/ 5171101 w 5845175"/>
              <a:gd name="connsiteY3889" fmla="*/ 3712367 h 6857998"/>
              <a:gd name="connsiteX3890" fmla="*/ 5180621 w 5845175"/>
              <a:gd name="connsiteY3890" fmla="*/ 3696492 h 6857998"/>
              <a:gd name="connsiteX3891" fmla="*/ 5190537 w 5845175"/>
              <a:gd name="connsiteY3891" fmla="*/ 3680617 h 6857998"/>
              <a:gd name="connsiteX3892" fmla="*/ 5199265 w 5845175"/>
              <a:gd name="connsiteY3892" fmla="*/ 3664345 h 6857998"/>
              <a:gd name="connsiteX3893" fmla="*/ 5207991 w 5845175"/>
              <a:gd name="connsiteY3893" fmla="*/ 3648470 h 6857998"/>
              <a:gd name="connsiteX3894" fmla="*/ 5216321 w 5845175"/>
              <a:gd name="connsiteY3894" fmla="*/ 3632198 h 6857998"/>
              <a:gd name="connsiteX3895" fmla="*/ 5224651 w 5845175"/>
              <a:gd name="connsiteY3895" fmla="*/ 3615529 h 6857998"/>
              <a:gd name="connsiteX3896" fmla="*/ 5232189 w 5845175"/>
              <a:gd name="connsiteY3896" fmla="*/ 3599258 h 6857998"/>
              <a:gd name="connsiteX3897" fmla="*/ 5239725 w 5845175"/>
              <a:gd name="connsiteY3897" fmla="*/ 3582986 h 6857998"/>
              <a:gd name="connsiteX3898" fmla="*/ 5246469 w 5845175"/>
              <a:gd name="connsiteY3898" fmla="*/ 3565920 h 6857998"/>
              <a:gd name="connsiteX3899" fmla="*/ 5253211 w 5845175"/>
              <a:gd name="connsiteY3899" fmla="*/ 3549648 h 6857998"/>
              <a:gd name="connsiteX3900" fmla="*/ 5259161 w 5845175"/>
              <a:gd name="connsiteY3900" fmla="*/ 3532979 h 6857998"/>
              <a:gd name="connsiteX3901" fmla="*/ 5265509 w 5845175"/>
              <a:gd name="connsiteY3901" fmla="*/ 3516311 h 6857998"/>
              <a:gd name="connsiteX3902" fmla="*/ 5271061 w 5845175"/>
              <a:gd name="connsiteY3902" fmla="*/ 3499642 h 6857998"/>
              <a:gd name="connsiteX3903" fmla="*/ 5276615 w 5845175"/>
              <a:gd name="connsiteY3903" fmla="*/ 3482973 h 6857998"/>
              <a:gd name="connsiteX3904" fmla="*/ 5281771 w 5845175"/>
              <a:gd name="connsiteY3904" fmla="*/ 3465908 h 6857998"/>
              <a:gd name="connsiteX3905" fmla="*/ 5286531 w 5845175"/>
              <a:gd name="connsiteY3905" fmla="*/ 3449239 h 6857998"/>
              <a:gd name="connsiteX3906" fmla="*/ 5291291 w 5845175"/>
              <a:gd name="connsiteY3906" fmla="*/ 3432967 h 6857998"/>
              <a:gd name="connsiteX3907" fmla="*/ 5295655 w 5845175"/>
              <a:gd name="connsiteY3907" fmla="*/ 3415901 h 6857998"/>
              <a:gd name="connsiteX3908" fmla="*/ 5299225 w 5845175"/>
              <a:gd name="connsiteY3908" fmla="*/ 3399233 h 6857998"/>
              <a:gd name="connsiteX3909" fmla="*/ 5303191 w 5845175"/>
              <a:gd name="connsiteY3909" fmla="*/ 3382961 h 6857998"/>
              <a:gd name="connsiteX3910" fmla="*/ 5306365 w 5845175"/>
              <a:gd name="connsiteY3910" fmla="*/ 3365895 h 6857998"/>
              <a:gd name="connsiteX3911" fmla="*/ 5309539 w 5845175"/>
              <a:gd name="connsiteY3911" fmla="*/ 3349623 h 6857998"/>
              <a:gd name="connsiteX3912" fmla="*/ 5312315 w 5845175"/>
              <a:gd name="connsiteY3912" fmla="*/ 3332559 h 6857998"/>
              <a:gd name="connsiteX3913" fmla="*/ 5314695 w 5845175"/>
              <a:gd name="connsiteY3913" fmla="*/ 3316287 h 6857998"/>
              <a:gd name="connsiteX3914" fmla="*/ 5317075 w 5845175"/>
              <a:gd name="connsiteY3914" fmla="*/ 3300015 h 6857998"/>
              <a:gd name="connsiteX3915" fmla="*/ 5319059 w 5845175"/>
              <a:gd name="connsiteY3915" fmla="*/ 3283743 h 6857998"/>
              <a:gd name="connsiteX3916" fmla="*/ 5321835 w 5845175"/>
              <a:gd name="connsiteY3916" fmla="*/ 3251199 h 6857998"/>
              <a:gd name="connsiteX3917" fmla="*/ 5324613 w 5845175"/>
              <a:gd name="connsiteY3917" fmla="*/ 3219846 h 6857998"/>
              <a:gd name="connsiteX3918" fmla="*/ 5325405 w 5845175"/>
              <a:gd name="connsiteY3918" fmla="*/ 3188097 h 6857998"/>
              <a:gd name="connsiteX3919" fmla="*/ 5325803 w 5845175"/>
              <a:gd name="connsiteY3919" fmla="*/ 3157140 h 6857998"/>
              <a:gd name="connsiteX3920" fmla="*/ 5325009 w 5845175"/>
              <a:gd name="connsiteY3920" fmla="*/ 3126580 h 6857998"/>
              <a:gd name="connsiteX3921" fmla="*/ 5323819 w 5845175"/>
              <a:gd name="connsiteY3921" fmla="*/ 3097212 h 6857998"/>
              <a:gd name="connsiteX3922" fmla="*/ 5321043 w 5845175"/>
              <a:gd name="connsiteY3922" fmla="*/ 3068637 h 6857998"/>
              <a:gd name="connsiteX3923" fmla="*/ 5318663 w 5845175"/>
              <a:gd name="connsiteY3923" fmla="*/ 3040459 h 6857998"/>
              <a:gd name="connsiteX3924" fmla="*/ 5317075 w 5845175"/>
              <a:gd name="connsiteY3924" fmla="*/ 3013471 h 6857998"/>
              <a:gd name="connsiteX3925" fmla="*/ 5315489 w 5845175"/>
              <a:gd name="connsiteY3925" fmla="*/ 2987674 h 6857998"/>
              <a:gd name="connsiteX3926" fmla="*/ 5315489 w 5845175"/>
              <a:gd name="connsiteY3926" fmla="*/ 2962274 h 6857998"/>
              <a:gd name="connsiteX3927" fmla="*/ 5315489 w 5845175"/>
              <a:gd name="connsiteY3927" fmla="*/ 2938065 h 6857998"/>
              <a:gd name="connsiteX3928" fmla="*/ 5316679 w 5845175"/>
              <a:gd name="connsiteY3928" fmla="*/ 2914649 h 6857998"/>
              <a:gd name="connsiteX3929" fmla="*/ 5318265 w 5845175"/>
              <a:gd name="connsiteY3929" fmla="*/ 2892027 h 6857998"/>
              <a:gd name="connsiteX3930" fmla="*/ 5319853 w 5845175"/>
              <a:gd name="connsiteY3930" fmla="*/ 2870596 h 6857998"/>
              <a:gd name="connsiteX3931" fmla="*/ 5321835 w 5845175"/>
              <a:gd name="connsiteY3931" fmla="*/ 2849959 h 6857998"/>
              <a:gd name="connsiteX3932" fmla="*/ 5325009 w 5845175"/>
              <a:gd name="connsiteY3932" fmla="*/ 2830512 h 6857998"/>
              <a:gd name="connsiteX3933" fmla="*/ 5327785 w 5845175"/>
              <a:gd name="connsiteY3933" fmla="*/ 2811461 h 6857998"/>
              <a:gd name="connsiteX3934" fmla="*/ 5331355 w 5845175"/>
              <a:gd name="connsiteY3934" fmla="*/ 2793206 h 6857998"/>
              <a:gd name="connsiteX3935" fmla="*/ 5334925 w 5845175"/>
              <a:gd name="connsiteY3935" fmla="*/ 2776139 h 6857998"/>
              <a:gd name="connsiteX3936" fmla="*/ 5338893 w 5845175"/>
              <a:gd name="connsiteY3936" fmla="*/ 2760265 h 6857998"/>
              <a:gd name="connsiteX3937" fmla="*/ 5342859 w 5845175"/>
              <a:gd name="connsiteY3937" fmla="*/ 2745184 h 6857998"/>
              <a:gd name="connsiteX3938" fmla="*/ 5347223 w 5845175"/>
              <a:gd name="connsiteY3938" fmla="*/ 2730102 h 6857998"/>
              <a:gd name="connsiteX3939" fmla="*/ 5351189 w 5845175"/>
              <a:gd name="connsiteY3939" fmla="*/ 2717006 h 6857998"/>
              <a:gd name="connsiteX3940" fmla="*/ 5355553 w 5845175"/>
              <a:gd name="connsiteY3940" fmla="*/ 2704305 h 6857998"/>
              <a:gd name="connsiteX3941" fmla="*/ 5359915 w 5845175"/>
              <a:gd name="connsiteY3941" fmla="*/ 2692400 h 6857998"/>
              <a:gd name="connsiteX3942" fmla="*/ 5363883 w 5845175"/>
              <a:gd name="connsiteY3942" fmla="*/ 2681684 h 6857998"/>
              <a:gd name="connsiteX3943" fmla="*/ 5372213 w 5845175"/>
              <a:gd name="connsiteY3943" fmla="*/ 2662633 h 6857998"/>
              <a:gd name="connsiteX3944" fmla="*/ 5379749 w 5845175"/>
              <a:gd name="connsiteY3944" fmla="*/ 2647155 h 6857998"/>
              <a:gd name="connsiteX3945" fmla="*/ 5386095 w 5845175"/>
              <a:gd name="connsiteY3945" fmla="*/ 2634853 h 6857998"/>
              <a:gd name="connsiteX3946" fmla="*/ 5391253 w 5845175"/>
              <a:gd name="connsiteY3946" fmla="*/ 2626518 h 6857998"/>
              <a:gd name="connsiteX3947" fmla="*/ 3018726 w 5845175"/>
              <a:gd name="connsiteY3947" fmla="*/ 2087562 h 6857998"/>
              <a:gd name="connsiteX3948" fmla="*/ 3042534 w 5845175"/>
              <a:gd name="connsiteY3948" fmla="*/ 2087562 h 6857998"/>
              <a:gd name="connsiteX3949" fmla="*/ 3065945 w 5845175"/>
              <a:gd name="connsiteY3949" fmla="*/ 2087959 h 6857998"/>
              <a:gd name="connsiteX3950" fmla="*/ 3088165 w 5845175"/>
              <a:gd name="connsiteY3950" fmla="*/ 2088754 h 6857998"/>
              <a:gd name="connsiteX3951" fmla="*/ 3109592 w 5845175"/>
              <a:gd name="connsiteY3951" fmla="*/ 2089548 h 6857998"/>
              <a:gd name="connsiteX3952" fmla="*/ 3130226 w 5845175"/>
              <a:gd name="connsiteY3952" fmla="*/ 2091137 h 6857998"/>
              <a:gd name="connsiteX3953" fmla="*/ 3150065 w 5845175"/>
              <a:gd name="connsiteY3953" fmla="*/ 2093123 h 6857998"/>
              <a:gd name="connsiteX3954" fmla="*/ 3169508 w 5845175"/>
              <a:gd name="connsiteY3954" fmla="*/ 2095506 h 6857998"/>
              <a:gd name="connsiteX3955" fmla="*/ 3188555 w 5845175"/>
              <a:gd name="connsiteY3955" fmla="*/ 2098285 h 6857998"/>
              <a:gd name="connsiteX3956" fmla="*/ 3206410 w 5845175"/>
              <a:gd name="connsiteY3956" fmla="*/ 2101861 h 6857998"/>
              <a:gd name="connsiteX3957" fmla="*/ 3224663 w 5845175"/>
              <a:gd name="connsiteY3957" fmla="*/ 2105436 h 6857998"/>
              <a:gd name="connsiteX3958" fmla="*/ 3241725 w 5845175"/>
              <a:gd name="connsiteY3958" fmla="*/ 2110201 h 6857998"/>
              <a:gd name="connsiteX3959" fmla="*/ 3259184 w 5845175"/>
              <a:gd name="connsiteY3959" fmla="*/ 2115762 h 6857998"/>
              <a:gd name="connsiteX3960" fmla="*/ 3275849 w 5845175"/>
              <a:gd name="connsiteY3960" fmla="*/ 2121720 h 6857998"/>
              <a:gd name="connsiteX3961" fmla="*/ 3292911 w 5845175"/>
              <a:gd name="connsiteY3961" fmla="*/ 2127677 h 6857998"/>
              <a:gd name="connsiteX3962" fmla="*/ 3309180 w 5845175"/>
              <a:gd name="connsiteY3962" fmla="*/ 2134827 h 6857998"/>
              <a:gd name="connsiteX3963" fmla="*/ 3325449 w 5845175"/>
              <a:gd name="connsiteY3963" fmla="*/ 2143168 h 6857998"/>
              <a:gd name="connsiteX3964" fmla="*/ 3341717 w 5845175"/>
              <a:gd name="connsiteY3964" fmla="*/ 2151906 h 6857998"/>
              <a:gd name="connsiteX3965" fmla="*/ 3358779 w 5845175"/>
              <a:gd name="connsiteY3965" fmla="*/ 2161438 h 6857998"/>
              <a:gd name="connsiteX3966" fmla="*/ 3375048 w 5845175"/>
              <a:gd name="connsiteY3966" fmla="*/ 2172163 h 6857998"/>
              <a:gd name="connsiteX3967" fmla="*/ 3392110 w 5845175"/>
              <a:gd name="connsiteY3967" fmla="*/ 2183284 h 6857998"/>
              <a:gd name="connsiteX3968" fmla="*/ 3407982 w 5845175"/>
              <a:gd name="connsiteY3968" fmla="*/ 2194802 h 6857998"/>
              <a:gd name="connsiteX3969" fmla="*/ 3422663 w 5845175"/>
              <a:gd name="connsiteY3969" fmla="*/ 2205526 h 6857998"/>
              <a:gd name="connsiteX3970" fmla="*/ 3435758 w 5845175"/>
              <a:gd name="connsiteY3970" fmla="*/ 2215456 h 6857998"/>
              <a:gd name="connsiteX3971" fmla="*/ 3446868 w 5845175"/>
              <a:gd name="connsiteY3971" fmla="*/ 2224591 h 6857998"/>
              <a:gd name="connsiteX3972" fmla="*/ 3457185 w 5845175"/>
              <a:gd name="connsiteY3972" fmla="*/ 2233328 h 6857998"/>
              <a:gd name="connsiteX3973" fmla="*/ 3465517 w 5845175"/>
              <a:gd name="connsiteY3973" fmla="*/ 2240876 h 6857998"/>
              <a:gd name="connsiteX3974" fmla="*/ 3472660 w 5845175"/>
              <a:gd name="connsiteY3974" fmla="*/ 2248422 h 6857998"/>
              <a:gd name="connsiteX3975" fmla="*/ 3478611 w 5845175"/>
              <a:gd name="connsiteY3975" fmla="*/ 2255174 h 6857998"/>
              <a:gd name="connsiteX3976" fmla="*/ 3482976 w 5845175"/>
              <a:gd name="connsiteY3976" fmla="*/ 2261132 h 6857998"/>
              <a:gd name="connsiteX3977" fmla="*/ 3486547 w 5845175"/>
              <a:gd name="connsiteY3977" fmla="*/ 2266692 h 6857998"/>
              <a:gd name="connsiteX3978" fmla="*/ 3488531 w 5845175"/>
              <a:gd name="connsiteY3978" fmla="*/ 2271856 h 6857998"/>
              <a:gd name="connsiteX3979" fmla="*/ 3488928 w 5845175"/>
              <a:gd name="connsiteY3979" fmla="*/ 2274239 h 6857998"/>
              <a:gd name="connsiteX3980" fmla="*/ 3489325 w 5845175"/>
              <a:gd name="connsiteY3980" fmla="*/ 2276225 h 6857998"/>
              <a:gd name="connsiteX3981" fmla="*/ 3489325 w 5845175"/>
              <a:gd name="connsiteY3981" fmla="*/ 2278607 h 6857998"/>
              <a:gd name="connsiteX3982" fmla="*/ 3488928 w 5845175"/>
              <a:gd name="connsiteY3982" fmla="*/ 2280197 h 6857998"/>
              <a:gd name="connsiteX3983" fmla="*/ 3488531 w 5845175"/>
              <a:gd name="connsiteY3983" fmla="*/ 2282182 h 6857998"/>
              <a:gd name="connsiteX3984" fmla="*/ 3487738 w 5845175"/>
              <a:gd name="connsiteY3984" fmla="*/ 2283771 h 6857998"/>
              <a:gd name="connsiteX3985" fmla="*/ 3486944 w 5845175"/>
              <a:gd name="connsiteY3985" fmla="*/ 2285757 h 6857998"/>
              <a:gd name="connsiteX3986" fmla="*/ 3485357 w 5845175"/>
              <a:gd name="connsiteY3986" fmla="*/ 2286949 h 6857998"/>
              <a:gd name="connsiteX3987" fmla="*/ 3482183 w 5845175"/>
              <a:gd name="connsiteY3987" fmla="*/ 2289729 h 6857998"/>
              <a:gd name="connsiteX3988" fmla="*/ 3477818 w 5845175"/>
              <a:gd name="connsiteY3988" fmla="*/ 2292510 h 6857998"/>
              <a:gd name="connsiteX3989" fmla="*/ 3472660 w 5845175"/>
              <a:gd name="connsiteY3989" fmla="*/ 2294097 h 6857998"/>
              <a:gd name="connsiteX3990" fmla="*/ 3466311 w 5845175"/>
              <a:gd name="connsiteY3990" fmla="*/ 2295686 h 6857998"/>
              <a:gd name="connsiteX3991" fmla="*/ 3459565 w 5845175"/>
              <a:gd name="connsiteY3991" fmla="*/ 2297275 h 6857998"/>
              <a:gd name="connsiteX3992" fmla="*/ 3452026 w 5845175"/>
              <a:gd name="connsiteY3992" fmla="*/ 2298070 h 6857998"/>
              <a:gd name="connsiteX3993" fmla="*/ 3443694 w 5845175"/>
              <a:gd name="connsiteY3993" fmla="*/ 2299261 h 6857998"/>
              <a:gd name="connsiteX3994" fmla="*/ 3424251 w 5845175"/>
              <a:gd name="connsiteY3994" fmla="*/ 2300453 h 6857998"/>
              <a:gd name="connsiteX3995" fmla="*/ 3402824 w 5845175"/>
              <a:gd name="connsiteY3995" fmla="*/ 2300851 h 6857998"/>
              <a:gd name="connsiteX3996" fmla="*/ 3379413 w 5845175"/>
              <a:gd name="connsiteY3996" fmla="*/ 2300453 h 6857998"/>
              <a:gd name="connsiteX3997" fmla="*/ 3327036 w 5845175"/>
              <a:gd name="connsiteY3997" fmla="*/ 2299261 h 6857998"/>
              <a:gd name="connsiteX3998" fmla="*/ 3313942 w 5845175"/>
              <a:gd name="connsiteY3998" fmla="*/ 2299261 h 6857998"/>
              <a:gd name="connsiteX3999" fmla="*/ 3300847 w 5845175"/>
              <a:gd name="connsiteY3999" fmla="*/ 2299261 h 6857998"/>
              <a:gd name="connsiteX4000" fmla="*/ 3287753 w 5845175"/>
              <a:gd name="connsiteY4000" fmla="*/ 2299659 h 6857998"/>
              <a:gd name="connsiteX4001" fmla="*/ 3275056 w 5845175"/>
              <a:gd name="connsiteY4001" fmla="*/ 2300453 h 6857998"/>
              <a:gd name="connsiteX4002" fmla="*/ 3262755 w 5845175"/>
              <a:gd name="connsiteY4002" fmla="*/ 2301247 h 6857998"/>
              <a:gd name="connsiteX4003" fmla="*/ 3250851 w 5845175"/>
              <a:gd name="connsiteY4003" fmla="*/ 2302439 h 6857998"/>
              <a:gd name="connsiteX4004" fmla="*/ 3226250 w 5845175"/>
              <a:gd name="connsiteY4004" fmla="*/ 2306014 h 6857998"/>
              <a:gd name="connsiteX4005" fmla="*/ 3202045 w 5845175"/>
              <a:gd name="connsiteY4005" fmla="*/ 2309589 h 6857998"/>
              <a:gd name="connsiteX4006" fmla="*/ 3177047 w 5845175"/>
              <a:gd name="connsiteY4006" fmla="*/ 2313957 h 6857998"/>
              <a:gd name="connsiteX4007" fmla="*/ 3123877 w 5845175"/>
              <a:gd name="connsiteY4007" fmla="*/ 2323093 h 6857998"/>
              <a:gd name="connsiteX4008" fmla="*/ 3094514 w 5845175"/>
              <a:gd name="connsiteY4008" fmla="*/ 2327859 h 6857998"/>
              <a:gd name="connsiteX4009" fmla="*/ 3062771 w 5845175"/>
              <a:gd name="connsiteY4009" fmla="*/ 2332228 h 6857998"/>
              <a:gd name="connsiteX4010" fmla="*/ 3028646 w 5845175"/>
              <a:gd name="connsiteY4010" fmla="*/ 2336597 h 6857998"/>
              <a:gd name="connsiteX4011" fmla="*/ 2991347 w 5845175"/>
              <a:gd name="connsiteY4011" fmla="*/ 2340172 h 6857998"/>
              <a:gd name="connsiteX4012" fmla="*/ 2971111 w 5845175"/>
              <a:gd name="connsiteY4012" fmla="*/ 2342158 h 6857998"/>
              <a:gd name="connsiteX4013" fmla="*/ 2950081 w 5845175"/>
              <a:gd name="connsiteY4013" fmla="*/ 2343349 h 6857998"/>
              <a:gd name="connsiteX4014" fmla="*/ 2927860 w 5845175"/>
              <a:gd name="connsiteY4014" fmla="*/ 2344540 h 6857998"/>
              <a:gd name="connsiteX4015" fmla="*/ 2904846 w 5845175"/>
              <a:gd name="connsiteY4015" fmla="*/ 2345732 h 6857998"/>
              <a:gd name="connsiteX4016" fmla="*/ 2880245 w 5845175"/>
              <a:gd name="connsiteY4016" fmla="*/ 2346130 h 6857998"/>
              <a:gd name="connsiteX4017" fmla="*/ 2854850 w 5845175"/>
              <a:gd name="connsiteY4017" fmla="*/ 2346924 h 6857998"/>
              <a:gd name="connsiteX4018" fmla="*/ 2828265 w 5845175"/>
              <a:gd name="connsiteY4018" fmla="*/ 2346924 h 6857998"/>
              <a:gd name="connsiteX4019" fmla="*/ 2800092 w 5845175"/>
              <a:gd name="connsiteY4019" fmla="*/ 2346924 h 6857998"/>
              <a:gd name="connsiteX4020" fmla="*/ 2771920 w 5845175"/>
              <a:gd name="connsiteY4020" fmla="*/ 2346526 h 6857998"/>
              <a:gd name="connsiteX4021" fmla="*/ 2745335 w 5845175"/>
              <a:gd name="connsiteY4021" fmla="*/ 2346924 h 6857998"/>
              <a:gd name="connsiteX4022" fmla="*/ 2720733 w 5845175"/>
              <a:gd name="connsiteY4022" fmla="*/ 2347320 h 6857998"/>
              <a:gd name="connsiteX4023" fmla="*/ 2696926 w 5845175"/>
              <a:gd name="connsiteY4023" fmla="*/ 2348910 h 6857998"/>
              <a:gd name="connsiteX4024" fmla="*/ 2674308 w 5845175"/>
              <a:gd name="connsiteY4024" fmla="*/ 2350101 h 6857998"/>
              <a:gd name="connsiteX4025" fmla="*/ 2653675 w 5845175"/>
              <a:gd name="connsiteY4025" fmla="*/ 2351690 h 6857998"/>
              <a:gd name="connsiteX4026" fmla="*/ 2633439 w 5845175"/>
              <a:gd name="connsiteY4026" fmla="*/ 2353676 h 6857998"/>
              <a:gd name="connsiteX4027" fmla="*/ 2614789 w 5845175"/>
              <a:gd name="connsiteY4027" fmla="*/ 2356059 h 6857998"/>
              <a:gd name="connsiteX4028" fmla="*/ 2597330 w 5845175"/>
              <a:gd name="connsiteY4028" fmla="*/ 2358839 h 6857998"/>
              <a:gd name="connsiteX4029" fmla="*/ 2580268 w 5845175"/>
              <a:gd name="connsiteY4029" fmla="*/ 2361620 h 6857998"/>
              <a:gd name="connsiteX4030" fmla="*/ 2564793 w 5845175"/>
              <a:gd name="connsiteY4030" fmla="*/ 2365194 h 6857998"/>
              <a:gd name="connsiteX4031" fmla="*/ 2550112 w 5845175"/>
              <a:gd name="connsiteY4031" fmla="*/ 2368372 h 6857998"/>
              <a:gd name="connsiteX4032" fmla="*/ 2535827 w 5845175"/>
              <a:gd name="connsiteY4032" fmla="*/ 2372741 h 6857998"/>
              <a:gd name="connsiteX4033" fmla="*/ 2522733 w 5845175"/>
              <a:gd name="connsiteY4033" fmla="*/ 2377110 h 6857998"/>
              <a:gd name="connsiteX4034" fmla="*/ 2510432 w 5845175"/>
              <a:gd name="connsiteY4034" fmla="*/ 2381082 h 6857998"/>
              <a:gd name="connsiteX4035" fmla="*/ 2498925 w 5845175"/>
              <a:gd name="connsiteY4035" fmla="*/ 2386245 h 6857998"/>
              <a:gd name="connsiteX4036" fmla="*/ 2487815 w 5845175"/>
              <a:gd name="connsiteY4036" fmla="*/ 2391409 h 6857998"/>
              <a:gd name="connsiteX4037" fmla="*/ 2477498 w 5845175"/>
              <a:gd name="connsiteY4037" fmla="*/ 2396572 h 6857998"/>
              <a:gd name="connsiteX4038" fmla="*/ 2467578 w 5845175"/>
              <a:gd name="connsiteY4038" fmla="*/ 2402133 h 6857998"/>
              <a:gd name="connsiteX4039" fmla="*/ 2458055 w 5845175"/>
              <a:gd name="connsiteY4039" fmla="*/ 2408090 h 6857998"/>
              <a:gd name="connsiteX4040" fmla="*/ 2449326 w 5845175"/>
              <a:gd name="connsiteY4040" fmla="*/ 2414446 h 6857998"/>
              <a:gd name="connsiteX4041" fmla="*/ 2440596 w 5845175"/>
              <a:gd name="connsiteY4041" fmla="*/ 2420800 h 6857998"/>
              <a:gd name="connsiteX4042" fmla="*/ 2431867 w 5845175"/>
              <a:gd name="connsiteY4042" fmla="*/ 2427552 h 6857998"/>
              <a:gd name="connsiteX4043" fmla="*/ 2423931 w 5845175"/>
              <a:gd name="connsiteY4043" fmla="*/ 2434305 h 6857998"/>
              <a:gd name="connsiteX4044" fmla="*/ 2415995 w 5845175"/>
              <a:gd name="connsiteY4044" fmla="*/ 2441454 h 6857998"/>
              <a:gd name="connsiteX4045" fmla="*/ 2408059 w 5845175"/>
              <a:gd name="connsiteY4045" fmla="*/ 2448603 h 6857998"/>
              <a:gd name="connsiteX4046" fmla="*/ 2392981 w 5845175"/>
              <a:gd name="connsiteY4046" fmla="*/ 2464093 h 6857998"/>
              <a:gd name="connsiteX4047" fmla="*/ 2360840 w 5845175"/>
              <a:gd name="connsiteY4047" fmla="*/ 2496663 h 6857998"/>
              <a:gd name="connsiteX4048" fmla="*/ 2352905 w 5845175"/>
              <a:gd name="connsiteY4048" fmla="*/ 2505401 h 6857998"/>
              <a:gd name="connsiteX4049" fmla="*/ 2345762 w 5845175"/>
              <a:gd name="connsiteY4049" fmla="*/ 2513344 h 6857998"/>
              <a:gd name="connsiteX4050" fmla="*/ 2332668 w 5845175"/>
              <a:gd name="connsiteY4050" fmla="*/ 2528835 h 6857998"/>
              <a:gd name="connsiteX4051" fmla="*/ 2322351 w 5845175"/>
              <a:gd name="connsiteY4051" fmla="*/ 2542736 h 6857998"/>
              <a:gd name="connsiteX4052" fmla="*/ 2313622 w 5845175"/>
              <a:gd name="connsiteY4052" fmla="*/ 2555049 h 6857998"/>
              <a:gd name="connsiteX4053" fmla="*/ 2299337 w 5845175"/>
              <a:gd name="connsiteY4053" fmla="*/ 2575305 h 6857998"/>
              <a:gd name="connsiteX4054" fmla="*/ 2293385 w 5845175"/>
              <a:gd name="connsiteY4054" fmla="*/ 2582852 h 6857998"/>
              <a:gd name="connsiteX4055" fmla="*/ 2290608 w 5845175"/>
              <a:gd name="connsiteY4055" fmla="*/ 2586029 h 6857998"/>
              <a:gd name="connsiteX4056" fmla="*/ 2287830 w 5845175"/>
              <a:gd name="connsiteY4056" fmla="*/ 2588412 h 6857998"/>
              <a:gd name="connsiteX4057" fmla="*/ 2285449 w 5845175"/>
              <a:gd name="connsiteY4057" fmla="*/ 2591193 h 6857998"/>
              <a:gd name="connsiteX4058" fmla="*/ 2282275 w 5845175"/>
              <a:gd name="connsiteY4058" fmla="*/ 2592782 h 6857998"/>
              <a:gd name="connsiteX4059" fmla="*/ 2279497 w 5845175"/>
              <a:gd name="connsiteY4059" fmla="*/ 2594370 h 6857998"/>
              <a:gd name="connsiteX4060" fmla="*/ 2276323 w 5845175"/>
              <a:gd name="connsiteY4060" fmla="*/ 2595165 h 6857998"/>
              <a:gd name="connsiteX4061" fmla="*/ 2273545 w 5845175"/>
              <a:gd name="connsiteY4061" fmla="*/ 2595562 h 6857998"/>
              <a:gd name="connsiteX4062" fmla="*/ 2270371 w 5845175"/>
              <a:gd name="connsiteY4062" fmla="*/ 2595562 h 6857998"/>
              <a:gd name="connsiteX4063" fmla="*/ 2266403 w 5845175"/>
              <a:gd name="connsiteY4063" fmla="*/ 2595165 h 6857998"/>
              <a:gd name="connsiteX4064" fmla="*/ 2262435 w 5845175"/>
              <a:gd name="connsiteY4064" fmla="*/ 2594370 h 6857998"/>
              <a:gd name="connsiteX4065" fmla="*/ 2258467 w 5845175"/>
              <a:gd name="connsiteY4065" fmla="*/ 2593179 h 6857998"/>
              <a:gd name="connsiteX4066" fmla="*/ 2253309 w 5845175"/>
              <a:gd name="connsiteY4066" fmla="*/ 2591193 h 6857998"/>
              <a:gd name="connsiteX4067" fmla="*/ 2242992 w 5845175"/>
              <a:gd name="connsiteY4067" fmla="*/ 2585632 h 6857998"/>
              <a:gd name="connsiteX4068" fmla="*/ 2229898 w 5845175"/>
              <a:gd name="connsiteY4068" fmla="*/ 2578086 h 6857998"/>
              <a:gd name="connsiteX4069" fmla="*/ 2214820 w 5845175"/>
              <a:gd name="connsiteY4069" fmla="*/ 2568553 h 6857998"/>
              <a:gd name="connsiteX4070" fmla="*/ 2204900 w 5845175"/>
              <a:gd name="connsiteY4070" fmla="*/ 2561404 h 6857998"/>
              <a:gd name="connsiteX4071" fmla="*/ 2196171 w 5845175"/>
              <a:gd name="connsiteY4071" fmla="*/ 2555049 h 6857998"/>
              <a:gd name="connsiteX4072" fmla="*/ 2189028 w 5845175"/>
              <a:gd name="connsiteY4072" fmla="*/ 2548298 h 6857998"/>
              <a:gd name="connsiteX4073" fmla="*/ 2183076 w 5845175"/>
              <a:gd name="connsiteY4073" fmla="*/ 2542339 h 6857998"/>
              <a:gd name="connsiteX4074" fmla="*/ 2178315 w 5845175"/>
              <a:gd name="connsiteY4074" fmla="*/ 2535984 h 6857998"/>
              <a:gd name="connsiteX4075" fmla="*/ 2174744 w 5845175"/>
              <a:gd name="connsiteY4075" fmla="*/ 2530027 h 6857998"/>
              <a:gd name="connsiteX4076" fmla="*/ 2172363 w 5845175"/>
              <a:gd name="connsiteY4076" fmla="*/ 2524466 h 6857998"/>
              <a:gd name="connsiteX4077" fmla="*/ 2170776 w 5845175"/>
              <a:gd name="connsiteY4077" fmla="*/ 2518906 h 6857998"/>
              <a:gd name="connsiteX4078" fmla="*/ 2169982 w 5845175"/>
              <a:gd name="connsiteY4078" fmla="*/ 2513344 h 6857998"/>
              <a:gd name="connsiteX4079" fmla="*/ 2170776 w 5845175"/>
              <a:gd name="connsiteY4079" fmla="*/ 2507784 h 6857998"/>
              <a:gd name="connsiteX4080" fmla="*/ 2172363 w 5845175"/>
              <a:gd name="connsiteY4080" fmla="*/ 2502620 h 6857998"/>
              <a:gd name="connsiteX4081" fmla="*/ 2174347 w 5845175"/>
              <a:gd name="connsiteY4081" fmla="*/ 2497457 h 6857998"/>
              <a:gd name="connsiteX4082" fmla="*/ 2177918 w 5845175"/>
              <a:gd name="connsiteY4082" fmla="*/ 2492294 h 6857998"/>
              <a:gd name="connsiteX4083" fmla="*/ 2181489 w 5845175"/>
              <a:gd name="connsiteY4083" fmla="*/ 2487131 h 6857998"/>
              <a:gd name="connsiteX4084" fmla="*/ 2186251 w 5845175"/>
              <a:gd name="connsiteY4084" fmla="*/ 2481967 h 6857998"/>
              <a:gd name="connsiteX4085" fmla="*/ 2191409 w 5845175"/>
              <a:gd name="connsiteY4085" fmla="*/ 2477201 h 6857998"/>
              <a:gd name="connsiteX4086" fmla="*/ 2197361 w 5845175"/>
              <a:gd name="connsiteY4086" fmla="*/ 2472038 h 6857998"/>
              <a:gd name="connsiteX4087" fmla="*/ 2203710 w 5845175"/>
              <a:gd name="connsiteY4087" fmla="*/ 2466874 h 6857998"/>
              <a:gd name="connsiteX4088" fmla="*/ 2210852 w 5845175"/>
              <a:gd name="connsiteY4088" fmla="*/ 2462107 h 6857998"/>
              <a:gd name="connsiteX4089" fmla="*/ 2217994 w 5845175"/>
              <a:gd name="connsiteY4089" fmla="*/ 2456945 h 6857998"/>
              <a:gd name="connsiteX4090" fmla="*/ 2234660 w 5845175"/>
              <a:gd name="connsiteY4090" fmla="*/ 2446220 h 6857998"/>
              <a:gd name="connsiteX4091" fmla="*/ 2252119 w 5845175"/>
              <a:gd name="connsiteY4091" fmla="*/ 2435894 h 6857998"/>
              <a:gd name="connsiteX4092" fmla="*/ 2270371 w 5845175"/>
              <a:gd name="connsiteY4092" fmla="*/ 2424375 h 6857998"/>
              <a:gd name="connsiteX4093" fmla="*/ 2289021 w 5845175"/>
              <a:gd name="connsiteY4093" fmla="*/ 2413254 h 6857998"/>
              <a:gd name="connsiteX4094" fmla="*/ 2308463 w 5845175"/>
              <a:gd name="connsiteY4094" fmla="*/ 2400941 h 6857998"/>
              <a:gd name="connsiteX4095" fmla="*/ 2327113 w 5845175"/>
              <a:gd name="connsiteY4095" fmla="*/ 2387833 h 6857998"/>
              <a:gd name="connsiteX4096" fmla="*/ 2335842 w 5845175"/>
              <a:gd name="connsiteY4096" fmla="*/ 2381082 h 6857998"/>
              <a:gd name="connsiteX4097" fmla="*/ 2342985 w 5845175"/>
              <a:gd name="connsiteY4097" fmla="*/ 2374727 h 6857998"/>
              <a:gd name="connsiteX4098" fmla="*/ 2349333 w 5845175"/>
              <a:gd name="connsiteY4098" fmla="*/ 2368769 h 6857998"/>
              <a:gd name="connsiteX4099" fmla="*/ 2354095 w 5845175"/>
              <a:gd name="connsiteY4099" fmla="*/ 2363605 h 6857998"/>
              <a:gd name="connsiteX4100" fmla="*/ 2358460 w 5845175"/>
              <a:gd name="connsiteY4100" fmla="*/ 2358045 h 6857998"/>
              <a:gd name="connsiteX4101" fmla="*/ 2361237 w 5845175"/>
              <a:gd name="connsiteY4101" fmla="*/ 2353279 h 6857998"/>
              <a:gd name="connsiteX4102" fmla="*/ 2363221 w 5845175"/>
              <a:gd name="connsiteY4102" fmla="*/ 2348910 h 6857998"/>
              <a:gd name="connsiteX4103" fmla="*/ 2364015 w 5845175"/>
              <a:gd name="connsiteY4103" fmla="*/ 2344144 h 6857998"/>
              <a:gd name="connsiteX4104" fmla="*/ 2364015 w 5845175"/>
              <a:gd name="connsiteY4104" fmla="*/ 2339775 h 6857998"/>
              <a:gd name="connsiteX4105" fmla="*/ 2363221 w 5845175"/>
              <a:gd name="connsiteY4105" fmla="*/ 2336597 h 6857998"/>
              <a:gd name="connsiteX4106" fmla="*/ 2361237 w 5845175"/>
              <a:gd name="connsiteY4106" fmla="*/ 2332625 h 6857998"/>
              <a:gd name="connsiteX4107" fmla="*/ 2359253 w 5845175"/>
              <a:gd name="connsiteY4107" fmla="*/ 2329844 h 6857998"/>
              <a:gd name="connsiteX4108" fmla="*/ 2356079 w 5845175"/>
              <a:gd name="connsiteY4108" fmla="*/ 2327065 h 6857998"/>
              <a:gd name="connsiteX4109" fmla="*/ 2352111 w 5845175"/>
              <a:gd name="connsiteY4109" fmla="*/ 2324285 h 6857998"/>
              <a:gd name="connsiteX4110" fmla="*/ 2347349 w 5845175"/>
              <a:gd name="connsiteY4110" fmla="*/ 2322299 h 6857998"/>
              <a:gd name="connsiteX4111" fmla="*/ 2342588 w 5845175"/>
              <a:gd name="connsiteY4111" fmla="*/ 2320312 h 6857998"/>
              <a:gd name="connsiteX4112" fmla="*/ 2336636 w 5845175"/>
              <a:gd name="connsiteY4112" fmla="*/ 2318326 h 6857998"/>
              <a:gd name="connsiteX4113" fmla="*/ 2330287 w 5845175"/>
              <a:gd name="connsiteY4113" fmla="*/ 2316738 h 6857998"/>
              <a:gd name="connsiteX4114" fmla="*/ 2323938 w 5845175"/>
              <a:gd name="connsiteY4114" fmla="*/ 2315944 h 6857998"/>
              <a:gd name="connsiteX4115" fmla="*/ 2316796 w 5845175"/>
              <a:gd name="connsiteY4115" fmla="*/ 2315150 h 6857998"/>
              <a:gd name="connsiteX4116" fmla="*/ 2309257 w 5845175"/>
              <a:gd name="connsiteY4116" fmla="*/ 2314751 h 6857998"/>
              <a:gd name="connsiteX4117" fmla="*/ 2301321 w 5845175"/>
              <a:gd name="connsiteY4117" fmla="*/ 2314355 h 6857998"/>
              <a:gd name="connsiteX4118" fmla="*/ 2293385 w 5845175"/>
              <a:gd name="connsiteY4118" fmla="*/ 2314355 h 6857998"/>
              <a:gd name="connsiteX4119" fmla="*/ 2285053 w 5845175"/>
              <a:gd name="connsiteY4119" fmla="*/ 2314751 h 6857998"/>
              <a:gd name="connsiteX4120" fmla="*/ 2276323 w 5845175"/>
              <a:gd name="connsiteY4120" fmla="*/ 2315150 h 6857998"/>
              <a:gd name="connsiteX4121" fmla="*/ 2267594 w 5845175"/>
              <a:gd name="connsiteY4121" fmla="*/ 2315944 h 6857998"/>
              <a:gd name="connsiteX4122" fmla="*/ 2258864 w 5845175"/>
              <a:gd name="connsiteY4122" fmla="*/ 2316738 h 6857998"/>
              <a:gd name="connsiteX4123" fmla="*/ 2250135 w 5845175"/>
              <a:gd name="connsiteY4123" fmla="*/ 2318326 h 6857998"/>
              <a:gd name="connsiteX4124" fmla="*/ 2241008 w 5845175"/>
              <a:gd name="connsiteY4124" fmla="*/ 2320312 h 6857998"/>
              <a:gd name="connsiteX4125" fmla="*/ 2232279 w 5845175"/>
              <a:gd name="connsiteY4125" fmla="*/ 2321901 h 6857998"/>
              <a:gd name="connsiteX4126" fmla="*/ 2223549 w 5845175"/>
              <a:gd name="connsiteY4126" fmla="*/ 2323887 h 6857998"/>
              <a:gd name="connsiteX4127" fmla="*/ 2214820 w 5845175"/>
              <a:gd name="connsiteY4127" fmla="*/ 2326270 h 6857998"/>
              <a:gd name="connsiteX4128" fmla="*/ 2205694 w 5845175"/>
              <a:gd name="connsiteY4128" fmla="*/ 2329050 h 6857998"/>
              <a:gd name="connsiteX4129" fmla="*/ 2196964 w 5845175"/>
              <a:gd name="connsiteY4129" fmla="*/ 2331036 h 6857998"/>
              <a:gd name="connsiteX4130" fmla="*/ 2187838 w 5845175"/>
              <a:gd name="connsiteY4130" fmla="*/ 2333022 h 6857998"/>
              <a:gd name="connsiteX4131" fmla="*/ 2178315 w 5845175"/>
              <a:gd name="connsiteY4131" fmla="*/ 2335009 h 6857998"/>
              <a:gd name="connsiteX4132" fmla="*/ 2158078 w 5845175"/>
              <a:gd name="connsiteY4132" fmla="*/ 2338186 h 6857998"/>
              <a:gd name="connsiteX4133" fmla="*/ 2137048 w 5845175"/>
              <a:gd name="connsiteY4133" fmla="*/ 2340172 h 6857998"/>
              <a:gd name="connsiteX4134" fmla="*/ 2114828 w 5845175"/>
              <a:gd name="connsiteY4134" fmla="*/ 2341760 h 6857998"/>
              <a:gd name="connsiteX4135" fmla="*/ 2091813 w 5845175"/>
              <a:gd name="connsiteY4135" fmla="*/ 2342158 h 6857998"/>
              <a:gd name="connsiteX4136" fmla="*/ 2068006 w 5845175"/>
              <a:gd name="connsiteY4136" fmla="*/ 2341760 h 6857998"/>
              <a:gd name="connsiteX4137" fmla="*/ 2043405 w 5845175"/>
              <a:gd name="connsiteY4137" fmla="*/ 2339775 h 6857998"/>
              <a:gd name="connsiteX4138" fmla="*/ 2018010 w 5845175"/>
              <a:gd name="connsiteY4138" fmla="*/ 2337789 h 6857998"/>
              <a:gd name="connsiteX4139" fmla="*/ 1991821 w 5845175"/>
              <a:gd name="connsiteY4139" fmla="*/ 2334611 h 6857998"/>
              <a:gd name="connsiteX4140" fmla="*/ 1965236 w 5845175"/>
              <a:gd name="connsiteY4140" fmla="*/ 2329844 h 6857998"/>
              <a:gd name="connsiteX4141" fmla="*/ 1937857 w 5845175"/>
              <a:gd name="connsiteY4141" fmla="*/ 2324285 h 6857998"/>
              <a:gd name="connsiteX4142" fmla="*/ 1910081 w 5845175"/>
              <a:gd name="connsiteY4142" fmla="*/ 2317930 h 6857998"/>
              <a:gd name="connsiteX4143" fmla="*/ 1881512 w 5845175"/>
              <a:gd name="connsiteY4143" fmla="*/ 2310382 h 6857998"/>
              <a:gd name="connsiteX4144" fmla="*/ 1852943 w 5845175"/>
              <a:gd name="connsiteY4144" fmla="*/ 2302042 h 6857998"/>
              <a:gd name="connsiteX4145" fmla="*/ 1823580 w 5845175"/>
              <a:gd name="connsiteY4145" fmla="*/ 2292510 h 6857998"/>
              <a:gd name="connsiteX4146" fmla="*/ 1808899 w 5845175"/>
              <a:gd name="connsiteY4146" fmla="*/ 2287345 h 6857998"/>
              <a:gd name="connsiteX4147" fmla="*/ 1793027 w 5845175"/>
              <a:gd name="connsiteY4147" fmla="*/ 2282977 h 6857998"/>
              <a:gd name="connsiteX4148" fmla="*/ 1777155 w 5845175"/>
              <a:gd name="connsiteY4148" fmla="*/ 2279006 h 6857998"/>
              <a:gd name="connsiteX4149" fmla="*/ 1761283 w 5845175"/>
              <a:gd name="connsiteY4149" fmla="*/ 2275431 h 6857998"/>
              <a:gd name="connsiteX4150" fmla="*/ 1745015 w 5845175"/>
              <a:gd name="connsiteY4150" fmla="*/ 2272252 h 6857998"/>
              <a:gd name="connsiteX4151" fmla="*/ 1728349 w 5845175"/>
              <a:gd name="connsiteY4151" fmla="*/ 2269076 h 6857998"/>
              <a:gd name="connsiteX4152" fmla="*/ 1712081 w 5845175"/>
              <a:gd name="connsiteY4152" fmla="*/ 2266692 h 6857998"/>
              <a:gd name="connsiteX4153" fmla="*/ 1695812 w 5845175"/>
              <a:gd name="connsiteY4153" fmla="*/ 2264309 h 6857998"/>
              <a:gd name="connsiteX4154" fmla="*/ 1663672 w 5845175"/>
              <a:gd name="connsiteY4154" fmla="*/ 2259941 h 6857998"/>
              <a:gd name="connsiteX4155" fmla="*/ 1633515 w 5845175"/>
              <a:gd name="connsiteY4155" fmla="*/ 2256762 h 6857998"/>
              <a:gd name="connsiteX4156" fmla="*/ 1579551 w 5845175"/>
              <a:gd name="connsiteY4156" fmla="*/ 2251202 h 6857998"/>
              <a:gd name="connsiteX4157" fmla="*/ 1558124 w 5845175"/>
              <a:gd name="connsiteY4157" fmla="*/ 2248025 h 6857998"/>
              <a:gd name="connsiteX4158" fmla="*/ 1549395 w 5845175"/>
              <a:gd name="connsiteY4158" fmla="*/ 2246833 h 6857998"/>
              <a:gd name="connsiteX4159" fmla="*/ 1541459 w 5845175"/>
              <a:gd name="connsiteY4159" fmla="*/ 2245244 h 6857998"/>
              <a:gd name="connsiteX4160" fmla="*/ 1535110 w 5845175"/>
              <a:gd name="connsiteY4160" fmla="*/ 2243656 h 6857998"/>
              <a:gd name="connsiteX4161" fmla="*/ 1529952 w 5845175"/>
              <a:gd name="connsiteY4161" fmla="*/ 2242067 h 6857998"/>
              <a:gd name="connsiteX4162" fmla="*/ 1526381 w 5845175"/>
              <a:gd name="connsiteY4162" fmla="*/ 2239683 h 6857998"/>
              <a:gd name="connsiteX4163" fmla="*/ 1525587 w 5845175"/>
              <a:gd name="connsiteY4163" fmla="*/ 2238493 h 6857998"/>
              <a:gd name="connsiteX4164" fmla="*/ 1524794 w 5845175"/>
              <a:gd name="connsiteY4164" fmla="*/ 2237301 h 6857998"/>
              <a:gd name="connsiteX4165" fmla="*/ 1524000 w 5845175"/>
              <a:gd name="connsiteY4165" fmla="*/ 2236109 h 6857998"/>
              <a:gd name="connsiteX4166" fmla="*/ 1524000 w 5845175"/>
              <a:gd name="connsiteY4166" fmla="*/ 2234918 h 6857998"/>
              <a:gd name="connsiteX4167" fmla="*/ 1525190 w 5845175"/>
              <a:gd name="connsiteY4167" fmla="*/ 2233328 h 6857998"/>
              <a:gd name="connsiteX4168" fmla="*/ 1525984 w 5845175"/>
              <a:gd name="connsiteY4168" fmla="*/ 2231740 h 6857998"/>
              <a:gd name="connsiteX4169" fmla="*/ 1527571 w 5845175"/>
              <a:gd name="connsiteY4169" fmla="*/ 2230548 h 6857998"/>
              <a:gd name="connsiteX4170" fmla="*/ 1529158 w 5845175"/>
              <a:gd name="connsiteY4170" fmla="*/ 2228960 h 6857998"/>
              <a:gd name="connsiteX4171" fmla="*/ 1534713 w 5845175"/>
              <a:gd name="connsiteY4171" fmla="*/ 2225385 h 6857998"/>
              <a:gd name="connsiteX4172" fmla="*/ 1542253 w 5845175"/>
              <a:gd name="connsiteY4172" fmla="*/ 2221414 h 6857998"/>
              <a:gd name="connsiteX4173" fmla="*/ 1551776 w 5845175"/>
              <a:gd name="connsiteY4173" fmla="*/ 2217044 h 6857998"/>
              <a:gd name="connsiteX4174" fmla="*/ 1564076 w 5845175"/>
              <a:gd name="connsiteY4174" fmla="*/ 2212278 h 6857998"/>
              <a:gd name="connsiteX4175" fmla="*/ 1578361 w 5845175"/>
              <a:gd name="connsiteY4175" fmla="*/ 2207512 h 6857998"/>
              <a:gd name="connsiteX4176" fmla="*/ 1595026 w 5845175"/>
              <a:gd name="connsiteY4176" fmla="*/ 2201951 h 6857998"/>
              <a:gd name="connsiteX4177" fmla="*/ 1612882 w 5845175"/>
              <a:gd name="connsiteY4177" fmla="*/ 2196391 h 6857998"/>
              <a:gd name="connsiteX4178" fmla="*/ 1632722 w 5845175"/>
              <a:gd name="connsiteY4178" fmla="*/ 2191227 h 6857998"/>
              <a:gd name="connsiteX4179" fmla="*/ 1653752 w 5845175"/>
              <a:gd name="connsiteY4179" fmla="*/ 2186461 h 6857998"/>
              <a:gd name="connsiteX4180" fmla="*/ 1676369 w 5845175"/>
              <a:gd name="connsiteY4180" fmla="*/ 2181298 h 6857998"/>
              <a:gd name="connsiteX4181" fmla="*/ 1700177 w 5845175"/>
              <a:gd name="connsiteY4181" fmla="*/ 2176531 h 6857998"/>
              <a:gd name="connsiteX4182" fmla="*/ 1725572 w 5845175"/>
              <a:gd name="connsiteY4182" fmla="*/ 2172163 h 6857998"/>
              <a:gd name="connsiteX4183" fmla="*/ 1752157 w 5845175"/>
              <a:gd name="connsiteY4183" fmla="*/ 2167396 h 6857998"/>
              <a:gd name="connsiteX4184" fmla="*/ 1779536 w 5845175"/>
              <a:gd name="connsiteY4184" fmla="*/ 2162630 h 6857998"/>
              <a:gd name="connsiteX4185" fmla="*/ 1808899 w 5845175"/>
              <a:gd name="connsiteY4185" fmla="*/ 2158658 h 6857998"/>
              <a:gd name="connsiteX4186" fmla="*/ 1838658 w 5845175"/>
              <a:gd name="connsiteY4186" fmla="*/ 2153892 h 6857998"/>
              <a:gd name="connsiteX4187" fmla="*/ 1869608 w 5845175"/>
              <a:gd name="connsiteY4187" fmla="*/ 2150317 h 6857998"/>
              <a:gd name="connsiteX4188" fmla="*/ 1935079 w 5845175"/>
              <a:gd name="connsiteY4188" fmla="*/ 2141976 h 6857998"/>
              <a:gd name="connsiteX4189" fmla="*/ 2003725 w 5845175"/>
              <a:gd name="connsiteY4189" fmla="*/ 2134827 h 6857998"/>
              <a:gd name="connsiteX4190" fmla="*/ 2075942 w 5845175"/>
              <a:gd name="connsiteY4190" fmla="*/ 2128472 h 6857998"/>
              <a:gd name="connsiteX4191" fmla="*/ 2150936 w 5845175"/>
              <a:gd name="connsiteY4191" fmla="*/ 2122117 h 6857998"/>
              <a:gd name="connsiteX4192" fmla="*/ 2227914 w 5845175"/>
              <a:gd name="connsiteY4192" fmla="*/ 2116557 h 6857998"/>
              <a:gd name="connsiteX4193" fmla="*/ 2306876 w 5845175"/>
              <a:gd name="connsiteY4193" fmla="*/ 2111393 h 6857998"/>
              <a:gd name="connsiteX4194" fmla="*/ 2387029 w 5845175"/>
              <a:gd name="connsiteY4194" fmla="*/ 2107422 h 6857998"/>
              <a:gd name="connsiteX4195" fmla="*/ 2468372 w 5845175"/>
              <a:gd name="connsiteY4195" fmla="*/ 2103449 h 6857998"/>
              <a:gd name="connsiteX4196" fmla="*/ 2550905 w 5845175"/>
              <a:gd name="connsiteY4196" fmla="*/ 2100669 h 6857998"/>
              <a:gd name="connsiteX4197" fmla="*/ 2633439 w 5845175"/>
              <a:gd name="connsiteY4197" fmla="*/ 2098285 h 6857998"/>
              <a:gd name="connsiteX4198" fmla="*/ 2712004 w 5845175"/>
              <a:gd name="connsiteY4198" fmla="*/ 2096300 h 6857998"/>
              <a:gd name="connsiteX4199" fmla="*/ 2784617 w 5845175"/>
              <a:gd name="connsiteY4199" fmla="*/ 2093917 h 6857998"/>
              <a:gd name="connsiteX4200" fmla="*/ 2911592 w 5845175"/>
              <a:gd name="connsiteY4200" fmla="*/ 2089548 h 6857998"/>
              <a:gd name="connsiteX4201" fmla="*/ 2967540 w 5845175"/>
              <a:gd name="connsiteY4201" fmla="*/ 2088356 h 6857998"/>
              <a:gd name="connsiteX4202" fmla="*/ 396516 w 5845175"/>
              <a:gd name="connsiteY4202" fmla="*/ 1954212 h 6857998"/>
              <a:gd name="connsiteX4203" fmla="*/ 414774 w 5845175"/>
              <a:gd name="connsiteY4203" fmla="*/ 1954212 h 6857998"/>
              <a:gd name="connsiteX4204" fmla="*/ 433826 w 5845175"/>
              <a:gd name="connsiteY4204" fmla="*/ 1955006 h 6857998"/>
              <a:gd name="connsiteX4205" fmla="*/ 453275 w 5845175"/>
              <a:gd name="connsiteY4205" fmla="*/ 1955799 h 6857998"/>
              <a:gd name="connsiteX4206" fmla="*/ 473121 w 5845175"/>
              <a:gd name="connsiteY4206" fmla="*/ 1956989 h 6857998"/>
              <a:gd name="connsiteX4207" fmla="*/ 492966 w 5845175"/>
              <a:gd name="connsiteY4207" fmla="*/ 1958576 h 6857998"/>
              <a:gd name="connsiteX4208" fmla="*/ 514003 w 5845175"/>
              <a:gd name="connsiteY4208" fmla="*/ 1960956 h 6857998"/>
              <a:gd name="connsiteX4209" fmla="*/ 535039 w 5845175"/>
              <a:gd name="connsiteY4209" fmla="*/ 1963734 h 6857998"/>
              <a:gd name="connsiteX4210" fmla="*/ 556869 w 5845175"/>
              <a:gd name="connsiteY4210" fmla="*/ 1966907 h 6857998"/>
              <a:gd name="connsiteX4211" fmla="*/ 579097 w 5845175"/>
              <a:gd name="connsiteY4211" fmla="*/ 1970081 h 6857998"/>
              <a:gd name="connsiteX4212" fmla="*/ 600530 w 5845175"/>
              <a:gd name="connsiteY4212" fmla="*/ 1974048 h 6857998"/>
              <a:gd name="connsiteX4213" fmla="*/ 621963 w 5845175"/>
              <a:gd name="connsiteY4213" fmla="*/ 1978016 h 6857998"/>
              <a:gd name="connsiteX4214" fmla="*/ 642603 w 5845175"/>
              <a:gd name="connsiteY4214" fmla="*/ 1982380 h 6857998"/>
              <a:gd name="connsiteX4215" fmla="*/ 663242 w 5845175"/>
              <a:gd name="connsiteY4215" fmla="*/ 1986347 h 6857998"/>
              <a:gd name="connsiteX4216" fmla="*/ 683485 w 5845175"/>
              <a:gd name="connsiteY4216" fmla="*/ 1991107 h 6857998"/>
              <a:gd name="connsiteX4217" fmla="*/ 703727 w 5845175"/>
              <a:gd name="connsiteY4217" fmla="*/ 1996265 h 6857998"/>
              <a:gd name="connsiteX4218" fmla="*/ 723573 w 5845175"/>
              <a:gd name="connsiteY4218" fmla="*/ 2001026 h 6857998"/>
              <a:gd name="connsiteX4219" fmla="*/ 743419 w 5845175"/>
              <a:gd name="connsiteY4219" fmla="*/ 2006580 h 6857998"/>
              <a:gd name="connsiteX4220" fmla="*/ 762471 w 5845175"/>
              <a:gd name="connsiteY4220" fmla="*/ 2012134 h 6857998"/>
              <a:gd name="connsiteX4221" fmla="*/ 800574 w 5845175"/>
              <a:gd name="connsiteY4221" fmla="*/ 2024036 h 6857998"/>
              <a:gd name="connsiteX4222" fmla="*/ 837487 w 5845175"/>
              <a:gd name="connsiteY4222" fmla="*/ 2035937 h 6857998"/>
              <a:gd name="connsiteX4223" fmla="*/ 873606 w 5845175"/>
              <a:gd name="connsiteY4223" fmla="*/ 2048633 h 6857998"/>
              <a:gd name="connsiteX4224" fmla="*/ 908931 w 5845175"/>
              <a:gd name="connsiteY4224" fmla="*/ 2062121 h 6857998"/>
              <a:gd name="connsiteX4225" fmla="*/ 943463 w 5845175"/>
              <a:gd name="connsiteY4225" fmla="*/ 2076403 h 6857998"/>
              <a:gd name="connsiteX4226" fmla="*/ 977597 w 5845175"/>
              <a:gd name="connsiteY4226" fmla="*/ 2090685 h 6857998"/>
              <a:gd name="connsiteX4227" fmla="*/ 1010938 w 5845175"/>
              <a:gd name="connsiteY4227" fmla="*/ 2105363 h 6857998"/>
              <a:gd name="connsiteX4228" fmla="*/ 1043882 w 5845175"/>
              <a:gd name="connsiteY4228" fmla="*/ 2120439 h 6857998"/>
              <a:gd name="connsiteX4229" fmla="*/ 1075635 w 5845175"/>
              <a:gd name="connsiteY4229" fmla="*/ 2135515 h 6857998"/>
              <a:gd name="connsiteX4230" fmla="*/ 1107785 w 5845175"/>
              <a:gd name="connsiteY4230" fmla="*/ 2151384 h 6857998"/>
              <a:gd name="connsiteX4231" fmla="*/ 1139141 w 5845175"/>
              <a:gd name="connsiteY4231" fmla="*/ 2167253 h 6857998"/>
              <a:gd name="connsiteX4232" fmla="*/ 1201457 w 5845175"/>
              <a:gd name="connsiteY4232" fmla="*/ 2198197 h 6857998"/>
              <a:gd name="connsiteX4233" fmla="*/ 1262978 w 5845175"/>
              <a:gd name="connsiteY4233" fmla="*/ 2229936 h 6857998"/>
              <a:gd name="connsiteX4234" fmla="*/ 1323706 w 5845175"/>
              <a:gd name="connsiteY4234" fmla="*/ 2260483 h 6857998"/>
              <a:gd name="connsiteX4235" fmla="*/ 1354665 w 5845175"/>
              <a:gd name="connsiteY4235" fmla="*/ 2275161 h 6857998"/>
              <a:gd name="connsiteX4236" fmla="*/ 1385227 w 5845175"/>
              <a:gd name="connsiteY4236" fmla="*/ 2289443 h 6857998"/>
              <a:gd name="connsiteX4237" fmla="*/ 1416187 w 5845175"/>
              <a:gd name="connsiteY4237" fmla="*/ 2303725 h 6857998"/>
              <a:gd name="connsiteX4238" fmla="*/ 1447543 w 5845175"/>
              <a:gd name="connsiteY4238" fmla="*/ 2317214 h 6857998"/>
              <a:gd name="connsiteX4239" fmla="*/ 1478899 w 5845175"/>
              <a:gd name="connsiteY4239" fmla="*/ 2330306 h 6857998"/>
              <a:gd name="connsiteX4240" fmla="*/ 1510652 w 5845175"/>
              <a:gd name="connsiteY4240" fmla="*/ 2343001 h 6857998"/>
              <a:gd name="connsiteX4241" fmla="*/ 1542802 w 5845175"/>
              <a:gd name="connsiteY4241" fmla="*/ 2354507 h 6857998"/>
              <a:gd name="connsiteX4242" fmla="*/ 1575746 w 5845175"/>
              <a:gd name="connsiteY4242" fmla="*/ 2365615 h 6857998"/>
              <a:gd name="connsiteX4243" fmla="*/ 1609087 w 5845175"/>
              <a:gd name="connsiteY4243" fmla="*/ 2375533 h 6857998"/>
              <a:gd name="connsiteX4244" fmla="*/ 1625757 w 5845175"/>
              <a:gd name="connsiteY4244" fmla="*/ 2380690 h 6857998"/>
              <a:gd name="connsiteX4245" fmla="*/ 1642427 w 5845175"/>
              <a:gd name="connsiteY4245" fmla="*/ 2385451 h 6857998"/>
              <a:gd name="connsiteX4246" fmla="*/ 1708712 w 5845175"/>
              <a:gd name="connsiteY4246" fmla="*/ 2402510 h 6857998"/>
              <a:gd name="connsiteX4247" fmla="*/ 1740068 w 5845175"/>
              <a:gd name="connsiteY4247" fmla="*/ 2411238 h 6857998"/>
              <a:gd name="connsiteX4248" fmla="*/ 1770233 w 5845175"/>
              <a:gd name="connsiteY4248" fmla="*/ 2419966 h 6857998"/>
              <a:gd name="connsiteX4249" fmla="*/ 1799208 w 5845175"/>
              <a:gd name="connsiteY4249" fmla="*/ 2428694 h 6857998"/>
              <a:gd name="connsiteX4250" fmla="*/ 1827389 w 5845175"/>
              <a:gd name="connsiteY4250" fmla="*/ 2437026 h 6857998"/>
              <a:gd name="connsiteX4251" fmla="*/ 1854379 w 5845175"/>
              <a:gd name="connsiteY4251" fmla="*/ 2445753 h 6857998"/>
              <a:gd name="connsiteX4252" fmla="*/ 1880178 w 5845175"/>
              <a:gd name="connsiteY4252" fmla="*/ 2454481 h 6857998"/>
              <a:gd name="connsiteX4253" fmla="*/ 1904787 w 5845175"/>
              <a:gd name="connsiteY4253" fmla="*/ 2464002 h 6857998"/>
              <a:gd name="connsiteX4254" fmla="*/ 1928999 w 5845175"/>
              <a:gd name="connsiteY4254" fmla="*/ 2473524 h 6857998"/>
              <a:gd name="connsiteX4255" fmla="*/ 1951226 w 5845175"/>
              <a:gd name="connsiteY4255" fmla="*/ 2483046 h 6857998"/>
              <a:gd name="connsiteX4256" fmla="*/ 1973056 w 5845175"/>
              <a:gd name="connsiteY4256" fmla="*/ 2493360 h 6857998"/>
              <a:gd name="connsiteX4257" fmla="*/ 1993696 w 5845175"/>
              <a:gd name="connsiteY4257" fmla="*/ 2503676 h 6857998"/>
              <a:gd name="connsiteX4258" fmla="*/ 2013144 w 5845175"/>
              <a:gd name="connsiteY4258" fmla="*/ 2515181 h 6857998"/>
              <a:gd name="connsiteX4259" fmla="*/ 2022670 w 5845175"/>
              <a:gd name="connsiteY4259" fmla="*/ 2521131 h 6857998"/>
              <a:gd name="connsiteX4260" fmla="*/ 2031799 w 5845175"/>
              <a:gd name="connsiteY4260" fmla="*/ 2527082 h 6857998"/>
              <a:gd name="connsiteX4261" fmla="*/ 2040531 w 5845175"/>
              <a:gd name="connsiteY4261" fmla="*/ 2532636 h 6857998"/>
              <a:gd name="connsiteX4262" fmla="*/ 2049660 w 5845175"/>
              <a:gd name="connsiteY4262" fmla="*/ 2538984 h 6857998"/>
              <a:gd name="connsiteX4263" fmla="*/ 2057995 w 5845175"/>
              <a:gd name="connsiteY4263" fmla="*/ 2545331 h 6857998"/>
              <a:gd name="connsiteX4264" fmla="*/ 2065934 w 5845175"/>
              <a:gd name="connsiteY4264" fmla="*/ 2552075 h 6857998"/>
              <a:gd name="connsiteX4265" fmla="*/ 2073872 w 5845175"/>
              <a:gd name="connsiteY4265" fmla="*/ 2558820 h 6857998"/>
              <a:gd name="connsiteX4266" fmla="*/ 2081413 w 5845175"/>
              <a:gd name="connsiteY4266" fmla="*/ 2565564 h 6857998"/>
              <a:gd name="connsiteX4267" fmla="*/ 2088955 w 5845175"/>
              <a:gd name="connsiteY4267" fmla="*/ 2572705 h 6857998"/>
              <a:gd name="connsiteX4268" fmla="*/ 2096099 w 5845175"/>
              <a:gd name="connsiteY4268" fmla="*/ 2579847 h 6857998"/>
              <a:gd name="connsiteX4269" fmla="*/ 2102847 w 5845175"/>
              <a:gd name="connsiteY4269" fmla="*/ 2587385 h 6857998"/>
              <a:gd name="connsiteX4270" fmla="*/ 2109594 w 5845175"/>
              <a:gd name="connsiteY4270" fmla="*/ 2595318 h 6857998"/>
              <a:gd name="connsiteX4271" fmla="*/ 2116342 w 5845175"/>
              <a:gd name="connsiteY4271" fmla="*/ 2603253 h 6857998"/>
              <a:gd name="connsiteX4272" fmla="*/ 2122295 w 5845175"/>
              <a:gd name="connsiteY4272" fmla="*/ 2611584 h 6857998"/>
              <a:gd name="connsiteX4273" fmla="*/ 2128646 w 5845175"/>
              <a:gd name="connsiteY4273" fmla="*/ 2619915 h 6857998"/>
              <a:gd name="connsiteX4274" fmla="*/ 2133806 w 5845175"/>
              <a:gd name="connsiteY4274" fmla="*/ 2628643 h 6857998"/>
              <a:gd name="connsiteX4275" fmla="*/ 2139363 w 5845175"/>
              <a:gd name="connsiteY4275" fmla="*/ 2637371 h 6857998"/>
              <a:gd name="connsiteX4276" fmla="*/ 2144919 w 5845175"/>
              <a:gd name="connsiteY4276" fmla="*/ 2646496 h 6857998"/>
              <a:gd name="connsiteX4277" fmla="*/ 2150079 w 5845175"/>
              <a:gd name="connsiteY4277" fmla="*/ 2656017 h 6857998"/>
              <a:gd name="connsiteX4278" fmla="*/ 2154445 w 5845175"/>
              <a:gd name="connsiteY4278" fmla="*/ 2665538 h 6857998"/>
              <a:gd name="connsiteX4279" fmla="*/ 2159209 w 5845175"/>
              <a:gd name="connsiteY4279" fmla="*/ 2675456 h 6857998"/>
              <a:gd name="connsiteX4280" fmla="*/ 2163575 w 5845175"/>
              <a:gd name="connsiteY4280" fmla="*/ 2685771 h 6857998"/>
              <a:gd name="connsiteX4281" fmla="*/ 2167543 w 5845175"/>
              <a:gd name="connsiteY4281" fmla="*/ 2696483 h 6857998"/>
              <a:gd name="connsiteX4282" fmla="*/ 2171513 w 5845175"/>
              <a:gd name="connsiteY4282" fmla="*/ 2706798 h 6857998"/>
              <a:gd name="connsiteX4283" fmla="*/ 2175085 w 5845175"/>
              <a:gd name="connsiteY4283" fmla="*/ 2718303 h 6857998"/>
              <a:gd name="connsiteX4284" fmla="*/ 2178657 w 5845175"/>
              <a:gd name="connsiteY4284" fmla="*/ 2729411 h 6857998"/>
              <a:gd name="connsiteX4285" fmla="*/ 2181833 w 5845175"/>
              <a:gd name="connsiteY4285" fmla="*/ 2740916 h 6857998"/>
              <a:gd name="connsiteX4286" fmla="*/ 2185008 w 5845175"/>
              <a:gd name="connsiteY4286" fmla="*/ 2753214 h 6857998"/>
              <a:gd name="connsiteX4287" fmla="*/ 2187786 w 5845175"/>
              <a:gd name="connsiteY4287" fmla="*/ 2765116 h 6857998"/>
              <a:gd name="connsiteX4288" fmla="*/ 2190168 w 5845175"/>
              <a:gd name="connsiteY4288" fmla="*/ 2778208 h 6857998"/>
              <a:gd name="connsiteX4289" fmla="*/ 2192549 w 5845175"/>
              <a:gd name="connsiteY4289" fmla="*/ 2791300 h 6857998"/>
              <a:gd name="connsiteX4290" fmla="*/ 2194534 w 5845175"/>
              <a:gd name="connsiteY4290" fmla="*/ 2804392 h 6857998"/>
              <a:gd name="connsiteX4291" fmla="*/ 2196518 w 5845175"/>
              <a:gd name="connsiteY4291" fmla="*/ 2818277 h 6857998"/>
              <a:gd name="connsiteX4292" fmla="*/ 2197709 w 5845175"/>
              <a:gd name="connsiteY4292" fmla="*/ 2832162 h 6857998"/>
              <a:gd name="connsiteX4293" fmla="*/ 2200884 w 5845175"/>
              <a:gd name="connsiteY4293" fmla="*/ 2861521 h 6857998"/>
              <a:gd name="connsiteX4294" fmla="*/ 2203266 w 5845175"/>
              <a:gd name="connsiteY4294" fmla="*/ 2890878 h 6857998"/>
              <a:gd name="connsiteX4295" fmla="*/ 2206044 w 5845175"/>
              <a:gd name="connsiteY4295" fmla="*/ 2918649 h 6857998"/>
              <a:gd name="connsiteX4296" fmla="*/ 2209219 w 5845175"/>
              <a:gd name="connsiteY4296" fmla="*/ 2945229 h 6857998"/>
              <a:gd name="connsiteX4297" fmla="*/ 2212792 w 5845175"/>
              <a:gd name="connsiteY4297" fmla="*/ 2970620 h 6857998"/>
              <a:gd name="connsiteX4298" fmla="*/ 2216364 w 5845175"/>
              <a:gd name="connsiteY4298" fmla="*/ 2994820 h 6857998"/>
              <a:gd name="connsiteX4299" fmla="*/ 2219936 w 5845175"/>
              <a:gd name="connsiteY4299" fmla="*/ 3017830 h 6857998"/>
              <a:gd name="connsiteX4300" fmla="*/ 2227477 w 5845175"/>
              <a:gd name="connsiteY4300" fmla="*/ 3060676 h 6857998"/>
              <a:gd name="connsiteX4301" fmla="*/ 2234622 w 5845175"/>
              <a:gd name="connsiteY4301" fmla="*/ 3099951 h 6857998"/>
              <a:gd name="connsiteX4302" fmla="*/ 2240576 w 5845175"/>
              <a:gd name="connsiteY4302" fmla="*/ 3135260 h 6857998"/>
              <a:gd name="connsiteX4303" fmla="*/ 2243354 w 5845175"/>
              <a:gd name="connsiteY4303" fmla="*/ 3151526 h 6857998"/>
              <a:gd name="connsiteX4304" fmla="*/ 2245339 w 5845175"/>
              <a:gd name="connsiteY4304" fmla="*/ 3167394 h 6857998"/>
              <a:gd name="connsiteX4305" fmla="*/ 2246926 w 5845175"/>
              <a:gd name="connsiteY4305" fmla="*/ 3182470 h 6857998"/>
              <a:gd name="connsiteX4306" fmla="*/ 2247720 w 5845175"/>
              <a:gd name="connsiteY4306" fmla="*/ 3197149 h 6857998"/>
              <a:gd name="connsiteX4307" fmla="*/ 2248514 w 5845175"/>
              <a:gd name="connsiteY4307" fmla="*/ 3211431 h 6857998"/>
              <a:gd name="connsiteX4308" fmla="*/ 2247720 w 5845175"/>
              <a:gd name="connsiteY4308" fmla="*/ 3224919 h 6857998"/>
              <a:gd name="connsiteX4309" fmla="*/ 2246926 w 5845175"/>
              <a:gd name="connsiteY4309" fmla="*/ 3238408 h 6857998"/>
              <a:gd name="connsiteX4310" fmla="*/ 2244942 w 5845175"/>
              <a:gd name="connsiteY4310" fmla="*/ 3251103 h 6857998"/>
              <a:gd name="connsiteX4311" fmla="*/ 2243751 w 5845175"/>
              <a:gd name="connsiteY4311" fmla="*/ 3257451 h 6857998"/>
              <a:gd name="connsiteX4312" fmla="*/ 2242163 w 5845175"/>
              <a:gd name="connsiteY4312" fmla="*/ 3263798 h 6857998"/>
              <a:gd name="connsiteX4313" fmla="*/ 2240179 w 5845175"/>
              <a:gd name="connsiteY4313" fmla="*/ 3269749 h 6857998"/>
              <a:gd name="connsiteX4314" fmla="*/ 2238194 w 5845175"/>
              <a:gd name="connsiteY4314" fmla="*/ 3275700 h 6857998"/>
              <a:gd name="connsiteX4315" fmla="*/ 2235813 w 5845175"/>
              <a:gd name="connsiteY4315" fmla="*/ 3281651 h 6857998"/>
              <a:gd name="connsiteX4316" fmla="*/ 2233034 w 5845175"/>
              <a:gd name="connsiteY4316" fmla="*/ 3287602 h 6857998"/>
              <a:gd name="connsiteX4317" fmla="*/ 2230256 w 5845175"/>
              <a:gd name="connsiteY4317" fmla="*/ 3293950 h 6857998"/>
              <a:gd name="connsiteX4318" fmla="*/ 2227081 w 5845175"/>
              <a:gd name="connsiteY4318" fmla="*/ 3299901 h 6857998"/>
              <a:gd name="connsiteX4319" fmla="*/ 2223509 w 5845175"/>
              <a:gd name="connsiteY4319" fmla="*/ 3305851 h 6857998"/>
              <a:gd name="connsiteX4320" fmla="*/ 2219936 w 5845175"/>
              <a:gd name="connsiteY4320" fmla="*/ 3311406 h 6857998"/>
              <a:gd name="connsiteX4321" fmla="*/ 2215570 w 5845175"/>
              <a:gd name="connsiteY4321" fmla="*/ 3317357 h 6857998"/>
              <a:gd name="connsiteX4322" fmla="*/ 2211204 w 5845175"/>
              <a:gd name="connsiteY4322" fmla="*/ 3323307 h 6857998"/>
              <a:gd name="connsiteX4323" fmla="*/ 2206441 w 5845175"/>
              <a:gd name="connsiteY4323" fmla="*/ 3328862 h 6857998"/>
              <a:gd name="connsiteX4324" fmla="*/ 2201281 w 5845175"/>
              <a:gd name="connsiteY4324" fmla="*/ 3334813 h 6857998"/>
              <a:gd name="connsiteX4325" fmla="*/ 2189771 w 5845175"/>
              <a:gd name="connsiteY4325" fmla="*/ 3346318 h 6857998"/>
              <a:gd name="connsiteX4326" fmla="*/ 2177467 w 5845175"/>
              <a:gd name="connsiteY4326" fmla="*/ 3358615 h 6857998"/>
              <a:gd name="connsiteX4327" fmla="*/ 2163177 w 5845175"/>
              <a:gd name="connsiteY4327" fmla="*/ 3370913 h 6857998"/>
              <a:gd name="connsiteX4328" fmla="*/ 2146904 w 5845175"/>
              <a:gd name="connsiteY4328" fmla="*/ 3383213 h 6857998"/>
              <a:gd name="connsiteX4329" fmla="*/ 2129440 w 5845175"/>
              <a:gd name="connsiteY4329" fmla="*/ 3395511 h 6857998"/>
              <a:gd name="connsiteX4330" fmla="*/ 2110785 w 5845175"/>
              <a:gd name="connsiteY4330" fmla="*/ 3407809 h 6857998"/>
              <a:gd name="connsiteX4331" fmla="*/ 2093321 w 5845175"/>
              <a:gd name="connsiteY4331" fmla="*/ 3419711 h 6857998"/>
              <a:gd name="connsiteX4332" fmla="*/ 2075857 w 5845175"/>
              <a:gd name="connsiteY4332" fmla="*/ 3430422 h 6857998"/>
              <a:gd name="connsiteX4333" fmla="*/ 2059186 w 5845175"/>
              <a:gd name="connsiteY4333" fmla="*/ 3440737 h 6857998"/>
              <a:gd name="connsiteX4334" fmla="*/ 2042913 w 5845175"/>
              <a:gd name="connsiteY4334" fmla="*/ 3449862 h 6857998"/>
              <a:gd name="connsiteX4335" fmla="*/ 2027036 w 5845175"/>
              <a:gd name="connsiteY4335" fmla="*/ 3458590 h 6857998"/>
              <a:gd name="connsiteX4336" fmla="*/ 1998062 w 5845175"/>
              <a:gd name="connsiteY4336" fmla="*/ 3474459 h 6857998"/>
              <a:gd name="connsiteX4337" fmla="*/ 1972659 w 5845175"/>
              <a:gd name="connsiteY4337" fmla="*/ 3487947 h 6857998"/>
              <a:gd name="connsiteX4338" fmla="*/ 1950035 w 5845175"/>
              <a:gd name="connsiteY4338" fmla="*/ 3499849 h 6857998"/>
              <a:gd name="connsiteX4339" fmla="*/ 1931380 w 5845175"/>
              <a:gd name="connsiteY4339" fmla="*/ 3509370 h 6857998"/>
              <a:gd name="connsiteX4340" fmla="*/ 1916694 w 5845175"/>
              <a:gd name="connsiteY4340" fmla="*/ 3517701 h 6857998"/>
              <a:gd name="connsiteX4341" fmla="*/ 1910741 w 5845175"/>
              <a:gd name="connsiteY4341" fmla="*/ 3521272 h 6857998"/>
              <a:gd name="connsiteX4342" fmla="*/ 1906375 w 5845175"/>
              <a:gd name="connsiteY4342" fmla="*/ 3524842 h 6857998"/>
              <a:gd name="connsiteX4343" fmla="*/ 1903199 w 5845175"/>
              <a:gd name="connsiteY4343" fmla="*/ 3527620 h 6857998"/>
              <a:gd name="connsiteX4344" fmla="*/ 1901215 w 5845175"/>
              <a:gd name="connsiteY4344" fmla="*/ 3530000 h 6857998"/>
              <a:gd name="connsiteX4345" fmla="*/ 1900818 w 5845175"/>
              <a:gd name="connsiteY4345" fmla="*/ 3531190 h 6857998"/>
              <a:gd name="connsiteX4346" fmla="*/ 1900421 w 5845175"/>
              <a:gd name="connsiteY4346" fmla="*/ 3532777 h 6857998"/>
              <a:gd name="connsiteX4347" fmla="*/ 1900818 w 5845175"/>
              <a:gd name="connsiteY4347" fmla="*/ 3533967 h 6857998"/>
              <a:gd name="connsiteX4348" fmla="*/ 1901215 w 5845175"/>
              <a:gd name="connsiteY4348" fmla="*/ 3535157 h 6857998"/>
              <a:gd name="connsiteX4349" fmla="*/ 1902009 w 5845175"/>
              <a:gd name="connsiteY4349" fmla="*/ 3536347 h 6857998"/>
              <a:gd name="connsiteX4350" fmla="*/ 1902802 w 5845175"/>
              <a:gd name="connsiteY4350" fmla="*/ 3537141 h 6857998"/>
              <a:gd name="connsiteX4351" fmla="*/ 1905978 w 5845175"/>
              <a:gd name="connsiteY4351" fmla="*/ 3539521 h 6857998"/>
              <a:gd name="connsiteX4352" fmla="*/ 1911138 w 5845175"/>
              <a:gd name="connsiteY4352" fmla="*/ 3541505 h 6857998"/>
              <a:gd name="connsiteX4353" fmla="*/ 1917488 w 5845175"/>
              <a:gd name="connsiteY4353" fmla="*/ 3543489 h 6857998"/>
              <a:gd name="connsiteX4354" fmla="*/ 1925427 w 5845175"/>
              <a:gd name="connsiteY4354" fmla="*/ 3545075 h 6857998"/>
              <a:gd name="connsiteX4355" fmla="*/ 1934555 w 5845175"/>
              <a:gd name="connsiteY4355" fmla="*/ 3547456 h 6857998"/>
              <a:gd name="connsiteX4356" fmla="*/ 1958767 w 5845175"/>
              <a:gd name="connsiteY4356" fmla="*/ 3551026 h 6857998"/>
              <a:gd name="connsiteX4357" fmla="*/ 1989727 w 5845175"/>
              <a:gd name="connsiteY4357" fmla="*/ 3555390 h 6857998"/>
              <a:gd name="connsiteX4358" fmla="*/ 2006794 w 5845175"/>
              <a:gd name="connsiteY4358" fmla="*/ 3557374 h 6857998"/>
              <a:gd name="connsiteX4359" fmla="*/ 2023067 w 5845175"/>
              <a:gd name="connsiteY4359" fmla="*/ 3558564 h 6857998"/>
              <a:gd name="connsiteX4360" fmla="*/ 2038547 w 5845175"/>
              <a:gd name="connsiteY4360" fmla="*/ 3559358 h 6857998"/>
              <a:gd name="connsiteX4361" fmla="*/ 2053233 w 5845175"/>
              <a:gd name="connsiteY4361" fmla="*/ 3560548 h 6857998"/>
              <a:gd name="connsiteX4362" fmla="*/ 2067918 w 5845175"/>
              <a:gd name="connsiteY4362" fmla="*/ 3560548 h 6857998"/>
              <a:gd name="connsiteX4363" fmla="*/ 2081413 w 5845175"/>
              <a:gd name="connsiteY4363" fmla="*/ 3560151 h 6857998"/>
              <a:gd name="connsiteX4364" fmla="*/ 2094909 w 5845175"/>
              <a:gd name="connsiteY4364" fmla="*/ 3559358 h 6857998"/>
              <a:gd name="connsiteX4365" fmla="*/ 2108007 w 5845175"/>
              <a:gd name="connsiteY4365" fmla="*/ 3558564 h 6857998"/>
              <a:gd name="connsiteX4366" fmla="*/ 2131821 w 5845175"/>
              <a:gd name="connsiteY4366" fmla="*/ 3556977 h 6857998"/>
              <a:gd name="connsiteX4367" fmla="*/ 2154445 w 5845175"/>
              <a:gd name="connsiteY4367" fmla="*/ 3554597 h 6857998"/>
              <a:gd name="connsiteX4368" fmla="*/ 2175879 w 5845175"/>
              <a:gd name="connsiteY4368" fmla="*/ 3553010 h 6857998"/>
              <a:gd name="connsiteX4369" fmla="*/ 2196121 w 5845175"/>
              <a:gd name="connsiteY4369" fmla="*/ 3551026 h 6857998"/>
              <a:gd name="connsiteX4370" fmla="*/ 2206044 w 5845175"/>
              <a:gd name="connsiteY4370" fmla="*/ 3550630 h 6857998"/>
              <a:gd name="connsiteX4371" fmla="*/ 2215173 w 5845175"/>
              <a:gd name="connsiteY4371" fmla="*/ 3550630 h 6857998"/>
              <a:gd name="connsiteX4372" fmla="*/ 2224699 w 5845175"/>
              <a:gd name="connsiteY4372" fmla="*/ 3551026 h 6857998"/>
              <a:gd name="connsiteX4373" fmla="*/ 2233431 w 5845175"/>
              <a:gd name="connsiteY4373" fmla="*/ 3551820 h 6857998"/>
              <a:gd name="connsiteX4374" fmla="*/ 2242957 w 5845175"/>
              <a:gd name="connsiteY4374" fmla="*/ 3553407 h 6857998"/>
              <a:gd name="connsiteX4375" fmla="*/ 2251689 w 5845175"/>
              <a:gd name="connsiteY4375" fmla="*/ 3554994 h 6857998"/>
              <a:gd name="connsiteX4376" fmla="*/ 2260818 w 5845175"/>
              <a:gd name="connsiteY4376" fmla="*/ 3557374 h 6857998"/>
              <a:gd name="connsiteX4377" fmla="*/ 2269947 w 5845175"/>
              <a:gd name="connsiteY4377" fmla="*/ 3560548 h 6857998"/>
              <a:gd name="connsiteX4378" fmla="*/ 2278679 w 5845175"/>
              <a:gd name="connsiteY4378" fmla="*/ 3563721 h 6857998"/>
              <a:gd name="connsiteX4379" fmla="*/ 2287411 w 5845175"/>
              <a:gd name="connsiteY4379" fmla="*/ 3568482 h 6857998"/>
              <a:gd name="connsiteX4380" fmla="*/ 2296541 w 5845175"/>
              <a:gd name="connsiteY4380" fmla="*/ 3573243 h 6857998"/>
              <a:gd name="connsiteX4381" fmla="*/ 2305669 w 5845175"/>
              <a:gd name="connsiteY4381" fmla="*/ 3579590 h 6857998"/>
              <a:gd name="connsiteX4382" fmla="*/ 2314799 w 5845175"/>
              <a:gd name="connsiteY4382" fmla="*/ 3586335 h 6857998"/>
              <a:gd name="connsiteX4383" fmla="*/ 2324325 w 5845175"/>
              <a:gd name="connsiteY4383" fmla="*/ 3594269 h 6857998"/>
              <a:gd name="connsiteX4384" fmla="*/ 2334247 w 5845175"/>
              <a:gd name="connsiteY4384" fmla="*/ 3603394 h 6857998"/>
              <a:gd name="connsiteX4385" fmla="*/ 2343773 w 5845175"/>
              <a:gd name="connsiteY4385" fmla="*/ 3613312 h 6857998"/>
              <a:gd name="connsiteX4386" fmla="*/ 2353299 w 5845175"/>
              <a:gd name="connsiteY4386" fmla="*/ 3623230 h 6857998"/>
              <a:gd name="connsiteX4387" fmla="*/ 2363619 w 5845175"/>
              <a:gd name="connsiteY4387" fmla="*/ 3632751 h 6857998"/>
              <a:gd name="connsiteX4388" fmla="*/ 2373145 w 5845175"/>
              <a:gd name="connsiteY4388" fmla="*/ 3640686 h 6857998"/>
              <a:gd name="connsiteX4389" fmla="*/ 2382671 w 5845175"/>
              <a:gd name="connsiteY4389" fmla="*/ 3648224 h 6857998"/>
              <a:gd name="connsiteX4390" fmla="*/ 2392593 w 5845175"/>
              <a:gd name="connsiteY4390" fmla="*/ 3654968 h 6857998"/>
              <a:gd name="connsiteX4391" fmla="*/ 2401723 w 5845175"/>
              <a:gd name="connsiteY4391" fmla="*/ 3660522 h 6857998"/>
              <a:gd name="connsiteX4392" fmla="*/ 2411249 w 5845175"/>
              <a:gd name="connsiteY4392" fmla="*/ 3665283 h 6857998"/>
              <a:gd name="connsiteX4393" fmla="*/ 2420774 w 5845175"/>
              <a:gd name="connsiteY4393" fmla="*/ 3669647 h 6857998"/>
              <a:gd name="connsiteX4394" fmla="*/ 2429507 w 5845175"/>
              <a:gd name="connsiteY4394" fmla="*/ 3672821 h 6857998"/>
              <a:gd name="connsiteX4395" fmla="*/ 2438239 w 5845175"/>
              <a:gd name="connsiteY4395" fmla="*/ 3675994 h 6857998"/>
              <a:gd name="connsiteX4396" fmla="*/ 2446574 w 5845175"/>
              <a:gd name="connsiteY4396" fmla="*/ 3677581 h 6857998"/>
              <a:gd name="connsiteX4397" fmla="*/ 2455306 w 5845175"/>
              <a:gd name="connsiteY4397" fmla="*/ 3678771 h 6857998"/>
              <a:gd name="connsiteX4398" fmla="*/ 2463641 w 5845175"/>
              <a:gd name="connsiteY4398" fmla="*/ 3679168 h 6857998"/>
              <a:gd name="connsiteX4399" fmla="*/ 2471182 w 5845175"/>
              <a:gd name="connsiteY4399" fmla="*/ 3679168 h 6857998"/>
              <a:gd name="connsiteX4400" fmla="*/ 2478724 w 5845175"/>
              <a:gd name="connsiteY4400" fmla="*/ 3678375 h 6857998"/>
              <a:gd name="connsiteX4401" fmla="*/ 2486265 w 5845175"/>
              <a:gd name="connsiteY4401" fmla="*/ 3677185 h 6857998"/>
              <a:gd name="connsiteX4402" fmla="*/ 2493013 w 5845175"/>
              <a:gd name="connsiteY4402" fmla="*/ 3675201 h 6857998"/>
              <a:gd name="connsiteX4403" fmla="*/ 2499760 w 5845175"/>
              <a:gd name="connsiteY4403" fmla="*/ 3672027 h 6857998"/>
              <a:gd name="connsiteX4404" fmla="*/ 2506111 w 5845175"/>
              <a:gd name="connsiteY4404" fmla="*/ 3669250 h 6857998"/>
              <a:gd name="connsiteX4405" fmla="*/ 2512065 w 5845175"/>
              <a:gd name="connsiteY4405" fmla="*/ 3665283 h 6857998"/>
              <a:gd name="connsiteX4406" fmla="*/ 2516827 w 5845175"/>
              <a:gd name="connsiteY4406" fmla="*/ 3660919 h 6857998"/>
              <a:gd name="connsiteX4407" fmla="*/ 2521987 w 5845175"/>
              <a:gd name="connsiteY4407" fmla="*/ 3656158 h 6857998"/>
              <a:gd name="connsiteX4408" fmla="*/ 2526750 w 5845175"/>
              <a:gd name="connsiteY4408" fmla="*/ 3650604 h 6857998"/>
              <a:gd name="connsiteX4409" fmla="*/ 2530719 w 5845175"/>
              <a:gd name="connsiteY4409" fmla="*/ 3645050 h 6857998"/>
              <a:gd name="connsiteX4410" fmla="*/ 2534291 w 5845175"/>
              <a:gd name="connsiteY4410" fmla="*/ 3638702 h 6857998"/>
              <a:gd name="connsiteX4411" fmla="*/ 2537467 w 5845175"/>
              <a:gd name="connsiteY4411" fmla="*/ 3631958 h 6857998"/>
              <a:gd name="connsiteX4412" fmla="*/ 2540245 w 5845175"/>
              <a:gd name="connsiteY4412" fmla="*/ 3624817 h 6857998"/>
              <a:gd name="connsiteX4413" fmla="*/ 2542230 w 5845175"/>
              <a:gd name="connsiteY4413" fmla="*/ 3617279 h 6857998"/>
              <a:gd name="connsiteX4414" fmla="*/ 2543421 w 5845175"/>
              <a:gd name="connsiteY4414" fmla="*/ 3608551 h 6857998"/>
              <a:gd name="connsiteX4415" fmla="*/ 2544214 w 5845175"/>
              <a:gd name="connsiteY4415" fmla="*/ 3600220 h 6857998"/>
              <a:gd name="connsiteX4416" fmla="*/ 2544611 w 5845175"/>
              <a:gd name="connsiteY4416" fmla="*/ 3591889 h 6857998"/>
              <a:gd name="connsiteX4417" fmla="*/ 2544214 w 5845175"/>
              <a:gd name="connsiteY4417" fmla="*/ 3582764 h 6857998"/>
              <a:gd name="connsiteX4418" fmla="*/ 2542627 w 5845175"/>
              <a:gd name="connsiteY4418" fmla="*/ 3562928 h 6857998"/>
              <a:gd name="connsiteX4419" fmla="*/ 2540245 w 5845175"/>
              <a:gd name="connsiteY4419" fmla="*/ 3540711 h 6857998"/>
              <a:gd name="connsiteX4420" fmla="*/ 2536276 w 5845175"/>
              <a:gd name="connsiteY4420" fmla="*/ 3515718 h 6857998"/>
              <a:gd name="connsiteX4421" fmla="*/ 2531116 w 5845175"/>
              <a:gd name="connsiteY4421" fmla="*/ 3488344 h 6857998"/>
              <a:gd name="connsiteX4422" fmla="*/ 2525559 w 5845175"/>
              <a:gd name="connsiteY4422" fmla="*/ 3459383 h 6857998"/>
              <a:gd name="connsiteX4423" fmla="*/ 2518415 w 5845175"/>
              <a:gd name="connsiteY4423" fmla="*/ 3428043 h 6857998"/>
              <a:gd name="connsiteX4424" fmla="*/ 2510080 w 5845175"/>
              <a:gd name="connsiteY4424" fmla="*/ 3394320 h 6857998"/>
              <a:gd name="connsiteX4425" fmla="*/ 2500554 w 5845175"/>
              <a:gd name="connsiteY4425" fmla="*/ 3359012 h 6857998"/>
              <a:gd name="connsiteX4426" fmla="*/ 2490234 w 5845175"/>
              <a:gd name="connsiteY4426" fmla="*/ 3321720 h 6857998"/>
              <a:gd name="connsiteX4427" fmla="*/ 2477930 w 5845175"/>
              <a:gd name="connsiteY4427" fmla="*/ 3282445 h 6857998"/>
              <a:gd name="connsiteX4428" fmla="*/ 2464832 w 5845175"/>
              <a:gd name="connsiteY4428" fmla="*/ 3242375 h 6857998"/>
              <a:gd name="connsiteX4429" fmla="*/ 2450146 w 5845175"/>
              <a:gd name="connsiteY4429" fmla="*/ 3199926 h 6857998"/>
              <a:gd name="connsiteX4430" fmla="*/ 2434269 w 5845175"/>
              <a:gd name="connsiteY4430" fmla="*/ 3156683 h 6857998"/>
              <a:gd name="connsiteX4431" fmla="*/ 2416805 w 5845175"/>
              <a:gd name="connsiteY4431" fmla="*/ 3111456 h 6857998"/>
              <a:gd name="connsiteX4432" fmla="*/ 2398150 w 5845175"/>
              <a:gd name="connsiteY4432" fmla="*/ 3065436 h 6857998"/>
              <a:gd name="connsiteX4433" fmla="*/ 2377908 w 5845175"/>
              <a:gd name="connsiteY4433" fmla="*/ 3017830 h 6857998"/>
              <a:gd name="connsiteX4434" fmla="*/ 2372748 w 5845175"/>
              <a:gd name="connsiteY4434" fmla="*/ 3005928 h 6857998"/>
              <a:gd name="connsiteX4435" fmla="*/ 2367588 w 5845175"/>
              <a:gd name="connsiteY4435" fmla="*/ 2994027 h 6857998"/>
              <a:gd name="connsiteX4436" fmla="*/ 2363222 w 5845175"/>
              <a:gd name="connsiteY4436" fmla="*/ 2982125 h 6857998"/>
              <a:gd name="connsiteX4437" fmla="*/ 2358856 w 5845175"/>
              <a:gd name="connsiteY4437" fmla="*/ 2970223 h 6857998"/>
              <a:gd name="connsiteX4438" fmla="*/ 2355283 w 5845175"/>
              <a:gd name="connsiteY4438" fmla="*/ 2958321 h 6857998"/>
              <a:gd name="connsiteX4439" fmla="*/ 2351315 w 5845175"/>
              <a:gd name="connsiteY4439" fmla="*/ 2946419 h 6857998"/>
              <a:gd name="connsiteX4440" fmla="*/ 2348139 w 5845175"/>
              <a:gd name="connsiteY4440" fmla="*/ 2934517 h 6857998"/>
              <a:gd name="connsiteX4441" fmla="*/ 2344964 w 5845175"/>
              <a:gd name="connsiteY4441" fmla="*/ 2923012 h 6857998"/>
              <a:gd name="connsiteX4442" fmla="*/ 2342185 w 5845175"/>
              <a:gd name="connsiteY4442" fmla="*/ 2911111 h 6857998"/>
              <a:gd name="connsiteX4443" fmla="*/ 2339804 w 5845175"/>
              <a:gd name="connsiteY4443" fmla="*/ 2899209 h 6857998"/>
              <a:gd name="connsiteX4444" fmla="*/ 2337423 w 5845175"/>
              <a:gd name="connsiteY4444" fmla="*/ 2888101 h 6857998"/>
              <a:gd name="connsiteX4445" fmla="*/ 2335835 w 5845175"/>
              <a:gd name="connsiteY4445" fmla="*/ 2876199 h 6857998"/>
              <a:gd name="connsiteX4446" fmla="*/ 2334247 w 5845175"/>
              <a:gd name="connsiteY4446" fmla="*/ 2864694 h 6857998"/>
              <a:gd name="connsiteX4447" fmla="*/ 2332659 w 5845175"/>
              <a:gd name="connsiteY4447" fmla="*/ 2853586 h 6857998"/>
              <a:gd name="connsiteX4448" fmla="*/ 2331469 w 5845175"/>
              <a:gd name="connsiteY4448" fmla="*/ 2842081 h 6857998"/>
              <a:gd name="connsiteX4449" fmla="*/ 2330675 w 5845175"/>
              <a:gd name="connsiteY4449" fmla="*/ 2830972 h 6857998"/>
              <a:gd name="connsiteX4450" fmla="*/ 2330278 w 5845175"/>
              <a:gd name="connsiteY4450" fmla="*/ 2819468 h 6857998"/>
              <a:gd name="connsiteX4451" fmla="*/ 2330278 w 5845175"/>
              <a:gd name="connsiteY4451" fmla="*/ 2808359 h 6857998"/>
              <a:gd name="connsiteX4452" fmla="*/ 2330278 w 5845175"/>
              <a:gd name="connsiteY4452" fmla="*/ 2797648 h 6857998"/>
              <a:gd name="connsiteX4453" fmla="*/ 2330675 w 5845175"/>
              <a:gd name="connsiteY4453" fmla="*/ 2786539 h 6857998"/>
              <a:gd name="connsiteX4454" fmla="*/ 2331072 w 5845175"/>
              <a:gd name="connsiteY4454" fmla="*/ 2775828 h 6857998"/>
              <a:gd name="connsiteX4455" fmla="*/ 2331866 w 5845175"/>
              <a:gd name="connsiteY4455" fmla="*/ 2765116 h 6857998"/>
              <a:gd name="connsiteX4456" fmla="*/ 2333057 w 5845175"/>
              <a:gd name="connsiteY4456" fmla="*/ 2754802 h 6857998"/>
              <a:gd name="connsiteX4457" fmla="*/ 2334644 w 5845175"/>
              <a:gd name="connsiteY4457" fmla="*/ 2744090 h 6857998"/>
              <a:gd name="connsiteX4458" fmla="*/ 2336232 w 5845175"/>
              <a:gd name="connsiteY4458" fmla="*/ 2734172 h 6857998"/>
              <a:gd name="connsiteX4459" fmla="*/ 2338216 w 5845175"/>
              <a:gd name="connsiteY4459" fmla="*/ 2723857 h 6857998"/>
              <a:gd name="connsiteX4460" fmla="*/ 2340201 w 5845175"/>
              <a:gd name="connsiteY4460" fmla="*/ 2713939 h 6857998"/>
              <a:gd name="connsiteX4461" fmla="*/ 2342979 w 5845175"/>
              <a:gd name="connsiteY4461" fmla="*/ 2704418 h 6857998"/>
              <a:gd name="connsiteX4462" fmla="*/ 2345758 w 5845175"/>
              <a:gd name="connsiteY4462" fmla="*/ 2694103 h 6857998"/>
              <a:gd name="connsiteX4463" fmla="*/ 2348933 w 5845175"/>
              <a:gd name="connsiteY4463" fmla="*/ 2684978 h 6857998"/>
              <a:gd name="connsiteX4464" fmla="*/ 2352108 w 5845175"/>
              <a:gd name="connsiteY4464" fmla="*/ 2675456 h 6857998"/>
              <a:gd name="connsiteX4465" fmla="*/ 2355681 w 5845175"/>
              <a:gd name="connsiteY4465" fmla="*/ 2665935 h 6857998"/>
              <a:gd name="connsiteX4466" fmla="*/ 2359253 w 5845175"/>
              <a:gd name="connsiteY4466" fmla="*/ 2657208 h 6857998"/>
              <a:gd name="connsiteX4467" fmla="*/ 2363619 w 5845175"/>
              <a:gd name="connsiteY4467" fmla="*/ 2648480 h 6857998"/>
              <a:gd name="connsiteX4468" fmla="*/ 2367588 w 5845175"/>
              <a:gd name="connsiteY4468" fmla="*/ 2639751 h 6857998"/>
              <a:gd name="connsiteX4469" fmla="*/ 2372351 w 5845175"/>
              <a:gd name="connsiteY4469" fmla="*/ 2631023 h 6857998"/>
              <a:gd name="connsiteX4470" fmla="*/ 2377114 w 5845175"/>
              <a:gd name="connsiteY4470" fmla="*/ 2622692 h 6857998"/>
              <a:gd name="connsiteX4471" fmla="*/ 2381877 w 5845175"/>
              <a:gd name="connsiteY4471" fmla="*/ 2614758 h 6857998"/>
              <a:gd name="connsiteX4472" fmla="*/ 2387433 w 5845175"/>
              <a:gd name="connsiteY4472" fmla="*/ 2606824 h 6857998"/>
              <a:gd name="connsiteX4473" fmla="*/ 2392991 w 5845175"/>
              <a:gd name="connsiteY4473" fmla="*/ 2599286 h 6857998"/>
              <a:gd name="connsiteX4474" fmla="*/ 2398944 w 5845175"/>
              <a:gd name="connsiteY4474" fmla="*/ 2591748 h 6857998"/>
              <a:gd name="connsiteX4475" fmla="*/ 2405295 w 5845175"/>
              <a:gd name="connsiteY4475" fmla="*/ 2584607 h 6857998"/>
              <a:gd name="connsiteX4476" fmla="*/ 2411249 w 5845175"/>
              <a:gd name="connsiteY4476" fmla="*/ 2577466 h 6857998"/>
              <a:gd name="connsiteX4477" fmla="*/ 2417599 w 5845175"/>
              <a:gd name="connsiteY4477" fmla="*/ 2570721 h 6857998"/>
              <a:gd name="connsiteX4478" fmla="*/ 2424743 w 5845175"/>
              <a:gd name="connsiteY4478" fmla="*/ 2563977 h 6857998"/>
              <a:gd name="connsiteX4479" fmla="*/ 2431491 w 5845175"/>
              <a:gd name="connsiteY4479" fmla="*/ 2557630 h 6857998"/>
              <a:gd name="connsiteX4480" fmla="*/ 2439032 w 5845175"/>
              <a:gd name="connsiteY4480" fmla="*/ 2551679 h 6857998"/>
              <a:gd name="connsiteX4481" fmla="*/ 2446574 w 5845175"/>
              <a:gd name="connsiteY4481" fmla="*/ 2545728 h 6857998"/>
              <a:gd name="connsiteX4482" fmla="*/ 2454512 w 5845175"/>
              <a:gd name="connsiteY4482" fmla="*/ 2539777 h 6857998"/>
              <a:gd name="connsiteX4483" fmla="*/ 2462450 w 5845175"/>
              <a:gd name="connsiteY4483" fmla="*/ 2535017 h 6857998"/>
              <a:gd name="connsiteX4484" fmla="*/ 2470785 w 5845175"/>
              <a:gd name="connsiteY4484" fmla="*/ 2529860 h 6857998"/>
              <a:gd name="connsiteX4485" fmla="*/ 2479121 w 5845175"/>
              <a:gd name="connsiteY4485" fmla="*/ 2524701 h 6857998"/>
              <a:gd name="connsiteX4486" fmla="*/ 2487853 w 5845175"/>
              <a:gd name="connsiteY4486" fmla="*/ 2520734 h 6857998"/>
              <a:gd name="connsiteX4487" fmla="*/ 2496982 w 5845175"/>
              <a:gd name="connsiteY4487" fmla="*/ 2516371 h 6857998"/>
              <a:gd name="connsiteX4488" fmla="*/ 2506111 w 5845175"/>
              <a:gd name="connsiteY4488" fmla="*/ 2512403 h 6857998"/>
              <a:gd name="connsiteX4489" fmla="*/ 2515240 w 5845175"/>
              <a:gd name="connsiteY4489" fmla="*/ 2508833 h 6857998"/>
              <a:gd name="connsiteX4490" fmla="*/ 2524765 w 5845175"/>
              <a:gd name="connsiteY4490" fmla="*/ 2505659 h 6857998"/>
              <a:gd name="connsiteX4491" fmla="*/ 2535085 w 5845175"/>
              <a:gd name="connsiteY4491" fmla="*/ 2502088 h 6857998"/>
              <a:gd name="connsiteX4492" fmla="*/ 2545008 w 5845175"/>
              <a:gd name="connsiteY4492" fmla="*/ 2499708 h 6857998"/>
              <a:gd name="connsiteX4493" fmla="*/ 2555328 w 5845175"/>
              <a:gd name="connsiteY4493" fmla="*/ 2496931 h 6857998"/>
              <a:gd name="connsiteX4494" fmla="*/ 2565648 w 5845175"/>
              <a:gd name="connsiteY4494" fmla="*/ 2494947 h 6857998"/>
              <a:gd name="connsiteX4495" fmla="*/ 2576761 w 5845175"/>
              <a:gd name="connsiteY4495" fmla="*/ 2493360 h 6857998"/>
              <a:gd name="connsiteX4496" fmla="*/ 2587478 w 5845175"/>
              <a:gd name="connsiteY4496" fmla="*/ 2491774 h 6857998"/>
              <a:gd name="connsiteX4497" fmla="*/ 2598989 w 5845175"/>
              <a:gd name="connsiteY4497" fmla="*/ 2490980 h 6857998"/>
              <a:gd name="connsiteX4498" fmla="*/ 2643839 w 5845175"/>
              <a:gd name="connsiteY4498" fmla="*/ 2487013 h 6857998"/>
              <a:gd name="connsiteX4499" fmla="*/ 2688691 w 5845175"/>
              <a:gd name="connsiteY4499" fmla="*/ 2484632 h 6857998"/>
              <a:gd name="connsiteX4500" fmla="*/ 2732351 w 5845175"/>
              <a:gd name="connsiteY4500" fmla="*/ 2481855 h 6857998"/>
              <a:gd name="connsiteX4501" fmla="*/ 2775218 w 5845175"/>
              <a:gd name="connsiteY4501" fmla="*/ 2480269 h 6857998"/>
              <a:gd name="connsiteX4502" fmla="*/ 2858570 w 5845175"/>
              <a:gd name="connsiteY4502" fmla="*/ 2477095 h 6857998"/>
              <a:gd name="connsiteX4503" fmla="*/ 2899452 w 5845175"/>
              <a:gd name="connsiteY4503" fmla="*/ 2475111 h 6857998"/>
              <a:gd name="connsiteX4504" fmla="*/ 2939143 w 5845175"/>
              <a:gd name="connsiteY4504" fmla="*/ 2473524 h 6857998"/>
              <a:gd name="connsiteX4505" fmla="*/ 2978041 w 5845175"/>
              <a:gd name="connsiteY4505" fmla="*/ 2471540 h 6857998"/>
              <a:gd name="connsiteX4506" fmla="*/ 3015747 w 5845175"/>
              <a:gd name="connsiteY4506" fmla="*/ 2468764 h 6857998"/>
              <a:gd name="connsiteX4507" fmla="*/ 3052660 w 5845175"/>
              <a:gd name="connsiteY4507" fmla="*/ 2465987 h 6857998"/>
              <a:gd name="connsiteX4508" fmla="*/ 3087985 w 5845175"/>
              <a:gd name="connsiteY4508" fmla="*/ 2461623 h 6857998"/>
              <a:gd name="connsiteX4509" fmla="*/ 3105450 w 5845175"/>
              <a:gd name="connsiteY4509" fmla="*/ 2459639 h 6857998"/>
              <a:gd name="connsiteX4510" fmla="*/ 3122517 w 5845175"/>
              <a:gd name="connsiteY4510" fmla="*/ 2457259 h 6857998"/>
              <a:gd name="connsiteX4511" fmla="*/ 3139187 w 5845175"/>
              <a:gd name="connsiteY4511" fmla="*/ 2454084 h 6857998"/>
              <a:gd name="connsiteX4512" fmla="*/ 3155461 w 5845175"/>
              <a:gd name="connsiteY4512" fmla="*/ 2451308 h 6857998"/>
              <a:gd name="connsiteX4513" fmla="*/ 3172131 w 5845175"/>
              <a:gd name="connsiteY4513" fmla="*/ 2447737 h 6857998"/>
              <a:gd name="connsiteX4514" fmla="*/ 3187611 w 5845175"/>
              <a:gd name="connsiteY4514" fmla="*/ 2444563 h 6857998"/>
              <a:gd name="connsiteX4515" fmla="*/ 3203091 w 5845175"/>
              <a:gd name="connsiteY4515" fmla="*/ 2440200 h 6857998"/>
              <a:gd name="connsiteX4516" fmla="*/ 3218173 w 5845175"/>
              <a:gd name="connsiteY4516" fmla="*/ 2436232 h 6857998"/>
              <a:gd name="connsiteX4517" fmla="*/ 3248339 w 5845175"/>
              <a:gd name="connsiteY4517" fmla="*/ 2427504 h 6857998"/>
              <a:gd name="connsiteX4518" fmla="*/ 3279298 w 5845175"/>
              <a:gd name="connsiteY4518" fmla="*/ 2418776 h 6857998"/>
              <a:gd name="connsiteX4519" fmla="*/ 3310257 w 5845175"/>
              <a:gd name="connsiteY4519" fmla="*/ 2411238 h 6857998"/>
              <a:gd name="connsiteX4520" fmla="*/ 3325340 w 5845175"/>
              <a:gd name="connsiteY4520" fmla="*/ 2407668 h 6857998"/>
              <a:gd name="connsiteX4521" fmla="*/ 3340819 w 5845175"/>
              <a:gd name="connsiteY4521" fmla="*/ 2404097 h 6857998"/>
              <a:gd name="connsiteX4522" fmla="*/ 3356696 w 5845175"/>
              <a:gd name="connsiteY4522" fmla="*/ 2401321 h 6857998"/>
              <a:gd name="connsiteX4523" fmla="*/ 3372175 w 5845175"/>
              <a:gd name="connsiteY4523" fmla="*/ 2398940 h 6857998"/>
              <a:gd name="connsiteX4524" fmla="*/ 3387655 w 5845175"/>
              <a:gd name="connsiteY4524" fmla="*/ 2396163 h 6857998"/>
              <a:gd name="connsiteX4525" fmla="*/ 3402738 w 5845175"/>
              <a:gd name="connsiteY4525" fmla="*/ 2394576 h 6857998"/>
              <a:gd name="connsiteX4526" fmla="*/ 3418217 w 5845175"/>
              <a:gd name="connsiteY4526" fmla="*/ 2392988 h 6857998"/>
              <a:gd name="connsiteX4527" fmla="*/ 3433300 w 5845175"/>
              <a:gd name="connsiteY4527" fmla="*/ 2392195 h 6857998"/>
              <a:gd name="connsiteX4528" fmla="*/ 3448780 w 5845175"/>
              <a:gd name="connsiteY4528" fmla="*/ 2391006 h 6857998"/>
              <a:gd name="connsiteX4529" fmla="*/ 3463465 w 5845175"/>
              <a:gd name="connsiteY4529" fmla="*/ 2391006 h 6857998"/>
              <a:gd name="connsiteX4530" fmla="*/ 3478151 w 5845175"/>
              <a:gd name="connsiteY4530" fmla="*/ 2391799 h 6857998"/>
              <a:gd name="connsiteX4531" fmla="*/ 3492837 w 5845175"/>
              <a:gd name="connsiteY4531" fmla="*/ 2392592 h 6857998"/>
              <a:gd name="connsiteX4532" fmla="*/ 3507126 w 5845175"/>
              <a:gd name="connsiteY4532" fmla="*/ 2394179 h 6857998"/>
              <a:gd name="connsiteX4533" fmla="*/ 3521415 w 5845175"/>
              <a:gd name="connsiteY4533" fmla="*/ 2396163 h 6857998"/>
              <a:gd name="connsiteX4534" fmla="*/ 3535307 w 5845175"/>
              <a:gd name="connsiteY4534" fmla="*/ 2399336 h 6857998"/>
              <a:gd name="connsiteX4535" fmla="*/ 3548802 w 5845175"/>
              <a:gd name="connsiteY4535" fmla="*/ 2402907 h 6857998"/>
              <a:gd name="connsiteX4536" fmla="*/ 3561900 w 5845175"/>
              <a:gd name="connsiteY4536" fmla="*/ 2407271 h 6857998"/>
              <a:gd name="connsiteX4537" fmla="*/ 3574998 w 5845175"/>
              <a:gd name="connsiteY4537" fmla="*/ 2412032 h 6857998"/>
              <a:gd name="connsiteX4538" fmla="*/ 3588097 w 5845175"/>
              <a:gd name="connsiteY4538" fmla="*/ 2417983 h 6857998"/>
              <a:gd name="connsiteX4539" fmla="*/ 3600797 w 5845175"/>
              <a:gd name="connsiteY4539" fmla="*/ 2424727 h 6857998"/>
              <a:gd name="connsiteX4540" fmla="*/ 3612705 w 5845175"/>
              <a:gd name="connsiteY4540" fmla="*/ 2432265 h 6857998"/>
              <a:gd name="connsiteX4541" fmla="*/ 3624215 w 5845175"/>
              <a:gd name="connsiteY4541" fmla="*/ 2440596 h 6857998"/>
              <a:gd name="connsiteX4542" fmla="*/ 3635726 w 5845175"/>
              <a:gd name="connsiteY4542" fmla="*/ 2450117 h 6857998"/>
              <a:gd name="connsiteX4543" fmla="*/ 3646839 w 5845175"/>
              <a:gd name="connsiteY4543" fmla="*/ 2460432 h 6857998"/>
              <a:gd name="connsiteX4544" fmla="*/ 3657556 w 5845175"/>
              <a:gd name="connsiteY4544" fmla="*/ 2471540 h 6857998"/>
              <a:gd name="connsiteX4545" fmla="*/ 3667479 w 5845175"/>
              <a:gd name="connsiteY4545" fmla="*/ 2483839 h 6857998"/>
              <a:gd name="connsiteX4546" fmla="*/ 3672242 w 5845175"/>
              <a:gd name="connsiteY4546" fmla="*/ 2490187 h 6857998"/>
              <a:gd name="connsiteX4547" fmla="*/ 3676608 w 5845175"/>
              <a:gd name="connsiteY4547" fmla="*/ 2497328 h 6857998"/>
              <a:gd name="connsiteX4548" fmla="*/ 3680577 w 5845175"/>
              <a:gd name="connsiteY4548" fmla="*/ 2504866 h 6857998"/>
              <a:gd name="connsiteX4549" fmla="*/ 3684149 w 5845175"/>
              <a:gd name="connsiteY4549" fmla="*/ 2512403 h 6857998"/>
              <a:gd name="connsiteX4550" fmla="*/ 3687325 w 5845175"/>
              <a:gd name="connsiteY4550" fmla="*/ 2520734 h 6857998"/>
              <a:gd name="connsiteX4551" fmla="*/ 3690500 w 5845175"/>
              <a:gd name="connsiteY4551" fmla="*/ 2529066 h 6857998"/>
              <a:gd name="connsiteX4552" fmla="*/ 3692881 w 5845175"/>
              <a:gd name="connsiteY4552" fmla="*/ 2537396 h 6857998"/>
              <a:gd name="connsiteX4553" fmla="*/ 3695263 w 5845175"/>
              <a:gd name="connsiteY4553" fmla="*/ 2546522 h 6857998"/>
              <a:gd name="connsiteX4554" fmla="*/ 3696851 w 5845175"/>
              <a:gd name="connsiteY4554" fmla="*/ 2556043 h 6857998"/>
              <a:gd name="connsiteX4555" fmla="*/ 3698835 w 5845175"/>
              <a:gd name="connsiteY4555" fmla="*/ 2565564 h 6857998"/>
              <a:gd name="connsiteX4556" fmla="*/ 3700026 w 5845175"/>
              <a:gd name="connsiteY4556" fmla="*/ 2575880 h 6857998"/>
              <a:gd name="connsiteX4557" fmla="*/ 3701217 w 5845175"/>
              <a:gd name="connsiteY4557" fmla="*/ 2585797 h 6857998"/>
              <a:gd name="connsiteX4558" fmla="*/ 3701613 w 5845175"/>
              <a:gd name="connsiteY4558" fmla="*/ 2596112 h 6857998"/>
              <a:gd name="connsiteX4559" fmla="*/ 3702407 w 5845175"/>
              <a:gd name="connsiteY4559" fmla="*/ 2607220 h 6857998"/>
              <a:gd name="connsiteX4560" fmla="*/ 3702407 w 5845175"/>
              <a:gd name="connsiteY4560" fmla="*/ 2618329 h 6857998"/>
              <a:gd name="connsiteX4561" fmla="*/ 3702407 w 5845175"/>
              <a:gd name="connsiteY4561" fmla="*/ 2629040 h 6857998"/>
              <a:gd name="connsiteX4562" fmla="*/ 3701613 w 5845175"/>
              <a:gd name="connsiteY4562" fmla="*/ 2652050 h 6857998"/>
              <a:gd name="connsiteX4563" fmla="*/ 3700026 w 5845175"/>
              <a:gd name="connsiteY4563" fmla="*/ 2675853 h 6857998"/>
              <a:gd name="connsiteX4564" fmla="*/ 3696851 w 5845175"/>
              <a:gd name="connsiteY4564" fmla="*/ 2700054 h 6857998"/>
              <a:gd name="connsiteX4565" fmla="*/ 3693675 w 5845175"/>
              <a:gd name="connsiteY4565" fmla="*/ 2725048 h 6857998"/>
              <a:gd name="connsiteX4566" fmla="*/ 3689309 w 5845175"/>
              <a:gd name="connsiteY4566" fmla="*/ 2750041 h 6857998"/>
              <a:gd name="connsiteX4567" fmla="*/ 3684943 w 5845175"/>
              <a:gd name="connsiteY4567" fmla="*/ 2775828 h 6857998"/>
              <a:gd name="connsiteX4568" fmla="*/ 3679783 w 5845175"/>
              <a:gd name="connsiteY4568" fmla="*/ 2801615 h 6857998"/>
              <a:gd name="connsiteX4569" fmla="*/ 3673830 w 5845175"/>
              <a:gd name="connsiteY4569" fmla="*/ 2827799 h 6857998"/>
              <a:gd name="connsiteX4570" fmla="*/ 3667479 w 5845175"/>
              <a:gd name="connsiteY4570" fmla="*/ 2853983 h 6857998"/>
              <a:gd name="connsiteX4571" fmla="*/ 3661129 w 5845175"/>
              <a:gd name="connsiteY4571" fmla="*/ 2879770 h 6857998"/>
              <a:gd name="connsiteX4572" fmla="*/ 3654778 w 5845175"/>
              <a:gd name="connsiteY4572" fmla="*/ 2905953 h 6857998"/>
              <a:gd name="connsiteX4573" fmla="*/ 3647633 w 5845175"/>
              <a:gd name="connsiteY4573" fmla="*/ 2931741 h 6857998"/>
              <a:gd name="connsiteX4574" fmla="*/ 3632947 w 5845175"/>
              <a:gd name="connsiteY4574" fmla="*/ 2981727 h 6857998"/>
              <a:gd name="connsiteX4575" fmla="*/ 3619453 w 5845175"/>
              <a:gd name="connsiteY4575" fmla="*/ 3029731 h 6857998"/>
              <a:gd name="connsiteX4576" fmla="*/ 3605957 w 5845175"/>
              <a:gd name="connsiteY4576" fmla="*/ 3074958 h 6857998"/>
              <a:gd name="connsiteX4577" fmla="*/ 3593653 w 5845175"/>
              <a:gd name="connsiteY4577" fmla="*/ 3116218 h 6857998"/>
              <a:gd name="connsiteX4578" fmla="*/ 3583730 w 5845175"/>
              <a:gd name="connsiteY4578" fmla="*/ 3153113 h 6857998"/>
              <a:gd name="connsiteX4579" fmla="*/ 3579364 w 5845175"/>
              <a:gd name="connsiteY4579" fmla="*/ 3169378 h 6857998"/>
              <a:gd name="connsiteX4580" fmla="*/ 3575395 w 5845175"/>
              <a:gd name="connsiteY4580" fmla="*/ 3184850 h 6857998"/>
              <a:gd name="connsiteX4581" fmla="*/ 3563885 w 5845175"/>
              <a:gd name="connsiteY4581" fmla="*/ 3238408 h 6857998"/>
              <a:gd name="connsiteX4582" fmla="*/ 3558725 w 5845175"/>
              <a:gd name="connsiteY4582" fmla="*/ 3263005 h 6857998"/>
              <a:gd name="connsiteX4583" fmla="*/ 3554756 w 5845175"/>
              <a:gd name="connsiteY4583" fmla="*/ 3286015 h 6857998"/>
              <a:gd name="connsiteX4584" fmla="*/ 3553168 w 5845175"/>
              <a:gd name="connsiteY4584" fmla="*/ 3296330 h 6857998"/>
              <a:gd name="connsiteX4585" fmla="*/ 3551977 w 5845175"/>
              <a:gd name="connsiteY4585" fmla="*/ 3307041 h 6857998"/>
              <a:gd name="connsiteX4586" fmla="*/ 3550787 w 5845175"/>
              <a:gd name="connsiteY4586" fmla="*/ 3316960 h 6857998"/>
              <a:gd name="connsiteX4587" fmla="*/ 3550389 w 5845175"/>
              <a:gd name="connsiteY4587" fmla="*/ 3326878 h 6857998"/>
              <a:gd name="connsiteX4588" fmla="*/ 3549993 w 5845175"/>
              <a:gd name="connsiteY4588" fmla="*/ 3336002 h 6857998"/>
              <a:gd name="connsiteX4589" fmla="*/ 3550389 w 5845175"/>
              <a:gd name="connsiteY4589" fmla="*/ 3344730 h 6857998"/>
              <a:gd name="connsiteX4590" fmla="*/ 3550787 w 5845175"/>
              <a:gd name="connsiteY4590" fmla="*/ 3353061 h 6857998"/>
              <a:gd name="connsiteX4591" fmla="*/ 3551580 w 5845175"/>
              <a:gd name="connsiteY4591" fmla="*/ 3361790 h 6857998"/>
              <a:gd name="connsiteX4592" fmla="*/ 3553168 w 5845175"/>
              <a:gd name="connsiteY4592" fmla="*/ 3369328 h 6857998"/>
              <a:gd name="connsiteX4593" fmla="*/ 3555549 w 5845175"/>
              <a:gd name="connsiteY4593" fmla="*/ 3376864 h 6857998"/>
              <a:gd name="connsiteX4594" fmla="*/ 3557931 w 5845175"/>
              <a:gd name="connsiteY4594" fmla="*/ 3384006 h 6857998"/>
              <a:gd name="connsiteX4595" fmla="*/ 3560709 w 5845175"/>
              <a:gd name="connsiteY4595" fmla="*/ 3390751 h 6857998"/>
              <a:gd name="connsiteX4596" fmla="*/ 3564679 w 5845175"/>
              <a:gd name="connsiteY4596" fmla="*/ 3396702 h 6857998"/>
              <a:gd name="connsiteX4597" fmla="*/ 3568647 w 5845175"/>
              <a:gd name="connsiteY4597" fmla="*/ 3403049 h 6857998"/>
              <a:gd name="connsiteX4598" fmla="*/ 3573807 w 5845175"/>
              <a:gd name="connsiteY4598" fmla="*/ 3408603 h 6857998"/>
              <a:gd name="connsiteX4599" fmla="*/ 3579364 w 5845175"/>
              <a:gd name="connsiteY4599" fmla="*/ 3414158 h 6857998"/>
              <a:gd name="connsiteX4600" fmla="*/ 3585715 w 5845175"/>
              <a:gd name="connsiteY4600" fmla="*/ 3419314 h 6857998"/>
              <a:gd name="connsiteX4601" fmla="*/ 3592859 w 5845175"/>
              <a:gd name="connsiteY4601" fmla="*/ 3424075 h 6857998"/>
              <a:gd name="connsiteX4602" fmla="*/ 3600401 w 5845175"/>
              <a:gd name="connsiteY4602" fmla="*/ 3428835 h 6857998"/>
              <a:gd name="connsiteX4603" fmla="*/ 3608736 w 5845175"/>
              <a:gd name="connsiteY4603" fmla="*/ 3432802 h 6857998"/>
              <a:gd name="connsiteX4604" fmla="*/ 3617865 w 5845175"/>
              <a:gd name="connsiteY4604" fmla="*/ 3436770 h 6857998"/>
              <a:gd name="connsiteX4605" fmla="*/ 3628185 w 5845175"/>
              <a:gd name="connsiteY4605" fmla="*/ 3440340 h 6857998"/>
              <a:gd name="connsiteX4606" fmla="*/ 3638504 w 5845175"/>
              <a:gd name="connsiteY4606" fmla="*/ 3443514 h 6857998"/>
              <a:gd name="connsiteX4607" fmla="*/ 3650412 w 5845175"/>
              <a:gd name="connsiteY4607" fmla="*/ 3446291 h 6857998"/>
              <a:gd name="connsiteX4608" fmla="*/ 3656365 w 5845175"/>
              <a:gd name="connsiteY4608" fmla="*/ 3447878 h 6857998"/>
              <a:gd name="connsiteX4609" fmla="*/ 3662319 w 5845175"/>
              <a:gd name="connsiteY4609" fmla="*/ 3448275 h 6857998"/>
              <a:gd name="connsiteX4610" fmla="*/ 3667479 w 5845175"/>
              <a:gd name="connsiteY4610" fmla="*/ 3448275 h 6857998"/>
              <a:gd name="connsiteX4611" fmla="*/ 3673036 w 5845175"/>
              <a:gd name="connsiteY4611" fmla="*/ 3447481 h 6857998"/>
              <a:gd name="connsiteX4612" fmla="*/ 3678196 w 5845175"/>
              <a:gd name="connsiteY4612" fmla="*/ 3446291 h 6857998"/>
              <a:gd name="connsiteX4613" fmla="*/ 3682562 w 5845175"/>
              <a:gd name="connsiteY4613" fmla="*/ 3444307 h 6857998"/>
              <a:gd name="connsiteX4614" fmla="*/ 3687325 w 5845175"/>
              <a:gd name="connsiteY4614" fmla="*/ 3442324 h 6857998"/>
              <a:gd name="connsiteX4615" fmla="*/ 3692088 w 5845175"/>
              <a:gd name="connsiteY4615" fmla="*/ 3439150 h 6857998"/>
              <a:gd name="connsiteX4616" fmla="*/ 3696057 w 5845175"/>
              <a:gd name="connsiteY4616" fmla="*/ 3435976 h 6857998"/>
              <a:gd name="connsiteX4617" fmla="*/ 3700423 w 5845175"/>
              <a:gd name="connsiteY4617" fmla="*/ 3432009 h 6857998"/>
              <a:gd name="connsiteX4618" fmla="*/ 3703995 w 5845175"/>
              <a:gd name="connsiteY4618" fmla="*/ 3428043 h 6857998"/>
              <a:gd name="connsiteX4619" fmla="*/ 3707964 w 5845175"/>
              <a:gd name="connsiteY4619" fmla="*/ 3422884 h 6857998"/>
              <a:gd name="connsiteX4620" fmla="*/ 3711537 w 5845175"/>
              <a:gd name="connsiteY4620" fmla="*/ 3417727 h 6857998"/>
              <a:gd name="connsiteX4621" fmla="*/ 3714712 w 5845175"/>
              <a:gd name="connsiteY4621" fmla="*/ 3412174 h 6857998"/>
              <a:gd name="connsiteX4622" fmla="*/ 3717887 w 5845175"/>
              <a:gd name="connsiteY4622" fmla="*/ 3406222 h 6857998"/>
              <a:gd name="connsiteX4623" fmla="*/ 3721062 w 5845175"/>
              <a:gd name="connsiteY4623" fmla="*/ 3399874 h 6857998"/>
              <a:gd name="connsiteX4624" fmla="*/ 3723841 w 5845175"/>
              <a:gd name="connsiteY4624" fmla="*/ 3392734 h 6857998"/>
              <a:gd name="connsiteX4625" fmla="*/ 3727016 w 5845175"/>
              <a:gd name="connsiteY4625" fmla="*/ 3385593 h 6857998"/>
              <a:gd name="connsiteX4626" fmla="*/ 3731779 w 5845175"/>
              <a:gd name="connsiteY4626" fmla="*/ 3370121 h 6857998"/>
              <a:gd name="connsiteX4627" fmla="*/ 3736939 w 5845175"/>
              <a:gd name="connsiteY4627" fmla="*/ 3353061 h 6857998"/>
              <a:gd name="connsiteX4628" fmla="*/ 3741305 w 5845175"/>
              <a:gd name="connsiteY4628" fmla="*/ 3334813 h 6857998"/>
              <a:gd name="connsiteX4629" fmla="*/ 3744877 w 5845175"/>
              <a:gd name="connsiteY4629" fmla="*/ 3315373 h 6857998"/>
              <a:gd name="connsiteX4630" fmla="*/ 3748449 w 5845175"/>
              <a:gd name="connsiteY4630" fmla="*/ 3295139 h 6857998"/>
              <a:gd name="connsiteX4631" fmla="*/ 3751228 w 5845175"/>
              <a:gd name="connsiteY4631" fmla="*/ 3274113 h 6857998"/>
              <a:gd name="connsiteX4632" fmla="*/ 3754403 w 5845175"/>
              <a:gd name="connsiteY4632" fmla="*/ 3252293 h 6857998"/>
              <a:gd name="connsiteX4633" fmla="*/ 3756785 w 5845175"/>
              <a:gd name="connsiteY4633" fmla="*/ 3229681 h 6857998"/>
              <a:gd name="connsiteX4634" fmla="*/ 3759166 w 5845175"/>
              <a:gd name="connsiteY4634" fmla="*/ 3206670 h 6857998"/>
              <a:gd name="connsiteX4635" fmla="*/ 3763532 w 5845175"/>
              <a:gd name="connsiteY4635" fmla="*/ 3159460 h 6857998"/>
              <a:gd name="connsiteX4636" fmla="*/ 3771867 w 5845175"/>
              <a:gd name="connsiteY4636" fmla="*/ 3063056 h 6857998"/>
              <a:gd name="connsiteX4637" fmla="*/ 3776630 w 5845175"/>
              <a:gd name="connsiteY4637" fmla="*/ 3016639 h 6857998"/>
              <a:gd name="connsiteX4638" fmla="*/ 3779409 w 5845175"/>
              <a:gd name="connsiteY4638" fmla="*/ 2994027 h 6857998"/>
              <a:gd name="connsiteX4639" fmla="*/ 3781790 w 5845175"/>
              <a:gd name="connsiteY4639" fmla="*/ 2971809 h 6857998"/>
              <a:gd name="connsiteX4640" fmla="*/ 3785362 w 5845175"/>
              <a:gd name="connsiteY4640" fmla="*/ 2950386 h 6857998"/>
              <a:gd name="connsiteX4641" fmla="*/ 3788537 w 5845175"/>
              <a:gd name="connsiteY4641" fmla="*/ 2930154 h 6857998"/>
              <a:gd name="connsiteX4642" fmla="*/ 3792507 w 5845175"/>
              <a:gd name="connsiteY4642" fmla="*/ 2910714 h 6857998"/>
              <a:gd name="connsiteX4643" fmla="*/ 3796873 w 5845175"/>
              <a:gd name="connsiteY4643" fmla="*/ 2892068 h 6857998"/>
              <a:gd name="connsiteX4644" fmla="*/ 3802033 w 5845175"/>
              <a:gd name="connsiteY4644" fmla="*/ 2872232 h 6857998"/>
              <a:gd name="connsiteX4645" fmla="*/ 3807986 w 5845175"/>
              <a:gd name="connsiteY4645" fmla="*/ 2854379 h 6857998"/>
              <a:gd name="connsiteX4646" fmla="*/ 3814337 w 5845175"/>
              <a:gd name="connsiteY4646" fmla="*/ 2836527 h 6857998"/>
              <a:gd name="connsiteX4647" fmla="*/ 3821085 w 5845175"/>
              <a:gd name="connsiteY4647" fmla="*/ 2820261 h 6857998"/>
              <a:gd name="connsiteX4648" fmla="*/ 3828229 w 5845175"/>
              <a:gd name="connsiteY4648" fmla="*/ 2805186 h 6857998"/>
              <a:gd name="connsiteX4649" fmla="*/ 3835373 w 5845175"/>
              <a:gd name="connsiteY4649" fmla="*/ 2790904 h 6857998"/>
              <a:gd name="connsiteX4650" fmla="*/ 3843312 w 5845175"/>
              <a:gd name="connsiteY4650" fmla="*/ 2777415 h 6857998"/>
              <a:gd name="connsiteX4651" fmla="*/ 3851647 w 5845175"/>
              <a:gd name="connsiteY4651" fmla="*/ 2764719 h 6857998"/>
              <a:gd name="connsiteX4652" fmla="*/ 3859982 w 5845175"/>
              <a:gd name="connsiteY4652" fmla="*/ 2753214 h 6857998"/>
              <a:gd name="connsiteX4653" fmla="*/ 3868714 w 5845175"/>
              <a:gd name="connsiteY4653" fmla="*/ 2742106 h 6857998"/>
              <a:gd name="connsiteX4654" fmla="*/ 3877843 w 5845175"/>
              <a:gd name="connsiteY4654" fmla="*/ 2732585 h 6857998"/>
              <a:gd name="connsiteX4655" fmla="*/ 3886575 w 5845175"/>
              <a:gd name="connsiteY4655" fmla="*/ 2723063 h 6857998"/>
              <a:gd name="connsiteX4656" fmla="*/ 3895704 w 5845175"/>
              <a:gd name="connsiteY4656" fmla="*/ 2714732 h 6857998"/>
              <a:gd name="connsiteX4657" fmla="*/ 3905230 w 5845175"/>
              <a:gd name="connsiteY4657" fmla="*/ 2706798 h 6857998"/>
              <a:gd name="connsiteX4658" fmla="*/ 3914756 w 5845175"/>
              <a:gd name="connsiteY4658" fmla="*/ 2700054 h 6857998"/>
              <a:gd name="connsiteX4659" fmla="*/ 3923885 w 5845175"/>
              <a:gd name="connsiteY4659" fmla="*/ 2693706 h 6857998"/>
              <a:gd name="connsiteX4660" fmla="*/ 3933411 w 5845175"/>
              <a:gd name="connsiteY4660" fmla="*/ 2687755 h 6857998"/>
              <a:gd name="connsiteX4661" fmla="*/ 3942937 w 5845175"/>
              <a:gd name="connsiteY4661" fmla="*/ 2682994 h 6857998"/>
              <a:gd name="connsiteX4662" fmla="*/ 3952066 w 5845175"/>
              <a:gd name="connsiteY4662" fmla="*/ 2678630 h 6857998"/>
              <a:gd name="connsiteX4663" fmla="*/ 3961592 w 5845175"/>
              <a:gd name="connsiteY4663" fmla="*/ 2674267 h 6857998"/>
              <a:gd name="connsiteX4664" fmla="*/ 3970721 w 5845175"/>
              <a:gd name="connsiteY4664" fmla="*/ 2671093 h 6857998"/>
              <a:gd name="connsiteX4665" fmla="*/ 3979453 w 5845175"/>
              <a:gd name="connsiteY4665" fmla="*/ 2668315 h 6857998"/>
              <a:gd name="connsiteX4666" fmla="*/ 3988582 w 5845175"/>
              <a:gd name="connsiteY4666" fmla="*/ 2665935 h 6857998"/>
              <a:gd name="connsiteX4667" fmla="*/ 3996917 w 5845175"/>
              <a:gd name="connsiteY4667" fmla="*/ 2663951 h 6857998"/>
              <a:gd name="connsiteX4668" fmla="*/ 4004855 w 5845175"/>
              <a:gd name="connsiteY4668" fmla="*/ 2662364 h 6857998"/>
              <a:gd name="connsiteX4669" fmla="*/ 4012793 w 5845175"/>
              <a:gd name="connsiteY4669" fmla="*/ 2661571 h 6857998"/>
              <a:gd name="connsiteX4670" fmla="*/ 4020335 w 5845175"/>
              <a:gd name="connsiteY4670" fmla="*/ 2660778 h 6857998"/>
              <a:gd name="connsiteX4671" fmla="*/ 4027479 w 5845175"/>
              <a:gd name="connsiteY4671" fmla="*/ 2659588 h 6857998"/>
              <a:gd name="connsiteX4672" fmla="*/ 4034624 w 5845175"/>
              <a:gd name="connsiteY4672" fmla="*/ 2659588 h 6857998"/>
              <a:gd name="connsiteX4673" fmla="*/ 4040975 w 5845175"/>
              <a:gd name="connsiteY4673" fmla="*/ 2659588 h 6857998"/>
              <a:gd name="connsiteX4674" fmla="*/ 4046929 w 5845175"/>
              <a:gd name="connsiteY4674" fmla="*/ 2659984 h 6857998"/>
              <a:gd name="connsiteX4675" fmla="*/ 4051691 w 5845175"/>
              <a:gd name="connsiteY4675" fmla="*/ 2660778 h 6857998"/>
              <a:gd name="connsiteX4676" fmla="*/ 4054469 w 5845175"/>
              <a:gd name="connsiteY4676" fmla="*/ 2661175 h 6857998"/>
              <a:gd name="connsiteX4677" fmla="*/ 4056851 w 5845175"/>
              <a:gd name="connsiteY4677" fmla="*/ 2661968 h 6857998"/>
              <a:gd name="connsiteX4678" fmla="*/ 4059629 w 5845175"/>
              <a:gd name="connsiteY4678" fmla="*/ 2663159 h 6857998"/>
              <a:gd name="connsiteX4679" fmla="*/ 4062011 w 5845175"/>
              <a:gd name="connsiteY4679" fmla="*/ 2664348 h 6857998"/>
              <a:gd name="connsiteX4680" fmla="*/ 4066773 w 5845175"/>
              <a:gd name="connsiteY4680" fmla="*/ 2667126 h 6857998"/>
              <a:gd name="connsiteX4681" fmla="*/ 4071139 w 5845175"/>
              <a:gd name="connsiteY4681" fmla="*/ 2671886 h 6857998"/>
              <a:gd name="connsiteX4682" fmla="*/ 4075903 w 5845175"/>
              <a:gd name="connsiteY4682" fmla="*/ 2677043 h 6857998"/>
              <a:gd name="connsiteX4683" fmla="*/ 4079871 w 5845175"/>
              <a:gd name="connsiteY4683" fmla="*/ 2683391 h 6857998"/>
              <a:gd name="connsiteX4684" fmla="*/ 4083841 w 5845175"/>
              <a:gd name="connsiteY4684" fmla="*/ 2690532 h 6857998"/>
              <a:gd name="connsiteX4685" fmla="*/ 4087413 w 5845175"/>
              <a:gd name="connsiteY4685" fmla="*/ 2698467 h 6857998"/>
              <a:gd name="connsiteX4686" fmla="*/ 4091383 w 5845175"/>
              <a:gd name="connsiteY4686" fmla="*/ 2707194 h 6857998"/>
              <a:gd name="connsiteX4687" fmla="*/ 4094557 w 5845175"/>
              <a:gd name="connsiteY4687" fmla="*/ 2716716 h 6857998"/>
              <a:gd name="connsiteX4688" fmla="*/ 4098131 w 5845175"/>
              <a:gd name="connsiteY4688" fmla="*/ 2727030 h 6857998"/>
              <a:gd name="connsiteX4689" fmla="*/ 4100909 w 5845175"/>
              <a:gd name="connsiteY4689" fmla="*/ 2738139 h 6857998"/>
              <a:gd name="connsiteX4690" fmla="*/ 4103687 w 5845175"/>
              <a:gd name="connsiteY4690" fmla="*/ 2749644 h 6857998"/>
              <a:gd name="connsiteX4691" fmla="*/ 4106069 w 5845175"/>
              <a:gd name="connsiteY4691" fmla="*/ 2762339 h 6857998"/>
              <a:gd name="connsiteX4692" fmla="*/ 4108053 w 5845175"/>
              <a:gd name="connsiteY4692" fmla="*/ 2775432 h 6857998"/>
              <a:gd name="connsiteX4693" fmla="*/ 4110435 w 5845175"/>
              <a:gd name="connsiteY4693" fmla="*/ 2788920 h 6857998"/>
              <a:gd name="connsiteX4694" fmla="*/ 4112023 w 5845175"/>
              <a:gd name="connsiteY4694" fmla="*/ 2802805 h 6857998"/>
              <a:gd name="connsiteX4695" fmla="*/ 4113213 w 5845175"/>
              <a:gd name="connsiteY4695" fmla="*/ 2817484 h 6857998"/>
              <a:gd name="connsiteX4696" fmla="*/ 4114403 w 5845175"/>
              <a:gd name="connsiteY4696" fmla="*/ 2832559 h 6857998"/>
              <a:gd name="connsiteX4697" fmla="*/ 4115197 w 5845175"/>
              <a:gd name="connsiteY4697" fmla="*/ 2847635 h 6857998"/>
              <a:gd name="connsiteX4698" fmla="*/ 4115595 w 5845175"/>
              <a:gd name="connsiteY4698" fmla="*/ 2863504 h 6857998"/>
              <a:gd name="connsiteX4699" fmla="*/ 4116387 w 5845175"/>
              <a:gd name="connsiteY4699" fmla="*/ 2879373 h 6857998"/>
              <a:gd name="connsiteX4700" fmla="*/ 4116387 w 5845175"/>
              <a:gd name="connsiteY4700" fmla="*/ 2896035 h 6857998"/>
              <a:gd name="connsiteX4701" fmla="*/ 4115595 w 5845175"/>
              <a:gd name="connsiteY4701" fmla="*/ 2912698 h 6857998"/>
              <a:gd name="connsiteX4702" fmla="*/ 4114801 w 5845175"/>
              <a:gd name="connsiteY4702" fmla="*/ 2930154 h 6857998"/>
              <a:gd name="connsiteX4703" fmla="*/ 4113609 w 5845175"/>
              <a:gd name="connsiteY4703" fmla="*/ 2946816 h 6857998"/>
              <a:gd name="connsiteX4704" fmla="*/ 4112419 w 5845175"/>
              <a:gd name="connsiteY4704" fmla="*/ 2964272 h 6857998"/>
              <a:gd name="connsiteX4705" fmla="*/ 4110831 w 5845175"/>
              <a:gd name="connsiteY4705" fmla="*/ 2981727 h 6857998"/>
              <a:gd name="connsiteX4706" fmla="*/ 4108449 w 5845175"/>
              <a:gd name="connsiteY4706" fmla="*/ 2999184 h 6857998"/>
              <a:gd name="connsiteX4707" fmla="*/ 4106069 w 5845175"/>
              <a:gd name="connsiteY4707" fmla="*/ 3017037 h 6857998"/>
              <a:gd name="connsiteX4708" fmla="*/ 4103289 w 5845175"/>
              <a:gd name="connsiteY4708" fmla="*/ 3034095 h 6857998"/>
              <a:gd name="connsiteX4709" fmla="*/ 4099717 w 5845175"/>
              <a:gd name="connsiteY4709" fmla="*/ 3051948 h 6857998"/>
              <a:gd name="connsiteX4710" fmla="*/ 4092177 w 5845175"/>
              <a:gd name="connsiteY4710" fmla="*/ 3090033 h 6857998"/>
              <a:gd name="connsiteX4711" fmla="*/ 4083047 w 5845175"/>
              <a:gd name="connsiteY4711" fmla="*/ 3133277 h 6857998"/>
              <a:gd name="connsiteX4712" fmla="*/ 4072727 w 5845175"/>
              <a:gd name="connsiteY4712" fmla="*/ 3180883 h 6857998"/>
              <a:gd name="connsiteX4713" fmla="*/ 4061217 w 5845175"/>
              <a:gd name="connsiteY4713" fmla="*/ 3232061 h 6857998"/>
              <a:gd name="connsiteX4714" fmla="*/ 4054469 w 5845175"/>
              <a:gd name="connsiteY4714" fmla="*/ 3258244 h 6857998"/>
              <a:gd name="connsiteX4715" fmla="*/ 4047723 w 5845175"/>
              <a:gd name="connsiteY4715" fmla="*/ 3285221 h 6857998"/>
              <a:gd name="connsiteX4716" fmla="*/ 4040577 w 5845175"/>
              <a:gd name="connsiteY4716" fmla="*/ 3312595 h 6857998"/>
              <a:gd name="connsiteX4717" fmla="*/ 4033433 w 5845175"/>
              <a:gd name="connsiteY4717" fmla="*/ 3339572 h 6857998"/>
              <a:gd name="connsiteX4718" fmla="*/ 4025495 w 5845175"/>
              <a:gd name="connsiteY4718" fmla="*/ 3366946 h 6857998"/>
              <a:gd name="connsiteX4719" fmla="*/ 4017160 w 5845175"/>
              <a:gd name="connsiteY4719" fmla="*/ 3394718 h 6857998"/>
              <a:gd name="connsiteX4720" fmla="*/ 4008427 w 5845175"/>
              <a:gd name="connsiteY4720" fmla="*/ 3421694 h 6857998"/>
              <a:gd name="connsiteX4721" fmla="*/ 3999299 w 5845175"/>
              <a:gd name="connsiteY4721" fmla="*/ 3448671 h 6857998"/>
              <a:gd name="connsiteX4722" fmla="*/ 3989773 w 5845175"/>
              <a:gd name="connsiteY4722" fmla="*/ 3475252 h 6857998"/>
              <a:gd name="connsiteX4723" fmla="*/ 3979850 w 5845175"/>
              <a:gd name="connsiteY4723" fmla="*/ 3501039 h 6857998"/>
              <a:gd name="connsiteX4724" fmla="*/ 3969927 w 5845175"/>
              <a:gd name="connsiteY4724" fmla="*/ 3526429 h 6857998"/>
              <a:gd name="connsiteX4725" fmla="*/ 3958813 w 5845175"/>
              <a:gd name="connsiteY4725" fmla="*/ 3550630 h 6857998"/>
              <a:gd name="connsiteX4726" fmla="*/ 3948097 w 5845175"/>
              <a:gd name="connsiteY4726" fmla="*/ 3574433 h 6857998"/>
              <a:gd name="connsiteX4727" fmla="*/ 3936189 w 5845175"/>
              <a:gd name="connsiteY4727" fmla="*/ 3597046 h 6857998"/>
              <a:gd name="connsiteX4728" fmla="*/ 3924679 w 5845175"/>
              <a:gd name="connsiteY4728" fmla="*/ 3618073 h 6857998"/>
              <a:gd name="connsiteX4729" fmla="*/ 3918328 w 5845175"/>
              <a:gd name="connsiteY4729" fmla="*/ 3627991 h 6857998"/>
              <a:gd name="connsiteX4730" fmla="*/ 3912375 w 5845175"/>
              <a:gd name="connsiteY4730" fmla="*/ 3638306 h 6857998"/>
              <a:gd name="connsiteX4731" fmla="*/ 3905627 w 5845175"/>
              <a:gd name="connsiteY4731" fmla="*/ 3647430 h 6857998"/>
              <a:gd name="connsiteX4732" fmla="*/ 3899277 w 5845175"/>
              <a:gd name="connsiteY4732" fmla="*/ 3656555 h 6857998"/>
              <a:gd name="connsiteX4733" fmla="*/ 3892529 w 5845175"/>
              <a:gd name="connsiteY4733" fmla="*/ 3665283 h 6857998"/>
              <a:gd name="connsiteX4734" fmla="*/ 3885781 w 5845175"/>
              <a:gd name="connsiteY4734" fmla="*/ 3673614 h 6857998"/>
              <a:gd name="connsiteX4735" fmla="*/ 3879034 w 5845175"/>
              <a:gd name="connsiteY4735" fmla="*/ 3681549 h 6857998"/>
              <a:gd name="connsiteX4736" fmla="*/ 3872286 w 5845175"/>
              <a:gd name="connsiteY4736" fmla="*/ 3689086 h 6857998"/>
              <a:gd name="connsiteX4737" fmla="*/ 3865142 w 5845175"/>
              <a:gd name="connsiteY4737" fmla="*/ 3695831 h 6857998"/>
              <a:gd name="connsiteX4738" fmla="*/ 3857997 w 5845175"/>
              <a:gd name="connsiteY4738" fmla="*/ 3702575 h 6857998"/>
              <a:gd name="connsiteX4739" fmla="*/ 3850853 w 5845175"/>
              <a:gd name="connsiteY4739" fmla="*/ 3708129 h 6857998"/>
              <a:gd name="connsiteX4740" fmla="*/ 3843312 w 5845175"/>
              <a:gd name="connsiteY4740" fmla="*/ 3713683 h 6857998"/>
              <a:gd name="connsiteX4741" fmla="*/ 3836167 w 5845175"/>
              <a:gd name="connsiteY4741" fmla="*/ 3718841 h 6857998"/>
              <a:gd name="connsiteX4742" fmla="*/ 3828229 w 5845175"/>
              <a:gd name="connsiteY4742" fmla="*/ 3723601 h 6857998"/>
              <a:gd name="connsiteX4743" fmla="*/ 3820687 w 5845175"/>
              <a:gd name="connsiteY4743" fmla="*/ 3727172 h 6857998"/>
              <a:gd name="connsiteX4744" fmla="*/ 3812749 w 5845175"/>
              <a:gd name="connsiteY4744" fmla="*/ 3730742 h 6857998"/>
              <a:gd name="connsiteX4745" fmla="*/ 3805208 w 5845175"/>
              <a:gd name="connsiteY4745" fmla="*/ 3733519 h 6857998"/>
              <a:gd name="connsiteX4746" fmla="*/ 3796873 w 5845175"/>
              <a:gd name="connsiteY4746" fmla="*/ 3735503 h 6857998"/>
              <a:gd name="connsiteX4747" fmla="*/ 3763135 w 5845175"/>
              <a:gd name="connsiteY4747" fmla="*/ 3743041 h 6857998"/>
              <a:gd name="connsiteX4748" fmla="*/ 3745274 w 5845175"/>
              <a:gd name="connsiteY4748" fmla="*/ 3747008 h 6857998"/>
              <a:gd name="connsiteX4749" fmla="*/ 3727413 w 5845175"/>
              <a:gd name="connsiteY4749" fmla="*/ 3750579 h 6857998"/>
              <a:gd name="connsiteX4750" fmla="*/ 3708758 w 5845175"/>
              <a:gd name="connsiteY4750" fmla="*/ 3753752 h 6857998"/>
              <a:gd name="connsiteX4751" fmla="*/ 3689309 w 5845175"/>
              <a:gd name="connsiteY4751" fmla="*/ 3756529 h 6857998"/>
              <a:gd name="connsiteX4752" fmla="*/ 3670257 w 5845175"/>
              <a:gd name="connsiteY4752" fmla="*/ 3759307 h 6857998"/>
              <a:gd name="connsiteX4753" fmla="*/ 3650412 w 5845175"/>
              <a:gd name="connsiteY4753" fmla="*/ 3761290 h 6857998"/>
              <a:gd name="connsiteX4754" fmla="*/ 3630566 w 5845175"/>
              <a:gd name="connsiteY4754" fmla="*/ 3762877 h 6857998"/>
              <a:gd name="connsiteX4755" fmla="*/ 3610323 w 5845175"/>
              <a:gd name="connsiteY4755" fmla="*/ 3763670 h 6857998"/>
              <a:gd name="connsiteX4756" fmla="*/ 3589684 w 5845175"/>
              <a:gd name="connsiteY4756" fmla="*/ 3763670 h 6857998"/>
              <a:gd name="connsiteX4757" fmla="*/ 3569441 w 5845175"/>
              <a:gd name="connsiteY4757" fmla="*/ 3762877 h 6857998"/>
              <a:gd name="connsiteX4758" fmla="*/ 3548802 w 5845175"/>
              <a:gd name="connsiteY4758" fmla="*/ 3761687 h 6857998"/>
              <a:gd name="connsiteX4759" fmla="*/ 3528163 w 5845175"/>
              <a:gd name="connsiteY4759" fmla="*/ 3759307 h 6857998"/>
              <a:gd name="connsiteX4760" fmla="*/ 3517843 w 5845175"/>
              <a:gd name="connsiteY4760" fmla="*/ 3757323 h 6857998"/>
              <a:gd name="connsiteX4761" fmla="*/ 3507523 w 5845175"/>
              <a:gd name="connsiteY4761" fmla="*/ 3755736 h 6857998"/>
              <a:gd name="connsiteX4762" fmla="*/ 3496806 w 5845175"/>
              <a:gd name="connsiteY4762" fmla="*/ 3753752 h 6857998"/>
              <a:gd name="connsiteX4763" fmla="*/ 3486883 w 5845175"/>
              <a:gd name="connsiteY4763" fmla="*/ 3751372 h 6857998"/>
              <a:gd name="connsiteX4764" fmla="*/ 3476167 w 5845175"/>
              <a:gd name="connsiteY4764" fmla="*/ 3748595 h 6857998"/>
              <a:gd name="connsiteX4765" fmla="*/ 3466244 w 5845175"/>
              <a:gd name="connsiteY4765" fmla="*/ 3745818 h 6857998"/>
              <a:gd name="connsiteX4766" fmla="*/ 3455924 w 5845175"/>
              <a:gd name="connsiteY4766" fmla="*/ 3742247 h 6857998"/>
              <a:gd name="connsiteX4767" fmla="*/ 3445605 w 5845175"/>
              <a:gd name="connsiteY4767" fmla="*/ 3738677 h 6857998"/>
              <a:gd name="connsiteX4768" fmla="*/ 3435682 w 5845175"/>
              <a:gd name="connsiteY4768" fmla="*/ 3734710 h 6857998"/>
              <a:gd name="connsiteX4769" fmla="*/ 3424965 w 5845175"/>
              <a:gd name="connsiteY4769" fmla="*/ 3730742 h 6857998"/>
              <a:gd name="connsiteX4770" fmla="*/ 3415042 w 5845175"/>
              <a:gd name="connsiteY4770" fmla="*/ 3725982 h 6857998"/>
              <a:gd name="connsiteX4771" fmla="*/ 3405119 w 5845175"/>
              <a:gd name="connsiteY4771" fmla="*/ 3720824 h 6857998"/>
              <a:gd name="connsiteX4772" fmla="*/ 3395197 w 5845175"/>
              <a:gd name="connsiteY4772" fmla="*/ 3716064 h 6857998"/>
              <a:gd name="connsiteX4773" fmla="*/ 3385274 w 5845175"/>
              <a:gd name="connsiteY4773" fmla="*/ 3710113 h 6857998"/>
              <a:gd name="connsiteX4774" fmla="*/ 3375351 w 5845175"/>
              <a:gd name="connsiteY4774" fmla="*/ 3704162 h 6857998"/>
              <a:gd name="connsiteX4775" fmla="*/ 3365825 w 5845175"/>
              <a:gd name="connsiteY4775" fmla="*/ 3697418 h 6857998"/>
              <a:gd name="connsiteX4776" fmla="*/ 3355505 w 5845175"/>
              <a:gd name="connsiteY4776" fmla="*/ 3690673 h 6857998"/>
              <a:gd name="connsiteX4777" fmla="*/ 3346376 w 5845175"/>
              <a:gd name="connsiteY4777" fmla="*/ 3683532 h 6857998"/>
              <a:gd name="connsiteX4778" fmla="*/ 3336850 w 5845175"/>
              <a:gd name="connsiteY4778" fmla="*/ 3675598 h 6857998"/>
              <a:gd name="connsiteX4779" fmla="*/ 3327324 w 5845175"/>
              <a:gd name="connsiteY4779" fmla="*/ 3667663 h 6857998"/>
              <a:gd name="connsiteX4780" fmla="*/ 3317799 w 5845175"/>
              <a:gd name="connsiteY4780" fmla="*/ 3659332 h 6857998"/>
              <a:gd name="connsiteX4781" fmla="*/ 3309066 w 5845175"/>
              <a:gd name="connsiteY4781" fmla="*/ 3649811 h 6857998"/>
              <a:gd name="connsiteX4782" fmla="*/ 3299937 w 5845175"/>
              <a:gd name="connsiteY4782" fmla="*/ 3640686 h 6857998"/>
              <a:gd name="connsiteX4783" fmla="*/ 3290808 w 5845175"/>
              <a:gd name="connsiteY4783" fmla="*/ 3630371 h 6857998"/>
              <a:gd name="connsiteX4784" fmla="*/ 3282076 w 5845175"/>
              <a:gd name="connsiteY4784" fmla="*/ 3620453 h 6857998"/>
              <a:gd name="connsiteX4785" fmla="*/ 3273344 w 5845175"/>
              <a:gd name="connsiteY4785" fmla="*/ 3609741 h 6857998"/>
              <a:gd name="connsiteX4786" fmla="*/ 3264612 w 5845175"/>
              <a:gd name="connsiteY4786" fmla="*/ 3598236 h 6857998"/>
              <a:gd name="connsiteX4787" fmla="*/ 3255880 w 5845175"/>
              <a:gd name="connsiteY4787" fmla="*/ 3585938 h 6857998"/>
              <a:gd name="connsiteX4788" fmla="*/ 3247942 w 5845175"/>
              <a:gd name="connsiteY4788" fmla="*/ 3573640 h 6857998"/>
              <a:gd name="connsiteX4789" fmla="*/ 3239607 w 5845175"/>
              <a:gd name="connsiteY4789" fmla="*/ 3560944 h 6857998"/>
              <a:gd name="connsiteX4790" fmla="*/ 3231668 w 5845175"/>
              <a:gd name="connsiteY4790" fmla="*/ 3547456 h 6857998"/>
              <a:gd name="connsiteX4791" fmla="*/ 3224127 w 5845175"/>
              <a:gd name="connsiteY4791" fmla="*/ 3533570 h 6857998"/>
              <a:gd name="connsiteX4792" fmla="*/ 3216585 w 5845175"/>
              <a:gd name="connsiteY4792" fmla="*/ 3519288 h 6857998"/>
              <a:gd name="connsiteX4793" fmla="*/ 3209044 w 5845175"/>
              <a:gd name="connsiteY4793" fmla="*/ 3504213 h 6857998"/>
              <a:gd name="connsiteX4794" fmla="*/ 3201503 w 5845175"/>
              <a:gd name="connsiteY4794" fmla="*/ 3488344 h 6857998"/>
              <a:gd name="connsiteX4795" fmla="*/ 3194755 w 5845175"/>
              <a:gd name="connsiteY4795" fmla="*/ 3472078 h 6857998"/>
              <a:gd name="connsiteX4796" fmla="*/ 3188008 w 5845175"/>
              <a:gd name="connsiteY4796" fmla="*/ 3455416 h 6857998"/>
              <a:gd name="connsiteX4797" fmla="*/ 3182054 w 5845175"/>
              <a:gd name="connsiteY4797" fmla="*/ 3438357 h 6857998"/>
              <a:gd name="connsiteX4798" fmla="*/ 3176497 w 5845175"/>
              <a:gd name="connsiteY4798" fmla="*/ 3421694 h 6857998"/>
              <a:gd name="connsiteX4799" fmla="*/ 3172131 w 5845175"/>
              <a:gd name="connsiteY4799" fmla="*/ 3404636 h 6857998"/>
              <a:gd name="connsiteX4800" fmla="*/ 3168162 w 5845175"/>
              <a:gd name="connsiteY4800" fmla="*/ 3387180 h 6857998"/>
              <a:gd name="connsiteX4801" fmla="*/ 3165384 w 5845175"/>
              <a:gd name="connsiteY4801" fmla="*/ 3370121 h 6857998"/>
              <a:gd name="connsiteX4802" fmla="*/ 3162605 w 5845175"/>
              <a:gd name="connsiteY4802" fmla="*/ 3352268 h 6857998"/>
              <a:gd name="connsiteX4803" fmla="*/ 3160621 w 5845175"/>
              <a:gd name="connsiteY4803" fmla="*/ 3334813 h 6857998"/>
              <a:gd name="connsiteX4804" fmla="*/ 3159033 w 5845175"/>
              <a:gd name="connsiteY4804" fmla="*/ 3316562 h 6857998"/>
              <a:gd name="connsiteX4805" fmla="*/ 3158239 w 5845175"/>
              <a:gd name="connsiteY4805" fmla="*/ 3299106 h 6857998"/>
              <a:gd name="connsiteX4806" fmla="*/ 3158239 w 5845175"/>
              <a:gd name="connsiteY4806" fmla="*/ 3280858 h 6857998"/>
              <a:gd name="connsiteX4807" fmla="*/ 3158239 w 5845175"/>
              <a:gd name="connsiteY4807" fmla="*/ 3263005 h 6857998"/>
              <a:gd name="connsiteX4808" fmla="*/ 3159033 w 5845175"/>
              <a:gd name="connsiteY4808" fmla="*/ 3244755 h 6857998"/>
              <a:gd name="connsiteX4809" fmla="*/ 3159827 w 5845175"/>
              <a:gd name="connsiteY4809" fmla="*/ 3226506 h 6857998"/>
              <a:gd name="connsiteX4810" fmla="*/ 3161415 w 5845175"/>
              <a:gd name="connsiteY4810" fmla="*/ 3208654 h 6857998"/>
              <a:gd name="connsiteX4811" fmla="*/ 3163399 w 5845175"/>
              <a:gd name="connsiteY4811" fmla="*/ 3190405 h 6857998"/>
              <a:gd name="connsiteX4812" fmla="*/ 3165781 w 5845175"/>
              <a:gd name="connsiteY4812" fmla="*/ 3172552 h 6857998"/>
              <a:gd name="connsiteX4813" fmla="*/ 3168559 w 5845175"/>
              <a:gd name="connsiteY4813" fmla="*/ 3154303 h 6857998"/>
              <a:gd name="connsiteX4814" fmla="*/ 3172131 w 5845175"/>
              <a:gd name="connsiteY4814" fmla="*/ 3136450 h 6857998"/>
              <a:gd name="connsiteX4815" fmla="*/ 3175307 w 5845175"/>
              <a:gd name="connsiteY4815" fmla="*/ 3118201 h 6857998"/>
              <a:gd name="connsiteX4816" fmla="*/ 3179276 w 5845175"/>
              <a:gd name="connsiteY4816" fmla="*/ 3100348 h 6857998"/>
              <a:gd name="connsiteX4817" fmla="*/ 3182848 w 5845175"/>
              <a:gd name="connsiteY4817" fmla="*/ 3082496 h 6857998"/>
              <a:gd name="connsiteX4818" fmla="*/ 3187611 w 5845175"/>
              <a:gd name="connsiteY4818" fmla="*/ 3064643 h 6857998"/>
              <a:gd name="connsiteX4819" fmla="*/ 3191977 w 5845175"/>
              <a:gd name="connsiteY4819" fmla="*/ 3046790 h 6857998"/>
              <a:gd name="connsiteX4820" fmla="*/ 3201900 w 5845175"/>
              <a:gd name="connsiteY4820" fmla="*/ 3011879 h 6857998"/>
              <a:gd name="connsiteX4821" fmla="*/ 3212219 w 5845175"/>
              <a:gd name="connsiteY4821" fmla="*/ 2976967 h 6857998"/>
              <a:gd name="connsiteX4822" fmla="*/ 3223333 w 5845175"/>
              <a:gd name="connsiteY4822" fmla="*/ 2943246 h 6857998"/>
              <a:gd name="connsiteX4823" fmla="*/ 3234843 w 5845175"/>
              <a:gd name="connsiteY4823" fmla="*/ 2910318 h 6857998"/>
              <a:gd name="connsiteX4824" fmla="*/ 3246354 w 5845175"/>
              <a:gd name="connsiteY4824" fmla="*/ 2877786 h 6857998"/>
              <a:gd name="connsiteX4825" fmla="*/ 3258261 w 5845175"/>
              <a:gd name="connsiteY4825" fmla="*/ 2846445 h 6857998"/>
              <a:gd name="connsiteX4826" fmla="*/ 3280885 w 5845175"/>
              <a:gd name="connsiteY4826" fmla="*/ 2786936 h 6857998"/>
              <a:gd name="connsiteX4827" fmla="*/ 3301525 w 5845175"/>
              <a:gd name="connsiteY4827" fmla="*/ 2732982 h 6857998"/>
              <a:gd name="connsiteX4828" fmla="*/ 3310257 w 5845175"/>
              <a:gd name="connsiteY4828" fmla="*/ 2707988 h 6857998"/>
              <a:gd name="connsiteX4829" fmla="*/ 3318195 w 5845175"/>
              <a:gd name="connsiteY4829" fmla="*/ 2684978 h 6857998"/>
              <a:gd name="connsiteX4830" fmla="*/ 3325340 w 5845175"/>
              <a:gd name="connsiteY4830" fmla="*/ 2663159 h 6857998"/>
              <a:gd name="connsiteX4831" fmla="*/ 3330500 w 5845175"/>
              <a:gd name="connsiteY4831" fmla="*/ 2643322 h 6857998"/>
              <a:gd name="connsiteX4832" fmla="*/ 3332484 w 5845175"/>
              <a:gd name="connsiteY4832" fmla="*/ 2634594 h 6857998"/>
              <a:gd name="connsiteX4833" fmla="*/ 3334072 w 5845175"/>
              <a:gd name="connsiteY4833" fmla="*/ 2625866 h 6857998"/>
              <a:gd name="connsiteX4834" fmla="*/ 3335659 w 5845175"/>
              <a:gd name="connsiteY4834" fmla="*/ 2617138 h 6857998"/>
              <a:gd name="connsiteX4835" fmla="*/ 3336453 w 5845175"/>
              <a:gd name="connsiteY4835" fmla="*/ 2609600 h 6857998"/>
              <a:gd name="connsiteX4836" fmla="*/ 3336850 w 5845175"/>
              <a:gd name="connsiteY4836" fmla="*/ 2602459 h 6857998"/>
              <a:gd name="connsiteX4837" fmla="*/ 3336850 w 5845175"/>
              <a:gd name="connsiteY4837" fmla="*/ 2596112 h 6857998"/>
              <a:gd name="connsiteX4838" fmla="*/ 3336057 w 5845175"/>
              <a:gd name="connsiteY4838" fmla="*/ 2590161 h 6857998"/>
              <a:gd name="connsiteX4839" fmla="*/ 3334469 w 5845175"/>
              <a:gd name="connsiteY4839" fmla="*/ 2584607 h 6857998"/>
              <a:gd name="connsiteX4840" fmla="*/ 3332881 w 5845175"/>
              <a:gd name="connsiteY4840" fmla="*/ 2579847 h 6857998"/>
              <a:gd name="connsiteX4841" fmla="*/ 3330500 w 5845175"/>
              <a:gd name="connsiteY4841" fmla="*/ 2575880 h 6857998"/>
              <a:gd name="connsiteX4842" fmla="*/ 3327324 w 5845175"/>
              <a:gd name="connsiteY4842" fmla="*/ 2571912 h 6857998"/>
              <a:gd name="connsiteX4843" fmla="*/ 3323752 w 5845175"/>
              <a:gd name="connsiteY4843" fmla="*/ 2569134 h 6857998"/>
              <a:gd name="connsiteX4844" fmla="*/ 3319783 w 5845175"/>
              <a:gd name="connsiteY4844" fmla="*/ 2566358 h 6857998"/>
              <a:gd name="connsiteX4845" fmla="*/ 3315814 w 5845175"/>
              <a:gd name="connsiteY4845" fmla="*/ 2564374 h 6857998"/>
              <a:gd name="connsiteX4846" fmla="*/ 3311448 w 5845175"/>
              <a:gd name="connsiteY4846" fmla="*/ 2562787 h 6857998"/>
              <a:gd name="connsiteX4847" fmla="*/ 3307479 w 5845175"/>
              <a:gd name="connsiteY4847" fmla="*/ 2561596 h 6857998"/>
              <a:gd name="connsiteX4848" fmla="*/ 3303113 w 5845175"/>
              <a:gd name="connsiteY4848" fmla="*/ 2560407 h 6857998"/>
              <a:gd name="connsiteX4849" fmla="*/ 3298350 w 5845175"/>
              <a:gd name="connsiteY4849" fmla="*/ 2560010 h 6857998"/>
              <a:gd name="connsiteX4850" fmla="*/ 3294381 w 5845175"/>
              <a:gd name="connsiteY4850" fmla="*/ 2560010 h 6857998"/>
              <a:gd name="connsiteX4851" fmla="*/ 3289617 w 5845175"/>
              <a:gd name="connsiteY4851" fmla="*/ 2560407 h 6857998"/>
              <a:gd name="connsiteX4852" fmla="*/ 3284855 w 5845175"/>
              <a:gd name="connsiteY4852" fmla="*/ 2560804 h 6857998"/>
              <a:gd name="connsiteX4853" fmla="*/ 3280885 w 5845175"/>
              <a:gd name="connsiteY4853" fmla="*/ 2562391 h 6857998"/>
              <a:gd name="connsiteX4854" fmla="*/ 3276123 w 5845175"/>
              <a:gd name="connsiteY4854" fmla="*/ 2563580 h 6857998"/>
              <a:gd name="connsiteX4855" fmla="*/ 3271757 w 5845175"/>
              <a:gd name="connsiteY4855" fmla="*/ 2565168 h 6857998"/>
              <a:gd name="connsiteX4856" fmla="*/ 3266993 w 5845175"/>
              <a:gd name="connsiteY4856" fmla="*/ 2567151 h 6857998"/>
              <a:gd name="connsiteX4857" fmla="*/ 3261834 w 5845175"/>
              <a:gd name="connsiteY4857" fmla="*/ 2569531 h 6857998"/>
              <a:gd name="connsiteX4858" fmla="*/ 3252705 w 5845175"/>
              <a:gd name="connsiteY4858" fmla="*/ 2574689 h 6857998"/>
              <a:gd name="connsiteX4859" fmla="*/ 3243179 w 5845175"/>
              <a:gd name="connsiteY4859" fmla="*/ 2581036 h 6857998"/>
              <a:gd name="connsiteX4860" fmla="*/ 3233256 w 5845175"/>
              <a:gd name="connsiteY4860" fmla="*/ 2588574 h 6857998"/>
              <a:gd name="connsiteX4861" fmla="*/ 3223730 w 5845175"/>
              <a:gd name="connsiteY4861" fmla="*/ 2597302 h 6857998"/>
              <a:gd name="connsiteX4862" fmla="*/ 3213807 w 5845175"/>
              <a:gd name="connsiteY4862" fmla="*/ 2606427 h 6857998"/>
              <a:gd name="connsiteX4863" fmla="*/ 3204281 w 5845175"/>
              <a:gd name="connsiteY4863" fmla="*/ 2616345 h 6857998"/>
              <a:gd name="connsiteX4864" fmla="*/ 3194755 w 5845175"/>
              <a:gd name="connsiteY4864" fmla="*/ 2627056 h 6857998"/>
              <a:gd name="connsiteX4865" fmla="*/ 3184833 w 5845175"/>
              <a:gd name="connsiteY4865" fmla="*/ 2637768 h 6857998"/>
              <a:gd name="connsiteX4866" fmla="*/ 3175307 w 5845175"/>
              <a:gd name="connsiteY4866" fmla="*/ 2649670 h 6857998"/>
              <a:gd name="connsiteX4867" fmla="*/ 3166177 w 5845175"/>
              <a:gd name="connsiteY4867" fmla="*/ 2661968 h 6857998"/>
              <a:gd name="connsiteX4868" fmla="*/ 3156255 w 5845175"/>
              <a:gd name="connsiteY4868" fmla="*/ 2673870 h 6857998"/>
              <a:gd name="connsiteX4869" fmla="*/ 3138393 w 5845175"/>
              <a:gd name="connsiteY4869" fmla="*/ 2698863 h 6857998"/>
              <a:gd name="connsiteX4870" fmla="*/ 3120929 w 5845175"/>
              <a:gd name="connsiteY4870" fmla="*/ 2723857 h 6857998"/>
              <a:gd name="connsiteX4871" fmla="*/ 3105053 w 5845175"/>
              <a:gd name="connsiteY4871" fmla="*/ 2748851 h 6857998"/>
              <a:gd name="connsiteX4872" fmla="*/ 3076475 w 5845175"/>
              <a:gd name="connsiteY4872" fmla="*/ 2793283 h 6857998"/>
              <a:gd name="connsiteX4873" fmla="*/ 3064568 w 5845175"/>
              <a:gd name="connsiteY4873" fmla="*/ 2812326 h 6857998"/>
              <a:gd name="connsiteX4874" fmla="*/ 3055042 w 5845175"/>
              <a:gd name="connsiteY4874" fmla="*/ 2827402 h 6857998"/>
              <a:gd name="connsiteX4875" fmla="*/ 3050279 w 5845175"/>
              <a:gd name="connsiteY4875" fmla="*/ 2833750 h 6857998"/>
              <a:gd name="connsiteX4876" fmla="*/ 3045516 w 5845175"/>
              <a:gd name="connsiteY4876" fmla="*/ 2838907 h 6857998"/>
              <a:gd name="connsiteX4877" fmla="*/ 3039959 w 5845175"/>
              <a:gd name="connsiteY4877" fmla="*/ 2842874 h 6857998"/>
              <a:gd name="connsiteX4878" fmla="*/ 3034005 w 5845175"/>
              <a:gd name="connsiteY4878" fmla="*/ 2846445 h 6857998"/>
              <a:gd name="connsiteX4879" fmla="*/ 3028052 w 5845175"/>
              <a:gd name="connsiteY4879" fmla="*/ 2848825 h 6857998"/>
              <a:gd name="connsiteX4880" fmla="*/ 3021701 w 5845175"/>
              <a:gd name="connsiteY4880" fmla="*/ 2850412 h 6857998"/>
              <a:gd name="connsiteX4881" fmla="*/ 3014953 w 5845175"/>
              <a:gd name="connsiteY4881" fmla="*/ 2851205 h 6857998"/>
              <a:gd name="connsiteX4882" fmla="*/ 3008603 w 5845175"/>
              <a:gd name="connsiteY4882" fmla="*/ 2851205 h 6857998"/>
              <a:gd name="connsiteX4883" fmla="*/ 3001459 w 5845175"/>
              <a:gd name="connsiteY4883" fmla="*/ 2850412 h 6857998"/>
              <a:gd name="connsiteX4884" fmla="*/ 2994314 w 5845175"/>
              <a:gd name="connsiteY4884" fmla="*/ 2849222 h 6857998"/>
              <a:gd name="connsiteX4885" fmla="*/ 2986376 w 5845175"/>
              <a:gd name="connsiteY4885" fmla="*/ 2847238 h 6857998"/>
              <a:gd name="connsiteX4886" fmla="*/ 2978835 w 5845175"/>
              <a:gd name="connsiteY4886" fmla="*/ 2844858 h 6857998"/>
              <a:gd name="connsiteX4887" fmla="*/ 2971293 w 5845175"/>
              <a:gd name="connsiteY4887" fmla="*/ 2841287 h 6857998"/>
              <a:gd name="connsiteX4888" fmla="*/ 2963355 w 5845175"/>
              <a:gd name="connsiteY4888" fmla="*/ 2836924 h 6857998"/>
              <a:gd name="connsiteX4889" fmla="*/ 2955813 w 5845175"/>
              <a:gd name="connsiteY4889" fmla="*/ 2832956 h 6857998"/>
              <a:gd name="connsiteX4890" fmla="*/ 2947875 w 5845175"/>
              <a:gd name="connsiteY4890" fmla="*/ 2827799 h 6857998"/>
              <a:gd name="connsiteX4891" fmla="*/ 2939937 w 5845175"/>
              <a:gd name="connsiteY4891" fmla="*/ 2822245 h 6857998"/>
              <a:gd name="connsiteX4892" fmla="*/ 2931999 w 5845175"/>
              <a:gd name="connsiteY4892" fmla="*/ 2816690 h 6857998"/>
              <a:gd name="connsiteX4893" fmla="*/ 2924061 w 5845175"/>
              <a:gd name="connsiteY4893" fmla="*/ 2810343 h 6857998"/>
              <a:gd name="connsiteX4894" fmla="*/ 2916122 w 5845175"/>
              <a:gd name="connsiteY4894" fmla="*/ 2803995 h 6857998"/>
              <a:gd name="connsiteX4895" fmla="*/ 2907787 w 5845175"/>
              <a:gd name="connsiteY4895" fmla="*/ 2796854 h 6857998"/>
              <a:gd name="connsiteX4896" fmla="*/ 2899849 w 5845175"/>
              <a:gd name="connsiteY4896" fmla="*/ 2789713 h 6857998"/>
              <a:gd name="connsiteX4897" fmla="*/ 2884369 w 5845175"/>
              <a:gd name="connsiteY4897" fmla="*/ 2774638 h 6857998"/>
              <a:gd name="connsiteX4898" fmla="*/ 2869683 w 5845175"/>
              <a:gd name="connsiteY4898" fmla="*/ 2758372 h 6857998"/>
              <a:gd name="connsiteX4899" fmla="*/ 2855395 w 5845175"/>
              <a:gd name="connsiteY4899" fmla="*/ 2741709 h 6857998"/>
              <a:gd name="connsiteX4900" fmla="*/ 2842296 w 5845175"/>
              <a:gd name="connsiteY4900" fmla="*/ 2725048 h 6857998"/>
              <a:gd name="connsiteX4901" fmla="*/ 2829992 w 5845175"/>
              <a:gd name="connsiteY4901" fmla="*/ 2708384 h 6857998"/>
              <a:gd name="connsiteX4902" fmla="*/ 2824435 w 5845175"/>
              <a:gd name="connsiteY4902" fmla="*/ 2700054 h 6857998"/>
              <a:gd name="connsiteX4903" fmla="*/ 2817688 w 5845175"/>
              <a:gd name="connsiteY4903" fmla="*/ 2692516 h 6857998"/>
              <a:gd name="connsiteX4904" fmla="*/ 2810543 w 5845175"/>
              <a:gd name="connsiteY4904" fmla="*/ 2684978 h 6857998"/>
              <a:gd name="connsiteX4905" fmla="*/ 2802605 w 5845175"/>
              <a:gd name="connsiteY4905" fmla="*/ 2677837 h 6857998"/>
              <a:gd name="connsiteX4906" fmla="*/ 2794270 w 5845175"/>
              <a:gd name="connsiteY4906" fmla="*/ 2671489 h 6857998"/>
              <a:gd name="connsiteX4907" fmla="*/ 2785538 w 5845175"/>
              <a:gd name="connsiteY4907" fmla="*/ 2665142 h 6857998"/>
              <a:gd name="connsiteX4908" fmla="*/ 2776805 w 5845175"/>
              <a:gd name="connsiteY4908" fmla="*/ 2659191 h 6857998"/>
              <a:gd name="connsiteX4909" fmla="*/ 2768073 w 5845175"/>
              <a:gd name="connsiteY4909" fmla="*/ 2654430 h 6857998"/>
              <a:gd name="connsiteX4910" fmla="*/ 2758547 w 5845175"/>
              <a:gd name="connsiteY4910" fmla="*/ 2649670 h 6857998"/>
              <a:gd name="connsiteX4911" fmla="*/ 2749419 w 5845175"/>
              <a:gd name="connsiteY4911" fmla="*/ 2645305 h 6857998"/>
              <a:gd name="connsiteX4912" fmla="*/ 2739893 w 5845175"/>
              <a:gd name="connsiteY4912" fmla="*/ 2641735 h 6857998"/>
              <a:gd name="connsiteX4913" fmla="*/ 2730367 w 5845175"/>
              <a:gd name="connsiteY4913" fmla="*/ 2638561 h 6857998"/>
              <a:gd name="connsiteX4914" fmla="*/ 2721635 w 5845175"/>
              <a:gd name="connsiteY4914" fmla="*/ 2636181 h 6857998"/>
              <a:gd name="connsiteX4915" fmla="*/ 2712505 w 5845175"/>
              <a:gd name="connsiteY4915" fmla="*/ 2634594 h 6857998"/>
              <a:gd name="connsiteX4916" fmla="*/ 2704171 w 5845175"/>
              <a:gd name="connsiteY4916" fmla="*/ 2633800 h 6857998"/>
              <a:gd name="connsiteX4917" fmla="*/ 2695835 w 5845175"/>
              <a:gd name="connsiteY4917" fmla="*/ 2633404 h 6857998"/>
              <a:gd name="connsiteX4918" fmla="*/ 2687500 w 5845175"/>
              <a:gd name="connsiteY4918" fmla="*/ 2633404 h 6857998"/>
              <a:gd name="connsiteX4919" fmla="*/ 2679959 w 5845175"/>
              <a:gd name="connsiteY4919" fmla="*/ 2634594 h 6857998"/>
              <a:gd name="connsiteX4920" fmla="*/ 2672814 w 5845175"/>
              <a:gd name="connsiteY4920" fmla="*/ 2636181 h 6857998"/>
              <a:gd name="connsiteX4921" fmla="*/ 2666464 w 5845175"/>
              <a:gd name="connsiteY4921" fmla="*/ 2638561 h 6857998"/>
              <a:gd name="connsiteX4922" fmla="*/ 2663288 w 5845175"/>
              <a:gd name="connsiteY4922" fmla="*/ 2640545 h 6857998"/>
              <a:gd name="connsiteX4923" fmla="*/ 2660907 w 5845175"/>
              <a:gd name="connsiteY4923" fmla="*/ 2642132 h 6857998"/>
              <a:gd name="connsiteX4924" fmla="*/ 2658129 w 5845175"/>
              <a:gd name="connsiteY4924" fmla="*/ 2644115 h 6857998"/>
              <a:gd name="connsiteX4925" fmla="*/ 2655747 w 5845175"/>
              <a:gd name="connsiteY4925" fmla="*/ 2646496 h 6857998"/>
              <a:gd name="connsiteX4926" fmla="*/ 2653763 w 5845175"/>
              <a:gd name="connsiteY4926" fmla="*/ 2648876 h 6857998"/>
              <a:gd name="connsiteX4927" fmla="*/ 2651381 w 5845175"/>
              <a:gd name="connsiteY4927" fmla="*/ 2651256 h 6857998"/>
              <a:gd name="connsiteX4928" fmla="*/ 2649397 w 5845175"/>
              <a:gd name="connsiteY4928" fmla="*/ 2654430 h 6857998"/>
              <a:gd name="connsiteX4929" fmla="*/ 2648206 w 5845175"/>
              <a:gd name="connsiteY4929" fmla="*/ 2657208 h 6857998"/>
              <a:gd name="connsiteX4930" fmla="*/ 2646618 w 5845175"/>
              <a:gd name="connsiteY4930" fmla="*/ 2660778 h 6857998"/>
              <a:gd name="connsiteX4931" fmla="*/ 2645427 w 5845175"/>
              <a:gd name="connsiteY4931" fmla="*/ 2663951 h 6857998"/>
              <a:gd name="connsiteX4932" fmla="*/ 2644633 w 5845175"/>
              <a:gd name="connsiteY4932" fmla="*/ 2667919 h 6857998"/>
              <a:gd name="connsiteX4933" fmla="*/ 2643839 w 5845175"/>
              <a:gd name="connsiteY4933" fmla="*/ 2671489 h 6857998"/>
              <a:gd name="connsiteX4934" fmla="*/ 2643839 w 5845175"/>
              <a:gd name="connsiteY4934" fmla="*/ 2676250 h 6857998"/>
              <a:gd name="connsiteX4935" fmla="*/ 2643443 w 5845175"/>
              <a:gd name="connsiteY4935" fmla="*/ 2680217 h 6857998"/>
              <a:gd name="connsiteX4936" fmla="*/ 2643839 w 5845175"/>
              <a:gd name="connsiteY4936" fmla="*/ 2684978 h 6857998"/>
              <a:gd name="connsiteX4937" fmla="*/ 2644237 w 5845175"/>
              <a:gd name="connsiteY4937" fmla="*/ 2690135 h 6857998"/>
              <a:gd name="connsiteX4938" fmla="*/ 2645030 w 5845175"/>
              <a:gd name="connsiteY4938" fmla="*/ 2695293 h 6857998"/>
              <a:gd name="connsiteX4939" fmla="*/ 2646618 w 5845175"/>
              <a:gd name="connsiteY4939" fmla="*/ 2700847 h 6857998"/>
              <a:gd name="connsiteX4940" fmla="*/ 2649793 w 5845175"/>
              <a:gd name="connsiteY4940" fmla="*/ 2712352 h 6857998"/>
              <a:gd name="connsiteX4941" fmla="*/ 2654159 w 5845175"/>
              <a:gd name="connsiteY4941" fmla="*/ 2725444 h 6857998"/>
              <a:gd name="connsiteX4942" fmla="*/ 2660510 w 5845175"/>
              <a:gd name="connsiteY4942" fmla="*/ 2739329 h 6857998"/>
              <a:gd name="connsiteX4943" fmla="*/ 2667655 w 5845175"/>
              <a:gd name="connsiteY4943" fmla="*/ 2754008 h 6857998"/>
              <a:gd name="connsiteX4944" fmla="*/ 2676387 w 5845175"/>
              <a:gd name="connsiteY4944" fmla="*/ 2769084 h 6857998"/>
              <a:gd name="connsiteX4945" fmla="*/ 2686309 w 5845175"/>
              <a:gd name="connsiteY4945" fmla="*/ 2784953 h 6857998"/>
              <a:gd name="connsiteX4946" fmla="*/ 2697820 w 5845175"/>
              <a:gd name="connsiteY4946" fmla="*/ 2801615 h 6857998"/>
              <a:gd name="connsiteX4947" fmla="*/ 2710521 w 5845175"/>
              <a:gd name="connsiteY4947" fmla="*/ 2819468 h 6857998"/>
              <a:gd name="connsiteX4948" fmla="*/ 2723619 w 5845175"/>
              <a:gd name="connsiteY4948" fmla="*/ 2837717 h 6857998"/>
              <a:gd name="connsiteX4949" fmla="*/ 2752991 w 5845175"/>
              <a:gd name="connsiteY4949" fmla="*/ 2875406 h 6857998"/>
              <a:gd name="connsiteX4950" fmla="*/ 2784347 w 5845175"/>
              <a:gd name="connsiteY4950" fmla="*/ 2915871 h 6857998"/>
              <a:gd name="connsiteX4951" fmla="*/ 2817688 w 5845175"/>
              <a:gd name="connsiteY4951" fmla="*/ 2958321 h 6857998"/>
              <a:gd name="connsiteX4952" fmla="*/ 2834755 w 5845175"/>
              <a:gd name="connsiteY4952" fmla="*/ 2980141 h 6857998"/>
              <a:gd name="connsiteX4953" fmla="*/ 2851425 w 5845175"/>
              <a:gd name="connsiteY4953" fmla="*/ 3002358 h 6857998"/>
              <a:gd name="connsiteX4954" fmla="*/ 2868889 w 5845175"/>
              <a:gd name="connsiteY4954" fmla="*/ 3025368 h 6857998"/>
              <a:gd name="connsiteX4955" fmla="*/ 2885560 w 5845175"/>
              <a:gd name="connsiteY4955" fmla="*/ 3048774 h 6857998"/>
              <a:gd name="connsiteX4956" fmla="*/ 2902230 w 5845175"/>
              <a:gd name="connsiteY4956" fmla="*/ 3072577 h 6857998"/>
              <a:gd name="connsiteX4957" fmla="*/ 2918503 w 5845175"/>
              <a:gd name="connsiteY4957" fmla="*/ 3096778 h 6857998"/>
              <a:gd name="connsiteX4958" fmla="*/ 2933983 w 5845175"/>
              <a:gd name="connsiteY4958" fmla="*/ 3121772 h 6857998"/>
              <a:gd name="connsiteX4959" fmla="*/ 2949463 w 5845175"/>
              <a:gd name="connsiteY4959" fmla="*/ 3146765 h 6857998"/>
              <a:gd name="connsiteX4960" fmla="*/ 2963752 w 5845175"/>
              <a:gd name="connsiteY4960" fmla="*/ 3172156 h 6857998"/>
              <a:gd name="connsiteX4961" fmla="*/ 2977247 w 5845175"/>
              <a:gd name="connsiteY4961" fmla="*/ 3197942 h 6857998"/>
              <a:gd name="connsiteX4962" fmla="*/ 2983994 w 5845175"/>
              <a:gd name="connsiteY4962" fmla="*/ 3211035 h 6857998"/>
              <a:gd name="connsiteX4963" fmla="*/ 2990345 w 5845175"/>
              <a:gd name="connsiteY4963" fmla="*/ 3224126 h 6857998"/>
              <a:gd name="connsiteX4964" fmla="*/ 2996299 w 5845175"/>
              <a:gd name="connsiteY4964" fmla="*/ 3237218 h 6857998"/>
              <a:gd name="connsiteX4965" fmla="*/ 3001855 w 5845175"/>
              <a:gd name="connsiteY4965" fmla="*/ 3250707 h 6857998"/>
              <a:gd name="connsiteX4966" fmla="*/ 3007015 w 5845175"/>
              <a:gd name="connsiteY4966" fmla="*/ 3264195 h 6857998"/>
              <a:gd name="connsiteX4967" fmla="*/ 3012175 w 5845175"/>
              <a:gd name="connsiteY4967" fmla="*/ 3277683 h 6857998"/>
              <a:gd name="connsiteX4968" fmla="*/ 3017335 w 5845175"/>
              <a:gd name="connsiteY4968" fmla="*/ 3291172 h 6857998"/>
              <a:gd name="connsiteX4969" fmla="*/ 3021701 w 5845175"/>
              <a:gd name="connsiteY4969" fmla="*/ 3304264 h 6857998"/>
              <a:gd name="connsiteX4970" fmla="*/ 3025670 w 5845175"/>
              <a:gd name="connsiteY4970" fmla="*/ 3318149 h 6857998"/>
              <a:gd name="connsiteX4971" fmla="*/ 3029639 w 5845175"/>
              <a:gd name="connsiteY4971" fmla="*/ 3331638 h 6857998"/>
              <a:gd name="connsiteX4972" fmla="*/ 3032815 w 5845175"/>
              <a:gd name="connsiteY4972" fmla="*/ 3345523 h 6857998"/>
              <a:gd name="connsiteX4973" fmla="*/ 3035990 w 5845175"/>
              <a:gd name="connsiteY4973" fmla="*/ 3359408 h 6857998"/>
              <a:gd name="connsiteX4974" fmla="*/ 3038768 w 5845175"/>
              <a:gd name="connsiteY4974" fmla="*/ 3373294 h 6857998"/>
              <a:gd name="connsiteX4975" fmla="*/ 3040753 w 5845175"/>
              <a:gd name="connsiteY4975" fmla="*/ 3387180 h 6857998"/>
              <a:gd name="connsiteX4976" fmla="*/ 3042341 w 5845175"/>
              <a:gd name="connsiteY4976" fmla="*/ 3401461 h 6857998"/>
              <a:gd name="connsiteX4977" fmla="*/ 3044325 w 5845175"/>
              <a:gd name="connsiteY4977" fmla="*/ 3415347 h 6857998"/>
              <a:gd name="connsiteX4978" fmla="*/ 3045119 w 5845175"/>
              <a:gd name="connsiteY4978" fmla="*/ 3429629 h 6857998"/>
              <a:gd name="connsiteX4979" fmla="*/ 3045516 w 5845175"/>
              <a:gd name="connsiteY4979" fmla="*/ 3443514 h 6857998"/>
              <a:gd name="connsiteX4980" fmla="*/ 3045516 w 5845175"/>
              <a:gd name="connsiteY4980" fmla="*/ 3457796 h 6857998"/>
              <a:gd name="connsiteX4981" fmla="*/ 3044722 w 5845175"/>
              <a:gd name="connsiteY4981" fmla="*/ 3472078 h 6857998"/>
              <a:gd name="connsiteX4982" fmla="*/ 3042737 w 5845175"/>
              <a:gd name="connsiteY4982" fmla="*/ 3500246 h 6857998"/>
              <a:gd name="connsiteX4983" fmla="*/ 3040753 w 5845175"/>
              <a:gd name="connsiteY4983" fmla="*/ 3527620 h 6857998"/>
              <a:gd name="connsiteX4984" fmla="*/ 3037975 w 5845175"/>
              <a:gd name="connsiteY4984" fmla="*/ 3554200 h 6857998"/>
              <a:gd name="connsiteX4985" fmla="*/ 3034402 w 5845175"/>
              <a:gd name="connsiteY4985" fmla="*/ 3579987 h 6857998"/>
              <a:gd name="connsiteX4986" fmla="*/ 3030830 w 5845175"/>
              <a:gd name="connsiteY4986" fmla="*/ 3604981 h 6857998"/>
              <a:gd name="connsiteX4987" fmla="*/ 3026067 w 5845175"/>
              <a:gd name="connsiteY4987" fmla="*/ 3629181 h 6857998"/>
              <a:gd name="connsiteX4988" fmla="*/ 3021304 w 5845175"/>
              <a:gd name="connsiteY4988" fmla="*/ 3652984 h 6857998"/>
              <a:gd name="connsiteX4989" fmla="*/ 3016144 w 5845175"/>
              <a:gd name="connsiteY4989" fmla="*/ 3675598 h 6857998"/>
              <a:gd name="connsiteX4990" fmla="*/ 3009794 w 5845175"/>
              <a:gd name="connsiteY4990" fmla="*/ 3697418 h 6857998"/>
              <a:gd name="connsiteX4991" fmla="*/ 3003046 w 5845175"/>
              <a:gd name="connsiteY4991" fmla="*/ 3718841 h 6857998"/>
              <a:gd name="connsiteX4992" fmla="*/ 2995902 w 5845175"/>
              <a:gd name="connsiteY4992" fmla="*/ 3739470 h 6857998"/>
              <a:gd name="connsiteX4993" fmla="*/ 2987963 w 5845175"/>
              <a:gd name="connsiteY4993" fmla="*/ 3759307 h 6857998"/>
              <a:gd name="connsiteX4994" fmla="*/ 2978835 w 5845175"/>
              <a:gd name="connsiteY4994" fmla="*/ 3777953 h 6857998"/>
              <a:gd name="connsiteX4995" fmla="*/ 2969705 w 5845175"/>
              <a:gd name="connsiteY4995" fmla="*/ 3796599 h 6857998"/>
              <a:gd name="connsiteX4996" fmla="*/ 2959783 w 5845175"/>
              <a:gd name="connsiteY4996" fmla="*/ 3814451 h 6857998"/>
              <a:gd name="connsiteX4997" fmla="*/ 2949066 w 5845175"/>
              <a:gd name="connsiteY4997" fmla="*/ 3831907 h 6857998"/>
              <a:gd name="connsiteX4998" fmla="*/ 2937555 w 5845175"/>
              <a:gd name="connsiteY4998" fmla="*/ 3848173 h 6857998"/>
              <a:gd name="connsiteX4999" fmla="*/ 2925251 w 5845175"/>
              <a:gd name="connsiteY4999" fmla="*/ 3863645 h 6857998"/>
              <a:gd name="connsiteX5000" fmla="*/ 2912550 w 5845175"/>
              <a:gd name="connsiteY5000" fmla="*/ 3879117 h 6857998"/>
              <a:gd name="connsiteX5001" fmla="*/ 2898658 w 5845175"/>
              <a:gd name="connsiteY5001" fmla="*/ 3893796 h 6857998"/>
              <a:gd name="connsiteX5002" fmla="*/ 2883972 w 5845175"/>
              <a:gd name="connsiteY5002" fmla="*/ 3907681 h 6857998"/>
              <a:gd name="connsiteX5003" fmla="*/ 2868889 w 5845175"/>
              <a:gd name="connsiteY5003" fmla="*/ 3920773 h 6857998"/>
              <a:gd name="connsiteX5004" fmla="*/ 2852616 w 5845175"/>
              <a:gd name="connsiteY5004" fmla="*/ 3933468 h 6857998"/>
              <a:gd name="connsiteX5005" fmla="*/ 2835549 w 5845175"/>
              <a:gd name="connsiteY5005" fmla="*/ 3945370 h 6857998"/>
              <a:gd name="connsiteX5006" fmla="*/ 2817688 w 5845175"/>
              <a:gd name="connsiteY5006" fmla="*/ 3957272 h 6857998"/>
              <a:gd name="connsiteX5007" fmla="*/ 2799033 w 5845175"/>
              <a:gd name="connsiteY5007" fmla="*/ 3967983 h 6857998"/>
              <a:gd name="connsiteX5008" fmla="*/ 2779187 w 5845175"/>
              <a:gd name="connsiteY5008" fmla="*/ 3978298 h 6857998"/>
              <a:gd name="connsiteX5009" fmla="*/ 2758547 w 5845175"/>
              <a:gd name="connsiteY5009" fmla="*/ 3987820 h 6857998"/>
              <a:gd name="connsiteX5010" fmla="*/ 2737114 w 5845175"/>
              <a:gd name="connsiteY5010" fmla="*/ 3996944 h 6857998"/>
              <a:gd name="connsiteX5011" fmla="*/ 2714490 w 5845175"/>
              <a:gd name="connsiteY5011" fmla="*/ 4005672 h 6857998"/>
              <a:gd name="connsiteX5012" fmla="*/ 2691469 w 5845175"/>
              <a:gd name="connsiteY5012" fmla="*/ 4014003 h 6857998"/>
              <a:gd name="connsiteX5013" fmla="*/ 2666861 w 5845175"/>
              <a:gd name="connsiteY5013" fmla="*/ 4021541 h 6857998"/>
              <a:gd name="connsiteX5014" fmla="*/ 2654953 w 5845175"/>
              <a:gd name="connsiteY5014" fmla="*/ 4025112 h 6857998"/>
              <a:gd name="connsiteX5015" fmla="*/ 2642649 w 5845175"/>
              <a:gd name="connsiteY5015" fmla="*/ 4028286 h 6857998"/>
              <a:gd name="connsiteX5016" fmla="*/ 2631138 w 5845175"/>
              <a:gd name="connsiteY5016" fmla="*/ 4031063 h 6857998"/>
              <a:gd name="connsiteX5017" fmla="*/ 2620025 w 5845175"/>
              <a:gd name="connsiteY5017" fmla="*/ 4033443 h 6857998"/>
              <a:gd name="connsiteX5018" fmla="*/ 2608514 w 5845175"/>
              <a:gd name="connsiteY5018" fmla="*/ 4035823 h 6857998"/>
              <a:gd name="connsiteX5019" fmla="*/ 2598195 w 5845175"/>
              <a:gd name="connsiteY5019" fmla="*/ 4037410 h 6857998"/>
              <a:gd name="connsiteX5020" fmla="*/ 2587478 w 5845175"/>
              <a:gd name="connsiteY5020" fmla="*/ 4038600 h 6857998"/>
              <a:gd name="connsiteX5021" fmla="*/ 2577158 w 5845175"/>
              <a:gd name="connsiteY5021" fmla="*/ 4039791 h 6857998"/>
              <a:gd name="connsiteX5022" fmla="*/ 2566839 w 5845175"/>
              <a:gd name="connsiteY5022" fmla="*/ 4040584 h 6857998"/>
              <a:gd name="connsiteX5023" fmla="*/ 2557313 w 5845175"/>
              <a:gd name="connsiteY5023" fmla="*/ 4041774 h 6857998"/>
              <a:gd name="connsiteX5024" fmla="*/ 2547787 w 5845175"/>
              <a:gd name="connsiteY5024" fmla="*/ 4041774 h 6857998"/>
              <a:gd name="connsiteX5025" fmla="*/ 2537864 w 5845175"/>
              <a:gd name="connsiteY5025" fmla="*/ 4041774 h 6857998"/>
              <a:gd name="connsiteX5026" fmla="*/ 2528735 w 5845175"/>
              <a:gd name="connsiteY5026" fmla="*/ 4041774 h 6857998"/>
              <a:gd name="connsiteX5027" fmla="*/ 2519606 w 5845175"/>
              <a:gd name="connsiteY5027" fmla="*/ 4040584 h 6857998"/>
              <a:gd name="connsiteX5028" fmla="*/ 2510080 w 5845175"/>
              <a:gd name="connsiteY5028" fmla="*/ 4039791 h 6857998"/>
              <a:gd name="connsiteX5029" fmla="*/ 2500951 w 5845175"/>
              <a:gd name="connsiteY5029" fmla="*/ 4038997 h 6857998"/>
              <a:gd name="connsiteX5030" fmla="*/ 2492219 w 5845175"/>
              <a:gd name="connsiteY5030" fmla="*/ 4037807 h 6857998"/>
              <a:gd name="connsiteX5031" fmla="*/ 2483487 w 5845175"/>
              <a:gd name="connsiteY5031" fmla="*/ 4036220 h 6857998"/>
              <a:gd name="connsiteX5032" fmla="*/ 2465625 w 5845175"/>
              <a:gd name="connsiteY5032" fmla="*/ 4032253 h 6857998"/>
              <a:gd name="connsiteX5033" fmla="*/ 2448161 w 5845175"/>
              <a:gd name="connsiteY5033" fmla="*/ 4027889 h 6857998"/>
              <a:gd name="connsiteX5034" fmla="*/ 2430300 w 5845175"/>
              <a:gd name="connsiteY5034" fmla="*/ 4021938 h 6857998"/>
              <a:gd name="connsiteX5035" fmla="*/ 2412836 w 5845175"/>
              <a:gd name="connsiteY5035" fmla="*/ 4015590 h 6857998"/>
              <a:gd name="connsiteX5036" fmla="*/ 2394181 w 5845175"/>
              <a:gd name="connsiteY5036" fmla="*/ 4008846 h 6857998"/>
              <a:gd name="connsiteX5037" fmla="*/ 2375526 w 5845175"/>
              <a:gd name="connsiteY5037" fmla="*/ 4000912 h 6857998"/>
              <a:gd name="connsiteX5038" fmla="*/ 2356474 w 5845175"/>
              <a:gd name="connsiteY5038" fmla="*/ 3992580 h 6857998"/>
              <a:gd name="connsiteX5039" fmla="*/ 2315592 w 5845175"/>
              <a:gd name="connsiteY5039" fmla="*/ 3974331 h 6857998"/>
              <a:gd name="connsiteX5040" fmla="*/ 2270741 w 5845175"/>
              <a:gd name="connsiteY5040" fmla="*/ 3954098 h 6857998"/>
              <a:gd name="connsiteX5041" fmla="*/ 2246133 w 5845175"/>
              <a:gd name="connsiteY5041" fmla="*/ 3943783 h 6857998"/>
              <a:gd name="connsiteX5042" fmla="*/ 2220730 w 5845175"/>
              <a:gd name="connsiteY5042" fmla="*/ 3932675 h 6857998"/>
              <a:gd name="connsiteX5043" fmla="*/ 2193343 w 5845175"/>
              <a:gd name="connsiteY5043" fmla="*/ 3921963 h 6857998"/>
              <a:gd name="connsiteX5044" fmla="*/ 2164765 w 5845175"/>
              <a:gd name="connsiteY5044" fmla="*/ 3910458 h 6857998"/>
              <a:gd name="connsiteX5045" fmla="*/ 2133409 w 5845175"/>
              <a:gd name="connsiteY5045" fmla="*/ 3898953 h 6857998"/>
              <a:gd name="connsiteX5046" fmla="*/ 2101259 w 5845175"/>
              <a:gd name="connsiteY5046" fmla="*/ 3887845 h 6857998"/>
              <a:gd name="connsiteX5047" fmla="*/ 2066331 w 5845175"/>
              <a:gd name="connsiteY5047" fmla="*/ 3876340 h 6857998"/>
              <a:gd name="connsiteX5048" fmla="*/ 2029418 w 5845175"/>
              <a:gd name="connsiteY5048" fmla="*/ 3865232 h 6857998"/>
              <a:gd name="connsiteX5049" fmla="*/ 1990123 w 5845175"/>
              <a:gd name="connsiteY5049" fmla="*/ 3853727 h 6857998"/>
              <a:gd name="connsiteX5050" fmla="*/ 1948447 w 5845175"/>
              <a:gd name="connsiteY5050" fmla="*/ 3842222 h 6857998"/>
              <a:gd name="connsiteX5051" fmla="*/ 1903993 w 5845175"/>
              <a:gd name="connsiteY5051" fmla="*/ 3831510 h 6857998"/>
              <a:gd name="connsiteX5052" fmla="*/ 1856761 w 5845175"/>
              <a:gd name="connsiteY5052" fmla="*/ 3820799 h 6857998"/>
              <a:gd name="connsiteX5053" fmla="*/ 1810322 w 5845175"/>
              <a:gd name="connsiteY5053" fmla="*/ 3810484 h 6857998"/>
              <a:gd name="connsiteX5054" fmla="*/ 1767455 w 5845175"/>
              <a:gd name="connsiteY5054" fmla="*/ 3799772 h 6857998"/>
              <a:gd name="connsiteX5055" fmla="*/ 1728161 w 5845175"/>
              <a:gd name="connsiteY5055" fmla="*/ 3789458 h 6857998"/>
              <a:gd name="connsiteX5056" fmla="*/ 1709903 w 5845175"/>
              <a:gd name="connsiteY5056" fmla="*/ 3783903 h 6857998"/>
              <a:gd name="connsiteX5057" fmla="*/ 1692438 w 5845175"/>
              <a:gd name="connsiteY5057" fmla="*/ 3778349 h 6857998"/>
              <a:gd name="connsiteX5058" fmla="*/ 1675768 w 5845175"/>
              <a:gd name="connsiteY5058" fmla="*/ 3773589 h 6857998"/>
              <a:gd name="connsiteX5059" fmla="*/ 1660288 w 5845175"/>
              <a:gd name="connsiteY5059" fmla="*/ 3768034 h 6857998"/>
              <a:gd name="connsiteX5060" fmla="*/ 1645206 w 5845175"/>
              <a:gd name="connsiteY5060" fmla="*/ 3762877 h 6857998"/>
              <a:gd name="connsiteX5061" fmla="*/ 1631314 w 5845175"/>
              <a:gd name="connsiteY5061" fmla="*/ 3757323 h 6857998"/>
              <a:gd name="connsiteX5062" fmla="*/ 1617819 w 5845175"/>
              <a:gd name="connsiteY5062" fmla="*/ 3752165 h 6857998"/>
              <a:gd name="connsiteX5063" fmla="*/ 1605117 w 5845175"/>
              <a:gd name="connsiteY5063" fmla="*/ 3746611 h 6857998"/>
              <a:gd name="connsiteX5064" fmla="*/ 1593210 w 5845175"/>
              <a:gd name="connsiteY5064" fmla="*/ 3741057 h 6857998"/>
              <a:gd name="connsiteX5065" fmla="*/ 1582493 w 5845175"/>
              <a:gd name="connsiteY5065" fmla="*/ 3735900 h 6857998"/>
              <a:gd name="connsiteX5066" fmla="*/ 1572174 w 5845175"/>
              <a:gd name="connsiteY5066" fmla="*/ 3730742 h 6857998"/>
              <a:gd name="connsiteX5067" fmla="*/ 1562648 w 5845175"/>
              <a:gd name="connsiteY5067" fmla="*/ 3725188 h 6857998"/>
              <a:gd name="connsiteX5068" fmla="*/ 1553916 w 5845175"/>
              <a:gd name="connsiteY5068" fmla="*/ 3719237 h 6857998"/>
              <a:gd name="connsiteX5069" fmla="*/ 1545977 w 5845175"/>
              <a:gd name="connsiteY5069" fmla="*/ 3713683 h 6857998"/>
              <a:gd name="connsiteX5070" fmla="*/ 1538436 w 5845175"/>
              <a:gd name="connsiteY5070" fmla="*/ 3708129 h 6857998"/>
              <a:gd name="connsiteX5071" fmla="*/ 1531689 w 5845175"/>
              <a:gd name="connsiteY5071" fmla="*/ 3702972 h 6857998"/>
              <a:gd name="connsiteX5072" fmla="*/ 1525735 w 5845175"/>
              <a:gd name="connsiteY5072" fmla="*/ 3697021 h 6857998"/>
              <a:gd name="connsiteX5073" fmla="*/ 1520178 w 5845175"/>
              <a:gd name="connsiteY5073" fmla="*/ 3691070 h 6857998"/>
              <a:gd name="connsiteX5074" fmla="*/ 1515018 w 5845175"/>
              <a:gd name="connsiteY5074" fmla="*/ 3685516 h 6857998"/>
              <a:gd name="connsiteX5075" fmla="*/ 1511049 w 5845175"/>
              <a:gd name="connsiteY5075" fmla="*/ 3679565 h 6857998"/>
              <a:gd name="connsiteX5076" fmla="*/ 1507477 w 5845175"/>
              <a:gd name="connsiteY5076" fmla="*/ 3674011 h 6857998"/>
              <a:gd name="connsiteX5077" fmla="*/ 1504698 w 5845175"/>
              <a:gd name="connsiteY5077" fmla="*/ 3668060 h 6857998"/>
              <a:gd name="connsiteX5078" fmla="*/ 1501920 w 5845175"/>
              <a:gd name="connsiteY5078" fmla="*/ 3662109 h 6857998"/>
              <a:gd name="connsiteX5079" fmla="*/ 1500332 w 5845175"/>
              <a:gd name="connsiteY5079" fmla="*/ 3656158 h 6857998"/>
              <a:gd name="connsiteX5080" fmla="*/ 1499142 w 5845175"/>
              <a:gd name="connsiteY5080" fmla="*/ 3649811 h 6857998"/>
              <a:gd name="connsiteX5081" fmla="*/ 1498348 w 5845175"/>
              <a:gd name="connsiteY5081" fmla="*/ 3643860 h 6857998"/>
              <a:gd name="connsiteX5082" fmla="*/ 1498348 w 5845175"/>
              <a:gd name="connsiteY5082" fmla="*/ 3637512 h 6857998"/>
              <a:gd name="connsiteX5083" fmla="*/ 1498745 w 5845175"/>
              <a:gd name="connsiteY5083" fmla="*/ 3631561 h 6857998"/>
              <a:gd name="connsiteX5084" fmla="*/ 1499539 w 5845175"/>
              <a:gd name="connsiteY5084" fmla="*/ 3625214 h 6857998"/>
              <a:gd name="connsiteX5085" fmla="*/ 1500729 w 5845175"/>
              <a:gd name="connsiteY5085" fmla="*/ 3618866 h 6857998"/>
              <a:gd name="connsiteX5086" fmla="*/ 1502714 w 5845175"/>
              <a:gd name="connsiteY5086" fmla="*/ 3612519 h 6857998"/>
              <a:gd name="connsiteX5087" fmla="*/ 1505095 w 5845175"/>
              <a:gd name="connsiteY5087" fmla="*/ 3605774 h 6857998"/>
              <a:gd name="connsiteX5088" fmla="*/ 1507477 w 5845175"/>
              <a:gd name="connsiteY5088" fmla="*/ 3599427 h 6857998"/>
              <a:gd name="connsiteX5089" fmla="*/ 1511049 w 5845175"/>
              <a:gd name="connsiteY5089" fmla="*/ 3592682 h 6857998"/>
              <a:gd name="connsiteX5090" fmla="*/ 1514224 w 5845175"/>
              <a:gd name="connsiteY5090" fmla="*/ 3585938 h 6857998"/>
              <a:gd name="connsiteX5091" fmla="*/ 1518590 w 5845175"/>
              <a:gd name="connsiteY5091" fmla="*/ 3579194 h 6857998"/>
              <a:gd name="connsiteX5092" fmla="*/ 1522559 w 5845175"/>
              <a:gd name="connsiteY5092" fmla="*/ 3572053 h 6857998"/>
              <a:gd name="connsiteX5093" fmla="*/ 1527323 w 5845175"/>
              <a:gd name="connsiteY5093" fmla="*/ 3565308 h 6857998"/>
              <a:gd name="connsiteX5094" fmla="*/ 1538436 w 5845175"/>
              <a:gd name="connsiteY5094" fmla="*/ 3551026 h 6857998"/>
              <a:gd name="connsiteX5095" fmla="*/ 1550343 w 5845175"/>
              <a:gd name="connsiteY5095" fmla="*/ 3536744 h 6857998"/>
              <a:gd name="connsiteX5096" fmla="*/ 1563441 w 5845175"/>
              <a:gd name="connsiteY5096" fmla="*/ 3521669 h 6857998"/>
              <a:gd name="connsiteX5097" fmla="*/ 1578127 w 5845175"/>
              <a:gd name="connsiteY5097" fmla="*/ 3506593 h 6857998"/>
              <a:gd name="connsiteX5098" fmla="*/ 1593607 w 5845175"/>
              <a:gd name="connsiteY5098" fmla="*/ 3490724 h 6857998"/>
              <a:gd name="connsiteX5099" fmla="*/ 1610277 w 5845175"/>
              <a:gd name="connsiteY5099" fmla="*/ 3474459 h 6857998"/>
              <a:gd name="connsiteX5100" fmla="*/ 1645603 w 5845175"/>
              <a:gd name="connsiteY5100" fmla="*/ 3441134 h 6857998"/>
              <a:gd name="connsiteX5101" fmla="*/ 1683309 w 5845175"/>
              <a:gd name="connsiteY5101" fmla="*/ 3405825 h 6857998"/>
              <a:gd name="connsiteX5102" fmla="*/ 1702758 w 5845175"/>
              <a:gd name="connsiteY5102" fmla="*/ 3387576 h 6857998"/>
              <a:gd name="connsiteX5103" fmla="*/ 1721016 w 5845175"/>
              <a:gd name="connsiteY5103" fmla="*/ 3369328 h 6857998"/>
              <a:gd name="connsiteX5104" fmla="*/ 1738877 w 5845175"/>
              <a:gd name="connsiteY5104" fmla="*/ 3350681 h 6857998"/>
              <a:gd name="connsiteX5105" fmla="*/ 1755548 w 5845175"/>
              <a:gd name="connsiteY5105" fmla="*/ 3332432 h 6857998"/>
              <a:gd name="connsiteX5106" fmla="*/ 1771424 w 5845175"/>
              <a:gd name="connsiteY5106" fmla="*/ 3314182 h 6857998"/>
              <a:gd name="connsiteX5107" fmla="*/ 1786904 w 5845175"/>
              <a:gd name="connsiteY5107" fmla="*/ 3295139 h 6857998"/>
              <a:gd name="connsiteX5108" fmla="*/ 1801193 w 5845175"/>
              <a:gd name="connsiteY5108" fmla="*/ 3276890 h 6857998"/>
              <a:gd name="connsiteX5109" fmla="*/ 1814291 w 5845175"/>
              <a:gd name="connsiteY5109" fmla="*/ 3258244 h 6857998"/>
              <a:gd name="connsiteX5110" fmla="*/ 1826595 w 5845175"/>
              <a:gd name="connsiteY5110" fmla="*/ 3239599 h 6857998"/>
              <a:gd name="connsiteX5111" fmla="*/ 1837709 w 5845175"/>
              <a:gd name="connsiteY5111" fmla="*/ 3221349 h 6857998"/>
              <a:gd name="connsiteX5112" fmla="*/ 1848028 w 5845175"/>
              <a:gd name="connsiteY5112" fmla="*/ 3202703 h 6857998"/>
              <a:gd name="connsiteX5113" fmla="*/ 1852791 w 5845175"/>
              <a:gd name="connsiteY5113" fmla="*/ 3193578 h 6857998"/>
              <a:gd name="connsiteX5114" fmla="*/ 1856761 w 5845175"/>
              <a:gd name="connsiteY5114" fmla="*/ 3184057 h 6857998"/>
              <a:gd name="connsiteX5115" fmla="*/ 1860730 w 5845175"/>
              <a:gd name="connsiteY5115" fmla="*/ 3174932 h 6857998"/>
              <a:gd name="connsiteX5116" fmla="*/ 1864302 w 5845175"/>
              <a:gd name="connsiteY5116" fmla="*/ 3165808 h 6857998"/>
              <a:gd name="connsiteX5117" fmla="*/ 1868271 w 5845175"/>
              <a:gd name="connsiteY5117" fmla="*/ 3156683 h 6857998"/>
              <a:gd name="connsiteX5118" fmla="*/ 1871049 w 5845175"/>
              <a:gd name="connsiteY5118" fmla="*/ 3147558 h 6857998"/>
              <a:gd name="connsiteX5119" fmla="*/ 1874225 w 5845175"/>
              <a:gd name="connsiteY5119" fmla="*/ 3138434 h 6857998"/>
              <a:gd name="connsiteX5120" fmla="*/ 1876209 w 5845175"/>
              <a:gd name="connsiteY5120" fmla="*/ 3129309 h 6857998"/>
              <a:gd name="connsiteX5121" fmla="*/ 1878988 w 5845175"/>
              <a:gd name="connsiteY5121" fmla="*/ 3119788 h 6857998"/>
              <a:gd name="connsiteX5122" fmla="*/ 1880575 w 5845175"/>
              <a:gd name="connsiteY5122" fmla="*/ 3111060 h 6857998"/>
              <a:gd name="connsiteX5123" fmla="*/ 1881766 w 5845175"/>
              <a:gd name="connsiteY5123" fmla="*/ 3101935 h 6857998"/>
              <a:gd name="connsiteX5124" fmla="*/ 1882957 w 5845175"/>
              <a:gd name="connsiteY5124" fmla="*/ 3093207 h 6857998"/>
              <a:gd name="connsiteX5125" fmla="*/ 1883751 w 5845175"/>
              <a:gd name="connsiteY5125" fmla="*/ 3084083 h 6857998"/>
              <a:gd name="connsiteX5126" fmla="*/ 1884147 w 5845175"/>
              <a:gd name="connsiteY5126" fmla="*/ 3074958 h 6857998"/>
              <a:gd name="connsiteX5127" fmla="*/ 1884147 w 5845175"/>
              <a:gd name="connsiteY5127" fmla="*/ 3066230 h 6857998"/>
              <a:gd name="connsiteX5128" fmla="*/ 1883751 w 5845175"/>
              <a:gd name="connsiteY5128" fmla="*/ 3057502 h 6857998"/>
              <a:gd name="connsiteX5129" fmla="*/ 1882957 w 5845175"/>
              <a:gd name="connsiteY5129" fmla="*/ 3048378 h 6857998"/>
              <a:gd name="connsiteX5130" fmla="*/ 1882163 w 5845175"/>
              <a:gd name="connsiteY5130" fmla="*/ 3039649 h 6857998"/>
              <a:gd name="connsiteX5131" fmla="*/ 1880575 w 5845175"/>
              <a:gd name="connsiteY5131" fmla="*/ 3030922 h 6857998"/>
              <a:gd name="connsiteX5132" fmla="*/ 1878988 w 5845175"/>
              <a:gd name="connsiteY5132" fmla="*/ 3022193 h 6857998"/>
              <a:gd name="connsiteX5133" fmla="*/ 1876606 w 5845175"/>
              <a:gd name="connsiteY5133" fmla="*/ 3013466 h 6857998"/>
              <a:gd name="connsiteX5134" fmla="*/ 1873828 w 5845175"/>
              <a:gd name="connsiteY5134" fmla="*/ 3004737 h 6857998"/>
              <a:gd name="connsiteX5135" fmla="*/ 1870653 w 5845175"/>
              <a:gd name="connsiteY5135" fmla="*/ 2996407 h 6857998"/>
              <a:gd name="connsiteX5136" fmla="*/ 1867477 w 5845175"/>
              <a:gd name="connsiteY5136" fmla="*/ 2988076 h 6857998"/>
              <a:gd name="connsiteX5137" fmla="*/ 1863111 w 5845175"/>
              <a:gd name="connsiteY5137" fmla="*/ 2979347 h 6857998"/>
              <a:gd name="connsiteX5138" fmla="*/ 1859142 w 5845175"/>
              <a:gd name="connsiteY5138" fmla="*/ 2970620 h 6857998"/>
              <a:gd name="connsiteX5139" fmla="*/ 1854379 w 5845175"/>
              <a:gd name="connsiteY5139" fmla="*/ 2962288 h 6857998"/>
              <a:gd name="connsiteX5140" fmla="*/ 1848822 w 5845175"/>
              <a:gd name="connsiteY5140" fmla="*/ 2954353 h 6857998"/>
              <a:gd name="connsiteX5141" fmla="*/ 1843662 w 5845175"/>
              <a:gd name="connsiteY5141" fmla="*/ 2946023 h 6857998"/>
              <a:gd name="connsiteX5142" fmla="*/ 1837709 w 5845175"/>
              <a:gd name="connsiteY5142" fmla="*/ 2937692 h 6857998"/>
              <a:gd name="connsiteX5143" fmla="*/ 1830961 w 5845175"/>
              <a:gd name="connsiteY5143" fmla="*/ 2929757 h 6857998"/>
              <a:gd name="connsiteX5144" fmla="*/ 1824214 w 5845175"/>
              <a:gd name="connsiteY5144" fmla="*/ 2921425 h 6857998"/>
              <a:gd name="connsiteX5145" fmla="*/ 1816672 w 5845175"/>
              <a:gd name="connsiteY5145" fmla="*/ 2913491 h 6857998"/>
              <a:gd name="connsiteX5146" fmla="*/ 1808734 w 5845175"/>
              <a:gd name="connsiteY5146" fmla="*/ 2905557 h 6857998"/>
              <a:gd name="connsiteX5147" fmla="*/ 1800002 w 5845175"/>
              <a:gd name="connsiteY5147" fmla="*/ 2897622 h 6857998"/>
              <a:gd name="connsiteX5148" fmla="*/ 1791270 w 5845175"/>
              <a:gd name="connsiteY5148" fmla="*/ 2889688 h 6857998"/>
              <a:gd name="connsiteX5149" fmla="*/ 1782141 w 5845175"/>
              <a:gd name="connsiteY5149" fmla="*/ 2882150 h 6857998"/>
              <a:gd name="connsiteX5150" fmla="*/ 1771821 w 5845175"/>
              <a:gd name="connsiteY5150" fmla="*/ 2874612 h 6857998"/>
              <a:gd name="connsiteX5151" fmla="*/ 1761898 w 5845175"/>
              <a:gd name="connsiteY5151" fmla="*/ 2867074 h 6857998"/>
              <a:gd name="connsiteX5152" fmla="*/ 1751181 w 5845175"/>
              <a:gd name="connsiteY5152" fmla="*/ 2859536 h 6857998"/>
              <a:gd name="connsiteX5153" fmla="*/ 1739671 w 5845175"/>
              <a:gd name="connsiteY5153" fmla="*/ 2851999 h 6857998"/>
              <a:gd name="connsiteX5154" fmla="*/ 1727764 w 5845175"/>
              <a:gd name="connsiteY5154" fmla="*/ 2844064 h 6857998"/>
              <a:gd name="connsiteX5155" fmla="*/ 1715063 w 5845175"/>
              <a:gd name="connsiteY5155" fmla="*/ 2836924 h 6857998"/>
              <a:gd name="connsiteX5156" fmla="*/ 1702361 w 5845175"/>
              <a:gd name="connsiteY5156" fmla="*/ 2829386 h 6857998"/>
              <a:gd name="connsiteX5157" fmla="*/ 1674974 w 5845175"/>
              <a:gd name="connsiteY5157" fmla="*/ 2814707 h 6857998"/>
              <a:gd name="connsiteX5158" fmla="*/ 1645603 w 5845175"/>
              <a:gd name="connsiteY5158" fmla="*/ 2800028 h 6857998"/>
              <a:gd name="connsiteX5159" fmla="*/ 1613849 w 5845175"/>
              <a:gd name="connsiteY5159" fmla="*/ 2785349 h 6857998"/>
              <a:gd name="connsiteX5160" fmla="*/ 1581303 w 5845175"/>
              <a:gd name="connsiteY5160" fmla="*/ 2770273 h 6857998"/>
              <a:gd name="connsiteX5161" fmla="*/ 1546771 w 5845175"/>
              <a:gd name="connsiteY5161" fmla="*/ 2755198 h 6857998"/>
              <a:gd name="connsiteX5162" fmla="*/ 1510652 w 5845175"/>
              <a:gd name="connsiteY5162" fmla="*/ 2740519 h 6857998"/>
              <a:gd name="connsiteX5163" fmla="*/ 1472945 w 5845175"/>
              <a:gd name="connsiteY5163" fmla="*/ 2725444 h 6857998"/>
              <a:gd name="connsiteX5164" fmla="*/ 1434842 w 5845175"/>
              <a:gd name="connsiteY5164" fmla="*/ 2710368 h 6857998"/>
              <a:gd name="connsiteX5165" fmla="*/ 1395944 w 5845175"/>
              <a:gd name="connsiteY5165" fmla="*/ 2695293 h 6857998"/>
              <a:gd name="connsiteX5166" fmla="*/ 1355459 w 5845175"/>
              <a:gd name="connsiteY5166" fmla="*/ 2680217 h 6857998"/>
              <a:gd name="connsiteX5167" fmla="*/ 1314577 w 5845175"/>
              <a:gd name="connsiteY5167" fmla="*/ 2665538 h 6857998"/>
              <a:gd name="connsiteX5168" fmla="*/ 1231225 w 5845175"/>
              <a:gd name="connsiteY5168" fmla="*/ 2635785 h 6857998"/>
              <a:gd name="connsiteX5169" fmla="*/ 1147476 w 5845175"/>
              <a:gd name="connsiteY5169" fmla="*/ 2606427 h 6857998"/>
              <a:gd name="connsiteX5170" fmla="*/ 980773 w 5845175"/>
              <a:gd name="connsiteY5170" fmla="*/ 2548506 h 6857998"/>
              <a:gd name="connsiteX5171" fmla="*/ 900596 w 5845175"/>
              <a:gd name="connsiteY5171" fmla="*/ 2520337 h 6857998"/>
              <a:gd name="connsiteX5172" fmla="*/ 823992 w 5845175"/>
              <a:gd name="connsiteY5172" fmla="*/ 2492567 h 6857998"/>
              <a:gd name="connsiteX5173" fmla="*/ 787476 w 5845175"/>
              <a:gd name="connsiteY5173" fmla="*/ 2478681 h 6857998"/>
              <a:gd name="connsiteX5174" fmla="*/ 752548 w 5845175"/>
              <a:gd name="connsiteY5174" fmla="*/ 2465193 h 6857998"/>
              <a:gd name="connsiteX5175" fmla="*/ 718413 w 5845175"/>
              <a:gd name="connsiteY5175" fmla="*/ 2452101 h 6857998"/>
              <a:gd name="connsiteX5176" fmla="*/ 686660 w 5845175"/>
              <a:gd name="connsiteY5176" fmla="*/ 2438612 h 6857998"/>
              <a:gd name="connsiteX5177" fmla="*/ 656098 w 5845175"/>
              <a:gd name="connsiteY5177" fmla="*/ 2425917 h 6857998"/>
              <a:gd name="connsiteX5178" fmla="*/ 627917 w 5845175"/>
              <a:gd name="connsiteY5178" fmla="*/ 2413618 h 6857998"/>
              <a:gd name="connsiteX5179" fmla="*/ 601721 w 5845175"/>
              <a:gd name="connsiteY5179" fmla="*/ 2400924 h 6857998"/>
              <a:gd name="connsiteX5180" fmla="*/ 577112 w 5845175"/>
              <a:gd name="connsiteY5180" fmla="*/ 2388625 h 6857998"/>
              <a:gd name="connsiteX5181" fmla="*/ 554488 w 5845175"/>
              <a:gd name="connsiteY5181" fmla="*/ 2376723 h 6857998"/>
              <a:gd name="connsiteX5182" fmla="*/ 532658 w 5845175"/>
              <a:gd name="connsiteY5182" fmla="*/ 2366012 h 6857998"/>
              <a:gd name="connsiteX5183" fmla="*/ 510827 w 5845175"/>
              <a:gd name="connsiteY5183" fmla="*/ 2355697 h 6857998"/>
              <a:gd name="connsiteX5184" fmla="*/ 489791 w 5845175"/>
              <a:gd name="connsiteY5184" fmla="*/ 2346572 h 6857998"/>
              <a:gd name="connsiteX5185" fmla="*/ 469548 w 5845175"/>
              <a:gd name="connsiteY5185" fmla="*/ 2338241 h 6857998"/>
              <a:gd name="connsiteX5186" fmla="*/ 450100 w 5845175"/>
              <a:gd name="connsiteY5186" fmla="*/ 2330703 h 6857998"/>
              <a:gd name="connsiteX5187" fmla="*/ 431445 w 5845175"/>
              <a:gd name="connsiteY5187" fmla="*/ 2323959 h 6857998"/>
              <a:gd name="connsiteX5188" fmla="*/ 413584 w 5845175"/>
              <a:gd name="connsiteY5188" fmla="*/ 2318007 h 6857998"/>
              <a:gd name="connsiteX5189" fmla="*/ 396516 w 5845175"/>
              <a:gd name="connsiteY5189" fmla="*/ 2312455 h 6857998"/>
              <a:gd name="connsiteX5190" fmla="*/ 380640 w 5845175"/>
              <a:gd name="connsiteY5190" fmla="*/ 2308487 h 6857998"/>
              <a:gd name="connsiteX5191" fmla="*/ 365557 w 5845175"/>
              <a:gd name="connsiteY5191" fmla="*/ 2304917 h 6857998"/>
              <a:gd name="connsiteX5192" fmla="*/ 352062 w 5845175"/>
              <a:gd name="connsiteY5192" fmla="*/ 2302536 h 6857998"/>
              <a:gd name="connsiteX5193" fmla="*/ 339361 w 5845175"/>
              <a:gd name="connsiteY5193" fmla="*/ 2300948 h 6857998"/>
              <a:gd name="connsiteX5194" fmla="*/ 327453 w 5845175"/>
              <a:gd name="connsiteY5194" fmla="*/ 2300155 h 6857998"/>
              <a:gd name="connsiteX5195" fmla="*/ 317134 w 5845175"/>
              <a:gd name="connsiteY5195" fmla="*/ 2299759 h 6857998"/>
              <a:gd name="connsiteX5196" fmla="*/ 308005 w 5845175"/>
              <a:gd name="connsiteY5196" fmla="*/ 2300552 h 6857998"/>
              <a:gd name="connsiteX5197" fmla="*/ 304036 w 5845175"/>
              <a:gd name="connsiteY5197" fmla="*/ 2301346 h 6857998"/>
              <a:gd name="connsiteX5198" fmla="*/ 300463 w 5845175"/>
              <a:gd name="connsiteY5198" fmla="*/ 2302139 h 6857998"/>
              <a:gd name="connsiteX5199" fmla="*/ 297288 w 5845175"/>
              <a:gd name="connsiteY5199" fmla="*/ 2303330 h 6857998"/>
              <a:gd name="connsiteX5200" fmla="*/ 294113 w 5845175"/>
              <a:gd name="connsiteY5200" fmla="*/ 2304519 h 6857998"/>
              <a:gd name="connsiteX5201" fmla="*/ 291731 w 5845175"/>
              <a:gd name="connsiteY5201" fmla="*/ 2306106 h 6857998"/>
              <a:gd name="connsiteX5202" fmla="*/ 289350 w 5845175"/>
              <a:gd name="connsiteY5202" fmla="*/ 2308090 h 6857998"/>
              <a:gd name="connsiteX5203" fmla="*/ 287365 w 5845175"/>
              <a:gd name="connsiteY5203" fmla="*/ 2310073 h 6857998"/>
              <a:gd name="connsiteX5204" fmla="*/ 285778 w 5845175"/>
              <a:gd name="connsiteY5204" fmla="*/ 2312057 h 6857998"/>
              <a:gd name="connsiteX5205" fmla="*/ 284984 w 5845175"/>
              <a:gd name="connsiteY5205" fmla="*/ 2314834 h 6857998"/>
              <a:gd name="connsiteX5206" fmla="*/ 284190 w 5845175"/>
              <a:gd name="connsiteY5206" fmla="*/ 2317214 h 6857998"/>
              <a:gd name="connsiteX5207" fmla="*/ 283793 w 5845175"/>
              <a:gd name="connsiteY5207" fmla="*/ 2319992 h 6857998"/>
              <a:gd name="connsiteX5208" fmla="*/ 284190 w 5845175"/>
              <a:gd name="connsiteY5208" fmla="*/ 2323165 h 6857998"/>
              <a:gd name="connsiteX5209" fmla="*/ 284587 w 5845175"/>
              <a:gd name="connsiteY5209" fmla="*/ 2326339 h 6857998"/>
              <a:gd name="connsiteX5210" fmla="*/ 285381 w 5845175"/>
              <a:gd name="connsiteY5210" fmla="*/ 2329910 h 6857998"/>
              <a:gd name="connsiteX5211" fmla="*/ 286968 w 5845175"/>
              <a:gd name="connsiteY5211" fmla="*/ 2333481 h 6857998"/>
              <a:gd name="connsiteX5212" fmla="*/ 288953 w 5845175"/>
              <a:gd name="connsiteY5212" fmla="*/ 2337448 h 6857998"/>
              <a:gd name="connsiteX5213" fmla="*/ 291334 w 5845175"/>
              <a:gd name="connsiteY5213" fmla="*/ 2341415 h 6857998"/>
              <a:gd name="connsiteX5214" fmla="*/ 293716 w 5845175"/>
              <a:gd name="connsiteY5214" fmla="*/ 2345779 h 6857998"/>
              <a:gd name="connsiteX5215" fmla="*/ 300463 w 5845175"/>
              <a:gd name="connsiteY5215" fmla="*/ 2354904 h 6857998"/>
              <a:gd name="connsiteX5216" fmla="*/ 309592 w 5845175"/>
              <a:gd name="connsiteY5216" fmla="*/ 2365615 h 6857998"/>
              <a:gd name="connsiteX5217" fmla="*/ 320309 w 5845175"/>
              <a:gd name="connsiteY5217" fmla="*/ 2376327 h 6857998"/>
              <a:gd name="connsiteX5218" fmla="*/ 333010 w 5845175"/>
              <a:gd name="connsiteY5218" fmla="*/ 2388228 h 6857998"/>
              <a:gd name="connsiteX5219" fmla="*/ 347696 w 5845175"/>
              <a:gd name="connsiteY5219" fmla="*/ 2401321 h 6857998"/>
              <a:gd name="connsiteX5220" fmla="*/ 364366 w 5845175"/>
              <a:gd name="connsiteY5220" fmla="*/ 2414809 h 6857998"/>
              <a:gd name="connsiteX5221" fmla="*/ 383418 w 5845175"/>
              <a:gd name="connsiteY5221" fmla="*/ 2429488 h 6857998"/>
              <a:gd name="connsiteX5222" fmla="*/ 404455 w 5845175"/>
              <a:gd name="connsiteY5222" fmla="*/ 2444167 h 6857998"/>
              <a:gd name="connsiteX5223" fmla="*/ 426285 w 5845175"/>
              <a:gd name="connsiteY5223" fmla="*/ 2458845 h 6857998"/>
              <a:gd name="connsiteX5224" fmla="*/ 449703 w 5845175"/>
              <a:gd name="connsiteY5224" fmla="*/ 2473524 h 6857998"/>
              <a:gd name="connsiteX5225" fmla="*/ 474311 w 5845175"/>
              <a:gd name="connsiteY5225" fmla="*/ 2487410 h 6857998"/>
              <a:gd name="connsiteX5226" fmla="*/ 499317 w 5845175"/>
              <a:gd name="connsiteY5226" fmla="*/ 2501692 h 6857998"/>
              <a:gd name="connsiteX5227" fmla="*/ 525910 w 5845175"/>
              <a:gd name="connsiteY5227" fmla="*/ 2515181 h 6857998"/>
              <a:gd name="connsiteX5228" fmla="*/ 552900 w 5845175"/>
              <a:gd name="connsiteY5228" fmla="*/ 2529066 h 6857998"/>
              <a:gd name="connsiteX5229" fmla="*/ 580684 w 5845175"/>
              <a:gd name="connsiteY5229" fmla="*/ 2542157 h 6857998"/>
              <a:gd name="connsiteX5230" fmla="*/ 608865 w 5845175"/>
              <a:gd name="connsiteY5230" fmla="*/ 2555250 h 6857998"/>
              <a:gd name="connsiteX5231" fmla="*/ 637046 w 5845175"/>
              <a:gd name="connsiteY5231" fmla="*/ 2567945 h 6857998"/>
              <a:gd name="connsiteX5232" fmla="*/ 666021 w 5845175"/>
              <a:gd name="connsiteY5232" fmla="*/ 2580639 h 6857998"/>
              <a:gd name="connsiteX5233" fmla="*/ 694598 w 5845175"/>
              <a:gd name="connsiteY5233" fmla="*/ 2592939 h 6857998"/>
              <a:gd name="connsiteX5234" fmla="*/ 752151 w 5845175"/>
              <a:gd name="connsiteY5234" fmla="*/ 2617138 h 6857998"/>
              <a:gd name="connsiteX5235" fmla="*/ 808909 w 5845175"/>
              <a:gd name="connsiteY5235" fmla="*/ 2640545 h 6857998"/>
              <a:gd name="connsiteX5236" fmla="*/ 863683 w 5845175"/>
              <a:gd name="connsiteY5236" fmla="*/ 2662364 h 6857998"/>
              <a:gd name="connsiteX5237" fmla="*/ 915282 w 5845175"/>
              <a:gd name="connsiteY5237" fmla="*/ 2683788 h 6857998"/>
              <a:gd name="connsiteX5238" fmla="*/ 963705 w 5845175"/>
              <a:gd name="connsiteY5238" fmla="*/ 2704021 h 6857998"/>
              <a:gd name="connsiteX5239" fmla="*/ 985536 w 5845175"/>
              <a:gd name="connsiteY5239" fmla="*/ 2713543 h 6857998"/>
              <a:gd name="connsiteX5240" fmla="*/ 1006572 w 5845175"/>
              <a:gd name="connsiteY5240" fmla="*/ 2723063 h 6857998"/>
              <a:gd name="connsiteX5241" fmla="*/ 1026021 w 5845175"/>
              <a:gd name="connsiteY5241" fmla="*/ 2732585 h 6857998"/>
              <a:gd name="connsiteX5242" fmla="*/ 1043882 w 5845175"/>
              <a:gd name="connsiteY5242" fmla="*/ 2741313 h 6857998"/>
              <a:gd name="connsiteX5243" fmla="*/ 1060155 w 5845175"/>
              <a:gd name="connsiteY5243" fmla="*/ 2750041 h 6857998"/>
              <a:gd name="connsiteX5244" fmla="*/ 1074444 w 5845175"/>
              <a:gd name="connsiteY5244" fmla="*/ 2758372 h 6857998"/>
              <a:gd name="connsiteX5245" fmla="*/ 1087146 w 5845175"/>
              <a:gd name="connsiteY5245" fmla="*/ 2767100 h 6857998"/>
              <a:gd name="connsiteX5246" fmla="*/ 1092702 w 5845175"/>
              <a:gd name="connsiteY5246" fmla="*/ 2770670 h 6857998"/>
              <a:gd name="connsiteX5247" fmla="*/ 1097862 w 5845175"/>
              <a:gd name="connsiteY5247" fmla="*/ 2775034 h 6857998"/>
              <a:gd name="connsiteX5248" fmla="*/ 1101831 w 5845175"/>
              <a:gd name="connsiteY5248" fmla="*/ 2778605 h 6857998"/>
              <a:gd name="connsiteX5249" fmla="*/ 1105801 w 5845175"/>
              <a:gd name="connsiteY5249" fmla="*/ 2782572 h 6857998"/>
              <a:gd name="connsiteX5250" fmla="*/ 1108976 w 5845175"/>
              <a:gd name="connsiteY5250" fmla="*/ 2786143 h 6857998"/>
              <a:gd name="connsiteX5251" fmla="*/ 1111357 w 5845175"/>
              <a:gd name="connsiteY5251" fmla="*/ 2790110 h 6857998"/>
              <a:gd name="connsiteX5252" fmla="*/ 1114136 w 5845175"/>
              <a:gd name="connsiteY5252" fmla="*/ 2793680 h 6857998"/>
              <a:gd name="connsiteX5253" fmla="*/ 1116120 w 5845175"/>
              <a:gd name="connsiteY5253" fmla="*/ 2798045 h 6857998"/>
              <a:gd name="connsiteX5254" fmla="*/ 1120486 w 5845175"/>
              <a:gd name="connsiteY5254" fmla="*/ 2807962 h 6857998"/>
              <a:gd name="connsiteX5255" fmla="*/ 1124059 w 5845175"/>
              <a:gd name="connsiteY5255" fmla="*/ 2819071 h 6857998"/>
              <a:gd name="connsiteX5256" fmla="*/ 1127631 w 5845175"/>
              <a:gd name="connsiteY5256" fmla="*/ 2832162 h 6857998"/>
              <a:gd name="connsiteX5257" fmla="*/ 1130409 w 5845175"/>
              <a:gd name="connsiteY5257" fmla="*/ 2846048 h 6857998"/>
              <a:gd name="connsiteX5258" fmla="*/ 1133187 w 5845175"/>
              <a:gd name="connsiteY5258" fmla="*/ 2861123 h 6857998"/>
              <a:gd name="connsiteX5259" fmla="*/ 1135569 w 5845175"/>
              <a:gd name="connsiteY5259" fmla="*/ 2877389 h 6857998"/>
              <a:gd name="connsiteX5260" fmla="*/ 1137951 w 5845175"/>
              <a:gd name="connsiteY5260" fmla="*/ 2894845 h 6857998"/>
              <a:gd name="connsiteX5261" fmla="*/ 1142317 w 5845175"/>
              <a:gd name="connsiteY5261" fmla="*/ 2932137 h 6857998"/>
              <a:gd name="connsiteX5262" fmla="*/ 1146286 w 5845175"/>
              <a:gd name="connsiteY5262" fmla="*/ 2971809 h 6857998"/>
              <a:gd name="connsiteX5263" fmla="*/ 1150652 w 5845175"/>
              <a:gd name="connsiteY5263" fmla="*/ 3014259 h 6857998"/>
              <a:gd name="connsiteX5264" fmla="*/ 1155812 w 5845175"/>
              <a:gd name="connsiteY5264" fmla="*/ 3058295 h 6857998"/>
              <a:gd name="connsiteX5265" fmla="*/ 1158193 w 5845175"/>
              <a:gd name="connsiteY5265" fmla="*/ 3080512 h 6857998"/>
              <a:gd name="connsiteX5266" fmla="*/ 1160971 w 5845175"/>
              <a:gd name="connsiteY5266" fmla="*/ 3102729 h 6857998"/>
              <a:gd name="connsiteX5267" fmla="*/ 1164544 w 5845175"/>
              <a:gd name="connsiteY5267" fmla="*/ 3124945 h 6857998"/>
              <a:gd name="connsiteX5268" fmla="*/ 1168116 w 5845175"/>
              <a:gd name="connsiteY5268" fmla="*/ 3146765 h 6857998"/>
              <a:gd name="connsiteX5269" fmla="*/ 1172482 w 5845175"/>
              <a:gd name="connsiteY5269" fmla="*/ 3168585 h 6857998"/>
              <a:gd name="connsiteX5270" fmla="*/ 1177245 w 5845175"/>
              <a:gd name="connsiteY5270" fmla="*/ 3190008 h 6857998"/>
              <a:gd name="connsiteX5271" fmla="*/ 1182008 w 5845175"/>
              <a:gd name="connsiteY5271" fmla="*/ 3211035 h 6857998"/>
              <a:gd name="connsiteX5272" fmla="*/ 1187565 w 5845175"/>
              <a:gd name="connsiteY5272" fmla="*/ 3231664 h 6857998"/>
              <a:gd name="connsiteX5273" fmla="*/ 1193915 w 5845175"/>
              <a:gd name="connsiteY5273" fmla="*/ 3251500 h 6857998"/>
              <a:gd name="connsiteX5274" fmla="*/ 1201060 w 5845175"/>
              <a:gd name="connsiteY5274" fmla="*/ 3270543 h 6857998"/>
              <a:gd name="connsiteX5275" fmla="*/ 1208204 w 5845175"/>
              <a:gd name="connsiteY5275" fmla="*/ 3288792 h 6857998"/>
              <a:gd name="connsiteX5276" fmla="*/ 1212570 w 5845175"/>
              <a:gd name="connsiteY5276" fmla="*/ 3297520 h 6857998"/>
              <a:gd name="connsiteX5277" fmla="*/ 1216539 w 5845175"/>
              <a:gd name="connsiteY5277" fmla="*/ 3306644 h 6857998"/>
              <a:gd name="connsiteX5278" fmla="*/ 1221302 w 5845175"/>
              <a:gd name="connsiteY5278" fmla="*/ 3314579 h 6857998"/>
              <a:gd name="connsiteX5279" fmla="*/ 1226065 w 5845175"/>
              <a:gd name="connsiteY5279" fmla="*/ 3322910 h 6857998"/>
              <a:gd name="connsiteX5280" fmla="*/ 1230431 w 5845175"/>
              <a:gd name="connsiteY5280" fmla="*/ 3330448 h 6857998"/>
              <a:gd name="connsiteX5281" fmla="*/ 1235591 w 5845175"/>
              <a:gd name="connsiteY5281" fmla="*/ 3337985 h 6857998"/>
              <a:gd name="connsiteX5282" fmla="*/ 1241148 w 5845175"/>
              <a:gd name="connsiteY5282" fmla="*/ 3345127 h 6857998"/>
              <a:gd name="connsiteX5283" fmla="*/ 1246308 w 5845175"/>
              <a:gd name="connsiteY5283" fmla="*/ 3352268 h 6857998"/>
              <a:gd name="connsiteX5284" fmla="*/ 1251865 w 5845175"/>
              <a:gd name="connsiteY5284" fmla="*/ 3358615 h 6857998"/>
              <a:gd name="connsiteX5285" fmla="*/ 1257818 w 5845175"/>
              <a:gd name="connsiteY5285" fmla="*/ 3364963 h 6857998"/>
              <a:gd name="connsiteX5286" fmla="*/ 1280839 w 5845175"/>
              <a:gd name="connsiteY5286" fmla="*/ 3387576 h 6857998"/>
              <a:gd name="connsiteX5287" fmla="*/ 1301479 w 5845175"/>
              <a:gd name="connsiteY5287" fmla="*/ 3407016 h 6857998"/>
              <a:gd name="connsiteX5288" fmla="*/ 1320134 w 5845175"/>
              <a:gd name="connsiteY5288" fmla="*/ 3423678 h 6857998"/>
              <a:gd name="connsiteX5289" fmla="*/ 1336407 w 5845175"/>
              <a:gd name="connsiteY5289" fmla="*/ 3437960 h 6857998"/>
              <a:gd name="connsiteX5290" fmla="*/ 1363000 w 5845175"/>
              <a:gd name="connsiteY5290" fmla="*/ 3461763 h 6857998"/>
              <a:gd name="connsiteX5291" fmla="*/ 1372923 w 5845175"/>
              <a:gd name="connsiteY5291" fmla="*/ 3471285 h 6857998"/>
              <a:gd name="connsiteX5292" fmla="*/ 1382052 w 5845175"/>
              <a:gd name="connsiteY5292" fmla="*/ 3480409 h 6857998"/>
              <a:gd name="connsiteX5293" fmla="*/ 1385624 w 5845175"/>
              <a:gd name="connsiteY5293" fmla="*/ 3485170 h 6857998"/>
              <a:gd name="connsiteX5294" fmla="*/ 1389197 w 5845175"/>
              <a:gd name="connsiteY5294" fmla="*/ 3489534 h 6857998"/>
              <a:gd name="connsiteX5295" fmla="*/ 1391975 w 5845175"/>
              <a:gd name="connsiteY5295" fmla="*/ 3493898 h 6857998"/>
              <a:gd name="connsiteX5296" fmla="*/ 1394357 w 5845175"/>
              <a:gd name="connsiteY5296" fmla="*/ 3498262 h 6857998"/>
              <a:gd name="connsiteX5297" fmla="*/ 1396738 w 5845175"/>
              <a:gd name="connsiteY5297" fmla="*/ 3502626 h 6857998"/>
              <a:gd name="connsiteX5298" fmla="*/ 1398326 w 5845175"/>
              <a:gd name="connsiteY5298" fmla="*/ 3507783 h 6857998"/>
              <a:gd name="connsiteX5299" fmla="*/ 1399913 w 5845175"/>
              <a:gd name="connsiteY5299" fmla="*/ 3512941 h 6857998"/>
              <a:gd name="connsiteX5300" fmla="*/ 1401104 w 5845175"/>
              <a:gd name="connsiteY5300" fmla="*/ 3518098 h 6857998"/>
              <a:gd name="connsiteX5301" fmla="*/ 1401898 w 5845175"/>
              <a:gd name="connsiteY5301" fmla="*/ 3523652 h 6857998"/>
              <a:gd name="connsiteX5302" fmla="*/ 1402295 w 5845175"/>
              <a:gd name="connsiteY5302" fmla="*/ 3529603 h 6857998"/>
              <a:gd name="connsiteX5303" fmla="*/ 1403089 w 5845175"/>
              <a:gd name="connsiteY5303" fmla="*/ 3535951 h 6857998"/>
              <a:gd name="connsiteX5304" fmla="*/ 1403089 w 5845175"/>
              <a:gd name="connsiteY5304" fmla="*/ 3542695 h 6857998"/>
              <a:gd name="connsiteX5305" fmla="*/ 1402295 w 5845175"/>
              <a:gd name="connsiteY5305" fmla="*/ 3558167 h 6857998"/>
              <a:gd name="connsiteX5306" fmla="*/ 1400707 w 5845175"/>
              <a:gd name="connsiteY5306" fmla="*/ 3576020 h 6857998"/>
              <a:gd name="connsiteX5307" fmla="*/ 1400310 w 5845175"/>
              <a:gd name="connsiteY5307" fmla="*/ 3585541 h 6857998"/>
              <a:gd name="connsiteX5308" fmla="*/ 1400310 w 5845175"/>
              <a:gd name="connsiteY5308" fmla="*/ 3594666 h 6857998"/>
              <a:gd name="connsiteX5309" fmla="*/ 1400707 w 5845175"/>
              <a:gd name="connsiteY5309" fmla="*/ 3604584 h 6857998"/>
              <a:gd name="connsiteX5310" fmla="*/ 1401898 w 5845175"/>
              <a:gd name="connsiteY5310" fmla="*/ 3613709 h 6857998"/>
              <a:gd name="connsiteX5311" fmla="*/ 1403485 w 5845175"/>
              <a:gd name="connsiteY5311" fmla="*/ 3622833 h 6857998"/>
              <a:gd name="connsiteX5312" fmla="*/ 1405470 w 5845175"/>
              <a:gd name="connsiteY5312" fmla="*/ 3632355 h 6857998"/>
              <a:gd name="connsiteX5313" fmla="*/ 1407455 w 5845175"/>
              <a:gd name="connsiteY5313" fmla="*/ 3641479 h 6857998"/>
              <a:gd name="connsiteX5314" fmla="*/ 1410233 w 5845175"/>
              <a:gd name="connsiteY5314" fmla="*/ 3650604 h 6857998"/>
              <a:gd name="connsiteX5315" fmla="*/ 1413011 w 5845175"/>
              <a:gd name="connsiteY5315" fmla="*/ 3659729 h 6857998"/>
              <a:gd name="connsiteX5316" fmla="*/ 1416187 w 5845175"/>
              <a:gd name="connsiteY5316" fmla="*/ 3668060 h 6857998"/>
              <a:gd name="connsiteX5317" fmla="*/ 1422934 w 5845175"/>
              <a:gd name="connsiteY5317" fmla="*/ 3685119 h 6857998"/>
              <a:gd name="connsiteX5318" fmla="*/ 1429682 w 5845175"/>
              <a:gd name="connsiteY5318" fmla="*/ 3700988 h 6857998"/>
              <a:gd name="connsiteX5319" fmla="*/ 1436429 w 5845175"/>
              <a:gd name="connsiteY5319" fmla="*/ 3716857 h 6857998"/>
              <a:gd name="connsiteX5320" fmla="*/ 1443177 w 5845175"/>
              <a:gd name="connsiteY5320" fmla="*/ 3731139 h 6857998"/>
              <a:gd name="connsiteX5321" fmla="*/ 1448734 w 5845175"/>
              <a:gd name="connsiteY5321" fmla="*/ 3744231 h 6857998"/>
              <a:gd name="connsiteX5322" fmla="*/ 1453100 w 5845175"/>
              <a:gd name="connsiteY5322" fmla="*/ 3756133 h 6857998"/>
              <a:gd name="connsiteX5323" fmla="*/ 1454687 w 5845175"/>
              <a:gd name="connsiteY5323" fmla="*/ 3761687 h 6857998"/>
              <a:gd name="connsiteX5324" fmla="*/ 1455481 w 5845175"/>
              <a:gd name="connsiteY5324" fmla="*/ 3766844 h 6857998"/>
              <a:gd name="connsiteX5325" fmla="*/ 1456275 w 5845175"/>
              <a:gd name="connsiteY5325" fmla="*/ 3771208 h 6857998"/>
              <a:gd name="connsiteX5326" fmla="*/ 1456275 w 5845175"/>
              <a:gd name="connsiteY5326" fmla="*/ 3775969 h 6857998"/>
              <a:gd name="connsiteX5327" fmla="*/ 1455481 w 5845175"/>
              <a:gd name="connsiteY5327" fmla="*/ 3779936 h 6857998"/>
              <a:gd name="connsiteX5328" fmla="*/ 1454290 w 5845175"/>
              <a:gd name="connsiteY5328" fmla="*/ 3783507 h 6857998"/>
              <a:gd name="connsiteX5329" fmla="*/ 1452306 w 5845175"/>
              <a:gd name="connsiteY5329" fmla="*/ 3787077 h 6857998"/>
              <a:gd name="connsiteX5330" fmla="*/ 1449527 w 5845175"/>
              <a:gd name="connsiteY5330" fmla="*/ 3789458 h 6857998"/>
              <a:gd name="connsiteX5331" fmla="*/ 1446352 w 5845175"/>
              <a:gd name="connsiteY5331" fmla="*/ 3791838 h 6857998"/>
              <a:gd name="connsiteX5332" fmla="*/ 1441986 w 5845175"/>
              <a:gd name="connsiteY5332" fmla="*/ 3793822 h 6857998"/>
              <a:gd name="connsiteX5333" fmla="*/ 1436429 w 5845175"/>
              <a:gd name="connsiteY5333" fmla="*/ 3795408 h 6857998"/>
              <a:gd name="connsiteX5334" fmla="*/ 1429682 w 5845175"/>
              <a:gd name="connsiteY5334" fmla="*/ 3796599 h 6857998"/>
              <a:gd name="connsiteX5335" fmla="*/ 1422537 w 5845175"/>
              <a:gd name="connsiteY5335" fmla="*/ 3797392 h 6857998"/>
              <a:gd name="connsiteX5336" fmla="*/ 1413805 w 5845175"/>
              <a:gd name="connsiteY5336" fmla="*/ 3797789 h 6857998"/>
              <a:gd name="connsiteX5337" fmla="*/ 1404676 w 5845175"/>
              <a:gd name="connsiteY5337" fmla="*/ 3798185 h 6857998"/>
              <a:gd name="connsiteX5338" fmla="*/ 1393960 w 5845175"/>
              <a:gd name="connsiteY5338" fmla="*/ 3798185 h 6857998"/>
              <a:gd name="connsiteX5339" fmla="*/ 1382846 w 5845175"/>
              <a:gd name="connsiteY5339" fmla="*/ 3797392 h 6857998"/>
              <a:gd name="connsiteX5340" fmla="*/ 1370542 w 5845175"/>
              <a:gd name="connsiteY5340" fmla="*/ 3796202 h 6857998"/>
              <a:gd name="connsiteX5341" fmla="*/ 1357443 w 5845175"/>
              <a:gd name="connsiteY5341" fmla="*/ 3794615 h 6857998"/>
              <a:gd name="connsiteX5342" fmla="*/ 1343552 w 5845175"/>
              <a:gd name="connsiteY5342" fmla="*/ 3791838 h 6857998"/>
              <a:gd name="connsiteX5343" fmla="*/ 1329263 w 5845175"/>
              <a:gd name="connsiteY5343" fmla="*/ 3789061 h 6857998"/>
              <a:gd name="connsiteX5344" fmla="*/ 1314180 w 5845175"/>
              <a:gd name="connsiteY5344" fmla="*/ 3785094 h 6857998"/>
              <a:gd name="connsiteX5345" fmla="*/ 1298700 w 5845175"/>
              <a:gd name="connsiteY5345" fmla="*/ 3780730 h 6857998"/>
              <a:gd name="connsiteX5346" fmla="*/ 1282427 w 5845175"/>
              <a:gd name="connsiteY5346" fmla="*/ 3775175 h 6857998"/>
              <a:gd name="connsiteX5347" fmla="*/ 1265360 w 5845175"/>
              <a:gd name="connsiteY5347" fmla="*/ 3768431 h 6857998"/>
              <a:gd name="connsiteX5348" fmla="*/ 1248292 w 5845175"/>
              <a:gd name="connsiteY5348" fmla="*/ 3761290 h 6857998"/>
              <a:gd name="connsiteX5349" fmla="*/ 1230431 w 5845175"/>
              <a:gd name="connsiteY5349" fmla="*/ 3752959 h 6857998"/>
              <a:gd name="connsiteX5350" fmla="*/ 1212570 w 5845175"/>
              <a:gd name="connsiteY5350" fmla="*/ 3743438 h 6857998"/>
              <a:gd name="connsiteX5351" fmla="*/ 1193915 w 5845175"/>
              <a:gd name="connsiteY5351" fmla="*/ 3733123 h 6857998"/>
              <a:gd name="connsiteX5352" fmla="*/ 1175260 w 5845175"/>
              <a:gd name="connsiteY5352" fmla="*/ 3721221 h 6857998"/>
              <a:gd name="connsiteX5353" fmla="*/ 1156605 w 5845175"/>
              <a:gd name="connsiteY5353" fmla="*/ 3708923 h 6857998"/>
              <a:gd name="connsiteX5354" fmla="*/ 1137157 w 5845175"/>
              <a:gd name="connsiteY5354" fmla="*/ 3694640 h 6857998"/>
              <a:gd name="connsiteX5355" fmla="*/ 1118105 w 5845175"/>
              <a:gd name="connsiteY5355" fmla="*/ 3679168 h 6857998"/>
              <a:gd name="connsiteX5356" fmla="*/ 1098656 w 5845175"/>
              <a:gd name="connsiteY5356" fmla="*/ 3662506 h 6857998"/>
              <a:gd name="connsiteX5357" fmla="*/ 1088733 w 5845175"/>
              <a:gd name="connsiteY5357" fmla="*/ 3653778 h 6857998"/>
              <a:gd name="connsiteX5358" fmla="*/ 1079207 w 5845175"/>
              <a:gd name="connsiteY5358" fmla="*/ 3644256 h 6857998"/>
              <a:gd name="connsiteX5359" fmla="*/ 1069681 w 5845175"/>
              <a:gd name="connsiteY5359" fmla="*/ 3634735 h 6857998"/>
              <a:gd name="connsiteX5360" fmla="*/ 1059759 w 5845175"/>
              <a:gd name="connsiteY5360" fmla="*/ 3624817 h 6857998"/>
              <a:gd name="connsiteX5361" fmla="*/ 1050233 w 5845175"/>
              <a:gd name="connsiteY5361" fmla="*/ 3614502 h 6857998"/>
              <a:gd name="connsiteX5362" fmla="*/ 1039913 w 5845175"/>
              <a:gd name="connsiteY5362" fmla="*/ 3603791 h 6857998"/>
              <a:gd name="connsiteX5363" fmla="*/ 1030387 w 5845175"/>
              <a:gd name="connsiteY5363" fmla="*/ 3592682 h 6857998"/>
              <a:gd name="connsiteX5364" fmla="*/ 1020861 w 5845175"/>
              <a:gd name="connsiteY5364" fmla="*/ 3580781 h 6857998"/>
              <a:gd name="connsiteX5365" fmla="*/ 1010938 w 5845175"/>
              <a:gd name="connsiteY5365" fmla="*/ 3569276 h 6857998"/>
              <a:gd name="connsiteX5366" fmla="*/ 1001809 w 5845175"/>
              <a:gd name="connsiteY5366" fmla="*/ 3556580 h 6857998"/>
              <a:gd name="connsiteX5367" fmla="*/ 992283 w 5845175"/>
              <a:gd name="connsiteY5367" fmla="*/ 3543885 h 6857998"/>
              <a:gd name="connsiteX5368" fmla="*/ 982360 w 5845175"/>
              <a:gd name="connsiteY5368" fmla="*/ 3530793 h 6857998"/>
              <a:gd name="connsiteX5369" fmla="*/ 973231 w 5845175"/>
              <a:gd name="connsiteY5369" fmla="*/ 3516908 h 6857998"/>
              <a:gd name="connsiteX5370" fmla="*/ 963705 w 5845175"/>
              <a:gd name="connsiteY5370" fmla="*/ 3503419 h 6857998"/>
              <a:gd name="connsiteX5371" fmla="*/ 954180 w 5845175"/>
              <a:gd name="connsiteY5371" fmla="*/ 3488741 h 6857998"/>
              <a:gd name="connsiteX5372" fmla="*/ 945051 w 5845175"/>
              <a:gd name="connsiteY5372" fmla="*/ 3473665 h 6857998"/>
              <a:gd name="connsiteX5373" fmla="*/ 935922 w 5845175"/>
              <a:gd name="connsiteY5373" fmla="*/ 3458590 h 6857998"/>
              <a:gd name="connsiteX5374" fmla="*/ 927586 w 5845175"/>
              <a:gd name="connsiteY5374" fmla="*/ 3443911 h 6857998"/>
              <a:gd name="connsiteX5375" fmla="*/ 918854 w 5845175"/>
              <a:gd name="connsiteY5375" fmla="*/ 3428835 h 6857998"/>
              <a:gd name="connsiteX5376" fmla="*/ 910916 w 5845175"/>
              <a:gd name="connsiteY5376" fmla="*/ 3414158 h 6857998"/>
              <a:gd name="connsiteX5377" fmla="*/ 896230 w 5845175"/>
              <a:gd name="connsiteY5377" fmla="*/ 3385197 h 6857998"/>
              <a:gd name="connsiteX5378" fmla="*/ 882735 w 5845175"/>
              <a:gd name="connsiteY5378" fmla="*/ 3357028 h 6857998"/>
              <a:gd name="connsiteX5379" fmla="*/ 870828 w 5845175"/>
              <a:gd name="connsiteY5379" fmla="*/ 3328862 h 6857998"/>
              <a:gd name="connsiteX5380" fmla="*/ 859317 w 5845175"/>
              <a:gd name="connsiteY5380" fmla="*/ 3301488 h 6857998"/>
              <a:gd name="connsiteX5381" fmla="*/ 848601 w 5845175"/>
              <a:gd name="connsiteY5381" fmla="*/ 3274907 h 6857998"/>
              <a:gd name="connsiteX5382" fmla="*/ 839472 w 5845175"/>
              <a:gd name="connsiteY5382" fmla="*/ 3249120 h 6857998"/>
              <a:gd name="connsiteX5383" fmla="*/ 830343 w 5845175"/>
              <a:gd name="connsiteY5383" fmla="*/ 3223332 h 6857998"/>
              <a:gd name="connsiteX5384" fmla="*/ 822404 w 5845175"/>
              <a:gd name="connsiteY5384" fmla="*/ 3198339 h 6857998"/>
              <a:gd name="connsiteX5385" fmla="*/ 806528 w 5845175"/>
              <a:gd name="connsiteY5385" fmla="*/ 3151129 h 6857998"/>
              <a:gd name="connsiteX5386" fmla="*/ 791445 w 5845175"/>
              <a:gd name="connsiteY5386" fmla="*/ 3106299 h 6857998"/>
              <a:gd name="connsiteX5387" fmla="*/ 783904 w 5845175"/>
              <a:gd name="connsiteY5387" fmla="*/ 3084876 h 6857998"/>
              <a:gd name="connsiteX5388" fmla="*/ 776362 w 5845175"/>
              <a:gd name="connsiteY5388" fmla="*/ 3065040 h 6857998"/>
              <a:gd name="connsiteX5389" fmla="*/ 768424 w 5845175"/>
              <a:gd name="connsiteY5389" fmla="*/ 3045203 h 6857998"/>
              <a:gd name="connsiteX5390" fmla="*/ 760089 w 5845175"/>
              <a:gd name="connsiteY5390" fmla="*/ 3026161 h 6857998"/>
              <a:gd name="connsiteX5391" fmla="*/ 751357 w 5845175"/>
              <a:gd name="connsiteY5391" fmla="*/ 3008308 h 6857998"/>
              <a:gd name="connsiteX5392" fmla="*/ 746197 w 5845175"/>
              <a:gd name="connsiteY5392" fmla="*/ 2999184 h 6857998"/>
              <a:gd name="connsiteX5393" fmla="*/ 741037 w 5845175"/>
              <a:gd name="connsiteY5393" fmla="*/ 2990853 h 6857998"/>
              <a:gd name="connsiteX5394" fmla="*/ 736274 w 5845175"/>
              <a:gd name="connsiteY5394" fmla="*/ 2982521 h 6857998"/>
              <a:gd name="connsiteX5395" fmla="*/ 730717 w 5845175"/>
              <a:gd name="connsiteY5395" fmla="*/ 2974587 h 6857998"/>
              <a:gd name="connsiteX5396" fmla="*/ 725161 w 5845175"/>
              <a:gd name="connsiteY5396" fmla="*/ 2966653 h 6857998"/>
              <a:gd name="connsiteX5397" fmla="*/ 719207 w 5845175"/>
              <a:gd name="connsiteY5397" fmla="*/ 2959115 h 6857998"/>
              <a:gd name="connsiteX5398" fmla="*/ 713253 w 5845175"/>
              <a:gd name="connsiteY5398" fmla="*/ 2951577 h 6857998"/>
              <a:gd name="connsiteX5399" fmla="*/ 707299 w 5845175"/>
              <a:gd name="connsiteY5399" fmla="*/ 2944436 h 6857998"/>
              <a:gd name="connsiteX5400" fmla="*/ 700552 w 5845175"/>
              <a:gd name="connsiteY5400" fmla="*/ 2937295 h 6857998"/>
              <a:gd name="connsiteX5401" fmla="*/ 693408 w 5845175"/>
              <a:gd name="connsiteY5401" fmla="*/ 2930550 h 6857998"/>
              <a:gd name="connsiteX5402" fmla="*/ 686263 w 5845175"/>
              <a:gd name="connsiteY5402" fmla="*/ 2923806 h 6857998"/>
              <a:gd name="connsiteX5403" fmla="*/ 677928 w 5845175"/>
              <a:gd name="connsiteY5403" fmla="*/ 2917458 h 6857998"/>
              <a:gd name="connsiteX5404" fmla="*/ 669990 w 5845175"/>
              <a:gd name="connsiteY5404" fmla="*/ 2911507 h 6857998"/>
              <a:gd name="connsiteX5405" fmla="*/ 661655 w 5845175"/>
              <a:gd name="connsiteY5405" fmla="*/ 2905557 h 6857998"/>
              <a:gd name="connsiteX5406" fmla="*/ 652922 w 5845175"/>
              <a:gd name="connsiteY5406" fmla="*/ 2900002 h 6857998"/>
              <a:gd name="connsiteX5407" fmla="*/ 644190 w 5845175"/>
              <a:gd name="connsiteY5407" fmla="*/ 2894845 h 6857998"/>
              <a:gd name="connsiteX5408" fmla="*/ 634267 w 5845175"/>
              <a:gd name="connsiteY5408" fmla="*/ 2889688 h 6857998"/>
              <a:gd name="connsiteX5409" fmla="*/ 624345 w 5845175"/>
              <a:gd name="connsiteY5409" fmla="*/ 2884530 h 6857998"/>
              <a:gd name="connsiteX5410" fmla="*/ 613628 w 5845175"/>
              <a:gd name="connsiteY5410" fmla="*/ 2879770 h 6857998"/>
              <a:gd name="connsiteX5411" fmla="*/ 602911 w 5845175"/>
              <a:gd name="connsiteY5411" fmla="*/ 2875803 h 6857998"/>
              <a:gd name="connsiteX5412" fmla="*/ 591401 w 5845175"/>
              <a:gd name="connsiteY5412" fmla="*/ 2871438 h 6857998"/>
              <a:gd name="connsiteX5413" fmla="*/ 579493 w 5845175"/>
              <a:gd name="connsiteY5413" fmla="*/ 2867868 h 6857998"/>
              <a:gd name="connsiteX5414" fmla="*/ 567189 w 5845175"/>
              <a:gd name="connsiteY5414" fmla="*/ 2863901 h 6857998"/>
              <a:gd name="connsiteX5415" fmla="*/ 554091 w 5845175"/>
              <a:gd name="connsiteY5415" fmla="*/ 2860727 h 6857998"/>
              <a:gd name="connsiteX5416" fmla="*/ 540596 w 5845175"/>
              <a:gd name="connsiteY5416" fmla="*/ 2857156 h 6857998"/>
              <a:gd name="connsiteX5417" fmla="*/ 526307 w 5845175"/>
              <a:gd name="connsiteY5417" fmla="*/ 2854776 h 6857998"/>
              <a:gd name="connsiteX5418" fmla="*/ 470739 w 5845175"/>
              <a:gd name="connsiteY5418" fmla="*/ 2844064 h 6857998"/>
              <a:gd name="connsiteX5419" fmla="*/ 418744 w 5845175"/>
              <a:gd name="connsiteY5419" fmla="*/ 2833750 h 6857998"/>
              <a:gd name="connsiteX5420" fmla="*/ 393738 w 5845175"/>
              <a:gd name="connsiteY5420" fmla="*/ 2828592 h 6857998"/>
              <a:gd name="connsiteX5421" fmla="*/ 370320 w 5845175"/>
              <a:gd name="connsiteY5421" fmla="*/ 2823832 h 6857998"/>
              <a:gd name="connsiteX5422" fmla="*/ 347299 w 5845175"/>
              <a:gd name="connsiteY5422" fmla="*/ 2818277 h 6857998"/>
              <a:gd name="connsiteX5423" fmla="*/ 325072 w 5845175"/>
              <a:gd name="connsiteY5423" fmla="*/ 2812723 h 6857998"/>
              <a:gd name="connsiteX5424" fmla="*/ 303639 w 5845175"/>
              <a:gd name="connsiteY5424" fmla="*/ 2806772 h 6857998"/>
              <a:gd name="connsiteX5425" fmla="*/ 282999 w 5845175"/>
              <a:gd name="connsiteY5425" fmla="*/ 2800425 h 6857998"/>
              <a:gd name="connsiteX5426" fmla="*/ 263550 w 5845175"/>
              <a:gd name="connsiteY5426" fmla="*/ 2793680 h 6857998"/>
              <a:gd name="connsiteX5427" fmla="*/ 244102 w 5845175"/>
              <a:gd name="connsiteY5427" fmla="*/ 2786539 h 6857998"/>
              <a:gd name="connsiteX5428" fmla="*/ 226241 w 5845175"/>
              <a:gd name="connsiteY5428" fmla="*/ 2779002 h 6857998"/>
              <a:gd name="connsiteX5429" fmla="*/ 208776 w 5845175"/>
              <a:gd name="connsiteY5429" fmla="*/ 2771067 h 6857998"/>
              <a:gd name="connsiteX5430" fmla="*/ 192106 w 5845175"/>
              <a:gd name="connsiteY5430" fmla="*/ 2762339 h 6857998"/>
              <a:gd name="connsiteX5431" fmla="*/ 176230 w 5845175"/>
              <a:gd name="connsiteY5431" fmla="*/ 2752818 h 6857998"/>
              <a:gd name="connsiteX5432" fmla="*/ 168688 w 5845175"/>
              <a:gd name="connsiteY5432" fmla="*/ 2747660 h 6857998"/>
              <a:gd name="connsiteX5433" fmla="*/ 161147 w 5845175"/>
              <a:gd name="connsiteY5433" fmla="*/ 2742106 h 6857998"/>
              <a:gd name="connsiteX5434" fmla="*/ 154002 w 5845175"/>
              <a:gd name="connsiteY5434" fmla="*/ 2736552 h 6857998"/>
              <a:gd name="connsiteX5435" fmla="*/ 146858 w 5845175"/>
              <a:gd name="connsiteY5435" fmla="*/ 2730998 h 6857998"/>
              <a:gd name="connsiteX5436" fmla="*/ 139713 w 5845175"/>
              <a:gd name="connsiteY5436" fmla="*/ 2725444 h 6857998"/>
              <a:gd name="connsiteX5437" fmla="*/ 132966 w 5845175"/>
              <a:gd name="connsiteY5437" fmla="*/ 2719493 h 6857998"/>
              <a:gd name="connsiteX5438" fmla="*/ 126218 w 5845175"/>
              <a:gd name="connsiteY5438" fmla="*/ 2712749 h 6857998"/>
              <a:gd name="connsiteX5439" fmla="*/ 119868 w 5845175"/>
              <a:gd name="connsiteY5439" fmla="*/ 2706401 h 6857998"/>
              <a:gd name="connsiteX5440" fmla="*/ 113517 w 5845175"/>
              <a:gd name="connsiteY5440" fmla="*/ 2699657 h 6857998"/>
              <a:gd name="connsiteX5441" fmla="*/ 107167 w 5845175"/>
              <a:gd name="connsiteY5441" fmla="*/ 2692516 h 6857998"/>
              <a:gd name="connsiteX5442" fmla="*/ 101213 w 5845175"/>
              <a:gd name="connsiteY5442" fmla="*/ 2684978 h 6857998"/>
              <a:gd name="connsiteX5443" fmla="*/ 95259 w 5845175"/>
              <a:gd name="connsiteY5443" fmla="*/ 2677440 h 6857998"/>
              <a:gd name="connsiteX5444" fmla="*/ 90099 w 5845175"/>
              <a:gd name="connsiteY5444" fmla="*/ 2669505 h 6857998"/>
              <a:gd name="connsiteX5445" fmla="*/ 84543 w 5845175"/>
              <a:gd name="connsiteY5445" fmla="*/ 2661571 h 6857998"/>
              <a:gd name="connsiteX5446" fmla="*/ 79383 w 5845175"/>
              <a:gd name="connsiteY5446" fmla="*/ 2652843 h 6857998"/>
              <a:gd name="connsiteX5447" fmla="*/ 73826 w 5845175"/>
              <a:gd name="connsiteY5447" fmla="*/ 2644115 h 6857998"/>
              <a:gd name="connsiteX5448" fmla="*/ 69063 w 5845175"/>
              <a:gd name="connsiteY5448" fmla="*/ 2634991 h 6857998"/>
              <a:gd name="connsiteX5449" fmla="*/ 64300 w 5845175"/>
              <a:gd name="connsiteY5449" fmla="*/ 2625866 h 6857998"/>
              <a:gd name="connsiteX5450" fmla="*/ 59537 w 5845175"/>
              <a:gd name="connsiteY5450" fmla="*/ 2615948 h 6857998"/>
              <a:gd name="connsiteX5451" fmla="*/ 55171 w 5845175"/>
              <a:gd name="connsiteY5451" fmla="*/ 2606030 h 6857998"/>
              <a:gd name="connsiteX5452" fmla="*/ 50805 w 5845175"/>
              <a:gd name="connsiteY5452" fmla="*/ 2595318 h 6857998"/>
              <a:gd name="connsiteX5453" fmla="*/ 46836 w 5845175"/>
              <a:gd name="connsiteY5453" fmla="*/ 2584607 h 6857998"/>
              <a:gd name="connsiteX5454" fmla="*/ 42470 w 5845175"/>
              <a:gd name="connsiteY5454" fmla="*/ 2573499 h 6857998"/>
              <a:gd name="connsiteX5455" fmla="*/ 38501 w 5845175"/>
              <a:gd name="connsiteY5455" fmla="*/ 2562391 h 6857998"/>
              <a:gd name="connsiteX5456" fmla="*/ 30959 w 5845175"/>
              <a:gd name="connsiteY5456" fmla="*/ 2538190 h 6857998"/>
              <a:gd name="connsiteX5457" fmla="*/ 24212 w 5845175"/>
              <a:gd name="connsiteY5457" fmla="*/ 2512800 h 6857998"/>
              <a:gd name="connsiteX5458" fmla="*/ 18258 w 5845175"/>
              <a:gd name="connsiteY5458" fmla="*/ 2485426 h 6857998"/>
              <a:gd name="connsiteX5459" fmla="*/ 12701 w 5845175"/>
              <a:gd name="connsiteY5459" fmla="*/ 2456862 h 6857998"/>
              <a:gd name="connsiteX5460" fmla="*/ 9923 w 5845175"/>
              <a:gd name="connsiteY5460" fmla="*/ 2441786 h 6857998"/>
              <a:gd name="connsiteX5461" fmla="*/ 7541 w 5845175"/>
              <a:gd name="connsiteY5461" fmla="*/ 2427504 h 6857998"/>
              <a:gd name="connsiteX5462" fmla="*/ 5557 w 5845175"/>
              <a:gd name="connsiteY5462" fmla="*/ 2412825 h 6857998"/>
              <a:gd name="connsiteX5463" fmla="*/ 3969 w 5845175"/>
              <a:gd name="connsiteY5463" fmla="*/ 2398147 h 6857998"/>
              <a:gd name="connsiteX5464" fmla="*/ 2381 w 5845175"/>
              <a:gd name="connsiteY5464" fmla="*/ 2383865 h 6857998"/>
              <a:gd name="connsiteX5465" fmla="*/ 1191 w 5845175"/>
              <a:gd name="connsiteY5465" fmla="*/ 2369582 h 6857998"/>
              <a:gd name="connsiteX5466" fmla="*/ 397 w 5845175"/>
              <a:gd name="connsiteY5466" fmla="*/ 2355301 h 6857998"/>
              <a:gd name="connsiteX5467" fmla="*/ 0 w 5845175"/>
              <a:gd name="connsiteY5467" fmla="*/ 2341415 h 6857998"/>
              <a:gd name="connsiteX5468" fmla="*/ 0 w 5845175"/>
              <a:gd name="connsiteY5468" fmla="*/ 2328323 h 6857998"/>
              <a:gd name="connsiteX5469" fmla="*/ 0 w 5845175"/>
              <a:gd name="connsiteY5469" fmla="*/ 2314437 h 6857998"/>
              <a:gd name="connsiteX5470" fmla="*/ 397 w 5845175"/>
              <a:gd name="connsiteY5470" fmla="*/ 2300948 h 6857998"/>
              <a:gd name="connsiteX5471" fmla="*/ 794 w 5845175"/>
              <a:gd name="connsiteY5471" fmla="*/ 2287857 h 6857998"/>
              <a:gd name="connsiteX5472" fmla="*/ 1985 w 5845175"/>
              <a:gd name="connsiteY5472" fmla="*/ 2274765 h 6857998"/>
              <a:gd name="connsiteX5473" fmla="*/ 3175 w 5845175"/>
              <a:gd name="connsiteY5473" fmla="*/ 2261673 h 6857998"/>
              <a:gd name="connsiteX5474" fmla="*/ 5160 w 5845175"/>
              <a:gd name="connsiteY5474" fmla="*/ 2248977 h 6857998"/>
              <a:gd name="connsiteX5475" fmla="*/ 7144 w 5845175"/>
              <a:gd name="connsiteY5475" fmla="*/ 2236680 h 6857998"/>
              <a:gd name="connsiteX5476" fmla="*/ 9526 w 5845175"/>
              <a:gd name="connsiteY5476" fmla="*/ 2224381 h 6857998"/>
              <a:gd name="connsiteX5477" fmla="*/ 12304 w 5845175"/>
              <a:gd name="connsiteY5477" fmla="*/ 2212083 h 6857998"/>
              <a:gd name="connsiteX5478" fmla="*/ 15083 w 5845175"/>
              <a:gd name="connsiteY5478" fmla="*/ 2199785 h 6857998"/>
              <a:gd name="connsiteX5479" fmla="*/ 18655 w 5845175"/>
              <a:gd name="connsiteY5479" fmla="*/ 2188279 h 6857998"/>
              <a:gd name="connsiteX5480" fmla="*/ 22227 w 5845175"/>
              <a:gd name="connsiteY5480" fmla="*/ 2176775 h 6857998"/>
              <a:gd name="connsiteX5481" fmla="*/ 26593 w 5845175"/>
              <a:gd name="connsiteY5481" fmla="*/ 2165666 h 6857998"/>
              <a:gd name="connsiteX5482" fmla="*/ 30562 w 5845175"/>
              <a:gd name="connsiteY5482" fmla="*/ 2154557 h 6857998"/>
              <a:gd name="connsiteX5483" fmla="*/ 35722 w 5845175"/>
              <a:gd name="connsiteY5483" fmla="*/ 2143847 h 6857998"/>
              <a:gd name="connsiteX5484" fmla="*/ 40882 w 5845175"/>
              <a:gd name="connsiteY5484" fmla="*/ 2133135 h 6857998"/>
              <a:gd name="connsiteX5485" fmla="*/ 46439 w 5845175"/>
              <a:gd name="connsiteY5485" fmla="*/ 2122820 h 6857998"/>
              <a:gd name="connsiteX5486" fmla="*/ 51996 w 5845175"/>
              <a:gd name="connsiteY5486" fmla="*/ 2112505 h 6857998"/>
              <a:gd name="connsiteX5487" fmla="*/ 58346 w 5845175"/>
              <a:gd name="connsiteY5487" fmla="*/ 2102984 h 6857998"/>
              <a:gd name="connsiteX5488" fmla="*/ 64697 w 5845175"/>
              <a:gd name="connsiteY5488" fmla="*/ 2093066 h 6857998"/>
              <a:gd name="connsiteX5489" fmla="*/ 71841 w 5845175"/>
              <a:gd name="connsiteY5489" fmla="*/ 2083941 h 6857998"/>
              <a:gd name="connsiteX5490" fmla="*/ 78986 w 5845175"/>
              <a:gd name="connsiteY5490" fmla="*/ 2075213 h 6857998"/>
              <a:gd name="connsiteX5491" fmla="*/ 86924 w 5845175"/>
              <a:gd name="connsiteY5491" fmla="*/ 2066485 h 6857998"/>
              <a:gd name="connsiteX5492" fmla="*/ 94862 w 5845175"/>
              <a:gd name="connsiteY5492" fmla="*/ 2057757 h 6857998"/>
              <a:gd name="connsiteX5493" fmla="*/ 103594 w 5845175"/>
              <a:gd name="connsiteY5493" fmla="*/ 2049426 h 6857998"/>
              <a:gd name="connsiteX5494" fmla="*/ 112723 w 5845175"/>
              <a:gd name="connsiteY5494" fmla="*/ 2041491 h 6857998"/>
              <a:gd name="connsiteX5495" fmla="*/ 121852 w 5845175"/>
              <a:gd name="connsiteY5495" fmla="*/ 2033954 h 6857998"/>
              <a:gd name="connsiteX5496" fmla="*/ 131775 w 5845175"/>
              <a:gd name="connsiteY5496" fmla="*/ 2026812 h 6857998"/>
              <a:gd name="connsiteX5497" fmla="*/ 141698 w 5845175"/>
              <a:gd name="connsiteY5497" fmla="*/ 2019672 h 6857998"/>
              <a:gd name="connsiteX5498" fmla="*/ 152018 w 5845175"/>
              <a:gd name="connsiteY5498" fmla="*/ 2013324 h 6857998"/>
              <a:gd name="connsiteX5499" fmla="*/ 163131 w 5845175"/>
              <a:gd name="connsiteY5499" fmla="*/ 2006976 h 6857998"/>
              <a:gd name="connsiteX5500" fmla="*/ 174642 w 5845175"/>
              <a:gd name="connsiteY5500" fmla="*/ 2000629 h 6857998"/>
              <a:gd name="connsiteX5501" fmla="*/ 186152 w 5845175"/>
              <a:gd name="connsiteY5501" fmla="*/ 1995471 h 6857998"/>
              <a:gd name="connsiteX5502" fmla="*/ 198457 w 5845175"/>
              <a:gd name="connsiteY5502" fmla="*/ 1989917 h 6857998"/>
              <a:gd name="connsiteX5503" fmla="*/ 211158 w 5845175"/>
              <a:gd name="connsiteY5503" fmla="*/ 1984760 h 6857998"/>
              <a:gd name="connsiteX5504" fmla="*/ 224256 w 5845175"/>
              <a:gd name="connsiteY5504" fmla="*/ 1979999 h 6857998"/>
              <a:gd name="connsiteX5505" fmla="*/ 237354 w 5845175"/>
              <a:gd name="connsiteY5505" fmla="*/ 1976032 h 6857998"/>
              <a:gd name="connsiteX5506" fmla="*/ 251246 w 5845175"/>
              <a:gd name="connsiteY5506" fmla="*/ 1972065 h 6857998"/>
              <a:gd name="connsiteX5507" fmla="*/ 265535 w 5845175"/>
              <a:gd name="connsiteY5507" fmla="*/ 1968891 h 6857998"/>
              <a:gd name="connsiteX5508" fmla="*/ 280221 w 5845175"/>
              <a:gd name="connsiteY5508" fmla="*/ 1965320 h 6857998"/>
              <a:gd name="connsiteX5509" fmla="*/ 295700 w 5845175"/>
              <a:gd name="connsiteY5509" fmla="*/ 1962543 h 6857998"/>
              <a:gd name="connsiteX5510" fmla="*/ 311180 w 5845175"/>
              <a:gd name="connsiteY5510" fmla="*/ 1960560 h 6857998"/>
              <a:gd name="connsiteX5511" fmla="*/ 327453 w 5845175"/>
              <a:gd name="connsiteY5511" fmla="*/ 1958179 h 6857998"/>
              <a:gd name="connsiteX5512" fmla="*/ 343727 w 5845175"/>
              <a:gd name="connsiteY5512" fmla="*/ 1956592 h 6857998"/>
              <a:gd name="connsiteX5513" fmla="*/ 361191 w 5845175"/>
              <a:gd name="connsiteY5513" fmla="*/ 1955402 h 6857998"/>
              <a:gd name="connsiteX5514" fmla="*/ 378258 w 5845175"/>
              <a:gd name="connsiteY5514" fmla="*/ 1954609 h 6857998"/>
              <a:gd name="connsiteX5515" fmla="*/ 5598273 w 5845175"/>
              <a:gd name="connsiteY5515" fmla="*/ 1489074 h 6857998"/>
              <a:gd name="connsiteX5516" fmla="*/ 5606213 w 5845175"/>
              <a:gd name="connsiteY5516" fmla="*/ 1489074 h 6857998"/>
              <a:gd name="connsiteX5517" fmla="*/ 5613755 w 5845175"/>
              <a:gd name="connsiteY5517" fmla="*/ 1489074 h 6857998"/>
              <a:gd name="connsiteX5518" fmla="*/ 5622091 w 5845175"/>
              <a:gd name="connsiteY5518" fmla="*/ 1489471 h 6857998"/>
              <a:gd name="connsiteX5519" fmla="*/ 5629633 w 5845175"/>
              <a:gd name="connsiteY5519" fmla="*/ 1490265 h 6857998"/>
              <a:gd name="connsiteX5520" fmla="*/ 5637175 w 5845175"/>
              <a:gd name="connsiteY5520" fmla="*/ 1491455 h 6857998"/>
              <a:gd name="connsiteX5521" fmla="*/ 5645113 w 5845175"/>
              <a:gd name="connsiteY5521" fmla="*/ 1493042 h 6857998"/>
              <a:gd name="connsiteX5522" fmla="*/ 5652259 w 5845175"/>
              <a:gd name="connsiteY5522" fmla="*/ 1494628 h 6857998"/>
              <a:gd name="connsiteX5523" fmla="*/ 5659801 w 5845175"/>
              <a:gd name="connsiteY5523" fmla="*/ 1496612 h 6857998"/>
              <a:gd name="connsiteX5524" fmla="*/ 5667343 w 5845175"/>
              <a:gd name="connsiteY5524" fmla="*/ 1498595 h 6857998"/>
              <a:gd name="connsiteX5525" fmla="*/ 5674487 w 5845175"/>
              <a:gd name="connsiteY5525" fmla="*/ 1501769 h 6857998"/>
              <a:gd name="connsiteX5526" fmla="*/ 5681633 w 5845175"/>
              <a:gd name="connsiteY5526" fmla="*/ 1504545 h 6857998"/>
              <a:gd name="connsiteX5527" fmla="*/ 5688381 w 5845175"/>
              <a:gd name="connsiteY5527" fmla="*/ 1508512 h 6857998"/>
              <a:gd name="connsiteX5528" fmla="*/ 5695525 w 5845175"/>
              <a:gd name="connsiteY5528" fmla="*/ 1512083 h 6857998"/>
              <a:gd name="connsiteX5529" fmla="*/ 5702275 w 5845175"/>
              <a:gd name="connsiteY5529" fmla="*/ 1516446 h 6857998"/>
              <a:gd name="connsiteX5530" fmla="*/ 5709023 w 5845175"/>
              <a:gd name="connsiteY5530" fmla="*/ 1521603 h 6857998"/>
              <a:gd name="connsiteX5531" fmla="*/ 5721725 w 5845175"/>
              <a:gd name="connsiteY5531" fmla="*/ 1531520 h 6857998"/>
              <a:gd name="connsiteX5532" fmla="*/ 5734031 w 5845175"/>
              <a:gd name="connsiteY5532" fmla="*/ 1542231 h 6857998"/>
              <a:gd name="connsiteX5533" fmla="*/ 5745939 w 5845175"/>
              <a:gd name="connsiteY5533" fmla="*/ 1552942 h 6857998"/>
              <a:gd name="connsiteX5534" fmla="*/ 5757451 w 5845175"/>
              <a:gd name="connsiteY5534" fmla="*/ 1564842 h 6857998"/>
              <a:gd name="connsiteX5535" fmla="*/ 5768167 w 5845175"/>
              <a:gd name="connsiteY5535" fmla="*/ 1576743 h 6857998"/>
              <a:gd name="connsiteX5536" fmla="*/ 5778885 w 5845175"/>
              <a:gd name="connsiteY5536" fmla="*/ 1589040 h 6857998"/>
              <a:gd name="connsiteX5537" fmla="*/ 5788413 w 5845175"/>
              <a:gd name="connsiteY5537" fmla="*/ 1602131 h 6857998"/>
              <a:gd name="connsiteX5538" fmla="*/ 5797145 w 5845175"/>
              <a:gd name="connsiteY5538" fmla="*/ 1615619 h 6857998"/>
              <a:gd name="connsiteX5539" fmla="*/ 5805481 w 5845175"/>
              <a:gd name="connsiteY5539" fmla="*/ 1629106 h 6857998"/>
              <a:gd name="connsiteX5540" fmla="*/ 5813419 w 5845175"/>
              <a:gd name="connsiteY5540" fmla="*/ 1643387 h 6857998"/>
              <a:gd name="connsiteX5541" fmla="*/ 5820565 w 5845175"/>
              <a:gd name="connsiteY5541" fmla="*/ 1657668 h 6857998"/>
              <a:gd name="connsiteX5542" fmla="*/ 5826123 w 5845175"/>
              <a:gd name="connsiteY5542" fmla="*/ 1672345 h 6857998"/>
              <a:gd name="connsiteX5543" fmla="*/ 5831679 w 5845175"/>
              <a:gd name="connsiteY5543" fmla="*/ 1687420 h 6857998"/>
              <a:gd name="connsiteX5544" fmla="*/ 5836047 w 5845175"/>
              <a:gd name="connsiteY5544" fmla="*/ 1702494 h 6857998"/>
              <a:gd name="connsiteX5545" fmla="*/ 5839619 w 5845175"/>
              <a:gd name="connsiteY5545" fmla="*/ 1718361 h 6857998"/>
              <a:gd name="connsiteX5546" fmla="*/ 5842397 w 5845175"/>
              <a:gd name="connsiteY5546" fmla="*/ 1734229 h 6857998"/>
              <a:gd name="connsiteX5547" fmla="*/ 5844383 w 5845175"/>
              <a:gd name="connsiteY5547" fmla="*/ 1750493 h 6857998"/>
              <a:gd name="connsiteX5548" fmla="*/ 5844779 w 5845175"/>
              <a:gd name="connsiteY5548" fmla="*/ 1766757 h 6857998"/>
              <a:gd name="connsiteX5549" fmla="*/ 5845175 w 5845175"/>
              <a:gd name="connsiteY5549" fmla="*/ 1775088 h 6857998"/>
              <a:gd name="connsiteX5550" fmla="*/ 5844779 w 5845175"/>
              <a:gd name="connsiteY5550" fmla="*/ 1783418 h 6857998"/>
              <a:gd name="connsiteX5551" fmla="*/ 5844383 w 5845175"/>
              <a:gd name="connsiteY5551" fmla="*/ 1791749 h 6857998"/>
              <a:gd name="connsiteX5552" fmla="*/ 5843589 w 5845175"/>
              <a:gd name="connsiteY5552" fmla="*/ 1800079 h 6857998"/>
              <a:gd name="connsiteX5553" fmla="*/ 5842795 w 5845175"/>
              <a:gd name="connsiteY5553" fmla="*/ 1808410 h 6857998"/>
              <a:gd name="connsiteX5554" fmla="*/ 5840809 w 5845175"/>
              <a:gd name="connsiteY5554" fmla="*/ 1817137 h 6857998"/>
              <a:gd name="connsiteX5555" fmla="*/ 5839619 w 5845175"/>
              <a:gd name="connsiteY5555" fmla="*/ 1825864 h 6857998"/>
              <a:gd name="connsiteX5556" fmla="*/ 5837635 w 5845175"/>
              <a:gd name="connsiteY5556" fmla="*/ 1834591 h 6857998"/>
              <a:gd name="connsiteX5557" fmla="*/ 5835649 w 5845175"/>
              <a:gd name="connsiteY5557" fmla="*/ 1842922 h 6857998"/>
              <a:gd name="connsiteX5558" fmla="*/ 5833267 w 5845175"/>
              <a:gd name="connsiteY5558" fmla="*/ 1851649 h 6857998"/>
              <a:gd name="connsiteX5559" fmla="*/ 5830489 w 5845175"/>
              <a:gd name="connsiteY5559" fmla="*/ 1859980 h 6857998"/>
              <a:gd name="connsiteX5560" fmla="*/ 5827711 w 5845175"/>
              <a:gd name="connsiteY5560" fmla="*/ 1869103 h 6857998"/>
              <a:gd name="connsiteX5561" fmla="*/ 5824137 w 5845175"/>
              <a:gd name="connsiteY5561" fmla="*/ 1877831 h 6857998"/>
              <a:gd name="connsiteX5562" fmla="*/ 5820963 w 5845175"/>
              <a:gd name="connsiteY5562" fmla="*/ 1886558 h 6857998"/>
              <a:gd name="connsiteX5563" fmla="*/ 5816595 w 5845175"/>
              <a:gd name="connsiteY5563" fmla="*/ 1895285 h 6857998"/>
              <a:gd name="connsiteX5564" fmla="*/ 5812229 w 5845175"/>
              <a:gd name="connsiteY5564" fmla="*/ 1904409 h 6857998"/>
              <a:gd name="connsiteX5565" fmla="*/ 5807863 w 5845175"/>
              <a:gd name="connsiteY5565" fmla="*/ 1913136 h 6857998"/>
              <a:gd name="connsiteX5566" fmla="*/ 5803099 w 5845175"/>
              <a:gd name="connsiteY5566" fmla="*/ 1921863 h 6857998"/>
              <a:gd name="connsiteX5567" fmla="*/ 5797939 w 5845175"/>
              <a:gd name="connsiteY5567" fmla="*/ 1930590 h 6857998"/>
              <a:gd name="connsiteX5568" fmla="*/ 5792381 w 5845175"/>
              <a:gd name="connsiteY5568" fmla="*/ 1939714 h 6857998"/>
              <a:gd name="connsiteX5569" fmla="*/ 5786825 w 5845175"/>
              <a:gd name="connsiteY5569" fmla="*/ 1948441 h 6857998"/>
              <a:gd name="connsiteX5570" fmla="*/ 5780473 w 5845175"/>
              <a:gd name="connsiteY5570" fmla="*/ 1957565 h 6857998"/>
              <a:gd name="connsiteX5571" fmla="*/ 5773725 w 5845175"/>
              <a:gd name="connsiteY5571" fmla="*/ 1966292 h 6857998"/>
              <a:gd name="connsiteX5572" fmla="*/ 5766977 w 5845175"/>
              <a:gd name="connsiteY5572" fmla="*/ 1975416 h 6857998"/>
              <a:gd name="connsiteX5573" fmla="*/ 5759831 w 5845175"/>
              <a:gd name="connsiteY5573" fmla="*/ 1984143 h 6857998"/>
              <a:gd name="connsiteX5574" fmla="*/ 5752289 w 5845175"/>
              <a:gd name="connsiteY5574" fmla="*/ 1993267 h 6857998"/>
              <a:gd name="connsiteX5575" fmla="*/ 5744351 w 5845175"/>
              <a:gd name="connsiteY5575" fmla="*/ 2002391 h 6857998"/>
              <a:gd name="connsiteX5576" fmla="*/ 5736015 w 5845175"/>
              <a:gd name="connsiteY5576" fmla="*/ 2011118 h 6857998"/>
              <a:gd name="connsiteX5577" fmla="*/ 5700289 w 5845175"/>
              <a:gd name="connsiteY5577" fmla="*/ 2048407 h 6857998"/>
              <a:gd name="connsiteX5578" fmla="*/ 5660991 w 5845175"/>
              <a:gd name="connsiteY5578" fmla="*/ 2089266 h 6857998"/>
              <a:gd name="connsiteX5579" fmla="*/ 5619311 w 5845175"/>
              <a:gd name="connsiteY5579" fmla="*/ 2133298 h 6857998"/>
              <a:gd name="connsiteX5580" fmla="*/ 5575647 w 5845175"/>
              <a:gd name="connsiteY5580" fmla="*/ 2179711 h 6857998"/>
              <a:gd name="connsiteX5581" fmla="*/ 5553417 w 5845175"/>
              <a:gd name="connsiteY5581" fmla="*/ 2203909 h 6857998"/>
              <a:gd name="connsiteX5582" fmla="*/ 5530791 w 5845175"/>
              <a:gd name="connsiteY5582" fmla="*/ 2228901 h 6857998"/>
              <a:gd name="connsiteX5583" fmla="*/ 5508165 w 5845175"/>
              <a:gd name="connsiteY5583" fmla="*/ 2253891 h 6857998"/>
              <a:gd name="connsiteX5584" fmla="*/ 5485539 w 5845175"/>
              <a:gd name="connsiteY5584" fmla="*/ 2279676 h 6857998"/>
              <a:gd name="connsiteX5585" fmla="*/ 5462913 w 5845175"/>
              <a:gd name="connsiteY5585" fmla="*/ 2305858 h 6857998"/>
              <a:gd name="connsiteX5586" fmla="*/ 5440683 w 5845175"/>
              <a:gd name="connsiteY5586" fmla="*/ 2332436 h 6857998"/>
              <a:gd name="connsiteX5587" fmla="*/ 5418851 w 5845175"/>
              <a:gd name="connsiteY5587" fmla="*/ 2359411 h 6857998"/>
              <a:gd name="connsiteX5588" fmla="*/ 5397019 w 5845175"/>
              <a:gd name="connsiteY5588" fmla="*/ 2387179 h 6857998"/>
              <a:gd name="connsiteX5589" fmla="*/ 5375981 w 5845175"/>
              <a:gd name="connsiteY5589" fmla="*/ 2414948 h 6857998"/>
              <a:gd name="connsiteX5590" fmla="*/ 5354943 w 5845175"/>
              <a:gd name="connsiteY5590" fmla="*/ 2442716 h 6857998"/>
              <a:gd name="connsiteX5591" fmla="*/ 5335095 w 5845175"/>
              <a:gd name="connsiteY5591" fmla="*/ 2471278 h 6857998"/>
              <a:gd name="connsiteX5592" fmla="*/ 5315645 w 5845175"/>
              <a:gd name="connsiteY5592" fmla="*/ 2499443 h 6857998"/>
              <a:gd name="connsiteX5593" fmla="*/ 5297385 w 5845175"/>
              <a:gd name="connsiteY5593" fmla="*/ 2528402 h 6857998"/>
              <a:gd name="connsiteX5594" fmla="*/ 5279919 w 5845175"/>
              <a:gd name="connsiteY5594" fmla="*/ 2556963 h 6857998"/>
              <a:gd name="connsiteX5595" fmla="*/ 5263645 w 5845175"/>
              <a:gd name="connsiteY5595" fmla="*/ 2585920 h 6857998"/>
              <a:gd name="connsiteX5596" fmla="*/ 5255705 w 5845175"/>
              <a:gd name="connsiteY5596" fmla="*/ 2600202 h 6857998"/>
              <a:gd name="connsiteX5597" fmla="*/ 5248163 w 5845175"/>
              <a:gd name="connsiteY5597" fmla="*/ 2614880 h 6857998"/>
              <a:gd name="connsiteX5598" fmla="*/ 5241019 w 5845175"/>
              <a:gd name="connsiteY5598" fmla="*/ 2629160 h 6857998"/>
              <a:gd name="connsiteX5599" fmla="*/ 5234271 w 5845175"/>
              <a:gd name="connsiteY5599" fmla="*/ 2643837 h 6857998"/>
              <a:gd name="connsiteX5600" fmla="*/ 5227521 w 5845175"/>
              <a:gd name="connsiteY5600" fmla="*/ 2658118 h 6857998"/>
              <a:gd name="connsiteX5601" fmla="*/ 5221567 w 5845175"/>
              <a:gd name="connsiteY5601" fmla="*/ 2672795 h 6857998"/>
              <a:gd name="connsiteX5602" fmla="*/ 5215613 w 5845175"/>
              <a:gd name="connsiteY5602" fmla="*/ 2687076 h 6857998"/>
              <a:gd name="connsiteX5603" fmla="*/ 5210453 w 5845175"/>
              <a:gd name="connsiteY5603" fmla="*/ 2701754 h 6857998"/>
              <a:gd name="connsiteX5604" fmla="*/ 5205293 w 5845175"/>
              <a:gd name="connsiteY5604" fmla="*/ 2716035 h 6857998"/>
              <a:gd name="connsiteX5605" fmla="*/ 5200133 w 5845175"/>
              <a:gd name="connsiteY5605" fmla="*/ 2730316 h 6857998"/>
              <a:gd name="connsiteX5606" fmla="*/ 5196163 w 5845175"/>
              <a:gd name="connsiteY5606" fmla="*/ 2744994 h 6857998"/>
              <a:gd name="connsiteX5607" fmla="*/ 5192193 w 5845175"/>
              <a:gd name="connsiteY5607" fmla="*/ 2759275 h 6857998"/>
              <a:gd name="connsiteX5608" fmla="*/ 5188621 w 5845175"/>
              <a:gd name="connsiteY5608" fmla="*/ 2773555 h 6857998"/>
              <a:gd name="connsiteX5609" fmla="*/ 5185445 w 5845175"/>
              <a:gd name="connsiteY5609" fmla="*/ 2788232 h 6857998"/>
              <a:gd name="connsiteX5610" fmla="*/ 5183063 w 5845175"/>
              <a:gd name="connsiteY5610" fmla="*/ 2802513 h 6857998"/>
              <a:gd name="connsiteX5611" fmla="*/ 5180681 w 5845175"/>
              <a:gd name="connsiteY5611" fmla="*/ 2816001 h 6857998"/>
              <a:gd name="connsiteX5612" fmla="*/ 5179093 w 5845175"/>
              <a:gd name="connsiteY5612" fmla="*/ 2830282 h 6857998"/>
              <a:gd name="connsiteX5613" fmla="*/ 5177903 w 5845175"/>
              <a:gd name="connsiteY5613" fmla="*/ 2844165 h 6857998"/>
              <a:gd name="connsiteX5614" fmla="*/ 5176315 w 5845175"/>
              <a:gd name="connsiteY5614" fmla="*/ 2872727 h 6857998"/>
              <a:gd name="connsiteX5615" fmla="*/ 5175125 w 5845175"/>
              <a:gd name="connsiteY5615" fmla="*/ 2901686 h 6857998"/>
              <a:gd name="connsiteX5616" fmla="*/ 5174331 w 5845175"/>
              <a:gd name="connsiteY5616" fmla="*/ 2930247 h 6857998"/>
              <a:gd name="connsiteX5617" fmla="*/ 5173537 w 5845175"/>
              <a:gd name="connsiteY5617" fmla="*/ 2959602 h 6857998"/>
              <a:gd name="connsiteX5618" fmla="*/ 5172743 w 5845175"/>
              <a:gd name="connsiteY5618" fmla="*/ 3018312 h 6857998"/>
              <a:gd name="connsiteX5619" fmla="*/ 5171949 w 5845175"/>
              <a:gd name="connsiteY5619" fmla="*/ 3078609 h 6857998"/>
              <a:gd name="connsiteX5620" fmla="*/ 5171155 w 5845175"/>
              <a:gd name="connsiteY5620" fmla="*/ 3108757 h 6857998"/>
              <a:gd name="connsiteX5621" fmla="*/ 5170361 w 5845175"/>
              <a:gd name="connsiteY5621" fmla="*/ 3139303 h 6857998"/>
              <a:gd name="connsiteX5622" fmla="*/ 5168773 w 5845175"/>
              <a:gd name="connsiteY5622" fmla="*/ 3169848 h 6857998"/>
              <a:gd name="connsiteX5623" fmla="*/ 5166391 w 5845175"/>
              <a:gd name="connsiteY5623" fmla="*/ 3201186 h 6857998"/>
              <a:gd name="connsiteX5624" fmla="*/ 5164009 w 5845175"/>
              <a:gd name="connsiteY5624" fmla="*/ 3232128 h 6857998"/>
              <a:gd name="connsiteX5625" fmla="*/ 5160835 w 5845175"/>
              <a:gd name="connsiteY5625" fmla="*/ 3263466 h 6857998"/>
              <a:gd name="connsiteX5626" fmla="*/ 5156467 w 5845175"/>
              <a:gd name="connsiteY5626" fmla="*/ 3294407 h 6857998"/>
              <a:gd name="connsiteX5627" fmla="*/ 5151307 w 5845175"/>
              <a:gd name="connsiteY5627" fmla="*/ 3325746 h 6857998"/>
              <a:gd name="connsiteX5628" fmla="*/ 5148529 w 5845175"/>
              <a:gd name="connsiteY5628" fmla="*/ 3341614 h 6857998"/>
              <a:gd name="connsiteX5629" fmla="*/ 5145751 w 5845175"/>
              <a:gd name="connsiteY5629" fmla="*/ 3357481 h 6857998"/>
              <a:gd name="connsiteX5630" fmla="*/ 5141781 w 5845175"/>
              <a:gd name="connsiteY5630" fmla="*/ 3372953 h 6857998"/>
              <a:gd name="connsiteX5631" fmla="*/ 5137811 w 5845175"/>
              <a:gd name="connsiteY5631" fmla="*/ 3388819 h 6857998"/>
              <a:gd name="connsiteX5632" fmla="*/ 5134239 w 5845175"/>
              <a:gd name="connsiteY5632" fmla="*/ 3404687 h 6857998"/>
              <a:gd name="connsiteX5633" fmla="*/ 5129475 w 5845175"/>
              <a:gd name="connsiteY5633" fmla="*/ 3420554 h 6857998"/>
              <a:gd name="connsiteX5634" fmla="*/ 5125109 w 5845175"/>
              <a:gd name="connsiteY5634" fmla="*/ 3436025 h 6857998"/>
              <a:gd name="connsiteX5635" fmla="*/ 5119949 w 5845175"/>
              <a:gd name="connsiteY5635" fmla="*/ 3451893 h 6857998"/>
              <a:gd name="connsiteX5636" fmla="*/ 5114391 w 5845175"/>
              <a:gd name="connsiteY5636" fmla="*/ 3468157 h 6857998"/>
              <a:gd name="connsiteX5637" fmla="*/ 5108833 w 5845175"/>
              <a:gd name="connsiteY5637" fmla="*/ 3483628 h 6857998"/>
              <a:gd name="connsiteX5638" fmla="*/ 5102483 w 5845175"/>
              <a:gd name="connsiteY5638" fmla="*/ 3499496 h 6857998"/>
              <a:gd name="connsiteX5639" fmla="*/ 5096131 w 5845175"/>
              <a:gd name="connsiteY5639" fmla="*/ 3514967 h 6857998"/>
              <a:gd name="connsiteX5640" fmla="*/ 5089383 w 5845175"/>
              <a:gd name="connsiteY5640" fmla="*/ 3530834 h 6857998"/>
              <a:gd name="connsiteX5641" fmla="*/ 5082239 w 5845175"/>
              <a:gd name="connsiteY5641" fmla="*/ 3547098 h 6857998"/>
              <a:gd name="connsiteX5642" fmla="*/ 5073903 w 5845175"/>
              <a:gd name="connsiteY5642" fmla="*/ 3562569 h 6857998"/>
              <a:gd name="connsiteX5643" fmla="*/ 5065567 w 5845175"/>
              <a:gd name="connsiteY5643" fmla="*/ 3578437 h 6857998"/>
              <a:gd name="connsiteX5644" fmla="*/ 5057231 w 5845175"/>
              <a:gd name="connsiteY5644" fmla="*/ 3593908 h 6857998"/>
              <a:gd name="connsiteX5645" fmla="*/ 5048101 w 5845175"/>
              <a:gd name="connsiteY5645" fmla="*/ 3610172 h 6857998"/>
              <a:gd name="connsiteX5646" fmla="*/ 5038177 w 5845175"/>
              <a:gd name="connsiteY5646" fmla="*/ 3625643 h 6857998"/>
              <a:gd name="connsiteX5647" fmla="*/ 5028253 w 5845175"/>
              <a:gd name="connsiteY5647" fmla="*/ 3641114 h 6857998"/>
              <a:gd name="connsiteX5648" fmla="*/ 5017933 w 5845175"/>
              <a:gd name="connsiteY5648" fmla="*/ 3656981 h 6857998"/>
              <a:gd name="connsiteX5649" fmla="*/ 5006817 w 5845175"/>
              <a:gd name="connsiteY5649" fmla="*/ 3672452 h 6857998"/>
              <a:gd name="connsiteX5650" fmla="*/ 4994909 w 5845175"/>
              <a:gd name="connsiteY5650" fmla="*/ 3688320 h 6857998"/>
              <a:gd name="connsiteX5651" fmla="*/ 4983001 w 5845175"/>
              <a:gd name="connsiteY5651" fmla="*/ 3703791 h 6857998"/>
              <a:gd name="connsiteX5652" fmla="*/ 4970299 w 5845175"/>
              <a:gd name="connsiteY5652" fmla="*/ 3719658 h 6857998"/>
              <a:gd name="connsiteX5653" fmla="*/ 4956801 w 5845175"/>
              <a:gd name="connsiteY5653" fmla="*/ 3735129 h 6857998"/>
              <a:gd name="connsiteX5654" fmla="*/ 4942909 w 5845175"/>
              <a:gd name="connsiteY5654" fmla="*/ 3750600 h 6857998"/>
              <a:gd name="connsiteX5655" fmla="*/ 4928619 w 5845175"/>
              <a:gd name="connsiteY5655" fmla="*/ 3766071 h 6857998"/>
              <a:gd name="connsiteX5656" fmla="*/ 4913535 w 5845175"/>
              <a:gd name="connsiteY5656" fmla="*/ 3781542 h 6857998"/>
              <a:gd name="connsiteX5657" fmla="*/ 4898053 w 5845175"/>
              <a:gd name="connsiteY5657" fmla="*/ 3797013 h 6857998"/>
              <a:gd name="connsiteX5658" fmla="*/ 4881381 w 5845175"/>
              <a:gd name="connsiteY5658" fmla="*/ 3812087 h 6857998"/>
              <a:gd name="connsiteX5659" fmla="*/ 4864709 w 5845175"/>
              <a:gd name="connsiteY5659" fmla="*/ 3827558 h 6857998"/>
              <a:gd name="connsiteX5660" fmla="*/ 4847641 w 5845175"/>
              <a:gd name="connsiteY5660" fmla="*/ 3842632 h 6857998"/>
              <a:gd name="connsiteX5661" fmla="*/ 4830175 w 5845175"/>
              <a:gd name="connsiteY5661" fmla="*/ 3856913 h 6857998"/>
              <a:gd name="connsiteX5662" fmla="*/ 4813503 w 5845175"/>
              <a:gd name="connsiteY5662" fmla="*/ 3870400 h 6857998"/>
              <a:gd name="connsiteX5663" fmla="*/ 4796037 w 5845175"/>
              <a:gd name="connsiteY5663" fmla="*/ 3883888 h 6857998"/>
              <a:gd name="connsiteX5664" fmla="*/ 4779365 w 5845175"/>
              <a:gd name="connsiteY5664" fmla="*/ 3896185 h 6857998"/>
              <a:gd name="connsiteX5665" fmla="*/ 4762693 w 5845175"/>
              <a:gd name="connsiteY5665" fmla="*/ 3908482 h 6857998"/>
              <a:gd name="connsiteX5666" fmla="*/ 4745625 w 5845175"/>
              <a:gd name="connsiteY5666" fmla="*/ 3919590 h 6857998"/>
              <a:gd name="connsiteX5667" fmla="*/ 4728953 w 5845175"/>
              <a:gd name="connsiteY5667" fmla="*/ 3930300 h 6857998"/>
              <a:gd name="connsiteX5668" fmla="*/ 4711883 w 5845175"/>
              <a:gd name="connsiteY5668" fmla="*/ 3940218 h 6857998"/>
              <a:gd name="connsiteX5669" fmla="*/ 4695609 w 5845175"/>
              <a:gd name="connsiteY5669" fmla="*/ 3950135 h 6857998"/>
              <a:gd name="connsiteX5670" fmla="*/ 4679333 w 5845175"/>
              <a:gd name="connsiteY5670" fmla="*/ 3958862 h 6857998"/>
              <a:gd name="connsiteX5671" fmla="*/ 4663059 w 5845175"/>
              <a:gd name="connsiteY5671" fmla="*/ 3967589 h 6857998"/>
              <a:gd name="connsiteX5672" fmla="*/ 4646387 w 5845175"/>
              <a:gd name="connsiteY5672" fmla="*/ 3975523 h 6857998"/>
              <a:gd name="connsiteX5673" fmla="*/ 4630509 w 5845175"/>
              <a:gd name="connsiteY5673" fmla="*/ 3982663 h 6857998"/>
              <a:gd name="connsiteX5674" fmla="*/ 4614235 w 5845175"/>
              <a:gd name="connsiteY5674" fmla="*/ 3989407 h 6857998"/>
              <a:gd name="connsiteX5675" fmla="*/ 4598753 w 5845175"/>
              <a:gd name="connsiteY5675" fmla="*/ 3996151 h 6857998"/>
              <a:gd name="connsiteX5676" fmla="*/ 4582479 w 5845175"/>
              <a:gd name="connsiteY5676" fmla="*/ 4002101 h 6857998"/>
              <a:gd name="connsiteX5677" fmla="*/ 4566997 w 5845175"/>
              <a:gd name="connsiteY5677" fmla="*/ 4007258 h 6857998"/>
              <a:gd name="connsiteX5678" fmla="*/ 4551515 w 5845175"/>
              <a:gd name="connsiteY5678" fmla="*/ 4012018 h 6857998"/>
              <a:gd name="connsiteX5679" fmla="*/ 4536035 w 5845175"/>
              <a:gd name="connsiteY5679" fmla="*/ 4016382 h 6857998"/>
              <a:gd name="connsiteX5680" fmla="*/ 4520951 w 5845175"/>
              <a:gd name="connsiteY5680" fmla="*/ 4019952 h 6857998"/>
              <a:gd name="connsiteX5681" fmla="*/ 4505469 w 5845175"/>
              <a:gd name="connsiteY5681" fmla="*/ 4023919 h 6857998"/>
              <a:gd name="connsiteX5682" fmla="*/ 4490783 w 5845175"/>
              <a:gd name="connsiteY5682" fmla="*/ 4026696 h 6857998"/>
              <a:gd name="connsiteX5683" fmla="*/ 4476095 w 5845175"/>
              <a:gd name="connsiteY5683" fmla="*/ 4029473 h 6857998"/>
              <a:gd name="connsiteX5684" fmla="*/ 4461409 w 5845175"/>
              <a:gd name="connsiteY5684" fmla="*/ 4031456 h 6857998"/>
              <a:gd name="connsiteX5685" fmla="*/ 4447119 w 5845175"/>
              <a:gd name="connsiteY5685" fmla="*/ 4033043 h 6857998"/>
              <a:gd name="connsiteX5686" fmla="*/ 4432827 w 5845175"/>
              <a:gd name="connsiteY5686" fmla="*/ 4034630 h 6857998"/>
              <a:gd name="connsiteX5687" fmla="*/ 4418935 w 5845175"/>
              <a:gd name="connsiteY5687" fmla="*/ 4035026 h 6857998"/>
              <a:gd name="connsiteX5688" fmla="*/ 4405041 w 5845175"/>
              <a:gd name="connsiteY5688" fmla="*/ 4035423 h 6857998"/>
              <a:gd name="connsiteX5689" fmla="*/ 4391545 w 5845175"/>
              <a:gd name="connsiteY5689" fmla="*/ 4035423 h 6857998"/>
              <a:gd name="connsiteX5690" fmla="*/ 4378049 w 5845175"/>
              <a:gd name="connsiteY5690" fmla="*/ 4035026 h 6857998"/>
              <a:gd name="connsiteX5691" fmla="*/ 4364949 w 5845175"/>
              <a:gd name="connsiteY5691" fmla="*/ 4034630 h 6857998"/>
              <a:gd name="connsiteX5692" fmla="*/ 4351851 w 5845175"/>
              <a:gd name="connsiteY5692" fmla="*/ 4033043 h 6857998"/>
              <a:gd name="connsiteX5693" fmla="*/ 4339147 w 5845175"/>
              <a:gd name="connsiteY5693" fmla="*/ 4031456 h 6857998"/>
              <a:gd name="connsiteX5694" fmla="*/ 4326445 w 5845175"/>
              <a:gd name="connsiteY5694" fmla="*/ 4029869 h 6857998"/>
              <a:gd name="connsiteX5695" fmla="*/ 4314139 w 5845175"/>
              <a:gd name="connsiteY5695" fmla="*/ 4027886 h 6857998"/>
              <a:gd name="connsiteX5696" fmla="*/ 4302231 w 5845175"/>
              <a:gd name="connsiteY5696" fmla="*/ 4025109 h 6857998"/>
              <a:gd name="connsiteX5697" fmla="*/ 4289925 w 5845175"/>
              <a:gd name="connsiteY5697" fmla="*/ 4022332 h 6857998"/>
              <a:gd name="connsiteX5698" fmla="*/ 4278415 w 5845175"/>
              <a:gd name="connsiteY5698" fmla="*/ 4018762 h 6857998"/>
              <a:gd name="connsiteX5699" fmla="*/ 4267299 w 5845175"/>
              <a:gd name="connsiteY5699" fmla="*/ 4015589 h 6857998"/>
              <a:gd name="connsiteX5700" fmla="*/ 4255789 w 5845175"/>
              <a:gd name="connsiteY5700" fmla="*/ 4011622 h 6857998"/>
              <a:gd name="connsiteX5701" fmla="*/ 4245071 w 5845175"/>
              <a:gd name="connsiteY5701" fmla="*/ 4007655 h 6857998"/>
              <a:gd name="connsiteX5702" fmla="*/ 4234353 w 5845175"/>
              <a:gd name="connsiteY5702" fmla="*/ 4002895 h 6857998"/>
              <a:gd name="connsiteX5703" fmla="*/ 4224429 w 5845175"/>
              <a:gd name="connsiteY5703" fmla="*/ 3998134 h 6857998"/>
              <a:gd name="connsiteX5704" fmla="*/ 4214109 w 5845175"/>
              <a:gd name="connsiteY5704" fmla="*/ 3993374 h 6857998"/>
              <a:gd name="connsiteX5705" fmla="*/ 4204185 w 5845175"/>
              <a:gd name="connsiteY5705" fmla="*/ 3988217 h 6857998"/>
              <a:gd name="connsiteX5706" fmla="*/ 4195055 w 5845175"/>
              <a:gd name="connsiteY5706" fmla="*/ 3982663 h 6857998"/>
              <a:gd name="connsiteX5707" fmla="*/ 4185529 w 5845175"/>
              <a:gd name="connsiteY5707" fmla="*/ 3976713 h 6857998"/>
              <a:gd name="connsiteX5708" fmla="*/ 4176795 w 5845175"/>
              <a:gd name="connsiteY5708" fmla="*/ 3971159 h 6857998"/>
              <a:gd name="connsiteX5709" fmla="*/ 4168063 w 5845175"/>
              <a:gd name="connsiteY5709" fmla="*/ 3964812 h 6857998"/>
              <a:gd name="connsiteX5710" fmla="*/ 4159727 w 5845175"/>
              <a:gd name="connsiteY5710" fmla="*/ 3958465 h 6857998"/>
              <a:gd name="connsiteX5711" fmla="*/ 4151787 w 5845175"/>
              <a:gd name="connsiteY5711" fmla="*/ 3951722 h 6857998"/>
              <a:gd name="connsiteX5712" fmla="*/ 4144245 w 5845175"/>
              <a:gd name="connsiteY5712" fmla="*/ 3944978 h 6857998"/>
              <a:gd name="connsiteX5713" fmla="*/ 4137101 w 5845175"/>
              <a:gd name="connsiteY5713" fmla="*/ 3937838 h 6857998"/>
              <a:gd name="connsiteX5714" fmla="*/ 4129955 w 5845175"/>
              <a:gd name="connsiteY5714" fmla="*/ 3930697 h 6857998"/>
              <a:gd name="connsiteX5715" fmla="*/ 4123207 w 5845175"/>
              <a:gd name="connsiteY5715" fmla="*/ 3923160 h 6857998"/>
              <a:gd name="connsiteX5716" fmla="*/ 4116855 w 5845175"/>
              <a:gd name="connsiteY5716" fmla="*/ 3915623 h 6857998"/>
              <a:gd name="connsiteX5717" fmla="*/ 4110505 w 5845175"/>
              <a:gd name="connsiteY5717" fmla="*/ 3907689 h 6857998"/>
              <a:gd name="connsiteX5718" fmla="*/ 4104947 w 5845175"/>
              <a:gd name="connsiteY5718" fmla="*/ 3900152 h 6857998"/>
              <a:gd name="connsiteX5719" fmla="*/ 4099389 w 5845175"/>
              <a:gd name="connsiteY5719" fmla="*/ 3891425 h 6857998"/>
              <a:gd name="connsiteX5720" fmla="*/ 4094627 w 5845175"/>
              <a:gd name="connsiteY5720" fmla="*/ 3883491 h 6857998"/>
              <a:gd name="connsiteX5721" fmla="*/ 4090261 w 5845175"/>
              <a:gd name="connsiteY5721" fmla="*/ 3875161 h 6857998"/>
              <a:gd name="connsiteX5722" fmla="*/ 4085497 w 5845175"/>
              <a:gd name="connsiteY5722" fmla="*/ 3866830 h 6857998"/>
              <a:gd name="connsiteX5723" fmla="*/ 4081925 w 5845175"/>
              <a:gd name="connsiteY5723" fmla="*/ 3858500 h 6857998"/>
              <a:gd name="connsiteX5724" fmla="*/ 4078351 w 5845175"/>
              <a:gd name="connsiteY5724" fmla="*/ 3849376 h 6857998"/>
              <a:gd name="connsiteX5725" fmla="*/ 4075969 w 5845175"/>
              <a:gd name="connsiteY5725" fmla="*/ 3839855 h 6857998"/>
              <a:gd name="connsiteX5726" fmla="*/ 4073589 w 5845175"/>
              <a:gd name="connsiteY5726" fmla="*/ 3830335 h 6857998"/>
              <a:gd name="connsiteX5727" fmla="*/ 4071603 w 5845175"/>
              <a:gd name="connsiteY5727" fmla="*/ 3819624 h 6857998"/>
              <a:gd name="connsiteX5728" fmla="*/ 4070809 w 5845175"/>
              <a:gd name="connsiteY5728" fmla="*/ 3808913 h 6857998"/>
              <a:gd name="connsiteX5729" fmla="*/ 4070015 w 5845175"/>
              <a:gd name="connsiteY5729" fmla="*/ 3797409 h 6857998"/>
              <a:gd name="connsiteX5730" fmla="*/ 4070015 w 5845175"/>
              <a:gd name="connsiteY5730" fmla="*/ 3785509 h 6857998"/>
              <a:gd name="connsiteX5731" fmla="*/ 4070413 w 5845175"/>
              <a:gd name="connsiteY5731" fmla="*/ 3773608 h 6857998"/>
              <a:gd name="connsiteX5732" fmla="*/ 4071207 w 5845175"/>
              <a:gd name="connsiteY5732" fmla="*/ 3760914 h 6857998"/>
              <a:gd name="connsiteX5733" fmla="*/ 4072397 w 5845175"/>
              <a:gd name="connsiteY5733" fmla="*/ 3747823 h 6857998"/>
              <a:gd name="connsiteX5734" fmla="*/ 4074383 w 5845175"/>
              <a:gd name="connsiteY5734" fmla="*/ 3734336 h 6857998"/>
              <a:gd name="connsiteX5735" fmla="*/ 4076367 w 5845175"/>
              <a:gd name="connsiteY5735" fmla="*/ 3720452 h 6857998"/>
              <a:gd name="connsiteX5736" fmla="*/ 4078351 w 5845175"/>
              <a:gd name="connsiteY5736" fmla="*/ 3706171 h 6857998"/>
              <a:gd name="connsiteX5737" fmla="*/ 4081527 w 5845175"/>
              <a:gd name="connsiteY5737" fmla="*/ 3691890 h 6857998"/>
              <a:gd name="connsiteX5738" fmla="*/ 4084703 w 5845175"/>
              <a:gd name="connsiteY5738" fmla="*/ 3676816 h 6857998"/>
              <a:gd name="connsiteX5739" fmla="*/ 4088275 w 5845175"/>
              <a:gd name="connsiteY5739" fmla="*/ 3661742 h 6857998"/>
              <a:gd name="connsiteX5740" fmla="*/ 4096215 w 5845175"/>
              <a:gd name="connsiteY5740" fmla="*/ 3630006 h 6857998"/>
              <a:gd name="connsiteX5741" fmla="*/ 4105345 w 5845175"/>
              <a:gd name="connsiteY5741" fmla="*/ 3597478 h 6857998"/>
              <a:gd name="connsiteX5742" fmla="*/ 4115665 w 5845175"/>
              <a:gd name="connsiteY5742" fmla="*/ 3563363 h 6857998"/>
              <a:gd name="connsiteX5743" fmla="*/ 4125985 w 5845175"/>
              <a:gd name="connsiteY5743" fmla="*/ 3528454 h 6857998"/>
              <a:gd name="connsiteX5744" fmla="*/ 4137895 w 5845175"/>
              <a:gd name="connsiteY5744" fmla="*/ 3492355 h 6857998"/>
              <a:gd name="connsiteX5745" fmla="*/ 4149803 w 5845175"/>
              <a:gd name="connsiteY5745" fmla="*/ 3455860 h 6857998"/>
              <a:gd name="connsiteX5746" fmla="*/ 4175207 w 5845175"/>
              <a:gd name="connsiteY5746" fmla="*/ 3380092 h 6857998"/>
              <a:gd name="connsiteX5747" fmla="*/ 4201009 w 5845175"/>
              <a:gd name="connsiteY5747" fmla="*/ 3302341 h 6857998"/>
              <a:gd name="connsiteX5748" fmla="*/ 4213315 w 5845175"/>
              <a:gd name="connsiteY5748" fmla="*/ 3263069 h 6857998"/>
              <a:gd name="connsiteX5749" fmla="*/ 4226017 w 5845175"/>
              <a:gd name="connsiteY5749" fmla="*/ 3223400 h 6857998"/>
              <a:gd name="connsiteX5750" fmla="*/ 4237925 w 5845175"/>
              <a:gd name="connsiteY5750" fmla="*/ 3183335 h 6857998"/>
              <a:gd name="connsiteX5751" fmla="*/ 4249041 w 5845175"/>
              <a:gd name="connsiteY5751" fmla="*/ 3143666 h 6857998"/>
              <a:gd name="connsiteX5752" fmla="*/ 4259757 w 5845175"/>
              <a:gd name="connsiteY5752" fmla="*/ 3103601 h 6857998"/>
              <a:gd name="connsiteX5753" fmla="*/ 4268887 w 5845175"/>
              <a:gd name="connsiteY5753" fmla="*/ 3063534 h 6857998"/>
              <a:gd name="connsiteX5754" fmla="*/ 4273651 w 5845175"/>
              <a:gd name="connsiteY5754" fmla="*/ 3044097 h 6857998"/>
              <a:gd name="connsiteX5755" fmla="*/ 4277621 w 5845175"/>
              <a:gd name="connsiteY5755" fmla="*/ 3024263 h 6857998"/>
              <a:gd name="connsiteX5756" fmla="*/ 4281591 w 5845175"/>
              <a:gd name="connsiteY5756" fmla="*/ 3004824 h 6857998"/>
              <a:gd name="connsiteX5757" fmla="*/ 4284765 w 5845175"/>
              <a:gd name="connsiteY5757" fmla="*/ 2984990 h 6857998"/>
              <a:gd name="connsiteX5758" fmla="*/ 4288339 w 5845175"/>
              <a:gd name="connsiteY5758" fmla="*/ 2965949 h 6857998"/>
              <a:gd name="connsiteX5759" fmla="*/ 4291117 w 5845175"/>
              <a:gd name="connsiteY5759" fmla="*/ 2946511 h 6857998"/>
              <a:gd name="connsiteX5760" fmla="*/ 4293895 w 5845175"/>
              <a:gd name="connsiteY5760" fmla="*/ 2927074 h 6857998"/>
              <a:gd name="connsiteX5761" fmla="*/ 4295881 w 5845175"/>
              <a:gd name="connsiteY5761" fmla="*/ 2908033 h 6857998"/>
              <a:gd name="connsiteX5762" fmla="*/ 4297467 w 5845175"/>
              <a:gd name="connsiteY5762" fmla="*/ 2889388 h 6857998"/>
              <a:gd name="connsiteX5763" fmla="*/ 4298659 w 5845175"/>
              <a:gd name="connsiteY5763" fmla="*/ 2870347 h 6857998"/>
              <a:gd name="connsiteX5764" fmla="*/ 4299453 w 5845175"/>
              <a:gd name="connsiteY5764" fmla="*/ 2852099 h 6857998"/>
              <a:gd name="connsiteX5765" fmla="*/ 4299849 w 5845175"/>
              <a:gd name="connsiteY5765" fmla="*/ 2833455 h 6857998"/>
              <a:gd name="connsiteX5766" fmla="*/ 4299453 w 5845175"/>
              <a:gd name="connsiteY5766" fmla="*/ 2815208 h 6857998"/>
              <a:gd name="connsiteX5767" fmla="*/ 4299055 w 5845175"/>
              <a:gd name="connsiteY5767" fmla="*/ 2797356 h 6857998"/>
              <a:gd name="connsiteX5768" fmla="*/ 4297865 w 5845175"/>
              <a:gd name="connsiteY5768" fmla="*/ 2779506 h 6857998"/>
              <a:gd name="connsiteX5769" fmla="*/ 4296277 w 5845175"/>
              <a:gd name="connsiteY5769" fmla="*/ 2762448 h 6857998"/>
              <a:gd name="connsiteX5770" fmla="*/ 4294293 w 5845175"/>
              <a:gd name="connsiteY5770" fmla="*/ 2744994 h 6857998"/>
              <a:gd name="connsiteX5771" fmla="*/ 4291513 w 5845175"/>
              <a:gd name="connsiteY5771" fmla="*/ 2729125 h 6857998"/>
              <a:gd name="connsiteX5772" fmla="*/ 4288735 w 5845175"/>
              <a:gd name="connsiteY5772" fmla="*/ 2713655 h 6857998"/>
              <a:gd name="connsiteX5773" fmla="*/ 4285163 w 5845175"/>
              <a:gd name="connsiteY5773" fmla="*/ 2698977 h 6857998"/>
              <a:gd name="connsiteX5774" fmla="*/ 4281591 w 5845175"/>
              <a:gd name="connsiteY5774" fmla="*/ 2685093 h 6857998"/>
              <a:gd name="connsiteX5775" fmla="*/ 4277223 w 5845175"/>
              <a:gd name="connsiteY5775" fmla="*/ 2672002 h 6857998"/>
              <a:gd name="connsiteX5776" fmla="*/ 4272857 w 5845175"/>
              <a:gd name="connsiteY5776" fmla="*/ 2659308 h 6857998"/>
              <a:gd name="connsiteX5777" fmla="*/ 4268093 w 5845175"/>
              <a:gd name="connsiteY5777" fmla="*/ 2647804 h 6857998"/>
              <a:gd name="connsiteX5778" fmla="*/ 4262537 w 5845175"/>
              <a:gd name="connsiteY5778" fmla="*/ 2636300 h 6857998"/>
              <a:gd name="connsiteX5779" fmla="*/ 4256979 w 5845175"/>
              <a:gd name="connsiteY5779" fmla="*/ 2625986 h 6857998"/>
              <a:gd name="connsiteX5780" fmla="*/ 4251819 w 5845175"/>
              <a:gd name="connsiteY5780" fmla="*/ 2615673 h 6857998"/>
              <a:gd name="connsiteX5781" fmla="*/ 4245467 w 5845175"/>
              <a:gd name="connsiteY5781" fmla="*/ 2606549 h 6857998"/>
              <a:gd name="connsiteX5782" fmla="*/ 4239117 w 5845175"/>
              <a:gd name="connsiteY5782" fmla="*/ 2598219 h 6857998"/>
              <a:gd name="connsiteX5783" fmla="*/ 4232369 w 5845175"/>
              <a:gd name="connsiteY5783" fmla="*/ 2589491 h 6857998"/>
              <a:gd name="connsiteX5784" fmla="*/ 4225621 w 5845175"/>
              <a:gd name="connsiteY5784" fmla="*/ 2582351 h 6857998"/>
              <a:gd name="connsiteX5785" fmla="*/ 4218475 w 5845175"/>
              <a:gd name="connsiteY5785" fmla="*/ 2575210 h 6857998"/>
              <a:gd name="connsiteX5786" fmla="*/ 4211329 w 5845175"/>
              <a:gd name="connsiteY5786" fmla="*/ 2569261 h 6857998"/>
              <a:gd name="connsiteX5787" fmla="*/ 4203787 w 5845175"/>
              <a:gd name="connsiteY5787" fmla="*/ 2562914 h 6857998"/>
              <a:gd name="connsiteX5788" fmla="*/ 4196245 w 5845175"/>
              <a:gd name="connsiteY5788" fmla="*/ 2557756 h 6857998"/>
              <a:gd name="connsiteX5789" fmla="*/ 4188307 w 5845175"/>
              <a:gd name="connsiteY5789" fmla="*/ 2552598 h 6857998"/>
              <a:gd name="connsiteX5790" fmla="*/ 4180367 w 5845175"/>
              <a:gd name="connsiteY5790" fmla="*/ 2548235 h 6857998"/>
              <a:gd name="connsiteX5791" fmla="*/ 4172031 w 5845175"/>
              <a:gd name="connsiteY5791" fmla="*/ 2544268 h 6857998"/>
              <a:gd name="connsiteX5792" fmla="*/ 4163695 w 5845175"/>
              <a:gd name="connsiteY5792" fmla="*/ 2540699 h 6857998"/>
              <a:gd name="connsiteX5793" fmla="*/ 4155757 w 5845175"/>
              <a:gd name="connsiteY5793" fmla="*/ 2537128 h 6857998"/>
              <a:gd name="connsiteX5794" fmla="*/ 4147421 w 5845175"/>
              <a:gd name="connsiteY5794" fmla="*/ 2534748 h 6857998"/>
              <a:gd name="connsiteX5795" fmla="*/ 4138687 w 5845175"/>
              <a:gd name="connsiteY5795" fmla="*/ 2531972 h 6857998"/>
              <a:gd name="connsiteX5796" fmla="*/ 4130353 w 5845175"/>
              <a:gd name="connsiteY5796" fmla="*/ 2529988 h 6857998"/>
              <a:gd name="connsiteX5797" fmla="*/ 4121619 w 5845175"/>
              <a:gd name="connsiteY5797" fmla="*/ 2528798 h 6857998"/>
              <a:gd name="connsiteX5798" fmla="*/ 4112887 w 5845175"/>
              <a:gd name="connsiteY5798" fmla="*/ 2527211 h 6857998"/>
              <a:gd name="connsiteX5799" fmla="*/ 4104551 w 5845175"/>
              <a:gd name="connsiteY5799" fmla="*/ 2526418 h 6857998"/>
              <a:gd name="connsiteX5800" fmla="*/ 4095817 w 5845175"/>
              <a:gd name="connsiteY5800" fmla="*/ 2525227 h 6857998"/>
              <a:gd name="connsiteX5801" fmla="*/ 4086687 w 5845175"/>
              <a:gd name="connsiteY5801" fmla="*/ 2524831 h 6857998"/>
              <a:gd name="connsiteX5802" fmla="*/ 4078351 w 5845175"/>
              <a:gd name="connsiteY5802" fmla="*/ 2524831 h 6857998"/>
              <a:gd name="connsiteX5803" fmla="*/ 4070015 w 5845175"/>
              <a:gd name="connsiteY5803" fmla="*/ 2524831 h 6857998"/>
              <a:gd name="connsiteX5804" fmla="*/ 4052947 w 5845175"/>
              <a:gd name="connsiteY5804" fmla="*/ 2526418 h 6857998"/>
              <a:gd name="connsiteX5805" fmla="*/ 4036275 w 5845175"/>
              <a:gd name="connsiteY5805" fmla="*/ 2528004 h 6857998"/>
              <a:gd name="connsiteX5806" fmla="*/ 4020397 w 5845175"/>
              <a:gd name="connsiteY5806" fmla="*/ 2529988 h 6857998"/>
              <a:gd name="connsiteX5807" fmla="*/ 4004916 w 5845175"/>
              <a:gd name="connsiteY5807" fmla="*/ 2533559 h 6857998"/>
              <a:gd name="connsiteX5808" fmla="*/ 3990229 w 5845175"/>
              <a:gd name="connsiteY5808" fmla="*/ 2536732 h 6857998"/>
              <a:gd name="connsiteX5809" fmla="*/ 3976335 w 5845175"/>
              <a:gd name="connsiteY5809" fmla="*/ 2540699 h 6857998"/>
              <a:gd name="connsiteX5810" fmla="*/ 3963236 w 5845175"/>
              <a:gd name="connsiteY5810" fmla="*/ 2544268 h 6857998"/>
              <a:gd name="connsiteX5811" fmla="*/ 3951328 w 5845175"/>
              <a:gd name="connsiteY5811" fmla="*/ 2548235 h 6857998"/>
              <a:gd name="connsiteX5812" fmla="*/ 3940610 w 5845175"/>
              <a:gd name="connsiteY5812" fmla="*/ 2551806 h 6857998"/>
              <a:gd name="connsiteX5813" fmla="*/ 3923144 w 5845175"/>
              <a:gd name="connsiteY5813" fmla="*/ 2558946 h 6857998"/>
              <a:gd name="connsiteX5814" fmla="*/ 3912427 w 5845175"/>
              <a:gd name="connsiteY5814" fmla="*/ 2563706 h 6857998"/>
              <a:gd name="connsiteX5815" fmla="*/ 3908060 w 5845175"/>
              <a:gd name="connsiteY5815" fmla="*/ 2565691 h 6857998"/>
              <a:gd name="connsiteX5816" fmla="*/ 3741738 w 5845175"/>
              <a:gd name="connsiteY5816" fmla="*/ 2327279 h 6857998"/>
              <a:gd name="connsiteX5817" fmla="*/ 3751662 w 5845175"/>
              <a:gd name="connsiteY5817" fmla="*/ 2318155 h 6857998"/>
              <a:gd name="connsiteX5818" fmla="*/ 3764364 w 5845175"/>
              <a:gd name="connsiteY5818" fmla="*/ 2308237 h 6857998"/>
              <a:gd name="connsiteX5819" fmla="*/ 3781036 w 5845175"/>
              <a:gd name="connsiteY5819" fmla="*/ 2294751 h 6857998"/>
              <a:gd name="connsiteX5820" fmla="*/ 3802471 w 5845175"/>
              <a:gd name="connsiteY5820" fmla="*/ 2278882 h 6857998"/>
              <a:gd name="connsiteX5821" fmla="*/ 3814777 w 5845175"/>
              <a:gd name="connsiteY5821" fmla="*/ 2270156 h 6857998"/>
              <a:gd name="connsiteX5822" fmla="*/ 3828273 w 5845175"/>
              <a:gd name="connsiteY5822" fmla="*/ 2261428 h 6857998"/>
              <a:gd name="connsiteX5823" fmla="*/ 3842166 w 5845175"/>
              <a:gd name="connsiteY5823" fmla="*/ 2252702 h 6857998"/>
              <a:gd name="connsiteX5824" fmla="*/ 3857250 w 5845175"/>
              <a:gd name="connsiteY5824" fmla="*/ 2243577 h 6857998"/>
              <a:gd name="connsiteX5825" fmla="*/ 3873525 w 5845175"/>
              <a:gd name="connsiteY5825" fmla="*/ 2234058 h 6857998"/>
              <a:gd name="connsiteX5826" fmla="*/ 3890594 w 5845175"/>
              <a:gd name="connsiteY5826" fmla="*/ 2224934 h 6857998"/>
              <a:gd name="connsiteX5827" fmla="*/ 3908060 w 5845175"/>
              <a:gd name="connsiteY5827" fmla="*/ 2216206 h 6857998"/>
              <a:gd name="connsiteX5828" fmla="*/ 3927114 w 5845175"/>
              <a:gd name="connsiteY5828" fmla="*/ 2206686 h 6857998"/>
              <a:gd name="connsiteX5829" fmla="*/ 3946564 w 5845175"/>
              <a:gd name="connsiteY5829" fmla="*/ 2198355 h 6857998"/>
              <a:gd name="connsiteX5830" fmla="*/ 3966809 w 5845175"/>
              <a:gd name="connsiteY5830" fmla="*/ 2190025 h 6857998"/>
              <a:gd name="connsiteX5831" fmla="*/ 3987847 w 5845175"/>
              <a:gd name="connsiteY5831" fmla="*/ 2182487 h 6857998"/>
              <a:gd name="connsiteX5832" fmla="*/ 4009282 w 5845175"/>
              <a:gd name="connsiteY5832" fmla="*/ 2174950 h 6857998"/>
              <a:gd name="connsiteX5833" fmla="*/ 4031908 w 5845175"/>
              <a:gd name="connsiteY5833" fmla="*/ 2168207 h 6857998"/>
              <a:gd name="connsiteX5834" fmla="*/ 4054535 w 5845175"/>
              <a:gd name="connsiteY5834" fmla="*/ 2162256 h 6857998"/>
              <a:gd name="connsiteX5835" fmla="*/ 4078351 w 5845175"/>
              <a:gd name="connsiteY5835" fmla="*/ 2157099 h 6857998"/>
              <a:gd name="connsiteX5836" fmla="*/ 4090261 w 5845175"/>
              <a:gd name="connsiteY5836" fmla="*/ 2155116 h 6857998"/>
              <a:gd name="connsiteX5837" fmla="*/ 4102565 w 5845175"/>
              <a:gd name="connsiteY5837" fmla="*/ 2153133 h 6857998"/>
              <a:gd name="connsiteX5838" fmla="*/ 4114871 w 5845175"/>
              <a:gd name="connsiteY5838" fmla="*/ 2151546 h 6857998"/>
              <a:gd name="connsiteX5839" fmla="*/ 4127177 w 5845175"/>
              <a:gd name="connsiteY5839" fmla="*/ 2149561 h 6857998"/>
              <a:gd name="connsiteX5840" fmla="*/ 4139879 w 5845175"/>
              <a:gd name="connsiteY5840" fmla="*/ 2148373 h 6857998"/>
              <a:gd name="connsiteX5841" fmla="*/ 4152581 w 5845175"/>
              <a:gd name="connsiteY5841" fmla="*/ 2147579 h 6857998"/>
              <a:gd name="connsiteX5842" fmla="*/ 4165681 w 5845175"/>
              <a:gd name="connsiteY5842" fmla="*/ 2146786 h 6857998"/>
              <a:gd name="connsiteX5843" fmla="*/ 4178383 w 5845175"/>
              <a:gd name="connsiteY5843" fmla="*/ 2146389 h 6857998"/>
              <a:gd name="connsiteX5844" fmla="*/ 4191483 w 5845175"/>
              <a:gd name="connsiteY5844" fmla="*/ 2146389 h 6857998"/>
              <a:gd name="connsiteX5845" fmla="*/ 4204979 w 5845175"/>
              <a:gd name="connsiteY5845" fmla="*/ 2146389 h 6857998"/>
              <a:gd name="connsiteX5846" fmla="*/ 4218079 w 5845175"/>
              <a:gd name="connsiteY5846" fmla="*/ 2146786 h 6857998"/>
              <a:gd name="connsiteX5847" fmla="*/ 4231575 w 5845175"/>
              <a:gd name="connsiteY5847" fmla="*/ 2147579 h 6857998"/>
              <a:gd name="connsiteX5848" fmla="*/ 4245467 w 5845175"/>
              <a:gd name="connsiteY5848" fmla="*/ 2148769 h 6857998"/>
              <a:gd name="connsiteX5849" fmla="*/ 4258963 w 5845175"/>
              <a:gd name="connsiteY5849" fmla="*/ 2150356 h 6857998"/>
              <a:gd name="connsiteX5850" fmla="*/ 4272857 w 5845175"/>
              <a:gd name="connsiteY5850" fmla="*/ 2152736 h 6857998"/>
              <a:gd name="connsiteX5851" fmla="*/ 4286353 w 5845175"/>
              <a:gd name="connsiteY5851" fmla="*/ 2154720 h 6857998"/>
              <a:gd name="connsiteX5852" fmla="*/ 4299055 w 5845175"/>
              <a:gd name="connsiteY5852" fmla="*/ 2157099 h 6857998"/>
              <a:gd name="connsiteX5853" fmla="*/ 4312155 w 5845175"/>
              <a:gd name="connsiteY5853" fmla="*/ 2159876 h 6857998"/>
              <a:gd name="connsiteX5854" fmla="*/ 4324857 w 5845175"/>
              <a:gd name="connsiteY5854" fmla="*/ 2162653 h 6857998"/>
              <a:gd name="connsiteX5855" fmla="*/ 4337559 w 5845175"/>
              <a:gd name="connsiteY5855" fmla="*/ 2166224 h 6857998"/>
              <a:gd name="connsiteX5856" fmla="*/ 4350263 w 5845175"/>
              <a:gd name="connsiteY5856" fmla="*/ 2169794 h 6857998"/>
              <a:gd name="connsiteX5857" fmla="*/ 4362171 w 5845175"/>
              <a:gd name="connsiteY5857" fmla="*/ 2173761 h 6857998"/>
              <a:gd name="connsiteX5858" fmla="*/ 4374477 w 5845175"/>
              <a:gd name="connsiteY5858" fmla="*/ 2177331 h 6857998"/>
              <a:gd name="connsiteX5859" fmla="*/ 4386385 w 5845175"/>
              <a:gd name="connsiteY5859" fmla="*/ 2182091 h 6857998"/>
              <a:gd name="connsiteX5860" fmla="*/ 4397499 w 5845175"/>
              <a:gd name="connsiteY5860" fmla="*/ 2186455 h 6857998"/>
              <a:gd name="connsiteX5861" fmla="*/ 4409011 w 5845175"/>
              <a:gd name="connsiteY5861" fmla="*/ 2190818 h 6857998"/>
              <a:gd name="connsiteX5862" fmla="*/ 4420125 w 5845175"/>
              <a:gd name="connsiteY5862" fmla="*/ 2195976 h 6857998"/>
              <a:gd name="connsiteX5863" fmla="*/ 4431241 w 5845175"/>
              <a:gd name="connsiteY5863" fmla="*/ 2201132 h 6857998"/>
              <a:gd name="connsiteX5864" fmla="*/ 4441957 w 5845175"/>
              <a:gd name="connsiteY5864" fmla="*/ 2206289 h 6857998"/>
              <a:gd name="connsiteX5865" fmla="*/ 4452675 w 5845175"/>
              <a:gd name="connsiteY5865" fmla="*/ 2211842 h 6857998"/>
              <a:gd name="connsiteX5866" fmla="*/ 4462599 w 5845175"/>
              <a:gd name="connsiteY5866" fmla="*/ 2217793 h 6857998"/>
              <a:gd name="connsiteX5867" fmla="*/ 4472919 w 5845175"/>
              <a:gd name="connsiteY5867" fmla="*/ 2223743 h 6857998"/>
              <a:gd name="connsiteX5868" fmla="*/ 4492767 w 5845175"/>
              <a:gd name="connsiteY5868" fmla="*/ 2236041 h 6857998"/>
              <a:gd name="connsiteX5869" fmla="*/ 4511425 w 5845175"/>
              <a:gd name="connsiteY5869" fmla="*/ 2248734 h 6857998"/>
              <a:gd name="connsiteX5870" fmla="*/ 4529683 w 5845175"/>
              <a:gd name="connsiteY5870" fmla="*/ 2261826 h 6857998"/>
              <a:gd name="connsiteX5871" fmla="*/ 4546355 w 5845175"/>
              <a:gd name="connsiteY5871" fmla="*/ 2276107 h 6857998"/>
              <a:gd name="connsiteX5872" fmla="*/ 4562631 w 5845175"/>
              <a:gd name="connsiteY5872" fmla="*/ 2290387 h 6857998"/>
              <a:gd name="connsiteX5873" fmla="*/ 4578111 w 5845175"/>
              <a:gd name="connsiteY5873" fmla="*/ 2305065 h 6857998"/>
              <a:gd name="connsiteX5874" fmla="*/ 4592799 w 5845175"/>
              <a:gd name="connsiteY5874" fmla="*/ 2320139 h 6857998"/>
              <a:gd name="connsiteX5875" fmla="*/ 4606295 w 5845175"/>
              <a:gd name="connsiteY5875" fmla="*/ 2335610 h 6857998"/>
              <a:gd name="connsiteX5876" fmla="*/ 4618997 w 5845175"/>
              <a:gd name="connsiteY5876" fmla="*/ 2351081 h 6857998"/>
              <a:gd name="connsiteX5877" fmla="*/ 4630907 w 5845175"/>
              <a:gd name="connsiteY5877" fmla="*/ 2366948 h 6857998"/>
              <a:gd name="connsiteX5878" fmla="*/ 4642021 w 5845175"/>
              <a:gd name="connsiteY5878" fmla="*/ 2382419 h 6857998"/>
              <a:gd name="connsiteX5879" fmla="*/ 4651945 w 5845175"/>
              <a:gd name="connsiteY5879" fmla="*/ 2398287 h 6857998"/>
              <a:gd name="connsiteX5880" fmla="*/ 4660677 w 5845175"/>
              <a:gd name="connsiteY5880" fmla="*/ 2414551 h 6857998"/>
              <a:gd name="connsiteX5881" fmla="*/ 4669013 w 5845175"/>
              <a:gd name="connsiteY5881" fmla="*/ 2430021 h 6857998"/>
              <a:gd name="connsiteX5882" fmla="*/ 4676159 w 5845175"/>
              <a:gd name="connsiteY5882" fmla="*/ 2445493 h 6857998"/>
              <a:gd name="connsiteX5883" fmla="*/ 4682907 w 5845175"/>
              <a:gd name="connsiteY5883" fmla="*/ 2460964 h 6857998"/>
              <a:gd name="connsiteX5884" fmla="*/ 4688463 w 5845175"/>
              <a:gd name="connsiteY5884" fmla="*/ 2476038 h 6857998"/>
              <a:gd name="connsiteX5885" fmla="*/ 4692831 w 5845175"/>
              <a:gd name="connsiteY5885" fmla="*/ 2491508 h 6857998"/>
              <a:gd name="connsiteX5886" fmla="*/ 4696403 w 5845175"/>
              <a:gd name="connsiteY5886" fmla="*/ 2505790 h 6857998"/>
              <a:gd name="connsiteX5887" fmla="*/ 4699181 w 5845175"/>
              <a:gd name="connsiteY5887" fmla="*/ 2520071 h 6857998"/>
              <a:gd name="connsiteX5888" fmla="*/ 4701167 w 5845175"/>
              <a:gd name="connsiteY5888" fmla="*/ 2533559 h 6857998"/>
              <a:gd name="connsiteX5889" fmla="*/ 4701563 w 5845175"/>
              <a:gd name="connsiteY5889" fmla="*/ 2546252 h 6857998"/>
              <a:gd name="connsiteX5890" fmla="*/ 4701563 w 5845175"/>
              <a:gd name="connsiteY5890" fmla="*/ 2558549 h 6857998"/>
              <a:gd name="connsiteX5891" fmla="*/ 4699975 w 5845175"/>
              <a:gd name="connsiteY5891" fmla="*/ 2586318 h 6857998"/>
              <a:gd name="connsiteX5892" fmla="*/ 4697197 w 5845175"/>
              <a:gd name="connsiteY5892" fmla="*/ 2619639 h 6857998"/>
              <a:gd name="connsiteX5893" fmla="*/ 4693625 w 5845175"/>
              <a:gd name="connsiteY5893" fmla="*/ 2658118 h 6857998"/>
              <a:gd name="connsiteX5894" fmla="*/ 4689257 w 5845175"/>
              <a:gd name="connsiteY5894" fmla="*/ 2700961 h 6857998"/>
              <a:gd name="connsiteX5895" fmla="*/ 4684097 w 5845175"/>
              <a:gd name="connsiteY5895" fmla="*/ 2747770 h 6857998"/>
              <a:gd name="connsiteX5896" fmla="*/ 4677349 w 5845175"/>
              <a:gd name="connsiteY5896" fmla="*/ 2797753 h 6857998"/>
              <a:gd name="connsiteX5897" fmla="*/ 4669013 w 5845175"/>
              <a:gd name="connsiteY5897" fmla="*/ 2849323 h 6857998"/>
              <a:gd name="connsiteX5898" fmla="*/ 4665043 w 5845175"/>
              <a:gd name="connsiteY5898" fmla="*/ 2876298 h 6857998"/>
              <a:gd name="connsiteX5899" fmla="*/ 4659883 w 5845175"/>
              <a:gd name="connsiteY5899" fmla="*/ 2903272 h 6857998"/>
              <a:gd name="connsiteX5900" fmla="*/ 4654723 w 5845175"/>
              <a:gd name="connsiteY5900" fmla="*/ 2930644 h 6857998"/>
              <a:gd name="connsiteX5901" fmla="*/ 4649959 w 5845175"/>
              <a:gd name="connsiteY5901" fmla="*/ 2957619 h 6857998"/>
              <a:gd name="connsiteX5902" fmla="*/ 4644005 w 5845175"/>
              <a:gd name="connsiteY5902" fmla="*/ 2984990 h 6857998"/>
              <a:gd name="connsiteX5903" fmla="*/ 4638051 w 5845175"/>
              <a:gd name="connsiteY5903" fmla="*/ 3012362 h 6857998"/>
              <a:gd name="connsiteX5904" fmla="*/ 4631303 w 5845175"/>
              <a:gd name="connsiteY5904" fmla="*/ 3039734 h 6857998"/>
              <a:gd name="connsiteX5905" fmla="*/ 4624555 w 5845175"/>
              <a:gd name="connsiteY5905" fmla="*/ 3066708 h 6857998"/>
              <a:gd name="connsiteX5906" fmla="*/ 4617409 w 5845175"/>
              <a:gd name="connsiteY5906" fmla="*/ 3093287 h 6857998"/>
              <a:gd name="connsiteX5907" fmla="*/ 4609867 w 5845175"/>
              <a:gd name="connsiteY5907" fmla="*/ 3119468 h 6857998"/>
              <a:gd name="connsiteX5908" fmla="*/ 4601929 w 5845175"/>
              <a:gd name="connsiteY5908" fmla="*/ 3145254 h 6857998"/>
              <a:gd name="connsiteX5909" fmla="*/ 4593593 w 5845175"/>
              <a:gd name="connsiteY5909" fmla="*/ 3170641 h 6857998"/>
              <a:gd name="connsiteX5910" fmla="*/ 4584859 w 5845175"/>
              <a:gd name="connsiteY5910" fmla="*/ 3194839 h 6857998"/>
              <a:gd name="connsiteX5911" fmla="*/ 4575729 w 5845175"/>
              <a:gd name="connsiteY5911" fmla="*/ 3218244 h 6857998"/>
              <a:gd name="connsiteX5912" fmla="*/ 4566203 w 5845175"/>
              <a:gd name="connsiteY5912" fmla="*/ 3241648 h 6857998"/>
              <a:gd name="connsiteX5913" fmla="*/ 4556279 w 5845175"/>
              <a:gd name="connsiteY5913" fmla="*/ 3263466 h 6857998"/>
              <a:gd name="connsiteX5914" fmla="*/ 4545561 w 5845175"/>
              <a:gd name="connsiteY5914" fmla="*/ 3284093 h 6857998"/>
              <a:gd name="connsiteX5915" fmla="*/ 4534845 w 5845175"/>
              <a:gd name="connsiteY5915" fmla="*/ 3303532 h 6857998"/>
              <a:gd name="connsiteX5916" fmla="*/ 4512615 w 5845175"/>
              <a:gd name="connsiteY5916" fmla="*/ 3341614 h 6857998"/>
              <a:gd name="connsiteX5917" fmla="*/ 4491577 w 5845175"/>
              <a:gd name="connsiteY5917" fmla="*/ 3377712 h 6857998"/>
              <a:gd name="connsiteX5918" fmla="*/ 4472127 w 5845175"/>
              <a:gd name="connsiteY5918" fmla="*/ 3413018 h 6857998"/>
              <a:gd name="connsiteX5919" fmla="*/ 4453867 w 5845175"/>
              <a:gd name="connsiteY5919" fmla="*/ 3445943 h 6857998"/>
              <a:gd name="connsiteX5920" fmla="*/ 4437195 w 5845175"/>
              <a:gd name="connsiteY5920" fmla="*/ 3478074 h 6857998"/>
              <a:gd name="connsiteX5921" fmla="*/ 4422507 w 5845175"/>
              <a:gd name="connsiteY5921" fmla="*/ 3508223 h 6857998"/>
              <a:gd name="connsiteX5922" fmla="*/ 4415759 w 5845175"/>
              <a:gd name="connsiteY5922" fmla="*/ 3522504 h 6857998"/>
              <a:gd name="connsiteX5923" fmla="*/ 4409407 w 5845175"/>
              <a:gd name="connsiteY5923" fmla="*/ 3536388 h 6857998"/>
              <a:gd name="connsiteX5924" fmla="*/ 4403851 w 5845175"/>
              <a:gd name="connsiteY5924" fmla="*/ 3550272 h 6857998"/>
              <a:gd name="connsiteX5925" fmla="*/ 4398691 w 5845175"/>
              <a:gd name="connsiteY5925" fmla="*/ 3563363 h 6857998"/>
              <a:gd name="connsiteX5926" fmla="*/ 4394721 w 5845175"/>
              <a:gd name="connsiteY5926" fmla="*/ 3575660 h 6857998"/>
              <a:gd name="connsiteX5927" fmla="*/ 4390751 w 5845175"/>
              <a:gd name="connsiteY5927" fmla="*/ 3587561 h 6857998"/>
              <a:gd name="connsiteX5928" fmla="*/ 4387575 w 5845175"/>
              <a:gd name="connsiteY5928" fmla="*/ 3599065 h 6857998"/>
              <a:gd name="connsiteX5929" fmla="*/ 4385591 w 5845175"/>
              <a:gd name="connsiteY5929" fmla="*/ 3610172 h 6857998"/>
              <a:gd name="connsiteX5930" fmla="*/ 4383607 w 5845175"/>
              <a:gd name="connsiteY5930" fmla="*/ 3620486 h 6857998"/>
              <a:gd name="connsiteX5931" fmla="*/ 4382415 w 5845175"/>
              <a:gd name="connsiteY5931" fmla="*/ 3630006 h 6857998"/>
              <a:gd name="connsiteX5932" fmla="*/ 4382415 w 5845175"/>
              <a:gd name="connsiteY5932" fmla="*/ 3639527 h 6857998"/>
              <a:gd name="connsiteX5933" fmla="*/ 4382813 w 5845175"/>
              <a:gd name="connsiteY5933" fmla="*/ 3648254 h 6857998"/>
              <a:gd name="connsiteX5934" fmla="*/ 4384003 w 5845175"/>
              <a:gd name="connsiteY5934" fmla="*/ 3656188 h 6857998"/>
              <a:gd name="connsiteX5935" fmla="*/ 4386781 w 5845175"/>
              <a:gd name="connsiteY5935" fmla="*/ 3663725 h 6857998"/>
              <a:gd name="connsiteX5936" fmla="*/ 4387973 w 5845175"/>
              <a:gd name="connsiteY5936" fmla="*/ 3667295 h 6857998"/>
              <a:gd name="connsiteX5937" fmla="*/ 4389561 w 5845175"/>
              <a:gd name="connsiteY5937" fmla="*/ 3670469 h 6857998"/>
              <a:gd name="connsiteX5938" fmla="*/ 4391149 w 5845175"/>
              <a:gd name="connsiteY5938" fmla="*/ 3674039 h 6857998"/>
              <a:gd name="connsiteX5939" fmla="*/ 4393529 w 5845175"/>
              <a:gd name="connsiteY5939" fmla="*/ 3676816 h 6857998"/>
              <a:gd name="connsiteX5940" fmla="*/ 4395911 w 5845175"/>
              <a:gd name="connsiteY5940" fmla="*/ 3679593 h 6857998"/>
              <a:gd name="connsiteX5941" fmla="*/ 4398293 w 5845175"/>
              <a:gd name="connsiteY5941" fmla="*/ 3682369 h 6857998"/>
              <a:gd name="connsiteX5942" fmla="*/ 4401469 w 5845175"/>
              <a:gd name="connsiteY5942" fmla="*/ 3684750 h 6857998"/>
              <a:gd name="connsiteX5943" fmla="*/ 4404247 w 5845175"/>
              <a:gd name="connsiteY5943" fmla="*/ 3687130 h 6857998"/>
              <a:gd name="connsiteX5944" fmla="*/ 4407821 w 5845175"/>
              <a:gd name="connsiteY5944" fmla="*/ 3689510 h 6857998"/>
              <a:gd name="connsiteX5945" fmla="*/ 4410995 w 5845175"/>
              <a:gd name="connsiteY5945" fmla="*/ 3691493 h 6857998"/>
              <a:gd name="connsiteX5946" fmla="*/ 4414965 w 5845175"/>
              <a:gd name="connsiteY5946" fmla="*/ 3693080 h 6857998"/>
              <a:gd name="connsiteX5947" fmla="*/ 4418935 w 5845175"/>
              <a:gd name="connsiteY5947" fmla="*/ 3695064 h 6857998"/>
              <a:gd name="connsiteX5948" fmla="*/ 4426873 w 5845175"/>
              <a:gd name="connsiteY5948" fmla="*/ 3697840 h 6857998"/>
              <a:gd name="connsiteX5949" fmla="*/ 4435607 w 5845175"/>
              <a:gd name="connsiteY5949" fmla="*/ 3699427 h 6857998"/>
              <a:gd name="connsiteX5950" fmla="*/ 4444339 w 5845175"/>
              <a:gd name="connsiteY5950" fmla="*/ 3700220 h 6857998"/>
              <a:gd name="connsiteX5951" fmla="*/ 4452675 w 5845175"/>
              <a:gd name="connsiteY5951" fmla="*/ 3699824 h 6857998"/>
              <a:gd name="connsiteX5952" fmla="*/ 4461011 w 5845175"/>
              <a:gd name="connsiteY5952" fmla="*/ 3698634 h 6857998"/>
              <a:gd name="connsiteX5953" fmla="*/ 4469745 w 5845175"/>
              <a:gd name="connsiteY5953" fmla="*/ 3696650 h 6857998"/>
              <a:gd name="connsiteX5954" fmla="*/ 4478477 w 5845175"/>
              <a:gd name="connsiteY5954" fmla="*/ 3693477 h 6857998"/>
              <a:gd name="connsiteX5955" fmla="*/ 4487211 w 5845175"/>
              <a:gd name="connsiteY5955" fmla="*/ 3689907 h 6857998"/>
              <a:gd name="connsiteX5956" fmla="*/ 4495547 w 5845175"/>
              <a:gd name="connsiteY5956" fmla="*/ 3684750 h 6857998"/>
              <a:gd name="connsiteX5957" fmla="*/ 4504279 w 5845175"/>
              <a:gd name="connsiteY5957" fmla="*/ 3678799 h 6857998"/>
              <a:gd name="connsiteX5958" fmla="*/ 4513011 w 5845175"/>
              <a:gd name="connsiteY5958" fmla="*/ 3672056 h 6857998"/>
              <a:gd name="connsiteX5959" fmla="*/ 4522141 w 5845175"/>
              <a:gd name="connsiteY5959" fmla="*/ 3664122 h 6857998"/>
              <a:gd name="connsiteX5960" fmla="*/ 4530875 w 5845175"/>
              <a:gd name="connsiteY5960" fmla="*/ 3655791 h 6857998"/>
              <a:gd name="connsiteX5961" fmla="*/ 4539607 w 5845175"/>
              <a:gd name="connsiteY5961" fmla="*/ 3646271 h 6857998"/>
              <a:gd name="connsiteX5962" fmla="*/ 4549135 w 5845175"/>
              <a:gd name="connsiteY5962" fmla="*/ 3635560 h 6857998"/>
              <a:gd name="connsiteX5963" fmla="*/ 4557867 w 5845175"/>
              <a:gd name="connsiteY5963" fmla="*/ 3624453 h 6857998"/>
              <a:gd name="connsiteX5964" fmla="*/ 4566601 w 5845175"/>
              <a:gd name="connsiteY5964" fmla="*/ 3612155 h 6857998"/>
              <a:gd name="connsiteX5965" fmla="*/ 4575729 w 5845175"/>
              <a:gd name="connsiteY5965" fmla="*/ 3599065 h 6857998"/>
              <a:gd name="connsiteX5966" fmla="*/ 4584859 w 5845175"/>
              <a:gd name="connsiteY5966" fmla="*/ 3584784 h 6857998"/>
              <a:gd name="connsiteX5967" fmla="*/ 4593593 w 5845175"/>
              <a:gd name="connsiteY5967" fmla="*/ 3570106 h 6857998"/>
              <a:gd name="connsiteX5968" fmla="*/ 4602723 w 5845175"/>
              <a:gd name="connsiteY5968" fmla="*/ 3554239 h 6857998"/>
              <a:gd name="connsiteX5969" fmla="*/ 4611455 w 5845175"/>
              <a:gd name="connsiteY5969" fmla="*/ 3537578 h 6857998"/>
              <a:gd name="connsiteX5970" fmla="*/ 4620983 w 5845175"/>
              <a:gd name="connsiteY5970" fmla="*/ 3520124 h 6857998"/>
              <a:gd name="connsiteX5971" fmla="*/ 4629715 w 5845175"/>
              <a:gd name="connsiteY5971" fmla="*/ 3501479 h 6857998"/>
              <a:gd name="connsiteX5972" fmla="*/ 4638845 w 5845175"/>
              <a:gd name="connsiteY5972" fmla="*/ 3482438 h 6857998"/>
              <a:gd name="connsiteX5973" fmla="*/ 4647577 w 5845175"/>
              <a:gd name="connsiteY5973" fmla="*/ 3462604 h 6857998"/>
              <a:gd name="connsiteX5974" fmla="*/ 4656707 w 5845175"/>
              <a:gd name="connsiteY5974" fmla="*/ 3441579 h 6857998"/>
              <a:gd name="connsiteX5975" fmla="*/ 4665837 w 5845175"/>
              <a:gd name="connsiteY5975" fmla="*/ 3419761 h 6857998"/>
              <a:gd name="connsiteX5976" fmla="*/ 4674571 w 5845175"/>
              <a:gd name="connsiteY5976" fmla="*/ 3396753 h 6857998"/>
              <a:gd name="connsiteX5977" fmla="*/ 4683303 w 5845175"/>
              <a:gd name="connsiteY5977" fmla="*/ 3373349 h 6857998"/>
              <a:gd name="connsiteX5978" fmla="*/ 4692831 w 5845175"/>
              <a:gd name="connsiteY5978" fmla="*/ 3349548 h 6857998"/>
              <a:gd name="connsiteX5979" fmla="*/ 4701563 w 5845175"/>
              <a:gd name="connsiteY5979" fmla="*/ 3324159 h 6857998"/>
              <a:gd name="connsiteX5980" fmla="*/ 4710295 w 5845175"/>
              <a:gd name="connsiteY5980" fmla="*/ 3298374 h 6857998"/>
              <a:gd name="connsiteX5981" fmla="*/ 4719029 w 5845175"/>
              <a:gd name="connsiteY5981" fmla="*/ 3271796 h 6857998"/>
              <a:gd name="connsiteX5982" fmla="*/ 4727761 w 5845175"/>
              <a:gd name="connsiteY5982" fmla="*/ 3244425 h 6857998"/>
              <a:gd name="connsiteX5983" fmla="*/ 4736097 w 5845175"/>
              <a:gd name="connsiteY5983" fmla="*/ 3216260 h 6857998"/>
              <a:gd name="connsiteX5984" fmla="*/ 4744433 w 5845175"/>
              <a:gd name="connsiteY5984" fmla="*/ 3187699 h 6857998"/>
              <a:gd name="connsiteX5985" fmla="*/ 4752769 w 5845175"/>
              <a:gd name="connsiteY5985" fmla="*/ 3158740 h 6857998"/>
              <a:gd name="connsiteX5986" fmla="*/ 4768647 w 5845175"/>
              <a:gd name="connsiteY5986" fmla="*/ 3099237 h 6857998"/>
              <a:gd name="connsiteX5987" fmla="*/ 4784525 w 5845175"/>
              <a:gd name="connsiteY5987" fmla="*/ 3039337 h 6857998"/>
              <a:gd name="connsiteX5988" fmla="*/ 4799213 w 5845175"/>
              <a:gd name="connsiteY5988" fmla="*/ 2978247 h 6857998"/>
              <a:gd name="connsiteX5989" fmla="*/ 4813899 w 5845175"/>
              <a:gd name="connsiteY5989" fmla="*/ 2917554 h 6857998"/>
              <a:gd name="connsiteX5990" fmla="*/ 4828191 w 5845175"/>
              <a:gd name="connsiteY5990" fmla="*/ 2856860 h 6857998"/>
              <a:gd name="connsiteX5991" fmla="*/ 4855579 w 5845175"/>
              <a:gd name="connsiteY5991" fmla="*/ 2739440 h 6857998"/>
              <a:gd name="connsiteX5992" fmla="*/ 4868679 w 5845175"/>
              <a:gd name="connsiteY5992" fmla="*/ 2683506 h 6857998"/>
              <a:gd name="connsiteX5993" fmla="*/ 4881381 w 5845175"/>
              <a:gd name="connsiteY5993" fmla="*/ 2629953 h 6857998"/>
              <a:gd name="connsiteX5994" fmla="*/ 4893687 w 5845175"/>
              <a:gd name="connsiteY5994" fmla="*/ 2579970 h 6857998"/>
              <a:gd name="connsiteX5995" fmla="*/ 4905993 w 5845175"/>
              <a:gd name="connsiteY5995" fmla="*/ 2533559 h 6857998"/>
              <a:gd name="connsiteX5996" fmla="*/ 4917503 w 5845175"/>
              <a:gd name="connsiteY5996" fmla="*/ 2491112 h 6857998"/>
              <a:gd name="connsiteX5997" fmla="*/ 4923459 w 5845175"/>
              <a:gd name="connsiteY5997" fmla="*/ 2471674 h 6857998"/>
              <a:gd name="connsiteX5998" fmla="*/ 4929413 w 5845175"/>
              <a:gd name="connsiteY5998" fmla="*/ 2453427 h 6857998"/>
              <a:gd name="connsiteX5999" fmla="*/ 4941717 w 5845175"/>
              <a:gd name="connsiteY5999" fmla="*/ 2416138 h 6857998"/>
              <a:gd name="connsiteX6000" fmla="*/ 4955611 w 5845175"/>
              <a:gd name="connsiteY6000" fmla="*/ 2375278 h 6857998"/>
              <a:gd name="connsiteX6001" fmla="*/ 4970695 w 5845175"/>
              <a:gd name="connsiteY6001" fmla="*/ 2331247 h 6857998"/>
              <a:gd name="connsiteX6002" fmla="*/ 4987367 w 5845175"/>
              <a:gd name="connsiteY6002" fmla="*/ 2284438 h 6857998"/>
              <a:gd name="connsiteX6003" fmla="*/ 5005627 w 5845175"/>
              <a:gd name="connsiteY6003" fmla="*/ 2236835 h 6857998"/>
              <a:gd name="connsiteX6004" fmla="*/ 5025077 w 5845175"/>
              <a:gd name="connsiteY6004" fmla="*/ 2187645 h 6857998"/>
              <a:gd name="connsiteX6005" fmla="*/ 5035001 w 5845175"/>
              <a:gd name="connsiteY6005" fmla="*/ 2162653 h 6857998"/>
              <a:gd name="connsiteX6006" fmla="*/ 5045321 w 5845175"/>
              <a:gd name="connsiteY6006" fmla="*/ 2138455 h 6857998"/>
              <a:gd name="connsiteX6007" fmla="*/ 5056437 w 5845175"/>
              <a:gd name="connsiteY6007" fmla="*/ 2113463 h 6857998"/>
              <a:gd name="connsiteX6008" fmla="*/ 5067551 w 5845175"/>
              <a:gd name="connsiteY6008" fmla="*/ 2089266 h 6857998"/>
              <a:gd name="connsiteX6009" fmla="*/ 5078665 w 5845175"/>
              <a:gd name="connsiteY6009" fmla="*/ 2065068 h 6857998"/>
              <a:gd name="connsiteX6010" fmla="*/ 5090177 w 5845175"/>
              <a:gd name="connsiteY6010" fmla="*/ 2041663 h 6857998"/>
              <a:gd name="connsiteX6011" fmla="*/ 5101689 w 5845175"/>
              <a:gd name="connsiteY6011" fmla="*/ 2018259 h 6857998"/>
              <a:gd name="connsiteX6012" fmla="*/ 5113995 w 5845175"/>
              <a:gd name="connsiteY6012" fmla="*/ 1995647 h 6857998"/>
              <a:gd name="connsiteX6013" fmla="*/ 5126697 w 5845175"/>
              <a:gd name="connsiteY6013" fmla="*/ 1973433 h 6857998"/>
              <a:gd name="connsiteX6014" fmla="*/ 5139003 w 5845175"/>
              <a:gd name="connsiteY6014" fmla="*/ 1952012 h 6857998"/>
              <a:gd name="connsiteX6015" fmla="*/ 5151705 w 5845175"/>
              <a:gd name="connsiteY6015" fmla="*/ 1931780 h 6857998"/>
              <a:gd name="connsiteX6016" fmla="*/ 5164803 w 5845175"/>
              <a:gd name="connsiteY6016" fmla="*/ 1911946 h 6857998"/>
              <a:gd name="connsiteX6017" fmla="*/ 5178299 w 5845175"/>
              <a:gd name="connsiteY6017" fmla="*/ 1892905 h 6857998"/>
              <a:gd name="connsiteX6018" fmla="*/ 5191797 w 5845175"/>
              <a:gd name="connsiteY6018" fmla="*/ 1875450 h 6857998"/>
              <a:gd name="connsiteX6019" fmla="*/ 5205293 w 5845175"/>
              <a:gd name="connsiteY6019" fmla="*/ 1858790 h 6857998"/>
              <a:gd name="connsiteX6020" fmla="*/ 5212437 w 5845175"/>
              <a:gd name="connsiteY6020" fmla="*/ 1851252 h 6857998"/>
              <a:gd name="connsiteX6021" fmla="*/ 5219185 w 5845175"/>
              <a:gd name="connsiteY6021" fmla="*/ 1843715 h 6857998"/>
              <a:gd name="connsiteX6022" fmla="*/ 5226331 w 5845175"/>
              <a:gd name="connsiteY6022" fmla="*/ 1836575 h 6857998"/>
              <a:gd name="connsiteX6023" fmla="*/ 5233477 w 5845175"/>
              <a:gd name="connsiteY6023" fmla="*/ 1829831 h 6857998"/>
              <a:gd name="connsiteX6024" fmla="*/ 5240621 w 5845175"/>
              <a:gd name="connsiteY6024" fmla="*/ 1823087 h 6857998"/>
              <a:gd name="connsiteX6025" fmla="*/ 5247767 w 5845175"/>
              <a:gd name="connsiteY6025" fmla="*/ 1817137 h 6857998"/>
              <a:gd name="connsiteX6026" fmla="*/ 5254911 w 5845175"/>
              <a:gd name="connsiteY6026" fmla="*/ 1811583 h 6857998"/>
              <a:gd name="connsiteX6027" fmla="*/ 5262057 w 5845175"/>
              <a:gd name="connsiteY6027" fmla="*/ 1806426 h 6857998"/>
              <a:gd name="connsiteX6028" fmla="*/ 5269201 w 5845175"/>
              <a:gd name="connsiteY6028" fmla="*/ 1801270 h 6857998"/>
              <a:gd name="connsiteX6029" fmla="*/ 5276743 w 5845175"/>
              <a:gd name="connsiteY6029" fmla="*/ 1796906 h 6857998"/>
              <a:gd name="connsiteX6030" fmla="*/ 5291033 w 5845175"/>
              <a:gd name="connsiteY6030" fmla="*/ 1788179 h 6857998"/>
              <a:gd name="connsiteX6031" fmla="*/ 5305721 w 5845175"/>
              <a:gd name="connsiteY6031" fmla="*/ 1780245 h 6857998"/>
              <a:gd name="connsiteX6032" fmla="*/ 5333507 w 5845175"/>
              <a:gd name="connsiteY6032" fmla="*/ 1765568 h 6857998"/>
              <a:gd name="connsiteX6033" fmla="*/ 5360897 w 5845175"/>
              <a:gd name="connsiteY6033" fmla="*/ 1752477 h 6857998"/>
              <a:gd name="connsiteX6034" fmla="*/ 5386699 w 5845175"/>
              <a:gd name="connsiteY6034" fmla="*/ 1740973 h 6857998"/>
              <a:gd name="connsiteX6035" fmla="*/ 5411707 w 5845175"/>
              <a:gd name="connsiteY6035" fmla="*/ 1729866 h 6857998"/>
              <a:gd name="connsiteX6036" fmla="*/ 5434729 w 5845175"/>
              <a:gd name="connsiteY6036" fmla="*/ 1719948 h 6857998"/>
              <a:gd name="connsiteX6037" fmla="*/ 5476807 w 5845175"/>
              <a:gd name="connsiteY6037" fmla="*/ 1702494 h 6857998"/>
              <a:gd name="connsiteX6038" fmla="*/ 5495463 w 5845175"/>
              <a:gd name="connsiteY6038" fmla="*/ 1694164 h 6857998"/>
              <a:gd name="connsiteX6039" fmla="*/ 5511739 w 5845175"/>
              <a:gd name="connsiteY6039" fmla="*/ 1686229 h 6857998"/>
              <a:gd name="connsiteX6040" fmla="*/ 5519279 w 5845175"/>
              <a:gd name="connsiteY6040" fmla="*/ 1682262 h 6857998"/>
              <a:gd name="connsiteX6041" fmla="*/ 5526029 w 5845175"/>
              <a:gd name="connsiteY6041" fmla="*/ 1678692 h 6857998"/>
              <a:gd name="connsiteX6042" fmla="*/ 5532379 w 5845175"/>
              <a:gd name="connsiteY6042" fmla="*/ 1674329 h 6857998"/>
              <a:gd name="connsiteX6043" fmla="*/ 5538333 w 5845175"/>
              <a:gd name="connsiteY6043" fmla="*/ 1670758 h 6857998"/>
              <a:gd name="connsiteX6044" fmla="*/ 5543891 w 5845175"/>
              <a:gd name="connsiteY6044" fmla="*/ 1666395 h 6857998"/>
              <a:gd name="connsiteX6045" fmla="*/ 5548257 w 5845175"/>
              <a:gd name="connsiteY6045" fmla="*/ 1662428 h 6857998"/>
              <a:gd name="connsiteX6046" fmla="*/ 5552227 w 5845175"/>
              <a:gd name="connsiteY6046" fmla="*/ 1658064 h 6857998"/>
              <a:gd name="connsiteX6047" fmla="*/ 5555403 w 5845175"/>
              <a:gd name="connsiteY6047" fmla="*/ 1653304 h 6857998"/>
              <a:gd name="connsiteX6048" fmla="*/ 5558579 w 5845175"/>
              <a:gd name="connsiteY6048" fmla="*/ 1648940 h 6857998"/>
              <a:gd name="connsiteX6049" fmla="*/ 5560563 w 5845175"/>
              <a:gd name="connsiteY6049" fmla="*/ 1643784 h 6857998"/>
              <a:gd name="connsiteX6050" fmla="*/ 5561753 w 5845175"/>
              <a:gd name="connsiteY6050" fmla="*/ 1638627 h 6857998"/>
              <a:gd name="connsiteX6051" fmla="*/ 5562547 w 5845175"/>
              <a:gd name="connsiteY6051" fmla="*/ 1633470 h 6857998"/>
              <a:gd name="connsiteX6052" fmla="*/ 5562547 w 5845175"/>
              <a:gd name="connsiteY6052" fmla="*/ 1623156 h 6857998"/>
              <a:gd name="connsiteX6053" fmla="*/ 5562547 w 5845175"/>
              <a:gd name="connsiteY6053" fmla="*/ 1617999 h 6857998"/>
              <a:gd name="connsiteX6054" fmla="*/ 5562151 w 5845175"/>
              <a:gd name="connsiteY6054" fmla="*/ 1613635 h 6857998"/>
              <a:gd name="connsiteX6055" fmla="*/ 5561753 w 5845175"/>
              <a:gd name="connsiteY6055" fmla="*/ 1609272 h 6857998"/>
              <a:gd name="connsiteX6056" fmla="*/ 5560563 w 5845175"/>
              <a:gd name="connsiteY6056" fmla="*/ 1604908 h 6857998"/>
              <a:gd name="connsiteX6057" fmla="*/ 5559371 w 5845175"/>
              <a:gd name="connsiteY6057" fmla="*/ 1601338 h 6857998"/>
              <a:gd name="connsiteX6058" fmla="*/ 5558181 w 5845175"/>
              <a:gd name="connsiteY6058" fmla="*/ 1597371 h 6857998"/>
              <a:gd name="connsiteX6059" fmla="*/ 5555799 w 5845175"/>
              <a:gd name="connsiteY6059" fmla="*/ 1594198 h 6857998"/>
              <a:gd name="connsiteX6060" fmla="*/ 5553417 w 5845175"/>
              <a:gd name="connsiteY6060" fmla="*/ 1591024 h 6857998"/>
              <a:gd name="connsiteX6061" fmla="*/ 5550639 w 5845175"/>
              <a:gd name="connsiteY6061" fmla="*/ 1588247 h 6857998"/>
              <a:gd name="connsiteX6062" fmla="*/ 5547067 w 5845175"/>
              <a:gd name="connsiteY6062" fmla="*/ 1585867 h 6857998"/>
              <a:gd name="connsiteX6063" fmla="*/ 5543495 w 5845175"/>
              <a:gd name="connsiteY6063" fmla="*/ 1583487 h 6857998"/>
              <a:gd name="connsiteX6064" fmla="*/ 5538731 w 5845175"/>
              <a:gd name="connsiteY6064" fmla="*/ 1581503 h 6857998"/>
              <a:gd name="connsiteX6065" fmla="*/ 5533571 w 5845175"/>
              <a:gd name="connsiteY6065" fmla="*/ 1579917 h 6857998"/>
              <a:gd name="connsiteX6066" fmla="*/ 5528013 w 5845175"/>
              <a:gd name="connsiteY6066" fmla="*/ 1578727 h 6857998"/>
              <a:gd name="connsiteX6067" fmla="*/ 5521661 w 5845175"/>
              <a:gd name="connsiteY6067" fmla="*/ 1577933 h 6857998"/>
              <a:gd name="connsiteX6068" fmla="*/ 5514517 w 5845175"/>
              <a:gd name="connsiteY6068" fmla="*/ 1576743 h 6857998"/>
              <a:gd name="connsiteX6069" fmla="*/ 5506975 w 5845175"/>
              <a:gd name="connsiteY6069" fmla="*/ 1576347 h 6857998"/>
              <a:gd name="connsiteX6070" fmla="*/ 5498639 w 5845175"/>
              <a:gd name="connsiteY6070" fmla="*/ 1576347 h 6857998"/>
              <a:gd name="connsiteX6071" fmla="*/ 5489509 w 5845175"/>
              <a:gd name="connsiteY6071" fmla="*/ 1576347 h 6857998"/>
              <a:gd name="connsiteX6072" fmla="*/ 5479585 w 5845175"/>
              <a:gd name="connsiteY6072" fmla="*/ 1577536 h 6857998"/>
              <a:gd name="connsiteX6073" fmla="*/ 5468471 w 5845175"/>
              <a:gd name="connsiteY6073" fmla="*/ 1578330 h 6857998"/>
              <a:gd name="connsiteX6074" fmla="*/ 5456563 w 5845175"/>
              <a:gd name="connsiteY6074" fmla="*/ 1579520 h 6857998"/>
              <a:gd name="connsiteX6075" fmla="*/ 5430761 w 5845175"/>
              <a:gd name="connsiteY6075" fmla="*/ 1583090 h 6857998"/>
              <a:gd name="connsiteX6076" fmla="*/ 5400195 w 5845175"/>
              <a:gd name="connsiteY6076" fmla="*/ 1588247 h 6857998"/>
              <a:gd name="connsiteX6077" fmla="*/ 5366455 w 5845175"/>
              <a:gd name="connsiteY6077" fmla="*/ 1594594 h 6857998"/>
              <a:gd name="connsiteX6078" fmla="*/ 5327553 w 5845175"/>
              <a:gd name="connsiteY6078" fmla="*/ 1602924 h 6857998"/>
              <a:gd name="connsiteX6079" fmla="*/ 5338271 w 5845175"/>
              <a:gd name="connsiteY6079" fmla="*/ 1594991 h 6857998"/>
              <a:gd name="connsiteX6080" fmla="*/ 5350577 w 5845175"/>
              <a:gd name="connsiteY6080" fmla="*/ 1586264 h 6857998"/>
              <a:gd name="connsiteX6081" fmla="*/ 5367645 w 5845175"/>
              <a:gd name="connsiteY6081" fmla="*/ 1575156 h 6857998"/>
              <a:gd name="connsiteX6082" fmla="*/ 5387889 w 5845175"/>
              <a:gd name="connsiteY6082" fmla="*/ 1562462 h 6857998"/>
              <a:gd name="connsiteX6083" fmla="*/ 5399401 w 5845175"/>
              <a:gd name="connsiteY6083" fmla="*/ 1556115 h 6857998"/>
              <a:gd name="connsiteX6084" fmla="*/ 5411309 w 5845175"/>
              <a:gd name="connsiteY6084" fmla="*/ 1549372 h 6857998"/>
              <a:gd name="connsiteX6085" fmla="*/ 5424409 w 5845175"/>
              <a:gd name="connsiteY6085" fmla="*/ 1542628 h 6857998"/>
              <a:gd name="connsiteX6086" fmla="*/ 5437905 w 5845175"/>
              <a:gd name="connsiteY6086" fmla="*/ 1535884 h 6857998"/>
              <a:gd name="connsiteX6087" fmla="*/ 5451799 w 5845175"/>
              <a:gd name="connsiteY6087" fmla="*/ 1529140 h 6857998"/>
              <a:gd name="connsiteX6088" fmla="*/ 5466089 w 5845175"/>
              <a:gd name="connsiteY6088" fmla="*/ 1522793 h 6857998"/>
              <a:gd name="connsiteX6089" fmla="*/ 5480775 w 5845175"/>
              <a:gd name="connsiteY6089" fmla="*/ 1516446 h 6857998"/>
              <a:gd name="connsiteX6090" fmla="*/ 5495859 w 5845175"/>
              <a:gd name="connsiteY6090" fmla="*/ 1510496 h 6857998"/>
              <a:gd name="connsiteX6091" fmla="*/ 5511341 w 5845175"/>
              <a:gd name="connsiteY6091" fmla="*/ 1505339 h 6857998"/>
              <a:gd name="connsiteX6092" fmla="*/ 5526823 w 5845175"/>
              <a:gd name="connsiteY6092" fmla="*/ 1500975 h 6857998"/>
              <a:gd name="connsiteX6093" fmla="*/ 5542701 w 5845175"/>
              <a:gd name="connsiteY6093" fmla="*/ 1496612 h 6857998"/>
              <a:gd name="connsiteX6094" fmla="*/ 5558579 w 5845175"/>
              <a:gd name="connsiteY6094" fmla="*/ 1493439 h 6857998"/>
              <a:gd name="connsiteX6095" fmla="*/ 5574457 w 5845175"/>
              <a:gd name="connsiteY6095" fmla="*/ 1491058 h 6857998"/>
              <a:gd name="connsiteX6096" fmla="*/ 5590335 w 5845175"/>
              <a:gd name="connsiteY6096" fmla="*/ 1489471 h 6857998"/>
              <a:gd name="connsiteX6097" fmla="*/ 4890691 w 5845175"/>
              <a:gd name="connsiteY6097" fmla="*/ 1479550 h 6857998"/>
              <a:gd name="connsiteX6098" fmla="*/ 4901803 w 5845175"/>
              <a:gd name="connsiteY6098" fmla="*/ 1479947 h 6857998"/>
              <a:gd name="connsiteX6099" fmla="*/ 4912917 w 5845175"/>
              <a:gd name="connsiteY6099" fmla="*/ 1481136 h 6857998"/>
              <a:gd name="connsiteX6100" fmla="*/ 4923633 w 5845175"/>
              <a:gd name="connsiteY6100" fmla="*/ 1482723 h 6857998"/>
              <a:gd name="connsiteX6101" fmla="*/ 4933951 w 5845175"/>
              <a:gd name="connsiteY6101" fmla="*/ 1485500 h 6857998"/>
              <a:gd name="connsiteX6102" fmla="*/ 4943873 w 5845175"/>
              <a:gd name="connsiteY6102" fmla="*/ 1488278 h 6857998"/>
              <a:gd name="connsiteX6103" fmla="*/ 4953795 w 5845175"/>
              <a:gd name="connsiteY6103" fmla="*/ 1491054 h 6857998"/>
              <a:gd name="connsiteX6104" fmla="*/ 4962923 w 5845175"/>
              <a:gd name="connsiteY6104" fmla="*/ 1495022 h 6857998"/>
              <a:gd name="connsiteX6105" fmla="*/ 4972051 w 5845175"/>
              <a:gd name="connsiteY6105" fmla="*/ 1499782 h 6857998"/>
              <a:gd name="connsiteX6106" fmla="*/ 4980385 w 5845175"/>
              <a:gd name="connsiteY6106" fmla="*/ 1504146 h 6857998"/>
              <a:gd name="connsiteX6107" fmla="*/ 4988719 w 5845175"/>
              <a:gd name="connsiteY6107" fmla="*/ 1509304 h 6857998"/>
              <a:gd name="connsiteX6108" fmla="*/ 4997055 w 5845175"/>
              <a:gd name="connsiteY6108" fmla="*/ 1515255 h 6857998"/>
              <a:gd name="connsiteX6109" fmla="*/ 5004595 w 5845175"/>
              <a:gd name="connsiteY6109" fmla="*/ 1521205 h 6857998"/>
              <a:gd name="connsiteX6110" fmla="*/ 5012135 w 5845175"/>
              <a:gd name="connsiteY6110" fmla="*/ 1527950 h 6857998"/>
              <a:gd name="connsiteX6111" fmla="*/ 5018883 w 5845175"/>
              <a:gd name="connsiteY6111" fmla="*/ 1535091 h 6857998"/>
              <a:gd name="connsiteX6112" fmla="*/ 5025629 w 5845175"/>
              <a:gd name="connsiteY6112" fmla="*/ 1542232 h 6857998"/>
              <a:gd name="connsiteX6113" fmla="*/ 5032375 w 5845175"/>
              <a:gd name="connsiteY6113" fmla="*/ 1550166 h 6857998"/>
              <a:gd name="connsiteX6114" fmla="*/ 5037933 w 5845175"/>
              <a:gd name="connsiteY6114" fmla="*/ 1558497 h 6857998"/>
              <a:gd name="connsiteX6115" fmla="*/ 5043885 w 5845175"/>
              <a:gd name="connsiteY6115" fmla="*/ 1566828 h 6857998"/>
              <a:gd name="connsiteX6116" fmla="*/ 5049441 w 5845175"/>
              <a:gd name="connsiteY6116" fmla="*/ 1575953 h 6857998"/>
              <a:gd name="connsiteX6117" fmla="*/ 5054601 w 5845175"/>
              <a:gd name="connsiteY6117" fmla="*/ 1585474 h 6857998"/>
              <a:gd name="connsiteX6118" fmla="*/ 5058967 w 5845175"/>
              <a:gd name="connsiteY6118" fmla="*/ 1594995 h 6857998"/>
              <a:gd name="connsiteX6119" fmla="*/ 5063729 w 5845175"/>
              <a:gd name="connsiteY6119" fmla="*/ 1605707 h 6857998"/>
              <a:gd name="connsiteX6120" fmla="*/ 5068095 w 5845175"/>
              <a:gd name="connsiteY6120" fmla="*/ 1616021 h 6857998"/>
              <a:gd name="connsiteX6121" fmla="*/ 5071667 w 5845175"/>
              <a:gd name="connsiteY6121" fmla="*/ 1626733 h 6857998"/>
              <a:gd name="connsiteX6122" fmla="*/ 5075239 w 5845175"/>
              <a:gd name="connsiteY6122" fmla="*/ 1637841 h 6857998"/>
              <a:gd name="connsiteX6123" fmla="*/ 5078413 w 5845175"/>
              <a:gd name="connsiteY6123" fmla="*/ 1649346 h 6857998"/>
              <a:gd name="connsiteX6124" fmla="*/ 5081589 w 5845175"/>
              <a:gd name="connsiteY6124" fmla="*/ 1661247 h 6857998"/>
              <a:gd name="connsiteX6125" fmla="*/ 5083969 w 5845175"/>
              <a:gd name="connsiteY6125" fmla="*/ 1673546 h 6857998"/>
              <a:gd name="connsiteX6126" fmla="*/ 5086351 w 5845175"/>
              <a:gd name="connsiteY6126" fmla="*/ 1685844 h 6857998"/>
              <a:gd name="connsiteX6127" fmla="*/ 5087939 w 5845175"/>
              <a:gd name="connsiteY6127" fmla="*/ 1698936 h 6857998"/>
              <a:gd name="connsiteX6128" fmla="*/ 5090319 w 5845175"/>
              <a:gd name="connsiteY6128" fmla="*/ 1712028 h 6857998"/>
              <a:gd name="connsiteX6129" fmla="*/ 5091511 w 5845175"/>
              <a:gd name="connsiteY6129" fmla="*/ 1724723 h 6857998"/>
              <a:gd name="connsiteX6130" fmla="*/ 5092305 w 5845175"/>
              <a:gd name="connsiteY6130" fmla="*/ 1738608 h 6857998"/>
              <a:gd name="connsiteX6131" fmla="*/ 5092701 w 5845175"/>
              <a:gd name="connsiteY6131" fmla="*/ 1745353 h 6857998"/>
              <a:gd name="connsiteX6132" fmla="*/ 5092701 w 5845175"/>
              <a:gd name="connsiteY6132" fmla="*/ 1752890 h 6857998"/>
              <a:gd name="connsiteX6133" fmla="*/ 5092305 w 5845175"/>
              <a:gd name="connsiteY6133" fmla="*/ 1761221 h 6857998"/>
              <a:gd name="connsiteX6134" fmla="*/ 5091907 w 5845175"/>
              <a:gd name="connsiteY6134" fmla="*/ 1769552 h 6857998"/>
              <a:gd name="connsiteX6135" fmla="*/ 5089923 w 5845175"/>
              <a:gd name="connsiteY6135" fmla="*/ 1787405 h 6857998"/>
              <a:gd name="connsiteX6136" fmla="*/ 5086351 w 5845175"/>
              <a:gd name="connsiteY6136" fmla="*/ 1806844 h 6857998"/>
              <a:gd name="connsiteX6137" fmla="*/ 5082383 w 5845175"/>
              <a:gd name="connsiteY6137" fmla="*/ 1827474 h 6857998"/>
              <a:gd name="connsiteX6138" fmla="*/ 5076827 w 5845175"/>
              <a:gd name="connsiteY6138" fmla="*/ 1849690 h 6857998"/>
              <a:gd name="connsiteX6139" fmla="*/ 5070475 w 5845175"/>
              <a:gd name="connsiteY6139" fmla="*/ 1872303 h 6857998"/>
              <a:gd name="connsiteX6140" fmla="*/ 5063729 w 5845175"/>
              <a:gd name="connsiteY6140" fmla="*/ 1896900 h 6857998"/>
              <a:gd name="connsiteX6141" fmla="*/ 5055791 w 5845175"/>
              <a:gd name="connsiteY6141" fmla="*/ 1921496 h 6857998"/>
              <a:gd name="connsiteX6142" fmla="*/ 5047457 w 5845175"/>
              <a:gd name="connsiteY6142" fmla="*/ 1947283 h 6857998"/>
              <a:gd name="connsiteX6143" fmla="*/ 5037933 w 5845175"/>
              <a:gd name="connsiteY6143" fmla="*/ 1973863 h 6857998"/>
              <a:gd name="connsiteX6144" fmla="*/ 5028407 w 5845175"/>
              <a:gd name="connsiteY6144" fmla="*/ 2000444 h 6857998"/>
              <a:gd name="connsiteX6145" fmla="*/ 5018485 w 5845175"/>
              <a:gd name="connsiteY6145" fmla="*/ 2027421 h 6857998"/>
              <a:gd name="connsiteX6146" fmla="*/ 5007769 w 5845175"/>
              <a:gd name="connsiteY6146" fmla="*/ 2055191 h 6857998"/>
              <a:gd name="connsiteX6147" fmla="*/ 4985941 w 5845175"/>
              <a:gd name="connsiteY6147" fmla="*/ 2110335 h 6857998"/>
              <a:gd name="connsiteX6148" fmla="*/ 4962923 w 5845175"/>
              <a:gd name="connsiteY6148" fmla="*/ 2165083 h 6857998"/>
              <a:gd name="connsiteX6149" fmla="*/ 4940301 w 5845175"/>
              <a:gd name="connsiteY6149" fmla="*/ 2218640 h 6857998"/>
              <a:gd name="connsiteX6150" fmla="*/ 4917283 w 5845175"/>
              <a:gd name="connsiteY6150" fmla="*/ 2269420 h 6857998"/>
              <a:gd name="connsiteX6151" fmla="*/ 4895851 w 5845175"/>
              <a:gd name="connsiteY6151" fmla="*/ 2317423 h 6857998"/>
              <a:gd name="connsiteX6152" fmla="*/ 4876007 w 5845175"/>
              <a:gd name="connsiteY6152" fmla="*/ 2361062 h 6857998"/>
              <a:gd name="connsiteX6153" fmla="*/ 4857751 w 5845175"/>
              <a:gd name="connsiteY6153" fmla="*/ 2399544 h 6857998"/>
              <a:gd name="connsiteX6154" fmla="*/ 4830367 w 5845175"/>
              <a:gd name="connsiteY6154" fmla="*/ 2456672 h 6857998"/>
              <a:gd name="connsiteX6155" fmla="*/ 4825207 w 5845175"/>
              <a:gd name="connsiteY6155" fmla="*/ 2466193 h 6857998"/>
              <a:gd name="connsiteX6156" fmla="*/ 4820841 w 5845175"/>
              <a:gd name="connsiteY6156" fmla="*/ 2474525 h 6857998"/>
              <a:gd name="connsiteX6157" fmla="*/ 4816079 w 5845175"/>
              <a:gd name="connsiteY6157" fmla="*/ 2481269 h 6857998"/>
              <a:gd name="connsiteX6158" fmla="*/ 4811713 w 5845175"/>
              <a:gd name="connsiteY6158" fmla="*/ 2486823 h 6857998"/>
              <a:gd name="connsiteX6159" fmla="*/ 4807347 w 5845175"/>
              <a:gd name="connsiteY6159" fmla="*/ 2491583 h 6857998"/>
              <a:gd name="connsiteX6160" fmla="*/ 4802983 w 5845175"/>
              <a:gd name="connsiteY6160" fmla="*/ 2494361 h 6857998"/>
              <a:gd name="connsiteX6161" fmla="*/ 4799411 w 5845175"/>
              <a:gd name="connsiteY6161" fmla="*/ 2496344 h 6857998"/>
              <a:gd name="connsiteX6162" fmla="*/ 4795441 w 5845175"/>
              <a:gd name="connsiteY6162" fmla="*/ 2497137 h 6857998"/>
              <a:gd name="connsiteX6163" fmla="*/ 4792267 w 5845175"/>
              <a:gd name="connsiteY6163" fmla="*/ 2497137 h 6857998"/>
              <a:gd name="connsiteX6164" fmla="*/ 4788695 w 5845175"/>
              <a:gd name="connsiteY6164" fmla="*/ 2495948 h 6857998"/>
              <a:gd name="connsiteX6165" fmla="*/ 4785917 w 5845175"/>
              <a:gd name="connsiteY6165" fmla="*/ 2494361 h 6857998"/>
              <a:gd name="connsiteX6166" fmla="*/ 4782741 w 5845175"/>
              <a:gd name="connsiteY6166" fmla="*/ 2491583 h 6857998"/>
              <a:gd name="connsiteX6167" fmla="*/ 4780361 w 5845175"/>
              <a:gd name="connsiteY6167" fmla="*/ 2488013 h 6857998"/>
              <a:gd name="connsiteX6168" fmla="*/ 4777979 w 5845175"/>
              <a:gd name="connsiteY6168" fmla="*/ 2484443 h 6857998"/>
              <a:gd name="connsiteX6169" fmla="*/ 4775201 w 5845175"/>
              <a:gd name="connsiteY6169" fmla="*/ 2479285 h 6857998"/>
              <a:gd name="connsiteX6170" fmla="*/ 4773613 w 5845175"/>
              <a:gd name="connsiteY6170" fmla="*/ 2474128 h 6857998"/>
              <a:gd name="connsiteX6171" fmla="*/ 4771629 w 5845175"/>
              <a:gd name="connsiteY6171" fmla="*/ 2468573 h 6857998"/>
              <a:gd name="connsiteX6172" fmla="*/ 4770439 w 5845175"/>
              <a:gd name="connsiteY6172" fmla="*/ 2462623 h 6857998"/>
              <a:gd name="connsiteX6173" fmla="*/ 4768453 w 5845175"/>
              <a:gd name="connsiteY6173" fmla="*/ 2456275 h 6857998"/>
              <a:gd name="connsiteX6174" fmla="*/ 4767661 w 5845175"/>
              <a:gd name="connsiteY6174" fmla="*/ 2449532 h 6857998"/>
              <a:gd name="connsiteX6175" fmla="*/ 4766073 w 5845175"/>
              <a:gd name="connsiteY6175" fmla="*/ 2436043 h 6857998"/>
              <a:gd name="connsiteX6176" fmla="*/ 4765279 w 5845175"/>
              <a:gd name="connsiteY6176" fmla="*/ 2422157 h 6857998"/>
              <a:gd name="connsiteX6177" fmla="*/ 4765675 w 5845175"/>
              <a:gd name="connsiteY6177" fmla="*/ 2408272 h 6857998"/>
              <a:gd name="connsiteX6178" fmla="*/ 4766073 w 5845175"/>
              <a:gd name="connsiteY6178" fmla="*/ 2401924 h 6857998"/>
              <a:gd name="connsiteX6179" fmla="*/ 4766867 w 5845175"/>
              <a:gd name="connsiteY6179" fmla="*/ 2395577 h 6857998"/>
              <a:gd name="connsiteX6180" fmla="*/ 4768057 w 5845175"/>
              <a:gd name="connsiteY6180" fmla="*/ 2389626 h 6857998"/>
              <a:gd name="connsiteX6181" fmla="*/ 4769645 w 5845175"/>
              <a:gd name="connsiteY6181" fmla="*/ 2384468 h 6857998"/>
              <a:gd name="connsiteX6182" fmla="*/ 4770835 w 5845175"/>
              <a:gd name="connsiteY6182" fmla="*/ 2379311 h 6857998"/>
              <a:gd name="connsiteX6183" fmla="*/ 4772819 w 5845175"/>
              <a:gd name="connsiteY6183" fmla="*/ 2374551 h 6857998"/>
              <a:gd name="connsiteX6184" fmla="*/ 4784329 w 5845175"/>
              <a:gd name="connsiteY6184" fmla="*/ 2349954 h 6857998"/>
              <a:gd name="connsiteX6185" fmla="*/ 4801791 w 5845175"/>
              <a:gd name="connsiteY6185" fmla="*/ 2309489 h 6857998"/>
              <a:gd name="connsiteX6186" fmla="*/ 4812507 w 5845175"/>
              <a:gd name="connsiteY6186" fmla="*/ 2284496 h 6857998"/>
              <a:gd name="connsiteX6187" fmla="*/ 4824017 w 5845175"/>
              <a:gd name="connsiteY6187" fmla="*/ 2257518 h 6857998"/>
              <a:gd name="connsiteX6188" fmla="*/ 4835923 w 5845175"/>
              <a:gd name="connsiteY6188" fmla="*/ 2228558 h 6857998"/>
              <a:gd name="connsiteX6189" fmla="*/ 4848623 w 5845175"/>
              <a:gd name="connsiteY6189" fmla="*/ 2196820 h 6857998"/>
              <a:gd name="connsiteX6190" fmla="*/ 4860529 w 5845175"/>
              <a:gd name="connsiteY6190" fmla="*/ 2164289 h 6857998"/>
              <a:gd name="connsiteX6191" fmla="*/ 4872833 w 5845175"/>
              <a:gd name="connsiteY6191" fmla="*/ 2130964 h 6857998"/>
              <a:gd name="connsiteX6192" fmla="*/ 4885135 w 5845175"/>
              <a:gd name="connsiteY6192" fmla="*/ 2096847 h 6857998"/>
              <a:gd name="connsiteX6193" fmla="*/ 4895851 w 5845175"/>
              <a:gd name="connsiteY6193" fmla="*/ 2062729 h 6857998"/>
              <a:gd name="connsiteX6194" fmla="*/ 4906567 w 5845175"/>
              <a:gd name="connsiteY6194" fmla="*/ 2028611 h 6857998"/>
              <a:gd name="connsiteX6195" fmla="*/ 4911329 w 5845175"/>
              <a:gd name="connsiteY6195" fmla="*/ 2012345 h 6857998"/>
              <a:gd name="connsiteX6196" fmla="*/ 4915297 w 5845175"/>
              <a:gd name="connsiteY6196" fmla="*/ 1995683 h 6857998"/>
              <a:gd name="connsiteX6197" fmla="*/ 4919663 w 5845175"/>
              <a:gd name="connsiteY6197" fmla="*/ 1979021 h 6857998"/>
              <a:gd name="connsiteX6198" fmla="*/ 4923235 w 5845175"/>
              <a:gd name="connsiteY6198" fmla="*/ 1963152 h 6857998"/>
              <a:gd name="connsiteX6199" fmla="*/ 4926411 w 5845175"/>
              <a:gd name="connsiteY6199" fmla="*/ 1947680 h 6857998"/>
              <a:gd name="connsiteX6200" fmla="*/ 4929189 w 5845175"/>
              <a:gd name="connsiteY6200" fmla="*/ 1932605 h 6857998"/>
              <a:gd name="connsiteX6201" fmla="*/ 4931173 w 5845175"/>
              <a:gd name="connsiteY6201" fmla="*/ 1917926 h 6857998"/>
              <a:gd name="connsiteX6202" fmla="*/ 4933157 w 5845175"/>
              <a:gd name="connsiteY6202" fmla="*/ 1903644 h 6857998"/>
              <a:gd name="connsiteX6203" fmla="*/ 4933951 w 5845175"/>
              <a:gd name="connsiteY6203" fmla="*/ 1890156 h 6857998"/>
              <a:gd name="connsiteX6204" fmla="*/ 4934347 w 5845175"/>
              <a:gd name="connsiteY6204" fmla="*/ 1877064 h 6857998"/>
              <a:gd name="connsiteX6205" fmla="*/ 4934347 w 5845175"/>
              <a:gd name="connsiteY6205" fmla="*/ 1864369 h 6857998"/>
              <a:gd name="connsiteX6206" fmla="*/ 4933555 w 5845175"/>
              <a:gd name="connsiteY6206" fmla="*/ 1852070 h 6857998"/>
              <a:gd name="connsiteX6207" fmla="*/ 4932761 w 5845175"/>
              <a:gd name="connsiteY6207" fmla="*/ 1840962 h 6857998"/>
              <a:gd name="connsiteX6208" fmla="*/ 4930775 w 5845175"/>
              <a:gd name="connsiteY6208" fmla="*/ 1830251 h 6857998"/>
              <a:gd name="connsiteX6209" fmla="*/ 4928791 w 5845175"/>
              <a:gd name="connsiteY6209" fmla="*/ 1820333 h 6857998"/>
              <a:gd name="connsiteX6210" fmla="*/ 4926807 w 5845175"/>
              <a:gd name="connsiteY6210" fmla="*/ 1811208 h 6857998"/>
              <a:gd name="connsiteX6211" fmla="*/ 4923633 w 5845175"/>
              <a:gd name="connsiteY6211" fmla="*/ 1802084 h 6857998"/>
              <a:gd name="connsiteX6212" fmla="*/ 4920855 w 5845175"/>
              <a:gd name="connsiteY6212" fmla="*/ 1794149 h 6857998"/>
              <a:gd name="connsiteX6213" fmla="*/ 4917283 w 5845175"/>
              <a:gd name="connsiteY6213" fmla="*/ 1786611 h 6857998"/>
              <a:gd name="connsiteX6214" fmla="*/ 4914107 w 5845175"/>
              <a:gd name="connsiteY6214" fmla="*/ 1779867 h 6857998"/>
              <a:gd name="connsiteX6215" fmla="*/ 4910139 w 5845175"/>
              <a:gd name="connsiteY6215" fmla="*/ 1773917 h 6857998"/>
              <a:gd name="connsiteX6216" fmla="*/ 4906567 w 5845175"/>
              <a:gd name="connsiteY6216" fmla="*/ 1768759 h 6857998"/>
              <a:gd name="connsiteX6217" fmla="*/ 4902597 w 5845175"/>
              <a:gd name="connsiteY6217" fmla="*/ 1764395 h 6857998"/>
              <a:gd name="connsiteX6218" fmla="*/ 4898629 w 5845175"/>
              <a:gd name="connsiteY6218" fmla="*/ 1760428 h 6857998"/>
              <a:gd name="connsiteX6219" fmla="*/ 4894263 w 5845175"/>
              <a:gd name="connsiteY6219" fmla="*/ 1757651 h 6857998"/>
              <a:gd name="connsiteX6220" fmla="*/ 4890691 w 5845175"/>
              <a:gd name="connsiteY6220" fmla="*/ 1755667 h 6857998"/>
              <a:gd name="connsiteX6221" fmla="*/ 4886325 w 5845175"/>
              <a:gd name="connsiteY6221" fmla="*/ 1754477 h 6857998"/>
              <a:gd name="connsiteX6222" fmla="*/ 4881961 w 5845175"/>
              <a:gd name="connsiteY6222" fmla="*/ 1753287 h 6857998"/>
              <a:gd name="connsiteX6223" fmla="*/ 4877991 w 5845175"/>
              <a:gd name="connsiteY6223" fmla="*/ 1754080 h 6857998"/>
              <a:gd name="connsiteX6224" fmla="*/ 4874023 w 5845175"/>
              <a:gd name="connsiteY6224" fmla="*/ 1755270 h 6857998"/>
              <a:gd name="connsiteX6225" fmla="*/ 4870451 w 5845175"/>
              <a:gd name="connsiteY6225" fmla="*/ 1756857 h 6857998"/>
              <a:gd name="connsiteX6226" fmla="*/ 4866879 w 5845175"/>
              <a:gd name="connsiteY6226" fmla="*/ 1759634 h 6857998"/>
              <a:gd name="connsiteX6227" fmla="*/ 4863307 w 5845175"/>
              <a:gd name="connsiteY6227" fmla="*/ 1763602 h 6857998"/>
              <a:gd name="connsiteX6228" fmla="*/ 4860133 w 5845175"/>
              <a:gd name="connsiteY6228" fmla="*/ 1768362 h 6857998"/>
              <a:gd name="connsiteX6229" fmla="*/ 4857355 w 5845175"/>
              <a:gd name="connsiteY6229" fmla="*/ 1773917 h 6857998"/>
              <a:gd name="connsiteX6230" fmla="*/ 4854973 w 5845175"/>
              <a:gd name="connsiteY6230" fmla="*/ 1780264 h 6857998"/>
              <a:gd name="connsiteX6231" fmla="*/ 4852591 w 5845175"/>
              <a:gd name="connsiteY6231" fmla="*/ 1787802 h 6857998"/>
              <a:gd name="connsiteX6232" fmla="*/ 4851003 w 5845175"/>
              <a:gd name="connsiteY6232" fmla="*/ 1796529 h 6857998"/>
              <a:gd name="connsiteX6233" fmla="*/ 4847433 w 5845175"/>
              <a:gd name="connsiteY6233" fmla="*/ 1815572 h 6857998"/>
              <a:gd name="connsiteX6234" fmla="*/ 4843067 w 5845175"/>
              <a:gd name="connsiteY6234" fmla="*/ 1836995 h 6857998"/>
              <a:gd name="connsiteX6235" fmla="*/ 4838303 w 5845175"/>
              <a:gd name="connsiteY6235" fmla="*/ 1861195 h 6857998"/>
              <a:gd name="connsiteX6236" fmla="*/ 4832351 w 5845175"/>
              <a:gd name="connsiteY6236" fmla="*/ 1886585 h 6857998"/>
              <a:gd name="connsiteX6237" fmla="*/ 4826001 w 5845175"/>
              <a:gd name="connsiteY6237" fmla="*/ 1914355 h 6857998"/>
              <a:gd name="connsiteX6238" fmla="*/ 4818063 w 5845175"/>
              <a:gd name="connsiteY6238" fmla="*/ 1943316 h 6857998"/>
              <a:gd name="connsiteX6239" fmla="*/ 4809729 w 5845175"/>
              <a:gd name="connsiteY6239" fmla="*/ 1973863 h 6857998"/>
              <a:gd name="connsiteX6240" fmla="*/ 4800203 w 5845175"/>
              <a:gd name="connsiteY6240" fmla="*/ 2004808 h 6857998"/>
              <a:gd name="connsiteX6241" fmla="*/ 4789489 w 5845175"/>
              <a:gd name="connsiteY6241" fmla="*/ 2036545 h 6857998"/>
              <a:gd name="connsiteX6242" fmla="*/ 4777979 w 5845175"/>
              <a:gd name="connsiteY6242" fmla="*/ 2069077 h 6857998"/>
              <a:gd name="connsiteX6243" fmla="*/ 4771629 w 5845175"/>
              <a:gd name="connsiteY6243" fmla="*/ 2085342 h 6857998"/>
              <a:gd name="connsiteX6244" fmla="*/ 4765279 w 5845175"/>
              <a:gd name="connsiteY6244" fmla="*/ 2101607 h 6857998"/>
              <a:gd name="connsiteX6245" fmla="*/ 4758135 w 5845175"/>
              <a:gd name="connsiteY6245" fmla="*/ 2117873 h 6857998"/>
              <a:gd name="connsiteX6246" fmla="*/ 4750991 w 5845175"/>
              <a:gd name="connsiteY6246" fmla="*/ 2134138 h 6857998"/>
              <a:gd name="connsiteX6247" fmla="*/ 4743451 w 5845175"/>
              <a:gd name="connsiteY6247" fmla="*/ 2150007 h 6857998"/>
              <a:gd name="connsiteX6248" fmla="*/ 4735513 w 5845175"/>
              <a:gd name="connsiteY6248" fmla="*/ 2166670 h 6857998"/>
              <a:gd name="connsiteX6249" fmla="*/ 4727575 w 5845175"/>
              <a:gd name="connsiteY6249" fmla="*/ 2182538 h 6857998"/>
              <a:gd name="connsiteX6250" fmla="*/ 4718447 w 5845175"/>
              <a:gd name="connsiteY6250" fmla="*/ 2198010 h 6857998"/>
              <a:gd name="connsiteX6251" fmla="*/ 4709717 w 5845175"/>
              <a:gd name="connsiteY6251" fmla="*/ 2213482 h 6857998"/>
              <a:gd name="connsiteX6252" fmla="*/ 4700589 w 5845175"/>
              <a:gd name="connsiteY6252" fmla="*/ 2229351 h 6857998"/>
              <a:gd name="connsiteX6253" fmla="*/ 4691063 w 5845175"/>
              <a:gd name="connsiteY6253" fmla="*/ 2244426 h 6857998"/>
              <a:gd name="connsiteX6254" fmla="*/ 4680745 w 5845175"/>
              <a:gd name="connsiteY6254" fmla="*/ 2259106 h 6857998"/>
              <a:gd name="connsiteX6255" fmla="*/ 4674791 w 5845175"/>
              <a:gd name="connsiteY6255" fmla="*/ 2248394 h 6857998"/>
              <a:gd name="connsiteX6256" fmla="*/ 4668441 w 5845175"/>
              <a:gd name="connsiteY6256" fmla="*/ 2238475 h 6857998"/>
              <a:gd name="connsiteX6257" fmla="*/ 4662489 w 5845175"/>
              <a:gd name="connsiteY6257" fmla="*/ 2228558 h 6857998"/>
              <a:gd name="connsiteX6258" fmla="*/ 4656139 w 5845175"/>
              <a:gd name="connsiteY6258" fmla="*/ 2218640 h 6857998"/>
              <a:gd name="connsiteX6259" fmla="*/ 4649391 w 5845175"/>
              <a:gd name="connsiteY6259" fmla="*/ 2209515 h 6857998"/>
              <a:gd name="connsiteX6260" fmla="*/ 4642645 w 5845175"/>
              <a:gd name="connsiteY6260" fmla="*/ 2200788 h 6857998"/>
              <a:gd name="connsiteX6261" fmla="*/ 4635897 w 5845175"/>
              <a:gd name="connsiteY6261" fmla="*/ 2191663 h 6857998"/>
              <a:gd name="connsiteX6262" fmla="*/ 4628753 w 5845175"/>
              <a:gd name="connsiteY6262" fmla="*/ 2183331 h 6857998"/>
              <a:gd name="connsiteX6263" fmla="*/ 4621611 w 5845175"/>
              <a:gd name="connsiteY6263" fmla="*/ 2175001 h 6857998"/>
              <a:gd name="connsiteX6264" fmla="*/ 4614467 w 5845175"/>
              <a:gd name="connsiteY6264" fmla="*/ 2167066 h 6857998"/>
              <a:gd name="connsiteX6265" fmla="*/ 4599781 w 5845175"/>
              <a:gd name="connsiteY6265" fmla="*/ 2152386 h 6857998"/>
              <a:gd name="connsiteX6266" fmla="*/ 4585097 w 5845175"/>
              <a:gd name="connsiteY6266" fmla="*/ 2138105 h 6857998"/>
              <a:gd name="connsiteX6267" fmla="*/ 4569619 w 5845175"/>
              <a:gd name="connsiteY6267" fmla="*/ 2125410 h 6857998"/>
              <a:gd name="connsiteX6268" fmla="*/ 4554141 w 5845175"/>
              <a:gd name="connsiteY6268" fmla="*/ 2113112 h 6857998"/>
              <a:gd name="connsiteX6269" fmla="*/ 4539061 w 5845175"/>
              <a:gd name="connsiteY6269" fmla="*/ 2102004 h 6857998"/>
              <a:gd name="connsiteX6270" fmla="*/ 4523581 w 5845175"/>
              <a:gd name="connsiteY6270" fmla="*/ 2091689 h 6857998"/>
              <a:gd name="connsiteX6271" fmla="*/ 4508103 w 5845175"/>
              <a:gd name="connsiteY6271" fmla="*/ 2082565 h 6857998"/>
              <a:gd name="connsiteX6272" fmla="*/ 4493023 w 5845175"/>
              <a:gd name="connsiteY6272" fmla="*/ 2074234 h 6857998"/>
              <a:gd name="connsiteX6273" fmla="*/ 4477941 w 5845175"/>
              <a:gd name="connsiteY6273" fmla="*/ 2066299 h 6857998"/>
              <a:gd name="connsiteX6274" fmla="*/ 4462463 w 5845175"/>
              <a:gd name="connsiteY6274" fmla="*/ 2059159 h 6857998"/>
              <a:gd name="connsiteX6275" fmla="*/ 4448175 w 5845175"/>
              <a:gd name="connsiteY6275" fmla="*/ 2052810 h 6857998"/>
              <a:gd name="connsiteX6276" fmla="*/ 4433889 w 5845175"/>
              <a:gd name="connsiteY6276" fmla="*/ 2047257 h 6857998"/>
              <a:gd name="connsiteX6277" fmla="*/ 4419997 w 5845175"/>
              <a:gd name="connsiteY6277" fmla="*/ 2042099 h 6857998"/>
              <a:gd name="connsiteX6278" fmla="*/ 4406901 w 5845175"/>
              <a:gd name="connsiteY6278" fmla="*/ 2037735 h 6857998"/>
              <a:gd name="connsiteX6279" fmla="*/ 4394201 w 5845175"/>
              <a:gd name="connsiteY6279" fmla="*/ 2033768 h 6857998"/>
              <a:gd name="connsiteX6280" fmla="*/ 4381897 w 5845175"/>
              <a:gd name="connsiteY6280" fmla="*/ 2030595 h 6857998"/>
              <a:gd name="connsiteX6281" fmla="*/ 4370389 w 5845175"/>
              <a:gd name="connsiteY6281" fmla="*/ 2027421 h 6857998"/>
              <a:gd name="connsiteX6282" fmla="*/ 4350147 w 5845175"/>
              <a:gd name="connsiteY6282" fmla="*/ 2023454 h 6857998"/>
              <a:gd name="connsiteX6283" fmla="*/ 4333081 w 5845175"/>
              <a:gd name="connsiteY6283" fmla="*/ 2020280 h 6857998"/>
              <a:gd name="connsiteX6284" fmla="*/ 4320381 w 5845175"/>
              <a:gd name="connsiteY6284" fmla="*/ 2018693 h 6857998"/>
              <a:gd name="connsiteX6285" fmla="*/ 4310063 w 5845175"/>
              <a:gd name="connsiteY6285" fmla="*/ 2017503 h 6857998"/>
              <a:gd name="connsiteX6286" fmla="*/ 4313239 w 5845175"/>
              <a:gd name="connsiteY6286" fmla="*/ 2014329 h 6857998"/>
              <a:gd name="connsiteX6287" fmla="*/ 4322763 w 5845175"/>
              <a:gd name="connsiteY6287" fmla="*/ 2004808 h 6857998"/>
              <a:gd name="connsiteX6288" fmla="*/ 4329907 w 5845175"/>
              <a:gd name="connsiteY6288" fmla="*/ 1997270 h 6857998"/>
              <a:gd name="connsiteX6289" fmla="*/ 4337845 w 5845175"/>
              <a:gd name="connsiteY6289" fmla="*/ 1988145 h 6857998"/>
              <a:gd name="connsiteX6290" fmla="*/ 4346973 w 5845175"/>
              <a:gd name="connsiteY6290" fmla="*/ 1977038 h 6857998"/>
              <a:gd name="connsiteX6291" fmla="*/ 4357291 w 5845175"/>
              <a:gd name="connsiteY6291" fmla="*/ 1963945 h 6857998"/>
              <a:gd name="connsiteX6292" fmla="*/ 4368007 w 5845175"/>
              <a:gd name="connsiteY6292" fmla="*/ 1948870 h 6857998"/>
              <a:gd name="connsiteX6293" fmla="*/ 4380309 w 5845175"/>
              <a:gd name="connsiteY6293" fmla="*/ 1931811 h 6857998"/>
              <a:gd name="connsiteX6294" fmla="*/ 4393009 w 5845175"/>
              <a:gd name="connsiteY6294" fmla="*/ 1912769 h 6857998"/>
              <a:gd name="connsiteX6295" fmla="*/ 4405709 w 5845175"/>
              <a:gd name="connsiteY6295" fmla="*/ 1891346 h 6857998"/>
              <a:gd name="connsiteX6296" fmla="*/ 4419601 w 5845175"/>
              <a:gd name="connsiteY6296" fmla="*/ 1867939 h 6857998"/>
              <a:gd name="connsiteX6297" fmla="*/ 4433889 w 5845175"/>
              <a:gd name="connsiteY6297" fmla="*/ 1841756 h 6857998"/>
              <a:gd name="connsiteX6298" fmla="*/ 4448175 w 5845175"/>
              <a:gd name="connsiteY6298" fmla="*/ 1813588 h 6857998"/>
              <a:gd name="connsiteX6299" fmla="*/ 4462859 w 5845175"/>
              <a:gd name="connsiteY6299" fmla="*/ 1783041 h 6857998"/>
              <a:gd name="connsiteX6300" fmla="*/ 4470797 w 5845175"/>
              <a:gd name="connsiteY6300" fmla="*/ 1766776 h 6857998"/>
              <a:gd name="connsiteX6301" fmla="*/ 4479529 w 5845175"/>
              <a:gd name="connsiteY6301" fmla="*/ 1751303 h 6857998"/>
              <a:gd name="connsiteX6302" fmla="*/ 4489053 w 5845175"/>
              <a:gd name="connsiteY6302" fmla="*/ 1735831 h 6857998"/>
              <a:gd name="connsiteX6303" fmla="*/ 4499769 w 5845175"/>
              <a:gd name="connsiteY6303" fmla="*/ 1720756 h 6857998"/>
              <a:gd name="connsiteX6304" fmla="*/ 4510485 w 5845175"/>
              <a:gd name="connsiteY6304" fmla="*/ 1705681 h 6857998"/>
              <a:gd name="connsiteX6305" fmla="*/ 4522391 w 5845175"/>
              <a:gd name="connsiteY6305" fmla="*/ 1691002 h 6857998"/>
              <a:gd name="connsiteX6306" fmla="*/ 4535091 w 5845175"/>
              <a:gd name="connsiteY6306" fmla="*/ 1676720 h 6857998"/>
              <a:gd name="connsiteX6307" fmla="*/ 4547791 w 5845175"/>
              <a:gd name="connsiteY6307" fmla="*/ 1662438 h 6857998"/>
              <a:gd name="connsiteX6308" fmla="*/ 4561285 w 5845175"/>
              <a:gd name="connsiteY6308" fmla="*/ 1648553 h 6857998"/>
              <a:gd name="connsiteX6309" fmla="*/ 4575573 w 5845175"/>
              <a:gd name="connsiteY6309" fmla="*/ 1635064 h 6857998"/>
              <a:gd name="connsiteX6310" fmla="*/ 4589861 w 5845175"/>
              <a:gd name="connsiteY6310" fmla="*/ 1622369 h 6857998"/>
              <a:gd name="connsiteX6311" fmla="*/ 4604545 w 5845175"/>
              <a:gd name="connsiteY6311" fmla="*/ 1609674 h 6857998"/>
              <a:gd name="connsiteX6312" fmla="*/ 4620419 w 5845175"/>
              <a:gd name="connsiteY6312" fmla="*/ 1597376 h 6857998"/>
              <a:gd name="connsiteX6313" fmla="*/ 4635501 w 5845175"/>
              <a:gd name="connsiteY6313" fmla="*/ 1585871 h 6857998"/>
              <a:gd name="connsiteX6314" fmla="*/ 4651375 w 5845175"/>
              <a:gd name="connsiteY6314" fmla="*/ 1574366 h 6857998"/>
              <a:gd name="connsiteX6315" fmla="*/ 4667251 w 5845175"/>
              <a:gd name="connsiteY6315" fmla="*/ 1564051 h 6857998"/>
              <a:gd name="connsiteX6316" fmla="*/ 4683125 w 5845175"/>
              <a:gd name="connsiteY6316" fmla="*/ 1553340 h 6857998"/>
              <a:gd name="connsiteX6317" fmla="*/ 4699397 w 5845175"/>
              <a:gd name="connsiteY6317" fmla="*/ 1544215 h 6857998"/>
              <a:gd name="connsiteX6318" fmla="*/ 4715273 w 5845175"/>
              <a:gd name="connsiteY6318" fmla="*/ 1535091 h 6857998"/>
              <a:gd name="connsiteX6319" fmla="*/ 4731147 w 5845175"/>
              <a:gd name="connsiteY6319" fmla="*/ 1526363 h 6857998"/>
              <a:gd name="connsiteX6320" fmla="*/ 4747023 w 5845175"/>
              <a:gd name="connsiteY6320" fmla="*/ 1518428 h 6857998"/>
              <a:gd name="connsiteX6321" fmla="*/ 4763295 w 5845175"/>
              <a:gd name="connsiteY6321" fmla="*/ 1511287 h 6857998"/>
              <a:gd name="connsiteX6322" fmla="*/ 4778773 w 5845175"/>
              <a:gd name="connsiteY6322" fmla="*/ 1504940 h 6857998"/>
              <a:gd name="connsiteX6323" fmla="*/ 4794251 w 5845175"/>
              <a:gd name="connsiteY6323" fmla="*/ 1499385 h 6857998"/>
              <a:gd name="connsiteX6324" fmla="*/ 4809333 w 5845175"/>
              <a:gd name="connsiteY6324" fmla="*/ 1494228 h 6857998"/>
              <a:gd name="connsiteX6325" fmla="*/ 4824017 w 5845175"/>
              <a:gd name="connsiteY6325" fmla="*/ 1489468 h 6857998"/>
              <a:gd name="connsiteX6326" fmla="*/ 4838303 w 5845175"/>
              <a:gd name="connsiteY6326" fmla="*/ 1486294 h 6857998"/>
              <a:gd name="connsiteX6327" fmla="*/ 4852195 w 5845175"/>
              <a:gd name="connsiteY6327" fmla="*/ 1483120 h 6857998"/>
              <a:gd name="connsiteX6328" fmla="*/ 4865291 w 5845175"/>
              <a:gd name="connsiteY6328" fmla="*/ 1481136 h 6857998"/>
              <a:gd name="connsiteX6329" fmla="*/ 4878389 w 5845175"/>
              <a:gd name="connsiteY6329" fmla="*/ 1479947 h 6857998"/>
              <a:gd name="connsiteX6330" fmla="*/ 1776413 w 5845175"/>
              <a:gd name="connsiteY6330" fmla="*/ 0 h 6857998"/>
              <a:gd name="connsiteX6331" fmla="*/ 1788319 w 5845175"/>
              <a:gd name="connsiteY6331" fmla="*/ 0 h 6857998"/>
              <a:gd name="connsiteX6332" fmla="*/ 1799432 w 5845175"/>
              <a:gd name="connsiteY6332" fmla="*/ 793 h 6857998"/>
              <a:gd name="connsiteX6333" fmla="*/ 1810941 w 5845175"/>
              <a:gd name="connsiteY6333" fmla="*/ 1984 h 6857998"/>
              <a:gd name="connsiteX6334" fmla="*/ 1822451 w 5845175"/>
              <a:gd name="connsiteY6334" fmla="*/ 3968 h 6857998"/>
              <a:gd name="connsiteX6335" fmla="*/ 1833166 w 5845175"/>
              <a:gd name="connsiteY6335" fmla="*/ 6350 h 6857998"/>
              <a:gd name="connsiteX6336" fmla="*/ 1844676 w 5845175"/>
              <a:gd name="connsiteY6336" fmla="*/ 9128 h 6857998"/>
              <a:gd name="connsiteX6337" fmla="*/ 1855391 w 5845175"/>
              <a:gd name="connsiteY6337" fmla="*/ 12700 h 6857998"/>
              <a:gd name="connsiteX6338" fmla="*/ 1866107 w 5845175"/>
              <a:gd name="connsiteY6338" fmla="*/ 16668 h 6857998"/>
              <a:gd name="connsiteX6339" fmla="*/ 1876426 w 5845175"/>
              <a:gd name="connsiteY6339" fmla="*/ 21431 h 6857998"/>
              <a:gd name="connsiteX6340" fmla="*/ 1886744 w 5845175"/>
              <a:gd name="connsiteY6340" fmla="*/ 26590 h 6857998"/>
              <a:gd name="connsiteX6341" fmla="*/ 1896666 w 5845175"/>
              <a:gd name="connsiteY6341" fmla="*/ 32146 h 6857998"/>
              <a:gd name="connsiteX6342" fmla="*/ 1906191 w 5845175"/>
              <a:gd name="connsiteY6342" fmla="*/ 38100 h 6857998"/>
              <a:gd name="connsiteX6343" fmla="*/ 1915716 w 5845175"/>
              <a:gd name="connsiteY6343" fmla="*/ 44846 h 6857998"/>
              <a:gd name="connsiteX6344" fmla="*/ 1924844 w 5845175"/>
              <a:gd name="connsiteY6344" fmla="*/ 51990 h 6857998"/>
              <a:gd name="connsiteX6345" fmla="*/ 1933179 w 5845175"/>
              <a:gd name="connsiteY6345" fmla="*/ 59531 h 6857998"/>
              <a:gd name="connsiteX6346" fmla="*/ 1941513 w 5845175"/>
              <a:gd name="connsiteY6346" fmla="*/ 68262 h 6857998"/>
              <a:gd name="connsiteX6347" fmla="*/ 1949847 w 5845175"/>
              <a:gd name="connsiteY6347" fmla="*/ 76993 h 6857998"/>
              <a:gd name="connsiteX6348" fmla="*/ 1956991 w 5845175"/>
              <a:gd name="connsiteY6348" fmla="*/ 85725 h 6857998"/>
              <a:gd name="connsiteX6349" fmla="*/ 1964135 w 5845175"/>
              <a:gd name="connsiteY6349" fmla="*/ 95250 h 6857998"/>
              <a:gd name="connsiteX6350" fmla="*/ 1970088 w 5845175"/>
              <a:gd name="connsiteY6350" fmla="*/ 105568 h 6857998"/>
              <a:gd name="connsiteX6351" fmla="*/ 1976438 w 5845175"/>
              <a:gd name="connsiteY6351" fmla="*/ 115887 h 6857998"/>
              <a:gd name="connsiteX6352" fmla="*/ 1981994 w 5845175"/>
              <a:gd name="connsiteY6352" fmla="*/ 127000 h 6857998"/>
              <a:gd name="connsiteX6353" fmla="*/ 1987154 w 5845175"/>
              <a:gd name="connsiteY6353" fmla="*/ 138509 h 6857998"/>
              <a:gd name="connsiteX6354" fmla="*/ 1990726 w 5845175"/>
              <a:gd name="connsiteY6354" fmla="*/ 148034 h 6857998"/>
              <a:gd name="connsiteX6355" fmla="*/ 1993901 w 5845175"/>
              <a:gd name="connsiteY6355" fmla="*/ 157956 h 6857998"/>
              <a:gd name="connsiteX6356" fmla="*/ 1996679 w 5845175"/>
              <a:gd name="connsiteY6356" fmla="*/ 167878 h 6857998"/>
              <a:gd name="connsiteX6357" fmla="*/ 1998663 w 5845175"/>
              <a:gd name="connsiteY6357" fmla="*/ 177800 h 6857998"/>
              <a:gd name="connsiteX6358" fmla="*/ 2001044 w 5845175"/>
              <a:gd name="connsiteY6358" fmla="*/ 188118 h 6857998"/>
              <a:gd name="connsiteX6359" fmla="*/ 2002235 w 5845175"/>
              <a:gd name="connsiteY6359" fmla="*/ 198040 h 6857998"/>
              <a:gd name="connsiteX6360" fmla="*/ 2003029 w 5845175"/>
              <a:gd name="connsiteY6360" fmla="*/ 207962 h 6857998"/>
              <a:gd name="connsiteX6361" fmla="*/ 2003426 w 5845175"/>
              <a:gd name="connsiteY6361" fmla="*/ 218281 h 6857998"/>
              <a:gd name="connsiteX6362" fmla="*/ 2003426 w 5845175"/>
              <a:gd name="connsiteY6362" fmla="*/ 228203 h 6857998"/>
              <a:gd name="connsiteX6363" fmla="*/ 2003029 w 5845175"/>
              <a:gd name="connsiteY6363" fmla="*/ 238521 h 6857998"/>
              <a:gd name="connsiteX6364" fmla="*/ 2002235 w 5845175"/>
              <a:gd name="connsiteY6364" fmla="*/ 248443 h 6857998"/>
              <a:gd name="connsiteX6365" fmla="*/ 2001044 w 5845175"/>
              <a:gd name="connsiteY6365" fmla="*/ 257968 h 6857998"/>
              <a:gd name="connsiteX6366" fmla="*/ 1999060 w 5845175"/>
              <a:gd name="connsiteY6366" fmla="*/ 267890 h 6857998"/>
              <a:gd name="connsiteX6367" fmla="*/ 1997076 w 5845175"/>
              <a:gd name="connsiteY6367" fmla="*/ 277812 h 6857998"/>
              <a:gd name="connsiteX6368" fmla="*/ 1994694 w 5845175"/>
              <a:gd name="connsiteY6368" fmla="*/ 287337 h 6857998"/>
              <a:gd name="connsiteX6369" fmla="*/ 1991519 w 5845175"/>
              <a:gd name="connsiteY6369" fmla="*/ 296862 h 6857998"/>
              <a:gd name="connsiteX6370" fmla="*/ 1988344 w 5845175"/>
              <a:gd name="connsiteY6370" fmla="*/ 305990 h 6857998"/>
              <a:gd name="connsiteX6371" fmla="*/ 1984376 w 5845175"/>
              <a:gd name="connsiteY6371" fmla="*/ 315515 h 6857998"/>
              <a:gd name="connsiteX6372" fmla="*/ 1980407 w 5845175"/>
              <a:gd name="connsiteY6372" fmla="*/ 324246 h 6857998"/>
              <a:gd name="connsiteX6373" fmla="*/ 1975644 w 5845175"/>
              <a:gd name="connsiteY6373" fmla="*/ 332978 h 6857998"/>
              <a:gd name="connsiteX6374" fmla="*/ 1970485 w 5845175"/>
              <a:gd name="connsiteY6374" fmla="*/ 341312 h 6857998"/>
              <a:gd name="connsiteX6375" fmla="*/ 1965326 w 5845175"/>
              <a:gd name="connsiteY6375" fmla="*/ 349646 h 6857998"/>
              <a:gd name="connsiteX6376" fmla="*/ 1959373 w 5845175"/>
              <a:gd name="connsiteY6376" fmla="*/ 357981 h 6857998"/>
              <a:gd name="connsiteX6377" fmla="*/ 1953419 w 5845175"/>
              <a:gd name="connsiteY6377" fmla="*/ 365521 h 6857998"/>
              <a:gd name="connsiteX6378" fmla="*/ 1946673 w 5845175"/>
              <a:gd name="connsiteY6378" fmla="*/ 373062 h 6857998"/>
              <a:gd name="connsiteX6379" fmla="*/ 1939926 w 5845175"/>
              <a:gd name="connsiteY6379" fmla="*/ 380206 h 6857998"/>
              <a:gd name="connsiteX6380" fmla="*/ 1932385 w 5845175"/>
              <a:gd name="connsiteY6380" fmla="*/ 386953 h 6857998"/>
              <a:gd name="connsiteX6381" fmla="*/ 1924844 w 5845175"/>
              <a:gd name="connsiteY6381" fmla="*/ 393700 h 6857998"/>
              <a:gd name="connsiteX6382" fmla="*/ 1916907 w 5845175"/>
              <a:gd name="connsiteY6382" fmla="*/ 399653 h 6857998"/>
              <a:gd name="connsiteX6383" fmla="*/ 1908573 w 5845175"/>
              <a:gd name="connsiteY6383" fmla="*/ 405209 h 6857998"/>
              <a:gd name="connsiteX6384" fmla="*/ 1899444 w 5845175"/>
              <a:gd name="connsiteY6384" fmla="*/ 410765 h 6857998"/>
              <a:gd name="connsiteX6385" fmla="*/ 1890316 w 5845175"/>
              <a:gd name="connsiteY6385" fmla="*/ 415925 h 6857998"/>
              <a:gd name="connsiteX6386" fmla="*/ 1872854 w 5845175"/>
              <a:gd name="connsiteY6386" fmla="*/ 425450 h 6857998"/>
              <a:gd name="connsiteX6387" fmla="*/ 1855788 w 5845175"/>
              <a:gd name="connsiteY6387" fmla="*/ 435371 h 6857998"/>
              <a:gd name="connsiteX6388" fmla="*/ 1839516 w 5845175"/>
              <a:gd name="connsiteY6388" fmla="*/ 446484 h 6857998"/>
              <a:gd name="connsiteX6389" fmla="*/ 1824038 w 5845175"/>
              <a:gd name="connsiteY6389" fmla="*/ 457993 h 6857998"/>
              <a:gd name="connsiteX6390" fmla="*/ 1808957 w 5845175"/>
              <a:gd name="connsiteY6390" fmla="*/ 469900 h 6857998"/>
              <a:gd name="connsiteX6391" fmla="*/ 1794669 w 5845175"/>
              <a:gd name="connsiteY6391" fmla="*/ 482600 h 6857998"/>
              <a:gd name="connsiteX6392" fmla="*/ 1780779 w 5845175"/>
              <a:gd name="connsiteY6392" fmla="*/ 495696 h 6857998"/>
              <a:gd name="connsiteX6393" fmla="*/ 1767285 w 5845175"/>
              <a:gd name="connsiteY6393" fmla="*/ 509190 h 6857998"/>
              <a:gd name="connsiteX6394" fmla="*/ 1754982 w 5845175"/>
              <a:gd name="connsiteY6394" fmla="*/ 523478 h 6857998"/>
              <a:gd name="connsiteX6395" fmla="*/ 1742679 w 5845175"/>
              <a:gd name="connsiteY6395" fmla="*/ 538162 h 6857998"/>
              <a:gd name="connsiteX6396" fmla="*/ 1731566 w 5845175"/>
              <a:gd name="connsiteY6396" fmla="*/ 552846 h 6857998"/>
              <a:gd name="connsiteX6397" fmla="*/ 1720851 w 5845175"/>
              <a:gd name="connsiteY6397" fmla="*/ 568325 h 6857998"/>
              <a:gd name="connsiteX6398" fmla="*/ 1710929 w 5845175"/>
              <a:gd name="connsiteY6398" fmla="*/ 584200 h 6857998"/>
              <a:gd name="connsiteX6399" fmla="*/ 1701801 w 5845175"/>
              <a:gd name="connsiteY6399" fmla="*/ 600471 h 6857998"/>
              <a:gd name="connsiteX6400" fmla="*/ 1692672 w 5845175"/>
              <a:gd name="connsiteY6400" fmla="*/ 616743 h 6857998"/>
              <a:gd name="connsiteX6401" fmla="*/ 1684735 w 5845175"/>
              <a:gd name="connsiteY6401" fmla="*/ 633412 h 6857998"/>
              <a:gd name="connsiteX6402" fmla="*/ 1677194 w 5845175"/>
              <a:gd name="connsiteY6402" fmla="*/ 650875 h 6857998"/>
              <a:gd name="connsiteX6403" fmla="*/ 1670447 w 5845175"/>
              <a:gd name="connsiteY6403" fmla="*/ 667940 h 6857998"/>
              <a:gd name="connsiteX6404" fmla="*/ 1664494 w 5845175"/>
              <a:gd name="connsiteY6404" fmla="*/ 685800 h 6857998"/>
              <a:gd name="connsiteX6405" fmla="*/ 1659335 w 5845175"/>
              <a:gd name="connsiteY6405" fmla="*/ 703659 h 6857998"/>
              <a:gd name="connsiteX6406" fmla="*/ 1654572 w 5845175"/>
              <a:gd name="connsiteY6406" fmla="*/ 721915 h 6857998"/>
              <a:gd name="connsiteX6407" fmla="*/ 1650207 w 5845175"/>
              <a:gd name="connsiteY6407" fmla="*/ 739775 h 6857998"/>
              <a:gd name="connsiteX6408" fmla="*/ 1647032 w 5845175"/>
              <a:gd name="connsiteY6408" fmla="*/ 758428 h 6857998"/>
              <a:gd name="connsiteX6409" fmla="*/ 1644651 w 5845175"/>
              <a:gd name="connsiteY6409" fmla="*/ 777081 h 6857998"/>
              <a:gd name="connsiteX6410" fmla="*/ 1642269 w 5845175"/>
              <a:gd name="connsiteY6410" fmla="*/ 795337 h 6857998"/>
              <a:gd name="connsiteX6411" fmla="*/ 1641079 w 5845175"/>
              <a:gd name="connsiteY6411" fmla="*/ 813990 h 6857998"/>
              <a:gd name="connsiteX6412" fmla="*/ 1640285 w 5845175"/>
              <a:gd name="connsiteY6412" fmla="*/ 832246 h 6857998"/>
              <a:gd name="connsiteX6413" fmla="*/ 1640285 w 5845175"/>
              <a:gd name="connsiteY6413" fmla="*/ 851296 h 6857998"/>
              <a:gd name="connsiteX6414" fmla="*/ 1641079 w 5845175"/>
              <a:gd name="connsiteY6414" fmla="*/ 869950 h 6857998"/>
              <a:gd name="connsiteX6415" fmla="*/ 1642666 w 5845175"/>
              <a:gd name="connsiteY6415" fmla="*/ 888603 h 6857998"/>
              <a:gd name="connsiteX6416" fmla="*/ 1645047 w 5845175"/>
              <a:gd name="connsiteY6416" fmla="*/ 907256 h 6857998"/>
              <a:gd name="connsiteX6417" fmla="*/ 1647826 w 5845175"/>
              <a:gd name="connsiteY6417" fmla="*/ 925909 h 6857998"/>
              <a:gd name="connsiteX6418" fmla="*/ 1651794 w 5845175"/>
              <a:gd name="connsiteY6418" fmla="*/ 944165 h 6857998"/>
              <a:gd name="connsiteX6419" fmla="*/ 1655763 w 5845175"/>
              <a:gd name="connsiteY6419" fmla="*/ 962818 h 6857998"/>
              <a:gd name="connsiteX6420" fmla="*/ 1660922 w 5845175"/>
              <a:gd name="connsiteY6420" fmla="*/ 980678 h 6857998"/>
              <a:gd name="connsiteX6421" fmla="*/ 1666876 w 5845175"/>
              <a:gd name="connsiteY6421" fmla="*/ 998934 h 6857998"/>
              <a:gd name="connsiteX6422" fmla="*/ 1673622 w 5845175"/>
              <a:gd name="connsiteY6422" fmla="*/ 1016397 h 6857998"/>
              <a:gd name="connsiteX6423" fmla="*/ 1680766 w 5845175"/>
              <a:gd name="connsiteY6423" fmla="*/ 1034256 h 6857998"/>
              <a:gd name="connsiteX6424" fmla="*/ 1688704 w 5845175"/>
              <a:gd name="connsiteY6424" fmla="*/ 1051322 h 6857998"/>
              <a:gd name="connsiteX6425" fmla="*/ 1697435 w 5845175"/>
              <a:gd name="connsiteY6425" fmla="*/ 1068784 h 6857998"/>
              <a:gd name="connsiteX6426" fmla="*/ 1706563 w 5845175"/>
              <a:gd name="connsiteY6426" fmla="*/ 1085453 h 6857998"/>
              <a:gd name="connsiteX6427" fmla="*/ 1717279 w 5845175"/>
              <a:gd name="connsiteY6427" fmla="*/ 1102122 h 6857998"/>
              <a:gd name="connsiteX6428" fmla="*/ 1727994 w 5845175"/>
              <a:gd name="connsiteY6428" fmla="*/ 1117997 h 6857998"/>
              <a:gd name="connsiteX6429" fmla="*/ 1739901 w 5845175"/>
              <a:gd name="connsiteY6429" fmla="*/ 1133872 h 6857998"/>
              <a:gd name="connsiteX6430" fmla="*/ 1752601 w 5845175"/>
              <a:gd name="connsiteY6430" fmla="*/ 1148953 h 6857998"/>
              <a:gd name="connsiteX6431" fmla="*/ 1765697 w 5845175"/>
              <a:gd name="connsiteY6431" fmla="*/ 1163638 h 6857998"/>
              <a:gd name="connsiteX6432" fmla="*/ 1779985 w 5845175"/>
              <a:gd name="connsiteY6432" fmla="*/ 1178322 h 6857998"/>
              <a:gd name="connsiteX6433" fmla="*/ 1794669 w 5845175"/>
              <a:gd name="connsiteY6433" fmla="*/ 1192212 h 6857998"/>
              <a:gd name="connsiteX6434" fmla="*/ 1810147 w 5845175"/>
              <a:gd name="connsiteY6434" fmla="*/ 1205706 h 6857998"/>
              <a:gd name="connsiteX6435" fmla="*/ 1826419 w 5845175"/>
              <a:gd name="connsiteY6435" fmla="*/ 1218803 h 6857998"/>
              <a:gd name="connsiteX6436" fmla="*/ 1843882 w 5845175"/>
              <a:gd name="connsiteY6436" fmla="*/ 1231503 h 6857998"/>
              <a:gd name="connsiteX6437" fmla="*/ 1861344 w 5845175"/>
              <a:gd name="connsiteY6437" fmla="*/ 1243012 h 6857998"/>
              <a:gd name="connsiteX6438" fmla="*/ 1880394 w 5845175"/>
              <a:gd name="connsiteY6438" fmla="*/ 1254521 h 6857998"/>
              <a:gd name="connsiteX6439" fmla="*/ 1899444 w 5845175"/>
              <a:gd name="connsiteY6439" fmla="*/ 1265634 h 6857998"/>
              <a:gd name="connsiteX6440" fmla="*/ 1920082 w 5845175"/>
              <a:gd name="connsiteY6440" fmla="*/ 1275556 h 6857998"/>
              <a:gd name="connsiteX6441" fmla="*/ 1941116 w 5845175"/>
              <a:gd name="connsiteY6441" fmla="*/ 1284684 h 6857998"/>
              <a:gd name="connsiteX6442" fmla="*/ 1962944 w 5845175"/>
              <a:gd name="connsiteY6442" fmla="*/ 1293812 h 6857998"/>
              <a:gd name="connsiteX6443" fmla="*/ 1985963 w 5845175"/>
              <a:gd name="connsiteY6443" fmla="*/ 1301750 h 6857998"/>
              <a:gd name="connsiteX6444" fmla="*/ 2009379 w 5845175"/>
              <a:gd name="connsiteY6444" fmla="*/ 1308894 h 6857998"/>
              <a:gd name="connsiteX6445" fmla="*/ 2033588 w 5845175"/>
              <a:gd name="connsiteY6445" fmla="*/ 1315640 h 6857998"/>
              <a:gd name="connsiteX6446" fmla="*/ 2058988 w 5845175"/>
              <a:gd name="connsiteY6446" fmla="*/ 1320800 h 6857998"/>
              <a:gd name="connsiteX6447" fmla="*/ 2085182 w 5845175"/>
              <a:gd name="connsiteY6447" fmla="*/ 1325959 h 6857998"/>
              <a:gd name="connsiteX6448" fmla="*/ 2111376 w 5845175"/>
              <a:gd name="connsiteY6448" fmla="*/ 1330325 h 6857998"/>
              <a:gd name="connsiteX6449" fmla="*/ 2139157 w 5845175"/>
              <a:gd name="connsiteY6449" fmla="*/ 1333103 h 6857998"/>
              <a:gd name="connsiteX6450" fmla="*/ 2170907 w 5845175"/>
              <a:gd name="connsiteY6450" fmla="*/ 1336278 h 6857998"/>
              <a:gd name="connsiteX6451" fmla="*/ 2201069 w 5845175"/>
              <a:gd name="connsiteY6451" fmla="*/ 1337866 h 6857998"/>
              <a:gd name="connsiteX6452" fmla="*/ 2230438 w 5845175"/>
              <a:gd name="connsiteY6452" fmla="*/ 1338262 h 6857998"/>
              <a:gd name="connsiteX6453" fmla="*/ 2258616 w 5845175"/>
              <a:gd name="connsiteY6453" fmla="*/ 1337866 h 6857998"/>
              <a:gd name="connsiteX6454" fmla="*/ 2286001 w 5845175"/>
              <a:gd name="connsiteY6454" fmla="*/ 1336675 h 6857998"/>
              <a:gd name="connsiteX6455" fmla="*/ 2312591 w 5845175"/>
              <a:gd name="connsiteY6455" fmla="*/ 1334294 h 6857998"/>
              <a:gd name="connsiteX6456" fmla="*/ 2337595 w 5845175"/>
              <a:gd name="connsiteY6456" fmla="*/ 1331119 h 6857998"/>
              <a:gd name="connsiteX6457" fmla="*/ 2362201 w 5845175"/>
              <a:gd name="connsiteY6457" fmla="*/ 1326753 h 6857998"/>
              <a:gd name="connsiteX6458" fmla="*/ 2385616 w 5845175"/>
              <a:gd name="connsiteY6458" fmla="*/ 1322388 h 6857998"/>
              <a:gd name="connsiteX6459" fmla="*/ 2408635 w 5845175"/>
              <a:gd name="connsiteY6459" fmla="*/ 1316434 h 6857998"/>
              <a:gd name="connsiteX6460" fmla="*/ 2430463 w 5845175"/>
              <a:gd name="connsiteY6460" fmla="*/ 1310084 h 6857998"/>
              <a:gd name="connsiteX6461" fmla="*/ 2451498 w 5845175"/>
              <a:gd name="connsiteY6461" fmla="*/ 1302544 h 6857998"/>
              <a:gd name="connsiteX6462" fmla="*/ 2472135 w 5845175"/>
              <a:gd name="connsiteY6462" fmla="*/ 1294606 h 6857998"/>
              <a:gd name="connsiteX6463" fmla="*/ 2491582 w 5845175"/>
              <a:gd name="connsiteY6463" fmla="*/ 1285478 h 6857998"/>
              <a:gd name="connsiteX6464" fmla="*/ 2511029 w 5845175"/>
              <a:gd name="connsiteY6464" fmla="*/ 1276350 h 6857998"/>
              <a:gd name="connsiteX6465" fmla="*/ 2528888 w 5845175"/>
              <a:gd name="connsiteY6465" fmla="*/ 1266031 h 6857998"/>
              <a:gd name="connsiteX6466" fmla="*/ 2547145 w 5845175"/>
              <a:gd name="connsiteY6466" fmla="*/ 1255316 h 6857998"/>
              <a:gd name="connsiteX6467" fmla="*/ 2564210 w 5845175"/>
              <a:gd name="connsiteY6467" fmla="*/ 1244203 h 6857998"/>
              <a:gd name="connsiteX6468" fmla="*/ 2580482 w 5845175"/>
              <a:gd name="connsiteY6468" fmla="*/ 1231900 h 6857998"/>
              <a:gd name="connsiteX6469" fmla="*/ 2597151 w 5845175"/>
              <a:gd name="connsiteY6469" fmla="*/ 1219199 h 6857998"/>
              <a:gd name="connsiteX6470" fmla="*/ 2612629 w 5845175"/>
              <a:gd name="connsiteY6470" fmla="*/ 1206103 h 6857998"/>
              <a:gd name="connsiteX6471" fmla="*/ 2627710 w 5845175"/>
              <a:gd name="connsiteY6471" fmla="*/ 1192212 h 6857998"/>
              <a:gd name="connsiteX6472" fmla="*/ 2642395 w 5845175"/>
              <a:gd name="connsiteY6472" fmla="*/ 1178322 h 6857998"/>
              <a:gd name="connsiteX6473" fmla="*/ 2656682 w 5845175"/>
              <a:gd name="connsiteY6473" fmla="*/ 1163638 h 6857998"/>
              <a:gd name="connsiteX6474" fmla="*/ 2670969 w 5845175"/>
              <a:gd name="connsiteY6474" fmla="*/ 1148556 h 6857998"/>
              <a:gd name="connsiteX6475" fmla="*/ 2684463 w 5845175"/>
              <a:gd name="connsiteY6475" fmla="*/ 1133078 h 6857998"/>
              <a:gd name="connsiteX6476" fmla="*/ 2697957 w 5845175"/>
              <a:gd name="connsiteY6476" fmla="*/ 1117203 h 6857998"/>
              <a:gd name="connsiteX6477" fmla="*/ 2711451 w 5845175"/>
              <a:gd name="connsiteY6477" fmla="*/ 1100931 h 6857998"/>
              <a:gd name="connsiteX6478" fmla="*/ 2724151 w 5845175"/>
              <a:gd name="connsiteY6478" fmla="*/ 1084262 h 6857998"/>
              <a:gd name="connsiteX6479" fmla="*/ 2736851 w 5845175"/>
              <a:gd name="connsiteY6479" fmla="*/ 1067593 h 6857998"/>
              <a:gd name="connsiteX6480" fmla="*/ 2749551 w 5845175"/>
              <a:gd name="connsiteY6480" fmla="*/ 1050131 h 6857998"/>
              <a:gd name="connsiteX6481" fmla="*/ 2761854 w 5845175"/>
              <a:gd name="connsiteY6481" fmla="*/ 1033065 h 6857998"/>
              <a:gd name="connsiteX6482" fmla="*/ 2786460 w 5845175"/>
              <a:gd name="connsiteY6482" fmla="*/ 997347 h 6857998"/>
              <a:gd name="connsiteX6483" fmla="*/ 2811463 w 5845175"/>
              <a:gd name="connsiteY6483" fmla="*/ 961231 h 6857998"/>
              <a:gd name="connsiteX6484" fmla="*/ 2836069 w 5845175"/>
              <a:gd name="connsiteY6484" fmla="*/ 924322 h 6857998"/>
              <a:gd name="connsiteX6485" fmla="*/ 2861469 w 5845175"/>
              <a:gd name="connsiteY6485" fmla="*/ 887015 h 6857998"/>
              <a:gd name="connsiteX6486" fmla="*/ 2887663 w 5845175"/>
              <a:gd name="connsiteY6486" fmla="*/ 850106 h 6857998"/>
              <a:gd name="connsiteX6487" fmla="*/ 2900363 w 5845175"/>
              <a:gd name="connsiteY6487" fmla="*/ 831453 h 6857998"/>
              <a:gd name="connsiteX6488" fmla="*/ 2914254 w 5845175"/>
              <a:gd name="connsiteY6488" fmla="*/ 813197 h 6857998"/>
              <a:gd name="connsiteX6489" fmla="*/ 2928145 w 5845175"/>
              <a:gd name="connsiteY6489" fmla="*/ 794543 h 6857998"/>
              <a:gd name="connsiteX6490" fmla="*/ 2942035 w 5845175"/>
              <a:gd name="connsiteY6490" fmla="*/ 776287 h 6857998"/>
              <a:gd name="connsiteX6491" fmla="*/ 2956719 w 5845175"/>
              <a:gd name="connsiteY6491" fmla="*/ 758031 h 6857998"/>
              <a:gd name="connsiteX6492" fmla="*/ 2971801 w 5845175"/>
              <a:gd name="connsiteY6492" fmla="*/ 739775 h 6857998"/>
              <a:gd name="connsiteX6493" fmla="*/ 2987279 w 5845175"/>
              <a:gd name="connsiteY6493" fmla="*/ 721915 h 6857998"/>
              <a:gd name="connsiteX6494" fmla="*/ 3003154 w 5845175"/>
              <a:gd name="connsiteY6494" fmla="*/ 704056 h 6857998"/>
              <a:gd name="connsiteX6495" fmla="*/ 3019426 w 5845175"/>
              <a:gd name="connsiteY6495" fmla="*/ 686990 h 6857998"/>
              <a:gd name="connsiteX6496" fmla="*/ 3036491 w 5845175"/>
              <a:gd name="connsiteY6496" fmla="*/ 669925 h 6857998"/>
              <a:gd name="connsiteX6497" fmla="*/ 3053954 w 5845175"/>
              <a:gd name="connsiteY6497" fmla="*/ 652462 h 6857998"/>
              <a:gd name="connsiteX6498" fmla="*/ 3072210 w 5845175"/>
              <a:gd name="connsiteY6498" fmla="*/ 636190 h 6857998"/>
              <a:gd name="connsiteX6499" fmla="*/ 3090863 w 5845175"/>
              <a:gd name="connsiteY6499" fmla="*/ 619522 h 6857998"/>
              <a:gd name="connsiteX6500" fmla="*/ 3110310 w 5845175"/>
              <a:gd name="connsiteY6500" fmla="*/ 603646 h 6857998"/>
              <a:gd name="connsiteX6501" fmla="*/ 3130154 w 5845175"/>
              <a:gd name="connsiteY6501" fmla="*/ 588168 h 6857998"/>
              <a:gd name="connsiteX6502" fmla="*/ 3151188 w 5845175"/>
              <a:gd name="connsiteY6502" fmla="*/ 573484 h 6857998"/>
              <a:gd name="connsiteX6503" fmla="*/ 3172620 w 5845175"/>
              <a:gd name="connsiteY6503" fmla="*/ 558800 h 6857998"/>
              <a:gd name="connsiteX6504" fmla="*/ 3194845 w 5845175"/>
              <a:gd name="connsiteY6504" fmla="*/ 544512 h 6857998"/>
              <a:gd name="connsiteX6505" fmla="*/ 3217863 w 5845175"/>
              <a:gd name="connsiteY6505" fmla="*/ 530622 h 6857998"/>
              <a:gd name="connsiteX6506" fmla="*/ 3241676 w 5845175"/>
              <a:gd name="connsiteY6506" fmla="*/ 517525 h 6857998"/>
              <a:gd name="connsiteX6507" fmla="*/ 3267076 w 5845175"/>
              <a:gd name="connsiteY6507" fmla="*/ 504825 h 6857998"/>
              <a:gd name="connsiteX6508" fmla="*/ 3292873 w 5845175"/>
              <a:gd name="connsiteY6508" fmla="*/ 492918 h 6857998"/>
              <a:gd name="connsiteX6509" fmla="*/ 3318669 w 5845175"/>
              <a:gd name="connsiteY6509" fmla="*/ 481409 h 6857998"/>
              <a:gd name="connsiteX6510" fmla="*/ 3344467 w 5845175"/>
              <a:gd name="connsiteY6510" fmla="*/ 471487 h 6857998"/>
              <a:gd name="connsiteX6511" fmla="*/ 3369073 w 5845175"/>
              <a:gd name="connsiteY6511" fmla="*/ 461962 h 6857998"/>
              <a:gd name="connsiteX6512" fmla="*/ 3393282 w 5845175"/>
              <a:gd name="connsiteY6512" fmla="*/ 453628 h 6857998"/>
              <a:gd name="connsiteX6513" fmla="*/ 3417095 w 5845175"/>
              <a:gd name="connsiteY6513" fmla="*/ 446484 h 6857998"/>
              <a:gd name="connsiteX6514" fmla="*/ 3440113 w 5845175"/>
              <a:gd name="connsiteY6514" fmla="*/ 440134 h 6857998"/>
              <a:gd name="connsiteX6515" fmla="*/ 3462735 w 5845175"/>
              <a:gd name="connsiteY6515" fmla="*/ 434975 h 6857998"/>
              <a:gd name="connsiteX6516" fmla="*/ 3484960 w 5845175"/>
              <a:gd name="connsiteY6516" fmla="*/ 430609 h 6857998"/>
              <a:gd name="connsiteX6517" fmla="*/ 3506391 w 5845175"/>
              <a:gd name="connsiteY6517" fmla="*/ 427037 h 6857998"/>
              <a:gd name="connsiteX6518" fmla="*/ 3527029 w 5845175"/>
              <a:gd name="connsiteY6518" fmla="*/ 424259 h 6857998"/>
              <a:gd name="connsiteX6519" fmla="*/ 3547270 w 5845175"/>
              <a:gd name="connsiteY6519" fmla="*/ 422671 h 6857998"/>
              <a:gd name="connsiteX6520" fmla="*/ 3567113 w 5845175"/>
              <a:gd name="connsiteY6520" fmla="*/ 421084 h 6857998"/>
              <a:gd name="connsiteX6521" fmla="*/ 3586560 w 5845175"/>
              <a:gd name="connsiteY6521" fmla="*/ 421084 h 6857998"/>
              <a:gd name="connsiteX6522" fmla="*/ 3605610 w 5845175"/>
              <a:gd name="connsiteY6522" fmla="*/ 421878 h 6857998"/>
              <a:gd name="connsiteX6523" fmla="*/ 3623470 w 5845175"/>
              <a:gd name="connsiteY6523" fmla="*/ 423068 h 6857998"/>
              <a:gd name="connsiteX6524" fmla="*/ 3641329 w 5845175"/>
              <a:gd name="connsiteY6524" fmla="*/ 425053 h 6857998"/>
              <a:gd name="connsiteX6525" fmla="*/ 3658395 w 5845175"/>
              <a:gd name="connsiteY6525" fmla="*/ 427434 h 6857998"/>
              <a:gd name="connsiteX6526" fmla="*/ 3675063 w 5845175"/>
              <a:gd name="connsiteY6526" fmla="*/ 431006 h 6857998"/>
              <a:gd name="connsiteX6527" fmla="*/ 3691732 w 5845175"/>
              <a:gd name="connsiteY6527" fmla="*/ 434975 h 6857998"/>
              <a:gd name="connsiteX6528" fmla="*/ 3707210 w 5845175"/>
              <a:gd name="connsiteY6528" fmla="*/ 439737 h 6857998"/>
              <a:gd name="connsiteX6529" fmla="*/ 3722291 w 5845175"/>
              <a:gd name="connsiteY6529" fmla="*/ 444897 h 6857998"/>
              <a:gd name="connsiteX6530" fmla="*/ 3737373 w 5845175"/>
              <a:gd name="connsiteY6530" fmla="*/ 450850 h 6857998"/>
              <a:gd name="connsiteX6531" fmla="*/ 3751660 w 5845175"/>
              <a:gd name="connsiteY6531" fmla="*/ 457200 h 6857998"/>
              <a:gd name="connsiteX6532" fmla="*/ 3765551 w 5845175"/>
              <a:gd name="connsiteY6532" fmla="*/ 463550 h 6857998"/>
              <a:gd name="connsiteX6533" fmla="*/ 3779045 w 5845175"/>
              <a:gd name="connsiteY6533" fmla="*/ 471487 h 6857998"/>
              <a:gd name="connsiteX6534" fmla="*/ 3791745 w 5845175"/>
              <a:gd name="connsiteY6534" fmla="*/ 479425 h 6857998"/>
              <a:gd name="connsiteX6535" fmla="*/ 3804445 w 5845175"/>
              <a:gd name="connsiteY6535" fmla="*/ 487362 h 6857998"/>
              <a:gd name="connsiteX6536" fmla="*/ 3816351 w 5845175"/>
              <a:gd name="connsiteY6536" fmla="*/ 496093 h 6857998"/>
              <a:gd name="connsiteX6537" fmla="*/ 3827860 w 5845175"/>
              <a:gd name="connsiteY6537" fmla="*/ 505222 h 6857998"/>
              <a:gd name="connsiteX6538" fmla="*/ 3839370 w 5845175"/>
              <a:gd name="connsiteY6538" fmla="*/ 515143 h 6857998"/>
              <a:gd name="connsiteX6539" fmla="*/ 3850085 w 5845175"/>
              <a:gd name="connsiteY6539" fmla="*/ 525065 h 6857998"/>
              <a:gd name="connsiteX6540" fmla="*/ 3860404 w 5845175"/>
              <a:gd name="connsiteY6540" fmla="*/ 535384 h 6857998"/>
              <a:gd name="connsiteX6541" fmla="*/ 3870326 w 5845175"/>
              <a:gd name="connsiteY6541" fmla="*/ 545703 h 6857998"/>
              <a:gd name="connsiteX6542" fmla="*/ 3879454 w 5845175"/>
              <a:gd name="connsiteY6542" fmla="*/ 556815 h 6857998"/>
              <a:gd name="connsiteX6543" fmla="*/ 3888979 w 5845175"/>
              <a:gd name="connsiteY6543" fmla="*/ 567928 h 6857998"/>
              <a:gd name="connsiteX6544" fmla="*/ 3897710 w 5845175"/>
              <a:gd name="connsiteY6544" fmla="*/ 579437 h 6857998"/>
              <a:gd name="connsiteX6545" fmla="*/ 3906045 w 5845175"/>
              <a:gd name="connsiteY6545" fmla="*/ 590947 h 6857998"/>
              <a:gd name="connsiteX6546" fmla="*/ 3913585 w 5845175"/>
              <a:gd name="connsiteY6546" fmla="*/ 602853 h 6857998"/>
              <a:gd name="connsiteX6547" fmla="*/ 3921126 w 5845175"/>
              <a:gd name="connsiteY6547" fmla="*/ 614759 h 6857998"/>
              <a:gd name="connsiteX6548" fmla="*/ 3928667 w 5845175"/>
              <a:gd name="connsiteY6548" fmla="*/ 626665 h 6857998"/>
              <a:gd name="connsiteX6549" fmla="*/ 3935413 w 5845175"/>
              <a:gd name="connsiteY6549" fmla="*/ 639365 h 6857998"/>
              <a:gd name="connsiteX6550" fmla="*/ 3941763 w 5845175"/>
              <a:gd name="connsiteY6550" fmla="*/ 651668 h 6857998"/>
              <a:gd name="connsiteX6551" fmla="*/ 3948113 w 5845175"/>
              <a:gd name="connsiteY6551" fmla="*/ 664368 h 6857998"/>
              <a:gd name="connsiteX6552" fmla="*/ 3953670 w 5845175"/>
              <a:gd name="connsiteY6552" fmla="*/ 677068 h 6857998"/>
              <a:gd name="connsiteX6553" fmla="*/ 3958829 w 5845175"/>
              <a:gd name="connsiteY6553" fmla="*/ 689371 h 6857998"/>
              <a:gd name="connsiteX6554" fmla="*/ 3963989 w 5845175"/>
              <a:gd name="connsiteY6554" fmla="*/ 702072 h 6857998"/>
              <a:gd name="connsiteX6555" fmla="*/ 3969148 w 5845175"/>
              <a:gd name="connsiteY6555" fmla="*/ 714772 h 6857998"/>
              <a:gd name="connsiteX6556" fmla="*/ 3973117 w 5845175"/>
              <a:gd name="connsiteY6556" fmla="*/ 727472 h 6857998"/>
              <a:gd name="connsiteX6557" fmla="*/ 3977482 w 5845175"/>
              <a:gd name="connsiteY6557" fmla="*/ 739378 h 6857998"/>
              <a:gd name="connsiteX6558" fmla="*/ 3981451 w 5845175"/>
              <a:gd name="connsiteY6558" fmla="*/ 752078 h 6857998"/>
              <a:gd name="connsiteX6559" fmla="*/ 3984626 w 5845175"/>
              <a:gd name="connsiteY6559" fmla="*/ 764381 h 6857998"/>
              <a:gd name="connsiteX6560" fmla="*/ 3987404 w 5845175"/>
              <a:gd name="connsiteY6560" fmla="*/ 776684 h 6857998"/>
              <a:gd name="connsiteX6561" fmla="*/ 3992960 w 5845175"/>
              <a:gd name="connsiteY6561" fmla="*/ 800496 h 6857998"/>
              <a:gd name="connsiteX6562" fmla="*/ 3997723 w 5845175"/>
              <a:gd name="connsiteY6562" fmla="*/ 823515 h 6857998"/>
              <a:gd name="connsiteX6563" fmla="*/ 4000501 w 5845175"/>
              <a:gd name="connsiteY6563" fmla="*/ 845740 h 6857998"/>
              <a:gd name="connsiteX6564" fmla="*/ 4002882 w 5845175"/>
              <a:gd name="connsiteY6564" fmla="*/ 866775 h 6857998"/>
              <a:gd name="connsiteX6565" fmla="*/ 4004073 w 5845175"/>
              <a:gd name="connsiteY6565" fmla="*/ 886222 h 6857998"/>
              <a:gd name="connsiteX6566" fmla="*/ 4004073 w 5845175"/>
              <a:gd name="connsiteY6566" fmla="*/ 904478 h 6857998"/>
              <a:gd name="connsiteX6567" fmla="*/ 4003279 w 5845175"/>
              <a:gd name="connsiteY6567" fmla="*/ 923131 h 6857998"/>
              <a:gd name="connsiteX6568" fmla="*/ 4001295 w 5845175"/>
              <a:gd name="connsiteY6568" fmla="*/ 944562 h 6857998"/>
              <a:gd name="connsiteX6569" fmla="*/ 3999310 w 5845175"/>
              <a:gd name="connsiteY6569" fmla="*/ 969168 h 6857998"/>
              <a:gd name="connsiteX6570" fmla="*/ 3996135 w 5845175"/>
              <a:gd name="connsiteY6570" fmla="*/ 996156 h 6857998"/>
              <a:gd name="connsiteX6571" fmla="*/ 3988991 w 5845175"/>
              <a:gd name="connsiteY6571" fmla="*/ 1056084 h 6857998"/>
              <a:gd name="connsiteX6572" fmla="*/ 3980260 w 5845175"/>
              <a:gd name="connsiteY6572" fmla="*/ 1124347 h 6857998"/>
              <a:gd name="connsiteX6573" fmla="*/ 3976689 w 5845175"/>
              <a:gd name="connsiteY6573" fmla="*/ 1160859 h 6857998"/>
              <a:gd name="connsiteX6574" fmla="*/ 3972323 w 5845175"/>
              <a:gd name="connsiteY6574" fmla="*/ 1198563 h 6857998"/>
              <a:gd name="connsiteX6575" fmla="*/ 3969148 w 5845175"/>
              <a:gd name="connsiteY6575" fmla="*/ 1237853 h 6857998"/>
              <a:gd name="connsiteX6576" fmla="*/ 3965576 w 5845175"/>
              <a:gd name="connsiteY6576" fmla="*/ 1277937 h 6857998"/>
              <a:gd name="connsiteX6577" fmla="*/ 3963195 w 5845175"/>
              <a:gd name="connsiteY6577" fmla="*/ 1319212 h 6857998"/>
              <a:gd name="connsiteX6578" fmla="*/ 3961210 w 5845175"/>
              <a:gd name="connsiteY6578" fmla="*/ 1360884 h 6857998"/>
              <a:gd name="connsiteX6579" fmla="*/ 3960020 w 5845175"/>
              <a:gd name="connsiteY6579" fmla="*/ 1402953 h 6857998"/>
              <a:gd name="connsiteX6580" fmla="*/ 3960020 w 5845175"/>
              <a:gd name="connsiteY6580" fmla="*/ 1424384 h 6857998"/>
              <a:gd name="connsiteX6581" fmla="*/ 3960020 w 5845175"/>
              <a:gd name="connsiteY6581" fmla="*/ 1445418 h 6857998"/>
              <a:gd name="connsiteX6582" fmla="*/ 3960417 w 5845175"/>
              <a:gd name="connsiteY6582" fmla="*/ 1466850 h 6857998"/>
              <a:gd name="connsiteX6583" fmla="*/ 3960813 w 5845175"/>
              <a:gd name="connsiteY6583" fmla="*/ 1488281 h 6857998"/>
              <a:gd name="connsiteX6584" fmla="*/ 3961607 w 5845175"/>
              <a:gd name="connsiteY6584" fmla="*/ 1509316 h 6857998"/>
              <a:gd name="connsiteX6585" fmla="*/ 3962798 w 5845175"/>
              <a:gd name="connsiteY6585" fmla="*/ 1530747 h 6857998"/>
              <a:gd name="connsiteX6586" fmla="*/ 3964385 w 5845175"/>
              <a:gd name="connsiteY6586" fmla="*/ 1551781 h 6857998"/>
              <a:gd name="connsiteX6587" fmla="*/ 3965973 w 5845175"/>
              <a:gd name="connsiteY6587" fmla="*/ 1573213 h 6857998"/>
              <a:gd name="connsiteX6588" fmla="*/ 3968354 w 5845175"/>
              <a:gd name="connsiteY6588" fmla="*/ 1594247 h 6857998"/>
              <a:gd name="connsiteX6589" fmla="*/ 3971132 w 5845175"/>
              <a:gd name="connsiteY6589" fmla="*/ 1614884 h 6857998"/>
              <a:gd name="connsiteX6590" fmla="*/ 3974307 w 5845175"/>
              <a:gd name="connsiteY6590" fmla="*/ 1635919 h 6857998"/>
              <a:gd name="connsiteX6591" fmla="*/ 3977482 w 5845175"/>
              <a:gd name="connsiteY6591" fmla="*/ 1656160 h 6857998"/>
              <a:gd name="connsiteX6592" fmla="*/ 3981451 w 5845175"/>
              <a:gd name="connsiteY6592" fmla="*/ 1676797 h 6857998"/>
              <a:gd name="connsiteX6593" fmla="*/ 3985817 w 5845175"/>
              <a:gd name="connsiteY6593" fmla="*/ 1697038 h 6857998"/>
              <a:gd name="connsiteX6594" fmla="*/ 3990579 w 5845175"/>
              <a:gd name="connsiteY6594" fmla="*/ 1716484 h 6857998"/>
              <a:gd name="connsiteX6595" fmla="*/ 3996135 w 5845175"/>
              <a:gd name="connsiteY6595" fmla="*/ 1736328 h 6857998"/>
              <a:gd name="connsiteX6596" fmla="*/ 4001295 w 5845175"/>
              <a:gd name="connsiteY6596" fmla="*/ 1755775 h 6857998"/>
              <a:gd name="connsiteX6597" fmla="*/ 4007645 w 5845175"/>
              <a:gd name="connsiteY6597" fmla="*/ 1774428 h 6857998"/>
              <a:gd name="connsiteX6598" fmla="*/ 4014391 w 5845175"/>
              <a:gd name="connsiteY6598" fmla="*/ 1793081 h 6857998"/>
              <a:gd name="connsiteX6599" fmla="*/ 4021932 w 5845175"/>
              <a:gd name="connsiteY6599" fmla="*/ 1811734 h 6857998"/>
              <a:gd name="connsiteX6600" fmla="*/ 4029870 w 5845175"/>
              <a:gd name="connsiteY6600" fmla="*/ 1829197 h 6857998"/>
              <a:gd name="connsiteX6601" fmla="*/ 4038601 w 5845175"/>
              <a:gd name="connsiteY6601" fmla="*/ 1847056 h 6857998"/>
              <a:gd name="connsiteX6602" fmla="*/ 4047729 w 5845175"/>
              <a:gd name="connsiteY6602" fmla="*/ 1864122 h 6857998"/>
              <a:gd name="connsiteX6603" fmla="*/ 4057255 w 5845175"/>
              <a:gd name="connsiteY6603" fmla="*/ 1880394 h 6857998"/>
              <a:gd name="connsiteX6604" fmla="*/ 4067573 w 5845175"/>
              <a:gd name="connsiteY6604" fmla="*/ 1897063 h 6857998"/>
              <a:gd name="connsiteX6605" fmla="*/ 4078289 w 5845175"/>
              <a:gd name="connsiteY6605" fmla="*/ 1912541 h 6857998"/>
              <a:gd name="connsiteX6606" fmla="*/ 4090195 w 5845175"/>
              <a:gd name="connsiteY6606" fmla="*/ 1927622 h 6857998"/>
              <a:gd name="connsiteX6607" fmla="*/ 4102497 w 5845175"/>
              <a:gd name="connsiteY6607" fmla="*/ 1942306 h 6857998"/>
              <a:gd name="connsiteX6608" fmla="*/ 4115197 w 5845175"/>
              <a:gd name="connsiteY6608" fmla="*/ 1956197 h 6857998"/>
              <a:gd name="connsiteX6609" fmla="*/ 4129089 w 5845175"/>
              <a:gd name="connsiteY6609" fmla="*/ 1969691 h 6857998"/>
              <a:gd name="connsiteX6610" fmla="*/ 4143375 w 5845175"/>
              <a:gd name="connsiteY6610" fmla="*/ 1982788 h 6857998"/>
              <a:gd name="connsiteX6611" fmla="*/ 4158855 w 5845175"/>
              <a:gd name="connsiteY6611" fmla="*/ 1995091 h 6857998"/>
              <a:gd name="connsiteX6612" fmla="*/ 4174729 w 5845175"/>
              <a:gd name="connsiteY6612" fmla="*/ 2006600 h 6857998"/>
              <a:gd name="connsiteX6613" fmla="*/ 4182667 w 5845175"/>
              <a:gd name="connsiteY6613" fmla="*/ 2012157 h 6857998"/>
              <a:gd name="connsiteX6614" fmla="*/ 4191001 w 5845175"/>
              <a:gd name="connsiteY6614" fmla="*/ 2017316 h 6857998"/>
              <a:gd name="connsiteX6615" fmla="*/ 4163617 w 5845175"/>
              <a:gd name="connsiteY6615" fmla="*/ 2022078 h 6857998"/>
              <a:gd name="connsiteX6616" fmla="*/ 4135439 w 5845175"/>
              <a:gd name="connsiteY6616" fmla="*/ 2028031 h 6857998"/>
              <a:gd name="connsiteX6617" fmla="*/ 4106863 w 5845175"/>
              <a:gd name="connsiteY6617" fmla="*/ 2035175 h 6857998"/>
              <a:gd name="connsiteX6618" fmla="*/ 4077891 w 5845175"/>
              <a:gd name="connsiteY6618" fmla="*/ 2043510 h 6857998"/>
              <a:gd name="connsiteX6619" fmla="*/ 4047729 w 5845175"/>
              <a:gd name="connsiteY6619" fmla="*/ 2053034 h 6857998"/>
              <a:gd name="connsiteX6620" fmla="*/ 4017170 w 5845175"/>
              <a:gd name="connsiteY6620" fmla="*/ 2063750 h 6857998"/>
              <a:gd name="connsiteX6621" fmla="*/ 3984626 w 5845175"/>
              <a:gd name="connsiteY6621" fmla="*/ 2076053 h 6857998"/>
              <a:gd name="connsiteX6622" fmla="*/ 3951289 w 5845175"/>
              <a:gd name="connsiteY6622" fmla="*/ 2089547 h 6857998"/>
              <a:gd name="connsiteX6623" fmla="*/ 3916363 w 5845175"/>
              <a:gd name="connsiteY6623" fmla="*/ 2104628 h 6857998"/>
              <a:gd name="connsiteX6624" fmla="*/ 3879851 w 5845175"/>
              <a:gd name="connsiteY6624" fmla="*/ 2121297 h 6857998"/>
              <a:gd name="connsiteX6625" fmla="*/ 3841751 w 5845175"/>
              <a:gd name="connsiteY6625" fmla="*/ 2139950 h 6857998"/>
              <a:gd name="connsiteX6626" fmla="*/ 3801667 w 5845175"/>
              <a:gd name="connsiteY6626" fmla="*/ 2160191 h 6857998"/>
              <a:gd name="connsiteX6627" fmla="*/ 3759598 w 5845175"/>
              <a:gd name="connsiteY6627" fmla="*/ 2182019 h 6857998"/>
              <a:gd name="connsiteX6628" fmla="*/ 3715148 w 5845175"/>
              <a:gd name="connsiteY6628" fmla="*/ 2205435 h 6857998"/>
              <a:gd name="connsiteX6629" fmla="*/ 3668713 w 5845175"/>
              <a:gd name="connsiteY6629" fmla="*/ 2231231 h 6857998"/>
              <a:gd name="connsiteX6630" fmla="*/ 3619501 w 5845175"/>
              <a:gd name="connsiteY6630" fmla="*/ 2259012 h 6857998"/>
              <a:gd name="connsiteX6631" fmla="*/ 3608389 w 5845175"/>
              <a:gd name="connsiteY6631" fmla="*/ 2251470 h 6857998"/>
              <a:gd name="connsiteX6632" fmla="*/ 3597673 w 5845175"/>
              <a:gd name="connsiteY6632" fmla="*/ 2243534 h 6857998"/>
              <a:gd name="connsiteX6633" fmla="*/ 3586560 w 5845175"/>
              <a:gd name="connsiteY6633" fmla="*/ 2234804 h 6857998"/>
              <a:gd name="connsiteX6634" fmla="*/ 3576639 w 5845175"/>
              <a:gd name="connsiteY6634" fmla="*/ 2226072 h 6857998"/>
              <a:gd name="connsiteX6635" fmla="*/ 3566320 w 5845175"/>
              <a:gd name="connsiteY6635" fmla="*/ 2216943 h 6857998"/>
              <a:gd name="connsiteX6636" fmla="*/ 3556398 w 5845175"/>
              <a:gd name="connsiteY6636" fmla="*/ 2207418 h 6857998"/>
              <a:gd name="connsiteX6637" fmla="*/ 3546476 w 5845175"/>
              <a:gd name="connsiteY6637" fmla="*/ 2197100 h 6857998"/>
              <a:gd name="connsiteX6638" fmla="*/ 3537348 w 5845175"/>
              <a:gd name="connsiteY6638" fmla="*/ 2186781 h 6857998"/>
              <a:gd name="connsiteX6639" fmla="*/ 3528220 w 5845175"/>
              <a:gd name="connsiteY6639" fmla="*/ 2176066 h 6857998"/>
              <a:gd name="connsiteX6640" fmla="*/ 3519489 w 5845175"/>
              <a:gd name="connsiteY6640" fmla="*/ 2164953 h 6857998"/>
              <a:gd name="connsiteX6641" fmla="*/ 3510757 w 5845175"/>
              <a:gd name="connsiteY6641" fmla="*/ 2153444 h 6857998"/>
              <a:gd name="connsiteX6642" fmla="*/ 3502423 w 5845175"/>
              <a:gd name="connsiteY6642" fmla="*/ 2141538 h 6857998"/>
              <a:gd name="connsiteX6643" fmla="*/ 3494485 w 5845175"/>
              <a:gd name="connsiteY6643" fmla="*/ 2129632 h 6857998"/>
              <a:gd name="connsiteX6644" fmla="*/ 3486548 w 5845175"/>
              <a:gd name="connsiteY6644" fmla="*/ 2116931 h 6857998"/>
              <a:gd name="connsiteX6645" fmla="*/ 3479007 w 5845175"/>
              <a:gd name="connsiteY6645" fmla="*/ 2104231 h 6857998"/>
              <a:gd name="connsiteX6646" fmla="*/ 3471863 w 5845175"/>
              <a:gd name="connsiteY6646" fmla="*/ 2091134 h 6857998"/>
              <a:gd name="connsiteX6647" fmla="*/ 3464720 w 5845175"/>
              <a:gd name="connsiteY6647" fmla="*/ 2077641 h 6857998"/>
              <a:gd name="connsiteX6648" fmla="*/ 3457973 w 5845175"/>
              <a:gd name="connsiteY6648" fmla="*/ 2064147 h 6857998"/>
              <a:gd name="connsiteX6649" fmla="*/ 3451623 w 5845175"/>
              <a:gd name="connsiteY6649" fmla="*/ 2050256 h 6857998"/>
              <a:gd name="connsiteX6650" fmla="*/ 3445273 w 5845175"/>
              <a:gd name="connsiteY6650" fmla="*/ 2036366 h 6857998"/>
              <a:gd name="connsiteX6651" fmla="*/ 3438923 w 5845175"/>
              <a:gd name="connsiteY6651" fmla="*/ 2022078 h 6857998"/>
              <a:gd name="connsiteX6652" fmla="*/ 3433367 w 5845175"/>
              <a:gd name="connsiteY6652" fmla="*/ 2007394 h 6857998"/>
              <a:gd name="connsiteX6653" fmla="*/ 3428207 w 5845175"/>
              <a:gd name="connsiteY6653" fmla="*/ 1992709 h 6857998"/>
              <a:gd name="connsiteX6654" fmla="*/ 3422651 w 5845175"/>
              <a:gd name="connsiteY6654" fmla="*/ 1977628 h 6857998"/>
              <a:gd name="connsiteX6655" fmla="*/ 3417491 w 5845175"/>
              <a:gd name="connsiteY6655" fmla="*/ 1962944 h 6857998"/>
              <a:gd name="connsiteX6656" fmla="*/ 3413126 w 5845175"/>
              <a:gd name="connsiteY6656" fmla="*/ 1947466 h 6857998"/>
              <a:gd name="connsiteX6657" fmla="*/ 3408363 w 5845175"/>
              <a:gd name="connsiteY6657" fmla="*/ 1931988 h 6857998"/>
              <a:gd name="connsiteX6658" fmla="*/ 3403998 w 5845175"/>
              <a:gd name="connsiteY6658" fmla="*/ 1916113 h 6857998"/>
              <a:gd name="connsiteX6659" fmla="*/ 3400426 w 5845175"/>
              <a:gd name="connsiteY6659" fmla="*/ 1900635 h 6857998"/>
              <a:gd name="connsiteX6660" fmla="*/ 3396457 w 5845175"/>
              <a:gd name="connsiteY6660" fmla="*/ 1884759 h 6857998"/>
              <a:gd name="connsiteX6661" fmla="*/ 3393282 w 5845175"/>
              <a:gd name="connsiteY6661" fmla="*/ 1868885 h 6857998"/>
              <a:gd name="connsiteX6662" fmla="*/ 3389710 w 5845175"/>
              <a:gd name="connsiteY6662" fmla="*/ 1853010 h 6857998"/>
              <a:gd name="connsiteX6663" fmla="*/ 3386932 w 5845175"/>
              <a:gd name="connsiteY6663" fmla="*/ 1836341 h 6857998"/>
              <a:gd name="connsiteX6664" fmla="*/ 3383757 w 5845175"/>
              <a:gd name="connsiteY6664" fmla="*/ 1820466 h 6857998"/>
              <a:gd name="connsiteX6665" fmla="*/ 3381376 w 5845175"/>
              <a:gd name="connsiteY6665" fmla="*/ 1804194 h 6857998"/>
              <a:gd name="connsiteX6666" fmla="*/ 3379391 w 5845175"/>
              <a:gd name="connsiteY6666" fmla="*/ 1787525 h 6857998"/>
              <a:gd name="connsiteX6667" fmla="*/ 3375423 w 5845175"/>
              <a:gd name="connsiteY6667" fmla="*/ 1754585 h 6857998"/>
              <a:gd name="connsiteX6668" fmla="*/ 3373041 w 5845175"/>
              <a:gd name="connsiteY6668" fmla="*/ 1721247 h 6857998"/>
              <a:gd name="connsiteX6669" fmla="*/ 3371057 w 5845175"/>
              <a:gd name="connsiteY6669" fmla="*/ 1687910 h 6857998"/>
              <a:gd name="connsiteX6670" fmla="*/ 3370660 w 5845175"/>
              <a:gd name="connsiteY6670" fmla="*/ 1655366 h 6857998"/>
              <a:gd name="connsiteX6671" fmla="*/ 3370660 w 5845175"/>
              <a:gd name="connsiteY6671" fmla="*/ 1622028 h 6857998"/>
              <a:gd name="connsiteX6672" fmla="*/ 3371851 w 5845175"/>
              <a:gd name="connsiteY6672" fmla="*/ 1589484 h 6857998"/>
              <a:gd name="connsiteX6673" fmla="*/ 3373835 w 5845175"/>
              <a:gd name="connsiteY6673" fmla="*/ 1557337 h 6857998"/>
              <a:gd name="connsiteX6674" fmla="*/ 3376613 w 5845175"/>
              <a:gd name="connsiteY6674" fmla="*/ 1524794 h 6857998"/>
              <a:gd name="connsiteX6675" fmla="*/ 3378995 w 5845175"/>
              <a:gd name="connsiteY6675" fmla="*/ 1509316 h 6857998"/>
              <a:gd name="connsiteX6676" fmla="*/ 3380979 w 5845175"/>
              <a:gd name="connsiteY6676" fmla="*/ 1493837 h 6857998"/>
              <a:gd name="connsiteX6677" fmla="*/ 3382963 w 5845175"/>
              <a:gd name="connsiteY6677" fmla="*/ 1478360 h 6857998"/>
              <a:gd name="connsiteX6678" fmla="*/ 3386138 w 5845175"/>
              <a:gd name="connsiteY6678" fmla="*/ 1462484 h 6857998"/>
              <a:gd name="connsiteX6679" fmla="*/ 3388519 w 5845175"/>
              <a:gd name="connsiteY6679" fmla="*/ 1447403 h 6857998"/>
              <a:gd name="connsiteX6680" fmla="*/ 3392091 w 5845175"/>
              <a:gd name="connsiteY6680" fmla="*/ 1432322 h 6857998"/>
              <a:gd name="connsiteX6681" fmla="*/ 3395267 w 5845175"/>
              <a:gd name="connsiteY6681" fmla="*/ 1417638 h 6857998"/>
              <a:gd name="connsiteX6682" fmla="*/ 3398838 w 5845175"/>
              <a:gd name="connsiteY6682" fmla="*/ 1402953 h 6857998"/>
              <a:gd name="connsiteX6683" fmla="*/ 3402410 w 5845175"/>
              <a:gd name="connsiteY6683" fmla="*/ 1388665 h 6857998"/>
              <a:gd name="connsiteX6684" fmla="*/ 3406776 w 5845175"/>
              <a:gd name="connsiteY6684" fmla="*/ 1374378 h 6857998"/>
              <a:gd name="connsiteX6685" fmla="*/ 3410745 w 5845175"/>
              <a:gd name="connsiteY6685" fmla="*/ 1360487 h 6857998"/>
              <a:gd name="connsiteX6686" fmla="*/ 3415507 w 5845175"/>
              <a:gd name="connsiteY6686" fmla="*/ 1346994 h 6857998"/>
              <a:gd name="connsiteX6687" fmla="*/ 3424238 w 5845175"/>
              <a:gd name="connsiteY6687" fmla="*/ 1319212 h 6857998"/>
              <a:gd name="connsiteX6688" fmla="*/ 3432969 w 5845175"/>
              <a:gd name="connsiteY6688" fmla="*/ 1290241 h 6857998"/>
              <a:gd name="connsiteX6689" fmla="*/ 3441304 w 5845175"/>
              <a:gd name="connsiteY6689" fmla="*/ 1260871 h 6857998"/>
              <a:gd name="connsiteX6690" fmla="*/ 3449241 w 5845175"/>
              <a:gd name="connsiteY6690" fmla="*/ 1230709 h 6857998"/>
              <a:gd name="connsiteX6691" fmla="*/ 3456385 w 5845175"/>
              <a:gd name="connsiteY6691" fmla="*/ 1199753 h 6857998"/>
              <a:gd name="connsiteX6692" fmla="*/ 3463132 w 5845175"/>
              <a:gd name="connsiteY6692" fmla="*/ 1168797 h 6857998"/>
              <a:gd name="connsiteX6693" fmla="*/ 3469085 w 5845175"/>
              <a:gd name="connsiteY6693" fmla="*/ 1137841 h 6857998"/>
              <a:gd name="connsiteX6694" fmla="*/ 3474641 w 5845175"/>
              <a:gd name="connsiteY6694" fmla="*/ 1106884 h 6857998"/>
              <a:gd name="connsiteX6695" fmla="*/ 3479801 w 5845175"/>
              <a:gd name="connsiteY6695" fmla="*/ 1076722 h 6857998"/>
              <a:gd name="connsiteX6696" fmla="*/ 3483373 w 5845175"/>
              <a:gd name="connsiteY6696" fmla="*/ 1046956 h 6857998"/>
              <a:gd name="connsiteX6697" fmla="*/ 3487341 w 5845175"/>
              <a:gd name="connsiteY6697" fmla="*/ 1018381 h 6857998"/>
              <a:gd name="connsiteX6698" fmla="*/ 3489723 w 5845175"/>
              <a:gd name="connsiteY6698" fmla="*/ 990203 h 6857998"/>
              <a:gd name="connsiteX6699" fmla="*/ 3492104 w 5845175"/>
              <a:gd name="connsiteY6699" fmla="*/ 963612 h 6857998"/>
              <a:gd name="connsiteX6700" fmla="*/ 3492898 w 5845175"/>
              <a:gd name="connsiteY6700" fmla="*/ 938212 h 6857998"/>
              <a:gd name="connsiteX6701" fmla="*/ 3493295 w 5845175"/>
              <a:gd name="connsiteY6701" fmla="*/ 914796 h 6857998"/>
              <a:gd name="connsiteX6702" fmla="*/ 3492501 w 5845175"/>
              <a:gd name="connsiteY6702" fmla="*/ 893365 h 6857998"/>
              <a:gd name="connsiteX6703" fmla="*/ 3491707 w 5845175"/>
              <a:gd name="connsiteY6703" fmla="*/ 883443 h 6857998"/>
              <a:gd name="connsiteX6704" fmla="*/ 3490517 w 5845175"/>
              <a:gd name="connsiteY6704" fmla="*/ 873918 h 6857998"/>
              <a:gd name="connsiteX6705" fmla="*/ 3489326 w 5845175"/>
              <a:gd name="connsiteY6705" fmla="*/ 864790 h 6857998"/>
              <a:gd name="connsiteX6706" fmla="*/ 3488135 w 5845175"/>
              <a:gd name="connsiteY6706" fmla="*/ 856853 h 6857998"/>
              <a:gd name="connsiteX6707" fmla="*/ 3486151 w 5845175"/>
              <a:gd name="connsiteY6707" fmla="*/ 849312 h 6857998"/>
              <a:gd name="connsiteX6708" fmla="*/ 3484563 w 5845175"/>
              <a:gd name="connsiteY6708" fmla="*/ 842168 h 6857998"/>
              <a:gd name="connsiteX6709" fmla="*/ 3481785 w 5845175"/>
              <a:gd name="connsiteY6709" fmla="*/ 835818 h 6857998"/>
              <a:gd name="connsiteX6710" fmla="*/ 3479404 w 5845175"/>
              <a:gd name="connsiteY6710" fmla="*/ 829865 h 6857998"/>
              <a:gd name="connsiteX6711" fmla="*/ 3477023 w 5845175"/>
              <a:gd name="connsiteY6711" fmla="*/ 825103 h 6857998"/>
              <a:gd name="connsiteX6712" fmla="*/ 3473848 w 5845175"/>
              <a:gd name="connsiteY6712" fmla="*/ 821134 h 6857998"/>
              <a:gd name="connsiteX6713" fmla="*/ 3470673 w 5845175"/>
              <a:gd name="connsiteY6713" fmla="*/ 817562 h 6857998"/>
              <a:gd name="connsiteX6714" fmla="*/ 3466704 w 5845175"/>
              <a:gd name="connsiteY6714" fmla="*/ 815181 h 6857998"/>
              <a:gd name="connsiteX6715" fmla="*/ 3463132 w 5845175"/>
              <a:gd name="connsiteY6715" fmla="*/ 813594 h 6857998"/>
              <a:gd name="connsiteX6716" fmla="*/ 3458767 w 5845175"/>
              <a:gd name="connsiteY6716" fmla="*/ 812800 h 6857998"/>
              <a:gd name="connsiteX6717" fmla="*/ 3454004 w 5845175"/>
              <a:gd name="connsiteY6717" fmla="*/ 812800 h 6857998"/>
              <a:gd name="connsiteX6718" fmla="*/ 3449639 w 5845175"/>
              <a:gd name="connsiteY6718" fmla="*/ 813990 h 6857998"/>
              <a:gd name="connsiteX6719" fmla="*/ 3444082 w 5845175"/>
              <a:gd name="connsiteY6719" fmla="*/ 815578 h 6857998"/>
              <a:gd name="connsiteX6720" fmla="*/ 3438526 w 5845175"/>
              <a:gd name="connsiteY6720" fmla="*/ 818753 h 6857998"/>
              <a:gd name="connsiteX6721" fmla="*/ 3432969 w 5845175"/>
              <a:gd name="connsiteY6721" fmla="*/ 822325 h 6857998"/>
              <a:gd name="connsiteX6722" fmla="*/ 3426619 w 5845175"/>
              <a:gd name="connsiteY6722" fmla="*/ 827484 h 6857998"/>
              <a:gd name="connsiteX6723" fmla="*/ 3420667 w 5845175"/>
              <a:gd name="connsiteY6723" fmla="*/ 833437 h 6857998"/>
              <a:gd name="connsiteX6724" fmla="*/ 3413919 w 5845175"/>
              <a:gd name="connsiteY6724" fmla="*/ 840581 h 6857998"/>
              <a:gd name="connsiteX6725" fmla="*/ 3406776 w 5845175"/>
              <a:gd name="connsiteY6725" fmla="*/ 848518 h 6857998"/>
              <a:gd name="connsiteX6726" fmla="*/ 3399235 w 5845175"/>
              <a:gd name="connsiteY6726" fmla="*/ 857647 h 6857998"/>
              <a:gd name="connsiteX6727" fmla="*/ 3391695 w 5845175"/>
              <a:gd name="connsiteY6727" fmla="*/ 868362 h 6857998"/>
              <a:gd name="connsiteX6728" fmla="*/ 3382963 w 5845175"/>
              <a:gd name="connsiteY6728" fmla="*/ 879872 h 6857998"/>
              <a:gd name="connsiteX6729" fmla="*/ 3374629 w 5845175"/>
              <a:gd name="connsiteY6729" fmla="*/ 892571 h 6857998"/>
              <a:gd name="connsiteX6730" fmla="*/ 3365898 w 5845175"/>
              <a:gd name="connsiteY6730" fmla="*/ 906859 h 6857998"/>
              <a:gd name="connsiteX6731" fmla="*/ 3356769 w 5845175"/>
              <a:gd name="connsiteY6731" fmla="*/ 921940 h 6857998"/>
              <a:gd name="connsiteX6732" fmla="*/ 3346848 w 5845175"/>
              <a:gd name="connsiteY6732" fmla="*/ 939006 h 6857998"/>
              <a:gd name="connsiteX6733" fmla="*/ 3337323 w 5845175"/>
              <a:gd name="connsiteY6733" fmla="*/ 956865 h 6857998"/>
              <a:gd name="connsiteX6734" fmla="*/ 3326607 w 5845175"/>
              <a:gd name="connsiteY6734" fmla="*/ 975915 h 6857998"/>
              <a:gd name="connsiteX6735" fmla="*/ 3305573 w 5845175"/>
              <a:gd name="connsiteY6735" fmla="*/ 1015603 h 6857998"/>
              <a:gd name="connsiteX6736" fmla="*/ 3283745 w 5845175"/>
              <a:gd name="connsiteY6736" fmla="*/ 1055291 h 6857998"/>
              <a:gd name="connsiteX6737" fmla="*/ 3261917 w 5845175"/>
              <a:gd name="connsiteY6737" fmla="*/ 1093787 h 6857998"/>
              <a:gd name="connsiteX6738" fmla="*/ 3239295 w 5845175"/>
              <a:gd name="connsiteY6738" fmla="*/ 1132681 h 6857998"/>
              <a:gd name="connsiteX6739" fmla="*/ 3216276 w 5845175"/>
              <a:gd name="connsiteY6739" fmla="*/ 1170384 h 6857998"/>
              <a:gd name="connsiteX6740" fmla="*/ 3192067 w 5845175"/>
              <a:gd name="connsiteY6740" fmla="*/ 1207690 h 6857998"/>
              <a:gd name="connsiteX6741" fmla="*/ 3167857 w 5845175"/>
              <a:gd name="connsiteY6741" fmla="*/ 1244997 h 6857998"/>
              <a:gd name="connsiteX6742" fmla="*/ 3155157 w 5845175"/>
              <a:gd name="connsiteY6742" fmla="*/ 1262856 h 6857998"/>
              <a:gd name="connsiteX6743" fmla="*/ 3142457 w 5845175"/>
              <a:gd name="connsiteY6743" fmla="*/ 1281113 h 6857998"/>
              <a:gd name="connsiteX6744" fmla="*/ 3130154 w 5845175"/>
              <a:gd name="connsiteY6744" fmla="*/ 1298575 h 6857998"/>
              <a:gd name="connsiteX6745" fmla="*/ 3117057 w 5845175"/>
              <a:gd name="connsiteY6745" fmla="*/ 1316434 h 6857998"/>
              <a:gd name="connsiteX6746" fmla="*/ 3103563 w 5845175"/>
              <a:gd name="connsiteY6746" fmla="*/ 1333500 h 6857998"/>
              <a:gd name="connsiteX6747" fmla="*/ 3090070 w 5845175"/>
              <a:gd name="connsiteY6747" fmla="*/ 1350962 h 6857998"/>
              <a:gd name="connsiteX6748" fmla="*/ 3076179 w 5845175"/>
              <a:gd name="connsiteY6748" fmla="*/ 1367631 h 6857998"/>
              <a:gd name="connsiteX6749" fmla="*/ 3062288 w 5845175"/>
              <a:gd name="connsiteY6749" fmla="*/ 1384300 h 6857998"/>
              <a:gd name="connsiteX6750" fmla="*/ 3048001 w 5845175"/>
              <a:gd name="connsiteY6750" fmla="*/ 1400969 h 6857998"/>
              <a:gd name="connsiteX6751" fmla="*/ 3033713 w 5845175"/>
              <a:gd name="connsiteY6751" fmla="*/ 1416844 h 6857998"/>
              <a:gd name="connsiteX6752" fmla="*/ 3019029 w 5845175"/>
              <a:gd name="connsiteY6752" fmla="*/ 1432719 h 6857998"/>
              <a:gd name="connsiteX6753" fmla="*/ 3003948 w 5845175"/>
              <a:gd name="connsiteY6753" fmla="*/ 1448594 h 6857998"/>
              <a:gd name="connsiteX6754" fmla="*/ 2988866 w 5845175"/>
              <a:gd name="connsiteY6754" fmla="*/ 1464469 h 6857998"/>
              <a:gd name="connsiteX6755" fmla="*/ 2973388 w 5845175"/>
              <a:gd name="connsiteY6755" fmla="*/ 1479550 h 6857998"/>
              <a:gd name="connsiteX6756" fmla="*/ 2957116 w 5845175"/>
              <a:gd name="connsiteY6756" fmla="*/ 1494234 h 6857998"/>
              <a:gd name="connsiteX6757" fmla="*/ 2941241 w 5845175"/>
              <a:gd name="connsiteY6757" fmla="*/ 1508919 h 6857998"/>
              <a:gd name="connsiteX6758" fmla="*/ 2924969 w 5845175"/>
              <a:gd name="connsiteY6758" fmla="*/ 1523206 h 6857998"/>
              <a:gd name="connsiteX6759" fmla="*/ 2908698 w 5845175"/>
              <a:gd name="connsiteY6759" fmla="*/ 1537097 h 6857998"/>
              <a:gd name="connsiteX6760" fmla="*/ 2891235 w 5845175"/>
              <a:gd name="connsiteY6760" fmla="*/ 1550987 h 6857998"/>
              <a:gd name="connsiteX6761" fmla="*/ 2874169 w 5845175"/>
              <a:gd name="connsiteY6761" fmla="*/ 1564084 h 6857998"/>
              <a:gd name="connsiteX6762" fmla="*/ 2856310 w 5845175"/>
              <a:gd name="connsiteY6762" fmla="*/ 1577181 h 6857998"/>
              <a:gd name="connsiteX6763" fmla="*/ 2838451 w 5845175"/>
              <a:gd name="connsiteY6763" fmla="*/ 1589882 h 6857998"/>
              <a:gd name="connsiteX6764" fmla="*/ 2820195 w 5845175"/>
              <a:gd name="connsiteY6764" fmla="*/ 1602185 h 6857998"/>
              <a:gd name="connsiteX6765" fmla="*/ 2801541 w 5845175"/>
              <a:gd name="connsiteY6765" fmla="*/ 1614091 h 6857998"/>
              <a:gd name="connsiteX6766" fmla="*/ 2782491 w 5845175"/>
              <a:gd name="connsiteY6766" fmla="*/ 1625600 h 6857998"/>
              <a:gd name="connsiteX6767" fmla="*/ 2763045 w 5845175"/>
              <a:gd name="connsiteY6767" fmla="*/ 1637110 h 6857998"/>
              <a:gd name="connsiteX6768" fmla="*/ 2743201 w 5845175"/>
              <a:gd name="connsiteY6768" fmla="*/ 1648222 h 6857998"/>
              <a:gd name="connsiteX6769" fmla="*/ 2723357 w 5845175"/>
              <a:gd name="connsiteY6769" fmla="*/ 1658541 h 6857998"/>
              <a:gd name="connsiteX6770" fmla="*/ 2703116 w 5845175"/>
              <a:gd name="connsiteY6770" fmla="*/ 1668860 h 6857998"/>
              <a:gd name="connsiteX6771" fmla="*/ 2682082 w 5845175"/>
              <a:gd name="connsiteY6771" fmla="*/ 1678385 h 6857998"/>
              <a:gd name="connsiteX6772" fmla="*/ 2661048 w 5845175"/>
              <a:gd name="connsiteY6772" fmla="*/ 1687910 h 6857998"/>
              <a:gd name="connsiteX6773" fmla="*/ 2639219 w 5845175"/>
              <a:gd name="connsiteY6773" fmla="*/ 1697038 h 6857998"/>
              <a:gd name="connsiteX6774" fmla="*/ 2617391 w 5845175"/>
              <a:gd name="connsiteY6774" fmla="*/ 1705372 h 6857998"/>
              <a:gd name="connsiteX6775" fmla="*/ 2594769 w 5845175"/>
              <a:gd name="connsiteY6775" fmla="*/ 1713707 h 6857998"/>
              <a:gd name="connsiteX6776" fmla="*/ 2571751 w 5845175"/>
              <a:gd name="connsiteY6776" fmla="*/ 1721247 h 6857998"/>
              <a:gd name="connsiteX6777" fmla="*/ 2548732 w 5845175"/>
              <a:gd name="connsiteY6777" fmla="*/ 1728391 h 6857998"/>
              <a:gd name="connsiteX6778" fmla="*/ 2524523 w 5845175"/>
              <a:gd name="connsiteY6778" fmla="*/ 1735138 h 6857998"/>
              <a:gd name="connsiteX6779" fmla="*/ 2500710 w 5845175"/>
              <a:gd name="connsiteY6779" fmla="*/ 1741488 h 6857998"/>
              <a:gd name="connsiteX6780" fmla="*/ 2476104 w 5845175"/>
              <a:gd name="connsiteY6780" fmla="*/ 1747441 h 6857998"/>
              <a:gd name="connsiteX6781" fmla="*/ 2450704 w 5845175"/>
              <a:gd name="connsiteY6781" fmla="*/ 1752600 h 6857998"/>
              <a:gd name="connsiteX6782" fmla="*/ 2425701 w 5845175"/>
              <a:gd name="connsiteY6782" fmla="*/ 1757759 h 6857998"/>
              <a:gd name="connsiteX6783" fmla="*/ 2399507 w 5845175"/>
              <a:gd name="connsiteY6783" fmla="*/ 1762125 h 6857998"/>
              <a:gd name="connsiteX6784" fmla="*/ 2372916 w 5845175"/>
              <a:gd name="connsiteY6784" fmla="*/ 1766094 h 6857998"/>
              <a:gd name="connsiteX6785" fmla="*/ 2345532 w 5845175"/>
              <a:gd name="connsiteY6785" fmla="*/ 1769666 h 6857998"/>
              <a:gd name="connsiteX6786" fmla="*/ 2318147 w 5845175"/>
              <a:gd name="connsiteY6786" fmla="*/ 1772444 h 6857998"/>
              <a:gd name="connsiteX6787" fmla="*/ 2289969 w 5845175"/>
              <a:gd name="connsiteY6787" fmla="*/ 1774428 h 6857998"/>
              <a:gd name="connsiteX6788" fmla="*/ 2261791 w 5845175"/>
              <a:gd name="connsiteY6788" fmla="*/ 1776810 h 6857998"/>
              <a:gd name="connsiteX6789" fmla="*/ 2232819 w 5845175"/>
              <a:gd name="connsiteY6789" fmla="*/ 1778000 h 6857998"/>
              <a:gd name="connsiteX6790" fmla="*/ 2203054 w 5845175"/>
              <a:gd name="connsiteY6790" fmla="*/ 1778794 h 6857998"/>
              <a:gd name="connsiteX6791" fmla="*/ 2173288 w 5845175"/>
              <a:gd name="connsiteY6791" fmla="*/ 1779191 h 6857998"/>
              <a:gd name="connsiteX6792" fmla="*/ 2158207 w 5845175"/>
              <a:gd name="connsiteY6792" fmla="*/ 1778794 h 6857998"/>
              <a:gd name="connsiteX6793" fmla="*/ 2143126 w 5845175"/>
              <a:gd name="connsiteY6793" fmla="*/ 1778794 h 6857998"/>
              <a:gd name="connsiteX6794" fmla="*/ 2113360 w 5845175"/>
              <a:gd name="connsiteY6794" fmla="*/ 1777207 h 6857998"/>
              <a:gd name="connsiteX6795" fmla="*/ 2083594 w 5845175"/>
              <a:gd name="connsiteY6795" fmla="*/ 1774428 h 6857998"/>
              <a:gd name="connsiteX6796" fmla="*/ 2054623 w 5845175"/>
              <a:gd name="connsiteY6796" fmla="*/ 1771253 h 6857998"/>
              <a:gd name="connsiteX6797" fmla="*/ 2026047 w 5845175"/>
              <a:gd name="connsiteY6797" fmla="*/ 1766888 h 6857998"/>
              <a:gd name="connsiteX6798" fmla="*/ 1997473 w 5845175"/>
              <a:gd name="connsiteY6798" fmla="*/ 1761728 h 6857998"/>
              <a:gd name="connsiteX6799" fmla="*/ 1969691 w 5845175"/>
              <a:gd name="connsiteY6799" fmla="*/ 1755378 h 6857998"/>
              <a:gd name="connsiteX6800" fmla="*/ 1941910 w 5845175"/>
              <a:gd name="connsiteY6800" fmla="*/ 1748631 h 6857998"/>
              <a:gd name="connsiteX6801" fmla="*/ 1915319 w 5845175"/>
              <a:gd name="connsiteY6801" fmla="*/ 1740694 h 6857998"/>
              <a:gd name="connsiteX6802" fmla="*/ 1888332 w 5845175"/>
              <a:gd name="connsiteY6802" fmla="*/ 1731566 h 6857998"/>
              <a:gd name="connsiteX6803" fmla="*/ 1861741 w 5845175"/>
              <a:gd name="connsiteY6803" fmla="*/ 1722041 h 6857998"/>
              <a:gd name="connsiteX6804" fmla="*/ 1835547 w 5845175"/>
              <a:gd name="connsiteY6804" fmla="*/ 1712119 h 6857998"/>
              <a:gd name="connsiteX6805" fmla="*/ 1810147 w 5845175"/>
              <a:gd name="connsiteY6805" fmla="*/ 1700610 h 6857998"/>
              <a:gd name="connsiteX6806" fmla="*/ 1785144 w 5845175"/>
              <a:gd name="connsiteY6806" fmla="*/ 1688703 h 6857998"/>
              <a:gd name="connsiteX6807" fmla="*/ 1760538 w 5845175"/>
              <a:gd name="connsiteY6807" fmla="*/ 1676400 h 6857998"/>
              <a:gd name="connsiteX6808" fmla="*/ 1735932 w 5845175"/>
              <a:gd name="connsiteY6808" fmla="*/ 1663303 h 6857998"/>
              <a:gd name="connsiteX6809" fmla="*/ 1712516 w 5845175"/>
              <a:gd name="connsiteY6809" fmla="*/ 1649016 h 6857998"/>
              <a:gd name="connsiteX6810" fmla="*/ 1689101 w 5845175"/>
              <a:gd name="connsiteY6810" fmla="*/ 1634331 h 6857998"/>
              <a:gd name="connsiteX6811" fmla="*/ 1666479 w 5845175"/>
              <a:gd name="connsiteY6811" fmla="*/ 1619250 h 6857998"/>
              <a:gd name="connsiteX6812" fmla="*/ 1643857 w 5845175"/>
              <a:gd name="connsiteY6812" fmla="*/ 1602978 h 6857998"/>
              <a:gd name="connsiteX6813" fmla="*/ 1622029 w 5845175"/>
              <a:gd name="connsiteY6813" fmla="*/ 1586309 h 6857998"/>
              <a:gd name="connsiteX6814" fmla="*/ 1600597 w 5845175"/>
              <a:gd name="connsiteY6814" fmla="*/ 1568847 h 6857998"/>
              <a:gd name="connsiteX6815" fmla="*/ 1579563 w 5845175"/>
              <a:gd name="connsiteY6815" fmla="*/ 1551384 h 6857998"/>
              <a:gd name="connsiteX6816" fmla="*/ 1559719 w 5845175"/>
              <a:gd name="connsiteY6816" fmla="*/ 1532731 h 6857998"/>
              <a:gd name="connsiteX6817" fmla="*/ 1539876 w 5845175"/>
              <a:gd name="connsiteY6817" fmla="*/ 1514475 h 6857998"/>
              <a:gd name="connsiteX6818" fmla="*/ 1520429 w 5845175"/>
              <a:gd name="connsiteY6818" fmla="*/ 1494631 h 6857998"/>
              <a:gd name="connsiteX6819" fmla="*/ 1501379 w 5845175"/>
              <a:gd name="connsiteY6819" fmla="*/ 1474788 h 6857998"/>
              <a:gd name="connsiteX6820" fmla="*/ 1483519 w 5845175"/>
              <a:gd name="connsiteY6820" fmla="*/ 1454547 h 6857998"/>
              <a:gd name="connsiteX6821" fmla="*/ 1465263 w 5845175"/>
              <a:gd name="connsiteY6821" fmla="*/ 1433512 h 6857998"/>
              <a:gd name="connsiteX6822" fmla="*/ 1448594 w 5845175"/>
              <a:gd name="connsiteY6822" fmla="*/ 1412081 h 6857998"/>
              <a:gd name="connsiteX6823" fmla="*/ 1431926 w 5845175"/>
              <a:gd name="connsiteY6823" fmla="*/ 1390650 h 6857998"/>
              <a:gd name="connsiteX6824" fmla="*/ 1415654 w 5845175"/>
              <a:gd name="connsiteY6824" fmla="*/ 1368425 h 6857998"/>
              <a:gd name="connsiteX6825" fmla="*/ 1400176 w 5845175"/>
              <a:gd name="connsiteY6825" fmla="*/ 1346200 h 6857998"/>
              <a:gd name="connsiteX6826" fmla="*/ 1385491 w 5845175"/>
              <a:gd name="connsiteY6826" fmla="*/ 1323181 h 6857998"/>
              <a:gd name="connsiteX6827" fmla="*/ 1371204 w 5845175"/>
              <a:gd name="connsiteY6827" fmla="*/ 1299765 h 6857998"/>
              <a:gd name="connsiteX6828" fmla="*/ 1357313 w 5845175"/>
              <a:gd name="connsiteY6828" fmla="*/ 1276350 h 6857998"/>
              <a:gd name="connsiteX6829" fmla="*/ 1344216 w 5845175"/>
              <a:gd name="connsiteY6829" fmla="*/ 1252934 h 6857998"/>
              <a:gd name="connsiteX6830" fmla="*/ 1331913 w 5845175"/>
              <a:gd name="connsiteY6830" fmla="*/ 1228328 h 6857998"/>
              <a:gd name="connsiteX6831" fmla="*/ 1320007 w 5845175"/>
              <a:gd name="connsiteY6831" fmla="*/ 1204516 h 6857998"/>
              <a:gd name="connsiteX6832" fmla="*/ 1308497 w 5845175"/>
              <a:gd name="connsiteY6832" fmla="*/ 1179909 h 6857998"/>
              <a:gd name="connsiteX6833" fmla="*/ 1298179 w 5845175"/>
              <a:gd name="connsiteY6833" fmla="*/ 1154906 h 6857998"/>
              <a:gd name="connsiteX6834" fmla="*/ 1288257 w 5845175"/>
              <a:gd name="connsiteY6834" fmla="*/ 1129506 h 6857998"/>
              <a:gd name="connsiteX6835" fmla="*/ 1279129 w 5845175"/>
              <a:gd name="connsiteY6835" fmla="*/ 1104503 h 6857998"/>
              <a:gd name="connsiteX6836" fmla="*/ 1270397 w 5845175"/>
              <a:gd name="connsiteY6836" fmla="*/ 1079103 h 6857998"/>
              <a:gd name="connsiteX6837" fmla="*/ 1262460 w 5845175"/>
              <a:gd name="connsiteY6837" fmla="*/ 1053703 h 6857998"/>
              <a:gd name="connsiteX6838" fmla="*/ 1255316 w 5845175"/>
              <a:gd name="connsiteY6838" fmla="*/ 1027906 h 6857998"/>
              <a:gd name="connsiteX6839" fmla="*/ 1248569 w 5845175"/>
              <a:gd name="connsiteY6839" fmla="*/ 1002109 h 6857998"/>
              <a:gd name="connsiteX6840" fmla="*/ 1242616 w 5845175"/>
              <a:gd name="connsiteY6840" fmla="*/ 976709 h 6857998"/>
              <a:gd name="connsiteX6841" fmla="*/ 1237457 w 5845175"/>
              <a:gd name="connsiteY6841" fmla="*/ 950515 h 6857998"/>
              <a:gd name="connsiteX6842" fmla="*/ 1233091 w 5845175"/>
              <a:gd name="connsiteY6842" fmla="*/ 924322 h 6857998"/>
              <a:gd name="connsiteX6843" fmla="*/ 1229122 w 5845175"/>
              <a:gd name="connsiteY6843" fmla="*/ 898921 h 6857998"/>
              <a:gd name="connsiteX6844" fmla="*/ 1225947 w 5845175"/>
              <a:gd name="connsiteY6844" fmla="*/ 872728 h 6857998"/>
              <a:gd name="connsiteX6845" fmla="*/ 1223566 w 5845175"/>
              <a:gd name="connsiteY6845" fmla="*/ 846931 h 6857998"/>
              <a:gd name="connsiteX6846" fmla="*/ 1221979 w 5845175"/>
              <a:gd name="connsiteY6846" fmla="*/ 820737 h 6857998"/>
              <a:gd name="connsiteX6847" fmla="*/ 1221185 w 5845175"/>
              <a:gd name="connsiteY6847" fmla="*/ 794940 h 6857998"/>
              <a:gd name="connsiteX6848" fmla="*/ 1220788 w 5845175"/>
              <a:gd name="connsiteY6848" fmla="*/ 769143 h 6857998"/>
              <a:gd name="connsiteX6849" fmla="*/ 1221582 w 5845175"/>
              <a:gd name="connsiteY6849" fmla="*/ 743347 h 6857998"/>
              <a:gd name="connsiteX6850" fmla="*/ 1222772 w 5845175"/>
              <a:gd name="connsiteY6850" fmla="*/ 717550 h 6857998"/>
              <a:gd name="connsiteX6851" fmla="*/ 1224757 w 5845175"/>
              <a:gd name="connsiteY6851" fmla="*/ 692547 h 6857998"/>
              <a:gd name="connsiteX6852" fmla="*/ 1227932 w 5845175"/>
              <a:gd name="connsiteY6852" fmla="*/ 666750 h 6857998"/>
              <a:gd name="connsiteX6853" fmla="*/ 1231504 w 5845175"/>
              <a:gd name="connsiteY6853" fmla="*/ 642143 h 6857998"/>
              <a:gd name="connsiteX6854" fmla="*/ 1236266 w 5845175"/>
              <a:gd name="connsiteY6854" fmla="*/ 616743 h 6857998"/>
              <a:gd name="connsiteX6855" fmla="*/ 1241822 w 5845175"/>
              <a:gd name="connsiteY6855" fmla="*/ 592137 h 6857998"/>
              <a:gd name="connsiteX6856" fmla="*/ 1247776 w 5845175"/>
              <a:gd name="connsiteY6856" fmla="*/ 567531 h 6857998"/>
              <a:gd name="connsiteX6857" fmla="*/ 1255316 w 5845175"/>
              <a:gd name="connsiteY6857" fmla="*/ 540940 h 6857998"/>
              <a:gd name="connsiteX6858" fmla="*/ 1263651 w 5845175"/>
              <a:gd name="connsiteY6858" fmla="*/ 515143 h 6857998"/>
              <a:gd name="connsiteX6859" fmla="*/ 1272382 w 5845175"/>
              <a:gd name="connsiteY6859" fmla="*/ 489743 h 6857998"/>
              <a:gd name="connsiteX6860" fmla="*/ 1281510 w 5845175"/>
              <a:gd name="connsiteY6860" fmla="*/ 465534 h 6857998"/>
              <a:gd name="connsiteX6861" fmla="*/ 1291829 w 5845175"/>
              <a:gd name="connsiteY6861" fmla="*/ 441325 h 6857998"/>
              <a:gd name="connsiteX6862" fmla="*/ 1302147 w 5845175"/>
              <a:gd name="connsiteY6862" fmla="*/ 418306 h 6857998"/>
              <a:gd name="connsiteX6863" fmla="*/ 1313260 w 5845175"/>
              <a:gd name="connsiteY6863" fmla="*/ 396081 h 6857998"/>
              <a:gd name="connsiteX6864" fmla="*/ 1325166 w 5845175"/>
              <a:gd name="connsiteY6864" fmla="*/ 374253 h 6857998"/>
              <a:gd name="connsiteX6865" fmla="*/ 1336676 w 5845175"/>
              <a:gd name="connsiteY6865" fmla="*/ 353218 h 6857998"/>
              <a:gd name="connsiteX6866" fmla="*/ 1349376 w 5845175"/>
              <a:gd name="connsiteY6866" fmla="*/ 332581 h 6857998"/>
              <a:gd name="connsiteX6867" fmla="*/ 1362076 w 5845175"/>
              <a:gd name="connsiteY6867" fmla="*/ 312737 h 6857998"/>
              <a:gd name="connsiteX6868" fmla="*/ 1375172 w 5845175"/>
              <a:gd name="connsiteY6868" fmla="*/ 293687 h 6857998"/>
              <a:gd name="connsiteX6869" fmla="*/ 1389063 w 5845175"/>
              <a:gd name="connsiteY6869" fmla="*/ 275431 h 6857998"/>
              <a:gd name="connsiteX6870" fmla="*/ 1402160 w 5845175"/>
              <a:gd name="connsiteY6870" fmla="*/ 257175 h 6857998"/>
              <a:gd name="connsiteX6871" fmla="*/ 1416447 w 5845175"/>
              <a:gd name="connsiteY6871" fmla="*/ 240109 h 6857998"/>
              <a:gd name="connsiteX6872" fmla="*/ 1430735 w 5845175"/>
              <a:gd name="connsiteY6872" fmla="*/ 223440 h 6857998"/>
              <a:gd name="connsiteX6873" fmla="*/ 1445816 w 5845175"/>
              <a:gd name="connsiteY6873" fmla="*/ 206772 h 6857998"/>
              <a:gd name="connsiteX6874" fmla="*/ 1460501 w 5845175"/>
              <a:gd name="connsiteY6874" fmla="*/ 191293 h 6857998"/>
              <a:gd name="connsiteX6875" fmla="*/ 1475582 w 5845175"/>
              <a:gd name="connsiteY6875" fmla="*/ 176609 h 6857998"/>
              <a:gd name="connsiteX6876" fmla="*/ 1490663 w 5845175"/>
              <a:gd name="connsiteY6876" fmla="*/ 161925 h 6857998"/>
              <a:gd name="connsiteX6877" fmla="*/ 1505744 w 5845175"/>
              <a:gd name="connsiteY6877" fmla="*/ 148034 h 6857998"/>
              <a:gd name="connsiteX6878" fmla="*/ 1521222 w 5845175"/>
              <a:gd name="connsiteY6878" fmla="*/ 134540 h 6857998"/>
              <a:gd name="connsiteX6879" fmla="*/ 1536701 w 5845175"/>
              <a:gd name="connsiteY6879" fmla="*/ 121840 h 6857998"/>
              <a:gd name="connsiteX6880" fmla="*/ 1552576 w 5845175"/>
              <a:gd name="connsiteY6880" fmla="*/ 109140 h 6857998"/>
              <a:gd name="connsiteX6881" fmla="*/ 1567657 w 5845175"/>
              <a:gd name="connsiteY6881" fmla="*/ 97631 h 6857998"/>
              <a:gd name="connsiteX6882" fmla="*/ 1583135 w 5845175"/>
              <a:gd name="connsiteY6882" fmla="*/ 86121 h 6857998"/>
              <a:gd name="connsiteX6883" fmla="*/ 1598613 w 5845175"/>
              <a:gd name="connsiteY6883" fmla="*/ 75803 h 6857998"/>
              <a:gd name="connsiteX6884" fmla="*/ 1613694 w 5845175"/>
              <a:gd name="connsiteY6884" fmla="*/ 65087 h 6857998"/>
              <a:gd name="connsiteX6885" fmla="*/ 1629172 w 5845175"/>
              <a:gd name="connsiteY6885" fmla="*/ 55165 h 6857998"/>
              <a:gd name="connsiteX6886" fmla="*/ 1644651 w 5845175"/>
              <a:gd name="connsiteY6886" fmla="*/ 45640 h 6857998"/>
              <a:gd name="connsiteX6887" fmla="*/ 1659335 w 5845175"/>
              <a:gd name="connsiteY6887" fmla="*/ 36909 h 6857998"/>
              <a:gd name="connsiteX6888" fmla="*/ 1674416 w 5845175"/>
              <a:gd name="connsiteY6888" fmla="*/ 28575 h 6857998"/>
              <a:gd name="connsiteX6889" fmla="*/ 1685132 w 5845175"/>
              <a:gd name="connsiteY6889" fmla="*/ 22622 h 6857998"/>
              <a:gd name="connsiteX6890" fmla="*/ 1696244 w 5845175"/>
              <a:gd name="connsiteY6890" fmla="*/ 17462 h 6857998"/>
              <a:gd name="connsiteX6891" fmla="*/ 1707357 w 5845175"/>
              <a:gd name="connsiteY6891" fmla="*/ 13096 h 6857998"/>
              <a:gd name="connsiteX6892" fmla="*/ 1718866 w 5845175"/>
              <a:gd name="connsiteY6892" fmla="*/ 9128 h 6857998"/>
              <a:gd name="connsiteX6893" fmla="*/ 1730376 w 5845175"/>
              <a:gd name="connsiteY6893" fmla="*/ 6350 h 6857998"/>
              <a:gd name="connsiteX6894" fmla="*/ 1741885 w 5845175"/>
              <a:gd name="connsiteY6894" fmla="*/ 3968 h 6857998"/>
              <a:gd name="connsiteX6895" fmla="*/ 1753394 w 5845175"/>
              <a:gd name="connsiteY6895" fmla="*/ 1984 h 6857998"/>
              <a:gd name="connsiteX6896" fmla="*/ 1765301 w 5845175"/>
              <a:gd name="connsiteY6896" fmla="*/ 793 h 685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Lst>
            <a:rect l="l" t="t" r="r" b="b"/>
            <a:pathLst>
              <a:path w="5845175" h="6857998">
                <a:moveTo>
                  <a:pt x="4820773" y="5580061"/>
                </a:moveTo>
                <a:lnTo>
                  <a:pt x="4822759" y="5580855"/>
                </a:lnTo>
                <a:lnTo>
                  <a:pt x="4829111" y="5583236"/>
                </a:lnTo>
                <a:lnTo>
                  <a:pt x="4833877" y="5586014"/>
                </a:lnTo>
                <a:lnTo>
                  <a:pt x="4838643" y="5588793"/>
                </a:lnTo>
                <a:lnTo>
                  <a:pt x="4844201" y="5591968"/>
                </a:lnTo>
                <a:lnTo>
                  <a:pt x="4850555" y="5596730"/>
                </a:lnTo>
                <a:lnTo>
                  <a:pt x="4857307" y="5601889"/>
                </a:lnTo>
                <a:lnTo>
                  <a:pt x="4864057" y="5608239"/>
                </a:lnTo>
                <a:lnTo>
                  <a:pt x="4871205" y="5614986"/>
                </a:lnTo>
                <a:lnTo>
                  <a:pt x="4878749" y="5622924"/>
                </a:lnTo>
                <a:lnTo>
                  <a:pt x="4885897" y="5632052"/>
                </a:lnTo>
                <a:lnTo>
                  <a:pt x="4893045" y="5641974"/>
                </a:lnTo>
                <a:lnTo>
                  <a:pt x="4900193" y="5653483"/>
                </a:lnTo>
                <a:lnTo>
                  <a:pt x="4906945" y="5665786"/>
                </a:lnTo>
                <a:lnTo>
                  <a:pt x="4913695" y="5679677"/>
                </a:lnTo>
                <a:lnTo>
                  <a:pt x="4919651" y="5694758"/>
                </a:lnTo>
                <a:lnTo>
                  <a:pt x="4922035" y="5702696"/>
                </a:lnTo>
                <a:lnTo>
                  <a:pt x="4924813" y="5711030"/>
                </a:lnTo>
                <a:lnTo>
                  <a:pt x="4927197" y="5719364"/>
                </a:lnTo>
                <a:lnTo>
                  <a:pt x="4929579" y="5728889"/>
                </a:lnTo>
                <a:lnTo>
                  <a:pt x="4931565" y="5738018"/>
                </a:lnTo>
                <a:lnTo>
                  <a:pt x="4933551" y="5747939"/>
                </a:lnTo>
                <a:lnTo>
                  <a:pt x="4935139" y="5758258"/>
                </a:lnTo>
                <a:lnTo>
                  <a:pt x="4936727" y="5768577"/>
                </a:lnTo>
                <a:lnTo>
                  <a:pt x="4937521" y="5780086"/>
                </a:lnTo>
                <a:lnTo>
                  <a:pt x="4938713" y="5791596"/>
                </a:lnTo>
                <a:lnTo>
                  <a:pt x="4939109" y="5803105"/>
                </a:lnTo>
                <a:lnTo>
                  <a:pt x="4939903" y="5815408"/>
                </a:lnTo>
                <a:lnTo>
                  <a:pt x="4940301" y="5828108"/>
                </a:lnTo>
                <a:lnTo>
                  <a:pt x="4939903" y="5841205"/>
                </a:lnTo>
                <a:lnTo>
                  <a:pt x="4939109" y="5854302"/>
                </a:lnTo>
                <a:lnTo>
                  <a:pt x="4938315" y="5868193"/>
                </a:lnTo>
                <a:lnTo>
                  <a:pt x="4937125" y="5883274"/>
                </a:lnTo>
                <a:lnTo>
                  <a:pt x="4935933" y="5897958"/>
                </a:lnTo>
                <a:lnTo>
                  <a:pt x="4933947" y="5913436"/>
                </a:lnTo>
                <a:lnTo>
                  <a:pt x="4931565" y="5928915"/>
                </a:lnTo>
                <a:lnTo>
                  <a:pt x="4929183" y="5945186"/>
                </a:lnTo>
                <a:lnTo>
                  <a:pt x="4926403" y="5962252"/>
                </a:lnTo>
                <a:lnTo>
                  <a:pt x="4922829" y="5979318"/>
                </a:lnTo>
                <a:lnTo>
                  <a:pt x="4918857" y="5997177"/>
                </a:lnTo>
                <a:lnTo>
                  <a:pt x="4914489" y="6015433"/>
                </a:lnTo>
                <a:lnTo>
                  <a:pt x="4909723" y="6034086"/>
                </a:lnTo>
                <a:lnTo>
                  <a:pt x="4904959" y="6053533"/>
                </a:lnTo>
                <a:lnTo>
                  <a:pt x="4899003" y="6073377"/>
                </a:lnTo>
                <a:lnTo>
                  <a:pt x="4893045" y="6093221"/>
                </a:lnTo>
                <a:lnTo>
                  <a:pt x="4886691" y="6112271"/>
                </a:lnTo>
                <a:lnTo>
                  <a:pt x="4880735" y="6131321"/>
                </a:lnTo>
                <a:lnTo>
                  <a:pt x="4874381" y="6149180"/>
                </a:lnTo>
                <a:lnTo>
                  <a:pt x="4868027" y="6166246"/>
                </a:lnTo>
                <a:lnTo>
                  <a:pt x="4861675" y="6183312"/>
                </a:lnTo>
                <a:lnTo>
                  <a:pt x="4855321" y="6199583"/>
                </a:lnTo>
                <a:lnTo>
                  <a:pt x="4848569" y="6215458"/>
                </a:lnTo>
                <a:lnTo>
                  <a:pt x="4841819" y="6230937"/>
                </a:lnTo>
                <a:lnTo>
                  <a:pt x="4835069" y="6245621"/>
                </a:lnTo>
                <a:lnTo>
                  <a:pt x="4827921" y="6259908"/>
                </a:lnTo>
                <a:lnTo>
                  <a:pt x="4821169" y="6273799"/>
                </a:lnTo>
                <a:lnTo>
                  <a:pt x="4814021" y="6286499"/>
                </a:lnTo>
                <a:lnTo>
                  <a:pt x="4806873" y="6299596"/>
                </a:lnTo>
                <a:lnTo>
                  <a:pt x="4799727" y="6311899"/>
                </a:lnTo>
                <a:lnTo>
                  <a:pt x="4792579" y="6323805"/>
                </a:lnTo>
                <a:lnTo>
                  <a:pt x="4785033" y="6334918"/>
                </a:lnTo>
                <a:lnTo>
                  <a:pt x="4777885" y="6346030"/>
                </a:lnTo>
                <a:lnTo>
                  <a:pt x="4770341" y="6356349"/>
                </a:lnTo>
                <a:lnTo>
                  <a:pt x="4762795" y="6366271"/>
                </a:lnTo>
                <a:lnTo>
                  <a:pt x="4755647" y="6375796"/>
                </a:lnTo>
                <a:lnTo>
                  <a:pt x="4748103" y="6384924"/>
                </a:lnTo>
                <a:lnTo>
                  <a:pt x="4739763" y="6394052"/>
                </a:lnTo>
                <a:lnTo>
                  <a:pt x="4732219" y="6402387"/>
                </a:lnTo>
                <a:lnTo>
                  <a:pt x="4724673" y="6409927"/>
                </a:lnTo>
                <a:lnTo>
                  <a:pt x="4716731" y="6417468"/>
                </a:lnTo>
                <a:lnTo>
                  <a:pt x="4709187" y="6425009"/>
                </a:lnTo>
                <a:lnTo>
                  <a:pt x="4701245" y="6431755"/>
                </a:lnTo>
                <a:lnTo>
                  <a:pt x="4693699" y="6438105"/>
                </a:lnTo>
                <a:lnTo>
                  <a:pt x="4685757" y="6444455"/>
                </a:lnTo>
                <a:lnTo>
                  <a:pt x="4677815" y="6449615"/>
                </a:lnTo>
                <a:lnTo>
                  <a:pt x="4670269" y="6455171"/>
                </a:lnTo>
                <a:lnTo>
                  <a:pt x="4661931" y="6460330"/>
                </a:lnTo>
                <a:lnTo>
                  <a:pt x="4653989" y="6465490"/>
                </a:lnTo>
                <a:lnTo>
                  <a:pt x="4646047" y="6469459"/>
                </a:lnTo>
                <a:lnTo>
                  <a:pt x="4638105" y="6473824"/>
                </a:lnTo>
                <a:lnTo>
                  <a:pt x="4630163" y="6477793"/>
                </a:lnTo>
                <a:lnTo>
                  <a:pt x="4622617" y="6481365"/>
                </a:lnTo>
                <a:lnTo>
                  <a:pt x="4606733" y="6487715"/>
                </a:lnTo>
                <a:lnTo>
                  <a:pt x="4590451" y="6493271"/>
                </a:lnTo>
                <a:lnTo>
                  <a:pt x="4574965" y="6497637"/>
                </a:lnTo>
                <a:lnTo>
                  <a:pt x="4559081" y="6501209"/>
                </a:lnTo>
                <a:lnTo>
                  <a:pt x="4543593" y="6503987"/>
                </a:lnTo>
                <a:lnTo>
                  <a:pt x="4528503" y="6505971"/>
                </a:lnTo>
                <a:lnTo>
                  <a:pt x="4512619" y="6507559"/>
                </a:lnTo>
                <a:lnTo>
                  <a:pt x="4497529" y="6508352"/>
                </a:lnTo>
                <a:lnTo>
                  <a:pt x="4482837" y="6508749"/>
                </a:lnTo>
                <a:lnTo>
                  <a:pt x="4468143" y="6508352"/>
                </a:lnTo>
                <a:lnTo>
                  <a:pt x="4453847" y="6507955"/>
                </a:lnTo>
                <a:lnTo>
                  <a:pt x="4439553" y="6506765"/>
                </a:lnTo>
                <a:lnTo>
                  <a:pt x="4425653" y="6505574"/>
                </a:lnTo>
                <a:lnTo>
                  <a:pt x="4418903" y="6504780"/>
                </a:lnTo>
                <a:lnTo>
                  <a:pt x="4411755" y="6503590"/>
                </a:lnTo>
                <a:lnTo>
                  <a:pt x="4405005" y="6502002"/>
                </a:lnTo>
                <a:lnTo>
                  <a:pt x="4398651" y="6500415"/>
                </a:lnTo>
                <a:lnTo>
                  <a:pt x="4391899" y="6497637"/>
                </a:lnTo>
                <a:lnTo>
                  <a:pt x="4385545" y="6495255"/>
                </a:lnTo>
                <a:lnTo>
                  <a:pt x="4379193" y="6492080"/>
                </a:lnTo>
                <a:lnTo>
                  <a:pt x="4372839" y="6488905"/>
                </a:lnTo>
                <a:lnTo>
                  <a:pt x="4366485" y="6484937"/>
                </a:lnTo>
                <a:lnTo>
                  <a:pt x="4360131" y="6481365"/>
                </a:lnTo>
                <a:lnTo>
                  <a:pt x="4354175" y="6476999"/>
                </a:lnTo>
                <a:lnTo>
                  <a:pt x="4347821" y="6472634"/>
                </a:lnTo>
                <a:lnTo>
                  <a:pt x="4341865" y="6467871"/>
                </a:lnTo>
                <a:lnTo>
                  <a:pt x="4336703" y="6462712"/>
                </a:lnTo>
                <a:lnTo>
                  <a:pt x="4331143" y="6457552"/>
                </a:lnTo>
                <a:lnTo>
                  <a:pt x="4325583" y="6451599"/>
                </a:lnTo>
                <a:lnTo>
                  <a:pt x="4320023" y="6445646"/>
                </a:lnTo>
                <a:lnTo>
                  <a:pt x="4315259" y="6439296"/>
                </a:lnTo>
                <a:lnTo>
                  <a:pt x="4310097" y="6432946"/>
                </a:lnTo>
                <a:lnTo>
                  <a:pt x="4304933" y="6426199"/>
                </a:lnTo>
                <a:lnTo>
                  <a:pt x="4300565" y="6419055"/>
                </a:lnTo>
                <a:lnTo>
                  <a:pt x="4295801" y="6411912"/>
                </a:lnTo>
                <a:lnTo>
                  <a:pt x="4291433" y="6404768"/>
                </a:lnTo>
                <a:lnTo>
                  <a:pt x="4287461" y="6397227"/>
                </a:lnTo>
                <a:lnTo>
                  <a:pt x="4283491" y="6389290"/>
                </a:lnTo>
                <a:lnTo>
                  <a:pt x="4279917" y="6381352"/>
                </a:lnTo>
                <a:lnTo>
                  <a:pt x="4276343" y="6373018"/>
                </a:lnTo>
                <a:lnTo>
                  <a:pt x="4273165" y="6364287"/>
                </a:lnTo>
                <a:lnTo>
                  <a:pt x="4269989" y="6355952"/>
                </a:lnTo>
                <a:lnTo>
                  <a:pt x="4267209" y="6347221"/>
                </a:lnTo>
                <a:lnTo>
                  <a:pt x="4264827" y="6338093"/>
                </a:lnTo>
                <a:lnTo>
                  <a:pt x="4262047" y="6328965"/>
                </a:lnTo>
                <a:lnTo>
                  <a:pt x="4260061" y="6319837"/>
                </a:lnTo>
                <a:lnTo>
                  <a:pt x="4258473" y="6310312"/>
                </a:lnTo>
                <a:lnTo>
                  <a:pt x="4256487" y="6300390"/>
                </a:lnTo>
                <a:lnTo>
                  <a:pt x="4255295" y="6290865"/>
                </a:lnTo>
                <a:lnTo>
                  <a:pt x="4254105" y="6281340"/>
                </a:lnTo>
                <a:lnTo>
                  <a:pt x="4253707" y="6271021"/>
                </a:lnTo>
                <a:lnTo>
                  <a:pt x="4253311" y="6261099"/>
                </a:lnTo>
                <a:lnTo>
                  <a:pt x="4252913" y="6250780"/>
                </a:lnTo>
                <a:lnTo>
                  <a:pt x="4252913" y="6240462"/>
                </a:lnTo>
                <a:lnTo>
                  <a:pt x="4253311" y="6230540"/>
                </a:lnTo>
                <a:lnTo>
                  <a:pt x="4254105" y="6219824"/>
                </a:lnTo>
                <a:lnTo>
                  <a:pt x="4255295" y="6209505"/>
                </a:lnTo>
                <a:lnTo>
                  <a:pt x="4256487" y="6198393"/>
                </a:lnTo>
                <a:lnTo>
                  <a:pt x="4258473" y="6188074"/>
                </a:lnTo>
                <a:lnTo>
                  <a:pt x="4260457" y="6176962"/>
                </a:lnTo>
                <a:lnTo>
                  <a:pt x="4262841" y="6166246"/>
                </a:lnTo>
                <a:lnTo>
                  <a:pt x="4265621" y="6155530"/>
                </a:lnTo>
                <a:lnTo>
                  <a:pt x="4268797" y="6144418"/>
                </a:lnTo>
                <a:lnTo>
                  <a:pt x="4272371" y="6133702"/>
                </a:lnTo>
                <a:lnTo>
                  <a:pt x="4275945" y="6122590"/>
                </a:lnTo>
                <a:lnTo>
                  <a:pt x="4280711" y="6111874"/>
                </a:lnTo>
                <a:lnTo>
                  <a:pt x="4285079" y="6100365"/>
                </a:lnTo>
                <a:lnTo>
                  <a:pt x="4290241" y="6089649"/>
                </a:lnTo>
                <a:lnTo>
                  <a:pt x="4295403" y="6078537"/>
                </a:lnTo>
                <a:lnTo>
                  <a:pt x="4301359" y="6067821"/>
                </a:lnTo>
                <a:lnTo>
                  <a:pt x="4307713" y="6056708"/>
                </a:lnTo>
                <a:lnTo>
                  <a:pt x="4314067" y="6045596"/>
                </a:lnTo>
                <a:lnTo>
                  <a:pt x="4321613" y="6034880"/>
                </a:lnTo>
                <a:lnTo>
                  <a:pt x="4329157" y="6023768"/>
                </a:lnTo>
                <a:lnTo>
                  <a:pt x="4337099" y="6013052"/>
                </a:lnTo>
                <a:lnTo>
                  <a:pt x="4345439" y="6002336"/>
                </a:lnTo>
                <a:lnTo>
                  <a:pt x="4354175" y="5991621"/>
                </a:lnTo>
                <a:lnTo>
                  <a:pt x="4389915" y="5949949"/>
                </a:lnTo>
                <a:lnTo>
                  <a:pt x="4424065" y="5910261"/>
                </a:lnTo>
                <a:lnTo>
                  <a:pt x="4487205" y="5838427"/>
                </a:lnTo>
                <a:lnTo>
                  <a:pt x="4543197" y="5776118"/>
                </a:lnTo>
                <a:lnTo>
                  <a:pt x="4590055" y="5724127"/>
                </a:lnTo>
                <a:lnTo>
                  <a:pt x="4628971" y="5682455"/>
                </a:lnTo>
                <a:lnTo>
                  <a:pt x="4657165" y="5652293"/>
                </a:lnTo>
                <a:lnTo>
                  <a:pt x="4680991" y="5627289"/>
                </a:lnTo>
                <a:lnTo>
                  <a:pt x="4680197" y="5636814"/>
                </a:lnTo>
                <a:lnTo>
                  <a:pt x="4677815" y="5662611"/>
                </a:lnTo>
                <a:lnTo>
                  <a:pt x="4675035" y="5681264"/>
                </a:lnTo>
                <a:lnTo>
                  <a:pt x="4672255" y="5702696"/>
                </a:lnTo>
                <a:lnTo>
                  <a:pt x="4668681" y="5726905"/>
                </a:lnTo>
                <a:lnTo>
                  <a:pt x="4664711" y="5753893"/>
                </a:lnTo>
                <a:lnTo>
                  <a:pt x="4659151" y="5782468"/>
                </a:lnTo>
                <a:lnTo>
                  <a:pt x="4653195" y="5813424"/>
                </a:lnTo>
                <a:lnTo>
                  <a:pt x="4646443" y="5845571"/>
                </a:lnTo>
                <a:lnTo>
                  <a:pt x="4638501" y="5878908"/>
                </a:lnTo>
                <a:lnTo>
                  <a:pt x="4629765" y="5912643"/>
                </a:lnTo>
                <a:lnTo>
                  <a:pt x="4624999" y="5929708"/>
                </a:lnTo>
                <a:lnTo>
                  <a:pt x="4619441" y="5947171"/>
                </a:lnTo>
                <a:lnTo>
                  <a:pt x="4614675" y="5964236"/>
                </a:lnTo>
                <a:lnTo>
                  <a:pt x="4608719" y="5981302"/>
                </a:lnTo>
                <a:lnTo>
                  <a:pt x="4602763" y="5998765"/>
                </a:lnTo>
                <a:lnTo>
                  <a:pt x="4596409" y="6015433"/>
                </a:lnTo>
                <a:lnTo>
                  <a:pt x="4590451" y="6032102"/>
                </a:lnTo>
                <a:lnTo>
                  <a:pt x="4585289" y="6047977"/>
                </a:lnTo>
                <a:lnTo>
                  <a:pt x="4580921" y="6063455"/>
                </a:lnTo>
                <a:lnTo>
                  <a:pt x="4577745" y="6078140"/>
                </a:lnTo>
                <a:lnTo>
                  <a:pt x="4574567" y="6092030"/>
                </a:lnTo>
                <a:lnTo>
                  <a:pt x="4572583" y="6105524"/>
                </a:lnTo>
                <a:lnTo>
                  <a:pt x="4571391" y="6118224"/>
                </a:lnTo>
                <a:lnTo>
                  <a:pt x="4570993" y="6130130"/>
                </a:lnTo>
                <a:lnTo>
                  <a:pt x="4570993" y="6141243"/>
                </a:lnTo>
                <a:lnTo>
                  <a:pt x="4571391" y="6151562"/>
                </a:lnTo>
                <a:lnTo>
                  <a:pt x="4572583" y="6161483"/>
                </a:lnTo>
                <a:lnTo>
                  <a:pt x="4574171" y="6170215"/>
                </a:lnTo>
                <a:lnTo>
                  <a:pt x="4576553" y="6178152"/>
                </a:lnTo>
                <a:lnTo>
                  <a:pt x="4579731" y="6185693"/>
                </a:lnTo>
                <a:lnTo>
                  <a:pt x="4582907" y="6192043"/>
                </a:lnTo>
                <a:lnTo>
                  <a:pt x="4586877" y="6197599"/>
                </a:lnTo>
                <a:lnTo>
                  <a:pt x="4590451" y="6202362"/>
                </a:lnTo>
                <a:lnTo>
                  <a:pt x="4595217" y="6205933"/>
                </a:lnTo>
                <a:lnTo>
                  <a:pt x="4600379" y="6208712"/>
                </a:lnTo>
                <a:lnTo>
                  <a:pt x="4605939" y="6210696"/>
                </a:lnTo>
                <a:lnTo>
                  <a:pt x="4611101" y="6211887"/>
                </a:lnTo>
                <a:lnTo>
                  <a:pt x="4617057" y="6211887"/>
                </a:lnTo>
                <a:lnTo>
                  <a:pt x="4623015" y="6211093"/>
                </a:lnTo>
                <a:lnTo>
                  <a:pt x="4629369" y="6208712"/>
                </a:lnTo>
                <a:lnTo>
                  <a:pt x="4636119" y="6205933"/>
                </a:lnTo>
                <a:lnTo>
                  <a:pt x="4642869" y="6201568"/>
                </a:lnTo>
                <a:lnTo>
                  <a:pt x="4649621" y="6196805"/>
                </a:lnTo>
                <a:lnTo>
                  <a:pt x="4656371" y="6190852"/>
                </a:lnTo>
                <a:lnTo>
                  <a:pt x="4663519" y="6183312"/>
                </a:lnTo>
                <a:lnTo>
                  <a:pt x="4670667" y="6175374"/>
                </a:lnTo>
                <a:lnTo>
                  <a:pt x="4677417" y="6165452"/>
                </a:lnTo>
                <a:lnTo>
                  <a:pt x="4684565" y="6155133"/>
                </a:lnTo>
                <a:lnTo>
                  <a:pt x="4691713" y="6143227"/>
                </a:lnTo>
                <a:lnTo>
                  <a:pt x="4698861" y="6130130"/>
                </a:lnTo>
                <a:lnTo>
                  <a:pt x="4706009" y="6115843"/>
                </a:lnTo>
                <a:lnTo>
                  <a:pt x="4713157" y="6100762"/>
                </a:lnTo>
                <a:lnTo>
                  <a:pt x="4720305" y="6084887"/>
                </a:lnTo>
                <a:lnTo>
                  <a:pt x="4727453" y="6068218"/>
                </a:lnTo>
                <a:lnTo>
                  <a:pt x="4734203" y="6049961"/>
                </a:lnTo>
                <a:lnTo>
                  <a:pt x="4741351" y="6031308"/>
                </a:lnTo>
                <a:lnTo>
                  <a:pt x="4748103" y="6012655"/>
                </a:lnTo>
                <a:lnTo>
                  <a:pt x="4754457" y="5992811"/>
                </a:lnTo>
                <a:lnTo>
                  <a:pt x="4761207" y="5972571"/>
                </a:lnTo>
                <a:lnTo>
                  <a:pt x="4767561" y="5951933"/>
                </a:lnTo>
                <a:lnTo>
                  <a:pt x="4773915" y="5930899"/>
                </a:lnTo>
                <a:lnTo>
                  <a:pt x="4779871" y="5909865"/>
                </a:lnTo>
                <a:lnTo>
                  <a:pt x="4785431" y="5888830"/>
                </a:lnTo>
                <a:lnTo>
                  <a:pt x="4790989" y="5867399"/>
                </a:lnTo>
                <a:lnTo>
                  <a:pt x="4795755" y="5845968"/>
                </a:lnTo>
                <a:lnTo>
                  <a:pt x="4800917" y="5824536"/>
                </a:lnTo>
                <a:lnTo>
                  <a:pt x="4805285" y="5803502"/>
                </a:lnTo>
                <a:lnTo>
                  <a:pt x="4809257" y="5782468"/>
                </a:lnTo>
                <a:lnTo>
                  <a:pt x="4813227" y="5762227"/>
                </a:lnTo>
                <a:lnTo>
                  <a:pt x="4816007" y="5742383"/>
                </a:lnTo>
                <a:lnTo>
                  <a:pt x="4819185" y="5722539"/>
                </a:lnTo>
                <a:lnTo>
                  <a:pt x="4821567" y="5703093"/>
                </a:lnTo>
                <a:lnTo>
                  <a:pt x="4823155" y="5684439"/>
                </a:lnTo>
                <a:lnTo>
                  <a:pt x="4824347" y="5666977"/>
                </a:lnTo>
                <a:lnTo>
                  <a:pt x="4825141" y="5650308"/>
                </a:lnTo>
                <a:lnTo>
                  <a:pt x="4825537" y="5633639"/>
                </a:lnTo>
                <a:lnTo>
                  <a:pt x="4825141" y="5618558"/>
                </a:lnTo>
                <a:lnTo>
                  <a:pt x="4824347" y="5604668"/>
                </a:lnTo>
                <a:lnTo>
                  <a:pt x="4822759" y="5591571"/>
                </a:lnTo>
                <a:close/>
                <a:moveTo>
                  <a:pt x="5219819" y="5141911"/>
                </a:moveTo>
                <a:lnTo>
                  <a:pt x="5227749" y="5142309"/>
                </a:lnTo>
                <a:lnTo>
                  <a:pt x="5235681" y="5143502"/>
                </a:lnTo>
                <a:lnTo>
                  <a:pt x="5243613" y="5145491"/>
                </a:lnTo>
                <a:lnTo>
                  <a:pt x="5251149" y="5148673"/>
                </a:lnTo>
                <a:lnTo>
                  <a:pt x="5259477" y="5152253"/>
                </a:lnTo>
                <a:lnTo>
                  <a:pt x="5267013" y="5157026"/>
                </a:lnTo>
                <a:lnTo>
                  <a:pt x="5274151" y="5162992"/>
                </a:lnTo>
                <a:lnTo>
                  <a:pt x="5281685" y="5168958"/>
                </a:lnTo>
                <a:lnTo>
                  <a:pt x="5288825" y="5176117"/>
                </a:lnTo>
                <a:lnTo>
                  <a:pt x="5295963" y="5183675"/>
                </a:lnTo>
                <a:lnTo>
                  <a:pt x="5302705" y="5192027"/>
                </a:lnTo>
                <a:lnTo>
                  <a:pt x="5309447" y="5200778"/>
                </a:lnTo>
                <a:lnTo>
                  <a:pt x="5316189" y="5209926"/>
                </a:lnTo>
                <a:lnTo>
                  <a:pt x="5322137" y="5220267"/>
                </a:lnTo>
                <a:lnTo>
                  <a:pt x="5328087" y="5230609"/>
                </a:lnTo>
                <a:lnTo>
                  <a:pt x="5334035" y="5241745"/>
                </a:lnTo>
                <a:lnTo>
                  <a:pt x="5339587" y="5253280"/>
                </a:lnTo>
                <a:lnTo>
                  <a:pt x="5345139" y="5264417"/>
                </a:lnTo>
                <a:lnTo>
                  <a:pt x="5349503" y="5276747"/>
                </a:lnTo>
                <a:lnTo>
                  <a:pt x="5354261" y="5289475"/>
                </a:lnTo>
                <a:lnTo>
                  <a:pt x="5359021" y="5301805"/>
                </a:lnTo>
                <a:lnTo>
                  <a:pt x="5362589" y="5314931"/>
                </a:lnTo>
                <a:lnTo>
                  <a:pt x="5366555" y="5328056"/>
                </a:lnTo>
                <a:lnTo>
                  <a:pt x="5369729" y="5341580"/>
                </a:lnTo>
                <a:lnTo>
                  <a:pt x="5372901" y="5355103"/>
                </a:lnTo>
                <a:lnTo>
                  <a:pt x="5375281" y="5369024"/>
                </a:lnTo>
                <a:lnTo>
                  <a:pt x="5377263" y="5382547"/>
                </a:lnTo>
                <a:lnTo>
                  <a:pt x="5378849" y="5396468"/>
                </a:lnTo>
                <a:lnTo>
                  <a:pt x="5380833" y="5410390"/>
                </a:lnTo>
                <a:lnTo>
                  <a:pt x="5381627" y="5423913"/>
                </a:lnTo>
                <a:lnTo>
                  <a:pt x="5381627" y="5437834"/>
                </a:lnTo>
                <a:lnTo>
                  <a:pt x="5381627" y="5451357"/>
                </a:lnTo>
                <a:lnTo>
                  <a:pt x="5381229" y="5465278"/>
                </a:lnTo>
                <a:lnTo>
                  <a:pt x="5380039" y="5479200"/>
                </a:lnTo>
                <a:lnTo>
                  <a:pt x="5378453" y="5493518"/>
                </a:lnTo>
                <a:lnTo>
                  <a:pt x="5376471" y="5507439"/>
                </a:lnTo>
                <a:lnTo>
                  <a:pt x="5374487" y="5521361"/>
                </a:lnTo>
                <a:lnTo>
                  <a:pt x="5371711" y="5535282"/>
                </a:lnTo>
                <a:lnTo>
                  <a:pt x="5368935" y="5549203"/>
                </a:lnTo>
                <a:lnTo>
                  <a:pt x="5365763" y="5563124"/>
                </a:lnTo>
                <a:lnTo>
                  <a:pt x="5361797" y="5577045"/>
                </a:lnTo>
                <a:lnTo>
                  <a:pt x="5358227" y="5590568"/>
                </a:lnTo>
                <a:lnTo>
                  <a:pt x="5353865" y="5604092"/>
                </a:lnTo>
                <a:lnTo>
                  <a:pt x="5349503" y="5617615"/>
                </a:lnTo>
                <a:lnTo>
                  <a:pt x="5339985" y="5643866"/>
                </a:lnTo>
                <a:lnTo>
                  <a:pt x="5330467" y="5668924"/>
                </a:lnTo>
                <a:lnTo>
                  <a:pt x="5319361" y="5693187"/>
                </a:lnTo>
                <a:lnTo>
                  <a:pt x="5309051" y="5716256"/>
                </a:lnTo>
                <a:lnTo>
                  <a:pt x="5297549" y="5738132"/>
                </a:lnTo>
                <a:lnTo>
                  <a:pt x="5286445" y="5758417"/>
                </a:lnTo>
                <a:lnTo>
                  <a:pt x="5275737" y="5777111"/>
                </a:lnTo>
                <a:lnTo>
                  <a:pt x="5265425" y="5794214"/>
                </a:lnTo>
                <a:lnTo>
                  <a:pt x="5255511" y="5809328"/>
                </a:lnTo>
                <a:lnTo>
                  <a:pt x="5250355" y="5816090"/>
                </a:lnTo>
                <a:lnTo>
                  <a:pt x="5245199" y="5822852"/>
                </a:lnTo>
                <a:lnTo>
                  <a:pt x="5238855" y="5829216"/>
                </a:lnTo>
                <a:lnTo>
                  <a:pt x="5232509" y="5834386"/>
                </a:lnTo>
                <a:lnTo>
                  <a:pt x="5225371" y="5839955"/>
                </a:lnTo>
                <a:lnTo>
                  <a:pt x="5218231" y="5845125"/>
                </a:lnTo>
                <a:lnTo>
                  <a:pt x="5210697" y="5849898"/>
                </a:lnTo>
                <a:lnTo>
                  <a:pt x="5202765" y="5853478"/>
                </a:lnTo>
                <a:lnTo>
                  <a:pt x="5194437" y="5857456"/>
                </a:lnTo>
                <a:lnTo>
                  <a:pt x="5186109" y="5860240"/>
                </a:lnTo>
                <a:lnTo>
                  <a:pt x="5177383" y="5862626"/>
                </a:lnTo>
                <a:lnTo>
                  <a:pt x="5168659" y="5865013"/>
                </a:lnTo>
                <a:lnTo>
                  <a:pt x="5159933" y="5866206"/>
                </a:lnTo>
                <a:lnTo>
                  <a:pt x="5150811" y="5867001"/>
                </a:lnTo>
                <a:lnTo>
                  <a:pt x="5142087" y="5867399"/>
                </a:lnTo>
                <a:lnTo>
                  <a:pt x="5133361" y="5867001"/>
                </a:lnTo>
                <a:lnTo>
                  <a:pt x="5124241" y="5865808"/>
                </a:lnTo>
                <a:lnTo>
                  <a:pt x="5115119" y="5864217"/>
                </a:lnTo>
                <a:lnTo>
                  <a:pt x="5106791" y="5861433"/>
                </a:lnTo>
                <a:lnTo>
                  <a:pt x="5098065" y="5858649"/>
                </a:lnTo>
                <a:lnTo>
                  <a:pt x="5089737" y="5854671"/>
                </a:lnTo>
                <a:lnTo>
                  <a:pt x="5081805" y="5850296"/>
                </a:lnTo>
                <a:lnTo>
                  <a:pt x="5073477" y="5844728"/>
                </a:lnTo>
                <a:lnTo>
                  <a:pt x="5065941" y="5838762"/>
                </a:lnTo>
                <a:lnTo>
                  <a:pt x="5058803" y="5831602"/>
                </a:lnTo>
                <a:lnTo>
                  <a:pt x="5052061" y="5823647"/>
                </a:lnTo>
                <a:lnTo>
                  <a:pt x="5045319" y="5815295"/>
                </a:lnTo>
                <a:lnTo>
                  <a:pt x="5039767" y="5805351"/>
                </a:lnTo>
                <a:lnTo>
                  <a:pt x="5034215" y="5795010"/>
                </a:lnTo>
                <a:lnTo>
                  <a:pt x="5029059" y="5783475"/>
                </a:lnTo>
                <a:lnTo>
                  <a:pt x="5025093" y="5771543"/>
                </a:lnTo>
                <a:lnTo>
                  <a:pt x="5020731" y="5758417"/>
                </a:lnTo>
                <a:lnTo>
                  <a:pt x="5013989" y="5731370"/>
                </a:lnTo>
                <a:lnTo>
                  <a:pt x="5006851" y="5706312"/>
                </a:lnTo>
                <a:lnTo>
                  <a:pt x="5000109" y="5682845"/>
                </a:lnTo>
                <a:lnTo>
                  <a:pt x="4992573" y="5660969"/>
                </a:lnTo>
                <a:lnTo>
                  <a:pt x="4985039" y="5640286"/>
                </a:lnTo>
                <a:lnTo>
                  <a:pt x="4976709" y="5620399"/>
                </a:lnTo>
                <a:lnTo>
                  <a:pt x="4972347" y="5611251"/>
                </a:lnTo>
                <a:lnTo>
                  <a:pt x="4967985" y="5602103"/>
                </a:lnTo>
                <a:lnTo>
                  <a:pt x="4963225" y="5592955"/>
                </a:lnTo>
                <a:lnTo>
                  <a:pt x="4958071" y="5584204"/>
                </a:lnTo>
                <a:lnTo>
                  <a:pt x="4952517" y="5575852"/>
                </a:lnTo>
                <a:lnTo>
                  <a:pt x="4947363" y="5567499"/>
                </a:lnTo>
                <a:lnTo>
                  <a:pt x="4941809" y="5559146"/>
                </a:lnTo>
                <a:lnTo>
                  <a:pt x="4935465" y="5551191"/>
                </a:lnTo>
                <a:lnTo>
                  <a:pt x="4929119" y="5543237"/>
                </a:lnTo>
                <a:lnTo>
                  <a:pt x="4922377" y="5535282"/>
                </a:lnTo>
                <a:lnTo>
                  <a:pt x="4915239" y="5527724"/>
                </a:lnTo>
                <a:lnTo>
                  <a:pt x="4908099" y="5520167"/>
                </a:lnTo>
                <a:lnTo>
                  <a:pt x="4900169" y="5512610"/>
                </a:lnTo>
                <a:lnTo>
                  <a:pt x="4892237" y="5505451"/>
                </a:lnTo>
                <a:lnTo>
                  <a:pt x="4883909" y="5497894"/>
                </a:lnTo>
                <a:lnTo>
                  <a:pt x="4874389" y="5490734"/>
                </a:lnTo>
                <a:lnTo>
                  <a:pt x="4865269" y="5483575"/>
                </a:lnTo>
                <a:lnTo>
                  <a:pt x="4855353" y="5476018"/>
                </a:lnTo>
                <a:lnTo>
                  <a:pt x="4844645" y="5468858"/>
                </a:lnTo>
                <a:lnTo>
                  <a:pt x="4833939" y="5461301"/>
                </a:lnTo>
                <a:lnTo>
                  <a:pt x="4843457" y="5450562"/>
                </a:lnTo>
                <a:lnTo>
                  <a:pt x="4852975" y="5440618"/>
                </a:lnTo>
                <a:lnTo>
                  <a:pt x="4862493" y="5431470"/>
                </a:lnTo>
                <a:lnTo>
                  <a:pt x="4871217" y="5422720"/>
                </a:lnTo>
                <a:lnTo>
                  <a:pt x="4879943" y="5414765"/>
                </a:lnTo>
                <a:lnTo>
                  <a:pt x="4887873" y="5407605"/>
                </a:lnTo>
                <a:lnTo>
                  <a:pt x="4895805" y="5400844"/>
                </a:lnTo>
                <a:lnTo>
                  <a:pt x="4904135" y="5395275"/>
                </a:lnTo>
                <a:lnTo>
                  <a:pt x="4911669" y="5389707"/>
                </a:lnTo>
                <a:lnTo>
                  <a:pt x="4918807" y="5384934"/>
                </a:lnTo>
                <a:lnTo>
                  <a:pt x="4925549" y="5380161"/>
                </a:lnTo>
                <a:lnTo>
                  <a:pt x="4931499" y="5376581"/>
                </a:lnTo>
                <a:lnTo>
                  <a:pt x="4937845" y="5373001"/>
                </a:lnTo>
                <a:lnTo>
                  <a:pt x="4944189" y="5370217"/>
                </a:lnTo>
                <a:lnTo>
                  <a:pt x="4955293" y="5365444"/>
                </a:lnTo>
                <a:lnTo>
                  <a:pt x="4964813" y="5362262"/>
                </a:lnTo>
                <a:lnTo>
                  <a:pt x="4973141" y="5360274"/>
                </a:lnTo>
                <a:lnTo>
                  <a:pt x="4980279" y="5358683"/>
                </a:lnTo>
                <a:lnTo>
                  <a:pt x="4986227" y="5358285"/>
                </a:lnTo>
                <a:lnTo>
                  <a:pt x="4990987" y="5358285"/>
                </a:lnTo>
                <a:lnTo>
                  <a:pt x="4994159" y="5358285"/>
                </a:lnTo>
                <a:lnTo>
                  <a:pt x="4997333" y="5359478"/>
                </a:lnTo>
                <a:lnTo>
                  <a:pt x="5008437" y="5403230"/>
                </a:lnTo>
                <a:lnTo>
                  <a:pt x="5020335" y="5449369"/>
                </a:lnTo>
                <a:lnTo>
                  <a:pt x="5034215" y="5505451"/>
                </a:lnTo>
                <a:lnTo>
                  <a:pt x="5048493" y="5564715"/>
                </a:lnTo>
                <a:lnTo>
                  <a:pt x="5061977" y="5622786"/>
                </a:lnTo>
                <a:lnTo>
                  <a:pt x="5067529" y="5648639"/>
                </a:lnTo>
                <a:lnTo>
                  <a:pt x="5072287" y="5672902"/>
                </a:lnTo>
                <a:lnTo>
                  <a:pt x="5076253" y="5693584"/>
                </a:lnTo>
                <a:lnTo>
                  <a:pt x="5078633" y="5710290"/>
                </a:lnTo>
                <a:lnTo>
                  <a:pt x="5080615" y="5723415"/>
                </a:lnTo>
                <a:lnTo>
                  <a:pt x="5082203" y="5728984"/>
                </a:lnTo>
                <a:lnTo>
                  <a:pt x="5083391" y="5732961"/>
                </a:lnTo>
                <a:lnTo>
                  <a:pt x="5084581" y="5736541"/>
                </a:lnTo>
                <a:lnTo>
                  <a:pt x="5086167" y="5739325"/>
                </a:lnTo>
                <a:lnTo>
                  <a:pt x="5087357" y="5740518"/>
                </a:lnTo>
                <a:lnTo>
                  <a:pt x="5089341" y="5741314"/>
                </a:lnTo>
                <a:lnTo>
                  <a:pt x="5090927" y="5740916"/>
                </a:lnTo>
                <a:lnTo>
                  <a:pt x="5092117" y="5739723"/>
                </a:lnTo>
                <a:lnTo>
                  <a:pt x="5093703" y="5737734"/>
                </a:lnTo>
                <a:lnTo>
                  <a:pt x="5094893" y="5734154"/>
                </a:lnTo>
                <a:lnTo>
                  <a:pt x="5096875" y="5730177"/>
                </a:lnTo>
                <a:lnTo>
                  <a:pt x="5098065" y="5724609"/>
                </a:lnTo>
                <a:lnTo>
                  <a:pt x="5099651" y="5717847"/>
                </a:lnTo>
                <a:lnTo>
                  <a:pt x="5100841" y="5710290"/>
                </a:lnTo>
                <a:lnTo>
                  <a:pt x="5103221" y="5691596"/>
                </a:lnTo>
                <a:lnTo>
                  <a:pt x="5105205" y="5668526"/>
                </a:lnTo>
                <a:lnTo>
                  <a:pt x="5106393" y="5640684"/>
                </a:lnTo>
                <a:lnTo>
                  <a:pt x="5107187" y="5608069"/>
                </a:lnTo>
                <a:lnTo>
                  <a:pt x="5107583" y="5569886"/>
                </a:lnTo>
                <a:lnTo>
                  <a:pt x="5106791" y="5526531"/>
                </a:lnTo>
                <a:lnTo>
                  <a:pt x="5105205" y="5478006"/>
                </a:lnTo>
                <a:lnTo>
                  <a:pt x="5102825" y="5423913"/>
                </a:lnTo>
                <a:lnTo>
                  <a:pt x="5100841" y="5389707"/>
                </a:lnTo>
                <a:lnTo>
                  <a:pt x="5100049" y="5357887"/>
                </a:lnTo>
                <a:lnTo>
                  <a:pt x="5100445" y="5329249"/>
                </a:lnTo>
                <a:lnTo>
                  <a:pt x="5100841" y="5315726"/>
                </a:lnTo>
                <a:lnTo>
                  <a:pt x="5101635" y="5302998"/>
                </a:lnTo>
                <a:lnTo>
                  <a:pt x="5102825" y="5290668"/>
                </a:lnTo>
                <a:lnTo>
                  <a:pt x="5104015" y="5279133"/>
                </a:lnTo>
                <a:lnTo>
                  <a:pt x="5105601" y="5268394"/>
                </a:lnTo>
                <a:lnTo>
                  <a:pt x="5107187" y="5257655"/>
                </a:lnTo>
                <a:lnTo>
                  <a:pt x="5109171" y="5247712"/>
                </a:lnTo>
                <a:lnTo>
                  <a:pt x="5111549" y="5238166"/>
                </a:lnTo>
                <a:lnTo>
                  <a:pt x="5113929" y="5229415"/>
                </a:lnTo>
                <a:lnTo>
                  <a:pt x="5117101" y="5221460"/>
                </a:lnTo>
                <a:lnTo>
                  <a:pt x="5119877" y="5213505"/>
                </a:lnTo>
                <a:lnTo>
                  <a:pt x="5123447" y="5206346"/>
                </a:lnTo>
                <a:lnTo>
                  <a:pt x="5127017" y="5199187"/>
                </a:lnTo>
                <a:lnTo>
                  <a:pt x="5131379" y="5192823"/>
                </a:lnTo>
                <a:lnTo>
                  <a:pt x="5135345" y="5186857"/>
                </a:lnTo>
                <a:lnTo>
                  <a:pt x="5140103" y="5180890"/>
                </a:lnTo>
                <a:lnTo>
                  <a:pt x="5145259" y="5176117"/>
                </a:lnTo>
                <a:lnTo>
                  <a:pt x="5150019" y="5170947"/>
                </a:lnTo>
                <a:lnTo>
                  <a:pt x="5155571" y="5166571"/>
                </a:lnTo>
                <a:lnTo>
                  <a:pt x="5161519" y="5162594"/>
                </a:lnTo>
                <a:lnTo>
                  <a:pt x="5167865" y="5158617"/>
                </a:lnTo>
                <a:lnTo>
                  <a:pt x="5174211" y="5155435"/>
                </a:lnTo>
                <a:lnTo>
                  <a:pt x="5181349" y="5151855"/>
                </a:lnTo>
                <a:lnTo>
                  <a:pt x="5188487" y="5149071"/>
                </a:lnTo>
                <a:lnTo>
                  <a:pt x="5196023" y="5146684"/>
                </a:lnTo>
                <a:lnTo>
                  <a:pt x="5203955" y="5144298"/>
                </a:lnTo>
                <a:lnTo>
                  <a:pt x="5207523" y="5143104"/>
                </a:lnTo>
                <a:lnTo>
                  <a:pt x="5211887" y="5142707"/>
                </a:lnTo>
                <a:close/>
                <a:moveTo>
                  <a:pt x="3326607" y="4883148"/>
                </a:moveTo>
                <a:lnTo>
                  <a:pt x="3342879" y="4883545"/>
                </a:lnTo>
                <a:lnTo>
                  <a:pt x="3358357" y="4884736"/>
                </a:lnTo>
                <a:lnTo>
                  <a:pt x="3373835" y="4886324"/>
                </a:lnTo>
                <a:lnTo>
                  <a:pt x="3388519" y="4888706"/>
                </a:lnTo>
                <a:lnTo>
                  <a:pt x="3403601" y="4891881"/>
                </a:lnTo>
                <a:lnTo>
                  <a:pt x="3418285" y="4895057"/>
                </a:lnTo>
                <a:lnTo>
                  <a:pt x="3432573" y="4899423"/>
                </a:lnTo>
                <a:lnTo>
                  <a:pt x="3446860" y="4904187"/>
                </a:lnTo>
                <a:lnTo>
                  <a:pt x="3461147" y="4909744"/>
                </a:lnTo>
                <a:lnTo>
                  <a:pt x="3475038" y="4916095"/>
                </a:lnTo>
                <a:lnTo>
                  <a:pt x="3488929" y="4923241"/>
                </a:lnTo>
                <a:lnTo>
                  <a:pt x="3502819" y="4930783"/>
                </a:lnTo>
                <a:lnTo>
                  <a:pt x="3516710" y="4938722"/>
                </a:lnTo>
                <a:lnTo>
                  <a:pt x="3530601" y="4947852"/>
                </a:lnTo>
                <a:lnTo>
                  <a:pt x="3544094" y="4957379"/>
                </a:lnTo>
                <a:lnTo>
                  <a:pt x="3557588" y="4967303"/>
                </a:lnTo>
                <a:lnTo>
                  <a:pt x="3570685" y="4977623"/>
                </a:lnTo>
                <a:lnTo>
                  <a:pt x="3583385" y="4987547"/>
                </a:lnTo>
                <a:lnTo>
                  <a:pt x="3595291" y="4997471"/>
                </a:lnTo>
                <a:lnTo>
                  <a:pt x="3606801" y="5008189"/>
                </a:lnTo>
                <a:lnTo>
                  <a:pt x="3617913" y="5018510"/>
                </a:lnTo>
                <a:lnTo>
                  <a:pt x="3628629" y="5029228"/>
                </a:lnTo>
                <a:lnTo>
                  <a:pt x="3638153" y="5039548"/>
                </a:lnTo>
                <a:lnTo>
                  <a:pt x="3647679" y="5050266"/>
                </a:lnTo>
                <a:lnTo>
                  <a:pt x="3656410" y="5060984"/>
                </a:lnTo>
                <a:lnTo>
                  <a:pt x="3664347" y="5072099"/>
                </a:lnTo>
                <a:lnTo>
                  <a:pt x="3671888" y="5083213"/>
                </a:lnTo>
                <a:lnTo>
                  <a:pt x="3678635" y="5093931"/>
                </a:lnTo>
                <a:lnTo>
                  <a:pt x="3684985" y="5105046"/>
                </a:lnTo>
                <a:lnTo>
                  <a:pt x="3690144" y="5115764"/>
                </a:lnTo>
                <a:lnTo>
                  <a:pt x="3694510" y="5127275"/>
                </a:lnTo>
                <a:lnTo>
                  <a:pt x="3698875" y="5138390"/>
                </a:lnTo>
                <a:lnTo>
                  <a:pt x="3701653" y="5149902"/>
                </a:lnTo>
                <a:lnTo>
                  <a:pt x="3704432" y="5161414"/>
                </a:lnTo>
                <a:lnTo>
                  <a:pt x="3706019" y="5172528"/>
                </a:lnTo>
                <a:lnTo>
                  <a:pt x="3706813" y="5184437"/>
                </a:lnTo>
                <a:lnTo>
                  <a:pt x="3706813" y="5195552"/>
                </a:lnTo>
                <a:lnTo>
                  <a:pt x="3706019" y="5207460"/>
                </a:lnTo>
                <a:lnTo>
                  <a:pt x="3704035" y="5219369"/>
                </a:lnTo>
                <a:lnTo>
                  <a:pt x="3701257" y="5230881"/>
                </a:lnTo>
                <a:lnTo>
                  <a:pt x="3698082" y="5242789"/>
                </a:lnTo>
                <a:lnTo>
                  <a:pt x="3693319" y="5254698"/>
                </a:lnTo>
                <a:lnTo>
                  <a:pt x="3687763" y="5266607"/>
                </a:lnTo>
                <a:lnTo>
                  <a:pt x="3681413" y="5278515"/>
                </a:lnTo>
                <a:lnTo>
                  <a:pt x="3674269" y="5290821"/>
                </a:lnTo>
                <a:lnTo>
                  <a:pt x="3665935" y="5303126"/>
                </a:lnTo>
                <a:lnTo>
                  <a:pt x="3656410" y="5314638"/>
                </a:lnTo>
                <a:lnTo>
                  <a:pt x="3646091" y="5326944"/>
                </a:lnTo>
                <a:lnTo>
                  <a:pt x="3635773" y="5338852"/>
                </a:lnTo>
                <a:lnTo>
                  <a:pt x="3624263" y="5350364"/>
                </a:lnTo>
                <a:lnTo>
                  <a:pt x="3612357" y="5362273"/>
                </a:lnTo>
                <a:lnTo>
                  <a:pt x="3600053" y="5373784"/>
                </a:lnTo>
                <a:lnTo>
                  <a:pt x="3587353" y="5385296"/>
                </a:lnTo>
                <a:lnTo>
                  <a:pt x="3574257" y="5396411"/>
                </a:lnTo>
                <a:lnTo>
                  <a:pt x="3560366" y="5407525"/>
                </a:lnTo>
                <a:lnTo>
                  <a:pt x="3546475" y="5418640"/>
                </a:lnTo>
                <a:lnTo>
                  <a:pt x="3532585" y="5429358"/>
                </a:lnTo>
                <a:lnTo>
                  <a:pt x="3503613" y="5450397"/>
                </a:lnTo>
                <a:lnTo>
                  <a:pt x="3473847" y="5471435"/>
                </a:lnTo>
                <a:lnTo>
                  <a:pt x="3443288" y="5491680"/>
                </a:lnTo>
                <a:lnTo>
                  <a:pt x="3413125" y="5511925"/>
                </a:lnTo>
                <a:lnTo>
                  <a:pt x="3382169" y="5531375"/>
                </a:lnTo>
                <a:lnTo>
                  <a:pt x="3323035" y="5568689"/>
                </a:lnTo>
                <a:lnTo>
                  <a:pt x="3294460" y="5586949"/>
                </a:lnTo>
                <a:lnTo>
                  <a:pt x="3267075" y="5604415"/>
                </a:lnTo>
                <a:lnTo>
                  <a:pt x="3241279" y="5621087"/>
                </a:lnTo>
                <a:lnTo>
                  <a:pt x="3217466" y="5638156"/>
                </a:lnTo>
                <a:lnTo>
                  <a:pt x="3206751" y="5646492"/>
                </a:lnTo>
                <a:lnTo>
                  <a:pt x="3195638" y="5654828"/>
                </a:lnTo>
                <a:lnTo>
                  <a:pt x="3175794" y="5670706"/>
                </a:lnTo>
                <a:lnTo>
                  <a:pt x="3157538" y="5686585"/>
                </a:lnTo>
                <a:lnTo>
                  <a:pt x="3140075" y="5702066"/>
                </a:lnTo>
                <a:lnTo>
                  <a:pt x="3108325" y="5731044"/>
                </a:lnTo>
                <a:lnTo>
                  <a:pt x="3092054" y="5744540"/>
                </a:lnTo>
                <a:lnTo>
                  <a:pt x="3076179" y="5757640"/>
                </a:lnTo>
                <a:lnTo>
                  <a:pt x="3068241" y="5763594"/>
                </a:lnTo>
                <a:lnTo>
                  <a:pt x="3059907" y="5769151"/>
                </a:lnTo>
                <a:lnTo>
                  <a:pt x="3051175" y="5775106"/>
                </a:lnTo>
                <a:lnTo>
                  <a:pt x="3042047" y="5780663"/>
                </a:lnTo>
                <a:lnTo>
                  <a:pt x="3032522" y="5785823"/>
                </a:lnTo>
                <a:lnTo>
                  <a:pt x="3022997" y="5790587"/>
                </a:lnTo>
                <a:lnTo>
                  <a:pt x="3012679" y="5795747"/>
                </a:lnTo>
                <a:lnTo>
                  <a:pt x="3002360" y="5800114"/>
                </a:lnTo>
                <a:lnTo>
                  <a:pt x="2990851" y="5804083"/>
                </a:lnTo>
                <a:lnTo>
                  <a:pt x="2979341" y="5808450"/>
                </a:lnTo>
                <a:lnTo>
                  <a:pt x="2967038" y="5811625"/>
                </a:lnTo>
                <a:lnTo>
                  <a:pt x="2953941" y="5815198"/>
                </a:lnTo>
                <a:lnTo>
                  <a:pt x="2940051" y="5817977"/>
                </a:lnTo>
                <a:lnTo>
                  <a:pt x="2925763" y="5821152"/>
                </a:lnTo>
                <a:lnTo>
                  <a:pt x="2910682" y="5823534"/>
                </a:lnTo>
                <a:lnTo>
                  <a:pt x="2894410" y="5825519"/>
                </a:lnTo>
                <a:lnTo>
                  <a:pt x="2886075" y="5826313"/>
                </a:lnTo>
                <a:lnTo>
                  <a:pt x="2877741" y="5827901"/>
                </a:lnTo>
                <a:lnTo>
                  <a:pt x="2869804" y="5829488"/>
                </a:lnTo>
                <a:lnTo>
                  <a:pt x="2861866" y="5831473"/>
                </a:lnTo>
                <a:lnTo>
                  <a:pt x="2854325" y="5833061"/>
                </a:lnTo>
                <a:lnTo>
                  <a:pt x="2846388" y="5835840"/>
                </a:lnTo>
                <a:lnTo>
                  <a:pt x="2831307" y="5840603"/>
                </a:lnTo>
                <a:lnTo>
                  <a:pt x="2816622" y="5846954"/>
                </a:lnTo>
                <a:lnTo>
                  <a:pt x="2802335" y="5853703"/>
                </a:lnTo>
                <a:lnTo>
                  <a:pt x="2788444" y="5861642"/>
                </a:lnTo>
                <a:lnTo>
                  <a:pt x="2775347" y="5870375"/>
                </a:lnTo>
                <a:lnTo>
                  <a:pt x="2762251" y="5879108"/>
                </a:lnTo>
                <a:lnTo>
                  <a:pt x="2749551" y="5888635"/>
                </a:lnTo>
                <a:lnTo>
                  <a:pt x="2737247" y="5899352"/>
                </a:lnTo>
                <a:lnTo>
                  <a:pt x="2725738" y="5910070"/>
                </a:lnTo>
                <a:lnTo>
                  <a:pt x="2714229" y="5921582"/>
                </a:lnTo>
                <a:lnTo>
                  <a:pt x="2703910" y="5933491"/>
                </a:lnTo>
                <a:lnTo>
                  <a:pt x="2693194" y="5945399"/>
                </a:lnTo>
                <a:lnTo>
                  <a:pt x="2683272" y="5957705"/>
                </a:lnTo>
                <a:lnTo>
                  <a:pt x="2674144" y="5970804"/>
                </a:lnTo>
                <a:lnTo>
                  <a:pt x="2664619" y="5983904"/>
                </a:lnTo>
                <a:lnTo>
                  <a:pt x="2656285" y="5997400"/>
                </a:lnTo>
                <a:lnTo>
                  <a:pt x="2647951" y="6010500"/>
                </a:lnTo>
                <a:lnTo>
                  <a:pt x="2640410" y="6023996"/>
                </a:lnTo>
                <a:lnTo>
                  <a:pt x="2632869" y="6037890"/>
                </a:lnTo>
                <a:lnTo>
                  <a:pt x="2626122" y="6051386"/>
                </a:lnTo>
                <a:lnTo>
                  <a:pt x="2619772" y="6065280"/>
                </a:lnTo>
                <a:lnTo>
                  <a:pt x="2613819" y="6078776"/>
                </a:lnTo>
                <a:lnTo>
                  <a:pt x="2607866" y="6092669"/>
                </a:lnTo>
                <a:lnTo>
                  <a:pt x="2603104" y="6106166"/>
                </a:lnTo>
                <a:lnTo>
                  <a:pt x="2598341" y="6119265"/>
                </a:lnTo>
                <a:lnTo>
                  <a:pt x="2594372" y="6132365"/>
                </a:lnTo>
                <a:lnTo>
                  <a:pt x="2590801" y="6144670"/>
                </a:lnTo>
                <a:lnTo>
                  <a:pt x="2587229" y="6157373"/>
                </a:lnTo>
                <a:lnTo>
                  <a:pt x="2584847" y="6169282"/>
                </a:lnTo>
                <a:lnTo>
                  <a:pt x="2582863" y="6180793"/>
                </a:lnTo>
                <a:lnTo>
                  <a:pt x="2581672" y="6192305"/>
                </a:lnTo>
                <a:lnTo>
                  <a:pt x="2581672" y="6203817"/>
                </a:lnTo>
                <a:lnTo>
                  <a:pt x="2582069" y="6214534"/>
                </a:lnTo>
                <a:lnTo>
                  <a:pt x="2583657" y="6224855"/>
                </a:lnTo>
                <a:lnTo>
                  <a:pt x="2586038" y="6234779"/>
                </a:lnTo>
                <a:lnTo>
                  <a:pt x="2589213" y="6243909"/>
                </a:lnTo>
                <a:lnTo>
                  <a:pt x="2592785" y="6252642"/>
                </a:lnTo>
                <a:lnTo>
                  <a:pt x="2597151" y="6260184"/>
                </a:lnTo>
                <a:lnTo>
                  <a:pt x="2601913" y="6267329"/>
                </a:lnTo>
                <a:lnTo>
                  <a:pt x="2605088" y="6270108"/>
                </a:lnTo>
                <a:lnTo>
                  <a:pt x="2607469" y="6272887"/>
                </a:lnTo>
                <a:lnTo>
                  <a:pt x="2610644" y="6275666"/>
                </a:lnTo>
                <a:lnTo>
                  <a:pt x="2613819" y="6278047"/>
                </a:lnTo>
                <a:lnTo>
                  <a:pt x="2616994" y="6280032"/>
                </a:lnTo>
                <a:lnTo>
                  <a:pt x="2620169" y="6282017"/>
                </a:lnTo>
                <a:lnTo>
                  <a:pt x="2623344" y="6283605"/>
                </a:lnTo>
                <a:lnTo>
                  <a:pt x="2627313" y="6284795"/>
                </a:lnTo>
                <a:lnTo>
                  <a:pt x="2630488" y="6285589"/>
                </a:lnTo>
                <a:lnTo>
                  <a:pt x="2634457" y="6285986"/>
                </a:lnTo>
                <a:lnTo>
                  <a:pt x="2638425" y="6286383"/>
                </a:lnTo>
                <a:lnTo>
                  <a:pt x="2641997" y="6285986"/>
                </a:lnTo>
                <a:lnTo>
                  <a:pt x="2645966" y="6285589"/>
                </a:lnTo>
                <a:lnTo>
                  <a:pt x="2649935" y="6285192"/>
                </a:lnTo>
                <a:lnTo>
                  <a:pt x="2653904" y="6284002"/>
                </a:lnTo>
                <a:lnTo>
                  <a:pt x="2657872" y="6282414"/>
                </a:lnTo>
                <a:lnTo>
                  <a:pt x="2662238" y="6280032"/>
                </a:lnTo>
                <a:lnTo>
                  <a:pt x="2666207" y="6278047"/>
                </a:lnTo>
                <a:lnTo>
                  <a:pt x="2670572" y="6275269"/>
                </a:lnTo>
                <a:lnTo>
                  <a:pt x="2674938" y="6272093"/>
                </a:lnTo>
                <a:lnTo>
                  <a:pt x="2678907" y="6268520"/>
                </a:lnTo>
                <a:lnTo>
                  <a:pt x="2683272" y="6264551"/>
                </a:lnTo>
                <a:lnTo>
                  <a:pt x="2687241" y="6260184"/>
                </a:lnTo>
                <a:lnTo>
                  <a:pt x="2691607" y="6255024"/>
                </a:lnTo>
                <a:lnTo>
                  <a:pt x="2695972" y="6249467"/>
                </a:lnTo>
                <a:lnTo>
                  <a:pt x="2699941" y="6243512"/>
                </a:lnTo>
                <a:lnTo>
                  <a:pt x="2704307" y="6237161"/>
                </a:lnTo>
                <a:lnTo>
                  <a:pt x="2708275" y="6230413"/>
                </a:lnTo>
                <a:lnTo>
                  <a:pt x="2712641" y="6222871"/>
                </a:lnTo>
                <a:lnTo>
                  <a:pt x="2717007" y="6214931"/>
                </a:lnTo>
                <a:lnTo>
                  <a:pt x="2720975" y="6206595"/>
                </a:lnTo>
                <a:lnTo>
                  <a:pt x="2725341" y="6197862"/>
                </a:lnTo>
                <a:lnTo>
                  <a:pt x="2728913" y="6187939"/>
                </a:lnTo>
                <a:lnTo>
                  <a:pt x="2733279" y="6178412"/>
                </a:lnTo>
                <a:lnTo>
                  <a:pt x="2736851" y="6167694"/>
                </a:lnTo>
                <a:lnTo>
                  <a:pt x="2740819" y="6156579"/>
                </a:lnTo>
                <a:lnTo>
                  <a:pt x="2744391" y="6144670"/>
                </a:lnTo>
                <a:lnTo>
                  <a:pt x="2748360" y="6132365"/>
                </a:lnTo>
                <a:lnTo>
                  <a:pt x="2755504" y="6105769"/>
                </a:lnTo>
                <a:lnTo>
                  <a:pt x="2762251" y="6076791"/>
                </a:lnTo>
                <a:lnTo>
                  <a:pt x="2768601" y="6044638"/>
                </a:lnTo>
                <a:lnTo>
                  <a:pt x="2771775" y="6027569"/>
                </a:lnTo>
                <a:lnTo>
                  <a:pt x="2776141" y="6011691"/>
                </a:lnTo>
                <a:lnTo>
                  <a:pt x="2781301" y="5996606"/>
                </a:lnTo>
                <a:lnTo>
                  <a:pt x="2786063" y="5983904"/>
                </a:lnTo>
                <a:lnTo>
                  <a:pt x="2792016" y="5971995"/>
                </a:lnTo>
                <a:lnTo>
                  <a:pt x="2798366" y="5961277"/>
                </a:lnTo>
                <a:lnTo>
                  <a:pt x="2804716" y="5951750"/>
                </a:lnTo>
                <a:lnTo>
                  <a:pt x="2811463" y="5943811"/>
                </a:lnTo>
                <a:lnTo>
                  <a:pt x="2818607" y="5936666"/>
                </a:lnTo>
                <a:lnTo>
                  <a:pt x="2826147" y="5930712"/>
                </a:lnTo>
                <a:lnTo>
                  <a:pt x="2833688" y="5925948"/>
                </a:lnTo>
                <a:lnTo>
                  <a:pt x="2841229" y="5922376"/>
                </a:lnTo>
                <a:lnTo>
                  <a:pt x="2848769" y="5919994"/>
                </a:lnTo>
                <a:lnTo>
                  <a:pt x="2856707" y="5918009"/>
                </a:lnTo>
                <a:lnTo>
                  <a:pt x="2864247" y="5917215"/>
                </a:lnTo>
                <a:lnTo>
                  <a:pt x="2872185" y="5917215"/>
                </a:lnTo>
                <a:lnTo>
                  <a:pt x="2880122" y="5918009"/>
                </a:lnTo>
                <a:lnTo>
                  <a:pt x="2887663" y="5919994"/>
                </a:lnTo>
                <a:lnTo>
                  <a:pt x="2894807" y="5922376"/>
                </a:lnTo>
                <a:lnTo>
                  <a:pt x="2901951" y="5925155"/>
                </a:lnTo>
                <a:lnTo>
                  <a:pt x="2908697" y="5929124"/>
                </a:lnTo>
                <a:lnTo>
                  <a:pt x="2915444" y="5933887"/>
                </a:lnTo>
                <a:lnTo>
                  <a:pt x="2921001" y="5938651"/>
                </a:lnTo>
                <a:lnTo>
                  <a:pt x="2926954" y="5944605"/>
                </a:lnTo>
                <a:lnTo>
                  <a:pt x="2932113" y="5950957"/>
                </a:lnTo>
                <a:lnTo>
                  <a:pt x="2937272" y="5957705"/>
                </a:lnTo>
                <a:lnTo>
                  <a:pt x="2941241" y="5964850"/>
                </a:lnTo>
                <a:lnTo>
                  <a:pt x="2944813" y="5972392"/>
                </a:lnTo>
                <a:lnTo>
                  <a:pt x="2947591" y="5980331"/>
                </a:lnTo>
                <a:lnTo>
                  <a:pt x="2949575" y="5988270"/>
                </a:lnTo>
                <a:lnTo>
                  <a:pt x="2951560" y="5997400"/>
                </a:lnTo>
                <a:lnTo>
                  <a:pt x="2952354" y="6006133"/>
                </a:lnTo>
                <a:lnTo>
                  <a:pt x="2952751" y="6014866"/>
                </a:lnTo>
                <a:lnTo>
                  <a:pt x="2953544" y="6023599"/>
                </a:lnTo>
                <a:lnTo>
                  <a:pt x="2954735" y="6032729"/>
                </a:lnTo>
                <a:lnTo>
                  <a:pt x="2955925" y="6041462"/>
                </a:lnTo>
                <a:lnTo>
                  <a:pt x="2959497" y="6058928"/>
                </a:lnTo>
                <a:lnTo>
                  <a:pt x="2963069" y="6077188"/>
                </a:lnTo>
                <a:lnTo>
                  <a:pt x="2967038" y="6095051"/>
                </a:lnTo>
                <a:lnTo>
                  <a:pt x="2970213" y="6113311"/>
                </a:lnTo>
                <a:lnTo>
                  <a:pt x="2972197" y="6122441"/>
                </a:lnTo>
                <a:lnTo>
                  <a:pt x="2973388" y="6131968"/>
                </a:lnTo>
                <a:lnTo>
                  <a:pt x="2974182" y="6141495"/>
                </a:lnTo>
                <a:lnTo>
                  <a:pt x="2974579" y="6151022"/>
                </a:lnTo>
                <a:lnTo>
                  <a:pt x="2974975" y="6160946"/>
                </a:lnTo>
                <a:lnTo>
                  <a:pt x="2974579" y="6170473"/>
                </a:lnTo>
                <a:lnTo>
                  <a:pt x="2974182" y="6180396"/>
                </a:lnTo>
                <a:lnTo>
                  <a:pt x="2972991" y="6190717"/>
                </a:lnTo>
                <a:lnTo>
                  <a:pt x="2970610" y="6201038"/>
                </a:lnTo>
                <a:lnTo>
                  <a:pt x="2968229" y="6211756"/>
                </a:lnTo>
                <a:lnTo>
                  <a:pt x="2965451" y="6222077"/>
                </a:lnTo>
                <a:lnTo>
                  <a:pt x="2961085" y="6233191"/>
                </a:lnTo>
                <a:lnTo>
                  <a:pt x="2956322" y="6244306"/>
                </a:lnTo>
                <a:lnTo>
                  <a:pt x="2951163" y="6255818"/>
                </a:lnTo>
                <a:lnTo>
                  <a:pt x="2944813" y="6267329"/>
                </a:lnTo>
                <a:lnTo>
                  <a:pt x="2937272" y="6279238"/>
                </a:lnTo>
                <a:lnTo>
                  <a:pt x="2928938" y="6291147"/>
                </a:lnTo>
                <a:lnTo>
                  <a:pt x="2919413" y="6303849"/>
                </a:lnTo>
                <a:lnTo>
                  <a:pt x="2909491" y="6316552"/>
                </a:lnTo>
                <a:lnTo>
                  <a:pt x="2897585" y="6329254"/>
                </a:lnTo>
                <a:lnTo>
                  <a:pt x="2891632" y="6335606"/>
                </a:lnTo>
                <a:lnTo>
                  <a:pt x="2884885" y="6341957"/>
                </a:lnTo>
                <a:lnTo>
                  <a:pt x="2878535" y="6348308"/>
                </a:lnTo>
                <a:lnTo>
                  <a:pt x="2871391" y="6354263"/>
                </a:lnTo>
                <a:lnTo>
                  <a:pt x="2857104" y="6366171"/>
                </a:lnTo>
                <a:lnTo>
                  <a:pt x="2842022" y="6376889"/>
                </a:lnTo>
                <a:lnTo>
                  <a:pt x="2826544" y="6387210"/>
                </a:lnTo>
                <a:lnTo>
                  <a:pt x="2810272" y="6396737"/>
                </a:lnTo>
                <a:lnTo>
                  <a:pt x="2792810" y="6405470"/>
                </a:lnTo>
                <a:lnTo>
                  <a:pt x="2775347" y="6413409"/>
                </a:lnTo>
                <a:lnTo>
                  <a:pt x="2757488" y="6420554"/>
                </a:lnTo>
                <a:lnTo>
                  <a:pt x="2739232" y="6426905"/>
                </a:lnTo>
                <a:lnTo>
                  <a:pt x="2720182" y="6432066"/>
                </a:lnTo>
                <a:lnTo>
                  <a:pt x="2701132" y="6436829"/>
                </a:lnTo>
                <a:lnTo>
                  <a:pt x="2682479" y="6440402"/>
                </a:lnTo>
                <a:lnTo>
                  <a:pt x="2663032" y="6442783"/>
                </a:lnTo>
                <a:lnTo>
                  <a:pt x="2653507" y="6443974"/>
                </a:lnTo>
                <a:lnTo>
                  <a:pt x="2643585" y="6444768"/>
                </a:lnTo>
                <a:lnTo>
                  <a:pt x="2634060" y="6445165"/>
                </a:lnTo>
                <a:lnTo>
                  <a:pt x="2624535" y="6445165"/>
                </a:lnTo>
                <a:lnTo>
                  <a:pt x="2614613" y="6445165"/>
                </a:lnTo>
                <a:lnTo>
                  <a:pt x="2605088" y="6444768"/>
                </a:lnTo>
                <a:lnTo>
                  <a:pt x="2595166" y="6443974"/>
                </a:lnTo>
                <a:lnTo>
                  <a:pt x="2585641" y="6442783"/>
                </a:lnTo>
                <a:lnTo>
                  <a:pt x="2576116" y="6441593"/>
                </a:lnTo>
                <a:lnTo>
                  <a:pt x="2566591" y="6440005"/>
                </a:lnTo>
                <a:lnTo>
                  <a:pt x="2557066" y="6438417"/>
                </a:lnTo>
                <a:lnTo>
                  <a:pt x="2547938" y="6436035"/>
                </a:lnTo>
                <a:lnTo>
                  <a:pt x="2538413" y="6433654"/>
                </a:lnTo>
                <a:lnTo>
                  <a:pt x="2529285" y="6430875"/>
                </a:lnTo>
                <a:lnTo>
                  <a:pt x="2520157" y="6427699"/>
                </a:lnTo>
                <a:lnTo>
                  <a:pt x="2511425" y="6424524"/>
                </a:lnTo>
                <a:lnTo>
                  <a:pt x="2501901" y="6420554"/>
                </a:lnTo>
                <a:lnTo>
                  <a:pt x="2493169" y="6416981"/>
                </a:lnTo>
                <a:lnTo>
                  <a:pt x="2484835" y="6412218"/>
                </a:lnTo>
                <a:lnTo>
                  <a:pt x="2476104" y="6407455"/>
                </a:lnTo>
                <a:lnTo>
                  <a:pt x="2467372" y="6402691"/>
                </a:lnTo>
                <a:lnTo>
                  <a:pt x="2459435" y="6397531"/>
                </a:lnTo>
                <a:lnTo>
                  <a:pt x="2451101" y="6391576"/>
                </a:lnTo>
                <a:lnTo>
                  <a:pt x="2443163" y="6385622"/>
                </a:lnTo>
                <a:lnTo>
                  <a:pt x="2435622" y="6379271"/>
                </a:lnTo>
                <a:lnTo>
                  <a:pt x="2428082" y="6372919"/>
                </a:lnTo>
                <a:lnTo>
                  <a:pt x="2420541" y="6365774"/>
                </a:lnTo>
                <a:lnTo>
                  <a:pt x="2413397" y="6357835"/>
                </a:lnTo>
                <a:lnTo>
                  <a:pt x="2406254" y="6350293"/>
                </a:lnTo>
                <a:lnTo>
                  <a:pt x="2399507" y="6341957"/>
                </a:lnTo>
                <a:lnTo>
                  <a:pt x="2392760" y="6333621"/>
                </a:lnTo>
                <a:lnTo>
                  <a:pt x="2386410" y="6324888"/>
                </a:lnTo>
                <a:lnTo>
                  <a:pt x="2380457" y="6314964"/>
                </a:lnTo>
                <a:lnTo>
                  <a:pt x="2374504" y="6305437"/>
                </a:lnTo>
                <a:lnTo>
                  <a:pt x="2368947" y="6295513"/>
                </a:lnTo>
                <a:lnTo>
                  <a:pt x="2363391" y="6284795"/>
                </a:lnTo>
                <a:lnTo>
                  <a:pt x="2358232" y="6274475"/>
                </a:lnTo>
                <a:lnTo>
                  <a:pt x="2354263" y="6263360"/>
                </a:lnTo>
                <a:lnTo>
                  <a:pt x="2349897" y="6252642"/>
                </a:lnTo>
                <a:lnTo>
                  <a:pt x="2345929" y="6241130"/>
                </a:lnTo>
                <a:lnTo>
                  <a:pt x="2343151" y="6229619"/>
                </a:lnTo>
                <a:lnTo>
                  <a:pt x="2340372" y="6218504"/>
                </a:lnTo>
                <a:lnTo>
                  <a:pt x="2337991" y="6206992"/>
                </a:lnTo>
                <a:lnTo>
                  <a:pt x="2336404" y="6195084"/>
                </a:lnTo>
                <a:lnTo>
                  <a:pt x="2335213" y="6183969"/>
                </a:lnTo>
                <a:lnTo>
                  <a:pt x="2334419" y="6172060"/>
                </a:lnTo>
                <a:lnTo>
                  <a:pt x="2334022" y="6159755"/>
                </a:lnTo>
                <a:lnTo>
                  <a:pt x="2334022" y="6148243"/>
                </a:lnTo>
                <a:lnTo>
                  <a:pt x="2334419" y="6135937"/>
                </a:lnTo>
                <a:lnTo>
                  <a:pt x="2335213" y="6123632"/>
                </a:lnTo>
                <a:lnTo>
                  <a:pt x="2336404" y="6111723"/>
                </a:lnTo>
                <a:lnTo>
                  <a:pt x="2337991" y="6099418"/>
                </a:lnTo>
                <a:lnTo>
                  <a:pt x="2340372" y="6087112"/>
                </a:lnTo>
                <a:lnTo>
                  <a:pt x="2342754" y="6074409"/>
                </a:lnTo>
                <a:lnTo>
                  <a:pt x="2345532" y="6062501"/>
                </a:lnTo>
                <a:lnTo>
                  <a:pt x="2349104" y="6049798"/>
                </a:lnTo>
                <a:lnTo>
                  <a:pt x="2352675" y="6037096"/>
                </a:lnTo>
                <a:lnTo>
                  <a:pt x="2357041" y="6024393"/>
                </a:lnTo>
                <a:lnTo>
                  <a:pt x="2361804" y="6012088"/>
                </a:lnTo>
                <a:lnTo>
                  <a:pt x="2366566" y="5999385"/>
                </a:lnTo>
                <a:lnTo>
                  <a:pt x="2372122" y="5986682"/>
                </a:lnTo>
                <a:lnTo>
                  <a:pt x="2378075" y="5973980"/>
                </a:lnTo>
                <a:lnTo>
                  <a:pt x="2384029" y="5961277"/>
                </a:lnTo>
                <a:lnTo>
                  <a:pt x="2390775" y="5948575"/>
                </a:lnTo>
                <a:lnTo>
                  <a:pt x="2397522" y="5935872"/>
                </a:lnTo>
                <a:lnTo>
                  <a:pt x="2405063" y="5923170"/>
                </a:lnTo>
                <a:lnTo>
                  <a:pt x="2412604" y="5910467"/>
                </a:lnTo>
                <a:lnTo>
                  <a:pt x="2420541" y="5898162"/>
                </a:lnTo>
                <a:lnTo>
                  <a:pt x="2428875" y="5885062"/>
                </a:lnTo>
                <a:lnTo>
                  <a:pt x="2437607" y="5872360"/>
                </a:lnTo>
                <a:lnTo>
                  <a:pt x="2446735" y="5859657"/>
                </a:lnTo>
                <a:lnTo>
                  <a:pt x="2456260" y="5846954"/>
                </a:lnTo>
                <a:lnTo>
                  <a:pt x="2465785" y="5834649"/>
                </a:lnTo>
                <a:lnTo>
                  <a:pt x="2476104" y="5822343"/>
                </a:lnTo>
                <a:lnTo>
                  <a:pt x="2486422" y="5809641"/>
                </a:lnTo>
                <a:lnTo>
                  <a:pt x="2497535" y="5796938"/>
                </a:lnTo>
                <a:lnTo>
                  <a:pt x="2508647" y="5785029"/>
                </a:lnTo>
                <a:lnTo>
                  <a:pt x="2520157" y="5772724"/>
                </a:lnTo>
                <a:lnTo>
                  <a:pt x="2532063" y="5760418"/>
                </a:lnTo>
                <a:lnTo>
                  <a:pt x="2543969" y="5748113"/>
                </a:lnTo>
                <a:lnTo>
                  <a:pt x="2556669" y="5736204"/>
                </a:lnTo>
                <a:lnTo>
                  <a:pt x="2569369" y="5723898"/>
                </a:lnTo>
                <a:lnTo>
                  <a:pt x="2582863" y="5711990"/>
                </a:lnTo>
                <a:lnTo>
                  <a:pt x="2596357" y="5700081"/>
                </a:lnTo>
                <a:lnTo>
                  <a:pt x="2609454" y="5688173"/>
                </a:lnTo>
                <a:lnTo>
                  <a:pt x="2624138" y="5676661"/>
                </a:lnTo>
                <a:lnTo>
                  <a:pt x="2638425" y="5665149"/>
                </a:lnTo>
                <a:lnTo>
                  <a:pt x="2653110" y="5653637"/>
                </a:lnTo>
                <a:lnTo>
                  <a:pt x="2667794" y="5642126"/>
                </a:lnTo>
                <a:lnTo>
                  <a:pt x="2682875" y="5631011"/>
                </a:lnTo>
                <a:lnTo>
                  <a:pt x="2698354" y="5619896"/>
                </a:lnTo>
                <a:lnTo>
                  <a:pt x="2714229" y="5608782"/>
                </a:lnTo>
                <a:lnTo>
                  <a:pt x="2730104" y="5598064"/>
                </a:lnTo>
                <a:lnTo>
                  <a:pt x="2746772" y="5587346"/>
                </a:lnTo>
                <a:lnTo>
                  <a:pt x="2763044" y="5576628"/>
                </a:lnTo>
                <a:lnTo>
                  <a:pt x="2779713" y="5566307"/>
                </a:lnTo>
                <a:lnTo>
                  <a:pt x="2797175" y="5555590"/>
                </a:lnTo>
                <a:lnTo>
                  <a:pt x="2814241" y="5545666"/>
                </a:lnTo>
                <a:lnTo>
                  <a:pt x="2832101" y="5535742"/>
                </a:lnTo>
                <a:lnTo>
                  <a:pt x="2849960" y="5525818"/>
                </a:lnTo>
                <a:lnTo>
                  <a:pt x="2982119" y="5454763"/>
                </a:lnTo>
                <a:lnTo>
                  <a:pt x="3039666" y="5423801"/>
                </a:lnTo>
                <a:lnTo>
                  <a:pt x="3090863" y="5395220"/>
                </a:lnTo>
                <a:lnTo>
                  <a:pt x="3136901" y="5369418"/>
                </a:lnTo>
                <a:lnTo>
                  <a:pt x="3176985" y="5346394"/>
                </a:lnTo>
                <a:lnTo>
                  <a:pt x="3211910" y="5325356"/>
                </a:lnTo>
                <a:lnTo>
                  <a:pt x="3227388" y="5315432"/>
                </a:lnTo>
                <a:lnTo>
                  <a:pt x="3242072" y="5306302"/>
                </a:lnTo>
                <a:lnTo>
                  <a:pt x="3254375" y="5297966"/>
                </a:lnTo>
                <a:lnTo>
                  <a:pt x="3266282" y="5289630"/>
                </a:lnTo>
                <a:lnTo>
                  <a:pt x="3276203" y="5281691"/>
                </a:lnTo>
                <a:lnTo>
                  <a:pt x="3285729" y="5273752"/>
                </a:lnTo>
                <a:lnTo>
                  <a:pt x="3293269" y="5266607"/>
                </a:lnTo>
                <a:lnTo>
                  <a:pt x="3299619" y="5259858"/>
                </a:lnTo>
                <a:lnTo>
                  <a:pt x="3304779" y="5253904"/>
                </a:lnTo>
                <a:lnTo>
                  <a:pt x="3309144" y="5247553"/>
                </a:lnTo>
                <a:lnTo>
                  <a:pt x="3311525" y="5241995"/>
                </a:lnTo>
                <a:lnTo>
                  <a:pt x="3313113" y="5239217"/>
                </a:lnTo>
                <a:lnTo>
                  <a:pt x="3313510" y="5236041"/>
                </a:lnTo>
                <a:lnTo>
                  <a:pt x="3313907" y="5233659"/>
                </a:lnTo>
                <a:lnTo>
                  <a:pt x="3313907" y="5230484"/>
                </a:lnTo>
                <a:lnTo>
                  <a:pt x="3313907" y="5228102"/>
                </a:lnTo>
                <a:lnTo>
                  <a:pt x="3313510" y="5225720"/>
                </a:lnTo>
                <a:lnTo>
                  <a:pt x="3312319" y="5222942"/>
                </a:lnTo>
                <a:lnTo>
                  <a:pt x="3311525" y="5220560"/>
                </a:lnTo>
                <a:lnTo>
                  <a:pt x="3309938" y="5218575"/>
                </a:lnTo>
                <a:lnTo>
                  <a:pt x="3308747" y="5215796"/>
                </a:lnTo>
                <a:lnTo>
                  <a:pt x="3304382" y="5211430"/>
                </a:lnTo>
                <a:lnTo>
                  <a:pt x="3299223" y="5206666"/>
                </a:lnTo>
                <a:lnTo>
                  <a:pt x="3296047" y="5204682"/>
                </a:lnTo>
                <a:lnTo>
                  <a:pt x="3292873" y="5202697"/>
                </a:lnTo>
                <a:lnTo>
                  <a:pt x="3289301" y="5201109"/>
                </a:lnTo>
                <a:lnTo>
                  <a:pt x="3285729" y="5200315"/>
                </a:lnTo>
                <a:lnTo>
                  <a:pt x="3281363" y="5199521"/>
                </a:lnTo>
                <a:lnTo>
                  <a:pt x="3276601" y="5199124"/>
                </a:lnTo>
                <a:lnTo>
                  <a:pt x="3272235" y="5199124"/>
                </a:lnTo>
                <a:lnTo>
                  <a:pt x="3267473" y="5199124"/>
                </a:lnTo>
                <a:lnTo>
                  <a:pt x="3262313" y="5199918"/>
                </a:lnTo>
                <a:lnTo>
                  <a:pt x="3257154" y="5200712"/>
                </a:lnTo>
                <a:lnTo>
                  <a:pt x="3245644" y="5202697"/>
                </a:lnTo>
                <a:lnTo>
                  <a:pt x="3233341" y="5206269"/>
                </a:lnTo>
                <a:lnTo>
                  <a:pt x="3220244" y="5211033"/>
                </a:lnTo>
                <a:lnTo>
                  <a:pt x="3206751" y="5215796"/>
                </a:lnTo>
                <a:lnTo>
                  <a:pt x="3192463" y="5222148"/>
                </a:lnTo>
                <a:lnTo>
                  <a:pt x="3176985" y="5229293"/>
                </a:lnTo>
                <a:lnTo>
                  <a:pt x="3161507" y="5236835"/>
                </a:lnTo>
                <a:lnTo>
                  <a:pt x="3145632" y="5245171"/>
                </a:lnTo>
                <a:lnTo>
                  <a:pt x="3129360" y="5254301"/>
                </a:lnTo>
                <a:lnTo>
                  <a:pt x="3095229" y="5272958"/>
                </a:lnTo>
                <a:lnTo>
                  <a:pt x="3059907" y="5293996"/>
                </a:lnTo>
                <a:lnTo>
                  <a:pt x="3024188" y="5315432"/>
                </a:lnTo>
                <a:lnTo>
                  <a:pt x="2953147" y="5360288"/>
                </a:lnTo>
                <a:lnTo>
                  <a:pt x="2918222" y="5381723"/>
                </a:lnTo>
                <a:lnTo>
                  <a:pt x="2884885" y="5402365"/>
                </a:lnTo>
                <a:lnTo>
                  <a:pt x="2853532" y="5420625"/>
                </a:lnTo>
                <a:lnTo>
                  <a:pt x="2823766" y="5437694"/>
                </a:lnTo>
                <a:lnTo>
                  <a:pt x="2795191" y="5452778"/>
                </a:lnTo>
                <a:lnTo>
                  <a:pt x="2765029" y="5467863"/>
                </a:lnTo>
                <a:lnTo>
                  <a:pt x="2749947" y="5475008"/>
                </a:lnTo>
                <a:lnTo>
                  <a:pt x="2734072" y="5482550"/>
                </a:lnTo>
                <a:lnTo>
                  <a:pt x="2718197" y="5489298"/>
                </a:lnTo>
                <a:lnTo>
                  <a:pt x="2701529" y="5496046"/>
                </a:lnTo>
                <a:lnTo>
                  <a:pt x="2685257" y="5502795"/>
                </a:lnTo>
                <a:lnTo>
                  <a:pt x="2668191" y="5509146"/>
                </a:lnTo>
                <a:lnTo>
                  <a:pt x="2650332" y="5514703"/>
                </a:lnTo>
                <a:lnTo>
                  <a:pt x="2632869" y="5520658"/>
                </a:lnTo>
                <a:lnTo>
                  <a:pt x="2614216" y="5526215"/>
                </a:lnTo>
                <a:lnTo>
                  <a:pt x="2595166" y="5530978"/>
                </a:lnTo>
                <a:lnTo>
                  <a:pt x="2576116" y="5535345"/>
                </a:lnTo>
                <a:lnTo>
                  <a:pt x="2556272" y="5539711"/>
                </a:lnTo>
                <a:lnTo>
                  <a:pt x="2536032" y="5542887"/>
                </a:lnTo>
                <a:lnTo>
                  <a:pt x="2514997" y="5546063"/>
                </a:lnTo>
                <a:lnTo>
                  <a:pt x="2493566" y="5548841"/>
                </a:lnTo>
                <a:lnTo>
                  <a:pt x="2471738" y="5550826"/>
                </a:lnTo>
                <a:lnTo>
                  <a:pt x="2449513" y="5552017"/>
                </a:lnTo>
                <a:lnTo>
                  <a:pt x="2426494" y="5552811"/>
                </a:lnTo>
                <a:lnTo>
                  <a:pt x="2402682" y="5552811"/>
                </a:lnTo>
                <a:lnTo>
                  <a:pt x="2378472" y="5552414"/>
                </a:lnTo>
                <a:lnTo>
                  <a:pt x="2353072" y="5551223"/>
                </a:lnTo>
                <a:lnTo>
                  <a:pt x="2327672" y="5548841"/>
                </a:lnTo>
                <a:lnTo>
                  <a:pt x="2301479" y="5546063"/>
                </a:lnTo>
                <a:lnTo>
                  <a:pt x="2274491" y="5542093"/>
                </a:lnTo>
                <a:lnTo>
                  <a:pt x="2246710" y="5538124"/>
                </a:lnTo>
                <a:lnTo>
                  <a:pt x="2218135" y="5532566"/>
                </a:lnTo>
                <a:lnTo>
                  <a:pt x="2189163" y="5526215"/>
                </a:lnTo>
                <a:lnTo>
                  <a:pt x="2159397" y="5519070"/>
                </a:lnTo>
                <a:lnTo>
                  <a:pt x="2129235" y="5511528"/>
                </a:lnTo>
                <a:lnTo>
                  <a:pt x="2099072" y="5504382"/>
                </a:lnTo>
                <a:lnTo>
                  <a:pt x="2069307" y="5497634"/>
                </a:lnTo>
                <a:lnTo>
                  <a:pt x="2039938" y="5491283"/>
                </a:lnTo>
                <a:lnTo>
                  <a:pt x="2010569" y="5485329"/>
                </a:lnTo>
                <a:lnTo>
                  <a:pt x="1981994" y="5480168"/>
                </a:lnTo>
                <a:lnTo>
                  <a:pt x="1953816" y="5475008"/>
                </a:lnTo>
                <a:lnTo>
                  <a:pt x="1925638" y="5469847"/>
                </a:lnTo>
                <a:lnTo>
                  <a:pt x="1898254" y="5465878"/>
                </a:lnTo>
                <a:lnTo>
                  <a:pt x="1871663" y="5461908"/>
                </a:lnTo>
                <a:lnTo>
                  <a:pt x="1845469" y="5458733"/>
                </a:lnTo>
                <a:lnTo>
                  <a:pt x="1819672" y="5455557"/>
                </a:lnTo>
                <a:lnTo>
                  <a:pt x="1794669" y="5452778"/>
                </a:lnTo>
                <a:lnTo>
                  <a:pt x="1770063" y="5450794"/>
                </a:lnTo>
                <a:lnTo>
                  <a:pt x="1746647" y="5449206"/>
                </a:lnTo>
                <a:lnTo>
                  <a:pt x="1723629" y="5448015"/>
                </a:lnTo>
                <a:lnTo>
                  <a:pt x="1701801" y="5447618"/>
                </a:lnTo>
                <a:lnTo>
                  <a:pt x="1680369" y="5447221"/>
                </a:lnTo>
                <a:lnTo>
                  <a:pt x="1660129" y="5447618"/>
                </a:lnTo>
                <a:lnTo>
                  <a:pt x="1640682" y="5448412"/>
                </a:lnTo>
                <a:lnTo>
                  <a:pt x="1622029" y="5450000"/>
                </a:lnTo>
                <a:lnTo>
                  <a:pt x="1604566" y="5451984"/>
                </a:lnTo>
                <a:lnTo>
                  <a:pt x="1588294" y="5454366"/>
                </a:lnTo>
                <a:lnTo>
                  <a:pt x="1572419" y="5457145"/>
                </a:lnTo>
                <a:lnTo>
                  <a:pt x="1558132" y="5461114"/>
                </a:lnTo>
                <a:lnTo>
                  <a:pt x="1545432" y="5465084"/>
                </a:lnTo>
                <a:lnTo>
                  <a:pt x="1533129" y="5469847"/>
                </a:lnTo>
                <a:lnTo>
                  <a:pt x="1527572" y="5472229"/>
                </a:lnTo>
                <a:lnTo>
                  <a:pt x="1522413" y="5475008"/>
                </a:lnTo>
                <a:lnTo>
                  <a:pt x="1517651" y="5477786"/>
                </a:lnTo>
                <a:lnTo>
                  <a:pt x="1512888" y="5480962"/>
                </a:lnTo>
                <a:lnTo>
                  <a:pt x="1508522" y="5484138"/>
                </a:lnTo>
                <a:lnTo>
                  <a:pt x="1504554" y="5487710"/>
                </a:lnTo>
                <a:lnTo>
                  <a:pt x="1500982" y="5490886"/>
                </a:lnTo>
                <a:lnTo>
                  <a:pt x="1497807" y="5494459"/>
                </a:lnTo>
                <a:lnTo>
                  <a:pt x="1495029" y="5498031"/>
                </a:lnTo>
                <a:lnTo>
                  <a:pt x="1492251" y="5502398"/>
                </a:lnTo>
                <a:lnTo>
                  <a:pt x="1488282" y="5509940"/>
                </a:lnTo>
                <a:lnTo>
                  <a:pt x="1484710" y="5516688"/>
                </a:lnTo>
                <a:lnTo>
                  <a:pt x="1482725" y="5523039"/>
                </a:lnTo>
                <a:lnTo>
                  <a:pt x="1481535" y="5528597"/>
                </a:lnTo>
                <a:lnTo>
                  <a:pt x="1481535" y="5533757"/>
                </a:lnTo>
                <a:lnTo>
                  <a:pt x="1481535" y="5535742"/>
                </a:lnTo>
                <a:lnTo>
                  <a:pt x="1482329" y="5538124"/>
                </a:lnTo>
                <a:lnTo>
                  <a:pt x="1482725" y="5540108"/>
                </a:lnTo>
                <a:lnTo>
                  <a:pt x="1483916" y="5542093"/>
                </a:lnTo>
                <a:lnTo>
                  <a:pt x="1485107" y="5544475"/>
                </a:lnTo>
                <a:lnTo>
                  <a:pt x="1486694" y="5546063"/>
                </a:lnTo>
                <a:lnTo>
                  <a:pt x="1490663" y="5548841"/>
                </a:lnTo>
                <a:lnTo>
                  <a:pt x="1495425" y="5552017"/>
                </a:lnTo>
                <a:lnTo>
                  <a:pt x="1500982" y="5554399"/>
                </a:lnTo>
                <a:lnTo>
                  <a:pt x="1507729" y="5556780"/>
                </a:lnTo>
                <a:lnTo>
                  <a:pt x="1515269" y="5558765"/>
                </a:lnTo>
                <a:lnTo>
                  <a:pt x="1524397" y="5560750"/>
                </a:lnTo>
                <a:lnTo>
                  <a:pt x="1533525" y="5562338"/>
                </a:lnTo>
                <a:lnTo>
                  <a:pt x="1543844" y="5563529"/>
                </a:lnTo>
                <a:lnTo>
                  <a:pt x="1568054" y="5566704"/>
                </a:lnTo>
                <a:lnTo>
                  <a:pt x="1595835" y="5569483"/>
                </a:lnTo>
                <a:lnTo>
                  <a:pt x="1626791" y="5573453"/>
                </a:lnTo>
                <a:lnTo>
                  <a:pt x="1661716" y="5577025"/>
                </a:lnTo>
                <a:lnTo>
                  <a:pt x="1699816" y="5582583"/>
                </a:lnTo>
                <a:lnTo>
                  <a:pt x="1720454" y="5585361"/>
                </a:lnTo>
                <a:lnTo>
                  <a:pt x="1741885" y="5588934"/>
                </a:lnTo>
                <a:lnTo>
                  <a:pt x="1764110" y="5592903"/>
                </a:lnTo>
                <a:lnTo>
                  <a:pt x="1787525" y="5597270"/>
                </a:lnTo>
                <a:lnTo>
                  <a:pt x="1811338" y="5602430"/>
                </a:lnTo>
                <a:lnTo>
                  <a:pt x="1836341" y="5607988"/>
                </a:lnTo>
                <a:lnTo>
                  <a:pt x="1860947" y="5613545"/>
                </a:lnTo>
                <a:lnTo>
                  <a:pt x="1884760" y="5619499"/>
                </a:lnTo>
                <a:lnTo>
                  <a:pt x="1908572" y="5626248"/>
                </a:lnTo>
                <a:lnTo>
                  <a:pt x="1931591" y="5632996"/>
                </a:lnTo>
                <a:lnTo>
                  <a:pt x="1953419" y="5640141"/>
                </a:lnTo>
                <a:lnTo>
                  <a:pt x="1974851" y="5647683"/>
                </a:lnTo>
                <a:lnTo>
                  <a:pt x="1995488" y="5655622"/>
                </a:lnTo>
                <a:lnTo>
                  <a:pt x="2015332" y="5663561"/>
                </a:lnTo>
                <a:lnTo>
                  <a:pt x="2033985" y="5672691"/>
                </a:lnTo>
                <a:lnTo>
                  <a:pt x="2052638" y="5681424"/>
                </a:lnTo>
                <a:lnTo>
                  <a:pt x="2070497" y="5690554"/>
                </a:lnTo>
                <a:lnTo>
                  <a:pt x="2086769" y="5700875"/>
                </a:lnTo>
                <a:lnTo>
                  <a:pt x="2102644" y="5710799"/>
                </a:lnTo>
                <a:lnTo>
                  <a:pt x="2117329" y="5721517"/>
                </a:lnTo>
                <a:lnTo>
                  <a:pt x="2131616" y="5732234"/>
                </a:lnTo>
                <a:lnTo>
                  <a:pt x="2144713" y="5743746"/>
                </a:lnTo>
                <a:lnTo>
                  <a:pt x="2157413" y="5755655"/>
                </a:lnTo>
                <a:lnTo>
                  <a:pt x="2168525" y="5767960"/>
                </a:lnTo>
                <a:lnTo>
                  <a:pt x="2173685" y="5774312"/>
                </a:lnTo>
                <a:lnTo>
                  <a:pt x="2179241" y="5780663"/>
                </a:lnTo>
                <a:lnTo>
                  <a:pt x="2184004" y="5787411"/>
                </a:lnTo>
                <a:lnTo>
                  <a:pt x="2188369" y="5794159"/>
                </a:lnTo>
                <a:lnTo>
                  <a:pt x="2193132" y="5800908"/>
                </a:lnTo>
                <a:lnTo>
                  <a:pt x="2197101" y="5807656"/>
                </a:lnTo>
                <a:lnTo>
                  <a:pt x="2201069" y="5814801"/>
                </a:lnTo>
                <a:lnTo>
                  <a:pt x="2204641" y="5821946"/>
                </a:lnTo>
                <a:lnTo>
                  <a:pt x="2208213" y="5829091"/>
                </a:lnTo>
                <a:lnTo>
                  <a:pt x="2210991" y="5836634"/>
                </a:lnTo>
                <a:lnTo>
                  <a:pt x="2214166" y="5844176"/>
                </a:lnTo>
                <a:lnTo>
                  <a:pt x="2216944" y="5851718"/>
                </a:lnTo>
                <a:lnTo>
                  <a:pt x="2219722" y="5859657"/>
                </a:lnTo>
                <a:lnTo>
                  <a:pt x="2221707" y="5867199"/>
                </a:lnTo>
                <a:lnTo>
                  <a:pt x="2223294" y="5875535"/>
                </a:lnTo>
                <a:lnTo>
                  <a:pt x="2224882" y="5883871"/>
                </a:lnTo>
                <a:lnTo>
                  <a:pt x="2226469" y="5892207"/>
                </a:lnTo>
                <a:lnTo>
                  <a:pt x="2227660" y="5900543"/>
                </a:lnTo>
                <a:lnTo>
                  <a:pt x="2228454" y="5908879"/>
                </a:lnTo>
                <a:lnTo>
                  <a:pt x="2229247" y="5917612"/>
                </a:lnTo>
                <a:lnTo>
                  <a:pt x="2229247" y="5926742"/>
                </a:lnTo>
                <a:lnTo>
                  <a:pt x="2229247" y="5935475"/>
                </a:lnTo>
                <a:lnTo>
                  <a:pt x="2229247" y="5944605"/>
                </a:lnTo>
                <a:lnTo>
                  <a:pt x="2228851" y="5953735"/>
                </a:lnTo>
                <a:lnTo>
                  <a:pt x="2228057" y="5963262"/>
                </a:lnTo>
                <a:lnTo>
                  <a:pt x="2226866" y="5972789"/>
                </a:lnTo>
                <a:lnTo>
                  <a:pt x="2225279" y="5982316"/>
                </a:lnTo>
                <a:lnTo>
                  <a:pt x="2223691" y="5992240"/>
                </a:lnTo>
                <a:lnTo>
                  <a:pt x="2220516" y="6012485"/>
                </a:lnTo>
                <a:lnTo>
                  <a:pt x="2217341" y="6031935"/>
                </a:lnTo>
                <a:lnTo>
                  <a:pt x="2214563" y="6052180"/>
                </a:lnTo>
                <a:lnTo>
                  <a:pt x="2212182" y="6072822"/>
                </a:lnTo>
                <a:lnTo>
                  <a:pt x="2209404" y="6093066"/>
                </a:lnTo>
                <a:lnTo>
                  <a:pt x="2207816" y="6113311"/>
                </a:lnTo>
                <a:lnTo>
                  <a:pt x="2206229" y="6133556"/>
                </a:lnTo>
                <a:lnTo>
                  <a:pt x="2204641" y="6154197"/>
                </a:lnTo>
                <a:lnTo>
                  <a:pt x="2203847" y="6173648"/>
                </a:lnTo>
                <a:lnTo>
                  <a:pt x="2203451" y="6193893"/>
                </a:lnTo>
                <a:lnTo>
                  <a:pt x="2203451" y="6213741"/>
                </a:lnTo>
                <a:lnTo>
                  <a:pt x="2204244" y="6233191"/>
                </a:lnTo>
                <a:lnTo>
                  <a:pt x="2205435" y="6252642"/>
                </a:lnTo>
                <a:lnTo>
                  <a:pt x="2207022" y="6271299"/>
                </a:lnTo>
                <a:lnTo>
                  <a:pt x="2209007" y="6289956"/>
                </a:lnTo>
                <a:lnTo>
                  <a:pt x="2211388" y="6307819"/>
                </a:lnTo>
                <a:lnTo>
                  <a:pt x="2214960" y="6325682"/>
                </a:lnTo>
                <a:lnTo>
                  <a:pt x="2218532" y="6342751"/>
                </a:lnTo>
                <a:lnTo>
                  <a:pt x="2223294" y="6359820"/>
                </a:lnTo>
                <a:lnTo>
                  <a:pt x="2228454" y="6375698"/>
                </a:lnTo>
                <a:lnTo>
                  <a:pt x="2234407" y="6391179"/>
                </a:lnTo>
                <a:lnTo>
                  <a:pt x="2240757" y="6405867"/>
                </a:lnTo>
                <a:lnTo>
                  <a:pt x="2248297" y="6420157"/>
                </a:lnTo>
                <a:lnTo>
                  <a:pt x="2251869" y="6426905"/>
                </a:lnTo>
                <a:lnTo>
                  <a:pt x="2256235" y="6433654"/>
                </a:lnTo>
                <a:lnTo>
                  <a:pt x="2260204" y="6440005"/>
                </a:lnTo>
                <a:lnTo>
                  <a:pt x="2264966" y="6446356"/>
                </a:lnTo>
                <a:lnTo>
                  <a:pt x="2269729" y="6452310"/>
                </a:lnTo>
                <a:lnTo>
                  <a:pt x="2274094" y="6458265"/>
                </a:lnTo>
                <a:lnTo>
                  <a:pt x="2279651" y="6463425"/>
                </a:lnTo>
                <a:lnTo>
                  <a:pt x="2284810" y="6468983"/>
                </a:lnTo>
                <a:lnTo>
                  <a:pt x="2290366" y="6474143"/>
                </a:lnTo>
                <a:lnTo>
                  <a:pt x="2295922" y="6478509"/>
                </a:lnTo>
                <a:lnTo>
                  <a:pt x="2301875" y="6483670"/>
                </a:lnTo>
                <a:lnTo>
                  <a:pt x="2308225" y="6488036"/>
                </a:lnTo>
                <a:lnTo>
                  <a:pt x="2314575" y="6492006"/>
                </a:lnTo>
                <a:lnTo>
                  <a:pt x="2321322" y="6495975"/>
                </a:lnTo>
                <a:lnTo>
                  <a:pt x="2328069" y="6499548"/>
                </a:lnTo>
                <a:lnTo>
                  <a:pt x="2335213" y="6503121"/>
                </a:lnTo>
                <a:lnTo>
                  <a:pt x="2342357" y="6506296"/>
                </a:lnTo>
                <a:lnTo>
                  <a:pt x="2349897" y="6509472"/>
                </a:lnTo>
                <a:lnTo>
                  <a:pt x="2364979" y="6514632"/>
                </a:lnTo>
                <a:lnTo>
                  <a:pt x="2380060" y="6518999"/>
                </a:lnTo>
                <a:lnTo>
                  <a:pt x="2394744" y="6523365"/>
                </a:lnTo>
                <a:lnTo>
                  <a:pt x="2409429" y="6526938"/>
                </a:lnTo>
                <a:lnTo>
                  <a:pt x="2423716" y="6530510"/>
                </a:lnTo>
                <a:lnTo>
                  <a:pt x="2437607" y="6533289"/>
                </a:lnTo>
                <a:lnTo>
                  <a:pt x="2451497" y="6536068"/>
                </a:lnTo>
                <a:lnTo>
                  <a:pt x="2465388" y="6538053"/>
                </a:lnTo>
                <a:lnTo>
                  <a:pt x="2478485" y="6539640"/>
                </a:lnTo>
                <a:lnTo>
                  <a:pt x="2491979" y="6541228"/>
                </a:lnTo>
                <a:lnTo>
                  <a:pt x="2504679" y="6542419"/>
                </a:lnTo>
                <a:lnTo>
                  <a:pt x="2516982" y="6543610"/>
                </a:lnTo>
                <a:lnTo>
                  <a:pt x="2541191" y="6544404"/>
                </a:lnTo>
                <a:lnTo>
                  <a:pt x="2564210" y="6544404"/>
                </a:lnTo>
                <a:lnTo>
                  <a:pt x="2586038" y="6543610"/>
                </a:lnTo>
                <a:lnTo>
                  <a:pt x="2606279" y="6541625"/>
                </a:lnTo>
                <a:lnTo>
                  <a:pt x="2625329" y="6540037"/>
                </a:lnTo>
                <a:lnTo>
                  <a:pt x="2642791" y="6538053"/>
                </a:lnTo>
                <a:lnTo>
                  <a:pt x="2672954" y="6533289"/>
                </a:lnTo>
                <a:lnTo>
                  <a:pt x="2697163" y="6530114"/>
                </a:lnTo>
                <a:lnTo>
                  <a:pt x="2701529" y="6529717"/>
                </a:lnTo>
                <a:lnTo>
                  <a:pt x="2706291" y="6529717"/>
                </a:lnTo>
                <a:lnTo>
                  <a:pt x="2710657" y="6529717"/>
                </a:lnTo>
                <a:lnTo>
                  <a:pt x="2714229" y="6530510"/>
                </a:lnTo>
                <a:lnTo>
                  <a:pt x="2717404" y="6531304"/>
                </a:lnTo>
                <a:lnTo>
                  <a:pt x="2720182" y="6532495"/>
                </a:lnTo>
                <a:lnTo>
                  <a:pt x="2722166" y="6534083"/>
                </a:lnTo>
                <a:lnTo>
                  <a:pt x="2724547" y="6536465"/>
                </a:lnTo>
                <a:lnTo>
                  <a:pt x="2725738" y="6538847"/>
                </a:lnTo>
                <a:lnTo>
                  <a:pt x="2726532" y="6541228"/>
                </a:lnTo>
                <a:lnTo>
                  <a:pt x="2726532" y="6544801"/>
                </a:lnTo>
                <a:lnTo>
                  <a:pt x="2726135" y="6548373"/>
                </a:lnTo>
                <a:lnTo>
                  <a:pt x="2725341" y="6552740"/>
                </a:lnTo>
                <a:lnTo>
                  <a:pt x="2724151" y="6557900"/>
                </a:lnTo>
                <a:lnTo>
                  <a:pt x="2721769" y="6562664"/>
                </a:lnTo>
                <a:lnTo>
                  <a:pt x="2718991" y="6568221"/>
                </a:lnTo>
                <a:lnTo>
                  <a:pt x="2715419" y="6574572"/>
                </a:lnTo>
                <a:lnTo>
                  <a:pt x="2711847" y="6581321"/>
                </a:lnTo>
                <a:lnTo>
                  <a:pt x="2707085" y="6588466"/>
                </a:lnTo>
                <a:lnTo>
                  <a:pt x="2701529" y="6596008"/>
                </a:lnTo>
                <a:lnTo>
                  <a:pt x="2688829" y="6613077"/>
                </a:lnTo>
                <a:lnTo>
                  <a:pt x="2672954" y="6632528"/>
                </a:lnTo>
                <a:lnTo>
                  <a:pt x="2654301" y="6653963"/>
                </a:lnTo>
                <a:lnTo>
                  <a:pt x="2632075" y="6678575"/>
                </a:lnTo>
                <a:lnTo>
                  <a:pt x="2606675" y="6704774"/>
                </a:lnTo>
                <a:lnTo>
                  <a:pt x="2577704" y="6734545"/>
                </a:lnTo>
                <a:lnTo>
                  <a:pt x="2570163" y="6742087"/>
                </a:lnTo>
                <a:lnTo>
                  <a:pt x="2562225" y="6749630"/>
                </a:lnTo>
                <a:lnTo>
                  <a:pt x="2554288" y="6756775"/>
                </a:lnTo>
                <a:lnTo>
                  <a:pt x="2545557" y="6763523"/>
                </a:lnTo>
                <a:lnTo>
                  <a:pt x="2537222" y="6770271"/>
                </a:lnTo>
                <a:lnTo>
                  <a:pt x="2528491" y="6777019"/>
                </a:lnTo>
                <a:lnTo>
                  <a:pt x="2519760" y="6782974"/>
                </a:lnTo>
                <a:lnTo>
                  <a:pt x="2511029" y="6789325"/>
                </a:lnTo>
                <a:lnTo>
                  <a:pt x="2501504" y="6795279"/>
                </a:lnTo>
                <a:lnTo>
                  <a:pt x="2492375" y="6801234"/>
                </a:lnTo>
                <a:lnTo>
                  <a:pt x="2483247" y="6806791"/>
                </a:lnTo>
                <a:lnTo>
                  <a:pt x="2473325" y="6811554"/>
                </a:lnTo>
                <a:lnTo>
                  <a:pt x="2464197" y="6816715"/>
                </a:lnTo>
                <a:lnTo>
                  <a:pt x="2454672" y="6821478"/>
                </a:lnTo>
                <a:lnTo>
                  <a:pt x="2444354" y="6825845"/>
                </a:lnTo>
                <a:lnTo>
                  <a:pt x="2434829" y="6830211"/>
                </a:lnTo>
                <a:lnTo>
                  <a:pt x="2424510" y="6834181"/>
                </a:lnTo>
                <a:lnTo>
                  <a:pt x="2414985" y="6837753"/>
                </a:lnTo>
                <a:lnTo>
                  <a:pt x="2405063" y="6841326"/>
                </a:lnTo>
                <a:lnTo>
                  <a:pt x="2394744" y="6844105"/>
                </a:lnTo>
                <a:lnTo>
                  <a:pt x="2384822" y="6846883"/>
                </a:lnTo>
                <a:lnTo>
                  <a:pt x="2374107" y="6849662"/>
                </a:lnTo>
                <a:lnTo>
                  <a:pt x="2364185" y="6851647"/>
                </a:lnTo>
                <a:lnTo>
                  <a:pt x="2354263" y="6853235"/>
                </a:lnTo>
                <a:lnTo>
                  <a:pt x="2343944" y="6855220"/>
                </a:lnTo>
                <a:lnTo>
                  <a:pt x="2333625" y="6856410"/>
                </a:lnTo>
                <a:lnTo>
                  <a:pt x="2323307" y="6857204"/>
                </a:lnTo>
                <a:lnTo>
                  <a:pt x="2313385" y="6857998"/>
                </a:lnTo>
                <a:lnTo>
                  <a:pt x="2303066" y="6857998"/>
                </a:lnTo>
                <a:lnTo>
                  <a:pt x="2293144" y="6857998"/>
                </a:lnTo>
                <a:lnTo>
                  <a:pt x="2283222" y="6857601"/>
                </a:lnTo>
                <a:lnTo>
                  <a:pt x="2272904" y="6856807"/>
                </a:lnTo>
                <a:lnTo>
                  <a:pt x="2262982" y="6856013"/>
                </a:lnTo>
                <a:lnTo>
                  <a:pt x="2252663" y="6854029"/>
                </a:lnTo>
                <a:lnTo>
                  <a:pt x="2243138" y="6852441"/>
                </a:lnTo>
                <a:lnTo>
                  <a:pt x="2233613" y="6850059"/>
                </a:lnTo>
                <a:lnTo>
                  <a:pt x="2223691" y="6847677"/>
                </a:lnTo>
                <a:lnTo>
                  <a:pt x="2214166" y="6844502"/>
                </a:lnTo>
                <a:lnTo>
                  <a:pt x="2204641" y="6841326"/>
                </a:lnTo>
                <a:lnTo>
                  <a:pt x="2195116" y="6837357"/>
                </a:lnTo>
                <a:lnTo>
                  <a:pt x="2185988" y="6832990"/>
                </a:lnTo>
                <a:lnTo>
                  <a:pt x="2177257" y="6828624"/>
                </a:lnTo>
                <a:lnTo>
                  <a:pt x="2167732" y="6823463"/>
                </a:lnTo>
                <a:lnTo>
                  <a:pt x="2159397" y="6817906"/>
                </a:lnTo>
                <a:lnTo>
                  <a:pt x="2150666" y="6812348"/>
                </a:lnTo>
                <a:lnTo>
                  <a:pt x="2142332" y="6805997"/>
                </a:lnTo>
                <a:lnTo>
                  <a:pt x="2133601" y="6799249"/>
                </a:lnTo>
                <a:lnTo>
                  <a:pt x="2125663" y="6792104"/>
                </a:lnTo>
                <a:lnTo>
                  <a:pt x="2117725" y="6784165"/>
                </a:lnTo>
                <a:lnTo>
                  <a:pt x="2109788" y="6775829"/>
                </a:lnTo>
                <a:lnTo>
                  <a:pt x="2102247" y="6767492"/>
                </a:lnTo>
                <a:lnTo>
                  <a:pt x="2095104" y="6758363"/>
                </a:lnTo>
                <a:lnTo>
                  <a:pt x="2087960" y="6749233"/>
                </a:lnTo>
                <a:lnTo>
                  <a:pt x="2081213" y="6738912"/>
                </a:lnTo>
                <a:lnTo>
                  <a:pt x="2074466" y="6728591"/>
                </a:lnTo>
                <a:lnTo>
                  <a:pt x="2067719" y="6717476"/>
                </a:lnTo>
                <a:lnTo>
                  <a:pt x="2061766" y="6706361"/>
                </a:lnTo>
                <a:lnTo>
                  <a:pt x="2056210" y="6694453"/>
                </a:lnTo>
                <a:lnTo>
                  <a:pt x="2050257" y="6681750"/>
                </a:lnTo>
                <a:lnTo>
                  <a:pt x="2045097" y="6668651"/>
                </a:lnTo>
                <a:lnTo>
                  <a:pt x="2039938" y="6655154"/>
                </a:lnTo>
                <a:lnTo>
                  <a:pt x="2035175" y="6641261"/>
                </a:lnTo>
                <a:lnTo>
                  <a:pt x="2030810" y="6626574"/>
                </a:lnTo>
                <a:lnTo>
                  <a:pt x="2026444" y="6611886"/>
                </a:lnTo>
                <a:lnTo>
                  <a:pt x="2010966" y="6552343"/>
                </a:lnTo>
                <a:lnTo>
                  <a:pt x="2003029" y="6524159"/>
                </a:lnTo>
                <a:lnTo>
                  <a:pt x="1995091" y="6496769"/>
                </a:lnTo>
                <a:lnTo>
                  <a:pt x="1987154" y="6470173"/>
                </a:lnTo>
                <a:lnTo>
                  <a:pt x="1978819" y="6444371"/>
                </a:lnTo>
                <a:lnTo>
                  <a:pt x="1970088" y="6419363"/>
                </a:lnTo>
                <a:lnTo>
                  <a:pt x="1961357" y="6395546"/>
                </a:lnTo>
                <a:lnTo>
                  <a:pt x="1952229" y="6371729"/>
                </a:lnTo>
                <a:lnTo>
                  <a:pt x="1942307" y="6348705"/>
                </a:lnTo>
                <a:lnTo>
                  <a:pt x="1931591" y="6326873"/>
                </a:lnTo>
                <a:lnTo>
                  <a:pt x="1920479" y="6305040"/>
                </a:lnTo>
                <a:lnTo>
                  <a:pt x="1908969" y="6284399"/>
                </a:lnTo>
                <a:lnTo>
                  <a:pt x="1902619" y="6274078"/>
                </a:lnTo>
                <a:lnTo>
                  <a:pt x="1895872" y="6263757"/>
                </a:lnTo>
                <a:lnTo>
                  <a:pt x="1889522" y="6253833"/>
                </a:lnTo>
                <a:lnTo>
                  <a:pt x="1882379" y="6243909"/>
                </a:lnTo>
                <a:lnTo>
                  <a:pt x="1875235" y="6234382"/>
                </a:lnTo>
                <a:lnTo>
                  <a:pt x="1868091" y="6224855"/>
                </a:lnTo>
                <a:lnTo>
                  <a:pt x="1860154" y="6214931"/>
                </a:lnTo>
                <a:lnTo>
                  <a:pt x="1852216" y="6205801"/>
                </a:lnTo>
                <a:lnTo>
                  <a:pt x="1844279" y="6196672"/>
                </a:lnTo>
                <a:lnTo>
                  <a:pt x="1835944" y="6187145"/>
                </a:lnTo>
                <a:lnTo>
                  <a:pt x="1826816" y="6178015"/>
                </a:lnTo>
                <a:lnTo>
                  <a:pt x="1817688" y="6169282"/>
                </a:lnTo>
                <a:lnTo>
                  <a:pt x="1808163" y="6160549"/>
                </a:lnTo>
                <a:lnTo>
                  <a:pt x="1798241" y="6151419"/>
                </a:lnTo>
                <a:lnTo>
                  <a:pt x="1788319" y="6142686"/>
                </a:lnTo>
                <a:lnTo>
                  <a:pt x="1777604" y="6133953"/>
                </a:lnTo>
                <a:lnTo>
                  <a:pt x="1767285" y="6125617"/>
                </a:lnTo>
                <a:lnTo>
                  <a:pt x="1755775" y="6116487"/>
                </a:lnTo>
                <a:lnTo>
                  <a:pt x="1744663" y="6108151"/>
                </a:lnTo>
                <a:lnTo>
                  <a:pt x="1732360" y="6099815"/>
                </a:lnTo>
                <a:lnTo>
                  <a:pt x="1720057" y="6091875"/>
                </a:lnTo>
                <a:lnTo>
                  <a:pt x="1707357" y="6083539"/>
                </a:lnTo>
                <a:lnTo>
                  <a:pt x="1694260" y="6075203"/>
                </a:lnTo>
                <a:lnTo>
                  <a:pt x="1680766" y="6066867"/>
                </a:lnTo>
                <a:lnTo>
                  <a:pt x="1652588" y="6050592"/>
                </a:lnTo>
                <a:lnTo>
                  <a:pt x="1622029" y="6034714"/>
                </a:lnTo>
                <a:lnTo>
                  <a:pt x="1589882" y="6018836"/>
                </a:lnTo>
                <a:lnTo>
                  <a:pt x="1555751" y="6002561"/>
                </a:lnTo>
                <a:lnTo>
                  <a:pt x="1519635" y="5986682"/>
                </a:lnTo>
                <a:lnTo>
                  <a:pt x="1481932" y="5970804"/>
                </a:lnTo>
                <a:lnTo>
                  <a:pt x="1441451" y="5954926"/>
                </a:lnTo>
                <a:lnTo>
                  <a:pt x="1420813" y="5946590"/>
                </a:lnTo>
                <a:lnTo>
                  <a:pt x="1401366" y="5938254"/>
                </a:lnTo>
                <a:lnTo>
                  <a:pt x="1383110" y="5929521"/>
                </a:lnTo>
                <a:lnTo>
                  <a:pt x="1365251" y="5920391"/>
                </a:lnTo>
                <a:lnTo>
                  <a:pt x="1348979" y="5910864"/>
                </a:lnTo>
                <a:lnTo>
                  <a:pt x="1333104" y="5901337"/>
                </a:lnTo>
                <a:lnTo>
                  <a:pt x="1318022" y="5891413"/>
                </a:lnTo>
                <a:lnTo>
                  <a:pt x="1303735" y="5881093"/>
                </a:lnTo>
                <a:lnTo>
                  <a:pt x="1290241" y="5870772"/>
                </a:lnTo>
                <a:lnTo>
                  <a:pt x="1277541" y="5860054"/>
                </a:lnTo>
                <a:lnTo>
                  <a:pt x="1265238" y="5849336"/>
                </a:lnTo>
                <a:lnTo>
                  <a:pt x="1254522" y="5838221"/>
                </a:lnTo>
                <a:lnTo>
                  <a:pt x="1243807" y="5826710"/>
                </a:lnTo>
                <a:lnTo>
                  <a:pt x="1234282" y="5815198"/>
                </a:lnTo>
                <a:lnTo>
                  <a:pt x="1225551" y="5803686"/>
                </a:lnTo>
                <a:lnTo>
                  <a:pt x="1216819" y="5791778"/>
                </a:lnTo>
                <a:lnTo>
                  <a:pt x="1209279" y="5779869"/>
                </a:lnTo>
                <a:lnTo>
                  <a:pt x="1202532" y="5767563"/>
                </a:lnTo>
                <a:lnTo>
                  <a:pt x="1196579" y="5755258"/>
                </a:lnTo>
                <a:lnTo>
                  <a:pt x="1191022" y="5743349"/>
                </a:lnTo>
                <a:lnTo>
                  <a:pt x="1185863" y="5730647"/>
                </a:lnTo>
                <a:lnTo>
                  <a:pt x="1181497" y="5717944"/>
                </a:lnTo>
                <a:lnTo>
                  <a:pt x="1177925" y="5705242"/>
                </a:lnTo>
                <a:lnTo>
                  <a:pt x="1174354" y="5692936"/>
                </a:lnTo>
                <a:lnTo>
                  <a:pt x="1171972" y="5679836"/>
                </a:lnTo>
                <a:lnTo>
                  <a:pt x="1169988" y="5667134"/>
                </a:lnTo>
                <a:lnTo>
                  <a:pt x="1168797" y="5654034"/>
                </a:lnTo>
                <a:lnTo>
                  <a:pt x="1167210" y="5641332"/>
                </a:lnTo>
                <a:lnTo>
                  <a:pt x="1166813" y="5628232"/>
                </a:lnTo>
                <a:lnTo>
                  <a:pt x="1166813" y="5615530"/>
                </a:lnTo>
                <a:lnTo>
                  <a:pt x="1167607" y="5602827"/>
                </a:lnTo>
                <a:lnTo>
                  <a:pt x="1168797" y="5589728"/>
                </a:lnTo>
                <a:lnTo>
                  <a:pt x="1169988" y="5577025"/>
                </a:lnTo>
                <a:lnTo>
                  <a:pt x="1171972" y="5563926"/>
                </a:lnTo>
                <a:lnTo>
                  <a:pt x="1174354" y="5551620"/>
                </a:lnTo>
                <a:lnTo>
                  <a:pt x="1177132" y="5538918"/>
                </a:lnTo>
                <a:lnTo>
                  <a:pt x="1180307" y="5526215"/>
                </a:lnTo>
                <a:lnTo>
                  <a:pt x="1183879" y="5513512"/>
                </a:lnTo>
                <a:lnTo>
                  <a:pt x="1187451" y="5501604"/>
                </a:lnTo>
                <a:lnTo>
                  <a:pt x="1191816" y="5489298"/>
                </a:lnTo>
                <a:lnTo>
                  <a:pt x="1196579" y="5476993"/>
                </a:lnTo>
                <a:lnTo>
                  <a:pt x="1201341" y="5464687"/>
                </a:lnTo>
                <a:lnTo>
                  <a:pt x="1206501" y="5453175"/>
                </a:lnTo>
                <a:lnTo>
                  <a:pt x="1212454" y="5441267"/>
                </a:lnTo>
                <a:lnTo>
                  <a:pt x="1218010" y="5429755"/>
                </a:lnTo>
                <a:lnTo>
                  <a:pt x="1223963" y="5418640"/>
                </a:lnTo>
                <a:lnTo>
                  <a:pt x="1230313" y="5407525"/>
                </a:lnTo>
                <a:lnTo>
                  <a:pt x="1237060" y="5396808"/>
                </a:lnTo>
                <a:lnTo>
                  <a:pt x="1243807" y="5386090"/>
                </a:lnTo>
                <a:lnTo>
                  <a:pt x="1250554" y="5375769"/>
                </a:lnTo>
                <a:lnTo>
                  <a:pt x="1258094" y="5365051"/>
                </a:lnTo>
                <a:lnTo>
                  <a:pt x="1265238" y="5355524"/>
                </a:lnTo>
                <a:lnTo>
                  <a:pt x="1272779" y="5345998"/>
                </a:lnTo>
                <a:lnTo>
                  <a:pt x="1280319" y="5336074"/>
                </a:lnTo>
                <a:lnTo>
                  <a:pt x="1288257" y="5327341"/>
                </a:lnTo>
                <a:lnTo>
                  <a:pt x="1296591" y="5318608"/>
                </a:lnTo>
                <a:lnTo>
                  <a:pt x="1304529" y="5310272"/>
                </a:lnTo>
                <a:lnTo>
                  <a:pt x="1312863" y="5301539"/>
                </a:lnTo>
                <a:lnTo>
                  <a:pt x="1320801" y="5293996"/>
                </a:lnTo>
                <a:lnTo>
                  <a:pt x="1329135" y="5286454"/>
                </a:lnTo>
                <a:lnTo>
                  <a:pt x="1337469" y="5279309"/>
                </a:lnTo>
                <a:lnTo>
                  <a:pt x="1346201" y="5272561"/>
                </a:lnTo>
                <a:lnTo>
                  <a:pt x="1354535" y="5266210"/>
                </a:lnTo>
                <a:lnTo>
                  <a:pt x="1362869" y="5260652"/>
                </a:lnTo>
                <a:lnTo>
                  <a:pt x="1379935" y="5249141"/>
                </a:lnTo>
                <a:lnTo>
                  <a:pt x="1397397" y="5238026"/>
                </a:lnTo>
                <a:lnTo>
                  <a:pt x="1415257" y="5227705"/>
                </a:lnTo>
                <a:lnTo>
                  <a:pt x="1433513" y="5217781"/>
                </a:lnTo>
                <a:lnTo>
                  <a:pt x="1451372" y="5207857"/>
                </a:lnTo>
                <a:lnTo>
                  <a:pt x="1470422" y="5198727"/>
                </a:lnTo>
                <a:lnTo>
                  <a:pt x="1489869" y="5189994"/>
                </a:lnTo>
                <a:lnTo>
                  <a:pt x="1509713" y="5181261"/>
                </a:lnTo>
                <a:lnTo>
                  <a:pt x="1529557" y="5173322"/>
                </a:lnTo>
                <a:lnTo>
                  <a:pt x="1550591" y="5165780"/>
                </a:lnTo>
                <a:lnTo>
                  <a:pt x="1571625" y="5158635"/>
                </a:lnTo>
                <a:lnTo>
                  <a:pt x="1593454" y="5151887"/>
                </a:lnTo>
                <a:lnTo>
                  <a:pt x="1616075" y="5145138"/>
                </a:lnTo>
                <a:lnTo>
                  <a:pt x="1638697" y="5139184"/>
                </a:lnTo>
                <a:lnTo>
                  <a:pt x="1662113" y="5134024"/>
                </a:lnTo>
                <a:lnTo>
                  <a:pt x="1685925" y="5128863"/>
                </a:lnTo>
                <a:lnTo>
                  <a:pt x="1710929" y="5124100"/>
                </a:lnTo>
                <a:lnTo>
                  <a:pt x="1736725" y="5120130"/>
                </a:lnTo>
                <a:lnTo>
                  <a:pt x="1762522" y="5116161"/>
                </a:lnTo>
                <a:lnTo>
                  <a:pt x="1789113" y="5112985"/>
                </a:lnTo>
                <a:lnTo>
                  <a:pt x="1816894" y="5109809"/>
                </a:lnTo>
                <a:lnTo>
                  <a:pt x="1845072" y="5107428"/>
                </a:lnTo>
                <a:lnTo>
                  <a:pt x="1874044" y="5105443"/>
                </a:lnTo>
                <a:lnTo>
                  <a:pt x="1903810" y="5103855"/>
                </a:lnTo>
                <a:lnTo>
                  <a:pt x="1934369" y="5102664"/>
                </a:lnTo>
                <a:lnTo>
                  <a:pt x="1965722" y="5101870"/>
                </a:lnTo>
                <a:lnTo>
                  <a:pt x="1997869" y="5101870"/>
                </a:lnTo>
                <a:lnTo>
                  <a:pt x="2031207" y="5101870"/>
                </a:lnTo>
                <a:lnTo>
                  <a:pt x="2065338" y="5102664"/>
                </a:lnTo>
                <a:lnTo>
                  <a:pt x="2100263" y="5103458"/>
                </a:lnTo>
                <a:lnTo>
                  <a:pt x="2135982" y="5105443"/>
                </a:lnTo>
                <a:lnTo>
                  <a:pt x="2172891" y="5107428"/>
                </a:lnTo>
                <a:lnTo>
                  <a:pt x="2244725" y="5111000"/>
                </a:lnTo>
                <a:lnTo>
                  <a:pt x="2278857" y="5112588"/>
                </a:lnTo>
                <a:lnTo>
                  <a:pt x="2312194" y="5113779"/>
                </a:lnTo>
                <a:lnTo>
                  <a:pt x="2343547" y="5114573"/>
                </a:lnTo>
                <a:lnTo>
                  <a:pt x="2374107" y="5114970"/>
                </a:lnTo>
                <a:lnTo>
                  <a:pt x="2404269" y="5114970"/>
                </a:lnTo>
                <a:lnTo>
                  <a:pt x="2432844" y="5114970"/>
                </a:lnTo>
                <a:lnTo>
                  <a:pt x="2460229" y="5114176"/>
                </a:lnTo>
                <a:lnTo>
                  <a:pt x="2487216" y="5113382"/>
                </a:lnTo>
                <a:lnTo>
                  <a:pt x="2513807" y="5112191"/>
                </a:lnTo>
                <a:lnTo>
                  <a:pt x="2539207" y="5110206"/>
                </a:lnTo>
                <a:lnTo>
                  <a:pt x="2563813" y="5107825"/>
                </a:lnTo>
                <a:lnTo>
                  <a:pt x="2588022" y="5105443"/>
                </a:lnTo>
                <a:lnTo>
                  <a:pt x="2612232" y="5102267"/>
                </a:lnTo>
                <a:lnTo>
                  <a:pt x="2635251" y="5099092"/>
                </a:lnTo>
                <a:lnTo>
                  <a:pt x="2657872" y="5095122"/>
                </a:lnTo>
                <a:lnTo>
                  <a:pt x="2680494" y="5091153"/>
                </a:lnTo>
                <a:lnTo>
                  <a:pt x="2703116" y="5086389"/>
                </a:lnTo>
                <a:lnTo>
                  <a:pt x="2724944" y="5081229"/>
                </a:lnTo>
                <a:lnTo>
                  <a:pt x="2746772" y="5076068"/>
                </a:lnTo>
                <a:lnTo>
                  <a:pt x="2768601" y="5069717"/>
                </a:lnTo>
                <a:lnTo>
                  <a:pt x="2790032" y="5063366"/>
                </a:lnTo>
                <a:lnTo>
                  <a:pt x="2811860" y="5056221"/>
                </a:lnTo>
                <a:lnTo>
                  <a:pt x="2833291" y="5048678"/>
                </a:lnTo>
                <a:lnTo>
                  <a:pt x="2855516" y="5040739"/>
                </a:lnTo>
                <a:lnTo>
                  <a:pt x="2877344" y="5031609"/>
                </a:lnTo>
                <a:lnTo>
                  <a:pt x="2899569" y="5022876"/>
                </a:lnTo>
                <a:lnTo>
                  <a:pt x="2922588" y="5013349"/>
                </a:lnTo>
                <a:lnTo>
                  <a:pt x="2945607" y="5003029"/>
                </a:lnTo>
                <a:lnTo>
                  <a:pt x="2969022" y="4992708"/>
                </a:lnTo>
                <a:lnTo>
                  <a:pt x="2992835" y="4981196"/>
                </a:lnTo>
                <a:lnTo>
                  <a:pt x="3017044" y="4970478"/>
                </a:lnTo>
                <a:lnTo>
                  <a:pt x="3040063" y="4959761"/>
                </a:lnTo>
                <a:lnTo>
                  <a:pt x="3062685" y="4949837"/>
                </a:lnTo>
                <a:lnTo>
                  <a:pt x="3084910" y="4940707"/>
                </a:lnTo>
                <a:lnTo>
                  <a:pt x="3106341" y="4932371"/>
                </a:lnTo>
                <a:lnTo>
                  <a:pt x="3127375" y="4924432"/>
                </a:lnTo>
                <a:lnTo>
                  <a:pt x="3147616" y="4917286"/>
                </a:lnTo>
                <a:lnTo>
                  <a:pt x="3167460" y="4910935"/>
                </a:lnTo>
                <a:lnTo>
                  <a:pt x="3187304" y="4904981"/>
                </a:lnTo>
                <a:lnTo>
                  <a:pt x="3205957" y="4900217"/>
                </a:lnTo>
                <a:lnTo>
                  <a:pt x="3224610" y="4895851"/>
                </a:lnTo>
                <a:lnTo>
                  <a:pt x="3242469" y="4892278"/>
                </a:lnTo>
                <a:lnTo>
                  <a:pt x="3259932" y="4889103"/>
                </a:lnTo>
                <a:lnTo>
                  <a:pt x="3276997" y="4886721"/>
                </a:lnTo>
                <a:lnTo>
                  <a:pt x="3294063" y="4885133"/>
                </a:lnTo>
                <a:lnTo>
                  <a:pt x="3310732" y="4883545"/>
                </a:lnTo>
                <a:close/>
                <a:moveTo>
                  <a:pt x="1373646" y="4748211"/>
                </a:moveTo>
                <a:lnTo>
                  <a:pt x="1387958" y="4748211"/>
                </a:lnTo>
                <a:lnTo>
                  <a:pt x="1401475" y="4749007"/>
                </a:lnTo>
                <a:lnTo>
                  <a:pt x="1414992" y="4750597"/>
                </a:lnTo>
                <a:lnTo>
                  <a:pt x="1428111" y="4752586"/>
                </a:lnTo>
                <a:lnTo>
                  <a:pt x="1440435" y="4754972"/>
                </a:lnTo>
                <a:lnTo>
                  <a:pt x="1452760" y="4758551"/>
                </a:lnTo>
                <a:lnTo>
                  <a:pt x="1464289" y="4761733"/>
                </a:lnTo>
                <a:lnTo>
                  <a:pt x="1475420" y="4766107"/>
                </a:lnTo>
                <a:lnTo>
                  <a:pt x="1485757" y="4770482"/>
                </a:lnTo>
                <a:lnTo>
                  <a:pt x="1496093" y="4775652"/>
                </a:lnTo>
                <a:lnTo>
                  <a:pt x="1505634" y="4781220"/>
                </a:lnTo>
                <a:lnTo>
                  <a:pt x="1514778" y="4786787"/>
                </a:lnTo>
                <a:lnTo>
                  <a:pt x="1522729" y="4793150"/>
                </a:lnTo>
                <a:lnTo>
                  <a:pt x="1531078" y="4799116"/>
                </a:lnTo>
                <a:lnTo>
                  <a:pt x="1538234" y="4805876"/>
                </a:lnTo>
                <a:lnTo>
                  <a:pt x="1544197" y="4813035"/>
                </a:lnTo>
                <a:lnTo>
                  <a:pt x="1550160" y="4820193"/>
                </a:lnTo>
                <a:lnTo>
                  <a:pt x="1555329" y="4827749"/>
                </a:lnTo>
                <a:lnTo>
                  <a:pt x="1560099" y="4835703"/>
                </a:lnTo>
                <a:lnTo>
                  <a:pt x="1563280" y="4843259"/>
                </a:lnTo>
                <a:lnTo>
                  <a:pt x="1566460" y="4851213"/>
                </a:lnTo>
                <a:lnTo>
                  <a:pt x="1568448" y="4859167"/>
                </a:lnTo>
                <a:lnTo>
                  <a:pt x="1569640" y="4867121"/>
                </a:lnTo>
                <a:lnTo>
                  <a:pt x="1570038" y="4875472"/>
                </a:lnTo>
                <a:lnTo>
                  <a:pt x="1569640" y="4883426"/>
                </a:lnTo>
                <a:lnTo>
                  <a:pt x="1568448" y="4900924"/>
                </a:lnTo>
                <a:lnTo>
                  <a:pt x="1566858" y="4918423"/>
                </a:lnTo>
                <a:lnTo>
                  <a:pt x="1565267" y="4937114"/>
                </a:lnTo>
                <a:lnTo>
                  <a:pt x="1562882" y="4956203"/>
                </a:lnTo>
                <a:lnTo>
                  <a:pt x="1561689" y="4965748"/>
                </a:lnTo>
                <a:lnTo>
                  <a:pt x="1560099" y="4975292"/>
                </a:lnTo>
                <a:lnTo>
                  <a:pt x="1558111" y="4985234"/>
                </a:lnTo>
                <a:lnTo>
                  <a:pt x="1555726" y="4994381"/>
                </a:lnTo>
                <a:lnTo>
                  <a:pt x="1553341" y="5003926"/>
                </a:lnTo>
                <a:lnTo>
                  <a:pt x="1549763" y="5013470"/>
                </a:lnTo>
                <a:lnTo>
                  <a:pt x="1546582" y="5022617"/>
                </a:lnTo>
                <a:lnTo>
                  <a:pt x="1542209" y="5031764"/>
                </a:lnTo>
                <a:lnTo>
                  <a:pt x="1537836" y="5040513"/>
                </a:lnTo>
                <a:lnTo>
                  <a:pt x="1532668" y="5049660"/>
                </a:lnTo>
                <a:lnTo>
                  <a:pt x="1526705" y="5058012"/>
                </a:lnTo>
                <a:lnTo>
                  <a:pt x="1519946" y="5065965"/>
                </a:lnTo>
                <a:lnTo>
                  <a:pt x="1512790" y="5073919"/>
                </a:lnTo>
                <a:lnTo>
                  <a:pt x="1504839" y="5081475"/>
                </a:lnTo>
                <a:lnTo>
                  <a:pt x="1496093" y="5088634"/>
                </a:lnTo>
                <a:lnTo>
                  <a:pt x="1486154" y="5095395"/>
                </a:lnTo>
                <a:lnTo>
                  <a:pt x="1475818" y="5101758"/>
                </a:lnTo>
                <a:lnTo>
                  <a:pt x="1463891" y="5107723"/>
                </a:lnTo>
                <a:lnTo>
                  <a:pt x="1451567" y="5113291"/>
                </a:lnTo>
                <a:lnTo>
                  <a:pt x="1438448" y="5117665"/>
                </a:lnTo>
                <a:lnTo>
                  <a:pt x="1423341" y="5122437"/>
                </a:lnTo>
                <a:lnTo>
                  <a:pt x="1407836" y="5126414"/>
                </a:lnTo>
                <a:lnTo>
                  <a:pt x="1391139" y="5129198"/>
                </a:lnTo>
                <a:lnTo>
                  <a:pt x="1373249" y="5131584"/>
                </a:lnTo>
                <a:lnTo>
                  <a:pt x="1355359" y="5133970"/>
                </a:lnTo>
                <a:lnTo>
                  <a:pt x="1337867" y="5135164"/>
                </a:lnTo>
                <a:lnTo>
                  <a:pt x="1321567" y="5135561"/>
                </a:lnTo>
                <a:lnTo>
                  <a:pt x="1306062" y="5135561"/>
                </a:lnTo>
                <a:lnTo>
                  <a:pt x="1291353" y="5134766"/>
                </a:lnTo>
                <a:lnTo>
                  <a:pt x="1277438" y="5133970"/>
                </a:lnTo>
                <a:lnTo>
                  <a:pt x="1263922" y="5131982"/>
                </a:lnTo>
                <a:lnTo>
                  <a:pt x="1251597" y="5129994"/>
                </a:lnTo>
                <a:lnTo>
                  <a:pt x="1240068" y="5128005"/>
                </a:lnTo>
                <a:lnTo>
                  <a:pt x="1228539" y="5124824"/>
                </a:lnTo>
                <a:lnTo>
                  <a:pt x="1218600" y="5122040"/>
                </a:lnTo>
                <a:lnTo>
                  <a:pt x="1208662" y="5118461"/>
                </a:lnTo>
                <a:lnTo>
                  <a:pt x="1199915" y="5114881"/>
                </a:lnTo>
                <a:lnTo>
                  <a:pt x="1191567" y="5110904"/>
                </a:lnTo>
                <a:lnTo>
                  <a:pt x="1183616" y="5107325"/>
                </a:lnTo>
                <a:lnTo>
                  <a:pt x="1176460" y="5102951"/>
                </a:lnTo>
                <a:lnTo>
                  <a:pt x="1170099" y="5099371"/>
                </a:lnTo>
                <a:lnTo>
                  <a:pt x="1163738" y="5094997"/>
                </a:lnTo>
                <a:lnTo>
                  <a:pt x="1158172" y="5091020"/>
                </a:lnTo>
                <a:lnTo>
                  <a:pt x="1153004" y="5086645"/>
                </a:lnTo>
                <a:lnTo>
                  <a:pt x="1144655" y="5079089"/>
                </a:lnTo>
                <a:lnTo>
                  <a:pt x="1138295" y="5071931"/>
                </a:lnTo>
                <a:lnTo>
                  <a:pt x="1133524" y="5065568"/>
                </a:lnTo>
                <a:lnTo>
                  <a:pt x="1130343" y="5060796"/>
                </a:lnTo>
                <a:lnTo>
                  <a:pt x="1127958" y="5056819"/>
                </a:lnTo>
                <a:lnTo>
                  <a:pt x="1123585" y="5048865"/>
                </a:lnTo>
                <a:lnTo>
                  <a:pt x="1119609" y="5040513"/>
                </a:lnTo>
                <a:lnTo>
                  <a:pt x="1116032" y="5032162"/>
                </a:lnTo>
                <a:lnTo>
                  <a:pt x="1113249" y="5023015"/>
                </a:lnTo>
                <a:lnTo>
                  <a:pt x="1110466" y="5014266"/>
                </a:lnTo>
                <a:lnTo>
                  <a:pt x="1108478" y="5004324"/>
                </a:lnTo>
                <a:lnTo>
                  <a:pt x="1106888" y="4994779"/>
                </a:lnTo>
                <a:lnTo>
                  <a:pt x="1105695" y="4985234"/>
                </a:lnTo>
                <a:lnTo>
                  <a:pt x="1104900" y="4974895"/>
                </a:lnTo>
                <a:lnTo>
                  <a:pt x="1104900" y="4964952"/>
                </a:lnTo>
                <a:lnTo>
                  <a:pt x="1105298" y="4954612"/>
                </a:lnTo>
                <a:lnTo>
                  <a:pt x="1106093" y="4944272"/>
                </a:lnTo>
                <a:lnTo>
                  <a:pt x="1107683" y="4933932"/>
                </a:lnTo>
                <a:lnTo>
                  <a:pt x="1109671" y="4923593"/>
                </a:lnTo>
                <a:lnTo>
                  <a:pt x="1112851" y="4912855"/>
                </a:lnTo>
                <a:lnTo>
                  <a:pt x="1116032" y="4902913"/>
                </a:lnTo>
                <a:lnTo>
                  <a:pt x="1120007" y="4892970"/>
                </a:lnTo>
                <a:lnTo>
                  <a:pt x="1124380" y="4882233"/>
                </a:lnTo>
                <a:lnTo>
                  <a:pt x="1129946" y="4872688"/>
                </a:lnTo>
                <a:lnTo>
                  <a:pt x="1135909" y="4862348"/>
                </a:lnTo>
                <a:lnTo>
                  <a:pt x="1142668" y="4852804"/>
                </a:lnTo>
                <a:lnTo>
                  <a:pt x="1150221" y="4843657"/>
                </a:lnTo>
                <a:lnTo>
                  <a:pt x="1158172" y="4834112"/>
                </a:lnTo>
                <a:lnTo>
                  <a:pt x="1166918" y="4824965"/>
                </a:lnTo>
                <a:lnTo>
                  <a:pt x="1176857" y="4816614"/>
                </a:lnTo>
                <a:lnTo>
                  <a:pt x="1187194" y="4808262"/>
                </a:lnTo>
                <a:lnTo>
                  <a:pt x="1198723" y="4800309"/>
                </a:lnTo>
                <a:lnTo>
                  <a:pt x="1211047" y="4792753"/>
                </a:lnTo>
                <a:lnTo>
                  <a:pt x="1223371" y="4785196"/>
                </a:lnTo>
                <a:lnTo>
                  <a:pt x="1237285" y="4778833"/>
                </a:lnTo>
                <a:lnTo>
                  <a:pt x="1251995" y="4772868"/>
                </a:lnTo>
                <a:lnTo>
                  <a:pt x="1267897" y="4766903"/>
                </a:lnTo>
                <a:lnTo>
                  <a:pt x="1283799" y="4761733"/>
                </a:lnTo>
                <a:lnTo>
                  <a:pt x="1299304" y="4757756"/>
                </a:lnTo>
                <a:lnTo>
                  <a:pt x="1314808" y="4754177"/>
                </a:lnTo>
                <a:lnTo>
                  <a:pt x="1329915" y="4751790"/>
                </a:lnTo>
                <a:lnTo>
                  <a:pt x="1344625" y="4749404"/>
                </a:lnTo>
                <a:lnTo>
                  <a:pt x="1359334" y="4748609"/>
                </a:lnTo>
                <a:close/>
                <a:moveTo>
                  <a:pt x="485230" y="4530723"/>
                </a:moveTo>
                <a:lnTo>
                  <a:pt x="492763" y="4530723"/>
                </a:lnTo>
                <a:lnTo>
                  <a:pt x="499900" y="4530723"/>
                </a:lnTo>
                <a:lnTo>
                  <a:pt x="507434" y="4531914"/>
                </a:lnTo>
                <a:lnTo>
                  <a:pt x="515760" y="4532311"/>
                </a:lnTo>
                <a:lnTo>
                  <a:pt x="523293" y="4533501"/>
                </a:lnTo>
                <a:lnTo>
                  <a:pt x="553031" y="4537867"/>
                </a:lnTo>
                <a:lnTo>
                  <a:pt x="580785" y="4543026"/>
                </a:lnTo>
                <a:lnTo>
                  <a:pt x="593870" y="4546201"/>
                </a:lnTo>
                <a:lnTo>
                  <a:pt x="605765" y="4548979"/>
                </a:lnTo>
                <a:lnTo>
                  <a:pt x="617659" y="4551758"/>
                </a:lnTo>
                <a:lnTo>
                  <a:pt x="629158" y="4555329"/>
                </a:lnTo>
                <a:lnTo>
                  <a:pt x="639467" y="4558504"/>
                </a:lnTo>
                <a:lnTo>
                  <a:pt x="649379" y="4562076"/>
                </a:lnTo>
                <a:lnTo>
                  <a:pt x="659291" y="4565648"/>
                </a:lnTo>
                <a:lnTo>
                  <a:pt x="668014" y="4569220"/>
                </a:lnTo>
                <a:lnTo>
                  <a:pt x="676341" y="4573189"/>
                </a:lnTo>
                <a:lnTo>
                  <a:pt x="684271" y="4577554"/>
                </a:lnTo>
                <a:lnTo>
                  <a:pt x="691804" y="4581920"/>
                </a:lnTo>
                <a:lnTo>
                  <a:pt x="698545" y="4585889"/>
                </a:lnTo>
                <a:lnTo>
                  <a:pt x="704888" y="4590651"/>
                </a:lnTo>
                <a:lnTo>
                  <a:pt x="710836" y="4595017"/>
                </a:lnTo>
                <a:lnTo>
                  <a:pt x="716387" y="4600176"/>
                </a:lnTo>
                <a:lnTo>
                  <a:pt x="721145" y="4605336"/>
                </a:lnTo>
                <a:lnTo>
                  <a:pt x="725506" y="4610495"/>
                </a:lnTo>
                <a:lnTo>
                  <a:pt x="729471" y="4615654"/>
                </a:lnTo>
                <a:lnTo>
                  <a:pt x="732643" y="4621211"/>
                </a:lnTo>
                <a:lnTo>
                  <a:pt x="736212" y="4627164"/>
                </a:lnTo>
                <a:lnTo>
                  <a:pt x="738591" y="4633117"/>
                </a:lnTo>
                <a:lnTo>
                  <a:pt x="740573" y="4639070"/>
                </a:lnTo>
                <a:lnTo>
                  <a:pt x="742556" y="4645420"/>
                </a:lnTo>
                <a:lnTo>
                  <a:pt x="743349" y="4652167"/>
                </a:lnTo>
                <a:lnTo>
                  <a:pt x="744141" y="4658120"/>
                </a:lnTo>
                <a:lnTo>
                  <a:pt x="744538" y="4665264"/>
                </a:lnTo>
                <a:lnTo>
                  <a:pt x="744538" y="4672011"/>
                </a:lnTo>
                <a:lnTo>
                  <a:pt x="744141" y="4679551"/>
                </a:lnTo>
                <a:lnTo>
                  <a:pt x="744538" y="4681933"/>
                </a:lnTo>
                <a:lnTo>
                  <a:pt x="744538" y="4688679"/>
                </a:lnTo>
                <a:lnTo>
                  <a:pt x="744141" y="4693045"/>
                </a:lnTo>
                <a:lnTo>
                  <a:pt x="743349" y="4698998"/>
                </a:lnTo>
                <a:lnTo>
                  <a:pt x="742556" y="4705348"/>
                </a:lnTo>
                <a:lnTo>
                  <a:pt x="740573" y="4712889"/>
                </a:lnTo>
                <a:lnTo>
                  <a:pt x="738194" y="4720826"/>
                </a:lnTo>
                <a:lnTo>
                  <a:pt x="735419" y="4729161"/>
                </a:lnTo>
                <a:lnTo>
                  <a:pt x="731454" y="4738686"/>
                </a:lnTo>
                <a:lnTo>
                  <a:pt x="726299" y="4748608"/>
                </a:lnTo>
                <a:lnTo>
                  <a:pt x="720352" y="4758926"/>
                </a:lnTo>
                <a:lnTo>
                  <a:pt x="713215" y="4769245"/>
                </a:lnTo>
                <a:lnTo>
                  <a:pt x="704888" y="4780754"/>
                </a:lnTo>
                <a:lnTo>
                  <a:pt x="695373" y="4791867"/>
                </a:lnTo>
                <a:lnTo>
                  <a:pt x="690218" y="4797423"/>
                </a:lnTo>
                <a:lnTo>
                  <a:pt x="684271" y="4803376"/>
                </a:lnTo>
                <a:lnTo>
                  <a:pt x="677927" y="4808933"/>
                </a:lnTo>
                <a:lnTo>
                  <a:pt x="671979" y="4814092"/>
                </a:lnTo>
                <a:lnTo>
                  <a:pt x="665239" y="4819648"/>
                </a:lnTo>
                <a:lnTo>
                  <a:pt x="658102" y="4824808"/>
                </a:lnTo>
                <a:lnTo>
                  <a:pt x="650569" y="4829967"/>
                </a:lnTo>
                <a:lnTo>
                  <a:pt x="642639" y="4834333"/>
                </a:lnTo>
                <a:lnTo>
                  <a:pt x="634312" y="4839095"/>
                </a:lnTo>
                <a:lnTo>
                  <a:pt x="625986" y="4842667"/>
                </a:lnTo>
                <a:lnTo>
                  <a:pt x="617659" y="4846636"/>
                </a:lnTo>
                <a:lnTo>
                  <a:pt x="608936" y="4849811"/>
                </a:lnTo>
                <a:lnTo>
                  <a:pt x="599421" y="4853383"/>
                </a:lnTo>
                <a:lnTo>
                  <a:pt x="590301" y="4855764"/>
                </a:lnTo>
                <a:lnTo>
                  <a:pt x="580785" y="4858145"/>
                </a:lnTo>
                <a:lnTo>
                  <a:pt x="570476" y="4859733"/>
                </a:lnTo>
                <a:lnTo>
                  <a:pt x="560564" y="4860526"/>
                </a:lnTo>
                <a:lnTo>
                  <a:pt x="550255" y="4860923"/>
                </a:lnTo>
                <a:lnTo>
                  <a:pt x="539946" y="4860923"/>
                </a:lnTo>
                <a:lnTo>
                  <a:pt x="528844" y="4860526"/>
                </a:lnTo>
                <a:lnTo>
                  <a:pt x="518535" y="4858939"/>
                </a:lnTo>
                <a:lnTo>
                  <a:pt x="507037" y="4856954"/>
                </a:lnTo>
                <a:lnTo>
                  <a:pt x="496332" y="4854176"/>
                </a:lnTo>
                <a:lnTo>
                  <a:pt x="484833" y="4851001"/>
                </a:lnTo>
                <a:lnTo>
                  <a:pt x="473731" y="4846636"/>
                </a:lnTo>
                <a:lnTo>
                  <a:pt x="461837" y="4841079"/>
                </a:lnTo>
                <a:lnTo>
                  <a:pt x="449942" y="4835126"/>
                </a:lnTo>
                <a:lnTo>
                  <a:pt x="438443" y="4828379"/>
                </a:lnTo>
                <a:lnTo>
                  <a:pt x="426548" y="4820839"/>
                </a:lnTo>
                <a:lnTo>
                  <a:pt x="414654" y="4812108"/>
                </a:lnTo>
                <a:lnTo>
                  <a:pt x="402759" y="4802583"/>
                </a:lnTo>
                <a:lnTo>
                  <a:pt x="390467" y="4791867"/>
                </a:lnTo>
                <a:lnTo>
                  <a:pt x="384520" y="4785914"/>
                </a:lnTo>
                <a:lnTo>
                  <a:pt x="378969" y="4780754"/>
                </a:lnTo>
                <a:lnTo>
                  <a:pt x="374211" y="4774801"/>
                </a:lnTo>
                <a:lnTo>
                  <a:pt x="369057" y="4769245"/>
                </a:lnTo>
                <a:lnTo>
                  <a:pt x="364299" y="4763292"/>
                </a:lnTo>
                <a:lnTo>
                  <a:pt x="360334" y="4757339"/>
                </a:lnTo>
                <a:lnTo>
                  <a:pt x="355972" y="4751783"/>
                </a:lnTo>
                <a:lnTo>
                  <a:pt x="352404" y="4745829"/>
                </a:lnTo>
                <a:lnTo>
                  <a:pt x="348835" y="4739876"/>
                </a:lnTo>
                <a:lnTo>
                  <a:pt x="346060" y="4733526"/>
                </a:lnTo>
                <a:lnTo>
                  <a:pt x="342888" y="4727573"/>
                </a:lnTo>
                <a:lnTo>
                  <a:pt x="340509" y="4721620"/>
                </a:lnTo>
                <a:lnTo>
                  <a:pt x="338526" y="4716064"/>
                </a:lnTo>
                <a:lnTo>
                  <a:pt x="336147" y="4709714"/>
                </a:lnTo>
                <a:lnTo>
                  <a:pt x="334561" y="4703761"/>
                </a:lnTo>
                <a:lnTo>
                  <a:pt x="333372" y="4697808"/>
                </a:lnTo>
                <a:lnTo>
                  <a:pt x="332182" y="4691854"/>
                </a:lnTo>
                <a:lnTo>
                  <a:pt x="331389" y="4685901"/>
                </a:lnTo>
                <a:lnTo>
                  <a:pt x="330993" y="4679948"/>
                </a:lnTo>
                <a:lnTo>
                  <a:pt x="330200" y="4674392"/>
                </a:lnTo>
                <a:lnTo>
                  <a:pt x="330200" y="4668439"/>
                </a:lnTo>
                <a:lnTo>
                  <a:pt x="330993" y="4662883"/>
                </a:lnTo>
                <a:lnTo>
                  <a:pt x="331389" y="4656929"/>
                </a:lnTo>
                <a:lnTo>
                  <a:pt x="331786" y="4651373"/>
                </a:lnTo>
                <a:lnTo>
                  <a:pt x="333768" y="4640261"/>
                </a:lnTo>
                <a:lnTo>
                  <a:pt x="336940" y="4629545"/>
                </a:lnTo>
                <a:lnTo>
                  <a:pt x="340905" y="4619226"/>
                </a:lnTo>
                <a:lnTo>
                  <a:pt x="346060" y="4608908"/>
                </a:lnTo>
                <a:lnTo>
                  <a:pt x="351611" y="4599383"/>
                </a:lnTo>
                <a:lnTo>
                  <a:pt x="357955" y="4590254"/>
                </a:lnTo>
                <a:lnTo>
                  <a:pt x="365488" y="4581523"/>
                </a:lnTo>
                <a:lnTo>
                  <a:pt x="374211" y="4573189"/>
                </a:lnTo>
                <a:lnTo>
                  <a:pt x="382934" y="4565648"/>
                </a:lnTo>
                <a:lnTo>
                  <a:pt x="392450" y="4558504"/>
                </a:lnTo>
                <a:lnTo>
                  <a:pt x="403155" y="4552154"/>
                </a:lnTo>
                <a:lnTo>
                  <a:pt x="413861" y="4546995"/>
                </a:lnTo>
                <a:lnTo>
                  <a:pt x="425755" y="4542233"/>
                </a:lnTo>
                <a:lnTo>
                  <a:pt x="438047" y="4537867"/>
                </a:lnTo>
                <a:lnTo>
                  <a:pt x="450735" y="4534692"/>
                </a:lnTo>
                <a:lnTo>
                  <a:pt x="464216" y="4532708"/>
                </a:lnTo>
                <a:lnTo>
                  <a:pt x="478093" y="4531120"/>
                </a:lnTo>
                <a:close/>
                <a:moveTo>
                  <a:pt x="1494631" y="4384673"/>
                </a:moveTo>
                <a:lnTo>
                  <a:pt x="1525191" y="4384673"/>
                </a:lnTo>
                <a:lnTo>
                  <a:pt x="1554559" y="4384673"/>
                </a:lnTo>
                <a:lnTo>
                  <a:pt x="1582737" y="4385070"/>
                </a:lnTo>
                <a:lnTo>
                  <a:pt x="1609725" y="4386262"/>
                </a:lnTo>
                <a:lnTo>
                  <a:pt x="1635522" y="4387851"/>
                </a:lnTo>
                <a:lnTo>
                  <a:pt x="1660128" y="4390234"/>
                </a:lnTo>
                <a:lnTo>
                  <a:pt x="1672034" y="4391823"/>
                </a:lnTo>
                <a:lnTo>
                  <a:pt x="1683544" y="4393412"/>
                </a:lnTo>
                <a:lnTo>
                  <a:pt x="1694656" y="4395398"/>
                </a:lnTo>
                <a:lnTo>
                  <a:pt x="1705372" y="4398179"/>
                </a:lnTo>
                <a:lnTo>
                  <a:pt x="1716087" y="4400562"/>
                </a:lnTo>
                <a:lnTo>
                  <a:pt x="1726009" y="4403740"/>
                </a:lnTo>
                <a:lnTo>
                  <a:pt x="1735534" y="4406918"/>
                </a:lnTo>
                <a:lnTo>
                  <a:pt x="1745456" y="4410493"/>
                </a:lnTo>
                <a:lnTo>
                  <a:pt x="1754187" y="4414465"/>
                </a:lnTo>
                <a:lnTo>
                  <a:pt x="1762919" y="4418835"/>
                </a:lnTo>
                <a:lnTo>
                  <a:pt x="1770856" y="4423204"/>
                </a:lnTo>
                <a:lnTo>
                  <a:pt x="1778794" y="4428368"/>
                </a:lnTo>
                <a:lnTo>
                  <a:pt x="1785937" y="4433929"/>
                </a:lnTo>
                <a:lnTo>
                  <a:pt x="1791891" y="4439093"/>
                </a:lnTo>
                <a:lnTo>
                  <a:pt x="1797447" y="4444257"/>
                </a:lnTo>
                <a:lnTo>
                  <a:pt x="1801813" y="4449819"/>
                </a:lnTo>
                <a:lnTo>
                  <a:pt x="1804591" y="4454982"/>
                </a:lnTo>
                <a:lnTo>
                  <a:pt x="1806972" y="4460544"/>
                </a:lnTo>
                <a:lnTo>
                  <a:pt x="1808956" y="4465708"/>
                </a:lnTo>
                <a:lnTo>
                  <a:pt x="1809750" y="4471269"/>
                </a:lnTo>
                <a:lnTo>
                  <a:pt x="1809750" y="4476830"/>
                </a:lnTo>
                <a:lnTo>
                  <a:pt x="1809353" y="4482391"/>
                </a:lnTo>
                <a:lnTo>
                  <a:pt x="1808163" y="4487555"/>
                </a:lnTo>
                <a:lnTo>
                  <a:pt x="1806178" y="4493116"/>
                </a:lnTo>
                <a:lnTo>
                  <a:pt x="1803797" y="4498677"/>
                </a:lnTo>
                <a:lnTo>
                  <a:pt x="1801416" y="4504239"/>
                </a:lnTo>
                <a:lnTo>
                  <a:pt x="1797844" y="4509800"/>
                </a:lnTo>
                <a:lnTo>
                  <a:pt x="1794272" y="4515361"/>
                </a:lnTo>
                <a:lnTo>
                  <a:pt x="1785937" y="4526483"/>
                </a:lnTo>
                <a:lnTo>
                  <a:pt x="1776413" y="4538400"/>
                </a:lnTo>
                <a:lnTo>
                  <a:pt x="1755775" y="4561837"/>
                </a:lnTo>
                <a:lnTo>
                  <a:pt x="1745456" y="4573753"/>
                </a:lnTo>
                <a:lnTo>
                  <a:pt x="1735137" y="4585670"/>
                </a:lnTo>
                <a:lnTo>
                  <a:pt x="1726009" y="4598381"/>
                </a:lnTo>
                <a:lnTo>
                  <a:pt x="1721644" y="4604737"/>
                </a:lnTo>
                <a:lnTo>
                  <a:pt x="1717675" y="4611093"/>
                </a:lnTo>
                <a:lnTo>
                  <a:pt x="1713706" y="4617448"/>
                </a:lnTo>
                <a:lnTo>
                  <a:pt x="1710531" y="4624201"/>
                </a:lnTo>
                <a:lnTo>
                  <a:pt x="1703784" y="4638501"/>
                </a:lnTo>
                <a:lnTo>
                  <a:pt x="1697434" y="4653199"/>
                </a:lnTo>
                <a:lnTo>
                  <a:pt x="1691481" y="4667896"/>
                </a:lnTo>
                <a:lnTo>
                  <a:pt x="1680369" y="4696497"/>
                </a:lnTo>
                <a:lnTo>
                  <a:pt x="1674416" y="4709605"/>
                </a:lnTo>
                <a:lnTo>
                  <a:pt x="1668463" y="4721522"/>
                </a:lnTo>
                <a:lnTo>
                  <a:pt x="1665287" y="4727083"/>
                </a:lnTo>
                <a:lnTo>
                  <a:pt x="1662113" y="4731850"/>
                </a:lnTo>
                <a:lnTo>
                  <a:pt x="1658541" y="4736219"/>
                </a:lnTo>
                <a:lnTo>
                  <a:pt x="1655366" y="4740192"/>
                </a:lnTo>
                <a:lnTo>
                  <a:pt x="1652191" y="4743767"/>
                </a:lnTo>
                <a:lnTo>
                  <a:pt x="1648222" y="4746547"/>
                </a:lnTo>
                <a:lnTo>
                  <a:pt x="1644253" y="4748533"/>
                </a:lnTo>
                <a:lnTo>
                  <a:pt x="1640284" y="4749725"/>
                </a:lnTo>
                <a:lnTo>
                  <a:pt x="1635919" y="4750122"/>
                </a:lnTo>
                <a:lnTo>
                  <a:pt x="1631553" y="4750122"/>
                </a:lnTo>
                <a:lnTo>
                  <a:pt x="1626791" y="4748931"/>
                </a:lnTo>
                <a:lnTo>
                  <a:pt x="1621631" y="4747342"/>
                </a:lnTo>
                <a:lnTo>
                  <a:pt x="1616472" y="4744561"/>
                </a:lnTo>
                <a:lnTo>
                  <a:pt x="1610916" y="4740589"/>
                </a:lnTo>
                <a:lnTo>
                  <a:pt x="1604963" y="4735822"/>
                </a:lnTo>
                <a:lnTo>
                  <a:pt x="1598613" y="4730261"/>
                </a:lnTo>
                <a:lnTo>
                  <a:pt x="1591866" y="4723905"/>
                </a:lnTo>
                <a:lnTo>
                  <a:pt x="1584722" y="4717550"/>
                </a:lnTo>
                <a:lnTo>
                  <a:pt x="1577181" y="4711591"/>
                </a:lnTo>
                <a:lnTo>
                  <a:pt x="1569244" y="4705236"/>
                </a:lnTo>
                <a:lnTo>
                  <a:pt x="1560909" y="4699277"/>
                </a:lnTo>
                <a:lnTo>
                  <a:pt x="1551781" y="4694113"/>
                </a:lnTo>
                <a:lnTo>
                  <a:pt x="1542653" y="4688552"/>
                </a:lnTo>
                <a:lnTo>
                  <a:pt x="1533128" y="4682991"/>
                </a:lnTo>
                <a:lnTo>
                  <a:pt x="1522809" y="4677827"/>
                </a:lnTo>
                <a:lnTo>
                  <a:pt x="1512491" y="4673457"/>
                </a:lnTo>
                <a:lnTo>
                  <a:pt x="1501378" y="4668691"/>
                </a:lnTo>
                <a:lnTo>
                  <a:pt x="1490266" y="4664321"/>
                </a:lnTo>
                <a:lnTo>
                  <a:pt x="1478756" y="4660349"/>
                </a:lnTo>
                <a:lnTo>
                  <a:pt x="1466453" y="4656377"/>
                </a:lnTo>
                <a:lnTo>
                  <a:pt x="1454547" y="4653199"/>
                </a:lnTo>
                <a:lnTo>
                  <a:pt x="1441847" y="4650021"/>
                </a:lnTo>
                <a:lnTo>
                  <a:pt x="1428750" y="4647240"/>
                </a:lnTo>
                <a:lnTo>
                  <a:pt x="1415256" y="4645254"/>
                </a:lnTo>
                <a:lnTo>
                  <a:pt x="1401763" y="4642871"/>
                </a:lnTo>
                <a:lnTo>
                  <a:pt x="1387872" y="4641679"/>
                </a:lnTo>
                <a:lnTo>
                  <a:pt x="1373584" y="4640488"/>
                </a:lnTo>
                <a:lnTo>
                  <a:pt x="1359297" y="4640090"/>
                </a:lnTo>
                <a:lnTo>
                  <a:pt x="1344613" y="4639693"/>
                </a:lnTo>
                <a:lnTo>
                  <a:pt x="1329531" y="4640090"/>
                </a:lnTo>
                <a:lnTo>
                  <a:pt x="1314450" y="4640885"/>
                </a:lnTo>
                <a:lnTo>
                  <a:pt x="1298972" y="4642076"/>
                </a:lnTo>
                <a:lnTo>
                  <a:pt x="1283494" y="4644460"/>
                </a:lnTo>
                <a:lnTo>
                  <a:pt x="1267222" y="4646446"/>
                </a:lnTo>
                <a:lnTo>
                  <a:pt x="1251347" y="4649227"/>
                </a:lnTo>
                <a:lnTo>
                  <a:pt x="1235075" y="4653199"/>
                </a:lnTo>
                <a:lnTo>
                  <a:pt x="1218803" y="4657171"/>
                </a:lnTo>
                <a:lnTo>
                  <a:pt x="1202134" y="4661938"/>
                </a:lnTo>
                <a:lnTo>
                  <a:pt x="1185466" y="4667499"/>
                </a:lnTo>
                <a:lnTo>
                  <a:pt x="1169591" y="4673060"/>
                </a:lnTo>
                <a:lnTo>
                  <a:pt x="1153319" y="4678621"/>
                </a:lnTo>
                <a:lnTo>
                  <a:pt x="1137841" y="4684977"/>
                </a:lnTo>
                <a:lnTo>
                  <a:pt x="1122759" y="4691333"/>
                </a:lnTo>
                <a:lnTo>
                  <a:pt x="1108075" y="4698085"/>
                </a:lnTo>
                <a:lnTo>
                  <a:pt x="1093787" y="4705236"/>
                </a:lnTo>
                <a:lnTo>
                  <a:pt x="1079500" y="4711988"/>
                </a:lnTo>
                <a:lnTo>
                  <a:pt x="1052116" y="4726289"/>
                </a:lnTo>
                <a:lnTo>
                  <a:pt x="1025922" y="4740589"/>
                </a:lnTo>
                <a:lnTo>
                  <a:pt x="1001316" y="4754889"/>
                </a:lnTo>
                <a:lnTo>
                  <a:pt x="977900" y="4768792"/>
                </a:lnTo>
                <a:lnTo>
                  <a:pt x="955278" y="4781900"/>
                </a:lnTo>
                <a:lnTo>
                  <a:pt x="933847" y="4794612"/>
                </a:lnTo>
                <a:lnTo>
                  <a:pt x="913606" y="4805337"/>
                </a:lnTo>
                <a:lnTo>
                  <a:pt x="903684" y="4810104"/>
                </a:lnTo>
                <a:lnTo>
                  <a:pt x="894159" y="4814870"/>
                </a:lnTo>
                <a:lnTo>
                  <a:pt x="885031" y="4818843"/>
                </a:lnTo>
                <a:lnTo>
                  <a:pt x="875903" y="4822815"/>
                </a:lnTo>
                <a:lnTo>
                  <a:pt x="867172" y="4825595"/>
                </a:lnTo>
                <a:lnTo>
                  <a:pt x="858441" y="4827979"/>
                </a:lnTo>
                <a:lnTo>
                  <a:pt x="850106" y="4830362"/>
                </a:lnTo>
                <a:lnTo>
                  <a:pt x="841772" y="4831554"/>
                </a:lnTo>
                <a:lnTo>
                  <a:pt x="833834" y="4832348"/>
                </a:lnTo>
                <a:lnTo>
                  <a:pt x="825897" y="4832348"/>
                </a:lnTo>
                <a:lnTo>
                  <a:pt x="818753" y="4831554"/>
                </a:lnTo>
                <a:lnTo>
                  <a:pt x="812800" y="4830362"/>
                </a:lnTo>
                <a:lnTo>
                  <a:pt x="808037" y="4827979"/>
                </a:lnTo>
                <a:lnTo>
                  <a:pt x="803275" y="4825595"/>
                </a:lnTo>
                <a:lnTo>
                  <a:pt x="800100" y="4822418"/>
                </a:lnTo>
                <a:lnTo>
                  <a:pt x="797322" y="4818445"/>
                </a:lnTo>
                <a:lnTo>
                  <a:pt x="795337" y="4814076"/>
                </a:lnTo>
                <a:lnTo>
                  <a:pt x="794147" y="4809309"/>
                </a:lnTo>
                <a:lnTo>
                  <a:pt x="793750" y="4803748"/>
                </a:lnTo>
                <a:lnTo>
                  <a:pt x="793750" y="4798187"/>
                </a:lnTo>
                <a:lnTo>
                  <a:pt x="794147" y="4791831"/>
                </a:lnTo>
                <a:lnTo>
                  <a:pt x="794941" y="4785078"/>
                </a:lnTo>
                <a:lnTo>
                  <a:pt x="796131" y="4777928"/>
                </a:lnTo>
                <a:lnTo>
                  <a:pt x="798116" y="4770778"/>
                </a:lnTo>
                <a:lnTo>
                  <a:pt x="802481" y="4754889"/>
                </a:lnTo>
                <a:lnTo>
                  <a:pt x="812800" y="4720727"/>
                </a:lnTo>
                <a:lnTo>
                  <a:pt x="818356" y="4702852"/>
                </a:lnTo>
                <a:lnTo>
                  <a:pt x="823516" y="4684183"/>
                </a:lnTo>
                <a:lnTo>
                  <a:pt x="825500" y="4675046"/>
                </a:lnTo>
                <a:lnTo>
                  <a:pt x="827087" y="4665116"/>
                </a:lnTo>
                <a:lnTo>
                  <a:pt x="829072" y="4655979"/>
                </a:lnTo>
                <a:lnTo>
                  <a:pt x="830263" y="4646843"/>
                </a:lnTo>
                <a:lnTo>
                  <a:pt x="830659" y="4637707"/>
                </a:lnTo>
                <a:lnTo>
                  <a:pt x="831056" y="4628571"/>
                </a:lnTo>
                <a:lnTo>
                  <a:pt x="830659" y="4619832"/>
                </a:lnTo>
                <a:lnTo>
                  <a:pt x="829866" y="4611093"/>
                </a:lnTo>
                <a:lnTo>
                  <a:pt x="826691" y="4590437"/>
                </a:lnTo>
                <a:lnTo>
                  <a:pt x="824706" y="4572164"/>
                </a:lnTo>
                <a:lnTo>
                  <a:pt x="823913" y="4556673"/>
                </a:lnTo>
                <a:lnTo>
                  <a:pt x="823913" y="4543167"/>
                </a:lnTo>
                <a:lnTo>
                  <a:pt x="824309" y="4537208"/>
                </a:lnTo>
                <a:lnTo>
                  <a:pt x="824706" y="4532045"/>
                </a:lnTo>
                <a:lnTo>
                  <a:pt x="825897" y="4526881"/>
                </a:lnTo>
                <a:lnTo>
                  <a:pt x="826691" y="4522511"/>
                </a:lnTo>
                <a:lnTo>
                  <a:pt x="828675" y="4518539"/>
                </a:lnTo>
                <a:lnTo>
                  <a:pt x="829866" y="4514964"/>
                </a:lnTo>
                <a:lnTo>
                  <a:pt x="831850" y="4511786"/>
                </a:lnTo>
                <a:lnTo>
                  <a:pt x="833834" y="4508608"/>
                </a:lnTo>
                <a:lnTo>
                  <a:pt x="836613" y="4506225"/>
                </a:lnTo>
                <a:lnTo>
                  <a:pt x="839391" y="4504239"/>
                </a:lnTo>
                <a:lnTo>
                  <a:pt x="842566" y="4502650"/>
                </a:lnTo>
                <a:lnTo>
                  <a:pt x="845741" y="4500664"/>
                </a:lnTo>
                <a:lnTo>
                  <a:pt x="848916" y="4499472"/>
                </a:lnTo>
                <a:lnTo>
                  <a:pt x="852884" y="4498280"/>
                </a:lnTo>
                <a:lnTo>
                  <a:pt x="861616" y="4496691"/>
                </a:lnTo>
                <a:lnTo>
                  <a:pt x="871537" y="4495897"/>
                </a:lnTo>
                <a:lnTo>
                  <a:pt x="882253" y="4495102"/>
                </a:lnTo>
                <a:lnTo>
                  <a:pt x="908050" y="4494705"/>
                </a:lnTo>
                <a:lnTo>
                  <a:pt x="915194" y="4494705"/>
                </a:lnTo>
                <a:lnTo>
                  <a:pt x="923131" y="4493911"/>
                </a:lnTo>
                <a:lnTo>
                  <a:pt x="931863" y="4492322"/>
                </a:lnTo>
                <a:lnTo>
                  <a:pt x="941784" y="4490336"/>
                </a:lnTo>
                <a:lnTo>
                  <a:pt x="951309" y="4487952"/>
                </a:lnTo>
                <a:lnTo>
                  <a:pt x="961628" y="4485172"/>
                </a:lnTo>
                <a:lnTo>
                  <a:pt x="985044" y="4478022"/>
                </a:lnTo>
                <a:lnTo>
                  <a:pt x="1009650" y="4469680"/>
                </a:lnTo>
                <a:lnTo>
                  <a:pt x="1036637" y="4460941"/>
                </a:lnTo>
                <a:lnTo>
                  <a:pt x="1065213" y="4450613"/>
                </a:lnTo>
                <a:lnTo>
                  <a:pt x="1094978" y="4440682"/>
                </a:lnTo>
                <a:lnTo>
                  <a:pt x="1126331" y="4430354"/>
                </a:lnTo>
                <a:lnTo>
                  <a:pt x="1158478" y="4420424"/>
                </a:lnTo>
                <a:lnTo>
                  <a:pt x="1174750" y="4415657"/>
                </a:lnTo>
                <a:lnTo>
                  <a:pt x="1191816" y="4411685"/>
                </a:lnTo>
                <a:lnTo>
                  <a:pt x="1208484" y="4406918"/>
                </a:lnTo>
                <a:lnTo>
                  <a:pt x="1225947" y="4402946"/>
                </a:lnTo>
                <a:lnTo>
                  <a:pt x="1242616" y="4399371"/>
                </a:lnTo>
                <a:lnTo>
                  <a:pt x="1259681" y="4395796"/>
                </a:lnTo>
                <a:lnTo>
                  <a:pt x="1277144" y="4393015"/>
                </a:lnTo>
                <a:lnTo>
                  <a:pt x="1294606" y="4391029"/>
                </a:lnTo>
                <a:lnTo>
                  <a:pt x="1312069" y="4388646"/>
                </a:lnTo>
                <a:lnTo>
                  <a:pt x="1329134" y="4387057"/>
                </a:lnTo>
                <a:lnTo>
                  <a:pt x="1346597" y="4386262"/>
                </a:lnTo>
                <a:lnTo>
                  <a:pt x="1363663" y="4385865"/>
                </a:lnTo>
                <a:lnTo>
                  <a:pt x="1430734" y="4385468"/>
                </a:lnTo>
                <a:close/>
                <a:moveTo>
                  <a:pt x="4525423" y="4159248"/>
                </a:moveTo>
                <a:lnTo>
                  <a:pt x="4548841" y="4159248"/>
                </a:lnTo>
                <a:lnTo>
                  <a:pt x="4573055" y="4160042"/>
                </a:lnTo>
                <a:lnTo>
                  <a:pt x="4596475" y="4161630"/>
                </a:lnTo>
                <a:lnTo>
                  <a:pt x="4620291" y="4164409"/>
                </a:lnTo>
                <a:lnTo>
                  <a:pt x="4632597" y="4165998"/>
                </a:lnTo>
                <a:lnTo>
                  <a:pt x="4644903" y="4167983"/>
                </a:lnTo>
                <a:lnTo>
                  <a:pt x="4656811" y="4170365"/>
                </a:lnTo>
                <a:lnTo>
                  <a:pt x="4668719" y="4172747"/>
                </a:lnTo>
                <a:lnTo>
                  <a:pt x="4681025" y="4175129"/>
                </a:lnTo>
                <a:lnTo>
                  <a:pt x="4693727" y="4178702"/>
                </a:lnTo>
                <a:lnTo>
                  <a:pt x="4705635" y="4181879"/>
                </a:lnTo>
                <a:lnTo>
                  <a:pt x="4717941" y="4185452"/>
                </a:lnTo>
                <a:lnTo>
                  <a:pt x="4742947" y="4193392"/>
                </a:lnTo>
                <a:lnTo>
                  <a:pt x="4767559" y="4202524"/>
                </a:lnTo>
                <a:lnTo>
                  <a:pt x="4792565" y="4212847"/>
                </a:lnTo>
                <a:lnTo>
                  <a:pt x="4817177" y="4223566"/>
                </a:lnTo>
                <a:lnTo>
                  <a:pt x="4842183" y="4235477"/>
                </a:lnTo>
                <a:lnTo>
                  <a:pt x="4866795" y="4248579"/>
                </a:lnTo>
                <a:lnTo>
                  <a:pt x="4891801" y="4262078"/>
                </a:lnTo>
                <a:lnTo>
                  <a:pt x="4916015" y="4276768"/>
                </a:lnTo>
                <a:lnTo>
                  <a:pt x="4939833" y="4291855"/>
                </a:lnTo>
                <a:lnTo>
                  <a:pt x="4964045" y="4307736"/>
                </a:lnTo>
                <a:lnTo>
                  <a:pt x="4987465" y="4324014"/>
                </a:lnTo>
                <a:lnTo>
                  <a:pt x="5010489" y="4341483"/>
                </a:lnTo>
                <a:lnTo>
                  <a:pt x="5033909" y="4359349"/>
                </a:lnTo>
                <a:lnTo>
                  <a:pt x="5056137" y="4377612"/>
                </a:lnTo>
                <a:lnTo>
                  <a:pt x="5077969" y="4396669"/>
                </a:lnTo>
                <a:lnTo>
                  <a:pt x="5099403" y="4416124"/>
                </a:lnTo>
                <a:lnTo>
                  <a:pt x="5120443" y="4435975"/>
                </a:lnTo>
                <a:lnTo>
                  <a:pt x="5140687" y="4456223"/>
                </a:lnTo>
                <a:lnTo>
                  <a:pt x="5160137" y="4476869"/>
                </a:lnTo>
                <a:lnTo>
                  <a:pt x="5179189" y="4497911"/>
                </a:lnTo>
                <a:lnTo>
                  <a:pt x="5197449" y="4518953"/>
                </a:lnTo>
                <a:lnTo>
                  <a:pt x="5214915" y="4540393"/>
                </a:lnTo>
                <a:lnTo>
                  <a:pt x="5231189" y="4561832"/>
                </a:lnTo>
                <a:lnTo>
                  <a:pt x="5247465" y="4583668"/>
                </a:lnTo>
                <a:lnTo>
                  <a:pt x="5262151" y="4605505"/>
                </a:lnTo>
                <a:lnTo>
                  <a:pt x="5276441" y="4627738"/>
                </a:lnTo>
                <a:lnTo>
                  <a:pt x="5289541" y="4649575"/>
                </a:lnTo>
                <a:lnTo>
                  <a:pt x="5301051" y="4671411"/>
                </a:lnTo>
                <a:lnTo>
                  <a:pt x="5312167" y="4692850"/>
                </a:lnTo>
                <a:lnTo>
                  <a:pt x="5321295" y="4713099"/>
                </a:lnTo>
                <a:lnTo>
                  <a:pt x="5329631" y="4732553"/>
                </a:lnTo>
                <a:lnTo>
                  <a:pt x="5336379" y="4750816"/>
                </a:lnTo>
                <a:lnTo>
                  <a:pt x="5339555" y="4759551"/>
                </a:lnTo>
                <a:lnTo>
                  <a:pt x="5341937" y="4767888"/>
                </a:lnTo>
                <a:lnTo>
                  <a:pt x="5343921" y="4776226"/>
                </a:lnTo>
                <a:lnTo>
                  <a:pt x="5345907" y="4784166"/>
                </a:lnTo>
                <a:lnTo>
                  <a:pt x="5347495" y="4792107"/>
                </a:lnTo>
                <a:lnTo>
                  <a:pt x="5348289" y="4800047"/>
                </a:lnTo>
                <a:lnTo>
                  <a:pt x="5349083" y="4807591"/>
                </a:lnTo>
                <a:lnTo>
                  <a:pt x="5349875" y="4814737"/>
                </a:lnTo>
                <a:lnTo>
                  <a:pt x="5349875" y="4822281"/>
                </a:lnTo>
                <a:lnTo>
                  <a:pt x="5349479" y="4829030"/>
                </a:lnTo>
                <a:lnTo>
                  <a:pt x="5349083" y="4836177"/>
                </a:lnTo>
                <a:lnTo>
                  <a:pt x="5348289" y="4842926"/>
                </a:lnTo>
                <a:lnTo>
                  <a:pt x="5347097" y="4849675"/>
                </a:lnTo>
                <a:lnTo>
                  <a:pt x="5345509" y="4856028"/>
                </a:lnTo>
                <a:lnTo>
                  <a:pt x="5343525" y="4862777"/>
                </a:lnTo>
                <a:lnTo>
                  <a:pt x="5341143" y="4869130"/>
                </a:lnTo>
                <a:lnTo>
                  <a:pt x="5338761" y="4875482"/>
                </a:lnTo>
                <a:lnTo>
                  <a:pt x="5335587" y="4881834"/>
                </a:lnTo>
                <a:lnTo>
                  <a:pt x="5332807" y="4888187"/>
                </a:lnTo>
                <a:lnTo>
                  <a:pt x="5328839" y="4894539"/>
                </a:lnTo>
                <a:lnTo>
                  <a:pt x="5325265" y="4900892"/>
                </a:lnTo>
                <a:lnTo>
                  <a:pt x="5320503" y="4907244"/>
                </a:lnTo>
                <a:lnTo>
                  <a:pt x="5315739" y="4913596"/>
                </a:lnTo>
                <a:lnTo>
                  <a:pt x="5311373" y="4919155"/>
                </a:lnTo>
                <a:lnTo>
                  <a:pt x="5299861" y="4931860"/>
                </a:lnTo>
                <a:lnTo>
                  <a:pt x="5287555" y="4944564"/>
                </a:lnTo>
                <a:lnTo>
                  <a:pt x="5274457" y="4957666"/>
                </a:lnTo>
                <a:lnTo>
                  <a:pt x="5258975" y="4970768"/>
                </a:lnTo>
                <a:lnTo>
                  <a:pt x="5242701" y="4984267"/>
                </a:lnTo>
                <a:lnTo>
                  <a:pt x="5224839" y="4998560"/>
                </a:lnTo>
                <a:lnTo>
                  <a:pt x="5205785" y="5012853"/>
                </a:lnTo>
                <a:lnTo>
                  <a:pt x="5185143" y="5027940"/>
                </a:lnTo>
                <a:lnTo>
                  <a:pt x="5139893" y="5060496"/>
                </a:lnTo>
                <a:lnTo>
                  <a:pt x="5089083" y="5096625"/>
                </a:lnTo>
                <a:lnTo>
                  <a:pt x="5033115" y="5137122"/>
                </a:lnTo>
                <a:lnTo>
                  <a:pt x="5002549" y="5158958"/>
                </a:lnTo>
                <a:lnTo>
                  <a:pt x="4971191" y="5182780"/>
                </a:lnTo>
                <a:lnTo>
                  <a:pt x="4955313" y="5194690"/>
                </a:lnTo>
                <a:lnTo>
                  <a:pt x="4939039" y="5206998"/>
                </a:lnTo>
                <a:lnTo>
                  <a:pt x="4923161" y="5219703"/>
                </a:lnTo>
                <a:lnTo>
                  <a:pt x="4907283" y="5232805"/>
                </a:lnTo>
                <a:lnTo>
                  <a:pt x="4875527" y="5259406"/>
                </a:lnTo>
                <a:lnTo>
                  <a:pt x="4844169" y="5287197"/>
                </a:lnTo>
                <a:lnTo>
                  <a:pt x="4813207" y="5315783"/>
                </a:lnTo>
                <a:lnTo>
                  <a:pt x="4782245" y="5345163"/>
                </a:lnTo>
                <a:lnTo>
                  <a:pt x="4752077" y="5375734"/>
                </a:lnTo>
                <a:lnTo>
                  <a:pt x="4721909" y="5406305"/>
                </a:lnTo>
                <a:lnTo>
                  <a:pt x="4692139" y="5438067"/>
                </a:lnTo>
                <a:lnTo>
                  <a:pt x="4662367" y="5469829"/>
                </a:lnTo>
                <a:lnTo>
                  <a:pt x="4633391" y="5502385"/>
                </a:lnTo>
                <a:lnTo>
                  <a:pt x="4604415" y="5534941"/>
                </a:lnTo>
                <a:lnTo>
                  <a:pt x="4575835" y="5567894"/>
                </a:lnTo>
                <a:lnTo>
                  <a:pt x="4548047" y="5601244"/>
                </a:lnTo>
                <a:lnTo>
                  <a:pt x="4520261" y="5634198"/>
                </a:lnTo>
                <a:lnTo>
                  <a:pt x="4493269" y="5667548"/>
                </a:lnTo>
                <a:lnTo>
                  <a:pt x="4439683" y="5733454"/>
                </a:lnTo>
                <a:lnTo>
                  <a:pt x="4388079" y="5798566"/>
                </a:lnTo>
                <a:lnTo>
                  <a:pt x="4289637" y="5923629"/>
                </a:lnTo>
                <a:lnTo>
                  <a:pt x="4243195" y="5981595"/>
                </a:lnTo>
                <a:lnTo>
                  <a:pt x="4199133" y="6036384"/>
                </a:lnTo>
                <a:lnTo>
                  <a:pt x="4177699" y="6062588"/>
                </a:lnTo>
                <a:lnTo>
                  <a:pt x="4156661" y="6086806"/>
                </a:lnTo>
                <a:lnTo>
                  <a:pt x="4136417" y="6110231"/>
                </a:lnTo>
                <a:lnTo>
                  <a:pt x="4116967" y="6132464"/>
                </a:lnTo>
                <a:lnTo>
                  <a:pt x="4107043" y="6142787"/>
                </a:lnTo>
                <a:lnTo>
                  <a:pt x="4097119" y="6152316"/>
                </a:lnTo>
                <a:lnTo>
                  <a:pt x="4086799" y="6162241"/>
                </a:lnTo>
                <a:lnTo>
                  <a:pt x="4076477" y="6170976"/>
                </a:lnTo>
                <a:lnTo>
                  <a:pt x="4065761" y="6179313"/>
                </a:lnTo>
                <a:lnTo>
                  <a:pt x="4055043" y="6186857"/>
                </a:lnTo>
                <a:lnTo>
                  <a:pt x="4043929" y="6194400"/>
                </a:lnTo>
                <a:lnTo>
                  <a:pt x="4033211" y="6201150"/>
                </a:lnTo>
                <a:lnTo>
                  <a:pt x="4021699" y="6207502"/>
                </a:lnTo>
                <a:lnTo>
                  <a:pt x="4010585" y="6213458"/>
                </a:lnTo>
                <a:lnTo>
                  <a:pt x="3999073" y="6219016"/>
                </a:lnTo>
                <a:lnTo>
                  <a:pt x="3987562" y="6223780"/>
                </a:lnTo>
                <a:lnTo>
                  <a:pt x="3976448" y="6228545"/>
                </a:lnTo>
                <a:lnTo>
                  <a:pt x="3964539" y="6232912"/>
                </a:lnTo>
                <a:lnTo>
                  <a:pt x="3952631" y="6236485"/>
                </a:lnTo>
                <a:lnTo>
                  <a:pt x="3941516" y="6240455"/>
                </a:lnTo>
                <a:lnTo>
                  <a:pt x="3929608" y="6243234"/>
                </a:lnTo>
                <a:lnTo>
                  <a:pt x="3918097" y="6246014"/>
                </a:lnTo>
                <a:lnTo>
                  <a:pt x="3906188" y="6248396"/>
                </a:lnTo>
                <a:lnTo>
                  <a:pt x="3894280" y="6249984"/>
                </a:lnTo>
                <a:lnTo>
                  <a:pt x="3882769" y="6251572"/>
                </a:lnTo>
                <a:lnTo>
                  <a:pt x="3871257" y="6253160"/>
                </a:lnTo>
                <a:lnTo>
                  <a:pt x="3859349" y="6253954"/>
                </a:lnTo>
                <a:lnTo>
                  <a:pt x="3847837" y="6254351"/>
                </a:lnTo>
                <a:lnTo>
                  <a:pt x="3836326" y="6254748"/>
                </a:lnTo>
                <a:lnTo>
                  <a:pt x="3824815" y="6254748"/>
                </a:lnTo>
                <a:lnTo>
                  <a:pt x="3813700" y="6254351"/>
                </a:lnTo>
                <a:lnTo>
                  <a:pt x="3802586" y="6253954"/>
                </a:lnTo>
                <a:lnTo>
                  <a:pt x="3791471" y="6253160"/>
                </a:lnTo>
                <a:lnTo>
                  <a:pt x="3780357" y="6251572"/>
                </a:lnTo>
                <a:lnTo>
                  <a:pt x="3769639" y="6250381"/>
                </a:lnTo>
                <a:lnTo>
                  <a:pt x="3758922" y="6248793"/>
                </a:lnTo>
                <a:lnTo>
                  <a:pt x="3738281" y="6244823"/>
                </a:lnTo>
                <a:lnTo>
                  <a:pt x="3718037" y="6240455"/>
                </a:lnTo>
                <a:lnTo>
                  <a:pt x="3698983" y="6234897"/>
                </a:lnTo>
                <a:lnTo>
                  <a:pt x="3680724" y="6228942"/>
                </a:lnTo>
                <a:lnTo>
                  <a:pt x="3663655" y="6222192"/>
                </a:lnTo>
                <a:lnTo>
                  <a:pt x="3647777" y="6214649"/>
                </a:lnTo>
                <a:lnTo>
                  <a:pt x="3632694" y="6207105"/>
                </a:lnTo>
                <a:lnTo>
                  <a:pt x="3619594" y="6199165"/>
                </a:lnTo>
                <a:lnTo>
                  <a:pt x="3613640" y="6195194"/>
                </a:lnTo>
                <a:lnTo>
                  <a:pt x="3607686" y="6191224"/>
                </a:lnTo>
                <a:lnTo>
                  <a:pt x="3602129" y="6186857"/>
                </a:lnTo>
                <a:lnTo>
                  <a:pt x="3596969" y="6182887"/>
                </a:lnTo>
                <a:lnTo>
                  <a:pt x="3592602" y="6178122"/>
                </a:lnTo>
                <a:lnTo>
                  <a:pt x="3588236" y="6173755"/>
                </a:lnTo>
                <a:lnTo>
                  <a:pt x="3584663" y="6169785"/>
                </a:lnTo>
                <a:lnTo>
                  <a:pt x="3581091" y="6165417"/>
                </a:lnTo>
                <a:lnTo>
                  <a:pt x="3578709" y="6161447"/>
                </a:lnTo>
                <a:lnTo>
                  <a:pt x="3575930" y="6157080"/>
                </a:lnTo>
                <a:lnTo>
                  <a:pt x="3573946" y="6152316"/>
                </a:lnTo>
                <a:lnTo>
                  <a:pt x="3572755" y="6148742"/>
                </a:lnTo>
                <a:lnTo>
                  <a:pt x="3571961" y="6144375"/>
                </a:lnTo>
                <a:lnTo>
                  <a:pt x="3571564" y="6140405"/>
                </a:lnTo>
                <a:lnTo>
                  <a:pt x="3571564" y="6136038"/>
                </a:lnTo>
                <a:lnTo>
                  <a:pt x="3572358" y="6132464"/>
                </a:lnTo>
                <a:lnTo>
                  <a:pt x="3573549" y="6128494"/>
                </a:lnTo>
                <a:lnTo>
                  <a:pt x="3575137" y="6123730"/>
                </a:lnTo>
                <a:lnTo>
                  <a:pt x="3579900" y="6113407"/>
                </a:lnTo>
                <a:lnTo>
                  <a:pt x="3586251" y="6101496"/>
                </a:lnTo>
                <a:lnTo>
                  <a:pt x="3594587" y="6087600"/>
                </a:lnTo>
                <a:lnTo>
                  <a:pt x="3604114" y="6072117"/>
                </a:lnTo>
                <a:lnTo>
                  <a:pt x="3615625" y="6055441"/>
                </a:lnTo>
                <a:lnTo>
                  <a:pt x="3628724" y="6037178"/>
                </a:lnTo>
                <a:lnTo>
                  <a:pt x="3643014" y="6017327"/>
                </a:lnTo>
                <a:lnTo>
                  <a:pt x="3658892" y="5995888"/>
                </a:lnTo>
                <a:lnTo>
                  <a:pt x="3676357" y="5973654"/>
                </a:lnTo>
                <a:lnTo>
                  <a:pt x="3694617" y="5949833"/>
                </a:lnTo>
                <a:lnTo>
                  <a:pt x="3714464" y="5924820"/>
                </a:lnTo>
                <a:lnTo>
                  <a:pt x="3757731" y="5872016"/>
                </a:lnTo>
                <a:lnTo>
                  <a:pt x="3805761" y="5814447"/>
                </a:lnTo>
                <a:lnTo>
                  <a:pt x="3857364" y="5753305"/>
                </a:lnTo>
                <a:lnTo>
                  <a:pt x="3912539" y="5689384"/>
                </a:lnTo>
                <a:lnTo>
                  <a:pt x="3970890" y="5622684"/>
                </a:lnTo>
                <a:lnTo>
                  <a:pt x="4032020" y="5553601"/>
                </a:lnTo>
                <a:lnTo>
                  <a:pt x="4094737" y="5482534"/>
                </a:lnTo>
                <a:lnTo>
                  <a:pt x="4160233" y="5410672"/>
                </a:lnTo>
                <a:lnTo>
                  <a:pt x="4226523" y="5337223"/>
                </a:lnTo>
                <a:lnTo>
                  <a:pt x="4293607" y="5264170"/>
                </a:lnTo>
                <a:lnTo>
                  <a:pt x="4310675" y="5245907"/>
                </a:lnTo>
                <a:lnTo>
                  <a:pt x="4326949" y="5228835"/>
                </a:lnTo>
                <a:lnTo>
                  <a:pt x="4343225" y="5212160"/>
                </a:lnTo>
                <a:lnTo>
                  <a:pt x="4359499" y="5195882"/>
                </a:lnTo>
                <a:lnTo>
                  <a:pt x="4375377" y="5180398"/>
                </a:lnTo>
                <a:lnTo>
                  <a:pt x="4390857" y="5165311"/>
                </a:lnTo>
                <a:lnTo>
                  <a:pt x="4406339" y="5151018"/>
                </a:lnTo>
                <a:lnTo>
                  <a:pt x="4421423" y="5137122"/>
                </a:lnTo>
                <a:lnTo>
                  <a:pt x="4436507" y="5123623"/>
                </a:lnTo>
                <a:lnTo>
                  <a:pt x="4451193" y="5110918"/>
                </a:lnTo>
                <a:lnTo>
                  <a:pt x="4465881" y="5099007"/>
                </a:lnTo>
                <a:lnTo>
                  <a:pt x="4480171" y="5087097"/>
                </a:lnTo>
                <a:lnTo>
                  <a:pt x="4494063" y="5075583"/>
                </a:lnTo>
                <a:lnTo>
                  <a:pt x="4507957" y="5065260"/>
                </a:lnTo>
                <a:lnTo>
                  <a:pt x="4521453" y="5055335"/>
                </a:lnTo>
                <a:lnTo>
                  <a:pt x="4534949" y="5045012"/>
                </a:lnTo>
                <a:lnTo>
                  <a:pt x="4561147" y="5027146"/>
                </a:lnTo>
                <a:lnTo>
                  <a:pt x="4586949" y="5010074"/>
                </a:lnTo>
                <a:lnTo>
                  <a:pt x="4611559" y="4994987"/>
                </a:lnTo>
                <a:lnTo>
                  <a:pt x="4636169" y="4981488"/>
                </a:lnTo>
                <a:lnTo>
                  <a:pt x="4659589" y="4969180"/>
                </a:lnTo>
                <a:lnTo>
                  <a:pt x="4682215" y="4958063"/>
                </a:lnTo>
                <a:lnTo>
                  <a:pt x="4704841" y="4948138"/>
                </a:lnTo>
                <a:lnTo>
                  <a:pt x="4726275" y="4939403"/>
                </a:lnTo>
                <a:lnTo>
                  <a:pt x="4747711" y="4931463"/>
                </a:lnTo>
                <a:lnTo>
                  <a:pt x="4768353" y="4924316"/>
                </a:lnTo>
                <a:lnTo>
                  <a:pt x="4788597" y="4917964"/>
                </a:lnTo>
                <a:lnTo>
                  <a:pt x="4808443" y="4912008"/>
                </a:lnTo>
                <a:lnTo>
                  <a:pt x="4827893" y="4907244"/>
                </a:lnTo>
                <a:lnTo>
                  <a:pt x="4846153" y="4902083"/>
                </a:lnTo>
                <a:lnTo>
                  <a:pt x="4882673" y="4893348"/>
                </a:lnTo>
                <a:lnTo>
                  <a:pt x="4918397" y="4884217"/>
                </a:lnTo>
                <a:lnTo>
                  <a:pt x="4935863" y="4880246"/>
                </a:lnTo>
                <a:lnTo>
                  <a:pt x="4952535" y="4875482"/>
                </a:lnTo>
                <a:lnTo>
                  <a:pt x="4969603" y="4870321"/>
                </a:lnTo>
                <a:lnTo>
                  <a:pt x="4985877" y="4865159"/>
                </a:lnTo>
                <a:lnTo>
                  <a:pt x="5002549" y="4858807"/>
                </a:lnTo>
                <a:lnTo>
                  <a:pt x="5018825" y="4852058"/>
                </a:lnTo>
                <a:lnTo>
                  <a:pt x="5034305" y="4845308"/>
                </a:lnTo>
                <a:lnTo>
                  <a:pt x="5048199" y="4838559"/>
                </a:lnTo>
                <a:lnTo>
                  <a:pt x="5060503" y="4832206"/>
                </a:lnTo>
                <a:lnTo>
                  <a:pt x="5071617" y="4825854"/>
                </a:lnTo>
                <a:lnTo>
                  <a:pt x="5080747" y="4819898"/>
                </a:lnTo>
                <a:lnTo>
                  <a:pt x="5088687" y="4814737"/>
                </a:lnTo>
                <a:lnTo>
                  <a:pt x="5095037" y="4809179"/>
                </a:lnTo>
                <a:lnTo>
                  <a:pt x="5100197" y="4803620"/>
                </a:lnTo>
                <a:lnTo>
                  <a:pt x="5104167" y="4798856"/>
                </a:lnTo>
                <a:lnTo>
                  <a:pt x="5105359" y="4796474"/>
                </a:lnTo>
                <a:lnTo>
                  <a:pt x="5106151" y="4794092"/>
                </a:lnTo>
                <a:lnTo>
                  <a:pt x="5106945" y="4791710"/>
                </a:lnTo>
                <a:lnTo>
                  <a:pt x="5106945" y="4789725"/>
                </a:lnTo>
                <a:lnTo>
                  <a:pt x="5106945" y="4787739"/>
                </a:lnTo>
                <a:lnTo>
                  <a:pt x="5106945" y="4785357"/>
                </a:lnTo>
                <a:lnTo>
                  <a:pt x="5106151" y="4783372"/>
                </a:lnTo>
                <a:lnTo>
                  <a:pt x="5105359" y="4781784"/>
                </a:lnTo>
                <a:lnTo>
                  <a:pt x="5104167" y="4779799"/>
                </a:lnTo>
                <a:lnTo>
                  <a:pt x="5102183" y="4777814"/>
                </a:lnTo>
                <a:lnTo>
                  <a:pt x="5098213" y="4774638"/>
                </a:lnTo>
                <a:lnTo>
                  <a:pt x="5092655" y="4771064"/>
                </a:lnTo>
                <a:lnTo>
                  <a:pt x="5086305" y="4768285"/>
                </a:lnTo>
                <a:lnTo>
                  <a:pt x="5078763" y="4765903"/>
                </a:lnTo>
                <a:lnTo>
                  <a:pt x="5070031" y="4763124"/>
                </a:lnTo>
                <a:lnTo>
                  <a:pt x="5060107" y="4761139"/>
                </a:lnTo>
                <a:lnTo>
                  <a:pt x="5049389" y="4759551"/>
                </a:lnTo>
                <a:lnTo>
                  <a:pt x="5037083" y="4757963"/>
                </a:lnTo>
                <a:lnTo>
                  <a:pt x="5023985" y="4756374"/>
                </a:lnTo>
                <a:lnTo>
                  <a:pt x="5010091" y="4755580"/>
                </a:lnTo>
                <a:lnTo>
                  <a:pt x="4995007" y="4754786"/>
                </a:lnTo>
                <a:lnTo>
                  <a:pt x="4979527" y="4753992"/>
                </a:lnTo>
                <a:lnTo>
                  <a:pt x="4962855" y="4753992"/>
                </a:lnTo>
                <a:lnTo>
                  <a:pt x="4944595" y="4753992"/>
                </a:lnTo>
                <a:lnTo>
                  <a:pt x="4925939" y="4754389"/>
                </a:lnTo>
                <a:lnTo>
                  <a:pt x="4906885" y="4754786"/>
                </a:lnTo>
                <a:lnTo>
                  <a:pt x="4865603" y="4756771"/>
                </a:lnTo>
                <a:lnTo>
                  <a:pt x="4844963" y="4757963"/>
                </a:lnTo>
                <a:lnTo>
                  <a:pt x="4825115" y="4758360"/>
                </a:lnTo>
                <a:lnTo>
                  <a:pt x="4806855" y="4758360"/>
                </a:lnTo>
                <a:lnTo>
                  <a:pt x="4788993" y="4757565"/>
                </a:lnTo>
                <a:lnTo>
                  <a:pt x="4772719" y="4755977"/>
                </a:lnTo>
                <a:lnTo>
                  <a:pt x="4757237" y="4754389"/>
                </a:lnTo>
                <a:lnTo>
                  <a:pt x="4742947" y="4752007"/>
                </a:lnTo>
                <a:lnTo>
                  <a:pt x="4729055" y="4749228"/>
                </a:lnTo>
                <a:lnTo>
                  <a:pt x="4715955" y="4746052"/>
                </a:lnTo>
                <a:lnTo>
                  <a:pt x="4703253" y="4742081"/>
                </a:lnTo>
                <a:lnTo>
                  <a:pt x="4692139" y="4738508"/>
                </a:lnTo>
                <a:lnTo>
                  <a:pt x="4680627" y="4733744"/>
                </a:lnTo>
                <a:lnTo>
                  <a:pt x="4669909" y="4728583"/>
                </a:lnTo>
                <a:lnTo>
                  <a:pt x="4659987" y="4723421"/>
                </a:lnTo>
                <a:lnTo>
                  <a:pt x="4650857" y="4717863"/>
                </a:lnTo>
                <a:lnTo>
                  <a:pt x="4641329" y="4711908"/>
                </a:lnTo>
                <a:lnTo>
                  <a:pt x="4632597" y="4705158"/>
                </a:lnTo>
                <a:lnTo>
                  <a:pt x="4623865" y="4698409"/>
                </a:lnTo>
                <a:lnTo>
                  <a:pt x="4615529" y="4691659"/>
                </a:lnTo>
                <a:lnTo>
                  <a:pt x="4607589" y="4684116"/>
                </a:lnTo>
                <a:lnTo>
                  <a:pt x="4591315" y="4669029"/>
                </a:lnTo>
                <a:lnTo>
                  <a:pt x="4575041" y="4652751"/>
                </a:lnTo>
                <a:lnTo>
                  <a:pt x="4558765" y="4635282"/>
                </a:lnTo>
                <a:lnTo>
                  <a:pt x="4540903" y="4617416"/>
                </a:lnTo>
                <a:lnTo>
                  <a:pt x="4522247" y="4598755"/>
                </a:lnTo>
                <a:lnTo>
                  <a:pt x="4511925" y="4589624"/>
                </a:lnTo>
                <a:lnTo>
                  <a:pt x="4501605" y="4579698"/>
                </a:lnTo>
                <a:lnTo>
                  <a:pt x="4490887" y="4570964"/>
                </a:lnTo>
                <a:lnTo>
                  <a:pt x="4481361" y="4563023"/>
                </a:lnTo>
                <a:lnTo>
                  <a:pt x="4472231" y="4556671"/>
                </a:lnTo>
                <a:lnTo>
                  <a:pt x="4463499" y="4551112"/>
                </a:lnTo>
                <a:lnTo>
                  <a:pt x="4455559" y="4547142"/>
                </a:lnTo>
                <a:lnTo>
                  <a:pt x="4448017" y="4543569"/>
                </a:lnTo>
                <a:lnTo>
                  <a:pt x="4441269" y="4541584"/>
                </a:lnTo>
                <a:lnTo>
                  <a:pt x="4435315" y="4540393"/>
                </a:lnTo>
                <a:lnTo>
                  <a:pt x="4429759" y="4540393"/>
                </a:lnTo>
                <a:lnTo>
                  <a:pt x="4424599" y="4541187"/>
                </a:lnTo>
                <a:lnTo>
                  <a:pt x="4422613" y="4541981"/>
                </a:lnTo>
                <a:lnTo>
                  <a:pt x="4419835" y="4542775"/>
                </a:lnTo>
                <a:lnTo>
                  <a:pt x="4416263" y="4545554"/>
                </a:lnTo>
                <a:lnTo>
                  <a:pt x="4412293" y="4548730"/>
                </a:lnTo>
                <a:lnTo>
                  <a:pt x="4409117" y="4553097"/>
                </a:lnTo>
                <a:lnTo>
                  <a:pt x="4406339" y="4557862"/>
                </a:lnTo>
                <a:lnTo>
                  <a:pt x="4403957" y="4563420"/>
                </a:lnTo>
                <a:lnTo>
                  <a:pt x="4402369" y="4570170"/>
                </a:lnTo>
                <a:lnTo>
                  <a:pt x="4400781" y="4576919"/>
                </a:lnTo>
                <a:lnTo>
                  <a:pt x="4399193" y="4584859"/>
                </a:lnTo>
                <a:lnTo>
                  <a:pt x="4398399" y="4592800"/>
                </a:lnTo>
                <a:lnTo>
                  <a:pt x="4397605" y="4602329"/>
                </a:lnTo>
                <a:lnTo>
                  <a:pt x="4397605" y="4611460"/>
                </a:lnTo>
                <a:lnTo>
                  <a:pt x="4397209" y="4620989"/>
                </a:lnTo>
                <a:lnTo>
                  <a:pt x="4397605" y="4631708"/>
                </a:lnTo>
                <a:lnTo>
                  <a:pt x="4398797" y="4653545"/>
                </a:lnTo>
                <a:lnTo>
                  <a:pt x="4400781" y="4676572"/>
                </a:lnTo>
                <a:lnTo>
                  <a:pt x="4403163" y="4701188"/>
                </a:lnTo>
                <a:lnTo>
                  <a:pt x="4405941" y="4726200"/>
                </a:lnTo>
                <a:lnTo>
                  <a:pt x="4409515" y="4750816"/>
                </a:lnTo>
                <a:lnTo>
                  <a:pt x="4411895" y="4773446"/>
                </a:lnTo>
                <a:lnTo>
                  <a:pt x="4413483" y="4794489"/>
                </a:lnTo>
                <a:lnTo>
                  <a:pt x="4413881" y="4804414"/>
                </a:lnTo>
                <a:lnTo>
                  <a:pt x="4413881" y="4814340"/>
                </a:lnTo>
                <a:lnTo>
                  <a:pt x="4413881" y="4823869"/>
                </a:lnTo>
                <a:lnTo>
                  <a:pt x="4413483" y="4833397"/>
                </a:lnTo>
                <a:lnTo>
                  <a:pt x="4412293" y="4842926"/>
                </a:lnTo>
                <a:lnTo>
                  <a:pt x="4410705" y="4852058"/>
                </a:lnTo>
                <a:lnTo>
                  <a:pt x="4409117" y="4861586"/>
                </a:lnTo>
                <a:lnTo>
                  <a:pt x="4405941" y="4871115"/>
                </a:lnTo>
                <a:lnTo>
                  <a:pt x="4403163" y="4880643"/>
                </a:lnTo>
                <a:lnTo>
                  <a:pt x="4399193" y="4890569"/>
                </a:lnTo>
                <a:lnTo>
                  <a:pt x="4394827" y="4900495"/>
                </a:lnTo>
                <a:lnTo>
                  <a:pt x="4389271" y="4910817"/>
                </a:lnTo>
                <a:lnTo>
                  <a:pt x="4383315" y="4921537"/>
                </a:lnTo>
                <a:lnTo>
                  <a:pt x="4376567" y="4932257"/>
                </a:lnTo>
                <a:lnTo>
                  <a:pt x="4368629" y="4943770"/>
                </a:lnTo>
                <a:lnTo>
                  <a:pt x="4360293" y="4955284"/>
                </a:lnTo>
                <a:lnTo>
                  <a:pt x="4351163" y="4967989"/>
                </a:lnTo>
                <a:lnTo>
                  <a:pt x="4340445" y="4981091"/>
                </a:lnTo>
                <a:lnTo>
                  <a:pt x="4328537" y="4994590"/>
                </a:lnTo>
                <a:lnTo>
                  <a:pt x="4316629" y="5008883"/>
                </a:lnTo>
                <a:lnTo>
                  <a:pt x="4302737" y="5023572"/>
                </a:lnTo>
                <a:lnTo>
                  <a:pt x="4288049" y="5039454"/>
                </a:lnTo>
                <a:lnTo>
                  <a:pt x="4272171" y="5056129"/>
                </a:lnTo>
                <a:lnTo>
                  <a:pt x="4255103" y="5073201"/>
                </a:lnTo>
                <a:lnTo>
                  <a:pt x="4217393" y="5110918"/>
                </a:lnTo>
                <a:lnTo>
                  <a:pt x="4196751" y="5131166"/>
                </a:lnTo>
                <a:lnTo>
                  <a:pt x="4176111" y="5152606"/>
                </a:lnTo>
                <a:lnTo>
                  <a:pt x="4155073" y="5175633"/>
                </a:lnTo>
                <a:lnTo>
                  <a:pt x="4134035" y="5199058"/>
                </a:lnTo>
                <a:lnTo>
                  <a:pt x="4112599" y="5223276"/>
                </a:lnTo>
                <a:lnTo>
                  <a:pt x="4090767" y="5248686"/>
                </a:lnTo>
                <a:lnTo>
                  <a:pt x="4068935" y="5274890"/>
                </a:lnTo>
                <a:lnTo>
                  <a:pt x="4047103" y="5301093"/>
                </a:lnTo>
                <a:lnTo>
                  <a:pt x="4025272" y="5328488"/>
                </a:lnTo>
                <a:lnTo>
                  <a:pt x="4003440" y="5356280"/>
                </a:lnTo>
                <a:lnTo>
                  <a:pt x="3958982" y="5413054"/>
                </a:lnTo>
                <a:lnTo>
                  <a:pt x="3914921" y="5471020"/>
                </a:lnTo>
                <a:lnTo>
                  <a:pt x="3871654" y="5529383"/>
                </a:lnTo>
                <a:lnTo>
                  <a:pt x="3828784" y="5588540"/>
                </a:lnTo>
                <a:lnTo>
                  <a:pt x="3786311" y="5646505"/>
                </a:lnTo>
                <a:lnTo>
                  <a:pt x="3706128" y="5758466"/>
                </a:lnTo>
                <a:lnTo>
                  <a:pt x="3667625" y="5810874"/>
                </a:lnTo>
                <a:lnTo>
                  <a:pt x="3631503" y="5860502"/>
                </a:lnTo>
                <a:lnTo>
                  <a:pt x="3597365" y="5906557"/>
                </a:lnTo>
                <a:lnTo>
                  <a:pt x="3565610" y="5948642"/>
                </a:lnTo>
                <a:lnTo>
                  <a:pt x="3550129" y="5967699"/>
                </a:lnTo>
                <a:lnTo>
                  <a:pt x="3534648" y="5987153"/>
                </a:lnTo>
                <a:lnTo>
                  <a:pt x="3518770" y="6005416"/>
                </a:lnTo>
                <a:lnTo>
                  <a:pt x="3502893" y="6022885"/>
                </a:lnTo>
                <a:lnTo>
                  <a:pt x="3487015" y="6040354"/>
                </a:lnTo>
                <a:lnTo>
                  <a:pt x="3471534" y="6056633"/>
                </a:lnTo>
                <a:lnTo>
                  <a:pt x="3454862" y="6072117"/>
                </a:lnTo>
                <a:lnTo>
                  <a:pt x="3438985" y="6086806"/>
                </a:lnTo>
                <a:lnTo>
                  <a:pt x="3423107" y="6100702"/>
                </a:lnTo>
                <a:lnTo>
                  <a:pt x="3407229" y="6114201"/>
                </a:lnTo>
                <a:lnTo>
                  <a:pt x="3390954" y="6126509"/>
                </a:lnTo>
                <a:lnTo>
                  <a:pt x="3375076" y="6137229"/>
                </a:lnTo>
                <a:lnTo>
                  <a:pt x="3359596" y="6147948"/>
                </a:lnTo>
                <a:lnTo>
                  <a:pt x="3343718" y="6157080"/>
                </a:lnTo>
                <a:lnTo>
                  <a:pt x="3328237" y="6165020"/>
                </a:lnTo>
                <a:lnTo>
                  <a:pt x="3312756" y="6172167"/>
                </a:lnTo>
                <a:lnTo>
                  <a:pt x="3305214" y="6175740"/>
                </a:lnTo>
                <a:lnTo>
                  <a:pt x="3297672" y="6178122"/>
                </a:lnTo>
                <a:lnTo>
                  <a:pt x="3290130" y="6180901"/>
                </a:lnTo>
                <a:lnTo>
                  <a:pt x="3282588" y="6183284"/>
                </a:lnTo>
                <a:lnTo>
                  <a:pt x="3275046" y="6184872"/>
                </a:lnTo>
                <a:lnTo>
                  <a:pt x="3267901" y="6186460"/>
                </a:lnTo>
                <a:lnTo>
                  <a:pt x="3260359" y="6188048"/>
                </a:lnTo>
                <a:lnTo>
                  <a:pt x="3253214" y="6189239"/>
                </a:lnTo>
                <a:lnTo>
                  <a:pt x="3246069" y="6190033"/>
                </a:lnTo>
                <a:lnTo>
                  <a:pt x="3238924" y="6190033"/>
                </a:lnTo>
                <a:lnTo>
                  <a:pt x="3231779" y="6190033"/>
                </a:lnTo>
                <a:lnTo>
                  <a:pt x="3225031" y="6190033"/>
                </a:lnTo>
                <a:lnTo>
                  <a:pt x="3217886" y="6189239"/>
                </a:lnTo>
                <a:lnTo>
                  <a:pt x="3211138" y="6188048"/>
                </a:lnTo>
                <a:lnTo>
                  <a:pt x="3204390" y="6186460"/>
                </a:lnTo>
                <a:lnTo>
                  <a:pt x="3198039" y="6184872"/>
                </a:lnTo>
                <a:lnTo>
                  <a:pt x="3191291" y="6182887"/>
                </a:lnTo>
                <a:lnTo>
                  <a:pt x="3184940" y="6180504"/>
                </a:lnTo>
                <a:lnTo>
                  <a:pt x="3178986" y="6177725"/>
                </a:lnTo>
                <a:lnTo>
                  <a:pt x="3172635" y="6174152"/>
                </a:lnTo>
                <a:lnTo>
                  <a:pt x="3166284" y="6170976"/>
                </a:lnTo>
                <a:lnTo>
                  <a:pt x="3160329" y="6166609"/>
                </a:lnTo>
                <a:lnTo>
                  <a:pt x="3154375" y="6162638"/>
                </a:lnTo>
                <a:lnTo>
                  <a:pt x="3148421" y="6157874"/>
                </a:lnTo>
                <a:lnTo>
                  <a:pt x="3142467" y="6152713"/>
                </a:lnTo>
                <a:lnTo>
                  <a:pt x="3137307" y="6147154"/>
                </a:lnTo>
                <a:lnTo>
                  <a:pt x="3131749" y="6141199"/>
                </a:lnTo>
                <a:lnTo>
                  <a:pt x="3126192" y="6134847"/>
                </a:lnTo>
                <a:lnTo>
                  <a:pt x="3121032" y="6128097"/>
                </a:lnTo>
                <a:lnTo>
                  <a:pt x="3115872" y="6120951"/>
                </a:lnTo>
                <a:lnTo>
                  <a:pt x="3111108" y="6113407"/>
                </a:lnTo>
                <a:lnTo>
                  <a:pt x="3105948" y="6105070"/>
                </a:lnTo>
                <a:lnTo>
                  <a:pt x="3101582" y="6097129"/>
                </a:lnTo>
                <a:lnTo>
                  <a:pt x="3097612" y="6088395"/>
                </a:lnTo>
                <a:lnTo>
                  <a:pt x="3094437" y="6079660"/>
                </a:lnTo>
                <a:lnTo>
                  <a:pt x="3091261" y="6071322"/>
                </a:lnTo>
                <a:lnTo>
                  <a:pt x="3088879" y="6062985"/>
                </a:lnTo>
                <a:lnTo>
                  <a:pt x="3087292" y="6053853"/>
                </a:lnTo>
                <a:lnTo>
                  <a:pt x="3085704" y="6045119"/>
                </a:lnTo>
                <a:lnTo>
                  <a:pt x="3084910" y="6036384"/>
                </a:lnTo>
                <a:lnTo>
                  <a:pt x="3084513" y="6027650"/>
                </a:lnTo>
                <a:lnTo>
                  <a:pt x="3084513" y="6018518"/>
                </a:lnTo>
                <a:lnTo>
                  <a:pt x="3085307" y="6009784"/>
                </a:lnTo>
                <a:lnTo>
                  <a:pt x="3086101" y="6001049"/>
                </a:lnTo>
                <a:lnTo>
                  <a:pt x="3088086" y="5991917"/>
                </a:lnTo>
                <a:lnTo>
                  <a:pt x="3089673" y="5982786"/>
                </a:lnTo>
                <a:lnTo>
                  <a:pt x="3092055" y="5973654"/>
                </a:lnTo>
                <a:lnTo>
                  <a:pt x="3094834" y="5964920"/>
                </a:lnTo>
                <a:lnTo>
                  <a:pt x="3098009" y="5955788"/>
                </a:lnTo>
                <a:lnTo>
                  <a:pt x="3101582" y="5946656"/>
                </a:lnTo>
                <a:lnTo>
                  <a:pt x="3105154" y="5937525"/>
                </a:lnTo>
                <a:lnTo>
                  <a:pt x="3109521" y="5928393"/>
                </a:lnTo>
                <a:lnTo>
                  <a:pt x="3114284" y="5919262"/>
                </a:lnTo>
                <a:lnTo>
                  <a:pt x="3119047" y="5910130"/>
                </a:lnTo>
                <a:lnTo>
                  <a:pt x="3124604" y="5900999"/>
                </a:lnTo>
                <a:lnTo>
                  <a:pt x="3130559" y="5892264"/>
                </a:lnTo>
                <a:lnTo>
                  <a:pt x="3136513" y="5882735"/>
                </a:lnTo>
                <a:lnTo>
                  <a:pt x="3142467" y="5873604"/>
                </a:lnTo>
                <a:lnTo>
                  <a:pt x="3155963" y="5855341"/>
                </a:lnTo>
                <a:lnTo>
                  <a:pt x="3170650" y="5837872"/>
                </a:lnTo>
                <a:lnTo>
                  <a:pt x="3186528" y="5819608"/>
                </a:lnTo>
                <a:lnTo>
                  <a:pt x="3203199" y="5802536"/>
                </a:lnTo>
                <a:lnTo>
                  <a:pt x="3220665" y="5784670"/>
                </a:lnTo>
                <a:lnTo>
                  <a:pt x="3238924" y="5767598"/>
                </a:lnTo>
                <a:lnTo>
                  <a:pt x="3258375" y="5750923"/>
                </a:lnTo>
                <a:lnTo>
                  <a:pt x="3277825" y="5734248"/>
                </a:lnTo>
                <a:lnTo>
                  <a:pt x="3298069" y="5717970"/>
                </a:lnTo>
                <a:lnTo>
                  <a:pt x="3318710" y="5702089"/>
                </a:lnTo>
                <a:lnTo>
                  <a:pt x="3340145" y="5686605"/>
                </a:lnTo>
                <a:lnTo>
                  <a:pt x="3361580" y="5671915"/>
                </a:lnTo>
                <a:lnTo>
                  <a:pt x="3383412" y="5656828"/>
                </a:lnTo>
                <a:lnTo>
                  <a:pt x="3405244" y="5642535"/>
                </a:lnTo>
                <a:lnTo>
                  <a:pt x="3427076" y="5629433"/>
                </a:lnTo>
                <a:lnTo>
                  <a:pt x="3449305" y="5616331"/>
                </a:lnTo>
                <a:lnTo>
                  <a:pt x="3471137" y="5604024"/>
                </a:lnTo>
                <a:lnTo>
                  <a:pt x="3492969" y="5591716"/>
                </a:lnTo>
                <a:lnTo>
                  <a:pt x="3514404" y="5580996"/>
                </a:lnTo>
                <a:lnTo>
                  <a:pt x="3535839" y="5569879"/>
                </a:lnTo>
                <a:lnTo>
                  <a:pt x="3556480" y="5558763"/>
                </a:lnTo>
                <a:lnTo>
                  <a:pt x="3576724" y="5547249"/>
                </a:lnTo>
                <a:lnTo>
                  <a:pt x="3596175" y="5535735"/>
                </a:lnTo>
                <a:lnTo>
                  <a:pt x="3615228" y="5524221"/>
                </a:lnTo>
                <a:lnTo>
                  <a:pt x="3633884" y="5512311"/>
                </a:lnTo>
                <a:lnTo>
                  <a:pt x="3651747" y="5500400"/>
                </a:lnTo>
                <a:lnTo>
                  <a:pt x="3669212" y="5488489"/>
                </a:lnTo>
                <a:lnTo>
                  <a:pt x="3685884" y="5475784"/>
                </a:lnTo>
                <a:lnTo>
                  <a:pt x="3701762" y="5463080"/>
                </a:lnTo>
                <a:lnTo>
                  <a:pt x="3716846" y="5450375"/>
                </a:lnTo>
                <a:lnTo>
                  <a:pt x="3731533" y="5438067"/>
                </a:lnTo>
                <a:lnTo>
                  <a:pt x="3745426" y="5424568"/>
                </a:lnTo>
                <a:lnTo>
                  <a:pt x="3758922" y="5411466"/>
                </a:lnTo>
                <a:lnTo>
                  <a:pt x="3771227" y="5397967"/>
                </a:lnTo>
                <a:lnTo>
                  <a:pt x="3783136" y="5384469"/>
                </a:lnTo>
                <a:lnTo>
                  <a:pt x="3793853" y="5370573"/>
                </a:lnTo>
                <a:lnTo>
                  <a:pt x="3804174" y="5356677"/>
                </a:lnTo>
                <a:lnTo>
                  <a:pt x="3812906" y="5342384"/>
                </a:lnTo>
                <a:lnTo>
                  <a:pt x="3821242" y="5328091"/>
                </a:lnTo>
                <a:lnTo>
                  <a:pt x="3828784" y="5313401"/>
                </a:lnTo>
                <a:lnTo>
                  <a:pt x="3835135" y="5299108"/>
                </a:lnTo>
                <a:lnTo>
                  <a:pt x="3840693" y="5284021"/>
                </a:lnTo>
                <a:lnTo>
                  <a:pt x="3845059" y="5269331"/>
                </a:lnTo>
                <a:lnTo>
                  <a:pt x="3847441" y="5261788"/>
                </a:lnTo>
                <a:lnTo>
                  <a:pt x="3849028" y="5253847"/>
                </a:lnTo>
                <a:lnTo>
                  <a:pt x="3850219" y="5245907"/>
                </a:lnTo>
                <a:lnTo>
                  <a:pt x="3851410" y="5238363"/>
                </a:lnTo>
                <a:lnTo>
                  <a:pt x="3852204" y="5230423"/>
                </a:lnTo>
                <a:lnTo>
                  <a:pt x="3852601" y="5222879"/>
                </a:lnTo>
                <a:lnTo>
                  <a:pt x="3852998" y="5214939"/>
                </a:lnTo>
                <a:lnTo>
                  <a:pt x="3853792" y="5207395"/>
                </a:lnTo>
                <a:lnTo>
                  <a:pt x="3852998" y="5199455"/>
                </a:lnTo>
                <a:lnTo>
                  <a:pt x="3852601" y="5191514"/>
                </a:lnTo>
                <a:lnTo>
                  <a:pt x="3852204" y="5183574"/>
                </a:lnTo>
                <a:lnTo>
                  <a:pt x="3851013" y="5175633"/>
                </a:lnTo>
                <a:lnTo>
                  <a:pt x="3850219" y="5166899"/>
                </a:lnTo>
                <a:lnTo>
                  <a:pt x="3848631" y="5158958"/>
                </a:lnTo>
                <a:lnTo>
                  <a:pt x="3847044" y="5150621"/>
                </a:lnTo>
                <a:lnTo>
                  <a:pt x="3844662" y="5142680"/>
                </a:lnTo>
                <a:lnTo>
                  <a:pt x="3840296" y="5126799"/>
                </a:lnTo>
                <a:lnTo>
                  <a:pt x="3835532" y="5111315"/>
                </a:lnTo>
                <a:lnTo>
                  <a:pt x="3830372" y="5097816"/>
                </a:lnTo>
                <a:lnTo>
                  <a:pt x="3826006" y="5084714"/>
                </a:lnTo>
                <a:lnTo>
                  <a:pt x="3816082" y="5060099"/>
                </a:lnTo>
                <a:lnTo>
                  <a:pt x="3807349" y="5037865"/>
                </a:lnTo>
                <a:lnTo>
                  <a:pt x="3803380" y="5027146"/>
                </a:lnTo>
                <a:lnTo>
                  <a:pt x="3799807" y="5016426"/>
                </a:lnTo>
                <a:lnTo>
                  <a:pt x="3796235" y="5006103"/>
                </a:lnTo>
                <a:lnTo>
                  <a:pt x="3793456" y="4995384"/>
                </a:lnTo>
                <a:lnTo>
                  <a:pt x="3791074" y="4985061"/>
                </a:lnTo>
                <a:lnTo>
                  <a:pt x="3789090" y="4973547"/>
                </a:lnTo>
                <a:lnTo>
                  <a:pt x="3787899" y="4962034"/>
                </a:lnTo>
                <a:lnTo>
                  <a:pt x="3787502" y="4950520"/>
                </a:lnTo>
                <a:lnTo>
                  <a:pt x="3787899" y="4938212"/>
                </a:lnTo>
                <a:lnTo>
                  <a:pt x="3788693" y="4924713"/>
                </a:lnTo>
                <a:lnTo>
                  <a:pt x="3790677" y="4910817"/>
                </a:lnTo>
                <a:lnTo>
                  <a:pt x="3793456" y="4896127"/>
                </a:lnTo>
                <a:lnTo>
                  <a:pt x="3797426" y="4880246"/>
                </a:lnTo>
                <a:lnTo>
                  <a:pt x="3801792" y="4863174"/>
                </a:lnTo>
                <a:lnTo>
                  <a:pt x="3807746" y="4844911"/>
                </a:lnTo>
                <a:lnTo>
                  <a:pt x="3814891" y="4825457"/>
                </a:lnTo>
                <a:lnTo>
                  <a:pt x="3823227" y="4804414"/>
                </a:lnTo>
                <a:lnTo>
                  <a:pt x="3832754" y="4781784"/>
                </a:lnTo>
                <a:lnTo>
                  <a:pt x="3843471" y="4757565"/>
                </a:lnTo>
                <a:lnTo>
                  <a:pt x="3855776" y="4731362"/>
                </a:lnTo>
                <a:lnTo>
                  <a:pt x="3869273" y="4703570"/>
                </a:lnTo>
                <a:lnTo>
                  <a:pt x="3884356" y="4673396"/>
                </a:lnTo>
                <a:lnTo>
                  <a:pt x="3901028" y="4641237"/>
                </a:lnTo>
                <a:lnTo>
                  <a:pt x="3919685" y="4607093"/>
                </a:lnTo>
                <a:lnTo>
                  <a:pt x="3939135" y="4572155"/>
                </a:lnTo>
                <a:lnTo>
                  <a:pt x="3958188" y="4539599"/>
                </a:lnTo>
                <a:lnTo>
                  <a:pt x="3968112" y="4523718"/>
                </a:lnTo>
                <a:lnTo>
                  <a:pt x="3978035" y="4507837"/>
                </a:lnTo>
                <a:lnTo>
                  <a:pt x="3987562" y="4492750"/>
                </a:lnTo>
                <a:lnTo>
                  <a:pt x="3997883" y="4478060"/>
                </a:lnTo>
                <a:lnTo>
                  <a:pt x="4007806" y="4463767"/>
                </a:lnTo>
                <a:lnTo>
                  <a:pt x="4018127" y="4449871"/>
                </a:lnTo>
                <a:lnTo>
                  <a:pt x="4028050" y="4436372"/>
                </a:lnTo>
                <a:lnTo>
                  <a:pt x="4037974" y="4423270"/>
                </a:lnTo>
                <a:lnTo>
                  <a:pt x="4048295" y="4410565"/>
                </a:lnTo>
                <a:lnTo>
                  <a:pt x="4058615" y="4398258"/>
                </a:lnTo>
                <a:lnTo>
                  <a:pt x="4068935" y="4385950"/>
                </a:lnTo>
                <a:lnTo>
                  <a:pt x="4079257" y="4374039"/>
                </a:lnTo>
                <a:lnTo>
                  <a:pt x="4089973" y="4362922"/>
                </a:lnTo>
                <a:lnTo>
                  <a:pt x="4099897" y="4351806"/>
                </a:lnTo>
                <a:lnTo>
                  <a:pt x="4110615" y="4341086"/>
                </a:lnTo>
                <a:lnTo>
                  <a:pt x="4120935" y="4330763"/>
                </a:lnTo>
                <a:lnTo>
                  <a:pt x="4132049" y="4320838"/>
                </a:lnTo>
                <a:lnTo>
                  <a:pt x="4142371" y="4311309"/>
                </a:lnTo>
                <a:lnTo>
                  <a:pt x="4153087" y="4301780"/>
                </a:lnTo>
                <a:lnTo>
                  <a:pt x="4163805" y="4293046"/>
                </a:lnTo>
                <a:lnTo>
                  <a:pt x="4174523" y="4284311"/>
                </a:lnTo>
                <a:lnTo>
                  <a:pt x="4185241" y="4275974"/>
                </a:lnTo>
                <a:lnTo>
                  <a:pt x="4196355" y="4267636"/>
                </a:lnTo>
                <a:lnTo>
                  <a:pt x="4207073" y="4260093"/>
                </a:lnTo>
                <a:lnTo>
                  <a:pt x="4218187" y="4252549"/>
                </a:lnTo>
                <a:lnTo>
                  <a:pt x="4228905" y="4245800"/>
                </a:lnTo>
                <a:lnTo>
                  <a:pt x="4240019" y="4239050"/>
                </a:lnTo>
                <a:lnTo>
                  <a:pt x="4250737" y="4232301"/>
                </a:lnTo>
                <a:lnTo>
                  <a:pt x="4261851" y="4226743"/>
                </a:lnTo>
                <a:lnTo>
                  <a:pt x="4273363" y="4220787"/>
                </a:lnTo>
                <a:lnTo>
                  <a:pt x="4284079" y="4214832"/>
                </a:lnTo>
                <a:lnTo>
                  <a:pt x="4295591" y="4209670"/>
                </a:lnTo>
                <a:lnTo>
                  <a:pt x="4306309" y="4204906"/>
                </a:lnTo>
                <a:lnTo>
                  <a:pt x="4317819" y="4200142"/>
                </a:lnTo>
                <a:lnTo>
                  <a:pt x="4328935" y="4195378"/>
                </a:lnTo>
                <a:lnTo>
                  <a:pt x="4340445" y="4191407"/>
                </a:lnTo>
                <a:lnTo>
                  <a:pt x="4351957" y="4187437"/>
                </a:lnTo>
                <a:lnTo>
                  <a:pt x="4363071" y="4183864"/>
                </a:lnTo>
                <a:lnTo>
                  <a:pt x="4374583" y="4180290"/>
                </a:lnTo>
                <a:lnTo>
                  <a:pt x="4385697" y="4177511"/>
                </a:lnTo>
                <a:lnTo>
                  <a:pt x="4397605" y="4174335"/>
                </a:lnTo>
                <a:lnTo>
                  <a:pt x="4409117" y="4171953"/>
                </a:lnTo>
                <a:lnTo>
                  <a:pt x="4432139" y="4167586"/>
                </a:lnTo>
                <a:lnTo>
                  <a:pt x="4455163" y="4164012"/>
                </a:lnTo>
                <a:lnTo>
                  <a:pt x="4478979" y="4161233"/>
                </a:lnTo>
                <a:lnTo>
                  <a:pt x="4502003" y="4159645"/>
                </a:lnTo>
                <a:close/>
                <a:moveTo>
                  <a:pt x="3551337" y="3844923"/>
                </a:moveTo>
                <a:lnTo>
                  <a:pt x="3577525" y="3845321"/>
                </a:lnTo>
                <a:lnTo>
                  <a:pt x="3603316" y="3846910"/>
                </a:lnTo>
                <a:lnTo>
                  <a:pt x="3628710" y="3848500"/>
                </a:lnTo>
                <a:lnTo>
                  <a:pt x="3652913" y="3851679"/>
                </a:lnTo>
                <a:lnTo>
                  <a:pt x="3677514" y="3855256"/>
                </a:lnTo>
                <a:lnTo>
                  <a:pt x="3700924" y="3859628"/>
                </a:lnTo>
                <a:lnTo>
                  <a:pt x="3723540" y="3864794"/>
                </a:lnTo>
                <a:lnTo>
                  <a:pt x="3745363" y="3870358"/>
                </a:lnTo>
                <a:lnTo>
                  <a:pt x="3766789" y="3876716"/>
                </a:lnTo>
                <a:lnTo>
                  <a:pt x="3787422" y="3883870"/>
                </a:lnTo>
                <a:lnTo>
                  <a:pt x="3807261" y="3891421"/>
                </a:lnTo>
                <a:lnTo>
                  <a:pt x="3825910" y="3900164"/>
                </a:lnTo>
                <a:lnTo>
                  <a:pt x="3843368" y="3908907"/>
                </a:lnTo>
                <a:lnTo>
                  <a:pt x="3852097" y="3914073"/>
                </a:lnTo>
                <a:lnTo>
                  <a:pt x="3860430" y="3918445"/>
                </a:lnTo>
                <a:lnTo>
                  <a:pt x="3868365" y="3923611"/>
                </a:lnTo>
                <a:lnTo>
                  <a:pt x="3876301" y="3929175"/>
                </a:lnTo>
                <a:lnTo>
                  <a:pt x="3883840" y="3933944"/>
                </a:lnTo>
                <a:lnTo>
                  <a:pt x="3890982" y="3939508"/>
                </a:lnTo>
                <a:lnTo>
                  <a:pt x="3897727" y="3945469"/>
                </a:lnTo>
                <a:lnTo>
                  <a:pt x="3904473" y="3951033"/>
                </a:lnTo>
                <a:lnTo>
                  <a:pt x="3910821" y="3956994"/>
                </a:lnTo>
                <a:lnTo>
                  <a:pt x="3916376" y="3962956"/>
                </a:lnTo>
                <a:lnTo>
                  <a:pt x="3922328" y="3968917"/>
                </a:lnTo>
                <a:lnTo>
                  <a:pt x="3927883" y="3975276"/>
                </a:lnTo>
                <a:lnTo>
                  <a:pt x="3933041" y="3982032"/>
                </a:lnTo>
                <a:lnTo>
                  <a:pt x="3937802" y="3988390"/>
                </a:lnTo>
                <a:lnTo>
                  <a:pt x="3942167" y="3995146"/>
                </a:lnTo>
                <a:lnTo>
                  <a:pt x="3946531" y="4001902"/>
                </a:lnTo>
                <a:lnTo>
                  <a:pt x="3950102" y="4009056"/>
                </a:lnTo>
                <a:lnTo>
                  <a:pt x="3953673" y="4016209"/>
                </a:lnTo>
                <a:lnTo>
                  <a:pt x="3956848" y="4023363"/>
                </a:lnTo>
                <a:lnTo>
                  <a:pt x="3959228" y="4030516"/>
                </a:lnTo>
                <a:lnTo>
                  <a:pt x="3962006" y="4038067"/>
                </a:lnTo>
                <a:lnTo>
                  <a:pt x="3963990" y="4045618"/>
                </a:lnTo>
                <a:lnTo>
                  <a:pt x="3965577" y="4053169"/>
                </a:lnTo>
                <a:lnTo>
                  <a:pt x="3967164" y="4061117"/>
                </a:lnTo>
                <a:lnTo>
                  <a:pt x="3967957" y="4068668"/>
                </a:lnTo>
                <a:lnTo>
                  <a:pt x="3968354" y="4077014"/>
                </a:lnTo>
                <a:lnTo>
                  <a:pt x="3968751" y="4085360"/>
                </a:lnTo>
                <a:lnTo>
                  <a:pt x="3968354" y="4093308"/>
                </a:lnTo>
                <a:lnTo>
                  <a:pt x="3967957" y="4101654"/>
                </a:lnTo>
                <a:lnTo>
                  <a:pt x="3966370" y="4110000"/>
                </a:lnTo>
                <a:lnTo>
                  <a:pt x="3965180" y="4118345"/>
                </a:lnTo>
                <a:lnTo>
                  <a:pt x="3963593" y="4127486"/>
                </a:lnTo>
                <a:lnTo>
                  <a:pt x="3958831" y="4144972"/>
                </a:lnTo>
                <a:lnTo>
                  <a:pt x="3954070" y="4163651"/>
                </a:lnTo>
                <a:lnTo>
                  <a:pt x="3947722" y="4182727"/>
                </a:lnTo>
                <a:lnTo>
                  <a:pt x="3940183" y="4202200"/>
                </a:lnTo>
                <a:lnTo>
                  <a:pt x="3932247" y="4222071"/>
                </a:lnTo>
                <a:lnTo>
                  <a:pt x="3923121" y="4242737"/>
                </a:lnTo>
                <a:lnTo>
                  <a:pt x="3913598" y="4263402"/>
                </a:lnTo>
                <a:lnTo>
                  <a:pt x="3903282" y="4284465"/>
                </a:lnTo>
                <a:lnTo>
                  <a:pt x="3892172" y="4305528"/>
                </a:lnTo>
                <a:lnTo>
                  <a:pt x="3880666" y="4326989"/>
                </a:lnTo>
                <a:lnTo>
                  <a:pt x="3869159" y="4348449"/>
                </a:lnTo>
                <a:lnTo>
                  <a:pt x="3856859" y="4369910"/>
                </a:lnTo>
                <a:lnTo>
                  <a:pt x="3844162" y="4391370"/>
                </a:lnTo>
                <a:lnTo>
                  <a:pt x="3818371" y="4434291"/>
                </a:lnTo>
                <a:lnTo>
                  <a:pt x="3791787" y="4476417"/>
                </a:lnTo>
                <a:lnTo>
                  <a:pt x="3765202" y="4517748"/>
                </a:lnTo>
                <a:lnTo>
                  <a:pt x="3714414" y="4595642"/>
                </a:lnTo>
                <a:lnTo>
                  <a:pt x="3691401" y="4631409"/>
                </a:lnTo>
                <a:lnTo>
                  <a:pt x="3670372" y="4663997"/>
                </a:lnTo>
                <a:lnTo>
                  <a:pt x="3651723" y="4694201"/>
                </a:lnTo>
                <a:lnTo>
                  <a:pt x="3643787" y="4707316"/>
                </a:lnTo>
                <a:lnTo>
                  <a:pt x="3636645" y="4720033"/>
                </a:lnTo>
                <a:lnTo>
                  <a:pt x="3633471" y="4725994"/>
                </a:lnTo>
                <a:lnTo>
                  <a:pt x="3629503" y="4731161"/>
                </a:lnTo>
                <a:lnTo>
                  <a:pt x="3625139" y="4735930"/>
                </a:lnTo>
                <a:lnTo>
                  <a:pt x="3621567" y="4740301"/>
                </a:lnTo>
                <a:lnTo>
                  <a:pt x="3616806" y="4744673"/>
                </a:lnTo>
                <a:lnTo>
                  <a:pt x="3612442" y="4747852"/>
                </a:lnTo>
                <a:lnTo>
                  <a:pt x="3607680" y="4751429"/>
                </a:lnTo>
                <a:lnTo>
                  <a:pt x="3602522" y="4754211"/>
                </a:lnTo>
                <a:lnTo>
                  <a:pt x="3597761" y="4756198"/>
                </a:lnTo>
                <a:lnTo>
                  <a:pt x="3592206" y="4758582"/>
                </a:lnTo>
                <a:lnTo>
                  <a:pt x="3586254" y="4760172"/>
                </a:lnTo>
                <a:lnTo>
                  <a:pt x="3580699" y="4761762"/>
                </a:lnTo>
                <a:lnTo>
                  <a:pt x="3574351" y="4762556"/>
                </a:lnTo>
                <a:lnTo>
                  <a:pt x="3568399" y="4763351"/>
                </a:lnTo>
                <a:lnTo>
                  <a:pt x="3561654" y="4764146"/>
                </a:lnTo>
                <a:lnTo>
                  <a:pt x="3555702" y="4764146"/>
                </a:lnTo>
                <a:lnTo>
                  <a:pt x="3541815" y="4764146"/>
                </a:lnTo>
                <a:lnTo>
                  <a:pt x="3527530" y="4762954"/>
                </a:lnTo>
                <a:lnTo>
                  <a:pt x="3512453" y="4761364"/>
                </a:lnTo>
                <a:lnTo>
                  <a:pt x="3496581" y="4758980"/>
                </a:lnTo>
                <a:lnTo>
                  <a:pt x="3480313" y="4755800"/>
                </a:lnTo>
                <a:lnTo>
                  <a:pt x="3463252" y="4753018"/>
                </a:lnTo>
                <a:lnTo>
                  <a:pt x="3427938" y="4745468"/>
                </a:lnTo>
                <a:lnTo>
                  <a:pt x="3409290" y="4741891"/>
                </a:lnTo>
                <a:lnTo>
                  <a:pt x="3389847" y="4738314"/>
                </a:lnTo>
                <a:lnTo>
                  <a:pt x="3370802" y="4735135"/>
                </a:lnTo>
                <a:lnTo>
                  <a:pt x="3350566" y="4732353"/>
                </a:lnTo>
                <a:lnTo>
                  <a:pt x="3329933" y="4729968"/>
                </a:lnTo>
                <a:lnTo>
                  <a:pt x="3309301" y="4727981"/>
                </a:lnTo>
                <a:lnTo>
                  <a:pt x="3287875" y="4726789"/>
                </a:lnTo>
                <a:lnTo>
                  <a:pt x="3266448" y="4726789"/>
                </a:lnTo>
                <a:lnTo>
                  <a:pt x="3255339" y="4726789"/>
                </a:lnTo>
                <a:lnTo>
                  <a:pt x="3244625" y="4727584"/>
                </a:lnTo>
                <a:lnTo>
                  <a:pt x="3233516" y="4728379"/>
                </a:lnTo>
                <a:lnTo>
                  <a:pt x="3222406" y="4729174"/>
                </a:lnTo>
                <a:lnTo>
                  <a:pt x="3210899" y="4730763"/>
                </a:lnTo>
                <a:lnTo>
                  <a:pt x="3200186" y="4732750"/>
                </a:lnTo>
                <a:lnTo>
                  <a:pt x="3188679" y="4734737"/>
                </a:lnTo>
                <a:lnTo>
                  <a:pt x="3177173" y="4737122"/>
                </a:lnTo>
                <a:lnTo>
                  <a:pt x="3165666" y="4739904"/>
                </a:lnTo>
                <a:lnTo>
                  <a:pt x="3154159" y="4742686"/>
                </a:lnTo>
                <a:lnTo>
                  <a:pt x="3142653" y="4746660"/>
                </a:lnTo>
                <a:lnTo>
                  <a:pt x="3131146" y="4751031"/>
                </a:lnTo>
                <a:lnTo>
                  <a:pt x="3119243" y="4755006"/>
                </a:lnTo>
                <a:lnTo>
                  <a:pt x="3108133" y="4760172"/>
                </a:lnTo>
                <a:lnTo>
                  <a:pt x="3096229" y="4765338"/>
                </a:lnTo>
                <a:lnTo>
                  <a:pt x="3084326" y="4770902"/>
                </a:lnTo>
                <a:lnTo>
                  <a:pt x="3071232" y="4777261"/>
                </a:lnTo>
                <a:lnTo>
                  <a:pt x="3058932" y="4783222"/>
                </a:lnTo>
                <a:lnTo>
                  <a:pt x="3046632" y="4787991"/>
                </a:lnTo>
                <a:lnTo>
                  <a:pt x="3034728" y="4791965"/>
                </a:lnTo>
                <a:lnTo>
                  <a:pt x="3024015" y="4795542"/>
                </a:lnTo>
                <a:lnTo>
                  <a:pt x="3012905" y="4798324"/>
                </a:lnTo>
                <a:lnTo>
                  <a:pt x="3002986" y="4799914"/>
                </a:lnTo>
                <a:lnTo>
                  <a:pt x="2993066" y="4801901"/>
                </a:lnTo>
                <a:lnTo>
                  <a:pt x="2984337" y="4802298"/>
                </a:lnTo>
                <a:lnTo>
                  <a:pt x="2976005" y="4802298"/>
                </a:lnTo>
                <a:lnTo>
                  <a:pt x="2968466" y="4801503"/>
                </a:lnTo>
                <a:lnTo>
                  <a:pt x="2961324" y="4799914"/>
                </a:lnTo>
                <a:lnTo>
                  <a:pt x="2955372" y="4797926"/>
                </a:lnTo>
                <a:lnTo>
                  <a:pt x="2949817" y="4795145"/>
                </a:lnTo>
                <a:lnTo>
                  <a:pt x="2947833" y="4793952"/>
                </a:lnTo>
                <a:lnTo>
                  <a:pt x="2945453" y="4791965"/>
                </a:lnTo>
                <a:lnTo>
                  <a:pt x="2943469" y="4789978"/>
                </a:lnTo>
                <a:lnTo>
                  <a:pt x="2941881" y="4787991"/>
                </a:lnTo>
                <a:lnTo>
                  <a:pt x="2940294" y="4785607"/>
                </a:lnTo>
                <a:lnTo>
                  <a:pt x="2939501" y="4783222"/>
                </a:lnTo>
                <a:lnTo>
                  <a:pt x="2938311" y="4780838"/>
                </a:lnTo>
                <a:lnTo>
                  <a:pt x="2937914" y="4778056"/>
                </a:lnTo>
                <a:lnTo>
                  <a:pt x="2936723" y="4775671"/>
                </a:lnTo>
                <a:lnTo>
                  <a:pt x="2936723" y="4772889"/>
                </a:lnTo>
                <a:lnTo>
                  <a:pt x="2936723" y="4769313"/>
                </a:lnTo>
                <a:lnTo>
                  <a:pt x="2937517" y="4766531"/>
                </a:lnTo>
                <a:lnTo>
                  <a:pt x="2938707" y="4759377"/>
                </a:lnTo>
                <a:lnTo>
                  <a:pt x="2941088" y="4751826"/>
                </a:lnTo>
                <a:lnTo>
                  <a:pt x="2944659" y="4743878"/>
                </a:lnTo>
                <a:lnTo>
                  <a:pt x="2949420" y="4735135"/>
                </a:lnTo>
                <a:lnTo>
                  <a:pt x="2955372" y="4725994"/>
                </a:lnTo>
                <a:lnTo>
                  <a:pt x="2962514" y="4716854"/>
                </a:lnTo>
                <a:lnTo>
                  <a:pt x="2971243" y="4706521"/>
                </a:lnTo>
                <a:lnTo>
                  <a:pt x="2981163" y="4695791"/>
                </a:lnTo>
                <a:lnTo>
                  <a:pt x="2992273" y="4684663"/>
                </a:lnTo>
                <a:lnTo>
                  <a:pt x="3004970" y="4673138"/>
                </a:lnTo>
                <a:lnTo>
                  <a:pt x="3018857" y="4661215"/>
                </a:lnTo>
                <a:lnTo>
                  <a:pt x="3034331" y="4648498"/>
                </a:lnTo>
                <a:lnTo>
                  <a:pt x="3067661" y="4621871"/>
                </a:lnTo>
                <a:lnTo>
                  <a:pt x="3101784" y="4593655"/>
                </a:lnTo>
                <a:lnTo>
                  <a:pt x="3136701" y="4563849"/>
                </a:lnTo>
                <a:lnTo>
                  <a:pt x="3172411" y="4532850"/>
                </a:lnTo>
                <a:lnTo>
                  <a:pt x="3245816" y="4468469"/>
                </a:lnTo>
                <a:lnTo>
                  <a:pt x="3321601" y="4401703"/>
                </a:lnTo>
                <a:lnTo>
                  <a:pt x="3359692" y="4368717"/>
                </a:lnTo>
                <a:lnTo>
                  <a:pt x="3397783" y="4335732"/>
                </a:lnTo>
                <a:lnTo>
                  <a:pt x="3436667" y="4303144"/>
                </a:lnTo>
                <a:lnTo>
                  <a:pt x="3474759" y="4271748"/>
                </a:lnTo>
                <a:lnTo>
                  <a:pt x="3513643" y="4241544"/>
                </a:lnTo>
                <a:lnTo>
                  <a:pt x="3532292" y="4226840"/>
                </a:lnTo>
                <a:lnTo>
                  <a:pt x="3551337" y="4212533"/>
                </a:lnTo>
                <a:lnTo>
                  <a:pt x="3570383" y="4198226"/>
                </a:lnTo>
                <a:lnTo>
                  <a:pt x="3589031" y="4184714"/>
                </a:lnTo>
                <a:lnTo>
                  <a:pt x="3607680" y="4171599"/>
                </a:lnTo>
                <a:lnTo>
                  <a:pt x="3626726" y="4159279"/>
                </a:lnTo>
                <a:lnTo>
                  <a:pt x="3644184" y="4146959"/>
                </a:lnTo>
                <a:lnTo>
                  <a:pt x="3660452" y="4135832"/>
                </a:lnTo>
                <a:lnTo>
                  <a:pt x="3676323" y="4124704"/>
                </a:lnTo>
                <a:lnTo>
                  <a:pt x="3690607" y="4114371"/>
                </a:lnTo>
                <a:lnTo>
                  <a:pt x="3702908" y="4104038"/>
                </a:lnTo>
                <a:lnTo>
                  <a:pt x="3714811" y="4094500"/>
                </a:lnTo>
                <a:lnTo>
                  <a:pt x="3725921" y="4085757"/>
                </a:lnTo>
                <a:lnTo>
                  <a:pt x="3735444" y="4077014"/>
                </a:lnTo>
                <a:lnTo>
                  <a:pt x="3743776" y="4068668"/>
                </a:lnTo>
                <a:lnTo>
                  <a:pt x="3751712" y="4060720"/>
                </a:lnTo>
                <a:lnTo>
                  <a:pt x="3758060" y="4053566"/>
                </a:lnTo>
                <a:lnTo>
                  <a:pt x="3764012" y="4046413"/>
                </a:lnTo>
                <a:lnTo>
                  <a:pt x="3769170" y="4039657"/>
                </a:lnTo>
                <a:lnTo>
                  <a:pt x="3772741" y="4033696"/>
                </a:lnTo>
                <a:lnTo>
                  <a:pt x="3776312" y="4028132"/>
                </a:lnTo>
                <a:lnTo>
                  <a:pt x="3778693" y="4022568"/>
                </a:lnTo>
                <a:lnTo>
                  <a:pt x="3780280" y="4017402"/>
                </a:lnTo>
                <a:lnTo>
                  <a:pt x="3781073" y="4012235"/>
                </a:lnTo>
                <a:lnTo>
                  <a:pt x="3781470" y="4008261"/>
                </a:lnTo>
                <a:lnTo>
                  <a:pt x="3781073" y="4003889"/>
                </a:lnTo>
                <a:lnTo>
                  <a:pt x="3780280" y="3999915"/>
                </a:lnTo>
                <a:lnTo>
                  <a:pt x="3779090" y="3996339"/>
                </a:lnTo>
                <a:lnTo>
                  <a:pt x="3777106" y="3993159"/>
                </a:lnTo>
                <a:lnTo>
                  <a:pt x="3774328" y="3989980"/>
                </a:lnTo>
                <a:lnTo>
                  <a:pt x="3771948" y="3987198"/>
                </a:lnTo>
                <a:lnTo>
                  <a:pt x="3768773" y="3984814"/>
                </a:lnTo>
                <a:lnTo>
                  <a:pt x="3764805" y="3982032"/>
                </a:lnTo>
                <a:lnTo>
                  <a:pt x="3760441" y="3980045"/>
                </a:lnTo>
                <a:lnTo>
                  <a:pt x="3756473" y="3978455"/>
                </a:lnTo>
                <a:lnTo>
                  <a:pt x="3751712" y="3976468"/>
                </a:lnTo>
                <a:lnTo>
                  <a:pt x="3742189" y="3973686"/>
                </a:lnTo>
                <a:lnTo>
                  <a:pt x="3739808" y="3973288"/>
                </a:lnTo>
                <a:lnTo>
                  <a:pt x="3736634" y="3972891"/>
                </a:lnTo>
                <a:lnTo>
                  <a:pt x="3734253" y="3973288"/>
                </a:lnTo>
                <a:lnTo>
                  <a:pt x="3731079" y="3973288"/>
                </a:lnTo>
                <a:lnTo>
                  <a:pt x="3725921" y="3974878"/>
                </a:lnTo>
                <a:lnTo>
                  <a:pt x="3719573" y="3977660"/>
                </a:lnTo>
                <a:lnTo>
                  <a:pt x="3713224" y="3980839"/>
                </a:lnTo>
                <a:lnTo>
                  <a:pt x="3706875" y="3985211"/>
                </a:lnTo>
                <a:lnTo>
                  <a:pt x="3700130" y="3989583"/>
                </a:lnTo>
                <a:lnTo>
                  <a:pt x="3693385" y="3995146"/>
                </a:lnTo>
                <a:lnTo>
                  <a:pt x="3679498" y="4007466"/>
                </a:lnTo>
                <a:lnTo>
                  <a:pt x="3664817" y="4020978"/>
                </a:lnTo>
                <a:lnTo>
                  <a:pt x="3649739" y="4034888"/>
                </a:lnTo>
                <a:lnTo>
                  <a:pt x="3634661" y="4048003"/>
                </a:lnTo>
                <a:lnTo>
                  <a:pt x="3626726" y="4054361"/>
                </a:lnTo>
                <a:lnTo>
                  <a:pt x="3619187" y="4060720"/>
                </a:lnTo>
                <a:lnTo>
                  <a:pt x="3610855" y="4066681"/>
                </a:lnTo>
                <a:lnTo>
                  <a:pt x="3603316" y="4071848"/>
                </a:lnTo>
                <a:lnTo>
                  <a:pt x="3595380" y="4076219"/>
                </a:lnTo>
                <a:lnTo>
                  <a:pt x="3587444" y="4080193"/>
                </a:lnTo>
                <a:lnTo>
                  <a:pt x="3579905" y="4082975"/>
                </a:lnTo>
                <a:lnTo>
                  <a:pt x="3572367" y="4085360"/>
                </a:lnTo>
                <a:lnTo>
                  <a:pt x="3568399" y="4086155"/>
                </a:lnTo>
                <a:lnTo>
                  <a:pt x="3564828" y="4086552"/>
                </a:lnTo>
                <a:lnTo>
                  <a:pt x="3560463" y="4086552"/>
                </a:lnTo>
                <a:lnTo>
                  <a:pt x="3557289" y="4086552"/>
                </a:lnTo>
                <a:lnTo>
                  <a:pt x="3553321" y="4086155"/>
                </a:lnTo>
                <a:lnTo>
                  <a:pt x="3549750" y="4085360"/>
                </a:lnTo>
                <a:lnTo>
                  <a:pt x="3545782" y="4084565"/>
                </a:lnTo>
                <a:lnTo>
                  <a:pt x="3542211" y="4082975"/>
                </a:lnTo>
                <a:lnTo>
                  <a:pt x="3538640" y="4081386"/>
                </a:lnTo>
                <a:lnTo>
                  <a:pt x="3535069" y="4079398"/>
                </a:lnTo>
                <a:lnTo>
                  <a:pt x="3531498" y="4077014"/>
                </a:lnTo>
                <a:lnTo>
                  <a:pt x="3527927" y="4073835"/>
                </a:lnTo>
                <a:lnTo>
                  <a:pt x="3524356" y="4071053"/>
                </a:lnTo>
                <a:lnTo>
                  <a:pt x="3521182" y="4067079"/>
                </a:lnTo>
                <a:lnTo>
                  <a:pt x="3517214" y="4063502"/>
                </a:lnTo>
                <a:lnTo>
                  <a:pt x="3514040" y="4058733"/>
                </a:lnTo>
                <a:lnTo>
                  <a:pt x="3507295" y="4049990"/>
                </a:lnTo>
                <a:lnTo>
                  <a:pt x="3500153" y="4041644"/>
                </a:lnTo>
                <a:lnTo>
                  <a:pt x="3492614" y="4032901"/>
                </a:lnTo>
                <a:lnTo>
                  <a:pt x="3485075" y="4025350"/>
                </a:lnTo>
                <a:lnTo>
                  <a:pt x="3477536" y="4018196"/>
                </a:lnTo>
                <a:lnTo>
                  <a:pt x="3469204" y="4011838"/>
                </a:lnTo>
                <a:lnTo>
                  <a:pt x="3461268" y="4006274"/>
                </a:lnTo>
                <a:lnTo>
                  <a:pt x="3453332" y="4000313"/>
                </a:lnTo>
                <a:lnTo>
                  <a:pt x="3445000" y="3995544"/>
                </a:lnTo>
                <a:lnTo>
                  <a:pt x="3437064" y="3990775"/>
                </a:lnTo>
                <a:lnTo>
                  <a:pt x="3429129" y="3987198"/>
                </a:lnTo>
                <a:lnTo>
                  <a:pt x="3421590" y="3983621"/>
                </a:lnTo>
                <a:lnTo>
                  <a:pt x="3414051" y="3981237"/>
                </a:lnTo>
                <a:lnTo>
                  <a:pt x="3406512" y="3979250"/>
                </a:lnTo>
                <a:lnTo>
                  <a:pt x="3399370" y="3978057"/>
                </a:lnTo>
                <a:lnTo>
                  <a:pt x="3392625" y="3976865"/>
                </a:lnTo>
                <a:lnTo>
                  <a:pt x="3385880" y="3976865"/>
                </a:lnTo>
                <a:lnTo>
                  <a:pt x="3379928" y="3977660"/>
                </a:lnTo>
                <a:lnTo>
                  <a:pt x="3373976" y="3978852"/>
                </a:lnTo>
                <a:lnTo>
                  <a:pt x="3368818" y="3980442"/>
                </a:lnTo>
                <a:lnTo>
                  <a:pt x="3364453" y="3982826"/>
                </a:lnTo>
                <a:lnTo>
                  <a:pt x="3360089" y="3986403"/>
                </a:lnTo>
                <a:lnTo>
                  <a:pt x="3356518" y="3989980"/>
                </a:lnTo>
                <a:lnTo>
                  <a:pt x="3353740" y="3994749"/>
                </a:lnTo>
                <a:lnTo>
                  <a:pt x="3351360" y="4000313"/>
                </a:lnTo>
                <a:lnTo>
                  <a:pt x="3350169" y="4006274"/>
                </a:lnTo>
                <a:lnTo>
                  <a:pt x="3349376" y="4012633"/>
                </a:lnTo>
                <a:lnTo>
                  <a:pt x="3349376" y="4020581"/>
                </a:lnTo>
                <a:lnTo>
                  <a:pt x="3350566" y="4028927"/>
                </a:lnTo>
                <a:lnTo>
                  <a:pt x="3352153" y="4038067"/>
                </a:lnTo>
                <a:lnTo>
                  <a:pt x="3354931" y="4048003"/>
                </a:lnTo>
                <a:lnTo>
                  <a:pt x="3358899" y="4058733"/>
                </a:lnTo>
                <a:lnTo>
                  <a:pt x="3366834" y="4080193"/>
                </a:lnTo>
                <a:lnTo>
                  <a:pt x="3373976" y="4099667"/>
                </a:lnTo>
                <a:lnTo>
                  <a:pt x="3379531" y="4116756"/>
                </a:lnTo>
                <a:lnTo>
                  <a:pt x="3383896" y="4132652"/>
                </a:lnTo>
                <a:lnTo>
                  <a:pt x="3387467" y="4146959"/>
                </a:lnTo>
                <a:lnTo>
                  <a:pt x="3388260" y="4153715"/>
                </a:lnTo>
                <a:lnTo>
                  <a:pt x="3389054" y="4160471"/>
                </a:lnTo>
                <a:lnTo>
                  <a:pt x="3389451" y="4166830"/>
                </a:lnTo>
                <a:lnTo>
                  <a:pt x="3389451" y="4172791"/>
                </a:lnTo>
                <a:lnTo>
                  <a:pt x="3389451" y="4178752"/>
                </a:lnTo>
                <a:lnTo>
                  <a:pt x="3388657" y="4184714"/>
                </a:lnTo>
                <a:lnTo>
                  <a:pt x="3387863" y="4189880"/>
                </a:lnTo>
                <a:lnTo>
                  <a:pt x="3386673" y="4195444"/>
                </a:lnTo>
                <a:lnTo>
                  <a:pt x="3385086" y="4201008"/>
                </a:lnTo>
                <a:lnTo>
                  <a:pt x="3383102" y="4206572"/>
                </a:lnTo>
                <a:lnTo>
                  <a:pt x="3380721" y="4212136"/>
                </a:lnTo>
                <a:lnTo>
                  <a:pt x="3378341" y="4216904"/>
                </a:lnTo>
                <a:lnTo>
                  <a:pt x="3374770" y="4222468"/>
                </a:lnTo>
                <a:lnTo>
                  <a:pt x="3371595" y="4228032"/>
                </a:lnTo>
                <a:lnTo>
                  <a:pt x="3363660" y="4239160"/>
                </a:lnTo>
                <a:lnTo>
                  <a:pt x="3354137" y="4251082"/>
                </a:lnTo>
                <a:lnTo>
                  <a:pt x="3343027" y="4263402"/>
                </a:lnTo>
                <a:lnTo>
                  <a:pt x="3330330" y="4276914"/>
                </a:lnTo>
                <a:lnTo>
                  <a:pt x="3322791" y="4284863"/>
                </a:lnTo>
                <a:lnTo>
                  <a:pt x="3313665" y="4293606"/>
                </a:lnTo>
                <a:lnTo>
                  <a:pt x="3289462" y="4315464"/>
                </a:lnTo>
                <a:lnTo>
                  <a:pt x="3259703" y="4341693"/>
                </a:lnTo>
                <a:lnTo>
                  <a:pt x="3225580" y="4371102"/>
                </a:lnTo>
                <a:lnTo>
                  <a:pt x="3146224" y="4439457"/>
                </a:lnTo>
                <a:lnTo>
                  <a:pt x="3103768" y="4476020"/>
                </a:lnTo>
                <a:lnTo>
                  <a:pt x="3060122" y="4514172"/>
                </a:lnTo>
                <a:lnTo>
                  <a:pt x="3016476" y="4553118"/>
                </a:lnTo>
                <a:lnTo>
                  <a:pt x="2974418" y="4591270"/>
                </a:lnTo>
                <a:lnTo>
                  <a:pt x="2953785" y="4610744"/>
                </a:lnTo>
                <a:lnTo>
                  <a:pt x="2933946" y="4629025"/>
                </a:lnTo>
                <a:lnTo>
                  <a:pt x="2914900" y="4647703"/>
                </a:lnTo>
                <a:lnTo>
                  <a:pt x="2897045" y="4665984"/>
                </a:lnTo>
                <a:lnTo>
                  <a:pt x="2879587" y="4683073"/>
                </a:lnTo>
                <a:lnTo>
                  <a:pt x="2864112" y="4699765"/>
                </a:lnTo>
                <a:lnTo>
                  <a:pt x="2849432" y="4716456"/>
                </a:lnTo>
                <a:lnTo>
                  <a:pt x="2835941" y="4731955"/>
                </a:lnTo>
                <a:lnTo>
                  <a:pt x="2824434" y="4746660"/>
                </a:lnTo>
                <a:lnTo>
                  <a:pt x="2814118" y="4760172"/>
                </a:lnTo>
                <a:lnTo>
                  <a:pt x="2806182" y="4773287"/>
                </a:lnTo>
                <a:lnTo>
                  <a:pt x="2803008" y="4778851"/>
                </a:lnTo>
                <a:lnTo>
                  <a:pt x="2799437" y="4784812"/>
                </a:lnTo>
                <a:lnTo>
                  <a:pt x="2789914" y="4805875"/>
                </a:lnTo>
                <a:lnTo>
                  <a:pt x="2781979" y="4825348"/>
                </a:lnTo>
                <a:lnTo>
                  <a:pt x="2775233" y="4843232"/>
                </a:lnTo>
                <a:lnTo>
                  <a:pt x="2769282" y="4859526"/>
                </a:lnTo>
                <a:lnTo>
                  <a:pt x="2764124" y="4873833"/>
                </a:lnTo>
                <a:lnTo>
                  <a:pt x="2758965" y="4887345"/>
                </a:lnTo>
                <a:lnTo>
                  <a:pt x="2753807" y="4899267"/>
                </a:lnTo>
                <a:lnTo>
                  <a:pt x="2750633" y="4904831"/>
                </a:lnTo>
                <a:lnTo>
                  <a:pt x="2747856" y="4910395"/>
                </a:lnTo>
                <a:lnTo>
                  <a:pt x="2744285" y="4915959"/>
                </a:lnTo>
                <a:lnTo>
                  <a:pt x="2740713" y="4920728"/>
                </a:lnTo>
                <a:lnTo>
                  <a:pt x="2736746" y="4925497"/>
                </a:lnTo>
                <a:lnTo>
                  <a:pt x="2732381" y="4930266"/>
                </a:lnTo>
                <a:lnTo>
                  <a:pt x="2727620" y="4934638"/>
                </a:lnTo>
                <a:lnTo>
                  <a:pt x="2722065" y="4939406"/>
                </a:lnTo>
                <a:lnTo>
                  <a:pt x="2716113" y="4943778"/>
                </a:lnTo>
                <a:lnTo>
                  <a:pt x="2709368" y="4948150"/>
                </a:lnTo>
                <a:lnTo>
                  <a:pt x="2702226" y="4952521"/>
                </a:lnTo>
                <a:lnTo>
                  <a:pt x="2694687" y="4956893"/>
                </a:lnTo>
                <a:lnTo>
                  <a:pt x="2685958" y="4960867"/>
                </a:lnTo>
                <a:lnTo>
                  <a:pt x="2676435" y="4965239"/>
                </a:lnTo>
                <a:lnTo>
                  <a:pt x="2666119" y="4969213"/>
                </a:lnTo>
                <a:lnTo>
                  <a:pt x="2655009" y="4973584"/>
                </a:lnTo>
                <a:lnTo>
                  <a:pt x="2642709" y="4978353"/>
                </a:lnTo>
                <a:lnTo>
                  <a:pt x="2629615" y="4982327"/>
                </a:lnTo>
                <a:lnTo>
                  <a:pt x="2615331" y="4986699"/>
                </a:lnTo>
                <a:lnTo>
                  <a:pt x="2601047" y="4990673"/>
                </a:lnTo>
                <a:lnTo>
                  <a:pt x="2585969" y="4994250"/>
                </a:lnTo>
                <a:lnTo>
                  <a:pt x="2570494" y="4997429"/>
                </a:lnTo>
                <a:lnTo>
                  <a:pt x="2555020" y="5000609"/>
                </a:lnTo>
                <a:lnTo>
                  <a:pt x="2538752" y="5003390"/>
                </a:lnTo>
                <a:lnTo>
                  <a:pt x="2522484" y="5005378"/>
                </a:lnTo>
                <a:lnTo>
                  <a:pt x="2506613" y="5007762"/>
                </a:lnTo>
                <a:lnTo>
                  <a:pt x="2490345" y="5009352"/>
                </a:lnTo>
                <a:lnTo>
                  <a:pt x="2474077" y="5010544"/>
                </a:lnTo>
                <a:lnTo>
                  <a:pt x="2458205" y="5011339"/>
                </a:lnTo>
                <a:lnTo>
                  <a:pt x="2442731" y="5011736"/>
                </a:lnTo>
                <a:lnTo>
                  <a:pt x="2427256" y="5011736"/>
                </a:lnTo>
                <a:lnTo>
                  <a:pt x="2412576" y="5011736"/>
                </a:lnTo>
                <a:lnTo>
                  <a:pt x="2398291" y="5010941"/>
                </a:lnTo>
                <a:lnTo>
                  <a:pt x="2384404" y="5010147"/>
                </a:lnTo>
                <a:lnTo>
                  <a:pt x="2371310" y="5008954"/>
                </a:lnTo>
                <a:lnTo>
                  <a:pt x="2358613" y="5006967"/>
                </a:lnTo>
                <a:lnTo>
                  <a:pt x="2347107" y="5004583"/>
                </a:lnTo>
                <a:lnTo>
                  <a:pt x="2336394" y="5002198"/>
                </a:lnTo>
                <a:lnTo>
                  <a:pt x="2326871" y="4999416"/>
                </a:lnTo>
                <a:lnTo>
                  <a:pt x="2318142" y="4995840"/>
                </a:lnTo>
                <a:lnTo>
                  <a:pt x="2310603" y="4992263"/>
                </a:lnTo>
                <a:lnTo>
                  <a:pt x="2307825" y="4989878"/>
                </a:lnTo>
                <a:lnTo>
                  <a:pt x="2304651" y="4987891"/>
                </a:lnTo>
                <a:lnTo>
                  <a:pt x="2302270" y="4985507"/>
                </a:lnTo>
                <a:lnTo>
                  <a:pt x="2299890" y="4983122"/>
                </a:lnTo>
                <a:lnTo>
                  <a:pt x="2298303" y="4980738"/>
                </a:lnTo>
                <a:lnTo>
                  <a:pt x="2296319" y="4977956"/>
                </a:lnTo>
                <a:lnTo>
                  <a:pt x="2295128" y="4975174"/>
                </a:lnTo>
                <a:lnTo>
                  <a:pt x="2294335" y="4972392"/>
                </a:lnTo>
                <a:lnTo>
                  <a:pt x="2293938" y="4969213"/>
                </a:lnTo>
                <a:lnTo>
                  <a:pt x="2293938" y="4966431"/>
                </a:lnTo>
                <a:lnTo>
                  <a:pt x="2294335" y="4963251"/>
                </a:lnTo>
                <a:lnTo>
                  <a:pt x="2295128" y="4960072"/>
                </a:lnTo>
                <a:lnTo>
                  <a:pt x="2296319" y="4956893"/>
                </a:lnTo>
                <a:lnTo>
                  <a:pt x="2298699" y="4953316"/>
                </a:lnTo>
                <a:lnTo>
                  <a:pt x="2300683" y="4949739"/>
                </a:lnTo>
                <a:lnTo>
                  <a:pt x="2303064" y="4945765"/>
                </a:lnTo>
                <a:lnTo>
                  <a:pt x="2306238" y="4941791"/>
                </a:lnTo>
                <a:lnTo>
                  <a:pt x="2309809" y="4938214"/>
                </a:lnTo>
                <a:lnTo>
                  <a:pt x="2326871" y="4920728"/>
                </a:lnTo>
                <a:lnTo>
                  <a:pt x="2346313" y="4901255"/>
                </a:lnTo>
                <a:lnTo>
                  <a:pt x="2392736" y="4855949"/>
                </a:lnTo>
                <a:lnTo>
                  <a:pt x="2418130" y="4830912"/>
                </a:lnTo>
                <a:lnTo>
                  <a:pt x="2444318" y="4804285"/>
                </a:lnTo>
                <a:lnTo>
                  <a:pt x="2470902" y="4776466"/>
                </a:lnTo>
                <a:lnTo>
                  <a:pt x="2497090" y="4748249"/>
                </a:lnTo>
                <a:lnTo>
                  <a:pt x="2509787" y="4733545"/>
                </a:lnTo>
                <a:lnTo>
                  <a:pt x="2522087" y="4719238"/>
                </a:lnTo>
                <a:lnTo>
                  <a:pt x="2534387" y="4704534"/>
                </a:lnTo>
                <a:lnTo>
                  <a:pt x="2546291" y="4689829"/>
                </a:lnTo>
                <a:lnTo>
                  <a:pt x="2557797" y="4675125"/>
                </a:lnTo>
                <a:lnTo>
                  <a:pt x="2568511" y="4660421"/>
                </a:lnTo>
                <a:lnTo>
                  <a:pt x="2578827" y="4646114"/>
                </a:lnTo>
                <a:lnTo>
                  <a:pt x="2587953" y="4631409"/>
                </a:lnTo>
                <a:lnTo>
                  <a:pt x="2597079" y="4617102"/>
                </a:lnTo>
                <a:lnTo>
                  <a:pt x="2605014" y="4602795"/>
                </a:lnTo>
                <a:lnTo>
                  <a:pt x="2612553" y="4588886"/>
                </a:lnTo>
                <a:lnTo>
                  <a:pt x="2618505" y="4574976"/>
                </a:lnTo>
                <a:lnTo>
                  <a:pt x="2623663" y="4561464"/>
                </a:lnTo>
                <a:lnTo>
                  <a:pt x="2628028" y="4547952"/>
                </a:lnTo>
                <a:lnTo>
                  <a:pt x="2629615" y="4541593"/>
                </a:lnTo>
                <a:lnTo>
                  <a:pt x="2630805" y="4534837"/>
                </a:lnTo>
                <a:lnTo>
                  <a:pt x="2632392" y="4528479"/>
                </a:lnTo>
                <a:lnTo>
                  <a:pt x="2633186" y="4522120"/>
                </a:lnTo>
                <a:lnTo>
                  <a:pt x="2633979" y="4510197"/>
                </a:lnTo>
                <a:lnTo>
                  <a:pt x="2634773" y="4497877"/>
                </a:lnTo>
                <a:lnTo>
                  <a:pt x="2634773" y="4485955"/>
                </a:lnTo>
                <a:lnTo>
                  <a:pt x="2634773" y="4474430"/>
                </a:lnTo>
                <a:lnTo>
                  <a:pt x="2633583" y="4451380"/>
                </a:lnTo>
                <a:lnTo>
                  <a:pt x="2631995" y="4429125"/>
                </a:lnTo>
                <a:lnTo>
                  <a:pt x="2630012" y="4407664"/>
                </a:lnTo>
                <a:lnTo>
                  <a:pt x="2629218" y="4386601"/>
                </a:lnTo>
                <a:lnTo>
                  <a:pt x="2628821" y="4376268"/>
                </a:lnTo>
                <a:lnTo>
                  <a:pt x="2628821" y="4365538"/>
                </a:lnTo>
                <a:lnTo>
                  <a:pt x="2629218" y="4355603"/>
                </a:lnTo>
                <a:lnTo>
                  <a:pt x="2630012" y="4344872"/>
                </a:lnTo>
                <a:lnTo>
                  <a:pt x="2631202" y="4334937"/>
                </a:lnTo>
                <a:lnTo>
                  <a:pt x="2633186" y="4324604"/>
                </a:lnTo>
                <a:lnTo>
                  <a:pt x="2635567" y="4314669"/>
                </a:lnTo>
                <a:lnTo>
                  <a:pt x="2639138" y="4304733"/>
                </a:lnTo>
                <a:lnTo>
                  <a:pt x="2642709" y="4294003"/>
                </a:lnTo>
                <a:lnTo>
                  <a:pt x="2647470" y="4284068"/>
                </a:lnTo>
                <a:lnTo>
                  <a:pt x="2652628" y="4273735"/>
                </a:lnTo>
                <a:lnTo>
                  <a:pt x="2658977" y="4263800"/>
                </a:lnTo>
                <a:lnTo>
                  <a:pt x="2666515" y="4253069"/>
                </a:lnTo>
                <a:lnTo>
                  <a:pt x="2675245" y="4242737"/>
                </a:lnTo>
                <a:lnTo>
                  <a:pt x="2684767" y="4232006"/>
                </a:lnTo>
                <a:lnTo>
                  <a:pt x="2695877" y="4221673"/>
                </a:lnTo>
                <a:lnTo>
                  <a:pt x="2707781" y="4210943"/>
                </a:lnTo>
                <a:lnTo>
                  <a:pt x="2721271" y="4200213"/>
                </a:lnTo>
                <a:lnTo>
                  <a:pt x="2735952" y="4189085"/>
                </a:lnTo>
                <a:lnTo>
                  <a:pt x="2751823" y="4178355"/>
                </a:lnTo>
                <a:lnTo>
                  <a:pt x="2786343" y="4155305"/>
                </a:lnTo>
                <a:lnTo>
                  <a:pt x="2821260" y="4131063"/>
                </a:lnTo>
                <a:lnTo>
                  <a:pt x="2857367" y="4106820"/>
                </a:lnTo>
                <a:lnTo>
                  <a:pt x="2894665" y="4081386"/>
                </a:lnTo>
                <a:lnTo>
                  <a:pt x="2932756" y="4056348"/>
                </a:lnTo>
                <a:lnTo>
                  <a:pt x="2971640" y="4031311"/>
                </a:lnTo>
                <a:lnTo>
                  <a:pt x="2991876" y="4018594"/>
                </a:lnTo>
                <a:lnTo>
                  <a:pt x="3012112" y="4006671"/>
                </a:lnTo>
                <a:lnTo>
                  <a:pt x="3033141" y="3994352"/>
                </a:lnTo>
                <a:lnTo>
                  <a:pt x="3054171" y="3982429"/>
                </a:lnTo>
                <a:lnTo>
                  <a:pt x="3075200" y="3971301"/>
                </a:lnTo>
                <a:lnTo>
                  <a:pt x="3097023" y="3959776"/>
                </a:lnTo>
                <a:lnTo>
                  <a:pt x="3119243" y="3948649"/>
                </a:lnTo>
                <a:lnTo>
                  <a:pt x="3141462" y="3937918"/>
                </a:lnTo>
                <a:lnTo>
                  <a:pt x="3164476" y="3927586"/>
                </a:lnTo>
                <a:lnTo>
                  <a:pt x="3187886" y="3918048"/>
                </a:lnTo>
                <a:lnTo>
                  <a:pt x="3211296" y="3908510"/>
                </a:lnTo>
                <a:lnTo>
                  <a:pt x="3235500" y="3899767"/>
                </a:lnTo>
                <a:lnTo>
                  <a:pt x="3259703" y="3891023"/>
                </a:lnTo>
                <a:lnTo>
                  <a:pt x="3284304" y="3883472"/>
                </a:lnTo>
                <a:lnTo>
                  <a:pt x="3309698" y="3876319"/>
                </a:lnTo>
                <a:lnTo>
                  <a:pt x="3335488" y="3869960"/>
                </a:lnTo>
                <a:lnTo>
                  <a:pt x="3361279" y="3864397"/>
                </a:lnTo>
                <a:lnTo>
                  <a:pt x="3388260" y="3859230"/>
                </a:lnTo>
                <a:lnTo>
                  <a:pt x="3415241" y="3854461"/>
                </a:lnTo>
                <a:lnTo>
                  <a:pt x="3442619" y="3851282"/>
                </a:lnTo>
                <a:lnTo>
                  <a:pt x="3470394" y="3848102"/>
                </a:lnTo>
                <a:lnTo>
                  <a:pt x="3497375" y="3846115"/>
                </a:lnTo>
                <a:lnTo>
                  <a:pt x="3524356" y="3845321"/>
                </a:lnTo>
                <a:close/>
                <a:moveTo>
                  <a:pt x="677863" y="3375023"/>
                </a:moveTo>
                <a:lnTo>
                  <a:pt x="687785" y="3375023"/>
                </a:lnTo>
                <a:lnTo>
                  <a:pt x="697310" y="3376213"/>
                </a:lnTo>
                <a:lnTo>
                  <a:pt x="706438" y="3377801"/>
                </a:lnTo>
                <a:lnTo>
                  <a:pt x="715566" y="3379784"/>
                </a:lnTo>
                <a:lnTo>
                  <a:pt x="724297" y="3382959"/>
                </a:lnTo>
                <a:lnTo>
                  <a:pt x="732632" y="3386133"/>
                </a:lnTo>
                <a:lnTo>
                  <a:pt x="740966" y="3390498"/>
                </a:lnTo>
                <a:lnTo>
                  <a:pt x="748904" y="3394863"/>
                </a:lnTo>
                <a:lnTo>
                  <a:pt x="756841" y="3400417"/>
                </a:lnTo>
                <a:lnTo>
                  <a:pt x="764382" y="3405972"/>
                </a:lnTo>
                <a:lnTo>
                  <a:pt x="771526" y="3412321"/>
                </a:lnTo>
                <a:lnTo>
                  <a:pt x="779066" y="3419066"/>
                </a:lnTo>
                <a:lnTo>
                  <a:pt x="785813" y="3426208"/>
                </a:lnTo>
                <a:lnTo>
                  <a:pt x="792957" y="3433350"/>
                </a:lnTo>
                <a:lnTo>
                  <a:pt x="799704" y="3441285"/>
                </a:lnTo>
                <a:lnTo>
                  <a:pt x="805657" y="3449618"/>
                </a:lnTo>
                <a:lnTo>
                  <a:pt x="812404" y="3457950"/>
                </a:lnTo>
                <a:lnTo>
                  <a:pt x="818754" y="3466679"/>
                </a:lnTo>
                <a:lnTo>
                  <a:pt x="827088" y="3479773"/>
                </a:lnTo>
                <a:lnTo>
                  <a:pt x="847726" y="3512706"/>
                </a:lnTo>
                <a:lnTo>
                  <a:pt x="860426" y="3533735"/>
                </a:lnTo>
                <a:lnTo>
                  <a:pt x="873523" y="3555955"/>
                </a:lnTo>
                <a:lnTo>
                  <a:pt x="886223" y="3578174"/>
                </a:lnTo>
                <a:lnTo>
                  <a:pt x="896938" y="3599600"/>
                </a:lnTo>
                <a:lnTo>
                  <a:pt x="898129" y="3602378"/>
                </a:lnTo>
                <a:lnTo>
                  <a:pt x="899319" y="3604758"/>
                </a:lnTo>
                <a:lnTo>
                  <a:pt x="900113" y="3607139"/>
                </a:lnTo>
                <a:lnTo>
                  <a:pt x="900113" y="3610313"/>
                </a:lnTo>
                <a:lnTo>
                  <a:pt x="900113" y="3612694"/>
                </a:lnTo>
                <a:lnTo>
                  <a:pt x="900113" y="3615471"/>
                </a:lnTo>
                <a:lnTo>
                  <a:pt x="898923" y="3621026"/>
                </a:lnTo>
                <a:lnTo>
                  <a:pt x="896541" y="3626978"/>
                </a:lnTo>
                <a:lnTo>
                  <a:pt x="893763" y="3633327"/>
                </a:lnTo>
                <a:lnTo>
                  <a:pt x="889794" y="3639278"/>
                </a:lnTo>
                <a:lnTo>
                  <a:pt x="885429" y="3645627"/>
                </a:lnTo>
                <a:lnTo>
                  <a:pt x="879873" y="3651975"/>
                </a:lnTo>
                <a:lnTo>
                  <a:pt x="873523" y="3657530"/>
                </a:lnTo>
                <a:lnTo>
                  <a:pt x="866776" y="3664275"/>
                </a:lnTo>
                <a:lnTo>
                  <a:pt x="859235" y="3670624"/>
                </a:lnTo>
                <a:lnTo>
                  <a:pt x="851297" y="3676972"/>
                </a:lnTo>
                <a:lnTo>
                  <a:pt x="842963" y="3683321"/>
                </a:lnTo>
                <a:lnTo>
                  <a:pt x="833438" y="3689669"/>
                </a:lnTo>
                <a:lnTo>
                  <a:pt x="823913" y="3696018"/>
                </a:lnTo>
                <a:lnTo>
                  <a:pt x="803673" y="3708715"/>
                </a:lnTo>
                <a:lnTo>
                  <a:pt x="782241" y="3720618"/>
                </a:lnTo>
                <a:lnTo>
                  <a:pt x="760016" y="3732521"/>
                </a:lnTo>
                <a:lnTo>
                  <a:pt x="737394" y="3743234"/>
                </a:lnTo>
                <a:lnTo>
                  <a:pt x="714772" y="3753948"/>
                </a:lnTo>
                <a:lnTo>
                  <a:pt x="691754" y="3763470"/>
                </a:lnTo>
                <a:lnTo>
                  <a:pt x="669926" y="3771803"/>
                </a:lnTo>
                <a:lnTo>
                  <a:pt x="648494" y="3780135"/>
                </a:lnTo>
                <a:lnTo>
                  <a:pt x="638572" y="3782912"/>
                </a:lnTo>
                <a:lnTo>
                  <a:pt x="627857" y="3785293"/>
                </a:lnTo>
                <a:lnTo>
                  <a:pt x="617538" y="3787277"/>
                </a:lnTo>
                <a:lnTo>
                  <a:pt x="606822" y="3788071"/>
                </a:lnTo>
                <a:lnTo>
                  <a:pt x="596504" y="3788864"/>
                </a:lnTo>
                <a:lnTo>
                  <a:pt x="586185" y="3788864"/>
                </a:lnTo>
                <a:lnTo>
                  <a:pt x="575469" y="3788467"/>
                </a:lnTo>
                <a:lnTo>
                  <a:pt x="565151" y="3787674"/>
                </a:lnTo>
                <a:lnTo>
                  <a:pt x="554435" y="3786880"/>
                </a:lnTo>
                <a:lnTo>
                  <a:pt x="544513" y="3785293"/>
                </a:lnTo>
                <a:lnTo>
                  <a:pt x="524272" y="3782516"/>
                </a:lnTo>
                <a:lnTo>
                  <a:pt x="504429" y="3779738"/>
                </a:lnTo>
                <a:lnTo>
                  <a:pt x="485776" y="3776564"/>
                </a:lnTo>
                <a:lnTo>
                  <a:pt x="477044" y="3775770"/>
                </a:lnTo>
                <a:lnTo>
                  <a:pt x="468710" y="3774977"/>
                </a:lnTo>
                <a:lnTo>
                  <a:pt x="460376" y="3774580"/>
                </a:lnTo>
                <a:lnTo>
                  <a:pt x="452438" y="3774580"/>
                </a:lnTo>
                <a:lnTo>
                  <a:pt x="445294" y="3774977"/>
                </a:lnTo>
                <a:lnTo>
                  <a:pt x="438151" y="3775770"/>
                </a:lnTo>
                <a:lnTo>
                  <a:pt x="431404" y="3776961"/>
                </a:lnTo>
                <a:lnTo>
                  <a:pt x="425451" y="3778945"/>
                </a:lnTo>
                <a:lnTo>
                  <a:pt x="419894" y="3782119"/>
                </a:lnTo>
                <a:lnTo>
                  <a:pt x="414735" y="3785690"/>
                </a:lnTo>
                <a:lnTo>
                  <a:pt x="412354" y="3788071"/>
                </a:lnTo>
                <a:lnTo>
                  <a:pt x="410369" y="3790451"/>
                </a:lnTo>
                <a:lnTo>
                  <a:pt x="407988" y="3792832"/>
                </a:lnTo>
                <a:lnTo>
                  <a:pt x="406401" y="3795609"/>
                </a:lnTo>
                <a:lnTo>
                  <a:pt x="404416" y="3798784"/>
                </a:lnTo>
                <a:lnTo>
                  <a:pt x="403226" y="3801958"/>
                </a:lnTo>
                <a:lnTo>
                  <a:pt x="400051" y="3809497"/>
                </a:lnTo>
                <a:lnTo>
                  <a:pt x="398463" y="3817829"/>
                </a:lnTo>
                <a:lnTo>
                  <a:pt x="396876" y="3827352"/>
                </a:lnTo>
                <a:lnTo>
                  <a:pt x="396876" y="3832510"/>
                </a:lnTo>
                <a:lnTo>
                  <a:pt x="396876" y="3837271"/>
                </a:lnTo>
                <a:lnTo>
                  <a:pt x="396876" y="3841239"/>
                </a:lnTo>
                <a:lnTo>
                  <a:pt x="397272" y="3845604"/>
                </a:lnTo>
                <a:lnTo>
                  <a:pt x="398066" y="3849571"/>
                </a:lnTo>
                <a:lnTo>
                  <a:pt x="398860" y="3853539"/>
                </a:lnTo>
                <a:lnTo>
                  <a:pt x="400051" y="3856713"/>
                </a:lnTo>
                <a:lnTo>
                  <a:pt x="401638" y="3860284"/>
                </a:lnTo>
                <a:lnTo>
                  <a:pt x="403226" y="3863062"/>
                </a:lnTo>
                <a:lnTo>
                  <a:pt x="405210" y="3865839"/>
                </a:lnTo>
                <a:lnTo>
                  <a:pt x="407194" y="3868617"/>
                </a:lnTo>
                <a:lnTo>
                  <a:pt x="409576" y="3870601"/>
                </a:lnTo>
                <a:lnTo>
                  <a:pt x="411957" y="3873378"/>
                </a:lnTo>
                <a:lnTo>
                  <a:pt x="414735" y="3874965"/>
                </a:lnTo>
                <a:lnTo>
                  <a:pt x="420291" y="3878933"/>
                </a:lnTo>
                <a:lnTo>
                  <a:pt x="427038" y="3881314"/>
                </a:lnTo>
                <a:lnTo>
                  <a:pt x="434182" y="3883694"/>
                </a:lnTo>
                <a:lnTo>
                  <a:pt x="441722" y="3885678"/>
                </a:lnTo>
                <a:lnTo>
                  <a:pt x="449660" y="3886869"/>
                </a:lnTo>
                <a:lnTo>
                  <a:pt x="458788" y="3887265"/>
                </a:lnTo>
                <a:lnTo>
                  <a:pt x="467519" y="3887662"/>
                </a:lnTo>
                <a:lnTo>
                  <a:pt x="476647" y="3887662"/>
                </a:lnTo>
                <a:lnTo>
                  <a:pt x="485776" y="3887662"/>
                </a:lnTo>
                <a:lnTo>
                  <a:pt x="505222" y="3886472"/>
                </a:lnTo>
                <a:lnTo>
                  <a:pt x="524669" y="3884488"/>
                </a:lnTo>
                <a:lnTo>
                  <a:pt x="543719" y="3882901"/>
                </a:lnTo>
                <a:lnTo>
                  <a:pt x="561976" y="3881711"/>
                </a:lnTo>
                <a:lnTo>
                  <a:pt x="570707" y="3881314"/>
                </a:lnTo>
                <a:lnTo>
                  <a:pt x="579438" y="3880917"/>
                </a:lnTo>
                <a:lnTo>
                  <a:pt x="587376" y="3881314"/>
                </a:lnTo>
                <a:lnTo>
                  <a:pt x="594519" y="3881711"/>
                </a:lnTo>
                <a:lnTo>
                  <a:pt x="601663" y="3882504"/>
                </a:lnTo>
                <a:lnTo>
                  <a:pt x="608013" y="3884091"/>
                </a:lnTo>
                <a:lnTo>
                  <a:pt x="613172" y="3886472"/>
                </a:lnTo>
                <a:lnTo>
                  <a:pt x="618332" y="3888853"/>
                </a:lnTo>
                <a:lnTo>
                  <a:pt x="620316" y="3890043"/>
                </a:lnTo>
                <a:lnTo>
                  <a:pt x="622301" y="3891630"/>
                </a:lnTo>
                <a:lnTo>
                  <a:pt x="623888" y="3893614"/>
                </a:lnTo>
                <a:lnTo>
                  <a:pt x="625079" y="3895598"/>
                </a:lnTo>
                <a:lnTo>
                  <a:pt x="626269" y="3897582"/>
                </a:lnTo>
                <a:lnTo>
                  <a:pt x="627063" y="3899962"/>
                </a:lnTo>
                <a:lnTo>
                  <a:pt x="628254" y="3904724"/>
                </a:lnTo>
                <a:lnTo>
                  <a:pt x="629047" y="3909882"/>
                </a:lnTo>
                <a:lnTo>
                  <a:pt x="628254" y="3915834"/>
                </a:lnTo>
                <a:lnTo>
                  <a:pt x="627460" y="3922182"/>
                </a:lnTo>
                <a:lnTo>
                  <a:pt x="626269" y="3928531"/>
                </a:lnTo>
                <a:lnTo>
                  <a:pt x="624682" y="3935276"/>
                </a:lnTo>
                <a:lnTo>
                  <a:pt x="622301" y="3942418"/>
                </a:lnTo>
                <a:lnTo>
                  <a:pt x="616744" y="3957495"/>
                </a:lnTo>
                <a:lnTo>
                  <a:pt x="604044" y="3989238"/>
                </a:lnTo>
                <a:lnTo>
                  <a:pt x="598091" y="4006299"/>
                </a:lnTo>
                <a:lnTo>
                  <a:pt x="595710" y="4014235"/>
                </a:lnTo>
                <a:lnTo>
                  <a:pt x="593726" y="4022567"/>
                </a:lnTo>
                <a:lnTo>
                  <a:pt x="591344" y="4030503"/>
                </a:lnTo>
                <a:lnTo>
                  <a:pt x="590154" y="4038438"/>
                </a:lnTo>
                <a:lnTo>
                  <a:pt x="589360" y="4045977"/>
                </a:lnTo>
                <a:lnTo>
                  <a:pt x="588963" y="4053516"/>
                </a:lnTo>
                <a:lnTo>
                  <a:pt x="589360" y="4061055"/>
                </a:lnTo>
                <a:lnTo>
                  <a:pt x="590551" y="4068197"/>
                </a:lnTo>
                <a:lnTo>
                  <a:pt x="592535" y="4074942"/>
                </a:lnTo>
                <a:lnTo>
                  <a:pt x="594122" y="4078513"/>
                </a:lnTo>
                <a:lnTo>
                  <a:pt x="595710" y="4081291"/>
                </a:lnTo>
                <a:lnTo>
                  <a:pt x="597694" y="4084465"/>
                </a:lnTo>
                <a:lnTo>
                  <a:pt x="599679" y="4087639"/>
                </a:lnTo>
                <a:lnTo>
                  <a:pt x="602060" y="4090020"/>
                </a:lnTo>
                <a:lnTo>
                  <a:pt x="604838" y="4093194"/>
                </a:lnTo>
                <a:lnTo>
                  <a:pt x="607616" y="4095575"/>
                </a:lnTo>
                <a:lnTo>
                  <a:pt x="610791" y="4098352"/>
                </a:lnTo>
                <a:lnTo>
                  <a:pt x="614760" y="4100733"/>
                </a:lnTo>
                <a:lnTo>
                  <a:pt x="618332" y="4103113"/>
                </a:lnTo>
                <a:lnTo>
                  <a:pt x="622301" y="4104701"/>
                </a:lnTo>
                <a:lnTo>
                  <a:pt x="625872" y="4107081"/>
                </a:lnTo>
                <a:lnTo>
                  <a:pt x="629841" y="4108272"/>
                </a:lnTo>
                <a:lnTo>
                  <a:pt x="633016" y="4109065"/>
                </a:lnTo>
                <a:lnTo>
                  <a:pt x="636985" y="4109859"/>
                </a:lnTo>
                <a:lnTo>
                  <a:pt x="640160" y="4110256"/>
                </a:lnTo>
                <a:lnTo>
                  <a:pt x="643732" y="4110652"/>
                </a:lnTo>
                <a:lnTo>
                  <a:pt x="646907" y="4110256"/>
                </a:lnTo>
                <a:lnTo>
                  <a:pt x="650082" y="4109859"/>
                </a:lnTo>
                <a:lnTo>
                  <a:pt x="652860" y="4109462"/>
                </a:lnTo>
                <a:lnTo>
                  <a:pt x="655638" y="4108272"/>
                </a:lnTo>
                <a:lnTo>
                  <a:pt x="658813" y="4107081"/>
                </a:lnTo>
                <a:lnTo>
                  <a:pt x="661591" y="4105891"/>
                </a:lnTo>
                <a:lnTo>
                  <a:pt x="664766" y="4103510"/>
                </a:lnTo>
                <a:lnTo>
                  <a:pt x="669926" y="4099542"/>
                </a:lnTo>
                <a:lnTo>
                  <a:pt x="675085" y="4094384"/>
                </a:lnTo>
                <a:lnTo>
                  <a:pt x="680244" y="4088036"/>
                </a:lnTo>
                <a:lnTo>
                  <a:pt x="684610" y="4081291"/>
                </a:lnTo>
                <a:lnTo>
                  <a:pt x="689372" y="4073752"/>
                </a:lnTo>
                <a:lnTo>
                  <a:pt x="694135" y="4065419"/>
                </a:lnTo>
                <a:lnTo>
                  <a:pt x="698501" y="4056293"/>
                </a:lnTo>
                <a:lnTo>
                  <a:pt x="707629" y="4036455"/>
                </a:lnTo>
                <a:lnTo>
                  <a:pt x="716757" y="4014632"/>
                </a:lnTo>
                <a:lnTo>
                  <a:pt x="725885" y="3991222"/>
                </a:lnTo>
                <a:lnTo>
                  <a:pt x="735807" y="3967018"/>
                </a:lnTo>
                <a:lnTo>
                  <a:pt x="746523" y="3942418"/>
                </a:lnTo>
                <a:lnTo>
                  <a:pt x="752079" y="3929721"/>
                </a:lnTo>
                <a:lnTo>
                  <a:pt x="758429" y="3917024"/>
                </a:lnTo>
                <a:lnTo>
                  <a:pt x="764779" y="3904327"/>
                </a:lnTo>
                <a:lnTo>
                  <a:pt x="771526" y="3892027"/>
                </a:lnTo>
                <a:lnTo>
                  <a:pt x="778273" y="3880123"/>
                </a:lnTo>
                <a:lnTo>
                  <a:pt x="785813" y="3868220"/>
                </a:lnTo>
                <a:lnTo>
                  <a:pt x="793751" y="3856317"/>
                </a:lnTo>
                <a:lnTo>
                  <a:pt x="802085" y="3845207"/>
                </a:lnTo>
                <a:lnTo>
                  <a:pt x="810419" y="3834494"/>
                </a:lnTo>
                <a:lnTo>
                  <a:pt x="819151" y="3824574"/>
                </a:lnTo>
                <a:lnTo>
                  <a:pt x="828279" y="3815448"/>
                </a:lnTo>
                <a:lnTo>
                  <a:pt x="837407" y="3806322"/>
                </a:lnTo>
                <a:lnTo>
                  <a:pt x="846138" y="3798387"/>
                </a:lnTo>
                <a:lnTo>
                  <a:pt x="855266" y="3791245"/>
                </a:lnTo>
                <a:lnTo>
                  <a:pt x="864791" y="3784500"/>
                </a:lnTo>
                <a:lnTo>
                  <a:pt x="873919" y="3778548"/>
                </a:lnTo>
                <a:lnTo>
                  <a:pt x="883047" y="3773390"/>
                </a:lnTo>
                <a:lnTo>
                  <a:pt x="892573" y="3768628"/>
                </a:lnTo>
                <a:lnTo>
                  <a:pt x="902097" y="3764264"/>
                </a:lnTo>
                <a:lnTo>
                  <a:pt x="911623" y="3761090"/>
                </a:lnTo>
                <a:lnTo>
                  <a:pt x="921147" y="3758312"/>
                </a:lnTo>
                <a:lnTo>
                  <a:pt x="930673" y="3755535"/>
                </a:lnTo>
                <a:lnTo>
                  <a:pt x="940594" y="3753948"/>
                </a:lnTo>
                <a:lnTo>
                  <a:pt x="950516" y="3752757"/>
                </a:lnTo>
                <a:lnTo>
                  <a:pt x="960041" y="3752360"/>
                </a:lnTo>
                <a:lnTo>
                  <a:pt x="970360" y="3751964"/>
                </a:lnTo>
                <a:lnTo>
                  <a:pt x="979885" y="3752360"/>
                </a:lnTo>
                <a:lnTo>
                  <a:pt x="989807" y="3753551"/>
                </a:lnTo>
                <a:lnTo>
                  <a:pt x="1000126" y="3754741"/>
                </a:lnTo>
                <a:lnTo>
                  <a:pt x="1010048" y="3756328"/>
                </a:lnTo>
                <a:lnTo>
                  <a:pt x="1020366" y="3759106"/>
                </a:lnTo>
                <a:lnTo>
                  <a:pt x="1030288" y="3761883"/>
                </a:lnTo>
                <a:lnTo>
                  <a:pt x="1040210" y="3765454"/>
                </a:lnTo>
                <a:lnTo>
                  <a:pt x="1050529" y="3769025"/>
                </a:lnTo>
                <a:lnTo>
                  <a:pt x="1060451" y="3773390"/>
                </a:lnTo>
                <a:lnTo>
                  <a:pt x="1070769" y="3777754"/>
                </a:lnTo>
                <a:lnTo>
                  <a:pt x="1081088" y="3782912"/>
                </a:lnTo>
                <a:lnTo>
                  <a:pt x="1091407" y="3788467"/>
                </a:lnTo>
                <a:lnTo>
                  <a:pt x="1101329" y="3794022"/>
                </a:lnTo>
                <a:lnTo>
                  <a:pt x="1111251" y="3799974"/>
                </a:lnTo>
                <a:lnTo>
                  <a:pt x="1121966" y="3806322"/>
                </a:lnTo>
                <a:lnTo>
                  <a:pt x="1132285" y="3812274"/>
                </a:lnTo>
                <a:lnTo>
                  <a:pt x="1143001" y="3817829"/>
                </a:lnTo>
                <a:lnTo>
                  <a:pt x="1153716" y="3823384"/>
                </a:lnTo>
                <a:lnTo>
                  <a:pt x="1164829" y="3828145"/>
                </a:lnTo>
                <a:lnTo>
                  <a:pt x="1176735" y="3832907"/>
                </a:lnTo>
                <a:lnTo>
                  <a:pt x="1188244" y="3837668"/>
                </a:lnTo>
                <a:lnTo>
                  <a:pt x="1200151" y="3841636"/>
                </a:lnTo>
                <a:lnTo>
                  <a:pt x="1212851" y="3845604"/>
                </a:lnTo>
                <a:lnTo>
                  <a:pt x="1225551" y="3849175"/>
                </a:lnTo>
                <a:lnTo>
                  <a:pt x="1238648" y="3853142"/>
                </a:lnTo>
                <a:lnTo>
                  <a:pt x="1252538" y="3856317"/>
                </a:lnTo>
                <a:lnTo>
                  <a:pt x="1266826" y="3859888"/>
                </a:lnTo>
                <a:lnTo>
                  <a:pt x="1281510" y="3862665"/>
                </a:lnTo>
                <a:lnTo>
                  <a:pt x="1312863" y="3868617"/>
                </a:lnTo>
                <a:lnTo>
                  <a:pt x="1346598" y="3874172"/>
                </a:lnTo>
                <a:lnTo>
                  <a:pt x="1382713" y="3879330"/>
                </a:lnTo>
                <a:lnTo>
                  <a:pt x="1422004" y="3883694"/>
                </a:lnTo>
                <a:lnTo>
                  <a:pt x="1464073" y="3888853"/>
                </a:lnTo>
                <a:lnTo>
                  <a:pt x="1510110" y="3893614"/>
                </a:lnTo>
                <a:lnTo>
                  <a:pt x="1559323" y="3898375"/>
                </a:lnTo>
                <a:lnTo>
                  <a:pt x="1669654" y="3909088"/>
                </a:lnTo>
                <a:lnTo>
                  <a:pt x="1699023" y="3912263"/>
                </a:lnTo>
                <a:lnTo>
                  <a:pt x="1727995" y="3915834"/>
                </a:lnTo>
                <a:lnTo>
                  <a:pt x="1756967" y="3919801"/>
                </a:lnTo>
                <a:lnTo>
                  <a:pt x="1785145" y="3924563"/>
                </a:lnTo>
                <a:lnTo>
                  <a:pt x="1813323" y="3929721"/>
                </a:lnTo>
                <a:lnTo>
                  <a:pt x="1840707" y="3935276"/>
                </a:lnTo>
                <a:lnTo>
                  <a:pt x="1868091" y="3940831"/>
                </a:lnTo>
                <a:lnTo>
                  <a:pt x="1894682" y="3947576"/>
                </a:lnTo>
                <a:lnTo>
                  <a:pt x="1920479" y="3954321"/>
                </a:lnTo>
                <a:lnTo>
                  <a:pt x="1946673" y="3961463"/>
                </a:lnTo>
                <a:lnTo>
                  <a:pt x="1972073" y="3969002"/>
                </a:lnTo>
                <a:lnTo>
                  <a:pt x="1996679" y="3976938"/>
                </a:lnTo>
                <a:lnTo>
                  <a:pt x="2021285" y="3985667"/>
                </a:lnTo>
                <a:lnTo>
                  <a:pt x="2044701" y="3994396"/>
                </a:lnTo>
                <a:lnTo>
                  <a:pt x="2068117" y="4003522"/>
                </a:lnTo>
                <a:lnTo>
                  <a:pt x="2090738" y="4012648"/>
                </a:lnTo>
                <a:lnTo>
                  <a:pt x="2113360" y="4022567"/>
                </a:lnTo>
                <a:lnTo>
                  <a:pt x="2134791" y="4032487"/>
                </a:lnTo>
                <a:lnTo>
                  <a:pt x="2155826" y="4043200"/>
                </a:lnTo>
                <a:lnTo>
                  <a:pt x="2176067" y="4053516"/>
                </a:lnTo>
                <a:lnTo>
                  <a:pt x="2196307" y="4064626"/>
                </a:lnTo>
                <a:lnTo>
                  <a:pt x="2215754" y="4075339"/>
                </a:lnTo>
                <a:lnTo>
                  <a:pt x="2234407" y="4086846"/>
                </a:lnTo>
                <a:lnTo>
                  <a:pt x="2252267" y="4098749"/>
                </a:lnTo>
                <a:lnTo>
                  <a:pt x="2270126" y="4110256"/>
                </a:lnTo>
                <a:lnTo>
                  <a:pt x="2286795" y="4122556"/>
                </a:lnTo>
                <a:lnTo>
                  <a:pt x="2303067" y="4134856"/>
                </a:lnTo>
                <a:lnTo>
                  <a:pt x="2318545" y="4146759"/>
                </a:lnTo>
                <a:lnTo>
                  <a:pt x="2333626" y="4159456"/>
                </a:lnTo>
                <a:lnTo>
                  <a:pt x="2347913" y="4172153"/>
                </a:lnTo>
                <a:lnTo>
                  <a:pt x="2361010" y="4185247"/>
                </a:lnTo>
                <a:lnTo>
                  <a:pt x="2374107" y="4198341"/>
                </a:lnTo>
                <a:lnTo>
                  <a:pt x="2380060" y="4205086"/>
                </a:lnTo>
                <a:lnTo>
                  <a:pt x="2386013" y="4211831"/>
                </a:lnTo>
                <a:lnTo>
                  <a:pt x="2391570" y="4218576"/>
                </a:lnTo>
                <a:lnTo>
                  <a:pt x="2396729" y="4224925"/>
                </a:lnTo>
                <a:lnTo>
                  <a:pt x="2407048" y="4239209"/>
                </a:lnTo>
                <a:lnTo>
                  <a:pt x="2416176" y="4253493"/>
                </a:lnTo>
                <a:lnTo>
                  <a:pt x="2424113" y="4268571"/>
                </a:lnTo>
                <a:lnTo>
                  <a:pt x="2431654" y="4283648"/>
                </a:lnTo>
                <a:lnTo>
                  <a:pt x="2438004" y="4299123"/>
                </a:lnTo>
                <a:lnTo>
                  <a:pt x="2443957" y="4314200"/>
                </a:lnTo>
                <a:lnTo>
                  <a:pt x="2449117" y="4329675"/>
                </a:lnTo>
                <a:lnTo>
                  <a:pt x="2453085" y="4345546"/>
                </a:lnTo>
                <a:lnTo>
                  <a:pt x="2456657" y="4361417"/>
                </a:lnTo>
                <a:lnTo>
                  <a:pt x="2459039" y="4376891"/>
                </a:lnTo>
                <a:lnTo>
                  <a:pt x="2461420" y="4392763"/>
                </a:lnTo>
                <a:lnTo>
                  <a:pt x="2463007" y="4408237"/>
                </a:lnTo>
                <a:lnTo>
                  <a:pt x="2463801" y="4423315"/>
                </a:lnTo>
                <a:lnTo>
                  <a:pt x="2463801" y="4439186"/>
                </a:lnTo>
                <a:lnTo>
                  <a:pt x="2463404" y="4453867"/>
                </a:lnTo>
                <a:lnTo>
                  <a:pt x="2462610" y="4468944"/>
                </a:lnTo>
                <a:lnTo>
                  <a:pt x="2461420" y="4483228"/>
                </a:lnTo>
                <a:lnTo>
                  <a:pt x="2459039" y="4497512"/>
                </a:lnTo>
                <a:lnTo>
                  <a:pt x="2457054" y="4511003"/>
                </a:lnTo>
                <a:lnTo>
                  <a:pt x="2454276" y="4524493"/>
                </a:lnTo>
                <a:lnTo>
                  <a:pt x="2450704" y="4536793"/>
                </a:lnTo>
                <a:lnTo>
                  <a:pt x="2447529" y="4549490"/>
                </a:lnTo>
                <a:lnTo>
                  <a:pt x="2443163" y="4561394"/>
                </a:lnTo>
                <a:lnTo>
                  <a:pt x="2438798" y="4572107"/>
                </a:lnTo>
                <a:lnTo>
                  <a:pt x="2434432" y="4582820"/>
                </a:lnTo>
                <a:lnTo>
                  <a:pt x="2429670" y="4592343"/>
                </a:lnTo>
                <a:lnTo>
                  <a:pt x="2424510" y="4601469"/>
                </a:lnTo>
                <a:lnTo>
                  <a:pt x="2419351" y="4609801"/>
                </a:lnTo>
                <a:lnTo>
                  <a:pt x="2413795" y="4617340"/>
                </a:lnTo>
                <a:lnTo>
                  <a:pt x="2408239" y="4623688"/>
                </a:lnTo>
                <a:lnTo>
                  <a:pt x="2382441" y="4651463"/>
                </a:lnTo>
                <a:lnTo>
                  <a:pt x="2368154" y="4667334"/>
                </a:lnTo>
                <a:lnTo>
                  <a:pt x="2353073" y="4684395"/>
                </a:lnTo>
                <a:lnTo>
                  <a:pt x="2337595" y="4703441"/>
                </a:lnTo>
                <a:lnTo>
                  <a:pt x="2322117" y="4722883"/>
                </a:lnTo>
                <a:lnTo>
                  <a:pt x="2306242" y="4743516"/>
                </a:lnTo>
                <a:lnTo>
                  <a:pt x="2290763" y="4764942"/>
                </a:lnTo>
                <a:lnTo>
                  <a:pt x="2275682" y="4786765"/>
                </a:lnTo>
                <a:lnTo>
                  <a:pt x="2260998" y="4809381"/>
                </a:lnTo>
                <a:lnTo>
                  <a:pt x="2254251" y="4820888"/>
                </a:lnTo>
                <a:lnTo>
                  <a:pt x="2248298" y="4831997"/>
                </a:lnTo>
                <a:lnTo>
                  <a:pt x="2241948" y="4843901"/>
                </a:lnTo>
                <a:lnTo>
                  <a:pt x="2235995" y="4855011"/>
                </a:lnTo>
                <a:lnTo>
                  <a:pt x="2230439" y="4866914"/>
                </a:lnTo>
                <a:lnTo>
                  <a:pt x="2224882" y="4878421"/>
                </a:lnTo>
                <a:lnTo>
                  <a:pt x="2220517" y="4889927"/>
                </a:lnTo>
                <a:lnTo>
                  <a:pt x="2216151" y="4901434"/>
                </a:lnTo>
                <a:lnTo>
                  <a:pt x="2212579" y="4912940"/>
                </a:lnTo>
                <a:lnTo>
                  <a:pt x="2209007" y="4924050"/>
                </a:lnTo>
                <a:lnTo>
                  <a:pt x="2206229" y="4935557"/>
                </a:lnTo>
                <a:lnTo>
                  <a:pt x="2203848" y="4946667"/>
                </a:lnTo>
                <a:lnTo>
                  <a:pt x="2201863" y="4957380"/>
                </a:lnTo>
                <a:lnTo>
                  <a:pt x="2199085" y="4966902"/>
                </a:lnTo>
                <a:lnTo>
                  <a:pt x="2195117" y="4975632"/>
                </a:lnTo>
                <a:lnTo>
                  <a:pt x="2190751" y="4983567"/>
                </a:lnTo>
                <a:lnTo>
                  <a:pt x="2186385" y="4990709"/>
                </a:lnTo>
                <a:lnTo>
                  <a:pt x="2180829" y="4996264"/>
                </a:lnTo>
                <a:lnTo>
                  <a:pt x="2174479" y="5001819"/>
                </a:lnTo>
                <a:lnTo>
                  <a:pt x="2168129" y="5006184"/>
                </a:lnTo>
                <a:lnTo>
                  <a:pt x="2160588" y="5009755"/>
                </a:lnTo>
                <a:lnTo>
                  <a:pt x="2153048" y="5013326"/>
                </a:lnTo>
                <a:lnTo>
                  <a:pt x="2144713" y="5015706"/>
                </a:lnTo>
                <a:lnTo>
                  <a:pt x="2135982" y="5017690"/>
                </a:lnTo>
                <a:lnTo>
                  <a:pt x="2126457" y="5019277"/>
                </a:lnTo>
                <a:lnTo>
                  <a:pt x="2116535" y="5020468"/>
                </a:lnTo>
                <a:lnTo>
                  <a:pt x="2106613" y="5020864"/>
                </a:lnTo>
                <a:lnTo>
                  <a:pt x="2095501" y="5021261"/>
                </a:lnTo>
                <a:lnTo>
                  <a:pt x="2083991" y="5021261"/>
                </a:lnTo>
                <a:lnTo>
                  <a:pt x="2072482" y="5020864"/>
                </a:lnTo>
                <a:lnTo>
                  <a:pt x="2047479" y="5019277"/>
                </a:lnTo>
                <a:lnTo>
                  <a:pt x="1993107" y="5014913"/>
                </a:lnTo>
                <a:lnTo>
                  <a:pt x="1963341" y="5012929"/>
                </a:lnTo>
                <a:lnTo>
                  <a:pt x="1932385" y="5010945"/>
                </a:lnTo>
                <a:lnTo>
                  <a:pt x="1916510" y="5010151"/>
                </a:lnTo>
                <a:lnTo>
                  <a:pt x="1900635" y="5009755"/>
                </a:lnTo>
                <a:lnTo>
                  <a:pt x="1883570" y="5009755"/>
                </a:lnTo>
                <a:lnTo>
                  <a:pt x="1866901" y="5010151"/>
                </a:lnTo>
                <a:lnTo>
                  <a:pt x="1834357" y="5010945"/>
                </a:lnTo>
                <a:lnTo>
                  <a:pt x="1819276" y="5010945"/>
                </a:lnTo>
                <a:lnTo>
                  <a:pt x="1804591" y="5010548"/>
                </a:lnTo>
                <a:lnTo>
                  <a:pt x="1791098" y="5009755"/>
                </a:lnTo>
                <a:lnTo>
                  <a:pt x="1778001" y="5008961"/>
                </a:lnTo>
                <a:lnTo>
                  <a:pt x="1766095" y="5007771"/>
                </a:lnTo>
                <a:lnTo>
                  <a:pt x="1754188" y="5006184"/>
                </a:lnTo>
                <a:lnTo>
                  <a:pt x="1743870" y="5003803"/>
                </a:lnTo>
                <a:lnTo>
                  <a:pt x="1733948" y="5001422"/>
                </a:lnTo>
                <a:lnTo>
                  <a:pt x="1725217" y="4998645"/>
                </a:lnTo>
                <a:lnTo>
                  <a:pt x="1717676" y="4995074"/>
                </a:lnTo>
                <a:lnTo>
                  <a:pt x="1710532" y="4991503"/>
                </a:lnTo>
                <a:lnTo>
                  <a:pt x="1707357" y="4988725"/>
                </a:lnTo>
                <a:lnTo>
                  <a:pt x="1704579" y="4986741"/>
                </a:lnTo>
                <a:lnTo>
                  <a:pt x="1702198" y="4984361"/>
                </a:lnTo>
                <a:lnTo>
                  <a:pt x="1699420" y="4981583"/>
                </a:lnTo>
                <a:lnTo>
                  <a:pt x="1697435" y="4978806"/>
                </a:lnTo>
                <a:lnTo>
                  <a:pt x="1695848" y="4976425"/>
                </a:lnTo>
                <a:lnTo>
                  <a:pt x="1694260" y="4972854"/>
                </a:lnTo>
                <a:lnTo>
                  <a:pt x="1692673" y="4970077"/>
                </a:lnTo>
                <a:lnTo>
                  <a:pt x="1691482" y="4966506"/>
                </a:lnTo>
                <a:lnTo>
                  <a:pt x="1690688" y="4963331"/>
                </a:lnTo>
                <a:lnTo>
                  <a:pt x="1690291" y="4959364"/>
                </a:lnTo>
                <a:lnTo>
                  <a:pt x="1690291" y="4955793"/>
                </a:lnTo>
                <a:lnTo>
                  <a:pt x="1690291" y="4951428"/>
                </a:lnTo>
                <a:lnTo>
                  <a:pt x="1690688" y="4947063"/>
                </a:lnTo>
                <a:lnTo>
                  <a:pt x="1691085" y="4943096"/>
                </a:lnTo>
                <a:lnTo>
                  <a:pt x="1691879" y="4938334"/>
                </a:lnTo>
                <a:lnTo>
                  <a:pt x="1695054" y="4928812"/>
                </a:lnTo>
                <a:lnTo>
                  <a:pt x="1698626" y="4918495"/>
                </a:lnTo>
                <a:lnTo>
                  <a:pt x="1703785" y="4907385"/>
                </a:lnTo>
                <a:lnTo>
                  <a:pt x="1710532" y="4895482"/>
                </a:lnTo>
                <a:lnTo>
                  <a:pt x="1718073" y="4882388"/>
                </a:lnTo>
                <a:lnTo>
                  <a:pt x="1726804" y="4868898"/>
                </a:lnTo>
                <a:lnTo>
                  <a:pt x="1737520" y="4854217"/>
                </a:lnTo>
                <a:lnTo>
                  <a:pt x="1748632" y="4838743"/>
                </a:lnTo>
                <a:lnTo>
                  <a:pt x="1761729" y="4822475"/>
                </a:lnTo>
                <a:lnTo>
                  <a:pt x="1776413" y="4805016"/>
                </a:lnTo>
                <a:lnTo>
                  <a:pt x="1791891" y="4787161"/>
                </a:lnTo>
                <a:lnTo>
                  <a:pt x="1823245" y="4751848"/>
                </a:lnTo>
                <a:lnTo>
                  <a:pt x="1850629" y="4721693"/>
                </a:lnTo>
                <a:lnTo>
                  <a:pt x="1873648" y="4695505"/>
                </a:lnTo>
                <a:lnTo>
                  <a:pt x="1893491" y="4672889"/>
                </a:lnTo>
                <a:lnTo>
                  <a:pt x="1909763" y="4653050"/>
                </a:lnTo>
                <a:lnTo>
                  <a:pt x="1916907" y="4644321"/>
                </a:lnTo>
                <a:lnTo>
                  <a:pt x="1923257" y="4635592"/>
                </a:lnTo>
                <a:lnTo>
                  <a:pt x="1928813" y="4627259"/>
                </a:lnTo>
                <a:lnTo>
                  <a:pt x="1933179" y="4619720"/>
                </a:lnTo>
                <a:lnTo>
                  <a:pt x="1937545" y="4611785"/>
                </a:lnTo>
                <a:lnTo>
                  <a:pt x="1941117" y="4604643"/>
                </a:lnTo>
                <a:lnTo>
                  <a:pt x="1943895" y="4597104"/>
                </a:lnTo>
                <a:lnTo>
                  <a:pt x="1946276" y="4589962"/>
                </a:lnTo>
                <a:lnTo>
                  <a:pt x="1947863" y="4582423"/>
                </a:lnTo>
                <a:lnTo>
                  <a:pt x="1949054" y="4574884"/>
                </a:lnTo>
                <a:lnTo>
                  <a:pt x="1949848" y="4566949"/>
                </a:lnTo>
                <a:lnTo>
                  <a:pt x="1950245" y="4558616"/>
                </a:lnTo>
                <a:lnTo>
                  <a:pt x="1949848" y="4549887"/>
                </a:lnTo>
                <a:lnTo>
                  <a:pt x="1949054" y="4540761"/>
                </a:lnTo>
                <a:lnTo>
                  <a:pt x="1947863" y="4531239"/>
                </a:lnTo>
                <a:lnTo>
                  <a:pt x="1946673" y="4520526"/>
                </a:lnTo>
                <a:lnTo>
                  <a:pt x="1943101" y="4497909"/>
                </a:lnTo>
                <a:lnTo>
                  <a:pt x="1931591" y="4440773"/>
                </a:lnTo>
                <a:lnTo>
                  <a:pt x="1928020" y="4424505"/>
                </a:lnTo>
                <a:lnTo>
                  <a:pt x="1924448" y="4409824"/>
                </a:lnTo>
                <a:lnTo>
                  <a:pt x="1919685" y="4395143"/>
                </a:lnTo>
                <a:lnTo>
                  <a:pt x="1914923" y="4382446"/>
                </a:lnTo>
                <a:lnTo>
                  <a:pt x="1908970" y="4370146"/>
                </a:lnTo>
                <a:lnTo>
                  <a:pt x="1902620" y="4358640"/>
                </a:lnTo>
                <a:lnTo>
                  <a:pt x="1895873" y="4348323"/>
                </a:lnTo>
                <a:lnTo>
                  <a:pt x="1888332" y="4338404"/>
                </a:lnTo>
                <a:lnTo>
                  <a:pt x="1880395" y="4329675"/>
                </a:lnTo>
                <a:lnTo>
                  <a:pt x="1872060" y="4321342"/>
                </a:lnTo>
                <a:lnTo>
                  <a:pt x="1862535" y="4313803"/>
                </a:lnTo>
                <a:lnTo>
                  <a:pt x="1853010" y="4307058"/>
                </a:lnTo>
                <a:lnTo>
                  <a:pt x="1842691" y="4300710"/>
                </a:lnTo>
                <a:lnTo>
                  <a:pt x="1831579" y="4294758"/>
                </a:lnTo>
                <a:lnTo>
                  <a:pt x="1820070" y="4289997"/>
                </a:lnTo>
                <a:lnTo>
                  <a:pt x="1808163" y="4285235"/>
                </a:lnTo>
                <a:lnTo>
                  <a:pt x="1795067" y="4280871"/>
                </a:lnTo>
                <a:lnTo>
                  <a:pt x="1781573" y="4277300"/>
                </a:lnTo>
                <a:lnTo>
                  <a:pt x="1767682" y="4273729"/>
                </a:lnTo>
                <a:lnTo>
                  <a:pt x="1752998" y="4270951"/>
                </a:lnTo>
                <a:lnTo>
                  <a:pt x="1737520" y="4268174"/>
                </a:lnTo>
                <a:lnTo>
                  <a:pt x="1721248" y="4265793"/>
                </a:lnTo>
                <a:lnTo>
                  <a:pt x="1704579" y="4263412"/>
                </a:lnTo>
                <a:lnTo>
                  <a:pt x="1687513" y="4261825"/>
                </a:lnTo>
                <a:lnTo>
                  <a:pt x="1650207" y="4258254"/>
                </a:lnTo>
                <a:lnTo>
                  <a:pt x="1610916" y="4255477"/>
                </a:lnTo>
                <a:lnTo>
                  <a:pt x="1523207" y="4249525"/>
                </a:lnTo>
                <a:lnTo>
                  <a:pt x="1479551" y="4245954"/>
                </a:lnTo>
                <a:lnTo>
                  <a:pt x="1442245" y="4242383"/>
                </a:lnTo>
                <a:lnTo>
                  <a:pt x="1410098" y="4238415"/>
                </a:lnTo>
                <a:lnTo>
                  <a:pt x="1382316" y="4234448"/>
                </a:lnTo>
                <a:lnTo>
                  <a:pt x="1370013" y="4232067"/>
                </a:lnTo>
                <a:lnTo>
                  <a:pt x="1358901" y="4230083"/>
                </a:lnTo>
                <a:lnTo>
                  <a:pt x="1348979" y="4227702"/>
                </a:lnTo>
                <a:lnTo>
                  <a:pt x="1339851" y="4225718"/>
                </a:lnTo>
                <a:lnTo>
                  <a:pt x="1331119" y="4222941"/>
                </a:lnTo>
                <a:lnTo>
                  <a:pt x="1323579" y="4220560"/>
                </a:lnTo>
                <a:lnTo>
                  <a:pt x="1316832" y="4217783"/>
                </a:lnTo>
                <a:lnTo>
                  <a:pt x="1310879" y="4215005"/>
                </a:lnTo>
                <a:lnTo>
                  <a:pt x="1305323" y="4212228"/>
                </a:lnTo>
                <a:lnTo>
                  <a:pt x="1300163" y="4209450"/>
                </a:lnTo>
                <a:lnTo>
                  <a:pt x="1295401" y="4206673"/>
                </a:lnTo>
                <a:lnTo>
                  <a:pt x="1291432" y="4203102"/>
                </a:lnTo>
                <a:lnTo>
                  <a:pt x="1287463" y="4200325"/>
                </a:lnTo>
                <a:lnTo>
                  <a:pt x="1283891" y="4196753"/>
                </a:lnTo>
                <a:lnTo>
                  <a:pt x="1277541" y="4190405"/>
                </a:lnTo>
                <a:lnTo>
                  <a:pt x="1271588" y="4183263"/>
                </a:lnTo>
                <a:lnTo>
                  <a:pt x="1265238" y="4175327"/>
                </a:lnTo>
                <a:lnTo>
                  <a:pt x="1258491" y="4167392"/>
                </a:lnTo>
                <a:lnTo>
                  <a:pt x="1250951" y="4159059"/>
                </a:lnTo>
                <a:lnTo>
                  <a:pt x="1243013" y="4150727"/>
                </a:lnTo>
                <a:lnTo>
                  <a:pt x="1235076" y="4143982"/>
                </a:lnTo>
                <a:lnTo>
                  <a:pt x="1227535" y="4138427"/>
                </a:lnTo>
                <a:lnTo>
                  <a:pt x="1220391" y="4134459"/>
                </a:lnTo>
                <a:lnTo>
                  <a:pt x="1213248" y="4130888"/>
                </a:lnTo>
                <a:lnTo>
                  <a:pt x="1209676" y="4130094"/>
                </a:lnTo>
                <a:lnTo>
                  <a:pt x="1206501" y="4129301"/>
                </a:lnTo>
                <a:lnTo>
                  <a:pt x="1203326" y="4128904"/>
                </a:lnTo>
                <a:lnTo>
                  <a:pt x="1200548" y="4128507"/>
                </a:lnTo>
                <a:lnTo>
                  <a:pt x="1197769" y="4128507"/>
                </a:lnTo>
                <a:lnTo>
                  <a:pt x="1194594" y="4128904"/>
                </a:lnTo>
                <a:lnTo>
                  <a:pt x="1192213" y="4129698"/>
                </a:lnTo>
                <a:lnTo>
                  <a:pt x="1189832" y="4130491"/>
                </a:lnTo>
                <a:lnTo>
                  <a:pt x="1187054" y="4131682"/>
                </a:lnTo>
                <a:lnTo>
                  <a:pt x="1184673" y="4133665"/>
                </a:lnTo>
                <a:lnTo>
                  <a:pt x="1182291" y="4135253"/>
                </a:lnTo>
                <a:lnTo>
                  <a:pt x="1180307" y="4137237"/>
                </a:lnTo>
                <a:lnTo>
                  <a:pt x="1178323" y="4139617"/>
                </a:lnTo>
                <a:lnTo>
                  <a:pt x="1176735" y="4142791"/>
                </a:lnTo>
                <a:lnTo>
                  <a:pt x="1174751" y="4145569"/>
                </a:lnTo>
                <a:lnTo>
                  <a:pt x="1173163" y="4149140"/>
                </a:lnTo>
                <a:lnTo>
                  <a:pt x="1170782" y="4156282"/>
                </a:lnTo>
                <a:lnTo>
                  <a:pt x="1168798" y="4165011"/>
                </a:lnTo>
                <a:lnTo>
                  <a:pt x="1167210" y="4174534"/>
                </a:lnTo>
                <a:lnTo>
                  <a:pt x="1166416" y="4184850"/>
                </a:lnTo>
                <a:lnTo>
                  <a:pt x="1166019" y="4194373"/>
                </a:lnTo>
                <a:lnTo>
                  <a:pt x="1166019" y="4212625"/>
                </a:lnTo>
                <a:lnTo>
                  <a:pt x="1166416" y="4228496"/>
                </a:lnTo>
                <a:lnTo>
                  <a:pt x="1166019" y="4235638"/>
                </a:lnTo>
                <a:lnTo>
                  <a:pt x="1165623" y="4241590"/>
                </a:lnTo>
                <a:lnTo>
                  <a:pt x="1164432" y="4247144"/>
                </a:lnTo>
                <a:lnTo>
                  <a:pt x="1163638" y="4249128"/>
                </a:lnTo>
                <a:lnTo>
                  <a:pt x="1162844" y="4251112"/>
                </a:lnTo>
                <a:lnTo>
                  <a:pt x="1161654" y="4253096"/>
                </a:lnTo>
                <a:lnTo>
                  <a:pt x="1160066" y="4254683"/>
                </a:lnTo>
                <a:lnTo>
                  <a:pt x="1158479" y="4255874"/>
                </a:lnTo>
                <a:lnTo>
                  <a:pt x="1156891" y="4256667"/>
                </a:lnTo>
                <a:lnTo>
                  <a:pt x="1154907" y="4257461"/>
                </a:lnTo>
                <a:lnTo>
                  <a:pt x="1152526" y="4257858"/>
                </a:lnTo>
                <a:lnTo>
                  <a:pt x="1150144" y="4257858"/>
                </a:lnTo>
                <a:lnTo>
                  <a:pt x="1147366" y="4257461"/>
                </a:lnTo>
                <a:lnTo>
                  <a:pt x="1143794" y="4256667"/>
                </a:lnTo>
                <a:lnTo>
                  <a:pt x="1140223" y="4255874"/>
                </a:lnTo>
                <a:lnTo>
                  <a:pt x="1131888" y="4252699"/>
                </a:lnTo>
                <a:lnTo>
                  <a:pt x="1129507" y="4251906"/>
                </a:lnTo>
                <a:lnTo>
                  <a:pt x="1127126" y="4251112"/>
                </a:lnTo>
                <a:lnTo>
                  <a:pt x="1121173" y="4250319"/>
                </a:lnTo>
                <a:lnTo>
                  <a:pt x="1114426" y="4250319"/>
                </a:lnTo>
                <a:lnTo>
                  <a:pt x="1106885" y="4251112"/>
                </a:lnTo>
                <a:lnTo>
                  <a:pt x="1098154" y="4252699"/>
                </a:lnTo>
                <a:lnTo>
                  <a:pt x="1088629" y="4255080"/>
                </a:lnTo>
                <a:lnTo>
                  <a:pt x="1078707" y="4257461"/>
                </a:lnTo>
                <a:lnTo>
                  <a:pt x="1067594" y="4260635"/>
                </a:lnTo>
                <a:lnTo>
                  <a:pt x="1056482" y="4264603"/>
                </a:lnTo>
                <a:lnTo>
                  <a:pt x="1044179" y="4268967"/>
                </a:lnTo>
                <a:lnTo>
                  <a:pt x="1017985" y="4278887"/>
                </a:lnTo>
                <a:lnTo>
                  <a:pt x="989807" y="4290790"/>
                </a:lnTo>
                <a:lnTo>
                  <a:pt x="960041" y="4304281"/>
                </a:lnTo>
                <a:lnTo>
                  <a:pt x="928688" y="4318565"/>
                </a:lnTo>
                <a:lnTo>
                  <a:pt x="896144" y="4333642"/>
                </a:lnTo>
                <a:lnTo>
                  <a:pt x="829469" y="4365385"/>
                </a:lnTo>
                <a:lnTo>
                  <a:pt x="761207" y="4397524"/>
                </a:lnTo>
                <a:lnTo>
                  <a:pt x="728266" y="4412998"/>
                </a:lnTo>
                <a:lnTo>
                  <a:pt x="695326" y="4427679"/>
                </a:lnTo>
                <a:lnTo>
                  <a:pt x="687388" y="4431250"/>
                </a:lnTo>
                <a:lnTo>
                  <a:pt x="679451" y="4434028"/>
                </a:lnTo>
                <a:lnTo>
                  <a:pt x="671513" y="4436011"/>
                </a:lnTo>
                <a:lnTo>
                  <a:pt x="663179" y="4438392"/>
                </a:lnTo>
                <a:lnTo>
                  <a:pt x="655241" y="4439582"/>
                </a:lnTo>
                <a:lnTo>
                  <a:pt x="646907" y="4440376"/>
                </a:lnTo>
                <a:lnTo>
                  <a:pt x="638969" y="4440773"/>
                </a:lnTo>
                <a:lnTo>
                  <a:pt x="631032" y="4440376"/>
                </a:lnTo>
                <a:lnTo>
                  <a:pt x="622697" y="4439979"/>
                </a:lnTo>
                <a:lnTo>
                  <a:pt x="614760" y="4439186"/>
                </a:lnTo>
                <a:lnTo>
                  <a:pt x="606426" y="4437202"/>
                </a:lnTo>
                <a:lnTo>
                  <a:pt x="598488" y="4435615"/>
                </a:lnTo>
                <a:lnTo>
                  <a:pt x="590154" y="4433631"/>
                </a:lnTo>
                <a:lnTo>
                  <a:pt x="582216" y="4430457"/>
                </a:lnTo>
                <a:lnTo>
                  <a:pt x="574279" y="4427679"/>
                </a:lnTo>
                <a:lnTo>
                  <a:pt x="566341" y="4424505"/>
                </a:lnTo>
                <a:lnTo>
                  <a:pt x="558404" y="4420537"/>
                </a:lnTo>
                <a:lnTo>
                  <a:pt x="550069" y="4416173"/>
                </a:lnTo>
                <a:lnTo>
                  <a:pt x="542132" y="4411808"/>
                </a:lnTo>
                <a:lnTo>
                  <a:pt x="534194" y="4407047"/>
                </a:lnTo>
                <a:lnTo>
                  <a:pt x="526257" y="4401492"/>
                </a:lnTo>
                <a:lnTo>
                  <a:pt x="518716" y="4396334"/>
                </a:lnTo>
                <a:lnTo>
                  <a:pt x="510779" y="4390382"/>
                </a:lnTo>
                <a:lnTo>
                  <a:pt x="503238" y="4384430"/>
                </a:lnTo>
                <a:lnTo>
                  <a:pt x="487760" y="4370940"/>
                </a:lnTo>
                <a:lnTo>
                  <a:pt x="472679" y="4356656"/>
                </a:lnTo>
                <a:lnTo>
                  <a:pt x="457201" y="4341578"/>
                </a:lnTo>
                <a:lnTo>
                  <a:pt x="442516" y="4325310"/>
                </a:lnTo>
                <a:lnTo>
                  <a:pt x="427832" y="4307852"/>
                </a:lnTo>
                <a:lnTo>
                  <a:pt x="413544" y="4289997"/>
                </a:lnTo>
                <a:lnTo>
                  <a:pt x="399654" y="4270951"/>
                </a:lnTo>
                <a:lnTo>
                  <a:pt x="385763" y="4251509"/>
                </a:lnTo>
                <a:lnTo>
                  <a:pt x="372666" y="4231670"/>
                </a:lnTo>
                <a:lnTo>
                  <a:pt x="359966" y="4211038"/>
                </a:lnTo>
                <a:lnTo>
                  <a:pt x="347266" y="4190405"/>
                </a:lnTo>
                <a:lnTo>
                  <a:pt x="334963" y="4168979"/>
                </a:lnTo>
                <a:lnTo>
                  <a:pt x="323454" y="4147156"/>
                </a:lnTo>
                <a:lnTo>
                  <a:pt x="311944" y="4125333"/>
                </a:lnTo>
                <a:lnTo>
                  <a:pt x="300832" y="4103113"/>
                </a:lnTo>
                <a:lnTo>
                  <a:pt x="290513" y="4081291"/>
                </a:lnTo>
                <a:lnTo>
                  <a:pt x="280194" y="4059468"/>
                </a:lnTo>
                <a:lnTo>
                  <a:pt x="271066" y="4037645"/>
                </a:lnTo>
                <a:lnTo>
                  <a:pt x="262335" y="4015822"/>
                </a:lnTo>
                <a:lnTo>
                  <a:pt x="254001" y="3994396"/>
                </a:lnTo>
                <a:lnTo>
                  <a:pt x="250032" y="3983286"/>
                </a:lnTo>
                <a:lnTo>
                  <a:pt x="246857" y="3972970"/>
                </a:lnTo>
                <a:lnTo>
                  <a:pt x="243682" y="3962257"/>
                </a:lnTo>
                <a:lnTo>
                  <a:pt x="240904" y="3952337"/>
                </a:lnTo>
                <a:lnTo>
                  <a:pt x="238522" y="3942418"/>
                </a:lnTo>
                <a:lnTo>
                  <a:pt x="236141" y="3932102"/>
                </a:lnTo>
                <a:lnTo>
                  <a:pt x="234554" y="3922182"/>
                </a:lnTo>
                <a:lnTo>
                  <a:pt x="233363" y="3911866"/>
                </a:lnTo>
                <a:lnTo>
                  <a:pt x="232172" y="3902343"/>
                </a:lnTo>
                <a:lnTo>
                  <a:pt x="231379" y="3892820"/>
                </a:lnTo>
                <a:lnTo>
                  <a:pt x="230585" y="3882901"/>
                </a:lnTo>
                <a:lnTo>
                  <a:pt x="230188" y="3873378"/>
                </a:lnTo>
                <a:lnTo>
                  <a:pt x="230585" y="3863855"/>
                </a:lnTo>
                <a:lnTo>
                  <a:pt x="230585" y="3854333"/>
                </a:lnTo>
                <a:lnTo>
                  <a:pt x="231776" y="3845207"/>
                </a:lnTo>
                <a:lnTo>
                  <a:pt x="232569" y="3836478"/>
                </a:lnTo>
                <a:lnTo>
                  <a:pt x="233760" y="3826955"/>
                </a:lnTo>
                <a:lnTo>
                  <a:pt x="235347" y="3818226"/>
                </a:lnTo>
                <a:lnTo>
                  <a:pt x="236935" y="3809100"/>
                </a:lnTo>
                <a:lnTo>
                  <a:pt x="238919" y="3799974"/>
                </a:lnTo>
                <a:lnTo>
                  <a:pt x="241301" y="3791245"/>
                </a:lnTo>
                <a:lnTo>
                  <a:pt x="243682" y="3782912"/>
                </a:lnTo>
                <a:lnTo>
                  <a:pt x="249238" y="3765851"/>
                </a:lnTo>
                <a:lnTo>
                  <a:pt x="255985" y="3748789"/>
                </a:lnTo>
                <a:lnTo>
                  <a:pt x="263526" y="3732125"/>
                </a:lnTo>
                <a:lnTo>
                  <a:pt x="271860" y="3716253"/>
                </a:lnTo>
                <a:lnTo>
                  <a:pt x="280988" y="3699589"/>
                </a:lnTo>
                <a:lnTo>
                  <a:pt x="290910" y="3684114"/>
                </a:lnTo>
                <a:lnTo>
                  <a:pt x="301229" y="3668640"/>
                </a:lnTo>
                <a:lnTo>
                  <a:pt x="312341" y="3653166"/>
                </a:lnTo>
                <a:lnTo>
                  <a:pt x="324644" y="3638088"/>
                </a:lnTo>
                <a:lnTo>
                  <a:pt x="336551" y="3622614"/>
                </a:lnTo>
                <a:lnTo>
                  <a:pt x="349647" y="3607933"/>
                </a:lnTo>
                <a:lnTo>
                  <a:pt x="363141" y="3593252"/>
                </a:lnTo>
                <a:lnTo>
                  <a:pt x="377032" y="3578571"/>
                </a:lnTo>
                <a:lnTo>
                  <a:pt x="391319" y="3564287"/>
                </a:lnTo>
                <a:lnTo>
                  <a:pt x="406004" y="3550003"/>
                </a:lnTo>
                <a:lnTo>
                  <a:pt x="420688" y="3536116"/>
                </a:lnTo>
                <a:lnTo>
                  <a:pt x="436166" y="3521832"/>
                </a:lnTo>
                <a:lnTo>
                  <a:pt x="467519" y="3494057"/>
                </a:lnTo>
                <a:lnTo>
                  <a:pt x="498872" y="3466679"/>
                </a:lnTo>
                <a:lnTo>
                  <a:pt x="515144" y="3453982"/>
                </a:lnTo>
                <a:lnTo>
                  <a:pt x="530226" y="3441682"/>
                </a:lnTo>
                <a:lnTo>
                  <a:pt x="544910" y="3430572"/>
                </a:lnTo>
                <a:lnTo>
                  <a:pt x="559197" y="3421050"/>
                </a:lnTo>
                <a:lnTo>
                  <a:pt x="572691" y="3412321"/>
                </a:lnTo>
                <a:lnTo>
                  <a:pt x="586185" y="3404385"/>
                </a:lnTo>
                <a:lnTo>
                  <a:pt x="598885" y="3397640"/>
                </a:lnTo>
                <a:lnTo>
                  <a:pt x="611188" y="3391688"/>
                </a:lnTo>
                <a:lnTo>
                  <a:pt x="623491" y="3386530"/>
                </a:lnTo>
                <a:lnTo>
                  <a:pt x="635001" y="3382959"/>
                </a:lnTo>
                <a:lnTo>
                  <a:pt x="646113" y="3379784"/>
                </a:lnTo>
                <a:lnTo>
                  <a:pt x="657226" y="3377404"/>
                </a:lnTo>
                <a:lnTo>
                  <a:pt x="667544" y="3376213"/>
                </a:lnTo>
                <a:close/>
                <a:moveTo>
                  <a:pt x="1719660" y="3063874"/>
                </a:moveTo>
                <a:lnTo>
                  <a:pt x="1722438" y="3064270"/>
                </a:lnTo>
                <a:lnTo>
                  <a:pt x="1725216" y="3065855"/>
                </a:lnTo>
                <a:lnTo>
                  <a:pt x="1727597" y="3067441"/>
                </a:lnTo>
                <a:lnTo>
                  <a:pt x="1730772" y="3069820"/>
                </a:lnTo>
                <a:lnTo>
                  <a:pt x="1733154" y="3072990"/>
                </a:lnTo>
                <a:lnTo>
                  <a:pt x="1735535" y="3076162"/>
                </a:lnTo>
                <a:lnTo>
                  <a:pt x="1737916" y="3080125"/>
                </a:lnTo>
                <a:lnTo>
                  <a:pt x="1739901" y="3084090"/>
                </a:lnTo>
                <a:lnTo>
                  <a:pt x="1741091" y="3088450"/>
                </a:lnTo>
                <a:lnTo>
                  <a:pt x="1742679" y="3092810"/>
                </a:lnTo>
                <a:lnTo>
                  <a:pt x="1743869" y="3097963"/>
                </a:lnTo>
                <a:lnTo>
                  <a:pt x="1744266" y="3103117"/>
                </a:lnTo>
                <a:lnTo>
                  <a:pt x="1744663" y="3109062"/>
                </a:lnTo>
                <a:lnTo>
                  <a:pt x="1744663" y="3114216"/>
                </a:lnTo>
                <a:lnTo>
                  <a:pt x="1744663" y="3120557"/>
                </a:lnTo>
                <a:lnTo>
                  <a:pt x="1743869" y="3126504"/>
                </a:lnTo>
                <a:lnTo>
                  <a:pt x="1742679" y="3133242"/>
                </a:lnTo>
                <a:lnTo>
                  <a:pt x="1741488" y="3139981"/>
                </a:lnTo>
                <a:lnTo>
                  <a:pt x="1739901" y="3146720"/>
                </a:lnTo>
                <a:lnTo>
                  <a:pt x="1737916" y="3153855"/>
                </a:lnTo>
                <a:lnTo>
                  <a:pt x="1735138" y="3160990"/>
                </a:lnTo>
                <a:lnTo>
                  <a:pt x="1732360" y="3168521"/>
                </a:lnTo>
                <a:lnTo>
                  <a:pt x="1729582" y="3176052"/>
                </a:lnTo>
                <a:lnTo>
                  <a:pt x="1726010" y="3183584"/>
                </a:lnTo>
                <a:lnTo>
                  <a:pt x="1721644" y="3191512"/>
                </a:lnTo>
                <a:lnTo>
                  <a:pt x="1717675" y="3199836"/>
                </a:lnTo>
                <a:lnTo>
                  <a:pt x="1712913" y="3208160"/>
                </a:lnTo>
                <a:lnTo>
                  <a:pt x="1707357" y="3216088"/>
                </a:lnTo>
                <a:lnTo>
                  <a:pt x="1702197" y="3224413"/>
                </a:lnTo>
                <a:lnTo>
                  <a:pt x="1696244" y="3232736"/>
                </a:lnTo>
                <a:lnTo>
                  <a:pt x="1689894" y="3241060"/>
                </a:lnTo>
                <a:lnTo>
                  <a:pt x="1683147" y="3249782"/>
                </a:lnTo>
                <a:lnTo>
                  <a:pt x="1675607" y="3258106"/>
                </a:lnTo>
                <a:lnTo>
                  <a:pt x="1668066" y="3266826"/>
                </a:lnTo>
                <a:lnTo>
                  <a:pt x="1660129" y="3275151"/>
                </a:lnTo>
                <a:lnTo>
                  <a:pt x="1651397" y="3283871"/>
                </a:lnTo>
                <a:lnTo>
                  <a:pt x="1633538" y="3300917"/>
                </a:lnTo>
                <a:lnTo>
                  <a:pt x="1616075" y="3317168"/>
                </a:lnTo>
                <a:lnTo>
                  <a:pt x="1597819" y="3332628"/>
                </a:lnTo>
                <a:lnTo>
                  <a:pt x="1589088" y="3339763"/>
                </a:lnTo>
                <a:lnTo>
                  <a:pt x="1580357" y="3346502"/>
                </a:lnTo>
                <a:lnTo>
                  <a:pt x="1571625" y="3353240"/>
                </a:lnTo>
                <a:lnTo>
                  <a:pt x="1562894" y="3359186"/>
                </a:lnTo>
                <a:lnTo>
                  <a:pt x="1554163" y="3365132"/>
                </a:lnTo>
                <a:lnTo>
                  <a:pt x="1545828" y="3370284"/>
                </a:lnTo>
                <a:lnTo>
                  <a:pt x="1536700" y="3374645"/>
                </a:lnTo>
                <a:lnTo>
                  <a:pt x="1528366" y="3379006"/>
                </a:lnTo>
                <a:lnTo>
                  <a:pt x="1520031" y="3382176"/>
                </a:lnTo>
                <a:lnTo>
                  <a:pt x="1512094" y="3385348"/>
                </a:lnTo>
                <a:lnTo>
                  <a:pt x="1503760" y="3387329"/>
                </a:lnTo>
                <a:lnTo>
                  <a:pt x="1495822" y="3388518"/>
                </a:lnTo>
                <a:lnTo>
                  <a:pt x="1487885" y="3389311"/>
                </a:lnTo>
                <a:lnTo>
                  <a:pt x="1479947" y="3389311"/>
                </a:lnTo>
                <a:lnTo>
                  <a:pt x="1472406" y="3388122"/>
                </a:lnTo>
                <a:lnTo>
                  <a:pt x="1464866" y="3386537"/>
                </a:lnTo>
                <a:lnTo>
                  <a:pt x="1457722" y="3384159"/>
                </a:lnTo>
                <a:lnTo>
                  <a:pt x="1450578" y="3380194"/>
                </a:lnTo>
                <a:lnTo>
                  <a:pt x="1443434" y="3375437"/>
                </a:lnTo>
                <a:lnTo>
                  <a:pt x="1436688" y="3370284"/>
                </a:lnTo>
                <a:lnTo>
                  <a:pt x="1429941" y="3363546"/>
                </a:lnTo>
                <a:lnTo>
                  <a:pt x="1423988" y="3356014"/>
                </a:lnTo>
                <a:lnTo>
                  <a:pt x="1417638" y="3346898"/>
                </a:lnTo>
                <a:lnTo>
                  <a:pt x="1411684" y="3336987"/>
                </a:lnTo>
                <a:lnTo>
                  <a:pt x="1406128" y="3325889"/>
                </a:lnTo>
                <a:lnTo>
                  <a:pt x="1400175" y="3313601"/>
                </a:lnTo>
                <a:lnTo>
                  <a:pt x="1398588" y="3308448"/>
                </a:lnTo>
                <a:lnTo>
                  <a:pt x="1397000" y="3303294"/>
                </a:lnTo>
                <a:lnTo>
                  <a:pt x="1395809" y="3298934"/>
                </a:lnTo>
                <a:lnTo>
                  <a:pt x="1394619" y="3294178"/>
                </a:lnTo>
                <a:lnTo>
                  <a:pt x="1394222" y="3289421"/>
                </a:lnTo>
                <a:lnTo>
                  <a:pt x="1393825" y="3285456"/>
                </a:lnTo>
                <a:lnTo>
                  <a:pt x="1394222" y="3281493"/>
                </a:lnTo>
                <a:lnTo>
                  <a:pt x="1395413" y="3277925"/>
                </a:lnTo>
                <a:lnTo>
                  <a:pt x="1396603" y="3273961"/>
                </a:lnTo>
                <a:lnTo>
                  <a:pt x="1398191" y="3270394"/>
                </a:lnTo>
                <a:lnTo>
                  <a:pt x="1400175" y="3266826"/>
                </a:lnTo>
                <a:lnTo>
                  <a:pt x="1402953" y="3263655"/>
                </a:lnTo>
                <a:lnTo>
                  <a:pt x="1405731" y="3260087"/>
                </a:lnTo>
                <a:lnTo>
                  <a:pt x="1408906" y="3256917"/>
                </a:lnTo>
                <a:lnTo>
                  <a:pt x="1412875" y="3253745"/>
                </a:lnTo>
                <a:lnTo>
                  <a:pt x="1417241" y="3250575"/>
                </a:lnTo>
                <a:lnTo>
                  <a:pt x="1421606" y="3247403"/>
                </a:lnTo>
                <a:lnTo>
                  <a:pt x="1427163" y="3244232"/>
                </a:lnTo>
                <a:lnTo>
                  <a:pt x="1439069" y="3237890"/>
                </a:lnTo>
                <a:lnTo>
                  <a:pt x="1452959" y="3231548"/>
                </a:lnTo>
                <a:lnTo>
                  <a:pt x="1468834" y="3224413"/>
                </a:lnTo>
                <a:lnTo>
                  <a:pt x="1486694" y="3217278"/>
                </a:lnTo>
                <a:lnTo>
                  <a:pt x="1506935" y="3209745"/>
                </a:lnTo>
                <a:lnTo>
                  <a:pt x="1553766" y="3191909"/>
                </a:lnTo>
                <a:lnTo>
                  <a:pt x="1566069" y="3187152"/>
                </a:lnTo>
                <a:lnTo>
                  <a:pt x="1577578" y="3181998"/>
                </a:lnTo>
                <a:lnTo>
                  <a:pt x="1588691" y="3176449"/>
                </a:lnTo>
                <a:lnTo>
                  <a:pt x="1599010" y="3171295"/>
                </a:lnTo>
                <a:lnTo>
                  <a:pt x="1608932" y="3165350"/>
                </a:lnTo>
                <a:lnTo>
                  <a:pt x="1618060" y="3159404"/>
                </a:lnTo>
                <a:lnTo>
                  <a:pt x="1626394" y="3153459"/>
                </a:lnTo>
                <a:lnTo>
                  <a:pt x="1634332" y="3147116"/>
                </a:lnTo>
                <a:lnTo>
                  <a:pt x="1641872" y="3141170"/>
                </a:lnTo>
                <a:lnTo>
                  <a:pt x="1648619" y="3134828"/>
                </a:lnTo>
                <a:lnTo>
                  <a:pt x="1655366" y="3129278"/>
                </a:lnTo>
                <a:lnTo>
                  <a:pt x="1661319" y="3122936"/>
                </a:lnTo>
                <a:lnTo>
                  <a:pt x="1672432" y="3111440"/>
                </a:lnTo>
                <a:lnTo>
                  <a:pt x="1681560" y="3100738"/>
                </a:lnTo>
                <a:lnTo>
                  <a:pt x="1697038" y="3081711"/>
                </a:lnTo>
                <a:lnTo>
                  <a:pt x="1703388" y="3074576"/>
                </a:lnTo>
                <a:lnTo>
                  <a:pt x="1706166" y="3071009"/>
                </a:lnTo>
                <a:lnTo>
                  <a:pt x="1709341" y="3068630"/>
                </a:lnTo>
                <a:lnTo>
                  <a:pt x="1711722" y="3067045"/>
                </a:lnTo>
                <a:lnTo>
                  <a:pt x="1714500" y="3065459"/>
                </a:lnTo>
                <a:lnTo>
                  <a:pt x="1717279" y="3064270"/>
                </a:lnTo>
                <a:close/>
                <a:moveTo>
                  <a:pt x="463883" y="2949574"/>
                </a:moveTo>
                <a:lnTo>
                  <a:pt x="469035" y="2949970"/>
                </a:lnTo>
                <a:lnTo>
                  <a:pt x="474583" y="2950366"/>
                </a:lnTo>
                <a:lnTo>
                  <a:pt x="480131" y="2951950"/>
                </a:lnTo>
                <a:lnTo>
                  <a:pt x="485679" y="2953534"/>
                </a:lnTo>
                <a:lnTo>
                  <a:pt x="491624" y="2955514"/>
                </a:lnTo>
                <a:lnTo>
                  <a:pt x="497569" y="2957890"/>
                </a:lnTo>
                <a:lnTo>
                  <a:pt x="503513" y="2961058"/>
                </a:lnTo>
                <a:lnTo>
                  <a:pt x="509854" y="2963830"/>
                </a:lnTo>
                <a:lnTo>
                  <a:pt x="516195" y="2967790"/>
                </a:lnTo>
                <a:lnTo>
                  <a:pt x="522932" y="2971354"/>
                </a:lnTo>
                <a:lnTo>
                  <a:pt x="528877" y="2976107"/>
                </a:lnTo>
                <a:lnTo>
                  <a:pt x="541955" y="2985611"/>
                </a:lnTo>
                <a:lnTo>
                  <a:pt x="555429" y="2996303"/>
                </a:lnTo>
                <a:lnTo>
                  <a:pt x="568507" y="3008580"/>
                </a:lnTo>
                <a:lnTo>
                  <a:pt x="581585" y="3021252"/>
                </a:lnTo>
                <a:lnTo>
                  <a:pt x="594663" y="3034716"/>
                </a:lnTo>
                <a:lnTo>
                  <a:pt x="606949" y="3049368"/>
                </a:lnTo>
                <a:lnTo>
                  <a:pt x="619234" y="3064417"/>
                </a:lnTo>
                <a:lnTo>
                  <a:pt x="631123" y="3080653"/>
                </a:lnTo>
                <a:lnTo>
                  <a:pt x="641824" y="3096493"/>
                </a:lnTo>
                <a:lnTo>
                  <a:pt x="652524" y="3113126"/>
                </a:lnTo>
                <a:lnTo>
                  <a:pt x="662035" y="3129759"/>
                </a:lnTo>
                <a:lnTo>
                  <a:pt x="670358" y="3146391"/>
                </a:lnTo>
                <a:lnTo>
                  <a:pt x="677888" y="3163023"/>
                </a:lnTo>
                <a:lnTo>
                  <a:pt x="681058" y="3171736"/>
                </a:lnTo>
                <a:lnTo>
                  <a:pt x="683832" y="3179656"/>
                </a:lnTo>
                <a:lnTo>
                  <a:pt x="687003" y="3187972"/>
                </a:lnTo>
                <a:lnTo>
                  <a:pt x="688984" y="3195893"/>
                </a:lnTo>
                <a:lnTo>
                  <a:pt x="690966" y="3203813"/>
                </a:lnTo>
                <a:lnTo>
                  <a:pt x="692947" y="3211733"/>
                </a:lnTo>
                <a:lnTo>
                  <a:pt x="694136" y="3219653"/>
                </a:lnTo>
                <a:lnTo>
                  <a:pt x="694929" y="3227574"/>
                </a:lnTo>
                <a:lnTo>
                  <a:pt x="695325" y="3235098"/>
                </a:lnTo>
                <a:lnTo>
                  <a:pt x="695325" y="3242622"/>
                </a:lnTo>
                <a:lnTo>
                  <a:pt x="694929" y="3249750"/>
                </a:lnTo>
                <a:lnTo>
                  <a:pt x="694532" y="3256482"/>
                </a:lnTo>
                <a:lnTo>
                  <a:pt x="693343" y="3263610"/>
                </a:lnTo>
                <a:lnTo>
                  <a:pt x="690966" y="3269947"/>
                </a:lnTo>
                <a:lnTo>
                  <a:pt x="688984" y="3275886"/>
                </a:lnTo>
                <a:lnTo>
                  <a:pt x="686606" y="3282223"/>
                </a:lnTo>
                <a:lnTo>
                  <a:pt x="683040" y="3288163"/>
                </a:lnTo>
                <a:lnTo>
                  <a:pt x="679473" y="3293707"/>
                </a:lnTo>
                <a:lnTo>
                  <a:pt x="675906" y="3298459"/>
                </a:lnTo>
                <a:lnTo>
                  <a:pt x="672339" y="3302024"/>
                </a:lnTo>
                <a:lnTo>
                  <a:pt x="667980" y="3304795"/>
                </a:lnTo>
                <a:lnTo>
                  <a:pt x="663621" y="3307963"/>
                </a:lnTo>
                <a:lnTo>
                  <a:pt x="659261" y="3309944"/>
                </a:lnTo>
                <a:lnTo>
                  <a:pt x="654506" y="3311527"/>
                </a:lnTo>
                <a:lnTo>
                  <a:pt x="650146" y="3312716"/>
                </a:lnTo>
                <a:lnTo>
                  <a:pt x="644994" y="3313112"/>
                </a:lnTo>
                <a:lnTo>
                  <a:pt x="639842" y="3313112"/>
                </a:lnTo>
                <a:lnTo>
                  <a:pt x="634690" y="3312716"/>
                </a:lnTo>
                <a:lnTo>
                  <a:pt x="629538" y="3311527"/>
                </a:lnTo>
                <a:lnTo>
                  <a:pt x="623990" y="3310340"/>
                </a:lnTo>
                <a:lnTo>
                  <a:pt x="618045" y="3308756"/>
                </a:lnTo>
                <a:lnTo>
                  <a:pt x="612497" y="3306379"/>
                </a:lnTo>
                <a:lnTo>
                  <a:pt x="606553" y="3303607"/>
                </a:lnTo>
                <a:lnTo>
                  <a:pt x="601004" y="3300835"/>
                </a:lnTo>
                <a:lnTo>
                  <a:pt x="595060" y="3296875"/>
                </a:lnTo>
                <a:lnTo>
                  <a:pt x="588719" y="3293311"/>
                </a:lnTo>
                <a:lnTo>
                  <a:pt x="582774" y="3288955"/>
                </a:lnTo>
                <a:lnTo>
                  <a:pt x="576433" y="3284995"/>
                </a:lnTo>
                <a:lnTo>
                  <a:pt x="564148" y="3274699"/>
                </a:lnTo>
                <a:lnTo>
                  <a:pt x="552259" y="3264006"/>
                </a:lnTo>
                <a:lnTo>
                  <a:pt x="539973" y="3251334"/>
                </a:lnTo>
                <a:lnTo>
                  <a:pt x="527688" y="3238266"/>
                </a:lnTo>
                <a:lnTo>
                  <a:pt x="515799" y="3224405"/>
                </a:lnTo>
                <a:lnTo>
                  <a:pt x="504306" y="3209753"/>
                </a:lnTo>
                <a:lnTo>
                  <a:pt x="492813" y="3194308"/>
                </a:lnTo>
                <a:lnTo>
                  <a:pt x="482509" y="3178864"/>
                </a:lnTo>
                <a:lnTo>
                  <a:pt x="471809" y="3162232"/>
                </a:lnTo>
                <a:lnTo>
                  <a:pt x="462694" y="3145995"/>
                </a:lnTo>
                <a:lnTo>
                  <a:pt x="453975" y="3129759"/>
                </a:lnTo>
                <a:lnTo>
                  <a:pt x="446049" y="3112730"/>
                </a:lnTo>
                <a:lnTo>
                  <a:pt x="438915" y="3096493"/>
                </a:lnTo>
                <a:lnTo>
                  <a:pt x="432574" y="3080257"/>
                </a:lnTo>
                <a:lnTo>
                  <a:pt x="427422" y="3064021"/>
                </a:lnTo>
                <a:lnTo>
                  <a:pt x="425441" y="3056101"/>
                </a:lnTo>
                <a:lnTo>
                  <a:pt x="423459" y="3048576"/>
                </a:lnTo>
                <a:lnTo>
                  <a:pt x="421874" y="3041052"/>
                </a:lnTo>
                <a:lnTo>
                  <a:pt x="420685" y="3033528"/>
                </a:lnTo>
                <a:lnTo>
                  <a:pt x="419893" y="3026399"/>
                </a:lnTo>
                <a:lnTo>
                  <a:pt x="419100" y="3019272"/>
                </a:lnTo>
                <a:lnTo>
                  <a:pt x="419100" y="3012540"/>
                </a:lnTo>
                <a:lnTo>
                  <a:pt x="419100" y="3005807"/>
                </a:lnTo>
                <a:lnTo>
                  <a:pt x="419496" y="2999075"/>
                </a:lnTo>
                <a:lnTo>
                  <a:pt x="420289" y="2993135"/>
                </a:lnTo>
                <a:lnTo>
                  <a:pt x="421478" y="2987195"/>
                </a:lnTo>
                <a:lnTo>
                  <a:pt x="423459" y="2981651"/>
                </a:lnTo>
                <a:lnTo>
                  <a:pt x="425441" y="2976107"/>
                </a:lnTo>
                <a:lnTo>
                  <a:pt x="427819" y="2970958"/>
                </a:lnTo>
                <a:lnTo>
                  <a:pt x="430989" y="2966602"/>
                </a:lnTo>
                <a:lnTo>
                  <a:pt x="434160" y="2962246"/>
                </a:lnTo>
                <a:lnTo>
                  <a:pt x="437726" y="2959078"/>
                </a:lnTo>
                <a:lnTo>
                  <a:pt x="441293" y="2955910"/>
                </a:lnTo>
                <a:lnTo>
                  <a:pt x="445652" y="2953930"/>
                </a:lnTo>
                <a:lnTo>
                  <a:pt x="449616" y="2951950"/>
                </a:lnTo>
                <a:lnTo>
                  <a:pt x="454371" y="2950366"/>
                </a:lnTo>
                <a:lnTo>
                  <a:pt x="459127" y="2949970"/>
                </a:lnTo>
                <a:close/>
                <a:moveTo>
                  <a:pt x="1218774" y="2789237"/>
                </a:moveTo>
                <a:lnTo>
                  <a:pt x="1223528" y="2789237"/>
                </a:lnTo>
                <a:lnTo>
                  <a:pt x="1228678" y="2790032"/>
                </a:lnTo>
                <a:lnTo>
                  <a:pt x="1234621" y="2791225"/>
                </a:lnTo>
                <a:lnTo>
                  <a:pt x="1240959" y="2792816"/>
                </a:lnTo>
                <a:lnTo>
                  <a:pt x="1248091" y="2795997"/>
                </a:lnTo>
                <a:lnTo>
                  <a:pt x="1255222" y="2799179"/>
                </a:lnTo>
                <a:lnTo>
                  <a:pt x="1263145" y="2803156"/>
                </a:lnTo>
                <a:lnTo>
                  <a:pt x="1271465" y="2807531"/>
                </a:lnTo>
                <a:lnTo>
                  <a:pt x="1279785" y="2813099"/>
                </a:lnTo>
                <a:lnTo>
                  <a:pt x="1289293" y="2819461"/>
                </a:lnTo>
                <a:lnTo>
                  <a:pt x="1298801" y="2826222"/>
                </a:lnTo>
                <a:lnTo>
                  <a:pt x="1308705" y="2833779"/>
                </a:lnTo>
                <a:lnTo>
                  <a:pt x="1319402" y="2841732"/>
                </a:lnTo>
                <a:lnTo>
                  <a:pt x="1329703" y="2848891"/>
                </a:lnTo>
                <a:lnTo>
                  <a:pt x="1340399" y="2856049"/>
                </a:lnTo>
                <a:lnTo>
                  <a:pt x="1351492" y="2862810"/>
                </a:lnTo>
                <a:lnTo>
                  <a:pt x="1362585" y="2869173"/>
                </a:lnTo>
                <a:lnTo>
                  <a:pt x="1373678" y="2875138"/>
                </a:lnTo>
                <a:lnTo>
                  <a:pt x="1385167" y="2880706"/>
                </a:lnTo>
                <a:lnTo>
                  <a:pt x="1397053" y="2885876"/>
                </a:lnTo>
                <a:lnTo>
                  <a:pt x="1420031" y="2895819"/>
                </a:lnTo>
                <a:lnTo>
                  <a:pt x="1443009" y="2904966"/>
                </a:lnTo>
                <a:lnTo>
                  <a:pt x="1465591" y="2913317"/>
                </a:lnTo>
                <a:lnTo>
                  <a:pt x="1488173" y="2920874"/>
                </a:lnTo>
                <a:lnTo>
                  <a:pt x="1530564" y="2934793"/>
                </a:lnTo>
                <a:lnTo>
                  <a:pt x="1549580" y="2941156"/>
                </a:lnTo>
                <a:lnTo>
                  <a:pt x="1567804" y="2947917"/>
                </a:lnTo>
                <a:lnTo>
                  <a:pt x="1584047" y="2954677"/>
                </a:lnTo>
                <a:lnTo>
                  <a:pt x="1591575" y="2958257"/>
                </a:lnTo>
                <a:lnTo>
                  <a:pt x="1598706" y="2961836"/>
                </a:lnTo>
                <a:lnTo>
                  <a:pt x="1605045" y="2965415"/>
                </a:lnTo>
                <a:lnTo>
                  <a:pt x="1610987" y="2968994"/>
                </a:lnTo>
                <a:lnTo>
                  <a:pt x="1616534" y="2972971"/>
                </a:lnTo>
                <a:lnTo>
                  <a:pt x="1621288" y="2976948"/>
                </a:lnTo>
                <a:lnTo>
                  <a:pt x="1629608" y="2984902"/>
                </a:lnTo>
                <a:lnTo>
                  <a:pt x="1636739" y="2991663"/>
                </a:lnTo>
                <a:lnTo>
                  <a:pt x="1642285" y="2998026"/>
                </a:lnTo>
                <a:lnTo>
                  <a:pt x="1646643" y="3003594"/>
                </a:lnTo>
                <a:lnTo>
                  <a:pt x="1648228" y="3005980"/>
                </a:lnTo>
                <a:lnTo>
                  <a:pt x="1649416" y="3008764"/>
                </a:lnTo>
                <a:lnTo>
                  <a:pt x="1650209" y="3010752"/>
                </a:lnTo>
                <a:lnTo>
                  <a:pt x="1651001" y="3013138"/>
                </a:lnTo>
                <a:lnTo>
                  <a:pt x="1651001" y="3015525"/>
                </a:lnTo>
                <a:lnTo>
                  <a:pt x="1650209" y="3017513"/>
                </a:lnTo>
                <a:lnTo>
                  <a:pt x="1649416" y="3019502"/>
                </a:lnTo>
                <a:lnTo>
                  <a:pt x="1648228" y="3021490"/>
                </a:lnTo>
                <a:lnTo>
                  <a:pt x="1646643" y="3024274"/>
                </a:lnTo>
                <a:lnTo>
                  <a:pt x="1644662" y="3026262"/>
                </a:lnTo>
                <a:lnTo>
                  <a:pt x="1639116" y="3031035"/>
                </a:lnTo>
                <a:lnTo>
                  <a:pt x="1631588" y="3035409"/>
                </a:lnTo>
                <a:lnTo>
                  <a:pt x="1622476" y="3040977"/>
                </a:lnTo>
                <a:lnTo>
                  <a:pt x="1610987" y="3046544"/>
                </a:lnTo>
                <a:lnTo>
                  <a:pt x="1597121" y="3053305"/>
                </a:lnTo>
                <a:lnTo>
                  <a:pt x="1563446" y="3069213"/>
                </a:lnTo>
                <a:lnTo>
                  <a:pt x="1544430" y="3079155"/>
                </a:lnTo>
                <a:lnTo>
                  <a:pt x="1524621" y="3089495"/>
                </a:lnTo>
                <a:lnTo>
                  <a:pt x="1504416" y="3101029"/>
                </a:lnTo>
                <a:lnTo>
                  <a:pt x="1484211" y="3112562"/>
                </a:lnTo>
                <a:lnTo>
                  <a:pt x="1444594" y="3136026"/>
                </a:lnTo>
                <a:lnTo>
                  <a:pt x="1425973" y="3146366"/>
                </a:lnTo>
                <a:lnTo>
                  <a:pt x="1407749" y="3155513"/>
                </a:lnTo>
                <a:lnTo>
                  <a:pt x="1399033" y="3159887"/>
                </a:lnTo>
                <a:lnTo>
                  <a:pt x="1390714" y="3163467"/>
                </a:lnTo>
                <a:lnTo>
                  <a:pt x="1382394" y="3167046"/>
                </a:lnTo>
                <a:lnTo>
                  <a:pt x="1374867" y="3169829"/>
                </a:lnTo>
                <a:lnTo>
                  <a:pt x="1367339" y="3172216"/>
                </a:lnTo>
                <a:lnTo>
                  <a:pt x="1360208" y="3173807"/>
                </a:lnTo>
                <a:lnTo>
                  <a:pt x="1353473" y="3174602"/>
                </a:lnTo>
                <a:lnTo>
                  <a:pt x="1347134" y="3174999"/>
                </a:lnTo>
                <a:lnTo>
                  <a:pt x="1341588" y="3174602"/>
                </a:lnTo>
                <a:lnTo>
                  <a:pt x="1336041" y="3173807"/>
                </a:lnTo>
                <a:lnTo>
                  <a:pt x="1330891" y="3171818"/>
                </a:lnTo>
                <a:lnTo>
                  <a:pt x="1328910" y="3170227"/>
                </a:lnTo>
                <a:lnTo>
                  <a:pt x="1326929" y="3168637"/>
                </a:lnTo>
                <a:lnTo>
                  <a:pt x="1325345" y="3167046"/>
                </a:lnTo>
                <a:lnTo>
                  <a:pt x="1322968" y="3165057"/>
                </a:lnTo>
                <a:lnTo>
                  <a:pt x="1321383" y="3162671"/>
                </a:lnTo>
                <a:lnTo>
                  <a:pt x="1320194" y="3160285"/>
                </a:lnTo>
                <a:lnTo>
                  <a:pt x="1317817" y="3154319"/>
                </a:lnTo>
                <a:lnTo>
                  <a:pt x="1315440" y="3147559"/>
                </a:lnTo>
                <a:lnTo>
                  <a:pt x="1312667" y="3132446"/>
                </a:lnTo>
                <a:lnTo>
                  <a:pt x="1309894" y="3116937"/>
                </a:lnTo>
                <a:lnTo>
                  <a:pt x="1307913" y="3101029"/>
                </a:lnTo>
                <a:lnTo>
                  <a:pt x="1305932" y="3084325"/>
                </a:lnTo>
                <a:lnTo>
                  <a:pt x="1302367" y="3050919"/>
                </a:lnTo>
                <a:lnTo>
                  <a:pt x="1300386" y="3034216"/>
                </a:lnTo>
                <a:lnTo>
                  <a:pt x="1298405" y="3017513"/>
                </a:lnTo>
                <a:lnTo>
                  <a:pt x="1295235" y="3001605"/>
                </a:lnTo>
                <a:lnTo>
                  <a:pt x="1292462" y="2985300"/>
                </a:lnTo>
                <a:lnTo>
                  <a:pt x="1288500" y="2969790"/>
                </a:lnTo>
                <a:lnTo>
                  <a:pt x="1284539" y="2955075"/>
                </a:lnTo>
                <a:lnTo>
                  <a:pt x="1282162" y="2948314"/>
                </a:lnTo>
                <a:lnTo>
                  <a:pt x="1279388" y="2941156"/>
                </a:lnTo>
                <a:lnTo>
                  <a:pt x="1276615" y="2934793"/>
                </a:lnTo>
                <a:lnTo>
                  <a:pt x="1273050" y="2928032"/>
                </a:lnTo>
                <a:lnTo>
                  <a:pt x="1269880" y="2922067"/>
                </a:lnTo>
                <a:lnTo>
                  <a:pt x="1265918" y="2916499"/>
                </a:lnTo>
                <a:lnTo>
                  <a:pt x="1262353" y="2910931"/>
                </a:lnTo>
                <a:lnTo>
                  <a:pt x="1257599" y="2905363"/>
                </a:lnTo>
                <a:lnTo>
                  <a:pt x="1248883" y="2895023"/>
                </a:lnTo>
                <a:lnTo>
                  <a:pt x="1240959" y="2885081"/>
                </a:lnTo>
                <a:lnTo>
                  <a:pt x="1233828" y="2875536"/>
                </a:lnTo>
                <a:lnTo>
                  <a:pt x="1227093" y="2866389"/>
                </a:lnTo>
                <a:lnTo>
                  <a:pt x="1221547" y="2857242"/>
                </a:lnTo>
                <a:lnTo>
                  <a:pt x="1216396" y="2849289"/>
                </a:lnTo>
                <a:lnTo>
                  <a:pt x="1212435" y="2841732"/>
                </a:lnTo>
                <a:lnTo>
                  <a:pt x="1208473" y="2834176"/>
                </a:lnTo>
                <a:lnTo>
                  <a:pt x="1206096" y="2827415"/>
                </a:lnTo>
                <a:lnTo>
                  <a:pt x="1204115" y="2821052"/>
                </a:lnTo>
                <a:lnTo>
                  <a:pt x="1202530" y="2815484"/>
                </a:lnTo>
                <a:lnTo>
                  <a:pt x="1201738" y="2810314"/>
                </a:lnTo>
                <a:lnTo>
                  <a:pt x="1201738" y="2805542"/>
                </a:lnTo>
                <a:lnTo>
                  <a:pt x="1202134" y="2801963"/>
                </a:lnTo>
                <a:lnTo>
                  <a:pt x="1203323" y="2797986"/>
                </a:lnTo>
                <a:lnTo>
                  <a:pt x="1205700" y="2795202"/>
                </a:lnTo>
                <a:lnTo>
                  <a:pt x="1207681" y="2792418"/>
                </a:lnTo>
                <a:lnTo>
                  <a:pt x="1211246" y="2790827"/>
                </a:lnTo>
                <a:lnTo>
                  <a:pt x="1214416" y="2789634"/>
                </a:lnTo>
                <a:close/>
                <a:moveTo>
                  <a:pt x="5396013" y="2619375"/>
                </a:moveTo>
                <a:lnTo>
                  <a:pt x="5396807" y="2624136"/>
                </a:lnTo>
                <a:lnTo>
                  <a:pt x="5399187" y="2639615"/>
                </a:lnTo>
                <a:lnTo>
                  <a:pt x="5401963" y="2651125"/>
                </a:lnTo>
                <a:lnTo>
                  <a:pt x="5405533" y="2665808"/>
                </a:lnTo>
                <a:lnTo>
                  <a:pt x="5410293" y="2683668"/>
                </a:lnTo>
                <a:lnTo>
                  <a:pt x="5415847" y="2705099"/>
                </a:lnTo>
                <a:lnTo>
                  <a:pt x="5423383" y="2729309"/>
                </a:lnTo>
                <a:lnTo>
                  <a:pt x="5432109" y="2757487"/>
                </a:lnTo>
                <a:lnTo>
                  <a:pt x="5442423" y="2789237"/>
                </a:lnTo>
                <a:lnTo>
                  <a:pt x="5454719" y="2824955"/>
                </a:lnTo>
                <a:lnTo>
                  <a:pt x="5468999" y="2863849"/>
                </a:lnTo>
                <a:lnTo>
                  <a:pt x="5485263" y="2907505"/>
                </a:lnTo>
                <a:lnTo>
                  <a:pt x="5503907" y="2955130"/>
                </a:lnTo>
                <a:lnTo>
                  <a:pt x="5525327" y="3007518"/>
                </a:lnTo>
                <a:lnTo>
                  <a:pt x="5535641" y="3034109"/>
                </a:lnTo>
                <a:lnTo>
                  <a:pt x="5545161" y="3060699"/>
                </a:lnTo>
                <a:lnTo>
                  <a:pt x="5553887" y="3086496"/>
                </a:lnTo>
                <a:lnTo>
                  <a:pt x="5561027" y="3111897"/>
                </a:lnTo>
                <a:lnTo>
                  <a:pt x="5567771" y="3136899"/>
                </a:lnTo>
                <a:lnTo>
                  <a:pt x="5573325" y="3161109"/>
                </a:lnTo>
                <a:lnTo>
                  <a:pt x="5577687" y="3185318"/>
                </a:lnTo>
                <a:lnTo>
                  <a:pt x="5581655" y="3208733"/>
                </a:lnTo>
                <a:lnTo>
                  <a:pt x="5584035" y="3231356"/>
                </a:lnTo>
                <a:lnTo>
                  <a:pt x="5586415" y="3253977"/>
                </a:lnTo>
                <a:lnTo>
                  <a:pt x="5587605" y="3275805"/>
                </a:lnTo>
                <a:lnTo>
                  <a:pt x="5588001" y="3298029"/>
                </a:lnTo>
                <a:lnTo>
                  <a:pt x="5588001" y="3319065"/>
                </a:lnTo>
                <a:lnTo>
                  <a:pt x="5586811" y="3339304"/>
                </a:lnTo>
                <a:lnTo>
                  <a:pt x="5585225" y="3359546"/>
                </a:lnTo>
                <a:lnTo>
                  <a:pt x="5582845" y="3379389"/>
                </a:lnTo>
                <a:lnTo>
                  <a:pt x="5580067" y="3398837"/>
                </a:lnTo>
                <a:lnTo>
                  <a:pt x="5576497" y="3417489"/>
                </a:lnTo>
                <a:lnTo>
                  <a:pt x="5572927" y="3436142"/>
                </a:lnTo>
                <a:lnTo>
                  <a:pt x="5568167" y="3454398"/>
                </a:lnTo>
                <a:lnTo>
                  <a:pt x="5563407" y="3471861"/>
                </a:lnTo>
                <a:lnTo>
                  <a:pt x="5558251" y="3488529"/>
                </a:lnTo>
                <a:lnTo>
                  <a:pt x="5552301" y="3505595"/>
                </a:lnTo>
                <a:lnTo>
                  <a:pt x="5546351" y="3521867"/>
                </a:lnTo>
                <a:lnTo>
                  <a:pt x="5539607" y="3537345"/>
                </a:lnTo>
                <a:lnTo>
                  <a:pt x="5532863" y="3553220"/>
                </a:lnTo>
                <a:lnTo>
                  <a:pt x="5525723" y="3568301"/>
                </a:lnTo>
                <a:lnTo>
                  <a:pt x="5518583" y="3582589"/>
                </a:lnTo>
                <a:lnTo>
                  <a:pt x="5511047" y="3596876"/>
                </a:lnTo>
                <a:lnTo>
                  <a:pt x="5503511" y="3610767"/>
                </a:lnTo>
                <a:lnTo>
                  <a:pt x="5495577" y="3624261"/>
                </a:lnTo>
                <a:lnTo>
                  <a:pt x="5488041" y="3636961"/>
                </a:lnTo>
                <a:lnTo>
                  <a:pt x="5470191" y="3665139"/>
                </a:lnTo>
                <a:lnTo>
                  <a:pt x="5449167" y="3699270"/>
                </a:lnTo>
                <a:lnTo>
                  <a:pt x="5426159" y="3737767"/>
                </a:lnTo>
                <a:lnTo>
                  <a:pt x="5400773" y="3780233"/>
                </a:lnTo>
                <a:lnTo>
                  <a:pt x="5374593" y="3825873"/>
                </a:lnTo>
                <a:lnTo>
                  <a:pt x="5347223" y="3873895"/>
                </a:lnTo>
                <a:lnTo>
                  <a:pt x="5319455" y="3923504"/>
                </a:lnTo>
                <a:lnTo>
                  <a:pt x="5291689" y="3974304"/>
                </a:lnTo>
                <a:lnTo>
                  <a:pt x="5264715" y="4025104"/>
                </a:lnTo>
                <a:lnTo>
                  <a:pt x="5251625" y="4050504"/>
                </a:lnTo>
                <a:lnTo>
                  <a:pt x="5239725" y="4075508"/>
                </a:lnTo>
                <a:lnTo>
                  <a:pt x="5227429" y="4100114"/>
                </a:lnTo>
                <a:lnTo>
                  <a:pt x="5215527" y="4124323"/>
                </a:lnTo>
                <a:lnTo>
                  <a:pt x="5204817" y="4148533"/>
                </a:lnTo>
                <a:lnTo>
                  <a:pt x="5194505" y="4171551"/>
                </a:lnTo>
                <a:lnTo>
                  <a:pt x="5184985" y="4194173"/>
                </a:lnTo>
                <a:lnTo>
                  <a:pt x="5176257" y="4215604"/>
                </a:lnTo>
                <a:lnTo>
                  <a:pt x="5168325" y="4236639"/>
                </a:lnTo>
                <a:lnTo>
                  <a:pt x="5161581" y="4256483"/>
                </a:lnTo>
                <a:lnTo>
                  <a:pt x="5155631" y="4275533"/>
                </a:lnTo>
                <a:lnTo>
                  <a:pt x="5150475" y="4292995"/>
                </a:lnTo>
                <a:lnTo>
                  <a:pt x="5146905" y="4309267"/>
                </a:lnTo>
                <a:lnTo>
                  <a:pt x="5144127" y="4324348"/>
                </a:lnTo>
                <a:lnTo>
                  <a:pt x="5136193" y="4310061"/>
                </a:lnTo>
                <a:lnTo>
                  <a:pt x="5127071" y="4296170"/>
                </a:lnTo>
                <a:lnTo>
                  <a:pt x="5117153" y="4282676"/>
                </a:lnTo>
                <a:lnTo>
                  <a:pt x="5106841" y="4269183"/>
                </a:lnTo>
                <a:lnTo>
                  <a:pt x="5095733" y="4255689"/>
                </a:lnTo>
                <a:lnTo>
                  <a:pt x="5084231" y="4242195"/>
                </a:lnTo>
                <a:lnTo>
                  <a:pt x="5071933" y="4229098"/>
                </a:lnTo>
                <a:lnTo>
                  <a:pt x="5059239" y="4216001"/>
                </a:lnTo>
                <a:lnTo>
                  <a:pt x="5046149" y="4203301"/>
                </a:lnTo>
                <a:lnTo>
                  <a:pt x="5033059" y="4191395"/>
                </a:lnTo>
                <a:lnTo>
                  <a:pt x="5019573" y="4179092"/>
                </a:lnTo>
                <a:lnTo>
                  <a:pt x="5006087" y="4167186"/>
                </a:lnTo>
                <a:lnTo>
                  <a:pt x="4992599" y="4156073"/>
                </a:lnTo>
                <a:lnTo>
                  <a:pt x="4978715" y="4144564"/>
                </a:lnTo>
                <a:lnTo>
                  <a:pt x="4952139" y="4123926"/>
                </a:lnTo>
                <a:lnTo>
                  <a:pt x="4926355" y="4104479"/>
                </a:lnTo>
                <a:lnTo>
                  <a:pt x="4901763" y="4087414"/>
                </a:lnTo>
                <a:lnTo>
                  <a:pt x="4879549" y="4072333"/>
                </a:lnTo>
                <a:lnTo>
                  <a:pt x="4860111" y="4059633"/>
                </a:lnTo>
                <a:lnTo>
                  <a:pt x="4843849" y="4049314"/>
                </a:lnTo>
                <a:lnTo>
                  <a:pt x="4831551" y="4041773"/>
                </a:lnTo>
                <a:lnTo>
                  <a:pt x="4821239" y="4035820"/>
                </a:lnTo>
                <a:lnTo>
                  <a:pt x="4840279" y="4025104"/>
                </a:lnTo>
                <a:lnTo>
                  <a:pt x="4859319" y="4014389"/>
                </a:lnTo>
                <a:lnTo>
                  <a:pt x="4877961" y="4002879"/>
                </a:lnTo>
                <a:lnTo>
                  <a:pt x="4895811" y="3991370"/>
                </a:lnTo>
                <a:lnTo>
                  <a:pt x="4913663" y="3979861"/>
                </a:lnTo>
                <a:lnTo>
                  <a:pt x="4930719" y="3967954"/>
                </a:lnTo>
                <a:lnTo>
                  <a:pt x="4947775" y="3955254"/>
                </a:lnTo>
                <a:lnTo>
                  <a:pt x="4964039" y="3942951"/>
                </a:lnTo>
                <a:lnTo>
                  <a:pt x="4979905" y="3930251"/>
                </a:lnTo>
                <a:lnTo>
                  <a:pt x="4995377" y="3917154"/>
                </a:lnTo>
                <a:lnTo>
                  <a:pt x="5010449" y="3903661"/>
                </a:lnTo>
                <a:lnTo>
                  <a:pt x="5025523" y="3890167"/>
                </a:lnTo>
                <a:lnTo>
                  <a:pt x="5039803" y="3876276"/>
                </a:lnTo>
                <a:lnTo>
                  <a:pt x="5053289" y="3862386"/>
                </a:lnTo>
                <a:lnTo>
                  <a:pt x="5066777" y="3848098"/>
                </a:lnTo>
                <a:lnTo>
                  <a:pt x="5079867" y="3833811"/>
                </a:lnTo>
                <a:lnTo>
                  <a:pt x="5092561" y="3819126"/>
                </a:lnTo>
                <a:lnTo>
                  <a:pt x="5105253" y="3804442"/>
                </a:lnTo>
                <a:lnTo>
                  <a:pt x="5116757" y="3789361"/>
                </a:lnTo>
                <a:lnTo>
                  <a:pt x="5128657" y="3774279"/>
                </a:lnTo>
                <a:lnTo>
                  <a:pt x="5139763" y="3759198"/>
                </a:lnTo>
                <a:lnTo>
                  <a:pt x="5150475" y="3743323"/>
                </a:lnTo>
                <a:lnTo>
                  <a:pt x="5161185" y="3727845"/>
                </a:lnTo>
                <a:lnTo>
                  <a:pt x="5171101" y="3712367"/>
                </a:lnTo>
                <a:lnTo>
                  <a:pt x="5180621" y="3696492"/>
                </a:lnTo>
                <a:lnTo>
                  <a:pt x="5190537" y="3680617"/>
                </a:lnTo>
                <a:lnTo>
                  <a:pt x="5199265" y="3664345"/>
                </a:lnTo>
                <a:lnTo>
                  <a:pt x="5207991" y="3648470"/>
                </a:lnTo>
                <a:lnTo>
                  <a:pt x="5216321" y="3632198"/>
                </a:lnTo>
                <a:lnTo>
                  <a:pt x="5224651" y="3615529"/>
                </a:lnTo>
                <a:lnTo>
                  <a:pt x="5232189" y="3599258"/>
                </a:lnTo>
                <a:lnTo>
                  <a:pt x="5239725" y="3582986"/>
                </a:lnTo>
                <a:lnTo>
                  <a:pt x="5246469" y="3565920"/>
                </a:lnTo>
                <a:lnTo>
                  <a:pt x="5253211" y="3549648"/>
                </a:lnTo>
                <a:lnTo>
                  <a:pt x="5259161" y="3532979"/>
                </a:lnTo>
                <a:lnTo>
                  <a:pt x="5265509" y="3516311"/>
                </a:lnTo>
                <a:lnTo>
                  <a:pt x="5271061" y="3499642"/>
                </a:lnTo>
                <a:lnTo>
                  <a:pt x="5276615" y="3482973"/>
                </a:lnTo>
                <a:lnTo>
                  <a:pt x="5281771" y="3465908"/>
                </a:lnTo>
                <a:lnTo>
                  <a:pt x="5286531" y="3449239"/>
                </a:lnTo>
                <a:lnTo>
                  <a:pt x="5291291" y="3432967"/>
                </a:lnTo>
                <a:lnTo>
                  <a:pt x="5295655" y="3415901"/>
                </a:lnTo>
                <a:lnTo>
                  <a:pt x="5299225" y="3399233"/>
                </a:lnTo>
                <a:lnTo>
                  <a:pt x="5303191" y="3382961"/>
                </a:lnTo>
                <a:lnTo>
                  <a:pt x="5306365" y="3365895"/>
                </a:lnTo>
                <a:lnTo>
                  <a:pt x="5309539" y="3349623"/>
                </a:lnTo>
                <a:lnTo>
                  <a:pt x="5312315" y="3332559"/>
                </a:lnTo>
                <a:lnTo>
                  <a:pt x="5314695" y="3316287"/>
                </a:lnTo>
                <a:lnTo>
                  <a:pt x="5317075" y="3300015"/>
                </a:lnTo>
                <a:lnTo>
                  <a:pt x="5319059" y="3283743"/>
                </a:lnTo>
                <a:lnTo>
                  <a:pt x="5321835" y="3251199"/>
                </a:lnTo>
                <a:lnTo>
                  <a:pt x="5324613" y="3219846"/>
                </a:lnTo>
                <a:lnTo>
                  <a:pt x="5325405" y="3188097"/>
                </a:lnTo>
                <a:lnTo>
                  <a:pt x="5325803" y="3157140"/>
                </a:lnTo>
                <a:lnTo>
                  <a:pt x="5325009" y="3126580"/>
                </a:lnTo>
                <a:lnTo>
                  <a:pt x="5323819" y="3097212"/>
                </a:lnTo>
                <a:lnTo>
                  <a:pt x="5321043" y="3068637"/>
                </a:lnTo>
                <a:lnTo>
                  <a:pt x="5318663" y="3040459"/>
                </a:lnTo>
                <a:lnTo>
                  <a:pt x="5317075" y="3013471"/>
                </a:lnTo>
                <a:lnTo>
                  <a:pt x="5315489" y="2987674"/>
                </a:lnTo>
                <a:lnTo>
                  <a:pt x="5315489" y="2962274"/>
                </a:lnTo>
                <a:lnTo>
                  <a:pt x="5315489" y="2938065"/>
                </a:lnTo>
                <a:lnTo>
                  <a:pt x="5316679" y="2914649"/>
                </a:lnTo>
                <a:lnTo>
                  <a:pt x="5318265" y="2892027"/>
                </a:lnTo>
                <a:lnTo>
                  <a:pt x="5319853" y="2870596"/>
                </a:lnTo>
                <a:lnTo>
                  <a:pt x="5321835" y="2849959"/>
                </a:lnTo>
                <a:lnTo>
                  <a:pt x="5325009" y="2830512"/>
                </a:lnTo>
                <a:lnTo>
                  <a:pt x="5327785" y="2811461"/>
                </a:lnTo>
                <a:lnTo>
                  <a:pt x="5331355" y="2793206"/>
                </a:lnTo>
                <a:lnTo>
                  <a:pt x="5334925" y="2776139"/>
                </a:lnTo>
                <a:lnTo>
                  <a:pt x="5338893" y="2760265"/>
                </a:lnTo>
                <a:lnTo>
                  <a:pt x="5342859" y="2745184"/>
                </a:lnTo>
                <a:lnTo>
                  <a:pt x="5347223" y="2730102"/>
                </a:lnTo>
                <a:lnTo>
                  <a:pt x="5351189" y="2717006"/>
                </a:lnTo>
                <a:lnTo>
                  <a:pt x="5355553" y="2704305"/>
                </a:lnTo>
                <a:lnTo>
                  <a:pt x="5359915" y="2692400"/>
                </a:lnTo>
                <a:lnTo>
                  <a:pt x="5363883" y="2681684"/>
                </a:lnTo>
                <a:lnTo>
                  <a:pt x="5372213" y="2662633"/>
                </a:lnTo>
                <a:lnTo>
                  <a:pt x="5379749" y="2647155"/>
                </a:lnTo>
                <a:lnTo>
                  <a:pt x="5386095" y="2634853"/>
                </a:lnTo>
                <a:lnTo>
                  <a:pt x="5391253" y="2626518"/>
                </a:lnTo>
                <a:close/>
                <a:moveTo>
                  <a:pt x="3018726" y="2087562"/>
                </a:moveTo>
                <a:lnTo>
                  <a:pt x="3042534" y="2087562"/>
                </a:lnTo>
                <a:lnTo>
                  <a:pt x="3065945" y="2087959"/>
                </a:lnTo>
                <a:lnTo>
                  <a:pt x="3088165" y="2088754"/>
                </a:lnTo>
                <a:lnTo>
                  <a:pt x="3109592" y="2089548"/>
                </a:lnTo>
                <a:lnTo>
                  <a:pt x="3130226" y="2091137"/>
                </a:lnTo>
                <a:lnTo>
                  <a:pt x="3150065" y="2093123"/>
                </a:lnTo>
                <a:lnTo>
                  <a:pt x="3169508" y="2095506"/>
                </a:lnTo>
                <a:lnTo>
                  <a:pt x="3188555" y="2098285"/>
                </a:lnTo>
                <a:lnTo>
                  <a:pt x="3206410" y="2101861"/>
                </a:lnTo>
                <a:lnTo>
                  <a:pt x="3224663" y="2105436"/>
                </a:lnTo>
                <a:lnTo>
                  <a:pt x="3241725" y="2110201"/>
                </a:lnTo>
                <a:lnTo>
                  <a:pt x="3259184" y="2115762"/>
                </a:lnTo>
                <a:lnTo>
                  <a:pt x="3275849" y="2121720"/>
                </a:lnTo>
                <a:lnTo>
                  <a:pt x="3292911" y="2127677"/>
                </a:lnTo>
                <a:lnTo>
                  <a:pt x="3309180" y="2134827"/>
                </a:lnTo>
                <a:lnTo>
                  <a:pt x="3325449" y="2143168"/>
                </a:lnTo>
                <a:lnTo>
                  <a:pt x="3341717" y="2151906"/>
                </a:lnTo>
                <a:lnTo>
                  <a:pt x="3358779" y="2161438"/>
                </a:lnTo>
                <a:lnTo>
                  <a:pt x="3375048" y="2172163"/>
                </a:lnTo>
                <a:lnTo>
                  <a:pt x="3392110" y="2183284"/>
                </a:lnTo>
                <a:lnTo>
                  <a:pt x="3407982" y="2194802"/>
                </a:lnTo>
                <a:lnTo>
                  <a:pt x="3422663" y="2205526"/>
                </a:lnTo>
                <a:lnTo>
                  <a:pt x="3435758" y="2215456"/>
                </a:lnTo>
                <a:lnTo>
                  <a:pt x="3446868" y="2224591"/>
                </a:lnTo>
                <a:lnTo>
                  <a:pt x="3457185" y="2233328"/>
                </a:lnTo>
                <a:lnTo>
                  <a:pt x="3465517" y="2240876"/>
                </a:lnTo>
                <a:lnTo>
                  <a:pt x="3472660" y="2248422"/>
                </a:lnTo>
                <a:lnTo>
                  <a:pt x="3478611" y="2255174"/>
                </a:lnTo>
                <a:lnTo>
                  <a:pt x="3482976" y="2261132"/>
                </a:lnTo>
                <a:lnTo>
                  <a:pt x="3486547" y="2266692"/>
                </a:lnTo>
                <a:lnTo>
                  <a:pt x="3488531" y="2271856"/>
                </a:lnTo>
                <a:lnTo>
                  <a:pt x="3488928" y="2274239"/>
                </a:lnTo>
                <a:lnTo>
                  <a:pt x="3489325" y="2276225"/>
                </a:lnTo>
                <a:lnTo>
                  <a:pt x="3489325" y="2278607"/>
                </a:lnTo>
                <a:lnTo>
                  <a:pt x="3488928" y="2280197"/>
                </a:lnTo>
                <a:lnTo>
                  <a:pt x="3488531" y="2282182"/>
                </a:lnTo>
                <a:lnTo>
                  <a:pt x="3487738" y="2283771"/>
                </a:lnTo>
                <a:lnTo>
                  <a:pt x="3486944" y="2285757"/>
                </a:lnTo>
                <a:lnTo>
                  <a:pt x="3485357" y="2286949"/>
                </a:lnTo>
                <a:lnTo>
                  <a:pt x="3482183" y="2289729"/>
                </a:lnTo>
                <a:lnTo>
                  <a:pt x="3477818" y="2292510"/>
                </a:lnTo>
                <a:lnTo>
                  <a:pt x="3472660" y="2294097"/>
                </a:lnTo>
                <a:lnTo>
                  <a:pt x="3466311" y="2295686"/>
                </a:lnTo>
                <a:lnTo>
                  <a:pt x="3459565" y="2297275"/>
                </a:lnTo>
                <a:lnTo>
                  <a:pt x="3452026" y="2298070"/>
                </a:lnTo>
                <a:lnTo>
                  <a:pt x="3443694" y="2299261"/>
                </a:lnTo>
                <a:lnTo>
                  <a:pt x="3424251" y="2300453"/>
                </a:lnTo>
                <a:lnTo>
                  <a:pt x="3402824" y="2300851"/>
                </a:lnTo>
                <a:lnTo>
                  <a:pt x="3379413" y="2300453"/>
                </a:lnTo>
                <a:lnTo>
                  <a:pt x="3327036" y="2299261"/>
                </a:lnTo>
                <a:lnTo>
                  <a:pt x="3313942" y="2299261"/>
                </a:lnTo>
                <a:lnTo>
                  <a:pt x="3300847" y="2299261"/>
                </a:lnTo>
                <a:lnTo>
                  <a:pt x="3287753" y="2299659"/>
                </a:lnTo>
                <a:lnTo>
                  <a:pt x="3275056" y="2300453"/>
                </a:lnTo>
                <a:lnTo>
                  <a:pt x="3262755" y="2301247"/>
                </a:lnTo>
                <a:lnTo>
                  <a:pt x="3250851" y="2302439"/>
                </a:lnTo>
                <a:lnTo>
                  <a:pt x="3226250" y="2306014"/>
                </a:lnTo>
                <a:lnTo>
                  <a:pt x="3202045" y="2309589"/>
                </a:lnTo>
                <a:lnTo>
                  <a:pt x="3177047" y="2313957"/>
                </a:lnTo>
                <a:lnTo>
                  <a:pt x="3123877" y="2323093"/>
                </a:lnTo>
                <a:lnTo>
                  <a:pt x="3094514" y="2327859"/>
                </a:lnTo>
                <a:lnTo>
                  <a:pt x="3062771" y="2332228"/>
                </a:lnTo>
                <a:lnTo>
                  <a:pt x="3028646" y="2336597"/>
                </a:lnTo>
                <a:lnTo>
                  <a:pt x="2991347" y="2340172"/>
                </a:lnTo>
                <a:lnTo>
                  <a:pt x="2971111" y="2342158"/>
                </a:lnTo>
                <a:lnTo>
                  <a:pt x="2950081" y="2343349"/>
                </a:lnTo>
                <a:lnTo>
                  <a:pt x="2927860" y="2344540"/>
                </a:lnTo>
                <a:lnTo>
                  <a:pt x="2904846" y="2345732"/>
                </a:lnTo>
                <a:lnTo>
                  <a:pt x="2880245" y="2346130"/>
                </a:lnTo>
                <a:lnTo>
                  <a:pt x="2854850" y="2346924"/>
                </a:lnTo>
                <a:lnTo>
                  <a:pt x="2828265" y="2346924"/>
                </a:lnTo>
                <a:lnTo>
                  <a:pt x="2800092" y="2346924"/>
                </a:lnTo>
                <a:lnTo>
                  <a:pt x="2771920" y="2346526"/>
                </a:lnTo>
                <a:lnTo>
                  <a:pt x="2745335" y="2346924"/>
                </a:lnTo>
                <a:lnTo>
                  <a:pt x="2720733" y="2347320"/>
                </a:lnTo>
                <a:lnTo>
                  <a:pt x="2696926" y="2348910"/>
                </a:lnTo>
                <a:lnTo>
                  <a:pt x="2674308" y="2350101"/>
                </a:lnTo>
                <a:lnTo>
                  <a:pt x="2653675" y="2351690"/>
                </a:lnTo>
                <a:lnTo>
                  <a:pt x="2633439" y="2353676"/>
                </a:lnTo>
                <a:lnTo>
                  <a:pt x="2614789" y="2356059"/>
                </a:lnTo>
                <a:lnTo>
                  <a:pt x="2597330" y="2358839"/>
                </a:lnTo>
                <a:lnTo>
                  <a:pt x="2580268" y="2361620"/>
                </a:lnTo>
                <a:lnTo>
                  <a:pt x="2564793" y="2365194"/>
                </a:lnTo>
                <a:lnTo>
                  <a:pt x="2550112" y="2368372"/>
                </a:lnTo>
                <a:lnTo>
                  <a:pt x="2535827" y="2372741"/>
                </a:lnTo>
                <a:lnTo>
                  <a:pt x="2522733" y="2377110"/>
                </a:lnTo>
                <a:lnTo>
                  <a:pt x="2510432" y="2381082"/>
                </a:lnTo>
                <a:lnTo>
                  <a:pt x="2498925" y="2386245"/>
                </a:lnTo>
                <a:lnTo>
                  <a:pt x="2487815" y="2391409"/>
                </a:lnTo>
                <a:lnTo>
                  <a:pt x="2477498" y="2396572"/>
                </a:lnTo>
                <a:lnTo>
                  <a:pt x="2467578" y="2402133"/>
                </a:lnTo>
                <a:lnTo>
                  <a:pt x="2458055" y="2408090"/>
                </a:lnTo>
                <a:lnTo>
                  <a:pt x="2449326" y="2414446"/>
                </a:lnTo>
                <a:lnTo>
                  <a:pt x="2440596" y="2420800"/>
                </a:lnTo>
                <a:lnTo>
                  <a:pt x="2431867" y="2427552"/>
                </a:lnTo>
                <a:lnTo>
                  <a:pt x="2423931" y="2434305"/>
                </a:lnTo>
                <a:lnTo>
                  <a:pt x="2415995" y="2441454"/>
                </a:lnTo>
                <a:lnTo>
                  <a:pt x="2408059" y="2448603"/>
                </a:lnTo>
                <a:lnTo>
                  <a:pt x="2392981" y="2464093"/>
                </a:lnTo>
                <a:lnTo>
                  <a:pt x="2360840" y="2496663"/>
                </a:lnTo>
                <a:lnTo>
                  <a:pt x="2352905" y="2505401"/>
                </a:lnTo>
                <a:lnTo>
                  <a:pt x="2345762" y="2513344"/>
                </a:lnTo>
                <a:lnTo>
                  <a:pt x="2332668" y="2528835"/>
                </a:lnTo>
                <a:lnTo>
                  <a:pt x="2322351" y="2542736"/>
                </a:lnTo>
                <a:lnTo>
                  <a:pt x="2313622" y="2555049"/>
                </a:lnTo>
                <a:lnTo>
                  <a:pt x="2299337" y="2575305"/>
                </a:lnTo>
                <a:lnTo>
                  <a:pt x="2293385" y="2582852"/>
                </a:lnTo>
                <a:lnTo>
                  <a:pt x="2290608" y="2586029"/>
                </a:lnTo>
                <a:lnTo>
                  <a:pt x="2287830" y="2588412"/>
                </a:lnTo>
                <a:lnTo>
                  <a:pt x="2285449" y="2591193"/>
                </a:lnTo>
                <a:lnTo>
                  <a:pt x="2282275" y="2592782"/>
                </a:lnTo>
                <a:lnTo>
                  <a:pt x="2279497" y="2594370"/>
                </a:lnTo>
                <a:lnTo>
                  <a:pt x="2276323" y="2595165"/>
                </a:lnTo>
                <a:lnTo>
                  <a:pt x="2273545" y="2595562"/>
                </a:lnTo>
                <a:lnTo>
                  <a:pt x="2270371" y="2595562"/>
                </a:lnTo>
                <a:lnTo>
                  <a:pt x="2266403" y="2595165"/>
                </a:lnTo>
                <a:lnTo>
                  <a:pt x="2262435" y="2594370"/>
                </a:lnTo>
                <a:lnTo>
                  <a:pt x="2258467" y="2593179"/>
                </a:lnTo>
                <a:lnTo>
                  <a:pt x="2253309" y="2591193"/>
                </a:lnTo>
                <a:lnTo>
                  <a:pt x="2242992" y="2585632"/>
                </a:lnTo>
                <a:lnTo>
                  <a:pt x="2229898" y="2578086"/>
                </a:lnTo>
                <a:lnTo>
                  <a:pt x="2214820" y="2568553"/>
                </a:lnTo>
                <a:lnTo>
                  <a:pt x="2204900" y="2561404"/>
                </a:lnTo>
                <a:lnTo>
                  <a:pt x="2196171" y="2555049"/>
                </a:lnTo>
                <a:lnTo>
                  <a:pt x="2189028" y="2548298"/>
                </a:lnTo>
                <a:lnTo>
                  <a:pt x="2183076" y="2542339"/>
                </a:lnTo>
                <a:lnTo>
                  <a:pt x="2178315" y="2535984"/>
                </a:lnTo>
                <a:lnTo>
                  <a:pt x="2174744" y="2530027"/>
                </a:lnTo>
                <a:lnTo>
                  <a:pt x="2172363" y="2524466"/>
                </a:lnTo>
                <a:lnTo>
                  <a:pt x="2170776" y="2518906"/>
                </a:lnTo>
                <a:lnTo>
                  <a:pt x="2169982" y="2513344"/>
                </a:lnTo>
                <a:lnTo>
                  <a:pt x="2170776" y="2507784"/>
                </a:lnTo>
                <a:lnTo>
                  <a:pt x="2172363" y="2502620"/>
                </a:lnTo>
                <a:lnTo>
                  <a:pt x="2174347" y="2497457"/>
                </a:lnTo>
                <a:lnTo>
                  <a:pt x="2177918" y="2492294"/>
                </a:lnTo>
                <a:lnTo>
                  <a:pt x="2181489" y="2487131"/>
                </a:lnTo>
                <a:lnTo>
                  <a:pt x="2186251" y="2481967"/>
                </a:lnTo>
                <a:lnTo>
                  <a:pt x="2191409" y="2477201"/>
                </a:lnTo>
                <a:lnTo>
                  <a:pt x="2197361" y="2472038"/>
                </a:lnTo>
                <a:lnTo>
                  <a:pt x="2203710" y="2466874"/>
                </a:lnTo>
                <a:lnTo>
                  <a:pt x="2210852" y="2462107"/>
                </a:lnTo>
                <a:lnTo>
                  <a:pt x="2217994" y="2456945"/>
                </a:lnTo>
                <a:lnTo>
                  <a:pt x="2234660" y="2446220"/>
                </a:lnTo>
                <a:lnTo>
                  <a:pt x="2252119" y="2435894"/>
                </a:lnTo>
                <a:lnTo>
                  <a:pt x="2270371" y="2424375"/>
                </a:lnTo>
                <a:lnTo>
                  <a:pt x="2289021" y="2413254"/>
                </a:lnTo>
                <a:lnTo>
                  <a:pt x="2308463" y="2400941"/>
                </a:lnTo>
                <a:lnTo>
                  <a:pt x="2327113" y="2387833"/>
                </a:lnTo>
                <a:lnTo>
                  <a:pt x="2335842" y="2381082"/>
                </a:lnTo>
                <a:lnTo>
                  <a:pt x="2342985" y="2374727"/>
                </a:lnTo>
                <a:lnTo>
                  <a:pt x="2349333" y="2368769"/>
                </a:lnTo>
                <a:lnTo>
                  <a:pt x="2354095" y="2363605"/>
                </a:lnTo>
                <a:lnTo>
                  <a:pt x="2358460" y="2358045"/>
                </a:lnTo>
                <a:lnTo>
                  <a:pt x="2361237" y="2353279"/>
                </a:lnTo>
                <a:lnTo>
                  <a:pt x="2363221" y="2348910"/>
                </a:lnTo>
                <a:lnTo>
                  <a:pt x="2364015" y="2344144"/>
                </a:lnTo>
                <a:lnTo>
                  <a:pt x="2364015" y="2339775"/>
                </a:lnTo>
                <a:lnTo>
                  <a:pt x="2363221" y="2336597"/>
                </a:lnTo>
                <a:lnTo>
                  <a:pt x="2361237" y="2332625"/>
                </a:lnTo>
                <a:lnTo>
                  <a:pt x="2359253" y="2329844"/>
                </a:lnTo>
                <a:lnTo>
                  <a:pt x="2356079" y="2327065"/>
                </a:lnTo>
                <a:lnTo>
                  <a:pt x="2352111" y="2324285"/>
                </a:lnTo>
                <a:lnTo>
                  <a:pt x="2347349" y="2322299"/>
                </a:lnTo>
                <a:lnTo>
                  <a:pt x="2342588" y="2320312"/>
                </a:lnTo>
                <a:lnTo>
                  <a:pt x="2336636" y="2318326"/>
                </a:lnTo>
                <a:lnTo>
                  <a:pt x="2330287" y="2316738"/>
                </a:lnTo>
                <a:lnTo>
                  <a:pt x="2323938" y="2315944"/>
                </a:lnTo>
                <a:lnTo>
                  <a:pt x="2316796" y="2315150"/>
                </a:lnTo>
                <a:lnTo>
                  <a:pt x="2309257" y="2314751"/>
                </a:lnTo>
                <a:lnTo>
                  <a:pt x="2301321" y="2314355"/>
                </a:lnTo>
                <a:lnTo>
                  <a:pt x="2293385" y="2314355"/>
                </a:lnTo>
                <a:lnTo>
                  <a:pt x="2285053" y="2314751"/>
                </a:lnTo>
                <a:lnTo>
                  <a:pt x="2276323" y="2315150"/>
                </a:lnTo>
                <a:lnTo>
                  <a:pt x="2267594" y="2315944"/>
                </a:lnTo>
                <a:lnTo>
                  <a:pt x="2258864" y="2316738"/>
                </a:lnTo>
                <a:lnTo>
                  <a:pt x="2250135" y="2318326"/>
                </a:lnTo>
                <a:lnTo>
                  <a:pt x="2241008" y="2320312"/>
                </a:lnTo>
                <a:lnTo>
                  <a:pt x="2232279" y="2321901"/>
                </a:lnTo>
                <a:lnTo>
                  <a:pt x="2223549" y="2323887"/>
                </a:lnTo>
                <a:lnTo>
                  <a:pt x="2214820" y="2326270"/>
                </a:lnTo>
                <a:lnTo>
                  <a:pt x="2205694" y="2329050"/>
                </a:lnTo>
                <a:lnTo>
                  <a:pt x="2196964" y="2331036"/>
                </a:lnTo>
                <a:lnTo>
                  <a:pt x="2187838" y="2333022"/>
                </a:lnTo>
                <a:lnTo>
                  <a:pt x="2178315" y="2335009"/>
                </a:lnTo>
                <a:lnTo>
                  <a:pt x="2158078" y="2338186"/>
                </a:lnTo>
                <a:lnTo>
                  <a:pt x="2137048" y="2340172"/>
                </a:lnTo>
                <a:lnTo>
                  <a:pt x="2114828" y="2341760"/>
                </a:lnTo>
                <a:lnTo>
                  <a:pt x="2091813" y="2342158"/>
                </a:lnTo>
                <a:lnTo>
                  <a:pt x="2068006" y="2341760"/>
                </a:lnTo>
                <a:lnTo>
                  <a:pt x="2043405" y="2339775"/>
                </a:lnTo>
                <a:lnTo>
                  <a:pt x="2018010" y="2337789"/>
                </a:lnTo>
                <a:lnTo>
                  <a:pt x="1991821" y="2334611"/>
                </a:lnTo>
                <a:lnTo>
                  <a:pt x="1965236" y="2329844"/>
                </a:lnTo>
                <a:lnTo>
                  <a:pt x="1937857" y="2324285"/>
                </a:lnTo>
                <a:lnTo>
                  <a:pt x="1910081" y="2317930"/>
                </a:lnTo>
                <a:lnTo>
                  <a:pt x="1881512" y="2310382"/>
                </a:lnTo>
                <a:lnTo>
                  <a:pt x="1852943" y="2302042"/>
                </a:lnTo>
                <a:lnTo>
                  <a:pt x="1823580" y="2292510"/>
                </a:lnTo>
                <a:lnTo>
                  <a:pt x="1808899" y="2287345"/>
                </a:lnTo>
                <a:lnTo>
                  <a:pt x="1793027" y="2282977"/>
                </a:lnTo>
                <a:lnTo>
                  <a:pt x="1777155" y="2279006"/>
                </a:lnTo>
                <a:lnTo>
                  <a:pt x="1761283" y="2275431"/>
                </a:lnTo>
                <a:lnTo>
                  <a:pt x="1745015" y="2272252"/>
                </a:lnTo>
                <a:lnTo>
                  <a:pt x="1728349" y="2269076"/>
                </a:lnTo>
                <a:lnTo>
                  <a:pt x="1712081" y="2266692"/>
                </a:lnTo>
                <a:lnTo>
                  <a:pt x="1695812" y="2264309"/>
                </a:lnTo>
                <a:lnTo>
                  <a:pt x="1663672" y="2259941"/>
                </a:lnTo>
                <a:lnTo>
                  <a:pt x="1633515" y="2256762"/>
                </a:lnTo>
                <a:lnTo>
                  <a:pt x="1579551" y="2251202"/>
                </a:lnTo>
                <a:lnTo>
                  <a:pt x="1558124" y="2248025"/>
                </a:lnTo>
                <a:lnTo>
                  <a:pt x="1549395" y="2246833"/>
                </a:lnTo>
                <a:lnTo>
                  <a:pt x="1541459" y="2245244"/>
                </a:lnTo>
                <a:lnTo>
                  <a:pt x="1535110" y="2243656"/>
                </a:lnTo>
                <a:lnTo>
                  <a:pt x="1529952" y="2242067"/>
                </a:lnTo>
                <a:lnTo>
                  <a:pt x="1526381" y="2239683"/>
                </a:lnTo>
                <a:lnTo>
                  <a:pt x="1525587" y="2238493"/>
                </a:lnTo>
                <a:lnTo>
                  <a:pt x="1524794" y="2237301"/>
                </a:lnTo>
                <a:lnTo>
                  <a:pt x="1524000" y="2236109"/>
                </a:lnTo>
                <a:lnTo>
                  <a:pt x="1524000" y="2234918"/>
                </a:lnTo>
                <a:lnTo>
                  <a:pt x="1525190" y="2233328"/>
                </a:lnTo>
                <a:lnTo>
                  <a:pt x="1525984" y="2231740"/>
                </a:lnTo>
                <a:lnTo>
                  <a:pt x="1527571" y="2230548"/>
                </a:lnTo>
                <a:lnTo>
                  <a:pt x="1529158" y="2228960"/>
                </a:lnTo>
                <a:lnTo>
                  <a:pt x="1534713" y="2225385"/>
                </a:lnTo>
                <a:lnTo>
                  <a:pt x="1542253" y="2221414"/>
                </a:lnTo>
                <a:lnTo>
                  <a:pt x="1551776" y="2217044"/>
                </a:lnTo>
                <a:lnTo>
                  <a:pt x="1564076" y="2212278"/>
                </a:lnTo>
                <a:lnTo>
                  <a:pt x="1578361" y="2207512"/>
                </a:lnTo>
                <a:lnTo>
                  <a:pt x="1595026" y="2201951"/>
                </a:lnTo>
                <a:lnTo>
                  <a:pt x="1612882" y="2196391"/>
                </a:lnTo>
                <a:lnTo>
                  <a:pt x="1632722" y="2191227"/>
                </a:lnTo>
                <a:lnTo>
                  <a:pt x="1653752" y="2186461"/>
                </a:lnTo>
                <a:lnTo>
                  <a:pt x="1676369" y="2181298"/>
                </a:lnTo>
                <a:lnTo>
                  <a:pt x="1700177" y="2176531"/>
                </a:lnTo>
                <a:lnTo>
                  <a:pt x="1725572" y="2172163"/>
                </a:lnTo>
                <a:lnTo>
                  <a:pt x="1752157" y="2167396"/>
                </a:lnTo>
                <a:lnTo>
                  <a:pt x="1779536" y="2162630"/>
                </a:lnTo>
                <a:lnTo>
                  <a:pt x="1808899" y="2158658"/>
                </a:lnTo>
                <a:lnTo>
                  <a:pt x="1838658" y="2153892"/>
                </a:lnTo>
                <a:lnTo>
                  <a:pt x="1869608" y="2150317"/>
                </a:lnTo>
                <a:lnTo>
                  <a:pt x="1935079" y="2141976"/>
                </a:lnTo>
                <a:lnTo>
                  <a:pt x="2003725" y="2134827"/>
                </a:lnTo>
                <a:lnTo>
                  <a:pt x="2075942" y="2128472"/>
                </a:lnTo>
                <a:lnTo>
                  <a:pt x="2150936" y="2122117"/>
                </a:lnTo>
                <a:lnTo>
                  <a:pt x="2227914" y="2116557"/>
                </a:lnTo>
                <a:lnTo>
                  <a:pt x="2306876" y="2111393"/>
                </a:lnTo>
                <a:lnTo>
                  <a:pt x="2387029" y="2107422"/>
                </a:lnTo>
                <a:lnTo>
                  <a:pt x="2468372" y="2103449"/>
                </a:lnTo>
                <a:lnTo>
                  <a:pt x="2550905" y="2100669"/>
                </a:lnTo>
                <a:lnTo>
                  <a:pt x="2633439" y="2098285"/>
                </a:lnTo>
                <a:lnTo>
                  <a:pt x="2712004" y="2096300"/>
                </a:lnTo>
                <a:lnTo>
                  <a:pt x="2784617" y="2093917"/>
                </a:lnTo>
                <a:lnTo>
                  <a:pt x="2911592" y="2089548"/>
                </a:lnTo>
                <a:lnTo>
                  <a:pt x="2967540" y="2088356"/>
                </a:lnTo>
                <a:close/>
                <a:moveTo>
                  <a:pt x="396516" y="1954212"/>
                </a:moveTo>
                <a:lnTo>
                  <a:pt x="414774" y="1954212"/>
                </a:lnTo>
                <a:lnTo>
                  <a:pt x="433826" y="1955006"/>
                </a:lnTo>
                <a:lnTo>
                  <a:pt x="453275" y="1955799"/>
                </a:lnTo>
                <a:lnTo>
                  <a:pt x="473121" y="1956989"/>
                </a:lnTo>
                <a:lnTo>
                  <a:pt x="492966" y="1958576"/>
                </a:lnTo>
                <a:lnTo>
                  <a:pt x="514003" y="1960956"/>
                </a:lnTo>
                <a:lnTo>
                  <a:pt x="535039" y="1963734"/>
                </a:lnTo>
                <a:lnTo>
                  <a:pt x="556869" y="1966907"/>
                </a:lnTo>
                <a:lnTo>
                  <a:pt x="579097" y="1970081"/>
                </a:lnTo>
                <a:lnTo>
                  <a:pt x="600530" y="1974048"/>
                </a:lnTo>
                <a:lnTo>
                  <a:pt x="621963" y="1978016"/>
                </a:lnTo>
                <a:lnTo>
                  <a:pt x="642603" y="1982380"/>
                </a:lnTo>
                <a:lnTo>
                  <a:pt x="663242" y="1986347"/>
                </a:lnTo>
                <a:lnTo>
                  <a:pt x="683485" y="1991107"/>
                </a:lnTo>
                <a:lnTo>
                  <a:pt x="703727" y="1996265"/>
                </a:lnTo>
                <a:lnTo>
                  <a:pt x="723573" y="2001026"/>
                </a:lnTo>
                <a:lnTo>
                  <a:pt x="743419" y="2006580"/>
                </a:lnTo>
                <a:lnTo>
                  <a:pt x="762471" y="2012134"/>
                </a:lnTo>
                <a:lnTo>
                  <a:pt x="800574" y="2024036"/>
                </a:lnTo>
                <a:lnTo>
                  <a:pt x="837487" y="2035937"/>
                </a:lnTo>
                <a:lnTo>
                  <a:pt x="873606" y="2048633"/>
                </a:lnTo>
                <a:lnTo>
                  <a:pt x="908931" y="2062121"/>
                </a:lnTo>
                <a:lnTo>
                  <a:pt x="943463" y="2076403"/>
                </a:lnTo>
                <a:lnTo>
                  <a:pt x="977597" y="2090685"/>
                </a:lnTo>
                <a:lnTo>
                  <a:pt x="1010938" y="2105363"/>
                </a:lnTo>
                <a:lnTo>
                  <a:pt x="1043882" y="2120439"/>
                </a:lnTo>
                <a:lnTo>
                  <a:pt x="1075635" y="2135515"/>
                </a:lnTo>
                <a:lnTo>
                  <a:pt x="1107785" y="2151384"/>
                </a:lnTo>
                <a:lnTo>
                  <a:pt x="1139141" y="2167253"/>
                </a:lnTo>
                <a:lnTo>
                  <a:pt x="1201457" y="2198197"/>
                </a:lnTo>
                <a:lnTo>
                  <a:pt x="1262978" y="2229936"/>
                </a:lnTo>
                <a:lnTo>
                  <a:pt x="1323706" y="2260483"/>
                </a:lnTo>
                <a:lnTo>
                  <a:pt x="1354665" y="2275161"/>
                </a:lnTo>
                <a:lnTo>
                  <a:pt x="1385227" y="2289443"/>
                </a:lnTo>
                <a:lnTo>
                  <a:pt x="1416187" y="2303725"/>
                </a:lnTo>
                <a:lnTo>
                  <a:pt x="1447543" y="2317214"/>
                </a:lnTo>
                <a:lnTo>
                  <a:pt x="1478899" y="2330306"/>
                </a:lnTo>
                <a:lnTo>
                  <a:pt x="1510652" y="2343001"/>
                </a:lnTo>
                <a:lnTo>
                  <a:pt x="1542802" y="2354507"/>
                </a:lnTo>
                <a:lnTo>
                  <a:pt x="1575746" y="2365615"/>
                </a:lnTo>
                <a:lnTo>
                  <a:pt x="1609087" y="2375533"/>
                </a:lnTo>
                <a:lnTo>
                  <a:pt x="1625757" y="2380690"/>
                </a:lnTo>
                <a:lnTo>
                  <a:pt x="1642427" y="2385451"/>
                </a:lnTo>
                <a:lnTo>
                  <a:pt x="1708712" y="2402510"/>
                </a:lnTo>
                <a:lnTo>
                  <a:pt x="1740068" y="2411238"/>
                </a:lnTo>
                <a:lnTo>
                  <a:pt x="1770233" y="2419966"/>
                </a:lnTo>
                <a:lnTo>
                  <a:pt x="1799208" y="2428694"/>
                </a:lnTo>
                <a:lnTo>
                  <a:pt x="1827389" y="2437026"/>
                </a:lnTo>
                <a:lnTo>
                  <a:pt x="1854379" y="2445753"/>
                </a:lnTo>
                <a:lnTo>
                  <a:pt x="1880178" y="2454481"/>
                </a:lnTo>
                <a:lnTo>
                  <a:pt x="1904787" y="2464002"/>
                </a:lnTo>
                <a:lnTo>
                  <a:pt x="1928999" y="2473524"/>
                </a:lnTo>
                <a:lnTo>
                  <a:pt x="1951226" y="2483046"/>
                </a:lnTo>
                <a:lnTo>
                  <a:pt x="1973056" y="2493360"/>
                </a:lnTo>
                <a:lnTo>
                  <a:pt x="1993696" y="2503676"/>
                </a:lnTo>
                <a:lnTo>
                  <a:pt x="2013144" y="2515181"/>
                </a:lnTo>
                <a:lnTo>
                  <a:pt x="2022670" y="2521131"/>
                </a:lnTo>
                <a:lnTo>
                  <a:pt x="2031799" y="2527082"/>
                </a:lnTo>
                <a:lnTo>
                  <a:pt x="2040531" y="2532636"/>
                </a:lnTo>
                <a:lnTo>
                  <a:pt x="2049660" y="2538984"/>
                </a:lnTo>
                <a:lnTo>
                  <a:pt x="2057995" y="2545331"/>
                </a:lnTo>
                <a:lnTo>
                  <a:pt x="2065934" y="2552075"/>
                </a:lnTo>
                <a:lnTo>
                  <a:pt x="2073872" y="2558820"/>
                </a:lnTo>
                <a:lnTo>
                  <a:pt x="2081413" y="2565564"/>
                </a:lnTo>
                <a:lnTo>
                  <a:pt x="2088955" y="2572705"/>
                </a:lnTo>
                <a:lnTo>
                  <a:pt x="2096099" y="2579847"/>
                </a:lnTo>
                <a:lnTo>
                  <a:pt x="2102847" y="2587385"/>
                </a:lnTo>
                <a:lnTo>
                  <a:pt x="2109594" y="2595318"/>
                </a:lnTo>
                <a:lnTo>
                  <a:pt x="2116342" y="2603253"/>
                </a:lnTo>
                <a:lnTo>
                  <a:pt x="2122295" y="2611584"/>
                </a:lnTo>
                <a:lnTo>
                  <a:pt x="2128646" y="2619915"/>
                </a:lnTo>
                <a:lnTo>
                  <a:pt x="2133806" y="2628643"/>
                </a:lnTo>
                <a:lnTo>
                  <a:pt x="2139363" y="2637371"/>
                </a:lnTo>
                <a:lnTo>
                  <a:pt x="2144919" y="2646496"/>
                </a:lnTo>
                <a:lnTo>
                  <a:pt x="2150079" y="2656017"/>
                </a:lnTo>
                <a:lnTo>
                  <a:pt x="2154445" y="2665538"/>
                </a:lnTo>
                <a:lnTo>
                  <a:pt x="2159209" y="2675456"/>
                </a:lnTo>
                <a:lnTo>
                  <a:pt x="2163575" y="2685771"/>
                </a:lnTo>
                <a:lnTo>
                  <a:pt x="2167543" y="2696483"/>
                </a:lnTo>
                <a:lnTo>
                  <a:pt x="2171513" y="2706798"/>
                </a:lnTo>
                <a:lnTo>
                  <a:pt x="2175085" y="2718303"/>
                </a:lnTo>
                <a:lnTo>
                  <a:pt x="2178657" y="2729411"/>
                </a:lnTo>
                <a:lnTo>
                  <a:pt x="2181833" y="2740916"/>
                </a:lnTo>
                <a:lnTo>
                  <a:pt x="2185008" y="2753214"/>
                </a:lnTo>
                <a:lnTo>
                  <a:pt x="2187786" y="2765116"/>
                </a:lnTo>
                <a:lnTo>
                  <a:pt x="2190168" y="2778208"/>
                </a:lnTo>
                <a:lnTo>
                  <a:pt x="2192549" y="2791300"/>
                </a:lnTo>
                <a:lnTo>
                  <a:pt x="2194534" y="2804392"/>
                </a:lnTo>
                <a:lnTo>
                  <a:pt x="2196518" y="2818277"/>
                </a:lnTo>
                <a:lnTo>
                  <a:pt x="2197709" y="2832162"/>
                </a:lnTo>
                <a:lnTo>
                  <a:pt x="2200884" y="2861521"/>
                </a:lnTo>
                <a:lnTo>
                  <a:pt x="2203266" y="2890878"/>
                </a:lnTo>
                <a:lnTo>
                  <a:pt x="2206044" y="2918649"/>
                </a:lnTo>
                <a:lnTo>
                  <a:pt x="2209219" y="2945229"/>
                </a:lnTo>
                <a:lnTo>
                  <a:pt x="2212792" y="2970620"/>
                </a:lnTo>
                <a:lnTo>
                  <a:pt x="2216364" y="2994820"/>
                </a:lnTo>
                <a:lnTo>
                  <a:pt x="2219936" y="3017830"/>
                </a:lnTo>
                <a:lnTo>
                  <a:pt x="2227477" y="3060676"/>
                </a:lnTo>
                <a:lnTo>
                  <a:pt x="2234622" y="3099951"/>
                </a:lnTo>
                <a:lnTo>
                  <a:pt x="2240576" y="3135260"/>
                </a:lnTo>
                <a:lnTo>
                  <a:pt x="2243354" y="3151526"/>
                </a:lnTo>
                <a:lnTo>
                  <a:pt x="2245339" y="3167394"/>
                </a:lnTo>
                <a:lnTo>
                  <a:pt x="2246926" y="3182470"/>
                </a:lnTo>
                <a:lnTo>
                  <a:pt x="2247720" y="3197149"/>
                </a:lnTo>
                <a:lnTo>
                  <a:pt x="2248514" y="3211431"/>
                </a:lnTo>
                <a:lnTo>
                  <a:pt x="2247720" y="3224919"/>
                </a:lnTo>
                <a:lnTo>
                  <a:pt x="2246926" y="3238408"/>
                </a:lnTo>
                <a:lnTo>
                  <a:pt x="2244942" y="3251103"/>
                </a:lnTo>
                <a:lnTo>
                  <a:pt x="2243751" y="3257451"/>
                </a:lnTo>
                <a:lnTo>
                  <a:pt x="2242163" y="3263798"/>
                </a:lnTo>
                <a:lnTo>
                  <a:pt x="2240179" y="3269749"/>
                </a:lnTo>
                <a:lnTo>
                  <a:pt x="2238194" y="3275700"/>
                </a:lnTo>
                <a:lnTo>
                  <a:pt x="2235813" y="3281651"/>
                </a:lnTo>
                <a:lnTo>
                  <a:pt x="2233034" y="3287602"/>
                </a:lnTo>
                <a:lnTo>
                  <a:pt x="2230256" y="3293950"/>
                </a:lnTo>
                <a:lnTo>
                  <a:pt x="2227081" y="3299901"/>
                </a:lnTo>
                <a:lnTo>
                  <a:pt x="2223509" y="3305851"/>
                </a:lnTo>
                <a:lnTo>
                  <a:pt x="2219936" y="3311406"/>
                </a:lnTo>
                <a:lnTo>
                  <a:pt x="2215570" y="3317357"/>
                </a:lnTo>
                <a:lnTo>
                  <a:pt x="2211204" y="3323307"/>
                </a:lnTo>
                <a:lnTo>
                  <a:pt x="2206441" y="3328862"/>
                </a:lnTo>
                <a:lnTo>
                  <a:pt x="2201281" y="3334813"/>
                </a:lnTo>
                <a:lnTo>
                  <a:pt x="2189771" y="3346318"/>
                </a:lnTo>
                <a:lnTo>
                  <a:pt x="2177467" y="3358615"/>
                </a:lnTo>
                <a:lnTo>
                  <a:pt x="2163177" y="3370913"/>
                </a:lnTo>
                <a:lnTo>
                  <a:pt x="2146904" y="3383213"/>
                </a:lnTo>
                <a:lnTo>
                  <a:pt x="2129440" y="3395511"/>
                </a:lnTo>
                <a:lnTo>
                  <a:pt x="2110785" y="3407809"/>
                </a:lnTo>
                <a:lnTo>
                  <a:pt x="2093321" y="3419711"/>
                </a:lnTo>
                <a:lnTo>
                  <a:pt x="2075857" y="3430422"/>
                </a:lnTo>
                <a:lnTo>
                  <a:pt x="2059186" y="3440737"/>
                </a:lnTo>
                <a:lnTo>
                  <a:pt x="2042913" y="3449862"/>
                </a:lnTo>
                <a:lnTo>
                  <a:pt x="2027036" y="3458590"/>
                </a:lnTo>
                <a:lnTo>
                  <a:pt x="1998062" y="3474459"/>
                </a:lnTo>
                <a:lnTo>
                  <a:pt x="1972659" y="3487947"/>
                </a:lnTo>
                <a:lnTo>
                  <a:pt x="1950035" y="3499849"/>
                </a:lnTo>
                <a:lnTo>
                  <a:pt x="1931380" y="3509370"/>
                </a:lnTo>
                <a:lnTo>
                  <a:pt x="1916694" y="3517701"/>
                </a:lnTo>
                <a:lnTo>
                  <a:pt x="1910741" y="3521272"/>
                </a:lnTo>
                <a:lnTo>
                  <a:pt x="1906375" y="3524842"/>
                </a:lnTo>
                <a:lnTo>
                  <a:pt x="1903199" y="3527620"/>
                </a:lnTo>
                <a:lnTo>
                  <a:pt x="1901215" y="3530000"/>
                </a:lnTo>
                <a:lnTo>
                  <a:pt x="1900818" y="3531190"/>
                </a:lnTo>
                <a:lnTo>
                  <a:pt x="1900421" y="3532777"/>
                </a:lnTo>
                <a:lnTo>
                  <a:pt x="1900818" y="3533967"/>
                </a:lnTo>
                <a:lnTo>
                  <a:pt x="1901215" y="3535157"/>
                </a:lnTo>
                <a:lnTo>
                  <a:pt x="1902009" y="3536347"/>
                </a:lnTo>
                <a:lnTo>
                  <a:pt x="1902802" y="3537141"/>
                </a:lnTo>
                <a:lnTo>
                  <a:pt x="1905978" y="3539521"/>
                </a:lnTo>
                <a:lnTo>
                  <a:pt x="1911138" y="3541505"/>
                </a:lnTo>
                <a:lnTo>
                  <a:pt x="1917488" y="3543489"/>
                </a:lnTo>
                <a:lnTo>
                  <a:pt x="1925427" y="3545075"/>
                </a:lnTo>
                <a:lnTo>
                  <a:pt x="1934555" y="3547456"/>
                </a:lnTo>
                <a:lnTo>
                  <a:pt x="1958767" y="3551026"/>
                </a:lnTo>
                <a:lnTo>
                  <a:pt x="1989727" y="3555390"/>
                </a:lnTo>
                <a:lnTo>
                  <a:pt x="2006794" y="3557374"/>
                </a:lnTo>
                <a:lnTo>
                  <a:pt x="2023067" y="3558564"/>
                </a:lnTo>
                <a:lnTo>
                  <a:pt x="2038547" y="3559358"/>
                </a:lnTo>
                <a:lnTo>
                  <a:pt x="2053233" y="3560548"/>
                </a:lnTo>
                <a:lnTo>
                  <a:pt x="2067918" y="3560548"/>
                </a:lnTo>
                <a:lnTo>
                  <a:pt x="2081413" y="3560151"/>
                </a:lnTo>
                <a:lnTo>
                  <a:pt x="2094909" y="3559358"/>
                </a:lnTo>
                <a:lnTo>
                  <a:pt x="2108007" y="3558564"/>
                </a:lnTo>
                <a:lnTo>
                  <a:pt x="2131821" y="3556977"/>
                </a:lnTo>
                <a:lnTo>
                  <a:pt x="2154445" y="3554597"/>
                </a:lnTo>
                <a:lnTo>
                  <a:pt x="2175879" y="3553010"/>
                </a:lnTo>
                <a:lnTo>
                  <a:pt x="2196121" y="3551026"/>
                </a:lnTo>
                <a:lnTo>
                  <a:pt x="2206044" y="3550630"/>
                </a:lnTo>
                <a:lnTo>
                  <a:pt x="2215173" y="3550630"/>
                </a:lnTo>
                <a:lnTo>
                  <a:pt x="2224699" y="3551026"/>
                </a:lnTo>
                <a:lnTo>
                  <a:pt x="2233431" y="3551820"/>
                </a:lnTo>
                <a:lnTo>
                  <a:pt x="2242957" y="3553407"/>
                </a:lnTo>
                <a:lnTo>
                  <a:pt x="2251689" y="3554994"/>
                </a:lnTo>
                <a:lnTo>
                  <a:pt x="2260818" y="3557374"/>
                </a:lnTo>
                <a:lnTo>
                  <a:pt x="2269947" y="3560548"/>
                </a:lnTo>
                <a:lnTo>
                  <a:pt x="2278679" y="3563721"/>
                </a:lnTo>
                <a:lnTo>
                  <a:pt x="2287411" y="3568482"/>
                </a:lnTo>
                <a:lnTo>
                  <a:pt x="2296541" y="3573243"/>
                </a:lnTo>
                <a:lnTo>
                  <a:pt x="2305669" y="3579590"/>
                </a:lnTo>
                <a:lnTo>
                  <a:pt x="2314799" y="3586335"/>
                </a:lnTo>
                <a:lnTo>
                  <a:pt x="2324325" y="3594269"/>
                </a:lnTo>
                <a:lnTo>
                  <a:pt x="2334247" y="3603394"/>
                </a:lnTo>
                <a:lnTo>
                  <a:pt x="2343773" y="3613312"/>
                </a:lnTo>
                <a:lnTo>
                  <a:pt x="2353299" y="3623230"/>
                </a:lnTo>
                <a:lnTo>
                  <a:pt x="2363619" y="3632751"/>
                </a:lnTo>
                <a:lnTo>
                  <a:pt x="2373145" y="3640686"/>
                </a:lnTo>
                <a:lnTo>
                  <a:pt x="2382671" y="3648224"/>
                </a:lnTo>
                <a:lnTo>
                  <a:pt x="2392593" y="3654968"/>
                </a:lnTo>
                <a:lnTo>
                  <a:pt x="2401723" y="3660522"/>
                </a:lnTo>
                <a:lnTo>
                  <a:pt x="2411249" y="3665283"/>
                </a:lnTo>
                <a:lnTo>
                  <a:pt x="2420774" y="3669647"/>
                </a:lnTo>
                <a:lnTo>
                  <a:pt x="2429507" y="3672821"/>
                </a:lnTo>
                <a:lnTo>
                  <a:pt x="2438239" y="3675994"/>
                </a:lnTo>
                <a:lnTo>
                  <a:pt x="2446574" y="3677581"/>
                </a:lnTo>
                <a:lnTo>
                  <a:pt x="2455306" y="3678771"/>
                </a:lnTo>
                <a:lnTo>
                  <a:pt x="2463641" y="3679168"/>
                </a:lnTo>
                <a:lnTo>
                  <a:pt x="2471182" y="3679168"/>
                </a:lnTo>
                <a:lnTo>
                  <a:pt x="2478724" y="3678375"/>
                </a:lnTo>
                <a:lnTo>
                  <a:pt x="2486265" y="3677185"/>
                </a:lnTo>
                <a:lnTo>
                  <a:pt x="2493013" y="3675201"/>
                </a:lnTo>
                <a:lnTo>
                  <a:pt x="2499760" y="3672027"/>
                </a:lnTo>
                <a:lnTo>
                  <a:pt x="2506111" y="3669250"/>
                </a:lnTo>
                <a:lnTo>
                  <a:pt x="2512065" y="3665283"/>
                </a:lnTo>
                <a:lnTo>
                  <a:pt x="2516827" y="3660919"/>
                </a:lnTo>
                <a:lnTo>
                  <a:pt x="2521987" y="3656158"/>
                </a:lnTo>
                <a:lnTo>
                  <a:pt x="2526750" y="3650604"/>
                </a:lnTo>
                <a:lnTo>
                  <a:pt x="2530719" y="3645050"/>
                </a:lnTo>
                <a:lnTo>
                  <a:pt x="2534291" y="3638702"/>
                </a:lnTo>
                <a:lnTo>
                  <a:pt x="2537467" y="3631958"/>
                </a:lnTo>
                <a:lnTo>
                  <a:pt x="2540245" y="3624817"/>
                </a:lnTo>
                <a:lnTo>
                  <a:pt x="2542230" y="3617279"/>
                </a:lnTo>
                <a:lnTo>
                  <a:pt x="2543421" y="3608551"/>
                </a:lnTo>
                <a:lnTo>
                  <a:pt x="2544214" y="3600220"/>
                </a:lnTo>
                <a:lnTo>
                  <a:pt x="2544611" y="3591889"/>
                </a:lnTo>
                <a:lnTo>
                  <a:pt x="2544214" y="3582764"/>
                </a:lnTo>
                <a:lnTo>
                  <a:pt x="2542627" y="3562928"/>
                </a:lnTo>
                <a:lnTo>
                  <a:pt x="2540245" y="3540711"/>
                </a:lnTo>
                <a:lnTo>
                  <a:pt x="2536276" y="3515718"/>
                </a:lnTo>
                <a:lnTo>
                  <a:pt x="2531116" y="3488344"/>
                </a:lnTo>
                <a:lnTo>
                  <a:pt x="2525559" y="3459383"/>
                </a:lnTo>
                <a:lnTo>
                  <a:pt x="2518415" y="3428043"/>
                </a:lnTo>
                <a:lnTo>
                  <a:pt x="2510080" y="3394320"/>
                </a:lnTo>
                <a:lnTo>
                  <a:pt x="2500554" y="3359012"/>
                </a:lnTo>
                <a:lnTo>
                  <a:pt x="2490234" y="3321720"/>
                </a:lnTo>
                <a:lnTo>
                  <a:pt x="2477930" y="3282445"/>
                </a:lnTo>
                <a:lnTo>
                  <a:pt x="2464832" y="3242375"/>
                </a:lnTo>
                <a:lnTo>
                  <a:pt x="2450146" y="3199926"/>
                </a:lnTo>
                <a:lnTo>
                  <a:pt x="2434269" y="3156683"/>
                </a:lnTo>
                <a:lnTo>
                  <a:pt x="2416805" y="3111456"/>
                </a:lnTo>
                <a:lnTo>
                  <a:pt x="2398150" y="3065436"/>
                </a:lnTo>
                <a:lnTo>
                  <a:pt x="2377908" y="3017830"/>
                </a:lnTo>
                <a:lnTo>
                  <a:pt x="2372748" y="3005928"/>
                </a:lnTo>
                <a:lnTo>
                  <a:pt x="2367588" y="2994027"/>
                </a:lnTo>
                <a:lnTo>
                  <a:pt x="2363222" y="2982125"/>
                </a:lnTo>
                <a:lnTo>
                  <a:pt x="2358856" y="2970223"/>
                </a:lnTo>
                <a:lnTo>
                  <a:pt x="2355283" y="2958321"/>
                </a:lnTo>
                <a:lnTo>
                  <a:pt x="2351315" y="2946419"/>
                </a:lnTo>
                <a:lnTo>
                  <a:pt x="2348139" y="2934517"/>
                </a:lnTo>
                <a:lnTo>
                  <a:pt x="2344964" y="2923012"/>
                </a:lnTo>
                <a:lnTo>
                  <a:pt x="2342185" y="2911111"/>
                </a:lnTo>
                <a:lnTo>
                  <a:pt x="2339804" y="2899209"/>
                </a:lnTo>
                <a:lnTo>
                  <a:pt x="2337423" y="2888101"/>
                </a:lnTo>
                <a:lnTo>
                  <a:pt x="2335835" y="2876199"/>
                </a:lnTo>
                <a:lnTo>
                  <a:pt x="2334247" y="2864694"/>
                </a:lnTo>
                <a:lnTo>
                  <a:pt x="2332659" y="2853586"/>
                </a:lnTo>
                <a:lnTo>
                  <a:pt x="2331469" y="2842081"/>
                </a:lnTo>
                <a:lnTo>
                  <a:pt x="2330675" y="2830972"/>
                </a:lnTo>
                <a:lnTo>
                  <a:pt x="2330278" y="2819468"/>
                </a:lnTo>
                <a:lnTo>
                  <a:pt x="2330278" y="2808359"/>
                </a:lnTo>
                <a:lnTo>
                  <a:pt x="2330278" y="2797648"/>
                </a:lnTo>
                <a:lnTo>
                  <a:pt x="2330675" y="2786539"/>
                </a:lnTo>
                <a:lnTo>
                  <a:pt x="2331072" y="2775828"/>
                </a:lnTo>
                <a:lnTo>
                  <a:pt x="2331866" y="2765116"/>
                </a:lnTo>
                <a:lnTo>
                  <a:pt x="2333057" y="2754802"/>
                </a:lnTo>
                <a:lnTo>
                  <a:pt x="2334644" y="2744090"/>
                </a:lnTo>
                <a:lnTo>
                  <a:pt x="2336232" y="2734172"/>
                </a:lnTo>
                <a:lnTo>
                  <a:pt x="2338216" y="2723857"/>
                </a:lnTo>
                <a:lnTo>
                  <a:pt x="2340201" y="2713939"/>
                </a:lnTo>
                <a:lnTo>
                  <a:pt x="2342979" y="2704418"/>
                </a:lnTo>
                <a:lnTo>
                  <a:pt x="2345758" y="2694103"/>
                </a:lnTo>
                <a:lnTo>
                  <a:pt x="2348933" y="2684978"/>
                </a:lnTo>
                <a:lnTo>
                  <a:pt x="2352108" y="2675456"/>
                </a:lnTo>
                <a:lnTo>
                  <a:pt x="2355681" y="2665935"/>
                </a:lnTo>
                <a:lnTo>
                  <a:pt x="2359253" y="2657208"/>
                </a:lnTo>
                <a:lnTo>
                  <a:pt x="2363619" y="2648480"/>
                </a:lnTo>
                <a:lnTo>
                  <a:pt x="2367588" y="2639751"/>
                </a:lnTo>
                <a:lnTo>
                  <a:pt x="2372351" y="2631023"/>
                </a:lnTo>
                <a:lnTo>
                  <a:pt x="2377114" y="2622692"/>
                </a:lnTo>
                <a:lnTo>
                  <a:pt x="2381877" y="2614758"/>
                </a:lnTo>
                <a:lnTo>
                  <a:pt x="2387433" y="2606824"/>
                </a:lnTo>
                <a:lnTo>
                  <a:pt x="2392991" y="2599286"/>
                </a:lnTo>
                <a:lnTo>
                  <a:pt x="2398944" y="2591748"/>
                </a:lnTo>
                <a:lnTo>
                  <a:pt x="2405295" y="2584607"/>
                </a:lnTo>
                <a:lnTo>
                  <a:pt x="2411249" y="2577466"/>
                </a:lnTo>
                <a:lnTo>
                  <a:pt x="2417599" y="2570721"/>
                </a:lnTo>
                <a:lnTo>
                  <a:pt x="2424743" y="2563977"/>
                </a:lnTo>
                <a:lnTo>
                  <a:pt x="2431491" y="2557630"/>
                </a:lnTo>
                <a:lnTo>
                  <a:pt x="2439032" y="2551679"/>
                </a:lnTo>
                <a:lnTo>
                  <a:pt x="2446574" y="2545728"/>
                </a:lnTo>
                <a:lnTo>
                  <a:pt x="2454512" y="2539777"/>
                </a:lnTo>
                <a:lnTo>
                  <a:pt x="2462450" y="2535017"/>
                </a:lnTo>
                <a:lnTo>
                  <a:pt x="2470785" y="2529860"/>
                </a:lnTo>
                <a:lnTo>
                  <a:pt x="2479121" y="2524701"/>
                </a:lnTo>
                <a:lnTo>
                  <a:pt x="2487853" y="2520734"/>
                </a:lnTo>
                <a:lnTo>
                  <a:pt x="2496982" y="2516371"/>
                </a:lnTo>
                <a:lnTo>
                  <a:pt x="2506111" y="2512403"/>
                </a:lnTo>
                <a:lnTo>
                  <a:pt x="2515240" y="2508833"/>
                </a:lnTo>
                <a:lnTo>
                  <a:pt x="2524765" y="2505659"/>
                </a:lnTo>
                <a:lnTo>
                  <a:pt x="2535085" y="2502088"/>
                </a:lnTo>
                <a:lnTo>
                  <a:pt x="2545008" y="2499708"/>
                </a:lnTo>
                <a:lnTo>
                  <a:pt x="2555328" y="2496931"/>
                </a:lnTo>
                <a:lnTo>
                  <a:pt x="2565648" y="2494947"/>
                </a:lnTo>
                <a:lnTo>
                  <a:pt x="2576761" y="2493360"/>
                </a:lnTo>
                <a:lnTo>
                  <a:pt x="2587478" y="2491774"/>
                </a:lnTo>
                <a:lnTo>
                  <a:pt x="2598989" y="2490980"/>
                </a:lnTo>
                <a:lnTo>
                  <a:pt x="2643839" y="2487013"/>
                </a:lnTo>
                <a:lnTo>
                  <a:pt x="2688691" y="2484632"/>
                </a:lnTo>
                <a:lnTo>
                  <a:pt x="2732351" y="2481855"/>
                </a:lnTo>
                <a:lnTo>
                  <a:pt x="2775218" y="2480269"/>
                </a:lnTo>
                <a:lnTo>
                  <a:pt x="2858570" y="2477095"/>
                </a:lnTo>
                <a:lnTo>
                  <a:pt x="2899452" y="2475111"/>
                </a:lnTo>
                <a:lnTo>
                  <a:pt x="2939143" y="2473524"/>
                </a:lnTo>
                <a:lnTo>
                  <a:pt x="2978041" y="2471540"/>
                </a:lnTo>
                <a:lnTo>
                  <a:pt x="3015747" y="2468764"/>
                </a:lnTo>
                <a:lnTo>
                  <a:pt x="3052660" y="2465987"/>
                </a:lnTo>
                <a:lnTo>
                  <a:pt x="3087985" y="2461623"/>
                </a:lnTo>
                <a:lnTo>
                  <a:pt x="3105450" y="2459639"/>
                </a:lnTo>
                <a:lnTo>
                  <a:pt x="3122517" y="2457259"/>
                </a:lnTo>
                <a:lnTo>
                  <a:pt x="3139187" y="2454084"/>
                </a:lnTo>
                <a:lnTo>
                  <a:pt x="3155461" y="2451308"/>
                </a:lnTo>
                <a:lnTo>
                  <a:pt x="3172131" y="2447737"/>
                </a:lnTo>
                <a:lnTo>
                  <a:pt x="3187611" y="2444563"/>
                </a:lnTo>
                <a:lnTo>
                  <a:pt x="3203091" y="2440200"/>
                </a:lnTo>
                <a:lnTo>
                  <a:pt x="3218173" y="2436232"/>
                </a:lnTo>
                <a:lnTo>
                  <a:pt x="3248339" y="2427504"/>
                </a:lnTo>
                <a:lnTo>
                  <a:pt x="3279298" y="2418776"/>
                </a:lnTo>
                <a:lnTo>
                  <a:pt x="3310257" y="2411238"/>
                </a:lnTo>
                <a:lnTo>
                  <a:pt x="3325340" y="2407668"/>
                </a:lnTo>
                <a:lnTo>
                  <a:pt x="3340819" y="2404097"/>
                </a:lnTo>
                <a:lnTo>
                  <a:pt x="3356696" y="2401321"/>
                </a:lnTo>
                <a:lnTo>
                  <a:pt x="3372175" y="2398940"/>
                </a:lnTo>
                <a:lnTo>
                  <a:pt x="3387655" y="2396163"/>
                </a:lnTo>
                <a:lnTo>
                  <a:pt x="3402738" y="2394576"/>
                </a:lnTo>
                <a:lnTo>
                  <a:pt x="3418217" y="2392988"/>
                </a:lnTo>
                <a:lnTo>
                  <a:pt x="3433300" y="2392195"/>
                </a:lnTo>
                <a:lnTo>
                  <a:pt x="3448780" y="2391006"/>
                </a:lnTo>
                <a:lnTo>
                  <a:pt x="3463465" y="2391006"/>
                </a:lnTo>
                <a:lnTo>
                  <a:pt x="3478151" y="2391799"/>
                </a:lnTo>
                <a:lnTo>
                  <a:pt x="3492837" y="2392592"/>
                </a:lnTo>
                <a:lnTo>
                  <a:pt x="3507126" y="2394179"/>
                </a:lnTo>
                <a:lnTo>
                  <a:pt x="3521415" y="2396163"/>
                </a:lnTo>
                <a:lnTo>
                  <a:pt x="3535307" y="2399336"/>
                </a:lnTo>
                <a:lnTo>
                  <a:pt x="3548802" y="2402907"/>
                </a:lnTo>
                <a:lnTo>
                  <a:pt x="3561900" y="2407271"/>
                </a:lnTo>
                <a:lnTo>
                  <a:pt x="3574998" y="2412032"/>
                </a:lnTo>
                <a:lnTo>
                  <a:pt x="3588097" y="2417983"/>
                </a:lnTo>
                <a:lnTo>
                  <a:pt x="3600797" y="2424727"/>
                </a:lnTo>
                <a:lnTo>
                  <a:pt x="3612705" y="2432265"/>
                </a:lnTo>
                <a:lnTo>
                  <a:pt x="3624215" y="2440596"/>
                </a:lnTo>
                <a:lnTo>
                  <a:pt x="3635726" y="2450117"/>
                </a:lnTo>
                <a:lnTo>
                  <a:pt x="3646839" y="2460432"/>
                </a:lnTo>
                <a:lnTo>
                  <a:pt x="3657556" y="2471540"/>
                </a:lnTo>
                <a:lnTo>
                  <a:pt x="3667479" y="2483839"/>
                </a:lnTo>
                <a:lnTo>
                  <a:pt x="3672242" y="2490187"/>
                </a:lnTo>
                <a:lnTo>
                  <a:pt x="3676608" y="2497328"/>
                </a:lnTo>
                <a:lnTo>
                  <a:pt x="3680577" y="2504866"/>
                </a:lnTo>
                <a:lnTo>
                  <a:pt x="3684149" y="2512403"/>
                </a:lnTo>
                <a:lnTo>
                  <a:pt x="3687325" y="2520734"/>
                </a:lnTo>
                <a:lnTo>
                  <a:pt x="3690500" y="2529066"/>
                </a:lnTo>
                <a:lnTo>
                  <a:pt x="3692881" y="2537396"/>
                </a:lnTo>
                <a:lnTo>
                  <a:pt x="3695263" y="2546522"/>
                </a:lnTo>
                <a:lnTo>
                  <a:pt x="3696851" y="2556043"/>
                </a:lnTo>
                <a:lnTo>
                  <a:pt x="3698835" y="2565564"/>
                </a:lnTo>
                <a:lnTo>
                  <a:pt x="3700026" y="2575880"/>
                </a:lnTo>
                <a:lnTo>
                  <a:pt x="3701217" y="2585797"/>
                </a:lnTo>
                <a:lnTo>
                  <a:pt x="3701613" y="2596112"/>
                </a:lnTo>
                <a:lnTo>
                  <a:pt x="3702407" y="2607220"/>
                </a:lnTo>
                <a:lnTo>
                  <a:pt x="3702407" y="2618329"/>
                </a:lnTo>
                <a:lnTo>
                  <a:pt x="3702407" y="2629040"/>
                </a:lnTo>
                <a:lnTo>
                  <a:pt x="3701613" y="2652050"/>
                </a:lnTo>
                <a:lnTo>
                  <a:pt x="3700026" y="2675853"/>
                </a:lnTo>
                <a:lnTo>
                  <a:pt x="3696851" y="2700054"/>
                </a:lnTo>
                <a:lnTo>
                  <a:pt x="3693675" y="2725048"/>
                </a:lnTo>
                <a:lnTo>
                  <a:pt x="3689309" y="2750041"/>
                </a:lnTo>
                <a:lnTo>
                  <a:pt x="3684943" y="2775828"/>
                </a:lnTo>
                <a:lnTo>
                  <a:pt x="3679783" y="2801615"/>
                </a:lnTo>
                <a:lnTo>
                  <a:pt x="3673830" y="2827799"/>
                </a:lnTo>
                <a:lnTo>
                  <a:pt x="3667479" y="2853983"/>
                </a:lnTo>
                <a:lnTo>
                  <a:pt x="3661129" y="2879770"/>
                </a:lnTo>
                <a:lnTo>
                  <a:pt x="3654778" y="2905953"/>
                </a:lnTo>
                <a:lnTo>
                  <a:pt x="3647633" y="2931741"/>
                </a:lnTo>
                <a:lnTo>
                  <a:pt x="3632947" y="2981727"/>
                </a:lnTo>
                <a:lnTo>
                  <a:pt x="3619453" y="3029731"/>
                </a:lnTo>
                <a:lnTo>
                  <a:pt x="3605957" y="3074958"/>
                </a:lnTo>
                <a:lnTo>
                  <a:pt x="3593653" y="3116218"/>
                </a:lnTo>
                <a:lnTo>
                  <a:pt x="3583730" y="3153113"/>
                </a:lnTo>
                <a:lnTo>
                  <a:pt x="3579364" y="3169378"/>
                </a:lnTo>
                <a:lnTo>
                  <a:pt x="3575395" y="3184850"/>
                </a:lnTo>
                <a:lnTo>
                  <a:pt x="3563885" y="3238408"/>
                </a:lnTo>
                <a:lnTo>
                  <a:pt x="3558725" y="3263005"/>
                </a:lnTo>
                <a:lnTo>
                  <a:pt x="3554756" y="3286015"/>
                </a:lnTo>
                <a:lnTo>
                  <a:pt x="3553168" y="3296330"/>
                </a:lnTo>
                <a:lnTo>
                  <a:pt x="3551977" y="3307041"/>
                </a:lnTo>
                <a:lnTo>
                  <a:pt x="3550787" y="3316960"/>
                </a:lnTo>
                <a:lnTo>
                  <a:pt x="3550389" y="3326878"/>
                </a:lnTo>
                <a:lnTo>
                  <a:pt x="3549993" y="3336002"/>
                </a:lnTo>
                <a:lnTo>
                  <a:pt x="3550389" y="3344730"/>
                </a:lnTo>
                <a:lnTo>
                  <a:pt x="3550787" y="3353061"/>
                </a:lnTo>
                <a:lnTo>
                  <a:pt x="3551580" y="3361790"/>
                </a:lnTo>
                <a:lnTo>
                  <a:pt x="3553168" y="3369328"/>
                </a:lnTo>
                <a:lnTo>
                  <a:pt x="3555549" y="3376864"/>
                </a:lnTo>
                <a:lnTo>
                  <a:pt x="3557931" y="3384006"/>
                </a:lnTo>
                <a:lnTo>
                  <a:pt x="3560709" y="3390751"/>
                </a:lnTo>
                <a:lnTo>
                  <a:pt x="3564679" y="3396702"/>
                </a:lnTo>
                <a:lnTo>
                  <a:pt x="3568647" y="3403049"/>
                </a:lnTo>
                <a:lnTo>
                  <a:pt x="3573807" y="3408603"/>
                </a:lnTo>
                <a:lnTo>
                  <a:pt x="3579364" y="3414158"/>
                </a:lnTo>
                <a:lnTo>
                  <a:pt x="3585715" y="3419314"/>
                </a:lnTo>
                <a:lnTo>
                  <a:pt x="3592859" y="3424075"/>
                </a:lnTo>
                <a:lnTo>
                  <a:pt x="3600401" y="3428835"/>
                </a:lnTo>
                <a:lnTo>
                  <a:pt x="3608736" y="3432802"/>
                </a:lnTo>
                <a:lnTo>
                  <a:pt x="3617865" y="3436770"/>
                </a:lnTo>
                <a:lnTo>
                  <a:pt x="3628185" y="3440340"/>
                </a:lnTo>
                <a:lnTo>
                  <a:pt x="3638504" y="3443514"/>
                </a:lnTo>
                <a:lnTo>
                  <a:pt x="3650412" y="3446291"/>
                </a:lnTo>
                <a:lnTo>
                  <a:pt x="3656365" y="3447878"/>
                </a:lnTo>
                <a:lnTo>
                  <a:pt x="3662319" y="3448275"/>
                </a:lnTo>
                <a:lnTo>
                  <a:pt x="3667479" y="3448275"/>
                </a:lnTo>
                <a:lnTo>
                  <a:pt x="3673036" y="3447481"/>
                </a:lnTo>
                <a:lnTo>
                  <a:pt x="3678196" y="3446291"/>
                </a:lnTo>
                <a:lnTo>
                  <a:pt x="3682562" y="3444307"/>
                </a:lnTo>
                <a:lnTo>
                  <a:pt x="3687325" y="3442324"/>
                </a:lnTo>
                <a:lnTo>
                  <a:pt x="3692088" y="3439150"/>
                </a:lnTo>
                <a:lnTo>
                  <a:pt x="3696057" y="3435976"/>
                </a:lnTo>
                <a:lnTo>
                  <a:pt x="3700423" y="3432009"/>
                </a:lnTo>
                <a:lnTo>
                  <a:pt x="3703995" y="3428043"/>
                </a:lnTo>
                <a:lnTo>
                  <a:pt x="3707964" y="3422884"/>
                </a:lnTo>
                <a:lnTo>
                  <a:pt x="3711537" y="3417727"/>
                </a:lnTo>
                <a:lnTo>
                  <a:pt x="3714712" y="3412174"/>
                </a:lnTo>
                <a:lnTo>
                  <a:pt x="3717887" y="3406222"/>
                </a:lnTo>
                <a:lnTo>
                  <a:pt x="3721062" y="3399874"/>
                </a:lnTo>
                <a:lnTo>
                  <a:pt x="3723841" y="3392734"/>
                </a:lnTo>
                <a:lnTo>
                  <a:pt x="3727016" y="3385593"/>
                </a:lnTo>
                <a:lnTo>
                  <a:pt x="3731779" y="3370121"/>
                </a:lnTo>
                <a:lnTo>
                  <a:pt x="3736939" y="3353061"/>
                </a:lnTo>
                <a:lnTo>
                  <a:pt x="3741305" y="3334813"/>
                </a:lnTo>
                <a:lnTo>
                  <a:pt x="3744877" y="3315373"/>
                </a:lnTo>
                <a:lnTo>
                  <a:pt x="3748449" y="3295139"/>
                </a:lnTo>
                <a:lnTo>
                  <a:pt x="3751228" y="3274113"/>
                </a:lnTo>
                <a:lnTo>
                  <a:pt x="3754403" y="3252293"/>
                </a:lnTo>
                <a:lnTo>
                  <a:pt x="3756785" y="3229681"/>
                </a:lnTo>
                <a:lnTo>
                  <a:pt x="3759166" y="3206670"/>
                </a:lnTo>
                <a:lnTo>
                  <a:pt x="3763532" y="3159460"/>
                </a:lnTo>
                <a:lnTo>
                  <a:pt x="3771867" y="3063056"/>
                </a:lnTo>
                <a:lnTo>
                  <a:pt x="3776630" y="3016639"/>
                </a:lnTo>
                <a:lnTo>
                  <a:pt x="3779409" y="2994027"/>
                </a:lnTo>
                <a:lnTo>
                  <a:pt x="3781790" y="2971809"/>
                </a:lnTo>
                <a:lnTo>
                  <a:pt x="3785362" y="2950386"/>
                </a:lnTo>
                <a:lnTo>
                  <a:pt x="3788537" y="2930154"/>
                </a:lnTo>
                <a:lnTo>
                  <a:pt x="3792507" y="2910714"/>
                </a:lnTo>
                <a:lnTo>
                  <a:pt x="3796873" y="2892068"/>
                </a:lnTo>
                <a:lnTo>
                  <a:pt x="3802033" y="2872232"/>
                </a:lnTo>
                <a:lnTo>
                  <a:pt x="3807986" y="2854379"/>
                </a:lnTo>
                <a:lnTo>
                  <a:pt x="3814337" y="2836527"/>
                </a:lnTo>
                <a:lnTo>
                  <a:pt x="3821085" y="2820261"/>
                </a:lnTo>
                <a:lnTo>
                  <a:pt x="3828229" y="2805186"/>
                </a:lnTo>
                <a:lnTo>
                  <a:pt x="3835373" y="2790904"/>
                </a:lnTo>
                <a:lnTo>
                  <a:pt x="3843312" y="2777415"/>
                </a:lnTo>
                <a:lnTo>
                  <a:pt x="3851647" y="2764719"/>
                </a:lnTo>
                <a:lnTo>
                  <a:pt x="3859982" y="2753214"/>
                </a:lnTo>
                <a:lnTo>
                  <a:pt x="3868714" y="2742106"/>
                </a:lnTo>
                <a:lnTo>
                  <a:pt x="3877843" y="2732585"/>
                </a:lnTo>
                <a:lnTo>
                  <a:pt x="3886575" y="2723063"/>
                </a:lnTo>
                <a:lnTo>
                  <a:pt x="3895704" y="2714732"/>
                </a:lnTo>
                <a:lnTo>
                  <a:pt x="3905230" y="2706798"/>
                </a:lnTo>
                <a:lnTo>
                  <a:pt x="3914756" y="2700054"/>
                </a:lnTo>
                <a:lnTo>
                  <a:pt x="3923885" y="2693706"/>
                </a:lnTo>
                <a:lnTo>
                  <a:pt x="3933411" y="2687755"/>
                </a:lnTo>
                <a:lnTo>
                  <a:pt x="3942937" y="2682994"/>
                </a:lnTo>
                <a:lnTo>
                  <a:pt x="3952066" y="2678630"/>
                </a:lnTo>
                <a:lnTo>
                  <a:pt x="3961592" y="2674267"/>
                </a:lnTo>
                <a:lnTo>
                  <a:pt x="3970721" y="2671093"/>
                </a:lnTo>
                <a:lnTo>
                  <a:pt x="3979453" y="2668315"/>
                </a:lnTo>
                <a:lnTo>
                  <a:pt x="3988582" y="2665935"/>
                </a:lnTo>
                <a:lnTo>
                  <a:pt x="3996917" y="2663951"/>
                </a:lnTo>
                <a:lnTo>
                  <a:pt x="4004855" y="2662364"/>
                </a:lnTo>
                <a:lnTo>
                  <a:pt x="4012793" y="2661571"/>
                </a:lnTo>
                <a:lnTo>
                  <a:pt x="4020335" y="2660778"/>
                </a:lnTo>
                <a:lnTo>
                  <a:pt x="4027479" y="2659588"/>
                </a:lnTo>
                <a:lnTo>
                  <a:pt x="4034624" y="2659588"/>
                </a:lnTo>
                <a:lnTo>
                  <a:pt x="4040975" y="2659588"/>
                </a:lnTo>
                <a:lnTo>
                  <a:pt x="4046929" y="2659984"/>
                </a:lnTo>
                <a:lnTo>
                  <a:pt x="4051691" y="2660778"/>
                </a:lnTo>
                <a:lnTo>
                  <a:pt x="4054469" y="2661175"/>
                </a:lnTo>
                <a:lnTo>
                  <a:pt x="4056851" y="2661968"/>
                </a:lnTo>
                <a:lnTo>
                  <a:pt x="4059629" y="2663159"/>
                </a:lnTo>
                <a:lnTo>
                  <a:pt x="4062011" y="2664348"/>
                </a:lnTo>
                <a:lnTo>
                  <a:pt x="4066773" y="2667126"/>
                </a:lnTo>
                <a:lnTo>
                  <a:pt x="4071139" y="2671886"/>
                </a:lnTo>
                <a:lnTo>
                  <a:pt x="4075903" y="2677043"/>
                </a:lnTo>
                <a:lnTo>
                  <a:pt x="4079871" y="2683391"/>
                </a:lnTo>
                <a:lnTo>
                  <a:pt x="4083841" y="2690532"/>
                </a:lnTo>
                <a:lnTo>
                  <a:pt x="4087413" y="2698467"/>
                </a:lnTo>
                <a:lnTo>
                  <a:pt x="4091383" y="2707194"/>
                </a:lnTo>
                <a:lnTo>
                  <a:pt x="4094557" y="2716716"/>
                </a:lnTo>
                <a:lnTo>
                  <a:pt x="4098131" y="2727030"/>
                </a:lnTo>
                <a:lnTo>
                  <a:pt x="4100909" y="2738139"/>
                </a:lnTo>
                <a:lnTo>
                  <a:pt x="4103687" y="2749644"/>
                </a:lnTo>
                <a:lnTo>
                  <a:pt x="4106069" y="2762339"/>
                </a:lnTo>
                <a:lnTo>
                  <a:pt x="4108053" y="2775432"/>
                </a:lnTo>
                <a:lnTo>
                  <a:pt x="4110435" y="2788920"/>
                </a:lnTo>
                <a:lnTo>
                  <a:pt x="4112023" y="2802805"/>
                </a:lnTo>
                <a:lnTo>
                  <a:pt x="4113213" y="2817484"/>
                </a:lnTo>
                <a:lnTo>
                  <a:pt x="4114403" y="2832559"/>
                </a:lnTo>
                <a:lnTo>
                  <a:pt x="4115197" y="2847635"/>
                </a:lnTo>
                <a:lnTo>
                  <a:pt x="4115595" y="2863504"/>
                </a:lnTo>
                <a:lnTo>
                  <a:pt x="4116387" y="2879373"/>
                </a:lnTo>
                <a:lnTo>
                  <a:pt x="4116387" y="2896035"/>
                </a:lnTo>
                <a:lnTo>
                  <a:pt x="4115595" y="2912698"/>
                </a:lnTo>
                <a:lnTo>
                  <a:pt x="4114801" y="2930154"/>
                </a:lnTo>
                <a:lnTo>
                  <a:pt x="4113609" y="2946816"/>
                </a:lnTo>
                <a:lnTo>
                  <a:pt x="4112419" y="2964272"/>
                </a:lnTo>
                <a:lnTo>
                  <a:pt x="4110831" y="2981727"/>
                </a:lnTo>
                <a:lnTo>
                  <a:pt x="4108449" y="2999184"/>
                </a:lnTo>
                <a:lnTo>
                  <a:pt x="4106069" y="3017037"/>
                </a:lnTo>
                <a:lnTo>
                  <a:pt x="4103289" y="3034095"/>
                </a:lnTo>
                <a:lnTo>
                  <a:pt x="4099717" y="3051948"/>
                </a:lnTo>
                <a:lnTo>
                  <a:pt x="4092177" y="3090033"/>
                </a:lnTo>
                <a:lnTo>
                  <a:pt x="4083047" y="3133277"/>
                </a:lnTo>
                <a:lnTo>
                  <a:pt x="4072727" y="3180883"/>
                </a:lnTo>
                <a:lnTo>
                  <a:pt x="4061217" y="3232061"/>
                </a:lnTo>
                <a:lnTo>
                  <a:pt x="4054469" y="3258244"/>
                </a:lnTo>
                <a:lnTo>
                  <a:pt x="4047723" y="3285221"/>
                </a:lnTo>
                <a:lnTo>
                  <a:pt x="4040577" y="3312595"/>
                </a:lnTo>
                <a:lnTo>
                  <a:pt x="4033433" y="3339572"/>
                </a:lnTo>
                <a:lnTo>
                  <a:pt x="4025495" y="3366946"/>
                </a:lnTo>
                <a:lnTo>
                  <a:pt x="4017160" y="3394718"/>
                </a:lnTo>
                <a:lnTo>
                  <a:pt x="4008427" y="3421694"/>
                </a:lnTo>
                <a:lnTo>
                  <a:pt x="3999299" y="3448671"/>
                </a:lnTo>
                <a:lnTo>
                  <a:pt x="3989773" y="3475252"/>
                </a:lnTo>
                <a:lnTo>
                  <a:pt x="3979850" y="3501039"/>
                </a:lnTo>
                <a:lnTo>
                  <a:pt x="3969927" y="3526429"/>
                </a:lnTo>
                <a:lnTo>
                  <a:pt x="3958813" y="3550630"/>
                </a:lnTo>
                <a:lnTo>
                  <a:pt x="3948097" y="3574433"/>
                </a:lnTo>
                <a:lnTo>
                  <a:pt x="3936189" y="3597046"/>
                </a:lnTo>
                <a:lnTo>
                  <a:pt x="3924679" y="3618073"/>
                </a:lnTo>
                <a:lnTo>
                  <a:pt x="3918328" y="3627991"/>
                </a:lnTo>
                <a:lnTo>
                  <a:pt x="3912375" y="3638306"/>
                </a:lnTo>
                <a:lnTo>
                  <a:pt x="3905627" y="3647430"/>
                </a:lnTo>
                <a:lnTo>
                  <a:pt x="3899277" y="3656555"/>
                </a:lnTo>
                <a:lnTo>
                  <a:pt x="3892529" y="3665283"/>
                </a:lnTo>
                <a:lnTo>
                  <a:pt x="3885781" y="3673614"/>
                </a:lnTo>
                <a:lnTo>
                  <a:pt x="3879034" y="3681549"/>
                </a:lnTo>
                <a:lnTo>
                  <a:pt x="3872286" y="3689086"/>
                </a:lnTo>
                <a:lnTo>
                  <a:pt x="3865142" y="3695831"/>
                </a:lnTo>
                <a:lnTo>
                  <a:pt x="3857997" y="3702575"/>
                </a:lnTo>
                <a:lnTo>
                  <a:pt x="3850853" y="3708129"/>
                </a:lnTo>
                <a:lnTo>
                  <a:pt x="3843312" y="3713683"/>
                </a:lnTo>
                <a:lnTo>
                  <a:pt x="3836167" y="3718841"/>
                </a:lnTo>
                <a:lnTo>
                  <a:pt x="3828229" y="3723601"/>
                </a:lnTo>
                <a:lnTo>
                  <a:pt x="3820687" y="3727172"/>
                </a:lnTo>
                <a:lnTo>
                  <a:pt x="3812749" y="3730742"/>
                </a:lnTo>
                <a:lnTo>
                  <a:pt x="3805208" y="3733519"/>
                </a:lnTo>
                <a:lnTo>
                  <a:pt x="3796873" y="3735503"/>
                </a:lnTo>
                <a:lnTo>
                  <a:pt x="3763135" y="3743041"/>
                </a:lnTo>
                <a:lnTo>
                  <a:pt x="3745274" y="3747008"/>
                </a:lnTo>
                <a:lnTo>
                  <a:pt x="3727413" y="3750579"/>
                </a:lnTo>
                <a:lnTo>
                  <a:pt x="3708758" y="3753752"/>
                </a:lnTo>
                <a:lnTo>
                  <a:pt x="3689309" y="3756529"/>
                </a:lnTo>
                <a:lnTo>
                  <a:pt x="3670257" y="3759307"/>
                </a:lnTo>
                <a:lnTo>
                  <a:pt x="3650412" y="3761290"/>
                </a:lnTo>
                <a:lnTo>
                  <a:pt x="3630566" y="3762877"/>
                </a:lnTo>
                <a:lnTo>
                  <a:pt x="3610323" y="3763670"/>
                </a:lnTo>
                <a:lnTo>
                  <a:pt x="3589684" y="3763670"/>
                </a:lnTo>
                <a:lnTo>
                  <a:pt x="3569441" y="3762877"/>
                </a:lnTo>
                <a:lnTo>
                  <a:pt x="3548802" y="3761687"/>
                </a:lnTo>
                <a:lnTo>
                  <a:pt x="3528163" y="3759307"/>
                </a:lnTo>
                <a:lnTo>
                  <a:pt x="3517843" y="3757323"/>
                </a:lnTo>
                <a:lnTo>
                  <a:pt x="3507523" y="3755736"/>
                </a:lnTo>
                <a:lnTo>
                  <a:pt x="3496806" y="3753752"/>
                </a:lnTo>
                <a:lnTo>
                  <a:pt x="3486883" y="3751372"/>
                </a:lnTo>
                <a:lnTo>
                  <a:pt x="3476167" y="3748595"/>
                </a:lnTo>
                <a:lnTo>
                  <a:pt x="3466244" y="3745818"/>
                </a:lnTo>
                <a:lnTo>
                  <a:pt x="3455924" y="3742247"/>
                </a:lnTo>
                <a:lnTo>
                  <a:pt x="3445605" y="3738677"/>
                </a:lnTo>
                <a:lnTo>
                  <a:pt x="3435682" y="3734710"/>
                </a:lnTo>
                <a:lnTo>
                  <a:pt x="3424965" y="3730742"/>
                </a:lnTo>
                <a:lnTo>
                  <a:pt x="3415042" y="3725982"/>
                </a:lnTo>
                <a:lnTo>
                  <a:pt x="3405119" y="3720824"/>
                </a:lnTo>
                <a:lnTo>
                  <a:pt x="3395197" y="3716064"/>
                </a:lnTo>
                <a:lnTo>
                  <a:pt x="3385274" y="3710113"/>
                </a:lnTo>
                <a:lnTo>
                  <a:pt x="3375351" y="3704162"/>
                </a:lnTo>
                <a:lnTo>
                  <a:pt x="3365825" y="3697418"/>
                </a:lnTo>
                <a:lnTo>
                  <a:pt x="3355505" y="3690673"/>
                </a:lnTo>
                <a:lnTo>
                  <a:pt x="3346376" y="3683532"/>
                </a:lnTo>
                <a:lnTo>
                  <a:pt x="3336850" y="3675598"/>
                </a:lnTo>
                <a:lnTo>
                  <a:pt x="3327324" y="3667663"/>
                </a:lnTo>
                <a:lnTo>
                  <a:pt x="3317799" y="3659332"/>
                </a:lnTo>
                <a:lnTo>
                  <a:pt x="3309066" y="3649811"/>
                </a:lnTo>
                <a:lnTo>
                  <a:pt x="3299937" y="3640686"/>
                </a:lnTo>
                <a:lnTo>
                  <a:pt x="3290808" y="3630371"/>
                </a:lnTo>
                <a:lnTo>
                  <a:pt x="3282076" y="3620453"/>
                </a:lnTo>
                <a:lnTo>
                  <a:pt x="3273344" y="3609741"/>
                </a:lnTo>
                <a:lnTo>
                  <a:pt x="3264612" y="3598236"/>
                </a:lnTo>
                <a:lnTo>
                  <a:pt x="3255880" y="3585938"/>
                </a:lnTo>
                <a:lnTo>
                  <a:pt x="3247942" y="3573640"/>
                </a:lnTo>
                <a:lnTo>
                  <a:pt x="3239607" y="3560944"/>
                </a:lnTo>
                <a:lnTo>
                  <a:pt x="3231668" y="3547456"/>
                </a:lnTo>
                <a:lnTo>
                  <a:pt x="3224127" y="3533570"/>
                </a:lnTo>
                <a:lnTo>
                  <a:pt x="3216585" y="3519288"/>
                </a:lnTo>
                <a:lnTo>
                  <a:pt x="3209044" y="3504213"/>
                </a:lnTo>
                <a:lnTo>
                  <a:pt x="3201503" y="3488344"/>
                </a:lnTo>
                <a:lnTo>
                  <a:pt x="3194755" y="3472078"/>
                </a:lnTo>
                <a:lnTo>
                  <a:pt x="3188008" y="3455416"/>
                </a:lnTo>
                <a:lnTo>
                  <a:pt x="3182054" y="3438357"/>
                </a:lnTo>
                <a:lnTo>
                  <a:pt x="3176497" y="3421694"/>
                </a:lnTo>
                <a:lnTo>
                  <a:pt x="3172131" y="3404636"/>
                </a:lnTo>
                <a:lnTo>
                  <a:pt x="3168162" y="3387180"/>
                </a:lnTo>
                <a:lnTo>
                  <a:pt x="3165384" y="3370121"/>
                </a:lnTo>
                <a:lnTo>
                  <a:pt x="3162605" y="3352268"/>
                </a:lnTo>
                <a:lnTo>
                  <a:pt x="3160621" y="3334813"/>
                </a:lnTo>
                <a:lnTo>
                  <a:pt x="3159033" y="3316562"/>
                </a:lnTo>
                <a:lnTo>
                  <a:pt x="3158239" y="3299106"/>
                </a:lnTo>
                <a:lnTo>
                  <a:pt x="3158239" y="3280858"/>
                </a:lnTo>
                <a:lnTo>
                  <a:pt x="3158239" y="3263005"/>
                </a:lnTo>
                <a:lnTo>
                  <a:pt x="3159033" y="3244755"/>
                </a:lnTo>
                <a:lnTo>
                  <a:pt x="3159827" y="3226506"/>
                </a:lnTo>
                <a:lnTo>
                  <a:pt x="3161415" y="3208654"/>
                </a:lnTo>
                <a:lnTo>
                  <a:pt x="3163399" y="3190405"/>
                </a:lnTo>
                <a:lnTo>
                  <a:pt x="3165781" y="3172552"/>
                </a:lnTo>
                <a:lnTo>
                  <a:pt x="3168559" y="3154303"/>
                </a:lnTo>
                <a:lnTo>
                  <a:pt x="3172131" y="3136450"/>
                </a:lnTo>
                <a:lnTo>
                  <a:pt x="3175307" y="3118201"/>
                </a:lnTo>
                <a:lnTo>
                  <a:pt x="3179276" y="3100348"/>
                </a:lnTo>
                <a:lnTo>
                  <a:pt x="3182848" y="3082496"/>
                </a:lnTo>
                <a:lnTo>
                  <a:pt x="3187611" y="3064643"/>
                </a:lnTo>
                <a:lnTo>
                  <a:pt x="3191977" y="3046790"/>
                </a:lnTo>
                <a:lnTo>
                  <a:pt x="3201900" y="3011879"/>
                </a:lnTo>
                <a:lnTo>
                  <a:pt x="3212219" y="2976967"/>
                </a:lnTo>
                <a:lnTo>
                  <a:pt x="3223333" y="2943246"/>
                </a:lnTo>
                <a:lnTo>
                  <a:pt x="3234843" y="2910318"/>
                </a:lnTo>
                <a:lnTo>
                  <a:pt x="3246354" y="2877786"/>
                </a:lnTo>
                <a:lnTo>
                  <a:pt x="3258261" y="2846445"/>
                </a:lnTo>
                <a:lnTo>
                  <a:pt x="3280885" y="2786936"/>
                </a:lnTo>
                <a:lnTo>
                  <a:pt x="3301525" y="2732982"/>
                </a:lnTo>
                <a:lnTo>
                  <a:pt x="3310257" y="2707988"/>
                </a:lnTo>
                <a:lnTo>
                  <a:pt x="3318195" y="2684978"/>
                </a:lnTo>
                <a:lnTo>
                  <a:pt x="3325340" y="2663159"/>
                </a:lnTo>
                <a:lnTo>
                  <a:pt x="3330500" y="2643322"/>
                </a:lnTo>
                <a:lnTo>
                  <a:pt x="3332484" y="2634594"/>
                </a:lnTo>
                <a:lnTo>
                  <a:pt x="3334072" y="2625866"/>
                </a:lnTo>
                <a:lnTo>
                  <a:pt x="3335659" y="2617138"/>
                </a:lnTo>
                <a:lnTo>
                  <a:pt x="3336453" y="2609600"/>
                </a:lnTo>
                <a:lnTo>
                  <a:pt x="3336850" y="2602459"/>
                </a:lnTo>
                <a:lnTo>
                  <a:pt x="3336850" y="2596112"/>
                </a:lnTo>
                <a:lnTo>
                  <a:pt x="3336057" y="2590161"/>
                </a:lnTo>
                <a:lnTo>
                  <a:pt x="3334469" y="2584607"/>
                </a:lnTo>
                <a:lnTo>
                  <a:pt x="3332881" y="2579847"/>
                </a:lnTo>
                <a:lnTo>
                  <a:pt x="3330500" y="2575880"/>
                </a:lnTo>
                <a:lnTo>
                  <a:pt x="3327324" y="2571912"/>
                </a:lnTo>
                <a:lnTo>
                  <a:pt x="3323752" y="2569134"/>
                </a:lnTo>
                <a:lnTo>
                  <a:pt x="3319783" y="2566358"/>
                </a:lnTo>
                <a:lnTo>
                  <a:pt x="3315814" y="2564374"/>
                </a:lnTo>
                <a:lnTo>
                  <a:pt x="3311448" y="2562787"/>
                </a:lnTo>
                <a:lnTo>
                  <a:pt x="3307479" y="2561596"/>
                </a:lnTo>
                <a:lnTo>
                  <a:pt x="3303113" y="2560407"/>
                </a:lnTo>
                <a:lnTo>
                  <a:pt x="3298350" y="2560010"/>
                </a:lnTo>
                <a:lnTo>
                  <a:pt x="3294381" y="2560010"/>
                </a:lnTo>
                <a:lnTo>
                  <a:pt x="3289617" y="2560407"/>
                </a:lnTo>
                <a:lnTo>
                  <a:pt x="3284855" y="2560804"/>
                </a:lnTo>
                <a:lnTo>
                  <a:pt x="3280885" y="2562391"/>
                </a:lnTo>
                <a:lnTo>
                  <a:pt x="3276123" y="2563580"/>
                </a:lnTo>
                <a:lnTo>
                  <a:pt x="3271757" y="2565168"/>
                </a:lnTo>
                <a:lnTo>
                  <a:pt x="3266993" y="2567151"/>
                </a:lnTo>
                <a:lnTo>
                  <a:pt x="3261834" y="2569531"/>
                </a:lnTo>
                <a:lnTo>
                  <a:pt x="3252705" y="2574689"/>
                </a:lnTo>
                <a:lnTo>
                  <a:pt x="3243179" y="2581036"/>
                </a:lnTo>
                <a:lnTo>
                  <a:pt x="3233256" y="2588574"/>
                </a:lnTo>
                <a:lnTo>
                  <a:pt x="3223730" y="2597302"/>
                </a:lnTo>
                <a:lnTo>
                  <a:pt x="3213807" y="2606427"/>
                </a:lnTo>
                <a:lnTo>
                  <a:pt x="3204281" y="2616345"/>
                </a:lnTo>
                <a:lnTo>
                  <a:pt x="3194755" y="2627056"/>
                </a:lnTo>
                <a:lnTo>
                  <a:pt x="3184833" y="2637768"/>
                </a:lnTo>
                <a:lnTo>
                  <a:pt x="3175307" y="2649670"/>
                </a:lnTo>
                <a:lnTo>
                  <a:pt x="3166177" y="2661968"/>
                </a:lnTo>
                <a:lnTo>
                  <a:pt x="3156255" y="2673870"/>
                </a:lnTo>
                <a:lnTo>
                  <a:pt x="3138393" y="2698863"/>
                </a:lnTo>
                <a:lnTo>
                  <a:pt x="3120929" y="2723857"/>
                </a:lnTo>
                <a:lnTo>
                  <a:pt x="3105053" y="2748851"/>
                </a:lnTo>
                <a:lnTo>
                  <a:pt x="3076475" y="2793283"/>
                </a:lnTo>
                <a:lnTo>
                  <a:pt x="3064568" y="2812326"/>
                </a:lnTo>
                <a:lnTo>
                  <a:pt x="3055042" y="2827402"/>
                </a:lnTo>
                <a:lnTo>
                  <a:pt x="3050279" y="2833750"/>
                </a:lnTo>
                <a:lnTo>
                  <a:pt x="3045516" y="2838907"/>
                </a:lnTo>
                <a:lnTo>
                  <a:pt x="3039959" y="2842874"/>
                </a:lnTo>
                <a:lnTo>
                  <a:pt x="3034005" y="2846445"/>
                </a:lnTo>
                <a:lnTo>
                  <a:pt x="3028052" y="2848825"/>
                </a:lnTo>
                <a:lnTo>
                  <a:pt x="3021701" y="2850412"/>
                </a:lnTo>
                <a:lnTo>
                  <a:pt x="3014953" y="2851205"/>
                </a:lnTo>
                <a:lnTo>
                  <a:pt x="3008603" y="2851205"/>
                </a:lnTo>
                <a:lnTo>
                  <a:pt x="3001459" y="2850412"/>
                </a:lnTo>
                <a:lnTo>
                  <a:pt x="2994314" y="2849222"/>
                </a:lnTo>
                <a:lnTo>
                  <a:pt x="2986376" y="2847238"/>
                </a:lnTo>
                <a:lnTo>
                  <a:pt x="2978835" y="2844858"/>
                </a:lnTo>
                <a:lnTo>
                  <a:pt x="2971293" y="2841287"/>
                </a:lnTo>
                <a:lnTo>
                  <a:pt x="2963355" y="2836924"/>
                </a:lnTo>
                <a:lnTo>
                  <a:pt x="2955813" y="2832956"/>
                </a:lnTo>
                <a:lnTo>
                  <a:pt x="2947875" y="2827799"/>
                </a:lnTo>
                <a:lnTo>
                  <a:pt x="2939937" y="2822245"/>
                </a:lnTo>
                <a:lnTo>
                  <a:pt x="2931999" y="2816690"/>
                </a:lnTo>
                <a:lnTo>
                  <a:pt x="2924061" y="2810343"/>
                </a:lnTo>
                <a:lnTo>
                  <a:pt x="2916122" y="2803995"/>
                </a:lnTo>
                <a:lnTo>
                  <a:pt x="2907787" y="2796854"/>
                </a:lnTo>
                <a:lnTo>
                  <a:pt x="2899849" y="2789713"/>
                </a:lnTo>
                <a:lnTo>
                  <a:pt x="2884369" y="2774638"/>
                </a:lnTo>
                <a:lnTo>
                  <a:pt x="2869683" y="2758372"/>
                </a:lnTo>
                <a:lnTo>
                  <a:pt x="2855395" y="2741709"/>
                </a:lnTo>
                <a:lnTo>
                  <a:pt x="2842296" y="2725048"/>
                </a:lnTo>
                <a:lnTo>
                  <a:pt x="2829992" y="2708384"/>
                </a:lnTo>
                <a:lnTo>
                  <a:pt x="2824435" y="2700054"/>
                </a:lnTo>
                <a:lnTo>
                  <a:pt x="2817688" y="2692516"/>
                </a:lnTo>
                <a:lnTo>
                  <a:pt x="2810543" y="2684978"/>
                </a:lnTo>
                <a:lnTo>
                  <a:pt x="2802605" y="2677837"/>
                </a:lnTo>
                <a:lnTo>
                  <a:pt x="2794270" y="2671489"/>
                </a:lnTo>
                <a:lnTo>
                  <a:pt x="2785538" y="2665142"/>
                </a:lnTo>
                <a:lnTo>
                  <a:pt x="2776805" y="2659191"/>
                </a:lnTo>
                <a:lnTo>
                  <a:pt x="2768073" y="2654430"/>
                </a:lnTo>
                <a:lnTo>
                  <a:pt x="2758547" y="2649670"/>
                </a:lnTo>
                <a:lnTo>
                  <a:pt x="2749419" y="2645305"/>
                </a:lnTo>
                <a:lnTo>
                  <a:pt x="2739893" y="2641735"/>
                </a:lnTo>
                <a:lnTo>
                  <a:pt x="2730367" y="2638561"/>
                </a:lnTo>
                <a:lnTo>
                  <a:pt x="2721635" y="2636181"/>
                </a:lnTo>
                <a:lnTo>
                  <a:pt x="2712505" y="2634594"/>
                </a:lnTo>
                <a:lnTo>
                  <a:pt x="2704171" y="2633800"/>
                </a:lnTo>
                <a:lnTo>
                  <a:pt x="2695835" y="2633404"/>
                </a:lnTo>
                <a:lnTo>
                  <a:pt x="2687500" y="2633404"/>
                </a:lnTo>
                <a:lnTo>
                  <a:pt x="2679959" y="2634594"/>
                </a:lnTo>
                <a:lnTo>
                  <a:pt x="2672814" y="2636181"/>
                </a:lnTo>
                <a:lnTo>
                  <a:pt x="2666464" y="2638561"/>
                </a:lnTo>
                <a:lnTo>
                  <a:pt x="2663288" y="2640545"/>
                </a:lnTo>
                <a:lnTo>
                  <a:pt x="2660907" y="2642132"/>
                </a:lnTo>
                <a:lnTo>
                  <a:pt x="2658129" y="2644115"/>
                </a:lnTo>
                <a:lnTo>
                  <a:pt x="2655747" y="2646496"/>
                </a:lnTo>
                <a:lnTo>
                  <a:pt x="2653763" y="2648876"/>
                </a:lnTo>
                <a:lnTo>
                  <a:pt x="2651381" y="2651256"/>
                </a:lnTo>
                <a:lnTo>
                  <a:pt x="2649397" y="2654430"/>
                </a:lnTo>
                <a:lnTo>
                  <a:pt x="2648206" y="2657208"/>
                </a:lnTo>
                <a:lnTo>
                  <a:pt x="2646618" y="2660778"/>
                </a:lnTo>
                <a:lnTo>
                  <a:pt x="2645427" y="2663951"/>
                </a:lnTo>
                <a:lnTo>
                  <a:pt x="2644633" y="2667919"/>
                </a:lnTo>
                <a:lnTo>
                  <a:pt x="2643839" y="2671489"/>
                </a:lnTo>
                <a:lnTo>
                  <a:pt x="2643839" y="2676250"/>
                </a:lnTo>
                <a:lnTo>
                  <a:pt x="2643443" y="2680217"/>
                </a:lnTo>
                <a:lnTo>
                  <a:pt x="2643839" y="2684978"/>
                </a:lnTo>
                <a:lnTo>
                  <a:pt x="2644237" y="2690135"/>
                </a:lnTo>
                <a:lnTo>
                  <a:pt x="2645030" y="2695293"/>
                </a:lnTo>
                <a:lnTo>
                  <a:pt x="2646618" y="2700847"/>
                </a:lnTo>
                <a:lnTo>
                  <a:pt x="2649793" y="2712352"/>
                </a:lnTo>
                <a:lnTo>
                  <a:pt x="2654159" y="2725444"/>
                </a:lnTo>
                <a:lnTo>
                  <a:pt x="2660510" y="2739329"/>
                </a:lnTo>
                <a:lnTo>
                  <a:pt x="2667655" y="2754008"/>
                </a:lnTo>
                <a:lnTo>
                  <a:pt x="2676387" y="2769084"/>
                </a:lnTo>
                <a:lnTo>
                  <a:pt x="2686309" y="2784953"/>
                </a:lnTo>
                <a:lnTo>
                  <a:pt x="2697820" y="2801615"/>
                </a:lnTo>
                <a:lnTo>
                  <a:pt x="2710521" y="2819468"/>
                </a:lnTo>
                <a:lnTo>
                  <a:pt x="2723619" y="2837717"/>
                </a:lnTo>
                <a:lnTo>
                  <a:pt x="2752991" y="2875406"/>
                </a:lnTo>
                <a:lnTo>
                  <a:pt x="2784347" y="2915871"/>
                </a:lnTo>
                <a:lnTo>
                  <a:pt x="2817688" y="2958321"/>
                </a:lnTo>
                <a:lnTo>
                  <a:pt x="2834755" y="2980141"/>
                </a:lnTo>
                <a:lnTo>
                  <a:pt x="2851425" y="3002358"/>
                </a:lnTo>
                <a:lnTo>
                  <a:pt x="2868889" y="3025368"/>
                </a:lnTo>
                <a:lnTo>
                  <a:pt x="2885560" y="3048774"/>
                </a:lnTo>
                <a:lnTo>
                  <a:pt x="2902230" y="3072577"/>
                </a:lnTo>
                <a:lnTo>
                  <a:pt x="2918503" y="3096778"/>
                </a:lnTo>
                <a:lnTo>
                  <a:pt x="2933983" y="3121772"/>
                </a:lnTo>
                <a:lnTo>
                  <a:pt x="2949463" y="3146765"/>
                </a:lnTo>
                <a:lnTo>
                  <a:pt x="2963752" y="3172156"/>
                </a:lnTo>
                <a:lnTo>
                  <a:pt x="2977247" y="3197942"/>
                </a:lnTo>
                <a:lnTo>
                  <a:pt x="2983994" y="3211035"/>
                </a:lnTo>
                <a:lnTo>
                  <a:pt x="2990345" y="3224126"/>
                </a:lnTo>
                <a:lnTo>
                  <a:pt x="2996299" y="3237218"/>
                </a:lnTo>
                <a:lnTo>
                  <a:pt x="3001855" y="3250707"/>
                </a:lnTo>
                <a:lnTo>
                  <a:pt x="3007015" y="3264195"/>
                </a:lnTo>
                <a:lnTo>
                  <a:pt x="3012175" y="3277683"/>
                </a:lnTo>
                <a:lnTo>
                  <a:pt x="3017335" y="3291172"/>
                </a:lnTo>
                <a:lnTo>
                  <a:pt x="3021701" y="3304264"/>
                </a:lnTo>
                <a:lnTo>
                  <a:pt x="3025670" y="3318149"/>
                </a:lnTo>
                <a:lnTo>
                  <a:pt x="3029639" y="3331638"/>
                </a:lnTo>
                <a:lnTo>
                  <a:pt x="3032815" y="3345523"/>
                </a:lnTo>
                <a:lnTo>
                  <a:pt x="3035990" y="3359408"/>
                </a:lnTo>
                <a:lnTo>
                  <a:pt x="3038768" y="3373294"/>
                </a:lnTo>
                <a:lnTo>
                  <a:pt x="3040753" y="3387180"/>
                </a:lnTo>
                <a:lnTo>
                  <a:pt x="3042341" y="3401461"/>
                </a:lnTo>
                <a:lnTo>
                  <a:pt x="3044325" y="3415347"/>
                </a:lnTo>
                <a:lnTo>
                  <a:pt x="3045119" y="3429629"/>
                </a:lnTo>
                <a:lnTo>
                  <a:pt x="3045516" y="3443514"/>
                </a:lnTo>
                <a:lnTo>
                  <a:pt x="3045516" y="3457796"/>
                </a:lnTo>
                <a:lnTo>
                  <a:pt x="3044722" y="3472078"/>
                </a:lnTo>
                <a:lnTo>
                  <a:pt x="3042737" y="3500246"/>
                </a:lnTo>
                <a:lnTo>
                  <a:pt x="3040753" y="3527620"/>
                </a:lnTo>
                <a:lnTo>
                  <a:pt x="3037975" y="3554200"/>
                </a:lnTo>
                <a:lnTo>
                  <a:pt x="3034402" y="3579987"/>
                </a:lnTo>
                <a:lnTo>
                  <a:pt x="3030830" y="3604981"/>
                </a:lnTo>
                <a:lnTo>
                  <a:pt x="3026067" y="3629181"/>
                </a:lnTo>
                <a:lnTo>
                  <a:pt x="3021304" y="3652984"/>
                </a:lnTo>
                <a:lnTo>
                  <a:pt x="3016144" y="3675598"/>
                </a:lnTo>
                <a:lnTo>
                  <a:pt x="3009794" y="3697418"/>
                </a:lnTo>
                <a:lnTo>
                  <a:pt x="3003046" y="3718841"/>
                </a:lnTo>
                <a:lnTo>
                  <a:pt x="2995902" y="3739470"/>
                </a:lnTo>
                <a:lnTo>
                  <a:pt x="2987963" y="3759307"/>
                </a:lnTo>
                <a:lnTo>
                  <a:pt x="2978835" y="3777953"/>
                </a:lnTo>
                <a:lnTo>
                  <a:pt x="2969705" y="3796599"/>
                </a:lnTo>
                <a:lnTo>
                  <a:pt x="2959783" y="3814451"/>
                </a:lnTo>
                <a:lnTo>
                  <a:pt x="2949066" y="3831907"/>
                </a:lnTo>
                <a:lnTo>
                  <a:pt x="2937555" y="3848173"/>
                </a:lnTo>
                <a:lnTo>
                  <a:pt x="2925251" y="3863645"/>
                </a:lnTo>
                <a:lnTo>
                  <a:pt x="2912550" y="3879117"/>
                </a:lnTo>
                <a:lnTo>
                  <a:pt x="2898658" y="3893796"/>
                </a:lnTo>
                <a:lnTo>
                  <a:pt x="2883972" y="3907681"/>
                </a:lnTo>
                <a:lnTo>
                  <a:pt x="2868889" y="3920773"/>
                </a:lnTo>
                <a:lnTo>
                  <a:pt x="2852616" y="3933468"/>
                </a:lnTo>
                <a:lnTo>
                  <a:pt x="2835549" y="3945370"/>
                </a:lnTo>
                <a:lnTo>
                  <a:pt x="2817688" y="3957272"/>
                </a:lnTo>
                <a:lnTo>
                  <a:pt x="2799033" y="3967983"/>
                </a:lnTo>
                <a:lnTo>
                  <a:pt x="2779187" y="3978298"/>
                </a:lnTo>
                <a:lnTo>
                  <a:pt x="2758547" y="3987820"/>
                </a:lnTo>
                <a:lnTo>
                  <a:pt x="2737114" y="3996944"/>
                </a:lnTo>
                <a:lnTo>
                  <a:pt x="2714490" y="4005672"/>
                </a:lnTo>
                <a:lnTo>
                  <a:pt x="2691469" y="4014003"/>
                </a:lnTo>
                <a:lnTo>
                  <a:pt x="2666861" y="4021541"/>
                </a:lnTo>
                <a:lnTo>
                  <a:pt x="2654953" y="4025112"/>
                </a:lnTo>
                <a:lnTo>
                  <a:pt x="2642649" y="4028286"/>
                </a:lnTo>
                <a:lnTo>
                  <a:pt x="2631138" y="4031063"/>
                </a:lnTo>
                <a:lnTo>
                  <a:pt x="2620025" y="4033443"/>
                </a:lnTo>
                <a:lnTo>
                  <a:pt x="2608514" y="4035823"/>
                </a:lnTo>
                <a:lnTo>
                  <a:pt x="2598195" y="4037410"/>
                </a:lnTo>
                <a:lnTo>
                  <a:pt x="2587478" y="4038600"/>
                </a:lnTo>
                <a:lnTo>
                  <a:pt x="2577158" y="4039791"/>
                </a:lnTo>
                <a:lnTo>
                  <a:pt x="2566839" y="4040584"/>
                </a:lnTo>
                <a:lnTo>
                  <a:pt x="2557313" y="4041774"/>
                </a:lnTo>
                <a:lnTo>
                  <a:pt x="2547787" y="4041774"/>
                </a:lnTo>
                <a:lnTo>
                  <a:pt x="2537864" y="4041774"/>
                </a:lnTo>
                <a:lnTo>
                  <a:pt x="2528735" y="4041774"/>
                </a:lnTo>
                <a:lnTo>
                  <a:pt x="2519606" y="4040584"/>
                </a:lnTo>
                <a:lnTo>
                  <a:pt x="2510080" y="4039791"/>
                </a:lnTo>
                <a:lnTo>
                  <a:pt x="2500951" y="4038997"/>
                </a:lnTo>
                <a:lnTo>
                  <a:pt x="2492219" y="4037807"/>
                </a:lnTo>
                <a:lnTo>
                  <a:pt x="2483487" y="4036220"/>
                </a:lnTo>
                <a:lnTo>
                  <a:pt x="2465625" y="4032253"/>
                </a:lnTo>
                <a:lnTo>
                  <a:pt x="2448161" y="4027889"/>
                </a:lnTo>
                <a:lnTo>
                  <a:pt x="2430300" y="4021938"/>
                </a:lnTo>
                <a:lnTo>
                  <a:pt x="2412836" y="4015590"/>
                </a:lnTo>
                <a:lnTo>
                  <a:pt x="2394181" y="4008846"/>
                </a:lnTo>
                <a:lnTo>
                  <a:pt x="2375526" y="4000912"/>
                </a:lnTo>
                <a:lnTo>
                  <a:pt x="2356474" y="3992580"/>
                </a:lnTo>
                <a:lnTo>
                  <a:pt x="2315592" y="3974331"/>
                </a:lnTo>
                <a:lnTo>
                  <a:pt x="2270741" y="3954098"/>
                </a:lnTo>
                <a:lnTo>
                  <a:pt x="2246133" y="3943783"/>
                </a:lnTo>
                <a:lnTo>
                  <a:pt x="2220730" y="3932675"/>
                </a:lnTo>
                <a:lnTo>
                  <a:pt x="2193343" y="3921963"/>
                </a:lnTo>
                <a:lnTo>
                  <a:pt x="2164765" y="3910458"/>
                </a:lnTo>
                <a:lnTo>
                  <a:pt x="2133409" y="3898953"/>
                </a:lnTo>
                <a:lnTo>
                  <a:pt x="2101259" y="3887845"/>
                </a:lnTo>
                <a:lnTo>
                  <a:pt x="2066331" y="3876340"/>
                </a:lnTo>
                <a:lnTo>
                  <a:pt x="2029418" y="3865232"/>
                </a:lnTo>
                <a:lnTo>
                  <a:pt x="1990123" y="3853727"/>
                </a:lnTo>
                <a:lnTo>
                  <a:pt x="1948447" y="3842222"/>
                </a:lnTo>
                <a:lnTo>
                  <a:pt x="1903993" y="3831510"/>
                </a:lnTo>
                <a:lnTo>
                  <a:pt x="1856761" y="3820799"/>
                </a:lnTo>
                <a:lnTo>
                  <a:pt x="1810322" y="3810484"/>
                </a:lnTo>
                <a:lnTo>
                  <a:pt x="1767455" y="3799772"/>
                </a:lnTo>
                <a:lnTo>
                  <a:pt x="1728161" y="3789458"/>
                </a:lnTo>
                <a:lnTo>
                  <a:pt x="1709903" y="3783903"/>
                </a:lnTo>
                <a:lnTo>
                  <a:pt x="1692438" y="3778349"/>
                </a:lnTo>
                <a:lnTo>
                  <a:pt x="1675768" y="3773589"/>
                </a:lnTo>
                <a:lnTo>
                  <a:pt x="1660288" y="3768034"/>
                </a:lnTo>
                <a:lnTo>
                  <a:pt x="1645206" y="3762877"/>
                </a:lnTo>
                <a:lnTo>
                  <a:pt x="1631314" y="3757323"/>
                </a:lnTo>
                <a:lnTo>
                  <a:pt x="1617819" y="3752165"/>
                </a:lnTo>
                <a:lnTo>
                  <a:pt x="1605117" y="3746611"/>
                </a:lnTo>
                <a:lnTo>
                  <a:pt x="1593210" y="3741057"/>
                </a:lnTo>
                <a:lnTo>
                  <a:pt x="1582493" y="3735900"/>
                </a:lnTo>
                <a:lnTo>
                  <a:pt x="1572174" y="3730742"/>
                </a:lnTo>
                <a:lnTo>
                  <a:pt x="1562648" y="3725188"/>
                </a:lnTo>
                <a:lnTo>
                  <a:pt x="1553916" y="3719237"/>
                </a:lnTo>
                <a:lnTo>
                  <a:pt x="1545977" y="3713683"/>
                </a:lnTo>
                <a:lnTo>
                  <a:pt x="1538436" y="3708129"/>
                </a:lnTo>
                <a:lnTo>
                  <a:pt x="1531689" y="3702972"/>
                </a:lnTo>
                <a:lnTo>
                  <a:pt x="1525735" y="3697021"/>
                </a:lnTo>
                <a:lnTo>
                  <a:pt x="1520178" y="3691070"/>
                </a:lnTo>
                <a:lnTo>
                  <a:pt x="1515018" y="3685516"/>
                </a:lnTo>
                <a:lnTo>
                  <a:pt x="1511049" y="3679565"/>
                </a:lnTo>
                <a:lnTo>
                  <a:pt x="1507477" y="3674011"/>
                </a:lnTo>
                <a:lnTo>
                  <a:pt x="1504698" y="3668060"/>
                </a:lnTo>
                <a:lnTo>
                  <a:pt x="1501920" y="3662109"/>
                </a:lnTo>
                <a:lnTo>
                  <a:pt x="1500332" y="3656158"/>
                </a:lnTo>
                <a:lnTo>
                  <a:pt x="1499142" y="3649811"/>
                </a:lnTo>
                <a:lnTo>
                  <a:pt x="1498348" y="3643860"/>
                </a:lnTo>
                <a:lnTo>
                  <a:pt x="1498348" y="3637512"/>
                </a:lnTo>
                <a:lnTo>
                  <a:pt x="1498745" y="3631561"/>
                </a:lnTo>
                <a:lnTo>
                  <a:pt x="1499539" y="3625214"/>
                </a:lnTo>
                <a:lnTo>
                  <a:pt x="1500729" y="3618866"/>
                </a:lnTo>
                <a:lnTo>
                  <a:pt x="1502714" y="3612519"/>
                </a:lnTo>
                <a:lnTo>
                  <a:pt x="1505095" y="3605774"/>
                </a:lnTo>
                <a:lnTo>
                  <a:pt x="1507477" y="3599427"/>
                </a:lnTo>
                <a:lnTo>
                  <a:pt x="1511049" y="3592682"/>
                </a:lnTo>
                <a:lnTo>
                  <a:pt x="1514224" y="3585938"/>
                </a:lnTo>
                <a:lnTo>
                  <a:pt x="1518590" y="3579194"/>
                </a:lnTo>
                <a:lnTo>
                  <a:pt x="1522559" y="3572053"/>
                </a:lnTo>
                <a:lnTo>
                  <a:pt x="1527323" y="3565308"/>
                </a:lnTo>
                <a:lnTo>
                  <a:pt x="1538436" y="3551026"/>
                </a:lnTo>
                <a:lnTo>
                  <a:pt x="1550343" y="3536744"/>
                </a:lnTo>
                <a:lnTo>
                  <a:pt x="1563441" y="3521669"/>
                </a:lnTo>
                <a:lnTo>
                  <a:pt x="1578127" y="3506593"/>
                </a:lnTo>
                <a:lnTo>
                  <a:pt x="1593607" y="3490724"/>
                </a:lnTo>
                <a:lnTo>
                  <a:pt x="1610277" y="3474459"/>
                </a:lnTo>
                <a:lnTo>
                  <a:pt x="1645603" y="3441134"/>
                </a:lnTo>
                <a:lnTo>
                  <a:pt x="1683309" y="3405825"/>
                </a:lnTo>
                <a:lnTo>
                  <a:pt x="1702758" y="3387576"/>
                </a:lnTo>
                <a:lnTo>
                  <a:pt x="1721016" y="3369328"/>
                </a:lnTo>
                <a:lnTo>
                  <a:pt x="1738877" y="3350681"/>
                </a:lnTo>
                <a:lnTo>
                  <a:pt x="1755548" y="3332432"/>
                </a:lnTo>
                <a:lnTo>
                  <a:pt x="1771424" y="3314182"/>
                </a:lnTo>
                <a:lnTo>
                  <a:pt x="1786904" y="3295139"/>
                </a:lnTo>
                <a:lnTo>
                  <a:pt x="1801193" y="3276890"/>
                </a:lnTo>
                <a:lnTo>
                  <a:pt x="1814291" y="3258244"/>
                </a:lnTo>
                <a:lnTo>
                  <a:pt x="1826595" y="3239599"/>
                </a:lnTo>
                <a:lnTo>
                  <a:pt x="1837709" y="3221349"/>
                </a:lnTo>
                <a:lnTo>
                  <a:pt x="1848028" y="3202703"/>
                </a:lnTo>
                <a:lnTo>
                  <a:pt x="1852791" y="3193578"/>
                </a:lnTo>
                <a:lnTo>
                  <a:pt x="1856761" y="3184057"/>
                </a:lnTo>
                <a:lnTo>
                  <a:pt x="1860730" y="3174932"/>
                </a:lnTo>
                <a:lnTo>
                  <a:pt x="1864302" y="3165808"/>
                </a:lnTo>
                <a:lnTo>
                  <a:pt x="1868271" y="3156683"/>
                </a:lnTo>
                <a:lnTo>
                  <a:pt x="1871049" y="3147558"/>
                </a:lnTo>
                <a:lnTo>
                  <a:pt x="1874225" y="3138434"/>
                </a:lnTo>
                <a:lnTo>
                  <a:pt x="1876209" y="3129309"/>
                </a:lnTo>
                <a:lnTo>
                  <a:pt x="1878988" y="3119788"/>
                </a:lnTo>
                <a:lnTo>
                  <a:pt x="1880575" y="3111060"/>
                </a:lnTo>
                <a:lnTo>
                  <a:pt x="1881766" y="3101935"/>
                </a:lnTo>
                <a:lnTo>
                  <a:pt x="1882957" y="3093207"/>
                </a:lnTo>
                <a:lnTo>
                  <a:pt x="1883751" y="3084083"/>
                </a:lnTo>
                <a:lnTo>
                  <a:pt x="1884147" y="3074958"/>
                </a:lnTo>
                <a:lnTo>
                  <a:pt x="1884147" y="3066230"/>
                </a:lnTo>
                <a:lnTo>
                  <a:pt x="1883751" y="3057502"/>
                </a:lnTo>
                <a:lnTo>
                  <a:pt x="1882957" y="3048378"/>
                </a:lnTo>
                <a:lnTo>
                  <a:pt x="1882163" y="3039649"/>
                </a:lnTo>
                <a:lnTo>
                  <a:pt x="1880575" y="3030922"/>
                </a:lnTo>
                <a:lnTo>
                  <a:pt x="1878988" y="3022193"/>
                </a:lnTo>
                <a:lnTo>
                  <a:pt x="1876606" y="3013466"/>
                </a:lnTo>
                <a:lnTo>
                  <a:pt x="1873828" y="3004737"/>
                </a:lnTo>
                <a:lnTo>
                  <a:pt x="1870653" y="2996407"/>
                </a:lnTo>
                <a:lnTo>
                  <a:pt x="1867477" y="2988076"/>
                </a:lnTo>
                <a:lnTo>
                  <a:pt x="1863111" y="2979347"/>
                </a:lnTo>
                <a:lnTo>
                  <a:pt x="1859142" y="2970620"/>
                </a:lnTo>
                <a:lnTo>
                  <a:pt x="1854379" y="2962288"/>
                </a:lnTo>
                <a:lnTo>
                  <a:pt x="1848822" y="2954353"/>
                </a:lnTo>
                <a:lnTo>
                  <a:pt x="1843662" y="2946023"/>
                </a:lnTo>
                <a:lnTo>
                  <a:pt x="1837709" y="2937692"/>
                </a:lnTo>
                <a:lnTo>
                  <a:pt x="1830961" y="2929757"/>
                </a:lnTo>
                <a:lnTo>
                  <a:pt x="1824214" y="2921425"/>
                </a:lnTo>
                <a:lnTo>
                  <a:pt x="1816672" y="2913491"/>
                </a:lnTo>
                <a:lnTo>
                  <a:pt x="1808734" y="2905557"/>
                </a:lnTo>
                <a:lnTo>
                  <a:pt x="1800002" y="2897622"/>
                </a:lnTo>
                <a:lnTo>
                  <a:pt x="1791270" y="2889688"/>
                </a:lnTo>
                <a:lnTo>
                  <a:pt x="1782141" y="2882150"/>
                </a:lnTo>
                <a:lnTo>
                  <a:pt x="1771821" y="2874612"/>
                </a:lnTo>
                <a:lnTo>
                  <a:pt x="1761898" y="2867074"/>
                </a:lnTo>
                <a:lnTo>
                  <a:pt x="1751181" y="2859536"/>
                </a:lnTo>
                <a:lnTo>
                  <a:pt x="1739671" y="2851999"/>
                </a:lnTo>
                <a:lnTo>
                  <a:pt x="1727764" y="2844064"/>
                </a:lnTo>
                <a:lnTo>
                  <a:pt x="1715063" y="2836924"/>
                </a:lnTo>
                <a:lnTo>
                  <a:pt x="1702361" y="2829386"/>
                </a:lnTo>
                <a:lnTo>
                  <a:pt x="1674974" y="2814707"/>
                </a:lnTo>
                <a:lnTo>
                  <a:pt x="1645603" y="2800028"/>
                </a:lnTo>
                <a:lnTo>
                  <a:pt x="1613849" y="2785349"/>
                </a:lnTo>
                <a:lnTo>
                  <a:pt x="1581303" y="2770273"/>
                </a:lnTo>
                <a:lnTo>
                  <a:pt x="1546771" y="2755198"/>
                </a:lnTo>
                <a:lnTo>
                  <a:pt x="1510652" y="2740519"/>
                </a:lnTo>
                <a:lnTo>
                  <a:pt x="1472945" y="2725444"/>
                </a:lnTo>
                <a:lnTo>
                  <a:pt x="1434842" y="2710368"/>
                </a:lnTo>
                <a:lnTo>
                  <a:pt x="1395944" y="2695293"/>
                </a:lnTo>
                <a:lnTo>
                  <a:pt x="1355459" y="2680217"/>
                </a:lnTo>
                <a:lnTo>
                  <a:pt x="1314577" y="2665538"/>
                </a:lnTo>
                <a:lnTo>
                  <a:pt x="1231225" y="2635785"/>
                </a:lnTo>
                <a:lnTo>
                  <a:pt x="1147476" y="2606427"/>
                </a:lnTo>
                <a:lnTo>
                  <a:pt x="980773" y="2548506"/>
                </a:lnTo>
                <a:lnTo>
                  <a:pt x="900596" y="2520337"/>
                </a:lnTo>
                <a:lnTo>
                  <a:pt x="823992" y="2492567"/>
                </a:lnTo>
                <a:lnTo>
                  <a:pt x="787476" y="2478681"/>
                </a:lnTo>
                <a:lnTo>
                  <a:pt x="752548" y="2465193"/>
                </a:lnTo>
                <a:lnTo>
                  <a:pt x="718413" y="2452101"/>
                </a:lnTo>
                <a:lnTo>
                  <a:pt x="686660" y="2438612"/>
                </a:lnTo>
                <a:lnTo>
                  <a:pt x="656098" y="2425917"/>
                </a:lnTo>
                <a:lnTo>
                  <a:pt x="627917" y="2413618"/>
                </a:lnTo>
                <a:lnTo>
                  <a:pt x="601721" y="2400924"/>
                </a:lnTo>
                <a:lnTo>
                  <a:pt x="577112" y="2388625"/>
                </a:lnTo>
                <a:lnTo>
                  <a:pt x="554488" y="2376723"/>
                </a:lnTo>
                <a:lnTo>
                  <a:pt x="532658" y="2366012"/>
                </a:lnTo>
                <a:lnTo>
                  <a:pt x="510827" y="2355697"/>
                </a:lnTo>
                <a:lnTo>
                  <a:pt x="489791" y="2346572"/>
                </a:lnTo>
                <a:lnTo>
                  <a:pt x="469548" y="2338241"/>
                </a:lnTo>
                <a:lnTo>
                  <a:pt x="450100" y="2330703"/>
                </a:lnTo>
                <a:lnTo>
                  <a:pt x="431445" y="2323959"/>
                </a:lnTo>
                <a:lnTo>
                  <a:pt x="413584" y="2318007"/>
                </a:lnTo>
                <a:lnTo>
                  <a:pt x="396516" y="2312455"/>
                </a:lnTo>
                <a:lnTo>
                  <a:pt x="380640" y="2308487"/>
                </a:lnTo>
                <a:lnTo>
                  <a:pt x="365557" y="2304917"/>
                </a:lnTo>
                <a:lnTo>
                  <a:pt x="352062" y="2302536"/>
                </a:lnTo>
                <a:lnTo>
                  <a:pt x="339361" y="2300948"/>
                </a:lnTo>
                <a:lnTo>
                  <a:pt x="327453" y="2300155"/>
                </a:lnTo>
                <a:lnTo>
                  <a:pt x="317134" y="2299759"/>
                </a:lnTo>
                <a:lnTo>
                  <a:pt x="308005" y="2300552"/>
                </a:lnTo>
                <a:lnTo>
                  <a:pt x="304036" y="2301346"/>
                </a:lnTo>
                <a:lnTo>
                  <a:pt x="300463" y="2302139"/>
                </a:lnTo>
                <a:lnTo>
                  <a:pt x="297288" y="2303330"/>
                </a:lnTo>
                <a:lnTo>
                  <a:pt x="294113" y="2304519"/>
                </a:lnTo>
                <a:lnTo>
                  <a:pt x="291731" y="2306106"/>
                </a:lnTo>
                <a:lnTo>
                  <a:pt x="289350" y="2308090"/>
                </a:lnTo>
                <a:lnTo>
                  <a:pt x="287365" y="2310073"/>
                </a:lnTo>
                <a:lnTo>
                  <a:pt x="285778" y="2312057"/>
                </a:lnTo>
                <a:lnTo>
                  <a:pt x="284984" y="2314834"/>
                </a:lnTo>
                <a:lnTo>
                  <a:pt x="284190" y="2317214"/>
                </a:lnTo>
                <a:lnTo>
                  <a:pt x="283793" y="2319992"/>
                </a:lnTo>
                <a:lnTo>
                  <a:pt x="284190" y="2323165"/>
                </a:lnTo>
                <a:lnTo>
                  <a:pt x="284587" y="2326339"/>
                </a:lnTo>
                <a:lnTo>
                  <a:pt x="285381" y="2329910"/>
                </a:lnTo>
                <a:lnTo>
                  <a:pt x="286968" y="2333481"/>
                </a:lnTo>
                <a:lnTo>
                  <a:pt x="288953" y="2337448"/>
                </a:lnTo>
                <a:lnTo>
                  <a:pt x="291334" y="2341415"/>
                </a:lnTo>
                <a:lnTo>
                  <a:pt x="293716" y="2345779"/>
                </a:lnTo>
                <a:lnTo>
                  <a:pt x="300463" y="2354904"/>
                </a:lnTo>
                <a:lnTo>
                  <a:pt x="309592" y="2365615"/>
                </a:lnTo>
                <a:lnTo>
                  <a:pt x="320309" y="2376327"/>
                </a:lnTo>
                <a:lnTo>
                  <a:pt x="333010" y="2388228"/>
                </a:lnTo>
                <a:lnTo>
                  <a:pt x="347696" y="2401321"/>
                </a:lnTo>
                <a:lnTo>
                  <a:pt x="364366" y="2414809"/>
                </a:lnTo>
                <a:lnTo>
                  <a:pt x="383418" y="2429488"/>
                </a:lnTo>
                <a:lnTo>
                  <a:pt x="404455" y="2444167"/>
                </a:lnTo>
                <a:lnTo>
                  <a:pt x="426285" y="2458845"/>
                </a:lnTo>
                <a:lnTo>
                  <a:pt x="449703" y="2473524"/>
                </a:lnTo>
                <a:lnTo>
                  <a:pt x="474311" y="2487410"/>
                </a:lnTo>
                <a:lnTo>
                  <a:pt x="499317" y="2501692"/>
                </a:lnTo>
                <a:lnTo>
                  <a:pt x="525910" y="2515181"/>
                </a:lnTo>
                <a:lnTo>
                  <a:pt x="552900" y="2529066"/>
                </a:lnTo>
                <a:lnTo>
                  <a:pt x="580684" y="2542157"/>
                </a:lnTo>
                <a:lnTo>
                  <a:pt x="608865" y="2555250"/>
                </a:lnTo>
                <a:lnTo>
                  <a:pt x="637046" y="2567945"/>
                </a:lnTo>
                <a:lnTo>
                  <a:pt x="666021" y="2580639"/>
                </a:lnTo>
                <a:lnTo>
                  <a:pt x="694598" y="2592939"/>
                </a:lnTo>
                <a:lnTo>
                  <a:pt x="752151" y="2617138"/>
                </a:lnTo>
                <a:lnTo>
                  <a:pt x="808909" y="2640545"/>
                </a:lnTo>
                <a:lnTo>
                  <a:pt x="863683" y="2662364"/>
                </a:lnTo>
                <a:lnTo>
                  <a:pt x="915282" y="2683788"/>
                </a:lnTo>
                <a:lnTo>
                  <a:pt x="963705" y="2704021"/>
                </a:lnTo>
                <a:lnTo>
                  <a:pt x="985536" y="2713543"/>
                </a:lnTo>
                <a:lnTo>
                  <a:pt x="1006572" y="2723063"/>
                </a:lnTo>
                <a:lnTo>
                  <a:pt x="1026021" y="2732585"/>
                </a:lnTo>
                <a:lnTo>
                  <a:pt x="1043882" y="2741313"/>
                </a:lnTo>
                <a:lnTo>
                  <a:pt x="1060155" y="2750041"/>
                </a:lnTo>
                <a:lnTo>
                  <a:pt x="1074444" y="2758372"/>
                </a:lnTo>
                <a:lnTo>
                  <a:pt x="1087146" y="2767100"/>
                </a:lnTo>
                <a:lnTo>
                  <a:pt x="1092702" y="2770670"/>
                </a:lnTo>
                <a:lnTo>
                  <a:pt x="1097862" y="2775034"/>
                </a:lnTo>
                <a:lnTo>
                  <a:pt x="1101831" y="2778605"/>
                </a:lnTo>
                <a:lnTo>
                  <a:pt x="1105801" y="2782572"/>
                </a:lnTo>
                <a:lnTo>
                  <a:pt x="1108976" y="2786143"/>
                </a:lnTo>
                <a:lnTo>
                  <a:pt x="1111357" y="2790110"/>
                </a:lnTo>
                <a:lnTo>
                  <a:pt x="1114136" y="2793680"/>
                </a:lnTo>
                <a:lnTo>
                  <a:pt x="1116120" y="2798045"/>
                </a:lnTo>
                <a:lnTo>
                  <a:pt x="1120486" y="2807962"/>
                </a:lnTo>
                <a:lnTo>
                  <a:pt x="1124059" y="2819071"/>
                </a:lnTo>
                <a:lnTo>
                  <a:pt x="1127631" y="2832162"/>
                </a:lnTo>
                <a:lnTo>
                  <a:pt x="1130409" y="2846048"/>
                </a:lnTo>
                <a:lnTo>
                  <a:pt x="1133187" y="2861123"/>
                </a:lnTo>
                <a:lnTo>
                  <a:pt x="1135569" y="2877389"/>
                </a:lnTo>
                <a:lnTo>
                  <a:pt x="1137951" y="2894845"/>
                </a:lnTo>
                <a:lnTo>
                  <a:pt x="1142317" y="2932137"/>
                </a:lnTo>
                <a:lnTo>
                  <a:pt x="1146286" y="2971809"/>
                </a:lnTo>
                <a:lnTo>
                  <a:pt x="1150652" y="3014259"/>
                </a:lnTo>
                <a:lnTo>
                  <a:pt x="1155812" y="3058295"/>
                </a:lnTo>
                <a:lnTo>
                  <a:pt x="1158193" y="3080512"/>
                </a:lnTo>
                <a:lnTo>
                  <a:pt x="1160971" y="3102729"/>
                </a:lnTo>
                <a:lnTo>
                  <a:pt x="1164544" y="3124945"/>
                </a:lnTo>
                <a:lnTo>
                  <a:pt x="1168116" y="3146765"/>
                </a:lnTo>
                <a:lnTo>
                  <a:pt x="1172482" y="3168585"/>
                </a:lnTo>
                <a:lnTo>
                  <a:pt x="1177245" y="3190008"/>
                </a:lnTo>
                <a:lnTo>
                  <a:pt x="1182008" y="3211035"/>
                </a:lnTo>
                <a:lnTo>
                  <a:pt x="1187565" y="3231664"/>
                </a:lnTo>
                <a:lnTo>
                  <a:pt x="1193915" y="3251500"/>
                </a:lnTo>
                <a:lnTo>
                  <a:pt x="1201060" y="3270543"/>
                </a:lnTo>
                <a:lnTo>
                  <a:pt x="1208204" y="3288792"/>
                </a:lnTo>
                <a:lnTo>
                  <a:pt x="1212570" y="3297520"/>
                </a:lnTo>
                <a:lnTo>
                  <a:pt x="1216539" y="3306644"/>
                </a:lnTo>
                <a:lnTo>
                  <a:pt x="1221302" y="3314579"/>
                </a:lnTo>
                <a:lnTo>
                  <a:pt x="1226065" y="3322910"/>
                </a:lnTo>
                <a:lnTo>
                  <a:pt x="1230431" y="3330448"/>
                </a:lnTo>
                <a:lnTo>
                  <a:pt x="1235591" y="3337985"/>
                </a:lnTo>
                <a:lnTo>
                  <a:pt x="1241148" y="3345127"/>
                </a:lnTo>
                <a:lnTo>
                  <a:pt x="1246308" y="3352268"/>
                </a:lnTo>
                <a:lnTo>
                  <a:pt x="1251865" y="3358615"/>
                </a:lnTo>
                <a:lnTo>
                  <a:pt x="1257818" y="3364963"/>
                </a:lnTo>
                <a:lnTo>
                  <a:pt x="1280839" y="3387576"/>
                </a:lnTo>
                <a:lnTo>
                  <a:pt x="1301479" y="3407016"/>
                </a:lnTo>
                <a:lnTo>
                  <a:pt x="1320134" y="3423678"/>
                </a:lnTo>
                <a:lnTo>
                  <a:pt x="1336407" y="3437960"/>
                </a:lnTo>
                <a:lnTo>
                  <a:pt x="1363000" y="3461763"/>
                </a:lnTo>
                <a:lnTo>
                  <a:pt x="1372923" y="3471285"/>
                </a:lnTo>
                <a:lnTo>
                  <a:pt x="1382052" y="3480409"/>
                </a:lnTo>
                <a:lnTo>
                  <a:pt x="1385624" y="3485170"/>
                </a:lnTo>
                <a:lnTo>
                  <a:pt x="1389197" y="3489534"/>
                </a:lnTo>
                <a:lnTo>
                  <a:pt x="1391975" y="3493898"/>
                </a:lnTo>
                <a:lnTo>
                  <a:pt x="1394357" y="3498262"/>
                </a:lnTo>
                <a:lnTo>
                  <a:pt x="1396738" y="3502626"/>
                </a:lnTo>
                <a:lnTo>
                  <a:pt x="1398326" y="3507783"/>
                </a:lnTo>
                <a:lnTo>
                  <a:pt x="1399913" y="3512941"/>
                </a:lnTo>
                <a:lnTo>
                  <a:pt x="1401104" y="3518098"/>
                </a:lnTo>
                <a:lnTo>
                  <a:pt x="1401898" y="3523652"/>
                </a:lnTo>
                <a:lnTo>
                  <a:pt x="1402295" y="3529603"/>
                </a:lnTo>
                <a:lnTo>
                  <a:pt x="1403089" y="3535951"/>
                </a:lnTo>
                <a:lnTo>
                  <a:pt x="1403089" y="3542695"/>
                </a:lnTo>
                <a:lnTo>
                  <a:pt x="1402295" y="3558167"/>
                </a:lnTo>
                <a:lnTo>
                  <a:pt x="1400707" y="3576020"/>
                </a:lnTo>
                <a:lnTo>
                  <a:pt x="1400310" y="3585541"/>
                </a:lnTo>
                <a:lnTo>
                  <a:pt x="1400310" y="3594666"/>
                </a:lnTo>
                <a:lnTo>
                  <a:pt x="1400707" y="3604584"/>
                </a:lnTo>
                <a:lnTo>
                  <a:pt x="1401898" y="3613709"/>
                </a:lnTo>
                <a:lnTo>
                  <a:pt x="1403485" y="3622833"/>
                </a:lnTo>
                <a:lnTo>
                  <a:pt x="1405470" y="3632355"/>
                </a:lnTo>
                <a:lnTo>
                  <a:pt x="1407455" y="3641479"/>
                </a:lnTo>
                <a:lnTo>
                  <a:pt x="1410233" y="3650604"/>
                </a:lnTo>
                <a:lnTo>
                  <a:pt x="1413011" y="3659729"/>
                </a:lnTo>
                <a:lnTo>
                  <a:pt x="1416187" y="3668060"/>
                </a:lnTo>
                <a:lnTo>
                  <a:pt x="1422934" y="3685119"/>
                </a:lnTo>
                <a:lnTo>
                  <a:pt x="1429682" y="3700988"/>
                </a:lnTo>
                <a:lnTo>
                  <a:pt x="1436429" y="3716857"/>
                </a:lnTo>
                <a:lnTo>
                  <a:pt x="1443177" y="3731139"/>
                </a:lnTo>
                <a:lnTo>
                  <a:pt x="1448734" y="3744231"/>
                </a:lnTo>
                <a:lnTo>
                  <a:pt x="1453100" y="3756133"/>
                </a:lnTo>
                <a:lnTo>
                  <a:pt x="1454687" y="3761687"/>
                </a:lnTo>
                <a:lnTo>
                  <a:pt x="1455481" y="3766844"/>
                </a:lnTo>
                <a:lnTo>
                  <a:pt x="1456275" y="3771208"/>
                </a:lnTo>
                <a:lnTo>
                  <a:pt x="1456275" y="3775969"/>
                </a:lnTo>
                <a:lnTo>
                  <a:pt x="1455481" y="3779936"/>
                </a:lnTo>
                <a:lnTo>
                  <a:pt x="1454290" y="3783507"/>
                </a:lnTo>
                <a:lnTo>
                  <a:pt x="1452306" y="3787077"/>
                </a:lnTo>
                <a:lnTo>
                  <a:pt x="1449527" y="3789458"/>
                </a:lnTo>
                <a:lnTo>
                  <a:pt x="1446352" y="3791838"/>
                </a:lnTo>
                <a:lnTo>
                  <a:pt x="1441986" y="3793822"/>
                </a:lnTo>
                <a:lnTo>
                  <a:pt x="1436429" y="3795408"/>
                </a:lnTo>
                <a:lnTo>
                  <a:pt x="1429682" y="3796599"/>
                </a:lnTo>
                <a:lnTo>
                  <a:pt x="1422537" y="3797392"/>
                </a:lnTo>
                <a:lnTo>
                  <a:pt x="1413805" y="3797789"/>
                </a:lnTo>
                <a:lnTo>
                  <a:pt x="1404676" y="3798185"/>
                </a:lnTo>
                <a:lnTo>
                  <a:pt x="1393960" y="3798185"/>
                </a:lnTo>
                <a:lnTo>
                  <a:pt x="1382846" y="3797392"/>
                </a:lnTo>
                <a:lnTo>
                  <a:pt x="1370542" y="3796202"/>
                </a:lnTo>
                <a:lnTo>
                  <a:pt x="1357443" y="3794615"/>
                </a:lnTo>
                <a:lnTo>
                  <a:pt x="1343552" y="3791838"/>
                </a:lnTo>
                <a:lnTo>
                  <a:pt x="1329263" y="3789061"/>
                </a:lnTo>
                <a:lnTo>
                  <a:pt x="1314180" y="3785094"/>
                </a:lnTo>
                <a:lnTo>
                  <a:pt x="1298700" y="3780730"/>
                </a:lnTo>
                <a:lnTo>
                  <a:pt x="1282427" y="3775175"/>
                </a:lnTo>
                <a:lnTo>
                  <a:pt x="1265360" y="3768431"/>
                </a:lnTo>
                <a:lnTo>
                  <a:pt x="1248292" y="3761290"/>
                </a:lnTo>
                <a:lnTo>
                  <a:pt x="1230431" y="3752959"/>
                </a:lnTo>
                <a:lnTo>
                  <a:pt x="1212570" y="3743438"/>
                </a:lnTo>
                <a:lnTo>
                  <a:pt x="1193915" y="3733123"/>
                </a:lnTo>
                <a:lnTo>
                  <a:pt x="1175260" y="3721221"/>
                </a:lnTo>
                <a:lnTo>
                  <a:pt x="1156605" y="3708923"/>
                </a:lnTo>
                <a:lnTo>
                  <a:pt x="1137157" y="3694640"/>
                </a:lnTo>
                <a:lnTo>
                  <a:pt x="1118105" y="3679168"/>
                </a:lnTo>
                <a:lnTo>
                  <a:pt x="1098656" y="3662506"/>
                </a:lnTo>
                <a:lnTo>
                  <a:pt x="1088733" y="3653778"/>
                </a:lnTo>
                <a:lnTo>
                  <a:pt x="1079207" y="3644256"/>
                </a:lnTo>
                <a:lnTo>
                  <a:pt x="1069681" y="3634735"/>
                </a:lnTo>
                <a:lnTo>
                  <a:pt x="1059759" y="3624817"/>
                </a:lnTo>
                <a:lnTo>
                  <a:pt x="1050233" y="3614502"/>
                </a:lnTo>
                <a:lnTo>
                  <a:pt x="1039913" y="3603791"/>
                </a:lnTo>
                <a:lnTo>
                  <a:pt x="1030387" y="3592682"/>
                </a:lnTo>
                <a:lnTo>
                  <a:pt x="1020861" y="3580781"/>
                </a:lnTo>
                <a:lnTo>
                  <a:pt x="1010938" y="3569276"/>
                </a:lnTo>
                <a:lnTo>
                  <a:pt x="1001809" y="3556580"/>
                </a:lnTo>
                <a:lnTo>
                  <a:pt x="992283" y="3543885"/>
                </a:lnTo>
                <a:lnTo>
                  <a:pt x="982360" y="3530793"/>
                </a:lnTo>
                <a:lnTo>
                  <a:pt x="973231" y="3516908"/>
                </a:lnTo>
                <a:lnTo>
                  <a:pt x="963705" y="3503419"/>
                </a:lnTo>
                <a:lnTo>
                  <a:pt x="954180" y="3488741"/>
                </a:lnTo>
                <a:lnTo>
                  <a:pt x="945051" y="3473665"/>
                </a:lnTo>
                <a:lnTo>
                  <a:pt x="935922" y="3458590"/>
                </a:lnTo>
                <a:lnTo>
                  <a:pt x="927586" y="3443911"/>
                </a:lnTo>
                <a:lnTo>
                  <a:pt x="918854" y="3428835"/>
                </a:lnTo>
                <a:lnTo>
                  <a:pt x="910916" y="3414158"/>
                </a:lnTo>
                <a:lnTo>
                  <a:pt x="896230" y="3385197"/>
                </a:lnTo>
                <a:lnTo>
                  <a:pt x="882735" y="3357028"/>
                </a:lnTo>
                <a:lnTo>
                  <a:pt x="870828" y="3328862"/>
                </a:lnTo>
                <a:lnTo>
                  <a:pt x="859317" y="3301488"/>
                </a:lnTo>
                <a:lnTo>
                  <a:pt x="848601" y="3274907"/>
                </a:lnTo>
                <a:lnTo>
                  <a:pt x="839472" y="3249120"/>
                </a:lnTo>
                <a:lnTo>
                  <a:pt x="830343" y="3223332"/>
                </a:lnTo>
                <a:lnTo>
                  <a:pt x="822404" y="3198339"/>
                </a:lnTo>
                <a:lnTo>
                  <a:pt x="806528" y="3151129"/>
                </a:lnTo>
                <a:lnTo>
                  <a:pt x="791445" y="3106299"/>
                </a:lnTo>
                <a:lnTo>
                  <a:pt x="783904" y="3084876"/>
                </a:lnTo>
                <a:lnTo>
                  <a:pt x="776362" y="3065040"/>
                </a:lnTo>
                <a:lnTo>
                  <a:pt x="768424" y="3045203"/>
                </a:lnTo>
                <a:lnTo>
                  <a:pt x="760089" y="3026161"/>
                </a:lnTo>
                <a:lnTo>
                  <a:pt x="751357" y="3008308"/>
                </a:lnTo>
                <a:lnTo>
                  <a:pt x="746197" y="2999184"/>
                </a:lnTo>
                <a:lnTo>
                  <a:pt x="741037" y="2990853"/>
                </a:lnTo>
                <a:lnTo>
                  <a:pt x="736274" y="2982521"/>
                </a:lnTo>
                <a:lnTo>
                  <a:pt x="730717" y="2974587"/>
                </a:lnTo>
                <a:lnTo>
                  <a:pt x="725161" y="2966653"/>
                </a:lnTo>
                <a:lnTo>
                  <a:pt x="719207" y="2959115"/>
                </a:lnTo>
                <a:lnTo>
                  <a:pt x="713253" y="2951577"/>
                </a:lnTo>
                <a:lnTo>
                  <a:pt x="707299" y="2944436"/>
                </a:lnTo>
                <a:lnTo>
                  <a:pt x="700552" y="2937295"/>
                </a:lnTo>
                <a:lnTo>
                  <a:pt x="693408" y="2930550"/>
                </a:lnTo>
                <a:lnTo>
                  <a:pt x="686263" y="2923806"/>
                </a:lnTo>
                <a:lnTo>
                  <a:pt x="677928" y="2917458"/>
                </a:lnTo>
                <a:lnTo>
                  <a:pt x="669990" y="2911507"/>
                </a:lnTo>
                <a:lnTo>
                  <a:pt x="661655" y="2905557"/>
                </a:lnTo>
                <a:lnTo>
                  <a:pt x="652922" y="2900002"/>
                </a:lnTo>
                <a:lnTo>
                  <a:pt x="644190" y="2894845"/>
                </a:lnTo>
                <a:lnTo>
                  <a:pt x="634267" y="2889688"/>
                </a:lnTo>
                <a:lnTo>
                  <a:pt x="624345" y="2884530"/>
                </a:lnTo>
                <a:lnTo>
                  <a:pt x="613628" y="2879770"/>
                </a:lnTo>
                <a:lnTo>
                  <a:pt x="602911" y="2875803"/>
                </a:lnTo>
                <a:lnTo>
                  <a:pt x="591401" y="2871438"/>
                </a:lnTo>
                <a:lnTo>
                  <a:pt x="579493" y="2867868"/>
                </a:lnTo>
                <a:lnTo>
                  <a:pt x="567189" y="2863901"/>
                </a:lnTo>
                <a:lnTo>
                  <a:pt x="554091" y="2860727"/>
                </a:lnTo>
                <a:lnTo>
                  <a:pt x="540596" y="2857156"/>
                </a:lnTo>
                <a:lnTo>
                  <a:pt x="526307" y="2854776"/>
                </a:lnTo>
                <a:lnTo>
                  <a:pt x="470739" y="2844064"/>
                </a:lnTo>
                <a:lnTo>
                  <a:pt x="418744" y="2833750"/>
                </a:lnTo>
                <a:lnTo>
                  <a:pt x="393738" y="2828592"/>
                </a:lnTo>
                <a:lnTo>
                  <a:pt x="370320" y="2823832"/>
                </a:lnTo>
                <a:lnTo>
                  <a:pt x="347299" y="2818277"/>
                </a:lnTo>
                <a:lnTo>
                  <a:pt x="325072" y="2812723"/>
                </a:lnTo>
                <a:lnTo>
                  <a:pt x="303639" y="2806772"/>
                </a:lnTo>
                <a:lnTo>
                  <a:pt x="282999" y="2800425"/>
                </a:lnTo>
                <a:lnTo>
                  <a:pt x="263550" y="2793680"/>
                </a:lnTo>
                <a:lnTo>
                  <a:pt x="244102" y="2786539"/>
                </a:lnTo>
                <a:lnTo>
                  <a:pt x="226241" y="2779002"/>
                </a:lnTo>
                <a:lnTo>
                  <a:pt x="208776" y="2771067"/>
                </a:lnTo>
                <a:lnTo>
                  <a:pt x="192106" y="2762339"/>
                </a:lnTo>
                <a:lnTo>
                  <a:pt x="176230" y="2752818"/>
                </a:lnTo>
                <a:lnTo>
                  <a:pt x="168688" y="2747660"/>
                </a:lnTo>
                <a:lnTo>
                  <a:pt x="161147" y="2742106"/>
                </a:lnTo>
                <a:lnTo>
                  <a:pt x="154002" y="2736552"/>
                </a:lnTo>
                <a:lnTo>
                  <a:pt x="146858" y="2730998"/>
                </a:lnTo>
                <a:lnTo>
                  <a:pt x="139713" y="2725444"/>
                </a:lnTo>
                <a:lnTo>
                  <a:pt x="132966" y="2719493"/>
                </a:lnTo>
                <a:lnTo>
                  <a:pt x="126218" y="2712749"/>
                </a:lnTo>
                <a:lnTo>
                  <a:pt x="119868" y="2706401"/>
                </a:lnTo>
                <a:lnTo>
                  <a:pt x="113517" y="2699657"/>
                </a:lnTo>
                <a:lnTo>
                  <a:pt x="107167" y="2692516"/>
                </a:lnTo>
                <a:lnTo>
                  <a:pt x="101213" y="2684978"/>
                </a:lnTo>
                <a:lnTo>
                  <a:pt x="95259" y="2677440"/>
                </a:lnTo>
                <a:lnTo>
                  <a:pt x="90099" y="2669505"/>
                </a:lnTo>
                <a:lnTo>
                  <a:pt x="84543" y="2661571"/>
                </a:lnTo>
                <a:lnTo>
                  <a:pt x="79383" y="2652843"/>
                </a:lnTo>
                <a:lnTo>
                  <a:pt x="73826" y="2644115"/>
                </a:lnTo>
                <a:lnTo>
                  <a:pt x="69063" y="2634991"/>
                </a:lnTo>
                <a:lnTo>
                  <a:pt x="64300" y="2625866"/>
                </a:lnTo>
                <a:lnTo>
                  <a:pt x="59537" y="2615948"/>
                </a:lnTo>
                <a:lnTo>
                  <a:pt x="55171" y="2606030"/>
                </a:lnTo>
                <a:lnTo>
                  <a:pt x="50805" y="2595318"/>
                </a:lnTo>
                <a:lnTo>
                  <a:pt x="46836" y="2584607"/>
                </a:lnTo>
                <a:lnTo>
                  <a:pt x="42470" y="2573499"/>
                </a:lnTo>
                <a:lnTo>
                  <a:pt x="38501" y="2562391"/>
                </a:lnTo>
                <a:lnTo>
                  <a:pt x="30959" y="2538190"/>
                </a:lnTo>
                <a:lnTo>
                  <a:pt x="24212" y="2512800"/>
                </a:lnTo>
                <a:lnTo>
                  <a:pt x="18258" y="2485426"/>
                </a:lnTo>
                <a:lnTo>
                  <a:pt x="12701" y="2456862"/>
                </a:lnTo>
                <a:lnTo>
                  <a:pt x="9923" y="2441786"/>
                </a:lnTo>
                <a:lnTo>
                  <a:pt x="7541" y="2427504"/>
                </a:lnTo>
                <a:lnTo>
                  <a:pt x="5557" y="2412825"/>
                </a:lnTo>
                <a:lnTo>
                  <a:pt x="3969" y="2398147"/>
                </a:lnTo>
                <a:lnTo>
                  <a:pt x="2381" y="2383865"/>
                </a:lnTo>
                <a:lnTo>
                  <a:pt x="1191" y="2369582"/>
                </a:lnTo>
                <a:lnTo>
                  <a:pt x="397" y="2355301"/>
                </a:lnTo>
                <a:lnTo>
                  <a:pt x="0" y="2341415"/>
                </a:lnTo>
                <a:lnTo>
                  <a:pt x="0" y="2328323"/>
                </a:lnTo>
                <a:lnTo>
                  <a:pt x="0" y="2314437"/>
                </a:lnTo>
                <a:lnTo>
                  <a:pt x="397" y="2300948"/>
                </a:lnTo>
                <a:lnTo>
                  <a:pt x="794" y="2287857"/>
                </a:lnTo>
                <a:lnTo>
                  <a:pt x="1985" y="2274765"/>
                </a:lnTo>
                <a:lnTo>
                  <a:pt x="3175" y="2261673"/>
                </a:lnTo>
                <a:lnTo>
                  <a:pt x="5160" y="2248977"/>
                </a:lnTo>
                <a:lnTo>
                  <a:pt x="7144" y="2236680"/>
                </a:lnTo>
                <a:lnTo>
                  <a:pt x="9526" y="2224381"/>
                </a:lnTo>
                <a:lnTo>
                  <a:pt x="12304" y="2212083"/>
                </a:lnTo>
                <a:lnTo>
                  <a:pt x="15083" y="2199785"/>
                </a:lnTo>
                <a:lnTo>
                  <a:pt x="18655" y="2188279"/>
                </a:lnTo>
                <a:lnTo>
                  <a:pt x="22227" y="2176775"/>
                </a:lnTo>
                <a:lnTo>
                  <a:pt x="26593" y="2165666"/>
                </a:lnTo>
                <a:lnTo>
                  <a:pt x="30562" y="2154557"/>
                </a:lnTo>
                <a:lnTo>
                  <a:pt x="35722" y="2143847"/>
                </a:lnTo>
                <a:lnTo>
                  <a:pt x="40882" y="2133135"/>
                </a:lnTo>
                <a:lnTo>
                  <a:pt x="46439" y="2122820"/>
                </a:lnTo>
                <a:lnTo>
                  <a:pt x="51996" y="2112505"/>
                </a:lnTo>
                <a:lnTo>
                  <a:pt x="58346" y="2102984"/>
                </a:lnTo>
                <a:lnTo>
                  <a:pt x="64697" y="2093066"/>
                </a:lnTo>
                <a:lnTo>
                  <a:pt x="71841" y="2083941"/>
                </a:lnTo>
                <a:lnTo>
                  <a:pt x="78986" y="2075213"/>
                </a:lnTo>
                <a:lnTo>
                  <a:pt x="86924" y="2066485"/>
                </a:lnTo>
                <a:lnTo>
                  <a:pt x="94862" y="2057757"/>
                </a:lnTo>
                <a:lnTo>
                  <a:pt x="103594" y="2049426"/>
                </a:lnTo>
                <a:lnTo>
                  <a:pt x="112723" y="2041491"/>
                </a:lnTo>
                <a:lnTo>
                  <a:pt x="121852" y="2033954"/>
                </a:lnTo>
                <a:lnTo>
                  <a:pt x="131775" y="2026812"/>
                </a:lnTo>
                <a:lnTo>
                  <a:pt x="141698" y="2019672"/>
                </a:lnTo>
                <a:lnTo>
                  <a:pt x="152018" y="2013324"/>
                </a:lnTo>
                <a:lnTo>
                  <a:pt x="163131" y="2006976"/>
                </a:lnTo>
                <a:lnTo>
                  <a:pt x="174642" y="2000629"/>
                </a:lnTo>
                <a:lnTo>
                  <a:pt x="186152" y="1995471"/>
                </a:lnTo>
                <a:lnTo>
                  <a:pt x="198457" y="1989917"/>
                </a:lnTo>
                <a:lnTo>
                  <a:pt x="211158" y="1984760"/>
                </a:lnTo>
                <a:lnTo>
                  <a:pt x="224256" y="1979999"/>
                </a:lnTo>
                <a:lnTo>
                  <a:pt x="237354" y="1976032"/>
                </a:lnTo>
                <a:lnTo>
                  <a:pt x="251246" y="1972065"/>
                </a:lnTo>
                <a:lnTo>
                  <a:pt x="265535" y="1968891"/>
                </a:lnTo>
                <a:lnTo>
                  <a:pt x="280221" y="1965320"/>
                </a:lnTo>
                <a:lnTo>
                  <a:pt x="295700" y="1962543"/>
                </a:lnTo>
                <a:lnTo>
                  <a:pt x="311180" y="1960560"/>
                </a:lnTo>
                <a:lnTo>
                  <a:pt x="327453" y="1958179"/>
                </a:lnTo>
                <a:lnTo>
                  <a:pt x="343727" y="1956592"/>
                </a:lnTo>
                <a:lnTo>
                  <a:pt x="361191" y="1955402"/>
                </a:lnTo>
                <a:lnTo>
                  <a:pt x="378258" y="1954609"/>
                </a:lnTo>
                <a:close/>
                <a:moveTo>
                  <a:pt x="5598273" y="1489074"/>
                </a:moveTo>
                <a:lnTo>
                  <a:pt x="5606213" y="1489074"/>
                </a:lnTo>
                <a:lnTo>
                  <a:pt x="5613755" y="1489074"/>
                </a:lnTo>
                <a:lnTo>
                  <a:pt x="5622091" y="1489471"/>
                </a:lnTo>
                <a:lnTo>
                  <a:pt x="5629633" y="1490265"/>
                </a:lnTo>
                <a:lnTo>
                  <a:pt x="5637175" y="1491455"/>
                </a:lnTo>
                <a:lnTo>
                  <a:pt x="5645113" y="1493042"/>
                </a:lnTo>
                <a:lnTo>
                  <a:pt x="5652259" y="1494628"/>
                </a:lnTo>
                <a:lnTo>
                  <a:pt x="5659801" y="1496612"/>
                </a:lnTo>
                <a:lnTo>
                  <a:pt x="5667343" y="1498595"/>
                </a:lnTo>
                <a:lnTo>
                  <a:pt x="5674487" y="1501769"/>
                </a:lnTo>
                <a:lnTo>
                  <a:pt x="5681633" y="1504545"/>
                </a:lnTo>
                <a:lnTo>
                  <a:pt x="5688381" y="1508512"/>
                </a:lnTo>
                <a:lnTo>
                  <a:pt x="5695525" y="1512083"/>
                </a:lnTo>
                <a:lnTo>
                  <a:pt x="5702275" y="1516446"/>
                </a:lnTo>
                <a:lnTo>
                  <a:pt x="5709023" y="1521603"/>
                </a:lnTo>
                <a:lnTo>
                  <a:pt x="5721725" y="1531520"/>
                </a:lnTo>
                <a:lnTo>
                  <a:pt x="5734031" y="1542231"/>
                </a:lnTo>
                <a:lnTo>
                  <a:pt x="5745939" y="1552942"/>
                </a:lnTo>
                <a:lnTo>
                  <a:pt x="5757451" y="1564842"/>
                </a:lnTo>
                <a:lnTo>
                  <a:pt x="5768167" y="1576743"/>
                </a:lnTo>
                <a:lnTo>
                  <a:pt x="5778885" y="1589040"/>
                </a:lnTo>
                <a:lnTo>
                  <a:pt x="5788413" y="1602131"/>
                </a:lnTo>
                <a:lnTo>
                  <a:pt x="5797145" y="1615619"/>
                </a:lnTo>
                <a:lnTo>
                  <a:pt x="5805481" y="1629106"/>
                </a:lnTo>
                <a:lnTo>
                  <a:pt x="5813419" y="1643387"/>
                </a:lnTo>
                <a:lnTo>
                  <a:pt x="5820565" y="1657668"/>
                </a:lnTo>
                <a:lnTo>
                  <a:pt x="5826123" y="1672345"/>
                </a:lnTo>
                <a:lnTo>
                  <a:pt x="5831679" y="1687420"/>
                </a:lnTo>
                <a:lnTo>
                  <a:pt x="5836047" y="1702494"/>
                </a:lnTo>
                <a:lnTo>
                  <a:pt x="5839619" y="1718361"/>
                </a:lnTo>
                <a:lnTo>
                  <a:pt x="5842397" y="1734229"/>
                </a:lnTo>
                <a:lnTo>
                  <a:pt x="5844383" y="1750493"/>
                </a:lnTo>
                <a:lnTo>
                  <a:pt x="5844779" y="1766757"/>
                </a:lnTo>
                <a:lnTo>
                  <a:pt x="5845175" y="1775088"/>
                </a:lnTo>
                <a:lnTo>
                  <a:pt x="5844779" y="1783418"/>
                </a:lnTo>
                <a:lnTo>
                  <a:pt x="5844383" y="1791749"/>
                </a:lnTo>
                <a:lnTo>
                  <a:pt x="5843589" y="1800079"/>
                </a:lnTo>
                <a:lnTo>
                  <a:pt x="5842795" y="1808410"/>
                </a:lnTo>
                <a:lnTo>
                  <a:pt x="5840809" y="1817137"/>
                </a:lnTo>
                <a:lnTo>
                  <a:pt x="5839619" y="1825864"/>
                </a:lnTo>
                <a:lnTo>
                  <a:pt x="5837635" y="1834591"/>
                </a:lnTo>
                <a:lnTo>
                  <a:pt x="5835649" y="1842922"/>
                </a:lnTo>
                <a:lnTo>
                  <a:pt x="5833267" y="1851649"/>
                </a:lnTo>
                <a:lnTo>
                  <a:pt x="5830489" y="1859980"/>
                </a:lnTo>
                <a:lnTo>
                  <a:pt x="5827711" y="1869103"/>
                </a:lnTo>
                <a:lnTo>
                  <a:pt x="5824137" y="1877831"/>
                </a:lnTo>
                <a:lnTo>
                  <a:pt x="5820963" y="1886558"/>
                </a:lnTo>
                <a:lnTo>
                  <a:pt x="5816595" y="1895285"/>
                </a:lnTo>
                <a:lnTo>
                  <a:pt x="5812229" y="1904409"/>
                </a:lnTo>
                <a:lnTo>
                  <a:pt x="5807863" y="1913136"/>
                </a:lnTo>
                <a:lnTo>
                  <a:pt x="5803099" y="1921863"/>
                </a:lnTo>
                <a:lnTo>
                  <a:pt x="5797939" y="1930590"/>
                </a:lnTo>
                <a:lnTo>
                  <a:pt x="5792381" y="1939714"/>
                </a:lnTo>
                <a:lnTo>
                  <a:pt x="5786825" y="1948441"/>
                </a:lnTo>
                <a:lnTo>
                  <a:pt x="5780473" y="1957565"/>
                </a:lnTo>
                <a:lnTo>
                  <a:pt x="5773725" y="1966292"/>
                </a:lnTo>
                <a:lnTo>
                  <a:pt x="5766977" y="1975416"/>
                </a:lnTo>
                <a:lnTo>
                  <a:pt x="5759831" y="1984143"/>
                </a:lnTo>
                <a:lnTo>
                  <a:pt x="5752289" y="1993267"/>
                </a:lnTo>
                <a:lnTo>
                  <a:pt x="5744351" y="2002391"/>
                </a:lnTo>
                <a:lnTo>
                  <a:pt x="5736015" y="2011118"/>
                </a:lnTo>
                <a:lnTo>
                  <a:pt x="5700289" y="2048407"/>
                </a:lnTo>
                <a:lnTo>
                  <a:pt x="5660991" y="2089266"/>
                </a:lnTo>
                <a:lnTo>
                  <a:pt x="5619311" y="2133298"/>
                </a:lnTo>
                <a:lnTo>
                  <a:pt x="5575647" y="2179711"/>
                </a:lnTo>
                <a:lnTo>
                  <a:pt x="5553417" y="2203909"/>
                </a:lnTo>
                <a:lnTo>
                  <a:pt x="5530791" y="2228901"/>
                </a:lnTo>
                <a:lnTo>
                  <a:pt x="5508165" y="2253891"/>
                </a:lnTo>
                <a:lnTo>
                  <a:pt x="5485539" y="2279676"/>
                </a:lnTo>
                <a:lnTo>
                  <a:pt x="5462913" y="2305858"/>
                </a:lnTo>
                <a:lnTo>
                  <a:pt x="5440683" y="2332436"/>
                </a:lnTo>
                <a:lnTo>
                  <a:pt x="5418851" y="2359411"/>
                </a:lnTo>
                <a:lnTo>
                  <a:pt x="5397019" y="2387179"/>
                </a:lnTo>
                <a:lnTo>
                  <a:pt x="5375981" y="2414948"/>
                </a:lnTo>
                <a:lnTo>
                  <a:pt x="5354943" y="2442716"/>
                </a:lnTo>
                <a:lnTo>
                  <a:pt x="5335095" y="2471278"/>
                </a:lnTo>
                <a:lnTo>
                  <a:pt x="5315645" y="2499443"/>
                </a:lnTo>
                <a:lnTo>
                  <a:pt x="5297385" y="2528402"/>
                </a:lnTo>
                <a:lnTo>
                  <a:pt x="5279919" y="2556963"/>
                </a:lnTo>
                <a:lnTo>
                  <a:pt x="5263645" y="2585920"/>
                </a:lnTo>
                <a:lnTo>
                  <a:pt x="5255705" y="2600202"/>
                </a:lnTo>
                <a:lnTo>
                  <a:pt x="5248163" y="2614880"/>
                </a:lnTo>
                <a:lnTo>
                  <a:pt x="5241019" y="2629160"/>
                </a:lnTo>
                <a:lnTo>
                  <a:pt x="5234271" y="2643837"/>
                </a:lnTo>
                <a:lnTo>
                  <a:pt x="5227521" y="2658118"/>
                </a:lnTo>
                <a:lnTo>
                  <a:pt x="5221567" y="2672795"/>
                </a:lnTo>
                <a:lnTo>
                  <a:pt x="5215613" y="2687076"/>
                </a:lnTo>
                <a:lnTo>
                  <a:pt x="5210453" y="2701754"/>
                </a:lnTo>
                <a:lnTo>
                  <a:pt x="5205293" y="2716035"/>
                </a:lnTo>
                <a:lnTo>
                  <a:pt x="5200133" y="2730316"/>
                </a:lnTo>
                <a:lnTo>
                  <a:pt x="5196163" y="2744994"/>
                </a:lnTo>
                <a:lnTo>
                  <a:pt x="5192193" y="2759275"/>
                </a:lnTo>
                <a:lnTo>
                  <a:pt x="5188621" y="2773555"/>
                </a:lnTo>
                <a:lnTo>
                  <a:pt x="5185445" y="2788232"/>
                </a:lnTo>
                <a:lnTo>
                  <a:pt x="5183063" y="2802513"/>
                </a:lnTo>
                <a:lnTo>
                  <a:pt x="5180681" y="2816001"/>
                </a:lnTo>
                <a:lnTo>
                  <a:pt x="5179093" y="2830282"/>
                </a:lnTo>
                <a:lnTo>
                  <a:pt x="5177903" y="2844165"/>
                </a:lnTo>
                <a:lnTo>
                  <a:pt x="5176315" y="2872727"/>
                </a:lnTo>
                <a:lnTo>
                  <a:pt x="5175125" y="2901686"/>
                </a:lnTo>
                <a:lnTo>
                  <a:pt x="5174331" y="2930247"/>
                </a:lnTo>
                <a:lnTo>
                  <a:pt x="5173537" y="2959602"/>
                </a:lnTo>
                <a:lnTo>
                  <a:pt x="5172743" y="3018312"/>
                </a:lnTo>
                <a:lnTo>
                  <a:pt x="5171949" y="3078609"/>
                </a:lnTo>
                <a:lnTo>
                  <a:pt x="5171155" y="3108757"/>
                </a:lnTo>
                <a:lnTo>
                  <a:pt x="5170361" y="3139303"/>
                </a:lnTo>
                <a:lnTo>
                  <a:pt x="5168773" y="3169848"/>
                </a:lnTo>
                <a:lnTo>
                  <a:pt x="5166391" y="3201186"/>
                </a:lnTo>
                <a:lnTo>
                  <a:pt x="5164009" y="3232128"/>
                </a:lnTo>
                <a:lnTo>
                  <a:pt x="5160835" y="3263466"/>
                </a:lnTo>
                <a:lnTo>
                  <a:pt x="5156467" y="3294407"/>
                </a:lnTo>
                <a:lnTo>
                  <a:pt x="5151307" y="3325746"/>
                </a:lnTo>
                <a:lnTo>
                  <a:pt x="5148529" y="3341614"/>
                </a:lnTo>
                <a:lnTo>
                  <a:pt x="5145751" y="3357481"/>
                </a:lnTo>
                <a:lnTo>
                  <a:pt x="5141781" y="3372953"/>
                </a:lnTo>
                <a:lnTo>
                  <a:pt x="5137811" y="3388819"/>
                </a:lnTo>
                <a:lnTo>
                  <a:pt x="5134239" y="3404687"/>
                </a:lnTo>
                <a:lnTo>
                  <a:pt x="5129475" y="3420554"/>
                </a:lnTo>
                <a:lnTo>
                  <a:pt x="5125109" y="3436025"/>
                </a:lnTo>
                <a:lnTo>
                  <a:pt x="5119949" y="3451893"/>
                </a:lnTo>
                <a:lnTo>
                  <a:pt x="5114391" y="3468157"/>
                </a:lnTo>
                <a:lnTo>
                  <a:pt x="5108833" y="3483628"/>
                </a:lnTo>
                <a:lnTo>
                  <a:pt x="5102483" y="3499496"/>
                </a:lnTo>
                <a:lnTo>
                  <a:pt x="5096131" y="3514967"/>
                </a:lnTo>
                <a:lnTo>
                  <a:pt x="5089383" y="3530834"/>
                </a:lnTo>
                <a:lnTo>
                  <a:pt x="5082239" y="3547098"/>
                </a:lnTo>
                <a:lnTo>
                  <a:pt x="5073903" y="3562569"/>
                </a:lnTo>
                <a:lnTo>
                  <a:pt x="5065567" y="3578437"/>
                </a:lnTo>
                <a:lnTo>
                  <a:pt x="5057231" y="3593908"/>
                </a:lnTo>
                <a:lnTo>
                  <a:pt x="5048101" y="3610172"/>
                </a:lnTo>
                <a:lnTo>
                  <a:pt x="5038177" y="3625643"/>
                </a:lnTo>
                <a:lnTo>
                  <a:pt x="5028253" y="3641114"/>
                </a:lnTo>
                <a:lnTo>
                  <a:pt x="5017933" y="3656981"/>
                </a:lnTo>
                <a:lnTo>
                  <a:pt x="5006817" y="3672452"/>
                </a:lnTo>
                <a:lnTo>
                  <a:pt x="4994909" y="3688320"/>
                </a:lnTo>
                <a:lnTo>
                  <a:pt x="4983001" y="3703791"/>
                </a:lnTo>
                <a:lnTo>
                  <a:pt x="4970299" y="3719658"/>
                </a:lnTo>
                <a:lnTo>
                  <a:pt x="4956801" y="3735129"/>
                </a:lnTo>
                <a:lnTo>
                  <a:pt x="4942909" y="3750600"/>
                </a:lnTo>
                <a:lnTo>
                  <a:pt x="4928619" y="3766071"/>
                </a:lnTo>
                <a:lnTo>
                  <a:pt x="4913535" y="3781542"/>
                </a:lnTo>
                <a:lnTo>
                  <a:pt x="4898053" y="3797013"/>
                </a:lnTo>
                <a:lnTo>
                  <a:pt x="4881381" y="3812087"/>
                </a:lnTo>
                <a:lnTo>
                  <a:pt x="4864709" y="3827558"/>
                </a:lnTo>
                <a:lnTo>
                  <a:pt x="4847641" y="3842632"/>
                </a:lnTo>
                <a:lnTo>
                  <a:pt x="4830175" y="3856913"/>
                </a:lnTo>
                <a:lnTo>
                  <a:pt x="4813503" y="3870400"/>
                </a:lnTo>
                <a:lnTo>
                  <a:pt x="4796037" y="3883888"/>
                </a:lnTo>
                <a:lnTo>
                  <a:pt x="4779365" y="3896185"/>
                </a:lnTo>
                <a:lnTo>
                  <a:pt x="4762693" y="3908482"/>
                </a:lnTo>
                <a:lnTo>
                  <a:pt x="4745625" y="3919590"/>
                </a:lnTo>
                <a:lnTo>
                  <a:pt x="4728953" y="3930300"/>
                </a:lnTo>
                <a:lnTo>
                  <a:pt x="4711883" y="3940218"/>
                </a:lnTo>
                <a:lnTo>
                  <a:pt x="4695609" y="3950135"/>
                </a:lnTo>
                <a:lnTo>
                  <a:pt x="4679333" y="3958862"/>
                </a:lnTo>
                <a:lnTo>
                  <a:pt x="4663059" y="3967589"/>
                </a:lnTo>
                <a:lnTo>
                  <a:pt x="4646387" y="3975523"/>
                </a:lnTo>
                <a:lnTo>
                  <a:pt x="4630509" y="3982663"/>
                </a:lnTo>
                <a:lnTo>
                  <a:pt x="4614235" y="3989407"/>
                </a:lnTo>
                <a:lnTo>
                  <a:pt x="4598753" y="3996151"/>
                </a:lnTo>
                <a:lnTo>
                  <a:pt x="4582479" y="4002101"/>
                </a:lnTo>
                <a:lnTo>
                  <a:pt x="4566997" y="4007258"/>
                </a:lnTo>
                <a:lnTo>
                  <a:pt x="4551515" y="4012018"/>
                </a:lnTo>
                <a:lnTo>
                  <a:pt x="4536035" y="4016382"/>
                </a:lnTo>
                <a:lnTo>
                  <a:pt x="4520951" y="4019952"/>
                </a:lnTo>
                <a:lnTo>
                  <a:pt x="4505469" y="4023919"/>
                </a:lnTo>
                <a:lnTo>
                  <a:pt x="4490783" y="4026696"/>
                </a:lnTo>
                <a:lnTo>
                  <a:pt x="4476095" y="4029473"/>
                </a:lnTo>
                <a:lnTo>
                  <a:pt x="4461409" y="4031456"/>
                </a:lnTo>
                <a:lnTo>
                  <a:pt x="4447119" y="4033043"/>
                </a:lnTo>
                <a:lnTo>
                  <a:pt x="4432827" y="4034630"/>
                </a:lnTo>
                <a:lnTo>
                  <a:pt x="4418935" y="4035026"/>
                </a:lnTo>
                <a:lnTo>
                  <a:pt x="4405041" y="4035423"/>
                </a:lnTo>
                <a:lnTo>
                  <a:pt x="4391545" y="4035423"/>
                </a:lnTo>
                <a:lnTo>
                  <a:pt x="4378049" y="4035026"/>
                </a:lnTo>
                <a:lnTo>
                  <a:pt x="4364949" y="4034630"/>
                </a:lnTo>
                <a:lnTo>
                  <a:pt x="4351851" y="4033043"/>
                </a:lnTo>
                <a:lnTo>
                  <a:pt x="4339147" y="4031456"/>
                </a:lnTo>
                <a:lnTo>
                  <a:pt x="4326445" y="4029869"/>
                </a:lnTo>
                <a:lnTo>
                  <a:pt x="4314139" y="4027886"/>
                </a:lnTo>
                <a:lnTo>
                  <a:pt x="4302231" y="4025109"/>
                </a:lnTo>
                <a:lnTo>
                  <a:pt x="4289925" y="4022332"/>
                </a:lnTo>
                <a:lnTo>
                  <a:pt x="4278415" y="4018762"/>
                </a:lnTo>
                <a:lnTo>
                  <a:pt x="4267299" y="4015589"/>
                </a:lnTo>
                <a:lnTo>
                  <a:pt x="4255789" y="4011622"/>
                </a:lnTo>
                <a:lnTo>
                  <a:pt x="4245071" y="4007655"/>
                </a:lnTo>
                <a:lnTo>
                  <a:pt x="4234353" y="4002895"/>
                </a:lnTo>
                <a:lnTo>
                  <a:pt x="4224429" y="3998134"/>
                </a:lnTo>
                <a:lnTo>
                  <a:pt x="4214109" y="3993374"/>
                </a:lnTo>
                <a:lnTo>
                  <a:pt x="4204185" y="3988217"/>
                </a:lnTo>
                <a:lnTo>
                  <a:pt x="4195055" y="3982663"/>
                </a:lnTo>
                <a:lnTo>
                  <a:pt x="4185529" y="3976713"/>
                </a:lnTo>
                <a:lnTo>
                  <a:pt x="4176795" y="3971159"/>
                </a:lnTo>
                <a:lnTo>
                  <a:pt x="4168063" y="3964812"/>
                </a:lnTo>
                <a:lnTo>
                  <a:pt x="4159727" y="3958465"/>
                </a:lnTo>
                <a:lnTo>
                  <a:pt x="4151787" y="3951722"/>
                </a:lnTo>
                <a:lnTo>
                  <a:pt x="4144245" y="3944978"/>
                </a:lnTo>
                <a:lnTo>
                  <a:pt x="4137101" y="3937838"/>
                </a:lnTo>
                <a:lnTo>
                  <a:pt x="4129955" y="3930697"/>
                </a:lnTo>
                <a:lnTo>
                  <a:pt x="4123207" y="3923160"/>
                </a:lnTo>
                <a:lnTo>
                  <a:pt x="4116855" y="3915623"/>
                </a:lnTo>
                <a:lnTo>
                  <a:pt x="4110505" y="3907689"/>
                </a:lnTo>
                <a:lnTo>
                  <a:pt x="4104947" y="3900152"/>
                </a:lnTo>
                <a:lnTo>
                  <a:pt x="4099389" y="3891425"/>
                </a:lnTo>
                <a:lnTo>
                  <a:pt x="4094627" y="3883491"/>
                </a:lnTo>
                <a:lnTo>
                  <a:pt x="4090261" y="3875161"/>
                </a:lnTo>
                <a:lnTo>
                  <a:pt x="4085497" y="3866830"/>
                </a:lnTo>
                <a:lnTo>
                  <a:pt x="4081925" y="3858500"/>
                </a:lnTo>
                <a:lnTo>
                  <a:pt x="4078351" y="3849376"/>
                </a:lnTo>
                <a:lnTo>
                  <a:pt x="4075969" y="3839855"/>
                </a:lnTo>
                <a:lnTo>
                  <a:pt x="4073589" y="3830335"/>
                </a:lnTo>
                <a:lnTo>
                  <a:pt x="4071603" y="3819624"/>
                </a:lnTo>
                <a:lnTo>
                  <a:pt x="4070809" y="3808913"/>
                </a:lnTo>
                <a:lnTo>
                  <a:pt x="4070015" y="3797409"/>
                </a:lnTo>
                <a:lnTo>
                  <a:pt x="4070015" y="3785509"/>
                </a:lnTo>
                <a:lnTo>
                  <a:pt x="4070413" y="3773608"/>
                </a:lnTo>
                <a:lnTo>
                  <a:pt x="4071207" y="3760914"/>
                </a:lnTo>
                <a:lnTo>
                  <a:pt x="4072397" y="3747823"/>
                </a:lnTo>
                <a:lnTo>
                  <a:pt x="4074383" y="3734336"/>
                </a:lnTo>
                <a:lnTo>
                  <a:pt x="4076367" y="3720452"/>
                </a:lnTo>
                <a:lnTo>
                  <a:pt x="4078351" y="3706171"/>
                </a:lnTo>
                <a:lnTo>
                  <a:pt x="4081527" y="3691890"/>
                </a:lnTo>
                <a:lnTo>
                  <a:pt x="4084703" y="3676816"/>
                </a:lnTo>
                <a:lnTo>
                  <a:pt x="4088275" y="3661742"/>
                </a:lnTo>
                <a:lnTo>
                  <a:pt x="4096215" y="3630006"/>
                </a:lnTo>
                <a:lnTo>
                  <a:pt x="4105345" y="3597478"/>
                </a:lnTo>
                <a:lnTo>
                  <a:pt x="4115665" y="3563363"/>
                </a:lnTo>
                <a:lnTo>
                  <a:pt x="4125985" y="3528454"/>
                </a:lnTo>
                <a:lnTo>
                  <a:pt x="4137895" y="3492355"/>
                </a:lnTo>
                <a:lnTo>
                  <a:pt x="4149803" y="3455860"/>
                </a:lnTo>
                <a:lnTo>
                  <a:pt x="4175207" y="3380092"/>
                </a:lnTo>
                <a:lnTo>
                  <a:pt x="4201009" y="3302341"/>
                </a:lnTo>
                <a:lnTo>
                  <a:pt x="4213315" y="3263069"/>
                </a:lnTo>
                <a:lnTo>
                  <a:pt x="4226017" y="3223400"/>
                </a:lnTo>
                <a:lnTo>
                  <a:pt x="4237925" y="3183335"/>
                </a:lnTo>
                <a:lnTo>
                  <a:pt x="4249041" y="3143666"/>
                </a:lnTo>
                <a:lnTo>
                  <a:pt x="4259757" y="3103601"/>
                </a:lnTo>
                <a:lnTo>
                  <a:pt x="4268887" y="3063534"/>
                </a:lnTo>
                <a:lnTo>
                  <a:pt x="4273651" y="3044097"/>
                </a:lnTo>
                <a:lnTo>
                  <a:pt x="4277621" y="3024263"/>
                </a:lnTo>
                <a:lnTo>
                  <a:pt x="4281591" y="3004824"/>
                </a:lnTo>
                <a:lnTo>
                  <a:pt x="4284765" y="2984990"/>
                </a:lnTo>
                <a:lnTo>
                  <a:pt x="4288339" y="2965949"/>
                </a:lnTo>
                <a:lnTo>
                  <a:pt x="4291117" y="2946511"/>
                </a:lnTo>
                <a:lnTo>
                  <a:pt x="4293895" y="2927074"/>
                </a:lnTo>
                <a:lnTo>
                  <a:pt x="4295881" y="2908033"/>
                </a:lnTo>
                <a:lnTo>
                  <a:pt x="4297467" y="2889388"/>
                </a:lnTo>
                <a:lnTo>
                  <a:pt x="4298659" y="2870347"/>
                </a:lnTo>
                <a:lnTo>
                  <a:pt x="4299453" y="2852099"/>
                </a:lnTo>
                <a:lnTo>
                  <a:pt x="4299849" y="2833455"/>
                </a:lnTo>
                <a:lnTo>
                  <a:pt x="4299453" y="2815208"/>
                </a:lnTo>
                <a:lnTo>
                  <a:pt x="4299055" y="2797356"/>
                </a:lnTo>
                <a:lnTo>
                  <a:pt x="4297865" y="2779506"/>
                </a:lnTo>
                <a:lnTo>
                  <a:pt x="4296277" y="2762448"/>
                </a:lnTo>
                <a:lnTo>
                  <a:pt x="4294293" y="2744994"/>
                </a:lnTo>
                <a:lnTo>
                  <a:pt x="4291513" y="2729125"/>
                </a:lnTo>
                <a:lnTo>
                  <a:pt x="4288735" y="2713655"/>
                </a:lnTo>
                <a:lnTo>
                  <a:pt x="4285163" y="2698977"/>
                </a:lnTo>
                <a:lnTo>
                  <a:pt x="4281591" y="2685093"/>
                </a:lnTo>
                <a:lnTo>
                  <a:pt x="4277223" y="2672002"/>
                </a:lnTo>
                <a:lnTo>
                  <a:pt x="4272857" y="2659308"/>
                </a:lnTo>
                <a:lnTo>
                  <a:pt x="4268093" y="2647804"/>
                </a:lnTo>
                <a:lnTo>
                  <a:pt x="4262537" y="2636300"/>
                </a:lnTo>
                <a:lnTo>
                  <a:pt x="4256979" y="2625986"/>
                </a:lnTo>
                <a:lnTo>
                  <a:pt x="4251819" y="2615673"/>
                </a:lnTo>
                <a:lnTo>
                  <a:pt x="4245467" y="2606549"/>
                </a:lnTo>
                <a:lnTo>
                  <a:pt x="4239117" y="2598219"/>
                </a:lnTo>
                <a:lnTo>
                  <a:pt x="4232369" y="2589491"/>
                </a:lnTo>
                <a:lnTo>
                  <a:pt x="4225621" y="2582351"/>
                </a:lnTo>
                <a:lnTo>
                  <a:pt x="4218475" y="2575210"/>
                </a:lnTo>
                <a:lnTo>
                  <a:pt x="4211329" y="2569261"/>
                </a:lnTo>
                <a:lnTo>
                  <a:pt x="4203787" y="2562914"/>
                </a:lnTo>
                <a:lnTo>
                  <a:pt x="4196245" y="2557756"/>
                </a:lnTo>
                <a:lnTo>
                  <a:pt x="4188307" y="2552598"/>
                </a:lnTo>
                <a:lnTo>
                  <a:pt x="4180367" y="2548235"/>
                </a:lnTo>
                <a:lnTo>
                  <a:pt x="4172031" y="2544268"/>
                </a:lnTo>
                <a:lnTo>
                  <a:pt x="4163695" y="2540699"/>
                </a:lnTo>
                <a:lnTo>
                  <a:pt x="4155757" y="2537128"/>
                </a:lnTo>
                <a:lnTo>
                  <a:pt x="4147421" y="2534748"/>
                </a:lnTo>
                <a:lnTo>
                  <a:pt x="4138687" y="2531972"/>
                </a:lnTo>
                <a:lnTo>
                  <a:pt x="4130353" y="2529988"/>
                </a:lnTo>
                <a:lnTo>
                  <a:pt x="4121619" y="2528798"/>
                </a:lnTo>
                <a:lnTo>
                  <a:pt x="4112887" y="2527211"/>
                </a:lnTo>
                <a:lnTo>
                  <a:pt x="4104551" y="2526418"/>
                </a:lnTo>
                <a:lnTo>
                  <a:pt x="4095817" y="2525227"/>
                </a:lnTo>
                <a:lnTo>
                  <a:pt x="4086687" y="2524831"/>
                </a:lnTo>
                <a:lnTo>
                  <a:pt x="4078351" y="2524831"/>
                </a:lnTo>
                <a:lnTo>
                  <a:pt x="4070015" y="2524831"/>
                </a:lnTo>
                <a:lnTo>
                  <a:pt x="4052947" y="2526418"/>
                </a:lnTo>
                <a:lnTo>
                  <a:pt x="4036275" y="2528004"/>
                </a:lnTo>
                <a:lnTo>
                  <a:pt x="4020397" y="2529988"/>
                </a:lnTo>
                <a:lnTo>
                  <a:pt x="4004916" y="2533559"/>
                </a:lnTo>
                <a:lnTo>
                  <a:pt x="3990229" y="2536732"/>
                </a:lnTo>
                <a:lnTo>
                  <a:pt x="3976335" y="2540699"/>
                </a:lnTo>
                <a:lnTo>
                  <a:pt x="3963236" y="2544268"/>
                </a:lnTo>
                <a:lnTo>
                  <a:pt x="3951328" y="2548235"/>
                </a:lnTo>
                <a:lnTo>
                  <a:pt x="3940610" y="2551806"/>
                </a:lnTo>
                <a:lnTo>
                  <a:pt x="3923144" y="2558946"/>
                </a:lnTo>
                <a:lnTo>
                  <a:pt x="3912427" y="2563706"/>
                </a:lnTo>
                <a:lnTo>
                  <a:pt x="3908060" y="2565691"/>
                </a:lnTo>
                <a:lnTo>
                  <a:pt x="3741738" y="2327279"/>
                </a:lnTo>
                <a:lnTo>
                  <a:pt x="3751662" y="2318155"/>
                </a:lnTo>
                <a:lnTo>
                  <a:pt x="3764364" y="2308237"/>
                </a:lnTo>
                <a:lnTo>
                  <a:pt x="3781036" y="2294751"/>
                </a:lnTo>
                <a:lnTo>
                  <a:pt x="3802471" y="2278882"/>
                </a:lnTo>
                <a:lnTo>
                  <a:pt x="3814777" y="2270156"/>
                </a:lnTo>
                <a:lnTo>
                  <a:pt x="3828273" y="2261428"/>
                </a:lnTo>
                <a:lnTo>
                  <a:pt x="3842166" y="2252702"/>
                </a:lnTo>
                <a:lnTo>
                  <a:pt x="3857250" y="2243577"/>
                </a:lnTo>
                <a:lnTo>
                  <a:pt x="3873525" y="2234058"/>
                </a:lnTo>
                <a:lnTo>
                  <a:pt x="3890594" y="2224934"/>
                </a:lnTo>
                <a:lnTo>
                  <a:pt x="3908060" y="2216206"/>
                </a:lnTo>
                <a:lnTo>
                  <a:pt x="3927114" y="2206686"/>
                </a:lnTo>
                <a:lnTo>
                  <a:pt x="3946564" y="2198355"/>
                </a:lnTo>
                <a:lnTo>
                  <a:pt x="3966809" y="2190025"/>
                </a:lnTo>
                <a:lnTo>
                  <a:pt x="3987847" y="2182487"/>
                </a:lnTo>
                <a:lnTo>
                  <a:pt x="4009282" y="2174950"/>
                </a:lnTo>
                <a:lnTo>
                  <a:pt x="4031908" y="2168207"/>
                </a:lnTo>
                <a:lnTo>
                  <a:pt x="4054535" y="2162256"/>
                </a:lnTo>
                <a:lnTo>
                  <a:pt x="4078351" y="2157099"/>
                </a:lnTo>
                <a:lnTo>
                  <a:pt x="4090261" y="2155116"/>
                </a:lnTo>
                <a:lnTo>
                  <a:pt x="4102565" y="2153133"/>
                </a:lnTo>
                <a:lnTo>
                  <a:pt x="4114871" y="2151546"/>
                </a:lnTo>
                <a:lnTo>
                  <a:pt x="4127177" y="2149561"/>
                </a:lnTo>
                <a:lnTo>
                  <a:pt x="4139879" y="2148373"/>
                </a:lnTo>
                <a:lnTo>
                  <a:pt x="4152581" y="2147579"/>
                </a:lnTo>
                <a:lnTo>
                  <a:pt x="4165681" y="2146786"/>
                </a:lnTo>
                <a:lnTo>
                  <a:pt x="4178383" y="2146389"/>
                </a:lnTo>
                <a:lnTo>
                  <a:pt x="4191483" y="2146389"/>
                </a:lnTo>
                <a:lnTo>
                  <a:pt x="4204979" y="2146389"/>
                </a:lnTo>
                <a:lnTo>
                  <a:pt x="4218079" y="2146786"/>
                </a:lnTo>
                <a:lnTo>
                  <a:pt x="4231575" y="2147579"/>
                </a:lnTo>
                <a:lnTo>
                  <a:pt x="4245467" y="2148769"/>
                </a:lnTo>
                <a:lnTo>
                  <a:pt x="4258963" y="2150356"/>
                </a:lnTo>
                <a:lnTo>
                  <a:pt x="4272857" y="2152736"/>
                </a:lnTo>
                <a:lnTo>
                  <a:pt x="4286353" y="2154720"/>
                </a:lnTo>
                <a:lnTo>
                  <a:pt x="4299055" y="2157099"/>
                </a:lnTo>
                <a:lnTo>
                  <a:pt x="4312155" y="2159876"/>
                </a:lnTo>
                <a:lnTo>
                  <a:pt x="4324857" y="2162653"/>
                </a:lnTo>
                <a:lnTo>
                  <a:pt x="4337559" y="2166224"/>
                </a:lnTo>
                <a:lnTo>
                  <a:pt x="4350263" y="2169794"/>
                </a:lnTo>
                <a:lnTo>
                  <a:pt x="4362171" y="2173761"/>
                </a:lnTo>
                <a:lnTo>
                  <a:pt x="4374477" y="2177331"/>
                </a:lnTo>
                <a:lnTo>
                  <a:pt x="4386385" y="2182091"/>
                </a:lnTo>
                <a:lnTo>
                  <a:pt x="4397499" y="2186455"/>
                </a:lnTo>
                <a:lnTo>
                  <a:pt x="4409011" y="2190818"/>
                </a:lnTo>
                <a:lnTo>
                  <a:pt x="4420125" y="2195976"/>
                </a:lnTo>
                <a:lnTo>
                  <a:pt x="4431241" y="2201132"/>
                </a:lnTo>
                <a:lnTo>
                  <a:pt x="4441957" y="2206289"/>
                </a:lnTo>
                <a:lnTo>
                  <a:pt x="4452675" y="2211842"/>
                </a:lnTo>
                <a:lnTo>
                  <a:pt x="4462599" y="2217793"/>
                </a:lnTo>
                <a:lnTo>
                  <a:pt x="4472919" y="2223743"/>
                </a:lnTo>
                <a:lnTo>
                  <a:pt x="4492767" y="2236041"/>
                </a:lnTo>
                <a:lnTo>
                  <a:pt x="4511425" y="2248734"/>
                </a:lnTo>
                <a:lnTo>
                  <a:pt x="4529683" y="2261826"/>
                </a:lnTo>
                <a:lnTo>
                  <a:pt x="4546355" y="2276107"/>
                </a:lnTo>
                <a:lnTo>
                  <a:pt x="4562631" y="2290387"/>
                </a:lnTo>
                <a:lnTo>
                  <a:pt x="4578111" y="2305065"/>
                </a:lnTo>
                <a:lnTo>
                  <a:pt x="4592799" y="2320139"/>
                </a:lnTo>
                <a:lnTo>
                  <a:pt x="4606295" y="2335610"/>
                </a:lnTo>
                <a:lnTo>
                  <a:pt x="4618997" y="2351081"/>
                </a:lnTo>
                <a:lnTo>
                  <a:pt x="4630907" y="2366948"/>
                </a:lnTo>
                <a:lnTo>
                  <a:pt x="4642021" y="2382419"/>
                </a:lnTo>
                <a:lnTo>
                  <a:pt x="4651945" y="2398287"/>
                </a:lnTo>
                <a:lnTo>
                  <a:pt x="4660677" y="2414551"/>
                </a:lnTo>
                <a:lnTo>
                  <a:pt x="4669013" y="2430021"/>
                </a:lnTo>
                <a:lnTo>
                  <a:pt x="4676159" y="2445493"/>
                </a:lnTo>
                <a:lnTo>
                  <a:pt x="4682907" y="2460964"/>
                </a:lnTo>
                <a:lnTo>
                  <a:pt x="4688463" y="2476038"/>
                </a:lnTo>
                <a:lnTo>
                  <a:pt x="4692831" y="2491508"/>
                </a:lnTo>
                <a:lnTo>
                  <a:pt x="4696403" y="2505790"/>
                </a:lnTo>
                <a:lnTo>
                  <a:pt x="4699181" y="2520071"/>
                </a:lnTo>
                <a:lnTo>
                  <a:pt x="4701167" y="2533559"/>
                </a:lnTo>
                <a:lnTo>
                  <a:pt x="4701563" y="2546252"/>
                </a:lnTo>
                <a:lnTo>
                  <a:pt x="4701563" y="2558549"/>
                </a:lnTo>
                <a:lnTo>
                  <a:pt x="4699975" y="2586318"/>
                </a:lnTo>
                <a:lnTo>
                  <a:pt x="4697197" y="2619639"/>
                </a:lnTo>
                <a:lnTo>
                  <a:pt x="4693625" y="2658118"/>
                </a:lnTo>
                <a:lnTo>
                  <a:pt x="4689257" y="2700961"/>
                </a:lnTo>
                <a:lnTo>
                  <a:pt x="4684097" y="2747770"/>
                </a:lnTo>
                <a:lnTo>
                  <a:pt x="4677349" y="2797753"/>
                </a:lnTo>
                <a:lnTo>
                  <a:pt x="4669013" y="2849323"/>
                </a:lnTo>
                <a:lnTo>
                  <a:pt x="4665043" y="2876298"/>
                </a:lnTo>
                <a:lnTo>
                  <a:pt x="4659883" y="2903272"/>
                </a:lnTo>
                <a:lnTo>
                  <a:pt x="4654723" y="2930644"/>
                </a:lnTo>
                <a:lnTo>
                  <a:pt x="4649959" y="2957619"/>
                </a:lnTo>
                <a:lnTo>
                  <a:pt x="4644005" y="2984990"/>
                </a:lnTo>
                <a:lnTo>
                  <a:pt x="4638051" y="3012362"/>
                </a:lnTo>
                <a:lnTo>
                  <a:pt x="4631303" y="3039734"/>
                </a:lnTo>
                <a:lnTo>
                  <a:pt x="4624555" y="3066708"/>
                </a:lnTo>
                <a:lnTo>
                  <a:pt x="4617409" y="3093287"/>
                </a:lnTo>
                <a:lnTo>
                  <a:pt x="4609867" y="3119468"/>
                </a:lnTo>
                <a:lnTo>
                  <a:pt x="4601929" y="3145254"/>
                </a:lnTo>
                <a:lnTo>
                  <a:pt x="4593593" y="3170641"/>
                </a:lnTo>
                <a:lnTo>
                  <a:pt x="4584859" y="3194839"/>
                </a:lnTo>
                <a:lnTo>
                  <a:pt x="4575729" y="3218244"/>
                </a:lnTo>
                <a:lnTo>
                  <a:pt x="4566203" y="3241648"/>
                </a:lnTo>
                <a:lnTo>
                  <a:pt x="4556279" y="3263466"/>
                </a:lnTo>
                <a:lnTo>
                  <a:pt x="4545561" y="3284093"/>
                </a:lnTo>
                <a:lnTo>
                  <a:pt x="4534845" y="3303532"/>
                </a:lnTo>
                <a:lnTo>
                  <a:pt x="4512615" y="3341614"/>
                </a:lnTo>
                <a:lnTo>
                  <a:pt x="4491577" y="3377712"/>
                </a:lnTo>
                <a:lnTo>
                  <a:pt x="4472127" y="3413018"/>
                </a:lnTo>
                <a:lnTo>
                  <a:pt x="4453867" y="3445943"/>
                </a:lnTo>
                <a:lnTo>
                  <a:pt x="4437195" y="3478074"/>
                </a:lnTo>
                <a:lnTo>
                  <a:pt x="4422507" y="3508223"/>
                </a:lnTo>
                <a:lnTo>
                  <a:pt x="4415759" y="3522504"/>
                </a:lnTo>
                <a:lnTo>
                  <a:pt x="4409407" y="3536388"/>
                </a:lnTo>
                <a:lnTo>
                  <a:pt x="4403851" y="3550272"/>
                </a:lnTo>
                <a:lnTo>
                  <a:pt x="4398691" y="3563363"/>
                </a:lnTo>
                <a:lnTo>
                  <a:pt x="4394721" y="3575660"/>
                </a:lnTo>
                <a:lnTo>
                  <a:pt x="4390751" y="3587561"/>
                </a:lnTo>
                <a:lnTo>
                  <a:pt x="4387575" y="3599065"/>
                </a:lnTo>
                <a:lnTo>
                  <a:pt x="4385591" y="3610172"/>
                </a:lnTo>
                <a:lnTo>
                  <a:pt x="4383607" y="3620486"/>
                </a:lnTo>
                <a:lnTo>
                  <a:pt x="4382415" y="3630006"/>
                </a:lnTo>
                <a:lnTo>
                  <a:pt x="4382415" y="3639527"/>
                </a:lnTo>
                <a:lnTo>
                  <a:pt x="4382813" y="3648254"/>
                </a:lnTo>
                <a:lnTo>
                  <a:pt x="4384003" y="3656188"/>
                </a:lnTo>
                <a:lnTo>
                  <a:pt x="4386781" y="3663725"/>
                </a:lnTo>
                <a:lnTo>
                  <a:pt x="4387973" y="3667295"/>
                </a:lnTo>
                <a:lnTo>
                  <a:pt x="4389561" y="3670469"/>
                </a:lnTo>
                <a:lnTo>
                  <a:pt x="4391149" y="3674039"/>
                </a:lnTo>
                <a:lnTo>
                  <a:pt x="4393529" y="3676816"/>
                </a:lnTo>
                <a:lnTo>
                  <a:pt x="4395911" y="3679593"/>
                </a:lnTo>
                <a:lnTo>
                  <a:pt x="4398293" y="3682369"/>
                </a:lnTo>
                <a:lnTo>
                  <a:pt x="4401469" y="3684750"/>
                </a:lnTo>
                <a:lnTo>
                  <a:pt x="4404247" y="3687130"/>
                </a:lnTo>
                <a:lnTo>
                  <a:pt x="4407821" y="3689510"/>
                </a:lnTo>
                <a:lnTo>
                  <a:pt x="4410995" y="3691493"/>
                </a:lnTo>
                <a:lnTo>
                  <a:pt x="4414965" y="3693080"/>
                </a:lnTo>
                <a:lnTo>
                  <a:pt x="4418935" y="3695064"/>
                </a:lnTo>
                <a:lnTo>
                  <a:pt x="4426873" y="3697840"/>
                </a:lnTo>
                <a:lnTo>
                  <a:pt x="4435607" y="3699427"/>
                </a:lnTo>
                <a:lnTo>
                  <a:pt x="4444339" y="3700220"/>
                </a:lnTo>
                <a:lnTo>
                  <a:pt x="4452675" y="3699824"/>
                </a:lnTo>
                <a:lnTo>
                  <a:pt x="4461011" y="3698634"/>
                </a:lnTo>
                <a:lnTo>
                  <a:pt x="4469745" y="3696650"/>
                </a:lnTo>
                <a:lnTo>
                  <a:pt x="4478477" y="3693477"/>
                </a:lnTo>
                <a:lnTo>
                  <a:pt x="4487211" y="3689907"/>
                </a:lnTo>
                <a:lnTo>
                  <a:pt x="4495547" y="3684750"/>
                </a:lnTo>
                <a:lnTo>
                  <a:pt x="4504279" y="3678799"/>
                </a:lnTo>
                <a:lnTo>
                  <a:pt x="4513011" y="3672056"/>
                </a:lnTo>
                <a:lnTo>
                  <a:pt x="4522141" y="3664122"/>
                </a:lnTo>
                <a:lnTo>
                  <a:pt x="4530875" y="3655791"/>
                </a:lnTo>
                <a:lnTo>
                  <a:pt x="4539607" y="3646271"/>
                </a:lnTo>
                <a:lnTo>
                  <a:pt x="4549135" y="3635560"/>
                </a:lnTo>
                <a:lnTo>
                  <a:pt x="4557867" y="3624453"/>
                </a:lnTo>
                <a:lnTo>
                  <a:pt x="4566601" y="3612155"/>
                </a:lnTo>
                <a:lnTo>
                  <a:pt x="4575729" y="3599065"/>
                </a:lnTo>
                <a:lnTo>
                  <a:pt x="4584859" y="3584784"/>
                </a:lnTo>
                <a:lnTo>
                  <a:pt x="4593593" y="3570106"/>
                </a:lnTo>
                <a:lnTo>
                  <a:pt x="4602723" y="3554239"/>
                </a:lnTo>
                <a:lnTo>
                  <a:pt x="4611455" y="3537578"/>
                </a:lnTo>
                <a:lnTo>
                  <a:pt x="4620983" y="3520124"/>
                </a:lnTo>
                <a:lnTo>
                  <a:pt x="4629715" y="3501479"/>
                </a:lnTo>
                <a:lnTo>
                  <a:pt x="4638845" y="3482438"/>
                </a:lnTo>
                <a:lnTo>
                  <a:pt x="4647577" y="3462604"/>
                </a:lnTo>
                <a:lnTo>
                  <a:pt x="4656707" y="3441579"/>
                </a:lnTo>
                <a:lnTo>
                  <a:pt x="4665837" y="3419761"/>
                </a:lnTo>
                <a:lnTo>
                  <a:pt x="4674571" y="3396753"/>
                </a:lnTo>
                <a:lnTo>
                  <a:pt x="4683303" y="3373349"/>
                </a:lnTo>
                <a:lnTo>
                  <a:pt x="4692831" y="3349548"/>
                </a:lnTo>
                <a:lnTo>
                  <a:pt x="4701563" y="3324159"/>
                </a:lnTo>
                <a:lnTo>
                  <a:pt x="4710295" y="3298374"/>
                </a:lnTo>
                <a:lnTo>
                  <a:pt x="4719029" y="3271796"/>
                </a:lnTo>
                <a:lnTo>
                  <a:pt x="4727761" y="3244425"/>
                </a:lnTo>
                <a:lnTo>
                  <a:pt x="4736097" y="3216260"/>
                </a:lnTo>
                <a:lnTo>
                  <a:pt x="4744433" y="3187699"/>
                </a:lnTo>
                <a:lnTo>
                  <a:pt x="4752769" y="3158740"/>
                </a:lnTo>
                <a:lnTo>
                  <a:pt x="4768647" y="3099237"/>
                </a:lnTo>
                <a:lnTo>
                  <a:pt x="4784525" y="3039337"/>
                </a:lnTo>
                <a:lnTo>
                  <a:pt x="4799213" y="2978247"/>
                </a:lnTo>
                <a:lnTo>
                  <a:pt x="4813899" y="2917554"/>
                </a:lnTo>
                <a:lnTo>
                  <a:pt x="4828191" y="2856860"/>
                </a:lnTo>
                <a:lnTo>
                  <a:pt x="4855579" y="2739440"/>
                </a:lnTo>
                <a:lnTo>
                  <a:pt x="4868679" y="2683506"/>
                </a:lnTo>
                <a:lnTo>
                  <a:pt x="4881381" y="2629953"/>
                </a:lnTo>
                <a:lnTo>
                  <a:pt x="4893687" y="2579970"/>
                </a:lnTo>
                <a:lnTo>
                  <a:pt x="4905993" y="2533559"/>
                </a:lnTo>
                <a:lnTo>
                  <a:pt x="4917503" y="2491112"/>
                </a:lnTo>
                <a:lnTo>
                  <a:pt x="4923459" y="2471674"/>
                </a:lnTo>
                <a:lnTo>
                  <a:pt x="4929413" y="2453427"/>
                </a:lnTo>
                <a:lnTo>
                  <a:pt x="4941717" y="2416138"/>
                </a:lnTo>
                <a:lnTo>
                  <a:pt x="4955611" y="2375278"/>
                </a:lnTo>
                <a:lnTo>
                  <a:pt x="4970695" y="2331247"/>
                </a:lnTo>
                <a:lnTo>
                  <a:pt x="4987367" y="2284438"/>
                </a:lnTo>
                <a:lnTo>
                  <a:pt x="5005627" y="2236835"/>
                </a:lnTo>
                <a:lnTo>
                  <a:pt x="5025077" y="2187645"/>
                </a:lnTo>
                <a:lnTo>
                  <a:pt x="5035001" y="2162653"/>
                </a:lnTo>
                <a:lnTo>
                  <a:pt x="5045321" y="2138455"/>
                </a:lnTo>
                <a:lnTo>
                  <a:pt x="5056437" y="2113463"/>
                </a:lnTo>
                <a:lnTo>
                  <a:pt x="5067551" y="2089266"/>
                </a:lnTo>
                <a:lnTo>
                  <a:pt x="5078665" y="2065068"/>
                </a:lnTo>
                <a:lnTo>
                  <a:pt x="5090177" y="2041663"/>
                </a:lnTo>
                <a:lnTo>
                  <a:pt x="5101689" y="2018259"/>
                </a:lnTo>
                <a:lnTo>
                  <a:pt x="5113995" y="1995647"/>
                </a:lnTo>
                <a:lnTo>
                  <a:pt x="5126697" y="1973433"/>
                </a:lnTo>
                <a:lnTo>
                  <a:pt x="5139003" y="1952012"/>
                </a:lnTo>
                <a:lnTo>
                  <a:pt x="5151705" y="1931780"/>
                </a:lnTo>
                <a:lnTo>
                  <a:pt x="5164803" y="1911946"/>
                </a:lnTo>
                <a:lnTo>
                  <a:pt x="5178299" y="1892905"/>
                </a:lnTo>
                <a:lnTo>
                  <a:pt x="5191797" y="1875450"/>
                </a:lnTo>
                <a:lnTo>
                  <a:pt x="5205293" y="1858790"/>
                </a:lnTo>
                <a:lnTo>
                  <a:pt x="5212437" y="1851252"/>
                </a:lnTo>
                <a:lnTo>
                  <a:pt x="5219185" y="1843715"/>
                </a:lnTo>
                <a:lnTo>
                  <a:pt x="5226331" y="1836575"/>
                </a:lnTo>
                <a:lnTo>
                  <a:pt x="5233477" y="1829831"/>
                </a:lnTo>
                <a:lnTo>
                  <a:pt x="5240621" y="1823087"/>
                </a:lnTo>
                <a:lnTo>
                  <a:pt x="5247767" y="1817137"/>
                </a:lnTo>
                <a:lnTo>
                  <a:pt x="5254911" y="1811583"/>
                </a:lnTo>
                <a:lnTo>
                  <a:pt x="5262057" y="1806426"/>
                </a:lnTo>
                <a:lnTo>
                  <a:pt x="5269201" y="1801270"/>
                </a:lnTo>
                <a:lnTo>
                  <a:pt x="5276743" y="1796906"/>
                </a:lnTo>
                <a:lnTo>
                  <a:pt x="5291033" y="1788179"/>
                </a:lnTo>
                <a:lnTo>
                  <a:pt x="5305721" y="1780245"/>
                </a:lnTo>
                <a:lnTo>
                  <a:pt x="5333507" y="1765568"/>
                </a:lnTo>
                <a:lnTo>
                  <a:pt x="5360897" y="1752477"/>
                </a:lnTo>
                <a:lnTo>
                  <a:pt x="5386699" y="1740973"/>
                </a:lnTo>
                <a:lnTo>
                  <a:pt x="5411707" y="1729866"/>
                </a:lnTo>
                <a:lnTo>
                  <a:pt x="5434729" y="1719948"/>
                </a:lnTo>
                <a:lnTo>
                  <a:pt x="5476807" y="1702494"/>
                </a:lnTo>
                <a:lnTo>
                  <a:pt x="5495463" y="1694164"/>
                </a:lnTo>
                <a:lnTo>
                  <a:pt x="5511739" y="1686229"/>
                </a:lnTo>
                <a:lnTo>
                  <a:pt x="5519279" y="1682262"/>
                </a:lnTo>
                <a:lnTo>
                  <a:pt x="5526029" y="1678692"/>
                </a:lnTo>
                <a:lnTo>
                  <a:pt x="5532379" y="1674329"/>
                </a:lnTo>
                <a:lnTo>
                  <a:pt x="5538333" y="1670758"/>
                </a:lnTo>
                <a:lnTo>
                  <a:pt x="5543891" y="1666395"/>
                </a:lnTo>
                <a:lnTo>
                  <a:pt x="5548257" y="1662428"/>
                </a:lnTo>
                <a:lnTo>
                  <a:pt x="5552227" y="1658064"/>
                </a:lnTo>
                <a:lnTo>
                  <a:pt x="5555403" y="1653304"/>
                </a:lnTo>
                <a:lnTo>
                  <a:pt x="5558579" y="1648940"/>
                </a:lnTo>
                <a:lnTo>
                  <a:pt x="5560563" y="1643784"/>
                </a:lnTo>
                <a:lnTo>
                  <a:pt x="5561753" y="1638627"/>
                </a:lnTo>
                <a:lnTo>
                  <a:pt x="5562547" y="1633470"/>
                </a:lnTo>
                <a:lnTo>
                  <a:pt x="5562547" y="1623156"/>
                </a:lnTo>
                <a:lnTo>
                  <a:pt x="5562547" y="1617999"/>
                </a:lnTo>
                <a:lnTo>
                  <a:pt x="5562151" y="1613635"/>
                </a:lnTo>
                <a:lnTo>
                  <a:pt x="5561753" y="1609272"/>
                </a:lnTo>
                <a:lnTo>
                  <a:pt x="5560563" y="1604908"/>
                </a:lnTo>
                <a:lnTo>
                  <a:pt x="5559371" y="1601338"/>
                </a:lnTo>
                <a:lnTo>
                  <a:pt x="5558181" y="1597371"/>
                </a:lnTo>
                <a:lnTo>
                  <a:pt x="5555799" y="1594198"/>
                </a:lnTo>
                <a:lnTo>
                  <a:pt x="5553417" y="1591024"/>
                </a:lnTo>
                <a:lnTo>
                  <a:pt x="5550639" y="1588247"/>
                </a:lnTo>
                <a:lnTo>
                  <a:pt x="5547067" y="1585867"/>
                </a:lnTo>
                <a:lnTo>
                  <a:pt x="5543495" y="1583487"/>
                </a:lnTo>
                <a:lnTo>
                  <a:pt x="5538731" y="1581503"/>
                </a:lnTo>
                <a:lnTo>
                  <a:pt x="5533571" y="1579917"/>
                </a:lnTo>
                <a:lnTo>
                  <a:pt x="5528013" y="1578727"/>
                </a:lnTo>
                <a:lnTo>
                  <a:pt x="5521661" y="1577933"/>
                </a:lnTo>
                <a:lnTo>
                  <a:pt x="5514517" y="1576743"/>
                </a:lnTo>
                <a:lnTo>
                  <a:pt x="5506975" y="1576347"/>
                </a:lnTo>
                <a:lnTo>
                  <a:pt x="5498639" y="1576347"/>
                </a:lnTo>
                <a:lnTo>
                  <a:pt x="5489509" y="1576347"/>
                </a:lnTo>
                <a:lnTo>
                  <a:pt x="5479585" y="1577536"/>
                </a:lnTo>
                <a:lnTo>
                  <a:pt x="5468471" y="1578330"/>
                </a:lnTo>
                <a:lnTo>
                  <a:pt x="5456563" y="1579520"/>
                </a:lnTo>
                <a:lnTo>
                  <a:pt x="5430761" y="1583090"/>
                </a:lnTo>
                <a:lnTo>
                  <a:pt x="5400195" y="1588247"/>
                </a:lnTo>
                <a:lnTo>
                  <a:pt x="5366455" y="1594594"/>
                </a:lnTo>
                <a:lnTo>
                  <a:pt x="5327553" y="1602924"/>
                </a:lnTo>
                <a:lnTo>
                  <a:pt x="5338271" y="1594991"/>
                </a:lnTo>
                <a:lnTo>
                  <a:pt x="5350577" y="1586264"/>
                </a:lnTo>
                <a:lnTo>
                  <a:pt x="5367645" y="1575156"/>
                </a:lnTo>
                <a:lnTo>
                  <a:pt x="5387889" y="1562462"/>
                </a:lnTo>
                <a:lnTo>
                  <a:pt x="5399401" y="1556115"/>
                </a:lnTo>
                <a:lnTo>
                  <a:pt x="5411309" y="1549372"/>
                </a:lnTo>
                <a:lnTo>
                  <a:pt x="5424409" y="1542628"/>
                </a:lnTo>
                <a:lnTo>
                  <a:pt x="5437905" y="1535884"/>
                </a:lnTo>
                <a:lnTo>
                  <a:pt x="5451799" y="1529140"/>
                </a:lnTo>
                <a:lnTo>
                  <a:pt x="5466089" y="1522793"/>
                </a:lnTo>
                <a:lnTo>
                  <a:pt x="5480775" y="1516446"/>
                </a:lnTo>
                <a:lnTo>
                  <a:pt x="5495859" y="1510496"/>
                </a:lnTo>
                <a:lnTo>
                  <a:pt x="5511341" y="1505339"/>
                </a:lnTo>
                <a:lnTo>
                  <a:pt x="5526823" y="1500975"/>
                </a:lnTo>
                <a:lnTo>
                  <a:pt x="5542701" y="1496612"/>
                </a:lnTo>
                <a:lnTo>
                  <a:pt x="5558579" y="1493439"/>
                </a:lnTo>
                <a:lnTo>
                  <a:pt x="5574457" y="1491058"/>
                </a:lnTo>
                <a:lnTo>
                  <a:pt x="5590335" y="1489471"/>
                </a:lnTo>
                <a:close/>
                <a:moveTo>
                  <a:pt x="4890691" y="1479550"/>
                </a:moveTo>
                <a:lnTo>
                  <a:pt x="4901803" y="1479947"/>
                </a:lnTo>
                <a:lnTo>
                  <a:pt x="4912917" y="1481136"/>
                </a:lnTo>
                <a:lnTo>
                  <a:pt x="4923633" y="1482723"/>
                </a:lnTo>
                <a:lnTo>
                  <a:pt x="4933951" y="1485500"/>
                </a:lnTo>
                <a:lnTo>
                  <a:pt x="4943873" y="1488278"/>
                </a:lnTo>
                <a:lnTo>
                  <a:pt x="4953795" y="1491054"/>
                </a:lnTo>
                <a:lnTo>
                  <a:pt x="4962923" y="1495022"/>
                </a:lnTo>
                <a:lnTo>
                  <a:pt x="4972051" y="1499782"/>
                </a:lnTo>
                <a:lnTo>
                  <a:pt x="4980385" y="1504146"/>
                </a:lnTo>
                <a:lnTo>
                  <a:pt x="4988719" y="1509304"/>
                </a:lnTo>
                <a:lnTo>
                  <a:pt x="4997055" y="1515255"/>
                </a:lnTo>
                <a:lnTo>
                  <a:pt x="5004595" y="1521205"/>
                </a:lnTo>
                <a:lnTo>
                  <a:pt x="5012135" y="1527950"/>
                </a:lnTo>
                <a:lnTo>
                  <a:pt x="5018883" y="1535091"/>
                </a:lnTo>
                <a:lnTo>
                  <a:pt x="5025629" y="1542232"/>
                </a:lnTo>
                <a:lnTo>
                  <a:pt x="5032375" y="1550166"/>
                </a:lnTo>
                <a:lnTo>
                  <a:pt x="5037933" y="1558497"/>
                </a:lnTo>
                <a:lnTo>
                  <a:pt x="5043885" y="1566828"/>
                </a:lnTo>
                <a:lnTo>
                  <a:pt x="5049441" y="1575953"/>
                </a:lnTo>
                <a:lnTo>
                  <a:pt x="5054601" y="1585474"/>
                </a:lnTo>
                <a:lnTo>
                  <a:pt x="5058967" y="1594995"/>
                </a:lnTo>
                <a:lnTo>
                  <a:pt x="5063729" y="1605707"/>
                </a:lnTo>
                <a:lnTo>
                  <a:pt x="5068095" y="1616021"/>
                </a:lnTo>
                <a:lnTo>
                  <a:pt x="5071667" y="1626733"/>
                </a:lnTo>
                <a:lnTo>
                  <a:pt x="5075239" y="1637841"/>
                </a:lnTo>
                <a:lnTo>
                  <a:pt x="5078413" y="1649346"/>
                </a:lnTo>
                <a:lnTo>
                  <a:pt x="5081589" y="1661247"/>
                </a:lnTo>
                <a:lnTo>
                  <a:pt x="5083969" y="1673546"/>
                </a:lnTo>
                <a:lnTo>
                  <a:pt x="5086351" y="1685844"/>
                </a:lnTo>
                <a:lnTo>
                  <a:pt x="5087939" y="1698936"/>
                </a:lnTo>
                <a:lnTo>
                  <a:pt x="5090319" y="1712028"/>
                </a:lnTo>
                <a:lnTo>
                  <a:pt x="5091511" y="1724723"/>
                </a:lnTo>
                <a:lnTo>
                  <a:pt x="5092305" y="1738608"/>
                </a:lnTo>
                <a:lnTo>
                  <a:pt x="5092701" y="1745353"/>
                </a:lnTo>
                <a:lnTo>
                  <a:pt x="5092701" y="1752890"/>
                </a:lnTo>
                <a:lnTo>
                  <a:pt x="5092305" y="1761221"/>
                </a:lnTo>
                <a:lnTo>
                  <a:pt x="5091907" y="1769552"/>
                </a:lnTo>
                <a:lnTo>
                  <a:pt x="5089923" y="1787405"/>
                </a:lnTo>
                <a:lnTo>
                  <a:pt x="5086351" y="1806844"/>
                </a:lnTo>
                <a:lnTo>
                  <a:pt x="5082383" y="1827474"/>
                </a:lnTo>
                <a:lnTo>
                  <a:pt x="5076827" y="1849690"/>
                </a:lnTo>
                <a:lnTo>
                  <a:pt x="5070475" y="1872303"/>
                </a:lnTo>
                <a:lnTo>
                  <a:pt x="5063729" y="1896900"/>
                </a:lnTo>
                <a:lnTo>
                  <a:pt x="5055791" y="1921496"/>
                </a:lnTo>
                <a:lnTo>
                  <a:pt x="5047457" y="1947283"/>
                </a:lnTo>
                <a:lnTo>
                  <a:pt x="5037933" y="1973863"/>
                </a:lnTo>
                <a:lnTo>
                  <a:pt x="5028407" y="2000444"/>
                </a:lnTo>
                <a:lnTo>
                  <a:pt x="5018485" y="2027421"/>
                </a:lnTo>
                <a:lnTo>
                  <a:pt x="5007769" y="2055191"/>
                </a:lnTo>
                <a:lnTo>
                  <a:pt x="4985941" y="2110335"/>
                </a:lnTo>
                <a:lnTo>
                  <a:pt x="4962923" y="2165083"/>
                </a:lnTo>
                <a:lnTo>
                  <a:pt x="4940301" y="2218640"/>
                </a:lnTo>
                <a:lnTo>
                  <a:pt x="4917283" y="2269420"/>
                </a:lnTo>
                <a:lnTo>
                  <a:pt x="4895851" y="2317423"/>
                </a:lnTo>
                <a:lnTo>
                  <a:pt x="4876007" y="2361062"/>
                </a:lnTo>
                <a:lnTo>
                  <a:pt x="4857751" y="2399544"/>
                </a:lnTo>
                <a:lnTo>
                  <a:pt x="4830367" y="2456672"/>
                </a:lnTo>
                <a:lnTo>
                  <a:pt x="4825207" y="2466193"/>
                </a:lnTo>
                <a:lnTo>
                  <a:pt x="4820841" y="2474525"/>
                </a:lnTo>
                <a:lnTo>
                  <a:pt x="4816079" y="2481269"/>
                </a:lnTo>
                <a:lnTo>
                  <a:pt x="4811713" y="2486823"/>
                </a:lnTo>
                <a:lnTo>
                  <a:pt x="4807347" y="2491583"/>
                </a:lnTo>
                <a:lnTo>
                  <a:pt x="4802983" y="2494361"/>
                </a:lnTo>
                <a:lnTo>
                  <a:pt x="4799411" y="2496344"/>
                </a:lnTo>
                <a:lnTo>
                  <a:pt x="4795441" y="2497137"/>
                </a:lnTo>
                <a:lnTo>
                  <a:pt x="4792267" y="2497137"/>
                </a:lnTo>
                <a:lnTo>
                  <a:pt x="4788695" y="2495948"/>
                </a:lnTo>
                <a:lnTo>
                  <a:pt x="4785917" y="2494361"/>
                </a:lnTo>
                <a:lnTo>
                  <a:pt x="4782741" y="2491583"/>
                </a:lnTo>
                <a:lnTo>
                  <a:pt x="4780361" y="2488013"/>
                </a:lnTo>
                <a:lnTo>
                  <a:pt x="4777979" y="2484443"/>
                </a:lnTo>
                <a:lnTo>
                  <a:pt x="4775201" y="2479285"/>
                </a:lnTo>
                <a:lnTo>
                  <a:pt x="4773613" y="2474128"/>
                </a:lnTo>
                <a:lnTo>
                  <a:pt x="4771629" y="2468573"/>
                </a:lnTo>
                <a:lnTo>
                  <a:pt x="4770439" y="2462623"/>
                </a:lnTo>
                <a:lnTo>
                  <a:pt x="4768453" y="2456275"/>
                </a:lnTo>
                <a:lnTo>
                  <a:pt x="4767661" y="2449532"/>
                </a:lnTo>
                <a:lnTo>
                  <a:pt x="4766073" y="2436043"/>
                </a:lnTo>
                <a:lnTo>
                  <a:pt x="4765279" y="2422157"/>
                </a:lnTo>
                <a:lnTo>
                  <a:pt x="4765675" y="2408272"/>
                </a:lnTo>
                <a:lnTo>
                  <a:pt x="4766073" y="2401924"/>
                </a:lnTo>
                <a:lnTo>
                  <a:pt x="4766867" y="2395577"/>
                </a:lnTo>
                <a:lnTo>
                  <a:pt x="4768057" y="2389626"/>
                </a:lnTo>
                <a:lnTo>
                  <a:pt x="4769645" y="2384468"/>
                </a:lnTo>
                <a:lnTo>
                  <a:pt x="4770835" y="2379311"/>
                </a:lnTo>
                <a:lnTo>
                  <a:pt x="4772819" y="2374551"/>
                </a:lnTo>
                <a:lnTo>
                  <a:pt x="4784329" y="2349954"/>
                </a:lnTo>
                <a:lnTo>
                  <a:pt x="4801791" y="2309489"/>
                </a:lnTo>
                <a:lnTo>
                  <a:pt x="4812507" y="2284496"/>
                </a:lnTo>
                <a:lnTo>
                  <a:pt x="4824017" y="2257518"/>
                </a:lnTo>
                <a:lnTo>
                  <a:pt x="4835923" y="2228558"/>
                </a:lnTo>
                <a:lnTo>
                  <a:pt x="4848623" y="2196820"/>
                </a:lnTo>
                <a:lnTo>
                  <a:pt x="4860529" y="2164289"/>
                </a:lnTo>
                <a:lnTo>
                  <a:pt x="4872833" y="2130964"/>
                </a:lnTo>
                <a:lnTo>
                  <a:pt x="4885135" y="2096847"/>
                </a:lnTo>
                <a:lnTo>
                  <a:pt x="4895851" y="2062729"/>
                </a:lnTo>
                <a:lnTo>
                  <a:pt x="4906567" y="2028611"/>
                </a:lnTo>
                <a:lnTo>
                  <a:pt x="4911329" y="2012345"/>
                </a:lnTo>
                <a:lnTo>
                  <a:pt x="4915297" y="1995683"/>
                </a:lnTo>
                <a:lnTo>
                  <a:pt x="4919663" y="1979021"/>
                </a:lnTo>
                <a:lnTo>
                  <a:pt x="4923235" y="1963152"/>
                </a:lnTo>
                <a:lnTo>
                  <a:pt x="4926411" y="1947680"/>
                </a:lnTo>
                <a:lnTo>
                  <a:pt x="4929189" y="1932605"/>
                </a:lnTo>
                <a:lnTo>
                  <a:pt x="4931173" y="1917926"/>
                </a:lnTo>
                <a:lnTo>
                  <a:pt x="4933157" y="1903644"/>
                </a:lnTo>
                <a:lnTo>
                  <a:pt x="4933951" y="1890156"/>
                </a:lnTo>
                <a:lnTo>
                  <a:pt x="4934347" y="1877064"/>
                </a:lnTo>
                <a:lnTo>
                  <a:pt x="4934347" y="1864369"/>
                </a:lnTo>
                <a:lnTo>
                  <a:pt x="4933555" y="1852070"/>
                </a:lnTo>
                <a:lnTo>
                  <a:pt x="4932761" y="1840962"/>
                </a:lnTo>
                <a:lnTo>
                  <a:pt x="4930775" y="1830251"/>
                </a:lnTo>
                <a:lnTo>
                  <a:pt x="4928791" y="1820333"/>
                </a:lnTo>
                <a:lnTo>
                  <a:pt x="4926807" y="1811208"/>
                </a:lnTo>
                <a:lnTo>
                  <a:pt x="4923633" y="1802084"/>
                </a:lnTo>
                <a:lnTo>
                  <a:pt x="4920855" y="1794149"/>
                </a:lnTo>
                <a:lnTo>
                  <a:pt x="4917283" y="1786611"/>
                </a:lnTo>
                <a:lnTo>
                  <a:pt x="4914107" y="1779867"/>
                </a:lnTo>
                <a:lnTo>
                  <a:pt x="4910139" y="1773917"/>
                </a:lnTo>
                <a:lnTo>
                  <a:pt x="4906567" y="1768759"/>
                </a:lnTo>
                <a:lnTo>
                  <a:pt x="4902597" y="1764395"/>
                </a:lnTo>
                <a:lnTo>
                  <a:pt x="4898629" y="1760428"/>
                </a:lnTo>
                <a:lnTo>
                  <a:pt x="4894263" y="1757651"/>
                </a:lnTo>
                <a:lnTo>
                  <a:pt x="4890691" y="1755667"/>
                </a:lnTo>
                <a:lnTo>
                  <a:pt x="4886325" y="1754477"/>
                </a:lnTo>
                <a:lnTo>
                  <a:pt x="4881961" y="1753287"/>
                </a:lnTo>
                <a:lnTo>
                  <a:pt x="4877991" y="1754080"/>
                </a:lnTo>
                <a:lnTo>
                  <a:pt x="4874023" y="1755270"/>
                </a:lnTo>
                <a:lnTo>
                  <a:pt x="4870451" y="1756857"/>
                </a:lnTo>
                <a:lnTo>
                  <a:pt x="4866879" y="1759634"/>
                </a:lnTo>
                <a:lnTo>
                  <a:pt x="4863307" y="1763602"/>
                </a:lnTo>
                <a:lnTo>
                  <a:pt x="4860133" y="1768362"/>
                </a:lnTo>
                <a:lnTo>
                  <a:pt x="4857355" y="1773917"/>
                </a:lnTo>
                <a:lnTo>
                  <a:pt x="4854973" y="1780264"/>
                </a:lnTo>
                <a:lnTo>
                  <a:pt x="4852591" y="1787802"/>
                </a:lnTo>
                <a:lnTo>
                  <a:pt x="4851003" y="1796529"/>
                </a:lnTo>
                <a:lnTo>
                  <a:pt x="4847433" y="1815572"/>
                </a:lnTo>
                <a:lnTo>
                  <a:pt x="4843067" y="1836995"/>
                </a:lnTo>
                <a:lnTo>
                  <a:pt x="4838303" y="1861195"/>
                </a:lnTo>
                <a:lnTo>
                  <a:pt x="4832351" y="1886585"/>
                </a:lnTo>
                <a:lnTo>
                  <a:pt x="4826001" y="1914355"/>
                </a:lnTo>
                <a:lnTo>
                  <a:pt x="4818063" y="1943316"/>
                </a:lnTo>
                <a:lnTo>
                  <a:pt x="4809729" y="1973863"/>
                </a:lnTo>
                <a:lnTo>
                  <a:pt x="4800203" y="2004808"/>
                </a:lnTo>
                <a:lnTo>
                  <a:pt x="4789489" y="2036545"/>
                </a:lnTo>
                <a:lnTo>
                  <a:pt x="4777979" y="2069077"/>
                </a:lnTo>
                <a:lnTo>
                  <a:pt x="4771629" y="2085342"/>
                </a:lnTo>
                <a:lnTo>
                  <a:pt x="4765279" y="2101607"/>
                </a:lnTo>
                <a:lnTo>
                  <a:pt x="4758135" y="2117873"/>
                </a:lnTo>
                <a:lnTo>
                  <a:pt x="4750991" y="2134138"/>
                </a:lnTo>
                <a:lnTo>
                  <a:pt x="4743451" y="2150007"/>
                </a:lnTo>
                <a:lnTo>
                  <a:pt x="4735513" y="2166670"/>
                </a:lnTo>
                <a:lnTo>
                  <a:pt x="4727575" y="2182538"/>
                </a:lnTo>
                <a:lnTo>
                  <a:pt x="4718447" y="2198010"/>
                </a:lnTo>
                <a:lnTo>
                  <a:pt x="4709717" y="2213482"/>
                </a:lnTo>
                <a:lnTo>
                  <a:pt x="4700589" y="2229351"/>
                </a:lnTo>
                <a:lnTo>
                  <a:pt x="4691063" y="2244426"/>
                </a:lnTo>
                <a:lnTo>
                  <a:pt x="4680745" y="2259106"/>
                </a:lnTo>
                <a:lnTo>
                  <a:pt x="4674791" y="2248394"/>
                </a:lnTo>
                <a:lnTo>
                  <a:pt x="4668441" y="2238475"/>
                </a:lnTo>
                <a:lnTo>
                  <a:pt x="4662489" y="2228558"/>
                </a:lnTo>
                <a:lnTo>
                  <a:pt x="4656139" y="2218640"/>
                </a:lnTo>
                <a:lnTo>
                  <a:pt x="4649391" y="2209515"/>
                </a:lnTo>
                <a:lnTo>
                  <a:pt x="4642645" y="2200788"/>
                </a:lnTo>
                <a:lnTo>
                  <a:pt x="4635897" y="2191663"/>
                </a:lnTo>
                <a:lnTo>
                  <a:pt x="4628753" y="2183331"/>
                </a:lnTo>
                <a:lnTo>
                  <a:pt x="4621611" y="2175001"/>
                </a:lnTo>
                <a:lnTo>
                  <a:pt x="4614467" y="2167066"/>
                </a:lnTo>
                <a:lnTo>
                  <a:pt x="4599781" y="2152386"/>
                </a:lnTo>
                <a:lnTo>
                  <a:pt x="4585097" y="2138105"/>
                </a:lnTo>
                <a:lnTo>
                  <a:pt x="4569619" y="2125410"/>
                </a:lnTo>
                <a:lnTo>
                  <a:pt x="4554141" y="2113112"/>
                </a:lnTo>
                <a:lnTo>
                  <a:pt x="4539061" y="2102004"/>
                </a:lnTo>
                <a:lnTo>
                  <a:pt x="4523581" y="2091689"/>
                </a:lnTo>
                <a:lnTo>
                  <a:pt x="4508103" y="2082565"/>
                </a:lnTo>
                <a:lnTo>
                  <a:pt x="4493023" y="2074234"/>
                </a:lnTo>
                <a:lnTo>
                  <a:pt x="4477941" y="2066299"/>
                </a:lnTo>
                <a:lnTo>
                  <a:pt x="4462463" y="2059159"/>
                </a:lnTo>
                <a:lnTo>
                  <a:pt x="4448175" y="2052810"/>
                </a:lnTo>
                <a:lnTo>
                  <a:pt x="4433889" y="2047257"/>
                </a:lnTo>
                <a:lnTo>
                  <a:pt x="4419997" y="2042099"/>
                </a:lnTo>
                <a:lnTo>
                  <a:pt x="4406901" y="2037735"/>
                </a:lnTo>
                <a:lnTo>
                  <a:pt x="4394201" y="2033768"/>
                </a:lnTo>
                <a:lnTo>
                  <a:pt x="4381897" y="2030595"/>
                </a:lnTo>
                <a:lnTo>
                  <a:pt x="4370389" y="2027421"/>
                </a:lnTo>
                <a:lnTo>
                  <a:pt x="4350147" y="2023454"/>
                </a:lnTo>
                <a:lnTo>
                  <a:pt x="4333081" y="2020280"/>
                </a:lnTo>
                <a:lnTo>
                  <a:pt x="4320381" y="2018693"/>
                </a:lnTo>
                <a:lnTo>
                  <a:pt x="4310063" y="2017503"/>
                </a:lnTo>
                <a:lnTo>
                  <a:pt x="4313239" y="2014329"/>
                </a:lnTo>
                <a:lnTo>
                  <a:pt x="4322763" y="2004808"/>
                </a:lnTo>
                <a:lnTo>
                  <a:pt x="4329907" y="1997270"/>
                </a:lnTo>
                <a:lnTo>
                  <a:pt x="4337845" y="1988145"/>
                </a:lnTo>
                <a:lnTo>
                  <a:pt x="4346973" y="1977038"/>
                </a:lnTo>
                <a:lnTo>
                  <a:pt x="4357291" y="1963945"/>
                </a:lnTo>
                <a:lnTo>
                  <a:pt x="4368007" y="1948870"/>
                </a:lnTo>
                <a:lnTo>
                  <a:pt x="4380309" y="1931811"/>
                </a:lnTo>
                <a:lnTo>
                  <a:pt x="4393009" y="1912769"/>
                </a:lnTo>
                <a:lnTo>
                  <a:pt x="4405709" y="1891346"/>
                </a:lnTo>
                <a:lnTo>
                  <a:pt x="4419601" y="1867939"/>
                </a:lnTo>
                <a:lnTo>
                  <a:pt x="4433889" y="1841756"/>
                </a:lnTo>
                <a:lnTo>
                  <a:pt x="4448175" y="1813588"/>
                </a:lnTo>
                <a:lnTo>
                  <a:pt x="4462859" y="1783041"/>
                </a:lnTo>
                <a:lnTo>
                  <a:pt x="4470797" y="1766776"/>
                </a:lnTo>
                <a:lnTo>
                  <a:pt x="4479529" y="1751303"/>
                </a:lnTo>
                <a:lnTo>
                  <a:pt x="4489053" y="1735831"/>
                </a:lnTo>
                <a:lnTo>
                  <a:pt x="4499769" y="1720756"/>
                </a:lnTo>
                <a:lnTo>
                  <a:pt x="4510485" y="1705681"/>
                </a:lnTo>
                <a:lnTo>
                  <a:pt x="4522391" y="1691002"/>
                </a:lnTo>
                <a:lnTo>
                  <a:pt x="4535091" y="1676720"/>
                </a:lnTo>
                <a:lnTo>
                  <a:pt x="4547791" y="1662438"/>
                </a:lnTo>
                <a:lnTo>
                  <a:pt x="4561285" y="1648553"/>
                </a:lnTo>
                <a:lnTo>
                  <a:pt x="4575573" y="1635064"/>
                </a:lnTo>
                <a:lnTo>
                  <a:pt x="4589861" y="1622369"/>
                </a:lnTo>
                <a:lnTo>
                  <a:pt x="4604545" y="1609674"/>
                </a:lnTo>
                <a:lnTo>
                  <a:pt x="4620419" y="1597376"/>
                </a:lnTo>
                <a:lnTo>
                  <a:pt x="4635501" y="1585871"/>
                </a:lnTo>
                <a:lnTo>
                  <a:pt x="4651375" y="1574366"/>
                </a:lnTo>
                <a:lnTo>
                  <a:pt x="4667251" y="1564051"/>
                </a:lnTo>
                <a:lnTo>
                  <a:pt x="4683125" y="1553340"/>
                </a:lnTo>
                <a:lnTo>
                  <a:pt x="4699397" y="1544215"/>
                </a:lnTo>
                <a:lnTo>
                  <a:pt x="4715273" y="1535091"/>
                </a:lnTo>
                <a:lnTo>
                  <a:pt x="4731147" y="1526363"/>
                </a:lnTo>
                <a:lnTo>
                  <a:pt x="4747023" y="1518428"/>
                </a:lnTo>
                <a:lnTo>
                  <a:pt x="4763295" y="1511287"/>
                </a:lnTo>
                <a:lnTo>
                  <a:pt x="4778773" y="1504940"/>
                </a:lnTo>
                <a:lnTo>
                  <a:pt x="4794251" y="1499385"/>
                </a:lnTo>
                <a:lnTo>
                  <a:pt x="4809333" y="1494228"/>
                </a:lnTo>
                <a:lnTo>
                  <a:pt x="4824017" y="1489468"/>
                </a:lnTo>
                <a:lnTo>
                  <a:pt x="4838303" y="1486294"/>
                </a:lnTo>
                <a:lnTo>
                  <a:pt x="4852195" y="1483120"/>
                </a:lnTo>
                <a:lnTo>
                  <a:pt x="4865291" y="1481136"/>
                </a:lnTo>
                <a:lnTo>
                  <a:pt x="4878389" y="1479947"/>
                </a:lnTo>
                <a:close/>
                <a:moveTo>
                  <a:pt x="1776413" y="0"/>
                </a:moveTo>
                <a:lnTo>
                  <a:pt x="1788319" y="0"/>
                </a:lnTo>
                <a:lnTo>
                  <a:pt x="1799432" y="793"/>
                </a:lnTo>
                <a:lnTo>
                  <a:pt x="1810941" y="1984"/>
                </a:lnTo>
                <a:lnTo>
                  <a:pt x="1822451" y="3968"/>
                </a:lnTo>
                <a:lnTo>
                  <a:pt x="1833166" y="6350"/>
                </a:lnTo>
                <a:lnTo>
                  <a:pt x="1844676" y="9128"/>
                </a:lnTo>
                <a:lnTo>
                  <a:pt x="1855391" y="12700"/>
                </a:lnTo>
                <a:lnTo>
                  <a:pt x="1866107" y="16668"/>
                </a:lnTo>
                <a:lnTo>
                  <a:pt x="1876426" y="21431"/>
                </a:lnTo>
                <a:lnTo>
                  <a:pt x="1886744" y="26590"/>
                </a:lnTo>
                <a:lnTo>
                  <a:pt x="1896666" y="32146"/>
                </a:lnTo>
                <a:lnTo>
                  <a:pt x="1906191" y="38100"/>
                </a:lnTo>
                <a:lnTo>
                  <a:pt x="1915716" y="44846"/>
                </a:lnTo>
                <a:lnTo>
                  <a:pt x="1924844" y="51990"/>
                </a:lnTo>
                <a:lnTo>
                  <a:pt x="1933179" y="59531"/>
                </a:lnTo>
                <a:lnTo>
                  <a:pt x="1941513" y="68262"/>
                </a:lnTo>
                <a:lnTo>
                  <a:pt x="1949847" y="76993"/>
                </a:lnTo>
                <a:lnTo>
                  <a:pt x="1956991" y="85725"/>
                </a:lnTo>
                <a:lnTo>
                  <a:pt x="1964135" y="95250"/>
                </a:lnTo>
                <a:lnTo>
                  <a:pt x="1970088" y="105568"/>
                </a:lnTo>
                <a:lnTo>
                  <a:pt x="1976438" y="115887"/>
                </a:lnTo>
                <a:lnTo>
                  <a:pt x="1981994" y="127000"/>
                </a:lnTo>
                <a:lnTo>
                  <a:pt x="1987154" y="138509"/>
                </a:lnTo>
                <a:lnTo>
                  <a:pt x="1990726" y="148034"/>
                </a:lnTo>
                <a:lnTo>
                  <a:pt x="1993901" y="157956"/>
                </a:lnTo>
                <a:lnTo>
                  <a:pt x="1996679" y="167878"/>
                </a:lnTo>
                <a:lnTo>
                  <a:pt x="1998663" y="177800"/>
                </a:lnTo>
                <a:lnTo>
                  <a:pt x="2001044" y="188118"/>
                </a:lnTo>
                <a:lnTo>
                  <a:pt x="2002235" y="198040"/>
                </a:lnTo>
                <a:lnTo>
                  <a:pt x="2003029" y="207962"/>
                </a:lnTo>
                <a:lnTo>
                  <a:pt x="2003426" y="218281"/>
                </a:lnTo>
                <a:lnTo>
                  <a:pt x="2003426" y="228203"/>
                </a:lnTo>
                <a:lnTo>
                  <a:pt x="2003029" y="238521"/>
                </a:lnTo>
                <a:lnTo>
                  <a:pt x="2002235" y="248443"/>
                </a:lnTo>
                <a:lnTo>
                  <a:pt x="2001044" y="257968"/>
                </a:lnTo>
                <a:lnTo>
                  <a:pt x="1999060" y="267890"/>
                </a:lnTo>
                <a:lnTo>
                  <a:pt x="1997076" y="277812"/>
                </a:lnTo>
                <a:lnTo>
                  <a:pt x="1994694" y="287337"/>
                </a:lnTo>
                <a:lnTo>
                  <a:pt x="1991519" y="296862"/>
                </a:lnTo>
                <a:lnTo>
                  <a:pt x="1988344" y="305990"/>
                </a:lnTo>
                <a:lnTo>
                  <a:pt x="1984376" y="315515"/>
                </a:lnTo>
                <a:lnTo>
                  <a:pt x="1980407" y="324246"/>
                </a:lnTo>
                <a:lnTo>
                  <a:pt x="1975644" y="332978"/>
                </a:lnTo>
                <a:lnTo>
                  <a:pt x="1970485" y="341312"/>
                </a:lnTo>
                <a:lnTo>
                  <a:pt x="1965326" y="349646"/>
                </a:lnTo>
                <a:lnTo>
                  <a:pt x="1959373" y="357981"/>
                </a:lnTo>
                <a:lnTo>
                  <a:pt x="1953419" y="365521"/>
                </a:lnTo>
                <a:lnTo>
                  <a:pt x="1946673" y="373062"/>
                </a:lnTo>
                <a:lnTo>
                  <a:pt x="1939926" y="380206"/>
                </a:lnTo>
                <a:lnTo>
                  <a:pt x="1932385" y="386953"/>
                </a:lnTo>
                <a:lnTo>
                  <a:pt x="1924844" y="393700"/>
                </a:lnTo>
                <a:lnTo>
                  <a:pt x="1916907" y="399653"/>
                </a:lnTo>
                <a:lnTo>
                  <a:pt x="1908573" y="405209"/>
                </a:lnTo>
                <a:lnTo>
                  <a:pt x="1899444" y="410765"/>
                </a:lnTo>
                <a:lnTo>
                  <a:pt x="1890316" y="415925"/>
                </a:lnTo>
                <a:lnTo>
                  <a:pt x="1872854" y="425450"/>
                </a:lnTo>
                <a:lnTo>
                  <a:pt x="1855788" y="435371"/>
                </a:lnTo>
                <a:lnTo>
                  <a:pt x="1839516" y="446484"/>
                </a:lnTo>
                <a:lnTo>
                  <a:pt x="1824038" y="457993"/>
                </a:lnTo>
                <a:lnTo>
                  <a:pt x="1808957" y="469900"/>
                </a:lnTo>
                <a:lnTo>
                  <a:pt x="1794669" y="482600"/>
                </a:lnTo>
                <a:lnTo>
                  <a:pt x="1780779" y="495696"/>
                </a:lnTo>
                <a:lnTo>
                  <a:pt x="1767285" y="509190"/>
                </a:lnTo>
                <a:lnTo>
                  <a:pt x="1754982" y="523478"/>
                </a:lnTo>
                <a:lnTo>
                  <a:pt x="1742679" y="538162"/>
                </a:lnTo>
                <a:lnTo>
                  <a:pt x="1731566" y="552846"/>
                </a:lnTo>
                <a:lnTo>
                  <a:pt x="1720851" y="568325"/>
                </a:lnTo>
                <a:lnTo>
                  <a:pt x="1710929" y="584200"/>
                </a:lnTo>
                <a:lnTo>
                  <a:pt x="1701801" y="600471"/>
                </a:lnTo>
                <a:lnTo>
                  <a:pt x="1692672" y="616743"/>
                </a:lnTo>
                <a:lnTo>
                  <a:pt x="1684735" y="633412"/>
                </a:lnTo>
                <a:lnTo>
                  <a:pt x="1677194" y="650875"/>
                </a:lnTo>
                <a:lnTo>
                  <a:pt x="1670447" y="667940"/>
                </a:lnTo>
                <a:lnTo>
                  <a:pt x="1664494" y="685800"/>
                </a:lnTo>
                <a:lnTo>
                  <a:pt x="1659335" y="703659"/>
                </a:lnTo>
                <a:lnTo>
                  <a:pt x="1654572" y="721915"/>
                </a:lnTo>
                <a:lnTo>
                  <a:pt x="1650207" y="739775"/>
                </a:lnTo>
                <a:lnTo>
                  <a:pt x="1647032" y="758428"/>
                </a:lnTo>
                <a:lnTo>
                  <a:pt x="1644651" y="777081"/>
                </a:lnTo>
                <a:lnTo>
                  <a:pt x="1642269" y="795337"/>
                </a:lnTo>
                <a:lnTo>
                  <a:pt x="1641079" y="813990"/>
                </a:lnTo>
                <a:lnTo>
                  <a:pt x="1640285" y="832246"/>
                </a:lnTo>
                <a:lnTo>
                  <a:pt x="1640285" y="851296"/>
                </a:lnTo>
                <a:lnTo>
                  <a:pt x="1641079" y="869950"/>
                </a:lnTo>
                <a:lnTo>
                  <a:pt x="1642666" y="888603"/>
                </a:lnTo>
                <a:lnTo>
                  <a:pt x="1645047" y="907256"/>
                </a:lnTo>
                <a:lnTo>
                  <a:pt x="1647826" y="925909"/>
                </a:lnTo>
                <a:lnTo>
                  <a:pt x="1651794" y="944165"/>
                </a:lnTo>
                <a:lnTo>
                  <a:pt x="1655763" y="962818"/>
                </a:lnTo>
                <a:lnTo>
                  <a:pt x="1660922" y="980678"/>
                </a:lnTo>
                <a:lnTo>
                  <a:pt x="1666876" y="998934"/>
                </a:lnTo>
                <a:lnTo>
                  <a:pt x="1673622" y="1016397"/>
                </a:lnTo>
                <a:lnTo>
                  <a:pt x="1680766" y="1034256"/>
                </a:lnTo>
                <a:lnTo>
                  <a:pt x="1688704" y="1051322"/>
                </a:lnTo>
                <a:lnTo>
                  <a:pt x="1697435" y="1068784"/>
                </a:lnTo>
                <a:lnTo>
                  <a:pt x="1706563" y="1085453"/>
                </a:lnTo>
                <a:lnTo>
                  <a:pt x="1717279" y="1102122"/>
                </a:lnTo>
                <a:lnTo>
                  <a:pt x="1727994" y="1117997"/>
                </a:lnTo>
                <a:lnTo>
                  <a:pt x="1739901" y="1133872"/>
                </a:lnTo>
                <a:lnTo>
                  <a:pt x="1752601" y="1148953"/>
                </a:lnTo>
                <a:lnTo>
                  <a:pt x="1765697" y="1163638"/>
                </a:lnTo>
                <a:lnTo>
                  <a:pt x="1779985" y="1178322"/>
                </a:lnTo>
                <a:lnTo>
                  <a:pt x="1794669" y="1192212"/>
                </a:lnTo>
                <a:lnTo>
                  <a:pt x="1810147" y="1205706"/>
                </a:lnTo>
                <a:lnTo>
                  <a:pt x="1826419" y="1218803"/>
                </a:lnTo>
                <a:lnTo>
                  <a:pt x="1843882" y="1231503"/>
                </a:lnTo>
                <a:lnTo>
                  <a:pt x="1861344" y="1243012"/>
                </a:lnTo>
                <a:lnTo>
                  <a:pt x="1880394" y="1254521"/>
                </a:lnTo>
                <a:lnTo>
                  <a:pt x="1899444" y="1265634"/>
                </a:lnTo>
                <a:lnTo>
                  <a:pt x="1920082" y="1275556"/>
                </a:lnTo>
                <a:lnTo>
                  <a:pt x="1941116" y="1284684"/>
                </a:lnTo>
                <a:lnTo>
                  <a:pt x="1962944" y="1293812"/>
                </a:lnTo>
                <a:lnTo>
                  <a:pt x="1985963" y="1301750"/>
                </a:lnTo>
                <a:lnTo>
                  <a:pt x="2009379" y="1308894"/>
                </a:lnTo>
                <a:lnTo>
                  <a:pt x="2033588" y="1315640"/>
                </a:lnTo>
                <a:lnTo>
                  <a:pt x="2058988" y="1320800"/>
                </a:lnTo>
                <a:lnTo>
                  <a:pt x="2085182" y="1325959"/>
                </a:lnTo>
                <a:lnTo>
                  <a:pt x="2111376" y="1330325"/>
                </a:lnTo>
                <a:lnTo>
                  <a:pt x="2139157" y="1333103"/>
                </a:lnTo>
                <a:lnTo>
                  <a:pt x="2170907" y="1336278"/>
                </a:lnTo>
                <a:lnTo>
                  <a:pt x="2201069" y="1337866"/>
                </a:lnTo>
                <a:lnTo>
                  <a:pt x="2230438" y="1338262"/>
                </a:lnTo>
                <a:lnTo>
                  <a:pt x="2258616" y="1337866"/>
                </a:lnTo>
                <a:lnTo>
                  <a:pt x="2286001" y="1336675"/>
                </a:lnTo>
                <a:lnTo>
                  <a:pt x="2312591" y="1334294"/>
                </a:lnTo>
                <a:lnTo>
                  <a:pt x="2337595" y="1331119"/>
                </a:lnTo>
                <a:lnTo>
                  <a:pt x="2362201" y="1326753"/>
                </a:lnTo>
                <a:lnTo>
                  <a:pt x="2385616" y="1322388"/>
                </a:lnTo>
                <a:lnTo>
                  <a:pt x="2408635" y="1316434"/>
                </a:lnTo>
                <a:lnTo>
                  <a:pt x="2430463" y="1310084"/>
                </a:lnTo>
                <a:lnTo>
                  <a:pt x="2451498" y="1302544"/>
                </a:lnTo>
                <a:lnTo>
                  <a:pt x="2472135" y="1294606"/>
                </a:lnTo>
                <a:lnTo>
                  <a:pt x="2491582" y="1285478"/>
                </a:lnTo>
                <a:lnTo>
                  <a:pt x="2511029" y="1276350"/>
                </a:lnTo>
                <a:lnTo>
                  <a:pt x="2528888" y="1266031"/>
                </a:lnTo>
                <a:lnTo>
                  <a:pt x="2547145" y="1255316"/>
                </a:lnTo>
                <a:lnTo>
                  <a:pt x="2564210" y="1244203"/>
                </a:lnTo>
                <a:lnTo>
                  <a:pt x="2580482" y="1231900"/>
                </a:lnTo>
                <a:lnTo>
                  <a:pt x="2597151" y="1219199"/>
                </a:lnTo>
                <a:lnTo>
                  <a:pt x="2612629" y="1206103"/>
                </a:lnTo>
                <a:lnTo>
                  <a:pt x="2627710" y="1192212"/>
                </a:lnTo>
                <a:lnTo>
                  <a:pt x="2642395" y="1178322"/>
                </a:lnTo>
                <a:lnTo>
                  <a:pt x="2656682" y="1163638"/>
                </a:lnTo>
                <a:lnTo>
                  <a:pt x="2670969" y="1148556"/>
                </a:lnTo>
                <a:lnTo>
                  <a:pt x="2684463" y="1133078"/>
                </a:lnTo>
                <a:lnTo>
                  <a:pt x="2697957" y="1117203"/>
                </a:lnTo>
                <a:lnTo>
                  <a:pt x="2711451" y="1100931"/>
                </a:lnTo>
                <a:lnTo>
                  <a:pt x="2724151" y="1084262"/>
                </a:lnTo>
                <a:lnTo>
                  <a:pt x="2736851" y="1067593"/>
                </a:lnTo>
                <a:lnTo>
                  <a:pt x="2749551" y="1050131"/>
                </a:lnTo>
                <a:lnTo>
                  <a:pt x="2761854" y="1033065"/>
                </a:lnTo>
                <a:lnTo>
                  <a:pt x="2786460" y="997347"/>
                </a:lnTo>
                <a:lnTo>
                  <a:pt x="2811463" y="961231"/>
                </a:lnTo>
                <a:lnTo>
                  <a:pt x="2836069" y="924322"/>
                </a:lnTo>
                <a:lnTo>
                  <a:pt x="2861469" y="887015"/>
                </a:lnTo>
                <a:lnTo>
                  <a:pt x="2887663" y="850106"/>
                </a:lnTo>
                <a:lnTo>
                  <a:pt x="2900363" y="831453"/>
                </a:lnTo>
                <a:lnTo>
                  <a:pt x="2914254" y="813197"/>
                </a:lnTo>
                <a:lnTo>
                  <a:pt x="2928145" y="794543"/>
                </a:lnTo>
                <a:lnTo>
                  <a:pt x="2942035" y="776287"/>
                </a:lnTo>
                <a:lnTo>
                  <a:pt x="2956719" y="758031"/>
                </a:lnTo>
                <a:lnTo>
                  <a:pt x="2971801" y="739775"/>
                </a:lnTo>
                <a:lnTo>
                  <a:pt x="2987279" y="721915"/>
                </a:lnTo>
                <a:lnTo>
                  <a:pt x="3003154" y="704056"/>
                </a:lnTo>
                <a:lnTo>
                  <a:pt x="3019426" y="686990"/>
                </a:lnTo>
                <a:lnTo>
                  <a:pt x="3036491" y="669925"/>
                </a:lnTo>
                <a:lnTo>
                  <a:pt x="3053954" y="652462"/>
                </a:lnTo>
                <a:lnTo>
                  <a:pt x="3072210" y="636190"/>
                </a:lnTo>
                <a:lnTo>
                  <a:pt x="3090863" y="619522"/>
                </a:lnTo>
                <a:lnTo>
                  <a:pt x="3110310" y="603646"/>
                </a:lnTo>
                <a:lnTo>
                  <a:pt x="3130154" y="588168"/>
                </a:lnTo>
                <a:lnTo>
                  <a:pt x="3151188" y="573484"/>
                </a:lnTo>
                <a:lnTo>
                  <a:pt x="3172620" y="558800"/>
                </a:lnTo>
                <a:lnTo>
                  <a:pt x="3194845" y="544512"/>
                </a:lnTo>
                <a:lnTo>
                  <a:pt x="3217863" y="530622"/>
                </a:lnTo>
                <a:lnTo>
                  <a:pt x="3241676" y="517525"/>
                </a:lnTo>
                <a:lnTo>
                  <a:pt x="3267076" y="504825"/>
                </a:lnTo>
                <a:lnTo>
                  <a:pt x="3292873" y="492918"/>
                </a:lnTo>
                <a:lnTo>
                  <a:pt x="3318669" y="481409"/>
                </a:lnTo>
                <a:lnTo>
                  <a:pt x="3344467" y="471487"/>
                </a:lnTo>
                <a:lnTo>
                  <a:pt x="3369073" y="461962"/>
                </a:lnTo>
                <a:lnTo>
                  <a:pt x="3393282" y="453628"/>
                </a:lnTo>
                <a:lnTo>
                  <a:pt x="3417095" y="446484"/>
                </a:lnTo>
                <a:lnTo>
                  <a:pt x="3440113" y="440134"/>
                </a:lnTo>
                <a:lnTo>
                  <a:pt x="3462735" y="434975"/>
                </a:lnTo>
                <a:lnTo>
                  <a:pt x="3484960" y="430609"/>
                </a:lnTo>
                <a:lnTo>
                  <a:pt x="3506391" y="427037"/>
                </a:lnTo>
                <a:lnTo>
                  <a:pt x="3527029" y="424259"/>
                </a:lnTo>
                <a:lnTo>
                  <a:pt x="3547270" y="422671"/>
                </a:lnTo>
                <a:lnTo>
                  <a:pt x="3567113" y="421084"/>
                </a:lnTo>
                <a:lnTo>
                  <a:pt x="3586560" y="421084"/>
                </a:lnTo>
                <a:lnTo>
                  <a:pt x="3605610" y="421878"/>
                </a:lnTo>
                <a:lnTo>
                  <a:pt x="3623470" y="423068"/>
                </a:lnTo>
                <a:lnTo>
                  <a:pt x="3641329" y="425053"/>
                </a:lnTo>
                <a:lnTo>
                  <a:pt x="3658395" y="427434"/>
                </a:lnTo>
                <a:lnTo>
                  <a:pt x="3675063" y="431006"/>
                </a:lnTo>
                <a:lnTo>
                  <a:pt x="3691732" y="434975"/>
                </a:lnTo>
                <a:lnTo>
                  <a:pt x="3707210" y="439737"/>
                </a:lnTo>
                <a:lnTo>
                  <a:pt x="3722291" y="444897"/>
                </a:lnTo>
                <a:lnTo>
                  <a:pt x="3737373" y="450850"/>
                </a:lnTo>
                <a:lnTo>
                  <a:pt x="3751660" y="457200"/>
                </a:lnTo>
                <a:lnTo>
                  <a:pt x="3765551" y="463550"/>
                </a:lnTo>
                <a:lnTo>
                  <a:pt x="3779045" y="471487"/>
                </a:lnTo>
                <a:lnTo>
                  <a:pt x="3791745" y="479425"/>
                </a:lnTo>
                <a:lnTo>
                  <a:pt x="3804445" y="487362"/>
                </a:lnTo>
                <a:lnTo>
                  <a:pt x="3816351" y="496093"/>
                </a:lnTo>
                <a:lnTo>
                  <a:pt x="3827860" y="505222"/>
                </a:lnTo>
                <a:lnTo>
                  <a:pt x="3839370" y="515143"/>
                </a:lnTo>
                <a:lnTo>
                  <a:pt x="3850085" y="525065"/>
                </a:lnTo>
                <a:lnTo>
                  <a:pt x="3860404" y="535384"/>
                </a:lnTo>
                <a:lnTo>
                  <a:pt x="3870326" y="545703"/>
                </a:lnTo>
                <a:lnTo>
                  <a:pt x="3879454" y="556815"/>
                </a:lnTo>
                <a:lnTo>
                  <a:pt x="3888979" y="567928"/>
                </a:lnTo>
                <a:lnTo>
                  <a:pt x="3897710" y="579437"/>
                </a:lnTo>
                <a:lnTo>
                  <a:pt x="3906045" y="590947"/>
                </a:lnTo>
                <a:lnTo>
                  <a:pt x="3913585" y="602853"/>
                </a:lnTo>
                <a:lnTo>
                  <a:pt x="3921126" y="614759"/>
                </a:lnTo>
                <a:lnTo>
                  <a:pt x="3928667" y="626665"/>
                </a:lnTo>
                <a:lnTo>
                  <a:pt x="3935413" y="639365"/>
                </a:lnTo>
                <a:lnTo>
                  <a:pt x="3941763" y="651668"/>
                </a:lnTo>
                <a:lnTo>
                  <a:pt x="3948113" y="664368"/>
                </a:lnTo>
                <a:lnTo>
                  <a:pt x="3953670" y="677068"/>
                </a:lnTo>
                <a:lnTo>
                  <a:pt x="3958829" y="689371"/>
                </a:lnTo>
                <a:lnTo>
                  <a:pt x="3963989" y="702072"/>
                </a:lnTo>
                <a:lnTo>
                  <a:pt x="3969148" y="714772"/>
                </a:lnTo>
                <a:lnTo>
                  <a:pt x="3973117" y="727472"/>
                </a:lnTo>
                <a:lnTo>
                  <a:pt x="3977482" y="739378"/>
                </a:lnTo>
                <a:lnTo>
                  <a:pt x="3981451" y="752078"/>
                </a:lnTo>
                <a:lnTo>
                  <a:pt x="3984626" y="764381"/>
                </a:lnTo>
                <a:lnTo>
                  <a:pt x="3987404" y="776684"/>
                </a:lnTo>
                <a:lnTo>
                  <a:pt x="3992960" y="800496"/>
                </a:lnTo>
                <a:lnTo>
                  <a:pt x="3997723" y="823515"/>
                </a:lnTo>
                <a:lnTo>
                  <a:pt x="4000501" y="845740"/>
                </a:lnTo>
                <a:lnTo>
                  <a:pt x="4002882" y="866775"/>
                </a:lnTo>
                <a:lnTo>
                  <a:pt x="4004073" y="886222"/>
                </a:lnTo>
                <a:lnTo>
                  <a:pt x="4004073" y="904478"/>
                </a:lnTo>
                <a:lnTo>
                  <a:pt x="4003279" y="923131"/>
                </a:lnTo>
                <a:lnTo>
                  <a:pt x="4001295" y="944562"/>
                </a:lnTo>
                <a:lnTo>
                  <a:pt x="3999310" y="969168"/>
                </a:lnTo>
                <a:lnTo>
                  <a:pt x="3996135" y="996156"/>
                </a:lnTo>
                <a:lnTo>
                  <a:pt x="3988991" y="1056084"/>
                </a:lnTo>
                <a:lnTo>
                  <a:pt x="3980260" y="1124347"/>
                </a:lnTo>
                <a:lnTo>
                  <a:pt x="3976689" y="1160859"/>
                </a:lnTo>
                <a:lnTo>
                  <a:pt x="3972323" y="1198563"/>
                </a:lnTo>
                <a:lnTo>
                  <a:pt x="3969148" y="1237853"/>
                </a:lnTo>
                <a:lnTo>
                  <a:pt x="3965576" y="1277937"/>
                </a:lnTo>
                <a:lnTo>
                  <a:pt x="3963195" y="1319212"/>
                </a:lnTo>
                <a:lnTo>
                  <a:pt x="3961210" y="1360884"/>
                </a:lnTo>
                <a:lnTo>
                  <a:pt x="3960020" y="1402953"/>
                </a:lnTo>
                <a:lnTo>
                  <a:pt x="3960020" y="1424384"/>
                </a:lnTo>
                <a:lnTo>
                  <a:pt x="3960020" y="1445418"/>
                </a:lnTo>
                <a:lnTo>
                  <a:pt x="3960417" y="1466850"/>
                </a:lnTo>
                <a:lnTo>
                  <a:pt x="3960813" y="1488281"/>
                </a:lnTo>
                <a:lnTo>
                  <a:pt x="3961607" y="1509316"/>
                </a:lnTo>
                <a:lnTo>
                  <a:pt x="3962798" y="1530747"/>
                </a:lnTo>
                <a:lnTo>
                  <a:pt x="3964385" y="1551781"/>
                </a:lnTo>
                <a:lnTo>
                  <a:pt x="3965973" y="1573213"/>
                </a:lnTo>
                <a:lnTo>
                  <a:pt x="3968354" y="1594247"/>
                </a:lnTo>
                <a:lnTo>
                  <a:pt x="3971132" y="1614884"/>
                </a:lnTo>
                <a:lnTo>
                  <a:pt x="3974307" y="1635919"/>
                </a:lnTo>
                <a:lnTo>
                  <a:pt x="3977482" y="1656160"/>
                </a:lnTo>
                <a:lnTo>
                  <a:pt x="3981451" y="1676797"/>
                </a:lnTo>
                <a:lnTo>
                  <a:pt x="3985817" y="1697038"/>
                </a:lnTo>
                <a:lnTo>
                  <a:pt x="3990579" y="1716484"/>
                </a:lnTo>
                <a:lnTo>
                  <a:pt x="3996135" y="1736328"/>
                </a:lnTo>
                <a:lnTo>
                  <a:pt x="4001295" y="1755775"/>
                </a:lnTo>
                <a:lnTo>
                  <a:pt x="4007645" y="1774428"/>
                </a:lnTo>
                <a:lnTo>
                  <a:pt x="4014391" y="1793081"/>
                </a:lnTo>
                <a:lnTo>
                  <a:pt x="4021932" y="1811734"/>
                </a:lnTo>
                <a:lnTo>
                  <a:pt x="4029870" y="1829197"/>
                </a:lnTo>
                <a:lnTo>
                  <a:pt x="4038601" y="1847056"/>
                </a:lnTo>
                <a:lnTo>
                  <a:pt x="4047729" y="1864122"/>
                </a:lnTo>
                <a:lnTo>
                  <a:pt x="4057255" y="1880394"/>
                </a:lnTo>
                <a:lnTo>
                  <a:pt x="4067573" y="1897063"/>
                </a:lnTo>
                <a:lnTo>
                  <a:pt x="4078289" y="1912541"/>
                </a:lnTo>
                <a:lnTo>
                  <a:pt x="4090195" y="1927622"/>
                </a:lnTo>
                <a:lnTo>
                  <a:pt x="4102497" y="1942306"/>
                </a:lnTo>
                <a:lnTo>
                  <a:pt x="4115197" y="1956197"/>
                </a:lnTo>
                <a:lnTo>
                  <a:pt x="4129089" y="1969691"/>
                </a:lnTo>
                <a:lnTo>
                  <a:pt x="4143375" y="1982788"/>
                </a:lnTo>
                <a:lnTo>
                  <a:pt x="4158855" y="1995091"/>
                </a:lnTo>
                <a:lnTo>
                  <a:pt x="4174729" y="2006600"/>
                </a:lnTo>
                <a:lnTo>
                  <a:pt x="4182667" y="2012157"/>
                </a:lnTo>
                <a:lnTo>
                  <a:pt x="4191001" y="2017316"/>
                </a:lnTo>
                <a:lnTo>
                  <a:pt x="4163617" y="2022078"/>
                </a:lnTo>
                <a:lnTo>
                  <a:pt x="4135439" y="2028031"/>
                </a:lnTo>
                <a:lnTo>
                  <a:pt x="4106863" y="2035175"/>
                </a:lnTo>
                <a:lnTo>
                  <a:pt x="4077891" y="2043510"/>
                </a:lnTo>
                <a:lnTo>
                  <a:pt x="4047729" y="2053034"/>
                </a:lnTo>
                <a:lnTo>
                  <a:pt x="4017170" y="2063750"/>
                </a:lnTo>
                <a:lnTo>
                  <a:pt x="3984626" y="2076053"/>
                </a:lnTo>
                <a:lnTo>
                  <a:pt x="3951289" y="2089547"/>
                </a:lnTo>
                <a:lnTo>
                  <a:pt x="3916363" y="2104628"/>
                </a:lnTo>
                <a:lnTo>
                  <a:pt x="3879851" y="2121297"/>
                </a:lnTo>
                <a:lnTo>
                  <a:pt x="3841751" y="2139950"/>
                </a:lnTo>
                <a:lnTo>
                  <a:pt x="3801667" y="2160191"/>
                </a:lnTo>
                <a:lnTo>
                  <a:pt x="3759598" y="2182019"/>
                </a:lnTo>
                <a:lnTo>
                  <a:pt x="3715148" y="2205435"/>
                </a:lnTo>
                <a:lnTo>
                  <a:pt x="3668713" y="2231231"/>
                </a:lnTo>
                <a:lnTo>
                  <a:pt x="3619501" y="2259012"/>
                </a:lnTo>
                <a:lnTo>
                  <a:pt x="3608389" y="2251470"/>
                </a:lnTo>
                <a:lnTo>
                  <a:pt x="3597673" y="2243534"/>
                </a:lnTo>
                <a:lnTo>
                  <a:pt x="3586560" y="2234804"/>
                </a:lnTo>
                <a:lnTo>
                  <a:pt x="3576639" y="2226072"/>
                </a:lnTo>
                <a:lnTo>
                  <a:pt x="3566320" y="2216943"/>
                </a:lnTo>
                <a:lnTo>
                  <a:pt x="3556398" y="2207418"/>
                </a:lnTo>
                <a:lnTo>
                  <a:pt x="3546476" y="2197100"/>
                </a:lnTo>
                <a:lnTo>
                  <a:pt x="3537348" y="2186781"/>
                </a:lnTo>
                <a:lnTo>
                  <a:pt x="3528220" y="2176066"/>
                </a:lnTo>
                <a:lnTo>
                  <a:pt x="3519489" y="2164953"/>
                </a:lnTo>
                <a:lnTo>
                  <a:pt x="3510757" y="2153444"/>
                </a:lnTo>
                <a:lnTo>
                  <a:pt x="3502423" y="2141538"/>
                </a:lnTo>
                <a:lnTo>
                  <a:pt x="3494485" y="2129632"/>
                </a:lnTo>
                <a:lnTo>
                  <a:pt x="3486548" y="2116931"/>
                </a:lnTo>
                <a:lnTo>
                  <a:pt x="3479007" y="2104231"/>
                </a:lnTo>
                <a:lnTo>
                  <a:pt x="3471863" y="2091134"/>
                </a:lnTo>
                <a:lnTo>
                  <a:pt x="3464720" y="2077641"/>
                </a:lnTo>
                <a:lnTo>
                  <a:pt x="3457973" y="2064147"/>
                </a:lnTo>
                <a:lnTo>
                  <a:pt x="3451623" y="2050256"/>
                </a:lnTo>
                <a:lnTo>
                  <a:pt x="3445273" y="2036366"/>
                </a:lnTo>
                <a:lnTo>
                  <a:pt x="3438923" y="2022078"/>
                </a:lnTo>
                <a:lnTo>
                  <a:pt x="3433367" y="2007394"/>
                </a:lnTo>
                <a:lnTo>
                  <a:pt x="3428207" y="1992709"/>
                </a:lnTo>
                <a:lnTo>
                  <a:pt x="3422651" y="1977628"/>
                </a:lnTo>
                <a:lnTo>
                  <a:pt x="3417491" y="1962944"/>
                </a:lnTo>
                <a:lnTo>
                  <a:pt x="3413126" y="1947466"/>
                </a:lnTo>
                <a:lnTo>
                  <a:pt x="3408363" y="1931988"/>
                </a:lnTo>
                <a:lnTo>
                  <a:pt x="3403998" y="1916113"/>
                </a:lnTo>
                <a:lnTo>
                  <a:pt x="3400426" y="1900635"/>
                </a:lnTo>
                <a:lnTo>
                  <a:pt x="3396457" y="1884759"/>
                </a:lnTo>
                <a:lnTo>
                  <a:pt x="3393282" y="1868885"/>
                </a:lnTo>
                <a:lnTo>
                  <a:pt x="3389710" y="1853010"/>
                </a:lnTo>
                <a:lnTo>
                  <a:pt x="3386932" y="1836341"/>
                </a:lnTo>
                <a:lnTo>
                  <a:pt x="3383757" y="1820466"/>
                </a:lnTo>
                <a:lnTo>
                  <a:pt x="3381376" y="1804194"/>
                </a:lnTo>
                <a:lnTo>
                  <a:pt x="3379391" y="1787525"/>
                </a:lnTo>
                <a:lnTo>
                  <a:pt x="3375423" y="1754585"/>
                </a:lnTo>
                <a:lnTo>
                  <a:pt x="3373041" y="1721247"/>
                </a:lnTo>
                <a:lnTo>
                  <a:pt x="3371057" y="1687910"/>
                </a:lnTo>
                <a:lnTo>
                  <a:pt x="3370660" y="1655366"/>
                </a:lnTo>
                <a:lnTo>
                  <a:pt x="3370660" y="1622028"/>
                </a:lnTo>
                <a:lnTo>
                  <a:pt x="3371851" y="1589484"/>
                </a:lnTo>
                <a:lnTo>
                  <a:pt x="3373835" y="1557337"/>
                </a:lnTo>
                <a:lnTo>
                  <a:pt x="3376613" y="1524794"/>
                </a:lnTo>
                <a:lnTo>
                  <a:pt x="3378995" y="1509316"/>
                </a:lnTo>
                <a:lnTo>
                  <a:pt x="3380979" y="1493837"/>
                </a:lnTo>
                <a:lnTo>
                  <a:pt x="3382963" y="1478360"/>
                </a:lnTo>
                <a:lnTo>
                  <a:pt x="3386138" y="1462484"/>
                </a:lnTo>
                <a:lnTo>
                  <a:pt x="3388519" y="1447403"/>
                </a:lnTo>
                <a:lnTo>
                  <a:pt x="3392091" y="1432322"/>
                </a:lnTo>
                <a:lnTo>
                  <a:pt x="3395267" y="1417638"/>
                </a:lnTo>
                <a:lnTo>
                  <a:pt x="3398838" y="1402953"/>
                </a:lnTo>
                <a:lnTo>
                  <a:pt x="3402410" y="1388665"/>
                </a:lnTo>
                <a:lnTo>
                  <a:pt x="3406776" y="1374378"/>
                </a:lnTo>
                <a:lnTo>
                  <a:pt x="3410745" y="1360487"/>
                </a:lnTo>
                <a:lnTo>
                  <a:pt x="3415507" y="1346994"/>
                </a:lnTo>
                <a:lnTo>
                  <a:pt x="3424238" y="1319212"/>
                </a:lnTo>
                <a:lnTo>
                  <a:pt x="3432969" y="1290241"/>
                </a:lnTo>
                <a:lnTo>
                  <a:pt x="3441304" y="1260871"/>
                </a:lnTo>
                <a:lnTo>
                  <a:pt x="3449241" y="1230709"/>
                </a:lnTo>
                <a:lnTo>
                  <a:pt x="3456385" y="1199753"/>
                </a:lnTo>
                <a:lnTo>
                  <a:pt x="3463132" y="1168797"/>
                </a:lnTo>
                <a:lnTo>
                  <a:pt x="3469085" y="1137841"/>
                </a:lnTo>
                <a:lnTo>
                  <a:pt x="3474641" y="1106884"/>
                </a:lnTo>
                <a:lnTo>
                  <a:pt x="3479801" y="1076722"/>
                </a:lnTo>
                <a:lnTo>
                  <a:pt x="3483373" y="1046956"/>
                </a:lnTo>
                <a:lnTo>
                  <a:pt x="3487341" y="1018381"/>
                </a:lnTo>
                <a:lnTo>
                  <a:pt x="3489723" y="990203"/>
                </a:lnTo>
                <a:lnTo>
                  <a:pt x="3492104" y="963612"/>
                </a:lnTo>
                <a:lnTo>
                  <a:pt x="3492898" y="938212"/>
                </a:lnTo>
                <a:lnTo>
                  <a:pt x="3493295" y="914796"/>
                </a:lnTo>
                <a:lnTo>
                  <a:pt x="3492501" y="893365"/>
                </a:lnTo>
                <a:lnTo>
                  <a:pt x="3491707" y="883443"/>
                </a:lnTo>
                <a:lnTo>
                  <a:pt x="3490517" y="873918"/>
                </a:lnTo>
                <a:lnTo>
                  <a:pt x="3489326" y="864790"/>
                </a:lnTo>
                <a:lnTo>
                  <a:pt x="3488135" y="856853"/>
                </a:lnTo>
                <a:lnTo>
                  <a:pt x="3486151" y="849312"/>
                </a:lnTo>
                <a:lnTo>
                  <a:pt x="3484563" y="842168"/>
                </a:lnTo>
                <a:lnTo>
                  <a:pt x="3481785" y="835818"/>
                </a:lnTo>
                <a:lnTo>
                  <a:pt x="3479404" y="829865"/>
                </a:lnTo>
                <a:lnTo>
                  <a:pt x="3477023" y="825103"/>
                </a:lnTo>
                <a:lnTo>
                  <a:pt x="3473848" y="821134"/>
                </a:lnTo>
                <a:lnTo>
                  <a:pt x="3470673" y="817562"/>
                </a:lnTo>
                <a:lnTo>
                  <a:pt x="3466704" y="815181"/>
                </a:lnTo>
                <a:lnTo>
                  <a:pt x="3463132" y="813594"/>
                </a:lnTo>
                <a:lnTo>
                  <a:pt x="3458767" y="812800"/>
                </a:lnTo>
                <a:lnTo>
                  <a:pt x="3454004" y="812800"/>
                </a:lnTo>
                <a:lnTo>
                  <a:pt x="3449639" y="813990"/>
                </a:lnTo>
                <a:lnTo>
                  <a:pt x="3444082" y="815578"/>
                </a:lnTo>
                <a:lnTo>
                  <a:pt x="3438526" y="818753"/>
                </a:lnTo>
                <a:lnTo>
                  <a:pt x="3432969" y="822325"/>
                </a:lnTo>
                <a:lnTo>
                  <a:pt x="3426619" y="827484"/>
                </a:lnTo>
                <a:lnTo>
                  <a:pt x="3420667" y="833437"/>
                </a:lnTo>
                <a:lnTo>
                  <a:pt x="3413919" y="840581"/>
                </a:lnTo>
                <a:lnTo>
                  <a:pt x="3406776" y="848518"/>
                </a:lnTo>
                <a:lnTo>
                  <a:pt x="3399235" y="857647"/>
                </a:lnTo>
                <a:lnTo>
                  <a:pt x="3391695" y="868362"/>
                </a:lnTo>
                <a:lnTo>
                  <a:pt x="3382963" y="879872"/>
                </a:lnTo>
                <a:lnTo>
                  <a:pt x="3374629" y="892571"/>
                </a:lnTo>
                <a:lnTo>
                  <a:pt x="3365898" y="906859"/>
                </a:lnTo>
                <a:lnTo>
                  <a:pt x="3356769" y="921940"/>
                </a:lnTo>
                <a:lnTo>
                  <a:pt x="3346848" y="939006"/>
                </a:lnTo>
                <a:lnTo>
                  <a:pt x="3337323" y="956865"/>
                </a:lnTo>
                <a:lnTo>
                  <a:pt x="3326607" y="975915"/>
                </a:lnTo>
                <a:lnTo>
                  <a:pt x="3305573" y="1015603"/>
                </a:lnTo>
                <a:lnTo>
                  <a:pt x="3283745" y="1055291"/>
                </a:lnTo>
                <a:lnTo>
                  <a:pt x="3261917" y="1093787"/>
                </a:lnTo>
                <a:lnTo>
                  <a:pt x="3239295" y="1132681"/>
                </a:lnTo>
                <a:lnTo>
                  <a:pt x="3216276" y="1170384"/>
                </a:lnTo>
                <a:lnTo>
                  <a:pt x="3192067" y="1207690"/>
                </a:lnTo>
                <a:lnTo>
                  <a:pt x="3167857" y="1244997"/>
                </a:lnTo>
                <a:lnTo>
                  <a:pt x="3155157" y="1262856"/>
                </a:lnTo>
                <a:lnTo>
                  <a:pt x="3142457" y="1281113"/>
                </a:lnTo>
                <a:lnTo>
                  <a:pt x="3130154" y="1298575"/>
                </a:lnTo>
                <a:lnTo>
                  <a:pt x="3117057" y="1316434"/>
                </a:lnTo>
                <a:lnTo>
                  <a:pt x="3103563" y="1333500"/>
                </a:lnTo>
                <a:lnTo>
                  <a:pt x="3090070" y="1350962"/>
                </a:lnTo>
                <a:lnTo>
                  <a:pt x="3076179" y="1367631"/>
                </a:lnTo>
                <a:lnTo>
                  <a:pt x="3062288" y="1384300"/>
                </a:lnTo>
                <a:lnTo>
                  <a:pt x="3048001" y="1400969"/>
                </a:lnTo>
                <a:lnTo>
                  <a:pt x="3033713" y="1416844"/>
                </a:lnTo>
                <a:lnTo>
                  <a:pt x="3019029" y="1432719"/>
                </a:lnTo>
                <a:lnTo>
                  <a:pt x="3003948" y="1448594"/>
                </a:lnTo>
                <a:lnTo>
                  <a:pt x="2988866" y="1464469"/>
                </a:lnTo>
                <a:lnTo>
                  <a:pt x="2973388" y="1479550"/>
                </a:lnTo>
                <a:lnTo>
                  <a:pt x="2957116" y="1494234"/>
                </a:lnTo>
                <a:lnTo>
                  <a:pt x="2941241" y="1508919"/>
                </a:lnTo>
                <a:lnTo>
                  <a:pt x="2924969" y="1523206"/>
                </a:lnTo>
                <a:lnTo>
                  <a:pt x="2908698" y="1537097"/>
                </a:lnTo>
                <a:lnTo>
                  <a:pt x="2891235" y="1550987"/>
                </a:lnTo>
                <a:lnTo>
                  <a:pt x="2874169" y="1564084"/>
                </a:lnTo>
                <a:lnTo>
                  <a:pt x="2856310" y="1577181"/>
                </a:lnTo>
                <a:lnTo>
                  <a:pt x="2838451" y="1589882"/>
                </a:lnTo>
                <a:lnTo>
                  <a:pt x="2820195" y="1602185"/>
                </a:lnTo>
                <a:lnTo>
                  <a:pt x="2801541" y="1614091"/>
                </a:lnTo>
                <a:lnTo>
                  <a:pt x="2782491" y="1625600"/>
                </a:lnTo>
                <a:lnTo>
                  <a:pt x="2763045" y="1637110"/>
                </a:lnTo>
                <a:lnTo>
                  <a:pt x="2743201" y="1648222"/>
                </a:lnTo>
                <a:lnTo>
                  <a:pt x="2723357" y="1658541"/>
                </a:lnTo>
                <a:lnTo>
                  <a:pt x="2703116" y="1668860"/>
                </a:lnTo>
                <a:lnTo>
                  <a:pt x="2682082" y="1678385"/>
                </a:lnTo>
                <a:lnTo>
                  <a:pt x="2661048" y="1687910"/>
                </a:lnTo>
                <a:lnTo>
                  <a:pt x="2639219" y="1697038"/>
                </a:lnTo>
                <a:lnTo>
                  <a:pt x="2617391" y="1705372"/>
                </a:lnTo>
                <a:lnTo>
                  <a:pt x="2594769" y="1713707"/>
                </a:lnTo>
                <a:lnTo>
                  <a:pt x="2571751" y="1721247"/>
                </a:lnTo>
                <a:lnTo>
                  <a:pt x="2548732" y="1728391"/>
                </a:lnTo>
                <a:lnTo>
                  <a:pt x="2524523" y="1735138"/>
                </a:lnTo>
                <a:lnTo>
                  <a:pt x="2500710" y="1741488"/>
                </a:lnTo>
                <a:lnTo>
                  <a:pt x="2476104" y="1747441"/>
                </a:lnTo>
                <a:lnTo>
                  <a:pt x="2450704" y="1752600"/>
                </a:lnTo>
                <a:lnTo>
                  <a:pt x="2425701" y="1757759"/>
                </a:lnTo>
                <a:lnTo>
                  <a:pt x="2399507" y="1762125"/>
                </a:lnTo>
                <a:lnTo>
                  <a:pt x="2372916" y="1766094"/>
                </a:lnTo>
                <a:lnTo>
                  <a:pt x="2345532" y="1769666"/>
                </a:lnTo>
                <a:lnTo>
                  <a:pt x="2318147" y="1772444"/>
                </a:lnTo>
                <a:lnTo>
                  <a:pt x="2289969" y="1774428"/>
                </a:lnTo>
                <a:lnTo>
                  <a:pt x="2261791" y="1776810"/>
                </a:lnTo>
                <a:lnTo>
                  <a:pt x="2232819" y="1778000"/>
                </a:lnTo>
                <a:lnTo>
                  <a:pt x="2203054" y="1778794"/>
                </a:lnTo>
                <a:lnTo>
                  <a:pt x="2173288" y="1779191"/>
                </a:lnTo>
                <a:lnTo>
                  <a:pt x="2158207" y="1778794"/>
                </a:lnTo>
                <a:lnTo>
                  <a:pt x="2143126" y="1778794"/>
                </a:lnTo>
                <a:lnTo>
                  <a:pt x="2113360" y="1777207"/>
                </a:lnTo>
                <a:lnTo>
                  <a:pt x="2083594" y="1774428"/>
                </a:lnTo>
                <a:lnTo>
                  <a:pt x="2054623" y="1771253"/>
                </a:lnTo>
                <a:lnTo>
                  <a:pt x="2026047" y="1766888"/>
                </a:lnTo>
                <a:lnTo>
                  <a:pt x="1997473" y="1761728"/>
                </a:lnTo>
                <a:lnTo>
                  <a:pt x="1969691" y="1755378"/>
                </a:lnTo>
                <a:lnTo>
                  <a:pt x="1941910" y="1748631"/>
                </a:lnTo>
                <a:lnTo>
                  <a:pt x="1915319" y="1740694"/>
                </a:lnTo>
                <a:lnTo>
                  <a:pt x="1888332" y="1731566"/>
                </a:lnTo>
                <a:lnTo>
                  <a:pt x="1861741" y="1722041"/>
                </a:lnTo>
                <a:lnTo>
                  <a:pt x="1835547" y="1712119"/>
                </a:lnTo>
                <a:lnTo>
                  <a:pt x="1810147" y="1700610"/>
                </a:lnTo>
                <a:lnTo>
                  <a:pt x="1785144" y="1688703"/>
                </a:lnTo>
                <a:lnTo>
                  <a:pt x="1760538" y="1676400"/>
                </a:lnTo>
                <a:lnTo>
                  <a:pt x="1735932" y="1663303"/>
                </a:lnTo>
                <a:lnTo>
                  <a:pt x="1712516" y="1649016"/>
                </a:lnTo>
                <a:lnTo>
                  <a:pt x="1689101" y="1634331"/>
                </a:lnTo>
                <a:lnTo>
                  <a:pt x="1666479" y="1619250"/>
                </a:lnTo>
                <a:lnTo>
                  <a:pt x="1643857" y="1602978"/>
                </a:lnTo>
                <a:lnTo>
                  <a:pt x="1622029" y="1586309"/>
                </a:lnTo>
                <a:lnTo>
                  <a:pt x="1600597" y="1568847"/>
                </a:lnTo>
                <a:lnTo>
                  <a:pt x="1579563" y="1551384"/>
                </a:lnTo>
                <a:lnTo>
                  <a:pt x="1559719" y="1532731"/>
                </a:lnTo>
                <a:lnTo>
                  <a:pt x="1539876" y="1514475"/>
                </a:lnTo>
                <a:lnTo>
                  <a:pt x="1520429" y="1494631"/>
                </a:lnTo>
                <a:lnTo>
                  <a:pt x="1501379" y="1474788"/>
                </a:lnTo>
                <a:lnTo>
                  <a:pt x="1483519" y="1454547"/>
                </a:lnTo>
                <a:lnTo>
                  <a:pt x="1465263" y="1433512"/>
                </a:lnTo>
                <a:lnTo>
                  <a:pt x="1448594" y="1412081"/>
                </a:lnTo>
                <a:lnTo>
                  <a:pt x="1431926" y="1390650"/>
                </a:lnTo>
                <a:lnTo>
                  <a:pt x="1415654" y="1368425"/>
                </a:lnTo>
                <a:lnTo>
                  <a:pt x="1400176" y="1346200"/>
                </a:lnTo>
                <a:lnTo>
                  <a:pt x="1385491" y="1323181"/>
                </a:lnTo>
                <a:lnTo>
                  <a:pt x="1371204" y="1299765"/>
                </a:lnTo>
                <a:lnTo>
                  <a:pt x="1357313" y="1276350"/>
                </a:lnTo>
                <a:lnTo>
                  <a:pt x="1344216" y="1252934"/>
                </a:lnTo>
                <a:lnTo>
                  <a:pt x="1331913" y="1228328"/>
                </a:lnTo>
                <a:lnTo>
                  <a:pt x="1320007" y="1204516"/>
                </a:lnTo>
                <a:lnTo>
                  <a:pt x="1308497" y="1179909"/>
                </a:lnTo>
                <a:lnTo>
                  <a:pt x="1298179" y="1154906"/>
                </a:lnTo>
                <a:lnTo>
                  <a:pt x="1288257" y="1129506"/>
                </a:lnTo>
                <a:lnTo>
                  <a:pt x="1279129" y="1104503"/>
                </a:lnTo>
                <a:lnTo>
                  <a:pt x="1270397" y="1079103"/>
                </a:lnTo>
                <a:lnTo>
                  <a:pt x="1262460" y="1053703"/>
                </a:lnTo>
                <a:lnTo>
                  <a:pt x="1255316" y="1027906"/>
                </a:lnTo>
                <a:lnTo>
                  <a:pt x="1248569" y="1002109"/>
                </a:lnTo>
                <a:lnTo>
                  <a:pt x="1242616" y="976709"/>
                </a:lnTo>
                <a:lnTo>
                  <a:pt x="1237457" y="950515"/>
                </a:lnTo>
                <a:lnTo>
                  <a:pt x="1233091" y="924322"/>
                </a:lnTo>
                <a:lnTo>
                  <a:pt x="1229122" y="898921"/>
                </a:lnTo>
                <a:lnTo>
                  <a:pt x="1225947" y="872728"/>
                </a:lnTo>
                <a:lnTo>
                  <a:pt x="1223566" y="846931"/>
                </a:lnTo>
                <a:lnTo>
                  <a:pt x="1221979" y="820737"/>
                </a:lnTo>
                <a:lnTo>
                  <a:pt x="1221185" y="794940"/>
                </a:lnTo>
                <a:lnTo>
                  <a:pt x="1220788" y="769143"/>
                </a:lnTo>
                <a:lnTo>
                  <a:pt x="1221582" y="743347"/>
                </a:lnTo>
                <a:lnTo>
                  <a:pt x="1222772" y="717550"/>
                </a:lnTo>
                <a:lnTo>
                  <a:pt x="1224757" y="692547"/>
                </a:lnTo>
                <a:lnTo>
                  <a:pt x="1227932" y="666750"/>
                </a:lnTo>
                <a:lnTo>
                  <a:pt x="1231504" y="642143"/>
                </a:lnTo>
                <a:lnTo>
                  <a:pt x="1236266" y="616743"/>
                </a:lnTo>
                <a:lnTo>
                  <a:pt x="1241822" y="592137"/>
                </a:lnTo>
                <a:lnTo>
                  <a:pt x="1247776" y="567531"/>
                </a:lnTo>
                <a:lnTo>
                  <a:pt x="1255316" y="540940"/>
                </a:lnTo>
                <a:lnTo>
                  <a:pt x="1263651" y="515143"/>
                </a:lnTo>
                <a:lnTo>
                  <a:pt x="1272382" y="489743"/>
                </a:lnTo>
                <a:lnTo>
                  <a:pt x="1281510" y="465534"/>
                </a:lnTo>
                <a:lnTo>
                  <a:pt x="1291829" y="441325"/>
                </a:lnTo>
                <a:lnTo>
                  <a:pt x="1302147" y="418306"/>
                </a:lnTo>
                <a:lnTo>
                  <a:pt x="1313260" y="396081"/>
                </a:lnTo>
                <a:lnTo>
                  <a:pt x="1325166" y="374253"/>
                </a:lnTo>
                <a:lnTo>
                  <a:pt x="1336676" y="353218"/>
                </a:lnTo>
                <a:lnTo>
                  <a:pt x="1349376" y="332581"/>
                </a:lnTo>
                <a:lnTo>
                  <a:pt x="1362076" y="312737"/>
                </a:lnTo>
                <a:lnTo>
                  <a:pt x="1375172" y="293687"/>
                </a:lnTo>
                <a:lnTo>
                  <a:pt x="1389063" y="275431"/>
                </a:lnTo>
                <a:lnTo>
                  <a:pt x="1402160" y="257175"/>
                </a:lnTo>
                <a:lnTo>
                  <a:pt x="1416447" y="240109"/>
                </a:lnTo>
                <a:lnTo>
                  <a:pt x="1430735" y="223440"/>
                </a:lnTo>
                <a:lnTo>
                  <a:pt x="1445816" y="206772"/>
                </a:lnTo>
                <a:lnTo>
                  <a:pt x="1460501" y="191293"/>
                </a:lnTo>
                <a:lnTo>
                  <a:pt x="1475582" y="176609"/>
                </a:lnTo>
                <a:lnTo>
                  <a:pt x="1490663" y="161925"/>
                </a:lnTo>
                <a:lnTo>
                  <a:pt x="1505744" y="148034"/>
                </a:lnTo>
                <a:lnTo>
                  <a:pt x="1521222" y="134540"/>
                </a:lnTo>
                <a:lnTo>
                  <a:pt x="1536701" y="121840"/>
                </a:lnTo>
                <a:lnTo>
                  <a:pt x="1552576" y="109140"/>
                </a:lnTo>
                <a:lnTo>
                  <a:pt x="1567657" y="97631"/>
                </a:lnTo>
                <a:lnTo>
                  <a:pt x="1583135" y="86121"/>
                </a:lnTo>
                <a:lnTo>
                  <a:pt x="1598613" y="75803"/>
                </a:lnTo>
                <a:lnTo>
                  <a:pt x="1613694" y="65087"/>
                </a:lnTo>
                <a:lnTo>
                  <a:pt x="1629172" y="55165"/>
                </a:lnTo>
                <a:lnTo>
                  <a:pt x="1644651" y="45640"/>
                </a:lnTo>
                <a:lnTo>
                  <a:pt x="1659335" y="36909"/>
                </a:lnTo>
                <a:lnTo>
                  <a:pt x="1674416" y="28575"/>
                </a:lnTo>
                <a:lnTo>
                  <a:pt x="1685132" y="22622"/>
                </a:lnTo>
                <a:lnTo>
                  <a:pt x="1696244" y="17462"/>
                </a:lnTo>
                <a:lnTo>
                  <a:pt x="1707357" y="13096"/>
                </a:lnTo>
                <a:lnTo>
                  <a:pt x="1718866" y="9128"/>
                </a:lnTo>
                <a:lnTo>
                  <a:pt x="1730376" y="6350"/>
                </a:lnTo>
                <a:lnTo>
                  <a:pt x="1741885" y="3968"/>
                </a:lnTo>
                <a:lnTo>
                  <a:pt x="1753394" y="1984"/>
                </a:lnTo>
                <a:lnTo>
                  <a:pt x="1765301" y="793"/>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8" name="任意多边形 47"/>
          <p:cNvSpPr/>
          <p:nvPr/>
        </p:nvSpPr>
        <p:spPr bwMode="auto">
          <a:xfrm flipH="1">
            <a:off x="6910360" y="4179951"/>
            <a:ext cx="306076" cy="283844"/>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49" name="任意多边形 48"/>
          <p:cNvSpPr/>
          <p:nvPr/>
        </p:nvSpPr>
        <p:spPr bwMode="auto">
          <a:xfrm>
            <a:off x="5130308" y="4213314"/>
            <a:ext cx="306076" cy="217118"/>
          </a:xfrm>
          <a:custGeom>
            <a:avLst/>
            <a:gdLst>
              <a:gd name="connsiteX0" fmla="*/ 4527061 w 9667875"/>
              <a:gd name="connsiteY0" fmla="*/ 3844925 h 6858000"/>
              <a:gd name="connsiteX1" fmla="*/ 4537121 w 9667875"/>
              <a:gd name="connsiteY1" fmla="*/ 3844925 h 6858000"/>
              <a:gd name="connsiteX2" fmla="*/ 4546651 w 9667875"/>
              <a:gd name="connsiteY2" fmla="*/ 3845984 h 6858000"/>
              <a:gd name="connsiteX3" fmla="*/ 4556711 w 9667875"/>
              <a:gd name="connsiteY3" fmla="*/ 3848101 h 6858000"/>
              <a:gd name="connsiteX4" fmla="*/ 4566241 w 9667875"/>
              <a:gd name="connsiteY4" fmla="*/ 3850747 h 6858000"/>
              <a:gd name="connsiteX5" fmla="*/ 4575243 w 9667875"/>
              <a:gd name="connsiteY5" fmla="*/ 3853923 h 6858000"/>
              <a:gd name="connsiteX6" fmla="*/ 4583715 w 9667875"/>
              <a:gd name="connsiteY6" fmla="*/ 3858157 h 6858000"/>
              <a:gd name="connsiteX7" fmla="*/ 4591657 w 9667875"/>
              <a:gd name="connsiteY7" fmla="*/ 3862921 h 6858000"/>
              <a:gd name="connsiteX8" fmla="*/ 4599599 w 9667875"/>
              <a:gd name="connsiteY8" fmla="*/ 3869272 h 6858000"/>
              <a:gd name="connsiteX9" fmla="*/ 4606483 w 9667875"/>
              <a:gd name="connsiteY9" fmla="*/ 3875623 h 6858000"/>
              <a:gd name="connsiteX10" fmla="*/ 4612835 w 9667875"/>
              <a:gd name="connsiteY10" fmla="*/ 3883033 h 6858000"/>
              <a:gd name="connsiteX11" fmla="*/ 4618131 w 9667875"/>
              <a:gd name="connsiteY11" fmla="*/ 3890972 h 6858000"/>
              <a:gd name="connsiteX12" fmla="*/ 4623955 w 9667875"/>
              <a:gd name="connsiteY12" fmla="*/ 3898911 h 6858000"/>
              <a:gd name="connsiteX13" fmla="*/ 4627661 w 9667875"/>
              <a:gd name="connsiteY13" fmla="*/ 3907909 h 6858000"/>
              <a:gd name="connsiteX14" fmla="*/ 4631367 w 9667875"/>
              <a:gd name="connsiteY14" fmla="*/ 3916907 h 6858000"/>
              <a:gd name="connsiteX15" fmla="*/ 4633485 w 9667875"/>
              <a:gd name="connsiteY15" fmla="*/ 3927492 h 6858000"/>
              <a:gd name="connsiteX16" fmla="*/ 4645663 w 9667875"/>
              <a:gd name="connsiteY16" fmla="*/ 3985713 h 6858000"/>
              <a:gd name="connsiteX17" fmla="*/ 4659429 w 9667875"/>
              <a:gd name="connsiteY17" fmla="*/ 4048697 h 6858000"/>
              <a:gd name="connsiteX18" fmla="*/ 4674785 w 9667875"/>
              <a:gd name="connsiteY18" fmla="*/ 4115385 h 6858000"/>
              <a:gd name="connsiteX19" fmla="*/ 4692787 w 9667875"/>
              <a:gd name="connsiteY19" fmla="*/ 4187367 h 6858000"/>
              <a:gd name="connsiteX20" fmla="*/ 4712377 w 9667875"/>
              <a:gd name="connsiteY20" fmla="*/ 4263054 h 6858000"/>
              <a:gd name="connsiteX21" fmla="*/ 4734615 w 9667875"/>
              <a:gd name="connsiteY21" fmla="*/ 4340857 h 6858000"/>
              <a:gd name="connsiteX22" fmla="*/ 4757913 w 9667875"/>
              <a:gd name="connsiteY22" fmla="*/ 4422366 h 6858000"/>
              <a:gd name="connsiteX23" fmla="*/ 4784385 w 9667875"/>
              <a:gd name="connsiteY23" fmla="*/ 4505992 h 6858000"/>
              <a:gd name="connsiteX24" fmla="*/ 4798153 w 9667875"/>
              <a:gd name="connsiteY24" fmla="*/ 4548334 h 6858000"/>
              <a:gd name="connsiteX25" fmla="*/ 4812447 w 9667875"/>
              <a:gd name="connsiteY25" fmla="*/ 4591205 h 6858000"/>
              <a:gd name="connsiteX26" fmla="*/ 4827803 w 9667875"/>
              <a:gd name="connsiteY26" fmla="*/ 4634606 h 6858000"/>
              <a:gd name="connsiteX27" fmla="*/ 4843157 w 9667875"/>
              <a:gd name="connsiteY27" fmla="*/ 4678536 h 6858000"/>
              <a:gd name="connsiteX28" fmla="*/ 4859571 w 9667875"/>
              <a:gd name="connsiteY28" fmla="*/ 4721936 h 6858000"/>
              <a:gd name="connsiteX29" fmla="*/ 4875985 w 9667875"/>
              <a:gd name="connsiteY29" fmla="*/ 4766396 h 6858000"/>
              <a:gd name="connsiteX30" fmla="*/ 4893987 w 9667875"/>
              <a:gd name="connsiteY30" fmla="*/ 4810326 h 6858000"/>
              <a:gd name="connsiteX31" fmla="*/ 4911989 w 9667875"/>
              <a:gd name="connsiteY31" fmla="*/ 4854785 h 6858000"/>
              <a:gd name="connsiteX32" fmla="*/ 4931051 w 9667875"/>
              <a:gd name="connsiteY32" fmla="*/ 4899244 h 6858000"/>
              <a:gd name="connsiteX33" fmla="*/ 4950111 w 9667875"/>
              <a:gd name="connsiteY33" fmla="*/ 4943174 h 6858000"/>
              <a:gd name="connsiteX34" fmla="*/ 4970231 w 9667875"/>
              <a:gd name="connsiteY34" fmla="*/ 4987633 h 6858000"/>
              <a:gd name="connsiteX35" fmla="*/ 4990881 w 9667875"/>
              <a:gd name="connsiteY35" fmla="*/ 5031034 h 6858000"/>
              <a:gd name="connsiteX36" fmla="*/ 5012589 w 9667875"/>
              <a:gd name="connsiteY36" fmla="*/ 5075493 h 6858000"/>
              <a:gd name="connsiteX37" fmla="*/ 5034827 w 9667875"/>
              <a:gd name="connsiteY37" fmla="*/ 5118894 h 6858000"/>
              <a:gd name="connsiteX38" fmla="*/ 5057595 w 9667875"/>
              <a:gd name="connsiteY38" fmla="*/ 5161765 h 6858000"/>
              <a:gd name="connsiteX39" fmla="*/ 5080891 w 9667875"/>
              <a:gd name="connsiteY39" fmla="*/ 5204637 h 6858000"/>
              <a:gd name="connsiteX40" fmla="*/ 5086187 w 9667875"/>
              <a:gd name="connsiteY40" fmla="*/ 5216281 h 6858000"/>
              <a:gd name="connsiteX41" fmla="*/ 5090423 w 9667875"/>
              <a:gd name="connsiteY41" fmla="*/ 5227925 h 6858000"/>
              <a:gd name="connsiteX42" fmla="*/ 5093599 w 9667875"/>
              <a:gd name="connsiteY42" fmla="*/ 5240098 h 6858000"/>
              <a:gd name="connsiteX43" fmla="*/ 5094129 w 9667875"/>
              <a:gd name="connsiteY43" fmla="*/ 5252271 h 6858000"/>
              <a:gd name="connsiteX44" fmla="*/ 5094129 w 9667875"/>
              <a:gd name="connsiteY44" fmla="*/ 5264974 h 6858000"/>
              <a:gd name="connsiteX45" fmla="*/ 5092011 w 9667875"/>
              <a:gd name="connsiteY45" fmla="*/ 5277147 h 6858000"/>
              <a:gd name="connsiteX46" fmla="*/ 5088305 w 9667875"/>
              <a:gd name="connsiteY46" fmla="*/ 5289850 h 6858000"/>
              <a:gd name="connsiteX47" fmla="*/ 5083539 w 9667875"/>
              <a:gd name="connsiteY47" fmla="*/ 5301494 h 6858000"/>
              <a:gd name="connsiteX48" fmla="*/ 5083539 w 9667875"/>
              <a:gd name="connsiteY48" fmla="*/ 5302023 h 6858000"/>
              <a:gd name="connsiteX49" fmla="*/ 5078775 w 9667875"/>
              <a:gd name="connsiteY49" fmla="*/ 5312609 h 6858000"/>
              <a:gd name="connsiteX50" fmla="*/ 5075597 w 9667875"/>
              <a:gd name="connsiteY50" fmla="*/ 5323724 h 6858000"/>
              <a:gd name="connsiteX51" fmla="*/ 5074009 w 9667875"/>
              <a:gd name="connsiteY51" fmla="*/ 5334839 h 6858000"/>
              <a:gd name="connsiteX52" fmla="*/ 5072421 w 9667875"/>
              <a:gd name="connsiteY52" fmla="*/ 5346483 h 6858000"/>
              <a:gd name="connsiteX53" fmla="*/ 5073479 w 9667875"/>
              <a:gd name="connsiteY53" fmla="*/ 5357597 h 6858000"/>
              <a:gd name="connsiteX54" fmla="*/ 5074539 w 9667875"/>
              <a:gd name="connsiteY54" fmla="*/ 5368712 h 6858000"/>
              <a:gd name="connsiteX55" fmla="*/ 5077715 w 9667875"/>
              <a:gd name="connsiteY55" fmla="*/ 5379827 h 6858000"/>
              <a:gd name="connsiteX56" fmla="*/ 5081421 w 9667875"/>
              <a:gd name="connsiteY56" fmla="*/ 5390413 h 6858000"/>
              <a:gd name="connsiteX57" fmla="*/ 5337687 w 9667875"/>
              <a:gd name="connsiteY57" fmla="*/ 5962560 h 6858000"/>
              <a:gd name="connsiteX58" fmla="*/ 5343511 w 9667875"/>
              <a:gd name="connsiteY58" fmla="*/ 5977910 h 6858000"/>
              <a:gd name="connsiteX59" fmla="*/ 5349335 w 9667875"/>
              <a:gd name="connsiteY59" fmla="*/ 5992729 h 6858000"/>
              <a:gd name="connsiteX60" fmla="*/ 5354101 w 9667875"/>
              <a:gd name="connsiteY60" fmla="*/ 6008078 h 6858000"/>
              <a:gd name="connsiteX61" fmla="*/ 5358337 w 9667875"/>
              <a:gd name="connsiteY61" fmla="*/ 6023427 h 6858000"/>
              <a:gd name="connsiteX62" fmla="*/ 5361513 w 9667875"/>
              <a:gd name="connsiteY62" fmla="*/ 6038776 h 6858000"/>
              <a:gd name="connsiteX63" fmla="*/ 5363631 w 9667875"/>
              <a:gd name="connsiteY63" fmla="*/ 6054655 h 6858000"/>
              <a:gd name="connsiteX64" fmla="*/ 5365749 w 9667875"/>
              <a:gd name="connsiteY64" fmla="*/ 6069474 h 6858000"/>
              <a:gd name="connsiteX65" fmla="*/ 5367339 w 9667875"/>
              <a:gd name="connsiteY65" fmla="*/ 6085353 h 6858000"/>
              <a:gd name="connsiteX66" fmla="*/ 5367339 w 9667875"/>
              <a:gd name="connsiteY66" fmla="*/ 6100702 h 6858000"/>
              <a:gd name="connsiteX67" fmla="*/ 5367339 w 9667875"/>
              <a:gd name="connsiteY67" fmla="*/ 6116051 h 6858000"/>
              <a:gd name="connsiteX68" fmla="*/ 5365749 w 9667875"/>
              <a:gd name="connsiteY68" fmla="*/ 6131400 h 6858000"/>
              <a:gd name="connsiteX69" fmla="*/ 5363631 w 9667875"/>
              <a:gd name="connsiteY69" fmla="*/ 6146219 h 6858000"/>
              <a:gd name="connsiteX70" fmla="*/ 5361513 w 9667875"/>
              <a:gd name="connsiteY70" fmla="*/ 6161568 h 6858000"/>
              <a:gd name="connsiteX71" fmla="*/ 5358337 w 9667875"/>
              <a:gd name="connsiteY71" fmla="*/ 6176917 h 6858000"/>
              <a:gd name="connsiteX72" fmla="*/ 5354631 w 9667875"/>
              <a:gd name="connsiteY72" fmla="*/ 6191208 h 6858000"/>
              <a:gd name="connsiteX73" fmla="*/ 5350925 w 9667875"/>
              <a:gd name="connsiteY73" fmla="*/ 6206028 h 6858000"/>
              <a:gd name="connsiteX74" fmla="*/ 5345101 w 9667875"/>
              <a:gd name="connsiteY74" fmla="*/ 6220318 h 6858000"/>
              <a:gd name="connsiteX75" fmla="*/ 5339805 w 9667875"/>
              <a:gd name="connsiteY75" fmla="*/ 6235138 h 6858000"/>
              <a:gd name="connsiteX76" fmla="*/ 5333451 w 9667875"/>
              <a:gd name="connsiteY76" fmla="*/ 6248899 h 6858000"/>
              <a:gd name="connsiteX77" fmla="*/ 5326569 w 9667875"/>
              <a:gd name="connsiteY77" fmla="*/ 6262660 h 6858000"/>
              <a:gd name="connsiteX78" fmla="*/ 5318627 w 9667875"/>
              <a:gd name="connsiteY78" fmla="*/ 6275892 h 6858000"/>
              <a:gd name="connsiteX79" fmla="*/ 5310685 w 9667875"/>
              <a:gd name="connsiteY79" fmla="*/ 6288595 h 6858000"/>
              <a:gd name="connsiteX80" fmla="*/ 5301683 w 9667875"/>
              <a:gd name="connsiteY80" fmla="*/ 6301297 h 6858000"/>
              <a:gd name="connsiteX81" fmla="*/ 5291623 w 9667875"/>
              <a:gd name="connsiteY81" fmla="*/ 6312942 h 6858000"/>
              <a:gd name="connsiteX82" fmla="*/ 5282093 w 9667875"/>
              <a:gd name="connsiteY82" fmla="*/ 6325644 h 6858000"/>
              <a:gd name="connsiteX83" fmla="*/ 5270973 w 9667875"/>
              <a:gd name="connsiteY83" fmla="*/ 6336759 h 6858000"/>
              <a:gd name="connsiteX84" fmla="*/ 5259855 w 9667875"/>
              <a:gd name="connsiteY84" fmla="*/ 6347874 h 6858000"/>
              <a:gd name="connsiteX85" fmla="*/ 5248207 w 9667875"/>
              <a:gd name="connsiteY85" fmla="*/ 6357930 h 6858000"/>
              <a:gd name="connsiteX86" fmla="*/ 5236557 w 9667875"/>
              <a:gd name="connsiteY86" fmla="*/ 6368516 h 6858000"/>
              <a:gd name="connsiteX87" fmla="*/ 5223321 w 9667875"/>
              <a:gd name="connsiteY87" fmla="*/ 6377513 h 6858000"/>
              <a:gd name="connsiteX88" fmla="*/ 5210083 w 9667875"/>
              <a:gd name="connsiteY88" fmla="*/ 6386511 h 6858000"/>
              <a:gd name="connsiteX89" fmla="*/ 5196317 w 9667875"/>
              <a:gd name="connsiteY89" fmla="*/ 6394450 h 6858000"/>
              <a:gd name="connsiteX90" fmla="*/ 5154489 w 9667875"/>
              <a:gd name="connsiteY90" fmla="*/ 6297593 h 6858000"/>
              <a:gd name="connsiteX91" fmla="*/ 5113189 w 9667875"/>
              <a:gd name="connsiteY91" fmla="*/ 6200206 h 6858000"/>
              <a:gd name="connsiteX92" fmla="*/ 5074539 w 9667875"/>
              <a:gd name="connsiteY92" fmla="*/ 6102289 h 6858000"/>
              <a:gd name="connsiteX93" fmla="*/ 5036415 w 9667875"/>
              <a:gd name="connsiteY93" fmla="*/ 6003844 h 6858000"/>
              <a:gd name="connsiteX94" fmla="*/ 4999883 w 9667875"/>
              <a:gd name="connsiteY94" fmla="*/ 5905928 h 6858000"/>
              <a:gd name="connsiteX95" fmla="*/ 4964937 w 9667875"/>
              <a:gd name="connsiteY95" fmla="*/ 5808541 h 6858000"/>
              <a:gd name="connsiteX96" fmla="*/ 4931051 w 9667875"/>
              <a:gd name="connsiteY96" fmla="*/ 5710625 h 6858000"/>
              <a:gd name="connsiteX97" fmla="*/ 4898223 w 9667875"/>
              <a:gd name="connsiteY97" fmla="*/ 5613238 h 6858000"/>
              <a:gd name="connsiteX98" fmla="*/ 4866455 w 9667875"/>
              <a:gd name="connsiteY98" fmla="*/ 5516910 h 6858000"/>
              <a:gd name="connsiteX99" fmla="*/ 4836275 w 9667875"/>
              <a:gd name="connsiteY99" fmla="*/ 5421111 h 6858000"/>
              <a:gd name="connsiteX100" fmla="*/ 4807683 w 9667875"/>
              <a:gd name="connsiteY100" fmla="*/ 5326899 h 6858000"/>
              <a:gd name="connsiteX101" fmla="*/ 4779091 w 9667875"/>
              <a:gd name="connsiteY101" fmla="*/ 5233218 h 6858000"/>
              <a:gd name="connsiteX102" fmla="*/ 4753147 w 9667875"/>
              <a:gd name="connsiteY102" fmla="*/ 5141123 h 6858000"/>
              <a:gd name="connsiteX103" fmla="*/ 4727203 w 9667875"/>
              <a:gd name="connsiteY103" fmla="*/ 5050617 h 6858000"/>
              <a:gd name="connsiteX104" fmla="*/ 4703905 w 9667875"/>
              <a:gd name="connsiteY104" fmla="*/ 4961169 h 6858000"/>
              <a:gd name="connsiteX105" fmla="*/ 4680609 w 9667875"/>
              <a:gd name="connsiteY105" fmla="*/ 4873839 h 6858000"/>
              <a:gd name="connsiteX106" fmla="*/ 4658901 w 9667875"/>
              <a:gd name="connsiteY106" fmla="*/ 4789155 h 6858000"/>
              <a:gd name="connsiteX107" fmla="*/ 4638251 w 9667875"/>
              <a:gd name="connsiteY107" fmla="*/ 4705529 h 6858000"/>
              <a:gd name="connsiteX108" fmla="*/ 4618131 w 9667875"/>
              <a:gd name="connsiteY108" fmla="*/ 4624550 h 6858000"/>
              <a:gd name="connsiteX109" fmla="*/ 4600129 w 9667875"/>
              <a:gd name="connsiteY109" fmla="*/ 4546217 h 6858000"/>
              <a:gd name="connsiteX110" fmla="*/ 4582127 w 9667875"/>
              <a:gd name="connsiteY110" fmla="*/ 4470530 h 6858000"/>
              <a:gd name="connsiteX111" fmla="*/ 4566241 w 9667875"/>
              <a:gd name="connsiteY111" fmla="*/ 4396961 h 6858000"/>
              <a:gd name="connsiteX112" fmla="*/ 4536591 w 9667875"/>
              <a:gd name="connsiteY112" fmla="*/ 4259349 h 6858000"/>
              <a:gd name="connsiteX113" fmla="*/ 4511177 w 9667875"/>
              <a:gd name="connsiteY113" fmla="*/ 4134969 h 6858000"/>
              <a:gd name="connsiteX114" fmla="*/ 4489997 w 9667875"/>
              <a:gd name="connsiteY114" fmla="*/ 4024879 h 6858000"/>
              <a:gd name="connsiteX115" fmla="*/ 4471995 w 9667875"/>
              <a:gd name="connsiteY115" fmla="*/ 3930139 h 6858000"/>
              <a:gd name="connsiteX116" fmla="*/ 4459287 w 9667875"/>
              <a:gd name="connsiteY116" fmla="*/ 3852864 h 6858000"/>
              <a:gd name="connsiteX117" fmla="*/ 4488939 w 9667875"/>
              <a:gd name="connsiteY117" fmla="*/ 3850218 h 6858000"/>
              <a:gd name="connsiteX118" fmla="*/ 4517001 w 9667875"/>
              <a:gd name="connsiteY118" fmla="*/ 3846513 h 6858000"/>
              <a:gd name="connsiteX119" fmla="*/ 3840256 w 9667875"/>
              <a:gd name="connsiteY119" fmla="*/ 3825875 h 6858000"/>
              <a:gd name="connsiteX120" fmla="*/ 3853496 w 9667875"/>
              <a:gd name="connsiteY120" fmla="*/ 3826404 h 6858000"/>
              <a:gd name="connsiteX121" fmla="*/ 3932937 w 9667875"/>
              <a:gd name="connsiteY121" fmla="*/ 3835927 h 6858000"/>
              <a:gd name="connsiteX122" fmla="*/ 3977425 w 9667875"/>
              <a:gd name="connsiteY122" fmla="*/ 3840160 h 6858000"/>
              <a:gd name="connsiteX123" fmla="*/ 4025089 w 9667875"/>
              <a:gd name="connsiteY123" fmla="*/ 3844921 h 6858000"/>
              <a:gd name="connsiteX124" fmla="*/ 4074343 w 9667875"/>
              <a:gd name="connsiteY124" fmla="*/ 3849154 h 6858000"/>
              <a:gd name="connsiteX125" fmla="*/ 4125715 w 9667875"/>
              <a:gd name="connsiteY125" fmla="*/ 3852857 h 6858000"/>
              <a:gd name="connsiteX126" fmla="*/ 4177617 w 9667875"/>
              <a:gd name="connsiteY126" fmla="*/ 3855503 h 6858000"/>
              <a:gd name="connsiteX127" fmla="*/ 4230577 w 9667875"/>
              <a:gd name="connsiteY127" fmla="*/ 3857619 h 6858000"/>
              <a:gd name="connsiteX128" fmla="*/ 4243289 w 9667875"/>
              <a:gd name="connsiteY128" fmla="*/ 3931159 h 6858000"/>
              <a:gd name="connsiteX129" fmla="*/ 4259707 w 9667875"/>
              <a:gd name="connsiteY129" fmla="*/ 4024274 h 6858000"/>
              <a:gd name="connsiteX130" fmla="*/ 4280361 w 9667875"/>
              <a:gd name="connsiteY130" fmla="*/ 4134849 h 6858000"/>
              <a:gd name="connsiteX131" fmla="*/ 4306311 w 9667875"/>
              <a:gd name="connsiteY131" fmla="*/ 4260237 h 6858000"/>
              <a:gd name="connsiteX132" fmla="*/ 4335969 w 9667875"/>
              <a:gd name="connsiteY132" fmla="*/ 4401497 h 6858000"/>
              <a:gd name="connsiteX133" fmla="*/ 4352387 w 9667875"/>
              <a:gd name="connsiteY133" fmla="*/ 4477682 h 6858000"/>
              <a:gd name="connsiteX134" fmla="*/ 4370395 w 9667875"/>
              <a:gd name="connsiteY134" fmla="*/ 4555454 h 6858000"/>
              <a:gd name="connsiteX135" fmla="*/ 4388931 w 9667875"/>
              <a:gd name="connsiteY135" fmla="*/ 4636930 h 6858000"/>
              <a:gd name="connsiteX136" fmla="*/ 4409055 w 9667875"/>
              <a:gd name="connsiteY136" fmla="*/ 4721581 h 6858000"/>
              <a:gd name="connsiteX137" fmla="*/ 4430769 w 9667875"/>
              <a:gd name="connsiteY137" fmla="*/ 4808347 h 6858000"/>
              <a:gd name="connsiteX138" fmla="*/ 4453543 w 9667875"/>
              <a:gd name="connsiteY138" fmla="*/ 4897759 h 6858000"/>
              <a:gd name="connsiteX139" fmla="*/ 4477905 w 9667875"/>
              <a:gd name="connsiteY139" fmla="*/ 4989816 h 6858000"/>
              <a:gd name="connsiteX140" fmla="*/ 4502797 w 9667875"/>
              <a:gd name="connsiteY140" fmla="*/ 5082931 h 6858000"/>
              <a:gd name="connsiteX141" fmla="*/ 4528747 w 9667875"/>
              <a:gd name="connsiteY141" fmla="*/ 5178163 h 6858000"/>
              <a:gd name="connsiteX142" fmla="*/ 4556287 w 9667875"/>
              <a:gd name="connsiteY142" fmla="*/ 5276040 h 6858000"/>
              <a:gd name="connsiteX143" fmla="*/ 4585415 w 9667875"/>
              <a:gd name="connsiteY143" fmla="*/ 5373916 h 6858000"/>
              <a:gd name="connsiteX144" fmla="*/ 4616133 w 9667875"/>
              <a:gd name="connsiteY144" fmla="*/ 5473381 h 6858000"/>
              <a:gd name="connsiteX145" fmla="*/ 4647909 w 9667875"/>
              <a:gd name="connsiteY145" fmla="*/ 5574432 h 6858000"/>
              <a:gd name="connsiteX146" fmla="*/ 4681275 w 9667875"/>
              <a:gd name="connsiteY146" fmla="*/ 5676541 h 6858000"/>
              <a:gd name="connsiteX147" fmla="*/ 4715699 w 9667875"/>
              <a:gd name="connsiteY147" fmla="*/ 5779180 h 6858000"/>
              <a:gd name="connsiteX148" fmla="*/ 4751713 w 9667875"/>
              <a:gd name="connsiteY148" fmla="*/ 5882876 h 6858000"/>
              <a:gd name="connsiteX149" fmla="*/ 4788785 w 9667875"/>
              <a:gd name="connsiteY149" fmla="*/ 5985514 h 6858000"/>
              <a:gd name="connsiteX150" fmla="*/ 4827977 w 9667875"/>
              <a:gd name="connsiteY150" fmla="*/ 6090269 h 6858000"/>
              <a:gd name="connsiteX151" fmla="*/ 4867697 w 9667875"/>
              <a:gd name="connsiteY151" fmla="*/ 6193966 h 6858000"/>
              <a:gd name="connsiteX152" fmla="*/ 4909535 w 9667875"/>
              <a:gd name="connsiteY152" fmla="*/ 6297133 h 6858000"/>
              <a:gd name="connsiteX153" fmla="*/ 4952963 w 9667875"/>
              <a:gd name="connsiteY153" fmla="*/ 6400301 h 6858000"/>
              <a:gd name="connsiteX154" fmla="*/ 4997451 w 9667875"/>
              <a:gd name="connsiteY154" fmla="*/ 6503468 h 6858000"/>
              <a:gd name="connsiteX155" fmla="*/ 4981563 w 9667875"/>
              <a:gd name="connsiteY155" fmla="*/ 6512462 h 6858000"/>
              <a:gd name="connsiteX156" fmla="*/ 4964085 w 9667875"/>
              <a:gd name="connsiteY156" fmla="*/ 6520398 h 6858000"/>
              <a:gd name="connsiteX157" fmla="*/ 4946079 w 9667875"/>
              <a:gd name="connsiteY157" fmla="*/ 6528334 h 6858000"/>
              <a:gd name="connsiteX158" fmla="*/ 4928073 w 9667875"/>
              <a:gd name="connsiteY158" fmla="*/ 6535212 h 6858000"/>
              <a:gd name="connsiteX159" fmla="*/ 4910065 w 9667875"/>
              <a:gd name="connsiteY159" fmla="*/ 6540503 h 6858000"/>
              <a:gd name="connsiteX160" fmla="*/ 4892059 w 9667875"/>
              <a:gd name="connsiteY160" fmla="*/ 6545264 h 6858000"/>
              <a:gd name="connsiteX161" fmla="*/ 4874053 w 9667875"/>
              <a:gd name="connsiteY161" fmla="*/ 6548968 h 6858000"/>
              <a:gd name="connsiteX162" fmla="*/ 4856045 w 9667875"/>
              <a:gd name="connsiteY162" fmla="*/ 6551084 h 6858000"/>
              <a:gd name="connsiteX163" fmla="*/ 4838039 w 9667875"/>
              <a:gd name="connsiteY163" fmla="*/ 6552671 h 6858000"/>
              <a:gd name="connsiteX164" fmla="*/ 4819503 w 9667875"/>
              <a:gd name="connsiteY164" fmla="*/ 6553200 h 6858000"/>
              <a:gd name="connsiteX165" fmla="*/ 4801495 w 9667875"/>
              <a:gd name="connsiteY165" fmla="*/ 6552671 h 6858000"/>
              <a:gd name="connsiteX166" fmla="*/ 4783489 w 9667875"/>
              <a:gd name="connsiteY166" fmla="*/ 6551084 h 6858000"/>
              <a:gd name="connsiteX167" fmla="*/ 4765483 w 9667875"/>
              <a:gd name="connsiteY167" fmla="*/ 6548968 h 6858000"/>
              <a:gd name="connsiteX168" fmla="*/ 4748005 w 9667875"/>
              <a:gd name="connsiteY168" fmla="*/ 6545264 h 6858000"/>
              <a:gd name="connsiteX169" fmla="*/ 4731057 w 9667875"/>
              <a:gd name="connsiteY169" fmla="*/ 6541561 h 6858000"/>
              <a:gd name="connsiteX170" fmla="*/ 4713581 w 9667875"/>
              <a:gd name="connsiteY170" fmla="*/ 6535741 h 6858000"/>
              <a:gd name="connsiteX171" fmla="*/ 4697163 w 9667875"/>
              <a:gd name="connsiteY171" fmla="*/ 6530450 h 6858000"/>
              <a:gd name="connsiteX172" fmla="*/ 4680215 w 9667875"/>
              <a:gd name="connsiteY172" fmla="*/ 6523573 h 6858000"/>
              <a:gd name="connsiteX173" fmla="*/ 4664327 w 9667875"/>
              <a:gd name="connsiteY173" fmla="*/ 6515108 h 6858000"/>
              <a:gd name="connsiteX174" fmla="*/ 4648439 w 9667875"/>
              <a:gd name="connsiteY174" fmla="*/ 6506642 h 6858000"/>
              <a:gd name="connsiteX175" fmla="*/ 4633081 w 9667875"/>
              <a:gd name="connsiteY175" fmla="*/ 6497119 h 6858000"/>
              <a:gd name="connsiteX176" fmla="*/ 4618251 w 9667875"/>
              <a:gd name="connsiteY176" fmla="*/ 6487596 h 6858000"/>
              <a:gd name="connsiteX177" fmla="*/ 4604481 w 9667875"/>
              <a:gd name="connsiteY177" fmla="*/ 6476486 h 6858000"/>
              <a:gd name="connsiteX178" fmla="*/ 4590181 w 9667875"/>
              <a:gd name="connsiteY178" fmla="*/ 6464846 h 6858000"/>
              <a:gd name="connsiteX179" fmla="*/ 4577471 w 9667875"/>
              <a:gd name="connsiteY179" fmla="*/ 6451620 h 6858000"/>
              <a:gd name="connsiteX180" fmla="*/ 4564761 w 9667875"/>
              <a:gd name="connsiteY180" fmla="*/ 6438393 h 6858000"/>
              <a:gd name="connsiteX181" fmla="*/ 4553109 w 9667875"/>
              <a:gd name="connsiteY181" fmla="*/ 6424638 h 6858000"/>
              <a:gd name="connsiteX182" fmla="*/ 4541987 w 9667875"/>
              <a:gd name="connsiteY182" fmla="*/ 6409295 h 6858000"/>
              <a:gd name="connsiteX183" fmla="*/ 4531395 w 9667875"/>
              <a:gd name="connsiteY183" fmla="*/ 6393952 h 6858000"/>
              <a:gd name="connsiteX184" fmla="*/ 4522391 w 9667875"/>
              <a:gd name="connsiteY184" fmla="*/ 6377551 h 6858000"/>
              <a:gd name="connsiteX185" fmla="*/ 4513389 w 9667875"/>
              <a:gd name="connsiteY185" fmla="*/ 6361150 h 6858000"/>
              <a:gd name="connsiteX186" fmla="*/ 4505975 w 9667875"/>
              <a:gd name="connsiteY186" fmla="*/ 6343691 h 6858000"/>
              <a:gd name="connsiteX187" fmla="*/ 4499089 w 9667875"/>
              <a:gd name="connsiteY187" fmla="*/ 6325174 h 6858000"/>
              <a:gd name="connsiteX188" fmla="*/ 4493793 w 9667875"/>
              <a:gd name="connsiteY188" fmla="*/ 6313534 h 6858000"/>
              <a:gd name="connsiteX189" fmla="*/ 4487437 w 9667875"/>
              <a:gd name="connsiteY189" fmla="*/ 6302424 h 6858000"/>
              <a:gd name="connsiteX190" fmla="*/ 4480553 w 9667875"/>
              <a:gd name="connsiteY190" fmla="*/ 6291843 h 6858000"/>
              <a:gd name="connsiteX191" fmla="*/ 4471549 w 9667875"/>
              <a:gd name="connsiteY191" fmla="*/ 6283377 h 6858000"/>
              <a:gd name="connsiteX192" fmla="*/ 4462547 w 9667875"/>
              <a:gd name="connsiteY192" fmla="*/ 6275971 h 6858000"/>
              <a:gd name="connsiteX193" fmla="*/ 4451953 w 9667875"/>
              <a:gd name="connsiteY193" fmla="*/ 6269093 h 6858000"/>
              <a:gd name="connsiteX194" fmla="*/ 4441891 w 9667875"/>
              <a:gd name="connsiteY194" fmla="*/ 6264331 h 6858000"/>
              <a:gd name="connsiteX195" fmla="*/ 4430769 w 9667875"/>
              <a:gd name="connsiteY195" fmla="*/ 6260099 h 6858000"/>
              <a:gd name="connsiteX196" fmla="*/ 4419119 w 9667875"/>
              <a:gd name="connsiteY196" fmla="*/ 6257453 h 6858000"/>
              <a:gd name="connsiteX197" fmla="*/ 4406937 w 9667875"/>
              <a:gd name="connsiteY197" fmla="*/ 6255866 h 6858000"/>
              <a:gd name="connsiteX198" fmla="*/ 4394757 w 9667875"/>
              <a:gd name="connsiteY198" fmla="*/ 6255866 h 6858000"/>
              <a:gd name="connsiteX199" fmla="*/ 4383105 w 9667875"/>
              <a:gd name="connsiteY199" fmla="*/ 6257453 h 6858000"/>
              <a:gd name="connsiteX200" fmla="*/ 4370923 w 9667875"/>
              <a:gd name="connsiteY200" fmla="*/ 6260628 h 6858000"/>
              <a:gd name="connsiteX201" fmla="*/ 4359273 w 9667875"/>
              <a:gd name="connsiteY201" fmla="*/ 6264860 h 6858000"/>
              <a:gd name="connsiteX202" fmla="*/ 4347621 w 9667875"/>
              <a:gd name="connsiteY202" fmla="*/ 6270680 h 6858000"/>
              <a:gd name="connsiteX203" fmla="*/ 4337029 w 9667875"/>
              <a:gd name="connsiteY203" fmla="*/ 6278087 h 6858000"/>
              <a:gd name="connsiteX204" fmla="*/ 4284067 w 9667875"/>
              <a:gd name="connsiteY204" fmla="*/ 6318825 h 6858000"/>
              <a:gd name="connsiteX205" fmla="*/ 4229519 w 9667875"/>
              <a:gd name="connsiteY205" fmla="*/ 6357976 h 6858000"/>
              <a:gd name="connsiteX206" fmla="*/ 4223693 w 9667875"/>
              <a:gd name="connsiteY206" fmla="*/ 6361679 h 6858000"/>
              <a:gd name="connsiteX207" fmla="*/ 4218397 w 9667875"/>
              <a:gd name="connsiteY207" fmla="*/ 6364324 h 6858000"/>
              <a:gd name="connsiteX208" fmla="*/ 4212571 w 9667875"/>
              <a:gd name="connsiteY208" fmla="*/ 6366970 h 6858000"/>
              <a:gd name="connsiteX209" fmla="*/ 4207275 w 9667875"/>
              <a:gd name="connsiteY209" fmla="*/ 6369086 h 6858000"/>
              <a:gd name="connsiteX210" fmla="*/ 4200919 w 9667875"/>
              <a:gd name="connsiteY210" fmla="*/ 6371202 h 6858000"/>
              <a:gd name="connsiteX211" fmla="*/ 4195623 w 9667875"/>
              <a:gd name="connsiteY211" fmla="*/ 6372789 h 6858000"/>
              <a:gd name="connsiteX212" fmla="*/ 4189269 w 9667875"/>
              <a:gd name="connsiteY212" fmla="*/ 6373318 h 6858000"/>
              <a:gd name="connsiteX213" fmla="*/ 4183443 w 9667875"/>
              <a:gd name="connsiteY213" fmla="*/ 6373318 h 6858000"/>
              <a:gd name="connsiteX214" fmla="*/ 4171791 w 9667875"/>
              <a:gd name="connsiteY214" fmla="*/ 6373318 h 6858000"/>
              <a:gd name="connsiteX215" fmla="*/ 4160140 w 9667875"/>
              <a:gd name="connsiteY215" fmla="*/ 6371202 h 6858000"/>
              <a:gd name="connsiteX216" fmla="*/ 4149018 w 9667875"/>
              <a:gd name="connsiteY216" fmla="*/ 6368028 h 6858000"/>
              <a:gd name="connsiteX217" fmla="*/ 4138426 w 9667875"/>
              <a:gd name="connsiteY217" fmla="*/ 6362208 h 6858000"/>
              <a:gd name="connsiteX218" fmla="*/ 4128893 w 9667875"/>
              <a:gd name="connsiteY218" fmla="*/ 6356388 h 6858000"/>
              <a:gd name="connsiteX219" fmla="*/ 4119889 w 9667875"/>
              <a:gd name="connsiteY219" fmla="*/ 6348981 h 6858000"/>
              <a:gd name="connsiteX220" fmla="*/ 4112475 w 9667875"/>
              <a:gd name="connsiteY220" fmla="*/ 6339987 h 6858000"/>
              <a:gd name="connsiteX221" fmla="*/ 4105590 w 9667875"/>
              <a:gd name="connsiteY221" fmla="*/ 6330464 h 6858000"/>
              <a:gd name="connsiteX222" fmla="*/ 4102412 w 9667875"/>
              <a:gd name="connsiteY222" fmla="*/ 6325174 h 6858000"/>
              <a:gd name="connsiteX223" fmla="*/ 4100823 w 9667875"/>
              <a:gd name="connsiteY223" fmla="*/ 6320412 h 6858000"/>
              <a:gd name="connsiteX224" fmla="*/ 4098705 w 9667875"/>
              <a:gd name="connsiteY224" fmla="*/ 6314063 h 6858000"/>
              <a:gd name="connsiteX225" fmla="*/ 4096587 w 9667875"/>
              <a:gd name="connsiteY225" fmla="*/ 6308243 h 6858000"/>
              <a:gd name="connsiteX226" fmla="*/ 4094998 w 9667875"/>
              <a:gd name="connsiteY226" fmla="*/ 6302424 h 6858000"/>
              <a:gd name="connsiteX227" fmla="*/ 4094468 w 9667875"/>
              <a:gd name="connsiteY227" fmla="*/ 6296075 h 6858000"/>
              <a:gd name="connsiteX228" fmla="*/ 4093409 w 9667875"/>
              <a:gd name="connsiteY228" fmla="*/ 6289726 h 6858000"/>
              <a:gd name="connsiteX229" fmla="*/ 4094468 w 9667875"/>
              <a:gd name="connsiteY229" fmla="*/ 6282848 h 6858000"/>
              <a:gd name="connsiteX230" fmla="*/ 4097646 w 9667875"/>
              <a:gd name="connsiteY230" fmla="*/ 6177565 h 6858000"/>
              <a:gd name="connsiteX231" fmla="*/ 4099764 w 9667875"/>
              <a:gd name="connsiteY231" fmla="*/ 6123071 h 6858000"/>
              <a:gd name="connsiteX232" fmla="*/ 4100823 w 9667875"/>
              <a:gd name="connsiteY232" fmla="*/ 6066990 h 6858000"/>
              <a:gd name="connsiteX233" fmla="*/ 4101353 w 9667875"/>
              <a:gd name="connsiteY233" fmla="*/ 6009851 h 6858000"/>
              <a:gd name="connsiteX234" fmla="*/ 4101883 w 9667875"/>
              <a:gd name="connsiteY234" fmla="*/ 5951654 h 6858000"/>
              <a:gd name="connsiteX235" fmla="*/ 4101353 w 9667875"/>
              <a:gd name="connsiteY235" fmla="*/ 5892399 h 6858000"/>
              <a:gd name="connsiteX236" fmla="*/ 4100823 w 9667875"/>
              <a:gd name="connsiteY236" fmla="*/ 5832086 h 6858000"/>
              <a:gd name="connsiteX237" fmla="*/ 4099764 w 9667875"/>
              <a:gd name="connsiteY237" fmla="*/ 5791877 h 6858000"/>
              <a:gd name="connsiteX238" fmla="*/ 4098705 w 9667875"/>
              <a:gd name="connsiteY238" fmla="*/ 5752197 h 6858000"/>
              <a:gd name="connsiteX239" fmla="*/ 4097116 w 9667875"/>
              <a:gd name="connsiteY239" fmla="*/ 5711988 h 6858000"/>
              <a:gd name="connsiteX240" fmla="*/ 4094468 w 9667875"/>
              <a:gd name="connsiteY240" fmla="*/ 5672309 h 6858000"/>
              <a:gd name="connsiteX241" fmla="*/ 4092350 w 9667875"/>
              <a:gd name="connsiteY241" fmla="*/ 5633158 h 6858000"/>
              <a:gd name="connsiteX242" fmla="*/ 4088642 w 9667875"/>
              <a:gd name="connsiteY242" fmla="*/ 5594536 h 6858000"/>
              <a:gd name="connsiteX243" fmla="*/ 4081757 w 9667875"/>
              <a:gd name="connsiteY243" fmla="*/ 5516764 h 6858000"/>
              <a:gd name="connsiteX244" fmla="*/ 4072754 w 9667875"/>
              <a:gd name="connsiteY244" fmla="*/ 5439520 h 6858000"/>
              <a:gd name="connsiteX245" fmla="*/ 4062692 w 9667875"/>
              <a:gd name="connsiteY245" fmla="*/ 5363335 h 6858000"/>
              <a:gd name="connsiteX246" fmla="*/ 4051570 w 9667875"/>
              <a:gd name="connsiteY246" fmla="*/ 5288208 h 6858000"/>
              <a:gd name="connsiteX247" fmla="*/ 4038330 w 9667875"/>
              <a:gd name="connsiteY247" fmla="*/ 5213081 h 6858000"/>
              <a:gd name="connsiteX248" fmla="*/ 4042037 w 9667875"/>
              <a:gd name="connsiteY248" fmla="*/ 5198267 h 6858000"/>
              <a:gd name="connsiteX249" fmla="*/ 4043096 w 9667875"/>
              <a:gd name="connsiteY249" fmla="*/ 5190860 h 6858000"/>
              <a:gd name="connsiteX250" fmla="*/ 4043626 w 9667875"/>
              <a:gd name="connsiteY250" fmla="*/ 5182924 h 6858000"/>
              <a:gd name="connsiteX251" fmla="*/ 4044685 w 9667875"/>
              <a:gd name="connsiteY251" fmla="*/ 5171285 h 6858000"/>
              <a:gd name="connsiteX252" fmla="*/ 4043096 w 9667875"/>
              <a:gd name="connsiteY252" fmla="*/ 5159646 h 6858000"/>
              <a:gd name="connsiteX253" fmla="*/ 4042037 w 9667875"/>
              <a:gd name="connsiteY253" fmla="*/ 5148535 h 6858000"/>
              <a:gd name="connsiteX254" fmla="*/ 4038330 w 9667875"/>
              <a:gd name="connsiteY254" fmla="*/ 5137425 h 6858000"/>
              <a:gd name="connsiteX255" fmla="*/ 4034093 w 9667875"/>
              <a:gd name="connsiteY255" fmla="*/ 5127373 h 6858000"/>
              <a:gd name="connsiteX256" fmla="*/ 4029326 w 9667875"/>
              <a:gd name="connsiteY256" fmla="*/ 5116791 h 6858000"/>
              <a:gd name="connsiteX257" fmla="*/ 4022971 w 9667875"/>
              <a:gd name="connsiteY257" fmla="*/ 5107797 h 6858000"/>
              <a:gd name="connsiteX258" fmla="*/ 4016086 w 9667875"/>
              <a:gd name="connsiteY258" fmla="*/ 5098803 h 6858000"/>
              <a:gd name="connsiteX259" fmla="*/ 4006023 w 9667875"/>
              <a:gd name="connsiteY259" fmla="*/ 5047484 h 6858000"/>
              <a:gd name="connsiteX260" fmla="*/ 3994902 w 9667875"/>
              <a:gd name="connsiteY260" fmla="*/ 4996694 h 6858000"/>
              <a:gd name="connsiteX261" fmla="*/ 3982721 w 9667875"/>
              <a:gd name="connsiteY261" fmla="*/ 4945904 h 6858000"/>
              <a:gd name="connsiteX262" fmla="*/ 3971069 w 9667875"/>
              <a:gd name="connsiteY262" fmla="*/ 4895114 h 6858000"/>
              <a:gd name="connsiteX263" fmla="*/ 3946178 w 9667875"/>
              <a:gd name="connsiteY263" fmla="*/ 4793533 h 6858000"/>
              <a:gd name="connsiteX264" fmla="*/ 3920227 w 9667875"/>
              <a:gd name="connsiteY264" fmla="*/ 4691953 h 6858000"/>
              <a:gd name="connsiteX265" fmla="*/ 3893217 w 9667875"/>
              <a:gd name="connsiteY265" fmla="*/ 4590902 h 6858000"/>
              <a:gd name="connsiteX266" fmla="*/ 3864618 w 9667875"/>
              <a:gd name="connsiteY266" fmla="*/ 4488263 h 6858000"/>
              <a:gd name="connsiteX267" fmla="*/ 3806361 w 9667875"/>
              <a:gd name="connsiteY267" fmla="*/ 4284045 h 6858000"/>
              <a:gd name="connsiteX268" fmla="*/ 3785177 w 9667875"/>
              <a:gd name="connsiteY268" fmla="*/ 4207859 h 6858000"/>
              <a:gd name="connsiteX269" fmla="*/ 3773525 w 9667875"/>
              <a:gd name="connsiteY269" fmla="*/ 4165005 h 6858000"/>
              <a:gd name="connsiteX270" fmla="*/ 3762933 w 9667875"/>
              <a:gd name="connsiteY270" fmla="*/ 4125854 h 6858000"/>
              <a:gd name="connsiteX271" fmla="*/ 3753930 w 9667875"/>
              <a:gd name="connsiteY271" fmla="*/ 4089878 h 6858000"/>
              <a:gd name="connsiteX272" fmla="*/ 3747045 w 9667875"/>
              <a:gd name="connsiteY272" fmla="*/ 4056018 h 6858000"/>
              <a:gd name="connsiteX273" fmla="*/ 3740689 w 9667875"/>
              <a:gd name="connsiteY273" fmla="*/ 4024803 h 6858000"/>
              <a:gd name="connsiteX274" fmla="*/ 3735923 w 9667875"/>
              <a:gd name="connsiteY274" fmla="*/ 3996234 h 6858000"/>
              <a:gd name="connsiteX275" fmla="*/ 3732745 w 9667875"/>
              <a:gd name="connsiteY275" fmla="*/ 3970310 h 6858000"/>
              <a:gd name="connsiteX276" fmla="*/ 3729568 w 9667875"/>
              <a:gd name="connsiteY276" fmla="*/ 3946502 h 6858000"/>
              <a:gd name="connsiteX277" fmla="*/ 3729038 w 9667875"/>
              <a:gd name="connsiteY277" fmla="*/ 3933275 h 6858000"/>
              <a:gd name="connsiteX278" fmla="*/ 3729568 w 9667875"/>
              <a:gd name="connsiteY278" fmla="*/ 3921107 h 6858000"/>
              <a:gd name="connsiteX279" fmla="*/ 3732745 w 9667875"/>
              <a:gd name="connsiteY279" fmla="*/ 3908409 h 6858000"/>
              <a:gd name="connsiteX280" fmla="*/ 3735923 w 9667875"/>
              <a:gd name="connsiteY280" fmla="*/ 3896770 h 6858000"/>
              <a:gd name="connsiteX281" fmla="*/ 3740689 w 9667875"/>
              <a:gd name="connsiteY281" fmla="*/ 3885659 h 6858000"/>
              <a:gd name="connsiteX282" fmla="*/ 3747045 w 9667875"/>
              <a:gd name="connsiteY282" fmla="*/ 3875607 h 6858000"/>
              <a:gd name="connsiteX283" fmla="*/ 3754459 w 9667875"/>
              <a:gd name="connsiteY283" fmla="*/ 3865555 h 6858000"/>
              <a:gd name="connsiteX284" fmla="*/ 3762933 w 9667875"/>
              <a:gd name="connsiteY284" fmla="*/ 3856561 h 6858000"/>
              <a:gd name="connsiteX285" fmla="*/ 3771936 w 9667875"/>
              <a:gd name="connsiteY285" fmla="*/ 3849154 h 6858000"/>
              <a:gd name="connsiteX286" fmla="*/ 3781469 w 9667875"/>
              <a:gd name="connsiteY286" fmla="*/ 3842276 h 6858000"/>
              <a:gd name="connsiteX287" fmla="*/ 3792591 w 9667875"/>
              <a:gd name="connsiteY287" fmla="*/ 3835927 h 6858000"/>
              <a:gd name="connsiteX288" fmla="*/ 3803713 w 9667875"/>
              <a:gd name="connsiteY288" fmla="*/ 3831695 h 6858000"/>
              <a:gd name="connsiteX289" fmla="*/ 3815364 w 9667875"/>
              <a:gd name="connsiteY289" fmla="*/ 3828520 h 6858000"/>
              <a:gd name="connsiteX290" fmla="*/ 3828075 w 9667875"/>
              <a:gd name="connsiteY290" fmla="*/ 3826404 h 6858000"/>
              <a:gd name="connsiteX291" fmla="*/ 6090709 w 9667875"/>
              <a:gd name="connsiteY291" fmla="*/ 3114675 h 6858000"/>
              <a:gd name="connsiteX292" fmla="*/ 6100763 w 9667875"/>
              <a:gd name="connsiteY292" fmla="*/ 3115205 h 6858000"/>
              <a:gd name="connsiteX293" fmla="*/ 6111345 w 9667875"/>
              <a:gd name="connsiteY293" fmla="*/ 3117322 h 6858000"/>
              <a:gd name="connsiteX294" fmla="*/ 6120341 w 9667875"/>
              <a:gd name="connsiteY294" fmla="*/ 3121026 h 6858000"/>
              <a:gd name="connsiteX295" fmla="*/ 6129337 w 9667875"/>
              <a:gd name="connsiteY295" fmla="*/ 3125788 h 6858000"/>
              <a:gd name="connsiteX296" fmla="*/ 6137805 w 9667875"/>
              <a:gd name="connsiteY296" fmla="*/ 3131080 h 6858000"/>
              <a:gd name="connsiteX297" fmla="*/ 6145213 w 9667875"/>
              <a:gd name="connsiteY297" fmla="*/ 3137959 h 6858000"/>
              <a:gd name="connsiteX298" fmla="*/ 6151563 w 9667875"/>
              <a:gd name="connsiteY298" fmla="*/ 3145896 h 6858000"/>
              <a:gd name="connsiteX299" fmla="*/ 6156855 w 9667875"/>
              <a:gd name="connsiteY299" fmla="*/ 3153834 h 6858000"/>
              <a:gd name="connsiteX300" fmla="*/ 6161087 w 9667875"/>
              <a:gd name="connsiteY300" fmla="*/ 3162830 h 6858000"/>
              <a:gd name="connsiteX301" fmla="*/ 6163733 w 9667875"/>
              <a:gd name="connsiteY301" fmla="*/ 3172883 h 6858000"/>
              <a:gd name="connsiteX302" fmla="*/ 6165321 w 9667875"/>
              <a:gd name="connsiteY302" fmla="*/ 3182938 h 6858000"/>
              <a:gd name="connsiteX303" fmla="*/ 6165851 w 9667875"/>
              <a:gd name="connsiteY303" fmla="*/ 3193521 h 6858000"/>
              <a:gd name="connsiteX304" fmla="*/ 6164263 w 9667875"/>
              <a:gd name="connsiteY304" fmla="*/ 3203576 h 6858000"/>
              <a:gd name="connsiteX305" fmla="*/ 6163205 w 9667875"/>
              <a:gd name="connsiteY305" fmla="*/ 3209396 h 6858000"/>
              <a:gd name="connsiteX306" fmla="*/ 6161087 w 9667875"/>
              <a:gd name="connsiteY306" fmla="*/ 3214689 h 6858000"/>
              <a:gd name="connsiteX307" fmla="*/ 6152621 w 9667875"/>
              <a:gd name="connsiteY307" fmla="*/ 3238501 h 6858000"/>
              <a:gd name="connsiteX308" fmla="*/ 6145213 w 9667875"/>
              <a:gd name="connsiteY308" fmla="*/ 3262313 h 6858000"/>
              <a:gd name="connsiteX309" fmla="*/ 6137805 w 9667875"/>
              <a:gd name="connsiteY309" fmla="*/ 3287184 h 6858000"/>
              <a:gd name="connsiteX310" fmla="*/ 6131455 w 9667875"/>
              <a:gd name="connsiteY310" fmla="*/ 3313643 h 6858000"/>
              <a:gd name="connsiteX311" fmla="*/ 6125105 w 9667875"/>
              <a:gd name="connsiteY311" fmla="*/ 3340101 h 6858000"/>
              <a:gd name="connsiteX312" fmla="*/ 6119813 w 9667875"/>
              <a:gd name="connsiteY312" fmla="*/ 3367089 h 6858000"/>
              <a:gd name="connsiteX313" fmla="*/ 6113991 w 9667875"/>
              <a:gd name="connsiteY313" fmla="*/ 3394605 h 6858000"/>
              <a:gd name="connsiteX314" fmla="*/ 6109229 w 9667875"/>
              <a:gd name="connsiteY314" fmla="*/ 3423179 h 6858000"/>
              <a:gd name="connsiteX315" fmla="*/ 6105525 w 9667875"/>
              <a:gd name="connsiteY315" fmla="*/ 3451754 h 6858000"/>
              <a:gd name="connsiteX316" fmla="*/ 6102351 w 9667875"/>
              <a:gd name="connsiteY316" fmla="*/ 3482447 h 6858000"/>
              <a:gd name="connsiteX317" fmla="*/ 6098645 w 9667875"/>
              <a:gd name="connsiteY317" fmla="*/ 3512609 h 6858000"/>
              <a:gd name="connsiteX318" fmla="*/ 6096529 w 9667875"/>
              <a:gd name="connsiteY318" fmla="*/ 3543829 h 6858000"/>
              <a:gd name="connsiteX319" fmla="*/ 6094941 w 9667875"/>
              <a:gd name="connsiteY319" fmla="*/ 3575579 h 6858000"/>
              <a:gd name="connsiteX320" fmla="*/ 6093355 w 9667875"/>
              <a:gd name="connsiteY320" fmla="*/ 3608388 h 6858000"/>
              <a:gd name="connsiteX321" fmla="*/ 6092825 w 9667875"/>
              <a:gd name="connsiteY321" fmla="*/ 3641196 h 6858000"/>
              <a:gd name="connsiteX322" fmla="*/ 6092825 w 9667875"/>
              <a:gd name="connsiteY322" fmla="*/ 3675063 h 6858000"/>
              <a:gd name="connsiteX323" fmla="*/ 6092825 w 9667875"/>
              <a:gd name="connsiteY323" fmla="*/ 3703638 h 6858000"/>
              <a:gd name="connsiteX324" fmla="*/ 6093355 w 9667875"/>
              <a:gd name="connsiteY324" fmla="*/ 3731154 h 6858000"/>
              <a:gd name="connsiteX325" fmla="*/ 6094941 w 9667875"/>
              <a:gd name="connsiteY325" fmla="*/ 3758142 h 6858000"/>
              <a:gd name="connsiteX326" fmla="*/ 6096529 w 9667875"/>
              <a:gd name="connsiteY326" fmla="*/ 3785130 h 6858000"/>
              <a:gd name="connsiteX327" fmla="*/ 6099705 w 9667875"/>
              <a:gd name="connsiteY327" fmla="*/ 3811588 h 6858000"/>
              <a:gd name="connsiteX328" fmla="*/ 6102351 w 9667875"/>
              <a:gd name="connsiteY328" fmla="*/ 3836988 h 6858000"/>
              <a:gd name="connsiteX329" fmla="*/ 6105525 w 9667875"/>
              <a:gd name="connsiteY329" fmla="*/ 3862388 h 6858000"/>
              <a:gd name="connsiteX330" fmla="*/ 6109759 w 9667875"/>
              <a:gd name="connsiteY330" fmla="*/ 3887259 h 6858000"/>
              <a:gd name="connsiteX331" fmla="*/ 6114521 w 9667875"/>
              <a:gd name="connsiteY331" fmla="*/ 3912659 h 6858000"/>
              <a:gd name="connsiteX332" fmla="*/ 6119813 w 9667875"/>
              <a:gd name="connsiteY332" fmla="*/ 3935942 h 6858000"/>
              <a:gd name="connsiteX333" fmla="*/ 6125105 w 9667875"/>
              <a:gd name="connsiteY333" fmla="*/ 3960284 h 6858000"/>
              <a:gd name="connsiteX334" fmla="*/ 6131455 w 9667875"/>
              <a:gd name="connsiteY334" fmla="*/ 3983038 h 6858000"/>
              <a:gd name="connsiteX335" fmla="*/ 6137805 w 9667875"/>
              <a:gd name="connsiteY335" fmla="*/ 4005792 h 6858000"/>
              <a:gd name="connsiteX336" fmla="*/ 6143625 w 9667875"/>
              <a:gd name="connsiteY336" fmla="*/ 4028017 h 6858000"/>
              <a:gd name="connsiteX337" fmla="*/ 6151563 w 9667875"/>
              <a:gd name="connsiteY337" fmla="*/ 4050242 h 6858000"/>
              <a:gd name="connsiteX338" fmla="*/ 6158971 w 9667875"/>
              <a:gd name="connsiteY338" fmla="*/ 4071409 h 6858000"/>
              <a:gd name="connsiteX339" fmla="*/ 6161087 w 9667875"/>
              <a:gd name="connsiteY339" fmla="*/ 4078817 h 6858000"/>
              <a:gd name="connsiteX340" fmla="*/ 6162675 w 9667875"/>
              <a:gd name="connsiteY340" fmla="*/ 4086755 h 6858000"/>
              <a:gd name="connsiteX341" fmla="*/ 6163205 w 9667875"/>
              <a:gd name="connsiteY341" fmla="*/ 4094163 h 6858000"/>
              <a:gd name="connsiteX342" fmla="*/ 6163205 w 9667875"/>
              <a:gd name="connsiteY342" fmla="*/ 4101571 h 6858000"/>
              <a:gd name="connsiteX343" fmla="*/ 6162675 w 9667875"/>
              <a:gd name="connsiteY343" fmla="*/ 4109509 h 6858000"/>
              <a:gd name="connsiteX344" fmla="*/ 6161087 w 9667875"/>
              <a:gd name="connsiteY344" fmla="*/ 4116917 h 6858000"/>
              <a:gd name="connsiteX345" fmla="*/ 6158441 w 9667875"/>
              <a:gd name="connsiteY345" fmla="*/ 4123796 h 6858000"/>
              <a:gd name="connsiteX346" fmla="*/ 6155267 w 9667875"/>
              <a:gd name="connsiteY346" fmla="*/ 4130675 h 6858000"/>
              <a:gd name="connsiteX347" fmla="*/ 6152091 w 9667875"/>
              <a:gd name="connsiteY347" fmla="*/ 4137025 h 6858000"/>
              <a:gd name="connsiteX348" fmla="*/ 6147329 w 9667875"/>
              <a:gd name="connsiteY348" fmla="*/ 4143375 h 6858000"/>
              <a:gd name="connsiteX349" fmla="*/ 6142567 w 9667875"/>
              <a:gd name="connsiteY349" fmla="*/ 4148667 h 6858000"/>
              <a:gd name="connsiteX350" fmla="*/ 6136745 w 9667875"/>
              <a:gd name="connsiteY350" fmla="*/ 4154488 h 6858000"/>
              <a:gd name="connsiteX351" fmla="*/ 6131455 w 9667875"/>
              <a:gd name="connsiteY351" fmla="*/ 4158721 h 6858000"/>
              <a:gd name="connsiteX352" fmla="*/ 6124575 w 9667875"/>
              <a:gd name="connsiteY352" fmla="*/ 4162425 h 6858000"/>
              <a:gd name="connsiteX353" fmla="*/ 6117695 w 9667875"/>
              <a:gd name="connsiteY353" fmla="*/ 4166130 h 6858000"/>
              <a:gd name="connsiteX354" fmla="*/ 6109759 w 9667875"/>
              <a:gd name="connsiteY354" fmla="*/ 4168775 h 6858000"/>
              <a:gd name="connsiteX355" fmla="*/ 6078537 w 9667875"/>
              <a:gd name="connsiteY355" fmla="*/ 4177771 h 6858000"/>
              <a:gd name="connsiteX356" fmla="*/ 6047845 w 9667875"/>
              <a:gd name="connsiteY356" fmla="*/ 4188355 h 6858000"/>
              <a:gd name="connsiteX357" fmla="*/ 6018213 w 9667875"/>
              <a:gd name="connsiteY357" fmla="*/ 4197880 h 6858000"/>
              <a:gd name="connsiteX358" fmla="*/ 5989637 w 9667875"/>
              <a:gd name="connsiteY358" fmla="*/ 4208463 h 6858000"/>
              <a:gd name="connsiteX359" fmla="*/ 5961063 w 9667875"/>
              <a:gd name="connsiteY359" fmla="*/ 4219575 h 6858000"/>
              <a:gd name="connsiteX360" fmla="*/ 5934075 w 9667875"/>
              <a:gd name="connsiteY360" fmla="*/ 4230159 h 6858000"/>
              <a:gd name="connsiteX361" fmla="*/ 5907087 w 9667875"/>
              <a:gd name="connsiteY361" fmla="*/ 4242330 h 6858000"/>
              <a:gd name="connsiteX362" fmla="*/ 5881687 w 9667875"/>
              <a:gd name="connsiteY362" fmla="*/ 4253971 h 6858000"/>
              <a:gd name="connsiteX363" fmla="*/ 5866341 w 9667875"/>
              <a:gd name="connsiteY363" fmla="*/ 4260851 h 6858000"/>
              <a:gd name="connsiteX364" fmla="*/ 5850467 w 9667875"/>
              <a:gd name="connsiteY364" fmla="*/ 4265613 h 6858000"/>
              <a:gd name="connsiteX365" fmla="*/ 5835651 w 9667875"/>
              <a:gd name="connsiteY365" fmla="*/ 4269317 h 6858000"/>
              <a:gd name="connsiteX366" fmla="*/ 5819775 w 9667875"/>
              <a:gd name="connsiteY366" fmla="*/ 4271434 h 6858000"/>
              <a:gd name="connsiteX367" fmla="*/ 5803899 w 9667875"/>
              <a:gd name="connsiteY367" fmla="*/ 4271963 h 6858000"/>
              <a:gd name="connsiteX368" fmla="*/ 5787495 w 9667875"/>
              <a:gd name="connsiteY368" fmla="*/ 4271434 h 6858000"/>
              <a:gd name="connsiteX369" fmla="*/ 5771621 w 9667875"/>
              <a:gd name="connsiteY369" fmla="*/ 4269317 h 6858000"/>
              <a:gd name="connsiteX370" fmla="*/ 5756805 w 9667875"/>
              <a:gd name="connsiteY370" fmla="*/ 4265613 h 6858000"/>
              <a:gd name="connsiteX371" fmla="*/ 5741459 w 9667875"/>
              <a:gd name="connsiteY371" fmla="*/ 4260851 h 6858000"/>
              <a:gd name="connsiteX372" fmla="*/ 5727171 w 9667875"/>
              <a:gd name="connsiteY372" fmla="*/ 4254501 h 6858000"/>
              <a:gd name="connsiteX373" fmla="*/ 5712883 w 9667875"/>
              <a:gd name="connsiteY373" fmla="*/ 4247621 h 6858000"/>
              <a:gd name="connsiteX374" fmla="*/ 5700183 w 9667875"/>
              <a:gd name="connsiteY374" fmla="*/ 4239155 h 6858000"/>
              <a:gd name="connsiteX375" fmla="*/ 5687483 w 9667875"/>
              <a:gd name="connsiteY375" fmla="*/ 4229100 h 6858000"/>
              <a:gd name="connsiteX376" fmla="*/ 5675841 w 9667875"/>
              <a:gd name="connsiteY376" fmla="*/ 4217988 h 6858000"/>
              <a:gd name="connsiteX377" fmla="*/ 5664729 w 9667875"/>
              <a:gd name="connsiteY377" fmla="*/ 4206346 h 6858000"/>
              <a:gd name="connsiteX378" fmla="*/ 5655205 w 9667875"/>
              <a:gd name="connsiteY378" fmla="*/ 4192588 h 6858000"/>
              <a:gd name="connsiteX379" fmla="*/ 5644621 w 9667875"/>
              <a:gd name="connsiteY379" fmla="*/ 4177242 h 6858000"/>
              <a:gd name="connsiteX380" fmla="*/ 5633509 w 9667875"/>
              <a:gd name="connsiteY380" fmla="*/ 4161896 h 6858000"/>
              <a:gd name="connsiteX381" fmla="*/ 5622395 w 9667875"/>
              <a:gd name="connsiteY381" fmla="*/ 4147609 h 6858000"/>
              <a:gd name="connsiteX382" fmla="*/ 5610755 w 9667875"/>
              <a:gd name="connsiteY382" fmla="*/ 4133850 h 6858000"/>
              <a:gd name="connsiteX383" fmla="*/ 5599641 w 9667875"/>
              <a:gd name="connsiteY383" fmla="*/ 4120621 h 6858000"/>
              <a:gd name="connsiteX384" fmla="*/ 5587999 w 9667875"/>
              <a:gd name="connsiteY384" fmla="*/ 4107392 h 6858000"/>
              <a:gd name="connsiteX385" fmla="*/ 5575299 w 9667875"/>
              <a:gd name="connsiteY385" fmla="*/ 4094692 h 6858000"/>
              <a:gd name="connsiteX386" fmla="*/ 5563659 w 9667875"/>
              <a:gd name="connsiteY386" fmla="*/ 4083050 h 6858000"/>
              <a:gd name="connsiteX387" fmla="*/ 5551487 w 9667875"/>
              <a:gd name="connsiteY387" fmla="*/ 4071938 h 6858000"/>
              <a:gd name="connsiteX388" fmla="*/ 5538787 w 9667875"/>
              <a:gd name="connsiteY388" fmla="*/ 4061884 h 6858000"/>
              <a:gd name="connsiteX389" fmla="*/ 5526617 w 9667875"/>
              <a:gd name="connsiteY389" fmla="*/ 4051300 h 6858000"/>
              <a:gd name="connsiteX390" fmla="*/ 5513917 w 9667875"/>
              <a:gd name="connsiteY390" fmla="*/ 4041775 h 6858000"/>
              <a:gd name="connsiteX391" fmla="*/ 5489045 w 9667875"/>
              <a:gd name="connsiteY391" fmla="*/ 4023255 h 6858000"/>
              <a:gd name="connsiteX392" fmla="*/ 5464175 w 9667875"/>
              <a:gd name="connsiteY392" fmla="*/ 4007380 h 6858000"/>
              <a:gd name="connsiteX393" fmla="*/ 5439305 w 9667875"/>
              <a:gd name="connsiteY393" fmla="*/ 3992563 h 6858000"/>
              <a:gd name="connsiteX394" fmla="*/ 5414433 w 9667875"/>
              <a:gd name="connsiteY394" fmla="*/ 3979334 h 6858000"/>
              <a:gd name="connsiteX395" fmla="*/ 5390091 w 9667875"/>
              <a:gd name="connsiteY395" fmla="*/ 3969280 h 6858000"/>
              <a:gd name="connsiteX396" fmla="*/ 5366809 w 9667875"/>
              <a:gd name="connsiteY396" fmla="*/ 3959225 h 6858000"/>
              <a:gd name="connsiteX397" fmla="*/ 5344055 w 9667875"/>
              <a:gd name="connsiteY397" fmla="*/ 3951817 h 6858000"/>
              <a:gd name="connsiteX398" fmla="*/ 5321829 w 9667875"/>
              <a:gd name="connsiteY398" fmla="*/ 3945467 h 6858000"/>
              <a:gd name="connsiteX399" fmla="*/ 5301191 w 9667875"/>
              <a:gd name="connsiteY399" fmla="*/ 3940705 h 6858000"/>
              <a:gd name="connsiteX400" fmla="*/ 5281613 w 9667875"/>
              <a:gd name="connsiteY400" fmla="*/ 3937530 h 6858000"/>
              <a:gd name="connsiteX401" fmla="*/ 5270499 w 9667875"/>
              <a:gd name="connsiteY401" fmla="*/ 3935942 h 6858000"/>
              <a:gd name="connsiteX402" fmla="*/ 5260445 w 9667875"/>
              <a:gd name="connsiteY402" fmla="*/ 3935942 h 6858000"/>
              <a:gd name="connsiteX403" fmla="*/ 5249863 w 9667875"/>
              <a:gd name="connsiteY403" fmla="*/ 3937530 h 6858000"/>
              <a:gd name="connsiteX404" fmla="*/ 5239809 w 9667875"/>
              <a:gd name="connsiteY404" fmla="*/ 3938588 h 6858000"/>
              <a:gd name="connsiteX405" fmla="*/ 5229755 w 9667875"/>
              <a:gd name="connsiteY405" fmla="*/ 3941234 h 6858000"/>
              <a:gd name="connsiteX406" fmla="*/ 5220229 w 9667875"/>
              <a:gd name="connsiteY406" fmla="*/ 3944938 h 6858000"/>
              <a:gd name="connsiteX407" fmla="*/ 5210705 w 9667875"/>
              <a:gd name="connsiteY407" fmla="*/ 3949171 h 6858000"/>
              <a:gd name="connsiteX408" fmla="*/ 5202237 w 9667875"/>
              <a:gd name="connsiteY408" fmla="*/ 3954463 h 6858000"/>
              <a:gd name="connsiteX409" fmla="*/ 5193771 w 9667875"/>
              <a:gd name="connsiteY409" fmla="*/ 3960284 h 6858000"/>
              <a:gd name="connsiteX410" fmla="*/ 5185833 w 9667875"/>
              <a:gd name="connsiteY410" fmla="*/ 3967163 h 6858000"/>
              <a:gd name="connsiteX411" fmla="*/ 5178955 w 9667875"/>
              <a:gd name="connsiteY411" fmla="*/ 3974042 h 6858000"/>
              <a:gd name="connsiteX412" fmla="*/ 5172605 w 9667875"/>
              <a:gd name="connsiteY412" fmla="*/ 3981980 h 6858000"/>
              <a:gd name="connsiteX413" fmla="*/ 5166255 w 9667875"/>
              <a:gd name="connsiteY413" fmla="*/ 3990446 h 6858000"/>
              <a:gd name="connsiteX414" fmla="*/ 5161491 w 9667875"/>
              <a:gd name="connsiteY414" fmla="*/ 3999442 h 6858000"/>
              <a:gd name="connsiteX415" fmla="*/ 5157259 w 9667875"/>
              <a:gd name="connsiteY415" fmla="*/ 4008967 h 6858000"/>
              <a:gd name="connsiteX416" fmla="*/ 5154613 w 9667875"/>
              <a:gd name="connsiteY416" fmla="*/ 4019550 h 6858000"/>
              <a:gd name="connsiteX417" fmla="*/ 5151967 w 9667875"/>
              <a:gd name="connsiteY417" fmla="*/ 4032250 h 6858000"/>
              <a:gd name="connsiteX418" fmla="*/ 5150379 w 9667875"/>
              <a:gd name="connsiteY418" fmla="*/ 4044421 h 6858000"/>
              <a:gd name="connsiteX419" fmla="*/ 5150379 w 9667875"/>
              <a:gd name="connsiteY419" fmla="*/ 4057121 h 6858000"/>
              <a:gd name="connsiteX420" fmla="*/ 5151967 w 9667875"/>
              <a:gd name="connsiteY420" fmla="*/ 4068763 h 6858000"/>
              <a:gd name="connsiteX421" fmla="*/ 5154613 w 9667875"/>
              <a:gd name="connsiteY421" fmla="*/ 4080405 h 6858000"/>
              <a:gd name="connsiteX422" fmla="*/ 5158845 w 9667875"/>
              <a:gd name="connsiteY422" fmla="*/ 4091517 h 6858000"/>
              <a:gd name="connsiteX423" fmla="*/ 5163609 w 9667875"/>
              <a:gd name="connsiteY423" fmla="*/ 4102630 h 6858000"/>
              <a:gd name="connsiteX424" fmla="*/ 5169959 w 9667875"/>
              <a:gd name="connsiteY424" fmla="*/ 4112155 h 6858000"/>
              <a:gd name="connsiteX425" fmla="*/ 5176837 w 9667875"/>
              <a:gd name="connsiteY425" fmla="*/ 4121680 h 6858000"/>
              <a:gd name="connsiteX426" fmla="*/ 5184775 w 9667875"/>
              <a:gd name="connsiteY426" fmla="*/ 4130146 h 6858000"/>
              <a:gd name="connsiteX427" fmla="*/ 5193241 w 9667875"/>
              <a:gd name="connsiteY427" fmla="*/ 4137555 h 6858000"/>
              <a:gd name="connsiteX428" fmla="*/ 5202767 w 9667875"/>
              <a:gd name="connsiteY428" fmla="*/ 4144434 h 6858000"/>
              <a:gd name="connsiteX429" fmla="*/ 5213351 w 9667875"/>
              <a:gd name="connsiteY429" fmla="*/ 4150784 h 6858000"/>
              <a:gd name="connsiteX430" fmla="*/ 5224463 w 9667875"/>
              <a:gd name="connsiteY430" fmla="*/ 4155546 h 6858000"/>
              <a:gd name="connsiteX431" fmla="*/ 5236105 w 9667875"/>
              <a:gd name="connsiteY431" fmla="*/ 4159250 h 6858000"/>
              <a:gd name="connsiteX432" fmla="*/ 5248275 w 9667875"/>
              <a:gd name="connsiteY432" fmla="*/ 4161367 h 6858000"/>
              <a:gd name="connsiteX433" fmla="*/ 5256741 w 9667875"/>
              <a:gd name="connsiteY433" fmla="*/ 4163484 h 6858000"/>
              <a:gd name="connsiteX434" fmla="*/ 5266267 w 9667875"/>
              <a:gd name="connsiteY434" fmla="*/ 4165600 h 6858000"/>
              <a:gd name="connsiteX435" fmla="*/ 5278967 w 9667875"/>
              <a:gd name="connsiteY435" fmla="*/ 4168775 h 6858000"/>
              <a:gd name="connsiteX436" fmla="*/ 5293255 w 9667875"/>
              <a:gd name="connsiteY436" fmla="*/ 4174596 h 6858000"/>
              <a:gd name="connsiteX437" fmla="*/ 5310187 w 9667875"/>
              <a:gd name="connsiteY437" fmla="*/ 4181475 h 6858000"/>
              <a:gd name="connsiteX438" fmla="*/ 5328709 w 9667875"/>
              <a:gd name="connsiteY438" fmla="*/ 4191000 h 6858000"/>
              <a:gd name="connsiteX439" fmla="*/ 5348817 w 9667875"/>
              <a:gd name="connsiteY439" fmla="*/ 4202113 h 6858000"/>
              <a:gd name="connsiteX440" fmla="*/ 5359399 w 9667875"/>
              <a:gd name="connsiteY440" fmla="*/ 4208992 h 6858000"/>
              <a:gd name="connsiteX441" fmla="*/ 5369983 w 9667875"/>
              <a:gd name="connsiteY441" fmla="*/ 4216400 h 6858000"/>
              <a:gd name="connsiteX442" fmla="*/ 5380567 w 9667875"/>
              <a:gd name="connsiteY442" fmla="*/ 4224338 h 6858000"/>
              <a:gd name="connsiteX443" fmla="*/ 5391679 w 9667875"/>
              <a:gd name="connsiteY443" fmla="*/ 4233334 h 6858000"/>
              <a:gd name="connsiteX444" fmla="*/ 5402263 w 9667875"/>
              <a:gd name="connsiteY444" fmla="*/ 4242330 h 6858000"/>
              <a:gd name="connsiteX445" fmla="*/ 5412845 w 9667875"/>
              <a:gd name="connsiteY445" fmla="*/ 4252384 h 6858000"/>
              <a:gd name="connsiteX446" fmla="*/ 5423959 w 9667875"/>
              <a:gd name="connsiteY446" fmla="*/ 4263496 h 6858000"/>
              <a:gd name="connsiteX447" fmla="*/ 5434541 w 9667875"/>
              <a:gd name="connsiteY447" fmla="*/ 4276196 h 6858000"/>
              <a:gd name="connsiteX448" fmla="*/ 5445655 w 9667875"/>
              <a:gd name="connsiteY448" fmla="*/ 4288367 h 6858000"/>
              <a:gd name="connsiteX449" fmla="*/ 5455709 w 9667875"/>
              <a:gd name="connsiteY449" fmla="*/ 4302126 h 6858000"/>
              <a:gd name="connsiteX450" fmla="*/ 5465763 w 9667875"/>
              <a:gd name="connsiteY450" fmla="*/ 4316942 h 6858000"/>
              <a:gd name="connsiteX451" fmla="*/ 5475817 w 9667875"/>
              <a:gd name="connsiteY451" fmla="*/ 4332817 h 6858000"/>
              <a:gd name="connsiteX452" fmla="*/ 5485871 w 9667875"/>
              <a:gd name="connsiteY452" fmla="*/ 4349221 h 6858000"/>
              <a:gd name="connsiteX453" fmla="*/ 5494867 w 9667875"/>
              <a:gd name="connsiteY453" fmla="*/ 4366684 h 6858000"/>
              <a:gd name="connsiteX454" fmla="*/ 5502805 w 9667875"/>
              <a:gd name="connsiteY454" fmla="*/ 4385205 h 6858000"/>
              <a:gd name="connsiteX455" fmla="*/ 5511271 w 9667875"/>
              <a:gd name="connsiteY455" fmla="*/ 4405313 h 6858000"/>
              <a:gd name="connsiteX456" fmla="*/ 5515505 w 9667875"/>
              <a:gd name="connsiteY456" fmla="*/ 4415896 h 6858000"/>
              <a:gd name="connsiteX457" fmla="*/ 5518151 w 9667875"/>
              <a:gd name="connsiteY457" fmla="*/ 4427009 h 6858000"/>
              <a:gd name="connsiteX458" fmla="*/ 5520795 w 9667875"/>
              <a:gd name="connsiteY458" fmla="*/ 4437592 h 6858000"/>
              <a:gd name="connsiteX459" fmla="*/ 5522383 w 9667875"/>
              <a:gd name="connsiteY459" fmla="*/ 4449763 h 6858000"/>
              <a:gd name="connsiteX460" fmla="*/ 5522913 w 9667875"/>
              <a:gd name="connsiteY460" fmla="*/ 4460876 h 6858000"/>
              <a:gd name="connsiteX461" fmla="*/ 5523441 w 9667875"/>
              <a:gd name="connsiteY461" fmla="*/ 4471459 h 6858000"/>
              <a:gd name="connsiteX462" fmla="*/ 5522913 w 9667875"/>
              <a:gd name="connsiteY462" fmla="*/ 4482571 h 6858000"/>
              <a:gd name="connsiteX463" fmla="*/ 5521855 w 9667875"/>
              <a:gd name="connsiteY463" fmla="*/ 4493684 h 6858000"/>
              <a:gd name="connsiteX464" fmla="*/ 5519737 w 9667875"/>
              <a:gd name="connsiteY464" fmla="*/ 4504796 h 6858000"/>
              <a:gd name="connsiteX465" fmla="*/ 5516563 w 9667875"/>
              <a:gd name="connsiteY465" fmla="*/ 4515909 h 6858000"/>
              <a:gd name="connsiteX466" fmla="*/ 5513387 w 9667875"/>
              <a:gd name="connsiteY466" fmla="*/ 4527021 h 6858000"/>
              <a:gd name="connsiteX467" fmla="*/ 5509155 w 9667875"/>
              <a:gd name="connsiteY467" fmla="*/ 4537605 h 6858000"/>
              <a:gd name="connsiteX468" fmla="*/ 5504391 w 9667875"/>
              <a:gd name="connsiteY468" fmla="*/ 4547659 h 6858000"/>
              <a:gd name="connsiteX469" fmla="*/ 5498571 w 9667875"/>
              <a:gd name="connsiteY469" fmla="*/ 4557184 h 6858000"/>
              <a:gd name="connsiteX470" fmla="*/ 5492751 w 9667875"/>
              <a:gd name="connsiteY470" fmla="*/ 4567238 h 6858000"/>
              <a:gd name="connsiteX471" fmla="*/ 5486399 w 9667875"/>
              <a:gd name="connsiteY471" fmla="*/ 4576763 h 6858000"/>
              <a:gd name="connsiteX472" fmla="*/ 5462059 w 9667875"/>
              <a:gd name="connsiteY472" fmla="*/ 4607984 h 6858000"/>
              <a:gd name="connsiteX473" fmla="*/ 5439305 w 9667875"/>
              <a:gd name="connsiteY473" fmla="*/ 4641321 h 6858000"/>
              <a:gd name="connsiteX474" fmla="*/ 5416551 w 9667875"/>
              <a:gd name="connsiteY474" fmla="*/ 4675188 h 6858000"/>
              <a:gd name="connsiteX475" fmla="*/ 5393795 w 9667875"/>
              <a:gd name="connsiteY475" fmla="*/ 4709584 h 6858000"/>
              <a:gd name="connsiteX476" fmla="*/ 5371571 w 9667875"/>
              <a:gd name="connsiteY476" fmla="*/ 4745567 h 6858000"/>
              <a:gd name="connsiteX477" fmla="*/ 5349345 w 9667875"/>
              <a:gd name="connsiteY477" fmla="*/ 4782609 h 6858000"/>
              <a:gd name="connsiteX478" fmla="*/ 5327121 w 9667875"/>
              <a:gd name="connsiteY478" fmla="*/ 4821767 h 6858000"/>
              <a:gd name="connsiteX479" fmla="*/ 5305425 w 9667875"/>
              <a:gd name="connsiteY479" fmla="*/ 4861455 h 6858000"/>
              <a:gd name="connsiteX480" fmla="*/ 5302251 w 9667875"/>
              <a:gd name="connsiteY480" fmla="*/ 4866217 h 6858000"/>
              <a:gd name="connsiteX481" fmla="*/ 5299075 w 9667875"/>
              <a:gd name="connsiteY481" fmla="*/ 4872038 h 6858000"/>
              <a:gd name="connsiteX482" fmla="*/ 5294841 w 9667875"/>
              <a:gd name="connsiteY482" fmla="*/ 4876272 h 6858000"/>
              <a:gd name="connsiteX483" fmla="*/ 5290609 w 9667875"/>
              <a:gd name="connsiteY483" fmla="*/ 4880505 h 6858000"/>
              <a:gd name="connsiteX484" fmla="*/ 5286375 w 9667875"/>
              <a:gd name="connsiteY484" fmla="*/ 4884209 h 6858000"/>
              <a:gd name="connsiteX485" fmla="*/ 5282671 w 9667875"/>
              <a:gd name="connsiteY485" fmla="*/ 4887913 h 6858000"/>
              <a:gd name="connsiteX486" fmla="*/ 5272617 w 9667875"/>
              <a:gd name="connsiteY486" fmla="*/ 4894263 h 6858000"/>
              <a:gd name="connsiteX487" fmla="*/ 5263091 w 9667875"/>
              <a:gd name="connsiteY487" fmla="*/ 4898497 h 6858000"/>
              <a:gd name="connsiteX488" fmla="*/ 5252509 w 9667875"/>
              <a:gd name="connsiteY488" fmla="*/ 4901672 h 6858000"/>
              <a:gd name="connsiteX489" fmla="*/ 5241395 w 9667875"/>
              <a:gd name="connsiteY489" fmla="*/ 4903259 h 6858000"/>
              <a:gd name="connsiteX490" fmla="*/ 5230813 w 9667875"/>
              <a:gd name="connsiteY490" fmla="*/ 4903788 h 6858000"/>
              <a:gd name="connsiteX491" fmla="*/ 5220229 w 9667875"/>
              <a:gd name="connsiteY491" fmla="*/ 4902201 h 6858000"/>
              <a:gd name="connsiteX492" fmla="*/ 5209645 w 9667875"/>
              <a:gd name="connsiteY492" fmla="*/ 4899555 h 6858000"/>
              <a:gd name="connsiteX493" fmla="*/ 5199591 w 9667875"/>
              <a:gd name="connsiteY493" fmla="*/ 4896380 h 6858000"/>
              <a:gd name="connsiteX494" fmla="*/ 5189537 w 9667875"/>
              <a:gd name="connsiteY494" fmla="*/ 4890559 h 6858000"/>
              <a:gd name="connsiteX495" fmla="*/ 5180541 w 9667875"/>
              <a:gd name="connsiteY495" fmla="*/ 4883680 h 6858000"/>
              <a:gd name="connsiteX496" fmla="*/ 5176837 w 9667875"/>
              <a:gd name="connsiteY496" fmla="*/ 4880505 h 6858000"/>
              <a:gd name="connsiteX497" fmla="*/ 5172605 w 9667875"/>
              <a:gd name="connsiteY497" fmla="*/ 4876272 h 6858000"/>
              <a:gd name="connsiteX498" fmla="*/ 5168899 w 9667875"/>
              <a:gd name="connsiteY498" fmla="*/ 4871509 h 6858000"/>
              <a:gd name="connsiteX499" fmla="*/ 5165725 w 9667875"/>
              <a:gd name="connsiteY499" fmla="*/ 4866217 h 6858000"/>
              <a:gd name="connsiteX500" fmla="*/ 5162551 w 9667875"/>
              <a:gd name="connsiteY500" fmla="*/ 4860926 h 6858000"/>
              <a:gd name="connsiteX501" fmla="*/ 5159905 w 9667875"/>
              <a:gd name="connsiteY501" fmla="*/ 4855634 h 6858000"/>
              <a:gd name="connsiteX502" fmla="*/ 5144029 w 9667875"/>
              <a:gd name="connsiteY502" fmla="*/ 4820180 h 6858000"/>
              <a:gd name="connsiteX503" fmla="*/ 5128683 w 9667875"/>
              <a:gd name="connsiteY503" fmla="*/ 4784726 h 6858000"/>
              <a:gd name="connsiteX504" fmla="*/ 5100109 w 9667875"/>
              <a:gd name="connsiteY504" fmla="*/ 4713817 h 6858000"/>
              <a:gd name="connsiteX505" fmla="*/ 5073121 w 9667875"/>
              <a:gd name="connsiteY505" fmla="*/ 4642909 h 6858000"/>
              <a:gd name="connsiteX506" fmla="*/ 5046663 w 9667875"/>
              <a:gd name="connsiteY506" fmla="*/ 4572530 h 6858000"/>
              <a:gd name="connsiteX507" fmla="*/ 5022321 w 9667875"/>
              <a:gd name="connsiteY507" fmla="*/ 4502680 h 6858000"/>
              <a:gd name="connsiteX508" fmla="*/ 5000095 w 9667875"/>
              <a:gd name="connsiteY508" fmla="*/ 4433888 h 6858000"/>
              <a:gd name="connsiteX509" fmla="*/ 4978929 w 9667875"/>
              <a:gd name="connsiteY509" fmla="*/ 4366155 h 6858000"/>
              <a:gd name="connsiteX510" fmla="*/ 4959351 w 9667875"/>
              <a:gd name="connsiteY510" fmla="*/ 4299480 h 6858000"/>
              <a:gd name="connsiteX511" fmla="*/ 4940829 w 9667875"/>
              <a:gd name="connsiteY511" fmla="*/ 4235451 h 6858000"/>
              <a:gd name="connsiteX512" fmla="*/ 4924425 w 9667875"/>
              <a:gd name="connsiteY512" fmla="*/ 4173009 h 6858000"/>
              <a:gd name="connsiteX513" fmla="*/ 4909079 w 9667875"/>
              <a:gd name="connsiteY513" fmla="*/ 4112684 h 6858000"/>
              <a:gd name="connsiteX514" fmla="*/ 4894791 w 9667875"/>
              <a:gd name="connsiteY514" fmla="*/ 4055534 h 6858000"/>
              <a:gd name="connsiteX515" fmla="*/ 4882091 w 9667875"/>
              <a:gd name="connsiteY515" fmla="*/ 4001030 h 6858000"/>
              <a:gd name="connsiteX516" fmla="*/ 4870451 w 9667875"/>
              <a:gd name="connsiteY516" fmla="*/ 3949700 h 6858000"/>
              <a:gd name="connsiteX517" fmla="*/ 4859867 w 9667875"/>
              <a:gd name="connsiteY517" fmla="*/ 3901546 h 6858000"/>
              <a:gd name="connsiteX518" fmla="*/ 4850871 w 9667875"/>
              <a:gd name="connsiteY518" fmla="*/ 3857096 h 6858000"/>
              <a:gd name="connsiteX519" fmla="*/ 4849813 w 9667875"/>
              <a:gd name="connsiteY519" fmla="*/ 3845455 h 6858000"/>
              <a:gd name="connsiteX520" fmla="*/ 4848225 w 9667875"/>
              <a:gd name="connsiteY520" fmla="*/ 3834342 h 6858000"/>
              <a:gd name="connsiteX521" fmla="*/ 4848225 w 9667875"/>
              <a:gd name="connsiteY521" fmla="*/ 3822700 h 6858000"/>
              <a:gd name="connsiteX522" fmla="*/ 4848225 w 9667875"/>
              <a:gd name="connsiteY522" fmla="*/ 3810530 h 6858000"/>
              <a:gd name="connsiteX523" fmla="*/ 4849813 w 9667875"/>
              <a:gd name="connsiteY523" fmla="*/ 3799946 h 6858000"/>
              <a:gd name="connsiteX524" fmla="*/ 4851929 w 9667875"/>
              <a:gd name="connsiteY524" fmla="*/ 3788834 h 6858000"/>
              <a:gd name="connsiteX525" fmla="*/ 4854575 w 9667875"/>
              <a:gd name="connsiteY525" fmla="*/ 3777721 h 6858000"/>
              <a:gd name="connsiteX526" fmla="*/ 4857751 w 9667875"/>
              <a:gd name="connsiteY526" fmla="*/ 3766609 h 6858000"/>
              <a:gd name="connsiteX527" fmla="*/ 4863041 w 9667875"/>
              <a:gd name="connsiteY527" fmla="*/ 3756025 h 6858000"/>
              <a:gd name="connsiteX528" fmla="*/ 4867805 w 9667875"/>
              <a:gd name="connsiteY528" fmla="*/ 3745971 h 6858000"/>
              <a:gd name="connsiteX529" fmla="*/ 4873095 w 9667875"/>
              <a:gd name="connsiteY529" fmla="*/ 3735917 h 6858000"/>
              <a:gd name="connsiteX530" fmla="*/ 4879445 w 9667875"/>
              <a:gd name="connsiteY530" fmla="*/ 3726392 h 6858000"/>
              <a:gd name="connsiteX531" fmla="*/ 4886325 w 9667875"/>
              <a:gd name="connsiteY531" fmla="*/ 3717396 h 6858000"/>
              <a:gd name="connsiteX532" fmla="*/ 4894791 w 9667875"/>
              <a:gd name="connsiteY532" fmla="*/ 3708929 h 6858000"/>
              <a:gd name="connsiteX533" fmla="*/ 4902729 w 9667875"/>
              <a:gd name="connsiteY533" fmla="*/ 3700992 h 6858000"/>
              <a:gd name="connsiteX534" fmla="*/ 4911725 w 9667875"/>
              <a:gd name="connsiteY534" fmla="*/ 3693054 h 6858000"/>
              <a:gd name="connsiteX535" fmla="*/ 4931305 w 9667875"/>
              <a:gd name="connsiteY535" fmla="*/ 3677179 h 6858000"/>
              <a:gd name="connsiteX536" fmla="*/ 4950355 w 9667875"/>
              <a:gd name="connsiteY536" fmla="*/ 3660775 h 6858000"/>
              <a:gd name="connsiteX537" fmla="*/ 4969405 w 9667875"/>
              <a:gd name="connsiteY537" fmla="*/ 3644371 h 6858000"/>
              <a:gd name="connsiteX538" fmla="*/ 4986337 w 9667875"/>
              <a:gd name="connsiteY538" fmla="*/ 3626909 h 6858000"/>
              <a:gd name="connsiteX539" fmla="*/ 5003799 w 9667875"/>
              <a:gd name="connsiteY539" fmla="*/ 3608917 h 6858000"/>
              <a:gd name="connsiteX540" fmla="*/ 5019675 w 9667875"/>
              <a:gd name="connsiteY540" fmla="*/ 3590925 h 6858000"/>
              <a:gd name="connsiteX541" fmla="*/ 5035551 w 9667875"/>
              <a:gd name="connsiteY541" fmla="*/ 3572934 h 6858000"/>
              <a:gd name="connsiteX542" fmla="*/ 5050367 w 9667875"/>
              <a:gd name="connsiteY542" fmla="*/ 3554942 h 6858000"/>
              <a:gd name="connsiteX543" fmla="*/ 5064655 w 9667875"/>
              <a:gd name="connsiteY543" fmla="*/ 3536421 h 6858000"/>
              <a:gd name="connsiteX544" fmla="*/ 5077883 w 9667875"/>
              <a:gd name="connsiteY544" fmla="*/ 3518429 h 6858000"/>
              <a:gd name="connsiteX545" fmla="*/ 5091113 w 9667875"/>
              <a:gd name="connsiteY545" fmla="*/ 3499909 h 6858000"/>
              <a:gd name="connsiteX546" fmla="*/ 5102755 w 9667875"/>
              <a:gd name="connsiteY546" fmla="*/ 3481917 h 6858000"/>
              <a:gd name="connsiteX547" fmla="*/ 5114395 w 9667875"/>
              <a:gd name="connsiteY547" fmla="*/ 3463925 h 6858000"/>
              <a:gd name="connsiteX548" fmla="*/ 5125509 w 9667875"/>
              <a:gd name="connsiteY548" fmla="*/ 3445934 h 6858000"/>
              <a:gd name="connsiteX549" fmla="*/ 5145617 w 9667875"/>
              <a:gd name="connsiteY549" fmla="*/ 3410481 h 6858000"/>
              <a:gd name="connsiteX550" fmla="*/ 5151967 w 9667875"/>
              <a:gd name="connsiteY550" fmla="*/ 3399367 h 6858000"/>
              <a:gd name="connsiteX551" fmla="*/ 5158845 w 9667875"/>
              <a:gd name="connsiteY551" fmla="*/ 3389313 h 6858000"/>
              <a:gd name="connsiteX552" fmla="*/ 5166255 w 9667875"/>
              <a:gd name="connsiteY552" fmla="*/ 3379259 h 6858000"/>
              <a:gd name="connsiteX553" fmla="*/ 5173663 w 9667875"/>
              <a:gd name="connsiteY553" fmla="*/ 3370263 h 6858000"/>
              <a:gd name="connsiteX554" fmla="*/ 5182659 w 9667875"/>
              <a:gd name="connsiteY554" fmla="*/ 3362326 h 6858000"/>
              <a:gd name="connsiteX555" fmla="*/ 5191655 w 9667875"/>
              <a:gd name="connsiteY555" fmla="*/ 3353860 h 6858000"/>
              <a:gd name="connsiteX556" fmla="*/ 5201709 w 9667875"/>
              <a:gd name="connsiteY556" fmla="*/ 3346980 h 6858000"/>
              <a:gd name="connsiteX557" fmla="*/ 5211763 w 9667875"/>
              <a:gd name="connsiteY557" fmla="*/ 3340101 h 6858000"/>
              <a:gd name="connsiteX558" fmla="*/ 5222345 w 9667875"/>
              <a:gd name="connsiteY558" fmla="*/ 3333751 h 6858000"/>
              <a:gd name="connsiteX559" fmla="*/ 5232399 w 9667875"/>
              <a:gd name="connsiteY559" fmla="*/ 3328460 h 6858000"/>
              <a:gd name="connsiteX560" fmla="*/ 5243513 w 9667875"/>
              <a:gd name="connsiteY560" fmla="*/ 3323167 h 6858000"/>
              <a:gd name="connsiteX561" fmla="*/ 5255683 w 9667875"/>
              <a:gd name="connsiteY561" fmla="*/ 3319992 h 6858000"/>
              <a:gd name="connsiteX562" fmla="*/ 5267325 w 9667875"/>
              <a:gd name="connsiteY562" fmla="*/ 3316288 h 6858000"/>
              <a:gd name="connsiteX563" fmla="*/ 5278967 w 9667875"/>
              <a:gd name="connsiteY563" fmla="*/ 3313643 h 6858000"/>
              <a:gd name="connsiteX564" fmla="*/ 5291137 w 9667875"/>
              <a:gd name="connsiteY564" fmla="*/ 3311526 h 6858000"/>
              <a:gd name="connsiteX565" fmla="*/ 5303837 w 9667875"/>
              <a:gd name="connsiteY565" fmla="*/ 3310996 h 6858000"/>
              <a:gd name="connsiteX566" fmla="*/ 5331355 w 9667875"/>
              <a:gd name="connsiteY566" fmla="*/ 3308880 h 6858000"/>
              <a:gd name="connsiteX567" fmla="*/ 5360987 w 9667875"/>
              <a:gd name="connsiteY567" fmla="*/ 3306763 h 6858000"/>
              <a:gd name="connsiteX568" fmla="*/ 5393267 w 9667875"/>
              <a:gd name="connsiteY568" fmla="*/ 3303588 h 6858000"/>
              <a:gd name="connsiteX569" fmla="*/ 5426075 w 9667875"/>
              <a:gd name="connsiteY569" fmla="*/ 3298297 h 6858000"/>
              <a:gd name="connsiteX570" fmla="*/ 5461529 w 9667875"/>
              <a:gd name="connsiteY570" fmla="*/ 3293005 h 6858000"/>
              <a:gd name="connsiteX571" fmla="*/ 5498571 w 9667875"/>
              <a:gd name="connsiteY571" fmla="*/ 3286654 h 6858000"/>
              <a:gd name="connsiteX572" fmla="*/ 5538259 w 9667875"/>
              <a:gd name="connsiteY572" fmla="*/ 3279247 h 6858000"/>
              <a:gd name="connsiteX573" fmla="*/ 5579533 w 9667875"/>
              <a:gd name="connsiteY573" fmla="*/ 3270251 h 6858000"/>
              <a:gd name="connsiteX574" fmla="*/ 5622395 w 9667875"/>
              <a:gd name="connsiteY574" fmla="*/ 3259667 h 6858000"/>
              <a:gd name="connsiteX575" fmla="*/ 5667905 w 9667875"/>
              <a:gd name="connsiteY575" fmla="*/ 3248025 h 6858000"/>
              <a:gd name="connsiteX576" fmla="*/ 5716587 w 9667875"/>
              <a:gd name="connsiteY576" fmla="*/ 3234797 h 6858000"/>
              <a:gd name="connsiteX577" fmla="*/ 5766329 w 9667875"/>
              <a:gd name="connsiteY577" fmla="*/ 3220509 h 6858000"/>
              <a:gd name="connsiteX578" fmla="*/ 5818717 w 9667875"/>
              <a:gd name="connsiteY578" fmla="*/ 3204634 h 6858000"/>
              <a:gd name="connsiteX579" fmla="*/ 5873221 w 9667875"/>
              <a:gd name="connsiteY579" fmla="*/ 3186642 h 6858000"/>
              <a:gd name="connsiteX580" fmla="*/ 5930371 w 9667875"/>
              <a:gd name="connsiteY580" fmla="*/ 3166534 h 6858000"/>
              <a:gd name="connsiteX581" fmla="*/ 5989637 w 9667875"/>
              <a:gd name="connsiteY581" fmla="*/ 3145896 h 6858000"/>
              <a:gd name="connsiteX582" fmla="*/ 6029855 w 9667875"/>
              <a:gd name="connsiteY582" fmla="*/ 3131080 h 6858000"/>
              <a:gd name="connsiteX583" fmla="*/ 6068483 w 9667875"/>
              <a:gd name="connsiteY583" fmla="*/ 3117851 h 6858000"/>
              <a:gd name="connsiteX584" fmla="*/ 6073775 w 9667875"/>
              <a:gd name="connsiteY584" fmla="*/ 3116793 h 6858000"/>
              <a:gd name="connsiteX585" fmla="*/ 6079595 w 9667875"/>
              <a:gd name="connsiteY585" fmla="*/ 3115734 h 6858000"/>
              <a:gd name="connsiteX586" fmla="*/ 6524625 w 9667875"/>
              <a:gd name="connsiteY586" fmla="*/ 3105150 h 6858000"/>
              <a:gd name="connsiteX587" fmla="*/ 6536769 w 9667875"/>
              <a:gd name="connsiteY587" fmla="*/ 3105680 h 6858000"/>
              <a:gd name="connsiteX588" fmla="*/ 6548913 w 9667875"/>
              <a:gd name="connsiteY588" fmla="*/ 3107799 h 6858000"/>
              <a:gd name="connsiteX589" fmla="*/ 6561057 w 9667875"/>
              <a:gd name="connsiteY589" fmla="*/ 3110978 h 6858000"/>
              <a:gd name="connsiteX590" fmla="*/ 6572673 w 9667875"/>
              <a:gd name="connsiteY590" fmla="*/ 3115215 h 6858000"/>
              <a:gd name="connsiteX591" fmla="*/ 6583761 w 9667875"/>
              <a:gd name="connsiteY591" fmla="*/ 3121572 h 6858000"/>
              <a:gd name="connsiteX592" fmla="*/ 6595377 w 9667875"/>
              <a:gd name="connsiteY592" fmla="*/ 3127928 h 6858000"/>
              <a:gd name="connsiteX593" fmla="*/ 6606463 w 9667875"/>
              <a:gd name="connsiteY593" fmla="*/ 3135874 h 6858000"/>
              <a:gd name="connsiteX594" fmla="*/ 6617023 w 9667875"/>
              <a:gd name="connsiteY594" fmla="*/ 3144880 h 6858000"/>
              <a:gd name="connsiteX595" fmla="*/ 6628111 w 9667875"/>
              <a:gd name="connsiteY595" fmla="*/ 3155474 h 6858000"/>
              <a:gd name="connsiteX596" fmla="*/ 6638143 w 9667875"/>
              <a:gd name="connsiteY596" fmla="*/ 3166597 h 6858000"/>
              <a:gd name="connsiteX597" fmla="*/ 6648175 w 9667875"/>
              <a:gd name="connsiteY597" fmla="*/ 3178781 h 6858000"/>
              <a:gd name="connsiteX598" fmla="*/ 6657679 w 9667875"/>
              <a:gd name="connsiteY598" fmla="*/ 3192024 h 6858000"/>
              <a:gd name="connsiteX599" fmla="*/ 6666655 w 9667875"/>
              <a:gd name="connsiteY599" fmla="*/ 3206856 h 6858000"/>
              <a:gd name="connsiteX600" fmla="*/ 6676159 w 9667875"/>
              <a:gd name="connsiteY600" fmla="*/ 3221688 h 6858000"/>
              <a:gd name="connsiteX601" fmla="*/ 6684607 w 9667875"/>
              <a:gd name="connsiteY601" fmla="*/ 3237580 h 6858000"/>
              <a:gd name="connsiteX602" fmla="*/ 6693055 w 9667875"/>
              <a:gd name="connsiteY602" fmla="*/ 3254530 h 6858000"/>
              <a:gd name="connsiteX603" fmla="*/ 6700447 w 9667875"/>
              <a:gd name="connsiteY603" fmla="*/ 3272541 h 6858000"/>
              <a:gd name="connsiteX604" fmla="*/ 6707839 w 9667875"/>
              <a:gd name="connsiteY604" fmla="*/ 3291081 h 6858000"/>
              <a:gd name="connsiteX605" fmla="*/ 6714703 w 9667875"/>
              <a:gd name="connsiteY605" fmla="*/ 3309622 h 6858000"/>
              <a:gd name="connsiteX606" fmla="*/ 6721567 w 9667875"/>
              <a:gd name="connsiteY606" fmla="*/ 3329750 h 6858000"/>
              <a:gd name="connsiteX607" fmla="*/ 6727903 w 9667875"/>
              <a:gd name="connsiteY607" fmla="*/ 3350410 h 6858000"/>
              <a:gd name="connsiteX608" fmla="*/ 6733711 w 9667875"/>
              <a:gd name="connsiteY608" fmla="*/ 3372127 h 6858000"/>
              <a:gd name="connsiteX609" fmla="*/ 6738991 w 9667875"/>
              <a:gd name="connsiteY609" fmla="*/ 3394375 h 6858000"/>
              <a:gd name="connsiteX610" fmla="*/ 6743743 w 9667875"/>
              <a:gd name="connsiteY610" fmla="*/ 3417154 h 6858000"/>
              <a:gd name="connsiteX611" fmla="*/ 6747967 w 9667875"/>
              <a:gd name="connsiteY611" fmla="*/ 3439931 h 6858000"/>
              <a:gd name="connsiteX612" fmla="*/ 6751663 w 9667875"/>
              <a:gd name="connsiteY612" fmla="*/ 3463238 h 6858000"/>
              <a:gd name="connsiteX613" fmla="*/ 6754831 w 9667875"/>
              <a:gd name="connsiteY613" fmla="*/ 3487605 h 6858000"/>
              <a:gd name="connsiteX614" fmla="*/ 6757471 w 9667875"/>
              <a:gd name="connsiteY614" fmla="*/ 3512502 h 6858000"/>
              <a:gd name="connsiteX615" fmla="*/ 6759583 w 9667875"/>
              <a:gd name="connsiteY615" fmla="*/ 3537399 h 6858000"/>
              <a:gd name="connsiteX616" fmla="*/ 6761167 w 9667875"/>
              <a:gd name="connsiteY616" fmla="*/ 3562825 h 6858000"/>
              <a:gd name="connsiteX617" fmla="*/ 6762751 w 9667875"/>
              <a:gd name="connsiteY617" fmla="*/ 3589311 h 6858000"/>
              <a:gd name="connsiteX618" fmla="*/ 6762751 w 9667875"/>
              <a:gd name="connsiteY618" fmla="*/ 3615797 h 6858000"/>
              <a:gd name="connsiteX619" fmla="*/ 6762751 w 9667875"/>
              <a:gd name="connsiteY619" fmla="*/ 3641753 h 6858000"/>
              <a:gd name="connsiteX620" fmla="*/ 6761167 w 9667875"/>
              <a:gd name="connsiteY620" fmla="*/ 3667709 h 6858000"/>
              <a:gd name="connsiteX621" fmla="*/ 6759583 w 9667875"/>
              <a:gd name="connsiteY621" fmla="*/ 3693135 h 6858000"/>
              <a:gd name="connsiteX622" fmla="*/ 6757471 w 9667875"/>
              <a:gd name="connsiteY622" fmla="*/ 3718032 h 6858000"/>
              <a:gd name="connsiteX623" fmla="*/ 6754831 w 9667875"/>
              <a:gd name="connsiteY623" fmla="*/ 3742928 h 6858000"/>
              <a:gd name="connsiteX624" fmla="*/ 6751663 w 9667875"/>
              <a:gd name="connsiteY624" fmla="*/ 3767295 h 6858000"/>
              <a:gd name="connsiteX625" fmla="*/ 6747967 w 9667875"/>
              <a:gd name="connsiteY625" fmla="*/ 3790603 h 6858000"/>
              <a:gd name="connsiteX626" fmla="*/ 6743743 w 9667875"/>
              <a:gd name="connsiteY626" fmla="*/ 3814440 h 6858000"/>
              <a:gd name="connsiteX627" fmla="*/ 6738991 w 9667875"/>
              <a:gd name="connsiteY627" fmla="*/ 3836688 h 6858000"/>
              <a:gd name="connsiteX628" fmla="*/ 6733711 w 9667875"/>
              <a:gd name="connsiteY628" fmla="*/ 3858407 h 6858000"/>
              <a:gd name="connsiteX629" fmla="*/ 6727903 w 9667875"/>
              <a:gd name="connsiteY629" fmla="*/ 3880125 h 6858000"/>
              <a:gd name="connsiteX630" fmla="*/ 6721567 w 9667875"/>
              <a:gd name="connsiteY630" fmla="*/ 3900784 h 6858000"/>
              <a:gd name="connsiteX631" fmla="*/ 6714703 w 9667875"/>
              <a:gd name="connsiteY631" fmla="*/ 3920913 h 6858000"/>
              <a:gd name="connsiteX632" fmla="*/ 6707839 w 9667875"/>
              <a:gd name="connsiteY632" fmla="*/ 3939983 h 6858000"/>
              <a:gd name="connsiteX633" fmla="*/ 6700447 w 9667875"/>
              <a:gd name="connsiteY633" fmla="*/ 3957993 h 6858000"/>
              <a:gd name="connsiteX634" fmla="*/ 6693055 w 9667875"/>
              <a:gd name="connsiteY634" fmla="*/ 3976003 h 6858000"/>
              <a:gd name="connsiteX635" fmla="*/ 6684607 w 9667875"/>
              <a:gd name="connsiteY635" fmla="*/ 3992954 h 6858000"/>
              <a:gd name="connsiteX636" fmla="*/ 6676159 w 9667875"/>
              <a:gd name="connsiteY636" fmla="*/ 4009376 h 6858000"/>
              <a:gd name="connsiteX637" fmla="*/ 6666655 w 9667875"/>
              <a:gd name="connsiteY637" fmla="*/ 4024208 h 6858000"/>
              <a:gd name="connsiteX638" fmla="*/ 6657679 w 9667875"/>
              <a:gd name="connsiteY638" fmla="*/ 4038510 h 6858000"/>
              <a:gd name="connsiteX639" fmla="*/ 6648175 w 9667875"/>
              <a:gd name="connsiteY639" fmla="*/ 4051753 h 6858000"/>
              <a:gd name="connsiteX640" fmla="*/ 6638143 w 9667875"/>
              <a:gd name="connsiteY640" fmla="*/ 4063936 h 6858000"/>
              <a:gd name="connsiteX641" fmla="*/ 6628111 w 9667875"/>
              <a:gd name="connsiteY641" fmla="*/ 4075060 h 6858000"/>
              <a:gd name="connsiteX642" fmla="*/ 6617023 w 9667875"/>
              <a:gd name="connsiteY642" fmla="*/ 4085655 h 6858000"/>
              <a:gd name="connsiteX643" fmla="*/ 6606463 w 9667875"/>
              <a:gd name="connsiteY643" fmla="*/ 4094660 h 6858000"/>
              <a:gd name="connsiteX644" fmla="*/ 6595377 w 9667875"/>
              <a:gd name="connsiteY644" fmla="*/ 4102606 h 6858000"/>
              <a:gd name="connsiteX645" fmla="*/ 6583761 w 9667875"/>
              <a:gd name="connsiteY645" fmla="*/ 4110022 h 6858000"/>
              <a:gd name="connsiteX646" fmla="*/ 6572673 w 9667875"/>
              <a:gd name="connsiteY646" fmla="*/ 4115319 h 6858000"/>
              <a:gd name="connsiteX647" fmla="*/ 6561057 w 9667875"/>
              <a:gd name="connsiteY647" fmla="*/ 4119557 h 6858000"/>
              <a:gd name="connsiteX648" fmla="*/ 6548913 w 9667875"/>
              <a:gd name="connsiteY648" fmla="*/ 4122735 h 6858000"/>
              <a:gd name="connsiteX649" fmla="*/ 6536769 w 9667875"/>
              <a:gd name="connsiteY649" fmla="*/ 4124854 h 6858000"/>
              <a:gd name="connsiteX650" fmla="*/ 6524625 w 9667875"/>
              <a:gd name="connsiteY650" fmla="*/ 4125913 h 6858000"/>
              <a:gd name="connsiteX651" fmla="*/ 6511953 w 9667875"/>
              <a:gd name="connsiteY651" fmla="*/ 4124854 h 6858000"/>
              <a:gd name="connsiteX652" fmla="*/ 6500337 w 9667875"/>
              <a:gd name="connsiteY652" fmla="*/ 4122735 h 6858000"/>
              <a:gd name="connsiteX653" fmla="*/ 6488721 w 9667875"/>
              <a:gd name="connsiteY653" fmla="*/ 4119557 h 6858000"/>
              <a:gd name="connsiteX654" fmla="*/ 6477105 w 9667875"/>
              <a:gd name="connsiteY654" fmla="*/ 4115319 h 6858000"/>
              <a:gd name="connsiteX655" fmla="*/ 6464961 w 9667875"/>
              <a:gd name="connsiteY655" fmla="*/ 4110022 h 6858000"/>
              <a:gd name="connsiteX656" fmla="*/ 6454401 w 9667875"/>
              <a:gd name="connsiteY656" fmla="*/ 4102606 h 6858000"/>
              <a:gd name="connsiteX657" fmla="*/ 6443315 w 9667875"/>
              <a:gd name="connsiteY657" fmla="*/ 4094660 h 6858000"/>
              <a:gd name="connsiteX658" fmla="*/ 6432227 w 9667875"/>
              <a:gd name="connsiteY658" fmla="*/ 4085655 h 6858000"/>
              <a:gd name="connsiteX659" fmla="*/ 6421667 w 9667875"/>
              <a:gd name="connsiteY659" fmla="*/ 4075060 h 6858000"/>
              <a:gd name="connsiteX660" fmla="*/ 6411635 w 9667875"/>
              <a:gd name="connsiteY660" fmla="*/ 4063936 h 6858000"/>
              <a:gd name="connsiteX661" fmla="*/ 6401075 w 9667875"/>
              <a:gd name="connsiteY661" fmla="*/ 4051753 h 6858000"/>
              <a:gd name="connsiteX662" fmla="*/ 6391571 w 9667875"/>
              <a:gd name="connsiteY662" fmla="*/ 4038510 h 6858000"/>
              <a:gd name="connsiteX663" fmla="*/ 6382595 w 9667875"/>
              <a:gd name="connsiteY663" fmla="*/ 4024208 h 6858000"/>
              <a:gd name="connsiteX664" fmla="*/ 6373619 w 9667875"/>
              <a:gd name="connsiteY664" fmla="*/ 4009376 h 6858000"/>
              <a:gd name="connsiteX665" fmla="*/ 6364643 w 9667875"/>
              <a:gd name="connsiteY665" fmla="*/ 3992954 h 6858000"/>
              <a:gd name="connsiteX666" fmla="*/ 6356195 w 9667875"/>
              <a:gd name="connsiteY666" fmla="*/ 3976003 h 6858000"/>
              <a:gd name="connsiteX667" fmla="*/ 6348803 w 9667875"/>
              <a:gd name="connsiteY667" fmla="*/ 3957993 h 6858000"/>
              <a:gd name="connsiteX668" fmla="*/ 6340883 w 9667875"/>
              <a:gd name="connsiteY668" fmla="*/ 3939983 h 6858000"/>
              <a:gd name="connsiteX669" fmla="*/ 6334019 w 9667875"/>
              <a:gd name="connsiteY669" fmla="*/ 3920913 h 6858000"/>
              <a:gd name="connsiteX670" fmla="*/ 6327155 w 9667875"/>
              <a:gd name="connsiteY670" fmla="*/ 3900784 h 6858000"/>
              <a:gd name="connsiteX671" fmla="*/ 6320819 w 9667875"/>
              <a:gd name="connsiteY671" fmla="*/ 3880125 h 6858000"/>
              <a:gd name="connsiteX672" fmla="*/ 6315539 w 9667875"/>
              <a:gd name="connsiteY672" fmla="*/ 3858407 h 6858000"/>
              <a:gd name="connsiteX673" fmla="*/ 6310259 w 9667875"/>
              <a:gd name="connsiteY673" fmla="*/ 3836688 h 6858000"/>
              <a:gd name="connsiteX674" fmla="*/ 6306035 w 9667875"/>
              <a:gd name="connsiteY674" fmla="*/ 3814440 h 6858000"/>
              <a:gd name="connsiteX675" fmla="*/ 6301283 w 9667875"/>
              <a:gd name="connsiteY675" fmla="*/ 3790603 h 6858000"/>
              <a:gd name="connsiteX676" fmla="*/ 6297587 w 9667875"/>
              <a:gd name="connsiteY676" fmla="*/ 3767295 h 6858000"/>
              <a:gd name="connsiteX677" fmla="*/ 6293891 w 9667875"/>
              <a:gd name="connsiteY677" fmla="*/ 3742928 h 6858000"/>
              <a:gd name="connsiteX678" fmla="*/ 6291251 w 9667875"/>
              <a:gd name="connsiteY678" fmla="*/ 3718032 h 6858000"/>
              <a:gd name="connsiteX679" fmla="*/ 6289139 w 9667875"/>
              <a:gd name="connsiteY679" fmla="*/ 3693135 h 6858000"/>
              <a:gd name="connsiteX680" fmla="*/ 6288083 w 9667875"/>
              <a:gd name="connsiteY680" fmla="*/ 3667709 h 6858000"/>
              <a:gd name="connsiteX681" fmla="*/ 6287027 w 9667875"/>
              <a:gd name="connsiteY681" fmla="*/ 3641753 h 6858000"/>
              <a:gd name="connsiteX682" fmla="*/ 6286499 w 9667875"/>
              <a:gd name="connsiteY682" fmla="*/ 3615797 h 6858000"/>
              <a:gd name="connsiteX683" fmla="*/ 6287027 w 9667875"/>
              <a:gd name="connsiteY683" fmla="*/ 3589311 h 6858000"/>
              <a:gd name="connsiteX684" fmla="*/ 6288083 w 9667875"/>
              <a:gd name="connsiteY684" fmla="*/ 3562825 h 6858000"/>
              <a:gd name="connsiteX685" fmla="*/ 6289139 w 9667875"/>
              <a:gd name="connsiteY685" fmla="*/ 3537399 h 6858000"/>
              <a:gd name="connsiteX686" fmla="*/ 6291251 w 9667875"/>
              <a:gd name="connsiteY686" fmla="*/ 3512502 h 6858000"/>
              <a:gd name="connsiteX687" fmla="*/ 6293891 w 9667875"/>
              <a:gd name="connsiteY687" fmla="*/ 3487605 h 6858000"/>
              <a:gd name="connsiteX688" fmla="*/ 6297587 w 9667875"/>
              <a:gd name="connsiteY688" fmla="*/ 3463238 h 6858000"/>
              <a:gd name="connsiteX689" fmla="*/ 6301283 w 9667875"/>
              <a:gd name="connsiteY689" fmla="*/ 3439931 h 6858000"/>
              <a:gd name="connsiteX690" fmla="*/ 6306035 w 9667875"/>
              <a:gd name="connsiteY690" fmla="*/ 3417154 h 6858000"/>
              <a:gd name="connsiteX691" fmla="*/ 6310259 w 9667875"/>
              <a:gd name="connsiteY691" fmla="*/ 3394375 h 6858000"/>
              <a:gd name="connsiteX692" fmla="*/ 6315539 w 9667875"/>
              <a:gd name="connsiteY692" fmla="*/ 3372127 h 6858000"/>
              <a:gd name="connsiteX693" fmla="*/ 6320819 w 9667875"/>
              <a:gd name="connsiteY693" fmla="*/ 3350410 h 6858000"/>
              <a:gd name="connsiteX694" fmla="*/ 6327155 w 9667875"/>
              <a:gd name="connsiteY694" fmla="*/ 3329750 h 6858000"/>
              <a:gd name="connsiteX695" fmla="*/ 6334019 w 9667875"/>
              <a:gd name="connsiteY695" fmla="*/ 3309622 h 6858000"/>
              <a:gd name="connsiteX696" fmla="*/ 6340883 w 9667875"/>
              <a:gd name="connsiteY696" fmla="*/ 3291081 h 6858000"/>
              <a:gd name="connsiteX697" fmla="*/ 6348803 w 9667875"/>
              <a:gd name="connsiteY697" fmla="*/ 3272541 h 6858000"/>
              <a:gd name="connsiteX698" fmla="*/ 6356195 w 9667875"/>
              <a:gd name="connsiteY698" fmla="*/ 3254530 h 6858000"/>
              <a:gd name="connsiteX699" fmla="*/ 6364643 w 9667875"/>
              <a:gd name="connsiteY699" fmla="*/ 3237580 h 6858000"/>
              <a:gd name="connsiteX700" fmla="*/ 6373619 w 9667875"/>
              <a:gd name="connsiteY700" fmla="*/ 3221688 h 6858000"/>
              <a:gd name="connsiteX701" fmla="*/ 6382595 w 9667875"/>
              <a:gd name="connsiteY701" fmla="*/ 3206856 h 6858000"/>
              <a:gd name="connsiteX702" fmla="*/ 6391571 w 9667875"/>
              <a:gd name="connsiteY702" fmla="*/ 3192024 h 6858000"/>
              <a:gd name="connsiteX703" fmla="*/ 6401075 w 9667875"/>
              <a:gd name="connsiteY703" fmla="*/ 3178781 h 6858000"/>
              <a:gd name="connsiteX704" fmla="*/ 6411635 w 9667875"/>
              <a:gd name="connsiteY704" fmla="*/ 3166597 h 6858000"/>
              <a:gd name="connsiteX705" fmla="*/ 6421667 w 9667875"/>
              <a:gd name="connsiteY705" fmla="*/ 3155474 h 6858000"/>
              <a:gd name="connsiteX706" fmla="*/ 6432227 w 9667875"/>
              <a:gd name="connsiteY706" fmla="*/ 3144880 h 6858000"/>
              <a:gd name="connsiteX707" fmla="*/ 6443315 w 9667875"/>
              <a:gd name="connsiteY707" fmla="*/ 3135874 h 6858000"/>
              <a:gd name="connsiteX708" fmla="*/ 6454401 w 9667875"/>
              <a:gd name="connsiteY708" fmla="*/ 3127928 h 6858000"/>
              <a:gd name="connsiteX709" fmla="*/ 6464961 w 9667875"/>
              <a:gd name="connsiteY709" fmla="*/ 3121572 h 6858000"/>
              <a:gd name="connsiteX710" fmla="*/ 6477105 w 9667875"/>
              <a:gd name="connsiteY710" fmla="*/ 3115215 h 6858000"/>
              <a:gd name="connsiteX711" fmla="*/ 6488721 w 9667875"/>
              <a:gd name="connsiteY711" fmla="*/ 3110978 h 6858000"/>
              <a:gd name="connsiteX712" fmla="*/ 6500337 w 9667875"/>
              <a:gd name="connsiteY712" fmla="*/ 3107799 h 6858000"/>
              <a:gd name="connsiteX713" fmla="*/ 6511953 w 9667875"/>
              <a:gd name="connsiteY713" fmla="*/ 3105680 h 6858000"/>
              <a:gd name="connsiteX714" fmla="*/ 3621088 w 9667875"/>
              <a:gd name="connsiteY714" fmla="*/ 1436689 h 6858000"/>
              <a:gd name="connsiteX715" fmla="*/ 3629555 w 9667875"/>
              <a:gd name="connsiteY715" fmla="*/ 1436689 h 6858000"/>
              <a:gd name="connsiteX716" fmla="*/ 3636963 w 9667875"/>
              <a:gd name="connsiteY716" fmla="*/ 1437218 h 6858000"/>
              <a:gd name="connsiteX717" fmla="*/ 3645430 w 9667875"/>
              <a:gd name="connsiteY717" fmla="*/ 1437747 h 6858000"/>
              <a:gd name="connsiteX718" fmla="*/ 3646488 w 9667875"/>
              <a:gd name="connsiteY718" fmla="*/ 1438805 h 6858000"/>
              <a:gd name="connsiteX719" fmla="*/ 3656542 w 9667875"/>
              <a:gd name="connsiteY719" fmla="*/ 1440920 h 6858000"/>
              <a:gd name="connsiteX720" fmla="*/ 3666067 w 9667875"/>
              <a:gd name="connsiteY720" fmla="*/ 1443565 h 6858000"/>
              <a:gd name="connsiteX721" fmla="*/ 3675592 w 9667875"/>
              <a:gd name="connsiteY721" fmla="*/ 1446739 h 6858000"/>
              <a:gd name="connsiteX722" fmla="*/ 3684588 w 9667875"/>
              <a:gd name="connsiteY722" fmla="*/ 1452029 h 6858000"/>
              <a:gd name="connsiteX723" fmla="*/ 3693055 w 9667875"/>
              <a:gd name="connsiteY723" fmla="*/ 1456789 h 6858000"/>
              <a:gd name="connsiteX724" fmla="*/ 3700463 w 9667875"/>
              <a:gd name="connsiteY724" fmla="*/ 1462079 h 6858000"/>
              <a:gd name="connsiteX725" fmla="*/ 3708400 w 9667875"/>
              <a:gd name="connsiteY725" fmla="*/ 1468426 h 6858000"/>
              <a:gd name="connsiteX726" fmla="*/ 3715280 w 9667875"/>
              <a:gd name="connsiteY726" fmla="*/ 1475302 h 6858000"/>
              <a:gd name="connsiteX727" fmla="*/ 3721100 w 9667875"/>
              <a:gd name="connsiteY727" fmla="*/ 1482708 h 6858000"/>
              <a:gd name="connsiteX728" fmla="*/ 3726921 w 9667875"/>
              <a:gd name="connsiteY728" fmla="*/ 1491171 h 6858000"/>
              <a:gd name="connsiteX729" fmla="*/ 3731684 w 9667875"/>
              <a:gd name="connsiteY729" fmla="*/ 1499634 h 6858000"/>
              <a:gd name="connsiteX730" fmla="*/ 3736446 w 9667875"/>
              <a:gd name="connsiteY730" fmla="*/ 1507569 h 6858000"/>
              <a:gd name="connsiteX731" fmla="*/ 3740151 w 9667875"/>
              <a:gd name="connsiteY731" fmla="*/ 1517619 h 6858000"/>
              <a:gd name="connsiteX732" fmla="*/ 3742796 w 9667875"/>
              <a:gd name="connsiteY732" fmla="*/ 1527140 h 6858000"/>
              <a:gd name="connsiteX733" fmla="*/ 3744913 w 9667875"/>
              <a:gd name="connsiteY733" fmla="*/ 1536661 h 6858000"/>
              <a:gd name="connsiteX734" fmla="*/ 3745971 w 9667875"/>
              <a:gd name="connsiteY734" fmla="*/ 1547240 h 6858000"/>
              <a:gd name="connsiteX735" fmla="*/ 3748088 w 9667875"/>
              <a:gd name="connsiteY735" fmla="*/ 1578977 h 6858000"/>
              <a:gd name="connsiteX736" fmla="*/ 3750205 w 9667875"/>
              <a:gd name="connsiteY736" fmla="*/ 1612830 h 6858000"/>
              <a:gd name="connsiteX737" fmla="*/ 3751263 w 9667875"/>
              <a:gd name="connsiteY737" fmla="*/ 1648799 h 6858000"/>
              <a:gd name="connsiteX738" fmla="*/ 3751263 w 9667875"/>
              <a:gd name="connsiteY738" fmla="*/ 1685826 h 6858000"/>
              <a:gd name="connsiteX739" fmla="*/ 3751263 w 9667875"/>
              <a:gd name="connsiteY739" fmla="*/ 1724968 h 6858000"/>
              <a:gd name="connsiteX740" fmla="*/ 3749675 w 9667875"/>
              <a:gd name="connsiteY740" fmla="*/ 1764640 h 6858000"/>
              <a:gd name="connsiteX741" fmla="*/ 3747030 w 9667875"/>
              <a:gd name="connsiteY741" fmla="*/ 1806427 h 6858000"/>
              <a:gd name="connsiteX742" fmla="*/ 3743325 w 9667875"/>
              <a:gd name="connsiteY742" fmla="*/ 1849801 h 6858000"/>
              <a:gd name="connsiteX743" fmla="*/ 3739092 w 9667875"/>
              <a:gd name="connsiteY743" fmla="*/ 1895291 h 6858000"/>
              <a:gd name="connsiteX744" fmla="*/ 3733271 w 9667875"/>
              <a:gd name="connsiteY744" fmla="*/ 1941839 h 6858000"/>
              <a:gd name="connsiteX745" fmla="*/ 3725863 w 9667875"/>
              <a:gd name="connsiteY745" fmla="*/ 1989974 h 6858000"/>
              <a:gd name="connsiteX746" fmla="*/ 3717925 w 9667875"/>
              <a:gd name="connsiteY746" fmla="*/ 2039695 h 6858000"/>
              <a:gd name="connsiteX747" fmla="*/ 3708930 w 9667875"/>
              <a:gd name="connsiteY747" fmla="*/ 2091532 h 6858000"/>
              <a:gd name="connsiteX748" fmla="*/ 3697288 w 9667875"/>
              <a:gd name="connsiteY748" fmla="*/ 2144428 h 6858000"/>
              <a:gd name="connsiteX749" fmla="*/ 3684588 w 9667875"/>
              <a:gd name="connsiteY749" fmla="*/ 2198909 h 6858000"/>
              <a:gd name="connsiteX750" fmla="*/ 3670830 w 9667875"/>
              <a:gd name="connsiteY750" fmla="*/ 2255508 h 6858000"/>
              <a:gd name="connsiteX751" fmla="*/ 3657600 w 9667875"/>
              <a:gd name="connsiteY751" fmla="*/ 2303642 h 6858000"/>
              <a:gd name="connsiteX752" fmla="*/ 3643842 w 9667875"/>
              <a:gd name="connsiteY752" fmla="*/ 2349661 h 6858000"/>
              <a:gd name="connsiteX753" fmla="*/ 3629555 w 9667875"/>
              <a:gd name="connsiteY753" fmla="*/ 2393035 h 6858000"/>
              <a:gd name="connsiteX754" fmla="*/ 3614738 w 9667875"/>
              <a:gd name="connsiteY754" fmla="*/ 2433764 h 6858000"/>
              <a:gd name="connsiteX755" fmla="*/ 3599392 w 9667875"/>
              <a:gd name="connsiteY755" fmla="*/ 2472378 h 6858000"/>
              <a:gd name="connsiteX756" fmla="*/ 3584575 w 9667875"/>
              <a:gd name="connsiteY756" fmla="*/ 2508347 h 6858000"/>
              <a:gd name="connsiteX757" fmla="*/ 3568700 w 9667875"/>
              <a:gd name="connsiteY757" fmla="*/ 2541671 h 6858000"/>
              <a:gd name="connsiteX758" fmla="*/ 3552825 w 9667875"/>
              <a:gd name="connsiteY758" fmla="*/ 2572879 h 6858000"/>
              <a:gd name="connsiteX759" fmla="*/ 3535363 w 9667875"/>
              <a:gd name="connsiteY759" fmla="*/ 2600914 h 6858000"/>
              <a:gd name="connsiteX760" fmla="*/ 3526896 w 9667875"/>
              <a:gd name="connsiteY760" fmla="*/ 2614666 h 6858000"/>
              <a:gd name="connsiteX761" fmla="*/ 3518959 w 9667875"/>
              <a:gd name="connsiteY761" fmla="*/ 2627361 h 6858000"/>
              <a:gd name="connsiteX762" fmla="*/ 3509963 w 9667875"/>
              <a:gd name="connsiteY762" fmla="*/ 2639527 h 6858000"/>
              <a:gd name="connsiteX763" fmla="*/ 3500967 w 9667875"/>
              <a:gd name="connsiteY763" fmla="*/ 2650635 h 6858000"/>
              <a:gd name="connsiteX764" fmla="*/ 3491971 w 9667875"/>
              <a:gd name="connsiteY764" fmla="*/ 2661743 h 6858000"/>
              <a:gd name="connsiteX765" fmla="*/ 3482975 w 9667875"/>
              <a:gd name="connsiteY765" fmla="*/ 2672323 h 6858000"/>
              <a:gd name="connsiteX766" fmla="*/ 3473979 w 9667875"/>
              <a:gd name="connsiteY766" fmla="*/ 2681843 h 6858000"/>
              <a:gd name="connsiteX767" fmla="*/ 3464984 w 9667875"/>
              <a:gd name="connsiteY767" fmla="*/ 2690836 h 6858000"/>
              <a:gd name="connsiteX768" fmla="*/ 3454929 w 9667875"/>
              <a:gd name="connsiteY768" fmla="*/ 2699299 h 6858000"/>
              <a:gd name="connsiteX769" fmla="*/ 3445934 w 9667875"/>
              <a:gd name="connsiteY769" fmla="*/ 2706704 h 6858000"/>
              <a:gd name="connsiteX770" fmla="*/ 3436409 w 9667875"/>
              <a:gd name="connsiteY770" fmla="*/ 2713581 h 6858000"/>
              <a:gd name="connsiteX771" fmla="*/ 3426884 w 9667875"/>
              <a:gd name="connsiteY771" fmla="*/ 2719928 h 6858000"/>
              <a:gd name="connsiteX772" fmla="*/ 3417359 w 9667875"/>
              <a:gd name="connsiteY772" fmla="*/ 2726275 h 6858000"/>
              <a:gd name="connsiteX773" fmla="*/ 3406775 w 9667875"/>
              <a:gd name="connsiteY773" fmla="*/ 2731036 h 6858000"/>
              <a:gd name="connsiteX774" fmla="*/ 3406246 w 9667875"/>
              <a:gd name="connsiteY774" fmla="*/ 2731564 h 6858000"/>
              <a:gd name="connsiteX775" fmla="*/ 3398309 w 9667875"/>
              <a:gd name="connsiteY775" fmla="*/ 2734210 h 6858000"/>
              <a:gd name="connsiteX776" fmla="*/ 3391429 w 9667875"/>
              <a:gd name="connsiteY776" fmla="*/ 2737383 h 6858000"/>
              <a:gd name="connsiteX777" fmla="*/ 3384550 w 9667875"/>
              <a:gd name="connsiteY777" fmla="*/ 2738970 h 6858000"/>
              <a:gd name="connsiteX778" fmla="*/ 3377671 w 9667875"/>
              <a:gd name="connsiteY778" fmla="*/ 2741086 h 6858000"/>
              <a:gd name="connsiteX779" fmla="*/ 3370263 w 9667875"/>
              <a:gd name="connsiteY779" fmla="*/ 2742143 h 6858000"/>
              <a:gd name="connsiteX780" fmla="*/ 3363383 w 9667875"/>
              <a:gd name="connsiteY780" fmla="*/ 2742673 h 6858000"/>
              <a:gd name="connsiteX781" fmla="*/ 3356504 w 9667875"/>
              <a:gd name="connsiteY781" fmla="*/ 2743202 h 6858000"/>
              <a:gd name="connsiteX782" fmla="*/ 3348567 w 9667875"/>
              <a:gd name="connsiteY782" fmla="*/ 2743202 h 6858000"/>
              <a:gd name="connsiteX783" fmla="*/ 3341688 w 9667875"/>
              <a:gd name="connsiteY783" fmla="*/ 2742673 h 6858000"/>
              <a:gd name="connsiteX784" fmla="*/ 3334808 w 9667875"/>
              <a:gd name="connsiteY784" fmla="*/ 2741086 h 6858000"/>
              <a:gd name="connsiteX785" fmla="*/ 3321050 w 9667875"/>
              <a:gd name="connsiteY785" fmla="*/ 2738442 h 6858000"/>
              <a:gd name="connsiteX786" fmla="*/ 3307821 w 9667875"/>
              <a:gd name="connsiteY786" fmla="*/ 2733680 h 6858000"/>
              <a:gd name="connsiteX787" fmla="*/ 3295650 w 9667875"/>
              <a:gd name="connsiteY787" fmla="*/ 2727334 h 6858000"/>
              <a:gd name="connsiteX788" fmla="*/ 3282950 w 9667875"/>
              <a:gd name="connsiteY788" fmla="*/ 2719928 h 6858000"/>
              <a:gd name="connsiteX789" fmla="*/ 3271838 w 9667875"/>
              <a:gd name="connsiteY789" fmla="*/ 2710936 h 6858000"/>
              <a:gd name="connsiteX790" fmla="*/ 3261783 w 9667875"/>
              <a:gd name="connsiteY790" fmla="*/ 2701414 h 6858000"/>
              <a:gd name="connsiteX791" fmla="*/ 3252788 w 9667875"/>
              <a:gd name="connsiteY791" fmla="*/ 2690306 h 6858000"/>
              <a:gd name="connsiteX792" fmla="*/ 3244850 w 9667875"/>
              <a:gd name="connsiteY792" fmla="*/ 2677612 h 6858000"/>
              <a:gd name="connsiteX793" fmla="*/ 3241675 w 9667875"/>
              <a:gd name="connsiteY793" fmla="*/ 2671265 h 6858000"/>
              <a:gd name="connsiteX794" fmla="*/ 3237971 w 9667875"/>
              <a:gd name="connsiteY794" fmla="*/ 2664387 h 6858000"/>
              <a:gd name="connsiteX795" fmla="*/ 3235325 w 9667875"/>
              <a:gd name="connsiteY795" fmla="*/ 2657511 h 6858000"/>
              <a:gd name="connsiteX796" fmla="*/ 3233208 w 9667875"/>
              <a:gd name="connsiteY796" fmla="*/ 2650635 h 6858000"/>
              <a:gd name="connsiteX797" fmla="*/ 3231092 w 9667875"/>
              <a:gd name="connsiteY797" fmla="*/ 2643230 h 6858000"/>
              <a:gd name="connsiteX798" fmla="*/ 3229504 w 9667875"/>
              <a:gd name="connsiteY798" fmla="*/ 2635824 h 6858000"/>
              <a:gd name="connsiteX799" fmla="*/ 3225800 w 9667875"/>
              <a:gd name="connsiteY799" fmla="*/ 2611492 h 6858000"/>
              <a:gd name="connsiteX800" fmla="*/ 3222096 w 9667875"/>
              <a:gd name="connsiteY800" fmla="*/ 2585573 h 6858000"/>
              <a:gd name="connsiteX801" fmla="*/ 3218921 w 9667875"/>
              <a:gd name="connsiteY801" fmla="*/ 2558597 h 6858000"/>
              <a:gd name="connsiteX802" fmla="*/ 3215217 w 9667875"/>
              <a:gd name="connsiteY802" fmla="*/ 2531092 h 6858000"/>
              <a:gd name="connsiteX803" fmla="*/ 3212571 w 9667875"/>
              <a:gd name="connsiteY803" fmla="*/ 2501999 h 6858000"/>
              <a:gd name="connsiteX804" fmla="*/ 3210454 w 9667875"/>
              <a:gd name="connsiteY804" fmla="*/ 2471849 h 6858000"/>
              <a:gd name="connsiteX805" fmla="*/ 3208338 w 9667875"/>
              <a:gd name="connsiteY805" fmla="*/ 2440641 h 6858000"/>
              <a:gd name="connsiteX806" fmla="*/ 3207808 w 9667875"/>
              <a:gd name="connsiteY806" fmla="*/ 2408904 h 6858000"/>
              <a:gd name="connsiteX807" fmla="*/ 3206750 w 9667875"/>
              <a:gd name="connsiteY807" fmla="*/ 2375580 h 6858000"/>
              <a:gd name="connsiteX808" fmla="*/ 3207808 w 9667875"/>
              <a:gd name="connsiteY808" fmla="*/ 2341726 h 6858000"/>
              <a:gd name="connsiteX809" fmla="*/ 3208338 w 9667875"/>
              <a:gd name="connsiteY809" fmla="*/ 2307345 h 6858000"/>
              <a:gd name="connsiteX810" fmla="*/ 3210454 w 9667875"/>
              <a:gd name="connsiteY810" fmla="*/ 2271376 h 6858000"/>
              <a:gd name="connsiteX811" fmla="*/ 3213100 w 9667875"/>
              <a:gd name="connsiteY811" fmla="*/ 2235407 h 6858000"/>
              <a:gd name="connsiteX812" fmla="*/ 3217333 w 9667875"/>
              <a:gd name="connsiteY812" fmla="*/ 2198380 h 6858000"/>
              <a:gd name="connsiteX813" fmla="*/ 3222096 w 9667875"/>
              <a:gd name="connsiteY813" fmla="*/ 2160825 h 6858000"/>
              <a:gd name="connsiteX814" fmla="*/ 3228446 w 9667875"/>
              <a:gd name="connsiteY814" fmla="*/ 2122741 h 6858000"/>
              <a:gd name="connsiteX815" fmla="*/ 3235325 w 9667875"/>
              <a:gd name="connsiteY815" fmla="*/ 2084127 h 6858000"/>
              <a:gd name="connsiteX816" fmla="*/ 3244321 w 9667875"/>
              <a:gd name="connsiteY816" fmla="*/ 2045513 h 6858000"/>
              <a:gd name="connsiteX817" fmla="*/ 3253846 w 9667875"/>
              <a:gd name="connsiteY817" fmla="*/ 2005313 h 6858000"/>
              <a:gd name="connsiteX818" fmla="*/ 3264958 w 9667875"/>
              <a:gd name="connsiteY818" fmla="*/ 1966170 h 6858000"/>
              <a:gd name="connsiteX819" fmla="*/ 3278188 w 9667875"/>
              <a:gd name="connsiteY819" fmla="*/ 1925970 h 6858000"/>
              <a:gd name="connsiteX820" fmla="*/ 3291946 w 9667875"/>
              <a:gd name="connsiteY820" fmla="*/ 1885770 h 6858000"/>
              <a:gd name="connsiteX821" fmla="*/ 3307821 w 9667875"/>
              <a:gd name="connsiteY821" fmla="*/ 1845040 h 6858000"/>
              <a:gd name="connsiteX822" fmla="*/ 3325283 w 9667875"/>
              <a:gd name="connsiteY822" fmla="*/ 1804311 h 6858000"/>
              <a:gd name="connsiteX823" fmla="*/ 3344333 w 9667875"/>
              <a:gd name="connsiteY823" fmla="*/ 1763582 h 6858000"/>
              <a:gd name="connsiteX824" fmla="*/ 3365500 w 9667875"/>
              <a:gd name="connsiteY824" fmla="*/ 1722852 h 6858000"/>
              <a:gd name="connsiteX825" fmla="*/ 3376083 w 9667875"/>
              <a:gd name="connsiteY825" fmla="*/ 1701694 h 6858000"/>
              <a:gd name="connsiteX826" fmla="*/ 3388254 w 9667875"/>
              <a:gd name="connsiteY826" fmla="*/ 1682123 h 6858000"/>
              <a:gd name="connsiteX827" fmla="*/ 3400425 w 9667875"/>
              <a:gd name="connsiteY827" fmla="*/ 1660965 h 6858000"/>
              <a:gd name="connsiteX828" fmla="*/ 3413125 w 9667875"/>
              <a:gd name="connsiteY828" fmla="*/ 1641394 h 6858000"/>
              <a:gd name="connsiteX829" fmla="*/ 3426354 w 9667875"/>
              <a:gd name="connsiteY829" fmla="*/ 1621293 h 6858000"/>
              <a:gd name="connsiteX830" fmla="*/ 3439054 w 9667875"/>
              <a:gd name="connsiteY830" fmla="*/ 1600135 h 6858000"/>
              <a:gd name="connsiteX831" fmla="*/ 3453871 w 9667875"/>
              <a:gd name="connsiteY831" fmla="*/ 1580564 h 6858000"/>
              <a:gd name="connsiteX832" fmla="*/ 3468159 w 9667875"/>
              <a:gd name="connsiteY832" fmla="*/ 1560464 h 6858000"/>
              <a:gd name="connsiteX833" fmla="*/ 3483504 w 9667875"/>
              <a:gd name="connsiteY833" fmla="*/ 1540364 h 6858000"/>
              <a:gd name="connsiteX834" fmla="*/ 3498850 w 9667875"/>
              <a:gd name="connsiteY834" fmla="*/ 1520263 h 6858000"/>
              <a:gd name="connsiteX835" fmla="*/ 3515254 w 9667875"/>
              <a:gd name="connsiteY835" fmla="*/ 1500163 h 6858000"/>
              <a:gd name="connsiteX836" fmla="*/ 3531659 w 9667875"/>
              <a:gd name="connsiteY836" fmla="*/ 1480063 h 6858000"/>
              <a:gd name="connsiteX837" fmla="*/ 3537479 w 9667875"/>
              <a:gd name="connsiteY837" fmla="*/ 1473715 h 6858000"/>
              <a:gd name="connsiteX838" fmla="*/ 3542771 w 9667875"/>
              <a:gd name="connsiteY838" fmla="*/ 1468426 h 6858000"/>
              <a:gd name="connsiteX839" fmla="*/ 3549121 w 9667875"/>
              <a:gd name="connsiteY839" fmla="*/ 1463666 h 6858000"/>
              <a:gd name="connsiteX840" fmla="*/ 3555471 w 9667875"/>
              <a:gd name="connsiteY840" fmla="*/ 1458905 h 6858000"/>
              <a:gd name="connsiteX841" fmla="*/ 3561821 w 9667875"/>
              <a:gd name="connsiteY841" fmla="*/ 1454673 h 6858000"/>
              <a:gd name="connsiteX842" fmla="*/ 3568700 w 9667875"/>
              <a:gd name="connsiteY842" fmla="*/ 1450442 h 6858000"/>
              <a:gd name="connsiteX843" fmla="*/ 3576109 w 9667875"/>
              <a:gd name="connsiteY843" fmla="*/ 1446739 h 6858000"/>
              <a:gd name="connsiteX844" fmla="*/ 3582988 w 9667875"/>
              <a:gd name="connsiteY844" fmla="*/ 1444094 h 6858000"/>
              <a:gd name="connsiteX845" fmla="*/ 3590396 w 9667875"/>
              <a:gd name="connsiteY845" fmla="*/ 1441449 h 6858000"/>
              <a:gd name="connsiteX846" fmla="*/ 3598334 w 9667875"/>
              <a:gd name="connsiteY846" fmla="*/ 1439863 h 6858000"/>
              <a:gd name="connsiteX847" fmla="*/ 3605742 w 9667875"/>
              <a:gd name="connsiteY847" fmla="*/ 1437747 h 6858000"/>
              <a:gd name="connsiteX848" fmla="*/ 3613680 w 9667875"/>
              <a:gd name="connsiteY848" fmla="*/ 1437218 h 6858000"/>
              <a:gd name="connsiteX849" fmla="*/ 2386216 w 9667875"/>
              <a:gd name="connsiteY849" fmla="*/ 1222376 h 6858000"/>
              <a:gd name="connsiteX850" fmla="*/ 2431718 w 9667875"/>
              <a:gd name="connsiteY850" fmla="*/ 1222376 h 6858000"/>
              <a:gd name="connsiteX851" fmla="*/ 2477220 w 9667875"/>
              <a:gd name="connsiteY851" fmla="*/ 1222905 h 6858000"/>
              <a:gd name="connsiteX852" fmla="*/ 2522193 w 9667875"/>
              <a:gd name="connsiteY852" fmla="*/ 1223963 h 6858000"/>
              <a:gd name="connsiteX853" fmla="*/ 2567167 w 9667875"/>
              <a:gd name="connsiteY853" fmla="*/ 1227138 h 6858000"/>
              <a:gd name="connsiteX854" fmla="*/ 2610552 w 9667875"/>
              <a:gd name="connsiteY854" fmla="*/ 1229783 h 6858000"/>
              <a:gd name="connsiteX855" fmla="*/ 2654467 w 9667875"/>
              <a:gd name="connsiteY855" fmla="*/ 1232958 h 6858000"/>
              <a:gd name="connsiteX856" fmla="*/ 2696265 w 9667875"/>
              <a:gd name="connsiteY856" fmla="*/ 1238249 h 6858000"/>
              <a:gd name="connsiteX857" fmla="*/ 2738593 w 9667875"/>
              <a:gd name="connsiteY857" fmla="*/ 1243011 h 6858000"/>
              <a:gd name="connsiteX858" fmla="*/ 2779863 w 9667875"/>
              <a:gd name="connsiteY858" fmla="*/ 1248303 h 6858000"/>
              <a:gd name="connsiteX859" fmla="*/ 2820603 w 9667875"/>
              <a:gd name="connsiteY859" fmla="*/ 1254652 h 6858000"/>
              <a:gd name="connsiteX860" fmla="*/ 2860285 w 9667875"/>
              <a:gd name="connsiteY860" fmla="*/ 1261530 h 6858000"/>
              <a:gd name="connsiteX861" fmla="*/ 2899438 w 9667875"/>
              <a:gd name="connsiteY861" fmla="*/ 1268938 h 6858000"/>
              <a:gd name="connsiteX862" fmla="*/ 2937533 w 9667875"/>
              <a:gd name="connsiteY862" fmla="*/ 1276875 h 6858000"/>
              <a:gd name="connsiteX863" fmla="*/ 2975098 w 9667875"/>
              <a:gd name="connsiteY863" fmla="*/ 1284812 h 6858000"/>
              <a:gd name="connsiteX864" fmla="*/ 3011077 w 9667875"/>
              <a:gd name="connsiteY864" fmla="*/ 1293806 h 6858000"/>
              <a:gd name="connsiteX865" fmla="*/ 3047055 w 9667875"/>
              <a:gd name="connsiteY865" fmla="*/ 1302802 h 6858000"/>
              <a:gd name="connsiteX866" fmla="*/ 3081446 w 9667875"/>
              <a:gd name="connsiteY866" fmla="*/ 1312855 h 6858000"/>
              <a:gd name="connsiteX867" fmla="*/ 3165043 w 9667875"/>
              <a:gd name="connsiteY867" fmla="*/ 1335607 h 6858000"/>
              <a:gd name="connsiteX868" fmla="*/ 3171392 w 9667875"/>
              <a:gd name="connsiteY868" fmla="*/ 1337723 h 6858000"/>
              <a:gd name="connsiteX869" fmla="*/ 3178271 w 9667875"/>
              <a:gd name="connsiteY869" fmla="*/ 1340369 h 6858000"/>
              <a:gd name="connsiteX870" fmla="*/ 3190440 w 9667875"/>
              <a:gd name="connsiteY870" fmla="*/ 1345660 h 6858000"/>
              <a:gd name="connsiteX871" fmla="*/ 3201551 w 9667875"/>
              <a:gd name="connsiteY871" fmla="*/ 1352539 h 6858000"/>
              <a:gd name="connsiteX872" fmla="*/ 3212133 w 9667875"/>
              <a:gd name="connsiteY872" fmla="*/ 1361004 h 6858000"/>
              <a:gd name="connsiteX873" fmla="*/ 3221656 w 9667875"/>
              <a:gd name="connsiteY873" fmla="*/ 1370529 h 6858000"/>
              <a:gd name="connsiteX874" fmla="*/ 3229064 w 9667875"/>
              <a:gd name="connsiteY874" fmla="*/ 1381111 h 6858000"/>
              <a:gd name="connsiteX875" fmla="*/ 3236471 w 9667875"/>
              <a:gd name="connsiteY875" fmla="*/ 1392222 h 6858000"/>
              <a:gd name="connsiteX876" fmla="*/ 3241762 w 9667875"/>
              <a:gd name="connsiteY876" fmla="*/ 1403334 h 6858000"/>
              <a:gd name="connsiteX877" fmla="*/ 3245995 w 9667875"/>
              <a:gd name="connsiteY877" fmla="*/ 1415504 h 6858000"/>
              <a:gd name="connsiteX878" fmla="*/ 3248640 w 9667875"/>
              <a:gd name="connsiteY878" fmla="*/ 1428202 h 6858000"/>
              <a:gd name="connsiteX879" fmla="*/ 3250227 w 9667875"/>
              <a:gd name="connsiteY879" fmla="*/ 1441430 h 6858000"/>
              <a:gd name="connsiteX880" fmla="*/ 3249169 w 9667875"/>
              <a:gd name="connsiteY880" fmla="*/ 1453600 h 6858000"/>
              <a:gd name="connsiteX881" fmla="*/ 3248111 w 9667875"/>
              <a:gd name="connsiteY881" fmla="*/ 1466828 h 6858000"/>
              <a:gd name="connsiteX882" fmla="*/ 3244407 w 9667875"/>
              <a:gd name="connsiteY882" fmla="*/ 1480056 h 6858000"/>
              <a:gd name="connsiteX883" fmla="*/ 3241762 w 9667875"/>
              <a:gd name="connsiteY883" fmla="*/ 1486405 h 6858000"/>
              <a:gd name="connsiteX884" fmla="*/ 3239117 w 9667875"/>
              <a:gd name="connsiteY884" fmla="*/ 1492226 h 6858000"/>
              <a:gd name="connsiteX885" fmla="*/ 3236471 w 9667875"/>
              <a:gd name="connsiteY885" fmla="*/ 1498575 h 6858000"/>
              <a:gd name="connsiteX886" fmla="*/ 3232767 w 9667875"/>
              <a:gd name="connsiteY886" fmla="*/ 1504924 h 6858000"/>
              <a:gd name="connsiteX887" fmla="*/ 3210545 w 9667875"/>
              <a:gd name="connsiteY887" fmla="*/ 1539317 h 6858000"/>
              <a:gd name="connsiteX888" fmla="*/ 3190440 w 9667875"/>
              <a:gd name="connsiteY888" fmla="*/ 1573710 h 6858000"/>
              <a:gd name="connsiteX889" fmla="*/ 3171392 w 9667875"/>
              <a:gd name="connsiteY889" fmla="*/ 1608631 h 6858000"/>
              <a:gd name="connsiteX890" fmla="*/ 3153403 w 9667875"/>
              <a:gd name="connsiteY890" fmla="*/ 1643024 h 6858000"/>
              <a:gd name="connsiteX891" fmla="*/ 3135943 w 9667875"/>
              <a:gd name="connsiteY891" fmla="*/ 1678475 h 6858000"/>
              <a:gd name="connsiteX892" fmla="*/ 3120599 w 9667875"/>
              <a:gd name="connsiteY892" fmla="*/ 1712867 h 6858000"/>
              <a:gd name="connsiteX893" fmla="*/ 3105785 w 9667875"/>
              <a:gd name="connsiteY893" fmla="*/ 1747260 h 6858000"/>
              <a:gd name="connsiteX894" fmla="*/ 3092028 w 9667875"/>
              <a:gd name="connsiteY894" fmla="*/ 1782182 h 6858000"/>
              <a:gd name="connsiteX895" fmla="*/ 3079330 w 9667875"/>
              <a:gd name="connsiteY895" fmla="*/ 1816574 h 6858000"/>
              <a:gd name="connsiteX896" fmla="*/ 3066632 w 9667875"/>
              <a:gd name="connsiteY896" fmla="*/ 1850967 h 6858000"/>
              <a:gd name="connsiteX897" fmla="*/ 3056579 w 9667875"/>
              <a:gd name="connsiteY897" fmla="*/ 1884831 h 6858000"/>
              <a:gd name="connsiteX898" fmla="*/ 3045997 w 9667875"/>
              <a:gd name="connsiteY898" fmla="*/ 1919752 h 6858000"/>
              <a:gd name="connsiteX899" fmla="*/ 3037002 w 9667875"/>
              <a:gd name="connsiteY899" fmla="*/ 1953616 h 6858000"/>
              <a:gd name="connsiteX900" fmla="*/ 3029066 w 9667875"/>
              <a:gd name="connsiteY900" fmla="*/ 1986421 h 6858000"/>
              <a:gd name="connsiteX901" fmla="*/ 3021129 w 9667875"/>
              <a:gd name="connsiteY901" fmla="*/ 2020284 h 6858000"/>
              <a:gd name="connsiteX902" fmla="*/ 3015309 w 9667875"/>
              <a:gd name="connsiteY902" fmla="*/ 2053619 h 6858000"/>
              <a:gd name="connsiteX903" fmla="*/ 3008960 w 9667875"/>
              <a:gd name="connsiteY903" fmla="*/ 2086953 h 6858000"/>
              <a:gd name="connsiteX904" fmla="*/ 3003140 w 9667875"/>
              <a:gd name="connsiteY904" fmla="*/ 2119229 h 6858000"/>
              <a:gd name="connsiteX905" fmla="*/ 2998907 w 9667875"/>
              <a:gd name="connsiteY905" fmla="*/ 2150976 h 6858000"/>
              <a:gd name="connsiteX906" fmla="*/ 2995204 w 9667875"/>
              <a:gd name="connsiteY906" fmla="*/ 2183781 h 6858000"/>
              <a:gd name="connsiteX907" fmla="*/ 2992029 w 9667875"/>
              <a:gd name="connsiteY907" fmla="*/ 2215000 h 6858000"/>
              <a:gd name="connsiteX908" fmla="*/ 2989384 w 9667875"/>
              <a:gd name="connsiteY908" fmla="*/ 2245688 h 6858000"/>
              <a:gd name="connsiteX909" fmla="*/ 2987267 w 9667875"/>
              <a:gd name="connsiteY909" fmla="*/ 2276906 h 6858000"/>
              <a:gd name="connsiteX910" fmla="*/ 2986209 w 9667875"/>
              <a:gd name="connsiteY910" fmla="*/ 2306536 h 6858000"/>
              <a:gd name="connsiteX911" fmla="*/ 2985151 w 9667875"/>
              <a:gd name="connsiteY911" fmla="*/ 2336696 h 6858000"/>
              <a:gd name="connsiteX912" fmla="*/ 2984622 w 9667875"/>
              <a:gd name="connsiteY912" fmla="*/ 2366327 h 6858000"/>
              <a:gd name="connsiteX913" fmla="*/ 2984622 w 9667875"/>
              <a:gd name="connsiteY913" fmla="*/ 2394370 h 6858000"/>
              <a:gd name="connsiteX914" fmla="*/ 2985151 w 9667875"/>
              <a:gd name="connsiteY914" fmla="*/ 2422943 h 6858000"/>
              <a:gd name="connsiteX915" fmla="*/ 2987267 w 9667875"/>
              <a:gd name="connsiteY915" fmla="*/ 2477441 h 6858000"/>
              <a:gd name="connsiteX916" fmla="*/ 2990971 w 9667875"/>
              <a:gd name="connsiteY916" fmla="*/ 2529295 h 6858000"/>
              <a:gd name="connsiteX917" fmla="*/ 2991500 w 9667875"/>
              <a:gd name="connsiteY917" fmla="*/ 2541993 h 6858000"/>
              <a:gd name="connsiteX918" fmla="*/ 2989913 w 9667875"/>
              <a:gd name="connsiteY918" fmla="*/ 2554163 h 6858000"/>
              <a:gd name="connsiteX919" fmla="*/ 2987267 w 9667875"/>
              <a:gd name="connsiteY919" fmla="*/ 2565804 h 6858000"/>
              <a:gd name="connsiteX920" fmla="*/ 2984093 w 9667875"/>
              <a:gd name="connsiteY920" fmla="*/ 2577444 h 6858000"/>
              <a:gd name="connsiteX921" fmla="*/ 2978273 w 9667875"/>
              <a:gd name="connsiteY921" fmla="*/ 2588027 h 6858000"/>
              <a:gd name="connsiteX922" fmla="*/ 2972453 w 9667875"/>
              <a:gd name="connsiteY922" fmla="*/ 2597551 h 6858000"/>
              <a:gd name="connsiteX923" fmla="*/ 2965045 w 9667875"/>
              <a:gd name="connsiteY923" fmla="*/ 2606546 h 6858000"/>
              <a:gd name="connsiteX924" fmla="*/ 2957109 w 9667875"/>
              <a:gd name="connsiteY924" fmla="*/ 2615012 h 6858000"/>
              <a:gd name="connsiteX925" fmla="*/ 2947056 w 9667875"/>
              <a:gd name="connsiteY925" fmla="*/ 2621890 h 6858000"/>
              <a:gd name="connsiteX926" fmla="*/ 2937533 w 9667875"/>
              <a:gd name="connsiteY926" fmla="*/ 2628240 h 6858000"/>
              <a:gd name="connsiteX927" fmla="*/ 2927480 w 9667875"/>
              <a:gd name="connsiteY927" fmla="*/ 2633001 h 6858000"/>
              <a:gd name="connsiteX928" fmla="*/ 2916369 w 9667875"/>
              <a:gd name="connsiteY928" fmla="*/ 2636705 h 6858000"/>
              <a:gd name="connsiteX929" fmla="*/ 2904199 w 9667875"/>
              <a:gd name="connsiteY929" fmla="*/ 2639351 h 6858000"/>
              <a:gd name="connsiteX930" fmla="*/ 2892559 w 9667875"/>
              <a:gd name="connsiteY930" fmla="*/ 2639880 h 6858000"/>
              <a:gd name="connsiteX931" fmla="*/ 2880390 w 9667875"/>
              <a:gd name="connsiteY931" fmla="*/ 2639351 h 6858000"/>
              <a:gd name="connsiteX932" fmla="*/ 2867692 w 9667875"/>
              <a:gd name="connsiteY932" fmla="*/ 2637234 h 6858000"/>
              <a:gd name="connsiteX933" fmla="*/ 2811608 w 9667875"/>
              <a:gd name="connsiteY933" fmla="*/ 2624536 h 6858000"/>
              <a:gd name="connsiteX934" fmla="*/ 2749704 w 9667875"/>
              <a:gd name="connsiteY934" fmla="*/ 2611308 h 6858000"/>
              <a:gd name="connsiteX935" fmla="*/ 2684096 w 9667875"/>
              <a:gd name="connsiteY935" fmla="*/ 2599139 h 6858000"/>
              <a:gd name="connsiteX936" fmla="*/ 2649176 w 9667875"/>
              <a:gd name="connsiteY936" fmla="*/ 2592789 h 6858000"/>
              <a:gd name="connsiteX937" fmla="*/ 2614785 w 9667875"/>
              <a:gd name="connsiteY937" fmla="*/ 2587498 h 6858000"/>
              <a:gd name="connsiteX938" fmla="*/ 2580394 w 9667875"/>
              <a:gd name="connsiteY938" fmla="*/ 2582735 h 6858000"/>
              <a:gd name="connsiteX939" fmla="*/ 2544945 w 9667875"/>
              <a:gd name="connsiteY939" fmla="*/ 2577444 h 6858000"/>
              <a:gd name="connsiteX940" fmla="*/ 2510553 w 9667875"/>
              <a:gd name="connsiteY940" fmla="*/ 2573740 h 6858000"/>
              <a:gd name="connsiteX941" fmla="*/ 2476162 w 9667875"/>
              <a:gd name="connsiteY941" fmla="*/ 2570566 h 6858000"/>
              <a:gd name="connsiteX942" fmla="*/ 2441242 w 9667875"/>
              <a:gd name="connsiteY942" fmla="*/ 2567921 h 6858000"/>
              <a:gd name="connsiteX943" fmla="*/ 2407909 w 9667875"/>
              <a:gd name="connsiteY943" fmla="*/ 2566862 h 6858000"/>
              <a:gd name="connsiteX944" fmla="*/ 2375634 w 9667875"/>
              <a:gd name="connsiteY944" fmla="*/ 2565804 h 6858000"/>
              <a:gd name="connsiteX945" fmla="*/ 2344418 w 9667875"/>
              <a:gd name="connsiteY945" fmla="*/ 2566862 h 6858000"/>
              <a:gd name="connsiteX946" fmla="*/ 2333307 w 9667875"/>
              <a:gd name="connsiteY946" fmla="*/ 2566862 h 6858000"/>
              <a:gd name="connsiteX947" fmla="*/ 2323254 w 9667875"/>
              <a:gd name="connsiteY947" fmla="*/ 2565804 h 6858000"/>
              <a:gd name="connsiteX948" fmla="*/ 2312143 w 9667875"/>
              <a:gd name="connsiteY948" fmla="*/ 2565275 h 6858000"/>
              <a:gd name="connsiteX949" fmla="*/ 2301561 w 9667875"/>
              <a:gd name="connsiteY949" fmla="*/ 2563687 h 6858000"/>
              <a:gd name="connsiteX950" fmla="*/ 2291508 w 9667875"/>
              <a:gd name="connsiteY950" fmla="*/ 2562630 h 6858000"/>
              <a:gd name="connsiteX951" fmla="*/ 2280926 w 9667875"/>
              <a:gd name="connsiteY951" fmla="*/ 2560512 h 6858000"/>
              <a:gd name="connsiteX952" fmla="*/ 2270873 w 9667875"/>
              <a:gd name="connsiteY952" fmla="*/ 2557867 h 6858000"/>
              <a:gd name="connsiteX953" fmla="*/ 2260821 w 9667875"/>
              <a:gd name="connsiteY953" fmla="*/ 2554163 h 6858000"/>
              <a:gd name="connsiteX954" fmla="*/ 2251297 w 9667875"/>
              <a:gd name="connsiteY954" fmla="*/ 2550988 h 6858000"/>
              <a:gd name="connsiteX955" fmla="*/ 2241773 w 9667875"/>
              <a:gd name="connsiteY955" fmla="*/ 2546755 h 6858000"/>
              <a:gd name="connsiteX956" fmla="*/ 2231721 w 9667875"/>
              <a:gd name="connsiteY956" fmla="*/ 2541993 h 6858000"/>
              <a:gd name="connsiteX957" fmla="*/ 2222726 w 9667875"/>
              <a:gd name="connsiteY957" fmla="*/ 2536702 h 6858000"/>
              <a:gd name="connsiteX958" fmla="*/ 2213731 w 9667875"/>
              <a:gd name="connsiteY958" fmla="*/ 2531411 h 6858000"/>
              <a:gd name="connsiteX959" fmla="*/ 2205795 w 9667875"/>
              <a:gd name="connsiteY959" fmla="*/ 2525062 h 6858000"/>
              <a:gd name="connsiteX960" fmla="*/ 2197329 w 9667875"/>
              <a:gd name="connsiteY960" fmla="*/ 2518183 h 6858000"/>
              <a:gd name="connsiteX961" fmla="*/ 2189922 w 9667875"/>
              <a:gd name="connsiteY961" fmla="*/ 2511305 h 6858000"/>
              <a:gd name="connsiteX962" fmla="*/ 2170345 w 9667875"/>
              <a:gd name="connsiteY962" fmla="*/ 2491198 h 6858000"/>
              <a:gd name="connsiteX963" fmla="*/ 2151827 w 9667875"/>
              <a:gd name="connsiteY963" fmla="*/ 2470563 h 6858000"/>
              <a:gd name="connsiteX964" fmla="*/ 2133838 w 9667875"/>
              <a:gd name="connsiteY964" fmla="*/ 2448869 h 6858000"/>
              <a:gd name="connsiteX965" fmla="*/ 2117436 w 9667875"/>
              <a:gd name="connsiteY965" fmla="*/ 2427175 h 6858000"/>
              <a:gd name="connsiteX966" fmla="*/ 2101034 w 9667875"/>
              <a:gd name="connsiteY966" fmla="*/ 2404952 h 6858000"/>
              <a:gd name="connsiteX967" fmla="*/ 2086219 w 9667875"/>
              <a:gd name="connsiteY967" fmla="*/ 2382200 h 6858000"/>
              <a:gd name="connsiteX968" fmla="*/ 2071405 w 9667875"/>
              <a:gd name="connsiteY968" fmla="*/ 2359448 h 6858000"/>
              <a:gd name="connsiteX969" fmla="*/ 2057649 w 9667875"/>
              <a:gd name="connsiteY969" fmla="*/ 2336696 h 6858000"/>
              <a:gd name="connsiteX970" fmla="*/ 2044421 w 9667875"/>
              <a:gd name="connsiteY970" fmla="*/ 2312886 h 6858000"/>
              <a:gd name="connsiteX971" fmla="*/ 2032781 w 9667875"/>
              <a:gd name="connsiteY971" fmla="*/ 2290134 h 6858000"/>
              <a:gd name="connsiteX972" fmla="*/ 2021141 w 9667875"/>
              <a:gd name="connsiteY972" fmla="*/ 2267382 h 6858000"/>
              <a:gd name="connsiteX973" fmla="*/ 2010559 w 9667875"/>
              <a:gd name="connsiteY973" fmla="*/ 2244630 h 6858000"/>
              <a:gd name="connsiteX974" fmla="*/ 2000506 w 9667875"/>
              <a:gd name="connsiteY974" fmla="*/ 2221878 h 6858000"/>
              <a:gd name="connsiteX975" fmla="*/ 1991512 w 9667875"/>
              <a:gd name="connsiteY975" fmla="*/ 2199654 h 6858000"/>
              <a:gd name="connsiteX976" fmla="*/ 1982517 w 9667875"/>
              <a:gd name="connsiteY976" fmla="*/ 2177432 h 6858000"/>
              <a:gd name="connsiteX977" fmla="*/ 1974581 w 9667875"/>
              <a:gd name="connsiteY977" fmla="*/ 2156267 h 6858000"/>
              <a:gd name="connsiteX978" fmla="*/ 1960295 w 9667875"/>
              <a:gd name="connsiteY978" fmla="*/ 2114996 h 6858000"/>
              <a:gd name="connsiteX979" fmla="*/ 1948655 w 9667875"/>
              <a:gd name="connsiteY979" fmla="*/ 2077958 h 6858000"/>
              <a:gd name="connsiteX980" fmla="*/ 1938602 w 9667875"/>
              <a:gd name="connsiteY980" fmla="*/ 2044095 h 6858000"/>
              <a:gd name="connsiteX981" fmla="*/ 1931724 w 9667875"/>
              <a:gd name="connsiteY981" fmla="*/ 2014993 h 6858000"/>
              <a:gd name="connsiteX982" fmla="*/ 1925904 w 9667875"/>
              <a:gd name="connsiteY982" fmla="*/ 1990654 h 6858000"/>
              <a:gd name="connsiteX983" fmla="*/ 1922200 w 9667875"/>
              <a:gd name="connsiteY983" fmla="*/ 1972135 h 6858000"/>
              <a:gd name="connsiteX984" fmla="*/ 1919026 w 9667875"/>
              <a:gd name="connsiteY984" fmla="*/ 1955732 h 6858000"/>
              <a:gd name="connsiteX985" fmla="*/ 1916909 w 9667875"/>
              <a:gd name="connsiteY985" fmla="*/ 1944621 h 6858000"/>
              <a:gd name="connsiteX986" fmla="*/ 1913206 w 9667875"/>
              <a:gd name="connsiteY986" fmla="*/ 1933509 h 6858000"/>
              <a:gd name="connsiteX987" fmla="*/ 1908973 w 9667875"/>
              <a:gd name="connsiteY987" fmla="*/ 1923985 h 6858000"/>
              <a:gd name="connsiteX988" fmla="*/ 1903682 w 9667875"/>
              <a:gd name="connsiteY988" fmla="*/ 1913932 h 6858000"/>
              <a:gd name="connsiteX989" fmla="*/ 1897333 w 9667875"/>
              <a:gd name="connsiteY989" fmla="*/ 1904408 h 6858000"/>
              <a:gd name="connsiteX990" fmla="*/ 1890455 w 9667875"/>
              <a:gd name="connsiteY990" fmla="*/ 1895942 h 6858000"/>
              <a:gd name="connsiteX991" fmla="*/ 1881989 w 9667875"/>
              <a:gd name="connsiteY991" fmla="*/ 1888534 h 6858000"/>
              <a:gd name="connsiteX992" fmla="*/ 1874053 w 9667875"/>
              <a:gd name="connsiteY992" fmla="*/ 1882185 h 6858000"/>
              <a:gd name="connsiteX993" fmla="*/ 1865058 w 9667875"/>
              <a:gd name="connsiteY993" fmla="*/ 1875835 h 6858000"/>
              <a:gd name="connsiteX994" fmla="*/ 1855005 w 9667875"/>
              <a:gd name="connsiteY994" fmla="*/ 1871074 h 6858000"/>
              <a:gd name="connsiteX995" fmla="*/ 1845481 w 9667875"/>
              <a:gd name="connsiteY995" fmla="*/ 1866840 h 6858000"/>
              <a:gd name="connsiteX996" fmla="*/ 1834371 w 9667875"/>
              <a:gd name="connsiteY996" fmla="*/ 1863666 h 6858000"/>
              <a:gd name="connsiteX997" fmla="*/ 1824318 w 9667875"/>
              <a:gd name="connsiteY997" fmla="*/ 1861549 h 6858000"/>
              <a:gd name="connsiteX998" fmla="*/ 1813207 w 9667875"/>
              <a:gd name="connsiteY998" fmla="*/ 1859962 h 6858000"/>
              <a:gd name="connsiteX999" fmla="*/ 1801038 w 9667875"/>
              <a:gd name="connsiteY999" fmla="*/ 1859962 h 6858000"/>
              <a:gd name="connsiteX1000" fmla="*/ 1789397 w 9667875"/>
              <a:gd name="connsiteY1000" fmla="*/ 1861549 h 6858000"/>
              <a:gd name="connsiteX1001" fmla="*/ 1778287 w 9667875"/>
              <a:gd name="connsiteY1001" fmla="*/ 1863666 h 6858000"/>
              <a:gd name="connsiteX1002" fmla="*/ 1767176 w 9667875"/>
              <a:gd name="connsiteY1002" fmla="*/ 1866840 h 6858000"/>
              <a:gd name="connsiteX1003" fmla="*/ 1757123 w 9667875"/>
              <a:gd name="connsiteY1003" fmla="*/ 1872132 h 6858000"/>
              <a:gd name="connsiteX1004" fmla="*/ 1747599 w 9667875"/>
              <a:gd name="connsiteY1004" fmla="*/ 1876894 h 6858000"/>
              <a:gd name="connsiteX1005" fmla="*/ 1738605 w 9667875"/>
              <a:gd name="connsiteY1005" fmla="*/ 1882714 h 6858000"/>
              <a:gd name="connsiteX1006" fmla="*/ 1730139 w 9667875"/>
              <a:gd name="connsiteY1006" fmla="*/ 1890122 h 6858000"/>
              <a:gd name="connsiteX1007" fmla="*/ 1722732 w 9667875"/>
              <a:gd name="connsiteY1007" fmla="*/ 1898058 h 6858000"/>
              <a:gd name="connsiteX1008" fmla="*/ 1715324 w 9667875"/>
              <a:gd name="connsiteY1008" fmla="*/ 1906524 h 6858000"/>
              <a:gd name="connsiteX1009" fmla="*/ 1710033 w 9667875"/>
              <a:gd name="connsiteY1009" fmla="*/ 1915519 h 6858000"/>
              <a:gd name="connsiteX1010" fmla="*/ 1704742 w 9667875"/>
              <a:gd name="connsiteY1010" fmla="*/ 1925043 h 6858000"/>
              <a:gd name="connsiteX1011" fmla="*/ 1700510 w 9667875"/>
              <a:gd name="connsiteY1011" fmla="*/ 1935626 h 6858000"/>
              <a:gd name="connsiteX1012" fmla="*/ 1696806 w 9667875"/>
              <a:gd name="connsiteY1012" fmla="*/ 1945679 h 6858000"/>
              <a:gd name="connsiteX1013" fmla="*/ 1694690 w 9667875"/>
              <a:gd name="connsiteY1013" fmla="*/ 1956790 h 6858000"/>
              <a:gd name="connsiteX1014" fmla="*/ 1694161 w 9667875"/>
              <a:gd name="connsiteY1014" fmla="*/ 1967902 h 6858000"/>
              <a:gd name="connsiteX1015" fmla="*/ 1694161 w 9667875"/>
              <a:gd name="connsiteY1015" fmla="*/ 1979013 h 6858000"/>
              <a:gd name="connsiteX1016" fmla="*/ 1695748 w 9667875"/>
              <a:gd name="connsiteY1016" fmla="*/ 1990654 h 6858000"/>
              <a:gd name="connsiteX1017" fmla="*/ 1698393 w 9667875"/>
              <a:gd name="connsiteY1017" fmla="*/ 2009702 h 6858000"/>
              <a:gd name="connsiteX1018" fmla="*/ 1702626 w 9667875"/>
              <a:gd name="connsiteY1018" fmla="*/ 2027692 h 6858000"/>
              <a:gd name="connsiteX1019" fmla="*/ 1707388 w 9667875"/>
              <a:gd name="connsiteY1019" fmla="*/ 2050973 h 6858000"/>
              <a:gd name="connsiteX1020" fmla="*/ 1714266 w 9667875"/>
              <a:gd name="connsiteY1020" fmla="*/ 2078487 h 6858000"/>
              <a:gd name="connsiteX1021" fmla="*/ 1722732 w 9667875"/>
              <a:gd name="connsiteY1021" fmla="*/ 2111292 h 6858000"/>
              <a:gd name="connsiteX1022" fmla="*/ 1732784 w 9667875"/>
              <a:gd name="connsiteY1022" fmla="*/ 2147273 h 6858000"/>
              <a:gd name="connsiteX1023" fmla="*/ 1745483 w 9667875"/>
              <a:gd name="connsiteY1023" fmla="*/ 2185898 h 6858000"/>
              <a:gd name="connsiteX1024" fmla="*/ 1759239 w 9667875"/>
              <a:gd name="connsiteY1024" fmla="*/ 2227698 h 6858000"/>
              <a:gd name="connsiteX1025" fmla="*/ 1776170 w 9667875"/>
              <a:gd name="connsiteY1025" fmla="*/ 2272144 h 6858000"/>
              <a:gd name="connsiteX1026" fmla="*/ 1785165 w 9667875"/>
              <a:gd name="connsiteY1026" fmla="*/ 2294366 h 6858000"/>
              <a:gd name="connsiteX1027" fmla="*/ 1795218 w 9667875"/>
              <a:gd name="connsiteY1027" fmla="*/ 2317648 h 6858000"/>
              <a:gd name="connsiteX1028" fmla="*/ 1805270 w 9667875"/>
              <a:gd name="connsiteY1028" fmla="*/ 2341459 h 6858000"/>
              <a:gd name="connsiteX1029" fmla="*/ 1817439 w 9667875"/>
              <a:gd name="connsiteY1029" fmla="*/ 2364739 h 6858000"/>
              <a:gd name="connsiteX1030" fmla="*/ 1829080 w 9667875"/>
              <a:gd name="connsiteY1030" fmla="*/ 2389079 h 6858000"/>
              <a:gd name="connsiteX1031" fmla="*/ 1841249 w 9667875"/>
              <a:gd name="connsiteY1031" fmla="*/ 2413419 h 6858000"/>
              <a:gd name="connsiteX1032" fmla="*/ 1854476 w 9667875"/>
              <a:gd name="connsiteY1032" fmla="*/ 2436699 h 6858000"/>
              <a:gd name="connsiteX1033" fmla="*/ 1868233 w 9667875"/>
              <a:gd name="connsiteY1033" fmla="*/ 2461039 h 6858000"/>
              <a:gd name="connsiteX1034" fmla="*/ 1883047 w 9667875"/>
              <a:gd name="connsiteY1034" fmla="*/ 2484849 h 6858000"/>
              <a:gd name="connsiteX1035" fmla="*/ 1897862 w 9667875"/>
              <a:gd name="connsiteY1035" fmla="*/ 2509188 h 6858000"/>
              <a:gd name="connsiteX1036" fmla="*/ 1914793 w 9667875"/>
              <a:gd name="connsiteY1036" fmla="*/ 2533528 h 6858000"/>
              <a:gd name="connsiteX1037" fmla="*/ 1931195 w 9667875"/>
              <a:gd name="connsiteY1037" fmla="*/ 2556809 h 6858000"/>
              <a:gd name="connsiteX1038" fmla="*/ 1937544 w 9667875"/>
              <a:gd name="connsiteY1038" fmla="*/ 2565804 h 6858000"/>
              <a:gd name="connsiteX1039" fmla="*/ 1942306 w 9667875"/>
              <a:gd name="connsiteY1039" fmla="*/ 2575857 h 6858000"/>
              <a:gd name="connsiteX1040" fmla="*/ 1946539 w 9667875"/>
              <a:gd name="connsiteY1040" fmla="*/ 2585910 h 6858000"/>
              <a:gd name="connsiteX1041" fmla="*/ 1949184 w 9667875"/>
              <a:gd name="connsiteY1041" fmla="*/ 2595434 h 6858000"/>
              <a:gd name="connsiteX1042" fmla="*/ 1951301 w 9667875"/>
              <a:gd name="connsiteY1042" fmla="*/ 2606017 h 6858000"/>
              <a:gd name="connsiteX1043" fmla="*/ 1951829 w 9667875"/>
              <a:gd name="connsiteY1043" fmla="*/ 2616599 h 6858000"/>
              <a:gd name="connsiteX1044" fmla="*/ 1951829 w 9667875"/>
              <a:gd name="connsiteY1044" fmla="*/ 2626652 h 6858000"/>
              <a:gd name="connsiteX1045" fmla="*/ 1950771 w 9667875"/>
              <a:gd name="connsiteY1045" fmla="*/ 2637234 h 6858000"/>
              <a:gd name="connsiteX1046" fmla="*/ 1948655 w 9667875"/>
              <a:gd name="connsiteY1046" fmla="*/ 2647288 h 6858000"/>
              <a:gd name="connsiteX1047" fmla="*/ 1944951 w 9667875"/>
              <a:gd name="connsiteY1047" fmla="*/ 2657342 h 6858000"/>
              <a:gd name="connsiteX1048" fmla="*/ 1940719 w 9667875"/>
              <a:gd name="connsiteY1048" fmla="*/ 2666336 h 6858000"/>
              <a:gd name="connsiteX1049" fmla="*/ 1935957 w 9667875"/>
              <a:gd name="connsiteY1049" fmla="*/ 2675331 h 6858000"/>
              <a:gd name="connsiteX1050" fmla="*/ 1929608 w 9667875"/>
              <a:gd name="connsiteY1050" fmla="*/ 2683268 h 6858000"/>
              <a:gd name="connsiteX1051" fmla="*/ 1922200 w 9667875"/>
              <a:gd name="connsiteY1051" fmla="*/ 2691734 h 6858000"/>
              <a:gd name="connsiteX1052" fmla="*/ 1914793 w 9667875"/>
              <a:gd name="connsiteY1052" fmla="*/ 2698613 h 6858000"/>
              <a:gd name="connsiteX1053" fmla="*/ 1905798 w 9667875"/>
              <a:gd name="connsiteY1053" fmla="*/ 2705491 h 6858000"/>
              <a:gd name="connsiteX1054" fmla="*/ 1903682 w 9667875"/>
              <a:gd name="connsiteY1054" fmla="*/ 2706019 h 6858000"/>
              <a:gd name="connsiteX1055" fmla="*/ 1887809 w 9667875"/>
              <a:gd name="connsiteY1055" fmla="*/ 2717131 h 6858000"/>
              <a:gd name="connsiteX1056" fmla="*/ 1870878 w 9667875"/>
              <a:gd name="connsiteY1056" fmla="*/ 2728243 h 6858000"/>
              <a:gd name="connsiteX1057" fmla="*/ 1855005 w 9667875"/>
              <a:gd name="connsiteY1057" fmla="*/ 2739883 h 6858000"/>
              <a:gd name="connsiteX1058" fmla="*/ 1838603 w 9667875"/>
              <a:gd name="connsiteY1058" fmla="*/ 2753111 h 6858000"/>
              <a:gd name="connsiteX1059" fmla="*/ 1822201 w 9667875"/>
              <a:gd name="connsiteY1059" fmla="*/ 2766339 h 6858000"/>
              <a:gd name="connsiteX1060" fmla="*/ 1805270 w 9667875"/>
              <a:gd name="connsiteY1060" fmla="*/ 2781154 h 6858000"/>
              <a:gd name="connsiteX1061" fmla="*/ 1789397 w 9667875"/>
              <a:gd name="connsiteY1061" fmla="*/ 2795440 h 6858000"/>
              <a:gd name="connsiteX1062" fmla="*/ 1772996 w 9667875"/>
              <a:gd name="connsiteY1062" fmla="*/ 2811314 h 6858000"/>
              <a:gd name="connsiteX1063" fmla="*/ 1756594 w 9667875"/>
              <a:gd name="connsiteY1063" fmla="*/ 2827717 h 6858000"/>
              <a:gd name="connsiteX1064" fmla="*/ 1740721 w 9667875"/>
              <a:gd name="connsiteY1064" fmla="*/ 2845707 h 6858000"/>
              <a:gd name="connsiteX1065" fmla="*/ 1724319 w 9667875"/>
              <a:gd name="connsiteY1065" fmla="*/ 2863696 h 6858000"/>
              <a:gd name="connsiteX1066" fmla="*/ 1708446 w 9667875"/>
              <a:gd name="connsiteY1066" fmla="*/ 2883274 h 6858000"/>
              <a:gd name="connsiteX1067" fmla="*/ 1693631 w 9667875"/>
              <a:gd name="connsiteY1067" fmla="*/ 2903380 h 6858000"/>
              <a:gd name="connsiteX1068" fmla="*/ 1678288 w 9667875"/>
              <a:gd name="connsiteY1068" fmla="*/ 2924545 h 6858000"/>
              <a:gd name="connsiteX1069" fmla="*/ 1664002 w 9667875"/>
              <a:gd name="connsiteY1069" fmla="*/ 2946769 h 6858000"/>
              <a:gd name="connsiteX1070" fmla="*/ 1649187 w 9667875"/>
              <a:gd name="connsiteY1070" fmla="*/ 2969521 h 6858000"/>
              <a:gd name="connsiteX1071" fmla="*/ 1635431 w 9667875"/>
              <a:gd name="connsiteY1071" fmla="*/ 2993859 h 6858000"/>
              <a:gd name="connsiteX1072" fmla="*/ 1622204 w 9667875"/>
              <a:gd name="connsiteY1072" fmla="*/ 3018727 h 6858000"/>
              <a:gd name="connsiteX1073" fmla="*/ 1608976 w 9667875"/>
              <a:gd name="connsiteY1073" fmla="*/ 3045184 h 6858000"/>
              <a:gd name="connsiteX1074" fmla="*/ 1596807 w 9667875"/>
              <a:gd name="connsiteY1074" fmla="*/ 3072169 h 6858000"/>
              <a:gd name="connsiteX1075" fmla="*/ 1585167 w 9667875"/>
              <a:gd name="connsiteY1075" fmla="*/ 3100212 h 6858000"/>
              <a:gd name="connsiteX1076" fmla="*/ 1574056 w 9667875"/>
              <a:gd name="connsiteY1076" fmla="*/ 3129313 h 6858000"/>
              <a:gd name="connsiteX1077" fmla="*/ 1563474 w 9667875"/>
              <a:gd name="connsiteY1077" fmla="*/ 3159473 h 6858000"/>
              <a:gd name="connsiteX1078" fmla="*/ 1553951 w 9667875"/>
              <a:gd name="connsiteY1078" fmla="*/ 3191749 h 6858000"/>
              <a:gd name="connsiteX1079" fmla="*/ 1544956 w 9667875"/>
              <a:gd name="connsiteY1079" fmla="*/ 3224025 h 6858000"/>
              <a:gd name="connsiteX1080" fmla="*/ 1536490 w 9667875"/>
              <a:gd name="connsiteY1080" fmla="*/ 3257889 h 6858000"/>
              <a:gd name="connsiteX1081" fmla="*/ 1529083 w 9667875"/>
              <a:gd name="connsiteY1081" fmla="*/ 3293339 h 6858000"/>
              <a:gd name="connsiteX1082" fmla="*/ 1522734 w 9667875"/>
              <a:gd name="connsiteY1082" fmla="*/ 3329320 h 6858000"/>
              <a:gd name="connsiteX1083" fmla="*/ 1517443 w 9667875"/>
              <a:gd name="connsiteY1083" fmla="*/ 3366887 h 6858000"/>
              <a:gd name="connsiteX1084" fmla="*/ 1512152 w 9667875"/>
              <a:gd name="connsiteY1084" fmla="*/ 3406041 h 6858000"/>
              <a:gd name="connsiteX1085" fmla="*/ 1508977 w 9667875"/>
              <a:gd name="connsiteY1085" fmla="*/ 3445725 h 6858000"/>
              <a:gd name="connsiteX1086" fmla="*/ 1506332 w 9667875"/>
              <a:gd name="connsiteY1086" fmla="*/ 3487525 h 6858000"/>
              <a:gd name="connsiteX1087" fmla="*/ 1494163 w 9667875"/>
              <a:gd name="connsiteY1087" fmla="*/ 3507631 h 6858000"/>
              <a:gd name="connsiteX1088" fmla="*/ 1483581 w 9667875"/>
              <a:gd name="connsiteY1088" fmla="*/ 3526680 h 6858000"/>
              <a:gd name="connsiteX1089" fmla="*/ 1462417 w 9667875"/>
              <a:gd name="connsiteY1089" fmla="*/ 3566364 h 6858000"/>
              <a:gd name="connsiteX1090" fmla="*/ 1443899 w 9667875"/>
              <a:gd name="connsiteY1090" fmla="*/ 3603402 h 6858000"/>
              <a:gd name="connsiteX1091" fmla="*/ 1428026 w 9667875"/>
              <a:gd name="connsiteY1091" fmla="*/ 3640969 h 6858000"/>
              <a:gd name="connsiteX1092" fmla="*/ 1414269 w 9667875"/>
              <a:gd name="connsiteY1092" fmla="*/ 3676949 h 6858000"/>
              <a:gd name="connsiteX1093" fmla="*/ 1401571 w 9667875"/>
              <a:gd name="connsiteY1093" fmla="*/ 3711341 h 6858000"/>
              <a:gd name="connsiteX1094" fmla="*/ 1392048 w 9667875"/>
              <a:gd name="connsiteY1094" fmla="*/ 3744676 h 6858000"/>
              <a:gd name="connsiteX1095" fmla="*/ 1383582 w 9667875"/>
              <a:gd name="connsiteY1095" fmla="*/ 3776952 h 6858000"/>
              <a:gd name="connsiteX1096" fmla="*/ 1376704 w 9667875"/>
              <a:gd name="connsiteY1096" fmla="*/ 3808699 h 6858000"/>
              <a:gd name="connsiteX1097" fmla="*/ 1371413 w 9667875"/>
              <a:gd name="connsiteY1097" fmla="*/ 3838329 h 6858000"/>
              <a:gd name="connsiteX1098" fmla="*/ 1367709 w 9667875"/>
              <a:gd name="connsiteY1098" fmla="*/ 3867431 h 6858000"/>
              <a:gd name="connsiteX1099" fmla="*/ 1365064 w 9667875"/>
              <a:gd name="connsiteY1099" fmla="*/ 3895474 h 6858000"/>
              <a:gd name="connsiteX1100" fmla="*/ 1364006 w 9667875"/>
              <a:gd name="connsiteY1100" fmla="*/ 3922459 h 6858000"/>
              <a:gd name="connsiteX1101" fmla="*/ 1364006 w 9667875"/>
              <a:gd name="connsiteY1101" fmla="*/ 3947857 h 6858000"/>
              <a:gd name="connsiteX1102" fmla="*/ 1364535 w 9667875"/>
              <a:gd name="connsiteY1102" fmla="*/ 3971138 h 6858000"/>
              <a:gd name="connsiteX1103" fmla="*/ 1365593 w 9667875"/>
              <a:gd name="connsiteY1103" fmla="*/ 3993890 h 6858000"/>
              <a:gd name="connsiteX1104" fmla="*/ 1366651 w 9667875"/>
              <a:gd name="connsiteY1104" fmla="*/ 4004472 h 6858000"/>
              <a:gd name="connsiteX1105" fmla="*/ 1365593 w 9667875"/>
              <a:gd name="connsiteY1105" fmla="*/ 4015055 h 6858000"/>
              <a:gd name="connsiteX1106" fmla="*/ 1364006 w 9667875"/>
              <a:gd name="connsiteY1106" fmla="*/ 4024579 h 6858000"/>
              <a:gd name="connsiteX1107" fmla="*/ 1360831 w 9667875"/>
              <a:gd name="connsiteY1107" fmla="*/ 4034103 h 6858000"/>
              <a:gd name="connsiteX1108" fmla="*/ 1357657 w 9667875"/>
              <a:gd name="connsiteY1108" fmla="*/ 4042569 h 6858000"/>
              <a:gd name="connsiteX1109" fmla="*/ 1352895 w 9667875"/>
              <a:gd name="connsiteY1109" fmla="*/ 4051564 h 6858000"/>
              <a:gd name="connsiteX1110" fmla="*/ 1347075 w 9667875"/>
              <a:gd name="connsiteY1110" fmla="*/ 4058971 h 6858000"/>
              <a:gd name="connsiteX1111" fmla="*/ 1340725 w 9667875"/>
              <a:gd name="connsiteY1111" fmla="*/ 4066908 h 6858000"/>
              <a:gd name="connsiteX1112" fmla="*/ 1333847 w 9667875"/>
              <a:gd name="connsiteY1112" fmla="*/ 4072728 h 6858000"/>
              <a:gd name="connsiteX1113" fmla="*/ 1326440 w 9667875"/>
              <a:gd name="connsiteY1113" fmla="*/ 4079078 h 6858000"/>
              <a:gd name="connsiteX1114" fmla="*/ 1317974 w 9667875"/>
              <a:gd name="connsiteY1114" fmla="*/ 4084898 h 6858000"/>
              <a:gd name="connsiteX1115" fmla="*/ 1310038 w 9667875"/>
              <a:gd name="connsiteY1115" fmla="*/ 4088602 h 6858000"/>
              <a:gd name="connsiteX1116" fmla="*/ 1299985 w 9667875"/>
              <a:gd name="connsiteY1116" fmla="*/ 4092306 h 6858000"/>
              <a:gd name="connsiteX1117" fmla="*/ 1290461 w 9667875"/>
              <a:gd name="connsiteY1117" fmla="*/ 4094951 h 6858000"/>
              <a:gd name="connsiteX1118" fmla="*/ 1280938 w 9667875"/>
              <a:gd name="connsiteY1118" fmla="*/ 4096539 h 6858000"/>
              <a:gd name="connsiteX1119" fmla="*/ 1270356 w 9667875"/>
              <a:gd name="connsiteY1119" fmla="*/ 4097068 h 6858000"/>
              <a:gd name="connsiteX1120" fmla="*/ 1111627 w 9667875"/>
              <a:gd name="connsiteY1120" fmla="*/ 4097068 h 6858000"/>
              <a:gd name="connsiteX1121" fmla="*/ 1098929 w 9667875"/>
              <a:gd name="connsiteY1121" fmla="*/ 4097597 h 6858000"/>
              <a:gd name="connsiteX1122" fmla="*/ 1086760 w 9667875"/>
              <a:gd name="connsiteY1122" fmla="*/ 4099713 h 6858000"/>
              <a:gd name="connsiteX1123" fmla="*/ 1074591 w 9667875"/>
              <a:gd name="connsiteY1123" fmla="*/ 4103417 h 6858000"/>
              <a:gd name="connsiteX1124" fmla="*/ 1062951 w 9667875"/>
              <a:gd name="connsiteY1124" fmla="*/ 4107650 h 6858000"/>
              <a:gd name="connsiteX1125" fmla="*/ 1052898 w 9667875"/>
              <a:gd name="connsiteY1125" fmla="*/ 4113470 h 6858000"/>
              <a:gd name="connsiteX1126" fmla="*/ 1042845 w 9667875"/>
              <a:gd name="connsiteY1126" fmla="*/ 4119820 h 6858000"/>
              <a:gd name="connsiteX1127" fmla="*/ 1033851 w 9667875"/>
              <a:gd name="connsiteY1127" fmla="*/ 4128286 h 6858000"/>
              <a:gd name="connsiteX1128" fmla="*/ 1025914 w 9667875"/>
              <a:gd name="connsiteY1128" fmla="*/ 4136751 h 6858000"/>
              <a:gd name="connsiteX1129" fmla="*/ 1017978 w 9667875"/>
              <a:gd name="connsiteY1129" fmla="*/ 4146276 h 6858000"/>
              <a:gd name="connsiteX1130" fmla="*/ 1012158 w 9667875"/>
              <a:gd name="connsiteY1130" fmla="*/ 4156329 h 6858000"/>
              <a:gd name="connsiteX1131" fmla="*/ 1006867 w 9667875"/>
              <a:gd name="connsiteY1131" fmla="*/ 4166911 h 6858000"/>
              <a:gd name="connsiteX1132" fmla="*/ 1003163 w 9667875"/>
              <a:gd name="connsiteY1132" fmla="*/ 4178552 h 6858000"/>
              <a:gd name="connsiteX1133" fmla="*/ 999989 w 9667875"/>
              <a:gd name="connsiteY1133" fmla="*/ 4191251 h 6858000"/>
              <a:gd name="connsiteX1134" fmla="*/ 998930 w 9667875"/>
              <a:gd name="connsiteY1134" fmla="*/ 4203420 h 6858000"/>
              <a:gd name="connsiteX1135" fmla="*/ 997872 w 9667875"/>
              <a:gd name="connsiteY1135" fmla="*/ 4216119 h 6858000"/>
              <a:gd name="connsiteX1136" fmla="*/ 999459 w 9667875"/>
              <a:gd name="connsiteY1136" fmla="*/ 4229347 h 6858000"/>
              <a:gd name="connsiteX1137" fmla="*/ 1002105 w 9667875"/>
              <a:gd name="connsiteY1137" fmla="*/ 4239400 h 6858000"/>
              <a:gd name="connsiteX1138" fmla="*/ 1005279 w 9667875"/>
              <a:gd name="connsiteY1138" fmla="*/ 4248924 h 6858000"/>
              <a:gd name="connsiteX1139" fmla="*/ 1008983 w 9667875"/>
              <a:gd name="connsiteY1139" fmla="*/ 4258977 h 6858000"/>
              <a:gd name="connsiteX1140" fmla="*/ 1013745 w 9667875"/>
              <a:gd name="connsiteY1140" fmla="*/ 4267972 h 6858000"/>
              <a:gd name="connsiteX1141" fmla="*/ 1019565 w 9667875"/>
              <a:gd name="connsiteY1141" fmla="*/ 4275909 h 6858000"/>
              <a:gd name="connsiteX1142" fmla="*/ 1026443 w 9667875"/>
              <a:gd name="connsiteY1142" fmla="*/ 4283846 h 6858000"/>
              <a:gd name="connsiteX1143" fmla="*/ 1033321 w 9667875"/>
              <a:gd name="connsiteY1143" fmla="*/ 4290725 h 6858000"/>
              <a:gd name="connsiteX1144" fmla="*/ 1040729 w 9667875"/>
              <a:gd name="connsiteY1144" fmla="*/ 4297603 h 6858000"/>
              <a:gd name="connsiteX1145" fmla="*/ 1049194 w 9667875"/>
              <a:gd name="connsiteY1145" fmla="*/ 4302894 h 6858000"/>
              <a:gd name="connsiteX1146" fmla="*/ 1058189 w 9667875"/>
              <a:gd name="connsiteY1146" fmla="*/ 4308714 h 6858000"/>
              <a:gd name="connsiteX1147" fmla="*/ 1067184 w 9667875"/>
              <a:gd name="connsiteY1147" fmla="*/ 4312947 h 6858000"/>
              <a:gd name="connsiteX1148" fmla="*/ 1076707 w 9667875"/>
              <a:gd name="connsiteY1148" fmla="*/ 4316651 h 6858000"/>
              <a:gd name="connsiteX1149" fmla="*/ 1086760 w 9667875"/>
              <a:gd name="connsiteY1149" fmla="*/ 4319826 h 6858000"/>
              <a:gd name="connsiteX1150" fmla="*/ 1096813 w 9667875"/>
              <a:gd name="connsiteY1150" fmla="*/ 4321942 h 6858000"/>
              <a:gd name="connsiteX1151" fmla="*/ 1107395 w 9667875"/>
              <a:gd name="connsiteY1151" fmla="*/ 4323001 h 6858000"/>
              <a:gd name="connsiteX1152" fmla="*/ 1117447 w 9667875"/>
              <a:gd name="connsiteY1152" fmla="*/ 4324059 h 6858000"/>
              <a:gd name="connsiteX1153" fmla="*/ 1388873 w 9667875"/>
              <a:gd name="connsiteY1153" fmla="*/ 4324059 h 6858000"/>
              <a:gd name="connsiteX1154" fmla="*/ 1394693 w 9667875"/>
              <a:gd name="connsiteY1154" fmla="*/ 4324059 h 6858000"/>
              <a:gd name="connsiteX1155" fmla="*/ 1401042 w 9667875"/>
              <a:gd name="connsiteY1155" fmla="*/ 4325117 h 6858000"/>
              <a:gd name="connsiteX1156" fmla="*/ 1407391 w 9667875"/>
              <a:gd name="connsiteY1156" fmla="*/ 4326704 h 6858000"/>
              <a:gd name="connsiteX1157" fmla="*/ 1412682 w 9667875"/>
              <a:gd name="connsiteY1157" fmla="*/ 4328821 h 6858000"/>
              <a:gd name="connsiteX1158" fmla="*/ 1418502 w 9667875"/>
              <a:gd name="connsiteY1158" fmla="*/ 4331467 h 6858000"/>
              <a:gd name="connsiteX1159" fmla="*/ 1423264 w 9667875"/>
              <a:gd name="connsiteY1159" fmla="*/ 4334641 h 6858000"/>
              <a:gd name="connsiteX1160" fmla="*/ 1428026 w 9667875"/>
              <a:gd name="connsiteY1160" fmla="*/ 4338345 h 6858000"/>
              <a:gd name="connsiteX1161" fmla="*/ 1432259 w 9667875"/>
              <a:gd name="connsiteY1161" fmla="*/ 4342578 h 6858000"/>
              <a:gd name="connsiteX1162" fmla="*/ 1435433 w 9667875"/>
              <a:gd name="connsiteY1162" fmla="*/ 4347340 h 6858000"/>
              <a:gd name="connsiteX1163" fmla="*/ 1439137 w 9667875"/>
              <a:gd name="connsiteY1163" fmla="*/ 4352102 h 6858000"/>
              <a:gd name="connsiteX1164" fmla="*/ 1441783 w 9667875"/>
              <a:gd name="connsiteY1164" fmla="*/ 4357922 h 6858000"/>
              <a:gd name="connsiteX1165" fmla="*/ 1444428 w 9667875"/>
              <a:gd name="connsiteY1165" fmla="*/ 4363214 h 6858000"/>
              <a:gd name="connsiteX1166" fmla="*/ 1446015 w 9667875"/>
              <a:gd name="connsiteY1166" fmla="*/ 4368505 h 6858000"/>
              <a:gd name="connsiteX1167" fmla="*/ 1447603 w 9667875"/>
              <a:gd name="connsiteY1167" fmla="*/ 4374854 h 6858000"/>
              <a:gd name="connsiteX1168" fmla="*/ 1447603 w 9667875"/>
              <a:gd name="connsiteY1168" fmla="*/ 4381204 h 6858000"/>
              <a:gd name="connsiteX1169" fmla="*/ 1447603 w 9667875"/>
              <a:gd name="connsiteY1169" fmla="*/ 4387553 h 6858000"/>
              <a:gd name="connsiteX1170" fmla="*/ 1446015 w 9667875"/>
              <a:gd name="connsiteY1170" fmla="*/ 4407659 h 6858000"/>
              <a:gd name="connsiteX1171" fmla="*/ 1445486 w 9667875"/>
              <a:gd name="connsiteY1171" fmla="*/ 4428295 h 6858000"/>
              <a:gd name="connsiteX1172" fmla="*/ 1444428 w 9667875"/>
              <a:gd name="connsiteY1172" fmla="*/ 4448401 h 6858000"/>
              <a:gd name="connsiteX1173" fmla="*/ 1445486 w 9667875"/>
              <a:gd name="connsiteY1173" fmla="*/ 4468508 h 6858000"/>
              <a:gd name="connsiteX1174" fmla="*/ 1446015 w 9667875"/>
              <a:gd name="connsiteY1174" fmla="*/ 4489143 h 6858000"/>
              <a:gd name="connsiteX1175" fmla="*/ 1448132 w 9667875"/>
              <a:gd name="connsiteY1175" fmla="*/ 4509779 h 6858000"/>
              <a:gd name="connsiteX1176" fmla="*/ 1450248 w 9667875"/>
              <a:gd name="connsiteY1176" fmla="*/ 4529885 h 6858000"/>
              <a:gd name="connsiteX1177" fmla="*/ 1452893 w 9667875"/>
              <a:gd name="connsiteY1177" fmla="*/ 4550521 h 6858000"/>
              <a:gd name="connsiteX1178" fmla="*/ 1456597 w 9667875"/>
              <a:gd name="connsiteY1178" fmla="*/ 4570627 h 6858000"/>
              <a:gd name="connsiteX1179" fmla="*/ 1460301 w 9667875"/>
              <a:gd name="connsiteY1179" fmla="*/ 4591263 h 6858000"/>
              <a:gd name="connsiteX1180" fmla="*/ 1465592 w 9667875"/>
              <a:gd name="connsiteY1180" fmla="*/ 4611369 h 6858000"/>
              <a:gd name="connsiteX1181" fmla="*/ 1470883 w 9667875"/>
              <a:gd name="connsiteY1181" fmla="*/ 4631476 h 6858000"/>
              <a:gd name="connsiteX1182" fmla="*/ 1477232 w 9667875"/>
              <a:gd name="connsiteY1182" fmla="*/ 4651582 h 6858000"/>
              <a:gd name="connsiteX1183" fmla="*/ 1484110 w 9667875"/>
              <a:gd name="connsiteY1183" fmla="*/ 4670631 h 6858000"/>
              <a:gd name="connsiteX1184" fmla="*/ 1490988 w 9667875"/>
              <a:gd name="connsiteY1184" fmla="*/ 4690737 h 6858000"/>
              <a:gd name="connsiteX1185" fmla="*/ 1499454 w 9667875"/>
              <a:gd name="connsiteY1185" fmla="*/ 4709785 h 6858000"/>
              <a:gd name="connsiteX1186" fmla="*/ 1506861 w 9667875"/>
              <a:gd name="connsiteY1186" fmla="*/ 4726717 h 6858000"/>
              <a:gd name="connsiteX1187" fmla="*/ 1515327 w 9667875"/>
              <a:gd name="connsiteY1187" fmla="*/ 4743649 h 6858000"/>
              <a:gd name="connsiteX1188" fmla="*/ 1523263 w 9667875"/>
              <a:gd name="connsiteY1188" fmla="*/ 4759522 h 6858000"/>
              <a:gd name="connsiteX1189" fmla="*/ 1532258 w 9667875"/>
              <a:gd name="connsiteY1189" fmla="*/ 4775396 h 6858000"/>
              <a:gd name="connsiteX1190" fmla="*/ 1541252 w 9667875"/>
              <a:gd name="connsiteY1190" fmla="*/ 4791269 h 6858000"/>
              <a:gd name="connsiteX1191" fmla="*/ 1551305 w 9667875"/>
              <a:gd name="connsiteY1191" fmla="*/ 4806084 h 6858000"/>
              <a:gd name="connsiteX1192" fmla="*/ 1561358 w 9667875"/>
              <a:gd name="connsiteY1192" fmla="*/ 4820900 h 6858000"/>
              <a:gd name="connsiteX1193" fmla="*/ 1571940 w 9667875"/>
              <a:gd name="connsiteY1193" fmla="*/ 4835186 h 6858000"/>
              <a:gd name="connsiteX1194" fmla="*/ 1583051 w 9667875"/>
              <a:gd name="connsiteY1194" fmla="*/ 4850001 h 6858000"/>
              <a:gd name="connsiteX1195" fmla="*/ 1594162 w 9667875"/>
              <a:gd name="connsiteY1195" fmla="*/ 4863758 h 6858000"/>
              <a:gd name="connsiteX1196" fmla="*/ 1605802 w 9667875"/>
              <a:gd name="connsiteY1196" fmla="*/ 4877515 h 6858000"/>
              <a:gd name="connsiteX1197" fmla="*/ 1617971 w 9667875"/>
              <a:gd name="connsiteY1197" fmla="*/ 4890743 h 6858000"/>
              <a:gd name="connsiteX1198" fmla="*/ 1630669 w 9667875"/>
              <a:gd name="connsiteY1198" fmla="*/ 4903971 h 6858000"/>
              <a:gd name="connsiteX1199" fmla="*/ 1643897 w 9667875"/>
              <a:gd name="connsiteY1199" fmla="*/ 4916141 h 6858000"/>
              <a:gd name="connsiteX1200" fmla="*/ 1656595 w 9667875"/>
              <a:gd name="connsiteY1200" fmla="*/ 4928840 h 6858000"/>
              <a:gd name="connsiteX1201" fmla="*/ 1670880 w 9667875"/>
              <a:gd name="connsiteY1201" fmla="*/ 4940480 h 6858000"/>
              <a:gd name="connsiteX1202" fmla="*/ 1684637 w 9667875"/>
              <a:gd name="connsiteY1202" fmla="*/ 4952121 h 6858000"/>
              <a:gd name="connsiteX1203" fmla="*/ 1698922 w 9667875"/>
              <a:gd name="connsiteY1203" fmla="*/ 4963232 h 6858000"/>
              <a:gd name="connsiteX1204" fmla="*/ 1713737 w 9667875"/>
              <a:gd name="connsiteY1204" fmla="*/ 4974344 h 6858000"/>
              <a:gd name="connsiteX1205" fmla="*/ 1728552 w 9667875"/>
              <a:gd name="connsiteY1205" fmla="*/ 4984926 h 6858000"/>
              <a:gd name="connsiteX1206" fmla="*/ 1743895 w 9667875"/>
              <a:gd name="connsiteY1206" fmla="*/ 4994979 h 6858000"/>
              <a:gd name="connsiteX1207" fmla="*/ 1759768 w 9667875"/>
              <a:gd name="connsiteY1207" fmla="*/ 5004503 h 6858000"/>
              <a:gd name="connsiteX1208" fmla="*/ 1775641 w 9667875"/>
              <a:gd name="connsiteY1208" fmla="*/ 5014557 h 6858000"/>
              <a:gd name="connsiteX1209" fmla="*/ 1792043 w 9667875"/>
              <a:gd name="connsiteY1209" fmla="*/ 5023552 h 6858000"/>
              <a:gd name="connsiteX1210" fmla="*/ 1809503 w 9667875"/>
              <a:gd name="connsiteY1210" fmla="*/ 5031488 h 6858000"/>
              <a:gd name="connsiteX1211" fmla="*/ 1826434 w 9667875"/>
              <a:gd name="connsiteY1211" fmla="*/ 5040483 h 6858000"/>
              <a:gd name="connsiteX1212" fmla="*/ 1843894 w 9667875"/>
              <a:gd name="connsiteY1212" fmla="*/ 5048420 h 6858000"/>
              <a:gd name="connsiteX1213" fmla="*/ 1861354 w 9667875"/>
              <a:gd name="connsiteY1213" fmla="*/ 5055828 h 6858000"/>
              <a:gd name="connsiteX1214" fmla="*/ 1879873 w 9667875"/>
              <a:gd name="connsiteY1214" fmla="*/ 5062706 h 6858000"/>
              <a:gd name="connsiteX1215" fmla="*/ 1897862 w 9667875"/>
              <a:gd name="connsiteY1215" fmla="*/ 5069585 h 6858000"/>
              <a:gd name="connsiteX1216" fmla="*/ 1916909 w 9667875"/>
              <a:gd name="connsiteY1216" fmla="*/ 5075934 h 6858000"/>
              <a:gd name="connsiteX1217" fmla="*/ 1935957 w 9667875"/>
              <a:gd name="connsiteY1217" fmla="*/ 5082284 h 6858000"/>
              <a:gd name="connsiteX1218" fmla="*/ 1938073 w 9667875"/>
              <a:gd name="connsiteY1218" fmla="*/ 5108210 h 6858000"/>
              <a:gd name="connsiteX1219" fmla="*/ 1940719 w 9667875"/>
              <a:gd name="connsiteY1219" fmla="*/ 5134666 h 6858000"/>
              <a:gd name="connsiteX1220" fmla="*/ 1944951 w 9667875"/>
              <a:gd name="connsiteY1220" fmla="*/ 5160064 h 6858000"/>
              <a:gd name="connsiteX1221" fmla="*/ 1950771 w 9667875"/>
              <a:gd name="connsiteY1221" fmla="*/ 5184932 h 6858000"/>
              <a:gd name="connsiteX1222" fmla="*/ 1956591 w 9667875"/>
              <a:gd name="connsiteY1222" fmla="*/ 5209801 h 6858000"/>
              <a:gd name="connsiteX1223" fmla="*/ 1965057 w 9667875"/>
              <a:gd name="connsiteY1223" fmla="*/ 5234140 h 6858000"/>
              <a:gd name="connsiteX1224" fmla="*/ 1974051 w 9667875"/>
              <a:gd name="connsiteY1224" fmla="*/ 5257950 h 6858000"/>
              <a:gd name="connsiteX1225" fmla="*/ 1983575 w 9667875"/>
              <a:gd name="connsiteY1225" fmla="*/ 5280702 h 6858000"/>
              <a:gd name="connsiteX1226" fmla="*/ 1994686 w 9667875"/>
              <a:gd name="connsiteY1226" fmla="*/ 5302396 h 6858000"/>
              <a:gd name="connsiteX1227" fmla="*/ 2007385 w 9667875"/>
              <a:gd name="connsiteY1227" fmla="*/ 5324090 h 6858000"/>
              <a:gd name="connsiteX1228" fmla="*/ 2021141 w 9667875"/>
              <a:gd name="connsiteY1228" fmla="*/ 5344726 h 6858000"/>
              <a:gd name="connsiteX1229" fmla="*/ 2035427 w 9667875"/>
              <a:gd name="connsiteY1229" fmla="*/ 5364832 h 6858000"/>
              <a:gd name="connsiteX1230" fmla="*/ 2051299 w 9667875"/>
              <a:gd name="connsiteY1230" fmla="*/ 5384938 h 6858000"/>
              <a:gd name="connsiteX1231" fmla="*/ 2068230 w 9667875"/>
              <a:gd name="connsiteY1231" fmla="*/ 5403458 h 6858000"/>
              <a:gd name="connsiteX1232" fmla="*/ 2086219 w 9667875"/>
              <a:gd name="connsiteY1232" fmla="*/ 5421448 h 6858000"/>
              <a:gd name="connsiteX1233" fmla="*/ 2105267 w 9667875"/>
              <a:gd name="connsiteY1233" fmla="*/ 5438908 h 6858000"/>
              <a:gd name="connsiteX1234" fmla="*/ 2122198 w 9667875"/>
              <a:gd name="connsiteY1234" fmla="*/ 5452666 h 6858000"/>
              <a:gd name="connsiteX1235" fmla="*/ 2140187 w 9667875"/>
              <a:gd name="connsiteY1235" fmla="*/ 5465893 h 6858000"/>
              <a:gd name="connsiteX1236" fmla="*/ 2158177 w 9667875"/>
              <a:gd name="connsiteY1236" fmla="*/ 5478063 h 6858000"/>
              <a:gd name="connsiteX1237" fmla="*/ 2176695 w 9667875"/>
              <a:gd name="connsiteY1237" fmla="*/ 5490233 h 6858000"/>
              <a:gd name="connsiteX1238" fmla="*/ 2195742 w 9667875"/>
              <a:gd name="connsiteY1238" fmla="*/ 5500815 h 6858000"/>
              <a:gd name="connsiteX1239" fmla="*/ 2215848 w 9667875"/>
              <a:gd name="connsiteY1239" fmla="*/ 5511398 h 6858000"/>
              <a:gd name="connsiteX1240" fmla="*/ 2237011 w 9667875"/>
              <a:gd name="connsiteY1240" fmla="*/ 5520922 h 6858000"/>
              <a:gd name="connsiteX1241" fmla="*/ 2257646 w 9667875"/>
              <a:gd name="connsiteY1241" fmla="*/ 5529917 h 6858000"/>
              <a:gd name="connsiteX1242" fmla="*/ 2278810 w 9667875"/>
              <a:gd name="connsiteY1242" fmla="*/ 5537853 h 6858000"/>
              <a:gd name="connsiteX1243" fmla="*/ 2301032 w 9667875"/>
              <a:gd name="connsiteY1243" fmla="*/ 5545261 h 6858000"/>
              <a:gd name="connsiteX1244" fmla="*/ 2323254 w 9667875"/>
              <a:gd name="connsiteY1244" fmla="*/ 5552140 h 6858000"/>
              <a:gd name="connsiteX1245" fmla="*/ 2345476 w 9667875"/>
              <a:gd name="connsiteY1245" fmla="*/ 5558489 h 6858000"/>
              <a:gd name="connsiteX1246" fmla="*/ 2368227 w 9667875"/>
              <a:gd name="connsiteY1246" fmla="*/ 5563780 h 6858000"/>
              <a:gd name="connsiteX1247" fmla="*/ 2391507 w 9667875"/>
              <a:gd name="connsiteY1247" fmla="*/ 5568013 h 6858000"/>
              <a:gd name="connsiteX1248" fmla="*/ 2414258 w 9667875"/>
              <a:gd name="connsiteY1248" fmla="*/ 5572246 h 6858000"/>
              <a:gd name="connsiteX1249" fmla="*/ 2438067 w 9667875"/>
              <a:gd name="connsiteY1249" fmla="*/ 5574892 h 6858000"/>
              <a:gd name="connsiteX1250" fmla="*/ 2447062 w 9667875"/>
              <a:gd name="connsiteY1250" fmla="*/ 5576479 h 6858000"/>
              <a:gd name="connsiteX1251" fmla="*/ 2454999 w 9667875"/>
              <a:gd name="connsiteY1251" fmla="*/ 5579124 h 6858000"/>
              <a:gd name="connsiteX1252" fmla="*/ 2463464 w 9667875"/>
              <a:gd name="connsiteY1252" fmla="*/ 5581770 h 6858000"/>
              <a:gd name="connsiteX1253" fmla="*/ 2470871 w 9667875"/>
              <a:gd name="connsiteY1253" fmla="*/ 5586003 h 6858000"/>
              <a:gd name="connsiteX1254" fmla="*/ 2477749 w 9667875"/>
              <a:gd name="connsiteY1254" fmla="*/ 5590765 h 6858000"/>
              <a:gd name="connsiteX1255" fmla="*/ 2484099 w 9667875"/>
              <a:gd name="connsiteY1255" fmla="*/ 5596585 h 6858000"/>
              <a:gd name="connsiteX1256" fmla="*/ 2489919 w 9667875"/>
              <a:gd name="connsiteY1256" fmla="*/ 5602406 h 6858000"/>
              <a:gd name="connsiteX1257" fmla="*/ 2494681 w 9667875"/>
              <a:gd name="connsiteY1257" fmla="*/ 5609813 h 6858000"/>
              <a:gd name="connsiteX1258" fmla="*/ 2498913 w 9667875"/>
              <a:gd name="connsiteY1258" fmla="*/ 5616692 h 6858000"/>
              <a:gd name="connsiteX1259" fmla="*/ 2502088 w 9667875"/>
              <a:gd name="connsiteY1259" fmla="*/ 5624099 h 6858000"/>
              <a:gd name="connsiteX1260" fmla="*/ 2504733 w 9667875"/>
              <a:gd name="connsiteY1260" fmla="*/ 5631507 h 6858000"/>
              <a:gd name="connsiteX1261" fmla="*/ 2506321 w 9667875"/>
              <a:gd name="connsiteY1261" fmla="*/ 5639973 h 6858000"/>
              <a:gd name="connsiteX1262" fmla="*/ 2506850 w 9667875"/>
              <a:gd name="connsiteY1262" fmla="*/ 5648439 h 6858000"/>
              <a:gd name="connsiteX1263" fmla="*/ 2506850 w 9667875"/>
              <a:gd name="connsiteY1263" fmla="*/ 5657434 h 6858000"/>
              <a:gd name="connsiteX1264" fmla="*/ 2506321 w 9667875"/>
              <a:gd name="connsiteY1264" fmla="*/ 5666429 h 6858000"/>
              <a:gd name="connsiteX1265" fmla="*/ 2504204 w 9667875"/>
              <a:gd name="connsiteY1265" fmla="*/ 5674366 h 6858000"/>
              <a:gd name="connsiteX1266" fmla="*/ 2497326 w 9667875"/>
              <a:gd name="connsiteY1266" fmla="*/ 5696059 h 6858000"/>
              <a:gd name="connsiteX1267" fmla="*/ 2488331 w 9667875"/>
              <a:gd name="connsiteY1267" fmla="*/ 5716695 h 6858000"/>
              <a:gd name="connsiteX1268" fmla="*/ 2483569 w 9667875"/>
              <a:gd name="connsiteY1268" fmla="*/ 5727277 h 6858000"/>
              <a:gd name="connsiteX1269" fmla="*/ 2478808 w 9667875"/>
              <a:gd name="connsiteY1269" fmla="*/ 5737330 h 6858000"/>
              <a:gd name="connsiteX1270" fmla="*/ 2472987 w 9667875"/>
              <a:gd name="connsiteY1270" fmla="*/ 5747913 h 6858000"/>
              <a:gd name="connsiteX1271" fmla="*/ 2467167 w 9667875"/>
              <a:gd name="connsiteY1271" fmla="*/ 5757966 h 6858000"/>
              <a:gd name="connsiteX1272" fmla="*/ 2459760 w 9667875"/>
              <a:gd name="connsiteY1272" fmla="*/ 5768019 h 6858000"/>
              <a:gd name="connsiteX1273" fmla="*/ 2452882 w 9667875"/>
              <a:gd name="connsiteY1273" fmla="*/ 5777543 h 6858000"/>
              <a:gd name="connsiteX1274" fmla="*/ 2445475 w 9667875"/>
              <a:gd name="connsiteY1274" fmla="*/ 5787067 h 6858000"/>
              <a:gd name="connsiteX1275" fmla="*/ 2437009 w 9667875"/>
              <a:gd name="connsiteY1275" fmla="*/ 5796062 h 6858000"/>
              <a:gd name="connsiteX1276" fmla="*/ 2429073 w 9667875"/>
              <a:gd name="connsiteY1276" fmla="*/ 5806116 h 6858000"/>
              <a:gd name="connsiteX1277" fmla="*/ 2419020 w 9667875"/>
              <a:gd name="connsiteY1277" fmla="*/ 5814052 h 6858000"/>
              <a:gd name="connsiteX1278" fmla="*/ 2409496 w 9667875"/>
              <a:gd name="connsiteY1278" fmla="*/ 5823047 h 6858000"/>
              <a:gd name="connsiteX1279" fmla="*/ 2399443 w 9667875"/>
              <a:gd name="connsiteY1279" fmla="*/ 5830984 h 6858000"/>
              <a:gd name="connsiteX1280" fmla="*/ 2390978 w 9667875"/>
              <a:gd name="connsiteY1280" fmla="*/ 5837863 h 6858000"/>
              <a:gd name="connsiteX1281" fmla="*/ 2383041 w 9667875"/>
              <a:gd name="connsiteY1281" fmla="*/ 5845270 h 6858000"/>
              <a:gd name="connsiteX1282" fmla="*/ 2376163 w 9667875"/>
              <a:gd name="connsiteY1282" fmla="*/ 5852678 h 6858000"/>
              <a:gd name="connsiteX1283" fmla="*/ 2369285 w 9667875"/>
              <a:gd name="connsiteY1283" fmla="*/ 5861144 h 6858000"/>
              <a:gd name="connsiteX1284" fmla="*/ 2363994 w 9667875"/>
              <a:gd name="connsiteY1284" fmla="*/ 5870139 h 6858000"/>
              <a:gd name="connsiteX1285" fmla="*/ 2359232 w 9667875"/>
              <a:gd name="connsiteY1285" fmla="*/ 5879134 h 6858000"/>
              <a:gd name="connsiteX1286" fmla="*/ 2354471 w 9667875"/>
              <a:gd name="connsiteY1286" fmla="*/ 5888658 h 6858000"/>
              <a:gd name="connsiteX1287" fmla="*/ 2350767 w 9667875"/>
              <a:gd name="connsiteY1287" fmla="*/ 5898711 h 6858000"/>
              <a:gd name="connsiteX1288" fmla="*/ 2348651 w 9667875"/>
              <a:gd name="connsiteY1288" fmla="*/ 5908235 h 6858000"/>
              <a:gd name="connsiteX1289" fmla="*/ 2346534 w 9667875"/>
              <a:gd name="connsiteY1289" fmla="*/ 5918818 h 6858000"/>
              <a:gd name="connsiteX1290" fmla="*/ 2346005 w 9667875"/>
              <a:gd name="connsiteY1290" fmla="*/ 5928342 h 6858000"/>
              <a:gd name="connsiteX1291" fmla="*/ 2346005 w 9667875"/>
              <a:gd name="connsiteY1291" fmla="*/ 5938395 h 6858000"/>
              <a:gd name="connsiteX1292" fmla="*/ 2347592 w 9667875"/>
              <a:gd name="connsiteY1292" fmla="*/ 5948977 h 6858000"/>
              <a:gd name="connsiteX1293" fmla="*/ 2349179 w 9667875"/>
              <a:gd name="connsiteY1293" fmla="*/ 5958501 h 6858000"/>
              <a:gd name="connsiteX1294" fmla="*/ 2352354 w 9667875"/>
              <a:gd name="connsiteY1294" fmla="*/ 5969084 h 6858000"/>
              <a:gd name="connsiteX1295" fmla="*/ 2357116 w 9667875"/>
              <a:gd name="connsiteY1295" fmla="*/ 5978608 h 6858000"/>
              <a:gd name="connsiteX1296" fmla="*/ 2361349 w 9667875"/>
              <a:gd name="connsiteY1296" fmla="*/ 5986545 h 6858000"/>
              <a:gd name="connsiteX1297" fmla="*/ 2365052 w 9667875"/>
              <a:gd name="connsiteY1297" fmla="*/ 5993423 h 6858000"/>
              <a:gd name="connsiteX1298" fmla="*/ 2370343 w 9667875"/>
              <a:gd name="connsiteY1298" fmla="*/ 5999243 h 6858000"/>
              <a:gd name="connsiteX1299" fmla="*/ 2375634 w 9667875"/>
              <a:gd name="connsiteY1299" fmla="*/ 6005593 h 6858000"/>
              <a:gd name="connsiteX1300" fmla="*/ 2381454 w 9667875"/>
              <a:gd name="connsiteY1300" fmla="*/ 6011413 h 6858000"/>
              <a:gd name="connsiteX1301" fmla="*/ 2387274 w 9667875"/>
              <a:gd name="connsiteY1301" fmla="*/ 6016704 h 6858000"/>
              <a:gd name="connsiteX1302" fmla="*/ 2393623 w 9667875"/>
              <a:gd name="connsiteY1302" fmla="*/ 6020937 h 6858000"/>
              <a:gd name="connsiteX1303" fmla="*/ 2399973 w 9667875"/>
              <a:gd name="connsiteY1303" fmla="*/ 6025170 h 6858000"/>
              <a:gd name="connsiteX1304" fmla="*/ 2406851 w 9667875"/>
              <a:gd name="connsiteY1304" fmla="*/ 6029403 h 6858000"/>
              <a:gd name="connsiteX1305" fmla="*/ 2413729 w 9667875"/>
              <a:gd name="connsiteY1305" fmla="*/ 6032578 h 6858000"/>
              <a:gd name="connsiteX1306" fmla="*/ 2420607 w 9667875"/>
              <a:gd name="connsiteY1306" fmla="*/ 6035223 h 6858000"/>
              <a:gd name="connsiteX1307" fmla="*/ 2428015 w 9667875"/>
              <a:gd name="connsiteY1307" fmla="*/ 6037340 h 6858000"/>
              <a:gd name="connsiteX1308" fmla="*/ 2435951 w 9667875"/>
              <a:gd name="connsiteY1308" fmla="*/ 6038927 h 6858000"/>
              <a:gd name="connsiteX1309" fmla="*/ 2443358 w 9667875"/>
              <a:gd name="connsiteY1309" fmla="*/ 6039985 h 6858000"/>
              <a:gd name="connsiteX1310" fmla="*/ 2450766 w 9667875"/>
              <a:gd name="connsiteY1310" fmla="*/ 6041044 h 6858000"/>
              <a:gd name="connsiteX1311" fmla="*/ 2458702 w 9667875"/>
              <a:gd name="connsiteY1311" fmla="*/ 6041573 h 6858000"/>
              <a:gd name="connsiteX1312" fmla="*/ 2467167 w 9667875"/>
              <a:gd name="connsiteY1312" fmla="*/ 6041044 h 6858000"/>
              <a:gd name="connsiteX1313" fmla="*/ 2475104 w 9667875"/>
              <a:gd name="connsiteY1313" fmla="*/ 6039985 h 6858000"/>
              <a:gd name="connsiteX1314" fmla="*/ 2483569 w 9667875"/>
              <a:gd name="connsiteY1314" fmla="*/ 6038927 h 6858000"/>
              <a:gd name="connsiteX1315" fmla="*/ 2492564 w 9667875"/>
              <a:gd name="connsiteY1315" fmla="*/ 6036282 h 6858000"/>
              <a:gd name="connsiteX1316" fmla="*/ 2499971 w 9667875"/>
              <a:gd name="connsiteY1316" fmla="*/ 6033107 h 6858000"/>
              <a:gd name="connsiteX1317" fmla="*/ 2508437 w 9667875"/>
              <a:gd name="connsiteY1317" fmla="*/ 6029932 h 6858000"/>
              <a:gd name="connsiteX1318" fmla="*/ 2515844 w 9667875"/>
              <a:gd name="connsiteY1318" fmla="*/ 6025699 h 6858000"/>
              <a:gd name="connsiteX1319" fmla="*/ 2523781 w 9667875"/>
              <a:gd name="connsiteY1319" fmla="*/ 6020937 h 6858000"/>
              <a:gd name="connsiteX1320" fmla="*/ 2538595 w 9667875"/>
              <a:gd name="connsiteY1320" fmla="*/ 6009826 h 6858000"/>
              <a:gd name="connsiteX1321" fmla="*/ 2553410 w 9667875"/>
              <a:gd name="connsiteY1321" fmla="*/ 5998185 h 6858000"/>
              <a:gd name="connsiteX1322" fmla="*/ 2566637 w 9667875"/>
              <a:gd name="connsiteY1322" fmla="*/ 5987074 h 6858000"/>
              <a:gd name="connsiteX1323" fmla="*/ 2579335 w 9667875"/>
              <a:gd name="connsiteY1323" fmla="*/ 5974375 h 6858000"/>
              <a:gd name="connsiteX1324" fmla="*/ 2592034 w 9667875"/>
              <a:gd name="connsiteY1324" fmla="*/ 5962734 h 6858000"/>
              <a:gd name="connsiteX1325" fmla="*/ 2603674 w 9667875"/>
              <a:gd name="connsiteY1325" fmla="*/ 5950565 h 6858000"/>
              <a:gd name="connsiteX1326" fmla="*/ 2614785 w 9667875"/>
              <a:gd name="connsiteY1326" fmla="*/ 5937866 h 6858000"/>
              <a:gd name="connsiteX1327" fmla="*/ 2625896 w 9667875"/>
              <a:gd name="connsiteY1327" fmla="*/ 5924638 h 6858000"/>
              <a:gd name="connsiteX1328" fmla="*/ 2635419 w 9667875"/>
              <a:gd name="connsiteY1328" fmla="*/ 5912468 h 6858000"/>
              <a:gd name="connsiteX1329" fmla="*/ 2645473 w 9667875"/>
              <a:gd name="connsiteY1329" fmla="*/ 5899240 h 6858000"/>
              <a:gd name="connsiteX1330" fmla="*/ 2654467 w 9667875"/>
              <a:gd name="connsiteY1330" fmla="*/ 5885483 h 6858000"/>
              <a:gd name="connsiteX1331" fmla="*/ 2662403 w 9667875"/>
              <a:gd name="connsiteY1331" fmla="*/ 5872255 h 6858000"/>
              <a:gd name="connsiteX1332" fmla="*/ 2670340 w 9667875"/>
              <a:gd name="connsiteY1332" fmla="*/ 5859027 h 6858000"/>
              <a:gd name="connsiteX1333" fmla="*/ 2677747 w 9667875"/>
              <a:gd name="connsiteY1333" fmla="*/ 5845270 h 6858000"/>
              <a:gd name="connsiteX1334" fmla="*/ 2684625 w 9667875"/>
              <a:gd name="connsiteY1334" fmla="*/ 5831513 h 6858000"/>
              <a:gd name="connsiteX1335" fmla="*/ 2691504 w 9667875"/>
              <a:gd name="connsiteY1335" fmla="*/ 5817756 h 6858000"/>
              <a:gd name="connsiteX1336" fmla="*/ 2697853 w 9667875"/>
              <a:gd name="connsiteY1336" fmla="*/ 5805057 h 6858000"/>
              <a:gd name="connsiteX1337" fmla="*/ 2704731 w 9667875"/>
              <a:gd name="connsiteY1337" fmla="*/ 5793417 h 6858000"/>
              <a:gd name="connsiteX1338" fmla="*/ 2713197 w 9667875"/>
              <a:gd name="connsiteY1338" fmla="*/ 5782305 h 6858000"/>
              <a:gd name="connsiteX1339" fmla="*/ 2721133 w 9667875"/>
              <a:gd name="connsiteY1339" fmla="*/ 5772252 h 6858000"/>
              <a:gd name="connsiteX1340" fmla="*/ 2731186 w 9667875"/>
              <a:gd name="connsiteY1340" fmla="*/ 5763257 h 6858000"/>
              <a:gd name="connsiteX1341" fmla="*/ 2740709 w 9667875"/>
              <a:gd name="connsiteY1341" fmla="*/ 5754262 h 6858000"/>
              <a:gd name="connsiteX1342" fmla="*/ 2751821 w 9667875"/>
              <a:gd name="connsiteY1342" fmla="*/ 5746325 h 6858000"/>
              <a:gd name="connsiteX1343" fmla="*/ 2762931 w 9667875"/>
              <a:gd name="connsiteY1343" fmla="*/ 5739447 h 6858000"/>
              <a:gd name="connsiteX1344" fmla="*/ 2774571 w 9667875"/>
              <a:gd name="connsiteY1344" fmla="*/ 5733098 h 6858000"/>
              <a:gd name="connsiteX1345" fmla="*/ 2786741 w 9667875"/>
              <a:gd name="connsiteY1345" fmla="*/ 5728335 h 6858000"/>
              <a:gd name="connsiteX1346" fmla="*/ 2799439 w 9667875"/>
              <a:gd name="connsiteY1346" fmla="*/ 5723573 h 6858000"/>
              <a:gd name="connsiteX1347" fmla="*/ 2812666 w 9667875"/>
              <a:gd name="connsiteY1347" fmla="*/ 5720928 h 6858000"/>
              <a:gd name="connsiteX1348" fmla="*/ 2825894 w 9667875"/>
              <a:gd name="connsiteY1348" fmla="*/ 5718282 h 6858000"/>
              <a:gd name="connsiteX1349" fmla="*/ 2839650 w 9667875"/>
              <a:gd name="connsiteY1349" fmla="*/ 5716695 h 6858000"/>
              <a:gd name="connsiteX1350" fmla="*/ 2853407 w 9667875"/>
              <a:gd name="connsiteY1350" fmla="*/ 5716695 h 6858000"/>
              <a:gd name="connsiteX1351" fmla="*/ 2867163 w 9667875"/>
              <a:gd name="connsiteY1351" fmla="*/ 5717224 h 6858000"/>
              <a:gd name="connsiteX1352" fmla="*/ 2885152 w 9667875"/>
              <a:gd name="connsiteY1352" fmla="*/ 5718282 h 6858000"/>
              <a:gd name="connsiteX1353" fmla="*/ 2903671 w 9667875"/>
              <a:gd name="connsiteY1353" fmla="*/ 5718811 h 6858000"/>
              <a:gd name="connsiteX1354" fmla="*/ 2930125 w 9667875"/>
              <a:gd name="connsiteY1354" fmla="*/ 5718282 h 6858000"/>
              <a:gd name="connsiteX1355" fmla="*/ 2957109 w 9667875"/>
              <a:gd name="connsiteY1355" fmla="*/ 5715108 h 6858000"/>
              <a:gd name="connsiteX1356" fmla="*/ 2980389 w 9667875"/>
              <a:gd name="connsiteY1356" fmla="*/ 5712462 h 6858000"/>
              <a:gd name="connsiteX1357" fmla="*/ 3003140 w 9667875"/>
              <a:gd name="connsiteY1357" fmla="*/ 5708229 h 6858000"/>
              <a:gd name="connsiteX1358" fmla="*/ 3025891 w 9667875"/>
              <a:gd name="connsiteY1358" fmla="*/ 5702938 h 6858000"/>
              <a:gd name="connsiteX1359" fmla="*/ 3049171 w 9667875"/>
              <a:gd name="connsiteY1359" fmla="*/ 5696059 h 6858000"/>
              <a:gd name="connsiteX1360" fmla="*/ 3070865 w 9667875"/>
              <a:gd name="connsiteY1360" fmla="*/ 5688123 h 6858000"/>
              <a:gd name="connsiteX1361" fmla="*/ 3093086 w 9667875"/>
              <a:gd name="connsiteY1361" fmla="*/ 5680186 h 6858000"/>
              <a:gd name="connsiteX1362" fmla="*/ 3114779 w 9667875"/>
              <a:gd name="connsiteY1362" fmla="*/ 5670662 h 6858000"/>
              <a:gd name="connsiteX1363" fmla="*/ 3135943 w 9667875"/>
              <a:gd name="connsiteY1363" fmla="*/ 5659550 h 6858000"/>
              <a:gd name="connsiteX1364" fmla="*/ 3156049 w 9667875"/>
              <a:gd name="connsiteY1364" fmla="*/ 5647381 h 6858000"/>
              <a:gd name="connsiteX1365" fmla="*/ 3176154 w 9667875"/>
              <a:gd name="connsiteY1365" fmla="*/ 5634682 h 6858000"/>
              <a:gd name="connsiteX1366" fmla="*/ 3194673 w 9667875"/>
              <a:gd name="connsiteY1366" fmla="*/ 5620396 h 6858000"/>
              <a:gd name="connsiteX1367" fmla="*/ 3212662 w 9667875"/>
              <a:gd name="connsiteY1367" fmla="*/ 5606109 h 6858000"/>
              <a:gd name="connsiteX1368" fmla="*/ 3230122 w 9667875"/>
              <a:gd name="connsiteY1368" fmla="*/ 5590236 h 6858000"/>
              <a:gd name="connsiteX1369" fmla="*/ 3245995 w 9667875"/>
              <a:gd name="connsiteY1369" fmla="*/ 5572775 h 6858000"/>
              <a:gd name="connsiteX1370" fmla="*/ 3260280 w 9667875"/>
              <a:gd name="connsiteY1370" fmla="*/ 5555843 h 6858000"/>
              <a:gd name="connsiteX1371" fmla="*/ 3273507 w 9667875"/>
              <a:gd name="connsiteY1371" fmla="*/ 5536795 h 6858000"/>
              <a:gd name="connsiteX1372" fmla="*/ 3289381 w 9667875"/>
              <a:gd name="connsiteY1372" fmla="*/ 5543145 h 6858000"/>
              <a:gd name="connsiteX1373" fmla="*/ 3305253 w 9667875"/>
              <a:gd name="connsiteY1373" fmla="*/ 5548965 h 6858000"/>
              <a:gd name="connsiteX1374" fmla="*/ 3321126 w 9667875"/>
              <a:gd name="connsiteY1374" fmla="*/ 5553727 h 6858000"/>
              <a:gd name="connsiteX1375" fmla="*/ 3336470 w 9667875"/>
              <a:gd name="connsiteY1375" fmla="*/ 5558489 h 6858000"/>
              <a:gd name="connsiteX1376" fmla="*/ 3352343 w 9667875"/>
              <a:gd name="connsiteY1376" fmla="*/ 5561664 h 6858000"/>
              <a:gd name="connsiteX1377" fmla="*/ 3368215 w 9667875"/>
              <a:gd name="connsiteY1377" fmla="*/ 5565897 h 6858000"/>
              <a:gd name="connsiteX1378" fmla="*/ 3384088 w 9667875"/>
              <a:gd name="connsiteY1378" fmla="*/ 5568542 h 6858000"/>
              <a:gd name="connsiteX1379" fmla="*/ 3399961 w 9667875"/>
              <a:gd name="connsiteY1379" fmla="*/ 5571717 h 6858000"/>
              <a:gd name="connsiteX1380" fmla="*/ 3415834 w 9667875"/>
              <a:gd name="connsiteY1380" fmla="*/ 5573833 h 6858000"/>
              <a:gd name="connsiteX1381" fmla="*/ 3431707 w 9667875"/>
              <a:gd name="connsiteY1381" fmla="*/ 5575950 h 6858000"/>
              <a:gd name="connsiteX1382" fmla="*/ 3447580 w 9667875"/>
              <a:gd name="connsiteY1382" fmla="*/ 5576479 h 6858000"/>
              <a:gd name="connsiteX1383" fmla="*/ 3463453 w 9667875"/>
              <a:gd name="connsiteY1383" fmla="*/ 5577537 h 6858000"/>
              <a:gd name="connsiteX1384" fmla="*/ 3494669 w 9667875"/>
              <a:gd name="connsiteY1384" fmla="*/ 5578595 h 6858000"/>
              <a:gd name="connsiteX1385" fmla="*/ 3525886 w 9667875"/>
              <a:gd name="connsiteY1385" fmla="*/ 5577008 h 6858000"/>
              <a:gd name="connsiteX1386" fmla="*/ 3556044 w 9667875"/>
              <a:gd name="connsiteY1386" fmla="*/ 5574892 h 6858000"/>
              <a:gd name="connsiteX1387" fmla="*/ 3586203 w 9667875"/>
              <a:gd name="connsiteY1387" fmla="*/ 5570659 h 6858000"/>
              <a:gd name="connsiteX1388" fmla="*/ 3615832 w 9667875"/>
              <a:gd name="connsiteY1388" fmla="*/ 5565897 h 6858000"/>
              <a:gd name="connsiteX1389" fmla="*/ 3643874 w 9667875"/>
              <a:gd name="connsiteY1389" fmla="*/ 5559547 h 6858000"/>
              <a:gd name="connsiteX1390" fmla="*/ 3671916 w 9667875"/>
              <a:gd name="connsiteY1390" fmla="*/ 5552140 h 6858000"/>
              <a:gd name="connsiteX1391" fmla="*/ 3698899 w 9667875"/>
              <a:gd name="connsiteY1391" fmla="*/ 5543674 h 6858000"/>
              <a:gd name="connsiteX1392" fmla="*/ 3724825 w 9667875"/>
              <a:gd name="connsiteY1392" fmla="*/ 5534679 h 6858000"/>
              <a:gd name="connsiteX1393" fmla="*/ 3749693 w 9667875"/>
              <a:gd name="connsiteY1393" fmla="*/ 5524625 h 6858000"/>
              <a:gd name="connsiteX1394" fmla="*/ 3776147 w 9667875"/>
              <a:gd name="connsiteY1394" fmla="*/ 5512985 h 6858000"/>
              <a:gd name="connsiteX1395" fmla="*/ 3801015 w 9667875"/>
              <a:gd name="connsiteY1395" fmla="*/ 5499757 h 6858000"/>
              <a:gd name="connsiteX1396" fmla="*/ 3824295 w 9667875"/>
              <a:gd name="connsiteY1396" fmla="*/ 5486000 h 6858000"/>
              <a:gd name="connsiteX1397" fmla="*/ 3848104 w 9667875"/>
              <a:gd name="connsiteY1397" fmla="*/ 5470656 h 6858000"/>
              <a:gd name="connsiteX1398" fmla="*/ 3852866 w 9667875"/>
              <a:gd name="connsiteY1398" fmla="*/ 5515630 h 6858000"/>
              <a:gd name="connsiteX1399" fmla="*/ 3857628 w 9667875"/>
              <a:gd name="connsiteY1399" fmla="*/ 5560605 h 6858000"/>
              <a:gd name="connsiteX1400" fmla="*/ 3861861 w 9667875"/>
              <a:gd name="connsiteY1400" fmla="*/ 5606109 h 6858000"/>
              <a:gd name="connsiteX1401" fmla="*/ 3866093 w 9667875"/>
              <a:gd name="connsiteY1401" fmla="*/ 5651614 h 6858000"/>
              <a:gd name="connsiteX1402" fmla="*/ 3868739 w 9667875"/>
              <a:gd name="connsiteY1402" fmla="*/ 5697118 h 6858000"/>
              <a:gd name="connsiteX1403" fmla="*/ 3871384 w 9667875"/>
              <a:gd name="connsiteY1403" fmla="*/ 5743151 h 6858000"/>
              <a:gd name="connsiteX1404" fmla="*/ 3872971 w 9667875"/>
              <a:gd name="connsiteY1404" fmla="*/ 5789184 h 6858000"/>
              <a:gd name="connsiteX1405" fmla="*/ 3874030 w 9667875"/>
              <a:gd name="connsiteY1405" fmla="*/ 5835746 h 6858000"/>
              <a:gd name="connsiteX1406" fmla="*/ 3875088 w 9667875"/>
              <a:gd name="connsiteY1406" fmla="*/ 5917230 h 6858000"/>
              <a:gd name="connsiteX1407" fmla="*/ 3875088 w 9667875"/>
              <a:gd name="connsiteY1407" fmla="*/ 5997127 h 6858000"/>
              <a:gd name="connsiteX1408" fmla="*/ 3873501 w 9667875"/>
              <a:gd name="connsiteY1408" fmla="*/ 6074907 h 6858000"/>
              <a:gd name="connsiteX1409" fmla="*/ 3871913 w 9667875"/>
              <a:gd name="connsiteY1409" fmla="*/ 6150042 h 6858000"/>
              <a:gd name="connsiteX1410" fmla="*/ 3869268 w 9667875"/>
              <a:gd name="connsiteY1410" fmla="*/ 6223589 h 6858000"/>
              <a:gd name="connsiteX1411" fmla="*/ 3866623 w 9667875"/>
              <a:gd name="connsiteY1411" fmla="*/ 6293962 h 6858000"/>
              <a:gd name="connsiteX1412" fmla="*/ 3862390 w 9667875"/>
              <a:gd name="connsiteY1412" fmla="*/ 6361159 h 6858000"/>
              <a:gd name="connsiteX1413" fmla="*/ 3859215 w 9667875"/>
              <a:gd name="connsiteY1413" fmla="*/ 6424653 h 6858000"/>
              <a:gd name="connsiteX1414" fmla="*/ 3857099 w 9667875"/>
              <a:gd name="connsiteY1414" fmla="*/ 6443173 h 6858000"/>
              <a:gd name="connsiteX1415" fmla="*/ 3853395 w 9667875"/>
              <a:gd name="connsiteY1415" fmla="*/ 6461692 h 6858000"/>
              <a:gd name="connsiteX1416" fmla="*/ 3849162 w 9667875"/>
              <a:gd name="connsiteY1416" fmla="*/ 6479152 h 6858000"/>
              <a:gd name="connsiteX1417" fmla="*/ 3843871 w 9667875"/>
              <a:gd name="connsiteY1417" fmla="*/ 6497142 h 6858000"/>
              <a:gd name="connsiteX1418" fmla="*/ 3837522 w 9667875"/>
              <a:gd name="connsiteY1418" fmla="*/ 6513545 h 6858000"/>
              <a:gd name="connsiteX1419" fmla="*/ 3829057 w 9667875"/>
              <a:gd name="connsiteY1419" fmla="*/ 6530477 h 6858000"/>
              <a:gd name="connsiteX1420" fmla="*/ 3821120 w 9667875"/>
              <a:gd name="connsiteY1420" fmla="*/ 6546350 h 6858000"/>
              <a:gd name="connsiteX1421" fmla="*/ 3811067 w 9667875"/>
              <a:gd name="connsiteY1421" fmla="*/ 6560637 h 6858000"/>
              <a:gd name="connsiteX1422" fmla="*/ 3800486 w 9667875"/>
              <a:gd name="connsiteY1422" fmla="*/ 6575452 h 6858000"/>
              <a:gd name="connsiteX1423" fmla="*/ 3788317 w 9667875"/>
              <a:gd name="connsiteY1423" fmla="*/ 6589209 h 6858000"/>
              <a:gd name="connsiteX1424" fmla="*/ 3775618 w 9667875"/>
              <a:gd name="connsiteY1424" fmla="*/ 6602437 h 6858000"/>
              <a:gd name="connsiteX1425" fmla="*/ 3762391 w 9667875"/>
              <a:gd name="connsiteY1425" fmla="*/ 6614077 h 6858000"/>
              <a:gd name="connsiteX1426" fmla="*/ 3747576 w 9667875"/>
              <a:gd name="connsiteY1426" fmla="*/ 6625189 h 6858000"/>
              <a:gd name="connsiteX1427" fmla="*/ 3731703 w 9667875"/>
              <a:gd name="connsiteY1427" fmla="*/ 6634713 h 6858000"/>
              <a:gd name="connsiteX1428" fmla="*/ 3715831 w 9667875"/>
              <a:gd name="connsiteY1428" fmla="*/ 6643708 h 6858000"/>
              <a:gd name="connsiteX1429" fmla="*/ 3699429 w 9667875"/>
              <a:gd name="connsiteY1429" fmla="*/ 6651116 h 6858000"/>
              <a:gd name="connsiteX1430" fmla="*/ 3640699 w 9667875"/>
              <a:gd name="connsiteY1430" fmla="*/ 6675455 h 6858000"/>
              <a:gd name="connsiteX1431" fmla="*/ 3580911 w 9667875"/>
              <a:gd name="connsiteY1431" fmla="*/ 6698207 h 6858000"/>
              <a:gd name="connsiteX1432" fmla="*/ 3521124 w 9667875"/>
              <a:gd name="connsiteY1432" fmla="*/ 6718842 h 6858000"/>
              <a:gd name="connsiteX1433" fmla="*/ 3460278 w 9667875"/>
              <a:gd name="connsiteY1433" fmla="*/ 6738949 h 6858000"/>
              <a:gd name="connsiteX1434" fmla="*/ 3399432 w 9667875"/>
              <a:gd name="connsiteY1434" fmla="*/ 6757997 h 6858000"/>
              <a:gd name="connsiteX1435" fmla="*/ 3338057 w 9667875"/>
              <a:gd name="connsiteY1435" fmla="*/ 6774400 h 6858000"/>
              <a:gd name="connsiteX1436" fmla="*/ 3275624 w 9667875"/>
              <a:gd name="connsiteY1436" fmla="*/ 6790273 h 6858000"/>
              <a:gd name="connsiteX1437" fmla="*/ 3213191 w 9667875"/>
              <a:gd name="connsiteY1437" fmla="*/ 6804030 h 6858000"/>
              <a:gd name="connsiteX1438" fmla="*/ 3150758 w 9667875"/>
              <a:gd name="connsiteY1438" fmla="*/ 6816729 h 6858000"/>
              <a:gd name="connsiteX1439" fmla="*/ 3087795 w 9667875"/>
              <a:gd name="connsiteY1439" fmla="*/ 6827841 h 6858000"/>
              <a:gd name="connsiteX1440" fmla="*/ 3023775 w 9667875"/>
              <a:gd name="connsiteY1440" fmla="*/ 6836836 h 6858000"/>
              <a:gd name="connsiteX1441" fmla="*/ 2992029 w 9667875"/>
              <a:gd name="connsiteY1441" fmla="*/ 6840539 h 6858000"/>
              <a:gd name="connsiteX1442" fmla="*/ 2960284 w 9667875"/>
              <a:gd name="connsiteY1442" fmla="*/ 6844243 h 6858000"/>
              <a:gd name="connsiteX1443" fmla="*/ 2928538 w 9667875"/>
              <a:gd name="connsiteY1443" fmla="*/ 6847418 h 6858000"/>
              <a:gd name="connsiteX1444" fmla="*/ 2896792 w 9667875"/>
              <a:gd name="connsiteY1444" fmla="*/ 6850593 h 6858000"/>
              <a:gd name="connsiteX1445" fmla="*/ 2864517 w 9667875"/>
              <a:gd name="connsiteY1445" fmla="*/ 6853238 h 6858000"/>
              <a:gd name="connsiteX1446" fmla="*/ 2832772 w 9667875"/>
              <a:gd name="connsiteY1446" fmla="*/ 6854296 h 6858000"/>
              <a:gd name="connsiteX1447" fmla="*/ 2799968 w 9667875"/>
              <a:gd name="connsiteY1447" fmla="*/ 6856413 h 6858000"/>
              <a:gd name="connsiteX1448" fmla="*/ 2768222 w 9667875"/>
              <a:gd name="connsiteY1448" fmla="*/ 6857471 h 6858000"/>
              <a:gd name="connsiteX1449" fmla="*/ 2735947 w 9667875"/>
              <a:gd name="connsiteY1449" fmla="*/ 6858000 h 6858000"/>
              <a:gd name="connsiteX1450" fmla="*/ 2704202 w 9667875"/>
              <a:gd name="connsiteY1450" fmla="*/ 6858000 h 6858000"/>
              <a:gd name="connsiteX1451" fmla="*/ 2671398 w 9667875"/>
              <a:gd name="connsiteY1451" fmla="*/ 6858000 h 6858000"/>
              <a:gd name="connsiteX1452" fmla="*/ 2639123 w 9667875"/>
              <a:gd name="connsiteY1452" fmla="*/ 6857471 h 6858000"/>
              <a:gd name="connsiteX1453" fmla="*/ 2607377 w 9667875"/>
              <a:gd name="connsiteY1453" fmla="*/ 6855884 h 6858000"/>
              <a:gd name="connsiteX1454" fmla="*/ 2574574 w 9667875"/>
              <a:gd name="connsiteY1454" fmla="*/ 6854296 h 6858000"/>
              <a:gd name="connsiteX1455" fmla="*/ 2542299 w 9667875"/>
              <a:gd name="connsiteY1455" fmla="*/ 6852709 h 6858000"/>
              <a:gd name="connsiteX1456" fmla="*/ 2510024 w 9667875"/>
              <a:gd name="connsiteY1456" fmla="*/ 6849534 h 6858000"/>
              <a:gd name="connsiteX1457" fmla="*/ 2477749 w 9667875"/>
              <a:gd name="connsiteY1457" fmla="*/ 6846889 h 6858000"/>
              <a:gd name="connsiteX1458" fmla="*/ 2445475 w 9667875"/>
              <a:gd name="connsiteY1458" fmla="*/ 6843714 h 6858000"/>
              <a:gd name="connsiteX1459" fmla="*/ 2413200 w 9667875"/>
              <a:gd name="connsiteY1459" fmla="*/ 6839481 h 6858000"/>
              <a:gd name="connsiteX1460" fmla="*/ 2381454 w 9667875"/>
              <a:gd name="connsiteY1460" fmla="*/ 6835248 h 6858000"/>
              <a:gd name="connsiteX1461" fmla="*/ 2348651 w 9667875"/>
              <a:gd name="connsiteY1461" fmla="*/ 6830486 h 6858000"/>
              <a:gd name="connsiteX1462" fmla="*/ 2316376 w 9667875"/>
              <a:gd name="connsiteY1462" fmla="*/ 6824666 h 6858000"/>
              <a:gd name="connsiteX1463" fmla="*/ 2284630 w 9667875"/>
              <a:gd name="connsiteY1463" fmla="*/ 6818846 h 6858000"/>
              <a:gd name="connsiteX1464" fmla="*/ 2251826 w 9667875"/>
              <a:gd name="connsiteY1464" fmla="*/ 6812496 h 6858000"/>
              <a:gd name="connsiteX1465" fmla="*/ 2220081 w 9667875"/>
              <a:gd name="connsiteY1465" fmla="*/ 6805618 h 6858000"/>
              <a:gd name="connsiteX1466" fmla="*/ 2188335 w 9667875"/>
              <a:gd name="connsiteY1466" fmla="*/ 6797681 h 6858000"/>
              <a:gd name="connsiteX1467" fmla="*/ 2156060 w 9667875"/>
              <a:gd name="connsiteY1467" fmla="*/ 6790273 h 6858000"/>
              <a:gd name="connsiteX1468" fmla="*/ 2124314 w 9667875"/>
              <a:gd name="connsiteY1468" fmla="*/ 6781807 h 6858000"/>
              <a:gd name="connsiteX1469" fmla="*/ 2092040 w 9667875"/>
              <a:gd name="connsiteY1469" fmla="*/ 6772812 h 6858000"/>
              <a:gd name="connsiteX1470" fmla="*/ 2060294 w 9667875"/>
              <a:gd name="connsiteY1470" fmla="*/ 6763288 h 6858000"/>
              <a:gd name="connsiteX1471" fmla="*/ 2028548 w 9667875"/>
              <a:gd name="connsiteY1471" fmla="*/ 6753764 h 6858000"/>
              <a:gd name="connsiteX1472" fmla="*/ 1996803 w 9667875"/>
              <a:gd name="connsiteY1472" fmla="*/ 6742653 h 6858000"/>
              <a:gd name="connsiteX1473" fmla="*/ 1965057 w 9667875"/>
              <a:gd name="connsiteY1473" fmla="*/ 6731541 h 6858000"/>
              <a:gd name="connsiteX1474" fmla="*/ 1933311 w 9667875"/>
              <a:gd name="connsiteY1474" fmla="*/ 6720430 h 6858000"/>
              <a:gd name="connsiteX1475" fmla="*/ 1902095 w 9667875"/>
              <a:gd name="connsiteY1475" fmla="*/ 6708260 h 6858000"/>
              <a:gd name="connsiteX1476" fmla="*/ 1870349 w 9667875"/>
              <a:gd name="connsiteY1476" fmla="*/ 6695561 h 6858000"/>
              <a:gd name="connsiteX1477" fmla="*/ 1839132 w 9667875"/>
              <a:gd name="connsiteY1477" fmla="*/ 6682333 h 6858000"/>
              <a:gd name="connsiteX1478" fmla="*/ 1808445 w 9667875"/>
              <a:gd name="connsiteY1478" fmla="*/ 6668576 h 6858000"/>
              <a:gd name="connsiteX1479" fmla="*/ 1777228 w 9667875"/>
              <a:gd name="connsiteY1479" fmla="*/ 6654290 h 6858000"/>
              <a:gd name="connsiteX1480" fmla="*/ 1746012 w 9667875"/>
              <a:gd name="connsiteY1480" fmla="*/ 6639475 h 6858000"/>
              <a:gd name="connsiteX1481" fmla="*/ 1714795 w 9667875"/>
              <a:gd name="connsiteY1481" fmla="*/ 6623601 h 6858000"/>
              <a:gd name="connsiteX1482" fmla="*/ 1684637 w 9667875"/>
              <a:gd name="connsiteY1482" fmla="*/ 6607728 h 6858000"/>
              <a:gd name="connsiteX1483" fmla="*/ 1626437 w 9667875"/>
              <a:gd name="connsiteY1483" fmla="*/ 6575981 h 6858000"/>
              <a:gd name="connsiteX1484" fmla="*/ 1568236 w 9667875"/>
              <a:gd name="connsiteY1484" fmla="*/ 6543705 h 6858000"/>
              <a:gd name="connsiteX1485" fmla="*/ 1511623 w 9667875"/>
              <a:gd name="connsiteY1485" fmla="*/ 6508783 h 6858000"/>
              <a:gd name="connsiteX1486" fmla="*/ 1455010 w 9667875"/>
              <a:gd name="connsiteY1486" fmla="*/ 6472803 h 6858000"/>
              <a:gd name="connsiteX1487" fmla="*/ 1399455 w 9667875"/>
              <a:gd name="connsiteY1487" fmla="*/ 6436294 h 6858000"/>
              <a:gd name="connsiteX1488" fmla="*/ 1344429 w 9667875"/>
              <a:gd name="connsiteY1488" fmla="*/ 6398198 h 6858000"/>
              <a:gd name="connsiteX1489" fmla="*/ 1289932 w 9667875"/>
              <a:gd name="connsiteY1489" fmla="*/ 6359043 h 6858000"/>
              <a:gd name="connsiteX1490" fmla="*/ 1235965 w 9667875"/>
              <a:gd name="connsiteY1490" fmla="*/ 6318301 h 6858000"/>
              <a:gd name="connsiteX1491" fmla="*/ 1183584 w 9667875"/>
              <a:gd name="connsiteY1491" fmla="*/ 6276501 h 6858000"/>
              <a:gd name="connsiteX1492" fmla="*/ 1130675 w 9667875"/>
              <a:gd name="connsiteY1492" fmla="*/ 6233642 h 6858000"/>
              <a:gd name="connsiteX1493" fmla="*/ 1079882 w 9667875"/>
              <a:gd name="connsiteY1493" fmla="*/ 6189725 h 6858000"/>
              <a:gd name="connsiteX1494" fmla="*/ 1028560 w 9667875"/>
              <a:gd name="connsiteY1494" fmla="*/ 6144751 h 6858000"/>
              <a:gd name="connsiteX1495" fmla="*/ 978825 w 9667875"/>
              <a:gd name="connsiteY1495" fmla="*/ 6098188 h 6858000"/>
              <a:gd name="connsiteX1496" fmla="*/ 930148 w 9667875"/>
              <a:gd name="connsiteY1496" fmla="*/ 6050568 h 6858000"/>
              <a:gd name="connsiteX1497" fmla="*/ 882001 w 9667875"/>
              <a:gd name="connsiteY1497" fmla="*/ 6002418 h 6858000"/>
              <a:gd name="connsiteX1498" fmla="*/ 834911 w 9667875"/>
              <a:gd name="connsiteY1498" fmla="*/ 5953210 h 6858000"/>
              <a:gd name="connsiteX1499" fmla="*/ 789409 w 9667875"/>
              <a:gd name="connsiteY1499" fmla="*/ 5901886 h 6858000"/>
              <a:gd name="connsiteX1500" fmla="*/ 743907 w 9667875"/>
              <a:gd name="connsiteY1500" fmla="*/ 5851091 h 6858000"/>
              <a:gd name="connsiteX1501" fmla="*/ 699992 w 9667875"/>
              <a:gd name="connsiteY1501" fmla="*/ 5798179 h 6858000"/>
              <a:gd name="connsiteX1502" fmla="*/ 657135 w 9667875"/>
              <a:gd name="connsiteY1502" fmla="*/ 5745267 h 6858000"/>
              <a:gd name="connsiteX1503" fmla="*/ 615337 w 9667875"/>
              <a:gd name="connsiteY1503" fmla="*/ 5690239 h 6858000"/>
              <a:gd name="connsiteX1504" fmla="*/ 574597 w 9667875"/>
              <a:gd name="connsiteY1504" fmla="*/ 5635211 h 6858000"/>
              <a:gd name="connsiteX1505" fmla="*/ 534915 w 9667875"/>
              <a:gd name="connsiteY1505" fmla="*/ 5578595 h 6858000"/>
              <a:gd name="connsiteX1506" fmla="*/ 496291 w 9667875"/>
              <a:gd name="connsiteY1506" fmla="*/ 5521980 h 6858000"/>
              <a:gd name="connsiteX1507" fmla="*/ 458725 w 9667875"/>
              <a:gd name="connsiteY1507" fmla="*/ 5463777 h 6858000"/>
              <a:gd name="connsiteX1508" fmla="*/ 423276 w 9667875"/>
              <a:gd name="connsiteY1508" fmla="*/ 5405045 h 6858000"/>
              <a:gd name="connsiteX1509" fmla="*/ 388355 w 9667875"/>
              <a:gd name="connsiteY1509" fmla="*/ 5344726 h 6858000"/>
              <a:gd name="connsiteX1510" fmla="*/ 354493 w 9667875"/>
              <a:gd name="connsiteY1510" fmla="*/ 5284935 h 6858000"/>
              <a:gd name="connsiteX1511" fmla="*/ 322748 w 9667875"/>
              <a:gd name="connsiteY1511" fmla="*/ 5223029 h 6858000"/>
              <a:gd name="connsiteX1512" fmla="*/ 291531 w 9667875"/>
              <a:gd name="connsiteY1512" fmla="*/ 5161122 h 6858000"/>
              <a:gd name="connsiteX1513" fmla="*/ 262431 w 9667875"/>
              <a:gd name="connsiteY1513" fmla="*/ 5098686 h 6858000"/>
              <a:gd name="connsiteX1514" fmla="*/ 234389 w 9667875"/>
              <a:gd name="connsiteY1514" fmla="*/ 5035192 h 6858000"/>
              <a:gd name="connsiteX1515" fmla="*/ 207934 w 9667875"/>
              <a:gd name="connsiteY1515" fmla="*/ 4970640 h 6858000"/>
              <a:gd name="connsiteX1516" fmla="*/ 182538 w 9667875"/>
              <a:gd name="connsiteY1516" fmla="*/ 4906088 h 6858000"/>
              <a:gd name="connsiteX1517" fmla="*/ 158728 w 9667875"/>
              <a:gd name="connsiteY1517" fmla="*/ 4841006 h 6858000"/>
              <a:gd name="connsiteX1518" fmla="*/ 137035 w 9667875"/>
              <a:gd name="connsiteY1518" fmla="*/ 4774337 h 6858000"/>
              <a:gd name="connsiteX1519" fmla="*/ 126454 w 9667875"/>
              <a:gd name="connsiteY1519" fmla="*/ 4741532 h 6858000"/>
              <a:gd name="connsiteX1520" fmla="*/ 115872 w 9667875"/>
              <a:gd name="connsiteY1520" fmla="*/ 4707669 h 6858000"/>
              <a:gd name="connsiteX1521" fmla="*/ 106348 w 9667875"/>
              <a:gd name="connsiteY1521" fmla="*/ 4674334 h 6858000"/>
              <a:gd name="connsiteX1522" fmla="*/ 97353 w 9667875"/>
              <a:gd name="connsiteY1522" fmla="*/ 4640471 h 6858000"/>
              <a:gd name="connsiteX1523" fmla="*/ 88359 w 9667875"/>
              <a:gd name="connsiteY1523" fmla="*/ 4606607 h 6858000"/>
              <a:gd name="connsiteX1524" fmla="*/ 80422 w 9667875"/>
              <a:gd name="connsiteY1524" fmla="*/ 4572744 h 6858000"/>
              <a:gd name="connsiteX1525" fmla="*/ 71957 w 9667875"/>
              <a:gd name="connsiteY1525" fmla="*/ 4538351 h 6858000"/>
              <a:gd name="connsiteX1526" fmla="*/ 64020 w 9667875"/>
              <a:gd name="connsiteY1526" fmla="*/ 4503430 h 6858000"/>
              <a:gd name="connsiteX1527" fmla="*/ 56613 w 9667875"/>
              <a:gd name="connsiteY1527" fmla="*/ 4469566 h 6858000"/>
              <a:gd name="connsiteX1528" fmla="*/ 49735 w 9667875"/>
              <a:gd name="connsiteY1528" fmla="*/ 4435173 h 6858000"/>
              <a:gd name="connsiteX1529" fmla="*/ 43386 w 9667875"/>
              <a:gd name="connsiteY1529" fmla="*/ 4399723 h 6858000"/>
              <a:gd name="connsiteX1530" fmla="*/ 37566 w 9667875"/>
              <a:gd name="connsiteY1530" fmla="*/ 4365330 h 6858000"/>
              <a:gd name="connsiteX1531" fmla="*/ 31746 w 9667875"/>
              <a:gd name="connsiteY1531" fmla="*/ 4330937 h 6858000"/>
              <a:gd name="connsiteX1532" fmla="*/ 26984 w 9667875"/>
              <a:gd name="connsiteY1532" fmla="*/ 4295487 h 6858000"/>
              <a:gd name="connsiteX1533" fmla="*/ 22222 w 9667875"/>
              <a:gd name="connsiteY1533" fmla="*/ 4260036 h 6858000"/>
              <a:gd name="connsiteX1534" fmla="*/ 17989 w 9667875"/>
              <a:gd name="connsiteY1534" fmla="*/ 4225114 h 6858000"/>
              <a:gd name="connsiteX1535" fmla="*/ 13756 w 9667875"/>
              <a:gd name="connsiteY1535" fmla="*/ 4189663 h 6858000"/>
              <a:gd name="connsiteX1536" fmla="*/ 11111 w 9667875"/>
              <a:gd name="connsiteY1536" fmla="*/ 4153683 h 6858000"/>
              <a:gd name="connsiteX1537" fmla="*/ 7407 w 9667875"/>
              <a:gd name="connsiteY1537" fmla="*/ 4118761 h 6858000"/>
              <a:gd name="connsiteX1538" fmla="*/ 5291 w 9667875"/>
              <a:gd name="connsiteY1538" fmla="*/ 4082782 h 6858000"/>
              <a:gd name="connsiteX1539" fmla="*/ 3704 w 9667875"/>
              <a:gd name="connsiteY1539" fmla="*/ 4046802 h 6858000"/>
              <a:gd name="connsiteX1540" fmla="*/ 2116 w 9667875"/>
              <a:gd name="connsiteY1540" fmla="*/ 4010822 h 6858000"/>
              <a:gd name="connsiteX1541" fmla="*/ 529 w 9667875"/>
              <a:gd name="connsiteY1541" fmla="*/ 3974842 h 6858000"/>
              <a:gd name="connsiteX1542" fmla="*/ 0 w 9667875"/>
              <a:gd name="connsiteY1542" fmla="*/ 3938862 h 6858000"/>
              <a:gd name="connsiteX1543" fmla="*/ 0 w 9667875"/>
              <a:gd name="connsiteY1543" fmla="*/ 3902353 h 6858000"/>
              <a:gd name="connsiteX1544" fmla="*/ 529 w 9667875"/>
              <a:gd name="connsiteY1544" fmla="*/ 3866373 h 6858000"/>
              <a:gd name="connsiteX1545" fmla="*/ 1587 w 9667875"/>
              <a:gd name="connsiteY1545" fmla="*/ 3829335 h 6858000"/>
              <a:gd name="connsiteX1546" fmla="*/ 2645 w 9667875"/>
              <a:gd name="connsiteY1546" fmla="*/ 3792825 h 6858000"/>
              <a:gd name="connsiteX1547" fmla="*/ 4233 w 9667875"/>
              <a:gd name="connsiteY1547" fmla="*/ 3756316 h 6858000"/>
              <a:gd name="connsiteX1548" fmla="*/ 6878 w 9667875"/>
              <a:gd name="connsiteY1548" fmla="*/ 3719807 h 6858000"/>
              <a:gd name="connsiteX1549" fmla="*/ 9524 w 9667875"/>
              <a:gd name="connsiteY1549" fmla="*/ 3682769 h 6858000"/>
              <a:gd name="connsiteX1550" fmla="*/ 12698 w 9667875"/>
              <a:gd name="connsiteY1550" fmla="*/ 3646260 h 6858000"/>
              <a:gd name="connsiteX1551" fmla="*/ 16402 w 9667875"/>
              <a:gd name="connsiteY1551" fmla="*/ 3609751 h 6858000"/>
              <a:gd name="connsiteX1552" fmla="*/ 20635 w 9667875"/>
              <a:gd name="connsiteY1552" fmla="*/ 3572184 h 6858000"/>
              <a:gd name="connsiteX1553" fmla="*/ 25397 w 9667875"/>
              <a:gd name="connsiteY1553" fmla="*/ 3535675 h 6858000"/>
              <a:gd name="connsiteX1554" fmla="*/ 31217 w 9667875"/>
              <a:gd name="connsiteY1554" fmla="*/ 3498637 h 6858000"/>
              <a:gd name="connsiteX1555" fmla="*/ 36508 w 9667875"/>
              <a:gd name="connsiteY1555" fmla="*/ 3461069 h 6858000"/>
              <a:gd name="connsiteX1556" fmla="*/ 42857 w 9667875"/>
              <a:gd name="connsiteY1556" fmla="*/ 3424032 h 6858000"/>
              <a:gd name="connsiteX1557" fmla="*/ 49735 w 9667875"/>
              <a:gd name="connsiteY1557" fmla="*/ 3386993 h 6858000"/>
              <a:gd name="connsiteX1558" fmla="*/ 57142 w 9667875"/>
              <a:gd name="connsiteY1558" fmla="*/ 3349956 h 6858000"/>
              <a:gd name="connsiteX1559" fmla="*/ 65079 w 9667875"/>
              <a:gd name="connsiteY1559" fmla="*/ 3312389 h 6858000"/>
              <a:gd name="connsiteX1560" fmla="*/ 73015 w 9667875"/>
              <a:gd name="connsiteY1560" fmla="*/ 3274291 h 6858000"/>
              <a:gd name="connsiteX1561" fmla="*/ 82010 w 9667875"/>
              <a:gd name="connsiteY1561" fmla="*/ 3237254 h 6858000"/>
              <a:gd name="connsiteX1562" fmla="*/ 92062 w 9667875"/>
              <a:gd name="connsiteY1562" fmla="*/ 3199685 h 6858000"/>
              <a:gd name="connsiteX1563" fmla="*/ 102115 w 9667875"/>
              <a:gd name="connsiteY1563" fmla="*/ 3162648 h 6858000"/>
              <a:gd name="connsiteX1564" fmla="*/ 112697 w 9667875"/>
              <a:gd name="connsiteY1564" fmla="*/ 3124551 h 6858000"/>
              <a:gd name="connsiteX1565" fmla="*/ 123808 w 9667875"/>
              <a:gd name="connsiteY1565" fmla="*/ 3086984 h 6858000"/>
              <a:gd name="connsiteX1566" fmla="*/ 135448 w 9667875"/>
              <a:gd name="connsiteY1566" fmla="*/ 3048888 h 6858000"/>
              <a:gd name="connsiteX1567" fmla="*/ 148146 w 9667875"/>
              <a:gd name="connsiteY1567" fmla="*/ 3011849 h 6858000"/>
              <a:gd name="connsiteX1568" fmla="*/ 160845 w 9667875"/>
              <a:gd name="connsiteY1568" fmla="*/ 2973753 h 6858000"/>
              <a:gd name="connsiteX1569" fmla="*/ 174072 w 9667875"/>
              <a:gd name="connsiteY1569" fmla="*/ 2936715 h 6858000"/>
              <a:gd name="connsiteX1570" fmla="*/ 187829 w 9667875"/>
              <a:gd name="connsiteY1570" fmla="*/ 2898618 h 6858000"/>
              <a:gd name="connsiteX1571" fmla="*/ 202643 w 9667875"/>
              <a:gd name="connsiteY1571" fmla="*/ 2861051 h 6858000"/>
              <a:gd name="connsiteX1572" fmla="*/ 217987 w 9667875"/>
              <a:gd name="connsiteY1572" fmla="*/ 2822955 h 6858000"/>
              <a:gd name="connsiteX1573" fmla="*/ 233860 w 9667875"/>
              <a:gd name="connsiteY1573" fmla="*/ 2784858 h 6858000"/>
              <a:gd name="connsiteX1574" fmla="*/ 249733 w 9667875"/>
              <a:gd name="connsiteY1574" fmla="*/ 2747290 h 6858000"/>
              <a:gd name="connsiteX1575" fmla="*/ 266664 w 9667875"/>
              <a:gd name="connsiteY1575" fmla="*/ 2709724 h 6858000"/>
              <a:gd name="connsiteX1576" fmla="*/ 283595 w 9667875"/>
              <a:gd name="connsiteY1576" fmla="*/ 2673214 h 6858000"/>
              <a:gd name="connsiteX1577" fmla="*/ 300526 w 9667875"/>
              <a:gd name="connsiteY1577" fmla="*/ 2636705 h 6858000"/>
              <a:gd name="connsiteX1578" fmla="*/ 317986 w 9667875"/>
              <a:gd name="connsiteY1578" fmla="*/ 2600726 h 6858000"/>
              <a:gd name="connsiteX1579" fmla="*/ 335975 w 9667875"/>
              <a:gd name="connsiteY1579" fmla="*/ 2565275 h 6858000"/>
              <a:gd name="connsiteX1580" fmla="*/ 353964 w 9667875"/>
              <a:gd name="connsiteY1580" fmla="*/ 2530882 h 6858000"/>
              <a:gd name="connsiteX1581" fmla="*/ 371953 w 9667875"/>
              <a:gd name="connsiteY1581" fmla="*/ 2497019 h 6858000"/>
              <a:gd name="connsiteX1582" fmla="*/ 390472 w 9667875"/>
              <a:gd name="connsiteY1582" fmla="*/ 2463155 h 6858000"/>
              <a:gd name="connsiteX1583" fmla="*/ 408990 w 9667875"/>
              <a:gd name="connsiteY1583" fmla="*/ 2429821 h 6858000"/>
              <a:gd name="connsiteX1584" fmla="*/ 428037 w 9667875"/>
              <a:gd name="connsiteY1584" fmla="*/ 2397015 h 6858000"/>
              <a:gd name="connsiteX1585" fmla="*/ 446556 w 9667875"/>
              <a:gd name="connsiteY1585" fmla="*/ 2365269 h 6858000"/>
              <a:gd name="connsiteX1586" fmla="*/ 466132 w 9667875"/>
              <a:gd name="connsiteY1586" fmla="*/ 2334580 h 6858000"/>
              <a:gd name="connsiteX1587" fmla="*/ 485180 w 9667875"/>
              <a:gd name="connsiteY1587" fmla="*/ 2303361 h 6858000"/>
              <a:gd name="connsiteX1588" fmla="*/ 505285 w 9667875"/>
              <a:gd name="connsiteY1588" fmla="*/ 2272673 h 6858000"/>
              <a:gd name="connsiteX1589" fmla="*/ 524862 w 9667875"/>
              <a:gd name="connsiteY1589" fmla="*/ 2243043 h 6858000"/>
              <a:gd name="connsiteX1590" fmla="*/ 544438 w 9667875"/>
              <a:gd name="connsiteY1590" fmla="*/ 2213941 h 6858000"/>
              <a:gd name="connsiteX1591" fmla="*/ 565602 w 9667875"/>
              <a:gd name="connsiteY1591" fmla="*/ 2184840 h 6858000"/>
              <a:gd name="connsiteX1592" fmla="*/ 585708 w 9667875"/>
              <a:gd name="connsiteY1592" fmla="*/ 2156797 h 6858000"/>
              <a:gd name="connsiteX1593" fmla="*/ 606342 w 9667875"/>
              <a:gd name="connsiteY1593" fmla="*/ 2129282 h 6858000"/>
              <a:gd name="connsiteX1594" fmla="*/ 626977 w 9667875"/>
              <a:gd name="connsiteY1594" fmla="*/ 2102297 h 6858000"/>
              <a:gd name="connsiteX1595" fmla="*/ 647612 w 9667875"/>
              <a:gd name="connsiteY1595" fmla="*/ 2075312 h 6858000"/>
              <a:gd name="connsiteX1596" fmla="*/ 669305 w 9667875"/>
              <a:gd name="connsiteY1596" fmla="*/ 2048857 h 6858000"/>
              <a:gd name="connsiteX1597" fmla="*/ 690468 w 9667875"/>
              <a:gd name="connsiteY1597" fmla="*/ 2023459 h 6858000"/>
              <a:gd name="connsiteX1598" fmla="*/ 712161 w 9667875"/>
              <a:gd name="connsiteY1598" fmla="*/ 1997532 h 6858000"/>
              <a:gd name="connsiteX1599" fmla="*/ 733325 w 9667875"/>
              <a:gd name="connsiteY1599" fmla="*/ 1972664 h 6858000"/>
              <a:gd name="connsiteX1600" fmla="*/ 755018 w 9667875"/>
              <a:gd name="connsiteY1600" fmla="*/ 1948854 h 6858000"/>
              <a:gd name="connsiteX1601" fmla="*/ 776711 w 9667875"/>
              <a:gd name="connsiteY1601" fmla="*/ 1925043 h 6858000"/>
              <a:gd name="connsiteX1602" fmla="*/ 798933 w 9667875"/>
              <a:gd name="connsiteY1602" fmla="*/ 1901762 h 6858000"/>
              <a:gd name="connsiteX1603" fmla="*/ 821155 w 9667875"/>
              <a:gd name="connsiteY1603" fmla="*/ 1879010 h 6858000"/>
              <a:gd name="connsiteX1604" fmla="*/ 843377 w 9667875"/>
              <a:gd name="connsiteY1604" fmla="*/ 1856787 h 6858000"/>
              <a:gd name="connsiteX1605" fmla="*/ 866128 w 9667875"/>
              <a:gd name="connsiteY1605" fmla="*/ 1834564 h 6858000"/>
              <a:gd name="connsiteX1606" fmla="*/ 888879 w 9667875"/>
              <a:gd name="connsiteY1606" fmla="*/ 1813400 h 6858000"/>
              <a:gd name="connsiteX1607" fmla="*/ 911630 w 9667875"/>
              <a:gd name="connsiteY1607" fmla="*/ 1791706 h 6858000"/>
              <a:gd name="connsiteX1608" fmla="*/ 934381 w 9667875"/>
              <a:gd name="connsiteY1608" fmla="*/ 1771599 h 6858000"/>
              <a:gd name="connsiteX1609" fmla="*/ 957132 w 9667875"/>
              <a:gd name="connsiteY1609" fmla="*/ 1751493 h 6858000"/>
              <a:gd name="connsiteX1610" fmla="*/ 979883 w 9667875"/>
              <a:gd name="connsiteY1610" fmla="*/ 1731386 h 6858000"/>
              <a:gd name="connsiteX1611" fmla="*/ 1026972 w 9667875"/>
              <a:gd name="connsiteY1611" fmla="*/ 1693819 h 6858000"/>
              <a:gd name="connsiteX1612" fmla="*/ 1074062 w 9667875"/>
              <a:gd name="connsiteY1612" fmla="*/ 1657839 h 6858000"/>
              <a:gd name="connsiteX1613" fmla="*/ 1121151 w 9667875"/>
              <a:gd name="connsiteY1613" fmla="*/ 1622917 h 6858000"/>
              <a:gd name="connsiteX1614" fmla="*/ 1168770 w 9667875"/>
              <a:gd name="connsiteY1614" fmla="*/ 1590112 h 6858000"/>
              <a:gd name="connsiteX1615" fmla="*/ 1216388 w 9667875"/>
              <a:gd name="connsiteY1615" fmla="*/ 1558894 h 6858000"/>
              <a:gd name="connsiteX1616" fmla="*/ 1265065 w 9667875"/>
              <a:gd name="connsiteY1616" fmla="*/ 1529264 h 6858000"/>
              <a:gd name="connsiteX1617" fmla="*/ 1313742 w 9667875"/>
              <a:gd name="connsiteY1617" fmla="*/ 1501221 h 6858000"/>
              <a:gd name="connsiteX1618" fmla="*/ 1362418 w 9667875"/>
              <a:gd name="connsiteY1618" fmla="*/ 1475294 h 6858000"/>
              <a:gd name="connsiteX1619" fmla="*/ 1411624 w 9667875"/>
              <a:gd name="connsiteY1619" fmla="*/ 1450425 h 6858000"/>
              <a:gd name="connsiteX1620" fmla="*/ 1460301 w 9667875"/>
              <a:gd name="connsiteY1620" fmla="*/ 1426615 h 6858000"/>
              <a:gd name="connsiteX1621" fmla="*/ 1510036 w 9667875"/>
              <a:gd name="connsiteY1621" fmla="*/ 1404392 h 6858000"/>
              <a:gd name="connsiteX1622" fmla="*/ 1559241 w 9667875"/>
              <a:gd name="connsiteY1622" fmla="*/ 1383757 h 6858000"/>
              <a:gd name="connsiteX1623" fmla="*/ 1608976 w 9667875"/>
              <a:gd name="connsiteY1623" fmla="*/ 1364708 h 6858000"/>
              <a:gd name="connsiteX1624" fmla="*/ 1658182 w 9667875"/>
              <a:gd name="connsiteY1624" fmla="*/ 1346719 h 6858000"/>
              <a:gd name="connsiteX1625" fmla="*/ 1707917 w 9667875"/>
              <a:gd name="connsiteY1625" fmla="*/ 1330845 h 6858000"/>
              <a:gd name="connsiteX1626" fmla="*/ 1757652 w 9667875"/>
              <a:gd name="connsiteY1626" fmla="*/ 1315501 h 6858000"/>
              <a:gd name="connsiteX1627" fmla="*/ 1806858 w 9667875"/>
              <a:gd name="connsiteY1627" fmla="*/ 1301744 h 6858000"/>
              <a:gd name="connsiteX1628" fmla="*/ 1856593 w 9667875"/>
              <a:gd name="connsiteY1628" fmla="*/ 1288516 h 6858000"/>
              <a:gd name="connsiteX1629" fmla="*/ 1905798 w 9667875"/>
              <a:gd name="connsiteY1629" fmla="*/ 1277404 h 6858000"/>
              <a:gd name="connsiteX1630" fmla="*/ 1954475 w 9667875"/>
              <a:gd name="connsiteY1630" fmla="*/ 1266822 h 6858000"/>
              <a:gd name="connsiteX1631" fmla="*/ 2003681 w 9667875"/>
              <a:gd name="connsiteY1631" fmla="*/ 1257827 h 6858000"/>
              <a:gd name="connsiteX1632" fmla="*/ 2052887 w 9667875"/>
              <a:gd name="connsiteY1632" fmla="*/ 1249890 h 6858000"/>
              <a:gd name="connsiteX1633" fmla="*/ 2101034 w 9667875"/>
              <a:gd name="connsiteY1633" fmla="*/ 1243011 h 6858000"/>
              <a:gd name="connsiteX1634" fmla="*/ 2149711 w 9667875"/>
              <a:gd name="connsiteY1634" fmla="*/ 1236662 h 6858000"/>
              <a:gd name="connsiteX1635" fmla="*/ 2197329 w 9667875"/>
              <a:gd name="connsiteY1635" fmla="*/ 1231900 h 6858000"/>
              <a:gd name="connsiteX1636" fmla="*/ 2244948 w 9667875"/>
              <a:gd name="connsiteY1636" fmla="*/ 1228196 h 6858000"/>
              <a:gd name="connsiteX1637" fmla="*/ 2292567 w 9667875"/>
              <a:gd name="connsiteY1637" fmla="*/ 1225551 h 6858000"/>
              <a:gd name="connsiteX1638" fmla="*/ 2339127 w 9667875"/>
              <a:gd name="connsiteY1638" fmla="*/ 1223434 h 6858000"/>
              <a:gd name="connsiteX1639" fmla="*/ 4185709 w 9667875"/>
              <a:gd name="connsiteY1639" fmla="*/ 484188 h 6858000"/>
              <a:gd name="connsiteX1640" fmla="*/ 4200525 w 9667875"/>
              <a:gd name="connsiteY1640" fmla="*/ 484717 h 6858000"/>
              <a:gd name="connsiteX1641" fmla="*/ 4214813 w 9667875"/>
              <a:gd name="connsiteY1641" fmla="*/ 486834 h 6858000"/>
              <a:gd name="connsiteX1642" fmla="*/ 4228041 w 9667875"/>
              <a:gd name="connsiteY1642" fmla="*/ 490009 h 6858000"/>
              <a:gd name="connsiteX1643" fmla="*/ 4241271 w 9667875"/>
              <a:gd name="connsiteY1643" fmla="*/ 494772 h 6858000"/>
              <a:gd name="connsiteX1644" fmla="*/ 4253441 w 9667875"/>
              <a:gd name="connsiteY1644" fmla="*/ 501122 h 6858000"/>
              <a:gd name="connsiteX1645" fmla="*/ 4265083 w 9667875"/>
              <a:gd name="connsiteY1645" fmla="*/ 508001 h 6858000"/>
              <a:gd name="connsiteX1646" fmla="*/ 4276195 w 9667875"/>
              <a:gd name="connsiteY1646" fmla="*/ 516467 h 6858000"/>
              <a:gd name="connsiteX1647" fmla="*/ 4286251 w 9667875"/>
              <a:gd name="connsiteY1647" fmla="*/ 525463 h 6858000"/>
              <a:gd name="connsiteX1648" fmla="*/ 4295245 w 9667875"/>
              <a:gd name="connsiteY1648" fmla="*/ 536047 h 6858000"/>
              <a:gd name="connsiteX1649" fmla="*/ 4303183 w 9667875"/>
              <a:gd name="connsiteY1649" fmla="*/ 546630 h 6858000"/>
              <a:gd name="connsiteX1650" fmla="*/ 4310063 w 9667875"/>
              <a:gd name="connsiteY1650" fmla="*/ 557743 h 6858000"/>
              <a:gd name="connsiteX1651" fmla="*/ 4316413 w 9667875"/>
              <a:gd name="connsiteY1651" fmla="*/ 570442 h 6858000"/>
              <a:gd name="connsiteX1652" fmla="*/ 4321175 w 9667875"/>
              <a:gd name="connsiteY1652" fmla="*/ 583672 h 6858000"/>
              <a:gd name="connsiteX1653" fmla="*/ 4324879 w 9667875"/>
              <a:gd name="connsiteY1653" fmla="*/ 597430 h 6858000"/>
              <a:gd name="connsiteX1654" fmla="*/ 4326995 w 9667875"/>
              <a:gd name="connsiteY1654" fmla="*/ 611188 h 6858000"/>
              <a:gd name="connsiteX1655" fmla="*/ 4327525 w 9667875"/>
              <a:gd name="connsiteY1655" fmla="*/ 625476 h 6858000"/>
              <a:gd name="connsiteX1656" fmla="*/ 4327525 w 9667875"/>
              <a:gd name="connsiteY1656" fmla="*/ 1087439 h 6858000"/>
              <a:gd name="connsiteX1657" fmla="*/ 4326995 w 9667875"/>
              <a:gd name="connsiteY1657" fmla="*/ 1101197 h 6858000"/>
              <a:gd name="connsiteX1658" fmla="*/ 4324879 w 9667875"/>
              <a:gd name="connsiteY1658" fmla="*/ 1116014 h 6858000"/>
              <a:gd name="connsiteX1659" fmla="*/ 4321175 w 9667875"/>
              <a:gd name="connsiteY1659" fmla="*/ 1128714 h 6858000"/>
              <a:gd name="connsiteX1660" fmla="*/ 4316413 w 9667875"/>
              <a:gd name="connsiteY1660" fmla="*/ 1141943 h 6858000"/>
              <a:gd name="connsiteX1661" fmla="*/ 4310063 w 9667875"/>
              <a:gd name="connsiteY1661" fmla="*/ 1154643 h 6858000"/>
              <a:gd name="connsiteX1662" fmla="*/ 4303183 w 9667875"/>
              <a:gd name="connsiteY1662" fmla="*/ 1166285 h 6858000"/>
              <a:gd name="connsiteX1663" fmla="*/ 4295245 w 9667875"/>
              <a:gd name="connsiteY1663" fmla="*/ 1177397 h 6858000"/>
              <a:gd name="connsiteX1664" fmla="*/ 4286251 w 9667875"/>
              <a:gd name="connsiteY1664" fmla="*/ 1186922 h 6858000"/>
              <a:gd name="connsiteX1665" fmla="*/ 4276195 w 9667875"/>
              <a:gd name="connsiteY1665" fmla="*/ 1196447 h 6858000"/>
              <a:gd name="connsiteX1666" fmla="*/ 4265083 w 9667875"/>
              <a:gd name="connsiteY1666" fmla="*/ 1204385 h 6858000"/>
              <a:gd name="connsiteX1667" fmla="*/ 4253441 w 9667875"/>
              <a:gd name="connsiteY1667" fmla="*/ 1211793 h 6858000"/>
              <a:gd name="connsiteX1668" fmla="*/ 4241271 w 9667875"/>
              <a:gd name="connsiteY1668" fmla="*/ 1217614 h 6858000"/>
              <a:gd name="connsiteX1669" fmla="*/ 4228041 w 9667875"/>
              <a:gd name="connsiteY1669" fmla="*/ 1222376 h 6858000"/>
              <a:gd name="connsiteX1670" fmla="*/ 4214813 w 9667875"/>
              <a:gd name="connsiteY1670" fmla="*/ 1225551 h 6858000"/>
              <a:gd name="connsiteX1671" fmla="*/ 4200525 w 9667875"/>
              <a:gd name="connsiteY1671" fmla="*/ 1227668 h 6858000"/>
              <a:gd name="connsiteX1672" fmla="*/ 4185709 w 9667875"/>
              <a:gd name="connsiteY1672" fmla="*/ 1228726 h 6858000"/>
              <a:gd name="connsiteX1673" fmla="*/ 4171421 w 9667875"/>
              <a:gd name="connsiteY1673" fmla="*/ 1227668 h 6858000"/>
              <a:gd name="connsiteX1674" fmla="*/ 4157663 w 9667875"/>
              <a:gd name="connsiteY1674" fmla="*/ 1225551 h 6858000"/>
              <a:gd name="connsiteX1675" fmla="*/ 4143904 w 9667875"/>
              <a:gd name="connsiteY1675" fmla="*/ 1222376 h 6858000"/>
              <a:gd name="connsiteX1676" fmla="*/ 4131204 w 9667875"/>
              <a:gd name="connsiteY1676" fmla="*/ 1217614 h 6858000"/>
              <a:gd name="connsiteX1677" fmla="*/ 4119033 w 9667875"/>
              <a:gd name="connsiteY1677" fmla="*/ 1211793 h 6858000"/>
              <a:gd name="connsiteX1678" fmla="*/ 4106863 w 9667875"/>
              <a:gd name="connsiteY1678" fmla="*/ 1204385 h 6858000"/>
              <a:gd name="connsiteX1679" fmla="*/ 4095750 w 9667875"/>
              <a:gd name="connsiteY1679" fmla="*/ 1196447 h 6858000"/>
              <a:gd name="connsiteX1680" fmla="*/ 4086225 w 9667875"/>
              <a:gd name="connsiteY1680" fmla="*/ 1186922 h 6858000"/>
              <a:gd name="connsiteX1681" fmla="*/ 4076700 w 9667875"/>
              <a:gd name="connsiteY1681" fmla="*/ 1177397 h 6858000"/>
              <a:gd name="connsiteX1682" fmla="*/ 4068763 w 9667875"/>
              <a:gd name="connsiteY1682" fmla="*/ 1166285 h 6858000"/>
              <a:gd name="connsiteX1683" fmla="*/ 4061354 w 9667875"/>
              <a:gd name="connsiteY1683" fmla="*/ 1154643 h 6858000"/>
              <a:gd name="connsiteX1684" fmla="*/ 4056063 w 9667875"/>
              <a:gd name="connsiteY1684" fmla="*/ 1141943 h 6858000"/>
              <a:gd name="connsiteX1685" fmla="*/ 4051300 w 9667875"/>
              <a:gd name="connsiteY1685" fmla="*/ 1128714 h 6858000"/>
              <a:gd name="connsiteX1686" fmla="*/ 4047596 w 9667875"/>
              <a:gd name="connsiteY1686" fmla="*/ 1116014 h 6858000"/>
              <a:gd name="connsiteX1687" fmla="*/ 4045479 w 9667875"/>
              <a:gd name="connsiteY1687" fmla="*/ 1101197 h 6858000"/>
              <a:gd name="connsiteX1688" fmla="*/ 4044950 w 9667875"/>
              <a:gd name="connsiteY1688" fmla="*/ 1087439 h 6858000"/>
              <a:gd name="connsiteX1689" fmla="*/ 4044950 w 9667875"/>
              <a:gd name="connsiteY1689" fmla="*/ 625476 h 6858000"/>
              <a:gd name="connsiteX1690" fmla="*/ 4045479 w 9667875"/>
              <a:gd name="connsiteY1690" fmla="*/ 611188 h 6858000"/>
              <a:gd name="connsiteX1691" fmla="*/ 4047596 w 9667875"/>
              <a:gd name="connsiteY1691" fmla="*/ 597430 h 6858000"/>
              <a:gd name="connsiteX1692" fmla="*/ 4051300 w 9667875"/>
              <a:gd name="connsiteY1692" fmla="*/ 583672 h 6858000"/>
              <a:gd name="connsiteX1693" fmla="*/ 4056063 w 9667875"/>
              <a:gd name="connsiteY1693" fmla="*/ 570442 h 6858000"/>
              <a:gd name="connsiteX1694" fmla="*/ 4061354 w 9667875"/>
              <a:gd name="connsiteY1694" fmla="*/ 557743 h 6858000"/>
              <a:gd name="connsiteX1695" fmla="*/ 4068763 w 9667875"/>
              <a:gd name="connsiteY1695" fmla="*/ 546630 h 6858000"/>
              <a:gd name="connsiteX1696" fmla="*/ 4076700 w 9667875"/>
              <a:gd name="connsiteY1696" fmla="*/ 536047 h 6858000"/>
              <a:gd name="connsiteX1697" fmla="*/ 4086225 w 9667875"/>
              <a:gd name="connsiteY1697" fmla="*/ 525463 h 6858000"/>
              <a:gd name="connsiteX1698" fmla="*/ 4095750 w 9667875"/>
              <a:gd name="connsiteY1698" fmla="*/ 516467 h 6858000"/>
              <a:gd name="connsiteX1699" fmla="*/ 4106863 w 9667875"/>
              <a:gd name="connsiteY1699" fmla="*/ 508001 h 6858000"/>
              <a:gd name="connsiteX1700" fmla="*/ 4119033 w 9667875"/>
              <a:gd name="connsiteY1700" fmla="*/ 501122 h 6858000"/>
              <a:gd name="connsiteX1701" fmla="*/ 4131204 w 9667875"/>
              <a:gd name="connsiteY1701" fmla="*/ 494772 h 6858000"/>
              <a:gd name="connsiteX1702" fmla="*/ 4143904 w 9667875"/>
              <a:gd name="connsiteY1702" fmla="*/ 490009 h 6858000"/>
              <a:gd name="connsiteX1703" fmla="*/ 4157663 w 9667875"/>
              <a:gd name="connsiteY1703" fmla="*/ 486834 h 6858000"/>
              <a:gd name="connsiteX1704" fmla="*/ 4171421 w 9667875"/>
              <a:gd name="connsiteY1704" fmla="*/ 484717 h 6858000"/>
              <a:gd name="connsiteX1705" fmla="*/ 9421299 w 9667875"/>
              <a:gd name="connsiteY1705" fmla="*/ 396876 h 6858000"/>
              <a:gd name="connsiteX1706" fmla="*/ 9448815 w 9667875"/>
              <a:gd name="connsiteY1706" fmla="*/ 396876 h 6858000"/>
              <a:gd name="connsiteX1707" fmla="*/ 9474213 w 9667875"/>
              <a:gd name="connsiteY1707" fmla="*/ 397405 h 6858000"/>
              <a:gd name="connsiteX1708" fmla="*/ 9498553 w 9667875"/>
              <a:gd name="connsiteY1708" fmla="*/ 398992 h 6858000"/>
              <a:gd name="connsiteX1709" fmla="*/ 9521305 w 9667875"/>
              <a:gd name="connsiteY1709" fmla="*/ 400050 h 6858000"/>
              <a:gd name="connsiteX1710" fmla="*/ 9541413 w 9667875"/>
              <a:gd name="connsiteY1710" fmla="*/ 402167 h 6858000"/>
              <a:gd name="connsiteX1711" fmla="*/ 9559931 w 9667875"/>
              <a:gd name="connsiteY1711" fmla="*/ 404283 h 6858000"/>
              <a:gd name="connsiteX1712" fmla="*/ 9576865 w 9667875"/>
              <a:gd name="connsiteY1712" fmla="*/ 407458 h 6858000"/>
              <a:gd name="connsiteX1713" fmla="*/ 9591151 w 9667875"/>
              <a:gd name="connsiteY1713" fmla="*/ 410103 h 6858000"/>
              <a:gd name="connsiteX1714" fmla="*/ 9603851 w 9667875"/>
              <a:gd name="connsiteY1714" fmla="*/ 412749 h 6858000"/>
              <a:gd name="connsiteX1715" fmla="*/ 9613903 w 9667875"/>
              <a:gd name="connsiteY1715" fmla="*/ 415395 h 6858000"/>
              <a:gd name="connsiteX1716" fmla="*/ 9618137 w 9667875"/>
              <a:gd name="connsiteY1716" fmla="*/ 416982 h 6858000"/>
              <a:gd name="connsiteX1717" fmla="*/ 9622369 w 9667875"/>
              <a:gd name="connsiteY1717" fmla="*/ 419098 h 6858000"/>
              <a:gd name="connsiteX1718" fmla="*/ 9626603 w 9667875"/>
              <a:gd name="connsiteY1718" fmla="*/ 421215 h 6858000"/>
              <a:gd name="connsiteX1719" fmla="*/ 9629777 w 9667875"/>
              <a:gd name="connsiteY1719" fmla="*/ 423860 h 6858000"/>
              <a:gd name="connsiteX1720" fmla="*/ 9637715 w 9667875"/>
              <a:gd name="connsiteY1720" fmla="*/ 430739 h 6858000"/>
              <a:gd name="connsiteX1721" fmla="*/ 9643535 w 9667875"/>
              <a:gd name="connsiteY1721" fmla="*/ 439205 h 6858000"/>
              <a:gd name="connsiteX1722" fmla="*/ 9649885 w 9667875"/>
              <a:gd name="connsiteY1722" fmla="*/ 448199 h 6858000"/>
              <a:gd name="connsiteX1723" fmla="*/ 9654647 w 9667875"/>
              <a:gd name="connsiteY1723" fmla="*/ 458782 h 6858000"/>
              <a:gd name="connsiteX1724" fmla="*/ 9658879 w 9667875"/>
              <a:gd name="connsiteY1724" fmla="*/ 471480 h 6858000"/>
              <a:gd name="connsiteX1725" fmla="*/ 9662583 w 9667875"/>
              <a:gd name="connsiteY1725" fmla="*/ 485237 h 6858000"/>
              <a:gd name="connsiteX1726" fmla="*/ 9665229 w 9667875"/>
              <a:gd name="connsiteY1726" fmla="*/ 500052 h 6858000"/>
              <a:gd name="connsiteX1727" fmla="*/ 9667347 w 9667875"/>
              <a:gd name="connsiteY1727" fmla="*/ 515926 h 6858000"/>
              <a:gd name="connsiteX1728" fmla="*/ 9667875 w 9667875"/>
              <a:gd name="connsiteY1728" fmla="*/ 532857 h 6858000"/>
              <a:gd name="connsiteX1729" fmla="*/ 9667875 w 9667875"/>
              <a:gd name="connsiteY1729" fmla="*/ 550847 h 6858000"/>
              <a:gd name="connsiteX1730" fmla="*/ 9667347 w 9667875"/>
              <a:gd name="connsiteY1730" fmla="*/ 570424 h 6858000"/>
              <a:gd name="connsiteX1731" fmla="*/ 9665229 w 9667875"/>
              <a:gd name="connsiteY1731" fmla="*/ 590531 h 6858000"/>
              <a:gd name="connsiteX1732" fmla="*/ 9662583 w 9667875"/>
              <a:gd name="connsiteY1732" fmla="*/ 611695 h 6858000"/>
              <a:gd name="connsiteX1733" fmla="*/ 9658351 w 9667875"/>
              <a:gd name="connsiteY1733" fmla="*/ 633918 h 6858000"/>
              <a:gd name="connsiteX1734" fmla="*/ 9653589 w 9667875"/>
              <a:gd name="connsiteY1734" fmla="*/ 656140 h 6858000"/>
              <a:gd name="connsiteX1735" fmla="*/ 9647767 w 9667875"/>
              <a:gd name="connsiteY1735" fmla="*/ 679421 h 6858000"/>
              <a:gd name="connsiteX1736" fmla="*/ 9640359 w 9667875"/>
              <a:gd name="connsiteY1736" fmla="*/ 703761 h 6858000"/>
              <a:gd name="connsiteX1737" fmla="*/ 9631895 w 9667875"/>
              <a:gd name="connsiteY1737" fmla="*/ 728629 h 6858000"/>
              <a:gd name="connsiteX1738" fmla="*/ 9622899 w 9667875"/>
              <a:gd name="connsiteY1738" fmla="*/ 754026 h 6858000"/>
              <a:gd name="connsiteX1739" fmla="*/ 9611787 w 9667875"/>
              <a:gd name="connsiteY1739" fmla="*/ 780482 h 6858000"/>
              <a:gd name="connsiteX1740" fmla="*/ 9600147 w 9667875"/>
              <a:gd name="connsiteY1740" fmla="*/ 806937 h 6858000"/>
              <a:gd name="connsiteX1741" fmla="*/ 9586919 w 9667875"/>
              <a:gd name="connsiteY1741" fmla="*/ 833922 h 6858000"/>
              <a:gd name="connsiteX1742" fmla="*/ 9572631 w 9667875"/>
              <a:gd name="connsiteY1742" fmla="*/ 860907 h 6858000"/>
              <a:gd name="connsiteX1743" fmla="*/ 9557287 w 9667875"/>
              <a:gd name="connsiteY1743" fmla="*/ 888420 h 6858000"/>
              <a:gd name="connsiteX1744" fmla="*/ 9539825 w 9667875"/>
              <a:gd name="connsiteY1744" fmla="*/ 915934 h 6858000"/>
              <a:gd name="connsiteX1745" fmla="*/ 9521835 w 9667875"/>
              <a:gd name="connsiteY1745" fmla="*/ 944506 h 6858000"/>
              <a:gd name="connsiteX1746" fmla="*/ 9501727 w 9667875"/>
              <a:gd name="connsiteY1746" fmla="*/ 972020 h 6858000"/>
              <a:gd name="connsiteX1747" fmla="*/ 9481091 w 9667875"/>
              <a:gd name="connsiteY1747" fmla="*/ 1000063 h 6858000"/>
              <a:gd name="connsiteX1748" fmla="*/ 9458339 w 9667875"/>
              <a:gd name="connsiteY1748" fmla="*/ 1028635 h 6858000"/>
              <a:gd name="connsiteX1749" fmla="*/ 9433999 w 9667875"/>
              <a:gd name="connsiteY1749" fmla="*/ 1057207 h 6858000"/>
              <a:gd name="connsiteX1750" fmla="*/ 9409129 w 9667875"/>
              <a:gd name="connsiteY1750" fmla="*/ 1084721 h 6858000"/>
              <a:gd name="connsiteX1751" fmla="*/ 9385319 w 9667875"/>
              <a:gd name="connsiteY1751" fmla="*/ 1110118 h 6858000"/>
              <a:gd name="connsiteX1752" fmla="*/ 9360979 w 9667875"/>
              <a:gd name="connsiteY1752" fmla="*/ 1134457 h 6858000"/>
              <a:gd name="connsiteX1753" fmla="*/ 9336639 w 9667875"/>
              <a:gd name="connsiteY1753" fmla="*/ 1156680 h 6858000"/>
              <a:gd name="connsiteX1754" fmla="*/ 9312827 w 9667875"/>
              <a:gd name="connsiteY1754" fmla="*/ 1177316 h 6858000"/>
              <a:gd name="connsiteX1755" fmla="*/ 9289017 w 9667875"/>
              <a:gd name="connsiteY1755" fmla="*/ 1196364 h 6858000"/>
              <a:gd name="connsiteX1756" fmla="*/ 9266263 w 9667875"/>
              <a:gd name="connsiteY1756" fmla="*/ 1213824 h 6858000"/>
              <a:gd name="connsiteX1757" fmla="*/ 9243511 w 9667875"/>
              <a:gd name="connsiteY1757" fmla="*/ 1230227 h 6858000"/>
              <a:gd name="connsiteX1758" fmla="*/ 9220759 w 9667875"/>
              <a:gd name="connsiteY1758" fmla="*/ 1245042 h 6858000"/>
              <a:gd name="connsiteX1759" fmla="*/ 9199063 w 9667875"/>
              <a:gd name="connsiteY1759" fmla="*/ 1258799 h 6858000"/>
              <a:gd name="connsiteX1760" fmla="*/ 9177899 w 9667875"/>
              <a:gd name="connsiteY1760" fmla="*/ 1271498 h 6858000"/>
              <a:gd name="connsiteX1761" fmla="*/ 9157263 w 9667875"/>
              <a:gd name="connsiteY1761" fmla="*/ 1282080 h 6858000"/>
              <a:gd name="connsiteX1762" fmla="*/ 9137155 w 9667875"/>
              <a:gd name="connsiteY1762" fmla="*/ 1292662 h 6858000"/>
              <a:gd name="connsiteX1763" fmla="*/ 9117577 w 9667875"/>
              <a:gd name="connsiteY1763" fmla="*/ 1301657 h 6858000"/>
              <a:gd name="connsiteX1764" fmla="*/ 9098529 w 9667875"/>
              <a:gd name="connsiteY1764" fmla="*/ 1310123 h 6858000"/>
              <a:gd name="connsiteX1765" fmla="*/ 9080539 w 9667875"/>
              <a:gd name="connsiteY1765" fmla="*/ 1317001 h 6858000"/>
              <a:gd name="connsiteX1766" fmla="*/ 9063077 w 9667875"/>
              <a:gd name="connsiteY1766" fmla="*/ 1323351 h 6858000"/>
              <a:gd name="connsiteX1767" fmla="*/ 9046675 w 9667875"/>
              <a:gd name="connsiteY1767" fmla="*/ 1328642 h 6858000"/>
              <a:gd name="connsiteX1768" fmla="*/ 9031329 w 9667875"/>
              <a:gd name="connsiteY1768" fmla="*/ 1332875 h 6858000"/>
              <a:gd name="connsiteX1769" fmla="*/ 9015985 w 9667875"/>
              <a:gd name="connsiteY1769" fmla="*/ 1337107 h 6858000"/>
              <a:gd name="connsiteX1770" fmla="*/ 8989527 w 9667875"/>
              <a:gd name="connsiteY1770" fmla="*/ 1342399 h 6858000"/>
              <a:gd name="connsiteX1771" fmla="*/ 8966775 w 9667875"/>
              <a:gd name="connsiteY1771" fmla="*/ 1346632 h 6858000"/>
              <a:gd name="connsiteX1772" fmla="*/ 8948785 w 9667875"/>
              <a:gd name="connsiteY1772" fmla="*/ 1348748 h 6858000"/>
              <a:gd name="connsiteX1773" fmla="*/ 8936085 w 9667875"/>
              <a:gd name="connsiteY1773" fmla="*/ 1349277 h 6858000"/>
              <a:gd name="connsiteX1774" fmla="*/ 8924973 w 9667875"/>
              <a:gd name="connsiteY1774" fmla="*/ 1350335 h 6858000"/>
              <a:gd name="connsiteX1775" fmla="*/ 8914391 w 9667875"/>
              <a:gd name="connsiteY1775" fmla="*/ 1374145 h 6858000"/>
              <a:gd name="connsiteX1776" fmla="*/ 8903809 w 9667875"/>
              <a:gd name="connsiteY1776" fmla="*/ 1398484 h 6858000"/>
              <a:gd name="connsiteX1777" fmla="*/ 8893227 w 9667875"/>
              <a:gd name="connsiteY1777" fmla="*/ 1421765 h 6858000"/>
              <a:gd name="connsiteX1778" fmla="*/ 8882643 w 9667875"/>
              <a:gd name="connsiteY1778" fmla="*/ 1443988 h 6858000"/>
              <a:gd name="connsiteX1779" fmla="*/ 8871531 w 9667875"/>
              <a:gd name="connsiteY1779" fmla="*/ 1465682 h 6858000"/>
              <a:gd name="connsiteX1780" fmla="*/ 8860419 w 9667875"/>
              <a:gd name="connsiteY1780" fmla="*/ 1486846 h 6858000"/>
              <a:gd name="connsiteX1781" fmla="*/ 8849307 w 9667875"/>
              <a:gd name="connsiteY1781" fmla="*/ 1506952 h 6858000"/>
              <a:gd name="connsiteX1782" fmla="*/ 8837667 w 9667875"/>
              <a:gd name="connsiteY1782" fmla="*/ 1526529 h 6858000"/>
              <a:gd name="connsiteX1783" fmla="*/ 8826555 w 9667875"/>
              <a:gd name="connsiteY1783" fmla="*/ 1545048 h 6858000"/>
              <a:gd name="connsiteX1784" fmla="*/ 8814915 w 9667875"/>
              <a:gd name="connsiteY1784" fmla="*/ 1563038 h 6858000"/>
              <a:gd name="connsiteX1785" fmla="*/ 8803803 w 9667875"/>
              <a:gd name="connsiteY1785" fmla="*/ 1580499 h 6858000"/>
              <a:gd name="connsiteX1786" fmla="*/ 8792161 w 9667875"/>
              <a:gd name="connsiteY1786" fmla="*/ 1596901 h 6858000"/>
              <a:gd name="connsiteX1787" fmla="*/ 8780521 w 9667875"/>
              <a:gd name="connsiteY1787" fmla="*/ 1612775 h 6858000"/>
              <a:gd name="connsiteX1788" fmla="*/ 8768351 w 9667875"/>
              <a:gd name="connsiteY1788" fmla="*/ 1628119 h 6858000"/>
              <a:gd name="connsiteX1789" fmla="*/ 8756181 w 9667875"/>
              <a:gd name="connsiteY1789" fmla="*/ 1642405 h 6858000"/>
              <a:gd name="connsiteX1790" fmla="*/ 8744539 w 9667875"/>
              <a:gd name="connsiteY1790" fmla="*/ 1656162 h 6858000"/>
              <a:gd name="connsiteX1791" fmla="*/ 8720729 w 9667875"/>
              <a:gd name="connsiteY1791" fmla="*/ 1682617 h 6858000"/>
              <a:gd name="connsiteX1792" fmla="*/ 8697447 w 9667875"/>
              <a:gd name="connsiteY1792" fmla="*/ 1705898 h 6858000"/>
              <a:gd name="connsiteX1793" fmla="*/ 8673107 w 9667875"/>
              <a:gd name="connsiteY1793" fmla="*/ 1728121 h 6858000"/>
              <a:gd name="connsiteX1794" fmla="*/ 8650355 w 9667875"/>
              <a:gd name="connsiteY1794" fmla="*/ 1747698 h 6858000"/>
              <a:gd name="connsiteX1795" fmla="*/ 8627073 w 9667875"/>
              <a:gd name="connsiteY1795" fmla="*/ 1764630 h 6858000"/>
              <a:gd name="connsiteX1796" fmla="*/ 8603791 w 9667875"/>
              <a:gd name="connsiteY1796" fmla="*/ 1780503 h 6858000"/>
              <a:gd name="connsiteX1797" fmla="*/ 8582095 w 9667875"/>
              <a:gd name="connsiteY1797" fmla="*/ 1794789 h 6858000"/>
              <a:gd name="connsiteX1798" fmla="*/ 8559873 w 9667875"/>
              <a:gd name="connsiteY1798" fmla="*/ 1806430 h 6858000"/>
              <a:gd name="connsiteX1799" fmla="*/ 8539237 w 9667875"/>
              <a:gd name="connsiteY1799" fmla="*/ 1816483 h 6858000"/>
              <a:gd name="connsiteX1800" fmla="*/ 8518071 w 9667875"/>
              <a:gd name="connsiteY1800" fmla="*/ 1825478 h 6858000"/>
              <a:gd name="connsiteX1801" fmla="*/ 8499023 w 9667875"/>
              <a:gd name="connsiteY1801" fmla="*/ 1833943 h 6858000"/>
              <a:gd name="connsiteX1802" fmla="*/ 8480503 w 9667875"/>
              <a:gd name="connsiteY1802" fmla="*/ 1840293 h 6858000"/>
              <a:gd name="connsiteX1803" fmla="*/ 8462513 w 9667875"/>
              <a:gd name="connsiteY1803" fmla="*/ 1845055 h 6858000"/>
              <a:gd name="connsiteX1804" fmla="*/ 8445579 w 9667875"/>
              <a:gd name="connsiteY1804" fmla="*/ 1849817 h 6858000"/>
              <a:gd name="connsiteX1805" fmla="*/ 8430765 w 9667875"/>
              <a:gd name="connsiteY1805" fmla="*/ 1852462 h 6858000"/>
              <a:gd name="connsiteX1806" fmla="*/ 8415949 w 9667875"/>
              <a:gd name="connsiteY1806" fmla="*/ 1855637 h 6858000"/>
              <a:gd name="connsiteX1807" fmla="*/ 8403779 w 9667875"/>
              <a:gd name="connsiteY1807" fmla="*/ 1857224 h 6858000"/>
              <a:gd name="connsiteX1808" fmla="*/ 8391609 w 9667875"/>
              <a:gd name="connsiteY1808" fmla="*/ 1858812 h 6858000"/>
              <a:gd name="connsiteX1809" fmla="*/ 8373619 w 9667875"/>
              <a:gd name="connsiteY1809" fmla="*/ 1859341 h 6858000"/>
              <a:gd name="connsiteX1810" fmla="*/ 8361977 w 9667875"/>
              <a:gd name="connsiteY1810" fmla="*/ 1859341 h 6858000"/>
              <a:gd name="connsiteX1811" fmla="*/ 8358803 w 9667875"/>
              <a:gd name="connsiteY1811" fmla="*/ 1859341 h 6858000"/>
              <a:gd name="connsiteX1812" fmla="*/ 8355627 w 9667875"/>
              <a:gd name="connsiteY1812" fmla="*/ 1865161 h 6858000"/>
              <a:gd name="connsiteX1813" fmla="*/ 8348219 w 9667875"/>
              <a:gd name="connsiteY1813" fmla="*/ 1881563 h 6858000"/>
              <a:gd name="connsiteX1814" fmla="*/ 8334991 w 9667875"/>
              <a:gd name="connsiteY1814" fmla="*/ 1907490 h 6858000"/>
              <a:gd name="connsiteX1815" fmla="*/ 8327055 w 9667875"/>
              <a:gd name="connsiteY1815" fmla="*/ 1923363 h 6858000"/>
              <a:gd name="connsiteX1816" fmla="*/ 8316471 w 9667875"/>
              <a:gd name="connsiteY1816" fmla="*/ 1939766 h 6858000"/>
              <a:gd name="connsiteX1817" fmla="*/ 8305359 w 9667875"/>
              <a:gd name="connsiteY1817" fmla="*/ 1958285 h 6858000"/>
              <a:gd name="connsiteX1818" fmla="*/ 8293191 w 9667875"/>
              <a:gd name="connsiteY1818" fmla="*/ 1977862 h 6858000"/>
              <a:gd name="connsiteX1819" fmla="*/ 8278903 w 9667875"/>
              <a:gd name="connsiteY1819" fmla="*/ 1998497 h 6858000"/>
              <a:gd name="connsiteX1820" fmla="*/ 8264087 w 9667875"/>
              <a:gd name="connsiteY1820" fmla="*/ 2019662 h 6858000"/>
              <a:gd name="connsiteX1821" fmla="*/ 8247155 w 9667875"/>
              <a:gd name="connsiteY1821" fmla="*/ 2041355 h 6858000"/>
              <a:gd name="connsiteX1822" fmla="*/ 8228635 w 9667875"/>
              <a:gd name="connsiteY1822" fmla="*/ 2063578 h 6858000"/>
              <a:gd name="connsiteX1823" fmla="*/ 8209059 w 9667875"/>
              <a:gd name="connsiteY1823" fmla="*/ 2085801 h 6858000"/>
              <a:gd name="connsiteX1824" fmla="*/ 8188423 w 9667875"/>
              <a:gd name="connsiteY1824" fmla="*/ 2106965 h 6858000"/>
              <a:gd name="connsiteX1825" fmla="*/ 8165669 w 9667875"/>
              <a:gd name="connsiteY1825" fmla="*/ 2128659 h 6858000"/>
              <a:gd name="connsiteX1826" fmla="*/ 8142387 w 9667875"/>
              <a:gd name="connsiteY1826" fmla="*/ 2149823 h 6858000"/>
              <a:gd name="connsiteX1827" fmla="*/ 8129689 w 9667875"/>
              <a:gd name="connsiteY1827" fmla="*/ 2159347 h 6858000"/>
              <a:gd name="connsiteX1828" fmla="*/ 8116459 w 9667875"/>
              <a:gd name="connsiteY1828" fmla="*/ 2169400 h 6858000"/>
              <a:gd name="connsiteX1829" fmla="*/ 8103761 w 9667875"/>
              <a:gd name="connsiteY1829" fmla="*/ 2178924 h 6858000"/>
              <a:gd name="connsiteX1830" fmla="*/ 8090533 w 9667875"/>
              <a:gd name="connsiteY1830" fmla="*/ 2188448 h 6858000"/>
              <a:gd name="connsiteX1831" fmla="*/ 8075717 w 9667875"/>
              <a:gd name="connsiteY1831" fmla="*/ 2197443 h 6858000"/>
              <a:gd name="connsiteX1832" fmla="*/ 8061959 w 9667875"/>
              <a:gd name="connsiteY1832" fmla="*/ 2206438 h 6858000"/>
              <a:gd name="connsiteX1833" fmla="*/ 8046615 w 9667875"/>
              <a:gd name="connsiteY1833" fmla="*/ 2214904 h 6858000"/>
              <a:gd name="connsiteX1834" fmla="*/ 8032327 w 9667875"/>
              <a:gd name="connsiteY1834" fmla="*/ 2222312 h 6858000"/>
              <a:gd name="connsiteX1835" fmla="*/ 8016455 w 9667875"/>
              <a:gd name="connsiteY1835" fmla="*/ 2230248 h 6858000"/>
              <a:gd name="connsiteX1836" fmla="*/ 8000579 w 9667875"/>
              <a:gd name="connsiteY1836" fmla="*/ 2237127 h 6858000"/>
              <a:gd name="connsiteX1837" fmla="*/ 7984707 w 9667875"/>
              <a:gd name="connsiteY1837" fmla="*/ 2244005 h 6858000"/>
              <a:gd name="connsiteX1838" fmla="*/ 7968303 w 9667875"/>
              <a:gd name="connsiteY1838" fmla="*/ 2249296 h 6858000"/>
              <a:gd name="connsiteX1839" fmla="*/ 7951371 w 9667875"/>
              <a:gd name="connsiteY1839" fmla="*/ 2255117 h 6858000"/>
              <a:gd name="connsiteX1840" fmla="*/ 7933381 w 9667875"/>
              <a:gd name="connsiteY1840" fmla="*/ 2260408 h 6858000"/>
              <a:gd name="connsiteX1841" fmla="*/ 7916447 w 9667875"/>
              <a:gd name="connsiteY1841" fmla="*/ 2264640 h 6858000"/>
              <a:gd name="connsiteX1842" fmla="*/ 7898457 w 9667875"/>
              <a:gd name="connsiteY1842" fmla="*/ 2267815 h 6858000"/>
              <a:gd name="connsiteX1843" fmla="*/ 7879409 w 9667875"/>
              <a:gd name="connsiteY1843" fmla="*/ 2271518 h 6858000"/>
              <a:gd name="connsiteX1844" fmla="*/ 7860889 w 9667875"/>
              <a:gd name="connsiteY1844" fmla="*/ 2274164 h 6858000"/>
              <a:gd name="connsiteX1845" fmla="*/ 7841311 w 9667875"/>
              <a:gd name="connsiteY1845" fmla="*/ 2275751 h 6858000"/>
              <a:gd name="connsiteX1846" fmla="*/ 7821733 w 9667875"/>
              <a:gd name="connsiteY1846" fmla="*/ 2276810 h 6858000"/>
              <a:gd name="connsiteX1847" fmla="*/ 7801627 w 9667875"/>
              <a:gd name="connsiteY1847" fmla="*/ 2276810 h 6858000"/>
              <a:gd name="connsiteX1848" fmla="*/ 7781519 w 9667875"/>
              <a:gd name="connsiteY1848" fmla="*/ 2276281 h 6858000"/>
              <a:gd name="connsiteX1849" fmla="*/ 7760883 w 9667875"/>
              <a:gd name="connsiteY1849" fmla="*/ 2275751 h 6858000"/>
              <a:gd name="connsiteX1850" fmla="*/ 7739189 w 9667875"/>
              <a:gd name="connsiteY1850" fmla="*/ 2273106 h 6858000"/>
              <a:gd name="connsiteX1851" fmla="*/ 7718023 w 9667875"/>
              <a:gd name="connsiteY1851" fmla="*/ 2269931 h 6858000"/>
              <a:gd name="connsiteX1852" fmla="*/ 7695799 w 9667875"/>
              <a:gd name="connsiteY1852" fmla="*/ 2266757 h 6858000"/>
              <a:gd name="connsiteX1853" fmla="*/ 7673047 w 9667875"/>
              <a:gd name="connsiteY1853" fmla="*/ 2261995 h 6858000"/>
              <a:gd name="connsiteX1854" fmla="*/ 7650823 w 9667875"/>
              <a:gd name="connsiteY1854" fmla="*/ 2255645 h 6858000"/>
              <a:gd name="connsiteX1855" fmla="*/ 7629129 w 9667875"/>
              <a:gd name="connsiteY1855" fmla="*/ 2287392 h 6858000"/>
              <a:gd name="connsiteX1856" fmla="*/ 7608493 w 9667875"/>
              <a:gd name="connsiteY1856" fmla="*/ 2317022 h 6858000"/>
              <a:gd name="connsiteX1857" fmla="*/ 7587327 w 9667875"/>
              <a:gd name="connsiteY1857" fmla="*/ 2346653 h 6858000"/>
              <a:gd name="connsiteX1858" fmla="*/ 7566691 w 9667875"/>
              <a:gd name="connsiteY1858" fmla="*/ 2375224 h 6858000"/>
              <a:gd name="connsiteX1859" fmla="*/ 7544997 w 9667875"/>
              <a:gd name="connsiteY1859" fmla="*/ 2402209 h 6858000"/>
              <a:gd name="connsiteX1860" fmla="*/ 7524361 w 9667875"/>
              <a:gd name="connsiteY1860" fmla="*/ 2428665 h 6858000"/>
              <a:gd name="connsiteX1861" fmla="*/ 7502667 w 9667875"/>
              <a:gd name="connsiteY1861" fmla="*/ 2454062 h 6858000"/>
              <a:gd name="connsiteX1862" fmla="*/ 7482031 w 9667875"/>
              <a:gd name="connsiteY1862" fmla="*/ 2478930 h 6858000"/>
              <a:gd name="connsiteX1863" fmla="*/ 7461395 w 9667875"/>
              <a:gd name="connsiteY1863" fmla="*/ 2502211 h 6858000"/>
              <a:gd name="connsiteX1864" fmla="*/ 7439699 w 9667875"/>
              <a:gd name="connsiteY1864" fmla="*/ 2524963 h 6858000"/>
              <a:gd name="connsiteX1865" fmla="*/ 7419063 w 9667875"/>
              <a:gd name="connsiteY1865" fmla="*/ 2547186 h 6858000"/>
              <a:gd name="connsiteX1866" fmla="*/ 7398427 w 9667875"/>
              <a:gd name="connsiteY1866" fmla="*/ 2568880 h 6858000"/>
              <a:gd name="connsiteX1867" fmla="*/ 7377791 w 9667875"/>
              <a:gd name="connsiteY1867" fmla="*/ 2588985 h 6858000"/>
              <a:gd name="connsiteX1868" fmla="*/ 7357685 w 9667875"/>
              <a:gd name="connsiteY1868" fmla="*/ 2609092 h 6858000"/>
              <a:gd name="connsiteX1869" fmla="*/ 7337049 w 9667875"/>
              <a:gd name="connsiteY1869" fmla="*/ 2627611 h 6858000"/>
              <a:gd name="connsiteX1870" fmla="*/ 7316413 w 9667875"/>
              <a:gd name="connsiteY1870" fmla="*/ 2645601 h 6858000"/>
              <a:gd name="connsiteX1871" fmla="*/ 7296305 w 9667875"/>
              <a:gd name="connsiteY1871" fmla="*/ 2662532 h 6858000"/>
              <a:gd name="connsiteX1872" fmla="*/ 7276199 w 9667875"/>
              <a:gd name="connsiteY1872" fmla="*/ 2679464 h 6858000"/>
              <a:gd name="connsiteX1873" fmla="*/ 7256091 w 9667875"/>
              <a:gd name="connsiteY1873" fmla="*/ 2695337 h 6858000"/>
              <a:gd name="connsiteX1874" fmla="*/ 7236513 w 9667875"/>
              <a:gd name="connsiteY1874" fmla="*/ 2709624 h 6858000"/>
              <a:gd name="connsiteX1875" fmla="*/ 7216935 w 9667875"/>
              <a:gd name="connsiteY1875" fmla="*/ 2724439 h 6858000"/>
              <a:gd name="connsiteX1876" fmla="*/ 7197357 w 9667875"/>
              <a:gd name="connsiteY1876" fmla="*/ 2738195 h 6858000"/>
              <a:gd name="connsiteX1877" fmla="*/ 7177779 w 9667875"/>
              <a:gd name="connsiteY1877" fmla="*/ 2751423 h 6858000"/>
              <a:gd name="connsiteX1878" fmla="*/ 7158731 w 9667875"/>
              <a:gd name="connsiteY1878" fmla="*/ 2763593 h 6858000"/>
              <a:gd name="connsiteX1879" fmla="*/ 7139683 w 9667875"/>
              <a:gd name="connsiteY1879" fmla="*/ 2775233 h 6858000"/>
              <a:gd name="connsiteX1880" fmla="*/ 7121163 w 9667875"/>
              <a:gd name="connsiteY1880" fmla="*/ 2786345 h 6858000"/>
              <a:gd name="connsiteX1881" fmla="*/ 7084653 w 9667875"/>
              <a:gd name="connsiteY1881" fmla="*/ 2807510 h 6858000"/>
              <a:gd name="connsiteX1882" fmla="*/ 7048671 w 9667875"/>
              <a:gd name="connsiteY1882" fmla="*/ 2826028 h 6858000"/>
              <a:gd name="connsiteX1883" fmla="*/ 7014279 w 9667875"/>
              <a:gd name="connsiteY1883" fmla="*/ 2841901 h 6858000"/>
              <a:gd name="connsiteX1884" fmla="*/ 7000521 w 9667875"/>
              <a:gd name="connsiteY1884" fmla="*/ 2848251 h 6858000"/>
              <a:gd name="connsiteX1885" fmla="*/ 6985705 w 9667875"/>
              <a:gd name="connsiteY1885" fmla="*/ 2853012 h 6858000"/>
              <a:gd name="connsiteX1886" fmla="*/ 6971419 w 9667875"/>
              <a:gd name="connsiteY1886" fmla="*/ 2857775 h 6858000"/>
              <a:gd name="connsiteX1887" fmla="*/ 6956603 w 9667875"/>
              <a:gd name="connsiteY1887" fmla="*/ 2862008 h 6858000"/>
              <a:gd name="connsiteX1888" fmla="*/ 6942315 w 9667875"/>
              <a:gd name="connsiteY1888" fmla="*/ 2865182 h 6858000"/>
              <a:gd name="connsiteX1889" fmla="*/ 6927501 w 9667875"/>
              <a:gd name="connsiteY1889" fmla="*/ 2867828 h 6858000"/>
              <a:gd name="connsiteX1890" fmla="*/ 6912685 w 9667875"/>
              <a:gd name="connsiteY1890" fmla="*/ 2869944 h 6858000"/>
              <a:gd name="connsiteX1891" fmla="*/ 6897339 w 9667875"/>
              <a:gd name="connsiteY1891" fmla="*/ 2871531 h 6858000"/>
              <a:gd name="connsiteX1892" fmla="*/ 6883053 w 9667875"/>
              <a:gd name="connsiteY1892" fmla="*/ 2872061 h 6858000"/>
              <a:gd name="connsiteX1893" fmla="*/ 6867709 w 9667875"/>
              <a:gd name="connsiteY1893" fmla="*/ 2872061 h 6858000"/>
              <a:gd name="connsiteX1894" fmla="*/ 6852363 w 9667875"/>
              <a:gd name="connsiteY1894" fmla="*/ 2871531 h 6858000"/>
              <a:gd name="connsiteX1895" fmla="*/ 6838077 w 9667875"/>
              <a:gd name="connsiteY1895" fmla="*/ 2869944 h 6858000"/>
              <a:gd name="connsiteX1896" fmla="*/ 6822731 w 9667875"/>
              <a:gd name="connsiteY1896" fmla="*/ 2868886 h 6858000"/>
              <a:gd name="connsiteX1897" fmla="*/ 6807387 w 9667875"/>
              <a:gd name="connsiteY1897" fmla="*/ 2866241 h 6858000"/>
              <a:gd name="connsiteX1898" fmla="*/ 6793101 w 9667875"/>
              <a:gd name="connsiteY1898" fmla="*/ 2863066 h 6858000"/>
              <a:gd name="connsiteX1899" fmla="*/ 6778285 w 9667875"/>
              <a:gd name="connsiteY1899" fmla="*/ 2858833 h 6858000"/>
              <a:gd name="connsiteX1900" fmla="*/ 6743891 w 9667875"/>
              <a:gd name="connsiteY1900" fmla="*/ 2850896 h 6858000"/>
              <a:gd name="connsiteX1901" fmla="*/ 6706323 w 9667875"/>
              <a:gd name="connsiteY1901" fmla="*/ 2842430 h 6858000"/>
              <a:gd name="connsiteX1902" fmla="*/ 6667167 w 9667875"/>
              <a:gd name="connsiteY1902" fmla="*/ 2835552 h 6858000"/>
              <a:gd name="connsiteX1903" fmla="*/ 6646531 w 9667875"/>
              <a:gd name="connsiteY1903" fmla="*/ 2832378 h 6858000"/>
              <a:gd name="connsiteX1904" fmla="*/ 6624837 w 9667875"/>
              <a:gd name="connsiteY1904" fmla="*/ 2829202 h 6858000"/>
              <a:gd name="connsiteX1905" fmla="*/ 6602613 w 9667875"/>
              <a:gd name="connsiteY1905" fmla="*/ 2827086 h 6858000"/>
              <a:gd name="connsiteX1906" fmla="*/ 6579861 w 9667875"/>
              <a:gd name="connsiteY1906" fmla="*/ 2824969 h 6858000"/>
              <a:gd name="connsiteX1907" fmla="*/ 6556579 w 9667875"/>
              <a:gd name="connsiteY1907" fmla="*/ 2823911 h 6858000"/>
              <a:gd name="connsiteX1908" fmla="*/ 6532239 w 9667875"/>
              <a:gd name="connsiteY1908" fmla="*/ 2822324 h 6858000"/>
              <a:gd name="connsiteX1909" fmla="*/ 6507369 w 9667875"/>
              <a:gd name="connsiteY1909" fmla="*/ 2821795 h 6858000"/>
              <a:gd name="connsiteX1910" fmla="*/ 6481971 w 9667875"/>
              <a:gd name="connsiteY1910" fmla="*/ 2821795 h 6858000"/>
              <a:gd name="connsiteX1911" fmla="*/ 6456043 w 9667875"/>
              <a:gd name="connsiteY1911" fmla="*/ 2821795 h 6858000"/>
              <a:gd name="connsiteX1912" fmla="*/ 6429587 w 9667875"/>
              <a:gd name="connsiteY1912" fmla="*/ 2822324 h 6858000"/>
              <a:gd name="connsiteX1913" fmla="*/ 6401543 w 9667875"/>
              <a:gd name="connsiteY1913" fmla="*/ 2823911 h 6858000"/>
              <a:gd name="connsiteX1914" fmla="*/ 6374029 w 9667875"/>
              <a:gd name="connsiteY1914" fmla="*/ 2826028 h 6858000"/>
              <a:gd name="connsiteX1915" fmla="*/ 6344927 w 9667875"/>
              <a:gd name="connsiteY1915" fmla="*/ 2828674 h 6858000"/>
              <a:gd name="connsiteX1916" fmla="*/ 6315823 w 9667875"/>
              <a:gd name="connsiteY1916" fmla="*/ 2832378 h 6858000"/>
              <a:gd name="connsiteX1917" fmla="*/ 6285663 w 9667875"/>
              <a:gd name="connsiteY1917" fmla="*/ 2836081 h 6858000"/>
              <a:gd name="connsiteX1918" fmla="*/ 6254973 w 9667875"/>
              <a:gd name="connsiteY1918" fmla="*/ 2841372 h 6858000"/>
              <a:gd name="connsiteX1919" fmla="*/ 6223225 w 9667875"/>
              <a:gd name="connsiteY1919" fmla="*/ 2846663 h 6858000"/>
              <a:gd name="connsiteX1920" fmla="*/ 6191479 w 9667875"/>
              <a:gd name="connsiteY1920" fmla="*/ 2853012 h 6858000"/>
              <a:gd name="connsiteX1921" fmla="*/ 6159201 w 9667875"/>
              <a:gd name="connsiteY1921" fmla="*/ 2859891 h 6858000"/>
              <a:gd name="connsiteX1922" fmla="*/ 6125865 w 9667875"/>
              <a:gd name="connsiteY1922" fmla="*/ 2867299 h 6858000"/>
              <a:gd name="connsiteX1923" fmla="*/ 6092001 w 9667875"/>
              <a:gd name="connsiteY1923" fmla="*/ 2876293 h 6858000"/>
              <a:gd name="connsiteX1924" fmla="*/ 6057607 w 9667875"/>
              <a:gd name="connsiteY1924" fmla="*/ 2885288 h 6858000"/>
              <a:gd name="connsiteX1925" fmla="*/ 6022155 w 9667875"/>
              <a:gd name="connsiteY1925" fmla="*/ 2896399 h 6858000"/>
              <a:gd name="connsiteX1926" fmla="*/ 5986175 w 9667875"/>
              <a:gd name="connsiteY1926" fmla="*/ 2907511 h 6858000"/>
              <a:gd name="connsiteX1927" fmla="*/ 5949665 w 9667875"/>
              <a:gd name="connsiteY1927" fmla="*/ 2919681 h 6858000"/>
              <a:gd name="connsiteX1928" fmla="*/ 5912095 w 9667875"/>
              <a:gd name="connsiteY1928" fmla="*/ 2932908 h 6858000"/>
              <a:gd name="connsiteX1929" fmla="*/ 5864475 w 9667875"/>
              <a:gd name="connsiteY1929" fmla="*/ 2950370 h 6858000"/>
              <a:gd name="connsiteX1930" fmla="*/ 5818439 w 9667875"/>
              <a:gd name="connsiteY1930" fmla="*/ 2965714 h 6858000"/>
              <a:gd name="connsiteX1931" fmla="*/ 5773463 w 9667875"/>
              <a:gd name="connsiteY1931" fmla="*/ 2979999 h 6858000"/>
              <a:gd name="connsiteX1932" fmla="*/ 5730603 w 9667875"/>
              <a:gd name="connsiteY1932" fmla="*/ 2992698 h 6858000"/>
              <a:gd name="connsiteX1933" fmla="*/ 5688803 w 9667875"/>
              <a:gd name="connsiteY1933" fmla="*/ 3003810 h 6858000"/>
              <a:gd name="connsiteX1934" fmla="*/ 5649647 w 9667875"/>
              <a:gd name="connsiteY1934" fmla="*/ 3013862 h 6858000"/>
              <a:gd name="connsiteX1935" fmla="*/ 5611549 w 9667875"/>
              <a:gd name="connsiteY1935" fmla="*/ 3022328 h 6858000"/>
              <a:gd name="connsiteX1936" fmla="*/ 5574509 w 9667875"/>
              <a:gd name="connsiteY1936" fmla="*/ 3029736 h 6858000"/>
              <a:gd name="connsiteX1937" fmla="*/ 5539587 w 9667875"/>
              <a:gd name="connsiteY1937" fmla="*/ 3036614 h 6858000"/>
              <a:gd name="connsiteX1938" fmla="*/ 5505723 w 9667875"/>
              <a:gd name="connsiteY1938" fmla="*/ 3042434 h 6858000"/>
              <a:gd name="connsiteX1939" fmla="*/ 5473445 w 9667875"/>
              <a:gd name="connsiteY1939" fmla="*/ 3047196 h 6858000"/>
              <a:gd name="connsiteX1940" fmla="*/ 5442227 w 9667875"/>
              <a:gd name="connsiteY1940" fmla="*/ 3050371 h 6858000"/>
              <a:gd name="connsiteX1941" fmla="*/ 5413125 w 9667875"/>
              <a:gd name="connsiteY1941" fmla="*/ 3054075 h 6858000"/>
              <a:gd name="connsiteX1942" fmla="*/ 5385081 w 9667875"/>
              <a:gd name="connsiteY1942" fmla="*/ 3056720 h 6858000"/>
              <a:gd name="connsiteX1943" fmla="*/ 5358095 w 9667875"/>
              <a:gd name="connsiteY1943" fmla="*/ 3058308 h 6858000"/>
              <a:gd name="connsiteX1944" fmla="*/ 5332167 w 9667875"/>
              <a:gd name="connsiteY1944" fmla="*/ 3059366 h 6858000"/>
              <a:gd name="connsiteX1945" fmla="*/ 5285075 w 9667875"/>
              <a:gd name="connsiteY1945" fmla="*/ 3060954 h 6858000"/>
              <a:gd name="connsiteX1946" fmla="*/ 5242215 w 9667875"/>
              <a:gd name="connsiteY1946" fmla="*/ 3061482 h 6858000"/>
              <a:gd name="connsiteX1947" fmla="*/ 5170783 w 9667875"/>
              <a:gd name="connsiteY1947" fmla="*/ 3060954 h 6858000"/>
              <a:gd name="connsiteX1948" fmla="*/ 5141679 w 9667875"/>
              <a:gd name="connsiteY1948" fmla="*/ 3060954 h 6858000"/>
              <a:gd name="connsiteX1949" fmla="*/ 5127923 w 9667875"/>
              <a:gd name="connsiteY1949" fmla="*/ 3061482 h 6858000"/>
              <a:gd name="connsiteX1950" fmla="*/ 5115223 w 9667875"/>
              <a:gd name="connsiteY1950" fmla="*/ 3062541 h 6858000"/>
              <a:gd name="connsiteX1951" fmla="*/ 5104111 w 9667875"/>
              <a:gd name="connsiteY1951" fmla="*/ 3063599 h 6858000"/>
              <a:gd name="connsiteX1952" fmla="*/ 5094059 w 9667875"/>
              <a:gd name="connsiteY1952" fmla="*/ 3065715 h 6858000"/>
              <a:gd name="connsiteX1953" fmla="*/ 5084005 w 9667875"/>
              <a:gd name="connsiteY1953" fmla="*/ 3068362 h 6858000"/>
              <a:gd name="connsiteX1954" fmla="*/ 5075009 w 9667875"/>
              <a:gd name="connsiteY1954" fmla="*/ 3072064 h 6858000"/>
              <a:gd name="connsiteX1955" fmla="*/ 5069189 w 9667875"/>
              <a:gd name="connsiteY1955" fmla="*/ 3074710 h 6858000"/>
              <a:gd name="connsiteX1956" fmla="*/ 5063369 w 9667875"/>
              <a:gd name="connsiteY1956" fmla="*/ 3077356 h 6858000"/>
              <a:gd name="connsiteX1957" fmla="*/ 5058077 w 9667875"/>
              <a:gd name="connsiteY1957" fmla="*/ 3081059 h 6858000"/>
              <a:gd name="connsiteX1958" fmla="*/ 5052257 w 9667875"/>
              <a:gd name="connsiteY1958" fmla="*/ 3085294 h 6858000"/>
              <a:gd name="connsiteX1959" fmla="*/ 5047495 w 9667875"/>
              <a:gd name="connsiteY1959" fmla="*/ 3089525 h 6858000"/>
              <a:gd name="connsiteX1960" fmla="*/ 5042733 w 9667875"/>
              <a:gd name="connsiteY1960" fmla="*/ 3094287 h 6858000"/>
              <a:gd name="connsiteX1961" fmla="*/ 5034267 w 9667875"/>
              <a:gd name="connsiteY1961" fmla="*/ 3103811 h 6858000"/>
              <a:gd name="connsiteX1962" fmla="*/ 5026859 w 9667875"/>
              <a:gd name="connsiteY1962" fmla="*/ 3114394 h 6858000"/>
              <a:gd name="connsiteX1963" fmla="*/ 5020509 w 9667875"/>
              <a:gd name="connsiteY1963" fmla="*/ 3126035 h 6858000"/>
              <a:gd name="connsiteX1964" fmla="*/ 5015747 w 9667875"/>
              <a:gd name="connsiteY1964" fmla="*/ 3138204 h 6858000"/>
              <a:gd name="connsiteX1965" fmla="*/ 5011513 w 9667875"/>
              <a:gd name="connsiteY1965" fmla="*/ 3150903 h 6858000"/>
              <a:gd name="connsiteX1966" fmla="*/ 5006751 w 9667875"/>
              <a:gd name="connsiteY1966" fmla="*/ 3167305 h 6858000"/>
              <a:gd name="connsiteX1967" fmla="*/ 4999873 w 9667875"/>
              <a:gd name="connsiteY1967" fmla="*/ 3185824 h 6858000"/>
              <a:gd name="connsiteX1968" fmla="*/ 4990877 w 9667875"/>
              <a:gd name="connsiteY1968" fmla="*/ 3209633 h 6858000"/>
              <a:gd name="connsiteX1969" fmla="*/ 4979237 w 9667875"/>
              <a:gd name="connsiteY1969" fmla="*/ 3237676 h 6858000"/>
              <a:gd name="connsiteX1970" fmla="*/ 4964421 w 9667875"/>
              <a:gd name="connsiteY1970" fmla="*/ 3269952 h 6858000"/>
              <a:gd name="connsiteX1971" fmla="*/ 4956483 w 9667875"/>
              <a:gd name="connsiteY1971" fmla="*/ 3286355 h 6858000"/>
              <a:gd name="connsiteX1972" fmla="*/ 4946431 w 9667875"/>
              <a:gd name="connsiteY1972" fmla="*/ 3304345 h 6858000"/>
              <a:gd name="connsiteX1973" fmla="*/ 4936377 w 9667875"/>
              <a:gd name="connsiteY1973" fmla="*/ 3322335 h 6858000"/>
              <a:gd name="connsiteX1974" fmla="*/ 4925795 w 9667875"/>
              <a:gd name="connsiteY1974" fmla="*/ 3340853 h 6858000"/>
              <a:gd name="connsiteX1975" fmla="*/ 4914153 w 9667875"/>
              <a:gd name="connsiteY1975" fmla="*/ 3359372 h 6858000"/>
              <a:gd name="connsiteX1976" fmla="*/ 4900925 w 9667875"/>
              <a:gd name="connsiteY1976" fmla="*/ 3378420 h 6858000"/>
              <a:gd name="connsiteX1977" fmla="*/ 4887697 w 9667875"/>
              <a:gd name="connsiteY1977" fmla="*/ 3396939 h 6858000"/>
              <a:gd name="connsiteX1978" fmla="*/ 4873411 w 9667875"/>
              <a:gd name="connsiteY1978" fmla="*/ 3415458 h 6858000"/>
              <a:gd name="connsiteX1979" fmla="*/ 4858065 w 9667875"/>
              <a:gd name="connsiteY1979" fmla="*/ 3433977 h 6858000"/>
              <a:gd name="connsiteX1980" fmla="*/ 4841663 w 9667875"/>
              <a:gd name="connsiteY1980" fmla="*/ 3451966 h 6858000"/>
              <a:gd name="connsiteX1981" fmla="*/ 4824729 w 9667875"/>
              <a:gd name="connsiteY1981" fmla="*/ 3469956 h 6858000"/>
              <a:gd name="connsiteX1982" fmla="*/ 4806739 w 9667875"/>
              <a:gd name="connsiteY1982" fmla="*/ 3487417 h 6858000"/>
              <a:gd name="connsiteX1983" fmla="*/ 4787691 w 9667875"/>
              <a:gd name="connsiteY1983" fmla="*/ 3503820 h 6858000"/>
              <a:gd name="connsiteX1984" fmla="*/ 4767583 w 9667875"/>
              <a:gd name="connsiteY1984" fmla="*/ 3519164 h 6858000"/>
              <a:gd name="connsiteX1985" fmla="*/ 4746947 w 9667875"/>
              <a:gd name="connsiteY1985" fmla="*/ 3534508 h 6858000"/>
              <a:gd name="connsiteX1986" fmla="*/ 4724723 w 9667875"/>
              <a:gd name="connsiteY1986" fmla="*/ 3548265 h 6858000"/>
              <a:gd name="connsiteX1987" fmla="*/ 4701971 w 9667875"/>
              <a:gd name="connsiteY1987" fmla="*/ 3560963 h 6858000"/>
              <a:gd name="connsiteX1988" fmla="*/ 4677631 w 9667875"/>
              <a:gd name="connsiteY1988" fmla="*/ 3572604 h 6858000"/>
              <a:gd name="connsiteX1989" fmla="*/ 4665461 w 9667875"/>
              <a:gd name="connsiteY1989" fmla="*/ 3577895 h 6858000"/>
              <a:gd name="connsiteX1990" fmla="*/ 4652233 w 9667875"/>
              <a:gd name="connsiteY1990" fmla="*/ 3582657 h 6858000"/>
              <a:gd name="connsiteX1991" fmla="*/ 4639533 w 9667875"/>
              <a:gd name="connsiteY1991" fmla="*/ 3586890 h 6858000"/>
              <a:gd name="connsiteX1992" fmla="*/ 4625777 w 9667875"/>
              <a:gd name="connsiteY1992" fmla="*/ 3591123 h 6858000"/>
              <a:gd name="connsiteX1993" fmla="*/ 4606727 w 9667875"/>
              <a:gd name="connsiteY1993" fmla="*/ 3597472 h 6858000"/>
              <a:gd name="connsiteX1994" fmla="*/ 4586621 w 9667875"/>
              <a:gd name="connsiteY1994" fmla="*/ 3602234 h 6858000"/>
              <a:gd name="connsiteX1995" fmla="*/ 4564927 w 9667875"/>
              <a:gd name="connsiteY1995" fmla="*/ 3606996 h 6858000"/>
              <a:gd name="connsiteX1996" fmla="*/ 4544289 w 9667875"/>
              <a:gd name="connsiteY1996" fmla="*/ 3611758 h 6858000"/>
              <a:gd name="connsiteX1997" fmla="*/ 4522067 w 9667875"/>
              <a:gd name="connsiteY1997" fmla="*/ 3615991 h 6858000"/>
              <a:gd name="connsiteX1998" fmla="*/ 4499843 w 9667875"/>
              <a:gd name="connsiteY1998" fmla="*/ 3619695 h 6858000"/>
              <a:gd name="connsiteX1999" fmla="*/ 4477091 w 9667875"/>
              <a:gd name="connsiteY1999" fmla="*/ 3622870 h 6858000"/>
              <a:gd name="connsiteX2000" fmla="*/ 4454337 w 9667875"/>
              <a:gd name="connsiteY2000" fmla="*/ 3625515 h 6858000"/>
              <a:gd name="connsiteX2001" fmla="*/ 4406715 w 9667875"/>
              <a:gd name="connsiteY2001" fmla="*/ 3631335 h 6858000"/>
              <a:gd name="connsiteX2002" fmla="*/ 4357507 w 9667875"/>
              <a:gd name="connsiteY2002" fmla="*/ 3634510 h 6858000"/>
              <a:gd name="connsiteX2003" fmla="*/ 4307239 w 9667875"/>
              <a:gd name="connsiteY2003" fmla="*/ 3636626 h 6858000"/>
              <a:gd name="connsiteX2004" fmla="*/ 4255383 w 9667875"/>
              <a:gd name="connsiteY2004" fmla="*/ 3636626 h 6858000"/>
              <a:gd name="connsiteX2005" fmla="*/ 4201941 w 9667875"/>
              <a:gd name="connsiteY2005" fmla="*/ 3636097 h 6858000"/>
              <a:gd name="connsiteX2006" fmla="*/ 4147441 w 9667875"/>
              <a:gd name="connsiteY2006" fmla="*/ 3633981 h 6858000"/>
              <a:gd name="connsiteX2007" fmla="*/ 4092411 w 9667875"/>
              <a:gd name="connsiteY2007" fmla="*/ 3629748 h 6858000"/>
              <a:gd name="connsiteX2008" fmla="*/ 4035265 w 9667875"/>
              <a:gd name="connsiteY2008" fmla="*/ 3624986 h 6858000"/>
              <a:gd name="connsiteX2009" fmla="*/ 3978119 w 9667875"/>
              <a:gd name="connsiteY2009" fmla="*/ 3618108 h 6858000"/>
              <a:gd name="connsiteX2010" fmla="*/ 3919914 w 9667875"/>
              <a:gd name="connsiteY2010" fmla="*/ 3609642 h 6858000"/>
              <a:gd name="connsiteX2011" fmla="*/ 3862239 w 9667875"/>
              <a:gd name="connsiteY2011" fmla="*/ 3600118 h 6858000"/>
              <a:gd name="connsiteX2012" fmla="*/ 3802447 w 9667875"/>
              <a:gd name="connsiteY2012" fmla="*/ 3589007 h 6858000"/>
              <a:gd name="connsiteX2013" fmla="*/ 3786044 w 9667875"/>
              <a:gd name="connsiteY2013" fmla="*/ 3586361 h 6858000"/>
              <a:gd name="connsiteX2014" fmla="*/ 3769111 w 9667875"/>
              <a:gd name="connsiteY2014" fmla="*/ 3584244 h 6858000"/>
              <a:gd name="connsiteX2015" fmla="*/ 3752708 w 9667875"/>
              <a:gd name="connsiteY2015" fmla="*/ 3582657 h 6858000"/>
              <a:gd name="connsiteX2016" fmla="*/ 3736305 w 9667875"/>
              <a:gd name="connsiteY2016" fmla="*/ 3582657 h 6858000"/>
              <a:gd name="connsiteX2017" fmla="*/ 3720961 w 9667875"/>
              <a:gd name="connsiteY2017" fmla="*/ 3583715 h 6858000"/>
              <a:gd name="connsiteX2018" fmla="*/ 3705087 w 9667875"/>
              <a:gd name="connsiteY2018" fmla="*/ 3585832 h 6858000"/>
              <a:gd name="connsiteX2019" fmla="*/ 3689742 w 9667875"/>
              <a:gd name="connsiteY2019" fmla="*/ 3588478 h 6858000"/>
              <a:gd name="connsiteX2020" fmla="*/ 3675455 w 9667875"/>
              <a:gd name="connsiteY2020" fmla="*/ 3591652 h 6858000"/>
              <a:gd name="connsiteX2021" fmla="*/ 3661698 w 9667875"/>
              <a:gd name="connsiteY2021" fmla="*/ 3596414 h 6858000"/>
              <a:gd name="connsiteX2022" fmla="*/ 3647940 w 9667875"/>
              <a:gd name="connsiteY2022" fmla="*/ 3602234 h 6858000"/>
              <a:gd name="connsiteX2023" fmla="*/ 3633654 w 9667875"/>
              <a:gd name="connsiteY2023" fmla="*/ 3608583 h 6858000"/>
              <a:gd name="connsiteX2024" fmla="*/ 3621484 w 9667875"/>
              <a:gd name="connsiteY2024" fmla="*/ 3615462 h 6858000"/>
              <a:gd name="connsiteX2025" fmla="*/ 3608785 w 9667875"/>
              <a:gd name="connsiteY2025" fmla="*/ 3623399 h 6858000"/>
              <a:gd name="connsiteX2026" fmla="*/ 3597143 w 9667875"/>
              <a:gd name="connsiteY2026" fmla="*/ 3632394 h 6858000"/>
              <a:gd name="connsiteX2027" fmla="*/ 3586032 w 9667875"/>
              <a:gd name="connsiteY2027" fmla="*/ 3642976 h 6858000"/>
              <a:gd name="connsiteX2028" fmla="*/ 3574920 w 9667875"/>
              <a:gd name="connsiteY2028" fmla="*/ 3653558 h 6858000"/>
              <a:gd name="connsiteX2029" fmla="*/ 3566983 w 9667875"/>
              <a:gd name="connsiteY2029" fmla="*/ 3663611 h 6858000"/>
              <a:gd name="connsiteX2030" fmla="*/ 3558517 w 9667875"/>
              <a:gd name="connsiteY2030" fmla="*/ 3674193 h 6858000"/>
              <a:gd name="connsiteX2031" fmla="*/ 3551109 w 9667875"/>
              <a:gd name="connsiteY2031" fmla="*/ 3685305 h 6858000"/>
              <a:gd name="connsiteX2032" fmla="*/ 3544230 w 9667875"/>
              <a:gd name="connsiteY2032" fmla="*/ 3696945 h 6858000"/>
              <a:gd name="connsiteX2033" fmla="*/ 3537352 w 9667875"/>
              <a:gd name="connsiteY2033" fmla="*/ 3708586 h 6858000"/>
              <a:gd name="connsiteX2034" fmla="*/ 3531531 w 9667875"/>
              <a:gd name="connsiteY2034" fmla="*/ 3721813 h 6858000"/>
              <a:gd name="connsiteX2035" fmla="*/ 3526240 w 9667875"/>
              <a:gd name="connsiteY2035" fmla="*/ 3735041 h 6858000"/>
              <a:gd name="connsiteX2036" fmla="*/ 3520949 w 9667875"/>
              <a:gd name="connsiteY2036" fmla="*/ 3748798 h 6858000"/>
              <a:gd name="connsiteX2037" fmla="*/ 3517245 w 9667875"/>
              <a:gd name="connsiteY2037" fmla="*/ 3763084 h 6858000"/>
              <a:gd name="connsiteX2038" fmla="*/ 3513011 w 9667875"/>
              <a:gd name="connsiteY2038" fmla="*/ 3778428 h 6858000"/>
              <a:gd name="connsiteX2039" fmla="*/ 3510366 w 9667875"/>
              <a:gd name="connsiteY2039" fmla="*/ 3794302 h 6858000"/>
              <a:gd name="connsiteX2040" fmla="*/ 3507191 w 9667875"/>
              <a:gd name="connsiteY2040" fmla="*/ 3810175 h 6858000"/>
              <a:gd name="connsiteX2041" fmla="*/ 3505075 w 9667875"/>
              <a:gd name="connsiteY2041" fmla="*/ 3827636 h 6858000"/>
              <a:gd name="connsiteX2042" fmla="*/ 3503487 w 9667875"/>
              <a:gd name="connsiteY2042" fmla="*/ 3844567 h 6858000"/>
              <a:gd name="connsiteX2043" fmla="*/ 3502429 w 9667875"/>
              <a:gd name="connsiteY2043" fmla="*/ 3862557 h 6858000"/>
              <a:gd name="connsiteX2044" fmla="*/ 3501900 w 9667875"/>
              <a:gd name="connsiteY2044" fmla="*/ 3881605 h 6858000"/>
              <a:gd name="connsiteX2045" fmla="*/ 3501900 w 9667875"/>
              <a:gd name="connsiteY2045" fmla="*/ 3900653 h 6858000"/>
              <a:gd name="connsiteX2046" fmla="*/ 3502429 w 9667875"/>
              <a:gd name="connsiteY2046" fmla="*/ 3920759 h 6858000"/>
              <a:gd name="connsiteX2047" fmla="*/ 3504016 w 9667875"/>
              <a:gd name="connsiteY2047" fmla="*/ 3941395 h 6858000"/>
              <a:gd name="connsiteX2048" fmla="*/ 3505075 w 9667875"/>
              <a:gd name="connsiteY2048" fmla="*/ 3962559 h 6858000"/>
              <a:gd name="connsiteX2049" fmla="*/ 3507191 w 9667875"/>
              <a:gd name="connsiteY2049" fmla="*/ 3984253 h 6858000"/>
              <a:gd name="connsiteX2050" fmla="*/ 3510366 w 9667875"/>
              <a:gd name="connsiteY2050" fmla="*/ 4007534 h 6858000"/>
              <a:gd name="connsiteX2051" fmla="*/ 3513541 w 9667875"/>
              <a:gd name="connsiteY2051" fmla="*/ 4030286 h 6858000"/>
              <a:gd name="connsiteX2052" fmla="*/ 3517774 w 9667875"/>
              <a:gd name="connsiteY2052" fmla="*/ 4054096 h 6858000"/>
              <a:gd name="connsiteX2053" fmla="*/ 3526769 w 9667875"/>
              <a:gd name="connsiteY2053" fmla="*/ 4103303 h 6858000"/>
              <a:gd name="connsiteX2054" fmla="*/ 3538410 w 9667875"/>
              <a:gd name="connsiteY2054" fmla="*/ 4155685 h 6858000"/>
              <a:gd name="connsiteX2055" fmla="*/ 3552167 w 9667875"/>
              <a:gd name="connsiteY2055" fmla="*/ 4211242 h 6858000"/>
              <a:gd name="connsiteX2056" fmla="*/ 3567512 w 9667875"/>
              <a:gd name="connsiteY2056" fmla="*/ 4269444 h 6858000"/>
              <a:gd name="connsiteX2057" fmla="*/ 3589736 w 9667875"/>
              <a:gd name="connsiteY2057" fmla="*/ 4345107 h 6858000"/>
              <a:gd name="connsiteX2058" fmla="*/ 3620955 w 9667875"/>
              <a:gd name="connsiteY2058" fmla="*/ 4453046 h 6858000"/>
              <a:gd name="connsiteX2059" fmla="*/ 3650586 w 9667875"/>
              <a:gd name="connsiteY2059" fmla="*/ 4560985 h 6858000"/>
              <a:gd name="connsiteX2060" fmla="*/ 3680217 w 9667875"/>
              <a:gd name="connsiteY2060" fmla="*/ 4667336 h 6858000"/>
              <a:gd name="connsiteX2061" fmla="*/ 3708791 w 9667875"/>
              <a:gd name="connsiteY2061" fmla="*/ 4773688 h 6858000"/>
              <a:gd name="connsiteX2062" fmla="*/ 3735247 w 9667875"/>
              <a:gd name="connsiteY2062" fmla="*/ 4879510 h 6858000"/>
              <a:gd name="connsiteX2063" fmla="*/ 3748475 w 9667875"/>
              <a:gd name="connsiteY2063" fmla="*/ 4932950 h 6858000"/>
              <a:gd name="connsiteX2064" fmla="*/ 3761175 w 9667875"/>
              <a:gd name="connsiteY2064" fmla="*/ 4985862 h 6858000"/>
              <a:gd name="connsiteX2065" fmla="*/ 3772815 w 9667875"/>
              <a:gd name="connsiteY2065" fmla="*/ 5039302 h 6858000"/>
              <a:gd name="connsiteX2066" fmla="*/ 3784456 w 9667875"/>
              <a:gd name="connsiteY2066" fmla="*/ 5093271 h 6858000"/>
              <a:gd name="connsiteX2067" fmla="*/ 3795568 w 9667875"/>
              <a:gd name="connsiteY2067" fmla="*/ 5146711 h 6858000"/>
              <a:gd name="connsiteX2068" fmla="*/ 3806151 w 9667875"/>
              <a:gd name="connsiteY2068" fmla="*/ 5199623 h 6858000"/>
              <a:gd name="connsiteX2069" fmla="*/ 3801389 w 9667875"/>
              <a:gd name="connsiteY2069" fmla="*/ 5207559 h 6858000"/>
              <a:gd name="connsiteX2070" fmla="*/ 3796097 w 9667875"/>
              <a:gd name="connsiteY2070" fmla="*/ 5214967 h 6858000"/>
              <a:gd name="connsiteX2071" fmla="*/ 3790806 w 9667875"/>
              <a:gd name="connsiteY2071" fmla="*/ 5222374 h 6858000"/>
              <a:gd name="connsiteX2072" fmla="*/ 3783927 w 9667875"/>
              <a:gd name="connsiteY2072" fmla="*/ 5230311 h 6858000"/>
              <a:gd name="connsiteX2073" fmla="*/ 3777049 w 9667875"/>
              <a:gd name="connsiteY2073" fmla="*/ 5237719 h 6858000"/>
              <a:gd name="connsiteX2074" fmla="*/ 3769111 w 9667875"/>
              <a:gd name="connsiteY2074" fmla="*/ 5245126 h 6858000"/>
              <a:gd name="connsiteX2075" fmla="*/ 3761703 w 9667875"/>
              <a:gd name="connsiteY2075" fmla="*/ 5253063 h 6858000"/>
              <a:gd name="connsiteX2076" fmla="*/ 3752708 w 9667875"/>
              <a:gd name="connsiteY2076" fmla="*/ 5260471 h 6858000"/>
              <a:gd name="connsiteX2077" fmla="*/ 3743184 w 9667875"/>
              <a:gd name="connsiteY2077" fmla="*/ 5267878 h 6858000"/>
              <a:gd name="connsiteX2078" fmla="*/ 3733659 w 9667875"/>
              <a:gd name="connsiteY2078" fmla="*/ 5275815 h 6858000"/>
              <a:gd name="connsiteX2079" fmla="*/ 3722548 w 9667875"/>
              <a:gd name="connsiteY2079" fmla="*/ 5282693 h 6858000"/>
              <a:gd name="connsiteX2080" fmla="*/ 3711436 w 9667875"/>
              <a:gd name="connsiteY2080" fmla="*/ 5290101 h 6858000"/>
              <a:gd name="connsiteX2081" fmla="*/ 3699795 w 9667875"/>
              <a:gd name="connsiteY2081" fmla="*/ 5296979 h 6858000"/>
              <a:gd name="connsiteX2082" fmla="*/ 3687096 w 9667875"/>
              <a:gd name="connsiteY2082" fmla="*/ 5303329 h 6858000"/>
              <a:gd name="connsiteX2083" fmla="*/ 3674926 w 9667875"/>
              <a:gd name="connsiteY2083" fmla="*/ 5309678 h 6858000"/>
              <a:gd name="connsiteX2084" fmla="*/ 3660639 w 9667875"/>
              <a:gd name="connsiteY2084" fmla="*/ 5316027 h 6858000"/>
              <a:gd name="connsiteX2085" fmla="*/ 3641061 w 9667875"/>
              <a:gd name="connsiteY2085" fmla="*/ 5323964 h 6858000"/>
              <a:gd name="connsiteX2086" fmla="*/ 3619367 w 9667875"/>
              <a:gd name="connsiteY2086" fmla="*/ 5330842 h 6858000"/>
              <a:gd name="connsiteX2087" fmla="*/ 3597143 w 9667875"/>
              <a:gd name="connsiteY2087" fmla="*/ 5337192 h 6858000"/>
              <a:gd name="connsiteX2088" fmla="*/ 3574391 w 9667875"/>
              <a:gd name="connsiteY2088" fmla="*/ 5343012 h 6858000"/>
              <a:gd name="connsiteX2089" fmla="*/ 3551109 w 9667875"/>
              <a:gd name="connsiteY2089" fmla="*/ 5346716 h 6858000"/>
              <a:gd name="connsiteX2090" fmla="*/ 3527298 w 9667875"/>
              <a:gd name="connsiteY2090" fmla="*/ 5349890 h 6858000"/>
              <a:gd name="connsiteX2091" fmla="*/ 3502429 w 9667875"/>
              <a:gd name="connsiteY2091" fmla="*/ 5350949 h 6858000"/>
              <a:gd name="connsiteX2092" fmla="*/ 3477560 w 9667875"/>
              <a:gd name="connsiteY2092" fmla="*/ 5350949 h 6858000"/>
              <a:gd name="connsiteX2093" fmla="*/ 3465390 w 9667875"/>
              <a:gd name="connsiteY2093" fmla="*/ 5350420 h 6858000"/>
              <a:gd name="connsiteX2094" fmla="*/ 3452691 w 9667875"/>
              <a:gd name="connsiteY2094" fmla="*/ 5348832 h 6858000"/>
              <a:gd name="connsiteX2095" fmla="*/ 3440521 w 9667875"/>
              <a:gd name="connsiteY2095" fmla="*/ 5347774 h 6858000"/>
              <a:gd name="connsiteX2096" fmla="*/ 3427821 w 9667875"/>
              <a:gd name="connsiteY2096" fmla="*/ 5345658 h 6858000"/>
              <a:gd name="connsiteX2097" fmla="*/ 3415651 w 9667875"/>
              <a:gd name="connsiteY2097" fmla="*/ 5343541 h 6858000"/>
              <a:gd name="connsiteX2098" fmla="*/ 3402952 w 9667875"/>
              <a:gd name="connsiteY2098" fmla="*/ 5339837 h 6858000"/>
              <a:gd name="connsiteX2099" fmla="*/ 3390782 w 9667875"/>
              <a:gd name="connsiteY2099" fmla="*/ 5337192 h 6858000"/>
              <a:gd name="connsiteX2100" fmla="*/ 3378612 w 9667875"/>
              <a:gd name="connsiteY2100" fmla="*/ 5332959 h 6858000"/>
              <a:gd name="connsiteX2101" fmla="*/ 3366442 w 9667875"/>
              <a:gd name="connsiteY2101" fmla="*/ 5328726 h 6858000"/>
              <a:gd name="connsiteX2102" fmla="*/ 3353743 w 9667875"/>
              <a:gd name="connsiteY2102" fmla="*/ 5323435 h 6858000"/>
              <a:gd name="connsiteX2103" fmla="*/ 3342102 w 9667875"/>
              <a:gd name="connsiteY2103" fmla="*/ 5318144 h 6858000"/>
              <a:gd name="connsiteX2104" fmla="*/ 3330461 w 9667875"/>
              <a:gd name="connsiteY2104" fmla="*/ 5312323 h 6858000"/>
              <a:gd name="connsiteX2105" fmla="*/ 3318820 w 9667875"/>
              <a:gd name="connsiteY2105" fmla="*/ 5305445 h 6858000"/>
              <a:gd name="connsiteX2106" fmla="*/ 3307179 w 9667875"/>
              <a:gd name="connsiteY2106" fmla="*/ 5298567 h 6858000"/>
              <a:gd name="connsiteX2107" fmla="*/ 3296067 w 9667875"/>
              <a:gd name="connsiteY2107" fmla="*/ 5290101 h 6858000"/>
              <a:gd name="connsiteX2108" fmla="*/ 3284956 w 9667875"/>
              <a:gd name="connsiteY2108" fmla="*/ 5282164 h 6858000"/>
              <a:gd name="connsiteX2109" fmla="*/ 3278606 w 9667875"/>
              <a:gd name="connsiteY2109" fmla="*/ 5276873 h 6858000"/>
              <a:gd name="connsiteX2110" fmla="*/ 3271727 w 9667875"/>
              <a:gd name="connsiteY2110" fmla="*/ 5273169 h 6858000"/>
              <a:gd name="connsiteX2111" fmla="*/ 3264849 w 9667875"/>
              <a:gd name="connsiteY2111" fmla="*/ 5269465 h 6858000"/>
              <a:gd name="connsiteX2112" fmla="*/ 3257970 w 9667875"/>
              <a:gd name="connsiteY2112" fmla="*/ 5266291 h 6858000"/>
              <a:gd name="connsiteX2113" fmla="*/ 3250033 w 9667875"/>
              <a:gd name="connsiteY2113" fmla="*/ 5263116 h 6858000"/>
              <a:gd name="connsiteX2114" fmla="*/ 3242625 w 9667875"/>
              <a:gd name="connsiteY2114" fmla="*/ 5261000 h 6858000"/>
              <a:gd name="connsiteX2115" fmla="*/ 3235746 w 9667875"/>
              <a:gd name="connsiteY2115" fmla="*/ 5258883 h 6858000"/>
              <a:gd name="connsiteX2116" fmla="*/ 3228339 w 9667875"/>
              <a:gd name="connsiteY2116" fmla="*/ 5258354 h 6858000"/>
              <a:gd name="connsiteX2117" fmla="*/ 3219872 w 9667875"/>
              <a:gd name="connsiteY2117" fmla="*/ 5257825 h 6858000"/>
              <a:gd name="connsiteX2118" fmla="*/ 3212465 w 9667875"/>
              <a:gd name="connsiteY2118" fmla="*/ 5257296 h 6858000"/>
              <a:gd name="connsiteX2119" fmla="*/ 3204528 w 9667875"/>
              <a:gd name="connsiteY2119" fmla="*/ 5257825 h 6858000"/>
              <a:gd name="connsiteX2120" fmla="*/ 3197120 w 9667875"/>
              <a:gd name="connsiteY2120" fmla="*/ 5258354 h 6858000"/>
              <a:gd name="connsiteX2121" fmla="*/ 3189183 w 9667875"/>
              <a:gd name="connsiteY2121" fmla="*/ 5259941 h 6858000"/>
              <a:gd name="connsiteX2122" fmla="*/ 3181775 w 9667875"/>
              <a:gd name="connsiteY2122" fmla="*/ 5262058 h 6858000"/>
              <a:gd name="connsiteX2123" fmla="*/ 3174367 w 9667875"/>
              <a:gd name="connsiteY2123" fmla="*/ 5264703 h 6858000"/>
              <a:gd name="connsiteX2124" fmla="*/ 3167488 w 9667875"/>
              <a:gd name="connsiteY2124" fmla="*/ 5267349 h 6858000"/>
              <a:gd name="connsiteX2125" fmla="*/ 3159551 w 9667875"/>
              <a:gd name="connsiteY2125" fmla="*/ 5271582 h 6858000"/>
              <a:gd name="connsiteX2126" fmla="*/ 3152673 w 9667875"/>
              <a:gd name="connsiteY2126" fmla="*/ 5275286 h 6858000"/>
              <a:gd name="connsiteX2127" fmla="*/ 3146323 w 9667875"/>
              <a:gd name="connsiteY2127" fmla="*/ 5280048 h 6858000"/>
              <a:gd name="connsiteX2128" fmla="*/ 3140503 w 9667875"/>
              <a:gd name="connsiteY2128" fmla="*/ 5284810 h 6858000"/>
              <a:gd name="connsiteX2129" fmla="*/ 3134682 w 9667875"/>
              <a:gd name="connsiteY2129" fmla="*/ 5289572 h 6858000"/>
              <a:gd name="connsiteX2130" fmla="*/ 3129391 w 9667875"/>
              <a:gd name="connsiteY2130" fmla="*/ 5295921 h 6858000"/>
              <a:gd name="connsiteX2131" fmla="*/ 3124629 w 9667875"/>
              <a:gd name="connsiteY2131" fmla="*/ 5301212 h 6858000"/>
              <a:gd name="connsiteX2132" fmla="*/ 3120396 w 9667875"/>
              <a:gd name="connsiteY2132" fmla="*/ 5307561 h 6858000"/>
              <a:gd name="connsiteX2133" fmla="*/ 3116163 w 9667875"/>
              <a:gd name="connsiteY2133" fmla="*/ 5314440 h 6858000"/>
              <a:gd name="connsiteX2134" fmla="*/ 3112459 w 9667875"/>
              <a:gd name="connsiteY2134" fmla="*/ 5321318 h 6858000"/>
              <a:gd name="connsiteX2135" fmla="*/ 3109284 w 9667875"/>
              <a:gd name="connsiteY2135" fmla="*/ 5328197 h 6858000"/>
              <a:gd name="connsiteX2136" fmla="*/ 3106638 w 9667875"/>
              <a:gd name="connsiteY2136" fmla="*/ 5335075 h 6858000"/>
              <a:gd name="connsiteX2137" fmla="*/ 3104522 w 9667875"/>
              <a:gd name="connsiteY2137" fmla="*/ 5343012 h 6858000"/>
              <a:gd name="connsiteX2138" fmla="*/ 3102934 w 9667875"/>
              <a:gd name="connsiteY2138" fmla="*/ 5350420 h 6858000"/>
              <a:gd name="connsiteX2139" fmla="*/ 3101876 w 9667875"/>
              <a:gd name="connsiteY2139" fmla="*/ 5358885 h 6858000"/>
              <a:gd name="connsiteX2140" fmla="*/ 3100818 w 9667875"/>
              <a:gd name="connsiteY2140" fmla="*/ 5366293 h 6858000"/>
              <a:gd name="connsiteX2141" fmla="*/ 3100818 w 9667875"/>
              <a:gd name="connsiteY2141" fmla="*/ 5372642 h 6858000"/>
              <a:gd name="connsiteX2142" fmla="*/ 3099759 w 9667875"/>
              <a:gd name="connsiteY2142" fmla="*/ 5378992 h 6858000"/>
              <a:gd name="connsiteX2143" fmla="*/ 3098172 w 9667875"/>
              <a:gd name="connsiteY2143" fmla="*/ 5384283 h 6858000"/>
              <a:gd name="connsiteX2144" fmla="*/ 3096055 w 9667875"/>
              <a:gd name="connsiteY2144" fmla="*/ 5389574 h 6858000"/>
              <a:gd name="connsiteX2145" fmla="*/ 3093939 w 9667875"/>
              <a:gd name="connsiteY2145" fmla="*/ 5395923 h 6858000"/>
              <a:gd name="connsiteX2146" fmla="*/ 3091293 w 9667875"/>
              <a:gd name="connsiteY2146" fmla="*/ 5401743 h 6858000"/>
              <a:gd name="connsiteX2147" fmla="*/ 3084944 w 9667875"/>
              <a:gd name="connsiteY2147" fmla="*/ 5411796 h 6858000"/>
              <a:gd name="connsiteX2148" fmla="*/ 3077536 w 9667875"/>
              <a:gd name="connsiteY2148" fmla="*/ 5422379 h 6858000"/>
              <a:gd name="connsiteX2149" fmla="*/ 3067482 w 9667875"/>
              <a:gd name="connsiteY2149" fmla="*/ 5431903 h 6858000"/>
              <a:gd name="connsiteX2150" fmla="*/ 3057429 w 9667875"/>
              <a:gd name="connsiteY2150" fmla="*/ 5440898 h 6858000"/>
              <a:gd name="connsiteX2151" fmla="*/ 3046317 w 9667875"/>
              <a:gd name="connsiteY2151" fmla="*/ 5449363 h 6858000"/>
              <a:gd name="connsiteX2152" fmla="*/ 3033618 w 9667875"/>
              <a:gd name="connsiteY2152" fmla="*/ 5456771 h 6858000"/>
              <a:gd name="connsiteX2153" fmla="*/ 3020919 w 9667875"/>
              <a:gd name="connsiteY2153" fmla="*/ 5464708 h 6858000"/>
              <a:gd name="connsiteX2154" fmla="*/ 3007161 w 9667875"/>
              <a:gd name="connsiteY2154" fmla="*/ 5470528 h 6858000"/>
              <a:gd name="connsiteX2155" fmla="*/ 2992346 w 9667875"/>
              <a:gd name="connsiteY2155" fmla="*/ 5476348 h 6858000"/>
              <a:gd name="connsiteX2156" fmla="*/ 2978059 w 9667875"/>
              <a:gd name="connsiteY2156" fmla="*/ 5481110 h 6858000"/>
              <a:gd name="connsiteX2157" fmla="*/ 2962714 w 9667875"/>
              <a:gd name="connsiteY2157" fmla="*/ 5484285 h 6858000"/>
              <a:gd name="connsiteX2158" fmla="*/ 2947899 w 9667875"/>
              <a:gd name="connsiteY2158" fmla="*/ 5487989 h 6858000"/>
              <a:gd name="connsiteX2159" fmla="*/ 2933083 w 9667875"/>
              <a:gd name="connsiteY2159" fmla="*/ 5490105 h 6858000"/>
              <a:gd name="connsiteX2160" fmla="*/ 2918267 w 9667875"/>
              <a:gd name="connsiteY2160" fmla="*/ 5490634 h 6858000"/>
              <a:gd name="connsiteX2161" fmla="*/ 2899219 w 9667875"/>
              <a:gd name="connsiteY2161" fmla="*/ 5491163 h 6858000"/>
              <a:gd name="connsiteX2162" fmla="*/ 2888636 w 9667875"/>
              <a:gd name="connsiteY2162" fmla="*/ 5490634 h 6858000"/>
              <a:gd name="connsiteX2163" fmla="*/ 2876995 w 9667875"/>
              <a:gd name="connsiteY2163" fmla="*/ 5490105 h 6858000"/>
              <a:gd name="connsiteX2164" fmla="*/ 2865354 w 9667875"/>
              <a:gd name="connsiteY2164" fmla="*/ 5487989 h 6858000"/>
              <a:gd name="connsiteX2165" fmla="*/ 2853713 w 9667875"/>
              <a:gd name="connsiteY2165" fmla="*/ 5485343 h 6858000"/>
              <a:gd name="connsiteX2166" fmla="*/ 2841543 w 9667875"/>
              <a:gd name="connsiteY2166" fmla="*/ 5481639 h 6858000"/>
              <a:gd name="connsiteX2167" fmla="*/ 2829902 w 9667875"/>
              <a:gd name="connsiteY2167" fmla="*/ 5476877 h 6858000"/>
              <a:gd name="connsiteX2168" fmla="*/ 2819319 w 9667875"/>
              <a:gd name="connsiteY2168" fmla="*/ 5470528 h 6858000"/>
              <a:gd name="connsiteX2169" fmla="*/ 2814028 w 9667875"/>
              <a:gd name="connsiteY2169" fmla="*/ 5467353 h 6858000"/>
              <a:gd name="connsiteX2170" fmla="*/ 2809266 w 9667875"/>
              <a:gd name="connsiteY2170" fmla="*/ 5463120 h 6858000"/>
              <a:gd name="connsiteX2171" fmla="*/ 2804504 w 9667875"/>
              <a:gd name="connsiteY2171" fmla="*/ 5458887 h 6858000"/>
              <a:gd name="connsiteX2172" fmla="*/ 2800271 w 9667875"/>
              <a:gd name="connsiteY2172" fmla="*/ 5454125 h 6858000"/>
              <a:gd name="connsiteX2173" fmla="*/ 2796038 w 9667875"/>
              <a:gd name="connsiteY2173" fmla="*/ 5448305 h 6858000"/>
              <a:gd name="connsiteX2174" fmla="*/ 2791805 w 9667875"/>
              <a:gd name="connsiteY2174" fmla="*/ 5443014 h 6858000"/>
              <a:gd name="connsiteX2175" fmla="*/ 2788630 w 9667875"/>
              <a:gd name="connsiteY2175" fmla="*/ 5437723 h 6858000"/>
              <a:gd name="connsiteX2176" fmla="*/ 2784926 w 9667875"/>
              <a:gd name="connsiteY2176" fmla="*/ 5431374 h 6858000"/>
              <a:gd name="connsiteX2177" fmla="*/ 2782280 w 9667875"/>
              <a:gd name="connsiteY2177" fmla="*/ 5424495 h 6858000"/>
              <a:gd name="connsiteX2178" fmla="*/ 2780164 w 9667875"/>
              <a:gd name="connsiteY2178" fmla="*/ 5416558 h 6858000"/>
              <a:gd name="connsiteX2179" fmla="*/ 2776989 w 9667875"/>
              <a:gd name="connsiteY2179" fmla="*/ 5405447 h 6858000"/>
              <a:gd name="connsiteX2180" fmla="*/ 2772756 w 9667875"/>
              <a:gd name="connsiteY2180" fmla="*/ 5395923 h 6858000"/>
              <a:gd name="connsiteX2181" fmla="*/ 2766935 w 9667875"/>
              <a:gd name="connsiteY2181" fmla="*/ 5385870 h 6858000"/>
              <a:gd name="connsiteX2182" fmla="*/ 2760586 w 9667875"/>
              <a:gd name="connsiteY2182" fmla="*/ 5376875 h 6858000"/>
              <a:gd name="connsiteX2183" fmla="*/ 2753178 w 9667875"/>
              <a:gd name="connsiteY2183" fmla="*/ 5368409 h 6858000"/>
              <a:gd name="connsiteX2184" fmla="*/ 2744712 w 9667875"/>
              <a:gd name="connsiteY2184" fmla="*/ 5361002 h 6858000"/>
              <a:gd name="connsiteX2185" fmla="*/ 2736775 w 9667875"/>
              <a:gd name="connsiteY2185" fmla="*/ 5353594 h 6858000"/>
              <a:gd name="connsiteX2186" fmla="*/ 2726721 w 9667875"/>
              <a:gd name="connsiteY2186" fmla="*/ 5347774 h 6858000"/>
              <a:gd name="connsiteX2187" fmla="*/ 2716668 w 9667875"/>
              <a:gd name="connsiteY2187" fmla="*/ 5343012 h 6858000"/>
              <a:gd name="connsiteX2188" fmla="*/ 2706085 w 9667875"/>
              <a:gd name="connsiteY2188" fmla="*/ 5338779 h 6858000"/>
              <a:gd name="connsiteX2189" fmla="*/ 2696032 w 9667875"/>
              <a:gd name="connsiteY2189" fmla="*/ 5336134 h 6858000"/>
              <a:gd name="connsiteX2190" fmla="*/ 2684920 w 9667875"/>
              <a:gd name="connsiteY2190" fmla="*/ 5334017 h 6858000"/>
              <a:gd name="connsiteX2191" fmla="*/ 2673808 w 9667875"/>
              <a:gd name="connsiteY2191" fmla="*/ 5332959 h 6858000"/>
              <a:gd name="connsiteX2192" fmla="*/ 2662696 w 9667875"/>
              <a:gd name="connsiteY2192" fmla="*/ 5332959 h 6858000"/>
              <a:gd name="connsiteX2193" fmla="*/ 2651585 w 9667875"/>
              <a:gd name="connsiteY2193" fmla="*/ 5334546 h 6858000"/>
              <a:gd name="connsiteX2194" fmla="*/ 2640473 w 9667875"/>
              <a:gd name="connsiteY2194" fmla="*/ 5337192 h 6858000"/>
              <a:gd name="connsiteX2195" fmla="*/ 2615075 w 9667875"/>
              <a:gd name="connsiteY2195" fmla="*/ 5343541 h 6858000"/>
              <a:gd name="connsiteX2196" fmla="*/ 2588618 w 9667875"/>
              <a:gd name="connsiteY2196" fmla="*/ 5348303 h 6858000"/>
              <a:gd name="connsiteX2197" fmla="*/ 2562691 w 9667875"/>
              <a:gd name="connsiteY2197" fmla="*/ 5350949 h 6858000"/>
              <a:gd name="connsiteX2198" fmla="*/ 2536234 w 9667875"/>
              <a:gd name="connsiteY2198" fmla="*/ 5353065 h 6858000"/>
              <a:gd name="connsiteX2199" fmla="*/ 2509777 w 9667875"/>
              <a:gd name="connsiteY2199" fmla="*/ 5353065 h 6858000"/>
              <a:gd name="connsiteX2200" fmla="*/ 2483850 w 9667875"/>
              <a:gd name="connsiteY2200" fmla="*/ 5352536 h 6858000"/>
              <a:gd name="connsiteX2201" fmla="*/ 2457393 w 9667875"/>
              <a:gd name="connsiteY2201" fmla="*/ 5349890 h 6858000"/>
              <a:gd name="connsiteX2202" fmla="*/ 2430937 w 9667875"/>
              <a:gd name="connsiteY2202" fmla="*/ 5345658 h 6858000"/>
              <a:gd name="connsiteX2203" fmla="*/ 2406067 w 9667875"/>
              <a:gd name="connsiteY2203" fmla="*/ 5339837 h 6858000"/>
              <a:gd name="connsiteX2204" fmla="*/ 2381198 w 9667875"/>
              <a:gd name="connsiteY2204" fmla="*/ 5332959 h 6858000"/>
              <a:gd name="connsiteX2205" fmla="*/ 2357387 w 9667875"/>
              <a:gd name="connsiteY2205" fmla="*/ 5325551 h 6858000"/>
              <a:gd name="connsiteX2206" fmla="*/ 2334105 w 9667875"/>
              <a:gd name="connsiteY2206" fmla="*/ 5316027 h 6858000"/>
              <a:gd name="connsiteX2207" fmla="*/ 2312411 w 9667875"/>
              <a:gd name="connsiteY2207" fmla="*/ 5305445 h 6858000"/>
              <a:gd name="connsiteX2208" fmla="*/ 2301828 w 9667875"/>
              <a:gd name="connsiteY2208" fmla="*/ 5299096 h 6858000"/>
              <a:gd name="connsiteX2209" fmla="*/ 2291246 w 9667875"/>
              <a:gd name="connsiteY2209" fmla="*/ 5293275 h 6858000"/>
              <a:gd name="connsiteX2210" fmla="*/ 2281192 w 9667875"/>
              <a:gd name="connsiteY2210" fmla="*/ 5286926 h 6858000"/>
              <a:gd name="connsiteX2211" fmla="*/ 2271668 w 9667875"/>
              <a:gd name="connsiteY2211" fmla="*/ 5280048 h 6858000"/>
              <a:gd name="connsiteX2212" fmla="*/ 2262673 w 9667875"/>
              <a:gd name="connsiteY2212" fmla="*/ 5273169 h 6858000"/>
              <a:gd name="connsiteX2213" fmla="*/ 2253677 w 9667875"/>
              <a:gd name="connsiteY2213" fmla="*/ 5266291 h 6858000"/>
              <a:gd name="connsiteX2214" fmla="*/ 2240449 w 9667875"/>
              <a:gd name="connsiteY2214" fmla="*/ 5254121 h 6858000"/>
              <a:gd name="connsiteX2215" fmla="*/ 2228808 w 9667875"/>
              <a:gd name="connsiteY2215" fmla="*/ 5241952 h 6858000"/>
              <a:gd name="connsiteX2216" fmla="*/ 2217696 w 9667875"/>
              <a:gd name="connsiteY2216" fmla="*/ 5228724 h 6858000"/>
              <a:gd name="connsiteX2217" fmla="*/ 2207643 w 9667875"/>
              <a:gd name="connsiteY2217" fmla="*/ 5214967 h 6858000"/>
              <a:gd name="connsiteX2218" fmla="*/ 2198648 w 9667875"/>
              <a:gd name="connsiteY2218" fmla="*/ 5201210 h 6858000"/>
              <a:gd name="connsiteX2219" fmla="*/ 2191240 w 9667875"/>
              <a:gd name="connsiteY2219" fmla="*/ 5186395 h 6858000"/>
              <a:gd name="connsiteX2220" fmla="*/ 2183832 w 9667875"/>
              <a:gd name="connsiteY2220" fmla="*/ 5170522 h 6858000"/>
              <a:gd name="connsiteX2221" fmla="*/ 2178011 w 9667875"/>
              <a:gd name="connsiteY2221" fmla="*/ 5154648 h 6858000"/>
              <a:gd name="connsiteX2222" fmla="*/ 2173249 w 9667875"/>
              <a:gd name="connsiteY2222" fmla="*/ 5138246 h 6858000"/>
              <a:gd name="connsiteX2223" fmla="*/ 2169016 w 9667875"/>
              <a:gd name="connsiteY2223" fmla="*/ 5121843 h 6858000"/>
              <a:gd name="connsiteX2224" fmla="*/ 2165841 w 9667875"/>
              <a:gd name="connsiteY2224" fmla="*/ 5103853 h 6858000"/>
              <a:gd name="connsiteX2225" fmla="*/ 2163725 w 9667875"/>
              <a:gd name="connsiteY2225" fmla="*/ 5085864 h 6858000"/>
              <a:gd name="connsiteX2226" fmla="*/ 2162667 w 9667875"/>
              <a:gd name="connsiteY2226" fmla="*/ 5066287 h 6858000"/>
              <a:gd name="connsiteX2227" fmla="*/ 2162667 w 9667875"/>
              <a:gd name="connsiteY2227" fmla="*/ 5046709 h 6858000"/>
              <a:gd name="connsiteX2228" fmla="*/ 2163725 w 9667875"/>
              <a:gd name="connsiteY2228" fmla="*/ 5027661 h 6858000"/>
              <a:gd name="connsiteX2229" fmla="*/ 2165841 w 9667875"/>
              <a:gd name="connsiteY2229" fmla="*/ 5007026 h 6858000"/>
              <a:gd name="connsiteX2230" fmla="*/ 2166371 w 9667875"/>
              <a:gd name="connsiteY2230" fmla="*/ 4995915 h 6858000"/>
              <a:gd name="connsiteX2231" fmla="*/ 2166371 w 9667875"/>
              <a:gd name="connsiteY2231" fmla="*/ 4984803 h 6858000"/>
              <a:gd name="connsiteX2232" fmla="*/ 2164783 w 9667875"/>
              <a:gd name="connsiteY2232" fmla="*/ 4974221 h 6858000"/>
              <a:gd name="connsiteX2233" fmla="*/ 2162667 w 9667875"/>
              <a:gd name="connsiteY2233" fmla="*/ 4964168 h 6858000"/>
              <a:gd name="connsiteX2234" fmla="*/ 2160021 w 9667875"/>
              <a:gd name="connsiteY2234" fmla="*/ 4953586 h 6858000"/>
              <a:gd name="connsiteX2235" fmla="*/ 2155788 w 9667875"/>
              <a:gd name="connsiteY2235" fmla="*/ 4944591 h 6858000"/>
              <a:gd name="connsiteX2236" fmla="*/ 2151026 w 9667875"/>
              <a:gd name="connsiteY2236" fmla="*/ 4935067 h 6858000"/>
              <a:gd name="connsiteX2237" fmla="*/ 2145735 w 9667875"/>
              <a:gd name="connsiteY2237" fmla="*/ 4926601 h 6858000"/>
              <a:gd name="connsiteX2238" fmla="*/ 2139385 w 9667875"/>
              <a:gd name="connsiteY2238" fmla="*/ 4918135 h 6858000"/>
              <a:gd name="connsiteX2239" fmla="*/ 2132506 w 9667875"/>
              <a:gd name="connsiteY2239" fmla="*/ 4910728 h 6858000"/>
              <a:gd name="connsiteX2240" fmla="*/ 2125098 w 9667875"/>
              <a:gd name="connsiteY2240" fmla="*/ 4903849 h 6858000"/>
              <a:gd name="connsiteX2241" fmla="*/ 2116103 w 9667875"/>
              <a:gd name="connsiteY2241" fmla="*/ 4897500 h 6858000"/>
              <a:gd name="connsiteX2242" fmla="*/ 2107108 w 9667875"/>
              <a:gd name="connsiteY2242" fmla="*/ 4892738 h 6858000"/>
              <a:gd name="connsiteX2243" fmla="*/ 2097054 w 9667875"/>
              <a:gd name="connsiteY2243" fmla="*/ 4887976 h 6858000"/>
              <a:gd name="connsiteX2244" fmla="*/ 2087530 w 9667875"/>
              <a:gd name="connsiteY2244" fmla="*/ 4884272 h 6858000"/>
              <a:gd name="connsiteX2245" fmla="*/ 2076418 w 9667875"/>
              <a:gd name="connsiteY2245" fmla="*/ 4882156 h 6858000"/>
              <a:gd name="connsiteX2246" fmla="*/ 2055782 w 9667875"/>
              <a:gd name="connsiteY2246" fmla="*/ 4878452 h 6858000"/>
              <a:gd name="connsiteX2247" fmla="*/ 2035675 w 9667875"/>
              <a:gd name="connsiteY2247" fmla="*/ 4873161 h 6858000"/>
              <a:gd name="connsiteX2248" fmla="*/ 2015568 w 9667875"/>
              <a:gd name="connsiteY2248" fmla="*/ 4868399 h 6858000"/>
              <a:gd name="connsiteX2249" fmla="*/ 1997048 w 9667875"/>
              <a:gd name="connsiteY2249" fmla="*/ 4863108 h 6858000"/>
              <a:gd name="connsiteX2250" fmla="*/ 1979058 w 9667875"/>
              <a:gd name="connsiteY2250" fmla="*/ 4856758 h 6858000"/>
              <a:gd name="connsiteX2251" fmla="*/ 1961597 w 9667875"/>
              <a:gd name="connsiteY2251" fmla="*/ 4850409 h 6858000"/>
              <a:gd name="connsiteX2252" fmla="*/ 1944664 w 9667875"/>
              <a:gd name="connsiteY2252" fmla="*/ 4844589 h 6858000"/>
              <a:gd name="connsiteX2253" fmla="*/ 1928790 w 9667875"/>
              <a:gd name="connsiteY2253" fmla="*/ 4837710 h 6858000"/>
              <a:gd name="connsiteX2254" fmla="*/ 1913446 w 9667875"/>
              <a:gd name="connsiteY2254" fmla="*/ 4829774 h 6858000"/>
              <a:gd name="connsiteX2255" fmla="*/ 1898101 w 9667875"/>
              <a:gd name="connsiteY2255" fmla="*/ 4822366 h 6858000"/>
              <a:gd name="connsiteX2256" fmla="*/ 1884343 w 9667875"/>
              <a:gd name="connsiteY2256" fmla="*/ 4814429 h 6858000"/>
              <a:gd name="connsiteX2257" fmla="*/ 1870586 w 9667875"/>
              <a:gd name="connsiteY2257" fmla="*/ 4806493 h 6858000"/>
              <a:gd name="connsiteX2258" fmla="*/ 1857887 w 9667875"/>
              <a:gd name="connsiteY2258" fmla="*/ 4798027 h 6858000"/>
              <a:gd name="connsiteX2259" fmla="*/ 1845717 w 9667875"/>
              <a:gd name="connsiteY2259" fmla="*/ 4789032 h 6858000"/>
              <a:gd name="connsiteX2260" fmla="*/ 1834076 w 9667875"/>
              <a:gd name="connsiteY2260" fmla="*/ 4780037 h 6858000"/>
              <a:gd name="connsiteX2261" fmla="*/ 1821906 w 9667875"/>
              <a:gd name="connsiteY2261" fmla="*/ 4771042 h 6858000"/>
              <a:gd name="connsiteX2262" fmla="*/ 1811852 w 9667875"/>
              <a:gd name="connsiteY2262" fmla="*/ 4762047 h 6858000"/>
              <a:gd name="connsiteX2263" fmla="*/ 1801270 w 9667875"/>
              <a:gd name="connsiteY2263" fmla="*/ 4753052 h 6858000"/>
              <a:gd name="connsiteX2264" fmla="*/ 1791745 w 9667875"/>
              <a:gd name="connsiteY2264" fmla="*/ 4743528 h 6858000"/>
              <a:gd name="connsiteX2265" fmla="*/ 1782750 w 9667875"/>
              <a:gd name="connsiteY2265" fmla="*/ 4734004 h 6858000"/>
              <a:gd name="connsiteX2266" fmla="*/ 1766347 w 9667875"/>
              <a:gd name="connsiteY2266" fmla="*/ 4714427 h 6858000"/>
              <a:gd name="connsiteX2267" fmla="*/ 1751002 w 9667875"/>
              <a:gd name="connsiteY2267" fmla="*/ 4694850 h 6858000"/>
              <a:gd name="connsiteX2268" fmla="*/ 1737774 w 9667875"/>
              <a:gd name="connsiteY2268" fmla="*/ 4675802 h 6858000"/>
              <a:gd name="connsiteX2269" fmla="*/ 1726133 w 9667875"/>
              <a:gd name="connsiteY2269" fmla="*/ 4656225 h 6858000"/>
              <a:gd name="connsiteX2270" fmla="*/ 1716079 w 9667875"/>
              <a:gd name="connsiteY2270" fmla="*/ 4637177 h 6858000"/>
              <a:gd name="connsiteX2271" fmla="*/ 1707613 w 9667875"/>
              <a:gd name="connsiteY2271" fmla="*/ 4619187 h 6858000"/>
              <a:gd name="connsiteX2272" fmla="*/ 1702322 w 9667875"/>
              <a:gd name="connsiteY2272" fmla="*/ 4606488 h 6858000"/>
              <a:gd name="connsiteX2273" fmla="*/ 1697560 w 9667875"/>
              <a:gd name="connsiteY2273" fmla="*/ 4594319 h 6858000"/>
              <a:gd name="connsiteX2274" fmla="*/ 1689623 w 9667875"/>
              <a:gd name="connsiteY2274" fmla="*/ 4569450 h 6858000"/>
              <a:gd name="connsiteX2275" fmla="*/ 1683273 w 9667875"/>
              <a:gd name="connsiteY2275" fmla="*/ 4544582 h 6858000"/>
              <a:gd name="connsiteX2276" fmla="*/ 1678511 w 9667875"/>
              <a:gd name="connsiteY2276" fmla="*/ 4519714 h 6858000"/>
              <a:gd name="connsiteX2277" fmla="*/ 1674278 w 9667875"/>
              <a:gd name="connsiteY2277" fmla="*/ 4494846 h 6858000"/>
              <a:gd name="connsiteX2278" fmla="*/ 1672161 w 9667875"/>
              <a:gd name="connsiteY2278" fmla="*/ 4470507 h 6858000"/>
              <a:gd name="connsiteX2279" fmla="*/ 1671632 w 9667875"/>
              <a:gd name="connsiteY2279" fmla="*/ 4446167 h 6858000"/>
              <a:gd name="connsiteX2280" fmla="*/ 1672161 w 9667875"/>
              <a:gd name="connsiteY2280" fmla="*/ 4422886 h 6858000"/>
              <a:gd name="connsiteX2281" fmla="*/ 1674278 w 9667875"/>
              <a:gd name="connsiteY2281" fmla="*/ 4400135 h 6858000"/>
              <a:gd name="connsiteX2282" fmla="*/ 1676924 w 9667875"/>
              <a:gd name="connsiteY2282" fmla="*/ 4378441 h 6858000"/>
              <a:gd name="connsiteX2283" fmla="*/ 1681157 w 9667875"/>
              <a:gd name="connsiteY2283" fmla="*/ 4357277 h 6858000"/>
              <a:gd name="connsiteX2284" fmla="*/ 1685919 w 9667875"/>
              <a:gd name="connsiteY2284" fmla="*/ 4337699 h 6858000"/>
              <a:gd name="connsiteX2285" fmla="*/ 1691210 w 9667875"/>
              <a:gd name="connsiteY2285" fmla="*/ 4318122 h 6858000"/>
              <a:gd name="connsiteX2286" fmla="*/ 1698618 w 9667875"/>
              <a:gd name="connsiteY2286" fmla="*/ 4301191 h 6858000"/>
              <a:gd name="connsiteX2287" fmla="*/ 1706026 w 9667875"/>
              <a:gd name="connsiteY2287" fmla="*/ 4285317 h 6858000"/>
              <a:gd name="connsiteX2288" fmla="*/ 1715021 w 9667875"/>
              <a:gd name="connsiteY2288" fmla="*/ 4270502 h 6858000"/>
              <a:gd name="connsiteX2289" fmla="*/ 1721371 w 9667875"/>
              <a:gd name="connsiteY2289" fmla="*/ 4258333 h 6858000"/>
              <a:gd name="connsiteX2290" fmla="*/ 1726662 w 9667875"/>
              <a:gd name="connsiteY2290" fmla="*/ 4245634 h 6858000"/>
              <a:gd name="connsiteX2291" fmla="*/ 1730366 w 9667875"/>
              <a:gd name="connsiteY2291" fmla="*/ 4233464 h 6858000"/>
              <a:gd name="connsiteX2292" fmla="*/ 1732482 w 9667875"/>
              <a:gd name="connsiteY2292" fmla="*/ 4219708 h 6858000"/>
              <a:gd name="connsiteX2293" fmla="*/ 1733012 w 9667875"/>
              <a:gd name="connsiteY2293" fmla="*/ 4206480 h 6858000"/>
              <a:gd name="connsiteX2294" fmla="*/ 1731424 w 9667875"/>
              <a:gd name="connsiteY2294" fmla="*/ 4193252 h 6858000"/>
              <a:gd name="connsiteX2295" fmla="*/ 1728778 w 9667875"/>
              <a:gd name="connsiteY2295" fmla="*/ 4180024 h 6858000"/>
              <a:gd name="connsiteX2296" fmla="*/ 1726662 w 9667875"/>
              <a:gd name="connsiteY2296" fmla="*/ 4173146 h 6858000"/>
              <a:gd name="connsiteX2297" fmla="*/ 1724545 w 9667875"/>
              <a:gd name="connsiteY2297" fmla="*/ 4166796 h 6858000"/>
              <a:gd name="connsiteX2298" fmla="*/ 1718196 w 9667875"/>
              <a:gd name="connsiteY2298" fmla="*/ 4154627 h 6858000"/>
              <a:gd name="connsiteX2299" fmla="*/ 1711317 w 9667875"/>
              <a:gd name="connsiteY2299" fmla="*/ 4143515 h 6858000"/>
              <a:gd name="connsiteX2300" fmla="*/ 1702322 w 9667875"/>
              <a:gd name="connsiteY2300" fmla="*/ 4132933 h 6858000"/>
              <a:gd name="connsiteX2301" fmla="*/ 1693327 w 9667875"/>
              <a:gd name="connsiteY2301" fmla="*/ 4123409 h 6858000"/>
              <a:gd name="connsiteX2302" fmla="*/ 1682215 w 9667875"/>
              <a:gd name="connsiteY2302" fmla="*/ 4116002 h 6858000"/>
              <a:gd name="connsiteX2303" fmla="*/ 1671632 w 9667875"/>
              <a:gd name="connsiteY2303" fmla="*/ 4109123 h 6858000"/>
              <a:gd name="connsiteX2304" fmla="*/ 1658933 w 9667875"/>
              <a:gd name="connsiteY2304" fmla="*/ 4103303 h 6858000"/>
              <a:gd name="connsiteX2305" fmla="*/ 1645705 w 9667875"/>
              <a:gd name="connsiteY2305" fmla="*/ 4100128 h 6858000"/>
              <a:gd name="connsiteX2306" fmla="*/ 1643059 w 9667875"/>
              <a:gd name="connsiteY2306" fmla="*/ 4098012 h 6858000"/>
              <a:gd name="connsiteX2307" fmla="*/ 1638826 w 9667875"/>
              <a:gd name="connsiteY2307" fmla="*/ 4094837 h 6858000"/>
              <a:gd name="connsiteX2308" fmla="*/ 1634064 w 9667875"/>
              <a:gd name="connsiteY2308" fmla="*/ 4090075 h 6858000"/>
              <a:gd name="connsiteX2309" fmla="*/ 1628773 w 9667875"/>
              <a:gd name="connsiteY2309" fmla="*/ 4084255 h 6858000"/>
              <a:gd name="connsiteX2310" fmla="*/ 1622423 w 9667875"/>
              <a:gd name="connsiteY2310" fmla="*/ 4075260 h 6858000"/>
              <a:gd name="connsiteX2311" fmla="*/ 1616073 w 9667875"/>
              <a:gd name="connsiteY2311" fmla="*/ 4064149 h 6858000"/>
              <a:gd name="connsiteX2312" fmla="*/ 1609724 w 9667875"/>
              <a:gd name="connsiteY2312" fmla="*/ 4050921 h 6858000"/>
              <a:gd name="connsiteX2313" fmla="*/ 1604432 w 9667875"/>
              <a:gd name="connsiteY2313" fmla="*/ 4035048 h 6858000"/>
              <a:gd name="connsiteX2314" fmla="*/ 1600729 w 9667875"/>
              <a:gd name="connsiteY2314" fmla="*/ 4023407 h 6858000"/>
              <a:gd name="connsiteX2315" fmla="*/ 1597554 w 9667875"/>
              <a:gd name="connsiteY2315" fmla="*/ 4009121 h 6858000"/>
              <a:gd name="connsiteX2316" fmla="*/ 1594908 w 9667875"/>
              <a:gd name="connsiteY2316" fmla="*/ 3992719 h 6858000"/>
              <a:gd name="connsiteX2317" fmla="*/ 1591733 w 9667875"/>
              <a:gd name="connsiteY2317" fmla="*/ 3974729 h 6858000"/>
              <a:gd name="connsiteX2318" fmla="*/ 1591204 w 9667875"/>
              <a:gd name="connsiteY2318" fmla="*/ 3954093 h 6858000"/>
              <a:gd name="connsiteX2319" fmla="*/ 1590675 w 9667875"/>
              <a:gd name="connsiteY2319" fmla="*/ 3931342 h 6858000"/>
              <a:gd name="connsiteX2320" fmla="*/ 1591733 w 9667875"/>
              <a:gd name="connsiteY2320" fmla="*/ 3905415 h 6858000"/>
              <a:gd name="connsiteX2321" fmla="*/ 1593321 w 9667875"/>
              <a:gd name="connsiteY2321" fmla="*/ 3892717 h 6858000"/>
              <a:gd name="connsiteX2322" fmla="*/ 1595437 w 9667875"/>
              <a:gd name="connsiteY2322" fmla="*/ 3877901 h 6858000"/>
              <a:gd name="connsiteX2323" fmla="*/ 1597554 w 9667875"/>
              <a:gd name="connsiteY2323" fmla="*/ 3863615 h 6858000"/>
              <a:gd name="connsiteX2324" fmla="*/ 1600199 w 9667875"/>
              <a:gd name="connsiteY2324" fmla="*/ 3848800 h 6858000"/>
              <a:gd name="connsiteX2325" fmla="*/ 1603903 w 9667875"/>
              <a:gd name="connsiteY2325" fmla="*/ 3832927 h 6858000"/>
              <a:gd name="connsiteX2326" fmla="*/ 1607078 w 9667875"/>
              <a:gd name="connsiteY2326" fmla="*/ 3817054 h 6858000"/>
              <a:gd name="connsiteX2327" fmla="*/ 1611840 w 9667875"/>
              <a:gd name="connsiteY2327" fmla="*/ 3800651 h 6858000"/>
              <a:gd name="connsiteX2328" fmla="*/ 1617661 w 9667875"/>
              <a:gd name="connsiteY2328" fmla="*/ 3783190 h 6858000"/>
              <a:gd name="connsiteX2329" fmla="*/ 1622952 w 9667875"/>
              <a:gd name="connsiteY2329" fmla="*/ 3765201 h 6858000"/>
              <a:gd name="connsiteX2330" fmla="*/ 1629831 w 9667875"/>
              <a:gd name="connsiteY2330" fmla="*/ 3747211 h 6858000"/>
              <a:gd name="connsiteX2331" fmla="*/ 1637768 w 9667875"/>
              <a:gd name="connsiteY2331" fmla="*/ 3728163 h 6858000"/>
              <a:gd name="connsiteX2332" fmla="*/ 1645705 w 9667875"/>
              <a:gd name="connsiteY2332" fmla="*/ 3708586 h 6858000"/>
              <a:gd name="connsiteX2333" fmla="*/ 1654700 w 9667875"/>
              <a:gd name="connsiteY2333" fmla="*/ 3689538 h 6858000"/>
              <a:gd name="connsiteX2334" fmla="*/ 1665283 w 9667875"/>
              <a:gd name="connsiteY2334" fmla="*/ 3668373 h 6858000"/>
              <a:gd name="connsiteX2335" fmla="*/ 1675336 w 9667875"/>
              <a:gd name="connsiteY2335" fmla="*/ 3647738 h 6858000"/>
              <a:gd name="connsiteX2336" fmla="*/ 1687506 w 9667875"/>
              <a:gd name="connsiteY2336" fmla="*/ 3626574 h 6858000"/>
              <a:gd name="connsiteX2337" fmla="*/ 1700205 w 9667875"/>
              <a:gd name="connsiteY2337" fmla="*/ 3604351 h 6858000"/>
              <a:gd name="connsiteX2338" fmla="*/ 1714492 w 9667875"/>
              <a:gd name="connsiteY2338" fmla="*/ 3582128 h 6858000"/>
              <a:gd name="connsiteX2339" fmla="*/ 1718196 w 9667875"/>
              <a:gd name="connsiteY2339" fmla="*/ 3575250 h 6858000"/>
              <a:gd name="connsiteX2340" fmla="*/ 1721900 w 9667875"/>
              <a:gd name="connsiteY2340" fmla="*/ 3568371 h 6858000"/>
              <a:gd name="connsiteX2341" fmla="*/ 1724545 w 9667875"/>
              <a:gd name="connsiteY2341" fmla="*/ 3561493 h 6858000"/>
              <a:gd name="connsiteX2342" fmla="*/ 1727191 w 9667875"/>
              <a:gd name="connsiteY2342" fmla="*/ 3553556 h 6858000"/>
              <a:gd name="connsiteX2343" fmla="*/ 1729308 w 9667875"/>
              <a:gd name="connsiteY2343" fmla="*/ 3546148 h 6858000"/>
              <a:gd name="connsiteX2344" fmla="*/ 1730895 w 9667875"/>
              <a:gd name="connsiteY2344" fmla="*/ 3538741 h 6858000"/>
              <a:gd name="connsiteX2345" fmla="*/ 1731424 w 9667875"/>
              <a:gd name="connsiteY2345" fmla="*/ 3530804 h 6858000"/>
              <a:gd name="connsiteX2346" fmla="*/ 1732482 w 9667875"/>
              <a:gd name="connsiteY2346" fmla="*/ 3523396 h 6858000"/>
              <a:gd name="connsiteX2347" fmla="*/ 1733541 w 9667875"/>
              <a:gd name="connsiteY2347" fmla="*/ 3495883 h 6858000"/>
              <a:gd name="connsiteX2348" fmla="*/ 1735128 w 9667875"/>
              <a:gd name="connsiteY2348" fmla="*/ 3468898 h 6858000"/>
              <a:gd name="connsiteX2349" fmla="*/ 1737245 w 9667875"/>
              <a:gd name="connsiteY2349" fmla="*/ 3442442 h 6858000"/>
              <a:gd name="connsiteX2350" fmla="*/ 1739890 w 9667875"/>
              <a:gd name="connsiteY2350" fmla="*/ 3415988 h 6858000"/>
              <a:gd name="connsiteX2351" fmla="*/ 1743065 w 9667875"/>
              <a:gd name="connsiteY2351" fmla="*/ 3390590 h 6858000"/>
              <a:gd name="connsiteX2352" fmla="*/ 1746769 w 9667875"/>
              <a:gd name="connsiteY2352" fmla="*/ 3365721 h 6858000"/>
              <a:gd name="connsiteX2353" fmla="*/ 1751002 w 9667875"/>
              <a:gd name="connsiteY2353" fmla="*/ 3341383 h 6858000"/>
              <a:gd name="connsiteX2354" fmla="*/ 1755764 w 9667875"/>
              <a:gd name="connsiteY2354" fmla="*/ 3317573 h 6858000"/>
              <a:gd name="connsiteX2355" fmla="*/ 1761055 w 9667875"/>
              <a:gd name="connsiteY2355" fmla="*/ 3293763 h 6858000"/>
              <a:gd name="connsiteX2356" fmla="*/ 1766876 w 9667875"/>
              <a:gd name="connsiteY2356" fmla="*/ 3270481 h 6858000"/>
              <a:gd name="connsiteX2357" fmla="*/ 1773226 w 9667875"/>
              <a:gd name="connsiteY2357" fmla="*/ 3248258 h 6858000"/>
              <a:gd name="connsiteX2358" fmla="*/ 1780104 w 9667875"/>
              <a:gd name="connsiteY2358" fmla="*/ 3226036 h 6858000"/>
              <a:gd name="connsiteX2359" fmla="*/ 1787512 w 9667875"/>
              <a:gd name="connsiteY2359" fmla="*/ 3204872 h 6858000"/>
              <a:gd name="connsiteX2360" fmla="*/ 1795978 w 9667875"/>
              <a:gd name="connsiteY2360" fmla="*/ 3184236 h 6858000"/>
              <a:gd name="connsiteX2361" fmla="*/ 1803915 w 9667875"/>
              <a:gd name="connsiteY2361" fmla="*/ 3163072 h 6858000"/>
              <a:gd name="connsiteX2362" fmla="*/ 1812910 w 9667875"/>
              <a:gd name="connsiteY2362" fmla="*/ 3144024 h 6858000"/>
              <a:gd name="connsiteX2363" fmla="*/ 1821906 w 9667875"/>
              <a:gd name="connsiteY2363" fmla="*/ 3124447 h 6858000"/>
              <a:gd name="connsiteX2364" fmla="*/ 1832488 w 9667875"/>
              <a:gd name="connsiteY2364" fmla="*/ 3105398 h 6858000"/>
              <a:gd name="connsiteX2365" fmla="*/ 1843071 w 9667875"/>
              <a:gd name="connsiteY2365" fmla="*/ 3087409 h 6858000"/>
              <a:gd name="connsiteX2366" fmla="*/ 1853654 w 9667875"/>
              <a:gd name="connsiteY2366" fmla="*/ 3069419 h 6858000"/>
              <a:gd name="connsiteX2367" fmla="*/ 1865824 w 9667875"/>
              <a:gd name="connsiteY2367" fmla="*/ 3051958 h 6858000"/>
              <a:gd name="connsiteX2368" fmla="*/ 1877465 w 9667875"/>
              <a:gd name="connsiteY2368" fmla="*/ 3035556 h 6858000"/>
              <a:gd name="connsiteX2369" fmla="*/ 1889635 w 9667875"/>
              <a:gd name="connsiteY2369" fmla="*/ 3018624 h 6858000"/>
              <a:gd name="connsiteX2370" fmla="*/ 1902863 w 9667875"/>
              <a:gd name="connsiteY2370" fmla="*/ 3002751 h 6858000"/>
              <a:gd name="connsiteX2371" fmla="*/ 1916620 w 9667875"/>
              <a:gd name="connsiteY2371" fmla="*/ 2987407 h 6858000"/>
              <a:gd name="connsiteX2372" fmla="*/ 1931436 w 9667875"/>
              <a:gd name="connsiteY2372" fmla="*/ 2973121 h 6858000"/>
              <a:gd name="connsiteX2373" fmla="*/ 1945723 w 9667875"/>
              <a:gd name="connsiteY2373" fmla="*/ 2959364 h 6858000"/>
              <a:gd name="connsiteX2374" fmla="*/ 1961067 w 9667875"/>
              <a:gd name="connsiteY2374" fmla="*/ 2945607 h 6858000"/>
              <a:gd name="connsiteX2375" fmla="*/ 1976412 w 9667875"/>
              <a:gd name="connsiteY2375" fmla="*/ 2932379 h 6858000"/>
              <a:gd name="connsiteX2376" fmla="*/ 1992815 w 9667875"/>
              <a:gd name="connsiteY2376" fmla="*/ 2919681 h 6858000"/>
              <a:gd name="connsiteX2377" fmla="*/ 2009218 w 9667875"/>
              <a:gd name="connsiteY2377" fmla="*/ 2908040 h 6858000"/>
              <a:gd name="connsiteX2378" fmla="*/ 2026680 w 9667875"/>
              <a:gd name="connsiteY2378" fmla="*/ 2896399 h 6858000"/>
              <a:gd name="connsiteX2379" fmla="*/ 2040437 w 9667875"/>
              <a:gd name="connsiteY2379" fmla="*/ 2887934 h 6858000"/>
              <a:gd name="connsiteX2380" fmla="*/ 2054195 w 9667875"/>
              <a:gd name="connsiteY2380" fmla="*/ 2879997 h 6858000"/>
              <a:gd name="connsiteX2381" fmla="*/ 2069010 w 9667875"/>
              <a:gd name="connsiteY2381" fmla="*/ 2871531 h 6858000"/>
              <a:gd name="connsiteX2382" fmla="*/ 2083297 w 9667875"/>
              <a:gd name="connsiteY2382" fmla="*/ 2864653 h 6858000"/>
              <a:gd name="connsiteX2383" fmla="*/ 2112399 w 9667875"/>
              <a:gd name="connsiteY2383" fmla="*/ 2850896 h 6858000"/>
              <a:gd name="connsiteX2384" fmla="*/ 2142031 w 9667875"/>
              <a:gd name="connsiteY2384" fmla="*/ 2838198 h 6858000"/>
              <a:gd name="connsiteX2385" fmla="*/ 2172720 w 9667875"/>
              <a:gd name="connsiteY2385" fmla="*/ 2827086 h 6858000"/>
              <a:gd name="connsiteX2386" fmla="*/ 2203410 w 9667875"/>
              <a:gd name="connsiteY2386" fmla="*/ 2817562 h 6858000"/>
              <a:gd name="connsiteX2387" fmla="*/ 2234099 w 9667875"/>
              <a:gd name="connsiteY2387" fmla="*/ 2809096 h 6858000"/>
              <a:gd name="connsiteX2388" fmla="*/ 2265847 w 9667875"/>
              <a:gd name="connsiteY2388" fmla="*/ 2802217 h 6858000"/>
              <a:gd name="connsiteX2389" fmla="*/ 2267435 w 9667875"/>
              <a:gd name="connsiteY2389" fmla="*/ 2802217 h 6858000"/>
              <a:gd name="connsiteX2390" fmla="*/ 2288071 w 9667875"/>
              <a:gd name="connsiteY2390" fmla="*/ 2798514 h 6858000"/>
              <a:gd name="connsiteX2391" fmla="*/ 2309236 w 9667875"/>
              <a:gd name="connsiteY2391" fmla="*/ 2794811 h 6858000"/>
              <a:gd name="connsiteX2392" fmla="*/ 2330931 w 9667875"/>
              <a:gd name="connsiteY2392" fmla="*/ 2791106 h 6858000"/>
              <a:gd name="connsiteX2393" fmla="*/ 2351567 w 9667875"/>
              <a:gd name="connsiteY2393" fmla="*/ 2789519 h 6858000"/>
              <a:gd name="connsiteX2394" fmla="*/ 2373261 w 9667875"/>
              <a:gd name="connsiteY2394" fmla="*/ 2787403 h 6858000"/>
              <a:gd name="connsiteX2395" fmla="*/ 2393897 w 9667875"/>
              <a:gd name="connsiteY2395" fmla="*/ 2785286 h 6858000"/>
              <a:gd name="connsiteX2396" fmla="*/ 2415063 w 9667875"/>
              <a:gd name="connsiteY2396" fmla="*/ 2784227 h 6858000"/>
              <a:gd name="connsiteX2397" fmla="*/ 2435699 w 9667875"/>
              <a:gd name="connsiteY2397" fmla="*/ 2783700 h 6858000"/>
              <a:gd name="connsiteX2398" fmla="*/ 2478029 w 9667875"/>
              <a:gd name="connsiteY2398" fmla="*/ 2783700 h 6858000"/>
              <a:gd name="connsiteX2399" fmla="*/ 2519831 w 9667875"/>
              <a:gd name="connsiteY2399" fmla="*/ 2785286 h 6858000"/>
              <a:gd name="connsiteX2400" fmla="*/ 2560574 w 9667875"/>
              <a:gd name="connsiteY2400" fmla="*/ 2787932 h 6858000"/>
              <a:gd name="connsiteX2401" fmla="*/ 2599730 w 9667875"/>
              <a:gd name="connsiteY2401" fmla="*/ 2792165 h 6858000"/>
              <a:gd name="connsiteX2402" fmla="*/ 2638356 w 9667875"/>
              <a:gd name="connsiteY2402" fmla="*/ 2797456 h 6858000"/>
              <a:gd name="connsiteX2403" fmla="*/ 2676454 w 9667875"/>
              <a:gd name="connsiteY2403" fmla="*/ 2803805 h 6858000"/>
              <a:gd name="connsiteX2404" fmla="*/ 2712435 w 9667875"/>
              <a:gd name="connsiteY2404" fmla="*/ 2811213 h 6858000"/>
              <a:gd name="connsiteX2405" fmla="*/ 2747887 w 9667875"/>
              <a:gd name="connsiteY2405" fmla="*/ 2820208 h 6858000"/>
              <a:gd name="connsiteX2406" fmla="*/ 2780164 w 9667875"/>
              <a:gd name="connsiteY2406" fmla="*/ 2829202 h 6858000"/>
              <a:gd name="connsiteX2407" fmla="*/ 2811912 w 9667875"/>
              <a:gd name="connsiteY2407" fmla="*/ 2839256 h 6858000"/>
              <a:gd name="connsiteX2408" fmla="*/ 2841014 w 9667875"/>
              <a:gd name="connsiteY2408" fmla="*/ 2849309 h 6858000"/>
              <a:gd name="connsiteX2409" fmla="*/ 2868000 w 9667875"/>
              <a:gd name="connsiteY2409" fmla="*/ 2860420 h 6858000"/>
              <a:gd name="connsiteX2410" fmla="*/ 2909272 w 9667875"/>
              <a:gd name="connsiteY2410" fmla="*/ 2877881 h 6858000"/>
              <a:gd name="connsiteX2411" fmla="*/ 2951603 w 9667875"/>
              <a:gd name="connsiteY2411" fmla="*/ 2894812 h 6858000"/>
              <a:gd name="connsiteX2412" fmla="*/ 2992346 w 9667875"/>
              <a:gd name="connsiteY2412" fmla="*/ 2910685 h 6858000"/>
              <a:gd name="connsiteX2413" fmla="*/ 3033618 w 9667875"/>
              <a:gd name="connsiteY2413" fmla="*/ 2925500 h 6858000"/>
              <a:gd name="connsiteX2414" fmla="*/ 3074890 w 9667875"/>
              <a:gd name="connsiteY2414" fmla="*/ 2939258 h 6858000"/>
              <a:gd name="connsiteX2415" fmla="*/ 3115633 w 9667875"/>
              <a:gd name="connsiteY2415" fmla="*/ 2950898 h 6858000"/>
              <a:gd name="connsiteX2416" fmla="*/ 3136270 w 9667875"/>
              <a:gd name="connsiteY2416" fmla="*/ 2956718 h 6858000"/>
              <a:gd name="connsiteX2417" fmla="*/ 3156377 w 9667875"/>
              <a:gd name="connsiteY2417" fmla="*/ 2961481 h 6858000"/>
              <a:gd name="connsiteX2418" fmla="*/ 3176484 w 9667875"/>
              <a:gd name="connsiteY2418" fmla="*/ 2966242 h 6858000"/>
              <a:gd name="connsiteX2419" fmla="*/ 3196061 w 9667875"/>
              <a:gd name="connsiteY2419" fmla="*/ 2969947 h 6858000"/>
              <a:gd name="connsiteX2420" fmla="*/ 3216169 w 9667875"/>
              <a:gd name="connsiteY2420" fmla="*/ 2973121 h 6858000"/>
              <a:gd name="connsiteX2421" fmla="*/ 3236275 w 9667875"/>
              <a:gd name="connsiteY2421" fmla="*/ 2975767 h 6858000"/>
              <a:gd name="connsiteX2422" fmla="*/ 3256383 w 9667875"/>
              <a:gd name="connsiteY2422" fmla="*/ 2977883 h 6858000"/>
              <a:gd name="connsiteX2423" fmla="*/ 3276489 w 9667875"/>
              <a:gd name="connsiteY2423" fmla="*/ 2979471 h 6858000"/>
              <a:gd name="connsiteX2424" fmla="*/ 3296067 w 9667875"/>
              <a:gd name="connsiteY2424" fmla="*/ 2979999 h 6858000"/>
              <a:gd name="connsiteX2425" fmla="*/ 3315645 w 9667875"/>
              <a:gd name="connsiteY2425" fmla="*/ 2979999 h 6858000"/>
              <a:gd name="connsiteX2426" fmla="*/ 3335223 w 9667875"/>
              <a:gd name="connsiteY2426" fmla="*/ 2979471 h 6858000"/>
              <a:gd name="connsiteX2427" fmla="*/ 3354801 w 9667875"/>
              <a:gd name="connsiteY2427" fmla="*/ 2977354 h 6858000"/>
              <a:gd name="connsiteX2428" fmla="*/ 3373850 w 9667875"/>
              <a:gd name="connsiteY2428" fmla="*/ 2975238 h 6858000"/>
              <a:gd name="connsiteX2429" fmla="*/ 3393428 w 9667875"/>
              <a:gd name="connsiteY2429" fmla="*/ 2972592 h 6858000"/>
              <a:gd name="connsiteX2430" fmla="*/ 3412477 w 9667875"/>
              <a:gd name="connsiteY2430" fmla="*/ 2968359 h 6858000"/>
              <a:gd name="connsiteX2431" fmla="*/ 3431525 w 9667875"/>
              <a:gd name="connsiteY2431" fmla="*/ 2963597 h 6858000"/>
              <a:gd name="connsiteX2432" fmla="*/ 3450574 w 9667875"/>
              <a:gd name="connsiteY2432" fmla="*/ 2957777 h 6858000"/>
              <a:gd name="connsiteX2433" fmla="*/ 3469623 w 9667875"/>
              <a:gd name="connsiteY2433" fmla="*/ 2950898 h 6858000"/>
              <a:gd name="connsiteX2434" fmla="*/ 3488671 w 9667875"/>
              <a:gd name="connsiteY2434" fmla="*/ 2943491 h 6858000"/>
              <a:gd name="connsiteX2435" fmla="*/ 3507191 w 9667875"/>
              <a:gd name="connsiteY2435" fmla="*/ 2934495 h 6858000"/>
              <a:gd name="connsiteX2436" fmla="*/ 3523065 w 9667875"/>
              <a:gd name="connsiteY2436" fmla="*/ 2926030 h 6858000"/>
              <a:gd name="connsiteX2437" fmla="*/ 3538410 w 9667875"/>
              <a:gd name="connsiteY2437" fmla="*/ 2918094 h 6858000"/>
              <a:gd name="connsiteX2438" fmla="*/ 3554284 w 9667875"/>
              <a:gd name="connsiteY2438" fmla="*/ 2908040 h 6858000"/>
              <a:gd name="connsiteX2439" fmla="*/ 3569629 w 9667875"/>
              <a:gd name="connsiteY2439" fmla="*/ 2897987 h 6858000"/>
              <a:gd name="connsiteX2440" fmla="*/ 3583915 w 9667875"/>
              <a:gd name="connsiteY2440" fmla="*/ 2886875 h 6858000"/>
              <a:gd name="connsiteX2441" fmla="*/ 3598731 w 9667875"/>
              <a:gd name="connsiteY2441" fmla="*/ 2875235 h 6858000"/>
              <a:gd name="connsiteX2442" fmla="*/ 3613017 w 9667875"/>
              <a:gd name="connsiteY2442" fmla="*/ 2862536 h 6858000"/>
              <a:gd name="connsiteX2443" fmla="*/ 3626775 w 9667875"/>
              <a:gd name="connsiteY2443" fmla="*/ 2850367 h 6858000"/>
              <a:gd name="connsiteX2444" fmla="*/ 3641061 w 9667875"/>
              <a:gd name="connsiteY2444" fmla="*/ 2836081 h 6858000"/>
              <a:gd name="connsiteX2445" fmla="*/ 3653761 w 9667875"/>
              <a:gd name="connsiteY2445" fmla="*/ 2821795 h 6858000"/>
              <a:gd name="connsiteX2446" fmla="*/ 3666989 w 9667875"/>
              <a:gd name="connsiteY2446" fmla="*/ 2806450 h 6858000"/>
              <a:gd name="connsiteX2447" fmla="*/ 3680217 w 9667875"/>
              <a:gd name="connsiteY2447" fmla="*/ 2790577 h 6858000"/>
              <a:gd name="connsiteX2448" fmla="*/ 3692387 w 9667875"/>
              <a:gd name="connsiteY2448" fmla="*/ 2774175 h 6858000"/>
              <a:gd name="connsiteX2449" fmla="*/ 3705087 w 9667875"/>
              <a:gd name="connsiteY2449" fmla="*/ 2756714 h 6858000"/>
              <a:gd name="connsiteX2450" fmla="*/ 3717786 w 9667875"/>
              <a:gd name="connsiteY2450" fmla="*/ 2738724 h 6858000"/>
              <a:gd name="connsiteX2451" fmla="*/ 3729427 w 9667875"/>
              <a:gd name="connsiteY2451" fmla="*/ 2719676 h 6858000"/>
              <a:gd name="connsiteX2452" fmla="*/ 3741067 w 9667875"/>
              <a:gd name="connsiteY2452" fmla="*/ 2700099 h 6858000"/>
              <a:gd name="connsiteX2453" fmla="*/ 3752708 w 9667875"/>
              <a:gd name="connsiteY2453" fmla="*/ 2679993 h 6858000"/>
              <a:gd name="connsiteX2454" fmla="*/ 3763820 w 9667875"/>
              <a:gd name="connsiteY2454" fmla="*/ 2658829 h 6858000"/>
              <a:gd name="connsiteX2455" fmla="*/ 3774932 w 9667875"/>
              <a:gd name="connsiteY2455" fmla="*/ 2637135 h 6858000"/>
              <a:gd name="connsiteX2456" fmla="*/ 3786044 w 9667875"/>
              <a:gd name="connsiteY2456" fmla="*/ 2614383 h 6858000"/>
              <a:gd name="connsiteX2457" fmla="*/ 3796097 w 9667875"/>
              <a:gd name="connsiteY2457" fmla="*/ 2591102 h 6858000"/>
              <a:gd name="connsiteX2458" fmla="*/ 3806680 w 9667875"/>
              <a:gd name="connsiteY2458" fmla="*/ 2566763 h 6858000"/>
              <a:gd name="connsiteX2459" fmla="*/ 3816204 w 9667875"/>
              <a:gd name="connsiteY2459" fmla="*/ 2541895 h 6858000"/>
              <a:gd name="connsiteX2460" fmla="*/ 3826787 w 9667875"/>
              <a:gd name="connsiteY2460" fmla="*/ 2515968 h 6858000"/>
              <a:gd name="connsiteX2461" fmla="*/ 3836311 w 9667875"/>
              <a:gd name="connsiteY2461" fmla="*/ 2489513 h 6858000"/>
              <a:gd name="connsiteX2462" fmla="*/ 3845307 w 9667875"/>
              <a:gd name="connsiteY2462" fmla="*/ 2462527 h 6858000"/>
              <a:gd name="connsiteX2463" fmla="*/ 3854831 w 9667875"/>
              <a:gd name="connsiteY2463" fmla="*/ 2433956 h 6858000"/>
              <a:gd name="connsiteX2464" fmla="*/ 3863826 w 9667875"/>
              <a:gd name="connsiteY2464" fmla="*/ 2404855 h 6858000"/>
              <a:gd name="connsiteX2465" fmla="*/ 3872821 w 9667875"/>
              <a:gd name="connsiteY2465" fmla="*/ 2375224 h 6858000"/>
              <a:gd name="connsiteX2466" fmla="*/ 3890283 w 9667875"/>
              <a:gd name="connsiteY2466" fmla="*/ 2312789 h 6858000"/>
              <a:gd name="connsiteX2467" fmla="*/ 3902982 w 9667875"/>
              <a:gd name="connsiteY2467" fmla="*/ 2264111 h 6858000"/>
              <a:gd name="connsiteX2468" fmla="*/ 3914093 w 9667875"/>
              <a:gd name="connsiteY2468" fmla="*/ 2215433 h 6858000"/>
              <a:gd name="connsiteX2469" fmla="*/ 3924147 w 9667875"/>
              <a:gd name="connsiteY2469" fmla="*/ 2168342 h 6858000"/>
              <a:gd name="connsiteX2470" fmla="*/ 3933671 w 9667875"/>
              <a:gd name="connsiteY2470" fmla="*/ 2122309 h 6858000"/>
              <a:gd name="connsiteX2471" fmla="*/ 3942137 w 9667875"/>
              <a:gd name="connsiteY2471" fmla="*/ 2076806 h 6858000"/>
              <a:gd name="connsiteX2472" fmla="*/ 3949016 w 9667875"/>
              <a:gd name="connsiteY2472" fmla="*/ 2032360 h 6858000"/>
              <a:gd name="connsiteX2473" fmla="*/ 3955366 w 9667875"/>
              <a:gd name="connsiteY2473" fmla="*/ 1989502 h 6858000"/>
              <a:gd name="connsiteX2474" fmla="*/ 3960657 w 9667875"/>
              <a:gd name="connsiteY2474" fmla="*/ 1947173 h 6858000"/>
              <a:gd name="connsiteX2475" fmla="*/ 3965949 w 9667875"/>
              <a:gd name="connsiteY2475" fmla="*/ 1906432 h 6858000"/>
              <a:gd name="connsiteX2476" fmla="*/ 3969123 w 9667875"/>
              <a:gd name="connsiteY2476" fmla="*/ 1866219 h 6858000"/>
              <a:gd name="connsiteX2477" fmla="*/ 3972827 w 9667875"/>
              <a:gd name="connsiteY2477" fmla="*/ 1827065 h 6858000"/>
              <a:gd name="connsiteX2478" fmla="*/ 3974415 w 9667875"/>
              <a:gd name="connsiteY2478" fmla="*/ 1788969 h 6858000"/>
              <a:gd name="connsiteX2479" fmla="*/ 3976002 w 9667875"/>
              <a:gd name="connsiteY2479" fmla="*/ 1752460 h 6858000"/>
              <a:gd name="connsiteX2480" fmla="*/ 3976531 w 9667875"/>
              <a:gd name="connsiteY2480" fmla="*/ 1716480 h 6858000"/>
              <a:gd name="connsiteX2481" fmla="*/ 3977589 w 9667875"/>
              <a:gd name="connsiteY2481" fmla="*/ 1682088 h 6858000"/>
              <a:gd name="connsiteX2482" fmla="*/ 3976531 w 9667875"/>
              <a:gd name="connsiteY2482" fmla="*/ 1648225 h 6858000"/>
              <a:gd name="connsiteX2483" fmla="*/ 3976531 w 9667875"/>
              <a:gd name="connsiteY2483" fmla="*/ 1639759 h 6858000"/>
              <a:gd name="connsiteX2484" fmla="*/ 3977589 w 9667875"/>
              <a:gd name="connsiteY2484" fmla="*/ 1631294 h 6858000"/>
              <a:gd name="connsiteX2485" fmla="*/ 3978648 w 9667875"/>
              <a:gd name="connsiteY2485" fmla="*/ 1623886 h 6858000"/>
              <a:gd name="connsiteX2486" fmla="*/ 3980235 w 9667875"/>
              <a:gd name="connsiteY2486" fmla="*/ 1615420 h 6858000"/>
              <a:gd name="connsiteX2487" fmla="*/ 3981823 w 9667875"/>
              <a:gd name="connsiteY2487" fmla="*/ 1608013 h 6858000"/>
              <a:gd name="connsiteX2488" fmla="*/ 3983410 w 9667875"/>
              <a:gd name="connsiteY2488" fmla="*/ 1600076 h 6858000"/>
              <a:gd name="connsiteX2489" fmla="*/ 3989230 w 9667875"/>
              <a:gd name="connsiteY2489" fmla="*/ 1585790 h 6858000"/>
              <a:gd name="connsiteX2490" fmla="*/ 3996109 w 9667875"/>
              <a:gd name="connsiteY2490" fmla="*/ 1572033 h 6858000"/>
              <a:gd name="connsiteX2491" fmla="*/ 4004575 w 9667875"/>
              <a:gd name="connsiteY2491" fmla="*/ 1558805 h 6858000"/>
              <a:gd name="connsiteX2492" fmla="*/ 4014099 w 9667875"/>
              <a:gd name="connsiteY2492" fmla="*/ 1547165 h 6858000"/>
              <a:gd name="connsiteX2493" fmla="*/ 4024682 w 9667875"/>
              <a:gd name="connsiteY2493" fmla="*/ 1536053 h 6858000"/>
              <a:gd name="connsiteX2494" fmla="*/ 4036323 w 9667875"/>
              <a:gd name="connsiteY2494" fmla="*/ 1526529 h 6858000"/>
              <a:gd name="connsiteX2495" fmla="*/ 4049551 w 9667875"/>
              <a:gd name="connsiteY2495" fmla="*/ 1517535 h 6858000"/>
              <a:gd name="connsiteX2496" fmla="*/ 4062251 w 9667875"/>
              <a:gd name="connsiteY2496" fmla="*/ 1509598 h 6858000"/>
              <a:gd name="connsiteX2497" fmla="*/ 4077066 w 9667875"/>
              <a:gd name="connsiteY2497" fmla="*/ 1503778 h 6858000"/>
              <a:gd name="connsiteX2498" fmla="*/ 4092411 w 9667875"/>
              <a:gd name="connsiteY2498" fmla="*/ 1498487 h 6858000"/>
              <a:gd name="connsiteX2499" fmla="*/ 4107227 w 9667875"/>
              <a:gd name="connsiteY2499" fmla="*/ 1495841 h 6858000"/>
              <a:gd name="connsiteX2500" fmla="*/ 4115693 w 9667875"/>
              <a:gd name="connsiteY2500" fmla="*/ 1494783 h 6858000"/>
              <a:gd name="connsiteX2501" fmla="*/ 4123101 w 9667875"/>
              <a:gd name="connsiteY2501" fmla="*/ 1494783 h 6858000"/>
              <a:gd name="connsiteX2502" fmla="*/ 4131567 w 9667875"/>
              <a:gd name="connsiteY2502" fmla="*/ 1493724 h 6858000"/>
              <a:gd name="connsiteX2503" fmla="*/ 4140033 w 9667875"/>
              <a:gd name="connsiteY2503" fmla="*/ 1494783 h 6858000"/>
              <a:gd name="connsiteX2504" fmla="*/ 4194533 w 9667875"/>
              <a:gd name="connsiteY2504" fmla="*/ 1497428 h 6858000"/>
              <a:gd name="connsiteX2505" fmla="*/ 4243743 w 9667875"/>
              <a:gd name="connsiteY2505" fmla="*/ 1499545 h 6858000"/>
              <a:gd name="connsiteX2506" fmla="*/ 4285015 w 9667875"/>
              <a:gd name="connsiteY2506" fmla="*/ 1500603 h 6858000"/>
              <a:gd name="connsiteX2507" fmla="*/ 4320467 w 9667875"/>
              <a:gd name="connsiteY2507" fmla="*/ 1500603 h 6858000"/>
              <a:gd name="connsiteX2508" fmla="*/ 4368089 w 9667875"/>
              <a:gd name="connsiteY2508" fmla="*/ 1500603 h 6858000"/>
              <a:gd name="connsiteX2509" fmla="*/ 4384491 w 9667875"/>
              <a:gd name="connsiteY2509" fmla="*/ 1500603 h 6858000"/>
              <a:gd name="connsiteX2510" fmla="*/ 4421003 w 9667875"/>
              <a:gd name="connsiteY2510" fmla="*/ 1481555 h 6858000"/>
              <a:gd name="connsiteX2511" fmla="*/ 4456455 w 9667875"/>
              <a:gd name="connsiteY2511" fmla="*/ 1464094 h 6858000"/>
              <a:gd name="connsiteX2512" fmla="*/ 4490847 w 9667875"/>
              <a:gd name="connsiteY2512" fmla="*/ 1448750 h 6858000"/>
              <a:gd name="connsiteX2513" fmla="*/ 4524183 w 9667875"/>
              <a:gd name="connsiteY2513" fmla="*/ 1436051 h 6858000"/>
              <a:gd name="connsiteX2514" fmla="*/ 4556459 w 9667875"/>
              <a:gd name="connsiteY2514" fmla="*/ 1423882 h 6858000"/>
              <a:gd name="connsiteX2515" fmla="*/ 4587679 w 9667875"/>
              <a:gd name="connsiteY2515" fmla="*/ 1414358 h 6858000"/>
              <a:gd name="connsiteX2516" fmla="*/ 4618369 w 9667875"/>
              <a:gd name="connsiteY2516" fmla="*/ 1406950 h 6858000"/>
              <a:gd name="connsiteX2517" fmla="*/ 4647999 w 9667875"/>
              <a:gd name="connsiteY2517" fmla="*/ 1400601 h 6858000"/>
              <a:gd name="connsiteX2518" fmla="*/ 4676043 w 9667875"/>
              <a:gd name="connsiteY2518" fmla="*/ 1395839 h 6858000"/>
              <a:gd name="connsiteX2519" fmla="*/ 4704087 w 9667875"/>
              <a:gd name="connsiteY2519" fmla="*/ 1393193 h 6858000"/>
              <a:gd name="connsiteX2520" fmla="*/ 4731073 w 9667875"/>
              <a:gd name="connsiteY2520" fmla="*/ 1391606 h 6858000"/>
              <a:gd name="connsiteX2521" fmla="*/ 4757001 w 9667875"/>
              <a:gd name="connsiteY2521" fmla="*/ 1392135 h 6858000"/>
              <a:gd name="connsiteX2522" fmla="*/ 4782929 w 9667875"/>
              <a:gd name="connsiteY2522" fmla="*/ 1393722 h 6858000"/>
              <a:gd name="connsiteX2523" fmla="*/ 4807797 w 9667875"/>
              <a:gd name="connsiteY2523" fmla="*/ 1396368 h 6858000"/>
              <a:gd name="connsiteX2524" fmla="*/ 4831609 w 9667875"/>
              <a:gd name="connsiteY2524" fmla="*/ 1400601 h 6858000"/>
              <a:gd name="connsiteX2525" fmla="*/ 4855419 w 9667875"/>
              <a:gd name="connsiteY2525" fmla="*/ 1405892 h 6858000"/>
              <a:gd name="connsiteX2526" fmla="*/ 4878171 w 9667875"/>
              <a:gd name="connsiteY2526" fmla="*/ 1412770 h 6858000"/>
              <a:gd name="connsiteX2527" fmla="*/ 4900925 w 9667875"/>
              <a:gd name="connsiteY2527" fmla="*/ 1421236 h 6858000"/>
              <a:gd name="connsiteX2528" fmla="*/ 4922619 w 9667875"/>
              <a:gd name="connsiteY2528" fmla="*/ 1430231 h 6858000"/>
              <a:gd name="connsiteX2529" fmla="*/ 4943785 w 9667875"/>
              <a:gd name="connsiteY2529" fmla="*/ 1440813 h 6858000"/>
              <a:gd name="connsiteX2530" fmla="*/ 4965479 w 9667875"/>
              <a:gd name="connsiteY2530" fmla="*/ 1451925 h 6858000"/>
              <a:gd name="connsiteX2531" fmla="*/ 4985057 w 9667875"/>
              <a:gd name="connsiteY2531" fmla="*/ 1463565 h 6858000"/>
              <a:gd name="connsiteX2532" fmla="*/ 5006223 w 9667875"/>
              <a:gd name="connsiteY2532" fmla="*/ 1476793 h 6858000"/>
              <a:gd name="connsiteX2533" fmla="*/ 5026329 w 9667875"/>
              <a:gd name="connsiteY2533" fmla="*/ 1490550 h 6858000"/>
              <a:gd name="connsiteX2534" fmla="*/ 5045377 w 9667875"/>
              <a:gd name="connsiteY2534" fmla="*/ 1504836 h 6858000"/>
              <a:gd name="connsiteX2535" fmla="*/ 5064955 w 9667875"/>
              <a:gd name="connsiteY2535" fmla="*/ 1520180 h 6858000"/>
              <a:gd name="connsiteX2536" fmla="*/ 5084005 w 9667875"/>
              <a:gd name="connsiteY2536" fmla="*/ 1536053 h 6858000"/>
              <a:gd name="connsiteX2537" fmla="*/ 5103053 w 9667875"/>
              <a:gd name="connsiteY2537" fmla="*/ 1552456 h 6858000"/>
              <a:gd name="connsiteX2538" fmla="*/ 5121573 w 9667875"/>
              <a:gd name="connsiteY2538" fmla="*/ 1569387 h 6858000"/>
              <a:gd name="connsiteX2539" fmla="*/ 5140093 w 9667875"/>
              <a:gd name="connsiteY2539" fmla="*/ 1587377 h 6858000"/>
              <a:gd name="connsiteX2540" fmla="*/ 5177661 w 9667875"/>
              <a:gd name="connsiteY2540" fmla="*/ 1623886 h 6858000"/>
              <a:gd name="connsiteX2541" fmla="*/ 5186655 w 9667875"/>
              <a:gd name="connsiteY2541" fmla="*/ 1610658 h 6858000"/>
              <a:gd name="connsiteX2542" fmla="*/ 5195651 w 9667875"/>
              <a:gd name="connsiteY2542" fmla="*/ 1599018 h 6858000"/>
              <a:gd name="connsiteX2543" fmla="*/ 5204647 w 9667875"/>
              <a:gd name="connsiteY2543" fmla="*/ 1587377 h 6858000"/>
              <a:gd name="connsiteX2544" fmla="*/ 5214699 w 9667875"/>
              <a:gd name="connsiteY2544" fmla="*/ 1575208 h 6858000"/>
              <a:gd name="connsiteX2545" fmla="*/ 5224225 w 9667875"/>
              <a:gd name="connsiteY2545" fmla="*/ 1564625 h 6858000"/>
              <a:gd name="connsiteX2546" fmla="*/ 5235337 w 9667875"/>
              <a:gd name="connsiteY2546" fmla="*/ 1554043 h 6858000"/>
              <a:gd name="connsiteX2547" fmla="*/ 5246447 w 9667875"/>
              <a:gd name="connsiteY2547" fmla="*/ 1544519 h 6858000"/>
              <a:gd name="connsiteX2548" fmla="*/ 5257559 w 9667875"/>
              <a:gd name="connsiteY2548" fmla="*/ 1534466 h 6858000"/>
              <a:gd name="connsiteX2549" fmla="*/ 5269201 w 9667875"/>
              <a:gd name="connsiteY2549" fmla="*/ 1524942 h 6858000"/>
              <a:gd name="connsiteX2550" fmla="*/ 5281371 w 9667875"/>
              <a:gd name="connsiteY2550" fmla="*/ 1515947 h 6858000"/>
              <a:gd name="connsiteX2551" fmla="*/ 5293011 w 9667875"/>
              <a:gd name="connsiteY2551" fmla="*/ 1507481 h 6858000"/>
              <a:gd name="connsiteX2552" fmla="*/ 5305181 w 9667875"/>
              <a:gd name="connsiteY2552" fmla="*/ 1499545 h 6858000"/>
              <a:gd name="connsiteX2553" fmla="*/ 5318411 w 9667875"/>
              <a:gd name="connsiteY2553" fmla="*/ 1491608 h 6858000"/>
              <a:gd name="connsiteX2554" fmla="*/ 5331109 w 9667875"/>
              <a:gd name="connsiteY2554" fmla="*/ 1484730 h 6858000"/>
              <a:gd name="connsiteX2555" fmla="*/ 5343809 w 9667875"/>
              <a:gd name="connsiteY2555" fmla="*/ 1477851 h 6858000"/>
              <a:gd name="connsiteX2556" fmla="*/ 5358095 w 9667875"/>
              <a:gd name="connsiteY2556" fmla="*/ 1470973 h 6858000"/>
              <a:gd name="connsiteX2557" fmla="*/ 5370795 w 9667875"/>
              <a:gd name="connsiteY2557" fmla="*/ 1465682 h 6858000"/>
              <a:gd name="connsiteX2558" fmla="*/ 5385081 w 9667875"/>
              <a:gd name="connsiteY2558" fmla="*/ 1459332 h 6858000"/>
              <a:gd name="connsiteX2559" fmla="*/ 5412595 w 9667875"/>
              <a:gd name="connsiteY2559" fmla="*/ 1448750 h 6858000"/>
              <a:gd name="connsiteX2560" fmla="*/ 5440639 w 9667875"/>
              <a:gd name="connsiteY2560" fmla="*/ 1440813 h 6858000"/>
              <a:gd name="connsiteX2561" fmla="*/ 5469213 w 9667875"/>
              <a:gd name="connsiteY2561" fmla="*/ 1432876 h 6858000"/>
              <a:gd name="connsiteX2562" fmla="*/ 5498315 w 9667875"/>
              <a:gd name="connsiteY2562" fmla="*/ 1427586 h 6858000"/>
              <a:gd name="connsiteX2563" fmla="*/ 5527417 w 9667875"/>
              <a:gd name="connsiteY2563" fmla="*/ 1422824 h 6858000"/>
              <a:gd name="connsiteX2564" fmla="*/ 5555461 w 9667875"/>
              <a:gd name="connsiteY2564" fmla="*/ 1419649 h 6858000"/>
              <a:gd name="connsiteX2565" fmla="*/ 5584563 w 9667875"/>
              <a:gd name="connsiteY2565" fmla="*/ 1418590 h 6858000"/>
              <a:gd name="connsiteX2566" fmla="*/ 5613137 w 9667875"/>
              <a:gd name="connsiteY2566" fmla="*/ 1418061 h 6858000"/>
              <a:gd name="connsiteX2567" fmla="*/ 5640651 w 9667875"/>
              <a:gd name="connsiteY2567" fmla="*/ 1419120 h 6858000"/>
              <a:gd name="connsiteX2568" fmla="*/ 5668167 w 9667875"/>
              <a:gd name="connsiteY2568" fmla="*/ 1421765 h 6858000"/>
              <a:gd name="connsiteX2569" fmla="*/ 5695151 w 9667875"/>
              <a:gd name="connsiteY2569" fmla="*/ 1425469 h 6858000"/>
              <a:gd name="connsiteX2570" fmla="*/ 5720551 w 9667875"/>
              <a:gd name="connsiteY2570" fmla="*/ 1430760 h 6858000"/>
              <a:gd name="connsiteX2571" fmla="*/ 5745419 w 9667875"/>
              <a:gd name="connsiteY2571" fmla="*/ 1437110 h 6858000"/>
              <a:gd name="connsiteX2572" fmla="*/ 5769231 w 9667875"/>
              <a:gd name="connsiteY2572" fmla="*/ 1444517 h 6858000"/>
              <a:gd name="connsiteX2573" fmla="*/ 5791983 w 9667875"/>
              <a:gd name="connsiteY2573" fmla="*/ 1453512 h 6858000"/>
              <a:gd name="connsiteX2574" fmla="*/ 5803095 w 9667875"/>
              <a:gd name="connsiteY2574" fmla="*/ 1458803 h 6858000"/>
              <a:gd name="connsiteX2575" fmla="*/ 5813677 w 9667875"/>
              <a:gd name="connsiteY2575" fmla="*/ 1463565 h 6858000"/>
              <a:gd name="connsiteX2576" fmla="*/ 5823203 w 9667875"/>
              <a:gd name="connsiteY2576" fmla="*/ 1468856 h 6858000"/>
              <a:gd name="connsiteX2577" fmla="*/ 5832727 w 9667875"/>
              <a:gd name="connsiteY2577" fmla="*/ 1475206 h 6858000"/>
              <a:gd name="connsiteX2578" fmla="*/ 5842251 w 9667875"/>
              <a:gd name="connsiteY2578" fmla="*/ 1481555 h 6858000"/>
              <a:gd name="connsiteX2579" fmla="*/ 5851247 w 9667875"/>
              <a:gd name="connsiteY2579" fmla="*/ 1487375 h 6858000"/>
              <a:gd name="connsiteX2580" fmla="*/ 5859711 w 9667875"/>
              <a:gd name="connsiteY2580" fmla="*/ 1493724 h 6858000"/>
              <a:gd name="connsiteX2581" fmla="*/ 5868179 w 9667875"/>
              <a:gd name="connsiteY2581" fmla="*/ 1501661 h 6858000"/>
              <a:gd name="connsiteX2582" fmla="*/ 5875587 w 9667875"/>
              <a:gd name="connsiteY2582" fmla="*/ 1508540 h 6858000"/>
              <a:gd name="connsiteX2583" fmla="*/ 5882465 w 9667875"/>
              <a:gd name="connsiteY2583" fmla="*/ 1515947 h 6858000"/>
              <a:gd name="connsiteX2584" fmla="*/ 5888815 w 9667875"/>
              <a:gd name="connsiteY2584" fmla="*/ 1523355 h 6858000"/>
              <a:gd name="connsiteX2585" fmla="*/ 5895163 w 9667875"/>
              <a:gd name="connsiteY2585" fmla="*/ 1531821 h 6858000"/>
              <a:gd name="connsiteX2586" fmla="*/ 5900455 w 9667875"/>
              <a:gd name="connsiteY2586" fmla="*/ 1540286 h 6858000"/>
              <a:gd name="connsiteX2587" fmla="*/ 5905217 w 9667875"/>
              <a:gd name="connsiteY2587" fmla="*/ 1549281 h 6858000"/>
              <a:gd name="connsiteX2588" fmla="*/ 5909979 w 9667875"/>
              <a:gd name="connsiteY2588" fmla="*/ 1557218 h 6858000"/>
              <a:gd name="connsiteX2589" fmla="*/ 5913683 w 9667875"/>
              <a:gd name="connsiteY2589" fmla="*/ 1567271 h 6858000"/>
              <a:gd name="connsiteX2590" fmla="*/ 5923207 w 9667875"/>
              <a:gd name="connsiteY2590" fmla="*/ 1557218 h 6858000"/>
              <a:gd name="connsiteX2591" fmla="*/ 5933261 w 9667875"/>
              <a:gd name="connsiteY2591" fmla="*/ 1547165 h 6858000"/>
              <a:gd name="connsiteX2592" fmla="*/ 5943843 w 9667875"/>
              <a:gd name="connsiteY2592" fmla="*/ 1537641 h 6858000"/>
              <a:gd name="connsiteX2593" fmla="*/ 5956015 w 9667875"/>
              <a:gd name="connsiteY2593" fmla="*/ 1527588 h 6858000"/>
              <a:gd name="connsiteX2594" fmla="*/ 5968183 w 9667875"/>
              <a:gd name="connsiteY2594" fmla="*/ 1518593 h 6858000"/>
              <a:gd name="connsiteX2595" fmla="*/ 5981941 w 9667875"/>
              <a:gd name="connsiteY2595" fmla="*/ 1509069 h 6858000"/>
              <a:gd name="connsiteX2596" fmla="*/ 5995699 w 9667875"/>
              <a:gd name="connsiteY2596" fmla="*/ 1500074 h 6858000"/>
              <a:gd name="connsiteX2597" fmla="*/ 6010515 w 9667875"/>
              <a:gd name="connsiteY2597" fmla="*/ 1491079 h 6858000"/>
              <a:gd name="connsiteX2598" fmla="*/ 6025859 w 9667875"/>
              <a:gd name="connsiteY2598" fmla="*/ 1482084 h 6858000"/>
              <a:gd name="connsiteX2599" fmla="*/ 6041733 w 9667875"/>
              <a:gd name="connsiteY2599" fmla="*/ 1473618 h 6858000"/>
              <a:gd name="connsiteX2600" fmla="*/ 6058137 w 9667875"/>
              <a:gd name="connsiteY2600" fmla="*/ 1466211 h 6858000"/>
              <a:gd name="connsiteX2601" fmla="*/ 6075599 w 9667875"/>
              <a:gd name="connsiteY2601" fmla="*/ 1458803 h 6858000"/>
              <a:gd name="connsiteX2602" fmla="*/ 6093589 w 9667875"/>
              <a:gd name="connsiteY2602" fmla="*/ 1451925 h 6858000"/>
              <a:gd name="connsiteX2603" fmla="*/ 6111579 w 9667875"/>
              <a:gd name="connsiteY2603" fmla="*/ 1444517 h 6858000"/>
              <a:gd name="connsiteX2604" fmla="*/ 6130627 w 9667875"/>
              <a:gd name="connsiteY2604" fmla="*/ 1439226 h 6858000"/>
              <a:gd name="connsiteX2605" fmla="*/ 6149147 w 9667875"/>
              <a:gd name="connsiteY2605" fmla="*/ 1433935 h 6858000"/>
              <a:gd name="connsiteX2606" fmla="*/ 6169255 w 9667875"/>
              <a:gd name="connsiteY2606" fmla="*/ 1428644 h 6858000"/>
              <a:gd name="connsiteX2607" fmla="*/ 6189361 w 9667875"/>
              <a:gd name="connsiteY2607" fmla="*/ 1424940 h 6858000"/>
              <a:gd name="connsiteX2608" fmla="*/ 6209997 w 9667875"/>
              <a:gd name="connsiteY2608" fmla="*/ 1421236 h 6858000"/>
              <a:gd name="connsiteX2609" fmla="*/ 6231163 w 9667875"/>
              <a:gd name="connsiteY2609" fmla="*/ 1418590 h 6858000"/>
              <a:gd name="connsiteX2610" fmla="*/ 6251799 w 9667875"/>
              <a:gd name="connsiteY2610" fmla="*/ 1417003 h 6858000"/>
              <a:gd name="connsiteX2611" fmla="*/ 6274023 w 9667875"/>
              <a:gd name="connsiteY2611" fmla="*/ 1415945 h 6858000"/>
              <a:gd name="connsiteX2612" fmla="*/ 6295187 w 9667875"/>
              <a:gd name="connsiteY2612" fmla="*/ 1415945 h 6858000"/>
              <a:gd name="connsiteX2613" fmla="*/ 6317411 w 9667875"/>
              <a:gd name="connsiteY2613" fmla="*/ 1417003 h 6858000"/>
              <a:gd name="connsiteX2614" fmla="*/ 6339635 w 9667875"/>
              <a:gd name="connsiteY2614" fmla="*/ 1418590 h 6858000"/>
              <a:gd name="connsiteX2615" fmla="*/ 6361329 w 9667875"/>
              <a:gd name="connsiteY2615" fmla="*/ 1421765 h 6858000"/>
              <a:gd name="connsiteX2616" fmla="*/ 6384611 w 9667875"/>
              <a:gd name="connsiteY2616" fmla="*/ 1425469 h 6858000"/>
              <a:gd name="connsiteX2617" fmla="*/ 6407363 w 9667875"/>
              <a:gd name="connsiteY2617" fmla="*/ 1430760 h 6858000"/>
              <a:gd name="connsiteX2618" fmla="*/ 6430117 w 9667875"/>
              <a:gd name="connsiteY2618" fmla="*/ 1437110 h 6858000"/>
              <a:gd name="connsiteX2619" fmla="*/ 6452869 w 9667875"/>
              <a:gd name="connsiteY2619" fmla="*/ 1443988 h 6858000"/>
              <a:gd name="connsiteX2620" fmla="*/ 6475621 w 9667875"/>
              <a:gd name="connsiteY2620" fmla="*/ 1452983 h 6858000"/>
              <a:gd name="connsiteX2621" fmla="*/ 6498903 w 9667875"/>
              <a:gd name="connsiteY2621" fmla="*/ 1462507 h 6858000"/>
              <a:gd name="connsiteX2622" fmla="*/ 6507369 w 9667875"/>
              <a:gd name="connsiteY2622" fmla="*/ 1450867 h 6858000"/>
              <a:gd name="connsiteX2623" fmla="*/ 6516365 w 9667875"/>
              <a:gd name="connsiteY2623" fmla="*/ 1439755 h 6858000"/>
              <a:gd name="connsiteX2624" fmla="*/ 6525359 w 9667875"/>
              <a:gd name="connsiteY2624" fmla="*/ 1428644 h 6858000"/>
              <a:gd name="connsiteX2625" fmla="*/ 6534885 w 9667875"/>
              <a:gd name="connsiteY2625" fmla="*/ 1418061 h 6858000"/>
              <a:gd name="connsiteX2626" fmla="*/ 6544939 w 9667875"/>
              <a:gd name="connsiteY2626" fmla="*/ 1407479 h 6858000"/>
              <a:gd name="connsiteX2627" fmla="*/ 6554463 w 9667875"/>
              <a:gd name="connsiteY2627" fmla="*/ 1397955 h 6858000"/>
              <a:gd name="connsiteX2628" fmla="*/ 6575099 w 9667875"/>
              <a:gd name="connsiteY2628" fmla="*/ 1378378 h 6858000"/>
              <a:gd name="connsiteX2629" fmla="*/ 6596793 w 9667875"/>
              <a:gd name="connsiteY2629" fmla="*/ 1360917 h 6858000"/>
              <a:gd name="connsiteX2630" fmla="*/ 6618487 w 9667875"/>
              <a:gd name="connsiteY2630" fmla="*/ 1344515 h 6858000"/>
              <a:gd name="connsiteX2631" fmla="*/ 6642299 w 9667875"/>
              <a:gd name="connsiteY2631" fmla="*/ 1330229 h 6858000"/>
              <a:gd name="connsiteX2632" fmla="*/ 6665579 w 9667875"/>
              <a:gd name="connsiteY2632" fmla="*/ 1315943 h 6858000"/>
              <a:gd name="connsiteX2633" fmla="*/ 6689919 w 9667875"/>
              <a:gd name="connsiteY2633" fmla="*/ 1303773 h 6858000"/>
              <a:gd name="connsiteX2634" fmla="*/ 6715319 w 9667875"/>
              <a:gd name="connsiteY2634" fmla="*/ 1292133 h 6858000"/>
              <a:gd name="connsiteX2635" fmla="*/ 6740187 w 9667875"/>
              <a:gd name="connsiteY2635" fmla="*/ 1282080 h 6858000"/>
              <a:gd name="connsiteX2636" fmla="*/ 6766643 w 9667875"/>
              <a:gd name="connsiteY2636" fmla="*/ 1273085 h 6858000"/>
              <a:gd name="connsiteX2637" fmla="*/ 6792043 w 9667875"/>
              <a:gd name="connsiteY2637" fmla="*/ 1265677 h 6858000"/>
              <a:gd name="connsiteX2638" fmla="*/ 6818499 w 9667875"/>
              <a:gd name="connsiteY2638" fmla="*/ 1259328 h 6858000"/>
              <a:gd name="connsiteX2639" fmla="*/ 6845485 w 9667875"/>
              <a:gd name="connsiteY2639" fmla="*/ 1254037 h 6858000"/>
              <a:gd name="connsiteX2640" fmla="*/ 6871941 w 9667875"/>
              <a:gd name="connsiteY2640" fmla="*/ 1249275 h 6858000"/>
              <a:gd name="connsiteX2641" fmla="*/ 6897869 w 9667875"/>
              <a:gd name="connsiteY2641" fmla="*/ 1246629 h 6858000"/>
              <a:gd name="connsiteX2642" fmla="*/ 6924855 w 9667875"/>
              <a:gd name="connsiteY2642" fmla="*/ 1244513 h 6858000"/>
              <a:gd name="connsiteX2643" fmla="*/ 6951311 w 9667875"/>
              <a:gd name="connsiteY2643" fmla="*/ 1242926 h 6858000"/>
              <a:gd name="connsiteX2644" fmla="*/ 6976709 w 9667875"/>
              <a:gd name="connsiteY2644" fmla="*/ 1242926 h 6858000"/>
              <a:gd name="connsiteX2645" fmla="*/ 7003167 w 9667875"/>
              <a:gd name="connsiteY2645" fmla="*/ 1243454 h 6858000"/>
              <a:gd name="connsiteX2646" fmla="*/ 7028035 w 9667875"/>
              <a:gd name="connsiteY2646" fmla="*/ 1245571 h 6858000"/>
              <a:gd name="connsiteX2647" fmla="*/ 7053435 w 9667875"/>
              <a:gd name="connsiteY2647" fmla="*/ 1248217 h 6858000"/>
              <a:gd name="connsiteX2648" fmla="*/ 7077775 w 9667875"/>
              <a:gd name="connsiteY2648" fmla="*/ 1251921 h 6858000"/>
              <a:gd name="connsiteX2649" fmla="*/ 7101055 w 9667875"/>
              <a:gd name="connsiteY2649" fmla="*/ 1256682 h 6858000"/>
              <a:gd name="connsiteX2650" fmla="*/ 7124867 w 9667875"/>
              <a:gd name="connsiteY2650" fmla="*/ 1262502 h 6858000"/>
              <a:gd name="connsiteX2651" fmla="*/ 7147091 w 9667875"/>
              <a:gd name="connsiteY2651" fmla="*/ 1268323 h 6858000"/>
              <a:gd name="connsiteX2652" fmla="*/ 7168255 w 9667875"/>
              <a:gd name="connsiteY2652" fmla="*/ 1275201 h 6858000"/>
              <a:gd name="connsiteX2653" fmla="*/ 7188891 w 9667875"/>
              <a:gd name="connsiteY2653" fmla="*/ 1283667 h 6858000"/>
              <a:gd name="connsiteX2654" fmla="*/ 7208469 w 9667875"/>
              <a:gd name="connsiteY2654" fmla="*/ 1292133 h 6858000"/>
              <a:gd name="connsiteX2655" fmla="*/ 7226989 w 9667875"/>
              <a:gd name="connsiteY2655" fmla="*/ 1301657 h 6858000"/>
              <a:gd name="connsiteX2656" fmla="*/ 7244451 w 9667875"/>
              <a:gd name="connsiteY2656" fmla="*/ 1312239 h 6858000"/>
              <a:gd name="connsiteX2657" fmla="*/ 7260853 w 9667875"/>
              <a:gd name="connsiteY2657" fmla="*/ 1286313 h 6858000"/>
              <a:gd name="connsiteX2658" fmla="*/ 7277257 w 9667875"/>
              <a:gd name="connsiteY2658" fmla="*/ 1261444 h 6858000"/>
              <a:gd name="connsiteX2659" fmla="*/ 7294719 w 9667875"/>
              <a:gd name="connsiteY2659" fmla="*/ 1238693 h 6858000"/>
              <a:gd name="connsiteX2660" fmla="*/ 7312709 w 9667875"/>
              <a:gd name="connsiteY2660" fmla="*/ 1217528 h 6858000"/>
              <a:gd name="connsiteX2661" fmla="*/ 7331227 w 9667875"/>
              <a:gd name="connsiteY2661" fmla="*/ 1197422 h 6858000"/>
              <a:gd name="connsiteX2662" fmla="*/ 7350277 w 9667875"/>
              <a:gd name="connsiteY2662" fmla="*/ 1178903 h 6858000"/>
              <a:gd name="connsiteX2663" fmla="*/ 7369325 w 9667875"/>
              <a:gd name="connsiteY2663" fmla="*/ 1160913 h 6858000"/>
              <a:gd name="connsiteX2664" fmla="*/ 7388903 w 9667875"/>
              <a:gd name="connsiteY2664" fmla="*/ 1143981 h 6858000"/>
              <a:gd name="connsiteX2665" fmla="*/ 7409011 w 9667875"/>
              <a:gd name="connsiteY2665" fmla="*/ 1128637 h 6858000"/>
              <a:gd name="connsiteX2666" fmla="*/ 7429117 w 9667875"/>
              <a:gd name="connsiteY2666" fmla="*/ 1114880 h 6858000"/>
              <a:gd name="connsiteX2667" fmla="*/ 7449753 w 9667875"/>
              <a:gd name="connsiteY2667" fmla="*/ 1102711 h 6858000"/>
              <a:gd name="connsiteX2668" fmla="*/ 7470391 w 9667875"/>
              <a:gd name="connsiteY2668" fmla="*/ 1091070 h 6858000"/>
              <a:gd name="connsiteX2669" fmla="*/ 7491555 w 9667875"/>
              <a:gd name="connsiteY2669" fmla="*/ 1079959 h 6858000"/>
              <a:gd name="connsiteX2670" fmla="*/ 7513249 w 9667875"/>
              <a:gd name="connsiteY2670" fmla="*/ 1069906 h 6858000"/>
              <a:gd name="connsiteX2671" fmla="*/ 7534415 w 9667875"/>
              <a:gd name="connsiteY2671" fmla="*/ 1060911 h 6858000"/>
              <a:gd name="connsiteX2672" fmla="*/ 7556109 w 9667875"/>
              <a:gd name="connsiteY2672" fmla="*/ 1053503 h 6858000"/>
              <a:gd name="connsiteX2673" fmla="*/ 7577275 w 9667875"/>
              <a:gd name="connsiteY2673" fmla="*/ 1046625 h 6858000"/>
              <a:gd name="connsiteX2674" fmla="*/ 7599499 w 9667875"/>
              <a:gd name="connsiteY2674" fmla="*/ 1041334 h 6858000"/>
              <a:gd name="connsiteX2675" fmla="*/ 7621721 w 9667875"/>
              <a:gd name="connsiteY2675" fmla="*/ 1035513 h 6858000"/>
              <a:gd name="connsiteX2676" fmla="*/ 7643415 w 9667875"/>
              <a:gd name="connsiteY2676" fmla="*/ 1031281 h 6858000"/>
              <a:gd name="connsiteX2677" fmla="*/ 7665111 w 9667875"/>
              <a:gd name="connsiteY2677" fmla="*/ 1028106 h 6858000"/>
              <a:gd name="connsiteX2678" fmla="*/ 7686805 w 9667875"/>
              <a:gd name="connsiteY2678" fmla="*/ 1024931 h 6858000"/>
              <a:gd name="connsiteX2679" fmla="*/ 7709029 w 9667875"/>
              <a:gd name="connsiteY2679" fmla="*/ 1023344 h 6858000"/>
              <a:gd name="connsiteX2680" fmla="*/ 7730193 w 9667875"/>
              <a:gd name="connsiteY2680" fmla="*/ 1021227 h 6858000"/>
              <a:gd name="connsiteX2681" fmla="*/ 7751887 w 9667875"/>
              <a:gd name="connsiteY2681" fmla="*/ 1020169 h 6858000"/>
              <a:gd name="connsiteX2682" fmla="*/ 7773053 w 9667875"/>
              <a:gd name="connsiteY2682" fmla="*/ 1020169 h 6858000"/>
              <a:gd name="connsiteX2683" fmla="*/ 7794747 w 9667875"/>
              <a:gd name="connsiteY2683" fmla="*/ 1020169 h 6858000"/>
              <a:gd name="connsiteX2684" fmla="*/ 7815383 w 9667875"/>
              <a:gd name="connsiteY2684" fmla="*/ 1021227 h 6858000"/>
              <a:gd name="connsiteX2685" fmla="*/ 7836019 w 9667875"/>
              <a:gd name="connsiteY2685" fmla="*/ 1022286 h 6858000"/>
              <a:gd name="connsiteX2686" fmla="*/ 7856127 w 9667875"/>
              <a:gd name="connsiteY2686" fmla="*/ 1024402 h 6858000"/>
              <a:gd name="connsiteX2687" fmla="*/ 7876235 w 9667875"/>
              <a:gd name="connsiteY2687" fmla="*/ 1026519 h 6858000"/>
              <a:gd name="connsiteX2688" fmla="*/ 7896341 w 9667875"/>
              <a:gd name="connsiteY2688" fmla="*/ 1028635 h 6858000"/>
              <a:gd name="connsiteX2689" fmla="*/ 7907453 w 9667875"/>
              <a:gd name="connsiteY2689" fmla="*/ 1010116 h 6858000"/>
              <a:gd name="connsiteX2690" fmla="*/ 7919093 w 9667875"/>
              <a:gd name="connsiteY2690" fmla="*/ 992126 h 6858000"/>
              <a:gd name="connsiteX2691" fmla="*/ 7932851 w 9667875"/>
              <a:gd name="connsiteY2691" fmla="*/ 973078 h 6858000"/>
              <a:gd name="connsiteX2692" fmla="*/ 7946609 w 9667875"/>
              <a:gd name="connsiteY2692" fmla="*/ 954559 h 6858000"/>
              <a:gd name="connsiteX2693" fmla="*/ 7961953 w 9667875"/>
              <a:gd name="connsiteY2693" fmla="*/ 936570 h 6858000"/>
              <a:gd name="connsiteX2694" fmla="*/ 7978357 w 9667875"/>
              <a:gd name="connsiteY2694" fmla="*/ 918580 h 6858000"/>
              <a:gd name="connsiteX2695" fmla="*/ 7995289 w 9667875"/>
              <a:gd name="connsiteY2695" fmla="*/ 900590 h 6858000"/>
              <a:gd name="connsiteX2696" fmla="*/ 8012751 w 9667875"/>
              <a:gd name="connsiteY2696" fmla="*/ 883658 h 6858000"/>
              <a:gd name="connsiteX2697" fmla="*/ 8031799 w 9667875"/>
              <a:gd name="connsiteY2697" fmla="*/ 866198 h 6858000"/>
              <a:gd name="connsiteX2698" fmla="*/ 8050847 w 9667875"/>
              <a:gd name="connsiteY2698" fmla="*/ 849795 h 6858000"/>
              <a:gd name="connsiteX2699" fmla="*/ 8072013 w 9667875"/>
              <a:gd name="connsiteY2699" fmla="*/ 833922 h 6858000"/>
              <a:gd name="connsiteX2700" fmla="*/ 8092649 w 9667875"/>
              <a:gd name="connsiteY2700" fmla="*/ 818578 h 6858000"/>
              <a:gd name="connsiteX2701" fmla="*/ 8113815 w 9667875"/>
              <a:gd name="connsiteY2701" fmla="*/ 803234 h 6858000"/>
              <a:gd name="connsiteX2702" fmla="*/ 8136039 w 9667875"/>
              <a:gd name="connsiteY2702" fmla="*/ 789477 h 6858000"/>
              <a:gd name="connsiteX2703" fmla="*/ 8158791 w 9667875"/>
              <a:gd name="connsiteY2703" fmla="*/ 775720 h 6858000"/>
              <a:gd name="connsiteX2704" fmla="*/ 8182601 w 9667875"/>
              <a:gd name="connsiteY2704" fmla="*/ 763021 h 6858000"/>
              <a:gd name="connsiteX2705" fmla="*/ 8206413 w 9667875"/>
              <a:gd name="connsiteY2705" fmla="*/ 751381 h 6858000"/>
              <a:gd name="connsiteX2706" fmla="*/ 8230753 w 9667875"/>
              <a:gd name="connsiteY2706" fmla="*/ 741327 h 6858000"/>
              <a:gd name="connsiteX2707" fmla="*/ 8255621 w 9667875"/>
              <a:gd name="connsiteY2707" fmla="*/ 730745 h 6858000"/>
              <a:gd name="connsiteX2708" fmla="*/ 8281019 w 9667875"/>
              <a:gd name="connsiteY2708" fmla="*/ 722279 h 6858000"/>
              <a:gd name="connsiteX2709" fmla="*/ 8306947 w 9667875"/>
              <a:gd name="connsiteY2709" fmla="*/ 714872 h 6858000"/>
              <a:gd name="connsiteX2710" fmla="*/ 8332875 w 9667875"/>
              <a:gd name="connsiteY2710" fmla="*/ 707993 h 6858000"/>
              <a:gd name="connsiteX2711" fmla="*/ 8359331 w 9667875"/>
              <a:gd name="connsiteY2711" fmla="*/ 702173 h 6858000"/>
              <a:gd name="connsiteX2712" fmla="*/ 8385787 w 9667875"/>
              <a:gd name="connsiteY2712" fmla="*/ 698469 h 6858000"/>
              <a:gd name="connsiteX2713" fmla="*/ 8412775 w 9667875"/>
              <a:gd name="connsiteY2713" fmla="*/ 695295 h 6858000"/>
              <a:gd name="connsiteX2714" fmla="*/ 8439759 w 9667875"/>
              <a:gd name="connsiteY2714" fmla="*/ 694236 h 6858000"/>
              <a:gd name="connsiteX2715" fmla="*/ 8466215 w 9667875"/>
              <a:gd name="connsiteY2715" fmla="*/ 694236 h 6858000"/>
              <a:gd name="connsiteX2716" fmla="*/ 8494259 w 9667875"/>
              <a:gd name="connsiteY2716" fmla="*/ 695295 h 6858000"/>
              <a:gd name="connsiteX2717" fmla="*/ 8521247 w 9667875"/>
              <a:gd name="connsiteY2717" fmla="*/ 698469 h 6858000"/>
              <a:gd name="connsiteX2718" fmla="*/ 8548761 w 9667875"/>
              <a:gd name="connsiteY2718" fmla="*/ 703231 h 6858000"/>
              <a:gd name="connsiteX2719" fmla="*/ 8576275 w 9667875"/>
              <a:gd name="connsiteY2719" fmla="*/ 709052 h 6858000"/>
              <a:gd name="connsiteX2720" fmla="*/ 8590033 w 9667875"/>
              <a:gd name="connsiteY2720" fmla="*/ 713285 h 6858000"/>
              <a:gd name="connsiteX2721" fmla="*/ 8603791 w 9667875"/>
              <a:gd name="connsiteY2721" fmla="*/ 717517 h 6858000"/>
              <a:gd name="connsiteX2722" fmla="*/ 8623369 w 9667875"/>
              <a:gd name="connsiteY2722" fmla="*/ 700057 h 6858000"/>
              <a:gd name="connsiteX2723" fmla="*/ 8642947 w 9667875"/>
              <a:gd name="connsiteY2723" fmla="*/ 683125 h 6858000"/>
              <a:gd name="connsiteX2724" fmla="*/ 8662523 w 9667875"/>
              <a:gd name="connsiteY2724" fmla="*/ 667252 h 6858000"/>
              <a:gd name="connsiteX2725" fmla="*/ 8682631 w 9667875"/>
              <a:gd name="connsiteY2725" fmla="*/ 651378 h 6858000"/>
              <a:gd name="connsiteX2726" fmla="*/ 8702209 w 9667875"/>
              <a:gd name="connsiteY2726" fmla="*/ 636563 h 6858000"/>
              <a:gd name="connsiteX2727" fmla="*/ 8722315 w 9667875"/>
              <a:gd name="connsiteY2727" fmla="*/ 622277 h 6858000"/>
              <a:gd name="connsiteX2728" fmla="*/ 8742423 w 9667875"/>
              <a:gd name="connsiteY2728" fmla="*/ 608520 h 6858000"/>
              <a:gd name="connsiteX2729" fmla="*/ 8762531 w 9667875"/>
              <a:gd name="connsiteY2729" fmla="*/ 594763 h 6858000"/>
              <a:gd name="connsiteX2730" fmla="*/ 8782637 w 9667875"/>
              <a:gd name="connsiteY2730" fmla="*/ 582065 h 6858000"/>
              <a:gd name="connsiteX2731" fmla="*/ 8803273 w 9667875"/>
              <a:gd name="connsiteY2731" fmla="*/ 569895 h 6858000"/>
              <a:gd name="connsiteX2732" fmla="*/ 8823381 w 9667875"/>
              <a:gd name="connsiteY2732" fmla="*/ 557726 h 6858000"/>
              <a:gd name="connsiteX2733" fmla="*/ 8842959 w 9667875"/>
              <a:gd name="connsiteY2733" fmla="*/ 546614 h 6858000"/>
              <a:gd name="connsiteX2734" fmla="*/ 8863065 w 9667875"/>
              <a:gd name="connsiteY2734" fmla="*/ 536561 h 6858000"/>
              <a:gd name="connsiteX2735" fmla="*/ 8883171 w 9667875"/>
              <a:gd name="connsiteY2735" fmla="*/ 525979 h 6858000"/>
              <a:gd name="connsiteX2736" fmla="*/ 8923387 w 9667875"/>
              <a:gd name="connsiteY2736" fmla="*/ 506931 h 6858000"/>
              <a:gd name="connsiteX2737" fmla="*/ 8963601 w 9667875"/>
              <a:gd name="connsiteY2737" fmla="*/ 489470 h 6858000"/>
              <a:gd name="connsiteX2738" fmla="*/ 9002755 w 9667875"/>
              <a:gd name="connsiteY2738" fmla="*/ 474126 h 6858000"/>
              <a:gd name="connsiteX2739" fmla="*/ 9042441 w 9667875"/>
              <a:gd name="connsiteY2739" fmla="*/ 460369 h 6858000"/>
              <a:gd name="connsiteX2740" fmla="*/ 9081067 w 9667875"/>
              <a:gd name="connsiteY2740" fmla="*/ 448729 h 6858000"/>
              <a:gd name="connsiteX2741" fmla="*/ 9119165 w 9667875"/>
              <a:gd name="connsiteY2741" fmla="*/ 437617 h 6858000"/>
              <a:gd name="connsiteX2742" fmla="*/ 9156205 w 9667875"/>
              <a:gd name="connsiteY2742" fmla="*/ 428622 h 6858000"/>
              <a:gd name="connsiteX2743" fmla="*/ 9193243 w 9667875"/>
              <a:gd name="connsiteY2743" fmla="*/ 421215 h 6858000"/>
              <a:gd name="connsiteX2744" fmla="*/ 9228695 w 9667875"/>
              <a:gd name="connsiteY2744" fmla="*/ 414336 h 6858000"/>
              <a:gd name="connsiteX2745" fmla="*/ 9264147 w 9667875"/>
              <a:gd name="connsiteY2745" fmla="*/ 408516 h 6858000"/>
              <a:gd name="connsiteX2746" fmla="*/ 9298011 w 9667875"/>
              <a:gd name="connsiteY2746" fmla="*/ 404283 h 6858000"/>
              <a:gd name="connsiteX2747" fmla="*/ 9330289 w 9667875"/>
              <a:gd name="connsiteY2747" fmla="*/ 401109 h 6858000"/>
              <a:gd name="connsiteX2748" fmla="*/ 9362567 w 9667875"/>
              <a:gd name="connsiteY2748" fmla="*/ 398992 h 6858000"/>
              <a:gd name="connsiteX2749" fmla="*/ 9392727 w 9667875"/>
              <a:gd name="connsiteY2749" fmla="*/ 397405 h 6858000"/>
              <a:gd name="connsiteX2750" fmla="*/ 3226859 w 9667875"/>
              <a:gd name="connsiteY2750" fmla="*/ 0 h 6858000"/>
              <a:gd name="connsiteX2751" fmla="*/ 3237972 w 9667875"/>
              <a:gd name="connsiteY2751" fmla="*/ 0 h 6858000"/>
              <a:gd name="connsiteX2752" fmla="*/ 3249613 w 9667875"/>
              <a:gd name="connsiteY2752" fmla="*/ 529 h 6858000"/>
              <a:gd name="connsiteX2753" fmla="*/ 3260726 w 9667875"/>
              <a:gd name="connsiteY2753" fmla="*/ 2116 h 6858000"/>
              <a:gd name="connsiteX2754" fmla="*/ 3271838 w 9667875"/>
              <a:gd name="connsiteY2754" fmla="*/ 3703 h 6858000"/>
              <a:gd name="connsiteX2755" fmla="*/ 3282951 w 9667875"/>
              <a:gd name="connsiteY2755" fmla="*/ 6348 h 6858000"/>
              <a:gd name="connsiteX2756" fmla="*/ 3293534 w 9667875"/>
              <a:gd name="connsiteY2756" fmla="*/ 8992 h 6858000"/>
              <a:gd name="connsiteX2757" fmla="*/ 3303588 w 9667875"/>
              <a:gd name="connsiteY2757" fmla="*/ 11637 h 6858000"/>
              <a:gd name="connsiteX2758" fmla="*/ 3314172 w 9667875"/>
              <a:gd name="connsiteY2758" fmla="*/ 15869 h 6858000"/>
              <a:gd name="connsiteX2759" fmla="*/ 3324226 w 9667875"/>
              <a:gd name="connsiteY2759" fmla="*/ 20100 h 6858000"/>
              <a:gd name="connsiteX2760" fmla="*/ 3334280 w 9667875"/>
              <a:gd name="connsiteY2760" fmla="*/ 24861 h 6858000"/>
              <a:gd name="connsiteX2761" fmla="*/ 3343805 w 9667875"/>
              <a:gd name="connsiteY2761" fmla="*/ 29621 h 6858000"/>
              <a:gd name="connsiteX2762" fmla="*/ 3352801 w 9667875"/>
              <a:gd name="connsiteY2762" fmla="*/ 35439 h 6858000"/>
              <a:gd name="connsiteX2763" fmla="*/ 3361797 w 9667875"/>
              <a:gd name="connsiteY2763" fmla="*/ 41258 h 6858000"/>
              <a:gd name="connsiteX2764" fmla="*/ 3370793 w 9667875"/>
              <a:gd name="connsiteY2764" fmla="*/ 48134 h 6858000"/>
              <a:gd name="connsiteX2765" fmla="*/ 3379259 w 9667875"/>
              <a:gd name="connsiteY2765" fmla="*/ 54481 h 6858000"/>
              <a:gd name="connsiteX2766" fmla="*/ 3387197 w 9667875"/>
              <a:gd name="connsiteY2766" fmla="*/ 62416 h 6858000"/>
              <a:gd name="connsiteX2767" fmla="*/ 3395134 w 9667875"/>
              <a:gd name="connsiteY2767" fmla="*/ 69821 h 6858000"/>
              <a:gd name="connsiteX2768" fmla="*/ 3402543 w 9667875"/>
              <a:gd name="connsiteY2768" fmla="*/ 78284 h 6858000"/>
              <a:gd name="connsiteX2769" fmla="*/ 3409422 w 9667875"/>
              <a:gd name="connsiteY2769" fmla="*/ 86218 h 6858000"/>
              <a:gd name="connsiteX2770" fmla="*/ 3415772 w 9667875"/>
              <a:gd name="connsiteY2770" fmla="*/ 95210 h 6858000"/>
              <a:gd name="connsiteX2771" fmla="*/ 3422122 w 9667875"/>
              <a:gd name="connsiteY2771" fmla="*/ 104202 h 6858000"/>
              <a:gd name="connsiteX2772" fmla="*/ 3427413 w 9667875"/>
              <a:gd name="connsiteY2772" fmla="*/ 113194 h 6858000"/>
              <a:gd name="connsiteX2773" fmla="*/ 3433234 w 9667875"/>
              <a:gd name="connsiteY2773" fmla="*/ 123244 h 6858000"/>
              <a:gd name="connsiteX2774" fmla="*/ 3437997 w 9667875"/>
              <a:gd name="connsiteY2774" fmla="*/ 133294 h 6858000"/>
              <a:gd name="connsiteX2775" fmla="*/ 3442230 w 9667875"/>
              <a:gd name="connsiteY2775" fmla="*/ 143873 h 6858000"/>
              <a:gd name="connsiteX2776" fmla="*/ 3445934 w 9667875"/>
              <a:gd name="connsiteY2776" fmla="*/ 153923 h 6858000"/>
              <a:gd name="connsiteX2777" fmla="*/ 3449638 w 9667875"/>
              <a:gd name="connsiteY2777" fmla="*/ 165030 h 6858000"/>
              <a:gd name="connsiteX2778" fmla="*/ 3452284 w 9667875"/>
              <a:gd name="connsiteY2778" fmla="*/ 176138 h 6858000"/>
              <a:gd name="connsiteX2779" fmla="*/ 3454401 w 9667875"/>
              <a:gd name="connsiteY2779" fmla="*/ 187246 h 6858000"/>
              <a:gd name="connsiteX2780" fmla="*/ 3456518 w 9667875"/>
              <a:gd name="connsiteY2780" fmla="*/ 198883 h 6858000"/>
              <a:gd name="connsiteX2781" fmla="*/ 3553884 w 9667875"/>
              <a:gd name="connsiteY2781" fmla="*/ 996529 h 6858000"/>
              <a:gd name="connsiteX2782" fmla="*/ 3555472 w 9667875"/>
              <a:gd name="connsiteY2782" fmla="*/ 1008165 h 6858000"/>
              <a:gd name="connsiteX2783" fmla="*/ 3556001 w 9667875"/>
              <a:gd name="connsiteY2783" fmla="*/ 1019802 h 6858000"/>
              <a:gd name="connsiteX2784" fmla="*/ 3556001 w 9667875"/>
              <a:gd name="connsiteY2784" fmla="*/ 1030910 h 6858000"/>
              <a:gd name="connsiteX2785" fmla="*/ 3555472 w 9667875"/>
              <a:gd name="connsiteY2785" fmla="*/ 1042547 h 6858000"/>
              <a:gd name="connsiteX2786" fmla="*/ 3553884 w 9667875"/>
              <a:gd name="connsiteY2786" fmla="*/ 1053655 h 6858000"/>
              <a:gd name="connsiteX2787" fmla="*/ 3552826 w 9667875"/>
              <a:gd name="connsiteY2787" fmla="*/ 1064762 h 6858000"/>
              <a:gd name="connsiteX2788" fmla="*/ 3549651 w 9667875"/>
              <a:gd name="connsiteY2788" fmla="*/ 1075870 h 6858000"/>
              <a:gd name="connsiteX2789" fmla="*/ 3547005 w 9667875"/>
              <a:gd name="connsiteY2789" fmla="*/ 1086449 h 6858000"/>
              <a:gd name="connsiteX2790" fmla="*/ 3544359 w 9667875"/>
              <a:gd name="connsiteY2790" fmla="*/ 1096499 h 6858000"/>
              <a:gd name="connsiteX2791" fmla="*/ 3540126 w 9667875"/>
              <a:gd name="connsiteY2791" fmla="*/ 1107078 h 6858000"/>
              <a:gd name="connsiteX2792" fmla="*/ 3535893 w 9667875"/>
              <a:gd name="connsiteY2792" fmla="*/ 1117657 h 6858000"/>
              <a:gd name="connsiteX2793" fmla="*/ 3531130 w 9667875"/>
              <a:gd name="connsiteY2793" fmla="*/ 1127178 h 6858000"/>
              <a:gd name="connsiteX2794" fmla="*/ 3526368 w 9667875"/>
              <a:gd name="connsiteY2794" fmla="*/ 1136699 h 6858000"/>
              <a:gd name="connsiteX2795" fmla="*/ 3520547 w 9667875"/>
              <a:gd name="connsiteY2795" fmla="*/ 1145691 h 6858000"/>
              <a:gd name="connsiteX2796" fmla="*/ 3514726 w 9667875"/>
              <a:gd name="connsiteY2796" fmla="*/ 1154683 h 6858000"/>
              <a:gd name="connsiteX2797" fmla="*/ 3507847 w 9667875"/>
              <a:gd name="connsiteY2797" fmla="*/ 1163675 h 6858000"/>
              <a:gd name="connsiteX2798" fmla="*/ 3500968 w 9667875"/>
              <a:gd name="connsiteY2798" fmla="*/ 1172138 h 6858000"/>
              <a:gd name="connsiteX2799" fmla="*/ 3494088 w 9667875"/>
              <a:gd name="connsiteY2799" fmla="*/ 1180072 h 6858000"/>
              <a:gd name="connsiteX2800" fmla="*/ 3486151 w 9667875"/>
              <a:gd name="connsiteY2800" fmla="*/ 1188006 h 6858000"/>
              <a:gd name="connsiteX2801" fmla="*/ 3477684 w 9667875"/>
              <a:gd name="connsiteY2801" fmla="*/ 1195411 h 6858000"/>
              <a:gd name="connsiteX2802" fmla="*/ 3469747 w 9667875"/>
              <a:gd name="connsiteY2802" fmla="*/ 1202288 h 6858000"/>
              <a:gd name="connsiteX2803" fmla="*/ 3460751 w 9667875"/>
              <a:gd name="connsiteY2803" fmla="*/ 1208635 h 6858000"/>
              <a:gd name="connsiteX2804" fmla="*/ 3451755 w 9667875"/>
              <a:gd name="connsiteY2804" fmla="*/ 1214982 h 6858000"/>
              <a:gd name="connsiteX2805" fmla="*/ 3442759 w 9667875"/>
              <a:gd name="connsiteY2805" fmla="*/ 1221330 h 6858000"/>
              <a:gd name="connsiteX2806" fmla="*/ 3433234 w 9667875"/>
              <a:gd name="connsiteY2806" fmla="*/ 1226090 h 6858000"/>
              <a:gd name="connsiteX2807" fmla="*/ 3422651 w 9667875"/>
              <a:gd name="connsiteY2807" fmla="*/ 1230851 h 6858000"/>
              <a:gd name="connsiteX2808" fmla="*/ 3412068 w 9667875"/>
              <a:gd name="connsiteY2808" fmla="*/ 1235082 h 6858000"/>
              <a:gd name="connsiteX2809" fmla="*/ 3402013 w 9667875"/>
              <a:gd name="connsiteY2809" fmla="*/ 1238785 h 6858000"/>
              <a:gd name="connsiteX2810" fmla="*/ 3390901 w 9667875"/>
              <a:gd name="connsiteY2810" fmla="*/ 1242487 h 6858000"/>
              <a:gd name="connsiteX2811" fmla="*/ 3379788 w 9667875"/>
              <a:gd name="connsiteY2811" fmla="*/ 1245132 h 6858000"/>
              <a:gd name="connsiteX2812" fmla="*/ 3368676 w 9667875"/>
              <a:gd name="connsiteY2812" fmla="*/ 1247248 h 6858000"/>
              <a:gd name="connsiteX2813" fmla="*/ 3357034 w 9667875"/>
              <a:gd name="connsiteY2813" fmla="*/ 1249364 h 6858000"/>
              <a:gd name="connsiteX2814" fmla="*/ 3343276 w 9667875"/>
              <a:gd name="connsiteY2814" fmla="*/ 1250950 h 6858000"/>
              <a:gd name="connsiteX2815" fmla="*/ 3329517 w 9667875"/>
              <a:gd name="connsiteY2815" fmla="*/ 1250950 h 6858000"/>
              <a:gd name="connsiteX2816" fmla="*/ 3318934 w 9667875"/>
              <a:gd name="connsiteY2816" fmla="*/ 1250950 h 6858000"/>
              <a:gd name="connsiteX2817" fmla="*/ 3307822 w 9667875"/>
              <a:gd name="connsiteY2817" fmla="*/ 1249893 h 6858000"/>
              <a:gd name="connsiteX2818" fmla="*/ 3298297 w 9667875"/>
              <a:gd name="connsiteY2818" fmla="*/ 1248835 h 6858000"/>
              <a:gd name="connsiteX2819" fmla="*/ 3287713 w 9667875"/>
              <a:gd name="connsiteY2819" fmla="*/ 1247248 h 6858000"/>
              <a:gd name="connsiteX2820" fmla="*/ 3277659 w 9667875"/>
              <a:gd name="connsiteY2820" fmla="*/ 1245132 h 6858000"/>
              <a:gd name="connsiteX2821" fmla="*/ 3267605 w 9667875"/>
              <a:gd name="connsiteY2821" fmla="*/ 1242487 h 6858000"/>
              <a:gd name="connsiteX2822" fmla="*/ 3258080 w 9667875"/>
              <a:gd name="connsiteY2822" fmla="*/ 1238785 h 6858000"/>
              <a:gd name="connsiteX2823" fmla="*/ 3248555 w 9667875"/>
              <a:gd name="connsiteY2823" fmla="*/ 1236140 h 6858000"/>
              <a:gd name="connsiteX2824" fmla="*/ 3239559 w 9667875"/>
              <a:gd name="connsiteY2824" fmla="*/ 1231909 h 6858000"/>
              <a:gd name="connsiteX2825" fmla="*/ 3229505 w 9667875"/>
              <a:gd name="connsiteY2825" fmla="*/ 1228206 h 6858000"/>
              <a:gd name="connsiteX2826" fmla="*/ 3221038 w 9667875"/>
              <a:gd name="connsiteY2826" fmla="*/ 1222917 h 6858000"/>
              <a:gd name="connsiteX2827" fmla="*/ 3212572 w 9667875"/>
              <a:gd name="connsiteY2827" fmla="*/ 1218156 h 6858000"/>
              <a:gd name="connsiteX2828" fmla="*/ 3203576 w 9667875"/>
              <a:gd name="connsiteY2828" fmla="*/ 1212867 h 6858000"/>
              <a:gd name="connsiteX2829" fmla="*/ 3195109 w 9667875"/>
              <a:gd name="connsiteY2829" fmla="*/ 1207048 h 6858000"/>
              <a:gd name="connsiteX2830" fmla="*/ 3187701 w 9667875"/>
              <a:gd name="connsiteY2830" fmla="*/ 1201230 h 6858000"/>
              <a:gd name="connsiteX2831" fmla="*/ 3179763 w 9667875"/>
              <a:gd name="connsiteY2831" fmla="*/ 1194882 h 6858000"/>
              <a:gd name="connsiteX2832" fmla="*/ 3172355 w 9667875"/>
              <a:gd name="connsiteY2832" fmla="*/ 1188006 h 6858000"/>
              <a:gd name="connsiteX2833" fmla="*/ 3165476 w 9667875"/>
              <a:gd name="connsiteY2833" fmla="*/ 1180072 h 6858000"/>
              <a:gd name="connsiteX2834" fmla="*/ 3158596 w 9667875"/>
              <a:gd name="connsiteY2834" fmla="*/ 1173196 h 6858000"/>
              <a:gd name="connsiteX2835" fmla="*/ 3152246 w 9667875"/>
              <a:gd name="connsiteY2835" fmla="*/ 1165262 h 6858000"/>
              <a:gd name="connsiteX2836" fmla="*/ 3145896 w 9667875"/>
              <a:gd name="connsiteY2836" fmla="*/ 1157327 h 6858000"/>
              <a:gd name="connsiteX2837" fmla="*/ 3140076 w 9667875"/>
              <a:gd name="connsiteY2837" fmla="*/ 1149393 h 6858000"/>
              <a:gd name="connsiteX2838" fmla="*/ 3135313 w 9667875"/>
              <a:gd name="connsiteY2838" fmla="*/ 1140401 h 6858000"/>
              <a:gd name="connsiteX2839" fmla="*/ 3129492 w 9667875"/>
              <a:gd name="connsiteY2839" fmla="*/ 1131409 h 6858000"/>
              <a:gd name="connsiteX2840" fmla="*/ 3125259 w 9667875"/>
              <a:gd name="connsiteY2840" fmla="*/ 1122417 h 6858000"/>
              <a:gd name="connsiteX2841" fmla="*/ 3121026 w 9667875"/>
              <a:gd name="connsiteY2841" fmla="*/ 1113425 h 6858000"/>
              <a:gd name="connsiteX2842" fmla="*/ 3117321 w 9667875"/>
              <a:gd name="connsiteY2842" fmla="*/ 1103375 h 6858000"/>
              <a:gd name="connsiteX2843" fmla="*/ 3113617 w 9667875"/>
              <a:gd name="connsiteY2843" fmla="*/ 1093325 h 6858000"/>
              <a:gd name="connsiteX2844" fmla="*/ 3110971 w 9667875"/>
              <a:gd name="connsiteY2844" fmla="*/ 1083804 h 6858000"/>
              <a:gd name="connsiteX2845" fmla="*/ 3108326 w 9667875"/>
              <a:gd name="connsiteY2845" fmla="*/ 1073225 h 6858000"/>
              <a:gd name="connsiteX2846" fmla="*/ 3106209 w 9667875"/>
              <a:gd name="connsiteY2846" fmla="*/ 1062647 h 6858000"/>
              <a:gd name="connsiteX2847" fmla="*/ 3104621 w 9667875"/>
              <a:gd name="connsiteY2847" fmla="*/ 1051539 h 6858000"/>
              <a:gd name="connsiteX2848" fmla="*/ 3006726 w 9667875"/>
              <a:gd name="connsiteY2848" fmla="*/ 254422 h 6858000"/>
              <a:gd name="connsiteX2849" fmla="*/ 3005138 w 9667875"/>
              <a:gd name="connsiteY2849" fmla="*/ 242785 h 6858000"/>
              <a:gd name="connsiteX2850" fmla="*/ 3005138 w 9667875"/>
              <a:gd name="connsiteY2850" fmla="*/ 230619 h 6858000"/>
              <a:gd name="connsiteX2851" fmla="*/ 3005138 w 9667875"/>
              <a:gd name="connsiteY2851" fmla="*/ 219512 h 6858000"/>
              <a:gd name="connsiteX2852" fmla="*/ 3005667 w 9667875"/>
              <a:gd name="connsiteY2852" fmla="*/ 207875 h 6858000"/>
              <a:gd name="connsiteX2853" fmla="*/ 3006726 w 9667875"/>
              <a:gd name="connsiteY2853" fmla="*/ 196767 h 6858000"/>
              <a:gd name="connsiteX2854" fmla="*/ 3008313 w 9667875"/>
              <a:gd name="connsiteY2854" fmla="*/ 185659 h 6858000"/>
              <a:gd name="connsiteX2855" fmla="*/ 3010430 w 9667875"/>
              <a:gd name="connsiteY2855" fmla="*/ 175081 h 6858000"/>
              <a:gd name="connsiteX2856" fmla="*/ 3013605 w 9667875"/>
              <a:gd name="connsiteY2856" fmla="*/ 164502 h 6858000"/>
              <a:gd name="connsiteX2857" fmla="*/ 3016780 w 9667875"/>
              <a:gd name="connsiteY2857" fmla="*/ 153923 h 6858000"/>
              <a:gd name="connsiteX2858" fmla="*/ 3020484 w 9667875"/>
              <a:gd name="connsiteY2858" fmla="*/ 143873 h 6858000"/>
              <a:gd name="connsiteX2859" fmla="*/ 3024188 w 9667875"/>
              <a:gd name="connsiteY2859" fmla="*/ 133294 h 6858000"/>
              <a:gd name="connsiteX2860" fmla="*/ 3029480 w 9667875"/>
              <a:gd name="connsiteY2860" fmla="*/ 123773 h 6858000"/>
              <a:gd name="connsiteX2861" fmla="*/ 3034771 w 9667875"/>
              <a:gd name="connsiteY2861" fmla="*/ 114252 h 6858000"/>
              <a:gd name="connsiteX2862" fmla="*/ 3040592 w 9667875"/>
              <a:gd name="connsiteY2862" fmla="*/ 105260 h 6858000"/>
              <a:gd name="connsiteX2863" fmla="*/ 3046413 w 9667875"/>
              <a:gd name="connsiteY2863" fmla="*/ 96268 h 6858000"/>
              <a:gd name="connsiteX2864" fmla="*/ 3052763 w 9667875"/>
              <a:gd name="connsiteY2864" fmla="*/ 87276 h 6858000"/>
              <a:gd name="connsiteX2865" fmla="*/ 3059642 w 9667875"/>
              <a:gd name="connsiteY2865" fmla="*/ 78813 h 6858000"/>
              <a:gd name="connsiteX2866" fmla="*/ 3067051 w 9667875"/>
              <a:gd name="connsiteY2866" fmla="*/ 70350 h 6858000"/>
              <a:gd name="connsiteX2867" fmla="*/ 3074988 w 9667875"/>
              <a:gd name="connsiteY2867" fmla="*/ 62945 h 6858000"/>
              <a:gd name="connsiteX2868" fmla="*/ 3082396 w 9667875"/>
              <a:gd name="connsiteY2868" fmla="*/ 55539 h 6858000"/>
              <a:gd name="connsiteX2869" fmla="*/ 3090863 w 9667875"/>
              <a:gd name="connsiteY2869" fmla="*/ 48134 h 6858000"/>
              <a:gd name="connsiteX2870" fmla="*/ 3099859 w 9667875"/>
              <a:gd name="connsiteY2870" fmla="*/ 42316 h 6858000"/>
              <a:gd name="connsiteX2871" fmla="*/ 3108855 w 9667875"/>
              <a:gd name="connsiteY2871" fmla="*/ 35968 h 6858000"/>
              <a:gd name="connsiteX2872" fmla="*/ 3118380 w 9667875"/>
              <a:gd name="connsiteY2872" fmla="*/ 30150 h 6858000"/>
              <a:gd name="connsiteX2873" fmla="*/ 3127905 w 9667875"/>
              <a:gd name="connsiteY2873" fmla="*/ 24861 h 6858000"/>
              <a:gd name="connsiteX2874" fmla="*/ 3137959 w 9667875"/>
              <a:gd name="connsiteY2874" fmla="*/ 20100 h 6858000"/>
              <a:gd name="connsiteX2875" fmla="*/ 3148013 w 9667875"/>
              <a:gd name="connsiteY2875" fmla="*/ 15869 h 6858000"/>
              <a:gd name="connsiteX2876" fmla="*/ 3159126 w 9667875"/>
              <a:gd name="connsiteY2876" fmla="*/ 11637 h 6858000"/>
              <a:gd name="connsiteX2877" fmla="*/ 3169709 w 9667875"/>
              <a:gd name="connsiteY2877" fmla="*/ 8463 h 6858000"/>
              <a:gd name="connsiteX2878" fmla="*/ 3180821 w 9667875"/>
              <a:gd name="connsiteY2878" fmla="*/ 5290 h 6858000"/>
              <a:gd name="connsiteX2879" fmla="*/ 3192463 w 9667875"/>
              <a:gd name="connsiteY2879" fmla="*/ 3703 h 6858000"/>
              <a:gd name="connsiteX2880" fmla="*/ 3203576 w 9667875"/>
              <a:gd name="connsiteY2880" fmla="*/ 1587 h 6858000"/>
              <a:gd name="connsiteX2881" fmla="*/ 3215217 w 9667875"/>
              <a:gd name="connsiteY2881" fmla="*/ 52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Lst>
            <a:rect l="l" t="t" r="r" b="b"/>
            <a:pathLst>
              <a:path w="9667875" h="6858000">
                <a:moveTo>
                  <a:pt x="4527061" y="3844925"/>
                </a:moveTo>
                <a:lnTo>
                  <a:pt x="4537121" y="3844925"/>
                </a:lnTo>
                <a:lnTo>
                  <a:pt x="4546651" y="3845984"/>
                </a:lnTo>
                <a:lnTo>
                  <a:pt x="4556711" y="3848101"/>
                </a:lnTo>
                <a:lnTo>
                  <a:pt x="4566241" y="3850747"/>
                </a:lnTo>
                <a:lnTo>
                  <a:pt x="4575243" y="3853923"/>
                </a:lnTo>
                <a:lnTo>
                  <a:pt x="4583715" y="3858157"/>
                </a:lnTo>
                <a:lnTo>
                  <a:pt x="4591657" y="3862921"/>
                </a:lnTo>
                <a:lnTo>
                  <a:pt x="4599599" y="3869272"/>
                </a:lnTo>
                <a:lnTo>
                  <a:pt x="4606483" y="3875623"/>
                </a:lnTo>
                <a:lnTo>
                  <a:pt x="4612835" y="3883033"/>
                </a:lnTo>
                <a:lnTo>
                  <a:pt x="4618131" y="3890972"/>
                </a:lnTo>
                <a:lnTo>
                  <a:pt x="4623955" y="3898911"/>
                </a:lnTo>
                <a:lnTo>
                  <a:pt x="4627661" y="3907909"/>
                </a:lnTo>
                <a:lnTo>
                  <a:pt x="4631367" y="3916907"/>
                </a:lnTo>
                <a:lnTo>
                  <a:pt x="4633485" y="3927492"/>
                </a:lnTo>
                <a:lnTo>
                  <a:pt x="4645663" y="3985713"/>
                </a:lnTo>
                <a:lnTo>
                  <a:pt x="4659429" y="4048697"/>
                </a:lnTo>
                <a:lnTo>
                  <a:pt x="4674785" y="4115385"/>
                </a:lnTo>
                <a:lnTo>
                  <a:pt x="4692787" y="4187367"/>
                </a:lnTo>
                <a:lnTo>
                  <a:pt x="4712377" y="4263054"/>
                </a:lnTo>
                <a:lnTo>
                  <a:pt x="4734615" y="4340857"/>
                </a:lnTo>
                <a:lnTo>
                  <a:pt x="4757913" y="4422366"/>
                </a:lnTo>
                <a:lnTo>
                  <a:pt x="4784385" y="4505992"/>
                </a:lnTo>
                <a:lnTo>
                  <a:pt x="4798153" y="4548334"/>
                </a:lnTo>
                <a:lnTo>
                  <a:pt x="4812447" y="4591205"/>
                </a:lnTo>
                <a:lnTo>
                  <a:pt x="4827803" y="4634606"/>
                </a:lnTo>
                <a:lnTo>
                  <a:pt x="4843157" y="4678536"/>
                </a:lnTo>
                <a:lnTo>
                  <a:pt x="4859571" y="4721936"/>
                </a:lnTo>
                <a:lnTo>
                  <a:pt x="4875985" y="4766396"/>
                </a:lnTo>
                <a:lnTo>
                  <a:pt x="4893987" y="4810326"/>
                </a:lnTo>
                <a:lnTo>
                  <a:pt x="4911989" y="4854785"/>
                </a:lnTo>
                <a:lnTo>
                  <a:pt x="4931051" y="4899244"/>
                </a:lnTo>
                <a:lnTo>
                  <a:pt x="4950111" y="4943174"/>
                </a:lnTo>
                <a:lnTo>
                  <a:pt x="4970231" y="4987633"/>
                </a:lnTo>
                <a:lnTo>
                  <a:pt x="4990881" y="5031034"/>
                </a:lnTo>
                <a:lnTo>
                  <a:pt x="5012589" y="5075493"/>
                </a:lnTo>
                <a:lnTo>
                  <a:pt x="5034827" y="5118894"/>
                </a:lnTo>
                <a:lnTo>
                  <a:pt x="5057595" y="5161765"/>
                </a:lnTo>
                <a:lnTo>
                  <a:pt x="5080891" y="5204637"/>
                </a:lnTo>
                <a:lnTo>
                  <a:pt x="5086187" y="5216281"/>
                </a:lnTo>
                <a:lnTo>
                  <a:pt x="5090423" y="5227925"/>
                </a:lnTo>
                <a:lnTo>
                  <a:pt x="5093599" y="5240098"/>
                </a:lnTo>
                <a:lnTo>
                  <a:pt x="5094129" y="5252271"/>
                </a:lnTo>
                <a:lnTo>
                  <a:pt x="5094129" y="5264974"/>
                </a:lnTo>
                <a:lnTo>
                  <a:pt x="5092011" y="5277147"/>
                </a:lnTo>
                <a:lnTo>
                  <a:pt x="5088305" y="5289850"/>
                </a:lnTo>
                <a:lnTo>
                  <a:pt x="5083539" y="5301494"/>
                </a:lnTo>
                <a:lnTo>
                  <a:pt x="5083539" y="5302023"/>
                </a:lnTo>
                <a:lnTo>
                  <a:pt x="5078775" y="5312609"/>
                </a:lnTo>
                <a:lnTo>
                  <a:pt x="5075597" y="5323724"/>
                </a:lnTo>
                <a:lnTo>
                  <a:pt x="5074009" y="5334839"/>
                </a:lnTo>
                <a:lnTo>
                  <a:pt x="5072421" y="5346483"/>
                </a:lnTo>
                <a:lnTo>
                  <a:pt x="5073479" y="5357597"/>
                </a:lnTo>
                <a:lnTo>
                  <a:pt x="5074539" y="5368712"/>
                </a:lnTo>
                <a:lnTo>
                  <a:pt x="5077715" y="5379827"/>
                </a:lnTo>
                <a:lnTo>
                  <a:pt x="5081421" y="5390413"/>
                </a:lnTo>
                <a:lnTo>
                  <a:pt x="5337687" y="5962560"/>
                </a:lnTo>
                <a:lnTo>
                  <a:pt x="5343511" y="5977910"/>
                </a:lnTo>
                <a:lnTo>
                  <a:pt x="5349335" y="5992729"/>
                </a:lnTo>
                <a:lnTo>
                  <a:pt x="5354101" y="6008078"/>
                </a:lnTo>
                <a:lnTo>
                  <a:pt x="5358337" y="6023427"/>
                </a:lnTo>
                <a:lnTo>
                  <a:pt x="5361513" y="6038776"/>
                </a:lnTo>
                <a:lnTo>
                  <a:pt x="5363631" y="6054655"/>
                </a:lnTo>
                <a:lnTo>
                  <a:pt x="5365749" y="6069474"/>
                </a:lnTo>
                <a:lnTo>
                  <a:pt x="5367339" y="6085353"/>
                </a:lnTo>
                <a:lnTo>
                  <a:pt x="5367339" y="6100702"/>
                </a:lnTo>
                <a:lnTo>
                  <a:pt x="5367339" y="6116051"/>
                </a:lnTo>
                <a:lnTo>
                  <a:pt x="5365749" y="6131400"/>
                </a:lnTo>
                <a:lnTo>
                  <a:pt x="5363631" y="6146219"/>
                </a:lnTo>
                <a:lnTo>
                  <a:pt x="5361513" y="6161568"/>
                </a:lnTo>
                <a:lnTo>
                  <a:pt x="5358337" y="6176917"/>
                </a:lnTo>
                <a:lnTo>
                  <a:pt x="5354631" y="6191208"/>
                </a:lnTo>
                <a:lnTo>
                  <a:pt x="5350925" y="6206028"/>
                </a:lnTo>
                <a:lnTo>
                  <a:pt x="5345101" y="6220318"/>
                </a:lnTo>
                <a:lnTo>
                  <a:pt x="5339805" y="6235138"/>
                </a:lnTo>
                <a:lnTo>
                  <a:pt x="5333451" y="6248899"/>
                </a:lnTo>
                <a:lnTo>
                  <a:pt x="5326569" y="6262660"/>
                </a:lnTo>
                <a:lnTo>
                  <a:pt x="5318627" y="6275892"/>
                </a:lnTo>
                <a:lnTo>
                  <a:pt x="5310685" y="6288595"/>
                </a:lnTo>
                <a:lnTo>
                  <a:pt x="5301683" y="6301297"/>
                </a:lnTo>
                <a:lnTo>
                  <a:pt x="5291623" y="6312942"/>
                </a:lnTo>
                <a:lnTo>
                  <a:pt x="5282093" y="6325644"/>
                </a:lnTo>
                <a:lnTo>
                  <a:pt x="5270973" y="6336759"/>
                </a:lnTo>
                <a:lnTo>
                  <a:pt x="5259855" y="6347874"/>
                </a:lnTo>
                <a:lnTo>
                  <a:pt x="5248207" y="6357930"/>
                </a:lnTo>
                <a:lnTo>
                  <a:pt x="5236557" y="6368516"/>
                </a:lnTo>
                <a:lnTo>
                  <a:pt x="5223321" y="6377513"/>
                </a:lnTo>
                <a:lnTo>
                  <a:pt x="5210083" y="6386511"/>
                </a:lnTo>
                <a:lnTo>
                  <a:pt x="5196317" y="6394450"/>
                </a:lnTo>
                <a:lnTo>
                  <a:pt x="5154489" y="6297593"/>
                </a:lnTo>
                <a:lnTo>
                  <a:pt x="5113189" y="6200206"/>
                </a:lnTo>
                <a:lnTo>
                  <a:pt x="5074539" y="6102289"/>
                </a:lnTo>
                <a:lnTo>
                  <a:pt x="5036415" y="6003844"/>
                </a:lnTo>
                <a:lnTo>
                  <a:pt x="4999883" y="5905928"/>
                </a:lnTo>
                <a:lnTo>
                  <a:pt x="4964937" y="5808541"/>
                </a:lnTo>
                <a:lnTo>
                  <a:pt x="4931051" y="5710625"/>
                </a:lnTo>
                <a:lnTo>
                  <a:pt x="4898223" y="5613238"/>
                </a:lnTo>
                <a:lnTo>
                  <a:pt x="4866455" y="5516910"/>
                </a:lnTo>
                <a:lnTo>
                  <a:pt x="4836275" y="5421111"/>
                </a:lnTo>
                <a:lnTo>
                  <a:pt x="4807683" y="5326899"/>
                </a:lnTo>
                <a:lnTo>
                  <a:pt x="4779091" y="5233218"/>
                </a:lnTo>
                <a:lnTo>
                  <a:pt x="4753147" y="5141123"/>
                </a:lnTo>
                <a:lnTo>
                  <a:pt x="4727203" y="5050617"/>
                </a:lnTo>
                <a:lnTo>
                  <a:pt x="4703905" y="4961169"/>
                </a:lnTo>
                <a:lnTo>
                  <a:pt x="4680609" y="4873839"/>
                </a:lnTo>
                <a:lnTo>
                  <a:pt x="4658901" y="4789155"/>
                </a:lnTo>
                <a:lnTo>
                  <a:pt x="4638251" y="4705529"/>
                </a:lnTo>
                <a:lnTo>
                  <a:pt x="4618131" y="4624550"/>
                </a:lnTo>
                <a:lnTo>
                  <a:pt x="4600129" y="4546217"/>
                </a:lnTo>
                <a:lnTo>
                  <a:pt x="4582127" y="4470530"/>
                </a:lnTo>
                <a:lnTo>
                  <a:pt x="4566241" y="4396961"/>
                </a:lnTo>
                <a:lnTo>
                  <a:pt x="4536591" y="4259349"/>
                </a:lnTo>
                <a:lnTo>
                  <a:pt x="4511177" y="4134969"/>
                </a:lnTo>
                <a:lnTo>
                  <a:pt x="4489997" y="4024879"/>
                </a:lnTo>
                <a:lnTo>
                  <a:pt x="4471995" y="3930139"/>
                </a:lnTo>
                <a:lnTo>
                  <a:pt x="4459287" y="3852864"/>
                </a:lnTo>
                <a:lnTo>
                  <a:pt x="4488939" y="3850218"/>
                </a:lnTo>
                <a:lnTo>
                  <a:pt x="4517001" y="3846513"/>
                </a:lnTo>
                <a:close/>
                <a:moveTo>
                  <a:pt x="3840256" y="3825875"/>
                </a:moveTo>
                <a:lnTo>
                  <a:pt x="3853496" y="3826404"/>
                </a:lnTo>
                <a:lnTo>
                  <a:pt x="3932937" y="3835927"/>
                </a:lnTo>
                <a:lnTo>
                  <a:pt x="3977425" y="3840160"/>
                </a:lnTo>
                <a:lnTo>
                  <a:pt x="4025089" y="3844921"/>
                </a:lnTo>
                <a:lnTo>
                  <a:pt x="4074343" y="3849154"/>
                </a:lnTo>
                <a:lnTo>
                  <a:pt x="4125715" y="3852857"/>
                </a:lnTo>
                <a:lnTo>
                  <a:pt x="4177617" y="3855503"/>
                </a:lnTo>
                <a:lnTo>
                  <a:pt x="4230577" y="3857619"/>
                </a:lnTo>
                <a:lnTo>
                  <a:pt x="4243289" y="3931159"/>
                </a:lnTo>
                <a:lnTo>
                  <a:pt x="4259707" y="4024274"/>
                </a:lnTo>
                <a:lnTo>
                  <a:pt x="4280361" y="4134849"/>
                </a:lnTo>
                <a:lnTo>
                  <a:pt x="4306311" y="4260237"/>
                </a:lnTo>
                <a:lnTo>
                  <a:pt x="4335969" y="4401497"/>
                </a:lnTo>
                <a:lnTo>
                  <a:pt x="4352387" y="4477682"/>
                </a:lnTo>
                <a:lnTo>
                  <a:pt x="4370395" y="4555454"/>
                </a:lnTo>
                <a:lnTo>
                  <a:pt x="4388931" y="4636930"/>
                </a:lnTo>
                <a:lnTo>
                  <a:pt x="4409055" y="4721581"/>
                </a:lnTo>
                <a:lnTo>
                  <a:pt x="4430769" y="4808347"/>
                </a:lnTo>
                <a:lnTo>
                  <a:pt x="4453543" y="4897759"/>
                </a:lnTo>
                <a:lnTo>
                  <a:pt x="4477905" y="4989816"/>
                </a:lnTo>
                <a:lnTo>
                  <a:pt x="4502797" y="5082931"/>
                </a:lnTo>
                <a:lnTo>
                  <a:pt x="4528747" y="5178163"/>
                </a:lnTo>
                <a:lnTo>
                  <a:pt x="4556287" y="5276040"/>
                </a:lnTo>
                <a:lnTo>
                  <a:pt x="4585415" y="5373916"/>
                </a:lnTo>
                <a:lnTo>
                  <a:pt x="4616133" y="5473381"/>
                </a:lnTo>
                <a:lnTo>
                  <a:pt x="4647909" y="5574432"/>
                </a:lnTo>
                <a:lnTo>
                  <a:pt x="4681275" y="5676541"/>
                </a:lnTo>
                <a:lnTo>
                  <a:pt x="4715699" y="5779180"/>
                </a:lnTo>
                <a:lnTo>
                  <a:pt x="4751713" y="5882876"/>
                </a:lnTo>
                <a:lnTo>
                  <a:pt x="4788785" y="5985514"/>
                </a:lnTo>
                <a:lnTo>
                  <a:pt x="4827977" y="6090269"/>
                </a:lnTo>
                <a:lnTo>
                  <a:pt x="4867697" y="6193966"/>
                </a:lnTo>
                <a:lnTo>
                  <a:pt x="4909535" y="6297133"/>
                </a:lnTo>
                <a:lnTo>
                  <a:pt x="4952963" y="6400301"/>
                </a:lnTo>
                <a:lnTo>
                  <a:pt x="4997451" y="6503468"/>
                </a:lnTo>
                <a:lnTo>
                  <a:pt x="4981563" y="6512462"/>
                </a:lnTo>
                <a:lnTo>
                  <a:pt x="4964085" y="6520398"/>
                </a:lnTo>
                <a:lnTo>
                  <a:pt x="4946079" y="6528334"/>
                </a:lnTo>
                <a:lnTo>
                  <a:pt x="4928073" y="6535212"/>
                </a:lnTo>
                <a:lnTo>
                  <a:pt x="4910065" y="6540503"/>
                </a:lnTo>
                <a:lnTo>
                  <a:pt x="4892059" y="6545264"/>
                </a:lnTo>
                <a:lnTo>
                  <a:pt x="4874053" y="6548968"/>
                </a:lnTo>
                <a:lnTo>
                  <a:pt x="4856045" y="6551084"/>
                </a:lnTo>
                <a:lnTo>
                  <a:pt x="4838039" y="6552671"/>
                </a:lnTo>
                <a:lnTo>
                  <a:pt x="4819503" y="6553200"/>
                </a:lnTo>
                <a:lnTo>
                  <a:pt x="4801495" y="6552671"/>
                </a:lnTo>
                <a:lnTo>
                  <a:pt x="4783489" y="6551084"/>
                </a:lnTo>
                <a:lnTo>
                  <a:pt x="4765483" y="6548968"/>
                </a:lnTo>
                <a:lnTo>
                  <a:pt x="4748005" y="6545264"/>
                </a:lnTo>
                <a:lnTo>
                  <a:pt x="4731057" y="6541561"/>
                </a:lnTo>
                <a:lnTo>
                  <a:pt x="4713581" y="6535741"/>
                </a:lnTo>
                <a:lnTo>
                  <a:pt x="4697163" y="6530450"/>
                </a:lnTo>
                <a:lnTo>
                  <a:pt x="4680215" y="6523573"/>
                </a:lnTo>
                <a:lnTo>
                  <a:pt x="4664327" y="6515108"/>
                </a:lnTo>
                <a:lnTo>
                  <a:pt x="4648439" y="6506642"/>
                </a:lnTo>
                <a:lnTo>
                  <a:pt x="4633081" y="6497119"/>
                </a:lnTo>
                <a:lnTo>
                  <a:pt x="4618251" y="6487596"/>
                </a:lnTo>
                <a:lnTo>
                  <a:pt x="4604481" y="6476486"/>
                </a:lnTo>
                <a:lnTo>
                  <a:pt x="4590181" y="6464846"/>
                </a:lnTo>
                <a:lnTo>
                  <a:pt x="4577471" y="6451620"/>
                </a:lnTo>
                <a:lnTo>
                  <a:pt x="4564761" y="6438393"/>
                </a:lnTo>
                <a:lnTo>
                  <a:pt x="4553109" y="6424638"/>
                </a:lnTo>
                <a:lnTo>
                  <a:pt x="4541987" y="6409295"/>
                </a:lnTo>
                <a:lnTo>
                  <a:pt x="4531395" y="6393952"/>
                </a:lnTo>
                <a:lnTo>
                  <a:pt x="4522391" y="6377551"/>
                </a:lnTo>
                <a:lnTo>
                  <a:pt x="4513389" y="6361150"/>
                </a:lnTo>
                <a:lnTo>
                  <a:pt x="4505975" y="6343691"/>
                </a:lnTo>
                <a:lnTo>
                  <a:pt x="4499089" y="6325174"/>
                </a:lnTo>
                <a:lnTo>
                  <a:pt x="4493793" y="6313534"/>
                </a:lnTo>
                <a:lnTo>
                  <a:pt x="4487437" y="6302424"/>
                </a:lnTo>
                <a:lnTo>
                  <a:pt x="4480553" y="6291843"/>
                </a:lnTo>
                <a:lnTo>
                  <a:pt x="4471549" y="6283377"/>
                </a:lnTo>
                <a:lnTo>
                  <a:pt x="4462547" y="6275971"/>
                </a:lnTo>
                <a:lnTo>
                  <a:pt x="4451953" y="6269093"/>
                </a:lnTo>
                <a:lnTo>
                  <a:pt x="4441891" y="6264331"/>
                </a:lnTo>
                <a:lnTo>
                  <a:pt x="4430769" y="6260099"/>
                </a:lnTo>
                <a:lnTo>
                  <a:pt x="4419119" y="6257453"/>
                </a:lnTo>
                <a:lnTo>
                  <a:pt x="4406937" y="6255866"/>
                </a:lnTo>
                <a:lnTo>
                  <a:pt x="4394757" y="6255866"/>
                </a:lnTo>
                <a:lnTo>
                  <a:pt x="4383105" y="6257453"/>
                </a:lnTo>
                <a:lnTo>
                  <a:pt x="4370923" y="6260628"/>
                </a:lnTo>
                <a:lnTo>
                  <a:pt x="4359273" y="6264860"/>
                </a:lnTo>
                <a:lnTo>
                  <a:pt x="4347621" y="6270680"/>
                </a:lnTo>
                <a:lnTo>
                  <a:pt x="4337029" y="6278087"/>
                </a:lnTo>
                <a:lnTo>
                  <a:pt x="4284067" y="6318825"/>
                </a:lnTo>
                <a:lnTo>
                  <a:pt x="4229519" y="6357976"/>
                </a:lnTo>
                <a:lnTo>
                  <a:pt x="4223693" y="6361679"/>
                </a:lnTo>
                <a:lnTo>
                  <a:pt x="4218397" y="6364324"/>
                </a:lnTo>
                <a:lnTo>
                  <a:pt x="4212571" y="6366970"/>
                </a:lnTo>
                <a:lnTo>
                  <a:pt x="4207275" y="6369086"/>
                </a:lnTo>
                <a:lnTo>
                  <a:pt x="4200919" y="6371202"/>
                </a:lnTo>
                <a:lnTo>
                  <a:pt x="4195623" y="6372789"/>
                </a:lnTo>
                <a:lnTo>
                  <a:pt x="4189269" y="6373318"/>
                </a:lnTo>
                <a:lnTo>
                  <a:pt x="4183443" y="6373318"/>
                </a:lnTo>
                <a:lnTo>
                  <a:pt x="4171791" y="6373318"/>
                </a:lnTo>
                <a:lnTo>
                  <a:pt x="4160140" y="6371202"/>
                </a:lnTo>
                <a:lnTo>
                  <a:pt x="4149018" y="6368028"/>
                </a:lnTo>
                <a:lnTo>
                  <a:pt x="4138426" y="6362208"/>
                </a:lnTo>
                <a:lnTo>
                  <a:pt x="4128893" y="6356388"/>
                </a:lnTo>
                <a:lnTo>
                  <a:pt x="4119889" y="6348981"/>
                </a:lnTo>
                <a:lnTo>
                  <a:pt x="4112475" y="6339987"/>
                </a:lnTo>
                <a:lnTo>
                  <a:pt x="4105590" y="6330464"/>
                </a:lnTo>
                <a:lnTo>
                  <a:pt x="4102412" y="6325174"/>
                </a:lnTo>
                <a:lnTo>
                  <a:pt x="4100823" y="6320412"/>
                </a:lnTo>
                <a:lnTo>
                  <a:pt x="4098705" y="6314063"/>
                </a:lnTo>
                <a:lnTo>
                  <a:pt x="4096587" y="6308243"/>
                </a:lnTo>
                <a:lnTo>
                  <a:pt x="4094998" y="6302424"/>
                </a:lnTo>
                <a:lnTo>
                  <a:pt x="4094468" y="6296075"/>
                </a:lnTo>
                <a:lnTo>
                  <a:pt x="4093409" y="6289726"/>
                </a:lnTo>
                <a:lnTo>
                  <a:pt x="4094468" y="6282848"/>
                </a:lnTo>
                <a:lnTo>
                  <a:pt x="4097646" y="6177565"/>
                </a:lnTo>
                <a:lnTo>
                  <a:pt x="4099764" y="6123071"/>
                </a:lnTo>
                <a:lnTo>
                  <a:pt x="4100823" y="6066990"/>
                </a:lnTo>
                <a:lnTo>
                  <a:pt x="4101353" y="6009851"/>
                </a:lnTo>
                <a:lnTo>
                  <a:pt x="4101883" y="5951654"/>
                </a:lnTo>
                <a:lnTo>
                  <a:pt x="4101353" y="5892399"/>
                </a:lnTo>
                <a:lnTo>
                  <a:pt x="4100823" y="5832086"/>
                </a:lnTo>
                <a:lnTo>
                  <a:pt x="4099764" y="5791877"/>
                </a:lnTo>
                <a:lnTo>
                  <a:pt x="4098705" y="5752197"/>
                </a:lnTo>
                <a:lnTo>
                  <a:pt x="4097116" y="5711988"/>
                </a:lnTo>
                <a:lnTo>
                  <a:pt x="4094468" y="5672309"/>
                </a:lnTo>
                <a:lnTo>
                  <a:pt x="4092350" y="5633158"/>
                </a:lnTo>
                <a:lnTo>
                  <a:pt x="4088642" y="5594536"/>
                </a:lnTo>
                <a:lnTo>
                  <a:pt x="4081757" y="5516764"/>
                </a:lnTo>
                <a:lnTo>
                  <a:pt x="4072754" y="5439520"/>
                </a:lnTo>
                <a:lnTo>
                  <a:pt x="4062692" y="5363335"/>
                </a:lnTo>
                <a:lnTo>
                  <a:pt x="4051570" y="5288208"/>
                </a:lnTo>
                <a:lnTo>
                  <a:pt x="4038330" y="5213081"/>
                </a:lnTo>
                <a:lnTo>
                  <a:pt x="4042037" y="5198267"/>
                </a:lnTo>
                <a:lnTo>
                  <a:pt x="4043096" y="5190860"/>
                </a:lnTo>
                <a:lnTo>
                  <a:pt x="4043626" y="5182924"/>
                </a:lnTo>
                <a:lnTo>
                  <a:pt x="4044685" y="5171285"/>
                </a:lnTo>
                <a:lnTo>
                  <a:pt x="4043096" y="5159646"/>
                </a:lnTo>
                <a:lnTo>
                  <a:pt x="4042037" y="5148535"/>
                </a:lnTo>
                <a:lnTo>
                  <a:pt x="4038330" y="5137425"/>
                </a:lnTo>
                <a:lnTo>
                  <a:pt x="4034093" y="5127373"/>
                </a:lnTo>
                <a:lnTo>
                  <a:pt x="4029326" y="5116791"/>
                </a:lnTo>
                <a:lnTo>
                  <a:pt x="4022971" y="5107797"/>
                </a:lnTo>
                <a:lnTo>
                  <a:pt x="4016086" y="5098803"/>
                </a:lnTo>
                <a:lnTo>
                  <a:pt x="4006023" y="5047484"/>
                </a:lnTo>
                <a:lnTo>
                  <a:pt x="3994902" y="4996694"/>
                </a:lnTo>
                <a:lnTo>
                  <a:pt x="3982721" y="4945904"/>
                </a:lnTo>
                <a:lnTo>
                  <a:pt x="3971069" y="4895114"/>
                </a:lnTo>
                <a:lnTo>
                  <a:pt x="3946178" y="4793533"/>
                </a:lnTo>
                <a:lnTo>
                  <a:pt x="3920227" y="4691953"/>
                </a:lnTo>
                <a:lnTo>
                  <a:pt x="3893217" y="4590902"/>
                </a:lnTo>
                <a:lnTo>
                  <a:pt x="3864618" y="4488263"/>
                </a:lnTo>
                <a:lnTo>
                  <a:pt x="3806361" y="4284045"/>
                </a:lnTo>
                <a:lnTo>
                  <a:pt x="3785177" y="4207859"/>
                </a:lnTo>
                <a:lnTo>
                  <a:pt x="3773525" y="4165005"/>
                </a:lnTo>
                <a:lnTo>
                  <a:pt x="3762933" y="4125854"/>
                </a:lnTo>
                <a:lnTo>
                  <a:pt x="3753930" y="4089878"/>
                </a:lnTo>
                <a:lnTo>
                  <a:pt x="3747045" y="4056018"/>
                </a:lnTo>
                <a:lnTo>
                  <a:pt x="3740689" y="4024803"/>
                </a:lnTo>
                <a:lnTo>
                  <a:pt x="3735923" y="3996234"/>
                </a:lnTo>
                <a:lnTo>
                  <a:pt x="3732745" y="3970310"/>
                </a:lnTo>
                <a:lnTo>
                  <a:pt x="3729568" y="3946502"/>
                </a:lnTo>
                <a:lnTo>
                  <a:pt x="3729038" y="3933275"/>
                </a:lnTo>
                <a:lnTo>
                  <a:pt x="3729568" y="3921107"/>
                </a:lnTo>
                <a:lnTo>
                  <a:pt x="3732745" y="3908409"/>
                </a:lnTo>
                <a:lnTo>
                  <a:pt x="3735923" y="3896770"/>
                </a:lnTo>
                <a:lnTo>
                  <a:pt x="3740689" y="3885659"/>
                </a:lnTo>
                <a:lnTo>
                  <a:pt x="3747045" y="3875607"/>
                </a:lnTo>
                <a:lnTo>
                  <a:pt x="3754459" y="3865555"/>
                </a:lnTo>
                <a:lnTo>
                  <a:pt x="3762933" y="3856561"/>
                </a:lnTo>
                <a:lnTo>
                  <a:pt x="3771936" y="3849154"/>
                </a:lnTo>
                <a:lnTo>
                  <a:pt x="3781469" y="3842276"/>
                </a:lnTo>
                <a:lnTo>
                  <a:pt x="3792591" y="3835927"/>
                </a:lnTo>
                <a:lnTo>
                  <a:pt x="3803713" y="3831695"/>
                </a:lnTo>
                <a:lnTo>
                  <a:pt x="3815364" y="3828520"/>
                </a:lnTo>
                <a:lnTo>
                  <a:pt x="3828075" y="3826404"/>
                </a:lnTo>
                <a:close/>
                <a:moveTo>
                  <a:pt x="6090709" y="3114675"/>
                </a:moveTo>
                <a:lnTo>
                  <a:pt x="6100763" y="3115205"/>
                </a:lnTo>
                <a:lnTo>
                  <a:pt x="6111345" y="3117322"/>
                </a:lnTo>
                <a:lnTo>
                  <a:pt x="6120341" y="3121026"/>
                </a:lnTo>
                <a:lnTo>
                  <a:pt x="6129337" y="3125788"/>
                </a:lnTo>
                <a:lnTo>
                  <a:pt x="6137805" y="3131080"/>
                </a:lnTo>
                <a:lnTo>
                  <a:pt x="6145213" y="3137959"/>
                </a:lnTo>
                <a:lnTo>
                  <a:pt x="6151563" y="3145896"/>
                </a:lnTo>
                <a:lnTo>
                  <a:pt x="6156855" y="3153834"/>
                </a:lnTo>
                <a:lnTo>
                  <a:pt x="6161087" y="3162830"/>
                </a:lnTo>
                <a:lnTo>
                  <a:pt x="6163733" y="3172883"/>
                </a:lnTo>
                <a:lnTo>
                  <a:pt x="6165321" y="3182938"/>
                </a:lnTo>
                <a:lnTo>
                  <a:pt x="6165851" y="3193521"/>
                </a:lnTo>
                <a:lnTo>
                  <a:pt x="6164263" y="3203576"/>
                </a:lnTo>
                <a:lnTo>
                  <a:pt x="6163205" y="3209396"/>
                </a:lnTo>
                <a:lnTo>
                  <a:pt x="6161087" y="3214689"/>
                </a:lnTo>
                <a:lnTo>
                  <a:pt x="6152621" y="3238501"/>
                </a:lnTo>
                <a:lnTo>
                  <a:pt x="6145213" y="3262313"/>
                </a:lnTo>
                <a:lnTo>
                  <a:pt x="6137805" y="3287184"/>
                </a:lnTo>
                <a:lnTo>
                  <a:pt x="6131455" y="3313643"/>
                </a:lnTo>
                <a:lnTo>
                  <a:pt x="6125105" y="3340101"/>
                </a:lnTo>
                <a:lnTo>
                  <a:pt x="6119813" y="3367089"/>
                </a:lnTo>
                <a:lnTo>
                  <a:pt x="6113991" y="3394605"/>
                </a:lnTo>
                <a:lnTo>
                  <a:pt x="6109229" y="3423179"/>
                </a:lnTo>
                <a:lnTo>
                  <a:pt x="6105525" y="3451754"/>
                </a:lnTo>
                <a:lnTo>
                  <a:pt x="6102351" y="3482447"/>
                </a:lnTo>
                <a:lnTo>
                  <a:pt x="6098645" y="3512609"/>
                </a:lnTo>
                <a:lnTo>
                  <a:pt x="6096529" y="3543829"/>
                </a:lnTo>
                <a:lnTo>
                  <a:pt x="6094941" y="3575579"/>
                </a:lnTo>
                <a:lnTo>
                  <a:pt x="6093355" y="3608388"/>
                </a:lnTo>
                <a:lnTo>
                  <a:pt x="6092825" y="3641196"/>
                </a:lnTo>
                <a:lnTo>
                  <a:pt x="6092825" y="3675063"/>
                </a:lnTo>
                <a:lnTo>
                  <a:pt x="6092825" y="3703638"/>
                </a:lnTo>
                <a:lnTo>
                  <a:pt x="6093355" y="3731154"/>
                </a:lnTo>
                <a:lnTo>
                  <a:pt x="6094941" y="3758142"/>
                </a:lnTo>
                <a:lnTo>
                  <a:pt x="6096529" y="3785130"/>
                </a:lnTo>
                <a:lnTo>
                  <a:pt x="6099705" y="3811588"/>
                </a:lnTo>
                <a:lnTo>
                  <a:pt x="6102351" y="3836988"/>
                </a:lnTo>
                <a:lnTo>
                  <a:pt x="6105525" y="3862388"/>
                </a:lnTo>
                <a:lnTo>
                  <a:pt x="6109759" y="3887259"/>
                </a:lnTo>
                <a:lnTo>
                  <a:pt x="6114521" y="3912659"/>
                </a:lnTo>
                <a:lnTo>
                  <a:pt x="6119813" y="3935942"/>
                </a:lnTo>
                <a:lnTo>
                  <a:pt x="6125105" y="3960284"/>
                </a:lnTo>
                <a:lnTo>
                  <a:pt x="6131455" y="3983038"/>
                </a:lnTo>
                <a:lnTo>
                  <a:pt x="6137805" y="4005792"/>
                </a:lnTo>
                <a:lnTo>
                  <a:pt x="6143625" y="4028017"/>
                </a:lnTo>
                <a:lnTo>
                  <a:pt x="6151563" y="4050242"/>
                </a:lnTo>
                <a:lnTo>
                  <a:pt x="6158971" y="4071409"/>
                </a:lnTo>
                <a:lnTo>
                  <a:pt x="6161087" y="4078817"/>
                </a:lnTo>
                <a:lnTo>
                  <a:pt x="6162675" y="4086755"/>
                </a:lnTo>
                <a:lnTo>
                  <a:pt x="6163205" y="4094163"/>
                </a:lnTo>
                <a:lnTo>
                  <a:pt x="6163205" y="4101571"/>
                </a:lnTo>
                <a:lnTo>
                  <a:pt x="6162675" y="4109509"/>
                </a:lnTo>
                <a:lnTo>
                  <a:pt x="6161087" y="4116917"/>
                </a:lnTo>
                <a:lnTo>
                  <a:pt x="6158441" y="4123796"/>
                </a:lnTo>
                <a:lnTo>
                  <a:pt x="6155267" y="4130675"/>
                </a:lnTo>
                <a:lnTo>
                  <a:pt x="6152091" y="4137025"/>
                </a:lnTo>
                <a:lnTo>
                  <a:pt x="6147329" y="4143375"/>
                </a:lnTo>
                <a:lnTo>
                  <a:pt x="6142567" y="4148667"/>
                </a:lnTo>
                <a:lnTo>
                  <a:pt x="6136745" y="4154488"/>
                </a:lnTo>
                <a:lnTo>
                  <a:pt x="6131455" y="4158721"/>
                </a:lnTo>
                <a:lnTo>
                  <a:pt x="6124575" y="4162425"/>
                </a:lnTo>
                <a:lnTo>
                  <a:pt x="6117695" y="4166130"/>
                </a:lnTo>
                <a:lnTo>
                  <a:pt x="6109759" y="4168775"/>
                </a:lnTo>
                <a:lnTo>
                  <a:pt x="6078537" y="4177771"/>
                </a:lnTo>
                <a:lnTo>
                  <a:pt x="6047845" y="4188355"/>
                </a:lnTo>
                <a:lnTo>
                  <a:pt x="6018213" y="4197880"/>
                </a:lnTo>
                <a:lnTo>
                  <a:pt x="5989637" y="4208463"/>
                </a:lnTo>
                <a:lnTo>
                  <a:pt x="5961063" y="4219575"/>
                </a:lnTo>
                <a:lnTo>
                  <a:pt x="5934075" y="4230159"/>
                </a:lnTo>
                <a:lnTo>
                  <a:pt x="5907087" y="4242330"/>
                </a:lnTo>
                <a:lnTo>
                  <a:pt x="5881687" y="4253971"/>
                </a:lnTo>
                <a:lnTo>
                  <a:pt x="5866341" y="4260851"/>
                </a:lnTo>
                <a:lnTo>
                  <a:pt x="5850467" y="4265613"/>
                </a:lnTo>
                <a:lnTo>
                  <a:pt x="5835651" y="4269317"/>
                </a:lnTo>
                <a:lnTo>
                  <a:pt x="5819775" y="4271434"/>
                </a:lnTo>
                <a:lnTo>
                  <a:pt x="5803899" y="4271963"/>
                </a:lnTo>
                <a:lnTo>
                  <a:pt x="5787495" y="4271434"/>
                </a:lnTo>
                <a:lnTo>
                  <a:pt x="5771621" y="4269317"/>
                </a:lnTo>
                <a:lnTo>
                  <a:pt x="5756805" y="4265613"/>
                </a:lnTo>
                <a:lnTo>
                  <a:pt x="5741459" y="4260851"/>
                </a:lnTo>
                <a:lnTo>
                  <a:pt x="5727171" y="4254501"/>
                </a:lnTo>
                <a:lnTo>
                  <a:pt x="5712883" y="4247621"/>
                </a:lnTo>
                <a:lnTo>
                  <a:pt x="5700183" y="4239155"/>
                </a:lnTo>
                <a:lnTo>
                  <a:pt x="5687483" y="4229100"/>
                </a:lnTo>
                <a:lnTo>
                  <a:pt x="5675841" y="4217988"/>
                </a:lnTo>
                <a:lnTo>
                  <a:pt x="5664729" y="4206346"/>
                </a:lnTo>
                <a:lnTo>
                  <a:pt x="5655205" y="4192588"/>
                </a:lnTo>
                <a:lnTo>
                  <a:pt x="5644621" y="4177242"/>
                </a:lnTo>
                <a:lnTo>
                  <a:pt x="5633509" y="4161896"/>
                </a:lnTo>
                <a:lnTo>
                  <a:pt x="5622395" y="4147609"/>
                </a:lnTo>
                <a:lnTo>
                  <a:pt x="5610755" y="4133850"/>
                </a:lnTo>
                <a:lnTo>
                  <a:pt x="5599641" y="4120621"/>
                </a:lnTo>
                <a:lnTo>
                  <a:pt x="5587999" y="4107392"/>
                </a:lnTo>
                <a:lnTo>
                  <a:pt x="5575299" y="4094692"/>
                </a:lnTo>
                <a:lnTo>
                  <a:pt x="5563659" y="4083050"/>
                </a:lnTo>
                <a:lnTo>
                  <a:pt x="5551487" y="4071938"/>
                </a:lnTo>
                <a:lnTo>
                  <a:pt x="5538787" y="4061884"/>
                </a:lnTo>
                <a:lnTo>
                  <a:pt x="5526617" y="4051300"/>
                </a:lnTo>
                <a:lnTo>
                  <a:pt x="5513917" y="4041775"/>
                </a:lnTo>
                <a:lnTo>
                  <a:pt x="5489045" y="4023255"/>
                </a:lnTo>
                <a:lnTo>
                  <a:pt x="5464175" y="4007380"/>
                </a:lnTo>
                <a:lnTo>
                  <a:pt x="5439305" y="3992563"/>
                </a:lnTo>
                <a:lnTo>
                  <a:pt x="5414433" y="3979334"/>
                </a:lnTo>
                <a:lnTo>
                  <a:pt x="5390091" y="3969280"/>
                </a:lnTo>
                <a:lnTo>
                  <a:pt x="5366809" y="3959225"/>
                </a:lnTo>
                <a:lnTo>
                  <a:pt x="5344055" y="3951817"/>
                </a:lnTo>
                <a:lnTo>
                  <a:pt x="5321829" y="3945467"/>
                </a:lnTo>
                <a:lnTo>
                  <a:pt x="5301191" y="3940705"/>
                </a:lnTo>
                <a:lnTo>
                  <a:pt x="5281613" y="3937530"/>
                </a:lnTo>
                <a:lnTo>
                  <a:pt x="5270499" y="3935942"/>
                </a:lnTo>
                <a:lnTo>
                  <a:pt x="5260445" y="3935942"/>
                </a:lnTo>
                <a:lnTo>
                  <a:pt x="5249863" y="3937530"/>
                </a:lnTo>
                <a:lnTo>
                  <a:pt x="5239809" y="3938588"/>
                </a:lnTo>
                <a:lnTo>
                  <a:pt x="5229755" y="3941234"/>
                </a:lnTo>
                <a:lnTo>
                  <a:pt x="5220229" y="3944938"/>
                </a:lnTo>
                <a:lnTo>
                  <a:pt x="5210705" y="3949171"/>
                </a:lnTo>
                <a:lnTo>
                  <a:pt x="5202237" y="3954463"/>
                </a:lnTo>
                <a:lnTo>
                  <a:pt x="5193771" y="3960284"/>
                </a:lnTo>
                <a:lnTo>
                  <a:pt x="5185833" y="3967163"/>
                </a:lnTo>
                <a:lnTo>
                  <a:pt x="5178955" y="3974042"/>
                </a:lnTo>
                <a:lnTo>
                  <a:pt x="5172605" y="3981980"/>
                </a:lnTo>
                <a:lnTo>
                  <a:pt x="5166255" y="3990446"/>
                </a:lnTo>
                <a:lnTo>
                  <a:pt x="5161491" y="3999442"/>
                </a:lnTo>
                <a:lnTo>
                  <a:pt x="5157259" y="4008967"/>
                </a:lnTo>
                <a:lnTo>
                  <a:pt x="5154613" y="4019550"/>
                </a:lnTo>
                <a:lnTo>
                  <a:pt x="5151967" y="4032250"/>
                </a:lnTo>
                <a:lnTo>
                  <a:pt x="5150379" y="4044421"/>
                </a:lnTo>
                <a:lnTo>
                  <a:pt x="5150379" y="4057121"/>
                </a:lnTo>
                <a:lnTo>
                  <a:pt x="5151967" y="4068763"/>
                </a:lnTo>
                <a:lnTo>
                  <a:pt x="5154613" y="4080405"/>
                </a:lnTo>
                <a:lnTo>
                  <a:pt x="5158845" y="4091517"/>
                </a:lnTo>
                <a:lnTo>
                  <a:pt x="5163609" y="4102630"/>
                </a:lnTo>
                <a:lnTo>
                  <a:pt x="5169959" y="4112155"/>
                </a:lnTo>
                <a:lnTo>
                  <a:pt x="5176837" y="4121680"/>
                </a:lnTo>
                <a:lnTo>
                  <a:pt x="5184775" y="4130146"/>
                </a:lnTo>
                <a:lnTo>
                  <a:pt x="5193241" y="4137555"/>
                </a:lnTo>
                <a:lnTo>
                  <a:pt x="5202767" y="4144434"/>
                </a:lnTo>
                <a:lnTo>
                  <a:pt x="5213351" y="4150784"/>
                </a:lnTo>
                <a:lnTo>
                  <a:pt x="5224463" y="4155546"/>
                </a:lnTo>
                <a:lnTo>
                  <a:pt x="5236105" y="4159250"/>
                </a:lnTo>
                <a:lnTo>
                  <a:pt x="5248275" y="4161367"/>
                </a:lnTo>
                <a:lnTo>
                  <a:pt x="5256741" y="4163484"/>
                </a:lnTo>
                <a:lnTo>
                  <a:pt x="5266267" y="4165600"/>
                </a:lnTo>
                <a:lnTo>
                  <a:pt x="5278967" y="4168775"/>
                </a:lnTo>
                <a:lnTo>
                  <a:pt x="5293255" y="4174596"/>
                </a:lnTo>
                <a:lnTo>
                  <a:pt x="5310187" y="4181475"/>
                </a:lnTo>
                <a:lnTo>
                  <a:pt x="5328709" y="4191000"/>
                </a:lnTo>
                <a:lnTo>
                  <a:pt x="5348817" y="4202113"/>
                </a:lnTo>
                <a:lnTo>
                  <a:pt x="5359399" y="4208992"/>
                </a:lnTo>
                <a:lnTo>
                  <a:pt x="5369983" y="4216400"/>
                </a:lnTo>
                <a:lnTo>
                  <a:pt x="5380567" y="4224338"/>
                </a:lnTo>
                <a:lnTo>
                  <a:pt x="5391679" y="4233334"/>
                </a:lnTo>
                <a:lnTo>
                  <a:pt x="5402263" y="4242330"/>
                </a:lnTo>
                <a:lnTo>
                  <a:pt x="5412845" y="4252384"/>
                </a:lnTo>
                <a:lnTo>
                  <a:pt x="5423959" y="4263496"/>
                </a:lnTo>
                <a:lnTo>
                  <a:pt x="5434541" y="4276196"/>
                </a:lnTo>
                <a:lnTo>
                  <a:pt x="5445655" y="4288367"/>
                </a:lnTo>
                <a:lnTo>
                  <a:pt x="5455709" y="4302126"/>
                </a:lnTo>
                <a:lnTo>
                  <a:pt x="5465763" y="4316942"/>
                </a:lnTo>
                <a:lnTo>
                  <a:pt x="5475817" y="4332817"/>
                </a:lnTo>
                <a:lnTo>
                  <a:pt x="5485871" y="4349221"/>
                </a:lnTo>
                <a:lnTo>
                  <a:pt x="5494867" y="4366684"/>
                </a:lnTo>
                <a:lnTo>
                  <a:pt x="5502805" y="4385205"/>
                </a:lnTo>
                <a:lnTo>
                  <a:pt x="5511271" y="4405313"/>
                </a:lnTo>
                <a:lnTo>
                  <a:pt x="5515505" y="4415896"/>
                </a:lnTo>
                <a:lnTo>
                  <a:pt x="5518151" y="4427009"/>
                </a:lnTo>
                <a:lnTo>
                  <a:pt x="5520795" y="4437592"/>
                </a:lnTo>
                <a:lnTo>
                  <a:pt x="5522383" y="4449763"/>
                </a:lnTo>
                <a:lnTo>
                  <a:pt x="5522913" y="4460876"/>
                </a:lnTo>
                <a:lnTo>
                  <a:pt x="5523441" y="4471459"/>
                </a:lnTo>
                <a:lnTo>
                  <a:pt x="5522913" y="4482571"/>
                </a:lnTo>
                <a:lnTo>
                  <a:pt x="5521855" y="4493684"/>
                </a:lnTo>
                <a:lnTo>
                  <a:pt x="5519737" y="4504796"/>
                </a:lnTo>
                <a:lnTo>
                  <a:pt x="5516563" y="4515909"/>
                </a:lnTo>
                <a:lnTo>
                  <a:pt x="5513387" y="4527021"/>
                </a:lnTo>
                <a:lnTo>
                  <a:pt x="5509155" y="4537605"/>
                </a:lnTo>
                <a:lnTo>
                  <a:pt x="5504391" y="4547659"/>
                </a:lnTo>
                <a:lnTo>
                  <a:pt x="5498571" y="4557184"/>
                </a:lnTo>
                <a:lnTo>
                  <a:pt x="5492751" y="4567238"/>
                </a:lnTo>
                <a:lnTo>
                  <a:pt x="5486399" y="4576763"/>
                </a:lnTo>
                <a:lnTo>
                  <a:pt x="5462059" y="4607984"/>
                </a:lnTo>
                <a:lnTo>
                  <a:pt x="5439305" y="4641321"/>
                </a:lnTo>
                <a:lnTo>
                  <a:pt x="5416551" y="4675188"/>
                </a:lnTo>
                <a:lnTo>
                  <a:pt x="5393795" y="4709584"/>
                </a:lnTo>
                <a:lnTo>
                  <a:pt x="5371571" y="4745567"/>
                </a:lnTo>
                <a:lnTo>
                  <a:pt x="5349345" y="4782609"/>
                </a:lnTo>
                <a:lnTo>
                  <a:pt x="5327121" y="4821767"/>
                </a:lnTo>
                <a:lnTo>
                  <a:pt x="5305425" y="4861455"/>
                </a:lnTo>
                <a:lnTo>
                  <a:pt x="5302251" y="4866217"/>
                </a:lnTo>
                <a:lnTo>
                  <a:pt x="5299075" y="4872038"/>
                </a:lnTo>
                <a:lnTo>
                  <a:pt x="5294841" y="4876272"/>
                </a:lnTo>
                <a:lnTo>
                  <a:pt x="5290609" y="4880505"/>
                </a:lnTo>
                <a:lnTo>
                  <a:pt x="5286375" y="4884209"/>
                </a:lnTo>
                <a:lnTo>
                  <a:pt x="5282671" y="4887913"/>
                </a:lnTo>
                <a:lnTo>
                  <a:pt x="5272617" y="4894263"/>
                </a:lnTo>
                <a:lnTo>
                  <a:pt x="5263091" y="4898497"/>
                </a:lnTo>
                <a:lnTo>
                  <a:pt x="5252509" y="4901672"/>
                </a:lnTo>
                <a:lnTo>
                  <a:pt x="5241395" y="4903259"/>
                </a:lnTo>
                <a:lnTo>
                  <a:pt x="5230813" y="4903788"/>
                </a:lnTo>
                <a:lnTo>
                  <a:pt x="5220229" y="4902201"/>
                </a:lnTo>
                <a:lnTo>
                  <a:pt x="5209645" y="4899555"/>
                </a:lnTo>
                <a:lnTo>
                  <a:pt x="5199591" y="4896380"/>
                </a:lnTo>
                <a:lnTo>
                  <a:pt x="5189537" y="4890559"/>
                </a:lnTo>
                <a:lnTo>
                  <a:pt x="5180541" y="4883680"/>
                </a:lnTo>
                <a:lnTo>
                  <a:pt x="5176837" y="4880505"/>
                </a:lnTo>
                <a:lnTo>
                  <a:pt x="5172605" y="4876272"/>
                </a:lnTo>
                <a:lnTo>
                  <a:pt x="5168899" y="4871509"/>
                </a:lnTo>
                <a:lnTo>
                  <a:pt x="5165725" y="4866217"/>
                </a:lnTo>
                <a:lnTo>
                  <a:pt x="5162551" y="4860926"/>
                </a:lnTo>
                <a:lnTo>
                  <a:pt x="5159905" y="4855634"/>
                </a:lnTo>
                <a:lnTo>
                  <a:pt x="5144029" y="4820180"/>
                </a:lnTo>
                <a:lnTo>
                  <a:pt x="5128683" y="4784726"/>
                </a:lnTo>
                <a:lnTo>
                  <a:pt x="5100109" y="4713817"/>
                </a:lnTo>
                <a:lnTo>
                  <a:pt x="5073121" y="4642909"/>
                </a:lnTo>
                <a:lnTo>
                  <a:pt x="5046663" y="4572530"/>
                </a:lnTo>
                <a:lnTo>
                  <a:pt x="5022321" y="4502680"/>
                </a:lnTo>
                <a:lnTo>
                  <a:pt x="5000095" y="4433888"/>
                </a:lnTo>
                <a:lnTo>
                  <a:pt x="4978929" y="4366155"/>
                </a:lnTo>
                <a:lnTo>
                  <a:pt x="4959351" y="4299480"/>
                </a:lnTo>
                <a:lnTo>
                  <a:pt x="4940829" y="4235451"/>
                </a:lnTo>
                <a:lnTo>
                  <a:pt x="4924425" y="4173009"/>
                </a:lnTo>
                <a:lnTo>
                  <a:pt x="4909079" y="4112684"/>
                </a:lnTo>
                <a:lnTo>
                  <a:pt x="4894791" y="4055534"/>
                </a:lnTo>
                <a:lnTo>
                  <a:pt x="4882091" y="4001030"/>
                </a:lnTo>
                <a:lnTo>
                  <a:pt x="4870451" y="3949700"/>
                </a:lnTo>
                <a:lnTo>
                  <a:pt x="4859867" y="3901546"/>
                </a:lnTo>
                <a:lnTo>
                  <a:pt x="4850871" y="3857096"/>
                </a:lnTo>
                <a:lnTo>
                  <a:pt x="4849813" y="3845455"/>
                </a:lnTo>
                <a:lnTo>
                  <a:pt x="4848225" y="3834342"/>
                </a:lnTo>
                <a:lnTo>
                  <a:pt x="4848225" y="3822700"/>
                </a:lnTo>
                <a:lnTo>
                  <a:pt x="4848225" y="3810530"/>
                </a:lnTo>
                <a:lnTo>
                  <a:pt x="4849813" y="3799946"/>
                </a:lnTo>
                <a:lnTo>
                  <a:pt x="4851929" y="3788834"/>
                </a:lnTo>
                <a:lnTo>
                  <a:pt x="4854575" y="3777721"/>
                </a:lnTo>
                <a:lnTo>
                  <a:pt x="4857751" y="3766609"/>
                </a:lnTo>
                <a:lnTo>
                  <a:pt x="4863041" y="3756025"/>
                </a:lnTo>
                <a:lnTo>
                  <a:pt x="4867805" y="3745971"/>
                </a:lnTo>
                <a:lnTo>
                  <a:pt x="4873095" y="3735917"/>
                </a:lnTo>
                <a:lnTo>
                  <a:pt x="4879445" y="3726392"/>
                </a:lnTo>
                <a:lnTo>
                  <a:pt x="4886325" y="3717396"/>
                </a:lnTo>
                <a:lnTo>
                  <a:pt x="4894791" y="3708929"/>
                </a:lnTo>
                <a:lnTo>
                  <a:pt x="4902729" y="3700992"/>
                </a:lnTo>
                <a:lnTo>
                  <a:pt x="4911725" y="3693054"/>
                </a:lnTo>
                <a:lnTo>
                  <a:pt x="4931305" y="3677179"/>
                </a:lnTo>
                <a:lnTo>
                  <a:pt x="4950355" y="3660775"/>
                </a:lnTo>
                <a:lnTo>
                  <a:pt x="4969405" y="3644371"/>
                </a:lnTo>
                <a:lnTo>
                  <a:pt x="4986337" y="3626909"/>
                </a:lnTo>
                <a:lnTo>
                  <a:pt x="5003799" y="3608917"/>
                </a:lnTo>
                <a:lnTo>
                  <a:pt x="5019675" y="3590925"/>
                </a:lnTo>
                <a:lnTo>
                  <a:pt x="5035551" y="3572934"/>
                </a:lnTo>
                <a:lnTo>
                  <a:pt x="5050367" y="3554942"/>
                </a:lnTo>
                <a:lnTo>
                  <a:pt x="5064655" y="3536421"/>
                </a:lnTo>
                <a:lnTo>
                  <a:pt x="5077883" y="3518429"/>
                </a:lnTo>
                <a:lnTo>
                  <a:pt x="5091113" y="3499909"/>
                </a:lnTo>
                <a:lnTo>
                  <a:pt x="5102755" y="3481917"/>
                </a:lnTo>
                <a:lnTo>
                  <a:pt x="5114395" y="3463925"/>
                </a:lnTo>
                <a:lnTo>
                  <a:pt x="5125509" y="3445934"/>
                </a:lnTo>
                <a:lnTo>
                  <a:pt x="5145617" y="3410481"/>
                </a:lnTo>
                <a:lnTo>
                  <a:pt x="5151967" y="3399367"/>
                </a:lnTo>
                <a:lnTo>
                  <a:pt x="5158845" y="3389313"/>
                </a:lnTo>
                <a:lnTo>
                  <a:pt x="5166255" y="3379259"/>
                </a:lnTo>
                <a:lnTo>
                  <a:pt x="5173663" y="3370263"/>
                </a:lnTo>
                <a:lnTo>
                  <a:pt x="5182659" y="3362326"/>
                </a:lnTo>
                <a:lnTo>
                  <a:pt x="5191655" y="3353860"/>
                </a:lnTo>
                <a:lnTo>
                  <a:pt x="5201709" y="3346980"/>
                </a:lnTo>
                <a:lnTo>
                  <a:pt x="5211763" y="3340101"/>
                </a:lnTo>
                <a:lnTo>
                  <a:pt x="5222345" y="3333751"/>
                </a:lnTo>
                <a:lnTo>
                  <a:pt x="5232399" y="3328460"/>
                </a:lnTo>
                <a:lnTo>
                  <a:pt x="5243513" y="3323167"/>
                </a:lnTo>
                <a:lnTo>
                  <a:pt x="5255683" y="3319992"/>
                </a:lnTo>
                <a:lnTo>
                  <a:pt x="5267325" y="3316288"/>
                </a:lnTo>
                <a:lnTo>
                  <a:pt x="5278967" y="3313643"/>
                </a:lnTo>
                <a:lnTo>
                  <a:pt x="5291137" y="3311526"/>
                </a:lnTo>
                <a:lnTo>
                  <a:pt x="5303837" y="3310996"/>
                </a:lnTo>
                <a:lnTo>
                  <a:pt x="5331355" y="3308880"/>
                </a:lnTo>
                <a:lnTo>
                  <a:pt x="5360987" y="3306763"/>
                </a:lnTo>
                <a:lnTo>
                  <a:pt x="5393267" y="3303588"/>
                </a:lnTo>
                <a:lnTo>
                  <a:pt x="5426075" y="3298297"/>
                </a:lnTo>
                <a:lnTo>
                  <a:pt x="5461529" y="3293005"/>
                </a:lnTo>
                <a:lnTo>
                  <a:pt x="5498571" y="3286654"/>
                </a:lnTo>
                <a:lnTo>
                  <a:pt x="5538259" y="3279247"/>
                </a:lnTo>
                <a:lnTo>
                  <a:pt x="5579533" y="3270251"/>
                </a:lnTo>
                <a:lnTo>
                  <a:pt x="5622395" y="3259667"/>
                </a:lnTo>
                <a:lnTo>
                  <a:pt x="5667905" y="3248025"/>
                </a:lnTo>
                <a:lnTo>
                  <a:pt x="5716587" y="3234797"/>
                </a:lnTo>
                <a:lnTo>
                  <a:pt x="5766329" y="3220509"/>
                </a:lnTo>
                <a:lnTo>
                  <a:pt x="5818717" y="3204634"/>
                </a:lnTo>
                <a:lnTo>
                  <a:pt x="5873221" y="3186642"/>
                </a:lnTo>
                <a:lnTo>
                  <a:pt x="5930371" y="3166534"/>
                </a:lnTo>
                <a:lnTo>
                  <a:pt x="5989637" y="3145896"/>
                </a:lnTo>
                <a:lnTo>
                  <a:pt x="6029855" y="3131080"/>
                </a:lnTo>
                <a:lnTo>
                  <a:pt x="6068483" y="3117851"/>
                </a:lnTo>
                <a:lnTo>
                  <a:pt x="6073775" y="3116793"/>
                </a:lnTo>
                <a:lnTo>
                  <a:pt x="6079595" y="3115734"/>
                </a:lnTo>
                <a:close/>
                <a:moveTo>
                  <a:pt x="6524625" y="3105150"/>
                </a:moveTo>
                <a:lnTo>
                  <a:pt x="6536769" y="3105680"/>
                </a:lnTo>
                <a:lnTo>
                  <a:pt x="6548913" y="3107799"/>
                </a:lnTo>
                <a:lnTo>
                  <a:pt x="6561057" y="3110978"/>
                </a:lnTo>
                <a:lnTo>
                  <a:pt x="6572673" y="3115215"/>
                </a:lnTo>
                <a:lnTo>
                  <a:pt x="6583761" y="3121572"/>
                </a:lnTo>
                <a:lnTo>
                  <a:pt x="6595377" y="3127928"/>
                </a:lnTo>
                <a:lnTo>
                  <a:pt x="6606463" y="3135874"/>
                </a:lnTo>
                <a:lnTo>
                  <a:pt x="6617023" y="3144880"/>
                </a:lnTo>
                <a:lnTo>
                  <a:pt x="6628111" y="3155474"/>
                </a:lnTo>
                <a:lnTo>
                  <a:pt x="6638143" y="3166597"/>
                </a:lnTo>
                <a:lnTo>
                  <a:pt x="6648175" y="3178781"/>
                </a:lnTo>
                <a:lnTo>
                  <a:pt x="6657679" y="3192024"/>
                </a:lnTo>
                <a:lnTo>
                  <a:pt x="6666655" y="3206856"/>
                </a:lnTo>
                <a:lnTo>
                  <a:pt x="6676159" y="3221688"/>
                </a:lnTo>
                <a:lnTo>
                  <a:pt x="6684607" y="3237580"/>
                </a:lnTo>
                <a:lnTo>
                  <a:pt x="6693055" y="3254530"/>
                </a:lnTo>
                <a:lnTo>
                  <a:pt x="6700447" y="3272541"/>
                </a:lnTo>
                <a:lnTo>
                  <a:pt x="6707839" y="3291081"/>
                </a:lnTo>
                <a:lnTo>
                  <a:pt x="6714703" y="3309622"/>
                </a:lnTo>
                <a:lnTo>
                  <a:pt x="6721567" y="3329750"/>
                </a:lnTo>
                <a:lnTo>
                  <a:pt x="6727903" y="3350410"/>
                </a:lnTo>
                <a:lnTo>
                  <a:pt x="6733711" y="3372127"/>
                </a:lnTo>
                <a:lnTo>
                  <a:pt x="6738991" y="3394375"/>
                </a:lnTo>
                <a:lnTo>
                  <a:pt x="6743743" y="3417154"/>
                </a:lnTo>
                <a:lnTo>
                  <a:pt x="6747967" y="3439931"/>
                </a:lnTo>
                <a:lnTo>
                  <a:pt x="6751663" y="3463238"/>
                </a:lnTo>
                <a:lnTo>
                  <a:pt x="6754831" y="3487605"/>
                </a:lnTo>
                <a:lnTo>
                  <a:pt x="6757471" y="3512502"/>
                </a:lnTo>
                <a:lnTo>
                  <a:pt x="6759583" y="3537399"/>
                </a:lnTo>
                <a:lnTo>
                  <a:pt x="6761167" y="3562825"/>
                </a:lnTo>
                <a:lnTo>
                  <a:pt x="6762751" y="3589311"/>
                </a:lnTo>
                <a:lnTo>
                  <a:pt x="6762751" y="3615797"/>
                </a:lnTo>
                <a:lnTo>
                  <a:pt x="6762751" y="3641753"/>
                </a:lnTo>
                <a:lnTo>
                  <a:pt x="6761167" y="3667709"/>
                </a:lnTo>
                <a:lnTo>
                  <a:pt x="6759583" y="3693135"/>
                </a:lnTo>
                <a:lnTo>
                  <a:pt x="6757471" y="3718032"/>
                </a:lnTo>
                <a:lnTo>
                  <a:pt x="6754831" y="3742928"/>
                </a:lnTo>
                <a:lnTo>
                  <a:pt x="6751663" y="3767295"/>
                </a:lnTo>
                <a:lnTo>
                  <a:pt x="6747967" y="3790603"/>
                </a:lnTo>
                <a:lnTo>
                  <a:pt x="6743743" y="3814440"/>
                </a:lnTo>
                <a:lnTo>
                  <a:pt x="6738991" y="3836688"/>
                </a:lnTo>
                <a:lnTo>
                  <a:pt x="6733711" y="3858407"/>
                </a:lnTo>
                <a:lnTo>
                  <a:pt x="6727903" y="3880125"/>
                </a:lnTo>
                <a:lnTo>
                  <a:pt x="6721567" y="3900784"/>
                </a:lnTo>
                <a:lnTo>
                  <a:pt x="6714703" y="3920913"/>
                </a:lnTo>
                <a:lnTo>
                  <a:pt x="6707839" y="3939983"/>
                </a:lnTo>
                <a:lnTo>
                  <a:pt x="6700447" y="3957993"/>
                </a:lnTo>
                <a:lnTo>
                  <a:pt x="6693055" y="3976003"/>
                </a:lnTo>
                <a:lnTo>
                  <a:pt x="6684607" y="3992954"/>
                </a:lnTo>
                <a:lnTo>
                  <a:pt x="6676159" y="4009376"/>
                </a:lnTo>
                <a:lnTo>
                  <a:pt x="6666655" y="4024208"/>
                </a:lnTo>
                <a:lnTo>
                  <a:pt x="6657679" y="4038510"/>
                </a:lnTo>
                <a:lnTo>
                  <a:pt x="6648175" y="4051753"/>
                </a:lnTo>
                <a:lnTo>
                  <a:pt x="6638143" y="4063936"/>
                </a:lnTo>
                <a:lnTo>
                  <a:pt x="6628111" y="4075060"/>
                </a:lnTo>
                <a:lnTo>
                  <a:pt x="6617023" y="4085655"/>
                </a:lnTo>
                <a:lnTo>
                  <a:pt x="6606463" y="4094660"/>
                </a:lnTo>
                <a:lnTo>
                  <a:pt x="6595377" y="4102606"/>
                </a:lnTo>
                <a:lnTo>
                  <a:pt x="6583761" y="4110022"/>
                </a:lnTo>
                <a:lnTo>
                  <a:pt x="6572673" y="4115319"/>
                </a:lnTo>
                <a:lnTo>
                  <a:pt x="6561057" y="4119557"/>
                </a:lnTo>
                <a:lnTo>
                  <a:pt x="6548913" y="4122735"/>
                </a:lnTo>
                <a:lnTo>
                  <a:pt x="6536769" y="4124854"/>
                </a:lnTo>
                <a:lnTo>
                  <a:pt x="6524625" y="4125913"/>
                </a:lnTo>
                <a:lnTo>
                  <a:pt x="6511953" y="4124854"/>
                </a:lnTo>
                <a:lnTo>
                  <a:pt x="6500337" y="4122735"/>
                </a:lnTo>
                <a:lnTo>
                  <a:pt x="6488721" y="4119557"/>
                </a:lnTo>
                <a:lnTo>
                  <a:pt x="6477105" y="4115319"/>
                </a:lnTo>
                <a:lnTo>
                  <a:pt x="6464961" y="4110022"/>
                </a:lnTo>
                <a:lnTo>
                  <a:pt x="6454401" y="4102606"/>
                </a:lnTo>
                <a:lnTo>
                  <a:pt x="6443315" y="4094660"/>
                </a:lnTo>
                <a:lnTo>
                  <a:pt x="6432227" y="4085655"/>
                </a:lnTo>
                <a:lnTo>
                  <a:pt x="6421667" y="4075060"/>
                </a:lnTo>
                <a:lnTo>
                  <a:pt x="6411635" y="4063936"/>
                </a:lnTo>
                <a:lnTo>
                  <a:pt x="6401075" y="4051753"/>
                </a:lnTo>
                <a:lnTo>
                  <a:pt x="6391571" y="4038510"/>
                </a:lnTo>
                <a:lnTo>
                  <a:pt x="6382595" y="4024208"/>
                </a:lnTo>
                <a:lnTo>
                  <a:pt x="6373619" y="4009376"/>
                </a:lnTo>
                <a:lnTo>
                  <a:pt x="6364643" y="3992954"/>
                </a:lnTo>
                <a:lnTo>
                  <a:pt x="6356195" y="3976003"/>
                </a:lnTo>
                <a:lnTo>
                  <a:pt x="6348803" y="3957993"/>
                </a:lnTo>
                <a:lnTo>
                  <a:pt x="6340883" y="3939983"/>
                </a:lnTo>
                <a:lnTo>
                  <a:pt x="6334019" y="3920913"/>
                </a:lnTo>
                <a:lnTo>
                  <a:pt x="6327155" y="3900784"/>
                </a:lnTo>
                <a:lnTo>
                  <a:pt x="6320819" y="3880125"/>
                </a:lnTo>
                <a:lnTo>
                  <a:pt x="6315539" y="3858407"/>
                </a:lnTo>
                <a:lnTo>
                  <a:pt x="6310259" y="3836688"/>
                </a:lnTo>
                <a:lnTo>
                  <a:pt x="6306035" y="3814440"/>
                </a:lnTo>
                <a:lnTo>
                  <a:pt x="6301283" y="3790603"/>
                </a:lnTo>
                <a:lnTo>
                  <a:pt x="6297587" y="3767295"/>
                </a:lnTo>
                <a:lnTo>
                  <a:pt x="6293891" y="3742928"/>
                </a:lnTo>
                <a:lnTo>
                  <a:pt x="6291251" y="3718032"/>
                </a:lnTo>
                <a:lnTo>
                  <a:pt x="6289139" y="3693135"/>
                </a:lnTo>
                <a:lnTo>
                  <a:pt x="6288083" y="3667709"/>
                </a:lnTo>
                <a:lnTo>
                  <a:pt x="6287027" y="3641753"/>
                </a:lnTo>
                <a:lnTo>
                  <a:pt x="6286499" y="3615797"/>
                </a:lnTo>
                <a:lnTo>
                  <a:pt x="6287027" y="3589311"/>
                </a:lnTo>
                <a:lnTo>
                  <a:pt x="6288083" y="3562825"/>
                </a:lnTo>
                <a:lnTo>
                  <a:pt x="6289139" y="3537399"/>
                </a:lnTo>
                <a:lnTo>
                  <a:pt x="6291251" y="3512502"/>
                </a:lnTo>
                <a:lnTo>
                  <a:pt x="6293891" y="3487605"/>
                </a:lnTo>
                <a:lnTo>
                  <a:pt x="6297587" y="3463238"/>
                </a:lnTo>
                <a:lnTo>
                  <a:pt x="6301283" y="3439931"/>
                </a:lnTo>
                <a:lnTo>
                  <a:pt x="6306035" y="3417154"/>
                </a:lnTo>
                <a:lnTo>
                  <a:pt x="6310259" y="3394375"/>
                </a:lnTo>
                <a:lnTo>
                  <a:pt x="6315539" y="3372127"/>
                </a:lnTo>
                <a:lnTo>
                  <a:pt x="6320819" y="3350410"/>
                </a:lnTo>
                <a:lnTo>
                  <a:pt x="6327155" y="3329750"/>
                </a:lnTo>
                <a:lnTo>
                  <a:pt x="6334019" y="3309622"/>
                </a:lnTo>
                <a:lnTo>
                  <a:pt x="6340883" y="3291081"/>
                </a:lnTo>
                <a:lnTo>
                  <a:pt x="6348803" y="3272541"/>
                </a:lnTo>
                <a:lnTo>
                  <a:pt x="6356195" y="3254530"/>
                </a:lnTo>
                <a:lnTo>
                  <a:pt x="6364643" y="3237580"/>
                </a:lnTo>
                <a:lnTo>
                  <a:pt x="6373619" y="3221688"/>
                </a:lnTo>
                <a:lnTo>
                  <a:pt x="6382595" y="3206856"/>
                </a:lnTo>
                <a:lnTo>
                  <a:pt x="6391571" y="3192024"/>
                </a:lnTo>
                <a:lnTo>
                  <a:pt x="6401075" y="3178781"/>
                </a:lnTo>
                <a:lnTo>
                  <a:pt x="6411635" y="3166597"/>
                </a:lnTo>
                <a:lnTo>
                  <a:pt x="6421667" y="3155474"/>
                </a:lnTo>
                <a:lnTo>
                  <a:pt x="6432227" y="3144880"/>
                </a:lnTo>
                <a:lnTo>
                  <a:pt x="6443315" y="3135874"/>
                </a:lnTo>
                <a:lnTo>
                  <a:pt x="6454401" y="3127928"/>
                </a:lnTo>
                <a:lnTo>
                  <a:pt x="6464961" y="3121572"/>
                </a:lnTo>
                <a:lnTo>
                  <a:pt x="6477105" y="3115215"/>
                </a:lnTo>
                <a:lnTo>
                  <a:pt x="6488721" y="3110978"/>
                </a:lnTo>
                <a:lnTo>
                  <a:pt x="6500337" y="3107799"/>
                </a:lnTo>
                <a:lnTo>
                  <a:pt x="6511953" y="3105680"/>
                </a:lnTo>
                <a:close/>
                <a:moveTo>
                  <a:pt x="3621088" y="1436689"/>
                </a:moveTo>
                <a:lnTo>
                  <a:pt x="3629555" y="1436689"/>
                </a:lnTo>
                <a:lnTo>
                  <a:pt x="3636963" y="1437218"/>
                </a:lnTo>
                <a:lnTo>
                  <a:pt x="3645430" y="1437747"/>
                </a:lnTo>
                <a:lnTo>
                  <a:pt x="3646488" y="1438805"/>
                </a:lnTo>
                <a:lnTo>
                  <a:pt x="3656542" y="1440920"/>
                </a:lnTo>
                <a:lnTo>
                  <a:pt x="3666067" y="1443565"/>
                </a:lnTo>
                <a:lnTo>
                  <a:pt x="3675592" y="1446739"/>
                </a:lnTo>
                <a:lnTo>
                  <a:pt x="3684588" y="1452029"/>
                </a:lnTo>
                <a:lnTo>
                  <a:pt x="3693055" y="1456789"/>
                </a:lnTo>
                <a:lnTo>
                  <a:pt x="3700463" y="1462079"/>
                </a:lnTo>
                <a:lnTo>
                  <a:pt x="3708400" y="1468426"/>
                </a:lnTo>
                <a:lnTo>
                  <a:pt x="3715280" y="1475302"/>
                </a:lnTo>
                <a:lnTo>
                  <a:pt x="3721100" y="1482708"/>
                </a:lnTo>
                <a:lnTo>
                  <a:pt x="3726921" y="1491171"/>
                </a:lnTo>
                <a:lnTo>
                  <a:pt x="3731684" y="1499634"/>
                </a:lnTo>
                <a:lnTo>
                  <a:pt x="3736446" y="1507569"/>
                </a:lnTo>
                <a:lnTo>
                  <a:pt x="3740151" y="1517619"/>
                </a:lnTo>
                <a:lnTo>
                  <a:pt x="3742796" y="1527140"/>
                </a:lnTo>
                <a:lnTo>
                  <a:pt x="3744913" y="1536661"/>
                </a:lnTo>
                <a:lnTo>
                  <a:pt x="3745971" y="1547240"/>
                </a:lnTo>
                <a:lnTo>
                  <a:pt x="3748088" y="1578977"/>
                </a:lnTo>
                <a:lnTo>
                  <a:pt x="3750205" y="1612830"/>
                </a:lnTo>
                <a:lnTo>
                  <a:pt x="3751263" y="1648799"/>
                </a:lnTo>
                <a:lnTo>
                  <a:pt x="3751263" y="1685826"/>
                </a:lnTo>
                <a:lnTo>
                  <a:pt x="3751263" y="1724968"/>
                </a:lnTo>
                <a:lnTo>
                  <a:pt x="3749675" y="1764640"/>
                </a:lnTo>
                <a:lnTo>
                  <a:pt x="3747030" y="1806427"/>
                </a:lnTo>
                <a:lnTo>
                  <a:pt x="3743325" y="1849801"/>
                </a:lnTo>
                <a:lnTo>
                  <a:pt x="3739092" y="1895291"/>
                </a:lnTo>
                <a:lnTo>
                  <a:pt x="3733271" y="1941839"/>
                </a:lnTo>
                <a:lnTo>
                  <a:pt x="3725863" y="1989974"/>
                </a:lnTo>
                <a:lnTo>
                  <a:pt x="3717925" y="2039695"/>
                </a:lnTo>
                <a:lnTo>
                  <a:pt x="3708930" y="2091532"/>
                </a:lnTo>
                <a:lnTo>
                  <a:pt x="3697288" y="2144428"/>
                </a:lnTo>
                <a:lnTo>
                  <a:pt x="3684588" y="2198909"/>
                </a:lnTo>
                <a:lnTo>
                  <a:pt x="3670830" y="2255508"/>
                </a:lnTo>
                <a:lnTo>
                  <a:pt x="3657600" y="2303642"/>
                </a:lnTo>
                <a:lnTo>
                  <a:pt x="3643842" y="2349661"/>
                </a:lnTo>
                <a:lnTo>
                  <a:pt x="3629555" y="2393035"/>
                </a:lnTo>
                <a:lnTo>
                  <a:pt x="3614738" y="2433764"/>
                </a:lnTo>
                <a:lnTo>
                  <a:pt x="3599392" y="2472378"/>
                </a:lnTo>
                <a:lnTo>
                  <a:pt x="3584575" y="2508347"/>
                </a:lnTo>
                <a:lnTo>
                  <a:pt x="3568700" y="2541671"/>
                </a:lnTo>
                <a:lnTo>
                  <a:pt x="3552825" y="2572879"/>
                </a:lnTo>
                <a:lnTo>
                  <a:pt x="3535363" y="2600914"/>
                </a:lnTo>
                <a:lnTo>
                  <a:pt x="3526896" y="2614666"/>
                </a:lnTo>
                <a:lnTo>
                  <a:pt x="3518959" y="2627361"/>
                </a:lnTo>
                <a:lnTo>
                  <a:pt x="3509963" y="2639527"/>
                </a:lnTo>
                <a:lnTo>
                  <a:pt x="3500967" y="2650635"/>
                </a:lnTo>
                <a:lnTo>
                  <a:pt x="3491971" y="2661743"/>
                </a:lnTo>
                <a:lnTo>
                  <a:pt x="3482975" y="2672323"/>
                </a:lnTo>
                <a:lnTo>
                  <a:pt x="3473979" y="2681843"/>
                </a:lnTo>
                <a:lnTo>
                  <a:pt x="3464984" y="2690836"/>
                </a:lnTo>
                <a:lnTo>
                  <a:pt x="3454929" y="2699299"/>
                </a:lnTo>
                <a:lnTo>
                  <a:pt x="3445934" y="2706704"/>
                </a:lnTo>
                <a:lnTo>
                  <a:pt x="3436409" y="2713581"/>
                </a:lnTo>
                <a:lnTo>
                  <a:pt x="3426884" y="2719928"/>
                </a:lnTo>
                <a:lnTo>
                  <a:pt x="3417359" y="2726275"/>
                </a:lnTo>
                <a:lnTo>
                  <a:pt x="3406775" y="2731036"/>
                </a:lnTo>
                <a:lnTo>
                  <a:pt x="3406246" y="2731564"/>
                </a:lnTo>
                <a:lnTo>
                  <a:pt x="3398309" y="2734210"/>
                </a:lnTo>
                <a:lnTo>
                  <a:pt x="3391429" y="2737383"/>
                </a:lnTo>
                <a:lnTo>
                  <a:pt x="3384550" y="2738970"/>
                </a:lnTo>
                <a:lnTo>
                  <a:pt x="3377671" y="2741086"/>
                </a:lnTo>
                <a:lnTo>
                  <a:pt x="3370263" y="2742143"/>
                </a:lnTo>
                <a:lnTo>
                  <a:pt x="3363383" y="2742673"/>
                </a:lnTo>
                <a:lnTo>
                  <a:pt x="3356504" y="2743202"/>
                </a:lnTo>
                <a:lnTo>
                  <a:pt x="3348567" y="2743202"/>
                </a:lnTo>
                <a:lnTo>
                  <a:pt x="3341688" y="2742673"/>
                </a:lnTo>
                <a:lnTo>
                  <a:pt x="3334808" y="2741086"/>
                </a:lnTo>
                <a:lnTo>
                  <a:pt x="3321050" y="2738442"/>
                </a:lnTo>
                <a:lnTo>
                  <a:pt x="3307821" y="2733680"/>
                </a:lnTo>
                <a:lnTo>
                  <a:pt x="3295650" y="2727334"/>
                </a:lnTo>
                <a:lnTo>
                  <a:pt x="3282950" y="2719928"/>
                </a:lnTo>
                <a:lnTo>
                  <a:pt x="3271838" y="2710936"/>
                </a:lnTo>
                <a:lnTo>
                  <a:pt x="3261783" y="2701414"/>
                </a:lnTo>
                <a:lnTo>
                  <a:pt x="3252788" y="2690306"/>
                </a:lnTo>
                <a:lnTo>
                  <a:pt x="3244850" y="2677612"/>
                </a:lnTo>
                <a:lnTo>
                  <a:pt x="3241675" y="2671265"/>
                </a:lnTo>
                <a:lnTo>
                  <a:pt x="3237971" y="2664387"/>
                </a:lnTo>
                <a:lnTo>
                  <a:pt x="3235325" y="2657511"/>
                </a:lnTo>
                <a:lnTo>
                  <a:pt x="3233208" y="2650635"/>
                </a:lnTo>
                <a:lnTo>
                  <a:pt x="3231092" y="2643230"/>
                </a:lnTo>
                <a:lnTo>
                  <a:pt x="3229504" y="2635824"/>
                </a:lnTo>
                <a:lnTo>
                  <a:pt x="3225800" y="2611492"/>
                </a:lnTo>
                <a:lnTo>
                  <a:pt x="3222096" y="2585573"/>
                </a:lnTo>
                <a:lnTo>
                  <a:pt x="3218921" y="2558597"/>
                </a:lnTo>
                <a:lnTo>
                  <a:pt x="3215217" y="2531092"/>
                </a:lnTo>
                <a:lnTo>
                  <a:pt x="3212571" y="2501999"/>
                </a:lnTo>
                <a:lnTo>
                  <a:pt x="3210454" y="2471849"/>
                </a:lnTo>
                <a:lnTo>
                  <a:pt x="3208338" y="2440641"/>
                </a:lnTo>
                <a:lnTo>
                  <a:pt x="3207808" y="2408904"/>
                </a:lnTo>
                <a:lnTo>
                  <a:pt x="3206750" y="2375580"/>
                </a:lnTo>
                <a:lnTo>
                  <a:pt x="3207808" y="2341726"/>
                </a:lnTo>
                <a:lnTo>
                  <a:pt x="3208338" y="2307345"/>
                </a:lnTo>
                <a:lnTo>
                  <a:pt x="3210454" y="2271376"/>
                </a:lnTo>
                <a:lnTo>
                  <a:pt x="3213100" y="2235407"/>
                </a:lnTo>
                <a:lnTo>
                  <a:pt x="3217333" y="2198380"/>
                </a:lnTo>
                <a:lnTo>
                  <a:pt x="3222096" y="2160825"/>
                </a:lnTo>
                <a:lnTo>
                  <a:pt x="3228446" y="2122741"/>
                </a:lnTo>
                <a:lnTo>
                  <a:pt x="3235325" y="2084127"/>
                </a:lnTo>
                <a:lnTo>
                  <a:pt x="3244321" y="2045513"/>
                </a:lnTo>
                <a:lnTo>
                  <a:pt x="3253846" y="2005313"/>
                </a:lnTo>
                <a:lnTo>
                  <a:pt x="3264958" y="1966170"/>
                </a:lnTo>
                <a:lnTo>
                  <a:pt x="3278188" y="1925970"/>
                </a:lnTo>
                <a:lnTo>
                  <a:pt x="3291946" y="1885770"/>
                </a:lnTo>
                <a:lnTo>
                  <a:pt x="3307821" y="1845040"/>
                </a:lnTo>
                <a:lnTo>
                  <a:pt x="3325283" y="1804311"/>
                </a:lnTo>
                <a:lnTo>
                  <a:pt x="3344333" y="1763582"/>
                </a:lnTo>
                <a:lnTo>
                  <a:pt x="3365500" y="1722852"/>
                </a:lnTo>
                <a:lnTo>
                  <a:pt x="3376083" y="1701694"/>
                </a:lnTo>
                <a:lnTo>
                  <a:pt x="3388254" y="1682123"/>
                </a:lnTo>
                <a:lnTo>
                  <a:pt x="3400425" y="1660965"/>
                </a:lnTo>
                <a:lnTo>
                  <a:pt x="3413125" y="1641394"/>
                </a:lnTo>
                <a:lnTo>
                  <a:pt x="3426354" y="1621293"/>
                </a:lnTo>
                <a:lnTo>
                  <a:pt x="3439054" y="1600135"/>
                </a:lnTo>
                <a:lnTo>
                  <a:pt x="3453871" y="1580564"/>
                </a:lnTo>
                <a:lnTo>
                  <a:pt x="3468159" y="1560464"/>
                </a:lnTo>
                <a:lnTo>
                  <a:pt x="3483504" y="1540364"/>
                </a:lnTo>
                <a:lnTo>
                  <a:pt x="3498850" y="1520263"/>
                </a:lnTo>
                <a:lnTo>
                  <a:pt x="3515254" y="1500163"/>
                </a:lnTo>
                <a:lnTo>
                  <a:pt x="3531659" y="1480063"/>
                </a:lnTo>
                <a:lnTo>
                  <a:pt x="3537479" y="1473715"/>
                </a:lnTo>
                <a:lnTo>
                  <a:pt x="3542771" y="1468426"/>
                </a:lnTo>
                <a:lnTo>
                  <a:pt x="3549121" y="1463666"/>
                </a:lnTo>
                <a:lnTo>
                  <a:pt x="3555471" y="1458905"/>
                </a:lnTo>
                <a:lnTo>
                  <a:pt x="3561821" y="1454673"/>
                </a:lnTo>
                <a:lnTo>
                  <a:pt x="3568700" y="1450442"/>
                </a:lnTo>
                <a:lnTo>
                  <a:pt x="3576109" y="1446739"/>
                </a:lnTo>
                <a:lnTo>
                  <a:pt x="3582988" y="1444094"/>
                </a:lnTo>
                <a:lnTo>
                  <a:pt x="3590396" y="1441449"/>
                </a:lnTo>
                <a:lnTo>
                  <a:pt x="3598334" y="1439863"/>
                </a:lnTo>
                <a:lnTo>
                  <a:pt x="3605742" y="1437747"/>
                </a:lnTo>
                <a:lnTo>
                  <a:pt x="3613680" y="1437218"/>
                </a:lnTo>
                <a:close/>
                <a:moveTo>
                  <a:pt x="2386216" y="1222376"/>
                </a:moveTo>
                <a:lnTo>
                  <a:pt x="2431718" y="1222376"/>
                </a:lnTo>
                <a:lnTo>
                  <a:pt x="2477220" y="1222905"/>
                </a:lnTo>
                <a:lnTo>
                  <a:pt x="2522193" y="1223963"/>
                </a:lnTo>
                <a:lnTo>
                  <a:pt x="2567167" y="1227138"/>
                </a:lnTo>
                <a:lnTo>
                  <a:pt x="2610552" y="1229783"/>
                </a:lnTo>
                <a:lnTo>
                  <a:pt x="2654467" y="1232958"/>
                </a:lnTo>
                <a:lnTo>
                  <a:pt x="2696265" y="1238249"/>
                </a:lnTo>
                <a:lnTo>
                  <a:pt x="2738593" y="1243011"/>
                </a:lnTo>
                <a:lnTo>
                  <a:pt x="2779863" y="1248303"/>
                </a:lnTo>
                <a:lnTo>
                  <a:pt x="2820603" y="1254652"/>
                </a:lnTo>
                <a:lnTo>
                  <a:pt x="2860285" y="1261530"/>
                </a:lnTo>
                <a:lnTo>
                  <a:pt x="2899438" y="1268938"/>
                </a:lnTo>
                <a:lnTo>
                  <a:pt x="2937533" y="1276875"/>
                </a:lnTo>
                <a:lnTo>
                  <a:pt x="2975098" y="1284812"/>
                </a:lnTo>
                <a:lnTo>
                  <a:pt x="3011077" y="1293806"/>
                </a:lnTo>
                <a:lnTo>
                  <a:pt x="3047055" y="1302802"/>
                </a:lnTo>
                <a:lnTo>
                  <a:pt x="3081446" y="1312855"/>
                </a:lnTo>
                <a:lnTo>
                  <a:pt x="3165043" y="1335607"/>
                </a:lnTo>
                <a:lnTo>
                  <a:pt x="3171392" y="1337723"/>
                </a:lnTo>
                <a:lnTo>
                  <a:pt x="3178271" y="1340369"/>
                </a:lnTo>
                <a:lnTo>
                  <a:pt x="3190440" y="1345660"/>
                </a:lnTo>
                <a:lnTo>
                  <a:pt x="3201551" y="1352539"/>
                </a:lnTo>
                <a:lnTo>
                  <a:pt x="3212133" y="1361004"/>
                </a:lnTo>
                <a:lnTo>
                  <a:pt x="3221656" y="1370529"/>
                </a:lnTo>
                <a:lnTo>
                  <a:pt x="3229064" y="1381111"/>
                </a:lnTo>
                <a:lnTo>
                  <a:pt x="3236471" y="1392222"/>
                </a:lnTo>
                <a:lnTo>
                  <a:pt x="3241762" y="1403334"/>
                </a:lnTo>
                <a:lnTo>
                  <a:pt x="3245995" y="1415504"/>
                </a:lnTo>
                <a:lnTo>
                  <a:pt x="3248640" y="1428202"/>
                </a:lnTo>
                <a:lnTo>
                  <a:pt x="3250227" y="1441430"/>
                </a:lnTo>
                <a:lnTo>
                  <a:pt x="3249169" y="1453600"/>
                </a:lnTo>
                <a:lnTo>
                  <a:pt x="3248111" y="1466828"/>
                </a:lnTo>
                <a:lnTo>
                  <a:pt x="3244407" y="1480056"/>
                </a:lnTo>
                <a:lnTo>
                  <a:pt x="3241762" y="1486405"/>
                </a:lnTo>
                <a:lnTo>
                  <a:pt x="3239117" y="1492226"/>
                </a:lnTo>
                <a:lnTo>
                  <a:pt x="3236471" y="1498575"/>
                </a:lnTo>
                <a:lnTo>
                  <a:pt x="3232767" y="1504924"/>
                </a:lnTo>
                <a:lnTo>
                  <a:pt x="3210545" y="1539317"/>
                </a:lnTo>
                <a:lnTo>
                  <a:pt x="3190440" y="1573710"/>
                </a:lnTo>
                <a:lnTo>
                  <a:pt x="3171392" y="1608631"/>
                </a:lnTo>
                <a:lnTo>
                  <a:pt x="3153403" y="1643024"/>
                </a:lnTo>
                <a:lnTo>
                  <a:pt x="3135943" y="1678475"/>
                </a:lnTo>
                <a:lnTo>
                  <a:pt x="3120599" y="1712867"/>
                </a:lnTo>
                <a:lnTo>
                  <a:pt x="3105785" y="1747260"/>
                </a:lnTo>
                <a:lnTo>
                  <a:pt x="3092028" y="1782182"/>
                </a:lnTo>
                <a:lnTo>
                  <a:pt x="3079330" y="1816574"/>
                </a:lnTo>
                <a:lnTo>
                  <a:pt x="3066632" y="1850967"/>
                </a:lnTo>
                <a:lnTo>
                  <a:pt x="3056579" y="1884831"/>
                </a:lnTo>
                <a:lnTo>
                  <a:pt x="3045997" y="1919752"/>
                </a:lnTo>
                <a:lnTo>
                  <a:pt x="3037002" y="1953616"/>
                </a:lnTo>
                <a:lnTo>
                  <a:pt x="3029066" y="1986421"/>
                </a:lnTo>
                <a:lnTo>
                  <a:pt x="3021129" y="2020284"/>
                </a:lnTo>
                <a:lnTo>
                  <a:pt x="3015309" y="2053619"/>
                </a:lnTo>
                <a:lnTo>
                  <a:pt x="3008960" y="2086953"/>
                </a:lnTo>
                <a:lnTo>
                  <a:pt x="3003140" y="2119229"/>
                </a:lnTo>
                <a:lnTo>
                  <a:pt x="2998907" y="2150976"/>
                </a:lnTo>
                <a:lnTo>
                  <a:pt x="2995204" y="2183781"/>
                </a:lnTo>
                <a:lnTo>
                  <a:pt x="2992029" y="2215000"/>
                </a:lnTo>
                <a:lnTo>
                  <a:pt x="2989384" y="2245688"/>
                </a:lnTo>
                <a:lnTo>
                  <a:pt x="2987267" y="2276906"/>
                </a:lnTo>
                <a:lnTo>
                  <a:pt x="2986209" y="2306536"/>
                </a:lnTo>
                <a:lnTo>
                  <a:pt x="2985151" y="2336696"/>
                </a:lnTo>
                <a:lnTo>
                  <a:pt x="2984622" y="2366327"/>
                </a:lnTo>
                <a:lnTo>
                  <a:pt x="2984622" y="2394370"/>
                </a:lnTo>
                <a:lnTo>
                  <a:pt x="2985151" y="2422943"/>
                </a:lnTo>
                <a:lnTo>
                  <a:pt x="2987267" y="2477441"/>
                </a:lnTo>
                <a:lnTo>
                  <a:pt x="2990971" y="2529295"/>
                </a:lnTo>
                <a:lnTo>
                  <a:pt x="2991500" y="2541993"/>
                </a:lnTo>
                <a:lnTo>
                  <a:pt x="2989913" y="2554163"/>
                </a:lnTo>
                <a:lnTo>
                  <a:pt x="2987267" y="2565804"/>
                </a:lnTo>
                <a:lnTo>
                  <a:pt x="2984093" y="2577444"/>
                </a:lnTo>
                <a:lnTo>
                  <a:pt x="2978273" y="2588027"/>
                </a:lnTo>
                <a:lnTo>
                  <a:pt x="2972453" y="2597551"/>
                </a:lnTo>
                <a:lnTo>
                  <a:pt x="2965045" y="2606546"/>
                </a:lnTo>
                <a:lnTo>
                  <a:pt x="2957109" y="2615012"/>
                </a:lnTo>
                <a:lnTo>
                  <a:pt x="2947056" y="2621890"/>
                </a:lnTo>
                <a:lnTo>
                  <a:pt x="2937533" y="2628240"/>
                </a:lnTo>
                <a:lnTo>
                  <a:pt x="2927480" y="2633001"/>
                </a:lnTo>
                <a:lnTo>
                  <a:pt x="2916369" y="2636705"/>
                </a:lnTo>
                <a:lnTo>
                  <a:pt x="2904199" y="2639351"/>
                </a:lnTo>
                <a:lnTo>
                  <a:pt x="2892559" y="2639880"/>
                </a:lnTo>
                <a:lnTo>
                  <a:pt x="2880390" y="2639351"/>
                </a:lnTo>
                <a:lnTo>
                  <a:pt x="2867692" y="2637234"/>
                </a:lnTo>
                <a:lnTo>
                  <a:pt x="2811608" y="2624536"/>
                </a:lnTo>
                <a:lnTo>
                  <a:pt x="2749704" y="2611308"/>
                </a:lnTo>
                <a:lnTo>
                  <a:pt x="2684096" y="2599139"/>
                </a:lnTo>
                <a:lnTo>
                  <a:pt x="2649176" y="2592789"/>
                </a:lnTo>
                <a:lnTo>
                  <a:pt x="2614785" y="2587498"/>
                </a:lnTo>
                <a:lnTo>
                  <a:pt x="2580394" y="2582735"/>
                </a:lnTo>
                <a:lnTo>
                  <a:pt x="2544945" y="2577444"/>
                </a:lnTo>
                <a:lnTo>
                  <a:pt x="2510553" y="2573740"/>
                </a:lnTo>
                <a:lnTo>
                  <a:pt x="2476162" y="2570566"/>
                </a:lnTo>
                <a:lnTo>
                  <a:pt x="2441242" y="2567921"/>
                </a:lnTo>
                <a:lnTo>
                  <a:pt x="2407909" y="2566862"/>
                </a:lnTo>
                <a:lnTo>
                  <a:pt x="2375634" y="2565804"/>
                </a:lnTo>
                <a:lnTo>
                  <a:pt x="2344418" y="2566862"/>
                </a:lnTo>
                <a:lnTo>
                  <a:pt x="2333307" y="2566862"/>
                </a:lnTo>
                <a:lnTo>
                  <a:pt x="2323254" y="2565804"/>
                </a:lnTo>
                <a:lnTo>
                  <a:pt x="2312143" y="2565275"/>
                </a:lnTo>
                <a:lnTo>
                  <a:pt x="2301561" y="2563687"/>
                </a:lnTo>
                <a:lnTo>
                  <a:pt x="2291508" y="2562630"/>
                </a:lnTo>
                <a:lnTo>
                  <a:pt x="2280926" y="2560512"/>
                </a:lnTo>
                <a:lnTo>
                  <a:pt x="2270873" y="2557867"/>
                </a:lnTo>
                <a:lnTo>
                  <a:pt x="2260821" y="2554163"/>
                </a:lnTo>
                <a:lnTo>
                  <a:pt x="2251297" y="2550988"/>
                </a:lnTo>
                <a:lnTo>
                  <a:pt x="2241773" y="2546755"/>
                </a:lnTo>
                <a:lnTo>
                  <a:pt x="2231721" y="2541993"/>
                </a:lnTo>
                <a:lnTo>
                  <a:pt x="2222726" y="2536702"/>
                </a:lnTo>
                <a:lnTo>
                  <a:pt x="2213731" y="2531411"/>
                </a:lnTo>
                <a:lnTo>
                  <a:pt x="2205795" y="2525062"/>
                </a:lnTo>
                <a:lnTo>
                  <a:pt x="2197329" y="2518183"/>
                </a:lnTo>
                <a:lnTo>
                  <a:pt x="2189922" y="2511305"/>
                </a:lnTo>
                <a:lnTo>
                  <a:pt x="2170345" y="2491198"/>
                </a:lnTo>
                <a:lnTo>
                  <a:pt x="2151827" y="2470563"/>
                </a:lnTo>
                <a:lnTo>
                  <a:pt x="2133838" y="2448869"/>
                </a:lnTo>
                <a:lnTo>
                  <a:pt x="2117436" y="2427175"/>
                </a:lnTo>
                <a:lnTo>
                  <a:pt x="2101034" y="2404952"/>
                </a:lnTo>
                <a:lnTo>
                  <a:pt x="2086219" y="2382200"/>
                </a:lnTo>
                <a:lnTo>
                  <a:pt x="2071405" y="2359448"/>
                </a:lnTo>
                <a:lnTo>
                  <a:pt x="2057649" y="2336696"/>
                </a:lnTo>
                <a:lnTo>
                  <a:pt x="2044421" y="2312886"/>
                </a:lnTo>
                <a:lnTo>
                  <a:pt x="2032781" y="2290134"/>
                </a:lnTo>
                <a:lnTo>
                  <a:pt x="2021141" y="2267382"/>
                </a:lnTo>
                <a:lnTo>
                  <a:pt x="2010559" y="2244630"/>
                </a:lnTo>
                <a:lnTo>
                  <a:pt x="2000506" y="2221878"/>
                </a:lnTo>
                <a:lnTo>
                  <a:pt x="1991512" y="2199654"/>
                </a:lnTo>
                <a:lnTo>
                  <a:pt x="1982517" y="2177432"/>
                </a:lnTo>
                <a:lnTo>
                  <a:pt x="1974581" y="2156267"/>
                </a:lnTo>
                <a:lnTo>
                  <a:pt x="1960295" y="2114996"/>
                </a:lnTo>
                <a:lnTo>
                  <a:pt x="1948655" y="2077958"/>
                </a:lnTo>
                <a:lnTo>
                  <a:pt x="1938602" y="2044095"/>
                </a:lnTo>
                <a:lnTo>
                  <a:pt x="1931724" y="2014993"/>
                </a:lnTo>
                <a:lnTo>
                  <a:pt x="1925904" y="1990654"/>
                </a:lnTo>
                <a:lnTo>
                  <a:pt x="1922200" y="1972135"/>
                </a:lnTo>
                <a:lnTo>
                  <a:pt x="1919026" y="1955732"/>
                </a:lnTo>
                <a:lnTo>
                  <a:pt x="1916909" y="1944621"/>
                </a:lnTo>
                <a:lnTo>
                  <a:pt x="1913206" y="1933509"/>
                </a:lnTo>
                <a:lnTo>
                  <a:pt x="1908973" y="1923985"/>
                </a:lnTo>
                <a:lnTo>
                  <a:pt x="1903682" y="1913932"/>
                </a:lnTo>
                <a:lnTo>
                  <a:pt x="1897333" y="1904408"/>
                </a:lnTo>
                <a:lnTo>
                  <a:pt x="1890455" y="1895942"/>
                </a:lnTo>
                <a:lnTo>
                  <a:pt x="1881989" y="1888534"/>
                </a:lnTo>
                <a:lnTo>
                  <a:pt x="1874053" y="1882185"/>
                </a:lnTo>
                <a:lnTo>
                  <a:pt x="1865058" y="1875835"/>
                </a:lnTo>
                <a:lnTo>
                  <a:pt x="1855005" y="1871074"/>
                </a:lnTo>
                <a:lnTo>
                  <a:pt x="1845481" y="1866840"/>
                </a:lnTo>
                <a:lnTo>
                  <a:pt x="1834371" y="1863666"/>
                </a:lnTo>
                <a:lnTo>
                  <a:pt x="1824318" y="1861549"/>
                </a:lnTo>
                <a:lnTo>
                  <a:pt x="1813207" y="1859962"/>
                </a:lnTo>
                <a:lnTo>
                  <a:pt x="1801038" y="1859962"/>
                </a:lnTo>
                <a:lnTo>
                  <a:pt x="1789397" y="1861549"/>
                </a:lnTo>
                <a:lnTo>
                  <a:pt x="1778287" y="1863666"/>
                </a:lnTo>
                <a:lnTo>
                  <a:pt x="1767176" y="1866840"/>
                </a:lnTo>
                <a:lnTo>
                  <a:pt x="1757123" y="1872132"/>
                </a:lnTo>
                <a:lnTo>
                  <a:pt x="1747599" y="1876894"/>
                </a:lnTo>
                <a:lnTo>
                  <a:pt x="1738605" y="1882714"/>
                </a:lnTo>
                <a:lnTo>
                  <a:pt x="1730139" y="1890122"/>
                </a:lnTo>
                <a:lnTo>
                  <a:pt x="1722732" y="1898058"/>
                </a:lnTo>
                <a:lnTo>
                  <a:pt x="1715324" y="1906524"/>
                </a:lnTo>
                <a:lnTo>
                  <a:pt x="1710033" y="1915519"/>
                </a:lnTo>
                <a:lnTo>
                  <a:pt x="1704742" y="1925043"/>
                </a:lnTo>
                <a:lnTo>
                  <a:pt x="1700510" y="1935626"/>
                </a:lnTo>
                <a:lnTo>
                  <a:pt x="1696806" y="1945679"/>
                </a:lnTo>
                <a:lnTo>
                  <a:pt x="1694690" y="1956790"/>
                </a:lnTo>
                <a:lnTo>
                  <a:pt x="1694161" y="1967902"/>
                </a:lnTo>
                <a:lnTo>
                  <a:pt x="1694161" y="1979013"/>
                </a:lnTo>
                <a:lnTo>
                  <a:pt x="1695748" y="1990654"/>
                </a:lnTo>
                <a:lnTo>
                  <a:pt x="1698393" y="2009702"/>
                </a:lnTo>
                <a:lnTo>
                  <a:pt x="1702626" y="2027692"/>
                </a:lnTo>
                <a:lnTo>
                  <a:pt x="1707388" y="2050973"/>
                </a:lnTo>
                <a:lnTo>
                  <a:pt x="1714266" y="2078487"/>
                </a:lnTo>
                <a:lnTo>
                  <a:pt x="1722732" y="2111292"/>
                </a:lnTo>
                <a:lnTo>
                  <a:pt x="1732784" y="2147273"/>
                </a:lnTo>
                <a:lnTo>
                  <a:pt x="1745483" y="2185898"/>
                </a:lnTo>
                <a:lnTo>
                  <a:pt x="1759239" y="2227698"/>
                </a:lnTo>
                <a:lnTo>
                  <a:pt x="1776170" y="2272144"/>
                </a:lnTo>
                <a:lnTo>
                  <a:pt x="1785165" y="2294366"/>
                </a:lnTo>
                <a:lnTo>
                  <a:pt x="1795218" y="2317648"/>
                </a:lnTo>
                <a:lnTo>
                  <a:pt x="1805270" y="2341459"/>
                </a:lnTo>
                <a:lnTo>
                  <a:pt x="1817439" y="2364739"/>
                </a:lnTo>
                <a:lnTo>
                  <a:pt x="1829080" y="2389079"/>
                </a:lnTo>
                <a:lnTo>
                  <a:pt x="1841249" y="2413419"/>
                </a:lnTo>
                <a:lnTo>
                  <a:pt x="1854476" y="2436699"/>
                </a:lnTo>
                <a:lnTo>
                  <a:pt x="1868233" y="2461039"/>
                </a:lnTo>
                <a:lnTo>
                  <a:pt x="1883047" y="2484849"/>
                </a:lnTo>
                <a:lnTo>
                  <a:pt x="1897862" y="2509188"/>
                </a:lnTo>
                <a:lnTo>
                  <a:pt x="1914793" y="2533528"/>
                </a:lnTo>
                <a:lnTo>
                  <a:pt x="1931195" y="2556809"/>
                </a:lnTo>
                <a:lnTo>
                  <a:pt x="1937544" y="2565804"/>
                </a:lnTo>
                <a:lnTo>
                  <a:pt x="1942306" y="2575857"/>
                </a:lnTo>
                <a:lnTo>
                  <a:pt x="1946539" y="2585910"/>
                </a:lnTo>
                <a:lnTo>
                  <a:pt x="1949184" y="2595434"/>
                </a:lnTo>
                <a:lnTo>
                  <a:pt x="1951301" y="2606017"/>
                </a:lnTo>
                <a:lnTo>
                  <a:pt x="1951829" y="2616599"/>
                </a:lnTo>
                <a:lnTo>
                  <a:pt x="1951829" y="2626652"/>
                </a:lnTo>
                <a:lnTo>
                  <a:pt x="1950771" y="2637234"/>
                </a:lnTo>
                <a:lnTo>
                  <a:pt x="1948655" y="2647288"/>
                </a:lnTo>
                <a:lnTo>
                  <a:pt x="1944951" y="2657342"/>
                </a:lnTo>
                <a:lnTo>
                  <a:pt x="1940719" y="2666336"/>
                </a:lnTo>
                <a:lnTo>
                  <a:pt x="1935957" y="2675331"/>
                </a:lnTo>
                <a:lnTo>
                  <a:pt x="1929608" y="2683268"/>
                </a:lnTo>
                <a:lnTo>
                  <a:pt x="1922200" y="2691734"/>
                </a:lnTo>
                <a:lnTo>
                  <a:pt x="1914793" y="2698613"/>
                </a:lnTo>
                <a:lnTo>
                  <a:pt x="1905798" y="2705491"/>
                </a:lnTo>
                <a:lnTo>
                  <a:pt x="1903682" y="2706019"/>
                </a:lnTo>
                <a:lnTo>
                  <a:pt x="1887809" y="2717131"/>
                </a:lnTo>
                <a:lnTo>
                  <a:pt x="1870878" y="2728243"/>
                </a:lnTo>
                <a:lnTo>
                  <a:pt x="1855005" y="2739883"/>
                </a:lnTo>
                <a:lnTo>
                  <a:pt x="1838603" y="2753111"/>
                </a:lnTo>
                <a:lnTo>
                  <a:pt x="1822201" y="2766339"/>
                </a:lnTo>
                <a:lnTo>
                  <a:pt x="1805270" y="2781154"/>
                </a:lnTo>
                <a:lnTo>
                  <a:pt x="1789397" y="2795440"/>
                </a:lnTo>
                <a:lnTo>
                  <a:pt x="1772996" y="2811314"/>
                </a:lnTo>
                <a:lnTo>
                  <a:pt x="1756594" y="2827717"/>
                </a:lnTo>
                <a:lnTo>
                  <a:pt x="1740721" y="2845707"/>
                </a:lnTo>
                <a:lnTo>
                  <a:pt x="1724319" y="2863696"/>
                </a:lnTo>
                <a:lnTo>
                  <a:pt x="1708446" y="2883274"/>
                </a:lnTo>
                <a:lnTo>
                  <a:pt x="1693631" y="2903380"/>
                </a:lnTo>
                <a:lnTo>
                  <a:pt x="1678288" y="2924545"/>
                </a:lnTo>
                <a:lnTo>
                  <a:pt x="1664002" y="2946769"/>
                </a:lnTo>
                <a:lnTo>
                  <a:pt x="1649187" y="2969521"/>
                </a:lnTo>
                <a:lnTo>
                  <a:pt x="1635431" y="2993859"/>
                </a:lnTo>
                <a:lnTo>
                  <a:pt x="1622204" y="3018727"/>
                </a:lnTo>
                <a:lnTo>
                  <a:pt x="1608976" y="3045184"/>
                </a:lnTo>
                <a:lnTo>
                  <a:pt x="1596807" y="3072169"/>
                </a:lnTo>
                <a:lnTo>
                  <a:pt x="1585167" y="3100212"/>
                </a:lnTo>
                <a:lnTo>
                  <a:pt x="1574056" y="3129313"/>
                </a:lnTo>
                <a:lnTo>
                  <a:pt x="1563474" y="3159473"/>
                </a:lnTo>
                <a:lnTo>
                  <a:pt x="1553951" y="3191749"/>
                </a:lnTo>
                <a:lnTo>
                  <a:pt x="1544956" y="3224025"/>
                </a:lnTo>
                <a:lnTo>
                  <a:pt x="1536490" y="3257889"/>
                </a:lnTo>
                <a:lnTo>
                  <a:pt x="1529083" y="3293339"/>
                </a:lnTo>
                <a:lnTo>
                  <a:pt x="1522734" y="3329320"/>
                </a:lnTo>
                <a:lnTo>
                  <a:pt x="1517443" y="3366887"/>
                </a:lnTo>
                <a:lnTo>
                  <a:pt x="1512152" y="3406041"/>
                </a:lnTo>
                <a:lnTo>
                  <a:pt x="1508977" y="3445725"/>
                </a:lnTo>
                <a:lnTo>
                  <a:pt x="1506332" y="3487525"/>
                </a:lnTo>
                <a:lnTo>
                  <a:pt x="1494163" y="3507631"/>
                </a:lnTo>
                <a:lnTo>
                  <a:pt x="1483581" y="3526680"/>
                </a:lnTo>
                <a:lnTo>
                  <a:pt x="1462417" y="3566364"/>
                </a:lnTo>
                <a:lnTo>
                  <a:pt x="1443899" y="3603402"/>
                </a:lnTo>
                <a:lnTo>
                  <a:pt x="1428026" y="3640969"/>
                </a:lnTo>
                <a:lnTo>
                  <a:pt x="1414269" y="3676949"/>
                </a:lnTo>
                <a:lnTo>
                  <a:pt x="1401571" y="3711341"/>
                </a:lnTo>
                <a:lnTo>
                  <a:pt x="1392048" y="3744676"/>
                </a:lnTo>
                <a:lnTo>
                  <a:pt x="1383582" y="3776952"/>
                </a:lnTo>
                <a:lnTo>
                  <a:pt x="1376704" y="3808699"/>
                </a:lnTo>
                <a:lnTo>
                  <a:pt x="1371413" y="3838329"/>
                </a:lnTo>
                <a:lnTo>
                  <a:pt x="1367709" y="3867431"/>
                </a:lnTo>
                <a:lnTo>
                  <a:pt x="1365064" y="3895474"/>
                </a:lnTo>
                <a:lnTo>
                  <a:pt x="1364006" y="3922459"/>
                </a:lnTo>
                <a:lnTo>
                  <a:pt x="1364006" y="3947857"/>
                </a:lnTo>
                <a:lnTo>
                  <a:pt x="1364535" y="3971138"/>
                </a:lnTo>
                <a:lnTo>
                  <a:pt x="1365593" y="3993890"/>
                </a:lnTo>
                <a:lnTo>
                  <a:pt x="1366651" y="4004472"/>
                </a:lnTo>
                <a:lnTo>
                  <a:pt x="1365593" y="4015055"/>
                </a:lnTo>
                <a:lnTo>
                  <a:pt x="1364006" y="4024579"/>
                </a:lnTo>
                <a:lnTo>
                  <a:pt x="1360831" y="4034103"/>
                </a:lnTo>
                <a:lnTo>
                  <a:pt x="1357657" y="4042569"/>
                </a:lnTo>
                <a:lnTo>
                  <a:pt x="1352895" y="4051564"/>
                </a:lnTo>
                <a:lnTo>
                  <a:pt x="1347075" y="4058971"/>
                </a:lnTo>
                <a:lnTo>
                  <a:pt x="1340725" y="4066908"/>
                </a:lnTo>
                <a:lnTo>
                  <a:pt x="1333847" y="4072728"/>
                </a:lnTo>
                <a:lnTo>
                  <a:pt x="1326440" y="4079078"/>
                </a:lnTo>
                <a:lnTo>
                  <a:pt x="1317974" y="4084898"/>
                </a:lnTo>
                <a:lnTo>
                  <a:pt x="1310038" y="4088602"/>
                </a:lnTo>
                <a:lnTo>
                  <a:pt x="1299985" y="4092306"/>
                </a:lnTo>
                <a:lnTo>
                  <a:pt x="1290461" y="4094951"/>
                </a:lnTo>
                <a:lnTo>
                  <a:pt x="1280938" y="4096539"/>
                </a:lnTo>
                <a:lnTo>
                  <a:pt x="1270356" y="4097068"/>
                </a:lnTo>
                <a:lnTo>
                  <a:pt x="1111627" y="4097068"/>
                </a:lnTo>
                <a:lnTo>
                  <a:pt x="1098929" y="4097597"/>
                </a:lnTo>
                <a:lnTo>
                  <a:pt x="1086760" y="4099713"/>
                </a:lnTo>
                <a:lnTo>
                  <a:pt x="1074591" y="4103417"/>
                </a:lnTo>
                <a:lnTo>
                  <a:pt x="1062951" y="4107650"/>
                </a:lnTo>
                <a:lnTo>
                  <a:pt x="1052898" y="4113470"/>
                </a:lnTo>
                <a:lnTo>
                  <a:pt x="1042845" y="4119820"/>
                </a:lnTo>
                <a:lnTo>
                  <a:pt x="1033851" y="4128286"/>
                </a:lnTo>
                <a:lnTo>
                  <a:pt x="1025914" y="4136751"/>
                </a:lnTo>
                <a:lnTo>
                  <a:pt x="1017978" y="4146276"/>
                </a:lnTo>
                <a:lnTo>
                  <a:pt x="1012158" y="4156329"/>
                </a:lnTo>
                <a:lnTo>
                  <a:pt x="1006867" y="4166911"/>
                </a:lnTo>
                <a:lnTo>
                  <a:pt x="1003163" y="4178552"/>
                </a:lnTo>
                <a:lnTo>
                  <a:pt x="999989" y="4191251"/>
                </a:lnTo>
                <a:lnTo>
                  <a:pt x="998930" y="4203420"/>
                </a:lnTo>
                <a:lnTo>
                  <a:pt x="997872" y="4216119"/>
                </a:lnTo>
                <a:lnTo>
                  <a:pt x="999459" y="4229347"/>
                </a:lnTo>
                <a:lnTo>
                  <a:pt x="1002105" y="4239400"/>
                </a:lnTo>
                <a:lnTo>
                  <a:pt x="1005279" y="4248924"/>
                </a:lnTo>
                <a:lnTo>
                  <a:pt x="1008983" y="4258977"/>
                </a:lnTo>
                <a:lnTo>
                  <a:pt x="1013745" y="4267972"/>
                </a:lnTo>
                <a:lnTo>
                  <a:pt x="1019565" y="4275909"/>
                </a:lnTo>
                <a:lnTo>
                  <a:pt x="1026443" y="4283846"/>
                </a:lnTo>
                <a:lnTo>
                  <a:pt x="1033321" y="4290725"/>
                </a:lnTo>
                <a:lnTo>
                  <a:pt x="1040729" y="4297603"/>
                </a:lnTo>
                <a:lnTo>
                  <a:pt x="1049194" y="4302894"/>
                </a:lnTo>
                <a:lnTo>
                  <a:pt x="1058189" y="4308714"/>
                </a:lnTo>
                <a:lnTo>
                  <a:pt x="1067184" y="4312947"/>
                </a:lnTo>
                <a:lnTo>
                  <a:pt x="1076707" y="4316651"/>
                </a:lnTo>
                <a:lnTo>
                  <a:pt x="1086760" y="4319826"/>
                </a:lnTo>
                <a:lnTo>
                  <a:pt x="1096813" y="4321942"/>
                </a:lnTo>
                <a:lnTo>
                  <a:pt x="1107395" y="4323001"/>
                </a:lnTo>
                <a:lnTo>
                  <a:pt x="1117447" y="4324059"/>
                </a:lnTo>
                <a:lnTo>
                  <a:pt x="1388873" y="4324059"/>
                </a:lnTo>
                <a:lnTo>
                  <a:pt x="1394693" y="4324059"/>
                </a:lnTo>
                <a:lnTo>
                  <a:pt x="1401042" y="4325117"/>
                </a:lnTo>
                <a:lnTo>
                  <a:pt x="1407391" y="4326704"/>
                </a:lnTo>
                <a:lnTo>
                  <a:pt x="1412682" y="4328821"/>
                </a:lnTo>
                <a:lnTo>
                  <a:pt x="1418502" y="4331467"/>
                </a:lnTo>
                <a:lnTo>
                  <a:pt x="1423264" y="4334641"/>
                </a:lnTo>
                <a:lnTo>
                  <a:pt x="1428026" y="4338345"/>
                </a:lnTo>
                <a:lnTo>
                  <a:pt x="1432259" y="4342578"/>
                </a:lnTo>
                <a:lnTo>
                  <a:pt x="1435433" y="4347340"/>
                </a:lnTo>
                <a:lnTo>
                  <a:pt x="1439137" y="4352102"/>
                </a:lnTo>
                <a:lnTo>
                  <a:pt x="1441783" y="4357922"/>
                </a:lnTo>
                <a:lnTo>
                  <a:pt x="1444428" y="4363214"/>
                </a:lnTo>
                <a:lnTo>
                  <a:pt x="1446015" y="4368505"/>
                </a:lnTo>
                <a:lnTo>
                  <a:pt x="1447603" y="4374854"/>
                </a:lnTo>
                <a:lnTo>
                  <a:pt x="1447603" y="4381204"/>
                </a:lnTo>
                <a:lnTo>
                  <a:pt x="1447603" y="4387553"/>
                </a:lnTo>
                <a:lnTo>
                  <a:pt x="1446015" y="4407659"/>
                </a:lnTo>
                <a:lnTo>
                  <a:pt x="1445486" y="4428295"/>
                </a:lnTo>
                <a:lnTo>
                  <a:pt x="1444428" y="4448401"/>
                </a:lnTo>
                <a:lnTo>
                  <a:pt x="1445486" y="4468508"/>
                </a:lnTo>
                <a:lnTo>
                  <a:pt x="1446015" y="4489143"/>
                </a:lnTo>
                <a:lnTo>
                  <a:pt x="1448132" y="4509779"/>
                </a:lnTo>
                <a:lnTo>
                  <a:pt x="1450248" y="4529885"/>
                </a:lnTo>
                <a:lnTo>
                  <a:pt x="1452893" y="4550521"/>
                </a:lnTo>
                <a:lnTo>
                  <a:pt x="1456597" y="4570627"/>
                </a:lnTo>
                <a:lnTo>
                  <a:pt x="1460301" y="4591263"/>
                </a:lnTo>
                <a:lnTo>
                  <a:pt x="1465592" y="4611369"/>
                </a:lnTo>
                <a:lnTo>
                  <a:pt x="1470883" y="4631476"/>
                </a:lnTo>
                <a:lnTo>
                  <a:pt x="1477232" y="4651582"/>
                </a:lnTo>
                <a:lnTo>
                  <a:pt x="1484110" y="4670631"/>
                </a:lnTo>
                <a:lnTo>
                  <a:pt x="1490988" y="4690737"/>
                </a:lnTo>
                <a:lnTo>
                  <a:pt x="1499454" y="4709785"/>
                </a:lnTo>
                <a:lnTo>
                  <a:pt x="1506861" y="4726717"/>
                </a:lnTo>
                <a:lnTo>
                  <a:pt x="1515327" y="4743649"/>
                </a:lnTo>
                <a:lnTo>
                  <a:pt x="1523263" y="4759522"/>
                </a:lnTo>
                <a:lnTo>
                  <a:pt x="1532258" y="4775396"/>
                </a:lnTo>
                <a:lnTo>
                  <a:pt x="1541252" y="4791269"/>
                </a:lnTo>
                <a:lnTo>
                  <a:pt x="1551305" y="4806084"/>
                </a:lnTo>
                <a:lnTo>
                  <a:pt x="1561358" y="4820900"/>
                </a:lnTo>
                <a:lnTo>
                  <a:pt x="1571940" y="4835186"/>
                </a:lnTo>
                <a:lnTo>
                  <a:pt x="1583051" y="4850001"/>
                </a:lnTo>
                <a:lnTo>
                  <a:pt x="1594162" y="4863758"/>
                </a:lnTo>
                <a:lnTo>
                  <a:pt x="1605802" y="4877515"/>
                </a:lnTo>
                <a:lnTo>
                  <a:pt x="1617971" y="4890743"/>
                </a:lnTo>
                <a:lnTo>
                  <a:pt x="1630669" y="4903971"/>
                </a:lnTo>
                <a:lnTo>
                  <a:pt x="1643897" y="4916141"/>
                </a:lnTo>
                <a:lnTo>
                  <a:pt x="1656595" y="4928840"/>
                </a:lnTo>
                <a:lnTo>
                  <a:pt x="1670880" y="4940480"/>
                </a:lnTo>
                <a:lnTo>
                  <a:pt x="1684637" y="4952121"/>
                </a:lnTo>
                <a:lnTo>
                  <a:pt x="1698922" y="4963232"/>
                </a:lnTo>
                <a:lnTo>
                  <a:pt x="1713737" y="4974344"/>
                </a:lnTo>
                <a:lnTo>
                  <a:pt x="1728552" y="4984926"/>
                </a:lnTo>
                <a:lnTo>
                  <a:pt x="1743895" y="4994979"/>
                </a:lnTo>
                <a:lnTo>
                  <a:pt x="1759768" y="5004503"/>
                </a:lnTo>
                <a:lnTo>
                  <a:pt x="1775641" y="5014557"/>
                </a:lnTo>
                <a:lnTo>
                  <a:pt x="1792043" y="5023552"/>
                </a:lnTo>
                <a:lnTo>
                  <a:pt x="1809503" y="5031488"/>
                </a:lnTo>
                <a:lnTo>
                  <a:pt x="1826434" y="5040483"/>
                </a:lnTo>
                <a:lnTo>
                  <a:pt x="1843894" y="5048420"/>
                </a:lnTo>
                <a:lnTo>
                  <a:pt x="1861354" y="5055828"/>
                </a:lnTo>
                <a:lnTo>
                  <a:pt x="1879873" y="5062706"/>
                </a:lnTo>
                <a:lnTo>
                  <a:pt x="1897862" y="5069585"/>
                </a:lnTo>
                <a:lnTo>
                  <a:pt x="1916909" y="5075934"/>
                </a:lnTo>
                <a:lnTo>
                  <a:pt x="1935957" y="5082284"/>
                </a:lnTo>
                <a:lnTo>
                  <a:pt x="1938073" y="5108210"/>
                </a:lnTo>
                <a:lnTo>
                  <a:pt x="1940719" y="5134666"/>
                </a:lnTo>
                <a:lnTo>
                  <a:pt x="1944951" y="5160064"/>
                </a:lnTo>
                <a:lnTo>
                  <a:pt x="1950771" y="5184932"/>
                </a:lnTo>
                <a:lnTo>
                  <a:pt x="1956591" y="5209801"/>
                </a:lnTo>
                <a:lnTo>
                  <a:pt x="1965057" y="5234140"/>
                </a:lnTo>
                <a:lnTo>
                  <a:pt x="1974051" y="5257950"/>
                </a:lnTo>
                <a:lnTo>
                  <a:pt x="1983575" y="5280702"/>
                </a:lnTo>
                <a:lnTo>
                  <a:pt x="1994686" y="5302396"/>
                </a:lnTo>
                <a:lnTo>
                  <a:pt x="2007385" y="5324090"/>
                </a:lnTo>
                <a:lnTo>
                  <a:pt x="2021141" y="5344726"/>
                </a:lnTo>
                <a:lnTo>
                  <a:pt x="2035427" y="5364832"/>
                </a:lnTo>
                <a:lnTo>
                  <a:pt x="2051299" y="5384938"/>
                </a:lnTo>
                <a:lnTo>
                  <a:pt x="2068230" y="5403458"/>
                </a:lnTo>
                <a:lnTo>
                  <a:pt x="2086219" y="5421448"/>
                </a:lnTo>
                <a:lnTo>
                  <a:pt x="2105267" y="5438908"/>
                </a:lnTo>
                <a:lnTo>
                  <a:pt x="2122198" y="5452666"/>
                </a:lnTo>
                <a:lnTo>
                  <a:pt x="2140187" y="5465893"/>
                </a:lnTo>
                <a:lnTo>
                  <a:pt x="2158177" y="5478063"/>
                </a:lnTo>
                <a:lnTo>
                  <a:pt x="2176695" y="5490233"/>
                </a:lnTo>
                <a:lnTo>
                  <a:pt x="2195742" y="5500815"/>
                </a:lnTo>
                <a:lnTo>
                  <a:pt x="2215848" y="5511398"/>
                </a:lnTo>
                <a:lnTo>
                  <a:pt x="2237011" y="5520922"/>
                </a:lnTo>
                <a:lnTo>
                  <a:pt x="2257646" y="5529917"/>
                </a:lnTo>
                <a:lnTo>
                  <a:pt x="2278810" y="5537853"/>
                </a:lnTo>
                <a:lnTo>
                  <a:pt x="2301032" y="5545261"/>
                </a:lnTo>
                <a:lnTo>
                  <a:pt x="2323254" y="5552140"/>
                </a:lnTo>
                <a:lnTo>
                  <a:pt x="2345476" y="5558489"/>
                </a:lnTo>
                <a:lnTo>
                  <a:pt x="2368227" y="5563780"/>
                </a:lnTo>
                <a:lnTo>
                  <a:pt x="2391507" y="5568013"/>
                </a:lnTo>
                <a:lnTo>
                  <a:pt x="2414258" y="5572246"/>
                </a:lnTo>
                <a:lnTo>
                  <a:pt x="2438067" y="5574892"/>
                </a:lnTo>
                <a:lnTo>
                  <a:pt x="2447062" y="5576479"/>
                </a:lnTo>
                <a:lnTo>
                  <a:pt x="2454999" y="5579124"/>
                </a:lnTo>
                <a:lnTo>
                  <a:pt x="2463464" y="5581770"/>
                </a:lnTo>
                <a:lnTo>
                  <a:pt x="2470871" y="5586003"/>
                </a:lnTo>
                <a:lnTo>
                  <a:pt x="2477749" y="5590765"/>
                </a:lnTo>
                <a:lnTo>
                  <a:pt x="2484099" y="5596585"/>
                </a:lnTo>
                <a:lnTo>
                  <a:pt x="2489919" y="5602406"/>
                </a:lnTo>
                <a:lnTo>
                  <a:pt x="2494681" y="5609813"/>
                </a:lnTo>
                <a:lnTo>
                  <a:pt x="2498913" y="5616692"/>
                </a:lnTo>
                <a:lnTo>
                  <a:pt x="2502088" y="5624099"/>
                </a:lnTo>
                <a:lnTo>
                  <a:pt x="2504733" y="5631507"/>
                </a:lnTo>
                <a:lnTo>
                  <a:pt x="2506321" y="5639973"/>
                </a:lnTo>
                <a:lnTo>
                  <a:pt x="2506850" y="5648439"/>
                </a:lnTo>
                <a:lnTo>
                  <a:pt x="2506850" y="5657434"/>
                </a:lnTo>
                <a:lnTo>
                  <a:pt x="2506321" y="5666429"/>
                </a:lnTo>
                <a:lnTo>
                  <a:pt x="2504204" y="5674366"/>
                </a:lnTo>
                <a:lnTo>
                  <a:pt x="2497326" y="5696059"/>
                </a:lnTo>
                <a:lnTo>
                  <a:pt x="2488331" y="5716695"/>
                </a:lnTo>
                <a:lnTo>
                  <a:pt x="2483569" y="5727277"/>
                </a:lnTo>
                <a:lnTo>
                  <a:pt x="2478808" y="5737330"/>
                </a:lnTo>
                <a:lnTo>
                  <a:pt x="2472987" y="5747913"/>
                </a:lnTo>
                <a:lnTo>
                  <a:pt x="2467167" y="5757966"/>
                </a:lnTo>
                <a:lnTo>
                  <a:pt x="2459760" y="5768019"/>
                </a:lnTo>
                <a:lnTo>
                  <a:pt x="2452882" y="5777543"/>
                </a:lnTo>
                <a:lnTo>
                  <a:pt x="2445475" y="5787067"/>
                </a:lnTo>
                <a:lnTo>
                  <a:pt x="2437009" y="5796062"/>
                </a:lnTo>
                <a:lnTo>
                  <a:pt x="2429073" y="5806116"/>
                </a:lnTo>
                <a:lnTo>
                  <a:pt x="2419020" y="5814052"/>
                </a:lnTo>
                <a:lnTo>
                  <a:pt x="2409496" y="5823047"/>
                </a:lnTo>
                <a:lnTo>
                  <a:pt x="2399443" y="5830984"/>
                </a:lnTo>
                <a:lnTo>
                  <a:pt x="2390978" y="5837863"/>
                </a:lnTo>
                <a:lnTo>
                  <a:pt x="2383041" y="5845270"/>
                </a:lnTo>
                <a:lnTo>
                  <a:pt x="2376163" y="5852678"/>
                </a:lnTo>
                <a:lnTo>
                  <a:pt x="2369285" y="5861144"/>
                </a:lnTo>
                <a:lnTo>
                  <a:pt x="2363994" y="5870139"/>
                </a:lnTo>
                <a:lnTo>
                  <a:pt x="2359232" y="5879134"/>
                </a:lnTo>
                <a:lnTo>
                  <a:pt x="2354471" y="5888658"/>
                </a:lnTo>
                <a:lnTo>
                  <a:pt x="2350767" y="5898711"/>
                </a:lnTo>
                <a:lnTo>
                  <a:pt x="2348651" y="5908235"/>
                </a:lnTo>
                <a:lnTo>
                  <a:pt x="2346534" y="5918818"/>
                </a:lnTo>
                <a:lnTo>
                  <a:pt x="2346005" y="5928342"/>
                </a:lnTo>
                <a:lnTo>
                  <a:pt x="2346005" y="5938395"/>
                </a:lnTo>
                <a:lnTo>
                  <a:pt x="2347592" y="5948977"/>
                </a:lnTo>
                <a:lnTo>
                  <a:pt x="2349179" y="5958501"/>
                </a:lnTo>
                <a:lnTo>
                  <a:pt x="2352354" y="5969084"/>
                </a:lnTo>
                <a:lnTo>
                  <a:pt x="2357116" y="5978608"/>
                </a:lnTo>
                <a:lnTo>
                  <a:pt x="2361349" y="5986545"/>
                </a:lnTo>
                <a:lnTo>
                  <a:pt x="2365052" y="5993423"/>
                </a:lnTo>
                <a:lnTo>
                  <a:pt x="2370343" y="5999243"/>
                </a:lnTo>
                <a:lnTo>
                  <a:pt x="2375634" y="6005593"/>
                </a:lnTo>
                <a:lnTo>
                  <a:pt x="2381454" y="6011413"/>
                </a:lnTo>
                <a:lnTo>
                  <a:pt x="2387274" y="6016704"/>
                </a:lnTo>
                <a:lnTo>
                  <a:pt x="2393623" y="6020937"/>
                </a:lnTo>
                <a:lnTo>
                  <a:pt x="2399973" y="6025170"/>
                </a:lnTo>
                <a:lnTo>
                  <a:pt x="2406851" y="6029403"/>
                </a:lnTo>
                <a:lnTo>
                  <a:pt x="2413729" y="6032578"/>
                </a:lnTo>
                <a:lnTo>
                  <a:pt x="2420607" y="6035223"/>
                </a:lnTo>
                <a:lnTo>
                  <a:pt x="2428015" y="6037340"/>
                </a:lnTo>
                <a:lnTo>
                  <a:pt x="2435951" y="6038927"/>
                </a:lnTo>
                <a:lnTo>
                  <a:pt x="2443358" y="6039985"/>
                </a:lnTo>
                <a:lnTo>
                  <a:pt x="2450766" y="6041044"/>
                </a:lnTo>
                <a:lnTo>
                  <a:pt x="2458702" y="6041573"/>
                </a:lnTo>
                <a:lnTo>
                  <a:pt x="2467167" y="6041044"/>
                </a:lnTo>
                <a:lnTo>
                  <a:pt x="2475104" y="6039985"/>
                </a:lnTo>
                <a:lnTo>
                  <a:pt x="2483569" y="6038927"/>
                </a:lnTo>
                <a:lnTo>
                  <a:pt x="2492564" y="6036282"/>
                </a:lnTo>
                <a:lnTo>
                  <a:pt x="2499971" y="6033107"/>
                </a:lnTo>
                <a:lnTo>
                  <a:pt x="2508437" y="6029932"/>
                </a:lnTo>
                <a:lnTo>
                  <a:pt x="2515844" y="6025699"/>
                </a:lnTo>
                <a:lnTo>
                  <a:pt x="2523781" y="6020937"/>
                </a:lnTo>
                <a:lnTo>
                  <a:pt x="2538595" y="6009826"/>
                </a:lnTo>
                <a:lnTo>
                  <a:pt x="2553410" y="5998185"/>
                </a:lnTo>
                <a:lnTo>
                  <a:pt x="2566637" y="5987074"/>
                </a:lnTo>
                <a:lnTo>
                  <a:pt x="2579335" y="5974375"/>
                </a:lnTo>
                <a:lnTo>
                  <a:pt x="2592034" y="5962734"/>
                </a:lnTo>
                <a:lnTo>
                  <a:pt x="2603674" y="5950565"/>
                </a:lnTo>
                <a:lnTo>
                  <a:pt x="2614785" y="5937866"/>
                </a:lnTo>
                <a:lnTo>
                  <a:pt x="2625896" y="5924638"/>
                </a:lnTo>
                <a:lnTo>
                  <a:pt x="2635419" y="5912468"/>
                </a:lnTo>
                <a:lnTo>
                  <a:pt x="2645473" y="5899240"/>
                </a:lnTo>
                <a:lnTo>
                  <a:pt x="2654467" y="5885483"/>
                </a:lnTo>
                <a:lnTo>
                  <a:pt x="2662403" y="5872255"/>
                </a:lnTo>
                <a:lnTo>
                  <a:pt x="2670340" y="5859027"/>
                </a:lnTo>
                <a:lnTo>
                  <a:pt x="2677747" y="5845270"/>
                </a:lnTo>
                <a:lnTo>
                  <a:pt x="2684625" y="5831513"/>
                </a:lnTo>
                <a:lnTo>
                  <a:pt x="2691504" y="5817756"/>
                </a:lnTo>
                <a:lnTo>
                  <a:pt x="2697853" y="5805057"/>
                </a:lnTo>
                <a:lnTo>
                  <a:pt x="2704731" y="5793417"/>
                </a:lnTo>
                <a:lnTo>
                  <a:pt x="2713197" y="5782305"/>
                </a:lnTo>
                <a:lnTo>
                  <a:pt x="2721133" y="5772252"/>
                </a:lnTo>
                <a:lnTo>
                  <a:pt x="2731186" y="5763257"/>
                </a:lnTo>
                <a:lnTo>
                  <a:pt x="2740709" y="5754262"/>
                </a:lnTo>
                <a:lnTo>
                  <a:pt x="2751821" y="5746325"/>
                </a:lnTo>
                <a:lnTo>
                  <a:pt x="2762931" y="5739447"/>
                </a:lnTo>
                <a:lnTo>
                  <a:pt x="2774571" y="5733098"/>
                </a:lnTo>
                <a:lnTo>
                  <a:pt x="2786741" y="5728335"/>
                </a:lnTo>
                <a:lnTo>
                  <a:pt x="2799439" y="5723573"/>
                </a:lnTo>
                <a:lnTo>
                  <a:pt x="2812666" y="5720928"/>
                </a:lnTo>
                <a:lnTo>
                  <a:pt x="2825894" y="5718282"/>
                </a:lnTo>
                <a:lnTo>
                  <a:pt x="2839650" y="5716695"/>
                </a:lnTo>
                <a:lnTo>
                  <a:pt x="2853407" y="5716695"/>
                </a:lnTo>
                <a:lnTo>
                  <a:pt x="2867163" y="5717224"/>
                </a:lnTo>
                <a:lnTo>
                  <a:pt x="2885152" y="5718282"/>
                </a:lnTo>
                <a:lnTo>
                  <a:pt x="2903671" y="5718811"/>
                </a:lnTo>
                <a:lnTo>
                  <a:pt x="2930125" y="5718282"/>
                </a:lnTo>
                <a:lnTo>
                  <a:pt x="2957109" y="5715108"/>
                </a:lnTo>
                <a:lnTo>
                  <a:pt x="2980389" y="5712462"/>
                </a:lnTo>
                <a:lnTo>
                  <a:pt x="3003140" y="5708229"/>
                </a:lnTo>
                <a:lnTo>
                  <a:pt x="3025891" y="5702938"/>
                </a:lnTo>
                <a:lnTo>
                  <a:pt x="3049171" y="5696059"/>
                </a:lnTo>
                <a:lnTo>
                  <a:pt x="3070865" y="5688123"/>
                </a:lnTo>
                <a:lnTo>
                  <a:pt x="3093086" y="5680186"/>
                </a:lnTo>
                <a:lnTo>
                  <a:pt x="3114779" y="5670662"/>
                </a:lnTo>
                <a:lnTo>
                  <a:pt x="3135943" y="5659550"/>
                </a:lnTo>
                <a:lnTo>
                  <a:pt x="3156049" y="5647381"/>
                </a:lnTo>
                <a:lnTo>
                  <a:pt x="3176154" y="5634682"/>
                </a:lnTo>
                <a:lnTo>
                  <a:pt x="3194673" y="5620396"/>
                </a:lnTo>
                <a:lnTo>
                  <a:pt x="3212662" y="5606109"/>
                </a:lnTo>
                <a:lnTo>
                  <a:pt x="3230122" y="5590236"/>
                </a:lnTo>
                <a:lnTo>
                  <a:pt x="3245995" y="5572775"/>
                </a:lnTo>
                <a:lnTo>
                  <a:pt x="3260280" y="5555843"/>
                </a:lnTo>
                <a:lnTo>
                  <a:pt x="3273507" y="5536795"/>
                </a:lnTo>
                <a:lnTo>
                  <a:pt x="3289381" y="5543145"/>
                </a:lnTo>
                <a:lnTo>
                  <a:pt x="3305253" y="5548965"/>
                </a:lnTo>
                <a:lnTo>
                  <a:pt x="3321126" y="5553727"/>
                </a:lnTo>
                <a:lnTo>
                  <a:pt x="3336470" y="5558489"/>
                </a:lnTo>
                <a:lnTo>
                  <a:pt x="3352343" y="5561664"/>
                </a:lnTo>
                <a:lnTo>
                  <a:pt x="3368215" y="5565897"/>
                </a:lnTo>
                <a:lnTo>
                  <a:pt x="3384088" y="5568542"/>
                </a:lnTo>
                <a:lnTo>
                  <a:pt x="3399961" y="5571717"/>
                </a:lnTo>
                <a:lnTo>
                  <a:pt x="3415834" y="5573833"/>
                </a:lnTo>
                <a:lnTo>
                  <a:pt x="3431707" y="5575950"/>
                </a:lnTo>
                <a:lnTo>
                  <a:pt x="3447580" y="5576479"/>
                </a:lnTo>
                <a:lnTo>
                  <a:pt x="3463453" y="5577537"/>
                </a:lnTo>
                <a:lnTo>
                  <a:pt x="3494669" y="5578595"/>
                </a:lnTo>
                <a:lnTo>
                  <a:pt x="3525886" y="5577008"/>
                </a:lnTo>
                <a:lnTo>
                  <a:pt x="3556044" y="5574892"/>
                </a:lnTo>
                <a:lnTo>
                  <a:pt x="3586203" y="5570659"/>
                </a:lnTo>
                <a:lnTo>
                  <a:pt x="3615832" y="5565897"/>
                </a:lnTo>
                <a:lnTo>
                  <a:pt x="3643874" y="5559547"/>
                </a:lnTo>
                <a:lnTo>
                  <a:pt x="3671916" y="5552140"/>
                </a:lnTo>
                <a:lnTo>
                  <a:pt x="3698899" y="5543674"/>
                </a:lnTo>
                <a:lnTo>
                  <a:pt x="3724825" y="5534679"/>
                </a:lnTo>
                <a:lnTo>
                  <a:pt x="3749693" y="5524625"/>
                </a:lnTo>
                <a:lnTo>
                  <a:pt x="3776147" y="5512985"/>
                </a:lnTo>
                <a:lnTo>
                  <a:pt x="3801015" y="5499757"/>
                </a:lnTo>
                <a:lnTo>
                  <a:pt x="3824295" y="5486000"/>
                </a:lnTo>
                <a:lnTo>
                  <a:pt x="3848104" y="5470656"/>
                </a:lnTo>
                <a:lnTo>
                  <a:pt x="3852866" y="5515630"/>
                </a:lnTo>
                <a:lnTo>
                  <a:pt x="3857628" y="5560605"/>
                </a:lnTo>
                <a:lnTo>
                  <a:pt x="3861861" y="5606109"/>
                </a:lnTo>
                <a:lnTo>
                  <a:pt x="3866093" y="5651614"/>
                </a:lnTo>
                <a:lnTo>
                  <a:pt x="3868739" y="5697118"/>
                </a:lnTo>
                <a:lnTo>
                  <a:pt x="3871384" y="5743151"/>
                </a:lnTo>
                <a:lnTo>
                  <a:pt x="3872971" y="5789184"/>
                </a:lnTo>
                <a:lnTo>
                  <a:pt x="3874030" y="5835746"/>
                </a:lnTo>
                <a:lnTo>
                  <a:pt x="3875088" y="5917230"/>
                </a:lnTo>
                <a:lnTo>
                  <a:pt x="3875088" y="5997127"/>
                </a:lnTo>
                <a:lnTo>
                  <a:pt x="3873501" y="6074907"/>
                </a:lnTo>
                <a:lnTo>
                  <a:pt x="3871913" y="6150042"/>
                </a:lnTo>
                <a:lnTo>
                  <a:pt x="3869268" y="6223589"/>
                </a:lnTo>
                <a:lnTo>
                  <a:pt x="3866623" y="6293962"/>
                </a:lnTo>
                <a:lnTo>
                  <a:pt x="3862390" y="6361159"/>
                </a:lnTo>
                <a:lnTo>
                  <a:pt x="3859215" y="6424653"/>
                </a:lnTo>
                <a:lnTo>
                  <a:pt x="3857099" y="6443173"/>
                </a:lnTo>
                <a:lnTo>
                  <a:pt x="3853395" y="6461692"/>
                </a:lnTo>
                <a:lnTo>
                  <a:pt x="3849162" y="6479152"/>
                </a:lnTo>
                <a:lnTo>
                  <a:pt x="3843871" y="6497142"/>
                </a:lnTo>
                <a:lnTo>
                  <a:pt x="3837522" y="6513545"/>
                </a:lnTo>
                <a:lnTo>
                  <a:pt x="3829057" y="6530477"/>
                </a:lnTo>
                <a:lnTo>
                  <a:pt x="3821120" y="6546350"/>
                </a:lnTo>
                <a:lnTo>
                  <a:pt x="3811067" y="6560637"/>
                </a:lnTo>
                <a:lnTo>
                  <a:pt x="3800486" y="6575452"/>
                </a:lnTo>
                <a:lnTo>
                  <a:pt x="3788317" y="6589209"/>
                </a:lnTo>
                <a:lnTo>
                  <a:pt x="3775618" y="6602437"/>
                </a:lnTo>
                <a:lnTo>
                  <a:pt x="3762391" y="6614077"/>
                </a:lnTo>
                <a:lnTo>
                  <a:pt x="3747576" y="6625189"/>
                </a:lnTo>
                <a:lnTo>
                  <a:pt x="3731703" y="6634713"/>
                </a:lnTo>
                <a:lnTo>
                  <a:pt x="3715831" y="6643708"/>
                </a:lnTo>
                <a:lnTo>
                  <a:pt x="3699429" y="6651116"/>
                </a:lnTo>
                <a:lnTo>
                  <a:pt x="3640699" y="6675455"/>
                </a:lnTo>
                <a:lnTo>
                  <a:pt x="3580911" y="6698207"/>
                </a:lnTo>
                <a:lnTo>
                  <a:pt x="3521124" y="6718842"/>
                </a:lnTo>
                <a:lnTo>
                  <a:pt x="3460278" y="6738949"/>
                </a:lnTo>
                <a:lnTo>
                  <a:pt x="3399432" y="6757997"/>
                </a:lnTo>
                <a:lnTo>
                  <a:pt x="3338057" y="6774400"/>
                </a:lnTo>
                <a:lnTo>
                  <a:pt x="3275624" y="6790273"/>
                </a:lnTo>
                <a:lnTo>
                  <a:pt x="3213191" y="6804030"/>
                </a:lnTo>
                <a:lnTo>
                  <a:pt x="3150758" y="6816729"/>
                </a:lnTo>
                <a:lnTo>
                  <a:pt x="3087795" y="6827841"/>
                </a:lnTo>
                <a:lnTo>
                  <a:pt x="3023775" y="6836836"/>
                </a:lnTo>
                <a:lnTo>
                  <a:pt x="2992029" y="6840539"/>
                </a:lnTo>
                <a:lnTo>
                  <a:pt x="2960284" y="6844243"/>
                </a:lnTo>
                <a:lnTo>
                  <a:pt x="2928538" y="6847418"/>
                </a:lnTo>
                <a:lnTo>
                  <a:pt x="2896792" y="6850593"/>
                </a:lnTo>
                <a:lnTo>
                  <a:pt x="2864517" y="6853238"/>
                </a:lnTo>
                <a:lnTo>
                  <a:pt x="2832772" y="6854296"/>
                </a:lnTo>
                <a:lnTo>
                  <a:pt x="2799968" y="6856413"/>
                </a:lnTo>
                <a:lnTo>
                  <a:pt x="2768222" y="6857471"/>
                </a:lnTo>
                <a:lnTo>
                  <a:pt x="2735947" y="6858000"/>
                </a:lnTo>
                <a:lnTo>
                  <a:pt x="2704202" y="6858000"/>
                </a:lnTo>
                <a:lnTo>
                  <a:pt x="2671398" y="6858000"/>
                </a:lnTo>
                <a:lnTo>
                  <a:pt x="2639123" y="6857471"/>
                </a:lnTo>
                <a:lnTo>
                  <a:pt x="2607377" y="6855884"/>
                </a:lnTo>
                <a:lnTo>
                  <a:pt x="2574574" y="6854296"/>
                </a:lnTo>
                <a:lnTo>
                  <a:pt x="2542299" y="6852709"/>
                </a:lnTo>
                <a:lnTo>
                  <a:pt x="2510024" y="6849534"/>
                </a:lnTo>
                <a:lnTo>
                  <a:pt x="2477749" y="6846889"/>
                </a:lnTo>
                <a:lnTo>
                  <a:pt x="2445475" y="6843714"/>
                </a:lnTo>
                <a:lnTo>
                  <a:pt x="2413200" y="6839481"/>
                </a:lnTo>
                <a:lnTo>
                  <a:pt x="2381454" y="6835248"/>
                </a:lnTo>
                <a:lnTo>
                  <a:pt x="2348651" y="6830486"/>
                </a:lnTo>
                <a:lnTo>
                  <a:pt x="2316376" y="6824666"/>
                </a:lnTo>
                <a:lnTo>
                  <a:pt x="2284630" y="6818846"/>
                </a:lnTo>
                <a:lnTo>
                  <a:pt x="2251826" y="6812496"/>
                </a:lnTo>
                <a:lnTo>
                  <a:pt x="2220081" y="6805618"/>
                </a:lnTo>
                <a:lnTo>
                  <a:pt x="2188335" y="6797681"/>
                </a:lnTo>
                <a:lnTo>
                  <a:pt x="2156060" y="6790273"/>
                </a:lnTo>
                <a:lnTo>
                  <a:pt x="2124314" y="6781807"/>
                </a:lnTo>
                <a:lnTo>
                  <a:pt x="2092040" y="6772812"/>
                </a:lnTo>
                <a:lnTo>
                  <a:pt x="2060294" y="6763288"/>
                </a:lnTo>
                <a:lnTo>
                  <a:pt x="2028548" y="6753764"/>
                </a:lnTo>
                <a:lnTo>
                  <a:pt x="1996803" y="6742653"/>
                </a:lnTo>
                <a:lnTo>
                  <a:pt x="1965057" y="6731541"/>
                </a:lnTo>
                <a:lnTo>
                  <a:pt x="1933311" y="6720430"/>
                </a:lnTo>
                <a:lnTo>
                  <a:pt x="1902095" y="6708260"/>
                </a:lnTo>
                <a:lnTo>
                  <a:pt x="1870349" y="6695561"/>
                </a:lnTo>
                <a:lnTo>
                  <a:pt x="1839132" y="6682333"/>
                </a:lnTo>
                <a:lnTo>
                  <a:pt x="1808445" y="6668576"/>
                </a:lnTo>
                <a:lnTo>
                  <a:pt x="1777228" y="6654290"/>
                </a:lnTo>
                <a:lnTo>
                  <a:pt x="1746012" y="6639475"/>
                </a:lnTo>
                <a:lnTo>
                  <a:pt x="1714795" y="6623601"/>
                </a:lnTo>
                <a:lnTo>
                  <a:pt x="1684637" y="6607728"/>
                </a:lnTo>
                <a:lnTo>
                  <a:pt x="1626437" y="6575981"/>
                </a:lnTo>
                <a:lnTo>
                  <a:pt x="1568236" y="6543705"/>
                </a:lnTo>
                <a:lnTo>
                  <a:pt x="1511623" y="6508783"/>
                </a:lnTo>
                <a:lnTo>
                  <a:pt x="1455010" y="6472803"/>
                </a:lnTo>
                <a:lnTo>
                  <a:pt x="1399455" y="6436294"/>
                </a:lnTo>
                <a:lnTo>
                  <a:pt x="1344429" y="6398198"/>
                </a:lnTo>
                <a:lnTo>
                  <a:pt x="1289932" y="6359043"/>
                </a:lnTo>
                <a:lnTo>
                  <a:pt x="1235965" y="6318301"/>
                </a:lnTo>
                <a:lnTo>
                  <a:pt x="1183584" y="6276501"/>
                </a:lnTo>
                <a:lnTo>
                  <a:pt x="1130675" y="6233642"/>
                </a:lnTo>
                <a:lnTo>
                  <a:pt x="1079882" y="6189725"/>
                </a:lnTo>
                <a:lnTo>
                  <a:pt x="1028560" y="6144751"/>
                </a:lnTo>
                <a:lnTo>
                  <a:pt x="978825" y="6098188"/>
                </a:lnTo>
                <a:lnTo>
                  <a:pt x="930148" y="6050568"/>
                </a:lnTo>
                <a:lnTo>
                  <a:pt x="882001" y="6002418"/>
                </a:lnTo>
                <a:lnTo>
                  <a:pt x="834911" y="5953210"/>
                </a:lnTo>
                <a:lnTo>
                  <a:pt x="789409" y="5901886"/>
                </a:lnTo>
                <a:lnTo>
                  <a:pt x="743907" y="5851091"/>
                </a:lnTo>
                <a:lnTo>
                  <a:pt x="699992" y="5798179"/>
                </a:lnTo>
                <a:lnTo>
                  <a:pt x="657135" y="5745267"/>
                </a:lnTo>
                <a:lnTo>
                  <a:pt x="615337" y="5690239"/>
                </a:lnTo>
                <a:lnTo>
                  <a:pt x="574597" y="5635211"/>
                </a:lnTo>
                <a:lnTo>
                  <a:pt x="534915" y="5578595"/>
                </a:lnTo>
                <a:lnTo>
                  <a:pt x="496291" y="5521980"/>
                </a:lnTo>
                <a:lnTo>
                  <a:pt x="458725" y="5463777"/>
                </a:lnTo>
                <a:lnTo>
                  <a:pt x="423276" y="5405045"/>
                </a:lnTo>
                <a:lnTo>
                  <a:pt x="388355" y="5344726"/>
                </a:lnTo>
                <a:lnTo>
                  <a:pt x="354493" y="5284935"/>
                </a:lnTo>
                <a:lnTo>
                  <a:pt x="322748" y="5223029"/>
                </a:lnTo>
                <a:lnTo>
                  <a:pt x="291531" y="5161122"/>
                </a:lnTo>
                <a:lnTo>
                  <a:pt x="262431" y="5098686"/>
                </a:lnTo>
                <a:lnTo>
                  <a:pt x="234389" y="5035192"/>
                </a:lnTo>
                <a:lnTo>
                  <a:pt x="207934" y="4970640"/>
                </a:lnTo>
                <a:lnTo>
                  <a:pt x="182538" y="4906088"/>
                </a:lnTo>
                <a:lnTo>
                  <a:pt x="158728" y="4841006"/>
                </a:lnTo>
                <a:lnTo>
                  <a:pt x="137035" y="4774337"/>
                </a:lnTo>
                <a:lnTo>
                  <a:pt x="126454" y="4741532"/>
                </a:lnTo>
                <a:lnTo>
                  <a:pt x="115872" y="4707669"/>
                </a:lnTo>
                <a:lnTo>
                  <a:pt x="106348" y="4674334"/>
                </a:lnTo>
                <a:lnTo>
                  <a:pt x="97353" y="4640471"/>
                </a:lnTo>
                <a:lnTo>
                  <a:pt x="88359" y="4606607"/>
                </a:lnTo>
                <a:lnTo>
                  <a:pt x="80422" y="4572744"/>
                </a:lnTo>
                <a:lnTo>
                  <a:pt x="71957" y="4538351"/>
                </a:lnTo>
                <a:lnTo>
                  <a:pt x="64020" y="4503430"/>
                </a:lnTo>
                <a:lnTo>
                  <a:pt x="56613" y="4469566"/>
                </a:lnTo>
                <a:lnTo>
                  <a:pt x="49735" y="4435173"/>
                </a:lnTo>
                <a:lnTo>
                  <a:pt x="43386" y="4399723"/>
                </a:lnTo>
                <a:lnTo>
                  <a:pt x="37566" y="4365330"/>
                </a:lnTo>
                <a:lnTo>
                  <a:pt x="31746" y="4330937"/>
                </a:lnTo>
                <a:lnTo>
                  <a:pt x="26984" y="4295487"/>
                </a:lnTo>
                <a:lnTo>
                  <a:pt x="22222" y="4260036"/>
                </a:lnTo>
                <a:lnTo>
                  <a:pt x="17989" y="4225114"/>
                </a:lnTo>
                <a:lnTo>
                  <a:pt x="13756" y="4189663"/>
                </a:lnTo>
                <a:lnTo>
                  <a:pt x="11111" y="4153683"/>
                </a:lnTo>
                <a:lnTo>
                  <a:pt x="7407" y="4118761"/>
                </a:lnTo>
                <a:lnTo>
                  <a:pt x="5291" y="4082782"/>
                </a:lnTo>
                <a:lnTo>
                  <a:pt x="3704" y="4046802"/>
                </a:lnTo>
                <a:lnTo>
                  <a:pt x="2116" y="4010822"/>
                </a:lnTo>
                <a:lnTo>
                  <a:pt x="529" y="3974842"/>
                </a:lnTo>
                <a:lnTo>
                  <a:pt x="0" y="3938862"/>
                </a:lnTo>
                <a:lnTo>
                  <a:pt x="0" y="3902353"/>
                </a:lnTo>
                <a:lnTo>
                  <a:pt x="529" y="3866373"/>
                </a:lnTo>
                <a:lnTo>
                  <a:pt x="1587" y="3829335"/>
                </a:lnTo>
                <a:lnTo>
                  <a:pt x="2645" y="3792825"/>
                </a:lnTo>
                <a:lnTo>
                  <a:pt x="4233" y="3756316"/>
                </a:lnTo>
                <a:lnTo>
                  <a:pt x="6878" y="3719807"/>
                </a:lnTo>
                <a:lnTo>
                  <a:pt x="9524" y="3682769"/>
                </a:lnTo>
                <a:lnTo>
                  <a:pt x="12698" y="3646260"/>
                </a:lnTo>
                <a:lnTo>
                  <a:pt x="16402" y="3609751"/>
                </a:lnTo>
                <a:lnTo>
                  <a:pt x="20635" y="3572184"/>
                </a:lnTo>
                <a:lnTo>
                  <a:pt x="25397" y="3535675"/>
                </a:lnTo>
                <a:lnTo>
                  <a:pt x="31217" y="3498637"/>
                </a:lnTo>
                <a:lnTo>
                  <a:pt x="36508" y="3461069"/>
                </a:lnTo>
                <a:lnTo>
                  <a:pt x="42857" y="3424032"/>
                </a:lnTo>
                <a:lnTo>
                  <a:pt x="49735" y="3386993"/>
                </a:lnTo>
                <a:lnTo>
                  <a:pt x="57142" y="3349956"/>
                </a:lnTo>
                <a:lnTo>
                  <a:pt x="65079" y="3312389"/>
                </a:lnTo>
                <a:lnTo>
                  <a:pt x="73015" y="3274291"/>
                </a:lnTo>
                <a:lnTo>
                  <a:pt x="82010" y="3237254"/>
                </a:lnTo>
                <a:lnTo>
                  <a:pt x="92062" y="3199685"/>
                </a:lnTo>
                <a:lnTo>
                  <a:pt x="102115" y="3162648"/>
                </a:lnTo>
                <a:lnTo>
                  <a:pt x="112697" y="3124551"/>
                </a:lnTo>
                <a:lnTo>
                  <a:pt x="123808" y="3086984"/>
                </a:lnTo>
                <a:lnTo>
                  <a:pt x="135448" y="3048888"/>
                </a:lnTo>
                <a:lnTo>
                  <a:pt x="148146" y="3011849"/>
                </a:lnTo>
                <a:lnTo>
                  <a:pt x="160845" y="2973753"/>
                </a:lnTo>
                <a:lnTo>
                  <a:pt x="174072" y="2936715"/>
                </a:lnTo>
                <a:lnTo>
                  <a:pt x="187829" y="2898618"/>
                </a:lnTo>
                <a:lnTo>
                  <a:pt x="202643" y="2861051"/>
                </a:lnTo>
                <a:lnTo>
                  <a:pt x="217987" y="2822955"/>
                </a:lnTo>
                <a:lnTo>
                  <a:pt x="233860" y="2784858"/>
                </a:lnTo>
                <a:lnTo>
                  <a:pt x="249733" y="2747290"/>
                </a:lnTo>
                <a:lnTo>
                  <a:pt x="266664" y="2709724"/>
                </a:lnTo>
                <a:lnTo>
                  <a:pt x="283595" y="2673214"/>
                </a:lnTo>
                <a:lnTo>
                  <a:pt x="300526" y="2636705"/>
                </a:lnTo>
                <a:lnTo>
                  <a:pt x="317986" y="2600726"/>
                </a:lnTo>
                <a:lnTo>
                  <a:pt x="335975" y="2565275"/>
                </a:lnTo>
                <a:lnTo>
                  <a:pt x="353964" y="2530882"/>
                </a:lnTo>
                <a:lnTo>
                  <a:pt x="371953" y="2497019"/>
                </a:lnTo>
                <a:lnTo>
                  <a:pt x="390472" y="2463155"/>
                </a:lnTo>
                <a:lnTo>
                  <a:pt x="408990" y="2429821"/>
                </a:lnTo>
                <a:lnTo>
                  <a:pt x="428037" y="2397015"/>
                </a:lnTo>
                <a:lnTo>
                  <a:pt x="446556" y="2365269"/>
                </a:lnTo>
                <a:lnTo>
                  <a:pt x="466132" y="2334580"/>
                </a:lnTo>
                <a:lnTo>
                  <a:pt x="485180" y="2303361"/>
                </a:lnTo>
                <a:lnTo>
                  <a:pt x="505285" y="2272673"/>
                </a:lnTo>
                <a:lnTo>
                  <a:pt x="524862" y="2243043"/>
                </a:lnTo>
                <a:lnTo>
                  <a:pt x="544438" y="2213941"/>
                </a:lnTo>
                <a:lnTo>
                  <a:pt x="565602" y="2184840"/>
                </a:lnTo>
                <a:lnTo>
                  <a:pt x="585708" y="2156797"/>
                </a:lnTo>
                <a:lnTo>
                  <a:pt x="606342" y="2129282"/>
                </a:lnTo>
                <a:lnTo>
                  <a:pt x="626977" y="2102297"/>
                </a:lnTo>
                <a:lnTo>
                  <a:pt x="647612" y="2075312"/>
                </a:lnTo>
                <a:lnTo>
                  <a:pt x="669305" y="2048857"/>
                </a:lnTo>
                <a:lnTo>
                  <a:pt x="690468" y="2023459"/>
                </a:lnTo>
                <a:lnTo>
                  <a:pt x="712161" y="1997532"/>
                </a:lnTo>
                <a:lnTo>
                  <a:pt x="733325" y="1972664"/>
                </a:lnTo>
                <a:lnTo>
                  <a:pt x="755018" y="1948854"/>
                </a:lnTo>
                <a:lnTo>
                  <a:pt x="776711" y="1925043"/>
                </a:lnTo>
                <a:lnTo>
                  <a:pt x="798933" y="1901762"/>
                </a:lnTo>
                <a:lnTo>
                  <a:pt x="821155" y="1879010"/>
                </a:lnTo>
                <a:lnTo>
                  <a:pt x="843377" y="1856787"/>
                </a:lnTo>
                <a:lnTo>
                  <a:pt x="866128" y="1834564"/>
                </a:lnTo>
                <a:lnTo>
                  <a:pt x="888879" y="1813400"/>
                </a:lnTo>
                <a:lnTo>
                  <a:pt x="911630" y="1791706"/>
                </a:lnTo>
                <a:lnTo>
                  <a:pt x="934381" y="1771599"/>
                </a:lnTo>
                <a:lnTo>
                  <a:pt x="957132" y="1751493"/>
                </a:lnTo>
                <a:lnTo>
                  <a:pt x="979883" y="1731386"/>
                </a:lnTo>
                <a:lnTo>
                  <a:pt x="1026972" y="1693819"/>
                </a:lnTo>
                <a:lnTo>
                  <a:pt x="1074062" y="1657839"/>
                </a:lnTo>
                <a:lnTo>
                  <a:pt x="1121151" y="1622917"/>
                </a:lnTo>
                <a:lnTo>
                  <a:pt x="1168770" y="1590112"/>
                </a:lnTo>
                <a:lnTo>
                  <a:pt x="1216388" y="1558894"/>
                </a:lnTo>
                <a:lnTo>
                  <a:pt x="1265065" y="1529264"/>
                </a:lnTo>
                <a:lnTo>
                  <a:pt x="1313742" y="1501221"/>
                </a:lnTo>
                <a:lnTo>
                  <a:pt x="1362418" y="1475294"/>
                </a:lnTo>
                <a:lnTo>
                  <a:pt x="1411624" y="1450425"/>
                </a:lnTo>
                <a:lnTo>
                  <a:pt x="1460301" y="1426615"/>
                </a:lnTo>
                <a:lnTo>
                  <a:pt x="1510036" y="1404392"/>
                </a:lnTo>
                <a:lnTo>
                  <a:pt x="1559241" y="1383757"/>
                </a:lnTo>
                <a:lnTo>
                  <a:pt x="1608976" y="1364708"/>
                </a:lnTo>
                <a:lnTo>
                  <a:pt x="1658182" y="1346719"/>
                </a:lnTo>
                <a:lnTo>
                  <a:pt x="1707917" y="1330845"/>
                </a:lnTo>
                <a:lnTo>
                  <a:pt x="1757652" y="1315501"/>
                </a:lnTo>
                <a:lnTo>
                  <a:pt x="1806858" y="1301744"/>
                </a:lnTo>
                <a:lnTo>
                  <a:pt x="1856593" y="1288516"/>
                </a:lnTo>
                <a:lnTo>
                  <a:pt x="1905798" y="1277404"/>
                </a:lnTo>
                <a:lnTo>
                  <a:pt x="1954475" y="1266822"/>
                </a:lnTo>
                <a:lnTo>
                  <a:pt x="2003681" y="1257827"/>
                </a:lnTo>
                <a:lnTo>
                  <a:pt x="2052887" y="1249890"/>
                </a:lnTo>
                <a:lnTo>
                  <a:pt x="2101034" y="1243011"/>
                </a:lnTo>
                <a:lnTo>
                  <a:pt x="2149711" y="1236662"/>
                </a:lnTo>
                <a:lnTo>
                  <a:pt x="2197329" y="1231900"/>
                </a:lnTo>
                <a:lnTo>
                  <a:pt x="2244948" y="1228196"/>
                </a:lnTo>
                <a:lnTo>
                  <a:pt x="2292567" y="1225551"/>
                </a:lnTo>
                <a:lnTo>
                  <a:pt x="2339127" y="1223434"/>
                </a:lnTo>
                <a:close/>
                <a:moveTo>
                  <a:pt x="4185709" y="484188"/>
                </a:moveTo>
                <a:lnTo>
                  <a:pt x="4200525" y="484717"/>
                </a:lnTo>
                <a:lnTo>
                  <a:pt x="4214813" y="486834"/>
                </a:lnTo>
                <a:lnTo>
                  <a:pt x="4228041" y="490009"/>
                </a:lnTo>
                <a:lnTo>
                  <a:pt x="4241271" y="494772"/>
                </a:lnTo>
                <a:lnTo>
                  <a:pt x="4253441" y="501122"/>
                </a:lnTo>
                <a:lnTo>
                  <a:pt x="4265083" y="508001"/>
                </a:lnTo>
                <a:lnTo>
                  <a:pt x="4276195" y="516467"/>
                </a:lnTo>
                <a:lnTo>
                  <a:pt x="4286251" y="525463"/>
                </a:lnTo>
                <a:lnTo>
                  <a:pt x="4295245" y="536047"/>
                </a:lnTo>
                <a:lnTo>
                  <a:pt x="4303183" y="546630"/>
                </a:lnTo>
                <a:lnTo>
                  <a:pt x="4310063" y="557743"/>
                </a:lnTo>
                <a:lnTo>
                  <a:pt x="4316413" y="570442"/>
                </a:lnTo>
                <a:lnTo>
                  <a:pt x="4321175" y="583672"/>
                </a:lnTo>
                <a:lnTo>
                  <a:pt x="4324879" y="597430"/>
                </a:lnTo>
                <a:lnTo>
                  <a:pt x="4326995" y="611188"/>
                </a:lnTo>
                <a:lnTo>
                  <a:pt x="4327525" y="625476"/>
                </a:lnTo>
                <a:lnTo>
                  <a:pt x="4327525" y="1087439"/>
                </a:lnTo>
                <a:lnTo>
                  <a:pt x="4326995" y="1101197"/>
                </a:lnTo>
                <a:lnTo>
                  <a:pt x="4324879" y="1116014"/>
                </a:lnTo>
                <a:lnTo>
                  <a:pt x="4321175" y="1128714"/>
                </a:lnTo>
                <a:lnTo>
                  <a:pt x="4316413" y="1141943"/>
                </a:lnTo>
                <a:lnTo>
                  <a:pt x="4310063" y="1154643"/>
                </a:lnTo>
                <a:lnTo>
                  <a:pt x="4303183" y="1166285"/>
                </a:lnTo>
                <a:lnTo>
                  <a:pt x="4295245" y="1177397"/>
                </a:lnTo>
                <a:lnTo>
                  <a:pt x="4286251" y="1186922"/>
                </a:lnTo>
                <a:lnTo>
                  <a:pt x="4276195" y="1196447"/>
                </a:lnTo>
                <a:lnTo>
                  <a:pt x="4265083" y="1204385"/>
                </a:lnTo>
                <a:lnTo>
                  <a:pt x="4253441" y="1211793"/>
                </a:lnTo>
                <a:lnTo>
                  <a:pt x="4241271" y="1217614"/>
                </a:lnTo>
                <a:lnTo>
                  <a:pt x="4228041" y="1222376"/>
                </a:lnTo>
                <a:lnTo>
                  <a:pt x="4214813" y="1225551"/>
                </a:lnTo>
                <a:lnTo>
                  <a:pt x="4200525" y="1227668"/>
                </a:lnTo>
                <a:lnTo>
                  <a:pt x="4185709" y="1228726"/>
                </a:lnTo>
                <a:lnTo>
                  <a:pt x="4171421" y="1227668"/>
                </a:lnTo>
                <a:lnTo>
                  <a:pt x="4157663" y="1225551"/>
                </a:lnTo>
                <a:lnTo>
                  <a:pt x="4143904" y="1222376"/>
                </a:lnTo>
                <a:lnTo>
                  <a:pt x="4131204" y="1217614"/>
                </a:lnTo>
                <a:lnTo>
                  <a:pt x="4119033" y="1211793"/>
                </a:lnTo>
                <a:lnTo>
                  <a:pt x="4106863" y="1204385"/>
                </a:lnTo>
                <a:lnTo>
                  <a:pt x="4095750" y="1196447"/>
                </a:lnTo>
                <a:lnTo>
                  <a:pt x="4086225" y="1186922"/>
                </a:lnTo>
                <a:lnTo>
                  <a:pt x="4076700" y="1177397"/>
                </a:lnTo>
                <a:lnTo>
                  <a:pt x="4068763" y="1166285"/>
                </a:lnTo>
                <a:lnTo>
                  <a:pt x="4061354" y="1154643"/>
                </a:lnTo>
                <a:lnTo>
                  <a:pt x="4056063" y="1141943"/>
                </a:lnTo>
                <a:lnTo>
                  <a:pt x="4051300" y="1128714"/>
                </a:lnTo>
                <a:lnTo>
                  <a:pt x="4047596" y="1116014"/>
                </a:lnTo>
                <a:lnTo>
                  <a:pt x="4045479" y="1101197"/>
                </a:lnTo>
                <a:lnTo>
                  <a:pt x="4044950" y="1087439"/>
                </a:lnTo>
                <a:lnTo>
                  <a:pt x="4044950" y="625476"/>
                </a:lnTo>
                <a:lnTo>
                  <a:pt x="4045479" y="611188"/>
                </a:lnTo>
                <a:lnTo>
                  <a:pt x="4047596" y="597430"/>
                </a:lnTo>
                <a:lnTo>
                  <a:pt x="4051300" y="583672"/>
                </a:lnTo>
                <a:lnTo>
                  <a:pt x="4056063" y="570442"/>
                </a:lnTo>
                <a:lnTo>
                  <a:pt x="4061354" y="557743"/>
                </a:lnTo>
                <a:lnTo>
                  <a:pt x="4068763" y="546630"/>
                </a:lnTo>
                <a:lnTo>
                  <a:pt x="4076700" y="536047"/>
                </a:lnTo>
                <a:lnTo>
                  <a:pt x="4086225" y="525463"/>
                </a:lnTo>
                <a:lnTo>
                  <a:pt x="4095750" y="516467"/>
                </a:lnTo>
                <a:lnTo>
                  <a:pt x="4106863" y="508001"/>
                </a:lnTo>
                <a:lnTo>
                  <a:pt x="4119033" y="501122"/>
                </a:lnTo>
                <a:lnTo>
                  <a:pt x="4131204" y="494772"/>
                </a:lnTo>
                <a:lnTo>
                  <a:pt x="4143904" y="490009"/>
                </a:lnTo>
                <a:lnTo>
                  <a:pt x="4157663" y="486834"/>
                </a:lnTo>
                <a:lnTo>
                  <a:pt x="4171421" y="484717"/>
                </a:lnTo>
                <a:close/>
                <a:moveTo>
                  <a:pt x="9421299" y="396876"/>
                </a:moveTo>
                <a:lnTo>
                  <a:pt x="9448815" y="396876"/>
                </a:lnTo>
                <a:lnTo>
                  <a:pt x="9474213" y="397405"/>
                </a:lnTo>
                <a:lnTo>
                  <a:pt x="9498553" y="398992"/>
                </a:lnTo>
                <a:lnTo>
                  <a:pt x="9521305" y="400050"/>
                </a:lnTo>
                <a:lnTo>
                  <a:pt x="9541413" y="402167"/>
                </a:lnTo>
                <a:lnTo>
                  <a:pt x="9559931" y="404283"/>
                </a:lnTo>
                <a:lnTo>
                  <a:pt x="9576865" y="407458"/>
                </a:lnTo>
                <a:lnTo>
                  <a:pt x="9591151" y="410103"/>
                </a:lnTo>
                <a:lnTo>
                  <a:pt x="9603851" y="412749"/>
                </a:lnTo>
                <a:lnTo>
                  <a:pt x="9613903" y="415395"/>
                </a:lnTo>
                <a:lnTo>
                  <a:pt x="9618137" y="416982"/>
                </a:lnTo>
                <a:lnTo>
                  <a:pt x="9622369" y="419098"/>
                </a:lnTo>
                <a:lnTo>
                  <a:pt x="9626603" y="421215"/>
                </a:lnTo>
                <a:lnTo>
                  <a:pt x="9629777" y="423860"/>
                </a:lnTo>
                <a:lnTo>
                  <a:pt x="9637715" y="430739"/>
                </a:lnTo>
                <a:lnTo>
                  <a:pt x="9643535" y="439205"/>
                </a:lnTo>
                <a:lnTo>
                  <a:pt x="9649885" y="448199"/>
                </a:lnTo>
                <a:lnTo>
                  <a:pt x="9654647" y="458782"/>
                </a:lnTo>
                <a:lnTo>
                  <a:pt x="9658879" y="471480"/>
                </a:lnTo>
                <a:lnTo>
                  <a:pt x="9662583" y="485237"/>
                </a:lnTo>
                <a:lnTo>
                  <a:pt x="9665229" y="500052"/>
                </a:lnTo>
                <a:lnTo>
                  <a:pt x="9667347" y="515926"/>
                </a:lnTo>
                <a:lnTo>
                  <a:pt x="9667875" y="532857"/>
                </a:lnTo>
                <a:lnTo>
                  <a:pt x="9667875" y="550847"/>
                </a:lnTo>
                <a:lnTo>
                  <a:pt x="9667347" y="570424"/>
                </a:lnTo>
                <a:lnTo>
                  <a:pt x="9665229" y="590531"/>
                </a:lnTo>
                <a:lnTo>
                  <a:pt x="9662583" y="611695"/>
                </a:lnTo>
                <a:lnTo>
                  <a:pt x="9658351" y="633918"/>
                </a:lnTo>
                <a:lnTo>
                  <a:pt x="9653589" y="656140"/>
                </a:lnTo>
                <a:lnTo>
                  <a:pt x="9647767" y="679421"/>
                </a:lnTo>
                <a:lnTo>
                  <a:pt x="9640359" y="703761"/>
                </a:lnTo>
                <a:lnTo>
                  <a:pt x="9631895" y="728629"/>
                </a:lnTo>
                <a:lnTo>
                  <a:pt x="9622899" y="754026"/>
                </a:lnTo>
                <a:lnTo>
                  <a:pt x="9611787" y="780482"/>
                </a:lnTo>
                <a:lnTo>
                  <a:pt x="9600147" y="806937"/>
                </a:lnTo>
                <a:lnTo>
                  <a:pt x="9586919" y="833922"/>
                </a:lnTo>
                <a:lnTo>
                  <a:pt x="9572631" y="860907"/>
                </a:lnTo>
                <a:lnTo>
                  <a:pt x="9557287" y="888420"/>
                </a:lnTo>
                <a:lnTo>
                  <a:pt x="9539825" y="915934"/>
                </a:lnTo>
                <a:lnTo>
                  <a:pt x="9521835" y="944506"/>
                </a:lnTo>
                <a:lnTo>
                  <a:pt x="9501727" y="972020"/>
                </a:lnTo>
                <a:lnTo>
                  <a:pt x="9481091" y="1000063"/>
                </a:lnTo>
                <a:lnTo>
                  <a:pt x="9458339" y="1028635"/>
                </a:lnTo>
                <a:lnTo>
                  <a:pt x="9433999" y="1057207"/>
                </a:lnTo>
                <a:lnTo>
                  <a:pt x="9409129" y="1084721"/>
                </a:lnTo>
                <a:lnTo>
                  <a:pt x="9385319" y="1110118"/>
                </a:lnTo>
                <a:lnTo>
                  <a:pt x="9360979" y="1134457"/>
                </a:lnTo>
                <a:lnTo>
                  <a:pt x="9336639" y="1156680"/>
                </a:lnTo>
                <a:lnTo>
                  <a:pt x="9312827" y="1177316"/>
                </a:lnTo>
                <a:lnTo>
                  <a:pt x="9289017" y="1196364"/>
                </a:lnTo>
                <a:lnTo>
                  <a:pt x="9266263" y="1213824"/>
                </a:lnTo>
                <a:lnTo>
                  <a:pt x="9243511" y="1230227"/>
                </a:lnTo>
                <a:lnTo>
                  <a:pt x="9220759" y="1245042"/>
                </a:lnTo>
                <a:lnTo>
                  <a:pt x="9199063" y="1258799"/>
                </a:lnTo>
                <a:lnTo>
                  <a:pt x="9177899" y="1271498"/>
                </a:lnTo>
                <a:lnTo>
                  <a:pt x="9157263" y="1282080"/>
                </a:lnTo>
                <a:lnTo>
                  <a:pt x="9137155" y="1292662"/>
                </a:lnTo>
                <a:lnTo>
                  <a:pt x="9117577" y="1301657"/>
                </a:lnTo>
                <a:lnTo>
                  <a:pt x="9098529" y="1310123"/>
                </a:lnTo>
                <a:lnTo>
                  <a:pt x="9080539" y="1317001"/>
                </a:lnTo>
                <a:lnTo>
                  <a:pt x="9063077" y="1323351"/>
                </a:lnTo>
                <a:lnTo>
                  <a:pt x="9046675" y="1328642"/>
                </a:lnTo>
                <a:lnTo>
                  <a:pt x="9031329" y="1332875"/>
                </a:lnTo>
                <a:lnTo>
                  <a:pt x="9015985" y="1337107"/>
                </a:lnTo>
                <a:lnTo>
                  <a:pt x="8989527" y="1342399"/>
                </a:lnTo>
                <a:lnTo>
                  <a:pt x="8966775" y="1346632"/>
                </a:lnTo>
                <a:lnTo>
                  <a:pt x="8948785" y="1348748"/>
                </a:lnTo>
                <a:lnTo>
                  <a:pt x="8936085" y="1349277"/>
                </a:lnTo>
                <a:lnTo>
                  <a:pt x="8924973" y="1350335"/>
                </a:lnTo>
                <a:lnTo>
                  <a:pt x="8914391" y="1374145"/>
                </a:lnTo>
                <a:lnTo>
                  <a:pt x="8903809" y="1398484"/>
                </a:lnTo>
                <a:lnTo>
                  <a:pt x="8893227" y="1421765"/>
                </a:lnTo>
                <a:lnTo>
                  <a:pt x="8882643" y="1443988"/>
                </a:lnTo>
                <a:lnTo>
                  <a:pt x="8871531" y="1465682"/>
                </a:lnTo>
                <a:lnTo>
                  <a:pt x="8860419" y="1486846"/>
                </a:lnTo>
                <a:lnTo>
                  <a:pt x="8849307" y="1506952"/>
                </a:lnTo>
                <a:lnTo>
                  <a:pt x="8837667" y="1526529"/>
                </a:lnTo>
                <a:lnTo>
                  <a:pt x="8826555" y="1545048"/>
                </a:lnTo>
                <a:lnTo>
                  <a:pt x="8814915" y="1563038"/>
                </a:lnTo>
                <a:lnTo>
                  <a:pt x="8803803" y="1580499"/>
                </a:lnTo>
                <a:lnTo>
                  <a:pt x="8792161" y="1596901"/>
                </a:lnTo>
                <a:lnTo>
                  <a:pt x="8780521" y="1612775"/>
                </a:lnTo>
                <a:lnTo>
                  <a:pt x="8768351" y="1628119"/>
                </a:lnTo>
                <a:lnTo>
                  <a:pt x="8756181" y="1642405"/>
                </a:lnTo>
                <a:lnTo>
                  <a:pt x="8744539" y="1656162"/>
                </a:lnTo>
                <a:lnTo>
                  <a:pt x="8720729" y="1682617"/>
                </a:lnTo>
                <a:lnTo>
                  <a:pt x="8697447" y="1705898"/>
                </a:lnTo>
                <a:lnTo>
                  <a:pt x="8673107" y="1728121"/>
                </a:lnTo>
                <a:lnTo>
                  <a:pt x="8650355" y="1747698"/>
                </a:lnTo>
                <a:lnTo>
                  <a:pt x="8627073" y="1764630"/>
                </a:lnTo>
                <a:lnTo>
                  <a:pt x="8603791" y="1780503"/>
                </a:lnTo>
                <a:lnTo>
                  <a:pt x="8582095" y="1794789"/>
                </a:lnTo>
                <a:lnTo>
                  <a:pt x="8559873" y="1806430"/>
                </a:lnTo>
                <a:lnTo>
                  <a:pt x="8539237" y="1816483"/>
                </a:lnTo>
                <a:lnTo>
                  <a:pt x="8518071" y="1825478"/>
                </a:lnTo>
                <a:lnTo>
                  <a:pt x="8499023" y="1833943"/>
                </a:lnTo>
                <a:lnTo>
                  <a:pt x="8480503" y="1840293"/>
                </a:lnTo>
                <a:lnTo>
                  <a:pt x="8462513" y="1845055"/>
                </a:lnTo>
                <a:lnTo>
                  <a:pt x="8445579" y="1849817"/>
                </a:lnTo>
                <a:lnTo>
                  <a:pt x="8430765" y="1852462"/>
                </a:lnTo>
                <a:lnTo>
                  <a:pt x="8415949" y="1855637"/>
                </a:lnTo>
                <a:lnTo>
                  <a:pt x="8403779" y="1857224"/>
                </a:lnTo>
                <a:lnTo>
                  <a:pt x="8391609" y="1858812"/>
                </a:lnTo>
                <a:lnTo>
                  <a:pt x="8373619" y="1859341"/>
                </a:lnTo>
                <a:lnTo>
                  <a:pt x="8361977" y="1859341"/>
                </a:lnTo>
                <a:lnTo>
                  <a:pt x="8358803" y="1859341"/>
                </a:lnTo>
                <a:lnTo>
                  <a:pt x="8355627" y="1865161"/>
                </a:lnTo>
                <a:lnTo>
                  <a:pt x="8348219" y="1881563"/>
                </a:lnTo>
                <a:lnTo>
                  <a:pt x="8334991" y="1907490"/>
                </a:lnTo>
                <a:lnTo>
                  <a:pt x="8327055" y="1923363"/>
                </a:lnTo>
                <a:lnTo>
                  <a:pt x="8316471" y="1939766"/>
                </a:lnTo>
                <a:lnTo>
                  <a:pt x="8305359" y="1958285"/>
                </a:lnTo>
                <a:lnTo>
                  <a:pt x="8293191" y="1977862"/>
                </a:lnTo>
                <a:lnTo>
                  <a:pt x="8278903" y="1998497"/>
                </a:lnTo>
                <a:lnTo>
                  <a:pt x="8264087" y="2019662"/>
                </a:lnTo>
                <a:lnTo>
                  <a:pt x="8247155" y="2041355"/>
                </a:lnTo>
                <a:lnTo>
                  <a:pt x="8228635" y="2063578"/>
                </a:lnTo>
                <a:lnTo>
                  <a:pt x="8209059" y="2085801"/>
                </a:lnTo>
                <a:lnTo>
                  <a:pt x="8188423" y="2106965"/>
                </a:lnTo>
                <a:lnTo>
                  <a:pt x="8165669" y="2128659"/>
                </a:lnTo>
                <a:lnTo>
                  <a:pt x="8142387" y="2149823"/>
                </a:lnTo>
                <a:lnTo>
                  <a:pt x="8129689" y="2159347"/>
                </a:lnTo>
                <a:lnTo>
                  <a:pt x="8116459" y="2169400"/>
                </a:lnTo>
                <a:lnTo>
                  <a:pt x="8103761" y="2178924"/>
                </a:lnTo>
                <a:lnTo>
                  <a:pt x="8090533" y="2188448"/>
                </a:lnTo>
                <a:lnTo>
                  <a:pt x="8075717" y="2197443"/>
                </a:lnTo>
                <a:lnTo>
                  <a:pt x="8061959" y="2206438"/>
                </a:lnTo>
                <a:lnTo>
                  <a:pt x="8046615" y="2214904"/>
                </a:lnTo>
                <a:lnTo>
                  <a:pt x="8032327" y="2222312"/>
                </a:lnTo>
                <a:lnTo>
                  <a:pt x="8016455" y="2230248"/>
                </a:lnTo>
                <a:lnTo>
                  <a:pt x="8000579" y="2237127"/>
                </a:lnTo>
                <a:lnTo>
                  <a:pt x="7984707" y="2244005"/>
                </a:lnTo>
                <a:lnTo>
                  <a:pt x="7968303" y="2249296"/>
                </a:lnTo>
                <a:lnTo>
                  <a:pt x="7951371" y="2255117"/>
                </a:lnTo>
                <a:lnTo>
                  <a:pt x="7933381" y="2260408"/>
                </a:lnTo>
                <a:lnTo>
                  <a:pt x="7916447" y="2264640"/>
                </a:lnTo>
                <a:lnTo>
                  <a:pt x="7898457" y="2267815"/>
                </a:lnTo>
                <a:lnTo>
                  <a:pt x="7879409" y="2271518"/>
                </a:lnTo>
                <a:lnTo>
                  <a:pt x="7860889" y="2274164"/>
                </a:lnTo>
                <a:lnTo>
                  <a:pt x="7841311" y="2275751"/>
                </a:lnTo>
                <a:lnTo>
                  <a:pt x="7821733" y="2276810"/>
                </a:lnTo>
                <a:lnTo>
                  <a:pt x="7801627" y="2276810"/>
                </a:lnTo>
                <a:lnTo>
                  <a:pt x="7781519" y="2276281"/>
                </a:lnTo>
                <a:lnTo>
                  <a:pt x="7760883" y="2275751"/>
                </a:lnTo>
                <a:lnTo>
                  <a:pt x="7739189" y="2273106"/>
                </a:lnTo>
                <a:lnTo>
                  <a:pt x="7718023" y="2269931"/>
                </a:lnTo>
                <a:lnTo>
                  <a:pt x="7695799" y="2266757"/>
                </a:lnTo>
                <a:lnTo>
                  <a:pt x="7673047" y="2261995"/>
                </a:lnTo>
                <a:lnTo>
                  <a:pt x="7650823" y="2255645"/>
                </a:lnTo>
                <a:lnTo>
                  <a:pt x="7629129" y="2287392"/>
                </a:lnTo>
                <a:lnTo>
                  <a:pt x="7608493" y="2317022"/>
                </a:lnTo>
                <a:lnTo>
                  <a:pt x="7587327" y="2346653"/>
                </a:lnTo>
                <a:lnTo>
                  <a:pt x="7566691" y="2375224"/>
                </a:lnTo>
                <a:lnTo>
                  <a:pt x="7544997" y="2402209"/>
                </a:lnTo>
                <a:lnTo>
                  <a:pt x="7524361" y="2428665"/>
                </a:lnTo>
                <a:lnTo>
                  <a:pt x="7502667" y="2454062"/>
                </a:lnTo>
                <a:lnTo>
                  <a:pt x="7482031" y="2478930"/>
                </a:lnTo>
                <a:lnTo>
                  <a:pt x="7461395" y="2502211"/>
                </a:lnTo>
                <a:lnTo>
                  <a:pt x="7439699" y="2524963"/>
                </a:lnTo>
                <a:lnTo>
                  <a:pt x="7419063" y="2547186"/>
                </a:lnTo>
                <a:lnTo>
                  <a:pt x="7398427" y="2568880"/>
                </a:lnTo>
                <a:lnTo>
                  <a:pt x="7377791" y="2588985"/>
                </a:lnTo>
                <a:lnTo>
                  <a:pt x="7357685" y="2609092"/>
                </a:lnTo>
                <a:lnTo>
                  <a:pt x="7337049" y="2627611"/>
                </a:lnTo>
                <a:lnTo>
                  <a:pt x="7316413" y="2645601"/>
                </a:lnTo>
                <a:lnTo>
                  <a:pt x="7296305" y="2662532"/>
                </a:lnTo>
                <a:lnTo>
                  <a:pt x="7276199" y="2679464"/>
                </a:lnTo>
                <a:lnTo>
                  <a:pt x="7256091" y="2695337"/>
                </a:lnTo>
                <a:lnTo>
                  <a:pt x="7236513" y="2709624"/>
                </a:lnTo>
                <a:lnTo>
                  <a:pt x="7216935" y="2724439"/>
                </a:lnTo>
                <a:lnTo>
                  <a:pt x="7197357" y="2738195"/>
                </a:lnTo>
                <a:lnTo>
                  <a:pt x="7177779" y="2751423"/>
                </a:lnTo>
                <a:lnTo>
                  <a:pt x="7158731" y="2763593"/>
                </a:lnTo>
                <a:lnTo>
                  <a:pt x="7139683" y="2775233"/>
                </a:lnTo>
                <a:lnTo>
                  <a:pt x="7121163" y="2786345"/>
                </a:lnTo>
                <a:lnTo>
                  <a:pt x="7084653" y="2807510"/>
                </a:lnTo>
                <a:lnTo>
                  <a:pt x="7048671" y="2826028"/>
                </a:lnTo>
                <a:lnTo>
                  <a:pt x="7014279" y="2841901"/>
                </a:lnTo>
                <a:lnTo>
                  <a:pt x="7000521" y="2848251"/>
                </a:lnTo>
                <a:lnTo>
                  <a:pt x="6985705" y="2853012"/>
                </a:lnTo>
                <a:lnTo>
                  <a:pt x="6971419" y="2857775"/>
                </a:lnTo>
                <a:lnTo>
                  <a:pt x="6956603" y="2862008"/>
                </a:lnTo>
                <a:lnTo>
                  <a:pt x="6942315" y="2865182"/>
                </a:lnTo>
                <a:lnTo>
                  <a:pt x="6927501" y="2867828"/>
                </a:lnTo>
                <a:lnTo>
                  <a:pt x="6912685" y="2869944"/>
                </a:lnTo>
                <a:lnTo>
                  <a:pt x="6897339" y="2871531"/>
                </a:lnTo>
                <a:lnTo>
                  <a:pt x="6883053" y="2872061"/>
                </a:lnTo>
                <a:lnTo>
                  <a:pt x="6867709" y="2872061"/>
                </a:lnTo>
                <a:lnTo>
                  <a:pt x="6852363" y="2871531"/>
                </a:lnTo>
                <a:lnTo>
                  <a:pt x="6838077" y="2869944"/>
                </a:lnTo>
                <a:lnTo>
                  <a:pt x="6822731" y="2868886"/>
                </a:lnTo>
                <a:lnTo>
                  <a:pt x="6807387" y="2866241"/>
                </a:lnTo>
                <a:lnTo>
                  <a:pt x="6793101" y="2863066"/>
                </a:lnTo>
                <a:lnTo>
                  <a:pt x="6778285" y="2858833"/>
                </a:lnTo>
                <a:lnTo>
                  <a:pt x="6743891" y="2850896"/>
                </a:lnTo>
                <a:lnTo>
                  <a:pt x="6706323" y="2842430"/>
                </a:lnTo>
                <a:lnTo>
                  <a:pt x="6667167" y="2835552"/>
                </a:lnTo>
                <a:lnTo>
                  <a:pt x="6646531" y="2832378"/>
                </a:lnTo>
                <a:lnTo>
                  <a:pt x="6624837" y="2829202"/>
                </a:lnTo>
                <a:lnTo>
                  <a:pt x="6602613" y="2827086"/>
                </a:lnTo>
                <a:lnTo>
                  <a:pt x="6579861" y="2824969"/>
                </a:lnTo>
                <a:lnTo>
                  <a:pt x="6556579" y="2823911"/>
                </a:lnTo>
                <a:lnTo>
                  <a:pt x="6532239" y="2822324"/>
                </a:lnTo>
                <a:lnTo>
                  <a:pt x="6507369" y="2821795"/>
                </a:lnTo>
                <a:lnTo>
                  <a:pt x="6481971" y="2821795"/>
                </a:lnTo>
                <a:lnTo>
                  <a:pt x="6456043" y="2821795"/>
                </a:lnTo>
                <a:lnTo>
                  <a:pt x="6429587" y="2822324"/>
                </a:lnTo>
                <a:lnTo>
                  <a:pt x="6401543" y="2823911"/>
                </a:lnTo>
                <a:lnTo>
                  <a:pt x="6374029" y="2826028"/>
                </a:lnTo>
                <a:lnTo>
                  <a:pt x="6344927" y="2828674"/>
                </a:lnTo>
                <a:lnTo>
                  <a:pt x="6315823" y="2832378"/>
                </a:lnTo>
                <a:lnTo>
                  <a:pt x="6285663" y="2836081"/>
                </a:lnTo>
                <a:lnTo>
                  <a:pt x="6254973" y="2841372"/>
                </a:lnTo>
                <a:lnTo>
                  <a:pt x="6223225" y="2846663"/>
                </a:lnTo>
                <a:lnTo>
                  <a:pt x="6191479" y="2853012"/>
                </a:lnTo>
                <a:lnTo>
                  <a:pt x="6159201" y="2859891"/>
                </a:lnTo>
                <a:lnTo>
                  <a:pt x="6125865" y="2867299"/>
                </a:lnTo>
                <a:lnTo>
                  <a:pt x="6092001" y="2876293"/>
                </a:lnTo>
                <a:lnTo>
                  <a:pt x="6057607" y="2885288"/>
                </a:lnTo>
                <a:lnTo>
                  <a:pt x="6022155" y="2896399"/>
                </a:lnTo>
                <a:lnTo>
                  <a:pt x="5986175" y="2907511"/>
                </a:lnTo>
                <a:lnTo>
                  <a:pt x="5949665" y="2919681"/>
                </a:lnTo>
                <a:lnTo>
                  <a:pt x="5912095" y="2932908"/>
                </a:lnTo>
                <a:lnTo>
                  <a:pt x="5864475" y="2950370"/>
                </a:lnTo>
                <a:lnTo>
                  <a:pt x="5818439" y="2965714"/>
                </a:lnTo>
                <a:lnTo>
                  <a:pt x="5773463" y="2979999"/>
                </a:lnTo>
                <a:lnTo>
                  <a:pt x="5730603" y="2992698"/>
                </a:lnTo>
                <a:lnTo>
                  <a:pt x="5688803" y="3003810"/>
                </a:lnTo>
                <a:lnTo>
                  <a:pt x="5649647" y="3013862"/>
                </a:lnTo>
                <a:lnTo>
                  <a:pt x="5611549" y="3022328"/>
                </a:lnTo>
                <a:lnTo>
                  <a:pt x="5574509" y="3029736"/>
                </a:lnTo>
                <a:lnTo>
                  <a:pt x="5539587" y="3036614"/>
                </a:lnTo>
                <a:lnTo>
                  <a:pt x="5505723" y="3042434"/>
                </a:lnTo>
                <a:lnTo>
                  <a:pt x="5473445" y="3047196"/>
                </a:lnTo>
                <a:lnTo>
                  <a:pt x="5442227" y="3050371"/>
                </a:lnTo>
                <a:lnTo>
                  <a:pt x="5413125" y="3054075"/>
                </a:lnTo>
                <a:lnTo>
                  <a:pt x="5385081" y="3056720"/>
                </a:lnTo>
                <a:lnTo>
                  <a:pt x="5358095" y="3058308"/>
                </a:lnTo>
                <a:lnTo>
                  <a:pt x="5332167" y="3059366"/>
                </a:lnTo>
                <a:lnTo>
                  <a:pt x="5285075" y="3060954"/>
                </a:lnTo>
                <a:lnTo>
                  <a:pt x="5242215" y="3061482"/>
                </a:lnTo>
                <a:lnTo>
                  <a:pt x="5170783" y="3060954"/>
                </a:lnTo>
                <a:lnTo>
                  <a:pt x="5141679" y="3060954"/>
                </a:lnTo>
                <a:lnTo>
                  <a:pt x="5127923" y="3061482"/>
                </a:lnTo>
                <a:lnTo>
                  <a:pt x="5115223" y="3062541"/>
                </a:lnTo>
                <a:lnTo>
                  <a:pt x="5104111" y="3063599"/>
                </a:lnTo>
                <a:lnTo>
                  <a:pt x="5094059" y="3065715"/>
                </a:lnTo>
                <a:lnTo>
                  <a:pt x="5084005" y="3068362"/>
                </a:lnTo>
                <a:lnTo>
                  <a:pt x="5075009" y="3072064"/>
                </a:lnTo>
                <a:lnTo>
                  <a:pt x="5069189" y="3074710"/>
                </a:lnTo>
                <a:lnTo>
                  <a:pt x="5063369" y="3077356"/>
                </a:lnTo>
                <a:lnTo>
                  <a:pt x="5058077" y="3081059"/>
                </a:lnTo>
                <a:lnTo>
                  <a:pt x="5052257" y="3085294"/>
                </a:lnTo>
                <a:lnTo>
                  <a:pt x="5047495" y="3089525"/>
                </a:lnTo>
                <a:lnTo>
                  <a:pt x="5042733" y="3094287"/>
                </a:lnTo>
                <a:lnTo>
                  <a:pt x="5034267" y="3103811"/>
                </a:lnTo>
                <a:lnTo>
                  <a:pt x="5026859" y="3114394"/>
                </a:lnTo>
                <a:lnTo>
                  <a:pt x="5020509" y="3126035"/>
                </a:lnTo>
                <a:lnTo>
                  <a:pt x="5015747" y="3138204"/>
                </a:lnTo>
                <a:lnTo>
                  <a:pt x="5011513" y="3150903"/>
                </a:lnTo>
                <a:lnTo>
                  <a:pt x="5006751" y="3167305"/>
                </a:lnTo>
                <a:lnTo>
                  <a:pt x="4999873" y="3185824"/>
                </a:lnTo>
                <a:lnTo>
                  <a:pt x="4990877" y="3209633"/>
                </a:lnTo>
                <a:lnTo>
                  <a:pt x="4979237" y="3237676"/>
                </a:lnTo>
                <a:lnTo>
                  <a:pt x="4964421" y="3269952"/>
                </a:lnTo>
                <a:lnTo>
                  <a:pt x="4956483" y="3286355"/>
                </a:lnTo>
                <a:lnTo>
                  <a:pt x="4946431" y="3304345"/>
                </a:lnTo>
                <a:lnTo>
                  <a:pt x="4936377" y="3322335"/>
                </a:lnTo>
                <a:lnTo>
                  <a:pt x="4925795" y="3340853"/>
                </a:lnTo>
                <a:lnTo>
                  <a:pt x="4914153" y="3359372"/>
                </a:lnTo>
                <a:lnTo>
                  <a:pt x="4900925" y="3378420"/>
                </a:lnTo>
                <a:lnTo>
                  <a:pt x="4887697" y="3396939"/>
                </a:lnTo>
                <a:lnTo>
                  <a:pt x="4873411" y="3415458"/>
                </a:lnTo>
                <a:lnTo>
                  <a:pt x="4858065" y="3433977"/>
                </a:lnTo>
                <a:lnTo>
                  <a:pt x="4841663" y="3451966"/>
                </a:lnTo>
                <a:lnTo>
                  <a:pt x="4824729" y="3469956"/>
                </a:lnTo>
                <a:lnTo>
                  <a:pt x="4806739" y="3487417"/>
                </a:lnTo>
                <a:lnTo>
                  <a:pt x="4787691" y="3503820"/>
                </a:lnTo>
                <a:lnTo>
                  <a:pt x="4767583" y="3519164"/>
                </a:lnTo>
                <a:lnTo>
                  <a:pt x="4746947" y="3534508"/>
                </a:lnTo>
                <a:lnTo>
                  <a:pt x="4724723" y="3548265"/>
                </a:lnTo>
                <a:lnTo>
                  <a:pt x="4701971" y="3560963"/>
                </a:lnTo>
                <a:lnTo>
                  <a:pt x="4677631" y="3572604"/>
                </a:lnTo>
                <a:lnTo>
                  <a:pt x="4665461" y="3577895"/>
                </a:lnTo>
                <a:lnTo>
                  <a:pt x="4652233" y="3582657"/>
                </a:lnTo>
                <a:lnTo>
                  <a:pt x="4639533" y="3586890"/>
                </a:lnTo>
                <a:lnTo>
                  <a:pt x="4625777" y="3591123"/>
                </a:lnTo>
                <a:lnTo>
                  <a:pt x="4606727" y="3597472"/>
                </a:lnTo>
                <a:lnTo>
                  <a:pt x="4586621" y="3602234"/>
                </a:lnTo>
                <a:lnTo>
                  <a:pt x="4564927" y="3606996"/>
                </a:lnTo>
                <a:lnTo>
                  <a:pt x="4544289" y="3611758"/>
                </a:lnTo>
                <a:lnTo>
                  <a:pt x="4522067" y="3615991"/>
                </a:lnTo>
                <a:lnTo>
                  <a:pt x="4499843" y="3619695"/>
                </a:lnTo>
                <a:lnTo>
                  <a:pt x="4477091" y="3622870"/>
                </a:lnTo>
                <a:lnTo>
                  <a:pt x="4454337" y="3625515"/>
                </a:lnTo>
                <a:lnTo>
                  <a:pt x="4406715" y="3631335"/>
                </a:lnTo>
                <a:lnTo>
                  <a:pt x="4357507" y="3634510"/>
                </a:lnTo>
                <a:lnTo>
                  <a:pt x="4307239" y="3636626"/>
                </a:lnTo>
                <a:lnTo>
                  <a:pt x="4255383" y="3636626"/>
                </a:lnTo>
                <a:lnTo>
                  <a:pt x="4201941" y="3636097"/>
                </a:lnTo>
                <a:lnTo>
                  <a:pt x="4147441" y="3633981"/>
                </a:lnTo>
                <a:lnTo>
                  <a:pt x="4092411" y="3629748"/>
                </a:lnTo>
                <a:lnTo>
                  <a:pt x="4035265" y="3624986"/>
                </a:lnTo>
                <a:lnTo>
                  <a:pt x="3978119" y="3618108"/>
                </a:lnTo>
                <a:lnTo>
                  <a:pt x="3919914" y="3609642"/>
                </a:lnTo>
                <a:lnTo>
                  <a:pt x="3862239" y="3600118"/>
                </a:lnTo>
                <a:lnTo>
                  <a:pt x="3802447" y="3589007"/>
                </a:lnTo>
                <a:lnTo>
                  <a:pt x="3786044" y="3586361"/>
                </a:lnTo>
                <a:lnTo>
                  <a:pt x="3769111" y="3584244"/>
                </a:lnTo>
                <a:lnTo>
                  <a:pt x="3752708" y="3582657"/>
                </a:lnTo>
                <a:lnTo>
                  <a:pt x="3736305" y="3582657"/>
                </a:lnTo>
                <a:lnTo>
                  <a:pt x="3720961" y="3583715"/>
                </a:lnTo>
                <a:lnTo>
                  <a:pt x="3705087" y="3585832"/>
                </a:lnTo>
                <a:lnTo>
                  <a:pt x="3689742" y="3588478"/>
                </a:lnTo>
                <a:lnTo>
                  <a:pt x="3675455" y="3591652"/>
                </a:lnTo>
                <a:lnTo>
                  <a:pt x="3661698" y="3596414"/>
                </a:lnTo>
                <a:lnTo>
                  <a:pt x="3647940" y="3602234"/>
                </a:lnTo>
                <a:lnTo>
                  <a:pt x="3633654" y="3608583"/>
                </a:lnTo>
                <a:lnTo>
                  <a:pt x="3621484" y="3615462"/>
                </a:lnTo>
                <a:lnTo>
                  <a:pt x="3608785" y="3623399"/>
                </a:lnTo>
                <a:lnTo>
                  <a:pt x="3597143" y="3632394"/>
                </a:lnTo>
                <a:lnTo>
                  <a:pt x="3586032" y="3642976"/>
                </a:lnTo>
                <a:lnTo>
                  <a:pt x="3574920" y="3653558"/>
                </a:lnTo>
                <a:lnTo>
                  <a:pt x="3566983" y="3663611"/>
                </a:lnTo>
                <a:lnTo>
                  <a:pt x="3558517" y="3674193"/>
                </a:lnTo>
                <a:lnTo>
                  <a:pt x="3551109" y="3685305"/>
                </a:lnTo>
                <a:lnTo>
                  <a:pt x="3544230" y="3696945"/>
                </a:lnTo>
                <a:lnTo>
                  <a:pt x="3537352" y="3708586"/>
                </a:lnTo>
                <a:lnTo>
                  <a:pt x="3531531" y="3721813"/>
                </a:lnTo>
                <a:lnTo>
                  <a:pt x="3526240" y="3735041"/>
                </a:lnTo>
                <a:lnTo>
                  <a:pt x="3520949" y="3748798"/>
                </a:lnTo>
                <a:lnTo>
                  <a:pt x="3517245" y="3763084"/>
                </a:lnTo>
                <a:lnTo>
                  <a:pt x="3513011" y="3778428"/>
                </a:lnTo>
                <a:lnTo>
                  <a:pt x="3510366" y="3794302"/>
                </a:lnTo>
                <a:lnTo>
                  <a:pt x="3507191" y="3810175"/>
                </a:lnTo>
                <a:lnTo>
                  <a:pt x="3505075" y="3827636"/>
                </a:lnTo>
                <a:lnTo>
                  <a:pt x="3503487" y="3844567"/>
                </a:lnTo>
                <a:lnTo>
                  <a:pt x="3502429" y="3862557"/>
                </a:lnTo>
                <a:lnTo>
                  <a:pt x="3501900" y="3881605"/>
                </a:lnTo>
                <a:lnTo>
                  <a:pt x="3501900" y="3900653"/>
                </a:lnTo>
                <a:lnTo>
                  <a:pt x="3502429" y="3920759"/>
                </a:lnTo>
                <a:lnTo>
                  <a:pt x="3504016" y="3941395"/>
                </a:lnTo>
                <a:lnTo>
                  <a:pt x="3505075" y="3962559"/>
                </a:lnTo>
                <a:lnTo>
                  <a:pt x="3507191" y="3984253"/>
                </a:lnTo>
                <a:lnTo>
                  <a:pt x="3510366" y="4007534"/>
                </a:lnTo>
                <a:lnTo>
                  <a:pt x="3513541" y="4030286"/>
                </a:lnTo>
                <a:lnTo>
                  <a:pt x="3517774" y="4054096"/>
                </a:lnTo>
                <a:lnTo>
                  <a:pt x="3526769" y="4103303"/>
                </a:lnTo>
                <a:lnTo>
                  <a:pt x="3538410" y="4155685"/>
                </a:lnTo>
                <a:lnTo>
                  <a:pt x="3552167" y="4211242"/>
                </a:lnTo>
                <a:lnTo>
                  <a:pt x="3567512" y="4269444"/>
                </a:lnTo>
                <a:lnTo>
                  <a:pt x="3589736" y="4345107"/>
                </a:lnTo>
                <a:lnTo>
                  <a:pt x="3620955" y="4453046"/>
                </a:lnTo>
                <a:lnTo>
                  <a:pt x="3650586" y="4560985"/>
                </a:lnTo>
                <a:lnTo>
                  <a:pt x="3680217" y="4667336"/>
                </a:lnTo>
                <a:lnTo>
                  <a:pt x="3708791" y="4773688"/>
                </a:lnTo>
                <a:lnTo>
                  <a:pt x="3735247" y="4879510"/>
                </a:lnTo>
                <a:lnTo>
                  <a:pt x="3748475" y="4932950"/>
                </a:lnTo>
                <a:lnTo>
                  <a:pt x="3761175" y="4985862"/>
                </a:lnTo>
                <a:lnTo>
                  <a:pt x="3772815" y="5039302"/>
                </a:lnTo>
                <a:lnTo>
                  <a:pt x="3784456" y="5093271"/>
                </a:lnTo>
                <a:lnTo>
                  <a:pt x="3795568" y="5146711"/>
                </a:lnTo>
                <a:lnTo>
                  <a:pt x="3806151" y="5199623"/>
                </a:lnTo>
                <a:lnTo>
                  <a:pt x="3801389" y="5207559"/>
                </a:lnTo>
                <a:lnTo>
                  <a:pt x="3796097" y="5214967"/>
                </a:lnTo>
                <a:lnTo>
                  <a:pt x="3790806" y="5222374"/>
                </a:lnTo>
                <a:lnTo>
                  <a:pt x="3783927" y="5230311"/>
                </a:lnTo>
                <a:lnTo>
                  <a:pt x="3777049" y="5237719"/>
                </a:lnTo>
                <a:lnTo>
                  <a:pt x="3769111" y="5245126"/>
                </a:lnTo>
                <a:lnTo>
                  <a:pt x="3761703" y="5253063"/>
                </a:lnTo>
                <a:lnTo>
                  <a:pt x="3752708" y="5260471"/>
                </a:lnTo>
                <a:lnTo>
                  <a:pt x="3743184" y="5267878"/>
                </a:lnTo>
                <a:lnTo>
                  <a:pt x="3733659" y="5275815"/>
                </a:lnTo>
                <a:lnTo>
                  <a:pt x="3722548" y="5282693"/>
                </a:lnTo>
                <a:lnTo>
                  <a:pt x="3711436" y="5290101"/>
                </a:lnTo>
                <a:lnTo>
                  <a:pt x="3699795" y="5296979"/>
                </a:lnTo>
                <a:lnTo>
                  <a:pt x="3687096" y="5303329"/>
                </a:lnTo>
                <a:lnTo>
                  <a:pt x="3674926" y="5309678"/>
                </a:lnTo>
                <a:lnTo>
                  <a:pt x="3660639" y="5316027"/>
                </a:lnTo>
                <a:lnTo>
                  <a:pt x="3641061" y="5323964"/>
                </a:lnTo>
                <a:lnTo>
                  <a:pt x="3619367" y="5330842"/>
                </a:lnTo>
                <a:lnTo>
                  <a:pt x="3597143" y="5337192"/>
                </a:lnTo>
                <a:lnTo>
                  <a:pt x="3574391" y="5343012"/>
                </a:lnTo>
                <a:lnTo>
                  <a:pt x="3551109" y="5346716"/>
                </a:lnTo>
                <a:lnTo>
                  <a:pt x="3527298" y="5349890"/>
                </a:lnTo>
                <a:lnTo>
                  <a:pt x="3502429" y="5350949"/>
                </a:lnTo>
                <a:lnTo>
                  <a:pt x="3477560" y="5350949"/>
                </a:lnTo>
                <a:lnTo>
                  <a:pt x="3465390" y="5350420"/>
                </a:lnTo>
                <a:lnTo>
                  <a:pt x="3452691" y="5348832"/>
                </a:lnTo>
                <a:lnTo>
                  <a:pt x="3440521" y="5347774"/>
                </a:lnTo>
                <a:lnTo>
                  <a:pt x="3427821" y="5345658"/>
                </a:lnTo>
                <a:lnTo>
                  <a:pt x="3415651" y="5343541"/>
                </a:lnTo>
                <a:lnTo>
                  <a:pt x="3402952" y="5339837"/>
                </a:lnTo>
                <a:lnTo>
                  <a:pt x="3390782" y="5337192"/>
                </a:lnTo>
                <a:lnTo>
                  <a:pt x="3378612" y="5332959"/>
                </a:lnTo>
                <a:lnTo>
                  <a:pt x="3366442" y="5328726"/>
                </a:lnTo>
                <a:lnTo>
                  <a:pt x="3353743" y="5323435"/>
                </a:lnTo>
                <a:lnTo>
                  <a:pt x="3342102" y="5318144"/>
                </a:lnTo>
                <a:lnTo>
                  <a:pt x="3330461" y="5312323"/>
                </a:lnTo>
                <a:lnTo>
                  <a:pt x="3318820" y="5305445"/>
                </a:lnTo>
                <a:lnTo>
                  <a:pt x="3307179" y="5298567"/>
                </a:lnTo>
                <a:lnTo>
                  <a:pt x="3296067" y="5290101"/>
                </a:lnTo>
                <a:lnTo>
                  <a:pt x="3284956" y="5282164"/>
                </a:lnTo>
                <a:lnTo>
                  <a:pt x="3278606" y="5276873"/>
                </a:lnTo>
                <a:lnTo>
                  <a:pt x="3271727" y="5273169"/>
                </a:lnTo>
                <a:lnTo>
                  <a:pt x="3264849" y="5269465"/>
                </a:lnTo>
                <a:lnTo>
                  <a:pt x="3257970" y="5266291"/>
                </a:lnTo>
                <a:lnTo>
                  <a:pt x="3250033" y="5263116"/>
                </a:lnTo>
                <a:lnTo>
                  <a:pt x="3242625" y="5261000"/>
                </a:lnTo>
                <a:lnTo>
                  <a:pt x="3235746" y="5258883"/>
                </a:lnTo>
                <a:lnTo>
                  <a:pt x="3228339" y="5258354"/>
                </a:lnTo>
                <a:lnTo>
                  <a:pt x="3219872" y="5257825"/>
                </a:lnTo>
                <a:lnTo>
                  <a:pt x="3212465" y="5257296"/>
                </a:lnTo>
                <a:lnTo>
                  <a:pt x="3204528" y="5257825"/>
                </a:lnTo>
                <a:lnTo>
                  <a:pt x="3197120" y="5258354"/>
                </a:lnTo>
                <a:lnTo>
                  <a:pt x="3189183" y="5259941"/>
                </a:lnTo>
                <a:lnTo>
                  <a:pt x="3181775" y="5262058"/>
                </a:lnTo>
                <a:lnTo>
                  <a:pt x="3174367" y="5264703"/>
                </a:lnTo>
                <a:lnTo>
                  <a:pt x="3167488" y="5267349"/>
                </a:lnTo>
                <a:lnTo>
                  <a:pt x="3159551" y="5271582"/>
                </a:lnTo>
                <a:lnTo>
                  <a:pt x="3152673" y="5275286"/>
                </a:lnTo>
                <a:lnTo>
                  <a:pt x="3146323" y="5280048"/>
                </a:lnTo>
                <a:lnTo>
                  <a:pt x="3140503" y="5284810"/>
                </a:lnTo>
                <a:lnTo>
                  <a:pt x="3134682" y="5289572"/>
                </a:lnTo>
                <a:lnTo>
                  <a:pt x="3129391" y="5295921"/>
                </a:lnTo>
                <a:lnTo>
                  <a:pt x="3124629" y="5301212"/>
                </a:lnTo>
                <a:lnTo>
                  <a:pt x="3120396" y="5307561"/>
                </a:lnTo>
                <a:lnTo>
                  <a:pt x="3116163" y="5314440"/>
                </a:lnTo>
                <a:lnTo>
                  <a:pt x="3112459" y="5321318"/>
                </a:lnTo>
                <a:lnTo>
                  <a:pt x="3109284" y="5328197"/>
                </a:lnTo>
                <a:lnTo>
                  <a:pt x="3106638" y="5335075"/>
                </a:lnTo>
                <a:lnTo>
                  <a:pt x="3104522" y="5343012"/>
                </a:lnTo>
                <a:lnTo>
                  <a:pt x="3102934" y="5350420"/>
                </a:lnTo>
                <a:lnTo>
                  <a:pt x="3101876" y="5358885"/>
                </a:lnTo>
                <a:lnTo>
                  <a:pt x="3100818" y="5366293"/>
                </a:lnTo>
                <a:lnTo>
                  <a:pt x="3100818" y="5372642"/>
                </a:lnTo>
                <a:lnTo>
                  <a:pt x="3099759" y="5378992"/>
                </a:lnTo>
                <a:lnTo>
                  <a:pt x="3098172" y="5384283"/>
                </a:lnTo>
                <a:lnTo>
                  <a:pt x="3096055" y="5389574"/>
                </a:lnTo>
                <a:lnTo>
                  <a:pt x="3093939" y="5395923"/>
                </a:lnTo>
                <a:lnTo>
                  <a:pt x="3091293" y="5401743"/>
                </a:lnTo>
                <a:lnTo>
                  <a:pt x="3084944" y="5411796"/>
                </a:lnTo>
                <a:lnTo>
                  <a:pt x="3077536" y="5422379"/>
                </a:lnTo>
                <a:lnTo>
                  <a:pt x="3067482" y="5431903"/>
                </a:lnTo>
                <a:lnTo>
                  <a:pt x="3057429" y="5440898"/>
                </a:lnTo>
                <a:lnTo>
                  <a:pt x="3046317" y="5449363"/>
                </a:lnTo>
                <a:lnTo>
                  <a:pt x="3033618" y="5456771"/>
                </a:lnTo>
                <a:lnTo>
                  <a:pt x="3020919" y="5464708"/>
                </a:lnTo>
                <a:lnTo>
                  <a:pt x="3007161" y="5470528"/>
                </a:lnTo>
                <a:lnTo>
                  <a:pt x="2992346" y="5476348"/>
                </a:lnTo>
                <a:lnTo>
                  <a:pt x="2978059" y="5481110"/>
                </a:lnTo>
                <a:lnTo>
                  <a:pt x="2962714" y="5484285"/>
                </a:lnTo>
                <a:lnTo>
                  <a:pt x="2947899" y="5487989"/>
                </a:lnTo>
                <a:lnTo>
                  <a:pt x="2933083" y="5490105"/>
                </a:lnTo>
                <a:lnTo>
                  <a:pt x="2918267" y="5490634"/>
                </a:lnTo>
                <a:lnTo>
                  <a:pt x="2899219" y="5491163"/>
                </a:lnTo>
                <a:lnTo>
                  <a:pt x="2888636" y="5490634"/>
                </a:lnTo>
                <a:lnTo>
                  <a:pt x="2876995" y="5490105"/>
                </a:lnTo>
                <a:lnTo>
                  <a:pt x="2865354" y="5487989"/>
                </a:lnTo>
                <a:lnTo>
                  <a:pt x="2853713" y="5485343"/>
                </a:lnTo>
                <a:lnTo>
                  <a:pt x="2841543" y="5481639"/>
                </a:lnTo>
                <a:lnTo>
                  <a:pt x="2829902" y="5476877"/>
                </a:lnTo>
                <a:lnTo>
                  <a:pt x="2819319" y="5470528"/>
                </a:lnTo>
                <a:lnTo>
                  <a:pt x="2814028" y="5467353"/>
                </a:lnTo>
                <a:lnTo>
                  <a:pt x="2809266" y="5463120"/>
                </a:lnTo>
                <a:lnTo>
                  <a:pt x="2804504" y="5458887"/>
                </a:lnTo>
                <a:lnTo>
                  <a:pt x="2800271" y="5454125"/>
                </a:lnTo>
                <a:lnTo>
                  <a:pt x="2796038" y="5448305"/>
                </a:lnTo>
                <a:lnTo>
                  <a:pt x="2791805" y="5443014"/>
                </a:lnTo>
                <a:lnTo>
                  <a:pt x="2788630" y="5437723"/>
                </a:lnTo>
                <a:lnTo>
                  <a:pt x="2784926" y="5431374"/>
                </a:lnTo>
                <a:lnTo>
                  <a:pt x="2782280" y="5424495"/>
                </a:lnTo>
                <a:lnTo>
                  <a:pt x="2780164" y="5416558"/>
                </a:lnTo>
                <a:lnTo>
                  <a:pt x="2776989" y="5405447"/>
                </a:lnTo>
                <a:lnTo>
                  <a:pt x="2772756" y="5395923"/>
                </a:lnTo>
                <a:lnTo>
                  <a:pt x="2766935" y="5385870"/>
                </a:lnTo>
                <a:lnTo>
                  <a:pt x="2760586" y="5376875"/>
                </a:lnTo>
                <a:lnTo>
                  <a:pt x="2753178" y="5368409"/>
                </a:lnTo>
                <a:lnTo>
                  <a:pt x="2744712" y="5361002"/>
                </a:lnTo>
                <a:lnTo>
                  <a:pt x="2736775" y="5353594"/>
                </a:lnTo>
                <a:lnTo>
                  <a:pt x="2726721" y="5347774"/>
                </a:lnTo>
                <a:lnTo>
                  <a:pt x="2716668" y="5343012"/>
                </a:lnTo>
                <a:lnTo>
                  <a:pt x="2706085" y="5338779"/>
                </a:lnTo>
                <a:lnTo>
                  <a:pt x="2696032" y="5336134"/>
                </a:lnTo>
                <a:lnTo>
                  <a:pt x="2684920" y="5334017"/>
                </a:lnTo>
                <a:lnTo>
                  <a:pt x="2673808" y="5332959"/>
                </a:lnTo>
                <a:lnTo>
                  <a:pt x="2662696" y="5332959"/>
                </a:lnTo>
                <a:lnTo>
                  <a:pt x="2651585" y="5334546"/>
                </a:lnTo>
                <a:lnTo>
                  <a:pt x="2640473" y="5337192"/>
                </a:lnTo>
                <a:lnTo>
                  <a:pt x="2615075" y="5343541"/>
                </a:lnTo>
                <a:lnTo>
                  <a:pt x="2588618" y="5348303"/>
                </a:lnTo>
                <a:lnTo>
                  <a:pt x="2562691" y="5350949"/>
                </a:lnTo>
                <a:lnTo>
                  <a:pt x="2536234" y="5353065"/>
                </a:lnTo>
                <a:lnTo>
                  <a:pt x="2509777" y="5353065"/>
                </a:lnTo>
                <a:lnTo>
                  <a:pt x="2483850" y="5352536"/>
                </a:lnTo>
                <a:lnTo>
                  <a:pt x="2457393" y="5349890"/>
                </a:lnTo>
                <a:lnTo>
                  <a:pt x="2430937" y="5345658"/>
                </a:lnTo>
                <a:lnTo>
                  <a:pt x="2406067" y="5339837"/>
                </a:lnTo>
                <a:lnTo>
                  <a:pt x="2381198" y="5332959"/>
                </a:lnTo>
                <a:lnTo>
                  <a:pt x="2357387" y="5325551"/>
                </a:lnTo>
                <a:lnTo>
                  <a:pt x="2334105" y="5316027"/>
                </a:lnTo>
                <a:lnTo>
                  <a:pt x="2312411" y="5305445"/>
                </a:lnTo>
                <a:lnTo>
                  <a:pt x="2301828" y="5299096"/>
                </a:lnTo>
                <a:lnTo>
                  <a:pt x="2291246" y="5293275"/>
                </a:lnTo>
                <a:lnTo>
                  <a:pt x="2281192" y="5286926"/>
                </a:lnTo>
                <a:lnTo>
                  <a:pt x="2271668" y="5280048"/>
                </a:lnTo>
                <a:lnTo>
                  <a:pt x="2262673" y="5273169"/>
                </a:lnTo>
                <a:lnTo>
                  <a:pt x="2253677" y="5266291"/>
                </a:lnTo>
                <a:lnTo>
                  <a:pt x="2240449" y="5254121"/>
                </a:lnTo>
                <a:lnTo>
                  <a:pt x="2228808" y="5241952"/>
                </a:lnTo>
                <a:lnTo>
                  <a:pt x="2217696" y="5228724"/>
                </a:lnTo>
                <a:lnTo>
                  <a:pt x="2207643" y="5214967"/>
                </a:lnTo>
                <a:lnTo>
                  <a:pt x="2198648" y="5201210"/>
                </a:lnTo>
                <a:lnTo>
                  <a:pt x="2191240" y="5186395"/>
                </a:lnTo>
                <a:lnTo>
                  <a:pt x="2183832" y="5170522"/>
                </a:lnTo>
                <a:lnTo>
                  <a:pt x="2178011" y="5154648"/>
                </a:lnTo>
                <a:lnTo>
                  <a:pt x="2173249" y="5138246"/>
                </a:lnTo>
                <a:lnTo>
                  <a:pt x="2169016" y="5121843"/>
                </a:lnTo>
                <a:lnTo>
                  <a:pt x="2165841" y="5103853"/>
                </a:lnTo>
                <a:lnTo>
                  <a:pt x="2163725" y="5085864"/>
                </a:lnTo>
                <a:lnTo>
                  <a:pt x="2162667" y="5066287"/>
                </a:lnTo>
                <a:lnTo>
                  <a:pt x="2162667" y="5046709"/>
                </a:lnTo>
                <a:lnTo>
                  <a:pt x="2163725" y="5027661"/>
                </a:lnTo>
                <a:lnTo>
                  <a:pt x="2165841" y="5007026"/>
                </a:lnTo>
                <a:lnTo>
                  <a:pt x="2166371" y="4995915"/>
                </a:lnTo>
                <a:lnTo>
                  <a:pt x="2166371" y="4984803"/>
                </a:lnTo>
                <a:lnTo>
                  <a:pt x="2164783" y="4974221"/>
                </a:lnTo>
                <a:lnTo>
                  <a:pt x="2162667" y="4964168"/>
                </a:lnTo>
                <a:lnTo>
                  <a:pt x="2160021" y="4953586"/>
                </a:lnTo>
                <a:lnTo>
                  <a:pt x="2155788" y="4944591"/>
                </a:lnTo>
                <a:lnTo>
                  <a:pt x="2151026" y="4935067"/>
                </a:lnTo>
                <a:lnTo>
                  <a:pt x="2145735" y="4926601"/>
                </a:lnTo>
                <a:lnTo>
                  <a:pt x="2139385" y="4918135"/>
                </a:lnTo>
                <a:lnTo>
                  <a:pt x="2132506" y="4910728"/>
                </a:lnTo>
                <a:lnTo>
                  <a:pt x="2125098" y="4903849"/>
                </a:lnTo>
                <a:lnTo>
                  <a:pt x="2116103" y="4897500"/>
                </a:lnTo>
                <a:lnTo>
                  <a:pt x="2107108" y="4892738"/>
                </a:lnTo>
                <a:lnTo>
                  <a:pt x="2097054" y="4887976"/>
                </a:lnTo>
                <a:lnTo>
                  <a:pt x="2087530" y="4884272"/>
                </a:lnTo>
                <a:lnTo>
                  <a:pt x="2076418" y="4882156"/>
                </a:lnTo>
                <a:lnTo>
                  <a:pt x="2055782" y="4878452"/>
                </a:lnTo>
                <a:lnTo>
                  <a:pt x="2035675" y="4873161"/>
                </a:lnTo>
                <a:lnTo>
                  <a:pt x="2015568" y="4868399"/>
                </a:lnTo>
                <a:lnTo>
                  <a:pt x="1997048" y="4863108"/>
                </a:lnTo>
                <a:lnTo>
                  <a:pt x="1979058" y="4856758"/>
                </a:lnTo>
                <a:lnTo>
                  <a:pt x="1961597" y="4850409"/>
                </a:lnTo>
                <a:lnTo>
                  <a:pt x="1944664" y="4844589"/>
                </a:lnTo>
                <a:lnTo>
                  <a:pt x="1928790" y="4837710"/>
                </a:lnTo>
                <a:lnTo>
                  <a:pt x="1913446" y="4829774"/>
                </a:lnTo>
                <a:lnTo>
                  <a:pt x="1898101" y="4822366"/>
                </a:lnTo>
                <a:lnTo>
                  <a:pt x="1884343" y="4814429"/>
                </a:lnTo>
                <a:lnTo>
                  <a:pt x="1870586" y="4806493"/>
                </a:lnTo>
                <a:lnTo>
                  <a:pt x="1857887" y="4798027"/>
                </a:lnTo>
                <a:lnTo>
                  <a:pt x="1845717" y="4789032"/>
                </a:lnTo>
                <a:lnTo>
                  <a:pt x="1834076" y="4780037"/>
                </a:lnTo>
                <a:lnTo>
                  <a:pt x="1821906" y="4771042"/>
                </a:lnTo>
                <a:lnTo>
                  <a:pt x="1811852" y="4762047"/>
                </a:lnTo>
                <a:lnTo>
                  <a:pt x="1801270" y="4753052"/>
                </a:lnTo>
                <a:lnTo>
                  <a:pt x="1791745" y="4743528"/>
                </a:lnTo>
                <a:lnTo>
                  <a:pt x="1782750" y="4734004"/>
                </a:lnTo>
                <a:lnTo>
                  <a:pt x="1766347" y="4714427"/>
                </a:lnTo>
                <a:lnTo>
                  <a:pt x="1751002" y="4694850"/>
                </a:lnTo>
                <a:lnTo>
                  <a:pt x="1737774" y="4675802"/>
                </a:lnTo>
                <a:lnTo>
                  <a:pt x="1726133" y="4656225"/>
                </a:lnTo>
                <a:lnTo>
                  <a:pt x="1716079" y="4637177"/>
                </a:lnTo>
                <a:lnTo>
                  <a:pt x="1707613" y="4619187"/>
                </a:lnTo>
                <a:lnTo>
                  <a:pt x="1702322" y="4606488"/>
                </a:lnTo>
                <a:lnTo>
                  <a:pt x="1697560" y="4594319"/>
                </a:lnTo>
                <a:lnTo>
                  <a:pt x="1689623" y="4569450"/>
                </a:lnTo>
                <a:lnTo>
                  <a:pt x="1683273" y="4544582"/>
                </a:lnTo>
                <a:lnTo>
                  <a:pt x="1678511" y="4519714"/>
                </a:lnTo>
                <a:lnTo>
                  <a:pt x="1674278" y="4494846"/>
                </a:lnTo>
                <a:lnTo>
                  <a:pt x="1672161" y="4470507"/>
                </a:lnTo>
                <a:lnTo>
                  <a:pt x="1671632" y="4446167"/>
                </a:lnTo>
                <a:lnTo>
                  <a:pt x="1672161" y="4422886"/>
                </a:lnTo>
                <a:lnTo>
                  <a:pt x="1674278" y="4400135"/>
                </a:lnTo>
                <a:lnTo>
                  <a:pt x="1676924" y="4378441"/>
                </a:lnTo>
                <a:lnTo>
                  <a:pt x="1681157" y="4357277"/>
                </a:lnTo>
                <a:lnTo>
                  <a:pt x="1685919" y="4337699"/>
                </a:lnTo>
                <a:lnTo>
                  <a:pt x="1691210" y="4318122"/>
                </a:lnTo>
                <a:lnTo>
                  <a:pt x="1698618" y="4301191"/>
                </a:lnTo>
                <a:lnTo>
                  <a:pt x="1706026" y="4285317"/>
                </a:lnTo>
                <a:lnTo>
                  <a:pt x="1715021" y="4270502"/>
                </a:lnTo>
                <a:lnTo>
                  <a:pt x="1721371" y="4258333"/>
                </a:lnTo>
                <a:lnTo>
                  <a:pt x="1726662" y="4245634"/>
                </a:lnTo>
                <a:lnTo>
                  <a:pt x="1730366" y="4233464"/>
                </a:lnTo>
                <a:lnTo>
                  <a:pt x="1732482" y="4219708"/>
                </a:lnTo>
                <a:lnTo>
                  <a:pt x="1733012" y="4206480"/>
                </a:lnTo>
                <a:lnTo>
                  <a:pt x="1731424" y="4193252"/>
                </a:lnTo>
                <a:lnTo>
                  <a:pt x="1728778" y="4180024"/>
                </a:lnTo>
                <a:lnTo>
                  <a:pt x="1726662" y="4173146"/>
                </a:lnTo>
                <a:lnTo>
                  <a:pt x="1724545" y="4166796"/>
                </a:lnTo>
                <a:lnTo>
                  <a:pt x="1718196" y="4154627"/>
                </a:lnTo>
                <a:lnTo>
                  <a:pt x="1711317" y="4143515"/>
                </a:lnTo>
                <a:lnTo>
                  <a:pt x="1702322" y="4132933"/>
                </a:lnTo>
                <a:lnTo>
                  <a:pt x="1693327" y="4123409"/>
                </a:lnTo>
                <a:lnTo>
                  <a:pt x="1682215" y="4116002"/>
                </a:lnTo>
                <a:lnTo>
                  <a:pt x="1671632" y="4109123"/>
                </a:lnTo>
                <a:lnTo>
                  <a:pt x="1658933" y="4103303"/>
                </a:lnTo>
                <a:lnTo>
                  <a:pt x="1645705" y="4100128"/>
                </a:lnTo>
                <a:lnTo>
                  <a:pt x="1643059" y="4098012"/>
                </a:lnTo>
                <a:lnTo>
                  <a:pt x="1638826" y="4094837"/>
                </a:lnTo>
                <a:lnTo>
                  <a:pt x="1634064" y="4090075"/>
                </a:lnTo>
                <a:lnTo>
                  <a:pt x="1628773" y="4084255"/>
                </a:lnTo>
                <a:lnTo>
                  <a:pt x="1622423" y="4075260"/>
                </a:lnTo>
                <a:lnTo>
                  <a:pt x="1616073" y="4064149"/>
                </a:lnTo>
                <a:lnTo>
                  <a:pt x="1609724" y="4050921"/>
                </a:lnTo>
                <a:lnTo>
                  <a:pt x="1604432" y="4035048"/>
                </a:lnTo>
                <a:lnTo>
                  <a:pt x="1600729" y="4023407"/>
                </a:lnTo>
                <a:lnTo>
                  <a:pt x="1597554" y="4009121"/>
                </a:lnTo>
                <a:lnTo>
                  <a:pt x="1594908" y="3992719"/>
                </a:lnTo>
                <a:lnTo>
                  <a:pt x="1591733" y="3974729"/>
                </a:lnTo>
                <a:lnTo>
                  <a:pt x="1591204" y="3954093"/>
                </a:lnTo>
                <a:lnTo>
                  <a:pt x="1590675" y="3931342"/>
                </a:lnTo>
                <a:lnTo>
                  <a:pt x="1591733" y="3905415"/>
                </a:lnTo>
                <a:lnTo>
                  <a:pt x="1593321" y="3892717"/>
                </a:lnTo>
                <a:lnTo>
                  <a:pt x="1595437" y="3877901"/>
                </a:lnTo>
                <a:lnTo>
                  <a:pt x="1597554" y="3863615"/>
                </a:lnTo>
                <a:lnTo>
                  <a:pt x="1600199" y="3848800"/>
                </a:lnTo>
                <a:lnTo>
                  <a:pt x="1603903" y="3832927"/>
                </a:lnTo>
                <a:lnTo>
                  <a:pt x="1607078" y="3817054"/>
                </a:lnTo>
                <a:lnTo>
                  <a:pt x="1611840" y="3800651"/>
                </a:lnTo>
                <a:lnTo>
                  <a:pt x="1617661" y="3783190"/>
                </a:lnTo>
                <a:lnTo>
                  <a:pt x="1622952" y="3765201"/>
                </a:lnTo>
                <a:lnTo>
                  <a:pt x="1629831" y="3747211"/>
                </a:lnTo>
                <a:lnTo>
                  <a:pt x="1637768" y="3728163"/>
                </a:lnTo>
                <a:lnTo>
                  <a:pt x="1645705" y="3708586"/>
                </a:lnTo>
                <a:lnTo>
                  <a:pt x="1654700" y="3689538"/>
                </a:lnTo>
                <a:lnTo>
                  <a:pt x="1665283" y="3668373"/>
                </a:lnTo>
                <a:lnTo>
                  <a:pt x="1675336" y="3647738"/>
                </a:lnTo>
                <a:lnTo>
                  <a:pt x="1687506" y="3626574"/>
                </a:lnTo>
                <a:lnTo>
                  <a:pt x="1700205" y="3604351"/>
                </a:lnTo>
                <a:lnTo>
                  <a:pt x="1714492" y="3582128"/>
                </a:lnTo>
                <a:lnTo>
                  <a:pt x="1718196" y="3575250"/>
                </a:lnTo>
                <a:lnTo>
                  <a:pt x="1721900" y="3568371"/>
                </a:lnTo>
                <a:lnTo>
                  <a:pt x="1724545" y="3561493"/>
                </a:lnTo>
                <a:lnTo>
                  <a:pt x="1727191" y="3553556"/>
                </a:lnTo>
                <a:lnTo>
                  <a:pt x="1729308" y="3546148"/>
                </a:lnTo>
                <a:lnTo>
                  <a:pt x="1730895" y="3538741"/>
                </a:lnTo>
                <a:lnTo>
                  <a:pt x="1731424" y="3530804"/>
                </a:lnTo>
                <a:lnTo>
                  <a:pt x="1732482" y="3523396"/>
                </a:lnTo>
                <a:lnTo>
                  <a:pt x="1733541" y="3495883"/>
                </a:lnTo>
                <a:lnTo>
                  <a:pt x="1735128" y="3468898"/>
                </a:lnTo>
                <a:lnTo>
                  <a:pt x="1737245" y="3442442"/>
                </a:lnTo>
                <a:lnTo>
                  <a:pt x="1739890" y="3415988"/>
                </a:lnTo>
                <a:lnTo>
                  <a:pt x="1743065" y="3390590"/>
                </a:lnTo>
                <a:lnTo>
                  <a:pt x="1746769" y="3365721"/>
                </a:lnTo>
                <a:lnTo>
                  <a:pt x="1751002" y="3341383"/>
                </a:lnTo>
                <a:lnTo>
                  <a:pt x="1755764" y="3317573"/>
                </a:lnTo>
                <a:lnTo>
                  <a:pt x="1761055" y="3293763"/>
                </a:lnTo>
                <a:lnTo>
                  <a:pt x="1766876" y="3270481"/>
                </a:lnTo>
                <a:lnTo>
                  <a:pt x="1773226" y="3248258"/>
                </a:lnTo>
                <a:lnTo>
                  <a:pt x="1780104" y="3226036"/>
                </a:lnTo>
                <a:lnTo>
                  <a:pt x="1787512" y="3204872"/>
                </a:lnTo>
                <a:lnTo>
                  <a:pt x="1795978" y="3184236"/>
                </a:lnTo>
                <a:lnTo>
                  <a:pt x="1803915" y="3163072"/>
                </a:lnTo>
                <a:lnTo>
                  <a:pt x="1812910" y="3144024"/>
                </a:lnTo>
                <a:lnTo>
                  <a:pt x="1821906" y="3124447"/>
                </a:lnTo>
                <a:lnTo>
                  <a:pt x="1832488" y="3105398"/>
                </a:lnTo>
                <a:lnTo>
                  <a:pt x="1843071" y="3087409"/>
                </a:lnTo>
                <a:lnTo>
                  <a:pt x="1853654" y="3069419"/>
                </a:lnTo>
                <a:lnTo>
                  <a:pt x="1865824" y="3051958"/>
                </a:lnTo>
                <a:lnTo>
                  <a:pt x="1877465" y="3035556"/>
                </a:lnTo>
                <a:lnTo>
                  <a:pt x="1889635" y="3018624"/>
                </a:lnTo>
                <a:lnTo>
                  <a:pt x="1902863" y="3002751"/>
                </a:lnTo>
                <a:lnTo>
                  <a:pt x="1916620" y="2987407"/>
                </a:lnTo>
                <a:lnTo>
                  <a:pt x="1931436" y="2973121"/>
                </a:lnTo>
                <a:lnTo>
                  <a:pt x="1945723" y="2959364"/>
                </a:lnTo>
                <a:lnTo>
                  <a:pt x="1961067" y="2945607"/>
                </a:lnTo>
                <a:lnTo>
                  <a:pt x="1976412" y="2932379"/>
                </a:lnTo>
                <a:lnTo>
                  <a:pt x="1992815" y="2919681"/>
                </a:lnTo>
                <a:lnTo>
                  <a:pt x="2009218" y="2908040"/>
                </a:lnTo>
                <a:lnTo>
                  <a:pt x="2026680" y="2896399"/>
                </a:lnTo>
                <a:lnTo>
                  <a:pt x="2040437" y="2887934"/>
                </a:lnTo>
                <a:lnTo>
                  <a:pt x="2054195" y="2879997"/>
                </a:lnTo>
                <a:lnTo>
                  <a:pt x="2069010" y="2871531"/>
                </a:lnTo>
                <a:lnTo>
                  <a:pt x="2083297" y="2864653"/>
                </a:lnTo>
                <a:lnTo>
                  <a:pt x="2112399" y="2850896"/>
                </a:lnTo>
                <a:lnTo>
                  <a:pt x="2142031" y="2838198"/>
                </a:lnTo>
                <a:lnTo>
                  <a:pt x="2172720" y="2827086"/>
                </a:lnTo>
                <a:lnTo>
                  <a:pt x="2203410" y="2817562"/>
                </a:lnTo>
                <a:lnTo>
                  <a:pt x="2234099" y="2809096"/>
                </a:lnTo>
                <a:lnTo>
                  <a:pt x="2265847" y="2802217"/>
                </a:lnTo>
                <a:lnTo>
                  <a:pt x="2267435" y="2802217"/>
                </a:lnTo>
                <a:lnTo>
                  <a:pt x="2288071" y="2798514"/>
                </a:lnTo>
                <a:lnTo>
                  <a:pt x="2309236" y="2794811"/>
                </a:lnTo>
                <a:lnTo>
                  <a:pt x="2330931" y="2791106"/>
                </a:lnTo>
                <a:lnTo>
                  <a:pt x="2351567" y="2789519"/>
                </a:lnTo>
                <a:lnTo>
                  <a:pt x="2373261" y="2787403"/>
                </a:lnTo>
                <a:lnTo>
                  <a:pt x="2393897" y="2785286"/>
                </a:lnTo>
                <a:lnTo>
                  <a:pt x="2415063" y="2784227"/>
                </a:lnTo>
                <a:lnTo>
                  <a:pt x="2435699" y="2783700"/>
                </a:lnTo>
                <a:lnTo>
                  <a:pt x="2478029" y="2783700"/>
                </a:lnTo>
                <a:lnTo>
                  <a:pt x="2519831" y="2785286"/>
                </a:lnTo>
                <a:lnTo>
                  <a:pt x="2560574" y="2787932"/>
                </a:lnTo>
                <a:lnTo>
                  <a:pt x="2599730" y="2792165"/>
                </a:lnTo>
                <a:lnTo>
                  <a:pt x="2638356" y="2797456"/>
                </a:lnTo>
                <a:lnTo>
                  <a:pt x="2676454" y="2803805"/>
                </a:lnTo>
                <a:lnTo>
                  <a:pt x="2712435" y="2811213"/>
                </a:lnTo>
                <a:lnTo>
                  <a:pt x="2747887" y="2820208"/>
                </a:lnTo>
                <a:lnTo>
                  <a:pt x="2780164" y="2829202"/>
                </a:lnTo>
                <a:lnTo>
                  <a:pt x="2811912" y="2839256"/>
                </a:lnTo>
                <a:lnTo>
                  <a:pt x="2841014" y="2849309"/>
                </a:lnTo>
                <a:lnTo>
                  <a:pt x="2868000" y="2860420"/>
                </a:lnTo>
                <a:lnTo>
                  <a:pt x="2909272" y="2877881"/>
                </a:lnTo>
                <a:lnTo>
                  <a:pt x="2951603" y="2894812"/>
                </a:lnTo>
                <a:lnTo>
                  <a:pt x="2992346" y="2910685"/>
                </a:lnTo>
                <a:lnTo>
                  <a:pt x="3033618" y="2925500"/>
                </a:lnTo>
                <a:lnTo>
                  <a:pt x="3074890" y="2939258"/>
                </a:lnTo>
                <a:lnTo>
                  <a:pt x="3115633" y="2950898"/>
                </a:lnTo>
                <a:lnTo>
                  <a:pt x="3136270" y="2956718"/>
                </a:lnTo>
                <a:lnTo>
                  <a:pt x="3156377" y="2961481"/>
                </a:lnTo>
                <a:lnTo>
                  <a:pt x="3176484" y="2966242"/>
                </a:lnTo>
                <a:lnTo>
                  <a:pt x="3196061" y="2969947"/>
                </a:lnTo>
                <a:lnTo>
                  <a:pt x="3216169" y="2973121"/>
                </a:lnTo>
                <a:lnTo>
                  <a:pt x="3236275" y="2975767"/>
                </a:lnTo>
                <a:lnTo>
                  <a:pt x="3256383" y="2977883"/>
                </a:lnTo>
                <a:lnTo>
                  <a:pt x="3276489" y="2979471"/>
                </a:lnTo>
                <a:lnTo>
                  <a:pt x="3296067" y="2979999"/>
                </a:lnTo>
                <a:lnTo>
                  <a:pt x="3315645" y="2979999"/>
                </a:lnTo>
                <a:lnTo>
                  <a:pt x="3335223" y="2979471"/>
                </a:lnTo>
                <a:lnTo>
                  <a:pt x="3354801" y="2977354"/>
                </a:lnTo>
                <a:lnTo>
                  <a:pt x="3373850" y="2975238"/>
                </a:lnTo>
                <a:lnTo>
                  <a:pt x="3393428" y="2972592"/>
                </a:lnTo>
                <a:lnTo>
                  <a:pt x="3412477" y="2968359"/>
                </a:lnTo>
                <a:lnTo>
                  <a:pt x="3431525" y="2963597"/>
                </a:lnTo>
                <a:lnTo>
                  <a:pt x="3450574" y="2957777"/>
                </a:lnTo>
                <a:lnTo>
                  <a:pt x="3469623" y="2950898"/>
                </a:lnTo>
                <a:lnTo>
                  <a:pt x="3488671" y="2943491"/>
                </a:lnTo>
                <a:lnTo>
                  <a:pt x="3507191" y="2934495"/>
                </a:lnTo>
                <a:lnTo>
                  <a:pt x="3523065" y="2926030"/>
                </a:lnTo>
                <a:lnTo>
                  <a:pt x="3538410" y="2918094"/>
                </a:lnTo>
                <a:lnTo>
                  <a:pt x="3554284" y="2908040"/>
                </a:lnTo>
                <a:lnTo>
                  <a:pt x="3569629" y="2897987"/>
                </a:lnTo>
                <a:lnTo>
                  <a:pt x="3583915" y="2886875"/>
                </a:lnTo>
                <a:lnTo>
                  <a:pt x="3598731" y="2875235"/>
                </a:lnTo>
                <a:lnTo>
                  <a:pt x="3613017" y="2862536"/>
                </a:lnTo>
                <a:lnTo>
                  <a:pt x="3626775" y="2850367"/>
                </a:lnTo>
                <a:lnTo>
                  <a:pt x="3641061" y="2836081"/>
                </a:lnTo>
                <a:lnTo>
                  <a:pt x="3653761" y="2821795"/>
                </a:lnTo>
                <a:lnTo>
                  <a:pt x="3666989" y="2806450"/>
                </a:lnTo>
                <a:lnTo>
                  <a:pt x="3680217" y="2790577"/>
                </a:lnTo>
                <a:lnTo>
                  <a:pt x="3692387" y="2774175"/>
                </a:lnTo>
                <a:lnTo>
                  <a:pt x="3705087" y="2756714"/>
                </a:lnTo>
                <a:lnTo>
                  <a:pt x="3717786" y="2738724"/>
                </a:lnTo>
                <a:lnTo>
                  <a:pt x="3729427" y="2719676"/>
                </a:lnTo>
                <a:lnTo>
                  <a:pt x="3741067" y="2700099"/>
                </a:lnTo>
                <a:lnTo>
                  <a:pt x="3752708" y="2679993"/>
                </a:lnTo>
                <a:lnTo>
                  <a:pt x="3763820" y="2658829"/>
                </a:lnTo>
                <a:lnTo>
                  <a:pt x="3774932" y="2637135"/>
                </a:lnTo>
                <a:lnTo>
                  <a:pt x="3786044" y="2614383"/>
                </a:lnTo>
                <a:lnTo>
                  <a:pt x="3796097" y="2591102"/>
                </a:lnTo>
                <a:lnTo>
                  <a:pt x="3806680" y="2566763"/>
                </a:lnTo>
                <a:lnTo>
                  <a:pt x="3816204" y="2541895"/>
                </a:lnTo>
                <a:lnTo>
                  <a:pt x="3826787" y="2515968"/>
                </a:lnTo>
                <a:lnTo>
                  <a:pt x="3836311" y="2489513"/>
                </a:lnTo>
                <a:lnTo>
                  <a:pt x="3845307" y="2462527"/>
                </a:lnTo>
                <a:lnTo>
                  <a:pt x="3854831" y="2433956"/>
                </a:lnTo>
                <a:lnTo>
                  <a:pt x="3863826" y="2404855"/>
                </a:lnTo>
                <a:lnTo>
                  <a:pt x="3872821" y="2375224"/>
                </a:lnTo>
                <a:lnTo>
                  <a:pt x="3890283" y="2312789"/>
                </a:lnTo>
                <a:lnTo>
                  <a:pt x="3902982" y="2264111"/>
                </a:lnTo>
                <a:lnTo>
                  <a:pt x="3914093" y="2215433"/>
                </a:lnTo>
                <a:lnTo>
                  <a:pt x="3924147" y="2168342"/>
                </a:lnTo>
                <a:lnTo>
                  <a:pt x="3933671" y="2122309"/>
                </a:lnTo>
                <a:lnTo>
                  <a:pt x="3942137" y="2076806"/>
                </a:lnTo>
                <a:lnTo>
                  <a:pt x="3949016" y="2032360"/>
                </a:lnTo>
                <a:lnTo>
                  <a:pt x="3955366" y="1989502"/>
                </a:lnTo>
                <a:lnTo>
                  <a:pt x="3960657" y="1947173"/>
                </a:lnTo>
                <a:lnTo>
                  <a:pt x="3965949" y="1906432"/>
                </a:lnTo>
                <a:lnTo>
                  <a:pt x="3969123" y="1866219"/>
                </a:lnTo>
                <a:lnTo>
                  <a:pt x="3972827" y="1827065"/>
                </a:lnTo>
                <a:lnTo>
                  <a:pt x="3974415" y="1788969"/>
                </a:lnTo>
                <a:lnTo>
                  <a:pt x="3976002" y="1752460"/>
                </a:lnTo>
                <a:lnTo>
                  <a:pt x="3976531" y="1716480"/>
                </a:lnTo>
                <a:lnTo>
                  <a:pt x="3977589" y="1682088"/>
                </a:lnTo>
                <a:lnTo>
                  <a:pt x="3976531" y="1648225"/>
                </a:lnTo>
                <a:lnTo>
                  <a:pt x="3976531" y="1639759"/>
                </a:lnTo>
                <a:lnTo>
                  <a:pt x="3977589" y="1631294"/>
                </a:lnTo>
                <a:lnTo>
                  <a:pt x="3978648" y="1623886"/>
                </a:lnTo>
                <a:lnTo>
                  <a:pt x="3980235" y="1615420"/>
                </a:lnTo>
                <a:lnTo>
                  <a:pt x="3981823" y="1608013"/>
                </a:lnTo>
                <a:lnTo>
                  <a:pt x="3983410" y="1600076"/>
                </a:lnTo>
                <a:lnTo>
                  <a:pt x="3989230" y="1585790"/>
                </a:lnTo>
                <a:lnTo>
                  <a:pt x="3996109" y="1572033"/>
                </a:lnTo>
                <a:lnTo>
                  <a:pt x="4004575" y="1558805"/>
                </a:lnTo>
                <a:lnTo>
                  <a:pt x="4014099" y="1547165"/>
                </a:lnTo>
                <a:lnTo>
                  <a:pt x="4024682" y="1536053"/>
                </a:lnTo>
                <a:lnTo>
                  <a:pt x="4036323" y="1526529"/>
                </a:lnTo>
                <a:lnTo>
                  <a:pt x="4049551" y="1517535"/>
                </a:lnTo>
                <a:lnTo>
                  <a:pt x="4062251" y="1509598"/>
                </a:lnTo>
                <a:lnTo>
                  <a:pt x="4077066" y="1503778"/>
                </a:lnTo>
                <a:lnTo>
                  <a:pt x="4092411" y="1498487"/>
                </a:lnTo>
                <a:lnTo>
                  <a:pt x="4107227" y="1495841"/>
                </a:lnTo>
                <a:lnTo>
                  <a:pt x="4115693" y="1494783"/>
                </a:lnTo>
                <a:lnTo>
                  <a:pt x="4123101" y="1494783"/>
                </a:lnTo>
                <a:lnTo>
                  <a:pt x="4131567" y="1493724"/>
                </a:lnTo>
                <a:lnTo>
                  <a:pt x="4140033" y="1494783"/>
                </a:lnTo>
                <a:lnTo>
                  <a:pt x="4194533" y="1497428"/>
                </a:lnTo>
                <a:lnTo>
                  <a:pt x="4243743" y="1499545"/>
                </a:lnTo>
                <a:lnTo>
                  <a:pt x="4285015" y="1500603"/>
                </a:lnTo>
                <a:lnTo>
                  <a:pt x="4320467" y="1500603"/>
                </a:lnTo>
                <a:lnTo>
                  <a:pt x="4368089" y="1500603"/>
                </a:lnTo>
                <a:lnTo>
                  <a:pt x="4384491" y="1500603"/>
                </a:lnTo>
                <a:lnTo>
                  <a:pt x="4421003" y="1481555"/>
                </a:lnTo>
                <a:lnTo>
                  <a:pt x="4456455" y="1464094"/>
                </a:lnTo>
                <a:lnTo>
                  <a:pt x="4490847" y="1448750"/>
                </a:lnTo>
                <a:lnTo>
                  <a:pt x="4524183" y="1436051"/>
                </a:lnTo>
                <a:lnTo>
                  <a:pt x="4556459" y="1423882"/>
                </a:lnTo>
                <a:lnTo>
                  <a:pt x="4587679" y="1414358"/>
                </a:lnTo>
                <a:lnTo>
                  <a:pt x="4618369" y="1406950"/>
                </a:lnTo>
                <a:lnTo>
                  <a:pt x="4647999" y="1400601"/>
                </a:lnTo>
                <a:lnTo>
                  <a:pt x="4676043" y="1395839"/>
                </a:lnTo>
                <a:lnTo>
                  <a:pt x="4704087" y="1393193"/>
                </a:lnTo>
                <a:lnTo>
                  <a:pt x="4731073" y="1391606"/>
                </a:lnTo>
                <a:lnTo>
                  <a:pt x="4757001" y="1392135"/>
                </a:lnTo>
                <a:lnTo>
                  <a:pt x="4782929" y="1393722"/>
                </a:lnTo>
                <a:lnTo>
                  <a:pt x="4807797" y="1396368"/>
                </a:lnTo>
                <a:lnTo>
                  <a:pt x="4831609" y="1400601"/>
                </a:lnTo>
                <a:lnTo>
                  <a:pt x="4855419" y="1405892"/>
                </a:lnTo>
                <a:lnTo>
                  <a:pt x="4878171" y="1412770"/>
                </a:lnTo>
                <a:lnTo>
                  <a:pt x="4900925" y="1421236"/>
                </a:lnTo>
                <a:lnTo>
                  <a:pt x="4922619" y="1430231"/>
                </a:lnTo>
                <a:lnTo>
                  <a:pt x="4943785" y="1440813"/>
                </a:lnTo>
                <a:lnTo>
                  <a:pt x="4965479" y="1451925"/>
                </a:lnTo>
                <a:lnTo>
                  <a:pt x="4985057" y="1463565"/>
                </a:lnTo>
                <a:lnTo>
                  <a:pt x="5006223" y="1476793"/>
                </a:lnTo>
                <a:lnTo>
                  <a:pt x="5026329" y="1490550"/>
                </a:lnTo>
                <a:lnTo>
                  <a:pt x="5045377" y="1504836"/>
                </a:lnTo>
                <a:lnTo>
                  <a:pt x="5064955" y="1520180"/>
                </a:lnTo>
                <a:lnTo>
                  <a:pt x="5084005" y="1536053"/>
                </a:lnTo>
                <a:lnTo>
                  <a:pt x="5103053" y="1552456"/>
                </a:lnTo>
                <a:lnTo>
                  <a:pt x="5121573" y="1569387"/>
                </a:lnTo>
                <a:lnTo>
                  <a:pt x="5140093" y="1587377"/>
                </a:lnTo>
                <a:lnTo>
                  <a:pt x="5177661" y="1623886"/>
                </a:lnTo>
                <a:lnTo>
                  <a:pt x="5186655" y="1610658"/>
                </a:lnTo>
                <a:lnTo>
                  <a:pt x="5195651" y="1599018"/>
                </a:lnTo>
                <a:lnTo>
                  <a:pt x="5204647" y="1587377"/>
                </a:lnTo>
                <a:lnTo>
                  <a:pt x="5214699" y="1575208"/>
                </a:lnTo>
                <a:lnTo>
                  <a:pt x="5224225" y="1564625"/>
                </a:lnTo>
                <a:lnTo>
                  <a:pt x="5235337" y="1554043"/>
                </a:lnTo>
                <a:lnTo>
                  <a:pt x="5246447" y="1544519"/>
                </a:lnTo>
                <a:lnTo>
                  <a:pt x="5257559" y="1534466"/>
                </a:lnTo>
                <a:lnTo>
                  <a:pt x="5269201" y="1524942"/>
                </a:lnTo>
                <a:lnTo>
                  <a:pt x="5281371" y="1515947"/>
                </a:lnTo>
                <a:lnTo>
                  <a:pt x="5293011" y="1507481"/>
                </a:lnTo>
                <a:lnTo>
                  <a:pt x="5305181" y="1499545"/>
                </a:lnTo>
                <a:lnTo>
                  <a:pt x="5318411" y="1491608"/>
                </a:lnTo>
                <a:lnTo>
                  <a:pt x="5331109" y="1484730"/>
                </a:lnTo>
                <a:lnTo>
                  <a:pt x="5343809" y="1477851"/>
                </a:lnTo>
                <a:lnTo>
                  <a:pt x="5358095" y="1470973"/>
                </a:lnTo>
                <a:lnTo>
                  <a:pt x="5370795" y="1465682"/>
                </a:lnTo>
                <a:lnTo>
                  <a:pt x="5385081" y="1459332"/>
                </a:lnTo>
                <a:lnTo>
                  <a:pt x="5412595" y="1448750"/>
                </a:lnTo>
                <a:lnTo>
                  <a:pt x="5440639" y="1440813"/>
                </a:lnTo>
                <a:lnTo>
                  <a:pt x="5469213" y="1432876"/>
                </a:lnTo>
                <a:lnTo>
                  <a:pt x="5498315" y="1427586"/>
                </a:lnTo>
                <a:lnTo>
                  <a:pt x="5527417" y="1422824"/>
                </a:lnTo>
                <a:lnTo>
                  <a:pt x="5555461" y="1419649"/>
                </a:lnTo>
                <a:lnTo>
                  <a:pt x="5584563" y="1418590"/>
                </a:lnTo>
                <a:lnTo>
                  <a:pt x="5613137" y="1418061"/>
                </a:lnTo>
                <a:lnTo>
                  <a:pt x="5640651" y="1419120"/>
                </a:lnTo>
                <a:lnTo>
                  <a:pt x="5668167" y="1421765"/>
                </a:lnTo>
                <a:lnTo>
                  <a:pt x="5695151" y="1425469"/>
                </a:lnTo>
                <a:lnTo>
                  <a:pt x="5720551" y="1430760"/>
                </a:lnTo>
                <a:lnTo>
                  <a:pt x="5745419" y="1437110"/>
                </a:lnTo>
                <a:lnTo>
                  <a:pt x="5769231" y="1444517"/>
                </a:lnTo>
                <a:lnTo>
                  <a:pt x="5791983" y="1453512"/>
                </a:lnTo>
                <a:lnTo>
                  <a:pt x="5803095" y="1458803"/>
                </a:lnTo>
                <a:lnTo>
                  <a:pt x="5813677" y="1463565"/>
                </a:lnTo>
                <a:lnTo>
                  <a:pt x="5823203" y="1468856"/>
                </a:lnTo>
                <a:lnTo>
                  <a:pt x="5832727" y="1475206"/>
                </a:lnTo>
                <a:lnTo>
                  <a:pt x="5842251" y="1481555"/>
                </a:lnTo>
                <a:lnTo>
                  <a:pt x="5851247" y="1487375"/>
                </a:lnTo>
                <a:lnTo>
                  <a:pt x="5859711" y="1493724"/>
                </a:lnTo>
                <a:lnTo>
                  <a:pt x="5868179" y="1501661"/>
                </a:lnTo>
                <a:lnTo>
                  <a:pt x="5875587" y="1508540"/>
                </a:lnTo>
                <a:lnTo>
                  <a:pt x="5882465" y="1515947"/>
                </a:lnTo>
                <a:lnTo>
                  <a:pt x="5888815" y="1523355"/>
                </a:lnTo>
                <a:lnTo>
                  <a:pt x="5895163" y="1531821"/>
                </a:lnTo>
                <a:lnTo>
                  <a:pt x="5900455" y="1540286"/>
                </a:lnTo>
                <a:lnTo>
                  <a:pt x="5905217" y="1549281"/>
                </a:lnTo>
                <a:lnTo>
                  <a:pt x="5909979" y="1557218"/>
                </a:lnTo>
                <a:lnTo>
                  <a:pt x="5913683" y="1567271"/>
                </a:lnTo>
                <a:lnTo>
                  <a:pt x="5923207" y="1557218"/>
                </a:lnTo>
                <a:lnTo>
                  <a:pt x="5933261" y="1547165"/>
                </a:lnTo>
                <a:lnTo>
                  <a:pt x="5943843" y="1537641"/>
                </a:lnTo>
                <a:lnTo>
                  <a:pt x="5956015" y="1527588"/>
                </a:lnTo>
                <a:lnTo>
                  <a:pt x="5968183" y="1518593"/>
                </a:lnTo>
                <a:lnTo>
                  <a:pt x="5981941" y="1509069"/>
                </a:lnTo>
                <a:lnTo>
                  <a:pt x="5995699" y="1500074"/>
                </a:lnTo>
                <a:lnTo>
                  <a:pt x="6010515" y="1491079"/>
                </a:lnTo>
                <a:lnTo>
                  <a:pt x="6025859" y="1482084"/>
                </a:lnTo>
                <a:lnTo>
                  <a:pt x="6041733" y="1473618"/>
                </a:lnTo>
                <a:lnTo>
                  <a:pt x="6058137" y="1466211"/>
                </a:lnTo>
                <a:lnTo>
                  <a:pt x="6075599" y="1458803"/>
                </a:lnTo>
                <a:lnTo>
                  <a:pt x="6093589" y="1451925"/>
                </a:lnTo>
                <a:lnTo>
                  <a:pt x="6111579" y="1444517"/>
                </a:lnTo>
                <a:lnTo>
                  <a:pt x="6130627" y="1439226"/>
                </a:lnTo>
                <a:lnTo>
                  <a:pt x="6149147" y="1433935"/>
                </a:lnTo>
                <a:lnTo>
                  <a:pt x="6169255" y="1428644"/>
                </a:lnTo>
                <a:lnTo>
                  <a:pt x="6189361" y="1424940"/>
                </a:lnTo>
                <a:lnTo>
                  <a:pt x="6209997" y="1421236"/>
                </a:lnTo>
                <a:lnTo>
                  <a:pt x="6231163" y="1418590"/>
                </a:lnTo>
                <a:lnTo>
                  <a:pt x="6251799" y="1417003"/>
                </a:lnTo>
                <a:lnTo>
                  <a:pt x="6274023" y="1415945"/>
                </a:lnTo>
                <a:lnTo>
                  <a:pt x="6295187" y="1415945"/>
                </a:lnTo>
                <a:lnTo>
                  <a:pt x="6317411" y="1417003"/>
                </a:lnTo>
                <a:lnTo>
                  <a:pt x="6339635" y="1418590"/>
                </a:lnTo>
                <a:lnTo>
                  <a:pt x="6361329" y="1421765"/>
                </a:lnTo>
                <a:lnTo>
                  <a:pt x="6384611" y="1425469"/>
                </a:lnTo>
                <a:lnTo>
                  <a:pt x="6407363" y="1430760"/>
                </a:lnTo>
                <a:lnTo>
                  <a:pt x="6430117" y="1437110"/>
                </a:lnTo>
                <a:lnTo>
                  <a:pt x="6452869" y="1443988"/>
                </a:lnTo>
                <a:lnTo>
                  <a:pt x="6475621" y="1452983"/>
                </a:lnTo>
                <a:lnTo>
                  <a:pt x="6498903" y="1462507"/>
                </a:lnTo>
                <a:lnTo>
                  <a:pt x="6507369" y="1450867"/>
                </a:lnTo>
                <a:lnTo>
                  <a:pt x="6516365" y="1439755"/>
                </a:lnTo>
                <a:lnTo>
                  <a:pt x="6525359" y="1428644"/>
                </a:lnTo>
                <a:lnTo>
                  <a:pt x="6534885" y="1418061"/>
                </a:lnTo>
                <a:lnTo>
                  <a:pt x="6544939" y="1407479"/>
                </a:lnTo>
                <a:lnTo>
                  <a:pt x="6554463" y="1397955"/>
                </a:lnTo>
                <a:lnTo>
                  <a:pt x="6575099" y="1378378"/>
                </a:lnTo>
                <a:lnTo>
                  <a:pt x="6596793" y="1360917"/>
                </a:lnTo>
                <a:lnTo>
                  <a:pt x="6618487" y="1344515"/>
                </a:lnTo>
                <a:lnTo>
                  <a:pt x="6642299" y="1330229"/>
                </a:lnTo>
                <a:lnTo>
                  <a:pt x="6665579" y="1315943"/>
                </a:lnTo>
                <a:lnTo>
                  <a:pt x="6689919" y="1303773"/>
                </a:lnTo>
                <a:lnTo>
                  <a:pt x="6715319" y="1292133"/>
                </a:lnTo>
                <a:lnTo>
                  <a:pt x="6740187" y="1282080"/>
                </a:lnTo>
                <a:lnTo>
                  <a:pt x="6766643" y="1273085"/>
                </a:lnTo>
                <a:lnTo>
                  <a:pt x="6792043" y="1265677"/>
                </a:lnTo>
                <a:lnTo>
                  <a:pt x="6818499" y="1259328"/>
                </a:lnTo>
                <a:lnTo>
                  <a:pt x="6845485" y="1254037"/>
                </a:lnTo>
                <a:lnTo>
                  <a:pt x="6871941" y="1249275"/>
                </a:lnTo>
                <a:lnTo>
                  <a:pt x="6897869" y="1246629"/>
                </a:lnTo>
                <a:lnTo>
                  <a:pt x="6924855" y="1244513"/>
                </a:lnTo>
                <a:lnTo>
                  <a:pt x="6951311" y="1242926"/>
                </a:lnTo>
                <a:lnTo>
                  <a:pt x="6976709" y="1242926"/>
                </a:lnTo>
                <a:lnTo>
                  <a:pt x="7003167" y="1243454"/>
                </a:lnTo>
                <a:lnTo>
                  <a:pt x="7028035" y="1245571"/>
                </a:lnTo>
                <a:lnTo>
                  <a:pt x="7053435" y="1248217"/>
                </a:lnTo>
                <a:lnTo>
                  <a:pt x="7077775" y="1251921"/>
                </a:lnTo>
                <a:lnTo>
                  <a:pt x="7101055" y="1256682"/>
                </a:lnTo>
                <a:lnTo>
                  <a:pt x="7124867" y="1262502"/>
                </a:lnTo>
                <a:lnTo>
                  <a:pt x="7147091" y="1268323"/>
                </a:lnTo>
                <a:lnTo>
                  <a:pt x="7168255" y="1275201"/>
                </a:lnTo>
                <a:lnTo>
                  <a:pt x="7188891" y="1283667"/>
                </a:lnTo>
                <a:lnTo>
                  <a:pt x="7208469" y="1292133"/>
                </a:lnTo>
                <a:lnTo>
                  <a:pt x="7226989" y="1301657"/>
                </a:lnTo>
                <a:lnTo>
                  <a:pt x="7244451" y="1312239"/>
                </a:lnTo>
                <a:lnTo>
                  <a:pt x="7260853" y="1286313"/>
                </a:lnTo>
                <a:lnTo>
                  <a:pt x="7277257" y="1261444"/>
                </a:lnTo>
                <a:lnTo>
                  <a:pt x="7294719" y="1238693"/>
                </a:lnTo>
                <a:lnTo>
                  <a:pt x="7312709" y="1217528"/>
                </a:lnTo>
                <a:lnTo>
                  <a:pt x="7331227" y="1197422"/>
                </a:lnTo>
                <a:lnTo>
                  <a:pt x="7350277" y="1178903"/>
                </a:lnTo>
                <a:lnTo>
                  <a:pt x="7369325" y="1160913"/>
                </a:lnTo>
                <a:lnTo>
                  <a:pt x="7388903" y="1143981"/>
                </a:lnTo>
                <a:lnTo>
                  <a:pt x="7409011" y="1128637"/>
                </a:lnTo>
                <a:lnTo>
                  <a:pt x="7429117" y="1114880"/>
                </a:lnTo>
                <a:lnTo>
                  <a:pt x="7449753" y="1102711"/>
                </a:lnTo>
                <a:lnTo>
                  <a:pt x="7470391" y="1091070"/>
                </a:lnTo>
                <a:lnTo>
                  <a:pt x="7491555" y="1079959"/>
                </a:lnTo>
                <a:lnTo>
                  <a:pt x="7513249" y="1069906"/>
                </a:lnTo>
                <a:lnTo>
                  <a:pt x="7534415" y="1060911"/>
                </a:lnTo>
                <a:lnTo>
                  <a:pt x="7556109" y="1053503"/>
                </a:lnTo>
                <a:lnTo>
                  <a:pt x="7577275" y="1046625"/>
                </a:lnTo>
                <a:lnTo>
                  <a:pt x="7599499" y="1041334"/>
                </a:lnTo>
                <a:lnTo>
                  <a:pt x="7621721" y="1035513"/>
                </a:lnTo>
                <a:lnTo>
                  <a:pt x="7643415" y="1031281"/>
                </a:lnTo>
                <a:lnTo>
                  <a:pt x="7665111" y="1028106"/>
                </a:lnTo>
                <a:lnTo>
                  <a:pt x="7686805" y="1024931"/>
                </a:lnTo>
                <a:lnTo>
                  <a:pt x="7709029" y="1023344"/>
                </a:lnTo>
                <a:lnTo>
                  <a:pt x="7730193" y="1021227"/>
                </a:lnTo>
                <a:lnTo>
                  <a:pt x="7751887" y="1020169"/>
                </a:lnTo>
                <a:lnTo>
                  <a:pt x="7773053" y="1020169"/>
                </a:lnTo>
                <a:lnTo>
                  <a:pt x="7794747" y="1020169"/>
                </a:lnTo>
                <a:lnTo>
                  <a:pt x="7815383" y="1021227"/>
                </a:lnTo>
                <a:lnTo>
                  <a:pt x="7836019" y="1022286"/>
                </a:lnTo>
                <a:lnTo>
                  <a:pt x="7856127" y="1024402"/>
                </a:lnTo>
                <a:lnTo>
                  <a:pt x="7876235" y="1026519"/>
                </a:lnTo>
                <a:lnTo>
                  <a:pt x="7896341" y="1028635"/>
                </a:lnTo>
                <a:lnTo>
                  <a:pt x="7907453" y="1010116"/>
                </a:lnTo>
                <a:lnTo>
                  <a:pt x="7919093" y="992126"/>
                </a:lnTo>
                <a:lnTo>
                  <a:pt x="7932851" y="973078"/>
                </a:lnTo>
                <a:lnTo>
                  <a:pt x="7946609" y="954559"/>
                </a:lnTo>
                <a:lnTo>
                  <a:pt x="7961953" y="936570"/>
                </a:lnTo>
                <a:lnTo>
                  <a:pt x="7978357" y="918580"/>
                </a:lnTo>
                <a:lnTo>
                  <a:pt x="7995289" y="900590"/>
                </a:lnTo>
                <a:lnTo>
                  <a:pt x="8012751" y="883658"/>
                </a:lnTo>
                <a:lnTo>
                  <a:pt x="8031799" y="866198"/>
                </a:lnTo>
                <a:lnTo>
                  <a:pt x="8050847" y="849795"/>
                </a:lnTo>
                <a:lnTo>
                  <a:pt x="8072013" y="833922"/>
                </a:lnTo>
                <a:lnTo>
                  <a:pt x="8092649" y="818578"/>
                </a:lnTo>
                <a:lnTo>
                  <a:pt x="8113815" y="803234"/>
                </a:lnTo>
                <a:lnTo>
                  <a:pt x="8136039" y="789477"/>
                </a:lnTo>
                <a:lnTo>
                  <a:pt x="8158791" y="775720"/>
                </a:lnTo>
                <a:lnTo>
                  <a:pt x="8182601" y="763021"/>
                </a:lnTo>
                <a:lnTo>
                  <a:pt x="8206413" y="751381"/>
                </a:lnTo>
                <a:lnTo>
                  <a:pt x="8230753" y="741327"/>
                </a:lnTo>
                <a:lnTo>
                  <a:pt x="8255621" y="730745"/>
                </a:lnTo>
                <a:lnTo>
                  <a:pt x="8281019" y="722279"/>
                </a:lnTo>
                <a:lnTo>
                  <a:pt x="8306947" y="714872"/>
                </a:lnTo>
                <a:lnTo>
                  <a:pt x="8332875" y="707993"/>
                </a:lnTo>
                <a:lnTo>
                  <a:pt x="8359331" y="702173"/>
                </a:lnTo>
                <a:lnTo>
                  <a:pt x="8385787" y="698469"/>
                </a:lnTo>
                <a:lnTo>
                  <a:pt x="8412775" y="695295"/>
                </a:lnTo>
                <a:lnTo>
                  <a:pt x="8439759" y="694236"/>
                </a:lnTo>
                <a:lnTo>
                  <a:pt x="8466215" y="694236"/>
                </a:lnTo>
                <a:lnTo>
                  <a:pt x="8494259" y="695295"/>
                </a:lnTo>
                <a:lnTo>
                  <a:pt x="8521247" y="698469"/>
                </a:lnTo>
                <a:lnTo>
                  <a:pt x="8548761" y="703231"/>
                </a:lnTo>
                <a:lnTo>
                  <a:pt x="8576275" y="709052"/>
                </a:lnTo>
                <a:lnTo>
                  <a:pt x="8590033" y="713285"/>
                </a:lnTo>
                <a:lnTo>
                  <a:pt x="8603791" y="717517"/>
                </a:lnTo>
                <a:lnTo>
                  <a:pt x="8623369" y="700057"/>
                </a:lnTo>
                <a:lnTo>
                  <a:pt x="8642947" y="683125"/>
                </a:lnTo>
                <a:lnTo>
                  <a:pt x="8662523" y="667252"/>
                </a:lnTo>
                <a:lnTo>
                  <a:pt x="8682631" y="651378"/>
                </a:lnTo>
                <a:lnTo>
                  <a:pt x="8702209" y="636563"/>
                </a:lnTo>
                <a:lnTo>
                  <a:pt x="8722315" y="622277"/>
                </a:lnTo>
                <a:lnTo>
                  <a:pt x="8742423" y="608520"/>
                </a:lnTo>
                <a:lnTo>
                  <a:pt x="8762531" y="594763"/>
                </a:lnTo>
                <a:lnTo>
                  <a:pt x="8782637" y="582065"/>
                </a:lnTo>
                <a:lnTo>
                  <a:pt x="8803273" y="569895"/>
                </a:lnTo>
                <a:lnTo>
                  <a:pt x="8823381" y="557726"/>
                </a:lnTo>
                <a:lnTo>
                  <a:pt x="8842959" y="546614"/>
                </a:lnTo>
                <a:lnTo>
                  <a:pt x="8863065" y="536561"/>
                </a:lnTo>
                <a:lnTo>
                  <a:pt x="8883171" y="525979"/>
                </a:lnTo>
                <a:lnTo>
                  <a:pt x="8923387" y="506931"/>
                </a:lnTo>
                <a:lnTo>
                  <a:pt x="8963601" y="489470"/>
                </a:lnTo>
                <a:lnTo>
                  <a:pt x="9002755" y="474126"/>
                </a:lnTo>
                <a:lnTo>
                  <a:pt x="9042441" y="460369"/>
                </a:lnTo>
                <a:lnTo>
                  <a:pt x="9081067" y="448729"/>
                </a:lnTo>
                <a:lnTo>
                  <a:pt x="9119165" y="437617"/>
                </a:lnTo>
                <a:lnTo>
                  <a:pt x="9156205" y="428622"/>
                </a:lnTo>
                <a:lnTo>
                  <a:pt x="9193243" y="421215"/>
                </a:lnTo>
                <a:lnTo>
                  <a:pt x="9228695" y="414336"/>
                </a:lnTo>
                <a:lnTo>
                  <a:pt x="9264147" y="408516"/>
                </a:lnTo>
                <a:lnTo>
                  <a:pt x="9298011" y="404283"/>
                </a:lnTo>
                <a:lnTo>
                  <a:pt x="9330289" y="401109"/>
                </a:lnTo>
                <a:lnTo>
                  <a:pt x="9362567" y="398992"/>
                </a:lnTo>
                <a:lnTo>
                  <a:pt x="9392727" y="397405"/>
                </a:lnTo>
                <a:close/>
                <a:moveTo>
                  <a:pt x="3226859" y="0"/>
                </a:moveTo>
                <a:lnTo>
                  <a:pt x="3237972" y="0"/>
                </a:lnTo>
                <a:lnTo>
                  <a:pt x="3249613" y="529"/>
                </a:lnTo>
                <a:lnTo>
                  <a:pt x="3260726" y="2116"/>
                </a:lnTo>
                <a:lnTo>
                  <a:pt x="3271838" y="3703"/>
                </a:lnTo>
                <a:lnTo>
                  <a:pt x="3282951" y="6348"/>
                </a:lnTo>
                <a:lnTo>
                  <a:pt x="3293534" y="8992"/>
                </a:lnTo>
                <a:lnTo>
                  <a:pt x="3303588" y="11637"/>
                </a:lnTo>
                <a:lnTo>
                  <a:pt x="3314172" y="15869"/>
                </a:lnTo>
                <a:lnTo>
                  <a:pt x="3324226" y="20100"/>
                </a:lnTo>
                <a:lnTo>
                  <a:pt x="3334280" y="24861"/>
                </a:lnTo>
                <a:lnTo>
                  <a:pt x="3343805" y="29621"/>
                </a:lnTo>
                <a:lnTo>
                  <a:pt x="3352801" y="35439"/>
                </a:lnTo>
                <a:lnTo>
                  <a:pt x="3361797" y="41258"/>
                </a:lnTo>
                <a:lnTo>
                  <a:pt x="3370793" y="48134"/>
                </a:lnTo>
                <a:lnTo>
                  <a:pt x="3379259" y="54481"/>
                </a:lnTo>
                <a:lnTo>
                  <a:pt x="3387197" y="62416"/>
                </a:lnTo>
                <a:lnTo>
                  <a:pt x="3395134" y="69821"/>
                </a:lnTo>
                <a:lnTo>
                  <a:pt x="3402543" y="78284"/>
                </a:lnTo>
                <a:lnTo>
                  <a:pt x="3409422" y="86218"/>
                </a:lnTo>
                <a:lnTo>
                  <a:pt x="3415772" y="95210"/>
                </a:lnTo>
                <a:lnTo>
                  <a:pt x="3422122" y="104202"/>
                </a:lnTo>
                <a:lnTo>
                  <a:pt x="3427413" y="113194"/>
                </a:lnTo>
                <a:lnTo>
                  <a:pt x="3433234" y="123244"/>
                </a:lnTo>
                <a:lnTo>
                  <a:pt x="3437997" y="133294"/>
                </a:lnTo>
                <a:lnTo>
                  <a:pt x="3442230" y="143873"/>
                </a:lnTo>
                <a:lnTo>
                  <a:pt x="3445934" y="153923"/>
                </a:lnTo>
                <a:lnTo>
                  <a:pt x="3449638" y="165030"/>
                </a:lnTo>
                <a:lnTo>
                  <a:pt x="3452284" y="176138"/>
                </a:lnTo>
                <a:lnTo>
                  <a:pt x="3454401" y="187246"/>
                </a:lnTo>
                <a:lnTo>
                  <a:pt x="3456518" y="198883"/>
                </a:lnTo>
                <a:lnTo>
                  <a:pt x="3553884" y="996529"/>
                </a:lnTo>
                <a:lnTo>
                  <a:pt x="3555472" y="1008165"/>
                </a:lnTo>
                <a:lnTo>
                  <a:pt x="3556001" y="1019802"/>
                </a:lnTo>
                <a:lnTo>
                  <a:pt x="3556001" y="1030910"/>
                </a:lnTo>
                <a:lnTo>
                  <a:pt x="3555472" y="1042547"/>
                </a:lnTo>
                <a:lnTo>
                  <a:pt x="3553884" y="1053655"/>
                </a:lnTo>
                <a:lnTo>
                  <a:pt x="3552826" y="1064762"/>
                </a:lnTo>
                <a:lnTo>
                  <a:pt x="3549651" y="1075870"/>
                </a:lnTo>
                <a:lnTo>
                  <a:pt x="3547005" y="1086449"/>
                </a:lnTo>
                <a:lnTo>
                  <a:pt x="3544359" y="1096499"/>
                </a:lnTo>
                <a:lnTo>
                  <a:pt x="3540126" y="1107078"/>
                </a:lnTo>
                <a:lnTo>
                  <a:pt x="3535893" y="1117657"/>
                </a:lnTo>
                <a:lnTo>
                  <a:pt x="3531130" y="1127178"/>
                </a:lnTo>
                <a:lnTo>
                  <a:pt x="3526368" y="1136699"/>
                </a:lnTo>
                <a:lnTo>
                  <a:pt x="3520547" y="1145691"/>
                </a:lnTo>
                <a:lnTo>
                  <a:pt x="3514726" y="1154683"/>
                </a:lnTo>
                <a:lnTo>
                  <a:pt x="3507847" y="1163675"/>
                </a:lnTo>
                <a:lnTo>
                  <a:pt x="3500968" y="1172138"/>
                </a:lnTo>
                <a:lnTo>
                  <a:pt x="3494088" y="1180072"/>
                </a:lnTo>
                <a:lnTo>
                  <a:pt x="3486151" y="1188006"/>
                </a:lnTo>
                <a:lnTo>
                  <a:pt x="3477684" y="1195411"/>
                </a:lnTo>
                <a:lnTo>
                  <a:pt x="3469747" y="1202288"/>
                </a:lnTo>
                <a:lnTo>
                  <a:pt x="3460751" y="1208635"/>
                </a:lnTo>
                <a:lnTo>
                  <a:pt x="3451755" y="1214982"/>
                </a:lnTo>
                <a:lnTo>
                  <a:pt x="3442759" y="1221330"/>
                </a:lnTo>
                <a:lnTo>
                  <a:pt x="3433234" y="1226090"/>
                </a:lnTo>
                <a:lnTo>
                  <a:pt x="3422651" y="1230851"/>
                </a:lnTo>
                <a:lnTo>
                  <a:pt x="3412068" y="1235082"/>
                </a:lnTo>
                <a:lnTo>
                  <a:pt x="3402013" y="1238785"/>
                </a:lnTo>
                <a:lnTo>
                  <a:pt x="3390901" y="1242487"/>
                </a:lnTo>
                <a:lnTo>
                  <a:pt x="3379788" y="1245132"/>
                </a:lnTo>
                <a:lnTo>
                  <a:pt x="3368676" y="1247248"/>
                </a:lnTo>
                <a:lnTo>
                  <a:pt x="3357034" y="1249364"/>
                </a:lnTo>
                <a:lnTo>
                  <a:pt x="3343276" y="1250950"/>
                </a:lnTo>
                <a:lnTo>
                  <a:pt x="3329517" y="1250950"/>
                </a:lnTo>
                <a:lnTo>
                  <a:pt x="3318934" y="1250950"/>
                </a:lnTo>
                <a:lnTo>
                  <a:pt x="3307822" y="1249893"/>
                </a:lnTo>
                <a:lnTo>
                  <a:pt x="3298297" y="1248835"/>
                </a:lnTo>
                <a:lnTo>
                  <a:pt x="3287713" y="1247248"/>
                </a:lnTo>
                <a:lnTo>
                  <a:pt x="3277659" y="1245132"/>
                </a:lnTo>
                <a:lnTo>
                  <a:pt x="3267605" y="1242487"/>
                </a:lnTo>
                <a:lnTo>
                  <a:pt x="3258080" y="1238785"/>
                </a:lnTo>
                <a:lnTo>
                  <a:pt x="3248555" y="1236140"/>
                </a:lnTo>
                <a:lnTo>
                  <a:pt x="3239559" y="1231909"/>
                </a:lnTo>
                <a:lnTo>
                  <a:pt x="3229505" y="1228206"/>
                </a:lnTo>
                <a:lnTo>
                  <a:pt x="3221038" y="1222917"/>
                </a:lnTo>
                <a:lnTo>
                  <a:pt x="3212572" y="1218156"/>
                </a:lnTo>
                <a:lnTo>
                  <a:pt x="3203576" y="1212867"/>
                </a:lnTo>
                <a:lnTo>
                  <a:pt x="3195109" y="1207048"/>
                </a:lnTo>
                <a:lnTo>
                  <a:pt x="3187701" y="1201230"/>
                </a:lnTo>
                <a:lnTo>
                  <a:pt x="3179763" y="1194882"/>
                </a:lnTo>
                <a:lnTo>
                  <a:pt x="3172355" y="1188006"/>
                </a:lnTo>
                <a:lnTo>
                  <a:pt x="3165476" y="1180072"/>
                </a:lnTo>
                <a:lnTo>
                  <a:pt x="3158596" y="1173196"/>
                </a:lnTo>
                <a:lnTo>
                  <a:pt x="3152246" y="1165262"/>
                </a:lnTo>
                <a:lnTo>
                  <a:pt x="3145896" y="1157327"/>
                </a:lnTo>
                <a:lnTo>
                  <a:pt x="3140076" y="1149393"/>
                </a:lnTo>
                <a:lnTo>
                  <a:pt x="3135313" y="1140401"/>
                </a:lnTo>
                <a:lnTo>
                  <a:pt x="3129492" y="1131409"/>
                </a:lnTo>
                <a:lnTo>
                  <a:pt x="3125259" y="1122417"/>
                </a:lnTo>
                <a:lnTo>
                  <a:pt x="3121026" y="1113425"/>
                </a:lnTo>
                <a:lnTo>
                  <a:pt x="3117321" y="1103375"/>
                </a:lnTo>
                <a:lnTo>
                  <a:pt x="3113617" y="1093325"/>
                </a:lnTo>
                <a:lnTo>
                  <a:pt x="3110971" y="1083804"/>
                </a:lnTo>
                <a:lnTo>
                  <a:pt x="3108326" y="1073225"/>
                </a:lnTo>
                <a:lnTo>
                  <a:pt x="3106209" y="1062647"/>
                </a:lnTo>
                <a:lnTo>
                  <a:pt x="3104621" y="1051539"/>
                </a:lnTo>
                <a:lnTo>
                  <a:pt x="3006726" y="254422"/>
                </a:lnTo>
                <a:lnTo>
                  <a:pt x="3005138" y="242785"/>
                </a:lnTo>
                <a:lnTo>
                  <a:pt x="3005138" y="230619"/>
                </a:lnTo>
                <a:lnTo>
                  <a:pt x="3005138" y="219512"/>
                </a:lnTo>
                <a:lnTo>
                  <a:pt x="3005667" y="207875"/>
                </a:lnTo>
                <a:lnTo>
                  <a:pt x="3006726" y="196767"/>
                </a:lnTo>
                <a:lnTo>
                  <a:pt x="3008313" y="185659"/>
                </a:lnTo>
                <a:lnTo>
                  <a:pt x="3010430" y="175081"/>
                </a:lnTo>
                <a:lnTo>
                  <a:pt x="3013605" y="164502"/>
                </a:lnTo>
                <a:lnTo>
                  <a:pt x="3016780" y="153923"/>
                </a:lnTo>
                <a:lnTo>
                  <a:pt x="3020484" y="143873"/>
                </a:lnTo>
                <a:lnTo>
                  <a:pt x="3024188" y="133294"/>
                </a:lnTo>
                <a:lnTo>
                  <a:pt x="3029480" y="123773"/>
                </a:lnTo>
                <a:lnTo>
                  <a:pt x="3034771" y="114252"/>
                </a:lnTo>
                <a:lnTo>
                  <a:pt x="3040592" y="105260"/>
                </a:lnTo>
                <a:lnTo>
                  <a:pt x="3046413" y="96268"/>
                </a:lnTo>
                <a:lnTo>
                  <a:pt x="3052763" y="87276"/>
                </a:lnTo>
                <a:lnTo>
                  <a:pt x="3059642" y="78813"/>
                </a:lnTo>
                <a:lnTo>
                  <a:pt x="3067051" y="70350"/>
                </a:lnTo>
                <a:lnTo>
                  <a:pt x="3074988" y="62945"/>
                </a:lnTo>
                <a:lnTo>
                  <a:pt x="3082396" y="55539"/>
                </a:lnTo>
                <a:lnTo>
                  <a:pt x="3090863" y="48134"/>
                </a:lnTo>
                <a:lnTo>
                  <a:pt x="3099859" y="42316"/>
                </a:lnTo>
                <a:lnTo>
                  <a:pt x="3108855" y="35968"/>
                </a:lnTo>
                <a:lnTo>
                  <a:pt x="3118380" y="30150"/>
                </a:lnTo>
                <a:lnTo>
                  <a:pt x="3127905" y="24861"/>
                </a:lnTo>
                <a:lnTo>
                  <a:pt x="3137959" y="20100"/>
                </a:lnTo>
                <a:lnTo>
                  <a:pt x="3148013" y="15869"/>
                </a:lnTo>
                <a:lnTo>
                  <a:pt x="3159126" y="11637"/>
                </a:lnTo>
                <a:lnTo>
                  <a:pt x="3169709" y="8463"/>
                </a:lnTo>
                <a:lnTo>
                  <a:pt x="3180821" y="5290"/>
                </a:lnTo>
                <a:lnTo>
                  <a:pt x="3192463" y="3703"/>
                </a:lnTo>
                <a:lnTo>
                  <a:pt x="3203576" y="1587"/>
                </a:lnTo>
                <a:lnTo>
                  <a:pt x="3215217"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50" name="任意多边形 49"/>
          <p:cNvSpPr/>
          <p:nvPr/>
        </p:nvSpPr>
        <p:spPr bwMode="auto">
          <a:xfrm>
            <a:off x="1614679" y="4158074"/>
            <a:ext cx="443698" cy="327598"/>
          </a:xfrm>
          <a:custGeom>
            <a:avLst/>
            <a:gdLst>
              <a:gd name="connsiteX0" fmla="*/ 6330950 w 9288464"/>
              <a:gd name="connsiteY0" fmla="*/ 1903413 h 6858000"/>
              <a:gd name="connsiteX1" fmla="*/ 6357938 w 9288464"/>
              <a:gd name="connsiteY1" fmla="*/ 1903413 h 6858000"/>
              <a:gd name="connsiteX2" fmla="*/ 6384132 w 9288464"/>
              <a:gd name="connsiteY2" fmla="*/ 1905006 h 6858000"/>
              <a:gd name="connsiteX3" fmla="*/ 6409532 w 9288464"/>
              <a:gd name="connsiteY3" fmla="*/ 1907395 h 6858000"/>
              <a:gd name="connsiteX4" fmla="*/ 6434932 w 9288464"/>
              <a:gd name="connsiteY4" fmla="*/ 1912969 h 6858000"/>
              <a:gd name="connsiteX5" fmla="*/ 6460332 w 9288464"/>
              <a:gd name="connsiteY5" fmla="*/ 1919340 h 6858000"/>
              <a:gd name="connsiteX6" fmla="*/ 6484144 w 9288464"/>
              <a:gd name="connsiteY6" fmla="*/ 1925710 h 6858000"/>
              <a:gd name="connsiteX7" fmla="*/ 6507956 w 9288464"/>
              <a:gd name="connsiteY7" fmla="*/ 1932877 h 6858000"/>
              <a:gd name="connsiteX8" fmla="*/ 6554788 w 9288464"/>
              <a:gd name="connsiteY8" fmla="*/ 1950396 h 6858000"/>
              <a:gd name="connsiteX9" fmla="*/ 6600826 w 9288464"/>
              <a:gd name="connsiteY9" fmla="*/ 1969508 h 6858000"/>
              <a:gd name="connsiteX10" fmla="*/ 6665120 w 9288464"/>
              <a:gd name="connsiteY10" fmla="*/ 1996583 h 6858000"/>
              <a:gd name="connsiteX11" fmla="*/ 6699250 w 9288464"/>
              <a:gd name="connsiteY11" fmla="*/ 2007731 h 6858000"/>
              <a:gd name="connsiteX12" fmla="*/ 6733382 w 9288464"/>
              <a:gd name="connsiteY12" fmla="*/ 2018880 h 6858000"/>
              <a:gd name="connsiteX13" fmla="*/ 6768308 w 9288464"/>
              <a:gd name="connsiteY13" fmla="*/ 2028436 h 6858000"/>
              <a:gd name="connsiteX14" fmla="*/ 6806408 w 9288464"/>
              <a:gd name="connsiteY14" fmla="*/ 2035603 h 6858000"/>
              <a:gd name="connsiteX15" fmla="*/ 6825458 w 9288464"/>
              <a:gd name="connsiteY15" fmla="*/ 2037992 h 6858000"/>
              <a:gd name="connsiteX16" fmla="*/ 6844508 w 9288464"/>
              <a:gd name="connsiteY16" fmla="*/ 2040381 h 6858000"/>
              <a:gd name="connsiteX17" fmla="*/ 6865144 w 9288464"/>
              <a:gd name="connsiteY17" fmla="*/ 2041973 h 6858000"/>
              <a:gd name="connsiteX18" fmla="*/ 6886576 w 9288464"/>
              <a:gd name="connsiteY18" fmla="*/ 2041973 h 6858000"/>
              <a:gd name="connsiteX19" fmla="*/ 6896100 w 9288464"/>
              <a:gd name="connsiteY19" fmla="*/ 2043566 h 6858000"/>
              <a:gd name="connsiteX20" fmla="*/ 6906420 w 9288464"/>
              <a:gd name="connsiteY20" fmla="*/ 2045955 h 6858000"/>
              <a:gd name="connsiteX21" fmla="*/ 6916738 w 9288464"/>
              <a:gd name="connsiteY21" fmla="*/ 2050733 h 6858000"/>
              <a:gd name="connsiteX22" fmla="*/ 6923882 w 9288464"/>
              <a:gd name="connsiteY22" fmla="*/ 2057103 h 6858000"/>
              <a:gd name="connsiteX23" fmla="*/ 6930232 w 9288464"/>
              <a:gd name="connsiteY23" fmla="*/ 2065863 h 6858000"/>
              <a:gd name="connsiteX24" fmla="*/ 6935788 w 9288464"/>
              <a:gd name="connsiteY24" fmla="*/ 2075419 h 6858000"/>
              <a:gd name="connsiteX25" fmla="*/ 6938964 w 9288464"/>
              <a:gd name="connsiteY25" fmla="*/ 2084974 h 6858000"/>
              <a:gd name="connsiteX26" fmla="*/ 6940552 w 9288464"/>
              <a:gd name="connsiteY26" fmla="*/ 2096919 h 6858000"/>
              <a:gd name="connsiteX27" fmla="*/ 6938964 w 9288464"/>
              <a:gd name="connsiteY27" fmla="*/ 2106475 h 6858000"/>
              <a:gd name="connsiteX28" fmla="*/ 6935788 w 9288464"/>
              <a:gd name="connsiteY28" fmla="*/ 2116827 h 6858000"/>
              <a:gd name="connsiteX29" fmla="*/ 6930232 w 9288464"/>
              <a:gd name="connsiteY29" fmla="*/ 2127179 h 6858000"/>
              <a:gd name="connsiteX30" fmla="*/ 6923882 w 9288464"/>
              <a:gd name="connsiteY30" fmla="*/ 2134347 h 6858000"/>
              <a:gd name="connsiteX31" fmla="*/ 6916738 w 9288464"/>
              <a:gd name="connsiteY31" fmla="*/ 2140717 h 6858000"/>
              <a:gd name="connsiteX32" fmla="*/ 6906420 w 9288464"/>
              <a:gd name="connsiteY32" fmla="*/ 2146291 h 6858000"/>
              <a:gd name="connsiteX33" fmla="*/ 6896100 w 9288464"/>
              <a:gd name="connsiteY33" fmla="*/ 2149476 h 6858000"/>
              <a:gd name="connsiteX34" fmla="*/ 6886576 w 9288464"/>
              <a:gd name="connsiteY34" fmla="*/ 2149476 h 6858000"/>
              <a:gd name="connsiteX35" fmla="*/ 6861176 w 9288464"/>
              <a:gd name="connsiteY35" fmla="*/ 2149476 h 6858000"/>
              <a:gd name="connsiteX36" fmla="*/ 6836570 w 9288464"/>
              <a:gd name="connsiteY36" fmla="*/ 2148680 h 6858000"/>
              <a:gd name="connsiteX37" fmla="*/ 6814344 w 9288464"/>
              <a:gd name="connsiteY37" fmla="*/ 2146291 h 6858000"/>
              <a:gd name="connsiteX38" fmla="*/ 6791326 w 9288464"/>
              <a:gd name="connsiteY38" fmla="*/ 2143902 h 6858000"/>
              <a:gd name="connsiteX39" fmla="*/ 6769894 w 9288464"/>
              <a:gd name="connsiteY39" fmla="*/ 2139921 h 6858000"/>
              <a:gd name="connsiteX40" fmla="*/ 6748464 w 9288464"/>
              <a:gd name="connsiteY40" fmla="*/ 2134347 h 6858000"/>
              <a:gd name="connsiteX41" fmla="*/ 6706394 w 9288464"/>
              <a:gd name="connsiteY41" fmla="*/ 2124790 h 6858000"/>
              <a:gd name="connsiteX42" fmla="*/ 6667500 w 9288464"/>
              <a:gd name="connsiteY42" fmla="*/ 2112050 h 6858000"/>
              <a:gd name="connsiteX43" fmla="*/ 6629400 w 9288464"/>
              <a:gd name="connsiteY43" fmla="*/ 2097716 h 6858000"/>
              <a:gd name="connsiteX44" fmla="*/ 6594476 w 9288464"/>
              <a:gd name="connsiteY44" fmla="*/ 2084178 h 6858000"/>
              <a:gd name="connsiteX45" fmla="*/ 6558756 w 9288464"/>
              <a:gd name="connsiteY45" fmla="*/ 2069844 h 6858000"/>
              <a:gd name="connsiteX46" fmla="*/ 6517482 w 9288464"/>
              <a:gd name="connsiteY46" fmla="*/ 2052325 h 6858000"/>
              <a:gd name="connsiteX47" fmla="*/ 6477000 w 9288464"/>
              <a:gd name="connsiteY47" fmla="*/ 2037195 h 6858000"/>
              <a:gd name="connsiteX48" fmla="*/ 6456364 w 9288464"/>
              <a:gd name="connsiteY48" fmla="*/ 2030825 h 6858000"/>
              <a:gd name="connsiteX49" fmla="*/ 6436520 w 9288464"/>
              <a:gd name="connsiteY49" fmla="*/ 2024454 h 6858000"/>
              <a:gd name="connsiteX50" fmla="*/ 6417470 w 9288464"/>
              <a:gd name="connsiteY50" fmla="*/ 2018880 h 6858000"/>
              <a:gd name="connsiteX51" fmla="*/ 6396832 w 9288464"/>
              <a:gd name="connsiteY51" fmla="*/ 2015695 h 6858000"/>
              <a:gd name="connsiteX52" fmla="*/ 6376988 w 9288464"/>
              <a:gd name="connsiteY52" fmla="*/ 2012509 h 6858000"/>
              <a:gd name="connsiteX53" fmla="*/ 6357938 w 9288464"/>
              <a:gd name="connsiteY53" fmla="*/ 2011713 h 6858000"/>
              <a:gd name="connsiteX54" fmla="*/ 6336506 w 9288464"/>
              <a:gd name="connsiteY54" fmla="*/ 2011713 h 6858000"/>
              <a:gd name="connsiteX55" fmla="*/ 6315870 w 9288464"/>
              <a:gd name="connsiteY55" fmla="*/ 2012509 h 6858000"/>
              <a:gd name="connsiteX56" fmla="*/ 6294438 w 9288464"/>
              <a:gd name="connsiteY56" fmla="*/ 2016491 h 6858000"/>
              <a:gd name="connsiteX57" fmla="*/ 6273006 w 9288464"/>
              <a:gd name="connsiteY57" fmla="*/ 2022065 h 6858000"/>
              <a:gd name="connsiteX58" fmla="*/ 6250782 w 9288464"/>
              <a:gd name="connsiteY58" fmla="*/ 2028436 h 6858000"/>
              <a:gd name="connsiteX59" fmla="*/ 6227764 w 9288464"/>
              <a:gd name="connsiteY59" fmla="*/ 2037992 h 6858000"/>
              <a:gd name="connsiteX60" fmla="*/ 6216650 w 9288464"/>
              <a:gd name="connsiteY60" fmla="*/ 2040381 h 6858000"/>
              <a:gd name="connsiteX61" fmla="*/ 6206332 w 9288464"/>
              <a:gd name="connsiteY61" fmla="*/ 2041973 h 6858000"/>
              <a:gd name="connsiteX62" fmla="*/ 6196014 w 9288464"/>
              <a:gd name="connsiteY62" fmla="*/ 2040381 h 6858000"/>
              <a:gd name="connsiteX63" fmla="*/ 6185694 w 9288464"/>
              <a:gd name="connsiteY63" fmla="*/ 2037992 h 6858000"/>
              <a:gd name="connsiteX64" fmla="*/ 6176964 w 9288464"/>
              <a:gd name="connsiteY64" fmla="*/ 2033214 h 6858000"/>
              <a:gd name="connsiteX65" fmla="*/ 6168232 w 9288464"/>
              <a:gd name="connsiteY65" fmla="*/ 2026843 h 6858000"/>
              <a:gd name="connsiteX66" fmla="*/ 6161882 w 9288464"/>
              <a:gd name="connsiteY66" fmla="*/ 2018084 h 6858000"/>
              <a:gd name="connsiteX67" fmla="*/ 6157120 w 9288464"/>
              <a:gd name="connsiteY67" fmla="*/ 2009324 h 6858000"/>
              <a:gd name="connsiteX68" fmla="*/ 6153150 w 9288464"/>
              <a:gd name="connsiteY68" fmla="*/ 1997379 h 6858000"/>
              <a:gd name="connsiteX69" fmla="*/ 6151564 w 9288464"/>
              <a:gd name="connsiteY69" fmla="*/ 1987823 h 6858000"/>
              <a:gd name="connsiteX70" fmla="*/ 6153150 w 9288464"/>
              <a:gd name="connsiteY70" fmla="*/ 1977471 h 6858000"/>
              <a:gd name="connsiteX71" fmla="*/ 6155532 w 9288464"/>
              <a:gd name="connsiteY71" fmla="*/ 1967119 h 6858000"/>
              <a:gd name="connsiteX72" fmla="*/ 6160294 w 9288464"/>
              <a:gd name="connsiteY72" fmla="*/ 1958360 h 6858000"/>
              <a:gd name="connsiteX73" fmla="*/ 6166644 w 9288464"/>
              <a:gd name="connsiteY73" fmla="*/ 1949600 h 6858000"/>
              <a:gd name="connsiteX74" fmla="*/ 6176170 w 9288464"/>
              <a:gd name="connsiteY74" fmla="*/ 1943229 h 6858000"/>
              <a:gd name="connsiteX75" fmla="*/ 6184900 w 9288464"/>
              <a:gd name="connsiteY75" fmla="*/ 1937655 h 6858000"/>
              <a:gd name="connsiteX76" fmla="*/ 6216650 w 9288464"/>
              <a:gd name="connsiteY76" fmla="*/ 1925710 h 6858000"/>
              <a:gd name="connsiteX77" fmla="*/ 6246814 w 9288464"/>
              <a:gd name="connsiteY77" fmla="*/ 1916155 h 6858000"/>
              <a:gd name="connsiteX78" fmla="*/ 6275388 w 9288464"/>
              <a:gd name="connsiteY78" fmla="*/ 1909784 h 6858000"/>
              <a:gd name="connsiteX79" fmla="*/ 6303170 w 9288464"/>
              <a:gd name="connsiteY79" fmla="*/ 1905006 h 6858000"/>
              <a:gd name="connsiteX80" fmla="*/ 2930526 w 9288464"/>
              <a:gd name="connsiteY80" fmla="*/ 1903413 h 6858000"/>
              <a:gd name="connsiteX81" fmla="*/ 2957513 w 9288464"/>
              <a:gd name="connsiteY81" fmla="*/ 1903413 h 6858000"/>
              <a:gd name="connsiteX82" fmla="*/ 2985295 w 9288464"/>
              <a:gd name="connsiteY82" fmla="*/ 1905006 h 6858000"/>
              <a:gd name="connsiteX83" fmla="*/ 3013076 w 9288464"/>
              <a:gd name="connsiteY83" fmla="*/ 1909784 h 6858000"/>
              <a:gd name="connsiteX84" fmla="*/ 3041651 w 9288464"/>
              <a:gd name="connsiteY84" fmla="*/ 1916155 h 6858000"/>
              <a:gd name="connsiteX85" fmla="*/ 3071813 w 9288464"/>
              <a:gd name="connsiteY85" fmla="*/ 1925710 h 6858000"/>
              <a:gd name="connsiteX86" fmla="*/ 3103564 w 9288464"/>
              <a:gd name="connsiteY86" fmla="*/ 1937655 h 6858000"/>
              <a:gd name="connsiteX87" fmla="*/ 3112295 w 9288464"/>
              <a:gd name="connsiteY87" fmla="*/ 1943230 h 6858000"/>
              <a:gd name="connsiteX88" fmla="*/ 3121820 w 9288464"/>
              <a:gd name="connsiteY88" fmla="*/ 1949600 h 6858000"/>
              <a:gd name="connsiteX89" fmla="*/ 3128170 w 9288464"/>
              <a:gd name="connsiteY89" fmla="*/ 1958360 h 6858000"/>
              <a:gd name="connsiteX90" fmla="*/ 3132932 w 9288464"/>
              <a:gd name="connsiteY90" fmla="*/ 1967119 h 6858000"/>
              <a:gd name="connsiteX91" fmla="*/ 3135314 w 9288464"/>
              <a:gd name="connsiteY91" fmla="*/ 1977471 h 6858000"/>
              <a:gd name="connsiteX92" fmla="*/ 3136901 w 9288464"/>
              <a:gd name="connsiteY92" fmla="*/ 1987824 h 6858000"/>
              <a:gd name="connsiteX93" fmla="*/ 3135314 w 9288464"/>
              <a:gd name="connsiteY93" fmla="*/ 1997379 h 6858000"/>
              <a:gd name="connsiteX94" fmla="*/ 3131345 w 9288464"/>
              <a:gd name="connsiteY94" fmla="*/ 2009324 h 6858000"/>
              <a:gd name="connsiteX95" fmla="*/ 3126582 w 9288464"/>
              <a:gd name="connsiteY95" fmla="*/ 2018084 h 6858000"/>
              <a:gd name="connsiteX96" fmla="*/ 3120232 w 9288464"/>
              <a:gd name="connsiteY96" fmla="*/ 2026843 h 6858000"/>
              <a:gd name="connsiteX97" fmla="*/ 3111501 w 9288464"/>
              <a:gd name="connsiteY97" fmla="*/ 2033214 h 6858000"/>
              <a:gd name="connsiteX98" fmla="*/ 3102770 w 9288464"/>
              <a:gd name="connsiteY98" fmla="*/ 2037992 h 6858000"/>
              <a:gd name="connsiteX99" fmla="*/ 3092451 w 9288464"/>
              <a:gd name="connsiteY99" fmla="*/ 2040381 h 6858000"/>
              <a:gd name="connsiteX100" fmla="*/ 3082132 w 9288464"/>
              <a:gd name="connsiteY100" fmla="*/ 2041973 h 6858000"/>
              <a:gd name="connsiteX101" fmla="*/ 3071813 w 9288464"/>
              <a:gd name="connsiteY101" fmla="*/ 2040381 h 6858000"/>
              <a:gd name="connsiteX102" fmla="*/ 3060701 w 9288464"/>
              <a:gd name="connsiteY102" fmla="*/ 2037992 h 6858000"/>
              <a:gd name="connsiteX103" fmla="*/ 3037682 w 9288464"/>
              <a:gd name="connsiteY103" fmla="*/ 2028436 h 6858000"/>
              <a:gd name="connsiteX104" fmla="*/ 3015457 w 9288464"/>
              <a:gd name="connsiteY104" fmla="*/ 2022065 h 6858000"/>
              <a:gd name="connsiteX105" fmla="*/ 2994026 w 9288464"/>
              <a:gd name="connsiteY105" fmla="*/ 2016491 h 6858000"/>
              <a:gd name="connsiteX106" fmla="*/ 2972595 w 9288464"/>
              <a:gd name="connsiteY106" fmla="*/ 2012509 h 6858000"/>
              <a:gd name="connsiteX107" fmla="*/ 2951957 w 9288464"/>
              <a:gd name="connsiteY107" fmla="*/ 2011713 h 6858000"/>
              <a:gd name="connsiteX108" fmla="*/ 2930526 w 9288464"/>
              <a:gd name="connsiteY108" fmla="*/ 2011713 h 6858000"/>
              <a:gd name="connsiteX109" fmla="*/ 2911476 w 9288464"/>
              <a:gd name="connsiteY109" fmla="*/ 2012509 h 6858000"/>
              <a:gd name="connsiteX110" fmla="*/ 2891632 w 9288464"/>
              <a:gd name="connsiteY110" fmla="*/ 2015695 h 6858000"/>
              <a:gd name="connsiteX111" fmla="*/ 2870995 w 9288464"/>
              <a:gd name="connsiteY111" fmla="*/ 2018880 h 6858000"/>
              <a:gd name="connsiteX112" fmla="*/ 2851945 w 9288464"/>
              <a:gd name="connsiteY112" fmla="*/ 2024454 h 6858000"/>
              <a:gd name="connsiteX113" fmla="*/ 2832101 w 9288464"/>
              <a:gd name="connsiteY113" fmla="*/ 2030825 h 6858000"/>
              <a:gd name="connsiteX114" fmla="*/ 2811463 w 9288464"/>
              <a:gd name="connsiteY114" fmla="*/ 2037195 h 6858000"/>
              <a:gd name="connsiteX115" fmla="*/ 2770982 w 9288464"/>
              <a:gd name="connsiteY115" fmla="*/ 2052325 h 6858000"/>
              <a:gd name="connsiteX116" fmla="*/ 2729707 w 9288464"/>
              <a:gd name="connsiteY116" fmla="*/ 2069845 h 6858000"/>
              <a:gd name="connsiteX117" fmla="*/ 2693988 w 9288464"/>
              <a:gd name="connsiteY117" fmla="*/ 2084178 h 6858000"/>
              <a:gd name="connsiteX118" fmla="*/ 2659063 w 9288464"/>
              <a:gd name="connsiteY118" fmla="*/ 2097716 h 6858000"/>
              <a:gd name="connsiteX119" fmla="*/ 2620963 w 9288464"/>
              <a:gd name="connsiteY119" fmla="*/ 2112050 h 6858000"/>
              <a:gd name="connsiteX120" fmla="*/ 2582069 w 9288464"/>
              <a:gd name="connsiteY120" fmla="*/ 2124790 h 6858000"/>
              <a:gd name="connsiteX121" fmla="*/ 2540001 w 9288464"/>
              <a:gd name="connsiteY121" fmla="*/ 2134347 h 6858000"/>
              <a:gd name="connsiteX122" fmla="*/ 2518569 w 9288464"/>
              <a:gd name="connsiteY122" fmla="*/ 2139921 h 6858000"/>
              <a:gd name="connsiteX123" fmla="*/ 2497138 w 9288464"/>
              <a:gd name="connsiteY123" fmla="*/ 2143903 h 6858000"/>
              <a:gd name="connsiteX124" fmla="*/ 2474119 w 9288464"/>
              <a:gd name="connsiteY124" fmla="*/ 2146291 h 6858000"/>
              <a:gd name="connsiteX125" fmla="*/ 2451894 w 9288464"/>
              <a:gd name="connsiteY125" fmla="*/ 2148680 h 6858000"/>
              <a:gd name="connsiteX126" fmla="*/ 2427288 w 9288464"/>
              <a:gd name="connsiteY126" fmla="*/ 2149476 h 6858000"/>
              <a:gd name="connsiteX127" fmla="*/ 2401888 w 9288464"/>
              <a:gd name="connsiteY127" fmla="*/ 2149476 h 6858000"/>
              <a:gd name="connsiteX128" fmla="*/ 2392363 w 9288464"/>
              <a:gd name="connsiteY128" fmla="*/ 2149476 h 6858000"/>
              <a:gd name="connsiteX129" fmla="*/ 2382044 w 9288464"/>
              <a:gd name="connsiteY129" fmla="*/ 2146291 h 6858000"/>
              <a:gd name="connsiteX130" fmla="*/ 2371726 w 9288464"/>
              <a:gd name="connsiteY130" fmla="*/ 2140717 h 6858000"/>
              <a:gd name="connsiteX131" fmla="*/ 2364582 w 9288464"/>
              <a:gd name="connsiteY131" fmla="*/ 2134347 h 6858000"/>
              <a:gd name="connsiteX132" fmla="*/ 2358232 w 9288464"/>
              <a:gd name="connsiteY132" fmla="*/ 2127180 h 6858000"/>
              <a:gd name="connsiteX133" fmla="*/ 2352676 w 9288464"/>
              <a:gd name="connsiteY133" fmla="*/ 2116827 h 6858000"/>
              <a:gd name="connsiteX134" fmla="*/ 2349501 w 9288464"/>
              <a:gd name="connsiteY134" fmla="*/ 2106475 h 6858000"/>
              <a:gd name="connsiteX135" fmla="*/ 2347913 w 9288464"/>
              <a:gd name="connsiteY135" fmla="*/ 2096919 h 6858000"/>
              <a:gd name="connsiteX136" fmla="*/ 2349501 w 9288464"/>
              <a:gd name="connsiteY136" fmla="*/ 2084974 h 6858000"/>
              <a:gd name="connsiteX137" fmla="*/ 2352676 w 9288464"/>
              <a:gd name="connsiteY137" fmla="*/ 2075419 h 6858000"/>
              <a:gd name="connsiteX138" fmla="*/ 2358232 w 9288464"/>
              <a:gd name="connsiteY138" fmla="*/ 2065863 h 6858000"/>
              <a:gd name="connsiteX139" fmla="*/ 2364582 w 9288464"/>
              <a:gd name="connsiteY139" fmla="*/ 2057103 h 6858000"/>
              <a:gd name="connsiteX140" fmla="*/ 2371726 w 9288464"/>
              <a:gd name="connsiteY140" fmla="*/ 2050733 h 6858000"/>
              <a:gd name="connsiteX141" fmla="*/ 2382044 w 9288464"/>
              <a:gd name="connsiteY141" fmla="*/ 2045955 h 6858000"/>
              <a:gd name="connsiteX142" fmla="*/ 2392363 w 9288464"/>
              <a:gd name="connsiteY142" fmla="*/ 2043566 h 6858000"/>
              <a:gd name="connsiteX143" fmla="*/ 2401888 w 9288464"/>
              <a:gd name="connsiteY143" fmla="*/ 2041973 h 6858000"/>
              <a:gd name="connsiteX144" fmla="*/ 2423319 w 9288464"/>
              <a:gd name="connsiteY144" fmla="*/ 2041973 h 6858000"/>
              <a:gd name="connsiteX145" fmla="*/ 2443957 w 9288464"/>
              <a:gd name="connsiteY145" fmla="*/ 2040381 h 6858000"/>
              <a:gd name="connsiteX146" fmla="*/ 2463007 w 9288464"/>
              <a:gd name="connsiteY146" fmla="*/ 2037992 h 6858000"/>
              <a:gd name="connsiteX147" fmla="*/ 2482057 w 9288464"/>
              <a:gd name="connsiteY147" fmla="*/ 2035603 h 6858000"/>
              <a:gd name="connsiteX148" fmla="*/ 2520157 w 9288464"/>
              <a:gd name="connsiteY148" fmla="*/ 2028436 h 6858000"/>
              <a:gd name="connsiteX149" fmla="*/ 2555082 w 9288464"/>
              <a:gd name="connsiteY149" fmla="*/ 2018880 h 6858000"/>
              <a:gd name="connsiteX150" fmla="*/ 2589213 w 9288464"/>
              <a:gd name="connsiteY150" fmla="*/ 2007732 h 6858000"/>
              <a:gd name="connsiteX151" fmla="*/ 2623344 w 9288464"/>
              <a:gd name="connsiteY151" fmla="*/ 1996583 h 6858000"/>
              <a:gd name="connsiteX152" fmla="*/ 2687638 w 9288464"/>
              <a:gd name="connsiteY152" fmla="*/ 1969508 h 6858000"/>
              <a:gd name="connsiteX153" fmla="*/ 2733676 w 9288464"/>
              <a:gd name="connsiteY153" fmla="*/ 1950396 h 6858000"/>
              <a:gd name="connsiteX154" fmla="*/ 2780507 w 9288464"/>
              <a:gd name="connsiteY154" fmla="*/ 1932877 h 6858000"/>
              <a:gd name="connsiteX155" fmla="*/ 2804320 w 9288464"/>
              <a:gd name="connsiteY155" fmla="*/ 1925710 h 6858000"/>
              <a:gd name="connsiteX156" fmla="*/ 2828132 w 9288464"/>
              <a:gd name="connsiteY156" fmla="*/ 1919340 h 6858000"/>
              <a:gd name="connsiteX157" fmla="*/ 2853532 w 9288464"/>
              <a:gd name="connsiteY157" fmla="*/ 1912969 h 6858000"/>
              <a:gd name="connsiteX158" fmla="*/ 2878932 w 9288464"/>
              <a:gd name="connsiteY158" fmla="*/ 1907395 h 6858000"/>
              <a:gd name="connsiteX159" fmla="*/ 2904332 w 9288464"/>
              <a:gd name="connsiteY159" fmla="*/ 1905006 h 6858000"/>
              <a:gd name="connsiteX160" fmla="*/ 7695406 w 9288464"/>
              <a:gd name="connsiteY160" fmla="*/ 1458913 h 6858000"/>
              <a:gd name="connsiteX161" fmla="*/ 7731126 w 9288464"/>
              <a:gd name="connsiteY161" fmla="*/ 1458913 h 6858000"/>
              <a:gd name="connsiteX162" fmla="*/ 7766844 w 9288464"/>
              <a:gd name="connsiteY162" fmla="*/ 1459707 h 6858000"/>
              <a:gd name="connsiteX163" fmla="*/ 7799388 w 9288464"/>
              <a:gd name="connsiteY163" fmla="*/ 1463676 h 6858000"/>
              <a:gd name="connsiteX164" fmla="*/ 7831932 w 9288464"/>
              <a:gd name="connsiteY164" fmla="*/ 1469232 h 6858000"/>
              <a:gd name="connsiteX165" fmla="*/ 7862888 w 9288464"/>
              <a:gd name="connsiteY165" fmla="*/ 1476376 h 6858000"/>
              <a:gd name="connsiteX166" fmla="*/ 7890670 w 9288464"/>
              <a:gd name="connsiteY166" fmla="*/ 1484313 h 6858000"/>
              <a:gd name="connsiteX167" fmla="*/ 7916864 w 9288464"/>
              <a:gd name="connsiteY167" fmla="*/ 1491457 h 6858000"/>
              <a:gd name="connsiteX168" fmla="*/ 7940676 w 9288464"/>
              <a:gd name="connsiteY168" fmla="*/ 1500188 h 6858000"/>
              <a:gd name="connsiteX169" fmla="*/ 7978776 w 9288464"/>
              <a:gd name="connsiteY169" fmla="*/ 1516063 h 6858000"/>
              <a:gd name="connsiteX170" fmla="*/ 8004176 w 9288464"/>
              <a:gd name="connsiteY170" fmla="*/ 1527176 h 6858000"/>
              <a:gd name="connsiteX171" fmla="*/ 8012906 w 9288464"/>
              <a:gd name="connsiteY171" fmla="*/ 1531145 h 6858000"/>
              <a:gd name="connsiteX172" fmla="*/ 7968456 w 9288464"/>
              <a:gd name="connsiteY172" fmla="*/ 1655763 h 6858000"/>
              <a:gd name="connsiteX173" fmla="*/ 8273256 w 9288464"/>
              <a:gd name="connsiteY173" fmla="*/ 1670051 h 6858000"/>
              <a:gd name="connsiteX174" fmla="*/ 8182770 w 9288464"/>
              <a:gd name="connsiteY174" fmla="*/ 1889920 h 6858000"/>
              <a:gd name="connsiteX175" fmla="*/ 8364538 w 9288464"/>
              <a:gd name="connsiteY175" fmla="*/ 1885951 h 6858000"/>
              <a:gd name="connsiteX176" fmla="*/ 8353426 w 9288464"/>
              <a:gd name="connsiteY176" fmla="*/ 1901032 h 6858000"/>
              <a:gd name="connsiteX177" fmla="*/ 8321676 w 9288464"/>
              <a:gd name="connsiteY177" fmla="*/ 1941513 h 6858000"/>
              <a:gd name="connsiteX178" fmla="*/ 8298656 w 9288464"/>
              <a:gd name="connsiteY178" fmla="*/ 1968501 h 6858000"/>
              <a:gd name="connsiteX179" fmla="*/ 8272464 w 9288464"/>
              <a:gd name="connsiteY179" fmla="*/ 2000251 h 6858000"/>
              <a:gd name="connsiteX180" fmla="*/ 8240712 w 9288464"/>
              <a:gd name="connsiteY180" fmla="*/ 2032794 h 6858000"/>
              <a:gd name="connsiteX181" fmla="*/ 8206582 w 9288464"/>
              <a:gd name="connsiteY181" fmla="*/ 2066926 h 6858000"/>
              <a:gd name="connsiteX182" fmla="*/ 8170070 w 9288464"/>
              <a:gd name="connsiteY182" fmla="*/ 2102645 h 6858000"/>
              <a:gd name="connsiteX183" fmla="*/ 8129588 w 9288464"/>
              <a:gd name="connsiteY183" fmla="*/ 2136776 h 6858000"/>
              <a:gd name="connsiteX184" fmla="*/ 8085932 w 9288464"/>
              <a:gd name="connsiteY184" fmla="*/ 2170907 h 6858000"/>
              <a:gd name="connsiteX185" fmla="*/ 8064500 w 9288464"/>
              <a:gd name="connsiteY185" fmla="*/ 2185988 h 6858000"/>
              <a:gd name="connsiteX186" fmla="*/ 8042276 w 9288464"/>
              <a:gd name="connsiteY186" fmla="*/ 2201070 h 6858000"/>
              <a:gd name="connsiteX187" fmla="*/ 8017670 w 9288464"/>
              <a:gd name="connsiteY187" fmla="*/ 2214563 h 6858000"/>
              <a:gd name="connsiteX188" fmla="*/ 7995444 w 9288464"/>
              <a:gd name="connsiteY188" fmla="*/ 2227263 h 6858000"/>
              <a:gd name="connsiteX189" fmla="*/ 7971632 w 9288464"/>
              <a:gd name="connsiteY189" fmla="*/ 2239963 h 6858000"/>
              <a:gd name="connsiteX190" fmla="*/ 7947026 w 9288464"/>
              <a:gd name="connsiteY190" fmla="*/ 2251076 h 6858000"/>
              <a:gd name="connsiteX191" fmla="*/ 7923212 w 9288464"/>
              <a:gd name="connsiteY191" fmla="*/ 2260601 h 6858000"/>
              <a:gd name="connsiteX192" fmla="*/ 7897812 w 9288464"/>
              <a:gd name="connsiteY192" fmla="*/ 2269332 h 6858000"/>
              <a:gd name="connsiteX193" fmla="*/ 7872412 w 9288464"/>
              <a:gd name="connsiteY193" fmla="*/ 2275682 h 6858000"/>
              <a:gd name="connsiteX194" fmla="*/ 7848600 w 9288464"/>
              <a:gd name="connsiteY194" fmla="*/ 2280445 h 6858000"/>
              <a:gd name="connsiteX195" fmla="*/ 7746206 w 9288464"/>
              <a:gd name="connsiteY195" fmla="*/ 2291557 h 6858000"/>
              <a:gd name="connsiteX196" fmla="*/ 7709694 w 9288464"/>
              <a:gd name="connsiteY196" fmla="*/ 2294732 h 6858000"/>
              <a:gd name="connsiteX197" fmla="*/ 7673182 w 9288464"/>
              <a:gd name="connsiteY197" fmla="*/ 2297113 h 6858000"/>
              <a:gd name="connsiteX198" fmla="*/ 7637464 w 9288464"/>
              <a:gd name="connsiteY198" fmla="*/ 2297113 h 6858000"/>
              <a:gd name="connsiteX199" fmla="*/ 7602538 w 9288464"/>
              <a:gd name="connsiteY199" fmla="*/ 2297113 h 6858000"/>
              <a:gd name="connsiteX200" fmla="*/ 7566820 w 9288464"/>
              <a:gd name="connsiteY200" fmla="*/ 2294732 h 6858000"/>
              <a:gd name="connsiteX201" fmla="*/ 7532688 w 9288464"/>
              <a:gd name="connsiteY201" fmla="*/ 2291557 h 6858000"/>
              <a:gd name="connsiteX202" fmla="*/ 7498556 w 9288464"/>
              <a:gd name="connsiteY202" fmla="*/ 2286794 h 6858000"/>
              <a:gd name="connsiteX203" fmla="*/ 7466012 w 9288464"/>
              <a:gd name="connsiteY203" fmla="*/ 2282032 h 6858000"/>
              <a:gd name="connsiteX204" fmla="*/ 7434264 w 9288464"/>
              <a:gd name="connsiteY204" fmla="*/ 2274095 h 6858000"/>
              <a:gd name="connsiteX205" fmla="*/ 7402512 w 9288464"/>
              <a:gd name="connsiteY205" fmla="*/ 2266951 h 6858000"/>
              <a:gd name="connsiteX206" fmla="*/ 7373144 w 9288464"/>
              <a:gd name="connsiteY206" fmla="*/ 2257426 h 6858000"/>
              <a:gd name="connsiteX207" fmla="*/ 7344570 w 9288464"/>
              <a:gd name="connsiteY207" fmla="*/ 2247901 h 6858000"/>
              <a:gd name="connsiteX208" fmla="*/ 7316788 w 9288464"/>
              <a:gd name="connsiteY208" fmla="*/ 2235995 h 6858000"/>
              <a:gd name="connsiteX209" fmla="*/ 7291388 w 9288464"/>
              <a:gd name="connsiteY209" fmla="*/ 2223295 h 6858000"/>
              <a:gd name="connsiteX210" fmla="*/ 7265988 w 9288464"/>
              <a:gd name="connsiteY210" fmla="*/ 2211388 h 6858000"/>
              <a:gd name="connsiteX211" fmla="*/ 7242970 w 9288464"/>
              <a:gd name="connsiteY211" fmla="*/ 2195513 h 6858000"/>
              <a:gd name="connsiteX212" fmla="*/ 7220744 w 9288464"/>
              <a:gd name="connsiteY212" fmla="*/ 2180432 h 6858000"/>
              <a:gd name="connsiteX213" fmla="*/ 7201694 w 9288464"/>
              <a:gd name="connsiteY213" fmla="*/ 2164557 h 6858000"/>
              <a:gd name="connsiteX214" fmla="*/ 7182644 w 9288464"/>
              <a:gd name="connsiteY214" fmla="*/ 2146301 h 6858000"/>
              <a:gd name="connsiteX215" fmla="*/ 7165976 w 9288464"/>
              <a:gd name="connsiteY215" fmla="*/ 2127251 h 6858000"/>
              <a:gd name="connsiteX216" fmla="*/ 7152482 w 9288464"/>
              <a:gd name="connsiteY216" fmla="*/ 2108995 h 6858000"/>
              <a:gd name="connsiteX217" fmla="*/ 7139782 w 9288464"/>
              <a:gd name="connsiteY217" fmla="*/ 2086769 h 6858000"/>
              <a:gd name="connsiteX218" fmla="*/ 7129464 w 9288464"/>
              <a:gd name="connsiteY218" fmla="*/ 2065338 h 6858000"/>
              <a:gd name="connsiteX219" fmla="*/ 7120732 w 9288464"/>
              <a:gd name="connsiteY219" fmla="*/ 2043113 h 6858000"/>
              <a:gd name="connsiteX220" fmla="*/ 7115176 w 9288464"/>
              <a:gd name="connsiteY220" fmla="*/ 2020095 h 6858000"/>
              <a:gd name="connsiteX221" fmla="*/ 7112000 w 9288464"/>
              <a:gd name="connsiteY221" fmla="*/ 1996282 h 6858000"/>
              <a:gd name="connsiteX222" fmla="*/ 7110412 w 9288464"/>
              <a:gd name="connsiteY222" fmla="*/ 1970882 h 6858000"/>
              <a:gd name="connsiteX223" fmla="*/ 7112000 w 9288464"/>
              <a:gd name="connsiteY223" fmla="*/ 1943895 h 6858000"/>
              <a:gd name="connsiteX224" fmla="*/ 7115176 w 9288464"/>
              <a:gd name="connsiteY224" fmla="*/ 1917701 h 6858000"/>
              <a:gd name="connsiteX225" fmla="*/ 7123112 w 9288464"/>
              <a:gd name="connsiteY225" fmla="*/ 1889920 h 6858000"/>
              <a:gd name="connsiteX226" fmla="*/ 7131844 w 9288464"/>
              <a:gd name="connsiteY226" fmla="*/ 1860551 h 6858000"/>
              <a:gd name="connsiteX227" fmla="*/ 7144544 w 9288464"/>
              <a:gd name="connsiteY227" fmla="*/ 1831976 h 6858000"/>
              <a:gd name="connsiteX228" fmla="*/ 7161212 w 9288464"/>
              <a:gd name="connsiteY228" fmla="*/ 1800226 h 6858000"/>
              <a:gd name="connsiteX229" fmla="*/ 7180264 w 9288464"/>
              <a:gd name="connsiteY229" fmla="*/ 1770063 h 6858000"/>
              <a:gd name="connsiteX230" fmla="*/ 7200106 w 9288464"/>
              <a:gd name="connsiteY230" fmla="*/ 1740695 h 6858000"/>
              <a:gd name="connsiteX231" fmla="*/ 7223126 w 9288464"/>
              <a:gd name="connsiteY231" fmla="*/ 1711326 h 6858000"/>
              <a:gd name="connsiteX232" fmla="*/ 7246938 w 9288464"/>
              <a:gd name="connsiteY232" fmla="*/ 1685132 h 6858000"/>
              <a:gd name="connsiteX233" fmla="*/ 7273132 w 9288464"/>
              <a:gd name="connsiteY233" fmla="*/ 1658938 h 6858000"/>
              <a:gd name="connsiteX234" fmla="*/ 7302500 w 9288464"/>
              <a:gd name="connsiteY234" fmla="*/ 1634332 h 6858000"/>
              <a:gd name="connsiteX235" fmla="*/ 7331870 w 9288464"/>
              <a:gd name="connsiteY235" fmla="*/ 1612107 h 6858000"/>
              <a:gd name="connsiteX236" fmla="*/ 7364412 w 9288464"/>
              <a:gd name="connsiteY236" fmla="*/ 1589088 h 6858000"/>
              <a:gd name="connsiteX237" fmla="*/ 7397750 w 9288464"/>
              <a:gd name="connsiteY237" fmla="*/ 1567657 h 6858000"/>
              <a:gd name="connsiteX238" fmla="*/ 7431882 w 9288464"/>
              <a:gd name="connsiteY238" fmla="*/ 1548607 h 6858000"/>
              <a:gd name="connsiteX239" fmla="*/ 7468394 w 9288464"/>
              <a:gd name="connsiteY239" fmla="*/ 1529557 h 6858000"/>
              <a:gd name="connsiteX240" fmla="*/ 7504906 w 9288464"/>
              <a:gd name="connsiteY240" fmla="*/ 1512888 h 6858000"/>
              <a:gd name="connsiteX241" fmla="*/ 7543006 w 9288464"/>
              <a:gd name="connsiteY241" fmla="*/ 1497013 h 6858000"/>
              <a:gd name="connsiteX242" fmla="*/ 7583488 w 9288464"/>
              <a:gd name="connsiteY242" fmla="*/ 1481932 h 6858000"/>
              <a:gd name="connsiteX243" fmla="*/ 7623970 w 9288464"/>
              <a:gd name="connsiteY243" fmla="*/ 1469232 h 6858000"/>
              <a:gd name="connsiteX244" fmla="*/ 7641432 w 9288464"/>
              <a:gd name="connsiteY244" fmla="*/ 1465263 h 6858000"/>
              <a:gd name="connsiteX245" fmla="*/ 7658894 w 9288464"/>
              <a:gd name="connsiteY245" fmla="*/ 1462882 h 6858000"/>
              <a:gd name="connsiteX246" fmla="*/ 1557338 w 9288464"/>
              <a:gd name="connsiteY246" fmla="*/ 1458913 h 6858000"/>
              <a:gd name="connsiteX247" fmla="*/ 1593056 w 9288464"/>
              <a:gd name="connsiteY247" fmla="*/ 1458913 h 6858000"/>
              <a:gd name="connsiteX248" fmla="*/ 1629569 w 9288464"/>
              <a:gd name="connsiteY248" fmla="*/ 1462882 h 6858000"/>
              <a:gd name="connsiteX249" fmla="*/ 1647031 w 9288464"/>
              <a:gd name="connsiteY249" fmla="*/ 1465263 h 6858000"/>
              <a:gd name="connsiteX250" fmla="*/ 1664494 w 9288464"/>
              <a:gd name="connsiteY250" fmla="*/ 1469232 h 6858000"/>
              <a:gd name="connsiteX251" fmla="*/ 1704975 w 9288464"/>
              <a:gd name="connsiteY251" fmla="*/ 1481932 h 6858000"/>
              <a:gd name="connsiteX252" fmla="*/ 1745456 w 9288464"/>
              <a:gd name="connsiteY252" fmla="*/ 1497013 h 6858000"/>
              <a:gd name="connsiteX253" fmla="*/ 1783556 w 9288464"/>
              <a:gd name="connsiteY253" fmla="*/ 1512888 h 6858000"/>
              <a:gd name="connsiteX254" fmla="*/ 1820069 w 9288464"/>
              <a:gd name="connsiteY254" fmla="*/ 1529557 h 6858000"/>
              <a:gd name="connsiteX255" fmla="*/ 1856581 w 9288464"/>
              <a:gd name="connsiteY255" fmla="*/ 1548607 h 6858000"/>
              <a:gd name="connsiteX256" fmla="*/ 1890712 w 9288464"/>
              <a:gd name="connsiteY256" fmla="*/ 1567657 h 6858000"/>
              <a:gd name="connsiteX257" fmla="*/ 1924050 w 9288464"/>
              <a:gd name="connsiteY257" fmla="*/ 1589088 h 6858000"/>
              <a:gd name="connsiteX258" fmla="*/ 1956594 w 9288464"/>
              <a:gd name="connsiteY258" fmla="*/ 1612107 h 6858000"/>
              <a:gd name="connsiteX259" fmla="*/ 1985962 w 9288464"/>
              <a:gd name="connsiteY259" fmla="*/ 1634332 h 6858000"/>
              <a:gd name="connsiteX260" fmla="*/ 2015331 w 9288464"/>
              <a:gd name="connsiteY260" fmla="*/ 1658938 h 6858000"/>
              <a:gd name="connsiteX261" fmla="*/ 2041525 w 9288464"/>
              <a:gd name="connsiteY261" fmla="*/ 1685132 h 6858000"/>
              <a:gd name="connsiteX262" fmla="*/ 2065338 w 9288464"/>
              <a:gd name="connsiteY262" fmla="*/ 1711326 h 6858000"/>
              <a:gd name="connsiteX263" fmla="*/ 2088356 w 9288464"/>
              <a:gd name="connsiteY263" fmla="*/ 1740694 h 6858000"/>
              <a:gd name="connsiteX264" fmla="*/ 2108200 w 9288464"/>
              <a:gd name="connsiteY264" fmla="*/ 1770063 h 6858000"/>
              <a:gd name="connsiteX265" fmla="*/ 2127250 w 9288464"/>
              <a:gd name="connsiteY265" fmla="*/ 1800226 h 6858000"/>
              <a:gd name="connsiteX266" fmla="*/ 2143919 w 9288464"/>
              <a:gd name="connsiteY266" fmla="*/ 1831976 h 6858000"/>
              <a:gd name="connsiteX267" fmla="*/ 2156619 w 9288464"/>
              <a:gd name="connsiteY267" fmla="*/ 1860551 h 6858000"/>
              <a:gd name="connsiteX268" fmla="*/ 2165350 w 9288464"/>
              <a:gd name="connsiteY268" fmla="*/ 1889919 h 6858000"/>
              <a:gd name="connsiteX269" fmla="*/ 2173288 w 9288464"/>
              <a:gd name="connsiteY269" fmla="*/ 1917701 h 6858000"/>
              <a:gd name="connsiteX270" fmla="*/ 2176462 w 9288464"/>
              <a:gd name="connsiteY270" fmla="*/ 1943894 h 6858000"/>
              <a:gd name="connsiteX271" fmla="*/ 2178050 w 9288464"/>
              <a:gd name="connsiteY271" fmla="*/ 1970882 h 6858000"/>
              <a:gd name="connsiteX272" fmla="*/ 2176462 w 9288464"/>
              <a:gd name="connsiteY272" fmla="*/ 1996282 h 6858000"/>
              <a:gd name="connsiteX273" fmla="*/ 2173288 w 9288464"/>
              <a:gd name="connsiteY273" fmla="*/ 2020094 h 6858000"/>
              <a:gd name="connsiteX274" fmla="*/ 2167731 w 9288464"/>
              <a:gd name="connsiteY274" fmla="*/ 2043113 h 6858000"/>
              <a:gd name="connsiteX275" fmla="*/ 2159000 w 9288464"/>
              <a:gd name="connsiteY275" fmla="*/ 2065338 h 6858000"/>
              <a:gd name="connsiteX276" fmla="*/ 2148681 w 9288464"/>
              <a:gd name="connsiteY276" fmla="*/ 2086769 h 6858000"/>
              <a:gd name="connsiteX277" fmla="*/ 2135981 w 9288464"/>
              <a:gd name="connsiteY277" fmla="*/ 2108994 h 6858000"/>
              <a:gd name="connsiteX278" fmla="*/ 2122488 w 9288464"/>
              <a:gd name="connsiteY278" fmla="*/ 2127251 h 6858000"/>
              <a:gd name="connsiteX279" fmla="*/ 2105819 w 9288464"/>
              <a:gd name="connsiteY279" fmla="*/ 2146301 h 6858000"/>
              <a:gd name="connsiteX280" fmla="*/ 2086769 w 9288464"/>
              <a:gd name="connsiteY280" fmla="*/ 2164557 h 6858000"/>
              <a:gd name="connsiteX281" fmla="*/ 2067719 w 9288464"/>
              <a:gd name="connsiteY281" fmla="*/ 2180432 h 6858000"/>
              <a:gd name="connsiteX282" fmla="*/ 2045494 w 9288464"/>
              <a:gd name="connsiteY282" fmla="*/ 2195513 h 6858000"/>
              <a:gd name="connsiteX283" fmla="*/ 2022475 w 9288464"/>
              <a:gd name="connsiteY283" fmla="*/ 2211388 h 6858000"/>
              <a:gd name="connsiteX284" fmla="*/ 1997075 w 9288464"/>
              <a:gd name="connsiteY284" fmla="*/ 2223294 h 6858000"/>
              <a:gd name="connsiteX285" fmla="*/ 1971675 w 9288464"/>
              <a:gd name="connsiteY285" fmla="*/ 2235995 h 6858000"/>
              <a:gd name="connsiteX286" fmla="*/ 1943894 w 9288464"/>
              <a:gd name="connsiteY286" fmla="*/ 2247901 h 6858000"/>
              <a:gd name="connsiteX287" fmla="*/ 1915319 w 9288464"/>
              <a:gd name="connsiteY287" fmla="*/ 2257426 h 6858000"/>
              <a:gd name="connsiteX288" fmla="*/ 1885950 w 9288464"/>
              <a:gd name="connsiteY288" fmla="*/ 2266951 h 6858000"/>
              <a:gd name="connsiteX289" fmla="*/ 1854200 w 9288464"/>
              <a:gd name="connsiteY289" fmla="*/ 2274095 h 6858000"/>
              <a:gd name="connsiteX290" fmla="*/ 1822450 w 9288464"/>
              <a:gd name="connsiteY290" fmla="*/ 2282032 h 6858000"/>
              <a:gd name="connsiteX291" fmla="*/ 1789906 w 9288464"/>
              <a:gd name="connsiteY291" fmla="*/ 2286794 h 6858000"/>
              <a:gd name="connsiteX292" fmla="*/ 1755775 w 9288464"/>
              <a:gd name="connsiteY292" fmla="*/ 2291557 h 6858000"/>
              <a:gd name="connsiteX293" fmla="*/ 1721644 w 9288464"/>
              <a:gd name="connsiteY293" fmla="*/ 2294732 h 6858000"/>
              <a:gd name="connsiteX294" fmla="*/ 1685925 w 9288464"/>
              <a:gd name="connsiteY294" fmla="*/ 2297113 h 6858000"/>
              <a:gd name="connsiteX295" fmla="*/ 1651000 w 9288464"/>
              <a:gd name="connsiteY295" fmla="*/ 2297113 h 6858000"/>
              <a:gd name="connsiteX296" fmla="*/ 1615281 w 9288464"/>
              <a:gd name="connsiteY296" fmla="*/ 2297113 h 6858000"/>
              <a:gd name="connsiteX297" fmla="*/ 1578769 w 9288464"/>
              <a:gd name="connsiteY297" fmla="*/ 2294732 h 6858000"/>
              <a:gd name="connsiteX298" fmla="*/ 1542256 w 9288464"/>
              <a:gd name="connsiteY298" fmla="*/ 2291557 h 6858000"/>
              <a:gd name="connsiteX299" fmla="*/ 1439862 w 9288464"/>
              <a:gd name="connsiteY299" fmla="*/ 2280445 h 6858000"/>
              <a:gd name="connsiteX300" fmla="*/ 1416050 w 9288464"/>
              <a:gd name="connsiteY300" fmla="*/ 2275682 h 6858000"/>
              <a:gd name="connsiteX301" fmla="*/ 1390650 w 9288464"/>
              <a:gd name="connsiteY301" fmla="*/ 2269332 h 6858000"/>
              <a:gd name="connsiteX302" fmla="*/ 1365250 w 9288464"/>
              <a:gd name="connsiteY302" fmla="*/ 2260601 h 6858000"/>
              <a:gd name="connsiteX303" fmla="*/ 1341438 w 9288464"/>
              <a:gd name="connsiteY303" fmla="*/ 2251076 h 6858000"/>
              <a:gd name="connsiteX304" fmla="*/ 1316831 w 9288464"/>
              <a:gd name="connsiteY304" fmla="*/ 2239963 h 6858000"/>
              <a:gd name="connsiteX305" fmla="*/ 1293019 w 9288464"/>
              <a:gd name="connsiteY305" fmla="*/ 2227263 h 6858000"/>
              <a:gd name="connsiteX306" fmla="*/ 1270794 w 9288464"/>
              <a:gd name="connsiteY306" fmla="*/ 2214563 h 6858000"/>
              <a:gd name="connsiteX307" fmla="*/ 1246188 w 9288464"/>
              <a:gd name="connsiteY307" fmla="*/ 2201070 h 6858000"/>
              <a:gd name="connsiteX308" fmla="*/ 1223962 w 9288464"/>
              <a:gd name="connsiteY308" fmla="*/ 2185988 h 6858000"/>
              <a:gd name="connsiteX309" fmla="*/ 1202531 w 9288464"/>
              <a:gd name="connsiteY309" fmla="*/ 2170907 h 6858000"/>
              <a:gd name="connsiteX310" fmla="*/ 1158875 w 9288464"/>
              <a:gd name="connsiteY310" fmla="*/ 2136776 h 6858000"/>
              <a:gd name="connsiteX311" fmla="*/ 1118394 w 9288464"/>
              <a:gd name="connsiteY311" fmla="*/ 2102644 h 6858000"/>
              <a:gd name="connsiteX312" fmla="*/ 1081881 w 9288464"/>
              <a:gd name="connsiteY312" fmla="*/ 2066926 h 6858000"/>
              <a:gd name="connsiteX313" fmla="*/ 1047750 w 9288464"/>
              <a:gd name="connsiteY313" fmla="*/ 2032794 h 6858000"/>
              <a:gd name="connsiteX314" fmla="*/ 1016000 w 9288464"/>
              <a:gd name="connsiteY314" fmla="*/ 2000251 h 6858000"/>
              <a:gd name="connsiteX315" fmla="*/ 989806 w 9288464"/>
              <a:gd name="connsiteY315" fmla="*/ 1968501 h 6858000"/>
              <a:gd name="connsiteX316" fmla="*/ 966788 w 9288464"/>
              <a:gd name="connsiteY316" fmla="*/ 1941513 h 6858000"/>
              <a:gd name="connsiteX317" fmla="*/ 935038 w 9288464"/>
              <a:gd name="connsiteY317" fmla="*/ 1901032 h 6858000"/>
              <a:gd name="connsiteX318" fmla="*/ 923925 w 9288464"/>
              <a:gd name="connsiteY318" fmla="*/ 1885951 h 6858000"/>
              <a:gd name="connsiteX319" fmla="*/ 1105694 w 9288464"/>
              <a:gd name="connsiteY319" fmla="*/ 1889919 h 6858000"/>
              <a:gd name="connsiteX320" fmla="*/ 1015206 w 9288464"/>
              <a:gd name="connsiteY320" fmla="*/ 1670051 h 6858000"/>
              <a:gd name="connsiteX321" fmla="*/ 1320006 w 9288464"/>
              <a:gd name="connsiteY321" fmla="*/ 1655763 h 6858000"/>
              <a:gd name="connsiteX322" fmla="*/ 1275556 w 9288464"/>
              <a:gd name="connsiteY322" fmla="*/ 1531144 h 6858000"/>
              <a:gd name="connsiteX323" fmla="*/ 1284288 w 9288464"/>
              <a:gd name="connsiteY323" fmla="*/ 1527176 h 6858000"/>
              <a:gd name="connsiteX324" fmla="*/ 1309688 w 9288464"/>
              <a:gd name="connsiteY324" fmla="*/ 1516063 h 6858000"/>
              <a:gd name="connsiteX325" fmla="*/ 1347788 w 9288464"/>
              <a:gd name="connsiteY325" fmla="*/ 1500188 h 6858000"/>
              <a:gd name="connsiteX326" fmla="*/ 1371600 w 9288464"/>
              <a:gd name="connsiteY326" fmla="*/ 1491457 h 6858000"/>
              <a:gd name="connsiteX327" fmla="*/ 1397794 w 9288464"/>
              <a:gd name="connsiteY327" fmla="*/ 1484313 h 6858000"/>
              <a:gd name="connsiteX328" fmla="*/ 1425575 w 9288464"/>
              <a:gd name="connsiteY328" fmla="*/ 1476376 h 6858000"/>
              <a:gd name="connsiteX329" fmla="*/ 1456531 w 9288464"/>
              <a:gd name="connsiteY329" fmla="*/ 1469232 h 6858000"/>
              <a:gd name="connsiteX330" fmla="*/ 1489075 w 9288464"/>
              <a:gd name="connsiteY330" fmla="*/ 1463676 h 6858000"/>
              <a:gd name="connsiteX331" fmla="*/ 1521619 w 9288464"/>
              <a:gd name="connsiteY331" fmla="*/ 1459707 h 6858000"/>
              <a:gd name="connsiteX332" fmla="*/ 4644232 w 9288464"/>
              <a:gd name="connsiteY332" fmla="*/ 0 h 6858000"/>
              <a:gd name="connsiteX333" fmla="*/ 4697412 w 9288464"/>
              <a:gd name="connsiteY333" fmla="*/ 1588 h 6858000"/>
              <a:gd name="connsiteX334" fmla="*/ 4750594 w 9288464"/>
              <a:gd name="connsiteY334" fmla="*/ 2382 h 6858000"/>
              <a:gd name="connsiteX335" fmla="*/ 4802188 w 9288464"/>
              <a:gd name="connsiteY335" fmla="*/ 4763 h 6858000"/>
              <a:gd name="connsiteX336" fmla="*/ 4851400 w 9288464"/>
              <a:gd name="connsiteY336" fmla="*/ 8732 h 6858000"/>
              <a:gd name="connsiteX337" fmla="*/ 4900612 w 9288464"/>
              <a:gd name="connsiteY337" fmla="*/ 12700 h 6858000"/>
              <a:gd name="connsiteX338" fmla="*/ 4949032 w 9288464"/>
              <a:gd name="connsiteY338" fmla="*/ 17463 h 6858000"/>
              <a:gd name="connsiteX339" fmla="*/ 4995864 w 9288464"/>
              <a:gd name="connsiteY339" fmla="*/ 23813 h 6858000"/>
              <a:gd name="connsiteX340" fmla="*/ 5042694 w 9288464"/>
              <a:gd name="connsiteY340" fmla="*/ 31750 h 6858000"/>
              <a:gd name="connsiteX341" fmla="*/ 5086350 w 9288464"/>
              <a:gd name="connsiteY341" fmla="*/ 38894 h 6858000"/>
              <a:gd name="connsiteX342" fmla="*/ 5130800 w 9288464"/>
              <a:gd name="connsiteY342" fmla="*/ 48419 h 6858000"/>
              <a:gd name="connsiteX343" fmla="*/ 5173664 w 9288464"/>
              <a:gd name="connsiteY343" fmla="*/ 57944 h 6858000"/>
              <a:gd name="connsiteX344" fmla="*/ 5215732 w 9288464"/>
              <a:gd name="connsiteY344" fmla="*/ 68263 h 6858000"/>
              <a:gd name="connsiteX345" fmla="*/ 5257006 w 9288464"/>
              <a:gd name="connsiteY345" fmla="*/ 79375 h 6858000"/>
              <a:gd name="connsiteX346" fmla="*/ 5297488 w 9288464"/>
              <a:gd name="connsiteY346" fmla="*/ 91282 h 6858000"/>
              <a:gd name="connsiteX347" fmla="*/ 5337176 w 9288464"/>
              <a:gd name="connsiteY347" fmla="*/ 103982 h 6858000"/>
              <a:gd name="connsiteX348" fmla="*/ 5374482 w 9288464"/>
              <a:gd name="connsiteY348" fmla="*/ 116682 h 6858000"/>
              <a:gd name="connsiteX349" fmla="*/ 5411788 w 9288464"/>
              <a:gd name="connsiteY349" fmla="*/ 130175 h 6858000"/>
              <a:gd name="connsiteX350" fmla="*/ 5448300 w 9288464"/>
              <a:gd name="connsiteY350" fmla="*/ 144463 h 6858000"/>
              <a:gd name="connsiteX351" fmla="*/ 5484812 w 9288464"/>
              <a:gd name="connsiteY351" fmla="*/ 159544 h 6858000"/>
              <a:gd name="connsiteX352" fmla="*/ 5518944 w 9288464"/>
              <a:gd name="connsiteY352" fmla="*/ 174625 h 6858000"/>
              <a:gd name="connsiteX353" fmla="*/ 5553076 w 9288464"/>
              <a:gd name="connsiteY353" fmla="*/ 190500 h 6858000"/>
              <a:gd name="connsiteX354" fmla="*/ 5585620 w 9288464"/>
              <a:gd name="connsiteY354" fmla="*/ 207169 h 6858000"/>
              <a:gd name="connsiteX355" fmla="*/ 5618956 w 9288464"/>
              <a:gd name="connsiteY355" fmla="*/ 223838 h 6858000"/>
              <a:gd name="connsiteX356" fmla="*/ 5650706 w 9288464"/>
              <a:gd name="connsiteY356" fmla="*/ 241300 h 6858000"/>
              <a:gd name="connsiteX357" fmla="*/ 5711032 w 9288464"/>
              <a:gd name="connsiteY357" fmla="*/ 277813 h 6858000"/>
              <a:gd name="connsiteX358" fmla="*/ 5768182 w 9288464"/>
              <a:gd name="connsiteY358" fmla="*/ 315913 h 6858000"/>
              <a:gd name="connsiteX359" fmla="*/ 5823744 w 9288464"/>
              <a:gd name="connsiteY359" fmla="*/ 355600 h 6858000"/>
              <a:gd name="connsiteX360" fmla="*/ 5875338 w 9288464"/>
              <a:gd name="connsiteY360" fmla="*/ 394494 h 6858000"/>
              <a:gd name="connsiteX361" fmla="*/ 5926138 w 9288464"/>
              <a:gd name="connsiteY361" fmla="*/ 435769 h 6858000"/>
              <a:gd name="connsiteX362" fmla="*/ 5972968 w 9288464"/>
              <a:gd name="connsiteY362" fmla="*/ 477838 h 6858000"/>
              <a:gd name="connsiteX363" fmla="*/ 6018212 w 9288464"/>
              <a:gd name="connsiteY363" fmla="*/ 520700 h 6858000"/>
              <a:gd name="connsiteX364" fmla="*/ 6061076 w 9288464"/>
              <a:gd name="connsiteY364" fmla="*/ 562769 h 6858000"/>
              <a:gd name="connsiteX365" fmla="*/ 6101556 w 9288464"/>
              <a:gd name="connsiteY365" fmla="*/ 605632 h 6858000"/>
              <a:gd name="connsiteX366" fmla="*/ 6139656 w 9288464"/>
              <a:gd name="connsiteY366" fmla="*/ 648494 h 6858000"/>
              <a:gd name="connsiteX367" fmla="*/ 6177756 w 9288464"/>
              <a:gd name="connsiteY367" fmla="*/ 691357 h 6858000"/>
              <a:gd name="connsiteX368" fmla="*/ 6211888 w 9288464"/>
              <a:gd name="connsiteY368" fmla="*/ 733425 h 6858000"/>
              <a:gd name="connsiteX369" fmla="*/ 6278564 w 9288464"/>
              <a:gd name="connsiteY369" fmla="*/ 815182 h 6858000"/>
              <a:gd name="connsiteX370" fmla="*/ 6339682 w 9288464"/>
              <a:gd name="connsiteY370" fmla="*/ 892175 h 6858000"/>
              <a:gd name="connsiteX371" fmla="*/ 6395244 w 9288464"/>
              <a:gd name="connsiteY371" fmla="*/ 963613 h 6858000"/>
              <a:gd name="connsiteX372" fmla="*/ 6423026 w 9288464"/>
              <a:gd name="connsiteY372" fmla="*/ 997744 h 6858000"/>
              <a:gd name="connsiteX373" fmla="*/ 6448426 w 9288464"/>
              <a:gd name="connsiteY373" fmla="*/ 1027907 h 6858000"/>
              <a:gd name="connsiteX374" fmla="*/ 6474620 w 9288464"/>
              <a:gd name="connsiteY374" fmla="*/ 1056482 h 6858000"/>
              <a:gd name="connsiteX375" fmla="*/ 6500812 w 9288464"/>
              <a:gd name="connsiteY375" fmla="*/ 1083469 h 6858000"/>
              <a:gd name="connsiteX376" fmla="*/ 6528594 w 9288464"/>
              <a:gd name="connsiteY376" fmla="*/ 1107282 h 6858000"/>
              <a:gd name="connsiteX377" fmla="*/ 6555582 w 9288464"/>
              <a:gd name="connsiteY377" fmla="*/ 1130301 h 6858000"/>
              <a:gd name="connsiteX378" fmla="*/ 6583364 w 9288464"/>
              <a:gd name="connsiteY378" fmla="*/ 1151732 h 6858000"/>
              <a:gd name="connsiteX379" fmla="*/ 6611144 w 9288464"/>
              <a:gd name="connsiteY379" fmla="*/ 1169194 h 6858000"/>
              <a:gd name="connsiteX380" fmla="*/ 6638926 w 9288464"/>
              <a:gd name="connsiteY380" fmla="*/ 1186657 h 6858000"/>
              <a:gd name="connsiteX381" fmla="*/ 6668294 w 9288464"/>
              <a:gd name="connsiteY381" fmla="*/ 1200944 h 6858000"/>
              <a:gd name="connsiteX382" fmla="*/ 6696076 w 9288464"/>
              <a:gd name="connsiteY382" fmla="*/ 1215232 h 6858000"/>
              <a:gd name="connsiteX383" fmla="*/ 6724650 w 9288464"/>
              <a:gd name="connsiteY383" fmla="*/ 1226344 h 6858000"/>
              <a:gd name="connsiteX384" fmla="*/ 6752432 w 9288464"/>
              <a:gd name="connsiteY384" fmla="*/ 1235075 h 6858000"/>
              <a:gd name="connsiteX385" fmla="*/ 6781800 w 9288464"/>
              <a:gd name="connsiteY385" fmla="*/ 1243013 h 6858000"/>
              <a:gd name="connsiteX386" fmla="*/ 6811168 w 9288464"/>
              <a:gd name="connsiteY386" fmla="*/ 1249363 h 6858000"/>
              <a:gd name="connsiteX387" fmla="*/ 6839744 w 9288464"/>
              <a:gd name="connsiteY387" fmla="*/ 1254126 h 6858000"/>
              <a:gd name="connsiteX388" fmla="*/ 6869112 w 9288464"/>
              <a:gd name="connsiteY388" fmla="*/ 1256507 h 6858000"/>
              <a:gd name="connsiteX389" fmla="*/ 6896894 w 9288464"/>
              <a:gd name="connsiteY389" fmla="*/ 1258094 h 6858000"/>
              <a:gd name="connsiteX390" fmla="*/ 6926264 w 9288464"/>
              <a:gd name="connsiteY390" fmla="*/ 1256507 h 6858000"/>
              <a:gd name="connsiteX391" fmla="*/ 6954044 w 9288464"/>
              <a:gd name="connsiteY391" fmla="*/ 1254919 h 6858000"/>
              <a:gd name="connsiteX392" fmla="*/ 6982620 w 9288464"/>
              <a:gd name="connsiteY392" fmla="*/ 1251744 h 6858000"/>
              <a:gd name="connsiteX393" fmla="*/ 7010400 w 9288464"/>
              <a:gd name="connsiteY393" fmla="*/ 1246188 h 6858000"/>
              <a:gd name="connsiteX394" fmla="*/ 7038182 w 9288464"/>
              <a:gd name="connsiteY394" fmla="*/ 1239838 h 6858000"/>
              <a:gd name="connsiteX395" fmla="*/ 7065964 w 9288464"/>
              <a:gd name="connsiteY395" fmla="*/ 1232694 h 6858000"/>
              <a:gd name="connsiteX396" fmla="*/ 7093744 w 9288464"/>
              <a:gd name="connsiteY396" fmla="*/ 1222375 h 6858000"/>
              <a:gd name="connsiteX397" fmla="*/ 7120732 w 9288464"/>
              <a:gd name="connsiteY397" fmla="*/ 1212057 h 6858000"/>
              <a:gd name="connsiteX398" fmla="*/ 7146926 w 9288464"/>
              <a:gd name="connsiteY398" fmla="*/ 1199357 h 6858000"/>
              <a:gd name="connsiteX399" fmla="*/ 7173912 w 9288464"/>
              <a:gd name="connsiteY399" fmla="*/ 1186657 h 6858000"/>
              <a:gd name="connsiteX400" fmla="*/ 7199312 w 9288464"/>
              <a:gd name="connsiteY400" fmla="*/ 1171576 h 6858000"/>
              <a:gd name="connsiteX401" fmla="*/ 7223920 w 9288464"/>
              <a:gd name="connsiteY401" fmla="*/ 1156494 h 6858000"/>
              <a:gd name="connsiteX402" fmla="*/ 7249320 w 9288464"/>
              <a:gd name="connsiteY402" fmla="*/ 1139032 h 6858000"/>
              <a:gd name="connsiteX403" fmla="*/ 7273132 w 9288464"/>
              <a:gd name="connsiteY403" fmla="*/ 1121569 h 6858000"/>
              <a:gd name="connsiteX404" fmla="*/ 7297738 w 9288464"/>
              <a:gd name="connsiteY404" fmla="*/ 1102519 h 6858000"/>
              <a:gd name="connsiteX405" fmla="*/ 7319964 w 9288464"/>
              <a:gd name="connsiteY405" fmla="*/ 1081882 h 6858000"/>
              <a:gd name="connsiteX406" fmla="*/ 7363620 w 9288464"/>
              <a:gd name="connsiteY406" fmla="*/ 1042988 h 6858000"/>
              <a:gd name="connsiteX407" fmla="*/ 7404100 w 9288464"/>
              <a:gd name="connsiteY407" fmla="*/ 1008857 h 6858000"/>
              <a:gd name="connsiteX408" fmla="*/ 7440612 w 9288464"/>
              <a:gd name="connsiteY408" fmla="*/ 979488 h 6858000"/>
              <a:gd name="connsiteX409" fmla="*/ 7474744 w 9288464"/>
              <a:gd name="connsiteY409" fmla="*/ 954088 h 6858000"/>
              <a:gd name="connsiteX410" fmla="*/ 7508876 w 9288464"/>
              <a:gd name="connsiteY410" fmla="*/ 931863 h 6858000"/>
              <a:gd name="connsiteX411" fmla="*/ 7543006 w 9288464"/>
              <a:gd name="connsiteY411" fmla="*/ 911225 h 6858000"/>
              <a:gd name="connsiteX412" fmla="*/ 7577932 w 9288464"/>
              <a:gd name="connsiteY412" fmla="*/ 892175 h 6858000"/>
              <a:gd name="connsiteX413" fmla="*/ 7614444 w 9288464"/>
              <a:gd name="connsiteY413" fmla="*/ 874713 h 6858000"/>
              <a:gd name="connsiteX414" fmla="*/ 7654926 w 9288464"/>
              <a:gd name="connsiteY414" fmla="*/ 857250 h 6858000"/>
              <a:gd name="connsiteX415" fmla="*/ 7699376 w 9288464"/>
              <a:gd name="connsiteY415" fmla="*/ 838200 h 6858000"/>
              <a:gd name="connsiteX416" fmla="*/ 7801768 w 9288464"/>
              <a:gd name="connsiteY416" fmla="*/ 793750 h 6858000"/>
              <a:gd name="connsiteX417" fmla="*/ 7931944 w 9288464"/>
              <a:gd name="connsiteY417" fmla="*/ 737394 h 6858000"/>
              <a:gd name="connsiteX418" fmla="*/ 8010526 w 9288464"/>
              <a:gd name="connsiteY418" fmla="*/ 703263 h 6858000"/>
              <a:gd name="connsiteX419" fmla="*/ 8097838 w 9288464"/>
              <a:gd name="connsiteY419" fmla="*/ 662782 h 6858000"/>
              <a:gd name="connsiteX420" fmla="*/ 8143082 w 9288464"/>
              <a:gd name="connsiteY420" fmla="*/ 642144 h 6858000"/>
              <a:gd name="connsiteX421" fmla="*/ 8189912 w 9288464"/>
              <a:gd name="connsiteY421" fmla="*/ 623094 h 6858000"/>
              <a:gd name="connsiteX422" fmla="*/ 8235156 w 9288464"/>
              <a:gd name="connsiteY422" fmla="*/ 605632 h 6858000"/>
              <a:gd name="connsiteX423" fmla="*/ 8279606 w 9288464"/>
              <a:gd name="connsiteY423" fmla="*/ 590550 h 6858000"/>
              <a:gd name="connsiteX424" fmla="*/ 8324850 w 9288464"/>
              <a:gd name="connsiteY424" fmla="*/ 577850 h 6858000"/>
              <a:gd name="connsiteX425" fmla="*/ 8369300 w 9288464"/>
              <a:gd name="connsiteY425" fmla="*/ 565150 h 6858000"/>
              <a:gd name="connsiteX426" fmla="*/ 8412164 w 9288464"/>
              <a:gd name="connsiteY426" fmla="*/ 554832 h 6858000"/>
              <a:gd name="connsiteX427" fmla="*/ 8456612 w 9288464"/>
              <a:gd name="connsiteY427" fmla="*/ 546100 h 6858000"/>
              <a:gd name="connsiteX428" fmla="*/ 8498682 w 9288464"/>
              <a:gd name="connsiteY428" fmla="*/ 539750 h 6858000"/>
              <a:gd name="connsiteX429" fmla="*/ 8541544 w 9288464"/>
              <a:gd name="connsiteY429" fmla="*/ 534988 h 6858000"/>
              <a:gd name="connsiteX430" fmla="*/ 8582024 w 9288464"/>
              <a:gd name="connsiteY430" fmla="*/ 531019 h 6858000"/>
              <a:gd name="connsiteX431" fmla="*/ 8623300 w 9288464"/>
              <a:gd name="connsiteY431" fmla="*/ 529432 h 6858000"/>
              <a:gd name="connsiteX432" fmla="*/ 8662988 w 9288464"/>
              <a:gd name="connsiteY432" fmla="*/ 529432 h 6858000"/>
              <a:gd name="connsiteX433" fmla="*/ 8701882 w 9288464"/>
              <a:gd name="connsiteY433" fmla="*/ 531019 h 6858000"/>
              <a:gd name="connsiteX434" fmla="*/ 8739982 w 9288464"/>
              <a:gd name="connsiteY434" fmla="*/ 533400 h 6858000"/>
              <a:gd name="connsiteX435" fmla="*/ 8778082 w 9288464"/>
              <a:gd name="connsiteY435" fmla="*/ 538163 h 6858000"/>
              <a:gd name="connsiteX436" fmla="*/ 8814594 w 9288464"/>
              <a:gd name="connsiteY436" fmla="*/ 544513 h 6858000"/>
              <a:gd name="connsiteX437" fmla="*/ 8849520 w 9288464"/>
              <a:gd name="connsiteY437" fmla="*/ 554038 h 6858000"/>
              <a:gd name="connsiteX438" fmla="*/ 8883650 w 9288464"/>
              <a:gd name="connsiteY438" fmla="*/ 562769 h 6858000"/>
              <a:gd name="connsiteX439" fmla="*/ 8916988 w 9288464"/>
              <a:gd name="connsiteY439" fmla="*/ 573882 h 6858000"/>
              <a:gd name="connsiteX440" fmla="*/ 8949532 w 9288464"/>
              <a:gd name="connsiteY440" fmla="*/ 586582 h 6858000"/>
              <a:gd name="connsiteX441" fmla="*/ 8981282 w 9288464"/>
              <a:gd name="connsiteY441" fmla="*/ 601663 h 6858000"/>
              <a:gd name="connsiteX442" fmla="*/ 9010650 w 9288464"/>
              <a:gd name="connsiteY442" fmla="*/ 616744 h 6858000"/>
              <a:gd name="connsiteX443" fmla="*/ 9039224 w 9288464"/>
              <a:gd name="connsiteY443" fmla="*/ 634207 h 6858000"/>
              <a:gd name="connsiteX444" fmla="*/ 9067008 w 9288464"/>
              <a:gd name="connsiteY444" fmla="*/ 653257 h 6858000"/>
              <a:gd name="connsiteX445" fmla="*/ 9092408 w 9288464"/>
              <a:gd name="connsiteY445" fmla="*/ 673894 h 6858000"/>
              <a:gd name="connsiteX446" fmla="*/ 9117808 w 9288464"/>
              <a:gd name="connsiteY446" fmla="*/ 695325 h 6858000"/>
              <a:gd name="connsiteX447" fmla="*/ 9140824 w 9288464"/>
              <a:gd name="connsiteY447" fmla="*/ 719138 h 6858000"/>
              <a:gd name="connsiteX448" fmla="*/ 9163050 w 9288464"/>
              <a:gd name="connsiteY448" fmla="*/ 744538 h 6858000"/>
              <a:gd name="connsiteX449" fmla="*/ 9183688 w 9288464"/>
              <a:gd name="connsiteY449" fmla="*/ 769938 h 6858000"/>
              <a:gd name="connsiteX450" fmla="*/ 9202738 w 9288464"/>
              <a:gd name="connsiteY450" fmla="*/ 799307 h 6858000"/>
              <a:gd name="connsiteX451" fmla="*/ 9218612 w 9288464"/>
              <a:gd name="connsiteY451" fmla="*/ 827882 h 6858000"/>
              <a:gd name="connsiteX452" fmla="*/ 9235282 w 9288464"/>
              <a:gd name="connsiteY452" fmla="*/ 858044 h 6858000"/>
              <a:gd name="connsiteX453" fmla="*/ 9247982 w 9288464"/>
              <a:gd name="connsiteY453" fmla="*/ 889000 h 6858000"/>
              <a:gd name="connsiteX454" fmla="*/ 9259094 w 9288464"/>
              <a:gd name="connsiteY454" fmla="*/ 919957 h 6858000"/>
              <a:gd name="connsiteX455" fmla="*/ 9269412 w 9288464"/>
              <a:gd name="connsiteY455" fmla="*/ 950913 h 6858000"/>
              <a:gd name="connsiteX456" fmla="*/ 9277350 w 9288464"/>
              <a:gd name="connsiteY456" fmla="*/ 983457 h 6858000"/>
              <a:gd name="connsiteX457" fmla="*/ 9282112 w 9288464"/>
              <a:gd name="connsiteY457" fmla="*/ 1015207 h 6858000"/>
              <a:gd name="connsiteX458" fmla="*/ 9286082 w 9288464"/>
              <a:gd name="connsiteY458" fmla="*/ 1047751 h 6858000"/>
              <a:gd name="connsiteX459" fmla="*/ 9288464 w 9288464"/>
              <a:gd name="connsiteY459" fmla="*/ 1081088 h 6858000"/>
              <a:gd name="connsiteX460" fmla="*/ 9288464 w 9288464"/>
              <a:gd name="connsiteY460" fmla="*/ 1113632 h 6858000"/>
              <a:gd name="connsiteX461" fmla="*/ 9286876 w 9288464"/>
              <a:gd name="connsiteY461" fmla="*/ 1146969 h 6858000"/>
              <a:gd name="connsiteX462" fmla="*/ 9283700 w 9288464"/>
              <a:gd name="connsiteY462" fmla="*/ 1179513 h 6858000"/>
              <a:gd name="connsiteX463" fmla="*/ 9278144 w 9288464"/>
              <a:gd name="connsiteY463" fmla="*/ 1212057 h 6858000"/>
              <a:gd name="connsiteX464" fmla="*/ 9271794 w 9288464"/>
              <a:gd name="connsiteY464" fmla="*/ 1246188 h 6858000"/>
              <a:gd name="connsiteX465" fmla="*/ 9264650 w 9288464"/>
              <a:gd name="connsiteY465" fmla="*/ 1279525 h 6858000"/>
              <a:gd name="connsiteX466" fmla="*/ 9255920 w 9288464"/>
              <a:gd name="connsiteY466" fmla="*/ 1313657 h 6858000"/>
              <a:gd name="connsiteX467" fmla="*/ 9244012 w 9288464"/>
              <a:gd name="connsiteY467" fmla="*/ 1346201 h 6858000"/>
              <a:gd name="connsiteX468" fmla="*/ 9232900 w 9288464"/>
              <a:gd name="connsiteY468" fmla="*/ 1380332 h 6858000"/>
              <a:gd name="connsiteX469" fmla="*/ 9218612 w 9288464"/>
              <a:gd name="connsiteY469" fmla="*/ 1413669 h 6858000"/>
              <a:gd name="connsiteX470" fmla="*/ 9203532 w 9288464"/>
              <a:gd name="connsiteY470" fmla="*/ 1447801 h 6858000"/>
              <a:gd name="connsiteX471" fmla="*/ 9187656 w 9288464"/>
              <a:gd name="connsiteY471" fmla="*/ 1480344 h 6858000"/>
              <a:gd name="connsiteX472" fmla="*/ 9170988 w 9288464"/>
              <a:gd name="connsiteY472" fmla="*/ 1512888 h 6858000"/>
              <a:gd name="connsiteX473" fmla="*/ 9151938 w 9288464"/>
              <a:gd name="connsiteY473" fmla="*/ 1546226 h 6858000"/>
              <a:gd name="connsiteX474" fmla="*/ 9132888 w 9288464"/>
              <a:gd name="connsiteY474" fmla="*/ 1578769 h 6858000"/>
              <a:gd name="connsiteX475" fmla="*/ 9111456 w 9288464"/>
              <a:gd name="connsiteY475" fmla="*/ 1612107 h 6858000"/>
              <a:gd name="connsiteX476" fmla="*/ 9090024 w 9288464"/>
              <a:gd name="connsiteY476" fmla="*/ 1643063 h 6858000"/>
              <a:gd name="connsiteX477" fmla="*/ 9067008 w 9288464"/>
              <a:gd name="connsiteY477" fmla="*/ 1676401 h 6858000"/>
              <a:gd name="connsiteX478" fmla="*/ 9043194 w 9288464"/>
              <a:gd name="connsiteY478" fmla="*/ 1708150 h 6858000"/>
              <a:gd name="connsiteX479" fmla="*/ 9019382 w 9288464"/>
              <a:gd name="connsiteY479" fmla="*/ 1738313 h 6858000"/>
              <a:gd name="connsiteX480" fmla="*/ 8993982 w 9288464"/>
              <a:gd name="connsiteY480" fmla="*/ 1770063 h 6858000"/>
              <a:gd name="connsiteX481" fmla="*/ 8966994 w 9288464"/>
              <a:gd name="connsiteY481" fmla="*/ 1800226 h 6858000"/>
              <a:gd name="connsiteX482" fmla="*/ 8939212 w 9288464"/>
              <a:gd name="connsiteY482" fmla="*/ 1829594 h 6858000"/>
              <a:gd name="connsiteX483" fmla="*/ 8911432 w 9288464"/>
              <a:gd name="connsiteY483" fmla="*/ 1859757 h 6858000"/>
              <a:gd name="connsiteX484" fmla="*/ 8890000 w 9288464"/>
              <a:gd name="connsiteY484" fmla="*/ 1881188 h 6858000"/>
              <a:gd name="connsiteX485" fmla="*/ 8868568 w 9288464"/>
              <a:gd name="connsiteY485" fmla="*/ 1901032 h 6858000"/>
              <a:gd name="connsiteX486" fmla="*/ 8846344 w 9288464"/>
              <a:gd name="connsiteY486" fmla="*/ 1921669 h 6858000"/>
              <a:gd name="connsiteX487" fmla="*/ 8823324 w 9288464"/>
              <a:gd name="connsiteY487" fmla="*/ 1940719 h 6858000"/>
              <a:gd name="connsiteX488" fmla="*/ 8799512 w 9288464"/>
              <a:gd name="connsiteY488" fmla="*/ 1959769 h 6858000"/>
              <a:gd name="connsiteX489" fmla="*/ 8774908 w 9288464"/>
              <a:gd name="connsiteY489" fmla="*/ 1977232 h 6858000"/>
              <a:gd name="connsiteX490" fmla="*/ 8750300 w 9288464"/>
              <a:gd name="connsiteY490" fmla="*/ 1994694 h 6858000"/>
              <a:gd name="connsiteX491" fmla="*/ 8725694 w 9288464"/>
              <a:gd name="connsiteY491" fmla="*/ 2011363 h 6858000"/>
              <a:gd name="connsiteX492" fmla="*/ 8770144 w 9288464"/>
              <a:gd name="connsiteY492" fmla="*/ 1724026 h 6858000"/>
              <a:gd name="connsiteX493" fmla="*/ 8479632 w 9288464"/>
              <a:gd name="connsiteY493" fmla="*/ 1892301 h 6858000"/>
              <a:gd name="connsiteX494" fmla="*/ 8563768 w 9288464"/>
              <a:gd name="connsiteY494" fmla="*/ 1680369 h 6858000"/>
              <a:gd name="connsiteX495" fmla="*/ 8324056 w 9288464"/>
              <a:gd name="connsiteY495" fmla="*/ 1789907 h 6858000"/>
              <a:gd name="connsiteX496" fmla="*/ 8445500 w 9288464"/>
              <a:gd name="connsiteY496" fmla="*/ 1581151 h 6858000"/>
              <a:gd name="connsiteX497" fmla="*/ 8087520 w 9288464"/>
              <a:gd name="connsiteY497" fmla="*/ 1576388 h 6858000"/>
              <a:gd name="connsiteX498" fmla="*/ 8182768 w 9288464"/>
              <a:gd name="connsiteY498" fmla="*/ 1489076 h 6858000"/>
              <a:gd name="connsiteX499" fmla="*/ 8164512 w 9288464"/>
              <a:gd name="connsiteY499" fmla="*/ 1480344 h 6858000"/>
              <a:gd name="connsiteX500" fmla="*/ 8144668 w 9288464"/>
              <a:gd name="connsiteY500" fmla="*/ 1470025 h 6858000"/>
              <a:gd name="connsiteX501" fmla="*/ 8117682 w 9288464"/>
              <a:gd name="connsiteY501" fmla="*/ 1458913 h 6858000"/>
              <a:gd name="connsiteX502" fmla="*/ 8085932 w 9288464"/>
              <a:gd name="connsiteY502" fmla="*/ 1446213 h 6858000"/>
              <a:gd name="connsiteX503" fmla="*/ 8051006 w 9288464"/>
              <a:gd name="connsiteY503" fmla="*/ 1431925 h 6858000"/>
              <a:gd name="connsiteX504" fmla="*/ 8010526 w 9288464"/>
              <a:gd name="connsiteY504" fmla="*/ 1418432 h 6858000"/>
              <a:gd name="connsiteX505" fmla="*/ 7968456 w 9288464"/>
              <a:gd name="connsiteY505" fmla="*/ 1407319 h 6858000"/>
              <a:gd name="connsiteX506" fmla="*/ 8031956 w 9288464"/>
              <a:gd name="connsiteY506" fmla="*/ 1404144 h 6858000"/>
              <a:gd name="connsiteX507" fmla="*/ 8096250 w 9288464"/>
              <a:gd name="connsiteY507" fmla="*/ 1404144 h 6858000"/>
              <a:gd name="connsiteX508" fmla="*/ 8162132 w 9288464"/>
              <a:gd name="connsiteY508" fmla="*/ 1407319 h 6858000"/>
              <a:gd name="connsiteX509" fmla="*/ 8226426 w 9288464"/>
              <a:gd name="connsiteY509" fmla="*/ 1413669 h 6858000"/>
              <a:gd name="connsiteX510" fmla="*/ 8268494 w 9288464"/>
              <a:gd name="connsiteY510" fmla="*/ 1416844 h 6858000"/>
              <a:gd name="connsiteX511" fmla="*/ 8309768 w 9288464"/>
              <a:gd name="connsiteY511" fmla="*/ 1420019 h 6858000"/>
              <a:gd name="connsiteX512" fmla="*/ 8351838 w 9288464"/>
              <a:gd name="connsiteY512" fmla="*/ 1420019 h 6858000"/>
              <a:gd name="connsiteX513" fmla="*/ 8392320 w 9288464"/>
              <a:gd name="connsiteY513" fmla="*/ 1420019 h 6858000"/>
              <a:gd name="connsiteX514" fmla="*/ 8431212 w 9288464"/>
              <a:gd name="connsiteY514" fmla="*/ 1418432 h 6858000"/>
              <a:gd name="connsiteX515" fmla="*/ 8470900 w 9288464"/>
              <a:gd name="connsiteY515" fmla="*/ 1416050 h 6858000"/>
              <a:gd name="connsiteX516" fmla="*/ 8508208 w 9288464"/>
              <a:gd name="connsiteY516" fmla="*/ 1412082 h 6858000"/>
              <a:gd name="connsiteX517" fmla="*/ 8545512 w 9288464"/>
              <a:gd name="connsiteY517" fmla="*/ 1405732 h 6858000"/>
              <a:gd name="connsiteX518" fmla="*/ 8582024 w 9288464"/>
              <a:gd name="connsiteY518" fmla="*/ 1399382 h 6858000"/>
              <a:gd name="connsiteX519" fmla="*/ 8616156 w 9288464"/>
              <a:gd name="connsiteY519" fmla="*/ 1391444 h 6858000"/>
              <a:gd name="connsiteX520" fmla="*/ 8648700 w 9288464"/>
              <a:gd name="connsiteY520" fmla="*/ 1382713 h 6858000"/>
              <a:gd name="connsiteX521" fmla="*/ 8680450 w 9288464"/>
              <a:gd name="connsiteY521" fmla="*/ 1373982 h 6858000"/>
              <a:gd name="connsiteX522" fmla="*/ 8710612 w 9288464"/>
              <a:gd name="connsiteY522" fmla="*/ 1362869 h 6858000"/>
              <a:gd name="connsiteX523" fmla="*/ 8738394 w 9288464"/>
              <a:gd name="connsiteY523" fmla="*/ 1350169 h 6858000"/>
              <a:gd name="connsiteX524" fmla="*/ 8765382 w 9288464"/>
              <a:gd name="connsiteY524" fmla="*/ 1337469 h 6858000"/>
              <a:gd name="connsiteX525" fmla="*/ 8790782 w 9288464"/>
              <a:gd name="connsiteY525" fmla="*/ 1323182 h 6858000"/>
              <a:gd name="connsiteX526" fmla="*/ 8813008 w 9288464"/>
              <a:gd name="connsiteY526" fmla="*/ 1308101 h 6858000"/>
              <a:gd name="connsiteX527" fmla="*/ 8833644 w 9288464"/>
              <a:gd name="connsiteY527" fmla="*/ 1292226 h 6858000"/>
              <a:gd name="connsiteX528" fmla="*/ 8852694 w 9288464"/>
              <a:gd name="connsiteY528" fmla="*/ 1275557 h 6858000"/>
              <a:gd name="connsiteX529" fmla="*/ 8868568 w 9288464"/>
              <a:gd name="connsiteY529" fmla="*/ 1258094 h 6858000"/>
              <a:gd name="connsiteX530" fmla="*/ 8882856 w 9288464"/>
              <a:gd name="connsiteY530" fmla="*/ 1239044 h 6858000"/>
              <a:gd name="connsiteX531" fmla="*/ 8893968 w 9288464"/>
              <a:gd name="connsiteY531" fmla="*/ 1218407 h 6858000"/>
              <a:gd name="connsiteX532" fmla="*/ 8902700 w 9288464"/>
              <a:gd name="connsiteY532" fmla="*/ 1198563 h 6858000"/>
              <a:gd name="connsiteX533" fmla="*/ 8908256 w 9288464"/>
              <a:gd name="connsiteY533" fmla="*/ 1177132 h 6858000"/>
              <a:gd name="connsiteX534" fmla="*/ 8911432 w 9288464"/>
              <a:gd name="connsiteY534" fmla="*/ 1155700 h 6858000"/>
              <a:gd name="connsiteX535" fmla="*/ 8911432 w 9288464"/>
              <a:gd name="connsiteY535" fmla="*/ 1132682 h 6858000"/>
              <a:gd name="connsiteX536" fmla="*/ 8909050 w 9288464"/>
              <a:gd name="connsiteY536" fmla="*/ 1108869 h 6858000"/>
              <a:gd name="connsiteX537" fmla="*/ 8904288 w 9288464"/>
              <a:gd name="connsiteY537" fmla="*/ 1084263 h 6858000"/>
              <a:gd name="connsiteX538" fmla="*/ 8895556 w 9288464"/>
              <a:gd name="connsiteY538" fmla="*/ 1059657 h 6858000"/>
              <a:gd name="connsiteX539" fmla="*/ 8882856 w 9288464"/>
              <a:gd name="connsiteY539" fmla="*/ 1034257 h 6858000"/>
              <a:gd name="connsiteX540" fmla="*/ 8866188 w 9288464"/>
              <a:gd name="connsiteY540" fmla="*/ 1007269 h 6858000"/>
              <a:gd name="connsiteX541" fmla="*/ 8847138 w 9288464"/>
              <a:gd name="connsiteY541" fmla="*/ 981075 h 6858000"/>
              <a:gd name="connsiteX542" fmla="*/ 8825708 w 9288464"/>
              <a:gd name="connsiteY542" fmla="*/ 954088 h 6858000"/>
              <a:gd name="connsiteX543" fmla="*/ 8802688 w 9288464"/>
              <a:gd name="connsiteY543" fmla="*/ 931863 h 6858000"/>
              <a:gd name="connsiteX544" fmla="*/ 8778876 w 9288464"/>
              <a:gd name="connsiteY544" fmla="*/ 911225 h 6858000"/>
              <a:gd name="connsiteX545" fmla="*/ 8753476 w 9288464"/>
              <a:gd name="connsiteY545" fmla="*/ 892175 h 6858000"/>
              <a:gd name="connsiteX546" fmla="*/ 8728868 w 9288464"/>
              <a:gd name="connsiteY546" fmla="*/ 877094 h 6858000"/>
              <a:gd name="connsiteX547" fmla="*/ 8700294 w 9288464"/>
              <a:gd name="connsiteY547" fmla="*/ 863600 h 6858000"/>
              <a:gd name="connsiteX548" fmla="*/ 8672512 w 9288464"/>
              <a:gd name="connsiteY548" fmla="*/ 853282 h 6858000"/>
              <a:gd name="connsiteX549" fmla="*/ 8642350 w 9288464"/>
              <a:gd name="connsiteY549" fmla="*/ 844550 h 6858000"/>
              <a:gd name="connsiteX550" fmla="*/ 8613776 w 9288464"/>
              <a:gd name="connsiteY550" fmla="*/ 836613 h 6858000"/>
              <a:gd name="connsiteX551" fmla="*/ 8582024 w 9288464"/>
              <a:gd name="connsiteY551" fmla="*/ 831850 h 6858000"/>
              <a:gd name="connsiteX552" fmla="*/ 8550276 w 9288464"/>
              <a:gd name="connsiteY552" fmla="*/ 829469 h 6858000"/>
              <a:gd name="connsiteX553" fmla="*/ 8517732 w 9288464"/>
              <a:gd name="connsiteY553" fmla="*/ 827882 h 6858000"/>
              <a:gd name="connsiteX554" fmla="*/ 8484394 w 9288464"/>
              <a:gd name="connsiteY554" fmla="*/ 827882 h 6858000"/>
              <a:gd name="connsiteX555" fmla="*/ 8450264 w 9288464"/>
              <a:gd name="connsiteY555" fmla="*/ 829469 h 6858000"/>
              <a:gd name="connsiteX556" fmla="*/ 8416132 w 9288464"/>
              <a:gd name="connsiteY556" fmla="*/ 833438 h 6858000"/>
              <a:gd name="connsiteX557" fmla="*/ 8381206 w 9288464"/>
              <a:gd name="connsiteY557" fmla="*/ 838200 h 6858000"/>
              <a:gd name="connsiteX558" fmla="*/ 8345488 w 9288464"/>
              <a:gd name="connsiteY558" fmla="*/ 842963 h 6858000"/>
              <a:gd name="connsiteX559" fmla="*/ 8308976 w 9288464"/>
              <a:gd name="connsiteY559" fmla="*/ 850900 h 6858000"/>
              <a:gd name="connsiteX560" fmla="*/ 8272464 w 9288464"/>
              <a:gd name="connsiteY560" fmla="*/ 858044 h 6858000"/>
              <a:gd name="connsiteX561" fmla="*/ 8235156 w 9288464"/>
              <a:gd name="connsiteY561" fmla="*/ 867569 h 6858000"/>
              <a:gd name="connsiteX562" fmla="*/ 8162132 w 9288464"/>
              <a:gd name="connsiteY562" fmla="*/ 887413 h 6858000"/>
              <a:gd name="connsiteX563" fmla="*/ 8085932 w 9288464"/>
              <a:gd name="connsiteY563" fmla="*/ 911225 h 6858000"/>
              <a:gd name="connsiteX564" fmla="*/ 8010526 w 9288464"/>
              <a:gd name="connsiteY564" fmla="*/ 935832 h 6858000"/>
              <a:gd name="connsiteX565" fmla="*/ 7935912 w 9288464"/>
              <a:gd name="connsiteY565" fmla="*/ 962025 h 6858000"/>
              <a:gd name="connsiteX566" fmla="*/ 7786688 w 9288464"/>
              <a:gd name="connsiteY566" fmla="*/ 1013619 h 6858000"/>
              <a:gd name="connsiteX567" fmla="*/ 7750968 w 9288464"/>
              <a:gd name="connsiteY567" fmla="*/ 1027907 h 6858000"/>
              <a:gd name="connsiteX568" fmla="*/ 7716838 w 9288464"/>
              <a:gd name="connsiteY568" fmla="*/ 1040607 h 6858000"/>
              <a:gd name="connsiteX569" fmla="*/ 7685882 w 9288464"/>
              <a:gd name="connsiteY569" fmla="*/ 1054101 h 6858000"/>
              <a:gd name="connsiteX570" fmla="*/ 7654926 w 9288464"/>
              <a:gd name="connsiteY570" fmla="*/ 1069182 h 6858000"/>
              <a:gd name="connsiteX571" fmla="*/ 7626350 w 9288464"/>
              <a:gd name="connsiteY571" fmla="*/ 1083469 h 6858000"/>
              <a:gd name="connsiteX572" fmla="*/ 7598568 w 9288464"/>
              <a:gd name="connsiteY572" fmla="*/ 1098550 h 6858000"/>
              <a:gd name="connsiteX573" fmla="*/ 7573168 w 9288464"/>
              <a:gd name="connsiteY573" fmla="*/ 1113632 h 6858000"/>
              <a:gd name="connsiteX574" fmla="*/ 7547768 w 9288464"/>
              <a:gd name="connsiteY574" fmla="*/ 1130301 h 6858000"/>
              <a:gd name="connsiteX575" fmla="*/ 7523956 w 9288464"/>
              <a:gd name="connsiteY575" fmla="*/ 1145382 h 6858000"/>
              <a:gd name="connsiteX576" fmla="*/ 7502526 w 9288464"/>
              <a:gd name="connsiteY576" fmla="*/ 1162050 h 6858000"/>
              <a:gd name="connsiteX577" fmla="*/ 7459664 w 9288464"/>
              <a:gd name="connsiteY577" fmla="*/ 1194594 h 6858000"/>
              <a:gd name="connsiteX578" fmla="*/ 7419976 w 9288464"/>
              <a:gd name="connsiteY578" fmla="*/ 1226344 h 6858000"/>
              <a:gd name="connsiteX579" fmla="*/ 7381876 w 9288464"/>
              <a:gd name="connsiteY579" fmla="*/ 1258888 h 6858000"/>
              <a:gd name="connsiteX580" fmla="*/ 7345364 w 9288464"/>
              <a:gd name="connsiteY580" fmla="*/ 1290638 h 6858000"/>
              <a:gd name="connsiteX581" fmla="*/ 7308850 w 9288464"/>
              <a:gd name="connsiteY581" fmla="*/ 1322388 h 6858000"/>
              <a:gd name="connsiteX582" fmla="*/ 7270750 w 9288464"/>
              <a:gd name="connsiteY582" fmla="*/ 1352550 h 6858000"/>
              <a:gd name="connsiteX583" fmla="*/ 7233444 w 9288464"/>
              <a:gd name="connsiteY583" fmla="*/ 1380332 h 6858000"/>
              <a:gd name="connsiteX584" fmla="*/ 7212806 w 9288464"/>
              <a:gd name="connsiteY584" fmla="*/ 1394619 h 6858000"/>
              <a:gd name="connsiteX585" fmla="*/ 7191376 w 9288464"/>
              <a:gd name="connsiteY585" fmla="*/ 1408113 h 6858000"/>
              <a:gd name="connsiteX586" fmla="*/ 7169944 w 9288464"/>
              <a:gd name="connsiteY586" fmla="*/ 1420813 h 6858000"/>
              <a:gd name="connsiteX587" fmla="*/ 7146926 w 9288464"/>
              <a:gd name="connsiteY587" fmla="*/ 1431925 h 6858000"/>
              <a:gd name="connsiteX588" fmla="*/ 7123112 w 9288464"/>
              <a:gd name="connsiteY588" fmla="*/ 1443832 h 6858000"/>
              <a:gd name="connsiteX589" fmla="*/ 7097712 w 9288464"/>
              <a:gd name="connsiteY589" fmla="*/ 1454944 h 6858000"/>
              <a:gd name="connsiteX590" fmla="*/ 7071520 w 9288464"/>
              <a:gd name="connsiteY590" fmla="*/ 1463676 h 6858000"/>
              <a:gd name="connsiteX591" fmla="*/ 7043738 w 9288464"/>
              <a:gd name="connsiteY591" fmla="*/ 1473994 h 6858000"/>
              <a:gd name="connsiteX592" fmla="*/ 7014368 w 9288464"/>
              <a:gd name="connsiteY592" fmla="*/ 1481932 h 6858000"/>
              <a:gd name="connsiteX593" fmla="*/ 6986588 w 9288464"/>
              <a:gd name="connsiteY593" fmla="*/ 1485107 h 6858000"/>
              <a:gd name="connsiteX594" fmla="*/ 6957220 w 9288464"/>
              <a:gd name="connsiteY594" fmla="*/ 1488282 h 6858000"/>
              <a:gd name="connsiteX595" fmla="*/ 6928644 w 9288464"/>
              <a:gd name="connsiteY595" fmla="*/ 1488282 h 6858000"/>
              <a:gd name="connsiteX596" fmla="*/ 6899276 w 9288464"/>
              <a:gd name="connsiteY596" fmla="*/ 1484313 h 6858000"/>
              <a:gd name="connsiteX597" fmla="*/ 6869906 w 9288464"/>
              <a:gd name="connsiteY597" fmla="*/ 1480344 h 6858000"/>
              <a:gd name="connsiteX598" fmla="*/ 6839744 w 9288464"/>
              <a:gd name="connsiteY598" fmla="*/ 1472407 h 6858000"/>
              <a:gd name="connsiteX599" fmla="*/ 6811168 w 9288464"/>
              <a:gd name="connsiteY599" fmla="*/ 1465263 h 6858000"/>
              <a:gd name="connsiteX600" fmla="*/ 6781800 w 9288464"/>
              <a:gd name="connsiteY600" fmla="*/ 1454944 h 6858000"/>
              <a:gd name="connsiteX601" fmla="*/ 6752432 w 9288464"/>
              <a:gd name="connsiteY601" fmla="*/ 1443832 h 6858000"/>
              <a:gd name="connsiteX602" fmla="*/ 6723856 w 9288464"/>
              <a:gd name="connsiteY602" fmla="*/ 1431132 h 6858000"/>
              <a:gd name="connsiteX603" fmla="*/ 6694488 w 9288464"/>
              <a:gd name="connsiteY603" fmla="*/ 1416844 h 6858000"/>
              <a:gd name="connsiteX604" fmla="*/ 6637338 w 9288464"/>
              <a:gd name="connsiteY604" fmla="*/ 1388269 h 6858000"/>
              <a:gd name="connsiteX605" fmla="*/ 6580982 w 9288464"/>
              <a:gd name="connsiteY605" fmla="*/ 1357313 h 6858000"/>
              <a:gd name="connsiteX606" fmla="*/ 6472238 w 9288464"/>
              <a:gd name="connsiteY606" fmla="*/ 1295400 h 6858000"/>
              <a:gd name="connsiteX607" fmla="*/ 6419056 w 9288464"/>
              <a:gd name="connsiteY607" fmla="*/ 1267619 h 6858000"/>
              <a:gd name="connsiteX608" fmla="*/ 6392068 w 9288464"/>
              <a:gd name="connsiteY608" fmla="*/ 1254919 h 6858000"/>
              <a:gd name="connsiteX609" fmla="*/ 6367464 w 9288464"/>
              <a:gd name="connsiteY609" fmla="*/ 1243807 h 6858000"/>
              <a:gd name="connsiteX610" fmla="*/ 6342856 w 9288464"/>
              <a:gd name="connsiteY610" fmla="*/ 1233488 h 6858000"/>
              <a:gd name="connsiteX611" fmla="*/ 6319044 w 9288464"/>
              <a:gd name="connsiteY611" fmla="*/ 1224757 h 6858000"/>
              <a:gd name="connsiteX612" fmla="*/ 6295232 w 9288464"/>
              <a:gd name="connsiteY612" fmla="*/ 1218407 h 6858000"/>
              <a:gd name="connsiteX613" fmla="*/ 6271420 w 9288464"/>
              <a:gd name="connsiteY613" fmla="*/ 1213644 h 6858000"/>
              <a:gd name="connsiteX614" fmla="*/ 6248400 w 9288464"/>
              <a:gd name="connsiteY614" fmla="*/ 1211263 h 6858000"/>
              <a:gd name="connsiteX615" fmla="*/ 6226968 w 9288464"/>
              <a:gd name="connsiteY615" fmla="*/ 1211263 h 6858000"/>
              <a:gd name="connsiteX616" fmla="*/ 6205538 w 9288464"/>
              <a:gd name="connsiteY616" fmla="*/ 1212057 h 6858000"/>
              <a:gd name="connsiteX617" fmla="*/ 6184900 w 9288464"/>
              <a:gd name="connsiteY617" fmla="*/ 1217613 h 6858000"/>
              <a:gd name="connsiteX618" fmla="*/ 6173788 w 9288464"/>
              <a:gd name="connsiteY618" fmla="*/ 1271588 h 6858000"/>
              <a:gd name="connsiteX619" fmla="*/ 6161088 w 9288464"/>
              <a:gd name="connsiteY619" fmla="*/ 1326357 h 6858000"/>
              <a:gd name="connsiteX620" fmla="*/ 6148388 w 9288464"/>
              <a:gd name="connsiteY620" fmla="*/ 1380332 h 6858000"/>
              <a:gd name="connsiteX621" fmla="*/ 6133306 w 9288464"/>
              <a:gd name="connsiteY621" fmla="*/ 1433513 h 6858000"/>
              <a:gd name="connsiteX622" fmla="*/ 6119020 w 9288464"/>
              <a:gd name="connsiteY622" fmla="*/ 1488282 h 6858000"/>
              <a:gd name="connsiteX623" fmla="*/ 6103144 w 9288464"/>
              <a:gd name="connsiteY623" fmla="*/ 1540669 h 6858000"/>
              <a:gd name="connsiteX624" fmla="*/ 6086476 w 9288464"/>
              <a:gd name="connsiteY624" fmla="*/ 1595438 h 6858000"/>
              <a:gd name="connsiteX625" fmla="*/ 6069806 w 9288464"/>
              <a:gd name="connsiteY625" fmla="*/ 1648619 h 6858000"/>
              <a:gd name="connsiteX626" fmla="*/ 6033294 w 9288464"/>
              <a:gd name="connsiteY626" fmla="*/ 1753394 h 6858000"/>
              <a:gd name="connsiteX627" fmla="*/ 5995194 w 9288464"/>
              <a:gd name="connsiteY627" fmla="*/ 1857376 h 6858000"/>
              <a:gd name="connsiteX628" fmla="*/ 5953920 w 9288464"/>
              <a:gd name="connsiteY628" fmla="*/ 1959769 h 6858000"/>
              <a:gd name="connsiteX629" fmla="*/ 5911850 w 9288464"/>
              <a:gd name="connsiteY629" fmla="*/ 2060576 h 6858000"/>
              <a:gd name="connsiteX630" fmla="*/ 5868194 w 9288464"/>
              <a:gd name="connsiteY630" fmla="*/ 2159000 h 6858000"/>
              <a:gd name="connsiteX631" fmla="*/ 5822156 w 9288464"/>
              <a:gd name="connsiteY631" fmla="*/ 2256632 h 6858000"/>
              <a:gd name="connsiteX632" fmla="*/ 5775326 w 9288464"/>
              <a:gd name="connsiteY632" fmla="*/ 2351088 h 6858000"/>
              <a:gd name="connsiteX633" fmla="*/ 5728494 w 9288464"/>
              <a:gd name="connsiteY633" fmla="*/ 2443957 h 6858000"/>
              <a:gd name="connsiteX634" fmla="*/ 5680868 w 9288464"/>
              <a:gd name="connsiteY634" fmla="*/ 2533650 h 6858000"/>
              <a:gd name="connsiteX635" fmla="*/ 5632450 w 9288464"/>
              <a:gd name="connsiteY635" fmla="*/ 2619376 h 6858000"/>
              <a:gd name="connsiteX636" fmla="*/ 5585620 w 9288464"/>
              <a:gd name="connsiteY636" fmla="*/ 2702719 h 6858000"/>
              <a:gd name="connsiteX637" fmla="*/ 5537994 w 9288464"/>
              <a:gd name="connsiteY637" fmla="*/ 2783682 h 6858000"/>
              <a:gd name="connsiteX638" fmla="*/ 5492750 w 9288464"/>
              <a:gd name="connsiteY638" fmla="*/ 2860675 h 6858000"/>
              <a:gd name="connsiteX639" fmla="*/ 5446712 w 9288464"/>
              <a:gd name="connsiteY639" fmla="*/ 2933701 h 6858000"/>
              <a:gd name="connsiteX640" fmla="*/ 5403056 w 9288464"/>
              <a:gd name="connsiteY640" fmla="*/ 3003551 h 6858000"/>
              <a:gd name="connsiteX641" fmla="*/ 5359400 w 9288464"/>
              <a:gd name="connsiteY641" fmla="*/ 3069431 h 6858000"/>
              <a:gd name="connsiteX642" fmla="*/ 5280026 w 9288464"/>
              <a:gd name="connsiteY642" fmla="*/ 3188494 h 6858000"/>
              <a:gd name="connsiteX643" fmla="*/ 5209382 w 9288464"/>
              <a:gd name="connsiteY643" fmla="*/ 3289300 h 6858000"/>
              <a:gd name="connsiteX644" fmla="*/ 5151438 w 9288464"/>
              <a:gd name="connsiteY644" fmla="*/ 3370263 h 6858000"/>
              <a:gd name="connsiteX645" fmla="*/ 5105400 w 9288464"/>
              <a:gd name="connsiteY645" fmla="*/ 3429794 h 6858000"/>
              <a:gd name="connsiteX646" fmla="*/ 5068094 w 9288464"/>
              <a:gd name="connsiteY646" fmla="*/ 3479006 h 6858000"/>
              <a:gd name="connsiteX647" fmla="*/ 5077620 w 9288464"/>
              <a:gd name="connsiteY647" fmla="*/ 3476625 h 6858000"/>
              <a:gd name="connsiteX648" fmla="*/ 5104606 w 9288464"/>
              <a:gd name="connsiteY648" fmla="*/ 3468688 h 6858000"/>
              <a:gd name="connsiteX649" fmla="*/ 5124450 w 9288464"/>
              <a:gd name="connsiteY649" fmla="*/ 3461544 h 6858000"/>
              <a:gd name="connsiteX650" fmla="*/ 5147468 w 9288464"/>
              <a:gd name="connsiteY650" fmla="*/ 3451225 h 6858000"/>
              <a:gd name="connsiteX651" fmla="*/ 5172868 w 9288464"/>
              <a:gd name="connsiteY651" fmla="*/ 3438525 h 6858000"/>
              <a:gd name="connsiteX652" fmla="*/ 5201444 w 9288464"/>
              <a:gd name="connsiteY652" fmla="*/ 3421856 h 6858000"/>
              <a:gd name="connsiteX653" fmla="*/ 5233194 w 9288464"/>
              <a:gd name="connsiteY653" fmla="*/ 3402806 h 6858000"/>
              <a:gd name="connsiteX654" fmla="*/ 5266532 w 9288464"/>
              <a:gd name="connsiteY654" fmla="*/ 3378994 h 6858000"/>
              <a:gd name="connsiteX655" fmla="*/ 5301456 w 9288464"/>
              <a:gd name="connsiteY655" fmla="*/ 3351213 h 6858000"/>
              <a:gd name="connsiteX656" fmla="*/ 5337968 w 9288464"/>
              <a:gd name="connsiteY656" fmla="*/ 3319463 h 6858000"/>
              <a:gd name="connsiteX657" fmla="*/ 5356226 w 9288464"/>
              <a:gd name="connsiteY657" fmla="*/ 3300414 h 6858000"/>
              <a:gd name="connsiteX658" fmla="*/ 5374482 w 9288464"/>
              <a:gd name="connsiteY658" fmla="*/ 3281363 h 6858000"/>
              <a:gd name="connsiteX659" fmla="*/ 5393532 w 9288464"/>
              <a:gd name="connsiteY659" fmla="*/ 3261519 h 6858000"/>
              <a:gd name="connsiteX660" fmla="*/ 5414168 w 9288464"/>
              <a:gd name="connsiteY660" fmla="*/ 3238501 h 6858000"/>
              <a:gd name="connsiteX661" fmla="*/ 5433220 w 9288464"/>
              <a:gd name="connsiteY661" fmla="*/ 3216275 h 6858000"/>
              <a:gd name="connsiteX662" fmla="*/ 5452268 w 9288464"/>
              <a:gd name="connsiteY662" fmla="*/ 3190875 h 6858000"/>
              <a:gd name="connsiteX663" fmla="*/ 5472112 w 9288464"/>
              <a:gd name="connsiteY663" fmla="*/ 3163888 h 6858000"/>
              <a:gd name="connsiteX664" fmla="*/ 5491164 w 9288464"/>
              <a:gd name="connsiteY664" fmla="*/ 3136107 h 6858000"/>
              <a:gd name="connsiteX665" fmla="*/ 5492750 w 9288464"/>
              <a:gd name="connsiteY665" fmla="*/ 3165476 h 6858000"/>
              <a:gd name="connsiteX666" fmla="*/ 5495926 w 9288464"/>
              <a:gd name="connsiteY666" fmla="*/ 3195638 h 6858000"/>
              <a:gd name="connsiteX667" fmla="*/ 5501482 w 9288464"/>
              <a:gd name="connsiteY667" fmla="*/ 3225801 h 6858000"/>
              <a:gd name="connsiteX668" fmla="*/ 5506244 w 9288464"/>
              <a:gd name="connsiteY668" fmla="*/ 3257550 h 6858000"/>
              <a:gd name="connsiteX669" fmla="*/ 5514182 w 9288464"/>
              <a:gd name="connsiteY669" fmla="*/ 3289300 h 6858000"/>
              <a:gd name="connsiteX670" fmla="*/ 5521326 w 9288464"/>
              <a:gd name="connsiteY670" fmla="*/ 3321844 h 6858000"/>
              <a:gd name="connsiteX671" fmla="*/ 5539582 w 9288464"/>
              <a:gd name="connsiteY671" fmla="*/ 3389313 h 6858000"/>
              <a:gd name="connsiteX672" fmla="*/ 5578476 w 9288464"/>
              <a:gd name="connsiteY672" fmla="*/ 3534569 h 6858000"/>
              <a:gd name="connsiteX673" fmla="*/ 5597526 w 9288464"/>
              <a:gd name="connsiteY673" fmla="*/ 3610769 h 6858000"/>
              <a:gd name="connsiteX674" fmla="*/ 5606256 w 9288464"/>
              <a:gd name="connsiteY674" fmla="*/ 3651250 h 6858000"/>
              <a:gd name="connsiteX675" fmla="*/ 5614988 w 9288464"/>
              <a:gd name="connsiteY675" fmla="*/ 3690144 h 6858000"/>
              <a:gd name="connsiteX676" fmla="*/ 5622926 w 9288464"/>
              <a:gd name="connsiteY676" fmla="*/ 3731419 h 6858000"/>
              <a:gd name="connsiteX677" fmla="*/ 5629276 w 9288464"/>
              <a:gd name="connsiteY677" fmla="*/ 3773488 h 6858000"/>
              <a:gd name="connsiteX678" fmla="*/ 5635626 w 9288464"/>
              <a:gd name="connsiteY678" fmla="*/ 3815556 h 6858000"/>
              <a:gd name="connsiteX679" fmla="*/ 5638800 w 9288464"/>
              <a:gd name="connsiteY679" fmla="*/ 3858419 h 6858000"/>
              <a:gd name="connsiteX680" fmla="*/ 5641976 w 9288464"/>
              <a:gd name="connsiteY680" fmla="*/ 3902075 h 6858000"/>
              <a:gd name="connsiteX681" fmla="*/ 5642768 w 9288464"/>
              <a:gd name="connsiteY681" fmla="*/ 3946525 h 6858000"/>
              <a:gd name="connsiteX682" fmla="*/ 5642768 w 9288464"/>
              <a:gd name="connsiteY682" fmla="*/ 3992563 h 6858000"/>
              <a:gd name="connsiteX683" fmla="*/ 5640388 w 9288464"/>
              <a:gd name="connsiteY683" fmla="*/ 4038600 h 6858000"/>
              <a:gd name="connsiteX684" fmla="*/ 5636420 w 9288464"/>
              <a:gd name="connsiteY684" fmla="*/ 4085431 h 6858000"/>
              <a:gd name="connsiteX685" fmla="*/ 5630068 w 9288464"/>
              <a:gd name="connsiteY685" fmla="*/ 4132263 h 6858000"/>
              <a:gd name="connsiteX686" fmla="*/ 5621338 w 9288464"/>
              <a:gd name="connsiteY686" fmla="*/ 4181475 h 6858000"/>
              <a:gd name="connsiteX687" fmla="*/ 5610226 w 9288464"/>
              <a:gd name="connsiteY687" fmla="*/ 4229894 h 6858000"/>
              <a:gd name="connsiteX688" fmla="*/ 5595938 w 9288464"/>
              <a:gd name="connsiteY688" fmla="*/ 4280694 h 6858000"/>
              <a:gd name="connsiteX689" fmla="*/ 5578476 w 9288464"/>
              <a:gd name="connsiteY689" fmla="*/ 4330700 h 6858000"/>
              <a:gd name="connsiteX690" fmla="*/ 5559426 w 9288464"/>
              <a:gd name="connsiteY690" fmla="*/ 4381500 h 6858000"/>
              <a:gd name="connsiteX691" fmla="*/ 5536406 w 9288464"/>
              <a:gd name="connsiteY691" fmla="*/ 4433094 h 6858000"/>
              <a:gd name="connsiteX692" fmla="*/ 5511006 w 9288464"/>
              <a:gd name="connsiteY692" fmla="*/ 4485481 h 6858000"/>
              <a:gd name="connsiteX693" fmla="*/ 5486400 w 9288464"/>
              <a:gd name="connsiteY693" fmla="*/ 4535488 h 6858000"/>
              <a:gd name="connsiteX694" fmla="*/ 5459412 w 9288464"/>
              <a:gd name="connsiteY694" fmla="*/ 4584700 h 6858000"/>
              <a:gd name="connsiteX695" fmla="*/ 5431632 w 9288464"/>
              <a:gd name="connsiteY695" fmla="*/ 4631531 h 6858000"/>
              <a:gd name="connsiteX696" fmla="*/ 5405438 w 9288464"/>
              <a:gd name="connsiteY696" fmla="*/ 4678363 h 6858000"/>
              <a:gd name="connsiteX697" fmla="*/ 5377656 w 9288464"/>
              <a:gd name="connsiteY697" fmla="*/ 4722813 h 6858000"/>
              <a:gd name="connsiteX698" fmla="*/ 5348288 w 9288464"/>
              <a:gd name="connsiteY698" fmla="*/ 4765675 h 6858000"/>
              <a:gd name="connsiteX699" fmla="*/ 5320506 w 9288464"/>
              <a:gd name="connsiteY699" fmla="*/ 4807744 h 6858000"/>
              <a:gd name="connsiteX700" fmla="*/ 5292726 w 9288464"/>
              <a:gd name="connsiteY700" fmla="*/ 4848225 h 6858000"/>
              <a:gd name="connsiteX701" fmla="*/ 5263356 w 9288464"/>
              <a:gd name="connsiteY701" fmla="*/ 4886325 h 6858000"/>
              <a:gd name="connsiteX702" fmla="*/ 5235576 w 9288464"/>
              <a:gd name="connsiteY702" fmla="*/ 4923631 h 6858000"/>
              <a:gd name="connsiteX703" fmla="*/ 5207794 w 9288464"/>
              <a:gd name="connsiteY703" fmla="*/ 4959350 h 6858000"/>
              <a:gd name="connsiteX704" fmla="*/ 5152232 w 9288464"/>
              <a:gd name="connsiteY704" fmla="*/ 5025231 h 6858000"/>
              <a:gd name="connsiteX705" fmla="*/ 5100638 w 9288464"/>
              <a:gd name="connsiteY705" fmla="*/ 5084763 h 6858000"/>
              <a:gd name="connsiteX706" fmla="*/ 5051426 w 9288464"/>
              <a:gd name="connsiteY706" fmla="*/ 5138738 h 6858000"/>
              <a:gd name="connsiteX707" fmla="*/ 5005388 w 9288464"/>
              <a:gd name="connsiteY707" fmla="*/ 5185569 h 6858000"/>
              <a:gd name="connsiteX708" fmla="*/ 4964112 w 9288464"/>
              <a:gd name="connsiteY708" fmla="*/ 5224463 h 6858000"/>
              <a:gd name="connsiteX709" fmla="*/ 4929982 w 9288464"/>
              <a:gd name="connsiteY709" fmla="*/ 5257800 h 6858000"/>
              <a:gd name="connsiteX710" fmla="*/ 4900612 w 9288464"/>
              <a:gd name="connsiteY710" fmla="*/ 5283200 h 6858000"/>
              <a:gd name="connsiteX711" fmla="*/ 4879182 w 9288464"/>
              <a:gd name="connsiteY711" fmla="*/ 5301456 h 6858000"/>
              <a:gd name="connsiteX712" fmla="*/ 4860132 w 9288464"/>
              <a:gd name="connsiteY712" fmla="*/ 5317331 h 6858000"/>
              <a:gd name="connsiteX713" fmla="*/ 4872038 w 9288464"/>
              <a:gd name="connsiteY713" fmla="*/ 5318125 h 6858000"/>
              <a:gd name="connsiteX714" fmla="*/ 4887120 w 9288464"/>
              <a:gd name="connsiteY714" fmla="*/ 5319713 h 6858000"/>
              <a:gd name="connsiteX715" fmla="*/ 4906168 w 9288464"/>
              <a:gd name="connsiteY715" fmla="*/ 5319713 h 6858000"/>
              <a:gd name="connsiteX716" fmla="*/ 4931568 w 9288464"/>
              <a:gd name="connsiteY716" fmla="*/ 5317331 h 6858000"/>
              <a:gd name="connsiteX717" fmla="*/ 4960144 w 9288464"/>
              <a:gd name="connsiteY717" fmla="*/ 5311775 h 6858000"/>
              <a:gd name="connsiteX718" fmla="*/ 4976812 w 9288464"/>
              <a:gd name="connsiteY718" fmla="*/ 5307806 h 6858000"/>
              <a:gd name="connsiteX719" fmla="*/ 4994276 w 9288464"/>
              <a:gd name="connsiteY719" fmla="*/ 5303044 h 6858000"/>
              <a:gd name="connsiteX720" fmla="*/ 5011738 w 9288464"/>
              <a:gd name="connsiteY720" fmla="*/ 5296694 h 6858000"/>
              <a:gd name="connsiteX721" fmla="*/ 5032376 w 9288464"/>
              <a:gd name="connsiteY721" fmla="*/ 5290344 h 6858000"/>
              <a:gd name="connsiteX722" fmla="*/ 5052220 w 9288464"/>
              <a:gd name="connsiteY722" fmla="*/ 5281613 h 6858000"/>
              <a:gd name="connsiteX723" fmla="*/ 5072856 w 9288464"/>
              <a:gd name="connsiteY723" fmla="*/ 5271294 h 6858000"/>
              <a:gd name="connsiteX724" fmla="*/ 5095876 w 9288464"/>
              <a:gd name="connsiteY724" fmla="*/ 5258594 h 6858000"/>
              <a:gd name="connsiteX725" fmla="*/ 5118100 w 9288464"/>
              <a:gd name="connsiteY725" fmla="*/ 5245894 h 6858000"/>
              <a:gd name="connsiteX726" fmla="*/ 5141912 w 9288464"/>
              <a:gd name="connsiteY726" fmla="*/ 5230813 h 6858000"/>
              <a:gd name="connsiteX727" fmla="*/ 5166520 w 9288464"/>
              <a:gd name="connsiteY727" fmla="*/ 5213350 h 6858000"/>
              <a:gd name="connsiteX728" fmla="*/ 5191920 w 9288464"/>
              <a:gd name="connsiteY728" fmla="*/ 5194300 h 6858000"/>
              <a:gd name="connsiteX729" fmla="*/ 5218112 w 9288464"/>
              <a:gd name="connsiteY729" fmla="*/ 5172869 h 6858000"/>
              <a:gd name="connsiteX730" fmla="*/ 5244306 w 9288464"/>
              <a:gd name="connsiteY730" fmla="*/ 5149056 h 6858000"/>
              <a:gd name="connsiteX731" fmla="*/ 5271294 w 9288464"/>
              <a:gd name="connsiteY731" fmla="*/ 5123656 h 6858000"/>
              <a:gd name="connsiteX732" fmla="*/ 5299076 w 9288464"/>
              <a:gd name="connsiteY732" fmla="*/ 5094288 h 6858000"/>
              <a:gd name="connsiteX733" fmla="*/ 5328444 w 9288464"/>
              <a:gd name="connsiteY733" fmla="*/ 5062538 h 6858000"/>
              <a:gd name="connsiteX734" fmla="*/ 5357020 w 9288464"/>
              <a:gd name="connsiteY734" fmla="*/ 5029994 h 6858000"/>
              <a:gd name="connsiteX735" fmla="*/ 5386388 w 9288464"/>
              <a:gd name="connsiteY735" fmla="*/ 4993481 h 6858000"/>
              <a:gd name="connsiteX736" fmla="*/ 5416550 w 9288464"/>
              <a:gd name="connsiteY736" fmla="*/ 4954588 h 6858000"/>
              <a:gd name="connsiteX737" fmla="*/ 5445920 w 9288464"/>
              <a:gd name="connsiteY737" fmla="*/ 4910931 h 6858000"/>
              <a:gd name="connsiteX738" fmla="*/ 5449094 w 9288464"/>
              <a:gd name="connsiteY738" fmla="*/ 5016500 h 6858000"/>
              <a:gd name="connsiteX739" fmla="*/ 5452268 w 9288464"/>
              <a:gd name="connsiteY739" fmla="*/ 5115719 h 6858000"/>
              <a:gd name="connsiteX740" fmla="*/ 5452268 w 9288464"/>
              <a:gd name="connsiteY740" fmla="*/ 5210969 h 6858000"/>
              <a:gd name="connsiteX741" fmla="*/ 5450682 w 9288464"/>
              <a:gd name="connsiteY741" fmla="*/ 5300663 h 6858000"/>
              <a:gd name="connsiteX742" fmla="*/ 5449094 w 9288464"/>
              <a:gd name="connsiteY742" fmla="*/ 5385594 h 6858000"/>
              <a:gd name="connsiteX743" fmla="*/ 5445920 w 9288464"/>
              <a:gd name="connsiteY743" fmla="*/ 5466556 h 6858000"/>
              <a:gd name="connsiteX744" fmla="*/ 5440364 w 9288464"/>
              <a:gd name="connsiteY744" fmla="*/ 5544344 h 6858000"/>
              <a:gd name="connsiteX745" fmla="*/ 5435600 w 9288464"/>
              <a:gd name="connsiteY745" fmla="*/ 5618163 h 6858000"/>
              <a:gd name="connsiteX746" fmla="*/ 5429250 w 9288464"/>
              <a:gd name="connsiteY746" fmla="*/ 5687219 h 6858000"/>
              <a:gd name="connsiteX747" fmla="*/ 5422900 w 9288464"/>
              <a:gd name="connsiteY747" fmla="*/ 5754688 h 6858000"/>
              <a:gd name="connsiteX748" fmla="*/ 5414964 w 9288464"/>
              <a:gd name="connsiteY748" fmla="*/ 5817394 h 6858000"/>
              <a:gd name="connsiteX749" fmla="*/ 5406232 w 9288464"/>
              <a:gd name="connsiteY749" fmla="*/ 5878513 h 6858000"/>
              <a:gd name="connsiteX750" fmla="*/ 5399088 w 9288464"/>
              <a:gd name="connsiteY750" fmla="*/ 5936456 h 6858000"/>
              <a:gd name="connsiteX751" fmla="*/ 5390356 w 9288464"/>
              <a:gd name="connsiteY751" fmla="*/ 5992019 h 6858000"/>
              <a:gd name="connsiteX752" fmla="*/ 5371306 w 9288464"/>
              <a:gd name="connsiteY752" fmla="*/ 6098381 h 6858000"/>
              <a:gd name="connsiteX753" fmla="*/ 5352256 w 9288464"/>
              <a:gd name="connsiteY753" fmla="*/ 6196806 h 6858000"/>
              <a:gd name="connsiteX754" fmla="*/ 5333206 w 9288464"/>
              <a:gd name="connsiteY754" fmla="*/ 6290469 h 6858000"/>
              <a:gd name="connsiteX755" fmla="*/ 5315744 w 9288464"/>
              <a:gd name="connsiteY755" fmla="*/ 6381750 h 6858000"/>
              <a:gd name="connsiteX756" fmla="*/ 5300664 w 9288464"/>
              <a:gd name="connsiteY756" fmla="*/ 6471444 h 6858000"/>
              <a:gd name="connsiteX757" fmla="*/ 5294312 w 9288464"/>
              <a:gd name="connsiteY757" fmla="*/ 6516688 h 6858000"/>
              <a:gd name="connsiteX758" fmla="*/ 5287964 w 9288464"/>
              <a:gd name="connsiteY758" fmla="*/ 6561931 h 6858000"/>
              <a:gd name="connsiteX759" fmla="*/ 5282406 w 9288464"/>
              <a:gd name="connsiteY759" fmla="*/ 6608763 h 6858000"/>
              <a:gd name="connsiteX760" fmla="*/ 5278438 w 9288464"/>
              <a:gd name="connsiteY760" fmla="*/ 6655594 h 6858000"/>
              <a:gd name="connsiteX761" fmla="*/ 5276056 w 9288464"/>
              <a:gd name="connsiteY761" fmla="*/ 6704013 h 6858000"/>
              <a:gd name="connsiteX762" fmla="*/ 5275264 w 9288464"/>
              <a:gd name="connsiteY762" fmla="*/ 6753225 h 6858000"/>
              <a:gd name="connsiteX763" fmla="*/ 5273676 w 9288464"/>
              <a:gd name="connsiteY763" fmla="*/ 6804819 h 6858000"/>
              <a:gd name="connsiteX764" fmla="*/ 5275264 w 9288464"/>
              <a:gd name="connsiteY764" fmla="*/ 6858000 h 6858000"/>
              <a:gd name="connsiteX765" fmla="*/ 5254626 w 9288464"/>
              <a:gd name="connsiteY765" fmla="*/ 6832600 h 6858000"/>
              <a:gd name="connsiteX766" fmla="*/ 5229226 w 9288464"/>
              <a:gd name="connsiteY766" fmla="*/ 6806406 h 6858000"/>
              <a:gd name="connsiteX767" fmla="*/ 5201444 w 9288464"/>
              <a:gd name="connsiteY767" fmla="*/ 6781006 h 6858000"/>
              <a:gd name="connsiteX768" fmla="*/ 5169694 w 9288464"/>
              <a:gd name="connsiteY768" fmla="*/ 6755606 h 6858000"/>
              <a:gd name="connsiteX769" fmla="*/ 5135564 w 9288464"/>
              <a:gd name="connsiteY769" fmla="*/ 6731794 h 6858000"/>
              <a:gd name="connsiteX770" fmla="*/ 5098256 w 9288464"/>
              <a:gd name="connsiteY770" fmla="*/ 6707188 h 6858000"/>
              <a:gd name="connsiteX771" fmla="*/ 5058568 w 9288464"/>
              <a:gd name="connsiteY771" fmla="*/ 6684963 h 6858000"/>
              <a:gd name="connsiteX772" fmla="*/ 5017294 w 9288464"/>
              <a:gd name="connsiteY772" fmla="*/ 6663531 h 6858000"/>
              <a:gd name="connsiteX773" fmla="*/ 4974432 w 9288464"/>
              <a:gd name="connsiteY773" fmla="*/ 6642894 h 6858000"/>
              <a:gd name="connsiteX774" fmla="*/ 4928394 w 9288464"/>
              <a:gd name="connsiteY774" fmla="*/ 6625431 h 6858000"/>
              <a:gd name="connsiteX775" fmla="*/ 4881564 w 9288464"/>
              <a:gd name="connsiteY775" fmla="*/ 6608763 h 6858000"/>
              <a:gd name="connsiteX776" fmla="*/ 4834732 w 9288464"/>
              <a:gd name="connsiteY776" fmla="*/ 6595269 h 6858000"/>
              <a:gd name="connsiteX777" fmla="*/ 4787106 w 9288464"/>
              <a:gd name="connsiteY777" fmla="*/ 6584950 h 6858000"/>
              <a:gd name="connsiteX778" fmla="*/ 4740276 w 9288464"/>
              <a:gd name="connsiteY778" fmla="*/ 6576219 h 6858000"/>
              <a:gd name="connsiteX779" fmla="*/ 4716464 w 9288464"/>
              <a:gd name="connsiteY779" fmla="*/ 6573838 h 6858000"/>
              <a:gd name="connsiteX780" fmla="*/ 4692650 w 9288464"/>
              <a:gd name="connsiteY780" fmla="*/ 6570663 h 6858000"/>
              <a:gd name="connsiteX781" fmla="*/ 4668044 w 9288464"/>
              <a:gd name="connsiteY781" fmla="*/ 6569869 h 6858000"/>
              <a:gd name="connsiteX782" fmla="*/ 4644232 w 9288464"/>
              <a:gd name="connsiteY782" fmla="*/ 6569869 h 6858000"/>
              <a:gd name="connsiteX783" fmla="*/ 4620420 w 9288464"/>
              <a:gd name="connsiteY783" fmla="*/ 6569869 h 6858000"/>
              <a:gd name="connsiteX784" fmla="*/ 4595812 w 9288464"/>
              <a:gd name="connsiteY784" fmla="*/ 6570663 h 6858000"/>
              <a:gd name="connsiteX785" fmla="*/ 4572000 w 9288464"/>
              <a:gd name="connsiteY785" fmla="*/ 6573838 h 6858000"/>
              <a:gd name="connsiteX786" fmla="*/ 4548188 w 9288464"/>
              <a:gd name="connsiteY786" fmla="*/ 6576219 h 6858000"/>
              <a:gd name="connsiteX787" fmla="*/ 4501356 w 9288464"/>
              <a:gd name="connsiteY787" fmla="*/ 6584950 h 6858000"/>
              <a:gd name="connsiteX788" fmla="*/ 4453732 w 9288464"/>
              <a:gd name="connsiteY788" fmla="*/ 6595269 h 6858000"/>
              <a:gd name="connsiteX789" fmla="*/ 4406900 w 9288464"/>
              <a:gd name="connsiteY789" fmla="*/ 6608763 h 6858000"/>
              <a:gd name="connsiteX790" fmla="*/ 4360069 w 9288464"/>
              <a:gd name="connsiteY790" fmla="*/ 6625431 h 6858000"/>
              <a:gd name="connsiteX791" fmla="*/ 4314032 w 9288464"/>
              <a:gd name="connsiteY791" fmla="*/ 6642894 h 6858000"/>
              <a:gd name="connsiteX792" fmla="*/ 4271169 w 9288464"/>
              <a:gd name="connsiteY792" fmla="*/ 6663531 h 6858000"/>
              <a:gd name="connsiteX793" fmla="*/ 4229894 w 9288464"/>
              <a:gd name="connsiteY793" fmla="*/ 6684963 h 6858000"/>
              <a:gd name="connsiteX794" fmla="*/ 4190206 w 9288464"/>
              <a:gd name="connsiteY794" fmla="*/ 6707188 h 6858000"/>
              <a:gd name="connsiteX795" fmla="*/ 4152900 w 9288464"/>
              <a:gd name="connsiteY795" fmla="*/ 6731794 h 6858000"/>
              <a:gd name="connsiteX796" fmla="*/ 4118769 w 9288464"/>
              <a:gd name="connsiteY796" fmla="*/ 6755606 h 6858000"/>
              <a:gd name="connsiteX797" fmla="*/ 4087019 w 9288464"/>
              <a:gd name="connsiteY797" fmla="*/ 6781006 h 6858000"/>
              <a:gd name="connsiteX798" fmla="*/ 4059238 w 9288464"/>
              <a:gd name="connsiteY798" fmla="*/ 6806406 h 6858000"/>
              <a:gd name="connsiteX799" fmla="*/ 4033838 w 9288464"/>
              <a:gd name="connsiteY799" fmla="*/ 6832600 h 6858000"/>
              <a:gd name="connsiteX800" fmla="*/ 4013200 w 9288464"/>
              <a:gd name="connsiteY800" fmla="*/ 6858000 h 6858000"/>
              <a:gd name="connsiteX801" fmla="*/ 4014788 w 9288464"/>
              <a:gd name="connsiteY801" fmla="*/ 6804819 h 6858000"/>
              <a:gd name="connsiteX802" fmla="*/ 4013200 w 9288464"/>
              <a:gd name="connsiteY802" fmla="*/ 6753225 h 6858000"/>
              <a:gd name="connsiteX803" fmla="*/ 4012406 w 9288464"/>
              <a:gd name="connsiteY803" fmla="*/ 6704013 h 6858000"/>
              <a:gd name="connsiteX804" fmla="*/ 4010025 w 9288464"/>
              <a:gd name="connsiteY804" fmla="*/ 6655594 h 6858000"/>
              <a:gd name="connsiteX805" fmla="*/ 4006056 w 9288464"/>
              <a:gd name="connsiteY805" fmla="*/ 6608763 h 6858000"/>
              <a:gd name="connsiteX806" fmla="*/ 4000500 w 9288464"/>
              <a:gd name="connsiteY806" fmla="*/ 6561931 h 6858000"/>
              <a:gd name="connsiteX807" fmla="*/ 3994150 w 9288464"/>
              <a:gd name="connsiteY807" fmla="*/ 6516688 h 6858000"/>
              <a:gd name="connsiteX808" fmla="*/ 3987800 w 9288464"/>
              <a:gd name="connsiteY808" fmla="*/ 6471444 h 6858000"/>
              <a:gd name="connsiteX809" fmla="*/ 3972719 w 9288464"/>
              <a:gd name="connsiteY809" fmla="*/ 6381750 h 6858000"/>
              <a:gd name="connsiteX810" fmla="*/ 3955256 w 9288464"/>
              <a:gd name="connsiteY810" fmla="*/ 6290469 h 6858000"/>
              <a:gd name="connsiteX811" fmla="*/ 3936206 w 9288464"/>
              <a:gd name="connsiteY811" fmla="*/ 6196806 h 6858000"/>
              <a:gd name="connsiteX812" fmla="*/ 3917156 w 9288464"/>
              <a:gd name="connsiteY812" fmla="*/ 6098381 h 6858000"/>
              <a:gd name="connsiteX813" fmla="*/ 3898106 w 9288464"/>
              <a:gd name="connsiteY813" fmla="*/ 5992019 h 6858000"/>
              <a:gd name="connsiteX814" fmla="*/ 3889375 w 9288464"/>
              <a:gd name="connsiteY814" fmla="*/ 5936456 h 6858000"/>
              <a:gd name="connsiteX815" fmla="*/ 3882232 w 9288464"/>
              <a:gd name="connsiteY815" fmla="*/ 5878513 h 6858000"/>
              <a:gd name="connsiteX816" fmla="*/ 3873500 w 9288464"/>
              <a:gd name="connsiteY816" fmla="*/ 5817394 h 6858000"/>
              <a:gd name="connsiteX817" fmla="*/ 3865563 w 9288464"/>
              <a:gd name="connsiteY817" fmla="*/ 5754688 h 6858000"/>
              <a:gd name="connsiteX818" fmla="*/ 3859213 w 9288464"/>
              <a:gd name="connsiteY818" fmla="*/ 5687219 h 6858000"/>
              <a:gd name="connsiteX819" fmla="*/ 3852863 w 9288464"/>
              <a:gd name="connsiteY819" fmla="*/ 5618163 h 6858000"/>
              <a:gd name="connsiteX820" fmla="*/ 3848100 w 9288464"/>
              <a:gd name="connsiteY820" fmla="*/ 5544344 h 6858000"/>
              <a:gd name="connsiteX821" fmla="*/ 3842544 w 9288464"/>
              <a:gd name="connsiteY821" fmla="*/ 5466556 h 6858000"/>
              <a:gd name="connsiteX822" fmla="*/ 3839369 w 9288464"/>
              <a:gd name="connsiteY822" fmla="*/ 5385594 h 6858000"/>
              <a:gd name="connsiteX823" fmla="*/ 3837782 w 9288464"/>
              <a:gd name="connsiteY823" fmla="*/ 5300663 h 6858000"/>
              <a:gd name="connsiteX824" fmla="*/ 3836194 w 9288464"/>
              <a:gd name="connsiteY824" fmla="*/ 5210969 h 6858000"/>
              <a:gd name="connsiteX825" fmla="*/ 3836194 w 9288464"/>
              <a:gd name="connsiteY825" fmla="*/ 5115719 h 6858000"/>
              <a:gd name="connsiteX826" fmla="*/ 3839369 w 9288464"/>
              <a:gd name="connsiteY826" fmla="*/ 5016500 h 6858000"/>
              <a:gd name="connsiteX827" fmla="*/ 3842544 w 9288464"/>
              <a:gd name="connsiteY827" fmla="*/ 4910931 h 6858000"/>
              <a:gd name="connsiteX828" fmla="*/ 3871913 w 9288464"/>
              <a:gd name="connsiteY828" fmla="*/ 4954588 h 6858000"/>
              <a:gd name="connsiteX829" fmla="*/ 3902075 w 9288464"/>
              <a:gd name="connsiteY829" fmla="*/ 4993481 h 6858000"/>
              <a:gd name="connsiteX830" fmla="*/ 3931444 w 9288464"/>
              <a:gd name="connsiteY830" fmla="*/ 5029994 h 6858000"/>
              <a:gd name="connsiteX831" fmla="*/ 3960019 w 9288464"/>
              <a:gd name="connsiteY831" fmla="*/ 5062538 h 6858000"/>
              <a:gd name="connsiteX832" fmla="*/ 3989388 w 9288464"/>
              <a:gd name="connsiteY832" fmla="*/ 5094288 h 6858000"/>
              <a:gd name="connsiteX833" fmla="*/ 4017169 w 9288464"/>
              <a:gd name="connsiteY833" fmla="*/ 5123656 h 6858000"/>
              <a:gd name="connsiteX834" fmla="*/ 4044156 w 9288464"/>
              <a:gd name="connsiteY834" fmla="*/ 5149056 h 6858000"/>
              <a:gd name="connsiteX835" fmla="*/ 4070350 w 9288464"/>
              <a:gd name="connsiteY835" fmla="*/ 5172869 h 6858000"/>
              <a:gd name="connsiteX836" fmla="*/ 4096544 w 9288464"/>
              <a:gd name="connsiteY836" fmla="*/ 5194300 h 6858000"/>
              <a:gd name="connsiteX837" fmla="*/ 4121944 w 9288464"/>
              <a:gd name="connsiteY837" fmla="*/ 5213350 h 6858000"/>
              <a:gd name="connsiteX838" fmla="*/ 4146550 w 9288464"/>
              <a:gd name="connsiteY838" fmla="*/ 5230813 h 6858000"/>
              <a:gd name="connsiteX839" fmla="*/ 4170363 w 9288464"/>
              <a:gd name="connsiteY839" fmla="*/ 5245894 h 6858000"/>
              <a:gd name="connsiteX840" fmla="*/ 4192588 w 9288464"/>
              <a:gd name="connsiteY840" fmla="*/ 5258594 h 6858000"/>
              <a:gd name="connsiteX841" fmla="*/ 4215606 w 9288464"/>
              <a:gd name="connsiteY841" fmla="*/ 5271294 h 6858000"/>
              <a:gd name="connsiteX842" fmla="*/ 4236244 w 9288464"/>
              <a:gd name="connsiteY842" fmla="*/ 5281613 h 6858000"/>
              <a:gd name="connsiteX843" fmla="*/ 4256088 w 9288464"/>
              <a:gd name="connsiteY843" fmla="*/ 5290344 h 6858000"/>
              <a:gd name="connsiteX844" fmla="*/ 4276725 w 9288464"/>
              <a:gd name="connsiteY844" fmla="*/ 5296694 h 6858000"/>
              <a:gd name="connsiteX845" fmla="*/ 4294188 w 9288464"/>
              <a:gd name="connsiteY845" fmla="*/ 5303044 h 6858000"/>
              <a:gd name="connsiteX846" fmla="*/ 4311650 w 9288464"/>
              <a:gd name="connsiteY846" fmla="*/ 5307806 h 6858000"/>
              <a:gd name="connsiteX847" fmla="*/ 4328319 w 9288464"/>
              <a:gd name="connsiteY847" fmla="*/ 5311775 h 6858000"/>
              <a:gd name="connsiteX848" fmla="*/ 4356894 w 9288464"/>
              <a:gd name="connsiteY848" fmla="*/ 5317331 h 6858000"/>
              <a:gd name="connsiteX849" fmla="*/ 4382294 w 9288464"/>
              <a:gd name="connsiteY849" fmla="*/ 5319713 h 6858000"/>
              <a:gd name="connsiteX850" fmla="*/ 4401344 w 9288464"/>
              <a:gd name="connsiteY850" fmla="*/ 5319713 h 6858000"/>
              <a:gd name="connsiteX851" fmla="*/ 4416425 w 9288464"/>
              <a:gd name="connsiteY851" fmla="*/ 5318125 h 6858000"/>
              <a:gd name="connsiteX852" fmla="*/ 4428332 w 9288464"/>
              <a:gd name="connsiteY852" fmla="*/ 5317331 h 6858000"/>
              <a:gd name="connsiteX853" fmla="*/ 4409282 w 9288464"/>
              <a:gd name="connsiteY853" fmla="*/ 5301456 h 6858000"/>
              <a:gd name="connsiteX854" fmla="*/ 4387850 w 9288464"/>
              <a:gd name="connsiteY854" fmla="*/ 5283200 h 6858000"/>
              <a:gd name="connsiteX855" fmla="*/ 4358482 w 9288464"/>
              <a:gd name="connsiteY855" fmla="*/ 5257800 h 6858000"/>
              <a:gd name="connsiteX856" fmla="*/ 4324350 w 9288464"/>
              <a:gd name="connsiteY856" fmla="*/ 5224463 h 6858000"/>
              <a:gd name="connsiteX857" fmla="*/ 4283075 w 9288464"/>
              <a:gd name="connsiteY857" fmla="*/ 5185569 h 6858000"/>
              <a:gd name="connsiteX858" fmla="*/ 4237038 w 9288464"/>
              <a:gd name="connsiteY858" fmla="*/ 5138738 h 6858000"/>
              <a:gd name="connsiteX859" fmla="*/ 4187825 w 9288464"/>
              <a:gd name="connsiteY859" fmla="*/ 5084763 h 6858000"/>
              <a:gd name="connsiteX860" fmla="*/ 4136232 w 9288464"/>
              <a:gd name="connsiteY860" fmla="*/ 5025231 h 6858000"/>
              <a:gd name="connsiteX861" fmla="*/ 4080669 w 9288464"/>
              <a:gd name="connsiteY861" fmla="*/ 4959350 h 6858000"/>
              <a:gd name="connsiteX862" fmla="*/ 4052888 w 9288464"/>
              <a:gd name="connsiteY862" fmla="*/ 4923631 h 6858000"/>
              <a:gd name="connsiteX863" fmla="*/ 4025106 w 9288464"/>
              <a:gd name="connsiteY863" fmla="*/ 4886325 h 6858000"/>
              <a:gd name="connsiteX864" fmla="*/ 3995738 w 9288464"/>
              <a:gd name="connsiteY864" fmla="*/ 4848225 h 6858000"/>
              <a:gd name="connsiteX865" fmla="*/ 3967956 w 9288464"/>
              <a:gd name="connsiteY865" fmla="*/ 4807744 h 6858000"/>
              <a:gd name="connsiteX866" fmla="*/ 3940175 w 9288464"/>
              <a:gd name="connsiteY866" fmla="*/ 4765675 h 6858000"/>
              <a:gd name="connsiteX867" fmla="*/ 3910806 w 9288464"/>
              <a:gd name="connsiteY867" fmla="*/ 4722813 h 6858000"/>
              <a:gd name="connsiteX868" fmla="*/ 3883025 w 9288464"/>
              <a:gd name="connsiteY868" fmla="*/ 4678363 h 6858000"/>
              <a:gd name="connsiteX869" fmla="*/ 3856832 w 9288464"/>
              <a:gd name="connsiteY869" fmla="*/ 4631531 h 6858000"/>
              <a:gd name="connsiteX870" fmla="*/ 3829050 w 9288464"/>
              <a:gd name="connsiteY870" fmla="*/ 4584700 h 6858000"/>
              <a:gd name="connsiteX871" fmla="*/ 3802063 w 9288464"/>
              <a:gd name="connsiteY871" fmla="*/ 4535488 h 6858000"/>
              <a:gd name="connsiteX872" fmla="*/ 3777456 w 9288464"/>
              <a:gd name="connsiteY872" fmla="*/ 4485481 h 6858000"/>
              <a:gd name="connsiteX873" fmla="*/ 3752056 w 9288464"/>
              <a:gd name="connsiteY873" fmla="*/ 4433094 h 6858000"/>
              <a:gd name="connsiteX874" fmla="*/ 3729038 w 9288464"/>
              <a:gd name="connsiteY874" fmla="*/ 4381500 h 6858000"/>
              <a:gd name="connsiteX875" fmla="*/ 3709988 w 9288464"/>
              <a:gd name="connsiteY875" fmla="*/ 4330700 h 6858000"/>
              <a:gd name="connsiteX876" fmla="*/ 3692525 w 9288464"/>
              <a:gd name="connsiteY876" fmla="*/ 4280694 h 6858000"/>
              <a:gd name="connsiteX877" fmla="*/ 3678238 w 9288464"/>
              <a:gd name="connsiteY877" fmla="*/ 4229894 h 6858000"/>
              <a:gd name="connsiteX878" fmla="*/ 3667125 w 9288464"/>
              <a:gd name="connsiteY878" fmla="*/ 4181475 h 6858000"/>
              <a:gd name="connsiteX879" fmla="*/ 3658394 w 9288464"/>
              <a:gd name="connsiteY879" fmla="*/ 4132263 h 6858000"/>
              <a:gd name="connsiteX880" fmla="*/ 3652044 w 9288464"/>
              <a:gd name="connsiteY880" fmla="*/ 4085431 h 6858000"/>
              <a:gd name="connsiteX881" fmla="*/ 3648075 w 9288464"/>
              <a:gd name="connsiteY881" fmla="*/ 4038600 h 6858000"/>
              <a:gd name="connsiteX882" fmla="*/ 3645694 w 9288464"/>
              <a:gd name="connsiteY882" fmla="*/ 3992563 h 6858000"/>
              <a:gd name="connsiteX883" fmla="*/ 3645694 w 9288464"/>
              <a:gd name="connsiteY883" fmla="*/ 3946525 h 6858000"/>
              <a:gd name="connsiteX884" fmla="*/ 3646488 w 9288464"/>
              <a:gd name="connsiteY884" fmla="*/ 3902075 h 6858000"/>
              <a:gd name="connsiteX885" fmla="*/ 3649663 w 9288464"/>
              <a:gd name="connsiteY885" fmla="*/ 3858419 h 6858000"/>
              <a:gd name="connsiteX886" fmla="*/ 3652838 w 9288464"/>
              <a:gd name="connsiteY886" fmla="*/ 3815556 h 6858000"/>
              <a:gd name="connsiteX887" fmla="*/ 3659188 w 9288464"/>
              <a:gd name="connsiteY887" fmla="*/ 3773488 h 6858000"/>
              <a:gd name="connsiteX888" fmla="*/ 3665538 w 9288464"/>
              <a:gd name="connsiteY888" fmla="*/ 3731419 h 6858000"/>
              <a:gd name="connsiteX889" fmla="*/ 3673475 w 9288464"/>
              <a:gd name="connsiteY889" fmla="*/ 3690144 h 6858000"/>
              <a:gd name="connsiteX890" fmla="*/ 3682206 w 9288464"/>
              <a:gd name="connsiteY890" fmla="*/ 3651250 h 6858000"/>
              <a:gd name="connsiteX891" fmla="*/ 3690938 w 9288464"/>
              <a:gd name="connsiteY891" fmla="*/ 3610769 h 6858000"/>
              <a:gd name="connsiteX892" fmla="*/ 3709988 w 9288464"/>
              <a:gd name="connsiteY892" fmla="*/ 3534569 h 6858000"/>
              <a:gd name="connsiteX893" fmla="*/ 3748882 w 9288464"/>
              <a:gd name="connsiteY893" fmla="*/ 3389313 h 6858000"/>
              <a:gd name="connsiteX894" fmla="*/ 3767138 w 9288464"/>
              <a:gd name="connsiteY894" fmla="*/ 3321844 h 6858000"/>
              <a:gd name="connsiteX895" fmla="*/ 3774282 w 9288464"/>
              <a:gd name="connsiteY895" fmla="*/ 3289300 h 6858000"/>
              <a:gd name="connsiteX896" fmla="*/ 3782219 w 9288464"/>
              <a:gd name="connsiteY896" fmla="*/ 3257550 h 6858000"/>
              <a:gd name="connsiteX897" fmla="*/ 3786982 w 9288464"/>
              <a:gd name="connsiteY897" fmla="*/ 3225801 h 6858000"/>
              <a:gd name="connsiteX898" fmla="*/ 3792538 w 9288464"/>
              <a:gd name="connsiteY898" fmla="*/ 3195638 h 6858000"/>
              <a:gd name="connsiteX899" fmla="*/ 3795713 w 9288464"/>
              <a:gd name="connsiteY899" fmla="*/ 3165476 h 6858000"/>
              <a:gd name="connsiteX900" fmla="*/ 3797300 w 9288464"/>
              <a:gd name="connsiteY900" fmla="*/ 3136107 h 6858000"/>
              <a:gd name="connsiteX901" fmla="*/ 3816350 w 9288464"/>
              <a:gd name="connsiteY901" fmla="*/ 3163888 h 6858000"/>
              <a:gd name="connsiteX902" fmla="*/ 3836194 w 9288464"/>
              <a:gd name="connsiteY902" fmla="*/ 3190875 h 6858000"/>
              <a:gd name="connsiteX903" fmla="*/ 3855244 w 9288464"/>
              <a:gd name="connsiteY903" fmla="*/ 3216275 h 6858000"/>
              <a:gd name="connsiteX904" fmla="*/ 3874294 w 9288464"/>
              <a:gd name="connsiteY904" fmla="*/ 3238501 h 6858000"/>
              <a:gd name="connsiteX905" fmla="*/ 3894932 w 9288464"/>
              <a:gd name="connsiteY905" fmla="*/ 3261519 h 6858000"/>
              <a:gd name="connsiteX906" fmla="*/ 3913982 w 9288464"/>
              <a:gd name="connsiteY906" fmla="*/ 3281363 h 6858000"/>
              <a:gd name="connsiteX907" fmla="*/ 3932238 w 9288464"/>
              <a:gd name="connsiteY907" fmla="*/ 3300414 h 6858000"/>
              <a:gd name="connsiteX908" fmla="*/ 3950494 w 9288464"/>
              <a:gd name="connsiteY908" fmla="*/ 3319463 h 6858000"/>
              <a:gd name="connsiteX909" fmla="*/ 3987006 w 9288464"/>
              <a:gd name="connsiteY909" fmla="*/ 3351213 h 6858000"/>
              <a:gd name="connsiteX910" fmla="*/ 4021932 w 9288464"/>
              <a:gd name="connsiteY910" fmla="*/ 3378994 h 6858000"/>
              <a:gd name="connsiteX911" fmla="*/ 4055269 w 9288464"/>
              <a:gd name="connsiteY911" fmla="*/ 3402806 h 6858000"/>
              <a:gd name="connsiteX912" fmla="*/ 4087019 w 9288464"/>
              <a:gd name="connsiteY912" fmla="*/ 3421856 h 6858000"/>
              <a:gd name="connsiteX913" fmla="*/ 4115594 w 9288464"/>
              <a:gd name="connsiteY913" fmla="*/ 3438525 h 6858000"/>
              <a:gd name="connsiteX914" fmla="*/ 4140994 w 9288464"/>
              <a:gd name="connsiteY914" fmla="*/ 3451225 h 6858000"/>
              <a:gd name="connsiteX915" fmla="*/ 4164013 w 9288464"/>
              <a:gd name="connsiteY915" fmla="*/ 3461544 h 6858000"/>
              <a:gd name="connsiteX916" fmla="*/ 4183856 w 9288464"/>
              <a:gd name="connsiteY916" fmla="*/ 3468688 h 6858000"/>
              <a:gd name="connsiteX917" fmla="*/ 4210844 w 9288464"/>
              <a:gd name="connsiteY917" fmla="*/ 3476625 h 6858000"/>
              <a:gd name="connsiteX918" fmla="*/ 4220369 w 9288464"/>
              <a:gd name="connsiteY918" fmla="*/ 3479006 h 6858000"/>
              <a:gd name="connsiteX919" fmla="*/ 4183063 w 9288464"/>
              <a:gd name="connsiteY919" fmla="*/ 3429794 h 6858000"/>
              <a:gd name="connsiteX920" fmla="*/ 4137025 w 9288464"/>
              <a:gd name="connsiteY920" fmla="*/ 3370263 h 6858000"/>
              <a:gd name="connsiteX921" fmla="*/ 4079082 w 9288464"/>
              <a:gd name="connsiteY921" fmla="*/ 3289300 h 6858000"/>
              <a:gd name="connsiteX922" fmla="*/ 4008438 w 9288464"/>
              <a:gd name="connsiteY922" fmla="*/ 3188494 h 6858000"/>
              <a:gd name="connsiteX923" fmla="*/ 3929063 w 9288464"/>
              <a:gd name="connsiteY923" fmla="*/ 3069431 h 6858000"/>
              <a:gd name="connsiteX924" fmla="*/ 3885406 w 9288464"/>
              <a:gd name="connsiteY924" fmla="*/ 3003551 h 6858000"/>
              <a:gd name="connsiteX925" fmla="*/ 3841750 w 9288464"/>
              <a:gd name="connsiteY925" fmla="*/ 2933701 h 6858000"/>
              <a:gd name="connsiteX926" fmla="*/ 3795713 w 9288464"/>
              <a:gd name="connsiteY926" fmla="*/ 2860675 h 6858000"/>
              <a:gd name="connsiteX927" fmla="*/ 3750469 w 9288464"/>
              <a:gd name="connsiteY927" fmla="*/ 2783682 h 6858000"/>
              <a:gd name="connsiteX928" fmla="*/ 3702844 w 9288464"/>
              <a:gd name="connsiteY928" fmla="*/ 2702719 h 6858000"/>
              <a:gd name="connsiteX929" fmla="*/ 3656013 w 9288464"/>
              <a:gd name="connsiteY929" fmla="*/ 2619376 h 6858000"/>
              <a:gd name="connsiteX930" fmla="*/ 3607594 w 9288464"/>
              <a:gd name="connsiteY930" fmla="*/ 2533650 h 6858000"/>
              <a:gd name="connsiteX931" fmla="*/ 3559969 w 9288464"/>
              <a:gd name="connsiteY931" fmla="*/ 2443957 h 6858000"/>
              <a:gd name="connsiteX932" fmla="*/ 3513138 w 9288464"/>
              <a:gd name="connsiteY932" fmla="*/ 2351088 h 6858000"/>
              <a:gd name="connsiteX933" fmla="*/ 3466306 w 9288464"/>
              <a:gd name="connsiteY933" fmla="*/ 2256632 h 6858000"/>
              <a:gd name="connsiteX934" fmla="*/ 3420269 w 9288464"/>
              <a:gd name="connsiteY934" fmla="*/ 2159000 h 6858000"/>
              <a:gd name="connsiteX935" fmla="*/ 3376613 w 9288464"/>
              <a:gd name="connsiteY935" fmla="*/ 2060576 h 6858000"/>
              <a:gd name="connsiteX936" fmla="*/ 3334544 w 9288464"/>
              <a:gd name="connsiteY936" fmla="*/ 1959769 h 6858000"/>
              <a:gd name="connsiteX937" fmla="*/ 3293269 w 9288464"/>
              <a:gd name="connsiteY937" fmla="*/ 1857376 h 6858000"/>
              <a:gd name="connsiteX938" fmla="*/ 3255169 w 9288464"/>
              <a:gd name="connsiteY938" fmla="*/ 1753394 h 6858000"/>
              <a:gd name="connsiteX939" fmla="*/ 3218656 w 9288464"/>
              <a:gd name="connsiteY939" fmla="*/ 1648619 h 6858000"/>
              <a:gd name="connsiteX940" fmla="*/ 3201988 w 9288464"/>
              <a:gd name="connsiteY940" fmla="*/ 1595438 h 6858000"/>
              <a:gd name="connsiteX941" fmla="*/ 3185319 w 9288464"/>
              <a:gd name="connsiteY941" fmla="*/ 1540669 h 6858000"/>
              <a:gd name="connsiteX942" fmla="*/ 3169444 w 9288464"/>
              <a:gd name="connsiteY942" fmla="*/ 1488282 h 6858000"/>
              <a:gd name="connsiteX943" fmla="*/ 3155156 w 9288464"/>
              <a:gd name="connsiteY943" fmla="*/ 1433513 h 6858000"/>
              <a:gd name="connsiteX944" fmla="*/ 3140075 w 9288464"/>
              <a:gd name="connsiteY944" fmla="*/ 1380332 h 6858000"/>
              <a:gd name="connsiteX945" fmla="*/ 3127375 w 9288464"/>
              <a:gd name="connsiteY945" fmla="*/ 1326357 h 6858000"/>
              <a:gd name="connsiteX946" fmla="*/ 3114675 w 9288464"/>
              <a:gd name="connsiteY946" fmla="*/ 1271588 h 6858000"/>
              <a:gd name="connsiteX947" fmla="*/ 3103563 w 9288464"/>
              <a:gd name="connsiteY947" fmla="*/ 1217613 h 6858000"/>
              <a:gd name="connsiteX948" fmla="*/ 3082925 w 9288464"/>
              <a:gd name="connsiteY948" fmla="*/ 1212057 h 6858000"/>
              <a:gd name="connsiteX949" fmla="*/ 3061494 w 9288464"/>
              <a:gd name="connsiteY949" fmla="*/ 1211263 h 6858000"/>
              <a:gd name="connsiteX950" fmla="*/ 3040063 w 9288464"/>
              <a:gd name="connsiteY950" fmla="*/ 1211263 h 6858000"/>
              <a:gd name="connsiteX951" fmla="*/ 3017044 w 9288464"/>
              <a:gd name="connsiteY951" fmla="*/ 1213644 h 6858000"/>
              <a:gd name="connsiteX952" fmla="*/ 2993232 w 9288464"/>
              <a:gd name="connsiteY952" fmla="*/ 1218407 h 6858000"/>
              <a:gd name="connsiteX953" fmla="*/ 2969419 w 9288464"/>
              <a:gd name="connsiteY953" fmla="*/ 1224757 h 6858000"/>
              <a:gd name="connsiteX954" fmla="*/ 2945606 w 9288464"/>
              <a:gd name="connsiteY954" fmla="*/ 1233488 h 6858000"/>
              <a:gd name="connsiteX955" fmla="*/ 2921000 w 9288464"/>
              <a:gd name="connsiteY955" fmla="*/ 1243807 h 6858000"/>
              <a:gd name="connsiteX956" fmla="*/ 2896394 w 9288464"/>
              <a:gd name="connsiteY956" fmla="*/ 1254919 h 6858000"/>
              <a:gd name="connsiteX957" fmla="*/ 2869406 w 9288464"/>
              <a:gd name="connsiteY957" fmla="*/ 1267619 h 6858000"/>
              <a:gd name="connsiteX958" fmla="*/ 2816225 w 9288464"/>
              <a:gd name="connsiteY958" fmla="*/ 1295400 h 6858000"/>
              <a:gd name="connsiteX959" fmla="*/ 2707482 w 9288464"/>
              <a:gd name="connsiteY959" fmla="*/ 1357313 h 6858000"/>
              <a:gd name="connsiteX960" fmla="*/ 2651125 w 9288464"/>
              <a:gd name="connsiteY960" fmla="*/ 1388269 h 6858000"/>
              <a:gd name="connsiteX961" fmla="*/ 2593975 w 9288464"/>
              <a:gd name="connsiteY961" fmla="*/ 1416844 h 6858000"/>
              <a:gd name="connsiteX962" fmla="*/ 2564606 w 9288464"/>
              <a:gd name="connsiteY962" fmla="*/ 1431132 h 6858000"/>
              <a:gd name="connsiteX963" fmla="*/ 2536032 w 9288464"/>
              <a:gd name="connsiteY963" fmla="*/ 1443832 h 6858000"/>
              <a:gd name="connsiteX964" fmla="*/ 2506663 w 9288464"/>
              <a:gd name="connsiteY964" fmla="*/ 1454944 h 6858000"/>
              <a:gd name="connsiteX965" fmla="*/ 2477294 w 9288464"/>
              <a:gd name="connsiteY965" fmla="*/ 1465263 h 6858000"/>
              <a:gd name="connsiteX966" fmla="*/ 2448719 w 9288464"/>
              <a:gd name="connsiteY966" fmla="*/ 1472407 h 6858000"/>
              <a:gd name="connsiteX967" fmla="*/ 2418556 w 9288464"/>
              <a:gd name="connsiteY967" fmla="*/ 1480344 h 6858000"/>
              <a:gd name="connsiteX968" fmla="*/ 2389188 w 9288464"/>
              <a:gd name="connsiteY968" fmla="*/ 1484313 h 6858000"/>
              <a:gd name="connsiteX969" fmla="*/ 2359819 w 9288464"/>
              <a:gd name="connsiteY969" fmla="*/ 1488282 h 6858000"/>
              <a:gd name="connsiteX970" fmla="*/ 2331244 w 9288464"/>
              <a:gd name="connsiteY970" fmla="*/ 1488282 h 6858000"/>
              <a:gd name="connsiteX971" fmla="*/ 2301875 w 9288464"/>
              <a:gd name="connsiteY971" fmla="*/ 1485107 h 6858000"/>
              <a:gd name="connsiteX972" fmla="*/ 2274094 w 9288464"/>
              <a:gd name="connsiteY972" fmla="*/ 1481932 h 6858000"/>
              <a:gd name="connsiteX973" fmla="*/ 2244725 w 9288464"/>
              <a:gd name="connsiteY973" fmla="*/ 1473994 h 6858000"/>
              <a:gd name="connsiteX974" fmla="*/ 2216944 w 9288464"/>
              <a:gd name="connsiteY974" fmla="*/ 1463676 h 6858000"/>
              <a:gd name="connsiteX975" fmla="*/ 2190750 w 9288464"/>
              <a:gd name="connsiteY975" fmla="*/ 1454944 h 6858000"/>
              <a:gd name="connsiteX976" fmla="*/ 2165350 w 9288464"/>
              <a:gd name="connsiteY976" fmla="*/ 1443832 h 6858000"/>
              <a:gd name="connsiteX977" fmla="*/ 2141538 w 9288464"/>
              <a:gd name="connsiteY977" fmla="*/ 1431925 h 6858000"/>
              <a:gd name="connsiteX978" fmla="*/ 2118519 w 9288464"/>
              <a:gd name="connsiteY978" fmla="*/ 1420813 h 6858000"/>
              <a:gd name="connsiteX979" fmla="*/ 2097088 w 9288464"/>
              <a:gd name="connsiteY979" fmla="*/ 1408113 h 6858000"/>
              <a:gd name="connsiteX980" fmla="*/ 2075656 w 9288464"/>
              <a:gd name="connsiteY980" fmla="*/ 1394619 h 6858000"/>
              <a:gd name="connsiteX981" fmla="*/ 2055019 w 9288464"/>
              <a:gd name="connsiteY981" fmla="*/ 1380332 h 6858000"/>
              <a:gd name="connsiteX982" fmla="*/ 2017713 w 9288464"/>
              <a:gd name="connsiteY982" fmla="*/ 1352550 h 6858000"/>
              <a:gd name="connsiteX983" fmla="*/ 1979613 w 9288464"/>
              <a:gd name="connsiteY983" fmla="*/ 1322388 h 6858000"/>
              <a:gd name="connsiteX984" fmla="*/ 1943100 w 9288464"/>
              <a:gd name="connsiteY984" fmla="*/ 1290638 h 6858000"/>
              <a:gd name="connsiteX985" fmla="*/ 1906588 w 9288464"/>
              <a:gd name="connsiteY985" fmla="*/ 1258888 h 6858000"/>
              <a:gd name="connsiteX986" fmla="*/ 1868488 w 9288464"/>
              <a:gd name="connsiteY986" fmla="*/ 1226344 h 6858000"/>
              <a:gd name="connsiteX987" fmla="*/ 1828800 w 9288464"/>
              <a:gd name="connsiteY987" fmla="*/ 1194594 h 6858000"/>
              <a:gd name="connsiteX988" fmla="*/ 1785938 w 9288464"/>
              <a:gd name="connsiteY988" fmla="*/ 1162050 h 6858000"/>
              <a:gd name="connsiteX989" fmla="*/ 1764506 w 9288464"/>
              <a:gd name="connsiteY989" fmla="*/ 1145382 h 6858000"/>
              <a:gd name="connsiteX990" fmla="*/ 1740694 w 9288464"/>
              <a:gd name="connsiteY990" fmla="*/ 1130301 h 6858000"/>
              <a:gd name="connsiteX991" fmla="*/ 1715294 w 9288464"/>
              <a:gd name="connsiteY991" fmla="*/ 1113632 h 6858000"/>
              <a:gd name="connsiteX992" fmla="*/ 1689894 w 9288464"/>
              <a:gd name="connsiteY992" fmla="*/ 1098550 h 6858000"/>
              <a:gd name="connsiteX993" fmla="*/ 1662113 w 9288464"/>
              <a:gd name="connsiteY993" fmla="*/ 1083469 h 6858000"/>
              <a:gd name="connsiteX994" fmla="*/ 1633538 w 9288464"/>
              <a:gd name="connsiteY994" fmla="*/ 1069182 h 6858000"/>
              <a:gd name="connsiteX995" fmla="*/ 1602581 w 9288464"/>
              <a:gd name="connsiteY995" fmla="*/ 1054101 h 6858000"/>
              <a:gd name="connsiteX996" fmla="*/ 1571625 w 9288464"/>
              <a:gd name="connsiteY996" fmla="*/ 1040607 h 6858000"/>
              <a:gd name="connsiteX997" fmla="*/ 1537494 w 9288464"/>
              <a:gd name="connsiteY997" fmla="*/ 1027907 h 6858000"/>
              <a:gd name="connsiteX998" fmla="*/ 1501775 w 9288464"/>
              <a:gd name="connsiteY998" fmla="*/ 1013619 h 6858000"/>
              <a:gd name="connsiteX999" fmla="*/ 1352550 w 9288464"/>
              <a:gd name="connsiteY999" fmla="*/ 962025 h 6858000"/>
              <a:gd name="connsiteX1000" fmla="*/ 1277938 w 9288464"/>
              <a:gd name="connsiteY1000" fmla="*/ 935832 h 6858000"/>
              <a:gd name="connsiteX1001" fmla="*/ 1202531 w 9288464"/>
              <a:gd name="connsiteY1001" fmla="*/ 911225 h 6858000"/>
              <a:gd name="connsiteX1002" fmla="*/ 1126331 w 9288464"/>
              <a:gd name="connsiteY1002" fmla="*/ 887413 h 6858000"/>
              <a:gd name="connsiteX1003" fmla="*/ 1053306 w 9288464"/>
              <a:gd name="connsiteY1003" fmla="*/ 867569 h 6858000"/>
              <a:gd name="connsiteX1004" fmla="*/ 1016000 w 9288464"/>
              <a:gd name="connsiteY1004" fmla="*/ 858044 h 6858000"/>
              <a:gd name="connsiteX1005" fmla="*/ 979488 w 9288464"/>
              <a:gd name="connsiteY1005" fmla="*/ 850900 h 6858000"/>
              <a:gd name="connsiteX1006" fmla="*/ 942975 w 9288464"/>
              <a:gd name="connsiteY1006" fmla="*/ 842963 h 6858000"/>
              <a:gd name="connsiteX1007" fmla="*/ 907256 w 9288464"/>
              <a:gd name="connsiteY1007" fmla="*/ 838200 h 6858000"/>
              <a:gd name="connsiteX1008" fmla="*/ 872331 w 9288464"/>
              <a:gd name="connsiteY1008" fmla="*/ 833438 h 6858000"/>
              <a:gd name="connsiteX1009" fmla="*/ 838200 w 9288464"/>
              <a:gd name="connsiteY1009" fmla="*/ 829469 h 6858000"/>
              <a:gd name="connsiteX1010" fmla="*/ 804069 w 9288464"/>
              <a:gd name="connsiteY1010" fmla="*/ 827882 h 6858000"/>
              <a:gd name="connsiteX1011" fmla="*/ 770731 w 9288464"/>
              <a:gd name="connsiteY1011" fmla="*/ 827882 h 6858000"/>
              <a:gd name="connsiteX1012" fmla="*/ 738188 w 9288464"/>
              <a:gd name="connsiteY1012" fmla="*/ 829469 h 6858000"/>
              <a:gd name="connsiteX1013" fmla="*/ 706438 w 9288464"/>
              <a:gd name="connsiteY1013" fmla="*/ 831850 h 6858000"/>
              <a:gd name="connsiteX1014" fmla="*/ 674688 w 9288464"/>
              <a:gd name="connsiteY1014" fmla="*/ 836613 h 6858000"/>
              <a:gd name="connsiteX1015" fmla="*/ 646113 w 9288464"/>
              <a:gd name="connsiteY1015" fmla="*/ 844550 h 6858000"/>
              <a:gd name="connsiteX1016" fmla="*/ 615950 w 9288464"/>
              <a:gd name="connsiteY1016" fmla="*/ 853282 h 6858000"/>
              <a:gd name="connsiteX1017" fmla="*/ 588169 w 9288464"/>
              <a:gd name="connsiteY1017" fmla="*/ 863600 h 6858000"/>
              <a:gd name="connsiteX1018" fmla="*/ 559594 w 9288464"/>
              <a:gd name="connsiteY1018" fmla="*/ 877094 h 6858000"/>
              <a:gd name="connsiteX1019" fmla="*/ 534988 w 9288464"/>
              <a:gd name="connsiteY1019" fmla="*/ 892175 h 6858000"/>
              <a:gd name="connsiteX1020" fmla="*/ 509588 w 9288464"/>
              <a:gd name="connsiteY1020" fmla="*/ 911225 h 6858000"/>
              <a:gd name="connsiteX1021" fmla="*/ 485775 w 9288464"/>
              <a:gd name="connsiteY1021" fmla="*/ 931863 h 6858000"/>
              <a:gd name="connsiteX1022" fmla="*/ 462756 w 9288464"/>
              <a:gd name="connsiteY1022" fmla="*/ 954088 h 6858000"/>
              <a:gd name="connsiteX1023" fmla="*/ 441325 w 9288464"/>
              <a:gd name="connsiteY1023" fmla="*/ 981075 h 6858000"/>
              <a:gd name="connsiteX1024" fmla="*/ 422275 w 9288464"/>
              <a:gd name="connsiteY1024" fmla="*/ 1007269 h 6858000"/>
              <a:gd name="connsiteX1025" fmla="*/ 405606 w 9288464"/>
              <a:gd name="connsiteY1025" fmla="*/ 1034257 h 6858000"/>
              <a:gd name="connsiteX1026" fmla="*/ 392906 w 9288464"/>
              <a:gd name="connsiteY1026" fmla="*/ 1059657 h 6858000"/>
              <a:gd name="connsiteX1027" fmla="*/ 384175 w 9288464"/>
              <a:gd name="connsiteY1027" fmla="*/ 1084263 h 6858000"/>
              <a:gd name="connsiteX1028" fmla="*/ 379413 w 9288464"/>
              <a:gd name="connsiteY1028" fmla="*/ 1108869 h 6858000"/>
              <a:gd name="connsiteX1029" fmla="*/ 377031 w 9288464"/>
              <a:gd name="connsiteY1029" fmla="*/ 1132682 h 6858000"/>
              <a:gd name="connsiteX1030" fmla="*/ 377031 w 9288464"/>
              <a:gd name="connsiteY1030" fmla="*/ 1155700 h 6858000"/>
              <a:gd name="connsiteX1031" fmla="*/ 380206 w 9288464"/>
              <a:gd name="connsiteY1031" fmla="*/ 1177132 h 6858000"/>
              <a:gd name="connsiteX1032" fmla="*/ 385763 w 9288464"/>
              <a:gd name="connsiteY1032" fmla="*/ 1198563 h 6858000"/>
              <a:gd name="connsiteX1033" fmla="*/ 394494 w 9288464"/>
              <a:gd name="connsiteY1033" fmla="*/ 1218407 h 6858000"/>
              <a:gd name="connsiteX1034" fmla="*/ 405606 w 9288464"/>
              <a:gd name="connsiteY1034" fmla="*/ 1239044 h 6858000"/>
              <a:gd name="connsiteX1035" fmla="*/ 419894 w 9288464"/>
              <a:gd name="connsiteY1035" fmla="*/ 1258094 h 6858000"/>
              <a:gd name="connsiteX1036" fmla="*/ 435769 w 9288464"/>
              <a:gd name="connsiteY1036" fmla="*/ 1275557 h 6858000"/>
              <a:gd name="connsiteX1037" fmla="*/ 454819 w 9288464"/>
              <a:gd name="connsiteY1037" fmla="*/ 1292226 h 6858000"/>
              <a:gd name="connsiteX1038" fmla="*/ 475456 w 9288464"/>
              <a:gd name="connsiteY1038" fmla="*/ 1308101 h 6858000"/>
              <a:gd name="connsiteX1039" fmla="*/ 497681 w 9288464"/>
              <a:gd name="connsiteY1039" fmla="*/ 1323182 h 6858000"/>
              <a:gd name="connsiteX1040" fmla="*/ 523081 w 9288464"/>
              <a:gd name="connsiteY1040" fmla="*/ 1337469 h 6858000"/>
              <a:gd name="connsiteX1041" fmla="*/ 550069 w 9288464"/>
              <a:gd name="connsiteY1041" fmla="*/ 1350169 h 6858000"/>
              <a:gd name="connsiteX1042" fmla="*/ 577850 w 9288464"/>
              <a:gd name="connsiteY1042" fmla="*/ 1362869 h 6858000"/>
              <a:gd name="connsiteX1043" fmla="*/ 608013 w 9288464"/>
              <a:gd name="connsiteY1043" fmla="*/ 1373982 h 6858000"/>
              <a:gd name="connsiteX1044" fmla="*/ 639763 w 9288464"/>
              <a:gd name="connsiteY1044" fmla="*/ 1382713 h 6858000"/>
              <a:gd name="connsiteX1045" fmla="*/ 672306 w 9288464"/>
              <a:gd name="connsiteY1045" fmla="*/ 1391444 h 6858000"/>
              <a:gd name="connsiteX1046" fmla="*/ 706438 w 9288464"/>
              <a:gd name="connsiteY1046" fmla="*/ 1399382 h 6858000"/>
              <a:gd name="connsiteX1047" fmla="*/ 742950 w 9288464"/>
              <a:gd name="connsiteY1047" fmla="*/ 1405732 h 6858000"/>
              <a:gd name="connsiteX1048" fmla="*/ 780256 w 9288464"/>
              <a:gd name="connsiteY1048" fmla="*/ 1412082 h 6858000"/>
              <a:gd name="connsiteX1049" fmla="*/ 817563 w 9288464"/>
              <a:gd name="connsiteY1049" fmla="*/ 1416050 h 6858000"/>
              <a:gd name="connsiteX1050" fmla="*/ 857250 w 9288464"/>
              <a:gd name="connsiteY1050" fmla="*/ 1418432 h 6858000"/>
              <a:gd name="connsiteX1051" fmla="*/ 896144 w 9288464"/>
              <a:gd name="connsiteY1051" fmla="*/ 1420019 h 6858000"/>
              <a:gd name="connsiteX1052" fmla="*/ 936625 w 9288464"/>
              <a:gd name="connsiteY1052" fmla="*/ 1420019 h 6858000"/>
              <a:gd name="connsiteX1053" fmla="*/ 978694 w 9288464"/>
              <a:gd name="connsiteY1053" fmla="*/ 1420019 h 6858000"/>
              <a:gd name="connsiteX1054" fmla="*/ 1019969 w 9288464"/>
              <a:gd name="connsiteY1054" fmla="*/ 1416844 h 6858000"/>
              <a:gd name="connsiteX1055" fmla="*/ 1062038 w 9288464"/>
              <a:gd name="connsiteY1055" fmla="*/ 1413669 h 6858000"/>
              <a:gd name="connsiteX1056" fmla="*/ 1126331 w 9288464"/>
              <a:gd name="connsiteY1056" fmla="*/ 1407319 h 6858000"/>
              <a:gd name="connsiteX1057" fmla="*/ 1192213 w 9288464"/>
              <a:gd name="connsiteY1057" fmla="*/ 1404144 h 6858000"/>
              <a:gd name="connsiteX1058" fmla="*/ 1256506 w 9288464"/>
              <a:gd name="connsiteY1058" fmla="*/ 1404144 h 6858000"/>
              <a:gd name="connsiteX1059" fmla="*/ 1320006 w 9288464"/>
              <a:gd name="connsiteY1059" fmla="*/ 1407319 h 6858000"/>
              <a:gd name="connsiteX1060" fmla="*/ 1277938 w 9288464"/>
              <a:gd name="connsiteY1060" fmla="*/ 1418432 h 6858000"/>
              <a:gd name="connsiteX1061" fmla="*/ 1237456 w 9288464"/>
              <a:gd name="connsiteY1061" fmla="*/ 1431925 h 6858000"/>
              <a:gd name="connsiteX1062" fmla="*/ 1202531 w 9288464"/>
              <a:gd name="connsiteY1062" fmla="*/ 1446213 h 6858000"/>
              <a:gd name="connsiteX1063" fmla="*/ 1170781 w 9288464"/>
              <a:gd name="connsiteY1063" fmla="*/ 1458913 h 6858000"/>
              <a:gd name="connsiteX1064" fmla="*/ 1143794 w 9288464"/>
              <a:gd name="connsiteY1064" fmla="*/ 1470025 h 6858000"/>
              <a:gd name="connsiteX1065" fmla="*/ 1123950 w 9288464"/>
              <a:gd name="connsiteY1065" fmla="*/ 1480344 h 6858000"/>
              <a:gd name="connsiteX1066" fmla="*/ 1105694 w 9288464"/>
              <a:gd name="connsiteY1066" fmla="*/ 1489076 h 6858000"/>
              <a:gd name="connsiteX1067" fmla="*/ 1200944 w 9288464"/>
              <a:gd name="connsiteY1067" fmla="*/ 1576388 h 6858000"/>
              <a:gd name="connsiteX1068" fmla="*/ 842963 w 9288464"/>
              <a:gd name="connsiteY1068" fmla="*/ 1581151 h 6858000"/>
              <a:gd name="connsiteX1069" fmla="*/ 964406 w 9288464"/>
              <a:gd name="connsiteY1069" fmla="*/ 1789907 h 6858000"/>
              <a:gd name="connsiteX1070" fmla="*/ 724694 w 9288464"/>
              <a:gd name="connsiteY1070" fmla="*/ 1680369 h 6858000"/>
              <a:gd name="connsiteX1071" fmla="*/ 808831 w 9288464"/>
              <a:gd name="connsiteY1071" fmla="*/ 1892301 h 6858000"/>
              <a:gd name="connsiteX1072" fmla="*/ 518319 w 9288464"/>
              <a:gd name="connsiteY1072" fmla="*/ 1724026 h 6858000"/>
              <a:gd name="connsiteX1073" fmla="*/ 562769 w 9288464"/>
              <a:gd name="connsiteY1073" fmla="*/ 2011363 h 6858000"/>
              <a:gd name="connsiteX1074" fmla="*/ 538162 w 9288464"/>
              <a:gd name="connsiteY1074" fmla="*/ 1994694 h 6858000"/>
              <a:gd name="connsiteX1075" fmla="*/ 513556 w 9288464"/>
              <a:gd name="connsiteY1075" fmla="*/ 1977232 h 6858000"/>
              <a:gd name="connsiteX1076" fmla="*/ 488950 w 9288464"/>
              <a:gd name="connsiteY1076" fmla="*/ 1959769 h 6858000"/>
              <a:gd name="connsiteX1077" fmla="*/ 465138 w 9288464"/>
              <a:gd name="connsiteY1077" fmla="*/ 1940719 h 6858000"/>
              <a:gd name="connsiteX1078" fmla="*/ 442119 w 9288464"/>
              <a:gd name="connsiteY1078" fmla="*/ 1921669 h 6858000"/>
              <a:gd name="connsiteX1079" fmla="*/ 419894 w 9288464"/>
              <a:gd name="connsiteY1079" fmla="*/ 1901032 h 6858000"/>
              <a:gd name="connsiteX1080" fmla="*/ 398463 w 9288464"/>
              <a:gd name="connsiteY1080" fmla="*/ 1881188 h 6858000"/>
              <a:gd name="connsiteX1081" fmla="*/ 377031 w 9288464"/>
              <a:gd name="connsiteY1081" fmla="*/ 1859757 h 6858000"/>
              <a:gd name="connsiteX1082" fmla="*/ 349250 w 9288464"/>
              <a:gd name="connsiteY1082" fmla="*/ 1829594 h 6858000"/>
              <a:gd name="connsiteX1083" fmla="*/ 321469 w 9288464"/>
              <a:gd name="connsiteY1083" fmla="*/ 1800226 h 6858000"/>
              <a:gd name="connsiteX1084" fmla="*/ 294481 w 9288464"/>
              <a:gd name="connsiteY1084" fmla="*/ 1770063 h 6858000"/>
              <a:gd name="connsiteX1085" fmla="*/ 269081 w 9288464"/>
              <a:gd name="connsiteY1085" fmla="*/ 1738313 h 6858000"/>
              <a:gd name="connsiteX1086" fmla="*/ 245269 w 9288464"/>
              <a:gd name="connsiteY1086" fmla="*/ 1708150 h 6858000"/>
              <a:gd name="connsiteX1087" fmla="*/ 221456 w 9288464"/>
              <a:gd name="connsiteY1087" fmla="*/ 1676401 h 6858000"/>
              <a:gd name="connsiteX1088" fmla="*/ 198438 w 9288464"/>
              <a:gd name="connsiteY1088" fmla="*/ 1643063 h 6858000"/>
              <a:gd name="connsiteX1089" fmla="*/ 177006 w 9288464"/>
              <a:gd name="connsiteY1089" fmla="*/ 1612107 h 6858000"/>
              <a:gd name="connsiteX1090" fmla="*/ 155575 w 9288464"/>
              <a:gd name="connsiteY1090" fmla="*/ 1578769 h 6858000"/>
              <a:gd name="connsiteX1091" fmla="*/ 136525 w 9288464"/>
              <a:gd name="connsiteY1091" fmla="*/ 1546226 h 6858000"/>
              <a:gd name="connsiteX1092" fmla="*/ 117475 w 9288464"/>
              <a:gd name="connsiteY1092" fmla="*/ 1512888 h 6858000"/>
              <a:gd name="connsiteX1093" fmla="*/ 100806 w 9288464"/>
              <a:gd name="connsiteY1093" fmla="*/ 1480344 h 6858000"/>
              <a:gd name="connsiteX1094" fmla="*/ 84931 w 9288464"/>
              <a:gd name="connsiteY1094" fmla="*/ 1447801 h 6858000"/>
              <a:gd name="connsiteX1095" fmla="*/ 69850 w 9288464"/>
              <a:gd name="connsiteY1095" fmla="*/ 1413669 h 6858000"/>
              <a:gd name="connsiteX1096" fmla="*/ 55563 w 9288464"/>
              <a:gd name="connsiteY1096" fmla="*/ 1380332 h 6858000"/>
              <a:gd name="connsiteX1097" fmla="*/ 44450 w 9288464"/>
              <a:gd name="connsiteY1097" fmla="*/ 1346201 h 6858000"/>
              <a:gd name="connsiteX1098" fmla="*/ 32544 w 9288464"/>
              <a:gd name="connsiteY1098" fmla="*/ 1313657 h 6858000"/>
              <a:gd name="connsiteX1099" fmla="*/ 23813 w 9288464"/>
              <a:gd name="connsiteY1099" fmla="*/ 1279525 h 6858000"/>
              <a:gd name="connsiteX1100" fmla="*/ 16669 w 9288464"/>
              <a:gd name="connsiteY1100" fmla="*/ 1246188 h 6858000"/>
              <a:gd name="connsiteX1101" fmla="*/ 10319 w 9288464"/>
              <a:gd name="connsiteY1101" fmla="*/ 1212057 h 6858000"/>
              <a:gd name="connsiteX1102" fmla="*/ 4763 w 9288464"/>
              <a:gd name="connsiteY1102" fmla="*/ 1179513 h 6858000"/>
              <a:gd name="connsiteX1103" fmla="*/ 1588 w 9288464"/>
              <a:gd name="connsiteY1103" fmla="*/ 1146969 h 6858000"/>
              <a:gd name="connsiteX1104" fmla="*/ 0 w 9288464"/>
              <a:gd name="connsiteY1104" fmla="*/ 1113632 h 6858000"/>
              <a:gd name="connsiteX1105" fmla="*/ 0 w 9288464"/>
              <a:gd name="connsiteY1105" fmla="*/ 1081088 h 6858000"/>
              <a:gd name="connsiteX1106" fmla="*/ 2381 w 9288464"/>
              <a:gd name="connsiteY1106" fmla="*/ 1047751 h 6858000"/>
              <a:gd name="connsiteX1107" fmla="*/ 6350 w 9288464"/>
              <a:gd name="connsiteY1107" fmla="*/ 1015207 h 6858000"/>
              <a:gd name="connsiteX1108" fmla="*/ 11113 w 9288464"/>
              <a:gd name="connsiteY1108" fmla="*/ 983457 h 6858000"/>
              <a:gd name="connsiteX1109" fmla="*/ 19050 w 9288464"/>
              <a:gd name="connsiteY1109" fmla="*/ 950913 h 6858000"/>
              <a:gd name="connsiteX1110" fmla="*/ 29369 w 9288464"/>
              <a:gd name="connsiteY1110" fmla="*/ 919957 h 6858000"/>
              <a:gd name="connsiteX1111" fmla="*/ 40481 w 9288464"/>
              <a:gd name="connsiteY1111" fmla="*/ 889000 h 6858000"/>
              <a:gd name="connsiteX1112" fmla="*/ 53181 w 9288464"/>
              <a:gd name="connsiteY1112" fmla="*/ 858044 h 6858000"/>
              <a:gd name="connsiteX1113" fmla="*/ 69850 w 9288464"/>
              <a:gd name="connsiteY1113" fmla="*/ 827882 h 6858000"/>
              <a:gd name="connsiteX1114" fmla="*/ 85725 w 9288464"/>
              <a:gd name="connsiteY1114" fmla="*/ 799307 h 6858000"/>
              <a:gd name="connsiteX1115" fmla="*/ 104775 w 9288464"/>
              <a:gd name="connsiteY1115" fmla="*/ 769938 h 6858000"/>
              <a:gd name="connsiteX1116" fmla="*/ 125413 w 9288464"/>
              <a:gd name="connsiteY1116" fmla="*/ 744538 h 6858000"/>
              <a:gd name="connsiteX1117" fmla="*/ 147638 w 9288464"/>
              <a:gd name="connsiteY1117" fmla="*/ 719138 h 6858000"/>
              <a:gd name="connsiteX1118" fmla="*/ 170656 w 9288464"/>
              <a:gd name="connsiteY1118" fmla="*/ 695325 h 6858000"/>
              <a:gd name="connsiteX1119" fmla="*/ 196056 w 9288464"/>
              <a:gd name="connsiteY1119" fmla="*/ 673894 h 6858000"/>
              <a:gd name="connsiteX1120" fmla="*/ 221456 w 9288464"/>
              <a:gd name="connsiteY1120" fmla="*/ 653257 h 6858000"/>
              <a:gd name="connsiteX1121" fmla="*/ 249238 w 9288464"/>
              <a:gd name="connsiteY1121" fmla="*/ 634207 h 6858000"/>
              <a:gd name="connsiteX1122" fmla="*/ 277812 w 9288464"/>
              <a:gd name="connsiteY1122" fmla="*/ 616744 h 6858000"/>
              <a:gd name="connsiteX1123" fmla="*/ 307181 w 9288464"/>
              <a:gd name="connsiteY1123" fmla="*/ 601663 h 6858000"/>
              <a:gd name="connsiteX1124" fmla="*/ 338931 w 9288464"/>
              <a:gd name="connsiteY1124" fmla="*/ 586582 h 6858000"/>
              <a:gd name="connsiteX1125" fmla="*/ 371475 w 9288464"/>
              <a:gd name="connsiteY1125" fmla="*/ 573882 h 6858000"/>
              <a:gd name="connsiteX1126" fmla="*/ 404813 w 9288464"/>
              <a:gd name="connsiteY1126" fmla="*/ 562769 h 6858000"/>
              <a:gd name="connsiteX1127" fmla="*/ 438944 w 9288464"/>
              <a:gd name="connsiteY1127" fmla="*/ 554038 h 6858000"/>
              <a:gd name="connsiteX1128" fmla="*/ 473869 w 9288464"/>
              <a:gd name="connsiteY1128" fmla="*/ 544513 h 6858000"/>
              <a:gd name="connsiteX1129" fmla="*/ 510381 w 9288464"/>
              <a:gd name="connsiteY1129" fmla="*/ 538163 h 6858000"/>
              <a:gd name="connsiteX1130" fmla="*/ 548481 w 9288464"/>
              <a:gd name="connsiteY1130" fmla="*/ 533400 h 6858000"/>
              <a:gd name="connsiteX1131" fmla="*/ 586581 w 9288464"/>
              <a:gd name="connsiteY1131" fmla="*/ 531019 h 6858000"/>
              <a:gd name="connsiteX1132" fmla="*/ 625475 w 9288464"/>
              <a:gd name="connsiteY1132" fmla="*/ 529432 h 6858000"/>
              <a:gd name="connsiteX1133" fmla="*/ 665163 w 9288464"/>
              <a:gd name="connsiteY1133" fmla="*/ 529432 h 6858000"/>
              <a:gd name="connsiteX1134" fmla="*/ 706438 w 9288464"/>
              <a:gd name="connsiteY1134" fmla="*/ 531019 h 6858000"/>
              <a:gd name="connsiteX1135" fmla="*/ 746919 w 9288464"/>
              <a:gd name="connsiteY1135" fmla="*/ 534988 h 6858000"/>
              <a:gd name="connsiteX1136" fmla="*/ 789781 w 9288464"/>
              <a:gd name="connsiteY1136" fmla="*/ 539750 h 6858000"/>
              <a:gd name="connsiteX1137" fmla="*/ 831850 w 9288464"/>
              <a:gd name="connsiteY1137" fmla="*/ 546100 h 6858000"/>
              <a:gd name="connsiteX1138" fmla="*/ 876300 w 9288464"/>
              <a:gd name="connsiteY1138" fmla="*/ 554832 h 6858000"/>
              <a:gd name="connsiteX1139" fmla="*/ 919163 w 9288464"/>
              <a:gd name="connsiteY1139" fmla="*/ 565150 h 6858000"/>
              <a:gd name="connsiteX1140" fmla="*/ 963613 w 9288464"/>
              <a:gd name="connsiteY1140" fmla="*/ 577850 h 6858000"/>
              <a:gd name="connsiteX1141" fmla="*/ 1008856 w 9288464"/>
              <a:gd name="connsiteY1141" fmla="*/ 590550 h 6858000"/>
              <a:gd name="connsiteX1142" fmla="*/ 1053306 w 9288464"/>
              <a:gd name="connsiteY1142" fmla="*/ 605632 h 6858000"/>
              <a:gd name="connsiteX1143" fmla="*/ 1098550 w 9288464"/>
              <a:gd name="connsiteY1143" fmla="*/ 623094 h 6858000"/>
              <a:gd name="connsiteX1144" fmla="*/ 1145381 w 9288464"/>
              <a:gd name="connsiteY1144" fmla="*/ 642144 h 6858000"/>
              <a:gd name="connsiteX1145" fmla="*/ 1190625 w 9288464"/>
              <a:gd name="connsiteY1145" fmla="*/ 662782 h 6858000"/>
              <a:gd name="connsiteX1146" fmla="*/ 1277938 w 9288464"/>
              <a:gd name="connsiteY1146" fmla="*/ 703263 h 6858000"/>
              <a:gd name="connsiteX1147" fmla="*/ 1356519 w 9288464"/>
              <a:gd name="connsiteY1147" fmla="*/ 737394 h 6858000"/>
              <a:gd name="connsiteX1148" fmla="*/ 1486694 w 9288464"/>
              <a:gd name="connsiteY1148" fmla="*/ 793750 h 6858000"/>
              <a:gd name="connsiteX1149" fmla="*/ 1589088 w 9288464"/>
              <a:gd name="connsiteY1149" fmla="*/ 838200 h 6858000"/>
              <a:gd name="connsiteX1150" fmla="*/ 1633538 w 9288464"/>
              <a:gd name="connsiteY1150" fmla="*/ 857250 h 6858000"/>
              <a:gd name="connsiteX1151" fmla="*/ 1674019 w 9288464"/>
              <a:gd name="connsiteY1151" fmla="*/ 874713 h 6858000"/>
              <a:gd name="connsiteX1152" fmla="*/ 1710531 w 9288464"/>
              <a:gd name="connsiteY1152" fmla="*/ 892175 h 6858000"/>
              <a:gd name="connsiteX1153" fmla="*/ 1745456 w 9288464"/>
              <a:gd name="connsiteY1153" fmla="*/ 911225 h 6858000"/>
              <a:gd name="connsiteX1154" fmla="*/ 1779588 w 9288464"/>
              <a:gd name="connsiteY1154" fmla="*/ 931863 h 6858000"/>
              <a:gd name="connsiteX1155" fmla="*/ 1813719 w 9288464"/>
              <a:gd name="connsiteY1155" fmla="*/ 954088 h 6858000"/>
              <a:gd name="connsiteX1156" fmla="*/ 1847850 w 9288464"/>
              <a:gd name="connsiteY1156" fmla="*/ 979488 h 6858000"/>
              <a:gd name="connsiteX1157" fmla="*/ 1884363 w 9288464"/>
              <a:gd name="connsiteY1157" fmla="*/ 1008857 h 6858000"/>
              <a:gd name="connsiteX1158" fmla="*/ 1924844 w 9288464"/>
              <a:gd name="connsiteY1158" fmla="*/ 1042988 h 6858000"/>
              <a:gd name="connsiteX1159" fmla="*/ 1968500 w 9288464"/>
              <a:gd name="connsiteY1159" fmla="*/ 1081882 h 6858000"/>
              <a:gd name="connsiteX1160" fmla="*/ 1990725 w 9288464"/>
              <a:gd name="connsiteY1160" fmla="*/ 1102519 h 6858000"/>
              <a:gd name="connsiteX1161" fmla="*/ 2015331 w 9288464"/>
              <a:gd name="connsiteY1161" fmla="*/ 1121569 h 6858000"/>
              <a:gd name="connsiteX1162" fmla="*/ 2039144 w 9288464"/>
              <a:gd name="connsiteY1162" fmla="*/ 1139032 h 6858000"/>
              <a:gd name="connsiteX1163" fmla="*/ 2064544 w 9288464"/>
              <a:gd name="connsiteY1163" fmla="*/ 1156494 h 6858000"/>
              <a:gd name="connsiteX1164" fmla="*/ 2089150 w 9288464"/>
              <a:gd name="connsiteY1164" fmla="*/ 1171576 h 6858000"/>
              <a:gd name="connsiteX1165" fmla="*/ 2114550 w 9288464"/>
              <a:gd name="connsiteY1165" fmla="*/ 1186657 h 6858000"/>
              <a:gd name="connsiteX1166" fmla="*/ 2141538 w 9288464"/>
              <a:gd name="connsiteY1166" fmla="*/ 1199357 h 6858000"/>
              <a:gd name="connsiteX1167" fmla="*/ 2167731 w 9288464"/>
              <a:gd name="connsiteY1167" fmla="*/ 1212057 h 6858000"/>
              <a:gd name="connsiteX1168" fmla="*/ 2194719 w 9288464"/>
              <a:gd name="connsiteY1168" fmla="*/ 1222375 h 6858000"/>
              <a:gd name="connsiteX1169" fmla="*/ 2222500 w 9288464"/>
              <a:gd name="connsiteY1169" fmla="*/ 1232694 h 6858000"/>
              <a:gd name="connsiteX1170" fmla="*/ 2250281 w 9288464"/>
              <a:gd name="connsiteY1170" fmla="*/ 1239838 h 6858000"/>
              <a:gd name="connsiteX1171" fmla="*/ 2278062 w 9288464"/>
              <a:gd name="connsiteY1171" fmla="*/ 1246188 h 6858000"/>
              <a:gd name="connsiteX1172" fmla="*/ 2305844 w 9288464"/>
              <a:gd name="connsiteY1172" fmla="*/ 1251744 h 6858000"/>
              <a:gd name="connsiteX1173" fmla="*/ 2334419 w 9288464"/>
              <a:gd name="connsiteY1173" fmla="*/ 1254919 h 6858000"/>
              <a:gd name="connsiteX1174" fmla="*/ 2362200 w 9288464"/>
              <a:gd name="connsiteY1174" fmla="*/ 1256507 h 6858000"/>
              <a:gd name="connsiteX1175" fmla="*/ 2391569 w 9288464"/>
              <a:gd name="connsiteY1175" fmla="*/ 1258094 h 6858000"/>
              <a:gd name="connsiteX1176" fmla="*/ 2419350 w 9288464"/>
              <a:gd name="connsiteY1176" fmla="*/ 1256507 h 6858000"/>
              <a:gd name="connsiteX1177" fmla="*/ 2448719 w 9288464"/>
              <a:gd name="connsiteY1177" fmla="*/ 1254126 h 6858000"/>
              <a:gd name="connsiteX1178" fmla="*/ 2477294 w 9288464"/>
              <a:gd name="connsiteY1178" fmla="*/ 1249363 h 6858000"/>
              <a:gd name="connsiteX1179" fmla="*/ 2506663 w 9288464"/>
              <a:gd name="connsiteY1179" fmla="*/ 1243013 h 6858000"/>
              <a:gd name="connsiteX1180" fmla="*/ 2536032 w 9288464"/>
              <a:gd name="connsiteY1180" fmla="*/ 1235075 h 6858000"/>
              <a:gd name="connsiteX1181" fmla="*/ 2563813 w 9288464"/>
              <a:gd name="connsiteY1181" fmla="*/ 1226344 h 6858000"/>
              <a:gd name="connsiteX1182" fmla="*/ 2592388 w 9288464"/>
              <a:gd name="connsiteY1182" fmla="*/ 1215232 h 6858000"/>
              <a:gd name="connsiteX1183" fmla="*/ 2620169 w 9288464"/>
              <a:gd name="connsiteY1183" fmla="*/ 1200944 h 6858000"/>
              <a:gd name="connsiteX1184" fmla="*/ 2649538 w 9288464"/>
              <a:gd name="connsiteY1184" fmla="*/ 1186657 h 6858000"/>
              <a:gd name="connsiteX1185" fmla="*/ 2677319 w 9288464"/>
              <a:gd name="connsiteY1185" fmla="*/ 1169194 h 6858000"/>
              <a:gd name="connsiteX1186" fmla="*/ 2705100 w 9288464"/>
              <a:gd name="connsiteY1186" fmla="*/ 1151732 h 6858000"/>
              <a:gd name="connsiteX1187" fmla="*/ 2732882 w 9288464"/>
              <a:gd name="connsiteY1187" fmla="*/ 1130301 h 6858000"/>
              <a:gd name="connsiteX1188" fmla="*/ 2759869 w 9288464"/>
              <a:gd name="connsiteY1188" fmla="*/ 1107282 h 6858000"/>
              <a:gd name="connsiteX1189" fmla="*/ 2787650 w 9288464"/>
              <a:gd name="connsiteY1189" fmla="*/ 1083469 h 6858000"/>
              <a:gd name="connsiteX1190" fmla="*/ 2813844 w 9288464"/>
              <a:gd name="connsiteY1190" fmla="*/ 1056482 h 6858000"/>
              <a:gd name="connsiteX1191" fmla="*/ 2840038 w 9288464"/>
              <a:gd name="connsiteY1191" fmla="*/ 1027907 h 6858000"/>
              <a:gd name="connsiteX1192" fmla="*/ 2865438 w 9288464"/>
              <a:gd name="connsiteY1192" fmla="*/ 997744 h 6858000"/>
              <a:gd name="connsiteX1193" fmla="*/ 2893219 w 9288464"/>
              <a:gd name="connsiteY1193" fmla="*/ 963613 h 6858000"/>
              <a:gd name="connsiteX1194" fmla="*/ 2948782 w 9288464"/>
              <a:gd name="connsiteY1194" fmla="*/ 892175 h 6858000"/>
              <a:gd name="connsiteX1195" fmla="*/ 3009900 w 9288464"/>
              <a:gd name="connsiteY1195" fmla="*/ 815182 h 6858000"/>
              <a:gd name="connsiteX1196" fmla="*/ 3076575 w 9288464"/>
              <a:gd name="connsiteY1196" fmla="*/ 733425 h 6858000"/>
              <a:gd name="connsiteX1197" fmla="*/ 3110706 w 9288464"/>
              <a:gd name="connsiteY1197" fmla="*/ 691357 h 6858000"/>
              <a:gd name="connsiteX1198" fmla="*/ 3148806 w 9288464"/>
              <a:gd name="connsiteY1198" fmla="*/ 648494 h 6858000"/>
              <a:gd name="connsiteX1199" fmla="*/ 3186906 w 9288464"/>
              <a:gd name="connsiteY1199" fmla="*/ 605632 h 6858000"/>
              <a:gd name="connsiteX1200" fmla="*/ 3227388 w 9288464"/>
              <a:gd name="connsiteY1200" fmla="*/ 562769 h 6858000"/>
              <a:gd name="connsiteX1201" fmla="*/ 3270250 w 9288464"/>
              <a:gd name="connsiteY1201" fmla="*/ 520700 h 6858000"/>
              <a:gd name="connsiteX1202" fmla="*/ 3315494 w 9288464"/>
              <a:gd name="connsiteY1202" fmla="*/ 477838 h 6858000"/>
              <a:gd name="connsiteX1203" fmla="*/ 3362325 w 9288464"/>
              <a:gd name="connsiteY1203" fmla="*/ 435769 h 6858000"/>
              <a:gd name="connsiteX1204" fmla="*/ 3413125 w 9288464"/>
              <a:gd name="connsiteY1204" fmla="*/ 394494 h 6858000"/>
              <a:gd name="connsiteX1205" fmla="*/ 3464719 w 9288464"/>
              <a:gd name="connsiteY1205" fmla="*/ 355600 h 6858000"/>
              <a:gd name="connsiteX1206" fmla="*/ 3520282 w 9288464"/>
              <a:gd name="connsiteY1206" fmla="*/ 315913 h 6858000"/>
              <a:gd name="connsiteX1207" fmla="*/ 3577432 w 9288464"/>
              <a:gd name="connsiteY1207" fmla="*/ 277813 h 6858000"/>
              <a:gd name="connsiteX1208" fmla="*/ 3637756 w 9288464"/>
              <a:gd name="connsiteY1208" fmla="*/ 241300 h 6858000"/>
              <a:gd name="connsiteX1209" fmla="*/ 3669506 w 9288464"/>
              <a:gd name="connsiteY1209" fmla="*/ 223838 h 6858000"/>
              <a:gd name="connsiteX1210" fmla="*/ 3702844 w 9288464"/>
              <a:gd name="connsiteY1210" fmla="*/ 207169 h 6858000"/>
              <a:gd name="connsiteX1211" fmla="*/ 3735388 w 9288464"/>
              <a:gd name="connsiteY1211" fmla="*/ 190500 h 6858000"/>
              <a:gd name="connsiteX1212" fmla="*/ 3769519 w 9288464"/>
              <a:gd name="connsiteY1212" fmla="*/ 174625 h 6858000"/>
              <a:gd name="connsiteX1213" fmla="*/ 3803650 w 9288464"/>
              <a:gd name="connsiteY1213" fmla="*/ 159544 h 6858000"/>
              <a:gd name="connsiteX1214" fmla="*/ 3840163 w 9288464"/>
              <a:gd name="connsiteY1214" fmla="*/ 144463 h 6858000"/>
              <a:gd name="connsiteX1215" fmla="*/ 3876675 w 9288464"/>
              <a:gd name="connsiteY1215" fmla="*/ 130175 h 6858000"/>
              <a:gd name="connsiteX1216" fmla="*/ 3913982 w 9288464"/>
              <a:gd name="connsiteY1216" fmla="*/ 116682 h 6858000"/>
              <a:gd name="connsiteX1217" fmla="*/ 3951288 w 9288464"/>
              <a:gd name="connsiteY1217" fmla="*/ 103982 h 6858000"/>
              <a:gd name="connsiteX1218" fmla="*/ 3990975 w 9288464"/>
              <a:gd name="connsiteY1218" fmla="*/ 91282 h 6858000"/>
              <a:gd name="connsiteX1219" fmla="*/ 4031456 w 9288464"/>
              <a:gd name="connsiteY1219" fmla="*/ 79375 h 6858000"/>
              <a:gd name="connsiteX1220" fmla="*/ 4072732 w 9288464"/>
              <a:gd name="connsiteY1220" fmla="*/ 68263 h 6858000"/>
              <a:gd name="connsiteX1221" fmla="*/ 4114800 w 9288464"/>
              <a:gd name="connsiteY1221" fmla="*/ 57944 h 6858000"/>
              <a:gd name="connsiteX1222" fmla="*/ 4157663 w 9288464"/>
              <a:gd name="connsiteY1222" fmla="*/ 48419 h 6858000"/>
              <a:gd name="connsiteX1223" fmla="*/ 4202112 w 9288464"/>
              <a:gd name="connsiteY1223" fmla="*/ 38894 h 6858000"/>
              <a:gd name="connsiteX1224" fmla="*/ 4245769 w 9288464"/>
              <a:gd name="connsiteY1224" fmla="*/ 31750 h 6858000"/>
              <a:gd name="connsiteX1225" fmla="*/ 4292600 w 9288464"/>
              <a:gd name="connsiteY1225" fmla="*/ 23813 h 6858000"/>
              <a:gd name="connsiteX1226" fmla="*/ 4339432 w 9288464"/>
              <a:gd name="connsiteY1226" fmla="*/ 17463 h 6858000"/>
              <a:gd name="connsiteX1227" fmla="*/ 4387850 w 9288464"/>
              <a:gd name="connsiteY1227" fmla="*/ 12700 h 6858000"/>
              <a:gd name="connsiteX1228" fmla="*/ 4437062 w 9288464"/>
              <a:gd name="connsiteY1228" fmla="*/ 8732 h 6858000"/>
              <a:gd name="connsiteX1229" fmla="*/ 4486275 w 9288464"/>
              <a:gd name="connsiteY1229" fmla="*/ 4763 h 6858000"/>
              <a:gd name="connsiteX1230" fmla="*/ 4537869 w 9288464"/>
              <a:gd name="connsiteY1230" fmla="*/ 2382 h 6858000"/>
              <a:gd name="connsiteX1231" fmla="*/ 4591050 w 9288464"/>
              <a:gd name="connsiteY1231" fmla="*/ 158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Lst>
            <a:rect l="l" t="t" r="r" b="b"/>
            <a:pathLst>
              <a:path w="9288464" h="6858000">
                <a:moveTo>
                  <a:pt x="6330950" y="1903413"/>
                </a:moveTo>
                <a:lnTo>
                  <a:pt x="6357938" y="1903413"/>
                </a:lnTo>
                <a:lnTo>
                  <a:pt x="6384132" y="1905006"/>
                </a:lnTo>
                <a:lnTo>
                  <a:pt x="6409532" y="1907395"/>
                </a:lnTo>
                <a:lnTo>
                  <a:pt x="6434932" y="1912969"/>
                </a:lnTo>
                <a:lnTo>
                  <a:pt x="6460332" y="1919340"/>
                </a:lnTo>
                <a:lnTo>
                  <a:pt x="6484144" y="1925710"/>
                </a:lnTo>
                <a:lnTo>
                  <a:pt x="6507956" y="1932877"/>
                </a:lnTo>
                <a:lnTo>
                  <a:pt x="6554788" y="1950396"/>
                </a:lnTo>
                <a:lnTo>
                  <a:pt x="6600826" y="1969508"/>
                </a:lnTo>
                <a:lnTo>
                  <a:pt x="6665120" y="1996583"/>
                </a:lnTo>
                <a:lnTo>
                  <a:pt x="6699250" y="2007731"/>
                </a:lnTo>
                <a:lnTo>
                  <a:pt x="6733382" y="2018880"/>
                </a:lnTo>
                <a:lnTo>
                  <a:pt x="6768308" y="2028436"/>
                </a:lnTo>
                <a:lnTo>
                  <a:pt x="6806408" y="2035603"/>
                </a:lnTo>
                <a:lnTo>
                  <a:pt x="6825458" y="2037992"/>
                </a:lnTo>
                <a:lnTo>
                  <a:pt x="6844508" y="2040381"/>
                </a:lnTo>
                <a:lnTo>
                  <a:pt x="6865144" y="2041973"/>
                </a:lnTo>
                <a:lnTo>
                  <a:pt x="6886576" y="2041973"/>
                </a:lnTo>
                <a:lnTo>
                  <a:pt x="6896100" y="2043566"/>
                </a:lnTo>
                <a:lnTo>
                  <a:pt x="6906420" y="2045955"/>
                </a:lnTo>
                <a:lnTo>
                  <a:pt x="6916738" y="2050733"/>
                </a:lnTo>
                <a:lnTo>
                  <a:pt x="6923882" y="2057103"/>
                </a:lnTo>
                <a:lnTo>
                  <a:pt x="6930232" y="2065863"/>
                </a:lnTo>
                <a:lnTo>
                  <a:pt x="6935788" y="2075419"/>
                </a:lnTo>
                <a:lnTo>
                  <a:pt x="6938964" y="2084974"/>
                </a:lnTo>
                <a:lnTo>
                  <a:pt x="6940552" y="2096919"/>
                </a:lnTo>
                <a:lnTo>
                  <a:pt x="6938964" y="2106475"/>
                </a:lnTo>
                <a:lnTo>
                  <a:pt x="6935788" y="2116827"/>
                </a:lnTo>
                <a:lnTo>
                  <a:pt x="6930232" y="2127179"/>
                </a:lnTo>
                <a:lnTo>
                  <a:pt x="6923882" y="2134347"/>
                </a:lnTo>
                <a:lnTo>
                  <a:pt x="6916738" y="2140717"/>
                </a:lnTo>
                <a:lnTo>
                  <a:pt x="6906420" y="2146291"/>
                </a:lnTo>
                <a:lnTo>
                  <a:pt x="6896100" y="2149476"/>
                </a:lnTo>
                <a:lnTo>
                  <a:pt x="6886576" y="2149476"/>
                </a:lnTo>
                <a:lnTo>
                  <a:pt x="6861176" y="2149476"/>
                </a:lnTo>
                <a:lnTo>
                  <a:pt x="6836570" y="2148680"/>
                </a:lnTo>
                <a:lnTo>
                  <a:pt x="6814344" y="2146291"/>
                </a:lnTo>
                <a:lnTo>
                  <a:pt x="6791326" y="2143902"/>
                </a:lnTo>
                <a:lnTo>
                  <a:pt x="6769894" y="2139921"/>
                </a:lnTo>
                <a:lnTo>
                  <a:pt x="6748464" y="2134347"/>
                </a:lnTo>
                <a:lnTo>
                  <a:pt x="6706394" y="2124790"/>
                </a:lnTo>
                <a:lnTo>
                  <a:pt x="6667500" y="2112050"/>
                </a:lnTo>
                <a:lnTo>
                  <a:pt x="6629400" y="2097716"/>
                </a:lnTo>
                <a:lnTo>
                  <a:pt x="6594476" y="2084178"/>
                </a:lnTo>
                <a:lnTo>
                  <a:pt x="6558756" y="2069844"/>
                </a:lnTo>
                <a:lnTo>
                  <a:pt x="6517482" y="2052325"/>
                </a:lnTo>
                <a:lnTo>
                  <a:pt x="6477000" y="2037195"/>
                </a:lnTo>
                <a:lnTo>
                  <a:pt x="6456364" y="2030825"/>
                </a:lnTo>
                <a:lnTo>
                  <a:pt x="6436520" y="2024454"/>
                </a:lnTo>
                <a:lnTo>
                  <a:pt x="6417470" y="2018880"/>
                </a:lnTo>
                <a:lnTo>
                  <a:pt x="6396832" y="2015695"/>
                </a:lnTo>
                <a:lnTo>
                  <a:pt x="6376988" y="2012509"/>
                </a:lnTo>
                <a:lnTo>
                  <a:pt x="6357938" y="2011713"/>
                </a:lnTo>
                <a:lnTo>
                  <a:pt x="6336506" y="2011713"/>
                </a:lnTo>
                <a:lnTo>
                  <a:pt x="6315870" y="2012509"/>
                </a:lnTo>
                <a:lnTo>
                  <a:pt x="6294438" y="2016491"/>
                </a:lnTo>
                <a:lnTo>
                  <a:pt x="6273006" y="2022065"/>
                </a:lnTo>
                <a:lnTo>
                  <a:pt x="6250782" y="2028436"/>
                </a:lnTo>
                <a:lnTo>
                  <a:pt x="6227764" y="2037992"/>
                </a:lnTo>
                <a:lnTo>
                  <a:pt x="6216650" y="2040381"/>
                </a:lnTo>
                <a:lnTo>
                  <a:pt x="6206332" y="2041973"/>
                </a:lnTo>
                <a:lnTo>
                  <a:pt x="6196014" y="2040381"/>
                </a:lnTo>
                <a:lnTo>
                  <a:pt x="6185694" y="2037992"/>
                </a:lnTo>
                <a:lnTo>
                  <a:pt x="6176964" y="2033214"/>
                </a:lnTo>
                <a:lnTo>
                  <a:pt x="6168232" y="2026843"/>
                </a:lnTo>
                <a:lnTo>
                  <a:pt x="6161882" y="2018084"/>
                </a:lnTo>
                <a:lnTo>
                  <a:pt x="6157120" y="2009324"/>
                </a:lnTo>
                <a:lnTo>
                  <a:pt x="6153150" y="1997379"/>
                </a:lnTo>
                <a:lnTo>
                  <a:pt x="6151564" y="1987823"/>
                </a:lnTo>
                <a:lnTo>
                  <a:pt x="6153150" y="1977471"/>
                </a:lnTo>
                <a:lnTo>
                  <a:pt x="6155532" y="1967119"/>
                </a:lnTo>
                <a:lnTo>
                  <a:pt x="6160294" y="1958360"/>
                </a:lnTo>
                <a:lnTo>
                  <a:pt x="6166644" y="1949600"/>
                </a:lnTo>
                <a:lnTo>
                  <a:pt x="6176170" y="1943229"/>
                </a:lnTo>
                <a:lnTo>
                  <a:pt x="6184900" y="1937655"/>
                </a:lnTo>
                <a:lnTo>
                  <a:pt x="6216650" y="1925710"/>
                </a:lnTo>
                <a:lnTo>
                  <a:pt x="6246814" y="1916155"/>
                </a:lnTo>
                <a:lnTo>
                  <a:pt x="6275388" y="1909784"/>
                </a:lnTo>
                <a:lnTo>
                  <a:pt x="6303170" y="1905006"/>
                </a:lnTo>
                <a:close/>
                <a:moveTo>
                  <a:pt x="2930526" y="1903413"/>
                </a:moveTo>
                <a:lnTo>
                  <a:pt x="2957513" y="1903413"/>
                </a:lnTo>
                <a:lnTo>
                  <a:pt x="2985295" y="1905006"/>
                </a:lnTo>
                <a:lnTo>
                  <a:pt x="3013076" y="1909784"/>
                </a:lnTo>
                <a:lnTo>
                  <a:pt x="3041651" y="1916155"/>
                </a:lnTo>
                <a:lnTo>
                  <a:pt x="3071813" y="1925710"/>
                </a:lnTo>
                <a:lnTo>
                  <a:pt x="3103564" y="1937655"/>
                </a:lnTo>
                <a:lnTo>
                  <a:pt x="3112295" y="1943230"/>
                </a:lnTo>
                <a:lnTo>
                  <a:pt x="3121820" y="1949600"/>
                </a:lnTo>
                <a:lnTo>
                  <a:pt x="3128170" y="1958360"/>
                </a:lnTo>
                <a:lnTo>
                  <a:pt x="3132932" y="1967119"/>
                </a:lnTo>
                <a:lnTo>
                  <a:pt x="3135314" y="1977471"/>
                </a:lnTo>
                <a:lnTo>
                  <a:pt x="3136901" y="1987824"/>
                </a:lnTo>
                <a:lnTo>
                  <a:pt x="3135314" y="1997379"/>
                </a:lnTo>
                <a:lnTo>
                  <a:pt x="3131345" y="2009324"/>
                </a:lnTo>
                <a:lnTo>
                  <a:pt x="3126582" y="2018084"/>
                </a:lnTo>
                <a:lnTo>
                  <a:pt x="3120232" y="2026843"/>
                </a:lnTo>
                <a:lnTo>
                  <a:pt x="3111501" y="2033214"/>
                </a:lnTo>
                <a:lnTo>
                  <a:pt x="3102770" y="2037992"/>
                </a:lnTo>
                <a:lnTo>
                  <a:pt x="3092451" y="2040381"/>
                </a:lnTo>
                <a:lnTo>
                  <a:pt x="3082132" y="2041973"/>
                </a:lnTo>
                <a:lnTo>
                  <a:pt x="3071813" y="2040381"/>
                </a:lnTo>
                <a:lnTo>
                  <a:pt x="3060701" y="2037992"/>
                </a:lnTo>
                <a:lnTo>
                  <a:pt x="3037682" y="2028436"/>
                </a:lnTo>
                <a:lnTo>
                  <a:pt x="3015457" y="2022065"/>
                </a:lnTo>
                <a:lnTo>
                  <a:pt x="2994026" y="2016491"/>
                </a:lnTo>
                <a:lnTo>
                  <a:pt x="2972595" y="2012509"/>
                </a:lnTo>
                <a:lnTo>
                  <a:pt x="2951957" y="2011713"/>
                </a:lnTo>
                <a:lnTo>
                  <a:pt x="2930526" y="2011713"/>
                </a:lnTo>
                <a:lnTo>
                  <a:pt x="2911476" y="2012509"/>
                </a:lnTo>
                <a:lnTo>
                  <a:pt x="2891632" y="2015695"/>
                </a:lnTo>
                <a:lnTo>
                  <a:pt x="2870995" y="2018880"/>
                </a:lnTo>
                <a:lnTo>
                  <a:pt x="2851945" y="2024454"/>
                </a:lnTo>
                <a:lnTo>
                  <a:pt x="2832101" y="2030825"/>
                </a:lnTo>
                <a:lnTo>
                  <a:pt x="2811463" y="2037195"/>
                </a:lnTo>
                <a:lnTo>
                  <a:pt x="2770982" y="2052325"/>
                </a:lnTo>
                <a:lnTo>
                  <a:pt x="2729707" y="2069845"/>
                </a:lnTo>
                <a:lnTo>
                  <a:pt x="2693988" y="2084178"/>
                </a:lnTo>
                <a:lnTo>
                  <a:pt x="2659063" y="2097716"/>
                </a:lnTo>
                <a:lnTo>
                  <a:pt x="2620963" y="2112050"/>
                </a:lnTo>
                <a:lnTo>
                  <a:pt x="2582069" y="2124790"/>
                </a:lnTo>
                <a:lnTo>
                  <a:pt x="2540001" y="2134347"/>
                </a:lnTo>
                <a:lnTo>
                  <a:pt x="2518569" y="2139921"/>
                </a:lnTo>
                <a:lnTo>
                  <a:pt x="2497138" y="2143903"/>
                </a:lnTo>
                <a:lnTo>
                  <a:pt x="2474119" y="2146291"/>
                </a:lnTo>
                <a:lnTo>
                  <a:pt x="2451894" y="2148680"/>
                </a:lnTo>
                <a:lnTo>
                  <a:pt x="2427288" y="2149476"/>
                </a:lnTo>
                <a:lnTo>
                  <a:pt x="2401888" y="2149476"/>
                </a:lnTo>
                <a:lnTo>
                  <a:pt x="2392363" y="2149476"/>
                </a:lnTo>
                <a:lnTo>
                  <a:pt x="2382044" y="2146291"/>
                </a:lnTo>
                <a:lnTo>
                  <a:pt x="2371726" y="2140717"/>
                </a:lnTo>
                <a:lnTo>
                  <a:pt x="2364582" y="2134347"/>
                </a:lnTo>
                <a:lnTo>
                  <a:pt x="2358232" y="2127180"/>
                </a:lnTo>
                <a:lnTo>
                  <a:pt x="2352676" y="2116827"/>
                </a:lnTo>
                <a:lnTo>
                  <a:pt x="2349501" y="2106475"/>
                </a:lnTo>
                <a:lnTo>
                  <a:pt x="2347913" y="2096919"/>
                </a:lnTo>
                <a:lnTo>
                  <a:pt x="2349501" y="2084974"/>
                </a:lnTo>
                <a:lnTo>
                  <a:pt x="2352676" y="2075419"/>
                </a:lnTo>
                <a:lnTo>
                  <a:pt x="2358232" y="2065863"/>
                </a:lnTo>
                <a:lnTo>
                  <a:pt x="2364582" y="2057103"/>
                </a:lnTo>
                <a:lnTo>
                  <a:pt x="2371726" y="2050733"/>
                </a:lnTo>
                <a:lnTo>
                  <a:pt x="2382044" y="2045955"/>
                </a:lnTo>
                <a:lnTo>
                  <a:pt x="2392363" y="2043566"/>
                </a:lnTo>
                <a:lnTo>
                  <a:pt x="2401888" y="2041973"/>
                </a:lnTo>
                <a:lnTo>
                  <a:pt x="2423319" y="2041973"/>
                </a:lnTo>
                <a:lnTo>
                  <a:pt x="2443957" y="2040381"/>
                </a:lnTo>
                <a:lnTo>
                  <a:pt x="2463007" y="2037992"/>
                </a:lnTo>
                <a:lnTo>
                  <a:pt x="2482057" y="2035603"/>
                </a:lnTo>
                <a:lnTo>
                  <a:pt x="2520157" y="2028436"/>
                </a:lnTo>
                <a:lnTo>
                  <a:pt x="2555082" y="2018880"/>
                </a:lnTo>
                <a:lnTo>
                  <a:pt x="2589213" y="2007732"/>
                </a:lnTo>
                <a:lnTo>
                  <a:pt x="2623344" y="1996583"/>
                </a:lnTo>
                <a:lnTo>
                  <a:pt x="2687638" y="1969508"/>
                </a:lnTo>
                <a:lnTo>
                  <a:pt x="2733676" y="1950396"/>
                </a:lnTo>
                <a:lnTo>
                  <a:pt x="2780507" y="1932877"/>
                </a:lnTo>
                <a:lnTo>
                  <a:pt x="2804320" y="1925710"/>
                </a:lnTo>
                <a:lnTo>
                  <a:pt x="2828132" y="1919340"/>
                </a:lnTo>
                <a:lnTo>
                  <a:pt x="2853532" y="1912969"/>
                </a:lnTo>
                <a:lnTo>
                  <a:pt x="2878932" y="1907395"/>
                </a:lnTo>
                <a:lnTo>
                  <a:pt x="2904332" y="1905006"/>
                </a:lnTo>
                <a:close/>
                <a:moveTo>
                  <a:pt x="7695406" y="1458913"/>
                </a:moveTo>
                <a:lnTo>
                  <a:pt x="7731126" y="1458913"/>
                </a:lnTo>
                <a:lnTo>
                  <a:pt x="7766844" y="1459707"/>
                </a:lnTo>
                <a:lnTo>
                  <a:pt x="7799388" y="1463676"/>
                </a:lnTo>
                <a:lnTo>
                  <a:pt x="7831932" y="1469232"/>
                </a:lnTo>
                <a:lnTo>
                  <a:pt x="7862888" y="1476376"/>
                </a:lnTo>
                <a:lnTo>
                  <a:pt x="7890670" y="1484313"/>
                </a:lnTo>
                <a:lnTo>
                  <a:pt x="7916864" y="1491457"/>
                </a:lnTo>
                <a:lnTo>
                  <a:pt x="7940676" y="1500188"/>
                </a:lnTo>
                <a:lnTo>
                  <a:pt x="7978776" y="1516063"/>
                </a:lnTo>
                <a:lnTo>
                  <a:pt x="8004176" y="1527176"/>
                </a:lnTo>
                <a:lnTo>
                  <a:pt x="8012906" y="1531145"/>
                </a:lnTo>
                <a:lnTo>
                  <a:pt x="7968456" y="1655763"/>
                </a:lnTo>
                <a:lnTo>
                  <a:pt x="8273256" y="1670051"/>
                </a:lnTo>
                <a:lnTo>
                  <a:pt x="8182770" y="1889920"/>
                </a:lnTo>
                <a:lnTo>
                  <a:pt x="8364538" y="1885951"/>
                </a:lnTo>
                <a:lnTo>
                  <a:pt x="8353426" y="1901032"/>
                </a:lnTo>
                <a:lnTo>
                  <a:pt x="8321676" y="1941513"/>
                </a:lnTo>
                <a:lnTo>
                  <a:pt x="8298656" y="1968501"/>
                </a:lnTo>
                <a:lnTo>
                  <a:pt x="8272464" y="2000251"/>
                </a:lnTo>
                <a:lnTo>
                  <a:pt x="8240712" y="2032794"/>
                </a:lnTo>
                <a:lnTo>
                  <a:pt x="8206582" y="2066926"/>
                </a:lnTo>
                <a:lnTo>
                  <a:pt x="8170070" y="2102645"/>
                </a:lnTo>
                <a:lnTo>
                  <a:pt x="8129588" y="2136776"/>
                </a:lnTo>
                <a:lnTo>
                  <a:pt x="8085932" y="2170907"/>
                </a:lnTo>
                <a:lnTo>
                  <a:pt x="8064500" y="2185988"/>
                </a:lnTo>
                <a:lnTo>
                  <a:pt x="8042276" y="2201070"/>
                </a:lnTo>
                <a:lnTo>
                  <a:pt x="8017670" y="2214563"/>
                </a:lnTo>
                <a:lnTo>
                  <a:pt x="7995444" y="2227263"/>
                </a:lnTo>
                <a:lnTo>
                  <a:pt x="7971632" y="2239963"/>
                </a:lnTo>
                <a:lnTo>
                  <a:pt x="7947026" y="2251076"/>
                </a:lnTo>
                <a:lnTo>
                  <a:pt x="7923212" y="2260601"/>
                </a:lnTo>
                <a:lnTo>
                  <a:pt x="7897812" y="2269332"/>
                </a:lnTo>
                <a:lnTo>
                  <a:pt x="7872412" y="2275682"/>
                </a:lnTo>
                <a:lnTo>
                  <a:pt x="7848600" y="2280445"/>
                </a:lnTo>
                <a:lnTo>
                  <a:pt x="7746206" y="2291557"/>
                </a:lnTo>
                <a:lnTo>
                  <a:pt x="7709694" y="2294732"/>
                </a:lnTo>
                <a:lnTo>
                  <a:pt x="7673182" y="2297113"/>
                </a:lnTo>
                <a:lnTo>
                  <a:pt x="7637464" y="2297113"/>
                </a:lnTo>
                <a:lnTo>
                  <a:pt x="7602538" y="2297113"/>
                </a:lnTo>
                <a:lnTo>
                  <a:pt x="7566820" y="2294732"/>
                </a:lnTo>
                <a:lnTo>
                  <a:pt x="7532688" y="2291557"/>
                </a:lnTo>
                <a:lnTo>
                  <a:pt x="7498556" y="2286794"/>
                </a:lnTo>
                <a:lnTo>
                  <a:pt x="7466012" y="2282032"/>
                </a:lnTo>
                <a:lnTo>
                  <a:pt x="7434264" y="2274095"/>
                </a:lnTo>
                <a:lnTo>
                  <a:pt x="7402512" y="2266951"/>
                </a:lnTo>
                <a:lnTo>
                  <a:pt x="7373144" y="2257426"/>
                </a:lnTo>
                <a:lnTo>
                  <a:pt x="7344570" y="2247901"/>
                </a:lnTo>
                <a:lnTo>
                  <a:pt x="7316788" y="2235995"/>
                </a:lnTo>
                <a:lnTo>
                  <a:pt x="7291388" y="2223295"/>
                </a:lnTo>
                <a:lnTo>
                  <a:pt x="7265988" y="2211388"/>
                </a:lnTo>
                <a:lnTo>
                  <a:pt x="7242970" y="2195513"/>
                </a:lnTo>
                <a:lnTo>
                  <a:pt x="7220744" y="2180432"/>
                </a:lnTo>
                <a:lnTo>
                  <a:pt x="7201694" y="2164557"/>
                </a:lnTo>
                <a:lnTo>
                  <a:pt x="7182644" y="2146301"/>
                </a:lnTo>
                <a:lnTo>
                  <a:pt x="7165976" y="2127251"/>
                </a:lnTo>
                <a:lnTo>
                  <a:pt x="7152482" y="2108995"/>
                </a:lnTo>
                <a:lnTo>
                  <a:pt x="7139782" y="2086769"/>
                </a:lnTo>
                <a:lnTo>
                  <a:pt x="7129464" y="2065338"/>
                </a:lnTo>
                <a:lnTo>
                  <a:pt x="7120732" y="2043113"/>
                </a:lnTo>
                <a:lnTo>
                  <a:pt x="7115176" y="2020095"/>
                </a:lnTo>
                <a:lnTo>
                  <a:pt x="7112000" y="1996282"/>
                </a:lnTo>
                <a:lnTo>
                  <a:pt x="7110412" y="1970882"/>
                </a:lnTo>
                <a:lnTo>
                  <a:pt x="7112000" y="1943895"/>
                </a:lnTo>
                <a:lnTo>
                  <a:pt x="7115176" y="1917701"/>
                </a:lnTo>
                <a:lnTo>
                  <a:pt x="7123112" y="1889920"/>
                </a:lnTo>
                <a:lnTo>
                  <a:pt x="7131844" y="1860551"/>
                </a:lnTo>
                <a:lnTo>
                  <a:pt x="7144544" y="1831976"/>
                </a:lnTo>
                <a:lnTo>
                  <a:pt x="7161212" y="1800226"/>
                </a:lnTo>
                <a:lnTo>
                  <a:pt x="7180264" y="1770063"/>
                </a:lnTo>
                <a:lnTo>
                  <a:pt x="7200106" y="1740695"/>
                </a:lnTo>
                <a:lnTo>
                  <a:pt x="7223126" y="1711326"/>
                </a:lnTo>
                <a:lnTo>
                  <a:pt x="7246938" y="1685132"/>
                </a:lnTo>
                <a:lnTo>
                  <a:pt x="7273132" y="1658938"/>
                </a:lnTo>
                <a:lnTo>
                  <a:pt x="7302500" y="1634332"/>
                </a:lnTo>
                <a:lnTo>
                  <a:pt x="7331870" y="1612107"/>
                </a:lnTo>
                <a:lnTo>
                  <a:pt x="7364412" y="1589088"/>
                </a:lnTo>
                <a:lnTo>
                  <a:pt x="7397750" y="1567657"/>
                </a:lnTo>
                <a:lnTo>
                  <a:pt x="7431882" y="1548607"/>
                </a:lnTo>
                <a:lnTo>
                  <a:pt x="7468394" y="1529557"/>
                </a:lnTo>
                <a:lnTo>
                  <a:pt x="7504906" y="1512888"/>
                </a:lnTo>
                <a:lnTo>
                  <a:pt x="7543006" y="1497013"/>
                </a:lnTo>
                <a:lnTo>
                  <a:pt x="7583488" y="1481932"/>
                </a:lnTo>
                <a:lnTo>
                  <a:pt x="7623970" y="1469232"/>
                </a:lnTo>
                <a:lnTo>
                  <a:pt x="7641432" y="1465263"/>
                </a:lnTo>
                <a:lnTo>
                  <a:pt x="7658894" y="1462882"/>
                </a:lnTo>
                <a:close/>
                <a:moveTo>
                  <a:pt x="1557338" y="1458913"/>
                </a:moveTo>
                <a:lnTo>
                  <a:pt x="1593056" y="1458913"/>
                </a:lnTo>
                <a:lnTo>
                  <a:pt x="1629569" y="1462882"/>
                </a:lnTo>
                <a:lnTo>
                  <a:pt x="1647031" y="1465263"/>
                </a:lnTo>
                <a:lnTo>
                  <a:pt x="1664494" y="1469232"/>
                </a:lnTo>
                <a:lnTo>
                  <a:pt x="1704975" y="1481932"/>
                </a:lnTo>
                <a:lnTo>
                  <a:pt x="1745456" y="1497013"/>
                </a:lnTo>
                <a:lnTo>
                  <a:pt x="1783556" y="1512888"/>
                </a:lnTo>
                <a:lnTo>
                  <a:pt x="1820069" y="1529557"/>
                </a:lnTo>
                <a:lnTo>
                  <a:pt x="1856581" y="1548607"/>
                </a:lnTo>
                <a:lnTo>
                  <a:pt x="1890712" y="1567657"/>
                </a:lnTo>
                <a:lnTo>
                  <a:pt x="1924050" y="1589088"/>
                </a:lnTo>
                <a:lnTo>
                  <a:pt x="1956594" y="1612107"/>
                </a:lnTo>
                <a:lnTo>
                  <a:pt x="1985962" y="1634332"/>
                </a:lnTo>
                <a:lnTo>
                  <a:pt x="2015331" y="1658938"/>
                </a:lnTo>
                <a:lnTo>
                  <a:pt x="2041525" y="1685132"/>
                </a:lnTo>
                <a:lnTo>
                  <a:pt x="2065338" y="1711326"/>
                </a:lnTo>
                <a:lnTo>
                  <a:pt x="2088356" y="1740694"/>
                </a:lnTo>
                <a:lnTo>
                  <a:pt x="2108200" y="1770063"/>
                </a:lnTo>
                <a:lnTo>
                  <a:pt x="2127250" y="1800226"/>
                </a:lnTo>
                <a:lnTo>
                  <a:pt x="2143919" y="1831976"/>
                </a:lnTo>
                <a:lnTo>
                  <a:pt x="2156619" y="1860551"/>
                </a:lnTo>
                <a:lnTo>
                  <a:pt x="2165350" y="1889919"/>
                </a:lnTo>
                <a:lnTo>
                  <a:pt x="2173288" y="1917701"/>
                </a:lnTo>
                <a:lnTo>
                  <a:pt x="2176462" y="1943894"/>
                </a:lnTo>
                <a:lnTo>
                  <a:pt x="2178050" y="1970882"/>
                </a:lnTo>
                <a:lnTo>
                  <a:pt x="2176462" y="1996282"/>
                </a:lnTo>
                <a:lnTo>
                  <a:pt x="2173288" y="2020094"/>
                </a:lnTo>
                <a:lnTo>
                  <a:pt x="2167731" y="2043113"/>
                </a:lnTo>
                <a:lnTo>
                  <a:pt x="2159000" y="2065338"/>
                </a:lnTo>
                <a:lnTo>
                  <a:pt x="2148681" y="2086769"/>
                </a:lnTo>
                <a:lnTo>
                  <a:pt x="2135981" y="2108994"/>
                </a:lnTo>
                <a:lnTo>
                  <a:pt x="2122488" y="2127251"/>
                </a:lnTo>
                <a:lnTo>
                  <a:pt x="2105819" y="2146301"/>
                </a:lnTo>
                <a:lnTo>
                  <a:pt x="2086769" y="2164557"/>
                </a:lnTo>
                <a:lnTo>
                  <a:pt x="2067719" y="2180432"/>
                </a:lnTo>
                <a:lnTo>
                  <a:pt x="2045494" y="2195513"/>
                </a:lnTo>
                <a:lnTo>
                  <a:pt x="2022475" y="2211388"/>
                </a:lnTo>
                <a:lnTo>
                  <a:pt x="1997075" y="2223294"/>
                </a:lnTo>
                <a:lnTo>
                  <a:pt x="1971675" y="2235995"/>
                </a:lnTo>
                <a:lnTo>
                  <a:pt x="1943894" y="2247901"/>
                </a:lnTo>
                <a:lnTo>
                  <a:pt x="1915319" y="2257426"/>
                </a:lnTo>
                <a:lnTo>
                  <a:pt x="1885950" y="2266951"/>
                </a:lnTo>
                <a:lnTo>
                  <a:pt x="1854200" y="2274095"/>
                </a:lnTo>
                <a:lnTo>
                  <a:pt x="1822450" y="2282032"/>
                </a:lnTo>
                <a:lnTo>
                  <a:pt x="1789906" y="2286794"/>
                </a:lnTo>
                <a:lnTo>
                  <a:pt x="1755775" y="2291557"/>
                </a:lnTo>
                <a:lnTo>
                  <a:pt x="1721644" y="2294732"/>
                </a:lnTo>
                <a:lnTo>
                  <a:pt x="1685925" y="2297113"/>
                </a:lnTo>
                <a:lnTo>
                  <a:pt x="1651000" y="2297113"/>
                </a:lnTo>
                <a:lnTo>
                  <a:pt x="1615281" y="2297113"/>
                </a:lnTo>
                <a:lnTo>
                  <a:pt x="1578769" y="2294732"/>
                </a:lnTo>
                <a:lnTo>
                  <a:pt x="1542256" y="2291557"/>
                </a:lnTo>
                <a:lnTo>
                  <a:pt x="1439862" y="2280445"/>
                </a:lnTo>
                <a:lnTo>
                  <a:pt x="1416050" y="2275682"/>
                </a:lnTo>
                <a:lnTo>
                  <a:pt x="1390650" y="2269332"/>
                </a:lnTo>
                <a:lnTo>
                  <a:pt x="1365250" y="2260601"/>
                </a:lnTo>
                <a:lnTo>
                  <a:pt x="1341438" y="2251076"/>
                </a:lnTo>
                <a:lnTo>
                  <a:pt x="1316831" y="2239963"/>
                </a:lnTo>
                <a:lnTo>
                  <a:pt x="1293019" y="2227263"/>
                </a:lnTo>
                <a:lnTo>
                  <a:pt x="1270794" y="2214563"/>
                </a:lnTo>
                <a:lnTo>
                  <a:pt x="1246188" y="2201070"/>
                </a:lnTo>
                <a:lnTo>
                  <a:pt x="1223962" y="2185988"/>
                </a:lnTo>
                <a:lnTo>
                  <a:pt x="1202531" y="2170907"/>
                </a:lnTo>
                <a:lnTo>
                  <a:pt x="1158875" y="2136776"/>
                </a:lnTo>
                <a:lnTo>
                  <a:pt x="1118394" y="2102644"/>
                </a:lnTo>
                <a:lnTo>
                  <a:pt x="1081881" y="2066926"/>
                </a:lnTo>
                <a:lnTo>
                  <a:pt x="1047750" y="2032794"/>
                </a:lnTo>
                <a:lnTo>
                  <a:pt x="1016000" y="2000251"/>
                </a:lnTo>
                <a:lnTo>
                  <a:pt x="989806" y="1968501"/>
                </a:lnTo>
                <a:lnTo>
                  <a:pt x="966788" y="1941513"/>
                </a:lnTo>
                <a:lnTo>
                  <a:pt x="935038" y="1901032"/>
                </a:lnTo>
                <a:lnTo>
                  <a:pt x="923925" y="1885951"/>
                </a:lnTo>
                <a:lnTo>
                  <a:pt x="1105694" y="1889919"/>
                </a:lnTo>
                <a:lnTo>
                  <a:pt x="1015206" y="1670051"/>
                </a:lnTo>
                <a:lnTo>
                  <a:pt x="1320006" y="1655763"/>
                </a:lnTo>
                <a:lnTo>
                  <a:pt x="1275556" y="1531144"/>
                </a:lnTo>
                <a:lnTo>
                  <a:pt x="1284288" y="1527176"/>
                </a:lnTo>
                <a:lnTo>
                  <a:pt x="1309688" y="1516063"/>
                </a:lnTo>
                <a:lnTo>
                  <a:pt x="1347788" y="1500188"/>
                </a:lnTo>
                <a:lnTo>
                  <a:pt x="1371600" y="1491457"/>
                </a:lnTo>
                <a:lnTo>
                  <a:pt x="1397794" y="1484313"/>
                </a:lnTo>
                <a:lnTo>
                  <a:pt x="1425575" y="1476376"/>
                </a:lnTo>
                <a:lnTo>
                  <a:pt x="1456531" y="1469232"/>
                </a:lnTo>
                <a:lnTo>
                  <a:pt x="1489075" y="1463676"/>
                </a:lnTo>
                <a:lnTo>
                  <a:pt x="1521619" y="1459707"/>
                </a:lnTo>
                <a:close/>
                <a:moveTo>
                  <a:pt x="4644232" y="0"/>
                </a:moveTo>
                <a:lnTo>
                  <a:pt x="4697412" y="1588"/>
                </a:lnTo>
                <a:lnTo>
                  <a:pt x="4750594" y="2382"/>
                </a:lnTo>
                <a:lnTo>
                  <a:pt x="4802188" y="4763"/>
                </a:lnTo>
                <a:lnTo>
                  <a:pt x="4851400" y="8732"/>
                </a:lnTo>
                <a:lnTo>
                  <a:pt x="4900612" y="12700"/>
                </a:lnTo>
                <a:lnTo>
                  <a:pt x="4949032" y="17463"/>
                </a:lnTo>
                <a:lnTo>
                  <a:pt x="4995864" y="23813"/>
                </a:lnTo>
                <a:lnTo>
                  <a:pt x="5042694" y="31750"/>
                </a:lnTo>
                <a:lnTo>
                  <a:pt x="5086350" y="38894"/>
                </a:lnTo>
                <a:lnTo>
                  <a:pt x="5130800" y="48419"/>
                </a:lnTo>
                <a:lnTo>
                  <a:pt x="5173664" y="57944"/>
                </a:lnTo>
                <a:lnTo>
                  <a:pt x="5215732" y="68263"/>
                </a:lnTo>
                <a:lnTo>
                  <a:pt x="5257006" y="79375"/>
                </a:lnTo>
                <a:lnTo>
                  <a:pt x="5297488" y="91282"/>
                </a:lnTo>
                <a:lnTo>
                  <a:pt x="5337176" y="103982"/>
                </a:lnTo>
                <a:lnTo>
                  <a:pt x="5374482" y="116682"/>
                </a:lnTo>
                <a:lnTo>
                  <a:pt x="5411788" y="130175"/>
                </a:lnTo>
                <a:lnTo>
                  <a:pt x="5448300" y="144463"/>
                </a:lnTo>
                <a:lnTo>
                  <a:pt x="5484812" y="159544"/>
                </a:lnTo>
                <a:lnTo>
                  <a:pt x="5518944" y="174625"/>
                </a:lnTo>
                <a:lnTo>
                  <a:pt x="5553076" y="190500"/>
                </a:lnTo>
                <a:lnTo>
                  <a:pt x="5585620" y="207169"/>
                </a:lnTo>
                <a:lnTo>
                  <a:pt x="5618956" y="223838"/>
                </a:lnTo>
                <a:lnTo>
                  <a:pt x="5650706" y="241300"/>
                </a:lnTo>
                <a:lnTo>
                  <a:pt x="5711032" y="277813"/>
                </a:lnTo>
                <a:lnTo>
                  <a:pt x="5768182" y="315913"/>
                </a:lnTo>
                <a:lnTo>
                  <a:pt x="5823744" y="355600"/>
                </a:lnTo>
                <a:lnTo>
                  <a:pt x="5875338" y="394494"/>
                </a:lnTo>
                <a:lnTo>
                  <a:pt x="5926138" y="435769"/>
                </a:lnTo>
                <a:lnTo>
                  <a:pt x="5972968" y="477838"/>
                </a:lnTo>
                <a:lnTo>
                  <a:pt x="6018212" y="520700"/>
                </a:lnTo>
                <a:lnTo>
                  <a:pt x="6061076" y="562769"/>
                </a:lnTo>
                <a:lnTo>
                  <a:pt x="6101556" y="605632"/>
                </a:lnTo>
                <a:lnTo>
                  <a:pt x="6139656" y="648494"/>
                </a:lnTo>
                <a:lnTo>
                  <a:pt x="6177756" y="691357"/>
                </a:lnTo>
                <a:lnTo>
                  <a:pt x="6211888" y="733425"/>
                </a:lnTo>
                <a:lnTo>
                  <a:pt x="6278564" y="815182"/>
                </a:lnTo>
                <a:lnTo>
                  <a:pt x="6339682" y="892175"/>
                </a:lnTo>
                <a:lnTo>
                  <a:pt x="6395244" y="963613"/>
                </a:lnTo>
                <a:lnTo>
                  <a:pt x="6423026" y="997744"/>
                </a:lnTo>
                <a:lnTo>
                  <a:pt x="6448426" y="1027907"/>
                </a:lnTo>
                <a:lnTo>
                  <a:pt x="6474620" y="1056482"/>
                </a:lnTo>
                <a:lnTo>
                  <a:pt x="6500812" y="1083469"/>
                </a:lnTo>
                <a:lnTo>
                  <a:pt x="6528594" y="1107282"/>
                </a:lnTo>
                <a:lnTo>
                  <a:pt x="6555582" y="1130301"/>
                </a:lnTo>
                <a:lnTo>
                  <a:pt x="6583364" y="1151732"/>
                </a:lnTo>
                <a:lnTo>
                  <a:pt x="6611144" y="1169194"/>
                </a:lnTo>
                <a:lnTo>
                  <a:pt x="6638926" y="1186657"/>
                </a:lnTo>
                <a:lnTo>
                  <a:pt x="6668294" y="1200944"/>
                </a:lnTo>
                <a:lnTo>
                  <a:pt x="6696076" y="1215232"/>
                </a:lnTo>
                <a:lnTo>
                  <a:pt x="6724650" y="1226344"/>
                </a:lnTo>
                <a:lnTo>
                  <a:pt x="6752432" y="1235075"/>
                </a:lnTo>
                <a:lnTo>
                  <a:pt x="6781800" y="1243013"/>
                </a:lnTo>
                <a:lnTo>
                  <a:pt x="6811168" y="1249363"/>
                </a:lnTo>
                <a:lnTo>
                  <a:pt x="6839744" y="1254126"/>
                </a:lnTo>
                <a:lnTo>
                  <a:pt x="6869112" y="1256507"/>
                </a:lnTo>
                <a:lnTo>
                  <a:pt x="6896894" y="1258094"/>
                </a:lnTo>
                <a:lnTo>
                  <a:pt x="6926264" y="1256507"/>
                </a:lnTo>
                <a:lnTo>
                  <a:pt x="6954044" y="1254919"/>
                </a:lnTo>
                <a:lnTo>
                  <a:pt x="6982620" y="1251744"/>
                </a:lnTo>
                <a:lnTo>
                  <a:pt x="7010400" y="1246188"/>
                </a:lnTo>
                <a:lnTo>
                  <a:pt x="7038182" y="1239838"/>
                </a:lnTo>
                <a:lnTo>
                  <a:pt x="7065964" y="1232694"/>
                </a:lnTo>
                <a:lnTo>
                  <a:pt x="7093744" y="1222375"/>
                </a:lnTo>
                <a:lnTo>
                  <a:pt x="7120732" y="1212057"/>
                </a:lnTo>
                <a:lnTo>
                  <a:pt x="7146926" y="1199357"/>
                </a:lnTo>
                <a:lnTo>
                  <a:pt x="7173912" y="1186657"/>
                </a:lnTo>
                <a:lnTo>
                  <a:pt x="7199312" y="1171576"/>
                </a:lnTo>
                <a:lnTo>
                  <a:pt x="7223920" y="1156494"/>
                </a:lnTo>
                <a:lnTo>
                  <a:pt x="7249320" y="1139032"/>
                </a:lnTo>
                <a:lnTo>
                  <a:pt x="7273132" y="1121569"/>
                </a:lnTo>
                <a:lnTo>
                  <a:pt x="7297738" y="1102519"/>
                </a:lnTo>
                <a:lnTo>
                  <a:pt x="7319964" y="1081882"/>
                </a:lnTo>
                <a:lnTo>
                  <a:pt x="7363620" y="1042988"/>
                </a:lnTo>
                <a:lnTo>
                  <a:pt x="7404100" y="1008857"/>
                </a:lnTo>
                <a:lnTo>
                  <a:pt x="7440612" y="979488"/>
                </a:lnTo>
                <a:lnTo>
                  <a:pt x="7474744" y="954088"/>
                </a:lnTo>
                <a:lnTo>
                  <a:pt x="7508876" y="931863"/>
                </a:lnTo>
                <a:lnTo>
                  <a:pt x="7543006" y="911225"/>
                </a:lnTo>
                <a:lnTo>
                  <a:pt x="7577932" y="892175"/>
                </a:lnTo>
                <a:lnTo>
                  <a:pt x="7614444" y="874713"/>
                </a:lnTo>
                <a:lnTo>
                  <a:pt x="7654926" y="857250"/>
                </a:lnTo>
                <a:lnTo>
                  <a:pt x="7699376" y="838200"/>
                </a:lnTo>
                <a:lnTo>
                  <a:pt x="7801768" y="793750"/>
                </a:lnTo>
                <a:lnTo>
                  <a:pt x="7931944" y="737394"/>
                </a:lnTo>
                <a:lnTo>
                  <a:pt x="8010526" y="703263"/>
                </a:lnTo>
                <a:lnTo>
                  <a:pt x="8097838" y="662782"/>
                </a:lnTo>
                <a:lnTo>
                  <a:pt x="8143082" y="642144"/>
                </a:lnTo>
                <a:lnTo>
                  <a:pt x="8189912" y="623094"/>
                </a:lnTo>
                <a:lnTo>
                  <a:pt x="8235156" y="605632"/>
                </a:lnTo>
                <a:lnTo>
                  <a:pt x="8279606" y="590550"/>
                </a:lnTo>
                <a:lnTo>
                  <a:pt x="8324850" y="577850"/>
                </a:lnTo>
                <a:lnTo>
                  <a:pt x="8369300" y="565150"/>
                </a:lnTo>
                <a:lnTo>
                  <a:pt x="8412164" y="554832"/>
                </a:lnTo>
                <a:lnTo>
                  <a:pt x="8456612" y="546100"/>
                </a:lnTo>
                <a:lnTo>
                  <a:pt x="8498682" y="539750"/>
                </a:lnTo>
                <a:lnTo>
                  <a:pt x="8541544" y="534988"/>
                </a:lnTo>
                <a:lnTo>
                  <a:pt x="8582024" y="531019"/>
                </a:lnTo>
                <a:lnTo>
                  <a:pt x="8623300" y="529432"/>
                </a:lnTo>
                <a:lnTo>
                  <a:pt x="8662988" y="529432"/>
                </a:lnTo>
                <a:lnTo>
                  <a:pt x="8701882" y="531019"/>
                </a:lnTo>
                <a:lnTo>
                  <a:pt x="8739982" y="533400"/>
                </a:lnTo>
                <a:lnTo>
                  <a:pt x="8778082" y="538163"/>
                </a:lnTo>
                <a:lnTo>
                  <a:pt x="8814594" y="544513"/>
                </a:lnTo>
                <a:lnTo>
                  <a:pt x="8849520" y="554038"/>
                </a:lnTo>
                <a:lnTo>
                  <a:pt x="8883650" y="562769"/>
                </a:lnTo>
                <a:lnTo>
                  <a:pt x="8916988" y="573882"/>
                </a:lnTo>
                <a:lnTo>
                  <a:pt x="8949532" y="586582"/>
                </a:lnTo>
                <a:lnTo>
                  <a:pt x="8981282" y="601663"/>
                </a:lnTo>
                <a:lnTo>
                  <a:pt x="9010650" y="616744"/>
                </a:lnTo>
                <a:lnTo>
                  <a:pt x="9039224" y="634207"/>
                </a:lnTo>
                <a:lnTo>
                  <a:pt x="9067008" y="653257"/>
                </a:lnTo>
                <a:lnTo>
                  <a:pt x="9092408" y="673894"/>
                </a:lnTo>
                <a:lnTo>
                  <a:pt x="9117808" y="695325"/>
                </a:lnTo>
                <a:lnTo>
                  <a:pt x="9140824" y="719138"/>
                </a:lnTo>
                <a:lnTo>
                  <a:pt x="9163050" y="744538"/>
                </a:lnTo>
                <a:lnTo>
                  <a:pt x="9183688" y="769938"/>
                </a:lnTo>
                <a:lnTo>
                  <a:pt x="9202738" y="799307"/>
                </a:lnTo>
                <a:lnTo>
                  <a:pt x="9218612" y="827882"/>
                </a:lnTo>
                <a:lnTo>
                  <a:pt x="9235282" y="858044"/>
                </a:lnTo>
                <a:lnTo>
                  <a:pt x="9247982" y="889000"/>
                </a:lnTo>
                <a:lnTo>
                  <a:pt x="9259094" y="919957"/>
                </a:lnTo>
                <a:lnTo>
                  <a:pt x="9269412" y="950913"/>
                </a:lnTo>
                <a:lnTo>
                  <a:pt x="9277350" y="983457"/>
                </a:lnTo>
                <a:lnTo>
                  <a:pt x="9282112" y="1015207"/>
                </a:lnTo>
                <a:lnTo>
                  <a:pt x="9286082" y="1047751"/>
                </a:lnTo>
                <a:lnTo>
                  <a:pt x="9288464" y="1081088"/>
                </a:lnTo>
                <a:lnTo>
                  <a:pt x="9288464" y="1113632"/>
                </a:lnTo>
                <a:lnTo>
                  <a:pt x="9286876" y="1146969"/>
                </a:lnTo>
                <a:lnTo>
                  <a:pt x="9283700" y="1179513"/>
                </a:lnTo>
                <a:lnTo>
                  <a:pt x="9278144" y="1212057"/>
                </a:lnTo>
                <a:lnTo>
                  <a:pt x="9271794" y="1246188"/>
                </a:lnTo>
                <a:lnTo>
                  <a:pt x="9264650" y="1279525"/>
                </a:lnTo>
                <a:lnTo>
                  <a:pt x="9255920" y="1313657"/>
                </a:lnTo>
                <a:lnTo>
                  <a:pt x="9244012" y="1346201"/>
                </a:lnTo>
                <a:lnTo>
                  <a:pt x="9232900" y="1380332"/>
                </a:lnTo>
                <a:lnTo>
                  <a:pt x="9218612" y="1413669"/>
                </a:lnTo>
                <a:lnTo>
                  <a:pt x="9203532" y="1447801"/>
                </a:lnTo>
                <a:lnTo>
                  <a:pt x="9187656" y="1480344"/>
                </a:lnTo>
                <a:lnTo>
                  <a:pt x="9170988" y="1512888"/>
                </a:lnTo>
                <a:lnTo>
                  <a:pt x="9151938" y="1546226"/>
                </a:lnTo>
                <a:lnTo>
                  <a:pt x="9132888" y="1578769"/>
                </a:lnTo>
                <a:lnTo>
                  <a:pt x="9111456" y="1612107"/>
                </a:lnTo>
                <a:lnTo>
                  <a:pt x="9090024" y="1643063"/>
                </a:lnTo>
                <a:lnTo>
                  <a:pt x="9067008" y="1676401"/>
                </a:lnTo>
                <a:lnTo>
                  <a:pt x="9043194" y="1708150"/>
                </a:lnTo>
                <a:lnTo>
                  <a:pt x="9019382" y="1738313"/>
                </a:lnTo>
                <a:lnTo>
                  <a:pt x="8993982" y="1770063"/>
                </a:lnTo>
                <a:lnTo>
                  <a:pt x="8966994" y="1800226"/>
                </a:lnTo>
                <a:lnTo>
                  <a:pt x="8939212" y="1829594"/>
                </a:lnTo>
                <a:lnTo>
                  <a:pt x="8911432" y="1859757"/>
                </a:lnTo>
                <a:lnTo>
                  <a:pt x="8890000" y="1881188"/>
                </a:lnTo>
                <a:lnTo>
                  <a:pt x="8868568" y="1901032"/>
                </a:lnTo>
                <a:lnTo>
                  <a:pt x="8846344" y="1921669"/>
                </a:lnTo>
                <a:lnTo>
                  <a:pt x="8823324" y="1940719"/>
                </a:lnTo>
                <a:lnTo>
                  <a:pt x="8799512" y="1959769"/>
                </a:lnTo>
                <a:lnTo>
                  <a:pt x="8774908" y="1977232"/>
                </a:lnTo>
                <a:lnTo>
                  <a:pt x="8750300" y="1994694"/>
                </a:lnTo>
                <a:lnTo>
                  <a:pt x="8725694" y="2011363"/>
                </a:lnTo>
                <a:lnTo>
                  <a:pt x="8770144" y="1724026"/>
                </a:lnTo>
                <a:lnTo>
                  <a:pt x="8479632" y="1892301"/>
                </a:lnTo>
                <a:lnTo>
                  <a:pt x="8563768" y="1680369"/>
                </a:lnTo>
                <a:lnTo>
                  <a:pt x="8324056" y="1789907"/>
                </a:lnTo>
                <a:lnTo>
                  <a:pt x="8445500" y="1581151"/>
                </a:lnTo>
                <a:lnTo>
                  <a:pt x="8087520" y="1576388"/>
                </a:lnTo>
                <a:lnTo>
                  <a:pt x="8182768" y="1489076"/>
                </a:lnTo>
                <a:lnTo>
                  <a:pt x="8164512" y="1480344"/>
                </a:lnTo>
                <a:lnTo>
                  <a:pt x="8144668" y="1470025"/>
                </a:lnTo>
                <a:lnTo>
                  <a:pt x="8117682" y="1458913"/>
                </a:lnTo>
                <a:lnTo>
                  <a:pt x="8085932" y="1446213"/>
                </a:lnTo>
                <a:lnTo>
                  <a:pt x="8051006" y="1431925"/>
                </a:lnTo>
                <a:lnTo>
                  <a:pt x="8010526" y="1418432"/>
                </a:lnTo>
                <a:lnTo>
                  <a:pt x="7968456" y="1407319"/>
                </a:lnTo>
                <a:lnTo>
                  <a:pt x="8031956" y="1404144"/>
                </a:lnTo>
                <a:lnTo>
                  <a:pt x="8096250" y="1404144"/>
                </a:lnTo>
                <a:lnTo>
                  <a:pt x="8162132" y="1407319"/>
                </a:lnTo>
                <a:lnTo>
                  <a:pt x="8226426" y="1413669"/>
                </a:lnTo>
                <a:lnTo>
                  <a:pt x="8268494" y="1416844"/>
                </a:lnTo>
                <a:lnTo>
                  <a:pt x="8309768" y="1420019"/>
                </a:lnTo>
                <a:lnTo>
                  <a:pt x="8351838" y="1420019"/>
                </a:lnTo>
                <a:lnTo>
                  <a:pt x="8392320" y="1420019"/>
                </a:lnTo>
                <a:lnTo>
                  <a:pt x="8431212" y="1418432"/>
                </a:lnTo>
                <a:lnTo>
                  <a:pt x="8470900" y="1416050"/>
                </a:lnTo>
                <a:lnTo>
                  <a:pt x="8508208" y="1412082"/>
                </a:lnTo>
                <a:lnTo>
                  <a:pt x="8545512" y="1405732"/>
                </a:lnTo>
                <a:lnTo>
                  <a:pt x="8582024" y="1399382"/>
                </a:lnTo>
                <a:lnTo>
                  <a:pt x="8616156" y="1391444"/>
                </a:lnTo>
                <a:lnTo>
                  <a:pt x="8648700" y="1382713"/>
                </a:lnTo>
                <a:lnTo>
                  <a:pt x="8680450" y="1373982"/>
                </a:lnTo>
                <a:lnTo>
                  <a:pt x="8710612" y="1362869"/>
                </a:lnTo>
                <a:lnTo>
                  <a:pt x="8738394" y="1350169"/>
                </a:lnTo>
                <a:lnTo>
                  <a:pt x="8765382" y="1337469"/>
                </a:lnTo>
                <a:lnTo>
                  <a:pt x="8790782" y="1323182"/>
                </a:lnTo>
                <a:lnTo>
                  <a:pt x="8813008" y="1308101"/>
                </a:lnTo>
                <a:lnTo>
                  <a:pt x="8833644" y="1292226"/>
                </a:lnTo>
                <a:lnTo>
                  <a:pt x="8852694" y="1275557"/>
                </a:lnTo>
                <a:lnTo>
                  <a:pt x="8868568" y="1258094"/>
                </a:lnTo>
                <a:lnTo>
                  <a:pt x="8882856" y="1239044"/>
                </a:lnTo>
                <a:lnTo>
                  <a:pt x="8893968" y="1218407"/>
                </a:lnTo>
                <a:lnTo>
                  <a:pt x="8902700" y="1198563"/>
                </a:lnTo>
                <a:lnTo>
                  <a:pt x="8908256" y="1177132"/>
                </a:lnTo>
                <a:lnTo>
                  <a:pt x="8911432" y="1155700"/>
                </a:lnTo>
                <a:lnTo>
                  <a:pt x="8911432" y="1132682"/>
                </a:lnTo>
                <a:lnTo>
                  <a:pt x="8909050" y="1108869"/>
                </a:lnTo>
                <a:lnTo>
                  <a:pt x="8904288" y="1084263"/>
                </a:lnTo>
                <a:lnTo>
                  <a:pt x="8895556" y="1059657"/>
                </a:lnTo>
                <a:lnTo>
                  <a:pt x="8882856" y="1034257"/>
                </a:lnTo>
                <a:lnTo>
                  <a:pt x="8866188" y="1007269"/>
                </a:lnTo>
                <a:lnTo>
                  <a:pt x="8847138" y="981075"/>
                </a:lnTo>
                <a:lnTo>
                  <a:pt x="8825708" y="954088"/>
                </a:lnTo>
                <a:lnTo>
                  <a:pt x="8802688" y="931863"/>
                </a:lnTo>
                <a:lnTo>
                  <a:pt x="8778876" y="911225"/>
                </a:lnTo>
                <a:lnTo>
                  <a:pt x="8753476" y="892175"/>
                </a:lnTo>
                <a:lnTo>
                  <a:pt x="8728868" y="877094"/>
                </a:lnTo>
                <a:lnTo>
                  <a:pt x="8700294" y="863600"/>
                </a:lnTo>
                <a:lnTo>
                  <a:pt x="8672512" y="853282"/>
                </a:lnTo>
                <a:lnTo>
                  <a:pt x="8642350" y="844550"/>
                </a:lnTo>
                <a:lnTo>
                  <a:pt x="8613776" y="836613"/>
                </a:lnTo>
                <a:lnTo>
                  <a:pt x="8582024" y="831850"/>
                </a:lnTo>
                <a:lnTo>
                  <a:pt x="8550276" y="829469"/>
                </a:lnTo>
                <a:lnTo>
                  <a:pt x="8517732" y="827882"/>
                </a:lnTo>
                <a:lnTo>
                  <a:pt x="8484394" y="827882"/>
                </a:lnTo>
                <a:lnTo>
                  <a:pt x="8450264" y="829469"/>
                </a:lnTo>
                <a:lnTo>
                  <a:pt x="8416132" y="833438"/>
                </a:lnTo>
                <a:lnTo>
                  <a:pt x="8381206" y="838200"/>
                </a:lnTo>
                <a:lnTo>
                  <a:pt x="8345488" y="842963"/>
                </a:lnTo>
                <a:lnTo>
                  <a:pt x="8308976" y="850900"/>
                </a:lnTo>
                <a:lnTo>
                  <a:pt x="8272464" y="858044"/>
                </a:lnTo>
                <a:lnTo>
                  <a:pt x="8235156" y="867569"/>
                </a:lnTo>
                <a:lnTo>
                  <a:pt x="8162132" y="887413"/>
                </a:lnTo>
                <a:lnTo>
                  <a:pt x="8085932" y="911225"/>
                </a:lnTo>
                <a:lnTo>
                  <a:pt x="8010526" y="935832"/>
                </a:lnTo>
                <a:lnTo>
                  <a:pt x="7935912" y="962025"/>
                </a:lnTo>
                <a:lnTo>
                  <a:pt x="7786688" y="1013619"/>
                </a:lnTo>
                <a:lnTo>
                  <a:pt x="7750968" y="1027907"/>
                </a:lnTo>
                <a:lnTo>
                  <a:pt x="7716838" y="1040607"/>
                </a:lnTo>
                <a:lnTo>
                  <a:pt x="7685882" y="1054101"/>
                </a:lnTo>
                <a:lnTo>
                  <a:pt x="7654926" y="1069182"/>
                </a:lnTo>
                <a:lnTo>
                  <a:pt x="7626350" y="1083469"/>
                </a:lnTo>
                <a:lnTo>
                  <a:pt x="7598568" y="1098550"/>
                </a:lnTo>
                <a:lnTo>
                  <a:pt x="7573168" y="1113632"/>
                </a:lnTo>
                <a:lnTo>
                  <a:pt x="7547768" y="1130301"/>
                </a:lnTo>
                <a:lnTo>
                  <a:pt x="7523956" y="1145382"/>
                </a:lnTo>
                <a:lnTo>
                  <a:pt x="7502526" y="1162050"/>
                </a:lnTo>
                <a:lnTo>
                  <a:pt x="7459664" y="1194594"/>
                </a:lnTo>
                <a:lnTo>
                  <a:pt x="7419976" y="1226344"/>
                </a:lnTo>
                <a:lnTo>
                  <a:pt x="7381876" y="1258888"/>
                </a:lnTo>
                <a:lnTo>
                  <a:pt x="7345364" y="1290638"/>
                </a:lnTo>
                <a:lnTo>
                  <a:pt x="7308850" y="1322388"/>
                </a:lnTo>
                <a:lnTo>
                  <a:pt x="7270750" y="1352550"/>
                </a:lnTo>
                <a:lnTo>
                  <a:pt x="7233444" y="1380332"/>
                </a:lnTo>
                <a:lnTo>
                  <a:pt x="7212806" y="1394619"/>
                </a:lnTo>
                <a:lnTo>
                  <a:pt x="7191376" y="1408113"/>
                </a:lnTo>
                <a:lnTo>
                  <a:pt x="7169944" y="1420813"/>
                </a:lnTo>
                <a:lnTo>
                  <a:pt x="7146926" y="1431925"/>
                </a:lnTo>
                <a:lnTo>
                  <a:pt x="7123112" y="1443832"/>
                </a:lnTo>
                <a:lnTo>
                  <a:pt x="7097712" y="1454944"/>
                </a:lnTo>
                <a:lnTo>
                  <a:pt x="7071520" y="1463676"/>
                </a:lnTo>
                <a:lnTo>
                  <a:pt x="7043738" y="1473994"/>
                </a:lnTo>
                <a:lnTo>
                  <a:pt x="7014368" y="1481932"/>
                </a:lnTo>
                <a:lnTo>
                  <a:pt x="6986588" y="1485107"/>
                </a:lnTo>
                <a:lnTo>
                  <a:pt x="6957220" y="1488282"/>
                </a:lnTo>
                <a:lnTo>
                  <a:pt x="6928644" y="1488282"/>
                </a:lnTo>
                <a:lnTo>
                  <a:pt x="6899276" y="1484313"/>
                </a:lnTo>
                <a:lnTo>
                  <a:pt x="6869906" y="1480344"/>
                </a:lnTo>
                <a:lnTo>
                  <a:pt x="6839744" y="1472407"/>
                </a:lnTo>
                <a:lnTo>
                  <a:pt x="6811168" y="1465263"/>
                </a:lnTo>
                <a:lnTo>
                  <a:pt x="6781800" y="1454944"/>
                </a:lnTo>
                <a:lnTo>
                  <a:pt x="6752432" y="1443832"/>
                </a:lnTo>
                <a:lnTo>
                  <a:pt x="6723856" y="1431132"/>
                </a:lnTo>
                <a:lnTo>
                  <a:pt x="6694488" y="1416844"/>
                </a:lnTo>
                <a:lnTo>
                  <a:pt x="6637338" y="1388269"/>
                </a:lnTo>
                <a:lnTo>
                  <a:pt x="6580982" y="1357313"/>
                </a:lnTo>
                <a:lnTo>
                  <a:pt x="6472238" y="1295400"/>
                </a:lnTo>
                <a:lnTo>
                  <a:pt x="6419056" y="1267619"/>
                </a:lnTo>
                <a:lnTo>
                  <a:pt x="6392068" y="1254919"/>
                </a:lnTo>
                <a:lnTo>
                  <a:pt x="6367464" y="1243807"/>
                </a:lnTo>
                <a:lnTo>
                  <a:pt x="6342856" y="1233488"/>
                </a:lnTo>
                <a:lnTo>
                  <a:pt x="6319044" y="1224757"/>
                </a:lnTo>
                <a:lnTo>
                  <a:pt x="6295232" y="1218407"/>
                </a:lnTo>
                <a:lnTo>
                  <a:pt x="6271420" y="1213644"/>
                </a:lnTo>
                <a:lnTo>
                  <a:pt x="6248400" y="1211263"/>
                </a:lnTo>
                <a:lnTo>
                  <a:pt x="6226968" y="1211263"/>
                </a:lnTo>
                <a:lnTo>
                  <a:pt x="6205538" y="1212057"/>
                </a:lnTo>
                <a:lnTo>
                  <a:pt x="6184900" y="1217613"/>
                </a:lnTo>
                <a:lnTo>
                  <a:pt x="6173788" y="1271588"/>
                </a:lnTo>
                <a:lnTo>
                  <a:pt x="6161088" y="1326357"/>
                </a:lnTo>
                <a:lnTo>
                  <a:pt x="6148388" y="1380332"/>
                </a:lnTo>
                <a:lnTo>
                  <a:pt x="6133306" y="1433513"/>
                </a:lnTo>
                <a:lnTo>
                  <a:pt x="6119020" y="1488282"/>
                </a:lnTo>
                <a:lnTo>
                  <a:pt x="6103144" y="1540669"/>
                </a:lnTo>
                <a:lnTo>
                  <a:pt x="6086476" y="1595438"/>
                </a:lnTo>
                <a:lnTo>
                  <a:pt x="6069806" y="1648619"/>
                </a:lnTo>
                <a:lnTo>
                  <a:pt x="6033294" y="1753394"/>
                </a:lnTo>
                <a:lnTo>
                  <a:pt x="5995194" y="1857376"/>
                </a:lnTo>
                <a:lnTo>
                  <a:pt x="5953920" y="1959769"/>
                </a:lnTo>
                <a:lnTo>
                  <a:pt x="5911850" y="2060576"/>
                </a:lnTo>
                <a:lnTo>
                  <a:pt x="5868194" y="2159000"/>
                </a:lnTo>
                <a:lnTo>
                  <a:pt x="5822156" y="2256632"/>
                </a:lnTo>
                <a:lnTo>
                  <a:pt x="5775326" y="2351088"/>
                </a:lnTo>
                <a:lnTo>
                  <a:pt x="5728494" y="2443957"/>
                </a:lnTo>
                <a:lnTo>
                  <a:pt x="5680868" y="2533650"/>
                </a:lnTo>
                <a:lnTo>
                  <a:pt x="5632450" y="2619376"/>
                </a:lnTo>
                <a:lnTo>
                  <a:pt x="5585620" y="2702719"/>
                </a:lnTo>
                <a:lnTo>
                  <a:pt x="5537994" y="2783682"/>
                </a:lnTo>
                <a:lnTo>
                  <a:pt x="5492750" y="2860675"/>
                </a:lnTo>
                <a:lnTo>
                  <a:pt x="5446712" y="2933701"/>
                </a:lnTo>
                <a:lnTo>
                  <a:pt x="5403056" y="3003551"/>
                </a:lnTo>
                <a:lnTo>
                  <a:pt x="5359400" y="3069431"/>
                </a:lnTo>
                <a:lnTo>
                  <a:pt x="5280026" y="3188494"/>
                </a:lnTo>
                <a:lnTo>
                  <a:pt x="5209382" y="3289300"/>
                </a:lnTo>
                <a:lnTo>
                  <a:pt x="5151438" y="3370263"/>
                </a:lnTo>
                <a:lnTo>
                  <a:pt x="5105400" y="3429794"/>
                </a:lnTo>
                <a:lnTo>
                  <a:pt x="5068094" y="3479006"/>
                </a:lnTo>
                <a:lnTo>
                  <a:pt x="5077620" y="3476625"/>
                </a:lnTo>
                <a:lnTo>
                  <a:pt x="5104606" y="3468688"/>
                </a:lnTo>
                <a:lnTo>
                  <a:pt x="5124450" y="3461544"/>
                </a:lnTo>
                <a:lnTo>
                  <a:pt x="5147468" y="3451225"/>
                </a:lnTo>
                <a:lnTo>
                  <a:pt x="5172868" y="3438525"/>
                </a:lnTo>
                <a:lnTo>
                  <a:pt x="5201444" y="3421856"/>
                </a:lnTo>
                <a:lnTo>
                  <a:pt x="5233194" y="3402806"/>
                </a:lnTo>
                <a:lnTo>
                  <a:pt x="5266532" y="3378994"/>
                </a:lnTo>
                <a:lnTo>
                  <a:pt x="5301456" y="3351213"/>
                </a:lnTo>
                <a:lnTo>
                  <a:pt x="5337968" y="3319463"/>
                </a:lnTo>
                <a:lnTo>
                  <a:pt x="5356226" y="3300414"/>
                </a:lnTo>
                <a:lnTo>
                  <a:pt x="5374482" y="3281363"/>
                </a:lnTo>
                <a:lnTo>
                  <a:pt x="5393532" y="3261519"/>
                </a:lnTo>
                <a:lnTo>
                  <a:pt x="5414168" y="3238501"/>
                </a:lnTo>
                <a:lnTo>
                  <a:pt x="5433220" y="3216275"/>
                </a:lnTo>
                <a:lnTo>
                  <a:pt x="5452268" y="3190875"/>
                </a:lnTo>
                <a:lnTo>
                  <a:pt x="5472112" y="3163888"/>
                </a:lnTo>
                <a:lnTo>
                  <a:pt x="5491164" y="3136107"/>
                </a:lnTo>
                <a:lnTo>
                  <a:pt x="5492750" y="3165476"/>
                </a:lnTo>
                <a:lnTo>
                  <a:pt x="5495926" y="3195638"/>
                </a:lnTo>
                <a:lnTo>
                  <a:pt x="5501482" y="3225801"/>
                </a:lnTo>
                <a:lnTo>
                  <a:pt x="5506244" y="3257550"/>
                </a:lnTo>
                <a:lnTo>
                  <a:pt x="5514182" y="3289300"/>
                </a:lnTo>
                <a:lnTo>
                  <a:pt x="5521326" y="3321844"/>
                </a:lnTo>
                <a:lnTo>
                  <a:pt x="5539582" y="3389313"/>
                </a:lnTo>
                <a:lnTo>
                  <a:pt x="5578476" y="3534569"/>
                </a:lnTo>
                <a:lnTo>
                  <a:pt x="5597526" y="3610769"/>
                </a:lnTo>
                <a:lnTo>
                  <a:pt x="5606256" y="3651250"/>
                </a:lnTo>
                <a:lnTo>
                  <a:pt x="5614988" y="3690144"/>
                </a:lnTo>
                <a:lnTo>
                  <a:pt x="5622926" y="3731419"/>
                </a:lnTo>
                <a:lnTo>
                  <a:pt x="5629276" y="3773488"/>
                </a:lnTo>
                <a:lnTo>
                  <a:pt x="5635626" y="3815556"/>
                </a:lnTo>
                <a:lnTo>
                  <a:pt x="5638800" y="3858419"/>
                </a:lnTo>
                <a:lnTo>
                  <a:pt x="5641976" y="3902075"/>
                </a:lnTo>
                <a:lnTo>
                  <a:pt x="5642768" y="3946525"/>
                </a:lnTo>
                <a:lnTo>
                  <a:pt x="5642768" y="3992563"/>
                </a:lnTo>
                <a:lnTo>
                  <a:pt x="5640388" y="4038600"/>
                </a:lnTo>
                <a:lnTo>
                  <a:pt x="5636420" y="4085431"/>
                </a:lnTo>
                <a:lnTo>
                  <a:pt x="5630068" y="4132263"/>
                </a:lnTo>
                <a:lnTo>
                  <a:pt x="5621338" y="4181475"/>
                </a:lnTo>
                <a:lnTo>
                  <a:pt x="5610226" y="4229894"/>
                </a:lnTo>
                <a:lnTo>
                  <a:pt x="5595938" y="4280694"/>
                </a:lnTo>
                <a:lnTo>
                  <a:pt x="5578476" y="4330700"/>
                </a:lnTo>
                <a:lnTo>
                  <a:pt x="5559426" y="4381500"/>
                </a:lnTo>
                <a:lnTo>
                  <a:pt x="5536406" y="4433094"/>
                </a:lnTo>
                <a:lnTo>
                  <a:pt x="5511006" y="4485481"/>
                </a:lnTo>
                <a:lnTo>
                  <a:pt x="5486400" y="4535488"/>
                </a:lnTo>
                <a:lnTo>
                  <a:pt x="5459412" y="4584700"/>
                </a:lnTo>
                <a:lnTo>
                  <a:pt x="5431632" y="4631531"/>
                </a:lnTo>
                <a:lnTo>
                  <a:pt x="5405438" y="4678363"/>
                </a:lnTo>
                <a:lnTo>
                  <a:pt x="5377656" y="4722813"/>
                </a:lnTo>
                <a:lnTo>
                  <a:pt x="5348288" y="4765675"/>
                </a:lnTo>
                <a:lnTo>
                  <a:pt x="5320506" y="4807744"/>
                </a:lnTo>
                <a:lnTo>
                  <a:pt x="5292726" y="4848225"/>
                </a:lnTo>
                <a:lnTo>
                  <a:pt x="5263356" y="4886325"/>
                </a:lnTo>
                <a:lnTo>
                  <a:pt x="5235576" y="4923631"/>
                </a:lnTo>
                <a:lnTo>
                  <a:pt x="5207794" y="4959350"/>
                </a:lnTo>
                <a:lnTo>
                  <a:pt x="5152232" y="5025231"/>
                </a:lnTo>
                <a:lnTo>
                  <a:pt x="5100638" y="5084763"/>
                </a:lnTo>
                <a:lnTo>
                  <a:pt x="5051426" y="5138738"/>
                </a:lnTo>
                <a:lnTo>
                  <a:pt x="5005388" y="5185569"/>
                </a:lnTo>
                <a:lnTo>
                  <a:pt x="4964112" y="5224463"/>
                </a:lnTo>
                <a:lnTo>
                  <a:pt x="4929982" y="5257800"/>
                </a:lnTo>
                <a:lnTo>
                  <a:pt x="4900612" y="5283200"/>
                </a:lnTo>
                <a:lnTo>
                  <a:pt x="4879182" y="5301456"/>
                </a:lnTo>
                <a:lnTo>
                  <a:pt x="4860132" y="5317331"/>
                </a:lnTo>
                <a:lnTo>
                  <a:pt x="4872038" y="5318125"/>
                </a:lnTo>
                <a:lnTo>
                  <a:pt x="4887120" y="5319713"/>
                </a:lnTo>
                <a:lnTo>
                  <a:pt x="4906168" y="5319713"/>
                </a:lnTo>
                <a:lnTo>
                  <a:pt x="4931568" y="5317331"/>
                </a:lnTo>
                <a:lnTo>
                  <a:pt x="4960144" y="5311775"/>
                </a:lnTo>
                <a:lnTo>
                  <a:pt x="4976812" y="5307806"/>
                </a:lnTo>
                <a:lnTo>
                  <a:pt x="4994276" y="5303044"/>
                </a:lnTo>
                <a:lnTo>
                  <a:pt x="5011738" y="5296694"/>
                </a:lnTo>
                <a:lnTo>
                  <a:pt x="5032376" y="5290344"/>
                </a:lnTo>
                <a:lnTo>
                  <a:pt x="5052220" y="5281613"/>
                </a:lnTo>
                <a:lnTo>
                  <a:pt x="5072856" y="5271294"/>
                </a:lnTo>
                <a:lnTo>
                  <a:pt x="5095876" y="5258594"/>
                </a:lnTo>
                <a:lnTo>
                  <a:pt x="5118100" y="5245894"/>
                </a:lnTo>
                <a:lnTo>
                  <a:pt x="5141912" y="5230813"/>
                </a:lnTo>
                <a:lnTo>
                  <a:pt x="5166520" y="5213350"/>
                </a:lnTo>
                <a:lnTo>
                  <a:pt x="5191920" y="5194300"/>
                </a:lnTo>
                <a:lnTo>
                  <a:pt x="5218112" y="5172869"/>
                </a:lnTo>
                <a:lnTo>
                  <a:pt x="5244306" y="5149056"/>
                </a:lnTo>
                <a:lnTo>
                  <a:pt x="5271294" y="5123656"/>
                </a:lnTo>
                <a:lnTo>
                  <a:pt x="5299076" y="5094288"/>
                </a:lnTo>
                <a:lnTo>
                  <a:pt x="5328444" y="5062538"/>
                </a:lnTo>
                <a:lnTo>
                  <a:pt x="5357020" y="5029994"/>
                </a:lnTo>
                <a:lnTo>
                  <a:pt x="5386388" y="4993481"/>
                </a:lnTo>
                <a:lnTo>
                  <a:pt x="5416550" y="4954588"/>
                </a:lnTo>
                <a:lnTo>
                  <a:pt x="5445920" y="4910931"/>
                </a:lnTo>
                <a:lnTo>
                  <a:pt x="5449094" y="5016500"/>
                </a:lnTo>
                <a:lnTo>
                  <a:pt x="5452268" y="5115719"/>
                </a:lnTo>
                <a:lnTo>
                  <a:pt x="5452268" y="5210969"/>
                </a:lnTo>
                <a:lnTo>
                  <a:pt x="5450682" y="5300663"/>
                </a:lnTo>
                <a:lnTo>
                  <a:pt x="5449094" y="5385594"/>
                </a:lnTo>
                <a:lnTo>
                  <a:pt x="5445920" y="5466556"/>
                </a:lnTo>
                <a:lnTo>
                  <a:pt x="5440364" y="5544344"/>
                </a:lnTo>
                <a:lnTo>
                  <a:pt x="5435600" y="5618163"/>
                </a:lnTo>
                <a:lnTo>
                  <a:pt x="5429250" y="5687219"/>
                </a:lnTo>
                <a:lnTo>
                  <a:pt x="5422900" y="5754688"/>
                </a:lnTo>
                <a:lnTo>
                  <a:pt x="5414964" y="5817394"/>
                </a:lnTo>
                <a:lnTo>
                  <a:pt x="5406232" y="5878513"/>
                </a:lnTo>
                <a:lnTo>
                  <a:pt x="5399088" y="5936456"/>
                </a:lnTo>
                <a:lnTo>
                  <a:pt x="5390356" y="5992019"/>
                </a:lnTo>
                <a:lnTo>
                  <a:pt x="5371306" y="6098381"/>
                </a:lnTo>
                <a:lnTo>
                  <a:pt x="5352256" y="6196806"/>
                </a:lnTo>
                <a:lnTo>
                  <a:pt x="5333206" y="6290469"/>
                </a:lnTo>
                <a:lnTo>
                  <a:pt x="5315744" y="6381750"/>
                </a:lnTo>
                <a:lnTo>
                  <a:pt x="5300664" y="6471444"/>
                </a:lnTo>
                <a:lnTo>
                  <a:pt x="5294312" y="6516688"/>
                </a:lnTo>
                <a:lnTo>
                  <a:pt x="5287964" y="6561931"/>
                </a:lnTo>
                <a:lnTo>
                  <a:pt x="5282406" y="6608763"/>
                </a:lnTo>
                <a:lnTo>
                  <a:pt x="5278438" y="6655594"/>
                </a:lnTo>
                <a:lnTo>
                  <a:pt x="5276056" y="6704013"/>
                </a:lnTo>
                <a:lnTo>
                  <a:pt x="5275264" y="6753225"/>
                </a:lnTo>
                <a:lnTo>
                  <a:pt x="5273676" y="6804819"/>
                </a:lnTo>
                <a:lnTo>
                  <a:pt x="5275264" y="6858000"/>
                </a:lnTo>
                <a:lnTo>
                  <a:pt x="5254626" y="6832600"/>
                </a:lnTo>
                <a:lnTo>
                  <a:pt x="5229226" y="6806406"/>
                </a:lnTo>
                <a:lnTo>
                  <a:pt x="5201444" y="6781006"/>
                </a:lnTo>
                <a:lnTo>
                  <a:pt x="5169694" y="6755606"/>
                </a:lnTo>
                <a:lnTo>
                  <a:pt x="5135564" y="6731794"/>
                </a:lnTo>
                <a:lnTo>
                  <a:pt x="5098256" y="6707188"/>
                </a:lnTo>
                <a:lnTo>
                  <a:pt x="5058568" y="6684963"/>
                </a:lnTo>
                <a:lnTo>
                  <a:pt x="5017294" y="6663531"/>
                </a:lnTo>
                <a:lnTo>
                  <a:pt x="4974432" y="6642894"/>
                </a:lnTo>
                <a:lnTo>
                  <a:pt x="4928394" y="6625431"/>
                </a:lnTo>
                <a:lnTo>
                  <a:pt x="4881564" y="6608763"/>
                </a:lnTo>
                <a:lnTo>
                  <a:pt x="4834732" y="6595269"/>
                </a:lnTo>
                <a:lnTo>
                  <a:pt x="4787106" y="6584950"/>
                </a:lnTo>
                <a:lnTo>
                  <a:pt x="4740276" y="6576219"/>
                </a:lnTo>
                <a:lnTo>
                  <a:pt x="4716464" y="6573838"/>
                </a:lnTo>
                <a:lnTo>
                  <a:pt x="4692650" y="6570663"/>
                </a:lnTo>
                <a:lnTo>
                  <a:pt x="4668044" y="6569869"/>
                </a:lnTo>
                <a:lnTo>
                  <a:pt x="4644232" y="6569869"/>
                </a:lnTo>
                <a:lnTo>
                  <a:pt x="4620420" y="6569869"/>
                </a:lnTo>
                <a:lnTo>
                  <a:pt x="4595812" y="6570663"/>
                </a:lnTo>
                <a:lnTo>
                  <a:pt x="4572000" y="6573838"/>
                </a:lnTo>
                <a:lnTo>
                  <a:pt x="4548188" y="6576219"/>
                </a:lnTo>
                <a:lnTo>
                  <a:pt x="4501356" y="6584950"/>
                </a:lnTo>
                <a:lnTo>
                  <a:pt x="4453732" y="6595269"/>
                </a:lnTo>
                <a:lnTo>
                  <a:pt x="4406900" y="6608763"/>
                </a:lnTo>
                <a:lnTo>
                  <a:pt x="4360069" y="6625431"/>
                </a:lnTo>
                <a:lnTo>
                  <a:pt x="4314032" y="6642894"/>
                </a:lnTo>
                <a:lnTo>
                  <a:pt x="4271169" y="6663531"/>
                </a:lnTo>
                <a:lnTo>
                  <a:pt x="4229894" y="6684963"/>
                </a:lnTo>
                <a:lnTo>
                  <a:pt x="4190206" y="6707188"/>
                </a:lnTo>
                <a:lnTo>
                  <a:pt x="4152900" y="6731794"/>
                </a:lnTo>
                <a:lnTo>
                  <a:pt x="4118769" y="6755606"/>
                </a:lnTo>
                <a:lnTo>
                  <a:pt x="4087019" y="6781006"/>
                </a:lnTo>
                <a:lnTo>
                  <a:pt x="4059238" y="6806406"/>
                </a:lnTo>
                <a:lnTo>
                  <a:pt x="4033838" y="6832600"/>
                </a:lnTo>
                <a:lnTo>
                  <a:pt x="4013200" y="6858000"/>
                </a:lnTo>
                <a:lnTo>
                  <a:pt x="4014788" y="6804819"/>
                </a:lnTo>
                <a:lnTo>
                  <a:pt x="4013200" y="6753225"/>
                </a:lnTo>
                <a:lnTo>
                  <a:pt x="4012406" y="6704013"/>
                </a:lnTo>
                <a:lnTo>
                  <a:pt x="4010025" y="6655594"/>
                </a:lnTo>
                <a:lnTo>
                  <a:pt x="4006056" y="6608763"/>
                </a:lnTo>
                <a:lnTo>
                  <a:pt x="4000500" y="6561931"/>
                </a:lnTo>
                <a:lnTo>
                  <a:pt x="3994150" y="6516688"/>
                </a:lnTo>
                <a:lnTo>
                  <a:pt x="3987800" y="6471444"/>
                </a:lnTo>
                <a:lnTo>
                  <a:pt x="3972719" y="6381750"/>
                </a:lnTo>
                <a:lnTo>
                  <a:pt x="3955256" y="6290469"/>
                </a:lnTo>
                <a:lnTo>
                  <a:pt x="3936206" y="6196806"/>
                </a:lnTo>
                <a:lnTo>
                  <a:pt x="3917156" y="6098381"/>
                </a:lnTo>
                <a:lnTo>
                  <a:pt x="3898106" y="5992019"/>
                </a:lnTo>
                <a:lnTo>
                  <a:pt x="3889375" y="5936456"/>
                </a:lnTo>
                <a:lnTo>
                  <a:pt x="3882232" y="5878513"/>
                </a:lnTo>
                <a:lnTo>
                  <a:pt x="3873500" y="5817394"/>
                </a:lnTo>
                <a:lnTo>
                  <a:pt x="3865563" y="5754688"/>
                </a:lnTo>
                <a:lnTo>
                  <a:pt x="3859213" y="5687219"/>
                </a:lnTo>
                <a:lnTo>
                  <a:pt x="3852863" y="5618163"/>
                </a:lnTo>
                <a:lnTo>
                  <a:pt x="3848100" y="5544344"/>
                </a:lnTo>
                <a:lnTo>
                  <a:pt x="3842544" y="5466556"/>
                </a:lnTo>
                <a:lnTo>
                  <a:pt x="3839369" y="5385594"/>
                </a:lnTo>
                <a:lnTo>
                  <a:pt x="3837782" y="5300663"/>
                </a:lnTo>
                <a:lnTo>
                  <a:pt x="3836194" y="5210969"/>
                </a:lnTo>
                <a:lnTo>
                  <a:pt x="3836194" y="5115719"/>
                </a:lnTo>
                <a:lnTo>
                  <a:pt x="3839369" y="5016500"/>
                </a:lnTo>
                <a:lnTo>
                  <a:pt x="3842544" y="4910931"/>
                </a:lnTo>
                <a:lnTo>
                  <a:pt x="3871913" y="4954588"/>
                </a:lnTo>
                <a:lnTo>
                  <a:pt x="3902075" y="4993481"/>
                </a:lnTo>
                <a:lnTo>
                  <a:pt x="3931444" y="5029994"/>
                </a:lnTo>
                <a:lnTo>
                  <a:pt x="3960019" y="5062538"/>
                </a:lnTo>
                <a:lnTo>
                  <a:pt x="3989388" y="5094288"/>
                </a:lnTo>
                <a:lnTo>
                  <a:pt x="4017169" y="5123656"/>
                </a:lnTo>
                <a:lnTo>
                  <a:pt x="4044156" y="5149056"/>
                </a:lnTo>
                <a:lnTo>
                  <a:pt x="4070350" y="5172869"/>
                </a:lnTo>
                <a:lnTo>
                  <a:pt x="4096544" y="5194300"/>
                </a:lnTo>
                <a:lnTo>
                  <a:pt x="4121944" y="5213350"/>
                </a:lnTo>
                <a:lnTo>
                  <a:pt x="4146550" y="5230813"/>
                </a:lnTo>
                <a:lnTo>
                  <a:pt x="4170363" y="5245894"/>
                </a:lnTo>
                <a:lnTo>
                  <a:pt x="4192588" y="5258594"/>
                </a:lnTo>
                <a:lnTo>
                  <a:pt x="4215606" y="5271294"/>
                </a:lnTo>
                <a:lnTo>
                  <a:pt x="4236244" y="5281613"/>
                </a:lnTo>
                <a:lnTo>
                  <a:pt x="4256088" y="5290344"/>
                </a:lnTo>
                <a:lnTo>
                  <a:pt x="4276725" y="5296694"/>
                </a:lnTo>
                <a:lnTo>
                  <a:pt x="4294188" y="5303044"/>
                </a:lnTo>
                <a:lnTo>
                  <a:pt x="4311650" y="5307806"/>
                </a:lnTo>
                <a:lnTo>
                  <a:pt x="4328319" y="5311775"/>
                </a:lnTo>
                <a:lnTo>
                  <a:pt x="4356894" y="5317331"/>
                </a:lnTo>
                <a:lnTo>
                  <a:pt x="4382294" y="5319713"/>
                </a:lnTo>
                <a:lnTo>
                  <a:pt x="4401344" y="5319713"/>
                </a:lnTo>
                <a:lnTo>
                  <a:pt x="4416425" y="5318125"/>
                </a:lnTo>
                <a:lnTo>
                  <a:pt x="4428332" y="5317331"/>
                </a:lnTo>
                <a:lnTo>
                  <a:pt x="4409282" y="5301456"/>
                </a:lnTo>
                <a:lnTo>
                  <a:pt x="4387850" y="5283200"/>
                </a:lnTo>
                <a:lnTo>
                  <a:pt x="4358482" y="5257800"/>
                </a:lnTo>
                <a:lnTo>
                  <a:pt x="4324350" y="5224463"/>
                </a:lnTo>
                <a:lnTo>
                  <a:pt x="4283075" y="5185569"/>
                </a:lnTo>
                <a:lnTo>
                  <a:pt x="4237038" y="5138738"/>
                </a:lnTo>
                <a:lnTo>
                  <a:pt x="4187825" y="5084763"/>
                </a:lnTo>
                <a:lnTo>
                  <a:pt x="4136232" y="5025231"/>
                </a:lnTo>
                <a:lnTo>
                  <a:pt x="4080669" y="4959350"/>
                </a:lnTo>
                <a:lnTo>
                  <a:pt x="4052888" y="4923631"/>
                </a:lnTo>
                <a:lnTo>
                  <a:pt x="4025106" y="4886325"/>
                </a:lnTo>
                <a:lnTo>
                  <a:pt x="3995738" y="4848225"/>
                </a:lnTo>
                <a:lnTo>
                  <a:pt x="3967956" y="4807744"/>
                </a:lnTo>
                <a:lnTo>
                  <a:pt x="3940175" y="4765675"/>
                </a:lnTo>
                <a:lnTo>
                  <a:pt x="3910806" y="4722813"/>
                </a:lnTo>
                <a:lnTo>
                  <a:pt x="3883025" y="4678363"/>
                </a:lnTo>
                <a:lnTo>
                  <a:pt x="3856832" y="4631531"/>
                </a:lnTo>
                <a:lnTo>
                  <a:pt x="3829050" y="4584700"/>
                </a:lnTo>
                <a:lnTo>
                  <a:pt x="3802063" y="4535488"/>
                </a:lnTo>
                <a:lnTo>
                  <a:pt x="3777456" y="4485481"/>
                </a:lnTo>
                <a:lnTo>
                  <a:pt x="3752056" y="4433094"/>
                </a:lnTo>
                <a:lnTo>
                  <a:pt x="3729038" y="4381500"/>
                </a:lnTo>
                <a:lnTo>
                  <a:pt x="3709988" y="4330700"/>
                </a:lnTo>
                <a:lnTo>
                  <a:pt x="3692525" y="4280694"/>
                </a:lnTo>
                <a:lnTo>
                  <a:pt x="3678238" y="4229894"/>
                </a:lnTo>
                <a:lnTo>
                  <a:pt x="3667125" y="4181475"/>
                </a:lnTo>
                <a:lnTo>
                  <a:pt x="3658394" y="4132263"/>
                </a:lnTo>
                <a:lnTo>
                  <a:pt x="3652044" y="4085431"/>
                </a:lnTo>
                <a:lnTo>
                  <a:pt x="3648075" y="4038600"/>
                </a:lnTo>
                <a:lnTo>
                  <a:pt x="3645694" y="3992563"/>
                </a:lnTo>
                <a:lnTo>
                  <a:pt x="3645694" y="3946525"/>
                </a:lnTo>
                <a:lnTo>
                  <a:pt x="3646488" y="3902075"/>
                </a:lnTo>
                <a:lnTo>
                  <a:pt x="3649663" y="3858419"/>
                </a:lnTo>
                <a:lnTo>
                  <a:pt x="3652838" y="3815556"/>
                </a:lnTo>
                <a:lnTo>
                  <a:pt x="3659188" y="3773488"/>
                </a:lnTo>
                <a:lnTo>
                  <a:pt x="3665538" y="3731419"/>
                </a:lnTo>
                <a:lnTo>
                  <a:pt x="3673475" y="3690144"/>
                </a:lnTo>
                <a:lnTo>
                  <a:pt x="3682206" y="3651250"/>
                </a:lnTo>
                <a:lnTo>
                  <a:pt x="3690938" y="3610769"/>
                </a:lnTo>
                <a:lnTo>
                  <a:pt x="3709988" y="3534569"/>
                </a:lnTo>
                <a:lnTo>
                  <a:pt x="3748882" y="3389313"/>
                </a:lnTo>
                <a:lnTo>
                  <a:pt x="3767138" y="3321844"/>
                </a:lnTo>
                <a:lnTo>
                  <a:pt x="3774282" y="3289300"/>
                </a:lnTo>
                <a:lnTo>
                  <a:pt x="3782219" y="3257550"/>
                </a:lnTo>
                <a:lnTo>
                  <a:pt x="3786982" y="3225801"/>
                </a:lnTo>
                <a:lnTo>
                  <a:pt x="3792538" y="3195638"/>
                </a:lnTo>
                <a:lnTo>
                  <a:pt x="3795713" y="3165476"/>
                </a:lnTo>
                <a:lnTo>
                  <a:pt x="3797300" y="3136107"/>
                </a:lnTo>
                <a:lnTo>
                  <a:pt x="3816350" y="3163888"/>
                </a:lnTo>
                <a:lnTo>
                  <a:pt x="3836194" y="3190875"/>
                </a:lnTo>
                <a:lnTo>
                  <a:pt x="3855244" y="3216275"/>
                </a:lnTo>
                <a:lnTo>
                  <a:pt x="3874294" y="3238501"/>
                </a:lnTo>
                <a:lnTo>
                  <a:pt x="3894932" y="3261519"/>
                </a:lnTo>
                <a:lnTo>
                  <a:pt x="3913982" y="3281363"/>
                </a:lnTo>
                <a:lnTo>
                  <a:pt x="3932238" y="3300414"/>
                </a:lnTo>
                <a:lnTo>
                  <a:pt x="3950494" y="3319463"/>
                </a:lnTo>
                <a:lnTo>
                  <a:pt x="3987006" y="3351213"/>
                </a:lnTo>
                <a:lnTo>
                  <a:pt x="4021932" y="3378994"/>
                </a:lnTo>
                <a:lnTo>
                  <a:pt x="4055269" y="3402806"/>
                </a:lnTo>
                <a:lnTo>
                  <a:pt x="4087019" y="3421856"/>
                </a:lnTo>
                <a:lnTo>
                  <a:pt x="4115594" y="3438525"/>
                </a:lnTo>
                <a:lnTo>
                  <a:pt x="4140994" y="3451225"/>
                </a:lnTo>
                <a:lnTo>
                  <a:pt x="4164013" y="3461544"/>
                </a:lnTo>
                <a:lnTo>
                  <a:pt x="4183856" y="3468688"/>
                </a:lnTo>
                <a:lnTo>
                  <a:pt x="4210844" y="3476625"/>
                </a:lnTo>
                <a:lnTo>
                  <a:pt x="4220369" y="3479006"/>
                </a:lnTo>
                <a:lnTo>
                  <a:pt x="4183063" y="3429794"/>
                </a:lnTo>
                <a:lnTo>
                  <a:pt x="4137025" y="3370263"/>
                </a:lnTo>
                <a:lnTo>
                  <a:pt x="4079082" y="3289300"/>
                </a:lnTo>
                <a:lnTo>
                  <a:pt x="4008438" y="3188494"/>
                </a:lnTo>
                <a:lnTo>
                  <a:pt x="3929063" y="3069431"/>
                </a:lnTo>
                <a:lnTo>
                  <a:pt x="3885406" y="3003551"/>
                </a:lnTo>
                <a:lnTo>
                  <a:pt x="3841750" y="2933701"/>
                </a:lnTo>
                <a:lnTo>
                  <a:pt x="3795713" y="2860675"/>
                </a:lnTo>
                <a:lnTo>
                  <a:pt x="3750469" y="2783682"/>
                </a:lnTo>
                <a:lnTo>
                  <a:pt x="3702844" y="2702719"/>
                </a:lnTo>
                <a:lnTo>
                  <a:pt x="3656013" y="2619376"/>
                </a:lnTo>
                <a:lnTo>
                  <a:pt x="3607594" y="2533650"/>
                </a:lnTo>
                <a:lnTo>
                  <a:pt x="3559969" y="2443957"/>
                </a:lnTo>
                <a:lnTo>
                  <a:pt x="3513138" y="2351088"/>
                </a:lnTo>
                <a:lnTo>
                  <a:pt x="3466306" y="2256632"/>
                </a:lnTo>
                <a:lnTo>
                  <a:pt x="3420269" y="2159000"/>
                </a:lnTo>
                <a:lnTo>
                  <a:pt x="3376613" y="2060576"/>
                </a:lnTo>
                <a:lnTo>
                  <a:pt x="3334544" y="1959769"/>
                </a:lnTo>
                <a:lnTo>
                  <a:pt x="3293269" y="1857376"/>
                </a:lnTo>
                <a:lnTo>
                  <a:pt x="3255169" y="1753394"/>
                </a:lnTo>
                <a:lnTo>
                  <a:pt x="3218656" y="1648619"/>
                </a:lnTo>
                <a:lnTo>
                  <a:pt x="3201988" y="1595438"/>
                </a:lnTo>
                <a:lnTo>
                  <a:pt x="3185319" y="1540669"/>
                </a:lnTo>
                <a:lnTo>
                  <a:pt x="3169444" y="1488282"/>
                </a:lnTo>
                <a:lnTo>
                  <a:pt x="3155156" y="1433513"/>
                </a:lnTo>
                <a:lnTo>
                  <a:pt x="3140075" y="1380332"/>
                </a:lnTo>
                <a:lnTo>
                  <a:pt x="3127375" y="1326357"/>
                </a:lnTo>
                <a:lnTo>
                  <a:pt x="3114675" y="1271588"/>
                </a:lnTo>
                <a:lnTo>
                  <a:pt x="3103563" y="1217613"/>
                </a:lnTo>
                <a:lnTo>
                  <a:pt x="3082925" y="1212057"/>
                </a:lnTo>
                <a:lnTo>
                  <a:pt x="3061494" y="1211263"/>
                </a:lnTo>
                <a:lnTo>
                  <a:pt x="3040063" y="1211263"/>
                </a:lnTo>
                <a:lnTo>
                  <a:pt x="3017044" y="1213644"/>
                </a:lnTo>
                <a:lnTo>
                  <a:pt x="2993232" y="1218407"/>
                </a:lnTo>
                <a:lnTo>
                  <a:pt x="2969419" y="1224757"/>
                </a:lnTo>
                <a:lnTo>
                  <a:pt x="2945606" y="1233488"/>
                </a:lnTo>
                <a:lnTo>
                  <a:pt x="2921000" y="1243807"/>
                </a:lnTo>
                <a:lnTo>
                  <a:pt x="2896394" y="1254919"/>
                </a:lnTo>
                <a:lnTo>
                  <a:pt x="2869406" y="1267619"/>
                </a:lnTo>
                <a:lnTo>
                  <a:pt x="2816225" y="1295400"/>
                </a:lnTo>
                <a:lnTo>
                  <a:pt x="2707482" y="1357313"/>
                </a:lnTo>
                <a:lnTo>
                  <a:pt x="2651125" y="1388269"/>
                </a:lnTo>
                <a:lnTo>
                  <a:pt x="2593975" y="1416844"/>
                </a:lnTo>
                <a:lnTo>
                  <a:pt x="2564606" y="1431132"/>
                </a:lnTo>
                <a:lnTo>
                  <a:pt x="2536032" y="1443832"/>
                </a:lnTo>
                <a:lnTo>
                  <a:pt x="2506663" y="1454944"/>
                </a:lnTo>
                <a:lnTo>
                  <a:pt x="2477294" y="1465263"/>
                </a:lnTo>
                <a:lnTo>
                  <a:pt x="2448719" y="1472407"/>
                </a:lnTo>
                <a:lnTo>
                  <a:pt x="2418556" y="1480344"/>
                </a:lnTo>
                <a:lnTo>
                  <a:pt x="2389188" y="1484313"/>
                </a:lnTo>
                <a:lnTo>
                  <a:pt x="2359819" y="1488282"/>
                </a:lnTo>
                <a:lnTo>
                  <a:pt x="2331244" y="1488282"/>
                </a:lnTo>
                <a:lnTo>
                  <a:pt x="2301875" y="1485107"/>
                </a:lnTo>
                <a:lnTo>
                  <a:pt x="2274094" y="1481932"/>
                </a:lnTo>
                <a:lnTo>
                  <a:pt x="2244725" y="1473994"/>
                </a:lnTo>
                <a:lnTo>
                  <a:pt x="2216944" y="1463676"/>
                </a:lnTo>
                <a:lnTo>
                  <a:pt x="2190750" y="1454944"/>
                </a:lnTo>
                <a:lnTo>
                  <a:pt x="2165350" y="1443832"/>
                </a:lnTo>
                <a:lnTo>
                  <a:pt x="2141538" y="1431925"/>
                </a:lnTo>
                <a:lnTo>
                  <a:pt x="2118519" y="1420813"/>
                </a:lnTo>
                <a:lnTo>
                  <a:pt x="2097088" y="1408113"/>
                </a:lnTo>
                <a:lnTo>
                  <a:pt x="2075656" y="1394619"/>
                </a:lnTo>
                <a:lnTo>
                  <a:pt x="2055019" y="1380332"/>
                </a:lnTo>
                <a:lnTo>
                  <a:pt x="2017713" y="1352550"/>
                </a:lnTo>
                <a:lnTo>
                  <a:pt x="1979613" y="1322388"/>
                </a:lnTo>
                <a:lnTo>
                  <a:pt x="1943100" y="1290638"/>
                </a:lnTo>
                <a:lnTo>
                  <a:pt x="1906588" y="1258888"/>
                </a:lnTo>
                <a:lnTo>
                  <a:pt x="1868488" y="1226344"/>
                </a:lnTo>
                <a:lnTo>
                  <a:pt x="1828800" y="1194594"/>
                </a:lnTo>
                <a:lnTo>
                  <a:pt x="1785938" y="1162050"/>
                </a:lnTo>
                <a:lnTo>
                  <a:pt x="1764506" y="1145382"/>
                </a:lnTo>
                <a:lnTo>
                  <a:pt x="1740694" y="1130301"/>
                </a:lnTo>
                <a:lnTo>
                  <a:pt x="1715294" y="1113632"/>
                </a:lnTo>
                <a:lnTo>
                  <a:pt x="1689894" y="1098550"/>
                </a:lnTo>
                <a:lnTo>
                  <a:pt x="1662113" y="1083469"/>
                </a:lnTo>
                <a:lnTo>
                  <a:pt x="1633538" y="1069182"/>
                </a:lnTo>
                <a:lnTo>
                  <a:pt x="1602581" y="1054101"/>
                </a:lnTo>
                <a:lnTo>
                  <a:pt x="1571625" y="1040607"/>
                </a:lnTo>
                <a:lnTo>
                  <a:pt x="1537494" y="1027907"/>
                </a:lnTo>
                <a:lnTo>
                  <a:pt x="1501775" y="1013619"/>
                </a:lnTo>
                <a:lnTo>
                  <a:pt x="1352550" y="962025"/>
                </a:lnTo>
                <a:lnTo>
                  <a:pt x="1277938" y="935832"/>
                </a:lnTo>
                <a:lnTo>
                  <a:pt x="1202531" y="911225"/>
                </a:lnTo>
                <a:lnTo>
                  <a:pt x="1126331" y="887413"/>
                </a:lnTo>
                <a:lnTo>
                  <a:pt x="1053306" y="867569"/>
                </a:lnTo>
                <a:lnTo>
                  <a:pt x="1016000" y="858044"/>
                </a:lnTo>
                <a:lnTo>
                  <a:pt x="979488" y="850900"/>
                </a:lnTo>
                <a:lnTo>
                  <a:pt x="942975" y="842963"/>
                </a:lnTo>
                <a:lnTo>
                  <a:pt x="907256" y="838200"/>
                </a:lnTo>
                <a:lnTo>
                  <a:pt x="872331" y="833438"/>
                </a:lnTo>
                <a:lnTo>
                  <a:pt x="838200" y="829469"/>
                </a:lnTo>
                <a:lnTo>
                  <a:pt x="804069" y="827882"/>
                </a:lnTo>
                <a:lnTo>
                  <a:pt x="770731" y="827882"/>
                </a:lnTo>
                <a:lnTo>
                  <a:pt x="738188" y="829469"/>
                </a:lnTo>
                <a:lnTo>
                  <a:pt x="706438" y="831850"/>
                </a:lnTo>
                <a:lnTo>
                  <a:pt x="674688" y="836613"/>
                </a:lnTo>
                <a:lnTo>
                  <a:pt x="646113" y="844550"/>
                </a:lnTo>
                <a:lnTo>
                  <a:pt x="615950" y="853282"/>
                </a:lnTo>
                <a:lnTo>
                  <a:pt x="588169" y="863600"/>
                </a:lnTo>
                <a:lnTo>
                  <a:pt x="559594" y="877094"/>
                </a:lnTo>
                <a:lnTo>
                  <a:pt x="534988" y="892175"/>
                </a:lnTo>
                <a:lnTo>
                  <a:pt x="509588" y="911225"/>
                </a:lnTo>
                <a:lnTo>
                  <a:pt x="485775" y="931863"/>
                </a:lnTo>
                <a:lnTo>
                  <a:pt x="462756" y="954088"/>
                </a:lnTo>
                <a:lnTo>
                  <a:pt x="441325" y="981075"/>
                </a:lnTo>
                <a:lnTo>
                  <a:pt x="422275" y="1007269"/>
                </a:lnTo>
                <a:lnTo>
                  <a:pt x="405606" y="1034257"/>
                </a:lnTo>
                <a:lnTo>
                  <a:pt x="392906" y="1059657"/>
                </a:lnTo>
                <a:lnTo>
                  <a:pt x="384175" y="1084263"/>
                </a:lnTo>
                <a:lnTo>
                  <a:pt x="379413" y="1108869"/>
                </a:lnTo>
                <a:lnTo>
                  <a:pt x="377031" y="1132682"/>
                </a:lnTo>
                <a:lnTo>
                  <a:pt x="377031" y="1155700"/>
                </a:lnTo>
                <a:lnTo>
                  <a:pt x="380206" y="1177132"/>
                </a:lnTo>
                <a:lnTo>
                  <a:pt x="385763" y="1198563"/>
                </a:lnTo>
                <a:lnTo>
                  <a:pt x="394494" y="1218407"/>
                </a:lnTo>
                <a:lnTo>
                  <a:pt x="405606" y="1239044"/>
                </a:lnTo>
                <a:lnTo>
                  <a:pt x="419894" y="1258094"/>
                </a:lnTo>
                <a:lnTo>
                  <a:pt x="435769" y="1275557"/>
                </a:lnTo>
                <a:lnTo>
                  <a:pt x="454819" y="1292226"/>
                </a:lnTo>
                <a:lnTo>
                  <a:pt x="475456" y="1308101"/>
                </a:lnTo>
                <a:lnTo>
                  <a:pt x="497681" y="1323182"/>
                </a:lnTo>
                <a:lnTo>
                  <a:pt x="523081" y="1337469"/>
                </a:lnTo>
                <a:lnTo>
                  <a:pt x="550069" y="1350169"/>
                </a:lnTo>
                <a:lnTo>
                  <a:pt x="577850" y="1362869"/>
                </a:lnTo>
                <a:lnTo>
                  <a:pt x="608013" y="1373982"/>
                </a:lnTo>
                <a:lnTo>
                  <a:pt x="639763" y="1382713"/>
                </a:lnTo>
                <a:lnTo>
                  <a:pt x="672306" y="1391444"/>
                </a:lnTo>
                <a:lnTo>
                  <a:pt x="706438" y="1399382"/>
                </a:lnTo>
                <a:lnTo>
                  <a:pt x="742950" y="1405732"/>
                </a:lnTo>
                <a:lnTo>
                  <a:pt x="780256" y="1412082"/>
                </a:lnTo>
                <a:lnTo>
                  <a:pt x="817563" y="1416050"/>
                </a:lnTo>
                <a:lnTo>
                  <a:pt x="857250" y="1418432"/>
                </a:lnTo>
                <a:lnTo>
                  <a:pt x="896144" y="1420019"/>
                </a:lnTo>
                <a:lnTo>
                  <a:pt x="936625" y="1420019"/>
                </a:lnTo>
                <a:lnTo>
                  <a:pt x="978694" y="1420019"/>
                </a:lnTo>
                <a:lnTo>
                  <a:pt x="1019969" y="1416844"/>
                </a:lnTo>
                <a:lnTo>
                  <a:pt x="1062038" y="1413669"/>
                </a:lnTo>
                <a:lnTo>
                  <a:pt x="1126331" y="1407319"/>
                </a:lnTo>
                <a:lnTo>
                  <a:pt x="1192213" y="1404144"/>
                </a:lnTo>
                <a:lnTo>
                  <a:pt x="1256506" y="1404144"/>
                </a:lnTo>
                <a:lnTo>
                  <a:pt x="1320006" y="1407319"/>
                </a:lnTo>
                <a:lnTo>
                  <a:pt x="1277938" y="1418432"/>
                </a:lnTo>
                <a:lnTo>
                  <a:pt x="1237456" y="1431925"/>
                </a:lnTo>
                <a:lnTo>
                  <a:pt x="1202531" y="1446213"/>
                </a:lnTo>
                <a:lnTo>
                  <a:pt x="1170781" y="1458913"/>
                </a:lnTo>
                <a:lnTo>
                  <a:pt x="1143794" y="1470025"/>
                </a:lnTo>
                <a:lnTo>
                  <a:pt x="1123950" y="1480344"/>
                </a:lnTo>
                <a:lnTo>
                  <a:pt x="1105694" y="1489076"/>
                </a:lnTo>
                <a:lnTo>
                  <a:pt x="1200944" y="1576388"/>
                </a:lnTo>
                <a:lnTo>
                  <a:pt x="842963" y="1581151"/>
                </a:lnTo>
                <a:lnTo>
                  <a:pt x="964406" y="1789907"/>
                </a:lnTo>
                <a:lnTo>
                  <a:pt x="724694" y="1680369"/>
                </a:lnTo>
                <a:lnTo>
                  <a:pt x="808831" y="1892301"/>
                </a:lnTo>
                <a:lnTo>
                  <a:pt x="518319" y="1724026"/>
                </a:lnTo>
                <a:lnTo>
                  <a:pt x="562769" y="2011363"/>
                </a:lnTo>
                <a:lnTo>
                  <a:pt x="538162" y="1994694"/>
                </a:lnTo>
                <a:lnTo>
                  <a:pt x="513556" y="1977232"/>
                </a:lnTo>
                <a:lnTo>
                  <a:pt x="488950" y="1959769"/>
                </a:lnTo>
                <a:lnTo>
                  <a:pt x="465138" y="1940719"/>
                </a:lnTo>
                <a:lnTo>
                  <a:pt x="442119" y="1921669"/>
                </a:lnTo>
                <a:lnTo>
                  <a:pt x="419894" y="1901032"/>
                </a:lnTo>
                <a:lnTo>
                  <a:pt x="398463" y="1881188"/>
                </a:lnTo>
                <a:lnTo>
                  <a:pt x="377031" y="1859757"/>
                </a:lnTo>
                <a:lnTo>
                  <a:pt x="349250" y="1829594"/>
                </a:lnTo>
                <a:lnTo>
                  <a:pt x="321469" y="1800226"/>
                </a:lnTo>
                <a:lnTo>
                  <a:pt x="294481" y="1770063"/>
                </a:lnTo>
                <a:lnTo>
                  <a:pt x="269081" y="1738313"/>
                </a:lnTo>
                <a:lnTo>
                  <a:pt x="245269" y="1708150"/>
                </a:lnTo>
                <a:lnTo>
                  <a:pt x="221456" y="1676401"/>
                </a:lnTo>
                <a:lnTo>
                  <a:pt x="198438" y="1643063"/>
                </a:lnTo>
                <a:lnTo>
                  <a:pt x="177006" y="1612107"/>
                </a:lnTo>
                <a:lnTo>
                  <a:pt x="155575" y="1578769"/>
                </a:lnTo>
                <a:lnTo>
                  <a:pt x="136525" y="1546226"/>
                </a:lnTo>
                <a:lnTo>
                  <a:pt x="117475" y="1512888"/>
                </a:lnTo>
                <a:lnTo>
                  <a:pt x="100806" y="1480344"/>
                </a:lnTo>
                <a:lnTo>
                  <a:pt x="84931" y="1447801"/>
                </a:lnTo>
                <a:lnTo>
                  <a:pt x="69850" y="1413669"/>
                </a:lnTo>
                <a:lnTo>
                  <a:pt x="55563" y="1380332"/>
                </a:lnTo>
                <a:lnTo>
                  <a:pt x="44450" y="1346201"/>
                </a:lnTo>
                <a:lnTo>
                  <a:pt x="32544" y="1313657"/>
                </a:lnTo>
                <a:lnTo>
                  <a:pt x="23813" y="1279525"/>
                </a:lnTo>
                <a:lnTo>
                  <a:pt x="16669" y="1246188"/>
                </a:lnTo>
                <a:lnTo>
                  <a:pt x="10319" y="1212057"/>
                </a:lnTo>
                <a:lnTo>
                  <a:pt x="4763" y="1179513"/>
                </a:lnTo>
                <a:lnTo>
                  <a:pt x="1588" y="1146969"/>
                </a:lnTo>
                <a:lnTo>
                  <a:pt x="0" y="1113632"/>
                </a:lnTo>
                <a:lnTo>
                  <a:pt x="0" y="1081088"/>
                </a:lnTo>
                <a:lnTo>
                  <a:pt x="2381" y="1047751"/>
                </a:lnTo>
                <a:lnTo>
                  <a:pt x="6350" y="1015207"/>
                </a:lnTo>
                <a:lnTo>
                  <a:pt x="11113" y="983457"/>
                </a:lnTo>
                <a:lnTo>
                  <a:pt x="19050" y="950913"/>
                </a:lnTo>
                <a:lnTo>
                  <a:pt x="29369" y="919957"/>
                </a:lnTo>
                <a:lnTo>
                  <a:pt x="40481" y="889000"/>
                </a:lnTo>
                <a:lnTo>
                  <a:pt x="53181" y="858044"/>
                </a:lnTo>
                <a:lnTo>
                  <a:pt x="69850" y="827882"/>
                </a:lnTo>
                <a:lnTo>
                  <a:pt x="85725" y="799307"/>
                </a:lnTo>
                <a:lnTo>
                  <a:pt x="104775" y="769938"/>
                </a:lnTo>
                <a:lnTo>
                  <a:pt x="125413" y="744538"/>
                </a:lnTo>
                <a:lnTo>
                  <a:pt x="147638" y="719138"/>
                </a:lnTo>
                <a:lnTo>
                  <a:pt x="170656" y="695325"/>
                </a:lnTo>
                <a:lnTo>
                  <a:pt x="196056" y="673894"/>
                </a:lnTo>
                <a:lnTo>
                  <a:pt x="221456" y="653257"/>
                </a:lnTo>
                <a:lnTo>
                  <a:pt x="249238" y="634207"/>
                </a:lnTo>
                <a:lnTo>
                  <a:pt x="277812" y="616744"/>
                </a:lnTo>
                <a:lnTo>
                  <a:pt x="307181" y="601663"/>
                </a:lnTo>
                <a:lnTo>
                  <a:pt x="338931" y="586582"/>
                </a:lnTo>
                <a:lnTo>
                  <a:pt x="371475" y="573882"/>
                </a:lnTo>
                <a:lnTo>
                  <a:pt x="404813" y="562769"/>
                </a:lnTo>
                <a:lnTo>
                  <a:pt x="438944" y="554038"/>
                </a:lnTo>
                <a:lnTo>
                  <a:pt x="473869" y="544513"/>
                </a:lnTo>
                <a:lnTo>
                  <a:pt x="510381" y="538163"/>
                </a:lnTo>
                <a:lnTo>
                  <a:pt x="548481" y="533400"/>
                </a:lnTo>
                <a:lnTo>
                  <a:pt x="586581" y="531019"/>
                </a:lnTo>
                <a:lnTo>
                  <a:pt x="625475" y="529432"/>
                </a:lnTo>
                <a:lnTo>
                  <a:pt x="665163" y="529432"/>
                </a:lnTo>
                <a:lnTo>
                  <a:pt x="706438" y="531019"/>
                </a:lnTo>
                <a:lnTo>
                  <a:pt x="746919" y="534988"/>
                </a:lnTo>
                <a:lnTo>
                  <a:pt x="789781" y="539750"/>
                </a:lnTo>
                <a:lnTo>
                  <a:pt x="831850" y="546100"/>
                </a:lnTo>
                <a:lnTo>
                  <a:pt x="876300" y="554832"/>
                </a:lnTo>
                <a:lnTo>
                  <a:pt x="919163" y="565150"/>
                </a:lnTo>
                <a:lnTo>
                  <a:pt x="963613" y="577850"/>
                </a:lnTo>
                <a:lnTo>
                  <a:pt x="1008856" y="590550"/>
                </a:lnTo>
                <a:lnTo>
                  <a:pt x="1053306" y="605632"/>
                </a:lnTo>
                <a:lnTo>
                  <a:pt x="1098550" y="623094"/>
                </a:lnTo>
                <a:lnTo>
                  <a:pt x="1145381" y="642144"/>
                </a:lnTo>
                <a:lnTo>
                  <a:pt x="1190625" y="662782"/>
                </a:lnTo>
                <a:lnTo>
                  <a:pt x="1277938" y="703263"/>
                </a:lnTo>
                <a:lnTo>
                  <a:pt x="1356519" y="737394"/>
                </a:lnTo>
                <a:lnTo>
                  <a:pt x="1486694" y="793750"/>
                </a:lnTo>
                <a:lnTo>
                  <a:pt x="1589088" y="838200"/>
                </a:lnTo>
                <a:lnTo>
                  <a:pt x="1633538" y="857250"/>
                </a:lnTo>
                <a:lnTo>
                  <a:pt x="1674019" y="874713"/>
                </a:lnTo>
                <a:lnTo>
                  <a:pt x="1710531" y="892175"/>
                </a:lnTo>
                <a:lnTo>
                  <a:pt x="1745456" y="911225"/>
                </a:lnTo>
                <a:lnTo>
                  <a:pt x="1779588" y="931863"/>
                </a:lnTo>
                <a:lnTo>
                  <a:pt x="1813719" y="954088"/>
                </a:lnTo>
                <a:lnTo>
                  <a:pt x="1847850" y="979488"/>
                </a:lnTo>
                <a:lnTo>
                  <a:pt x="1884363" y="1008857"/>
                </a:lnTo>
                <a:lnTo>
                  <a:pt x="1924844" y="1042988"/>
                </a:lnTo>
                <a:lnTo>
                  <a:pt x="1968500" y="1081882"/>
                </a:lnTo>
                <a:lnTo>
                  <a:pt x="1990725" y="1102519"/>
                </a:lnTo>
                <a:lnTo>
                  <a:pt x="2015331" y="1121569"/>
                </a:lnTo>
                <a:lnTo>
                  <a:pt x="2039144" y="1139032"/>
                </a:lnTo>
                <a:lnTo>
                  <a:pt x="2064544" y="1156494"/>
                </a:lnTo>
                <a:lnTo>
                  <a:pt x="2089150" y="1171576"/>
                </a:lnTo>
                <a:lnTo>
                  <a:pt x="2114550" y="1186657"/>
                </a:lnTo>
                <a:lnTo>
                  <a:pt x="2141538" y="1199357"/>
                </a:lnTo>
                <a:lnTo>
                  <a:pt x="2167731" y="1212057"/>
                </a:lnTo>
                <a:lnTo>
                  <a:pt x="2194719" y="1222375"/>
                </a:lnTo>
                <a:lnTo>
                  <a:pt x="2222500" y="1232694"/>
                </a:lnTo>
                <a:lnTo>
                  <a:pt x="2250281" y="1239838"/>
                </a:lnTo>
                <a:lnTo>
                  <a:pt x="2278062" y="1246188"/>
                </a:lnTo>
                <a:lnTo>
                  <a:pt x="2305844" y="1251744"/>
                </a:lnTo>
                <a:lnTo>
                  <a:pt x="2334419" y="1254919"/>
                </a:lnTo>
                <a:lnTo>
                  <a:pt x="2362200" y="1256507"/>
                </a:lnTo>
                <a:lnTo>
                  <a:pt x="2391569" y="1258094"/>
                </a:lnTo>
                <a:lnTo>
                  <a:pt x="2419350" y="1256507"/>
                </a:lnTo>
                <a:lnTo>
                  <a:pt x="2448719" y="1254126"/>
                </a:lnTo>
                <a:lnTo>
                  <a:pt x="2477294" y="1249363"/>
                </a:lnTo>
                <a:lnTo>
                  <a:pt x="2506663" y="1243013"/>
                </a:lnTo>
                <a:lnTo>
                  <a:pt x="2536032" y="1235075"/>
                </a:lnTo>
                <a:lnTo>
                  <a:pt x="2563813" y="1226344"/>
                </a:lnTo>
                <a:lnTo>
                  <a:pt x="2592388" y="1215232"/>
                </a:lnTo>
                <a:lnTo>
                  <a:pt x="2620169" y="1200944"/>
                </a:lnTo>
                <a:lnTo>
                  <a:pt x="2649538" y="1186657"/>
                </a:lnTo>
                <a:lnTo>
                  <a:pt x="2677319" y="1169194"/>
                </a:lnTo>
                <a:lnTo>
                  <a:pt x="2705100" y="1151732"/>
                </a:lnTo>
                <a:lnTo>
                  <a:pt x="2732882" y="1130301"/>
                </a:lnTo>
                <a:lnTo>
                  <a:pt x="2759869" y="1107282"/>
                </a:lnTo>
                <a:lnTo>
                  <a:pt x="2787650" y="1083469"/>
                </a:lnTo>
                <a:lnTo>
                  <a:pt x="2813844" y="1056482"/>
                </a:lnTo>
                <a:lnTo>
                  <a:pt x="2840038" y="1027907"/>
                </a:lnTo>
                <a:lnTo>
                  <a:pt x="2865438" y="997744"/>
                </a:lnTo>
                <a:lnTo>
                  <a:pt x="2893219" y="963613"/>
                </a:lnTo>
                <a:lnTo>
                  <a:pt x="2948782" y="892175"/>
                </a:lnTo>
                <a:lnTo>
                  <a:pt x="3009900" y="815182"/>
                </a:lnTo>
                <a:lnTo>
                  <a:pt x="3076575" y="733425"/>
                </a:lnTo>
                <a:lnTo>
                  <a:pt x="3110706" y="691357"/>
                </a:lnTo>
                <a:lnTo>
                  <a:pt x="3148806" y="648494"/>
                </a:lnTo>
                <a:lnTo>
                  <a:pt x="3186906" y="605632"/>
                </a:lnTo>
                <a:lnTo>
                  <a:pt x="3227388" y="562769"/>
                </a:lnTo>
                <a:lnTo>
                  <a:pt x="3270250" y="520700"/>
                </a:lnTo>
                <a:lnTo>
                  <a:pt x="3315494" y="477838"/>
                </a:lnTo>
                <a:lnTo>
                  <a:pt x="3362325" y="435769"/>
                </a:lnTo>
                <a:lnTo>
                  <a:pt x="3413125" y="394494"/>
                </a:lnTo>
                <a:lnTo>
                  <a:pt x="3464719" y="355600"/>
                </a:lnTo>
                <a:lnTo>
                  <a:pt x="3520282" y="315913"/>
                </a:lnTo>
                <a:lnTo>
                  <a:pt x="3577432" y="277813"/>
                </a:lnTo>
                <a:lnTo>
                  <a:pt x="3637756" y="241300"/>
                </a:lnTo>
                <a:lnTo>
                  <a:pt x="3669506" y="223838"/>
                </a:lnTo>
                <a:lnTo>
                  <a:pt x="3702844" y="207169"/>
                </a:lnTo>
                <a:lnTo>
                  <a:pt x="3735388" y="190500"/>
                </a:lnTo>
                <a:lnTo>
                  <a:pt x="3769519" y="174625"/>
                </a:lnTo>
                <a:lnTo>
                  <a:pt x="3803650" y="159544"/>
                </a:lnTo>
                <a:lnTo>
                  <a:pt x="3840163" y="144463"/>
                </a:lnTo>
                <a:lnTo>
                  <a:pt x="3876675" y="130175"/>
                </a:lnTo>
                <a:lnTo>
                  <a:pt x="3913982" y="116682"/>
                </a:lnTo>
                <a:lnTo>
                  <a:pt x="3951288" y="103982"/>
                </a:lnTo>
                <a:lnTo>
                  <a:pt x="3990975" y="91282"/>
                </a:lnTo>
                <a:lnTo>
                  <a:pt x="4031456" y="79375"/>
                </a:lnTo>
                <a:lnTo>
                  <a:pt x="4072732" y="68263"/>
                </a:lnTo>
                <a:lnTo>
                  <a:pt x="4114800" y="57944"/>
                </a:lnTo>
                <a:lnTo>
                  <a:pt x="4157663" y="48419"/>
                </a:lnTo>
                <a:lnTo>
                  <a:pt x="4202112" y="38894"/>
                </a:lnTo>
                <a:lnTo>
                  <a:pt x="4245769" y="31750"/>
                </a:lnTo>
                <a:lnTo>
                  <a:pt x="4292600" y="23813"/>
                </a:lnTo>
                <a:lnTo>
                  <a:pt x="4339432" y="17463"/>
                </a:lnTo>
                <a:lnTo>
                  <a:pt x="4387850" y="12700"/>
                </a:lnTo>
                <a:lnTo>
                  <a:pt x="4437062" y="8732"/>
                </a:lnTo>
                <a:lnTo>
                  <a:pt x="4486275" y="4763"/>
                </a:lnTo>
                <a:lnTo>
                  <a:pt x="4537869" y="2382"/>
                </a:lnTo>
                <a:lnTo>
                  <a:pt x="4591050"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51" name="任意多边形 50"/>
          <p:cNvSpPr/>
          <p:nvPr/>
        </p:nvSpPr>
        <p:spPr bwMode="auto">
          <a:xfrm>
            <a:off x="719042" y="4170977"/>
            <a:ext cx="294738" cy="301794"/>
          </a:xfrm>
          <a:custGeom>
            <a:avLst/>
            <a:gdLst>
              <a:gd name="connsiteX0" fmla="*/ 3349095 w 6697662"/>
              <a:gd name="connsiteY0" fmla="*/ 1325563 h 6858001"/>
              <a:gd name="connsiteX1" fmla="*/ 3402001 w 6697662"/>
              <a:gd name="connsiteY1" fmla="*/ 1326092 h 6858001"/>
              <a:gd name="connsiteX2" fmla="*/ 3455436 w 6697662"/>
              <a:gd name="connsiteY2" fmla="*/ 1328209 h 6858001"/>
              <a:gd name="connsiteX3" fmla="*/ 3509401 w 6697662"/>
              <a:gd name="connsiteY3" fmla="*/ 1330325 h 6858001"/>
              <a:gd name="connsiteX4" fmla="*/ 3564424 w 6697662"/>
              <a:gd name="connsiteY4" fmla="*/ 1333500 h 6858001"/>
              <a:gd name="connsiteX5" fmla="*/ 3619975 w 6697662"/>
              <a:gd name="connsiteY5" fmla="*/ 1338262 h 6858001"/>
              <a:gd name="connsiteX6" fmla="*/ 3675526 w 6697662"/>
              <a:gd name="connsiteY6" fmla="*/ 1343553 h 6858001"/>
              <a:gd name="connsiteX7" fmla="*/ 3731607 w 6697662"/>
              <a:gd name="connsiteY7" fmla="*/ 1349903 h 6858001"/>
              <a:gd name="connsiteX8" fmla="*/ 3787688 w 6697662"/>
              <a:gd name="connsiteY8" fmla="*/ 1357839 h 6858001"/>
              <a:gd name="connsiteX9" fmla="*/ 3844298 w 6697662"/>
              <a:gd name="connsiteY9" fmla="*/ 1366305 h 6858001"/>
              <a:gd name="connsiteX10" fmla="*/ 3900907 w 6697662"/>
              <a:gd name="connsiteY10" fmla="*/ 1375829 h 6858001"/>
              <a:gd name="connsiteX11" fmla="*/ 3958575 w 6697662"/>
              <a:gd name="connsiteY11" fmla="*/ 1385883 h 6858001"/>
              <a:gd name="connsiteX12" fmla="*/ 4015184 w 6697662"/>
              <a:gd name="connsiteY12" fmla="*/ 1397523 h 6858001"/>
              <a:gd name="connsiteX13" fmla="*/ 4072324 w 6697662"/>
              <a:gd name="connsiteY13" fmla="*/ 1409693 h 6858001"/>
              <a:gd name="connsiteX14" fmla="*/ 4129992 w 6697662"/>
              <a:gd name="connsiteY14" fmla="*/ 1422921 h 6858001"/>
              <a:gd name="connsiteX15" fmla="*/ 4187130 w 6697662"/>
              <a:gd name="connsiteY15" fmla="*/ 1437207 h 6858001"/>
              <a:gd name="connsiteX16" fmla="*/ 4243740 w 6697662"/>
              <a:gd name="connsiteY16" fmla="*/ 1452022 h 6858001"/>
              <a:gd name="connsiteX17" fmla="*/ 4301408 w 6697662"/>
              <a:gd name="connsiteY17" fmla="*/ 1468425 h 6858001"/>
              <a:gd name="connsiteX18" fmla="*/ 4358018 w 6697662"/>
              <a:gd name="connsiteY18" fmla="*/ 1484827 h 6858001"/>
              <a:gd name="connsiteX19" fmla="*/ 4415156 w 6697662"/>
              <a:gd name="connsiteY19" fmla="*/ 1503346 h 6858001"/>
              <a:gd name="connsiteX20" fmla="*/ 4471236 w 6697662"/>
              <a:gd name="connsiteY20" fmla="*/ 1521336 h 6858001"/>
              <a:gd name="connsiteX21" fmla="*/ 4528376 w 6697662"/>
              <a:gd name="connsiteY21" fmla="*/ 1541443 h 6858001"/>
              <a:gd name="connsiteX22" fmla="*/ 4584456 w 6697662"/>
              <a:gd name="connsiteY22" fmla="*/ 1562078 h 6858001"/>
              <a:gd name="connsiteX23" fmla="*/ 4639478 w 6697662"/>
              <a:gd name="connsiteY23" fmla="*/ 1583243 h 6858001"/>
              <a:gd name="connsiteX24" fmla="*/ 4694500 w 6697662"/>
              <a:gd name="connsiteY24" fmla="*/ 1605995 h 6858001"/>
              <a:gd name="connsiteX25" fmla="*/ 4749524 w 6697662"/>
              <a:gd name="connsiteY25" fmla="*/ 1628747 h 6858001"/>
              <a:gd name="connsiteX26" fmla="*/ 4803488 w 6697662"/>
              <a:gd name="connsiteY26" fmla="*/ 1653086 h 6858001"/>
              <a:gd name="connsiteX27" fmla="*/ 4856924 w 6697662"/>
              <a:gd name="connsiteY27" fmla="*/ 1677955 h 6858001"/>
              <a:gd name="connsiteX28" fmla="*/ 4910888 w 6697662"/>
              <a:gd name="connsiteY28" fmla="*/ 1703881 h 6858001"/>
              <a:gd name="connsiteX29" fmla="*/ 4963264 w 6697662"/>
              <a:gd name="connsiteY29" fmla="*/ 1730337 h 6858001"/>
              <a:gd name="connsiteX30" fmla="*/ 5014584 w 6697662"/>
              <a:gd name="connsiteY30" fmla="*/ 1757851 h 6858001"/>
              <a:gd name="connsiteX31" fmla="*/ 5065904 w 6697662"/>
              <a:gd name="connsiteY31" fmla="*/ 1786423 h 6858001"/>
              <a:gd name="connsiteX32" fmla="*/ 5116164 w 6697662"/>
              <a:gd name="connsiteY32" fmla="*/ 1814996 h 6858001"/>
              <a:gd name="connsiteX33" fmla="*/ 5165366 w 6697662"/>
              <a:gd name="connsiteY33" fmla="*/ 1844626 h 6858001"/>
              <a:gd name="connsiteX34" fmla="*/ 5214040 w 6697662"/>
              <a:gd name="connsiteY34" fmla="*/ 1875844 h 6858001"/>
              <a:gd name="connsiteX35" fmla="*/ 5261656 w 6697662"/>
              <a:gd name="connsiteY35" fmla="*/ 1907062 h 6858001"/>
              <a:gd name="connsiteX36" fmla="*/ 5308214 w 6697662"/>
              <a:gd name="connsiteY36" fmla="*/ 1939867 h 6858001"/>
              <a:gd name="connsiteX37" fmla="*/ 5353712 w 6697662"/>
              <a:gd name="connsiteY37" fmla="*/ 1972672 h 6858001"/>
              <a:gd name="connsiteX38" fmla="*/ 5398684 w 6697662"/>
              <a:gd name="connsiteY38" fmla="*/ 2007065 h 6858001"/>
              <a:gd name="connsiteX39" fmla="*/ 5442066 w 6697662"/>
              <a:gd name="connsiteY39" fmla="*/ 2041457 h 6858001"/>
              <a:gd name="connsiteX40" fmla="*/ 5484392 w 6697662"/>
              <a:gd name="connsiteY40" fmla="*/ 2077437 h 6858001"/>
              <a:gd name="connsiteX41" fmla="*/ 5525658 w 6697662"/>
              <a:gd name="connsiteY41" fmla="*/ 2113417 h 6858001"/>
              <a:gd name="connsiteX42" fmla="*/ 5565868 w 6697662"/>
              <a:gd name="connsiteY42" fmla="*/ 2150455 h 6858001"/>
              <a:gd name="connsiteX43" fmla="*/ 5604488 w 6697662"/>
              <a:gd name="connsiteY43" fmla="*/ 2188552 h 6858001"/>
              <a:gd name="connsiteX44" fmla="*/ 5642052 w 6697662"/>
              <a:gd name="connsiteY44" fmla="*/ 2227177 h 6858001"/>
              <a:gd name="connsiteX45" fmla="*/ 5660040 w 6697662"/>
              <a:gd name="connsiteY45" fmla="*/ 2246754 h 6858001"/>
              <a:gd name="connsiteX46" fmla="*/ 5678028 w 6697662"/>
              <a:gd name="connsiteY46" fmla="*/ 2266332 h 6858001"/>
              <a:gd name="connsiteX47" fmla="*/ 5695488 w 6697662"/>
              <a:gd name="connsiteY47" fmla="*/ 2286438 h 6858001"/>
              <a:gd name="connsiteX48" fmla="*/ 5712418 w 6697662"/>
              <a:gd name="connsiteY48" fmla="*/ 2307074 h 6858001"/>
              <a:gd name="connsiteX49" fmla="*/ 5728818 w 6697662"/>
              <a:gd name="connsiteY49" fmla="*/ 2327180 h 6858001"/>
              <a:gd name="connsiteX50" fmla="*/ 5745220 w 6697662"/>
              <a:gd name="connsiteY50" fmla="*/ 2347815 h 6858001"/>
              <a:gd name="connsiteX51" fmla="*/ 5761092 w 6697662"/>
              <a:gd name="connsiteY51" fmla="*/ 2367922 h 6858001"/>
              <a:gd name="connsiteX52" fmla="*/ 5776964 w 6697662"/>
              <a:gd name="connsiteY52" fmla="*/ 2388558 h 6858001"/>
              <a:gd name="connsiteX53" fmla="*/ 5791776 w 6697662"/>
              <a:gd name="connsiteY53" fmla="*/ 2410251 h 6858001"/>
              <a:gd name="connsiteX54" fmla="*/ 5807120 w 6697662"/>
              <a:gd name="connsiteY54" fmla="*/ 2431416 h 6858001"/>
              <a:gd name="connsiteX55" fmla="*/ 5821404 w 6697662"/>
              <a:gd name="connsiteY55" fmla="*/ 2453110 h 6858001"/>
              <a:gd name="connsiteX56" fmla="*/ 5835160 w 6697662"/>
              <a:gd name="connsiteY56" fmla="*/ 2474274 h 6858001"/>
              <a:gd name="connsiteX57" fmla="*/ 5848386 w 6697662"/>
              <a:gd name="connsiteY57" fmla="*/ 2495968 h 6858001"/>
              <a:gd name="connsiteX58" fmla="*/ 5861612 w 6697662"/>
              <a:gd name="connsiteY58" fmla="*/ 2518191 h 6858001"/>
              <a:gd name="connsiteX59" fmla="*/ 5874840 w 6697662"/>
              <a:gd name="connsiteY59" fmla="*/ 2539885 h 6858001"/>
              <a:gd name="connsiteX60" fmla="*/ 5887008 w 6697662"/>
              <a:gd name="connsiteY60" fmla="*/ 2562637 h 6858001"/>
              <a:gd name="connsiteX61" fmla="*/ 5899176 w 6697662"/>
              <a:gd name="connsiteY61" fmla="*/ 2584860 h 6858001"/>
              <a:gd name="connsiteX62" fmla="*/ 5910288 w 6697662"/>
              <a:gd name="connsiteY62" fmla="*/ 2607612 h 6858001"/>
              <a:gd name="connsiteX63" fmla="*/ 5921926 w 6697662"/>
              <a:gd name="connsiteY63" fmla="*/ 2630893 h 6858001"/>
              <a:gd name="connsiteX64" fmla="*/ 5931978 w 6697662"/>
              <a:gd name="connsiteY64" fmla="*/ 2653645 h 6858001"/>
              <a:gd name="connsiteX65" fmla="*/ 5942030 w 6697662"/>
              <a:gd name="connsiteY65" fmla="*/ 2676926 h 6858001"/>
              <a:gd name="connsiteX66" fmla="*/ 5951554 w 6697662"/>
              <a:gd name="connsiteY66" fmla="*/ 2700207 h 6858001"/>
              <a:gd name="connsiteX67" fmla="*/ 5960548 w 6697662"/>
              <a:gd name="connsiteY67" fmla="*/ 2723488 h 6858001"/>
              <a:gd name="connsiteX68" fmla="*/ 5969542 w 6697662"/>
              <a:gd name="connsiteY68" fmla="*/ 2747298 h 6858001"/>
              <a:gd name="connsiteX69" fmla="*/ 5978008 w 6697662"/>
              <a:gd name="connsiteY69" fmla="*/ 2771109 h 6858001"/>
              <a:gd name="connsiteX70" fmla="*/ 5985414 w 6697662"/>
              <a:gd name="connsiteY70" fmla="*/ 2795448 h 6858001"/>
              <a:gd name="connsiteX71" fmla="*/ 5992292 w 6697662"/>
              <a:gd name="connsiteY71" fmla="*/ 2819258 h 6858001"/>
              <a:gd name="connsiteX72" fmla="*/ 5999170 w 6697662"/>
              <a:gd name="connsiteY72" fmla="*/ 2843597 h 6858001"/>
              <a:gd name="connsiteX73" fmla="*/ 6005518 w 6697662"/>
              <a:gd name="connsiteY73" fmla="*/ 2868466 h 6858001"/>
              <a:gd name="connsiteX74" fmla="*/ 6011338 w 6697662"/>
              <a:gd name="connsiteY74" fmla="*/ 2892805 h 6858001"/>
              <a:gd name="connsiteX75" fmla="*/ 6016100 w 6697662"/>
              <a:gd name="connsiteY75" fmla="*/ 2917674 h 6858001"/>
              <a:gd name="connsiteX76" fmla="*/ 6021390 w 6697662"/>
              <a:gd name="connsiteY76" fmla="*/ 2942542 h 6858001"/>
              <a:gd name="connsiteX77" fmla="*/ 6025094 w 6697662"/>
              <a:gd name="connsiteY77" fmla="*/ 2967940 h 6858001"/>
              <a:gd name="connsiteX78" fmla="*/ 6028796 w 6697662"/>
              <a:gd name="connsiteY78" fmla="*/ 2993337 h 6858001"/>
              <a:gd name="connsiteX79" fmla="*/ 6031972 w 6697662"/>
              <a:gd name="connsiteY79" fmla="*/ 3019264 h 6858001"/>
              <a:gd name="connsiteX80" fmla="*/ 6034616 w 6697662"/>
              <a:gd name="connsiteY80" fmla="*/ 3044661 h 6858001"/>
              <a:gd name="connsiteX81" fmla="*/ 6036204 w 6697662"/>
              <a:gd name="connsiteY81" fmla="*/ 3070588 h 6858001"/>
              <a:gd name="connsiteX82" fmla="*/ 6037792 w 6697662"/>
              <a:gd name="connsiteY82" fmla="*/ 3096515 h 6858001"/>
              <a:gd name="connsiteX83" fmla="*/ 6038320 w 6697662"/>
              <a:gd name="connsiteY83" fmla="*/ 3122441 h 6858001"/>
              <a:gd name="connsiteX84" fmla="*/ 6038848 w 6697662"/>
              <a:gd name="connsiteY84" fmla="*/ 3148897 h 6858001"/>
              <a:gd name="connsiteX85" fmla="*/ 6038320 w 6697662"/>
              <a:gd name="connsiteY85" fmla="*/ 3201280 h 6858001"/>
              <a:gd name="connsiteX86" fmla="*/ 6036204 w 6697662"/>
              <a:gd name="connsiteY86" fmla="*/ 3252604 h 6858001"/>
              <a:gd name="connsiteX87" fmla="*/ 6032500 w 6697662"/>
              <a:gd name="connsiteY87" fmla="*/ 3304457 h 6858001"/>
              <a:gd name="connsiteX88" fmla="*/ 6028268 w 6697662"/>
              <a:gd name="connsiteY88" fmla="*/ 3354723 h 6858001"/>
              <a:gd name="connsiteX89" fmla="*/ 6021920 w 6697662"/>
              <a:gd name="connsiteY89" fmla="*/ 3404989 h 6858001"/>
              <a:gd name="connsiteX90" fmla="*/ 6015040 w 6697662"/>
              <a:gd name="connsiteY90" fmla="*/ 3453668 h 6858001"/>
              <a:gd name="connsiteX91" fmla="*/ 6006576 w 6697662"/>
              <a:gd name="connsiteY91" fmla="*/ 3502347 h 6858001"/>
              <a:gd name="connsiteX92" fmla="*/ 5996524 w 6697662"/>
              <a:gd name="connsiteY92" fmla="*/ 3550496 h 6858001"/>
              <a:gd name="connsiteX93" fmla="*/ 5985942 w 6697662"/>
              <a:gd name="connsiteY93" fmla="*/ 3598117 h 6858001"/>
              <a:gd name="connsiteX94" fmla="*/ 5974832 w 6697662"/>
              <a:gd name="connsiteY94" fmla="*/ 3644679 h 6858001"/>
              <a:gd name="connsiteX95" fmla="*/ 5961606 w 6697662"/>
              <a:gd name="connsiteY95" fmla="*/ 3690712 h 6858001"/>
              <a:gd name="connsiteX96" fmla="*/ 5947320 w 6697662"/>
              <a:gd name="connsiteY96" fmla="*/ 3736216 h 6858001"/>
              <a:gd name="connsiteX97" fmla="*/ 5932508 w 6697662"/>
              <a:gd name="connsiteY97" fmla="*/ 3781191 h 6858001"/>
              <a:gd name="connsiteX98" fmla="*/ 5916106 w 6697662"/>
              <a:gd name="connsiteY98" fmla="*/ 3825637 h 6858001"/>
              <a:gd name="connsiteX99" fmla="*/ 5899176 w 6697662"/>
              <a:gd name="connsiteY99" fmla="*/ 3869024 h 6858001"/>
              <a:gd name="connsiteX100" fmla="*/ 5881188 w 6697662"/>
              <a:gd name="connsiteY100" fmla="*/ 3911883 h 6858001"/>
              <a:gd name="connsiteX101" fmla="*/ 5862672 w 6697662"/>
              <a:gd name="connsiteY101" fmla="*/ 3954741 h 6858001"/>
              <a:gd name="connsiteX102" fmla="*/ 5842568 w 6697662"/>
              <a:gd name="connsiteY102" fmla="*/ 3996541 h 6858001"/>
              <a:gd name="connsiteX103" fmla="*/ 5821404 w 6697662"/>
              <a:gd name="connsiteY103" fmla="*/ 4037283 h 6858001"/>
              <a:gd name="connsiteX104" fmla="*/ 5800242 w 6697662"/>
              <a:gd name="connsiteY104" fmla="*/ 4078554 h 6858001"/>
              <a:gd name="connsiteX105" fmla="*/ 5778020 w 6697662"/>
              <a:gd name="connsiteY105" fmla="*/ 4118238 h 6858001"/>
              <a:gd name="connsiteX106" fmla="*/ 5754742 w 6697662"/>
              <a:gd name="connsiteY106" fmla="*/ 4157922 h 6858001"/>
              <a:gd name="connsiteX107" fmla="*/ 5730934 w 6697662"/>
              <a:gd name="connsiteY107" fmla="*/ 4196547 h 6858001"/>
              <a:gd name="connsiteX108" fmla="*/ 5706068 w 6697662"/>
              <a:gd name="connsiteY108" fmla="*/ 4234643 h 6858001"/>
              <a:gd name="connsiteX109" fmla="*/ 5681202 w 6697662"/>
              <a:gd name="connsiteY109" fmla="*/ 4272211 h 6858001"/>
              <a:gd name="connsiteX110" fmla="*/ 5655278 w 6697662"/>
              <a:gd name="connsiteY110" fmla="*/ 4309249 h 6858001"/>
              <a:gd name="connsiteX111" fmla="*/ 5628826 w 6697662"/>
              <a:gd name="connsiteY111" fmla="*/ 4345758 h 6858001"/>
              <a:gd name="connsiteX112" fmla="*/ 5601314 w 6697662"/>
              <a:gd name="connsiteY112" fmla="*/ 4381738 h 6858001"/>
              <a:gd name="connsiteX113" fmla="*/ 5573804 w 6697662"/>
              <a:gd name="connsiteY113" fmla="*/ 4416130 h 6858001"/>
              <a:gd name="connsiteX114" fmla="*/ 5545234 w 6697662"/>
              <a:gd name="connsiteY114" fmla="*/ 4451052 h 6858001"/>
              <a:gd name="connsiteX115" fmla="*/ 5516664 w 6697662"/>
              <a:gd name="connsiteY115" fmla="*/ 4484915 h 6858001"/>
              <a:gd name="connsiteX116" fmla="*/ 5487566 w 6697662"/>
              <a:gd name="connsiteY116" fmla="*/ 4518250 h 6858001"/>
              <a:gd name="connsiteX117" fmla="*/ 5457410 w 6697662"/>
              <a:gd name="connsiteY117" fmla="*/ 4551584 h 6858001"/>
              <a:gd name="connsiteX118" fmla="*/ 5426724 w 6697662"/>
              <a:gd name="connsiteY118" fmla="*/ 4583860 h 6858001"/>
              <a:gd name="connsiteX119" fmla="*/ 5396568 w 6697662"/>
              <a:gd name="connsiteY119" fmla="*/ 4615607 h 6858001"/>
              <a:gd name="connsiteX120" fmla="*/ 5365882 w 6697662"/>
              <a:gd name="connsiteY120" fmla="*/ 4646825 h 6858001"/>
              <a:gd name="connsiteX121" fmla="*/ 5334138 w 6697662"/>
              <a:gd name="connsiteY121" fmla="*/ 4677514 h 6858001"/>
              <a:gd name="connsiteX122" fmla="*/ 5302924 w 6697662"/>
              <a:gd name="connsiteY122" fmla="*/ 4707673 h 6858001"/>
              <a:gd name="connsiteX123" fmla="*/ 5270650 w 6697662"/>
              <a:gd name="connsiteY123" fmla="*/ 4736775 h 6858001"/>
              <a:gd name="connsiteX124" fmla="*/ 5238378 w 6697662"/>
              <a:gd name="connsiteY124" fmla="*/ 4765347 h 6858001"/>
              <a:gd name="connsiteX125" fmla="*/ 5206104 w 6697662"/>
              <a:gd name="connsiteY125" fmla="*/ 4793919 h 6858001"/>
              <a:gd name="connsiteX126" fmla="*/ 5173302 w 6697662"/>
              <a:gd name="connsiteY126" fmla="*/ 4821433 h 6858001"/>
              <a:gd name="connsiteX127" fmla="*/ 5141030 w 6697662"/>
              <a:gd name="connsiteY127" fmla="*/ 4848947 h 6858001"/>
              <a:gd name="connsiteX128" fmla="*/ 5108228 w 6697662"/>
              <a:gd name="connsiteY128" fmla="*/ 4875403 h 6858001"/>
              <a:gd name="connsiteX129" fmla="*/ 5075426 w 6697662"/>
              <a:gd name="connsiteY129" fmla="*/ 4900801 h 6858001"/>
              <a:gd name="connsiteX130" fmla="*/ 5041566 w 6697662"/>
              <a:gd name="connsiteY130" fmla="*/ 4926727 h 6858001"/>
              <a:gd name="connsiteX131" fmla="*/ 5008236 w 6697662"/>
              <a:gd name="connsiteY131" fmla="*/ 4951596 h 6858001"/>
              <a:gd name="connsiteX132" fmla="*/ 4975434 w 6697662"/>
              <a:gd name="connsiteY132" fmla="*/ 4975935 h 6858001"/>
              <a:gd name="connsiteX133" fmla="*/ 4942102 w 6697662"/>
              <a:gd name="connsiteY133" fmla="*/ 4999216 h 6858001"/>
              <a:gd name="connsiteX134" fmla="*/ 4909300 w 6697662"/>
              <a:gd name="connsiteY134" fmla="*/ 5022497 h 6858001"/>
              <a:gd name="connsiteX135" fmla="*/ 4875970 w 6697662"/>
              <a:gd name="connsiteY135" fmla="*/ 5045249 h 6858001"/>
              <a:gd name="connsiteX136" fmla="*/ 4843168 w 6697662"/>
              <a:gd name="connsiteY136" fmla="*/ 5067472 h 6858001"/>
              <a:gd name="connsiteX137" fmla="*/ 4810366 w 6697662"/>
              <a:gd name="connsiteY137" fmla="*/ 5088637 h 6858001"/>
              <a:gd name="connsiteX138" fmla="*/ 4777564 w 6697662"/>
              <a:gd name="connsiteY138" fmla="*/ 5110331 h 6858001"/>
              <a:gd name="connsiteX139" fmla="*/ 4713018 w 6697662"/>
              <a:gd name="connsiteY139" fmla="*/ 5150543 h 6858001"/>
              <a:gd name="connsiteX140" fmla="*/ 4648472 w 6697662"/>
              <a:gd name="connsiteY140" fmla="*/ 5189169 h 6858001"/>
              <a:gd name="connsiteX141" fmla="*/ 4586044 w 6697662"/>
              <a:gd name="connsiteY141" fmla="*/ 5225149 h 6858001"/>
              <a:gd name="connsiteX142" fmla="*/ 4524144 w 6697662"/>
              <a:gd name="connsiteY142" fmla="*/ 5259012 h 6858001"/>
              <a:gd name="connsiteX143" fmla="*/ 4464358 w 6697662"/>
              <a:gd name="connsiteY143" fmla="*/ 5291288 h 6858001"/>
              <a:gd name="connsiteX144" fmla="*/ 4351140 w 6697662"/>
              <a:gd name="connsiteY144" fmla="*/ 5351078 h 6858001"/>
              <a:gd name="connsiteX145" fmla="*/ 4298234 w 6697662"/>
              <a:gd name="connsiteY145" fmla="*/ 5379651 h 6858001"/>
              <a:gd name="connsiteX146" fmla="*/ 4246384 w 6697662"/>
              <a:gd name="connsiteY146" fmla="*/ 5407694 h 6858001"/>
              <a:gd name="connsiteX147" fmla="*/ 4197182 w 6697662"/>
              <a:gd name="connsiteY147" fmla="*/ 5435737 h 6858001"/>
              <a:gd name="connsiteX148" fmla="*/ 4150096 w 6697662"/>
              <a:gd name="connsiteY148" fmla="*/ 5462722 h 6858001"/>
              <a:gd name="connsiteX149" fmla="*/ 4104596 w 6697662"/>
              <a:gd name="connsiteY149" fmla="*/ 5489178 h 6858001"/>
              <a:gd name="connsiteX150" fmla="*/ 4061214 w 6697662"/>
              <a:gd name="connsiteY150" fmla="*/ 5516163 h 6858001"/>
              <a:gd name="connsiteX151" fmla="*/ 4019946 w 6697662"/>
              <a:gd name="connsiteY151" fmla="*/ 5542619 h 6858001"/>
              <a:gd name="connsiteX152" fmla="*/ 3980796 w 6697662"/>
              <a:gd name="connsiteY152" fmla="*/ 5569074 h 6858001"/>
              <a:gd name="connsiteX153" fmla="*/ 3943761 w 6697662"/>
              <a:gd name="connsiteY153" fmla="*/ 5595001 h 6858001"/>
              <a:gd name="connsiteX154" fmla="*/ 3908314 w 6697662"/>
              <a:gd name="connsiteY154" fmla="*/ 5621986 h 6858001"/>
              <a:gd name="connsiteX155" fmla="*/ 3874983 w 6697662"/>
              <a:gd name="connsiteY155" fmla="*/ 5648442 h 6858001"/>
              <a:gd name="connsiteX156" fmla="*/ 3858582 w 6697662"/>
              <a:gd name="connsiteY156" fmla="*/ 5662199 h 6858001"/>
              <a:gd name="connsiteX157" fmla="*/ 3843768 w 6697662"/>
              <a:gd name="connsiteY157" fmla="*/ 5675427 h 6858001"/>
              <a:gd name="connsiteX158" fmla="*/ 3828426 w 6697662"/>
              <a:gd name="connsiteY158" fmla="*/ 5689713 h 6858001"/>
              <a:gd name="connsiteX159" fmla="*/ 3814141 w 6697662"/>
              <a:gd name="connsiteY159" fmla="*/ 5703470 h 6858001"/>
              <a:gd name="connsiteX160" fmla="*/ 3799327 w 6697662"/>
              <a:gd name="connsiteY160" fmla="*/ 5717756 h 6858001"/>
              <a:gd name="connsiteX161" fmla="*/ 3786101 w 6697662"/>
              <a:gd name="connsiteY161" fmla="*/ 5731513 h 6858001"/>
              <a:gd name="connsiteX162" fmla="*/ 3772874 w 6697662"/>
              <a:gd name="connsiteY162" fmla="*/ 5746328 h 6858001"/>
              <a:gd name="connsiteX163" fmla="*/ 3759648 w 6697662"/>
              <a:gd name="connsiteY163" fmla="*/ 5760614 h 6858001"/>
              <a:gd name="connsiteX164" fmla="*/ 3748008 w 6697662"/>
              <a:gd name="connsiteY164" fmla="*/ 5775430 h 6858001"/>
              <a:gd name="connsiteX165" fmla="*/ 3735840 w 6697662"/>
              <a:gd name="connsiteY165" fmla="*/ 5790245 h 6858001"/>
              <a:gd name="connsiteX166" fmla="*/ 3724730 w 6697662"/>
              <a:gd name="connsiteY166" fmla="*/ 5805589 h 6858001"/>
              <a:gd name="connsiteX167" fmla="*/ 3713619 w 6697662"/>
              <a:gd name="connsiteY167" fmla="*/ 5820405 h 6858001"/>
              <a:gd name="connsiteX168" fmla="*/ 3703038 w 6697662"/>
              <a:gd name="connsiteY168" fmla="*/ 5836278 h 6858001"/>
              <a:gd name="connsiteX169" fmla="*/ 3692986 w 6697662"/>
              <a:gd name="connsiteY169" fmla="*/ 5852152 h 6858001"/>
              <a:gd name="connsiteX170" fmla="*/ 3683462 w 6697662"/>
              <a:gd name="connsiteY170" fmla="*/ 5868025 h 6858001"/>
              <a:gd name="connsiteX171" fmla="*/ 3673940 w 6697662"/>
              <a:gd name="connsiteY171" fmla="*/ 5884428 h 6858001"/>
              <a:gd name="connsiteX172" fmla="*/ 3665474 w 6697662"/>
              <a:gd name="connsiteY172" fmla="*/ 5900830 h 6858001"/>
              <a:gd name="connsiteX173" fmla="*/ 3657010 w 6697662"/>
              <a:gd name="connsiteY173" fmla="*/ 5917762 h 6858001"/>
              <a:gd name="connsiteX174" fmla="*/ 3649602 w 6697662"/>
              <a:gd name="connsiteY174" fmla="*/ 5934694 h 6858001"/>
              <a:gd name="connsiteX175" fmla="*/ 3641666 w 6697662"/>
              <a:gd name="connsiteY175" fmla="*/ 5952154 h 6858001"/>
              <a:gd name="connsiteX176" fmla="*/ 3634789 w 6697662"/>
              <a:gd name="connsiteY176" fmla="*/ 5970674 h 6858001"/>
              <a:gd name="connsiteX177" fmla="*/ 3627911 w 6697662"/>
              <a:gd name="connsiteY177" fmla="*/ 5988663 h 6858001"/>
              <a:gd name="connsiteX178" fmla="*/ 3622620 w 6697662"/>
              <a:gd name="connsiteY178" fmla="*/ 6007183 h 6858001"/>
              <a:gd name="connsiteX179" fmla="*/ 3616272 w 6697662"/>
              <a:gd name="connsiteY179" fmla="*/ 6026231 h 6858001"/>
              <a:gd name="connsiteX180" fmla="*/ 3610981 w 6697662"/>
              <a:gd name="connsiteY180" fmla="*/ 6045808 h 6858001"/>
              <a:gd name="connsiteX181" fmla="*/ 3606220 w 6697662"/>
              <a:gd name="connsiteY181" fmla="*/ 6065385 h 6858001"/>
              <a:gd name="connsiteX182" fmla="*/ 3601458 w 6697662"/>
              <a:gd name="connsiteY182" fmla="*/ 6085492 h 6858001"/>
              <a:gd name="connsiteX183" fmla="*/ 3597225 w 6697662"/>
              <a:gd name="connsiteY183" fmla="*/ 6105598 h 6858001"/>
              <a:gd name="connsiteX184" fmla="*/ 3593522 w 6697662"/>
              <a:gd name="connsiteY184" fmla="*/ 6126763 h 6858001"/>
              <a:gd name="connsiteX185" fmla="*/ 3590348 w 6697662"/>
              <a:gd name="connsiteY185" fmla="*/ 6148457 h 6858001"/>
              <a:gd name="connsiteX186" fmla="*/ 3587702 w 6697662"/>
              <a:gd name="connsiteY186" fmla="*/ 6169621 h 6858001"/>
              <a:gd name="connsiteX187" fmla="*/ 3585057 w 6697662"/>
              <a:gd name="connsiteY187" fmla="*/ 6192373 h 6858001"/>
              <a:gd name="connsiteX188" fmla="*/ 3582412 w 6697662"/>
              <a:gd name="connsiteY188" fmla="*/ 6215125 h 6858001"/>
              <a:gd name="connsiteX189" fmla="*/ 3580824 w 6697662"/>
              <a:gd name="connsiteY189" fmla="*/ 6238406 h 6858001"/>
              <a:gd name="connsiteX190" fmla="*/ 3579766 w 6697662"/>
              <a:gd name="connsiteY190" fmla="*/ 6262217 h 6858001"/>
              <a:gd name="connsiteX191" fmla="*/ 3578708 w 6697662"/>
              <a:gd name="connsiteY191" fmla="*/ 6286556 h 6858001"/>
              <a:gd name="connsiteX192" fmla="*/ 3578179 w 6697662"/>
              <a:gd name="connsiteY192" fmla="*/ 6311424 h 6858001"/>
              <a:gd name="connsiteX193" fmla="*/ 3578179 w 6697662"/>
              <a:gd name="connsiteY193" fmla="*/ 6336822 h 6858001"/>
              <a:gd name="connsiteX194" fmla="*/ 3578179 w 6697662"/>
              <a:gd name="connsiteY194" fmla="*/ 6629423 h 6858001"/>
              <a:gd name="connsiteX195" fmla="*/ 3577650 w 6697662"/>
              <a:gd name="connsiteY195" fmla="*/ 6640535 h 6858001"/>
              <a:gd name="connsiteX196" fmla="*/ 3577121 w 6697662"/>
              <a:gd name="connsiteY196" fmla="*/ 6652704 h 6858001"/>
              <a:gd name="connsiteX197" fmla="*/ 3575005 w 6697662"/>
              <a:gd name="connsiteY197" fmla="*/ 6663816 h 6858001"/>
              <a:gd name="connsiteX198" fmla="*/ 3573418 w 6697662"/>
              <a:gd name="connsiteY198" fmla="*/ 6675456 h 6858001"/>
              <a:gd name="connsiteX199" fmla="*/ 3570772 w 6697662"/>
              <a:gd name="connsiteY199" fmla="*/ 6686568 h 6858001"/>
              <a:gd name="connsiteX200" fmla="*/ 3567598 w 6697662"/>
              <a:gd name="connsiteY200" fmla="*/ 6697150 h 6858001"/>
              <a:gd name="connsiteX201" fmla="*/ 3564424 w 6697662"/>
              <a:gd name="connsiteY201" fmla="*/ 6708261 h 6858001"/>
              <a:gd name="connsiteX202" fmla="*/ 3560191 w 6697662"/>
              <a:gd name="connsiteY202" fmla="*/ 6718315 h 6858001"/>
              <a:gd name="connsiteX203" fmla="*/ 3555430 w 6697662"/>
              <a:gd name="connsiteY203" fmla="*/ 6728368 h 6858001"/>
              <a:gd name="connsiteX204" fmla="*/ 3550668 w 6697662"/>
              <a:gd name="connsiteY204" fmla="*/ 6738421 h 6858001"/>
              <a:gd name="connsiteX205" fmla="*/ 3544848 w 6697662"/>
              <a:gd name="connsiteY205" fmla="*/ 6747945 h 6858001"/>
              <a:gd name="connsiteX206" fmla="*/ 3538500 w 6697662"/>
              <a:gd name="connsiteY206" fmla="*/ 6756940 h 6858001"/>
              <a:gd name="connsiteX207" fmla="*/ 3532151 w 6697662"/>
              <a:gd name="connsiteY207" fmla="*/ 6765935 h 6858001"/>
              <a:gd name="connsiteX208" fmla="*/ 3525802 w 6697662"/>
              <a:gd name="connsiteY208" fmla="*/ 6774930 h 6858001"/>
              <a:gd name="connsiteX209" fmla="*/ 3518395 w 6697662"/>
              <a:gd name="connsiteY209" fmla="*/ 6782867 h 6858001"/>
              <a:gd name="connsiteX210" fmla="*/ 3510988 w 6697662"/>
              <a:gd name="connsiteY210" fmla="*/ 6791333 h 6858001"/>
              <a:gd name="connsiteX211" fmla="*/ 3502523 w 6697662"/>
              <a:gd name="connsiteY211" fmla="*/ 6798740 h 6858001"/>
              <a:gd name="connsiteX212" fmla="*/ 3494587 w 6697662"/>
              <a:gd name="connsiteY212" fmla="*/ 6805619 h 6858001"/>
              <a:gd name="connsiteX213" fmla="*/ 3486122 w 6697662"/>
              <a:gd name="connsiteY213" fmla="*/ 6812497 h 6858001"/>
              <a:gd name="connsiteX214" fmla="*/ 3476599 w 6697662"/>
              <a:gd name="connsiteY214" fmla="*/ 6818847 h 6858001"/>
              <a:gd name="connsiteX215" fmla="*/ 3468134 w 6697662"/>
              <a:gd name="connsiteY215" fmla="*/ 6825196 h 6858001"/>
              <a:gd name="connsiteX216" fmla="*/ 3458082 w 6697662"/>
              <a:gd name="connsiteY216" fmla="*/ 6830487 h 6858001"/>
              <a:gd name="connsiteX217" fmla="*/ 3448559 w 6697662"/>
              <a:gd name="connsiteY217" fmla="*/ 6835249 h 6858001"/>
              <a:gd name="connsiteX218" fmla="*/ 3438506 w 6697662"/>
              <a:gd name="connsiteY218" fmla="*/ 6840540 h 6858001"/>
              <a:gd name="connsiteX219" fmla="*/ 3427396 w 6697662"/>
              <a:gd name="connsiteY219" fmla="*/ 6844244 h 6858001"/>
              <a:gd name="connsiteX220" fmla="*/ 3416815 w 6697662"/>
              <a:gd name="connsiteY220" fmla="*/ 6847948 h 6858001"/>
              <a:gd name="connsiteX221" fmla="*/ 3406234 w 6697662"/>
              <a:gd name="connsiteY221" fmla="*/ 6851123 h 6858001"/>
              <a:gd name="connsiteX222" fmla="*/ 3394594 w 6697662"/>
              <a:gd name="connsiteY222" fmla="*/ 6853768 h 6858001"/>
              <a:gd name="connsiteX223" fmla="*/ 3383484 w 6697662"/>
              <a:gd name="connsiteY223" fmla="*/ 6855356 h 6858001"/>
              <a:gd name="connsiteX224" fmla="*/ 3372374 w 6697662"/>
              <a:gd name="connsiteY224" fmla="*/ 6856943 h 6858001"/>
              <a:gd name="connsiteX225" fmla="*/ 3360734 w 6697662"/>
              <a:gd name="connsiteY225" fmla="*/ 6858001 h 6858001"/>
              <a:gd name="connsiteX226" fmla="*/ 3349095 w 6697662"/>
              <a:gd name="connsiteY226" fmla="*/ 6858001 h 6858001"/>
              <a:gd name="connsiteX227" fmla="*/ 3336926 w 6697662"/>
              <a:gd name="connsiteY227" fmla="*/ 6858001 h 6858001"/>
              <a:gd name="connsiteX228" fmla="*/ 3325287 w 6697662"/>
              <a:gd name="connsiteY228" fmla="*/ 6856943 h 6858001"/>
              <a:gd name="connsiteX229" fmla="*/ 3314177 w 6697662"/>
              <a:gd name="connsiteY229" fmla="*/ 6855356 h 6858001"/>
              <a:gd name="connsiteX230" fmla="*/ 3303066 w 6697662"/>
              <a:gd name="connsiteY230" fmla="*/ 6853768 h 6858001"/>
              <a:gd name="connsiteX231" fmla="*/ 3291427 w 6697662"/>
              <a:gd name="connsiteY231" fmla="*/ 6851123 h 6858001"/>
              <a:gd name="connsiteX232" fmla="*/ 3280846 w 6697662"/>
              <a:gd name="connsiteY232" fmla="*/ 6847948 h 6858001"/>
              <a:gd name="connsiteX233" fmla="*/ 3270265 w 6697662"/>
              <a:gd name="connsiteY233" fmla="*/ 6844244 h 6858001"/>
              <a:gd name="connsiteX234" fmla="*/ 3259154 w 6697662"/>
              <a:gd name="connsiteY234" fmla="*/ 6840540 h 6858001"/>
              <a:gd name="connsiteX235" fmla="*/ 3249102 w 6697662"/>
              <a:gd name="connsiteY235" fmla="*/ 6835249 h 6858001"/>
              <a:gd name="connsiteX236" fmla="*/ 3239579 w 6697662"/>
              <a:gd name="connsiteY236" fmla="*/ 6830487 h 6858001"/>
              <a:gd name="connsiteX237" fmla="*/ 3229527 w 6697662"/>
              <a:gd name="connsiteY237" fmla="*/ 6825196 h 6858001"/>
              <a:gd name="connsiteX238" fmla="*/ 3221062 w 6697662"/>
              <a:gd name="connsiteY238" fmla="*/ 6818847 h 6858001"/>
              <a:gd name="connsiteX239" fmla="*/ 3211539 w 6697662"/>
              <a:gd name="connsiteY239" fmla="*/ 6812497 h 6858001"/>
              <a:gd name="connsiteX240" fmla="*/ 3203074 w 6697662"/>
              <a:gd name="connsiteY240" fmla="*/ 6805619 h 6858001"/>
              <a:gd name="connsiteX241" fmla="*/ 3195138 w 6697662"/>
              <a:gd name="connsiteY241" fmla="*/ 6798740 h 6858001"/>
              <a:gd name="connsiteX242" fmla="*/ 3186673 w 6697662"/>
              <a:gd name="connsiteY242" fmla="*/ 6791333 h 6858001"/>
              <a:gd name="connsiteX243" fmla="*/ 3179266 w 6697662"/>
              <a:gd name="connsiteY243" fmla="*/ 6782867 h 6858001"/>
              <a:gd name="connsiteX244" fmla="*/ 3171859 w 6697662"/>
              <a:gd name="connsiteY244" fmla="*/ 6774930 h 6858001"/>
              <a:gd name="connsiteX245" fmla="*/ 3165510 w 6697662"/>
              <a:gd name="connsiteY245" fmla="*/ 6765935 h 6858001"/>
              <a:gd name="connsiteX246" fmla="*/ 3159162 w 6697662"/>
              <a:gd name="connsiteY246" fmla="*/ 6756940 h 6858001"/>
              <a:gd name="connsiteX247" fmla="*/ 3152813 w 6697662"/>
              <a:gd name="connsiteY247" fmla="*/ 6747945 h 6858001"/>
              <a:gd name="connsiteX248" fmla="*/ 3146993 w 6697662"/>
              <a:gd name="connsiteY248" fmla="*/ 6738421 h 6858001"/>
              <a:gd name="connsiteX249" fmla="*/ 3142232 w 6697662"/>
              <a:gd name="connsiteY249" fmla="*/ 6728368 h 6858001"/>
              <a:gd name="connsiteX250" fmla="*/ 3137470 w 6697662"/>
              <a:gd name="connsiteY250" fmla="*/ 6718315 h 6858001"/>
              <a:gd name="connsiteX251" fmla="*/ 3133238 w 6697662"/>
              <a:gd name="connsiteY251" fmla="*/ 6708261 h 6858001"/>
              <a:gd name="connsiteX252" fmla="*/ 3130063 w 6697662"/>
              <a:gd name="connsiteY252" fmla="*/ 6697150 h 6858001"/>
              <a:gd name="connsiteX253" fmla="*/ 3126889 w 6697662"/>
              <a:gd name="connsiteY253" fmla="*/ 6686568 h 6858001"/>
              <a:gd name="connsiteX254" fmla="*/ 3124244 w 6697662"/>
              <a:gd name="connsiteY254" fmla="*/ 6675456 h 6858001"/>
              <a:gd name="connsiteX255" fmla="*/ 3122656 w 6697662"/>
              <a:gd name="connsiteY255" fmla="*/ 6663816 h 6858001"/>
              <a:gd name="connsiteX256" fmla="*/ 3120540 w 6697662"/>
              <a:gd name="connsiteY256" fmla="*/ 6652704 h 6858001"/>
              <a:gd name="connsiteX257" fmla="*/ 3120011 w 6697662"/>
              <a:gd name="connsiteY257" fmla="*/ 6640535 h 6858001"/>
              <a:gd name="connsiteX258" fmla="*/ 3119482 w 6697662"/>
              <a:gd name="connsiteY258" fmla="*/ 6629423 h 6858001"/>
              <a:gd name="connsiteX259" fmla="*/ 3119482 w 6697662"/>
              <a:gd name="connsiteY259" fmla="*/ 6336822 h 6858001"/>
              <a:gd name="connsiteX260" fmla="*/ 3119482 w 6697662"/>
              <a:gd name="connsiteY260" fmla="*/ 6311424 h 6858001"/>
              <a:gd name="connsiteX261" fmla="*/ 3118953 w 6697662"/>
              <a:gd name="connsiteY261" fmla="*/ 6286556 h 6858001"/>
              <a:gd name="connsiteX262" fmla="*/ 3117895 w 6697662"/>
              <a:gd name="connsiteY262" fmla="*/ 6262217 h 6858001"/>
              <a:gd name="connsiteX263" fmla="*/ 3116836 w 6697662"/>
              <a:gd name="connsiteY263" fmla="*/ 6238406 h 6858001"/>
              <a:gd name="connsiteX264" fmla="*/ 3115250 w 6697662"/>
              <a:gd name="connsiteY264" fmla="*/ 6215125 h 6858001"/>
              <a:gd name="connsiteX265" fmla="*/ 3112604 w 6697662"/>
              <a:gd name="connsiteY265" fmla="*/ 6192373 h 6858001"/>
              <a:gd name="connsiteX266" fmla="*/ 3109959 w 6697662"/>
              <a:gd name="connsiteY266" fmla="*/ 6169621 h 6858001"/>
              <a:gd name="connsiteX267" fmla="*/ 3107314 w 6697662"/>
              <a:gd name="connsiteY267" fmla="*/ 6148457 h 6858001"/>
              <a:gd name="connsiteX268" fmla="*/ 3104139 w 6697662"/>
              <a:gd name="connsiteY268" fmla="*/ 6126763 h 6858001"/>
              <a:gd name="connsiteX269" fmla="*/ 3100436 w 6697662"/>
              <a:gd name="connsiteY269" fmla="*/ 6105598 h 6858001"/>
              <a:gd name="connsiteX270" fmla="*/ 3096203 w 6697662"/>
              <a:gd name="connsiteY270" fmla="*/ 6085492 h 6858001"/>
              <a:gd name="connsiteX271" fmla="*/ 3091442 w 6697662"/>
              <a:gd name="connsiteY271" fmla="*/ 6065385 h 6858001"/>
              <a:gd name="connsiteX272" fmla="*/ 3086680 w 6697662"/>
              <a:gd name="connsiteY272" fmla="*/ 6045808 h 6858001"/>
              <a:gd name="connsiteX273" fmla="*/ 3081390 w 6697662"/>
              <a:gd name="connsiteY273" fmla="*/ 6026231 h 6858001"/>
              <a:gd name="connsiteX274" fmla="*/ 3075041 w 6697662"/>
              <a:gd name="connsiteY274" fmla="*/ 6007183 h 6858001"/>
              <a:gd name="connsiteX275" fmla="*/ 3069750 w 6697662"/>
              <a:gd name="connsiteY275" fmla="*/ 5988663 h 6858001"/>
              <a:gd name="connsiteX276" fmla="*/ 3062872 w 6697662"/>
              <a:gd name="connsiteY276" fmla="*/ 5970674 h 6858001"/>
              <a:gd name="connsiteX277" fmla="*/ 3055994 w 6697662"/>
              <a:gd name="connsiteY277" fmla="*/ 5952154 h 6858001"/>
              <a:gd name="connsiteX278" fmla="*/ 3048058 w 6697662"/>
              <a:gd name="connsiteY278" fmla="*/ 5934694 h 6858001"/>
              <a:gd name="connsiteX279" fmla="*/ 3040652 w 6697662"/>
              <a:gd name="connsiteY279" fmla="*/ 5917762 h 6858001"/>
              <a:gd name="connsiteX280" fmla="*/ 3032186 w 6697662"/>
              <a:gd name="connsiteY280" fmla="*/ 5900830 h 6858001"/>
              <a:gd name="connsiteX281" fmla="*/ 3023722 w 6697662"/>
              <a:gd name="connsiteY281" fmla="*/ 5884428 h 6858001"/>
              <a:gd name="connsiteX282" fmla="*/ 3014198 w 6697662"/>
              <a:gd name="connsiteY282" fmla="*/ 5868025 h 6858001"/>
              <a:gd name="connsiteX283" fmla="*/ 3004675 w 6697662"/>
              <a:gd name="connsiteY283" fmla="*/ 5852152 h 6858001"/>
              <a:gd name="connsiteX284" fmla="*/ 2994623 w 6697662"/>
              <a:gd name="connsiteY284" fmla="*/ 5836278 h 6858001"/>
              <a:gd name="connsiteX285" fmla="*/ 2984042 w 6697662"/>
              <a:gd name="connsiteY285" fmla="*/ 5820405 h 6858001"/>
              <a:gd name="connsiteX286" fmla="*/ 2972932 w 6697662"/>
              <a:gd name="connsiteY286" fmla="*/ 5805589 h 6858001"/>
              <a:gd name="connsiteX287" fmla="*/ 2961821 w 6697662"/>
              <a:gd name="connsiteY287" fmla="*/ 5790245 h 6858001"/>
              <a:gd name="connsiteX288" fmla="*/ 2949653 w 6697662"/>
              <a:gd name="connsiteY288" fmla="*/ 5775430 h 6858001"/>
              <a:gd name="connsiteX289" fmla="*/ 2938014 w 6697662"/>
              <a:gd name="connsiteY289" fmla="*/ 5760614 h 6858001"/>
              <a:gd name="connsiteX290" fmla="*/ 2924787 w 6697662"/>
              <a:gd name="connsiteY290" fmla="*/ 5746328 h 6858001"/>
              <a:gd name="connsiteX291" fmla="*/ 2911560 w 6697662"/>
              <a:gd name="connsiteY291" fmla="*/ 5731513 h 6858001"/>
              <a:gd name="connsiteX292" fmla="*/ 2898334 w 6697662"/>
              <a:gd name="connsiteY292" fmla="*/ 5717756 h 6858001"/>
              <a:gd name="connsiteX293" fmla="*/ 2883520 w 6697662"/>
              <a:gd name="connsiteY293" fmla="*/ 5703470 h 6858001"/>
              <a:gd name="connsiteX294" fmla="*/ 2869235 w 6697662"/>
              <a:gd name="connsiteY294" fmla="*/ 5689713 h 6858001"/>
              <a:gd name="connsiteX295" fmla="*/ 2853892 w 6697662"/>
              <a:gd name="connsiteY295" fmla="*/ 5675427 h 6858001"/>
              <a:gd name="connsiteX296" fmla="*/ 2839079 w 6697662"/>
              <a:gd name="connsiteY296" fmla="*/ 5662199 h 6858001"/>
              <a:gd name="connsiteX297" fmla="*/ 2822678 w 6697662"/>
              <a:gd name="connsiteY297" fmla="*/ 5648442 h 6858001"/>
              <a:gd name="connsiteX298" fmla="*/ 2789347 w 6697662"/>
              <a:gd name="connsiteY298" fmla="*/ 5621986 h 6858001"/>
              <a:gd name="connsiteX299" fmla="*/ 2753900 w 6697662"/>
              <a:gd name="connsiteY299" fmla="*/ 5595001 h 6858001"/>
              <a:gd name="connsiteX300" fmla="*/ 2716865 w 6697662"/>
              <a:gd name="connsiteY300" fmla="*/ 5569074 h 6858001"/>
              <a:gd name="connsiteX301" fmla="*/ 2677715 w 6697662"/>
              <a:gd name="connsiteY301" fmla="*/ 5542619 h 6858001"/>
              <a:gd name="connsiteX302" fmla="*/ 2636448 w 6697662"/>
              <a:gd name="connsiteY302" fmla="*/ 5516163 h 6858001"/>
              <a:gd name="connsiteX303" fmla="*/ 2593065 w 6697662"/>
              <a:gd name="connsiteY303" fmla="*/ 5489178 h 6858001"/>
              <a:gd name="connsiteX304" fmla="*/ 2547565 w 6697662"/>
              <a:gd name="connsiteY304" fmla="*/ 5462722 h 6858001"/>
              <a:gd name="connsiteX305" fmla="*/ 2500479 w 6697662"/>
              <a:gd name="connsiteY305" fmla="*/ 5435737 h 6858001"/>
              <a:gd name="connsiteX306" fmla="*/ 2451276 w 6697662"/>
              <a:gd name="connsiteY306" fmla="*/ 5407694 h 6858001"/>
              <a:gd name="connsiteX307" fmla="*/ 2399428 w 6697662"/>
              <a:gd name="connsiteY307" fmla="*/ 5379651 h 6858001"/>
              <a:gd name="connsiteX308" fmla="*/ 2346522 w 6697662"/>
              <a:gd name="connsiteY308" fmla="*/ 5351078 h 6858001"/>
              <a:gd name="connsiteX309" fmla="*/ 2233302 w 6697662"/>
              <a:gd name="connsiteY309" fmla="*/ 5291288 h 6858001"/>
              <a:gd name="connsiteX310" fmla="*/ 2173518 w 6697662"/>
              <a:gd name="connsiteY310" fmla="*/ 5259012 h 6858001"/>
              <a:gd name="connsiteX311" fmla="*/ 2111618 w 6697662"/>
              <a:gd name="connsiteY311" fmla="*/ 5225149 h 6858001"/>
              <a:gd name="connsiteX312" fmla="*/ 2049188 w 6697662"/>
              <a:gd name="connsiteY312" fmla="*/ 5189169 h 6858001"/>
              <a:gd name="connsiteX313" fmla="*/ 1984643 w 6697662"/>
              <a:gd name="connsiteY313" fmla="*/ 5150543 h 6858001"/>
              <a:gd name="connsiteX314" fmla="*/ 1920097 w 6697662"/>
              <a:gd name="connsiteY314" fmla="*/ 5110331 h 6858001"/>
              <a:gd name="connsiteX315" fmla="*/ 1887295 w 6697662"/>
              <a:gd name="connsiteY315" fmla="*/ 5088637 h 6858001"/>
              <a:gd name="connsiteX316" fmla="*/ 1854493 w 6697662"/>
              <a:gd name="connsiteY316" fmla="*/ 5067472 h 6858001"/>
              <a:gd name="connsiteX317" fmla="*/ 1821692 w 6697662"/>
              <a:gd name="connsiteY317" fmla="*/ 5045249 h 6858001"/>
              <a:gd name="connsiteX318" fmla="*/ 1788360 w 6697662"/>
              <a:gd name="connsiteY318" fmla="*/ 5022497 h 6858001"/>
              <a:gd name="connsiteX319" fmla="*/ 1755559 w 6697662"/>
              <a:gd name="connsiteY319" fmla="*/ 4999216 h 6858001"/>
              <a:gd name="connsiteX320" fmla="*/ 1722228 w 6697662"/>
              <a:gd name="connsiteY320" fmla="*/ 4975935 h 6858001"/>
              <a:gd name="connsiteX321" fmla="*/ 1689426 w 6697662"/>
              <a:gd name="connsiteY321" fmla="*/ 4951596 h 6858001"/>
              <a:gd name="connsiteX322" fmla="*/ 1656095 w 6697662"/>
              <a:gd name="connsiteY322" fmla="*/ 4926727 h 6858001"/>
              <a:gd name="connsiteX323" fmla="*/ 1622235 w 6697662"/>
              <a:gd name="connsiteY323" fmla="*/ 4900801 h 6858001"/>
              <a:gd name="connsiteX324" fmla="*/ 1589433 w 6697662"/>
              <a:gd name="connsiteY324" fmla="*/ 4875403 h 6858001"/>
              <a:gd name="connsiteX325" fmla="*/ 1556631 w 6697662"/>
              <a:gd name="connsiteY325" fmla="*/ 4848947 h 6858001"/>
              <a:gd name="connsiteX326" fmla="*/ 1524358 w 6697662"/>
              <a:gd name="connsiteY326" fmla="*/ 4821433 h 6858001"/>
              <a:gd name="connsiteX327" fmla="*/ 1491556 w 6697662"/>
              <a:gd name="connsiteY327" fmla="*/ 4793919 h 6858001"/>
              <a:gd name="connsiteX328" fmla="*/ 1459284 w 6697662"/>
              <a:gd name="connsiteY328" fmla="*/ 4765347 h 6858001"/>
              <a:gd name="connsiteX329" fmla="*/ 1427011 w 6697662"/>
              <a:gd name="connsiteY329" fmla="*/ 4736775 h 6858001"/>
              <a:gd name="connsiteX330" fmla="*/ 1394738 w 6697662"/>
              <a:gd name="connsiteY330" fmla="*/ 4707673 h 6858001"/>
              <a:gd name="connsiteX331" fmla="*/ 1363523 w 6697662"/>
              <a:gd name="connsiteY331" fmla="*/ 4677514 h 6858001"/>
              <a:gd name="connsiteX332" fmla="*/ 1331780 w 6697662"/>
              <a:gd name="connsiteY332" fmla="*/ 4646825 h 6858001"/>
              <a:gd name="connsiteX333" fmla="*/ 1301094 w 6697662"/>
              <a:gd name="connsiteY333" fmla="*/ 4615607 h 6858001"/>
              <a:gd name="connsiteX334" fmla="*/ 1270937 w 6697662"/>
              <a:gd name="connsiteY334" fmla="*/ 4583860 h 6858001"/>
              <a:gd name="connsiteX335" fmla="*/ 1240252 w 6697662"/>
              <a:gd name="connsiteY335" fmla="*/ 4551584 h 6858001"/>
              <a:gd name="connsiteX336" fmla="*/ 1210095 w 6697662"/>
              <a:gd name="connsiteY336" fmla="*/ 4518250 h 6858001"/>
              <a:gd name="connsiteX337" fmla="*/ 1180997 w 6697662"/>
              <a:gd name="connsiteY337" fmla="*/ 4484915 h 6858001"/>
              <a:gd name="connsiteX338" fmla="*/ 1152427 w 6697662"/>
              <a:gd name="connsiteY338" fmla="*/ 4451052 h 6858001"/>
              <a:gd name="connsiteX339" fmla="*/ 1123858 w 6697662"/>
              <a:gd name="connsiteY339" fmla="*/ 4416130 h 6858001"/>
              <a:gd name="connsiteX340" fmla="*/ 1096347 w 6697662"/>
              <a:gd name="connsiteY340" fmla="*/ 4381738 h 6858001"/>
              <a:gd name="connsiteX341" fmla="*/ 1068835 w 6697662"/>
              <a:gd name="connsiteY341" fmla="*/ 4345758 h 6858001"/>
              <a:gd name="connsiteX342" fmla="*/ 1042382 w 6697662"/>
              <a:gd name="connsiteY342" fmla="*/ 4309249 h 6858001"/>
              <a:gd name="connsiteX343" fmla="*/ 1016458 w 6697662"/>
              <a:gd name="connsiteY343" fmla="*/ 4272211 h 6858001"/>
              <a:gd name="connsiteX344" fmla="*/ 991592 w 6697662"/>
              <a:gd name="connsiteY344" fmla="*/ 4234643 h 6858001"/>
              <a:gd name="connsiteX345" fmla="*/ 966726 w 6697662"/>
              <a:gd name="connsiteY345" fmla="*/ 4196547 h 6858001"/>
              <a:gd name="connsiteX346" fmla="*/ 942919 w 6697662"/>
              <a:gd name="connsiteY346" fmla="*/ 4157922 h 6858001"/>
              <a:gd name="connsiteX347" fmla="*/ 919640 w 6697662"/>
              <a:gd name="connsiteY347" fmla="*/ 4118238 h 6858001"/>
              <a:gd name="connsiteX348" fmla="*/ 897419 w 6697662"/>
              <a:gd name="connsiteY348" fmla="*/ 4078554 h 6858001"/>
              <a:gd name="connsiteX349" fmla="*/ 876257 w 6697662"/>
              <a:gd name="connsiteY349" fmla="*/ 4037283 h 6858001"/>
              <a:gd name="connsiteX350" fmla="*/ 855094 w 6697662"/>
              <a:gd name="connsiteY350" fmla="*/ 3996541 h 6858001"/>
              <a:gd name="connsiteX351" fmla="*/ 834990 w 6697662"/>
              <a:gd name="connsiteY351" fmla="*/ 3954741 h 6858001"/>
              <a:gd name="connsiteX352" fmla="*/ 816473 w 6697662"/>
              <a:gd name="connsiteY352" fmla="*/ 3911883 h 6858001"/>
              <a:gd name="connsiteX353" fmla="*/ 798485 w 6697662"/>
              <a:gd name="connsiteY353" fmla="*/ 3869024 h 6858001"/>
              <a:gd name="connsiteX354" fmla="*/ 781555 w 6697662"/>
              <a:gd name="connsiteY354" fmla="*/ 3825637 h 6858001"/>
              <a:gd name="connsiteX355" fmla="*/ 765154 w 6697662"/>
              <a:gd name="connsiteY355" fmla="*/ 3781191 h 6858001"/>
              <a:gd name="connsiteX356" fmla="*/ 750340 w 6697662"/>
              <a:gd name="connsiteY356" fmla="*/ 3736216 h 6858001"/>
              <a:gd name="connsiteX357" fmla="*/ 736055 w 6697662"/>
              <a:gd name="connsiteY357" fmla="*/ 3690712 h 6858001"/>
              <a:gd name="connsiteX358" fmla="*/ 722829 w 6697662"/>
              <a:gd name="connsiteY358" fmla="*/ 3644679 h 6858001"/>
              <a:gd name="connsiteX359" fmla="*/ 711718 w 6697662"/>
              <a:gd name="connsiteY359" fmla="*/ 3598117 h 6858001"/>
              <a:gd name="connsiteX360" fmla="*/ 701137 w 6697662"/>
              <a:gd name="connsiteY360" fmla="*/ 3550496 h 6858001"/>
              <a:gd name="connsiteX361" fmla="*/ 691085 w 6697662"/>
              <a:gd name="connsiteY361" fmla="*/ 3502347 h 6858001"/>
              <a:gd name="connsiteX362" fmla="*/ 682620 w 6697662"/>
              <a:gd name="connsiteY362" fmla="*/ 3453668 h 6858001"/>
              <a:gd name="connsiteX363" fmla="*/ 675742 w 6697662"/>
              <a:gd name="connsiteY363" fmla="*/ 3404989 h 6858001"/>
              <a:gd name="connsiteX364" fmla="*/ 669393 w 6697662"/>
              <a:gd name="connsiteY364" fmla="*/ 3354723 h 6858001"/>
              <a:gd name="connsiteX365" fmla="*/ 665161 w 6697662"/>
              <a:gd name="connsiteY365" fmla="*/ 3304457 h 6858001"/>
              <a:gd name="connsiteX366" fmla="*/ 661457 w 6697662"/>
              <a:gd name="connsiteY366" fmla="*/ 3252604 h 6858001"/>
              <a:gd name="connsiteX367" fmla="*/ 659341 w 6697662"/>
              <a:gd name="connsiteY367" fmla="*/ 3201280 h 6858001"/>
              <a:gd name="connsiteX368" fmla="*/ 658812 w 6697662"/>
              <a:gd name="connsiteY368" fmla="*/ 3148897 h 6858001"/>
              <a:gd name="connsiteX369" fmla="*/ 659341 w 6697662"/>
              <a:gd name="connsiteY369" fmla="*/ 3122441 h 6858001"/>
              <a:gd name="connsiteX370" fmla="*/ 659870 w 6697662"/>
              <a:gd name="connsiteY370" fmla="*/ 3096515 h 6858001"/>
              <a:gd name="connsiteX371" fmla="*/ 661457 w 6697662"/>
              <a:gd name="connsiteY371" fmla="*/ 3070588 h 6858001"/>
              <a:gd name="connsiteX372" fmla="*/ 663045 w 6697662"/>
              <a:gd name="connsiteY372" fmla="*/ 3044661 h 6858001"/>
              <a:gd name="connsiteX373" fmla="*/ 665690 w 6697662"/>
              <a:gd name="connsiteY373" fmla="*/ 3019264 h 6858001"/>
              <a:gd name="connsiteX374" fmla="*/ 668864 w 6697662"/>
              <a:gd name="connsiteY374" fmla="*/ 2993337 h 6858001"/>
              <a:gd name="connsiteX375" fmla="*/ 672568 w 6697662"/>
              <a:gd name="connsiteY375" fmla="*/ 2967940 h 6858001"/>
              <a:gd name="connsiteX376" fmla="*/ 676271 w 6697662"/>
              <a:gd name="connsiteY376" fmla="*/ 2942542 h 6858001"/>
              <a:gd name="connsiteX377" fmla="*/ 681562 w 6697662"/>
              <a:gd name="connsiteY377" fmla="*/ 2917674 h 6858001"/>
              <a:gd name="connsiteX378" fmla="*/ 686323 w 6697662"/>
              <a:gd name="connsiteY378" fmla="*/ 2892805 h 6858001"/>
              <a:gd name="connsiteX379" fmla="*/ 692143 w 6697662"/>
              <a:gd name="connsiteY379" fmla="*/ 2868466 h 6858001"/>
              <a:gd name="connsiteX380" fmla="*/ 698492 w 6697662"/>
              <a:gd name="connsiteY380" fmla="*/ 2843597 h 6858001"/>
              <a:gd name="connsiteX381" fmla="*/ 705370 w 6697662"/>
              <a:gd name="connsiteY381" fmla="*/ 2819258 h 6858001"/>
              <a:gd name="connsiteX382" fmla="*/ 712247 w 6697662"/>
              <a:gd name="connsiteY382" fmla="*/ 2795448 h 6858001"/>
              <a:gd name="connsiteX383" fmla="*/ 719654 w 6697662"/>
              <a:gd name="connsiteY383" fmla="*/ 2771109 h 6858001"/>
              <a:gd name="connsiteX384" fmla="*/ 728119 w 6697662"/>
              <a:gd name="connsiteY384" fmla="*/ 2747298 h 6858001"/>
              <a:gd name="connsiteX385" fmla="*/ 737113 w 6697662"/>
              <a:gd name="connsiteY385" fmla="*/ 2723488 h 6858001"/>
              <a:gd name="connsiteX386" fmla="*/ 746107 w 6697662"/>
              <a:gd name="connsiteY386" fmla="*/ 2700207 h 6858001"/>
              <a:gd name="connsiteX387" fmla="*/ 755630 w 6697662"/>
              <a:gd name="connsiteY387" fmla="*/ 2676926 h 6858001"/>
              <a:gd name="connsiteX388" fmla="*/ 765683 w 6697662"/>
              <a:gd name="connsiteY388" fmla="*/ 2653645 h 6858001"/>
              <a:gd name="connsiteX389" fmla="*/ 775735 w 6697662"/>
              <a:gd name="connsiteY389" fmla="*/ 2630893 h 6858001"/>
              <a:gd name="connsiteX390" fmla="*/ 787374 w 6697662"/>
              <a:gd name="connsiteY390" fmla="*/ 2607612 h 6858001"/>
              <a:gd name="connsiteX391" fmla="*/ 798485 w 6697662"/>
              <a:gd name="connsiteY391" fmla="*/ 2584860 h 6858001"/>
              <a:gd name="connsiteX392" fmla="*/ 810653 w 6697662"/>
              <a:gd name="connsiteY392" fmla="*/ 2562637 h 6858001"/>
              <a:gd name="connsiteX393" fmla="*/ 822821 w 6697662"/>
              <a:gd name="connsiteY393" fmla="*/ 2539885 h 6858001"/>
              <a:gd name="connsiteX394" fmla="*/ 836048 w 6697662"/>
              <a:gd name="connsiteY394" fmla="*/ 2518191 h 6858001"/>
              <a:gd name="connsiteX395" fmla="*/ 849275 w 6697662"/>
              <a:gd name="connsiteY395" fmla="*/ 2495968 h 6858001"/>
              <a:gd name="connsiteX396" fmla="*/ 862501 w 6697662"/>
              <a:gd name="connsiteY396" fmla="*/ 2474274 h 6858001"/>
              <a:gd name="connsiteX397" fmla="*/ 876257 w 6697662"/>
              <a:gd name="connsiteY397" fmla="*/ 2453110 h 6858001"/>
              <a:gd name="connsiteX398" fmla="*/ 890541 w 6697662"/>
              <a:gd name="connsiteY398" fmla="*/ 2431416 h 6858001"/>
              <a:gd name="connsiteX399" fmla="*/ 905884 w 6697662"/>
              <a:gd name="connsiteY399" fmla="*/ 2410251 h 6858001"/>
              <a:gd name="connsiteX400" fmla="*/ 920698 w 6697662"/>
              <a:gd name="connsiteY400" fmla="*/ 2388558 h 6858001"/>
              <a:gd name="connsiteX401" fmla="*/ 936570 w 6697662"/>
              <a:gd name="connsiteY401" fmla="*/ 2367922 h 6858001"/>
              <a:gd name="connsiteX402" fmla="*/ 952442 w 6697662"/>
              <a:gd name="connsiteY402" fmla="*/ 2347815 h 6858001"/>
              <a:gd name="connsiteX403" fmla="*/ 968843 w 6697662"/>
              <a:gd name="connsiteY403" fmla="*/ 2327180 h 6858001"/>
              <a:gd name="connsiteX404" fmla="*/ 985244 w 6697662"/>
              <a:gd name="connsiteY404" fmla="*/ 2307074 h 6858001"/>
              <a:gd name="connsiteX405" fmla="*/ 1002174 w 6697662"/>
              <a:gd name="connsiteY405" fmla="*/ 2286438 h 6858001"/>
              <a:gd name="connsiteX406" fmla="*/ 1019633 w 6697662"/>
              <a:gd name="connsiteY406" fmla="*/ 2266332 h 6858001"/>
              <a:gd name="connsiteX407" fmla="*/ 1037621 w 6697662"/>
              <a:gd name="connsiteY407" fmla="*/ 2246754 h 6858001"/>
              <a:gd name="connsiteX408" fmla="*/ 1055609 w 6697662"/>
              <a:gd name="connsiteY408" fmla="*/ 2227177 h 6858001"/>
              <a:gd name="connsiteX409" fmla="*/ 1093172 w 6697662"/>
              <a:gd name="connsiteY409" fmla="*/ 2188552 h 6858001"/>
              <a:gd name="connsiteX410" fmla="*/ 1131794 w 6697662"/>
              <a:gd name="connsiteY410" fmla="*/ 2150455 h 6858001"/>
              <a:gd name="connsiteX411" fmla="*/ 1172003 w 6697662"/>
              <a:gd name="connsiteY411" fmla="*/ 2113417 h 6858001"/>
              <a:gd name="connsiteX412" fmla="*/ 1213270 w 6697662"/>
              <a:gd name="connsiteY412" fmla="*/ 2077437 h 6858001"/>
              <a:gd name="connsiteX413" fmla="*/ 1255595 w 6697662"/>
              <a:gd name="connsiteY413" fmla="*/ 2041457 h 6858001"/>
              <a:gd name="connsiteX414" fmla="*/ 1298978 w 6697662"/>
              <a:gd name="connsiteY414" fmla="*/ 2007065 h 6858001"/>
              <a:gd name="connsiteX415" fmla="*/ 1343948 w 6697662"/>
              <a:gd name="connsiteY415" fmla="*/ 1972672 h 6858001"/>
              <a:gd name="connsiteX416" fmla="*/ 1389447 w 6697662"/>
              <a:gd name="connsiteY416" fmla="*/ 1939867 h 6858001"/>
              <a:gd name="connsiteX417" fmla="*/ 1436005 w 6697662"/>
              <a:gd name="connsiteY417" fmla="*/ 1907062 h 6858001"/>
              <a:gd name="connsiteX418" fmla="*/ 1483620 w 6697662"/>
              <a:gd name="connsiteY418" fmla="*/ 1875844 h 6858001"/>
              <a:gd name="connsiteX419" fmla="*/ 1532294 w 6697662"/>
              <a:gd name="connsiteY419" fmla="*/ 1844626 h 6858001"/>
              <a:gd name="connsiteX420" fmla="*/ 1581497 w 6697662"/>
              <a:gd name="connsiteY420" fmla="*/ 1814996 h 6858001"/>
              <a:gd name="connsiteX421" fmla="*/ 1631758 w 6697662"/>
              <a:gd name="connsiteY421" fmla="*/ 1786423 h 6858001"/>
              <a:gd name="connsiteX422" fmla="*/ 1683077 w 6697662"/>
              <a:gd name="connsiteY422" fmla="*/ 1757851 h 6858001"/>
              <a:gd name="connsiteX423" fmla="*/ 1734396 w 6697662"/>
              <a:gd name="connsiteY423" fmla="*/ 1730337 h 6858001"/>
              <a:gd name="connsiteX424" fmla="*/ 1786773 w 6697662"/>
              <a:gd name="connsiteY424" fmla="*/ 1703881 h 6858001"/>
              <a:gd name="connsiteX425" fmla="*/ 1840738 w 6697662"/>
              <a:gd name="connsiteY425" fmla="*/ 1677955 h 6858001"/>
              <a:gd name="connsiteX426" fmla="*/ 1894173 w 6697662"/>
              <a:gd name="connsiteY426" fmla="*/ 1653086 h 6858001"/>
              <a:gd name="connsiteX427" fmla="*/ 1948137 w 6697662"/>
              <a:gd name="connsiteY427" fmla="*/ 1628747 h 6858001"/>
              <a:gd name="connsiteX428" fmla="*/ 2003160 w 6697662"/>
              <a:gd name="connsiteY428" fmla="*/ 1605995 h 6858001"/>
              <a:gd name="connsiteX429" fmla="*/ 2058182 w 6697662"/>
              <a:gd name="connsiteY429" fmla="*/ 1583243 h 6858001"/>
              <a:gd name="connsiteX430" fmla="*/ 2113205 w 6697662"/>
              <a:gd name="connsiteY430" fmla="*/ 1562078 h 6858001"/>
              <a:gd name="connsiteX431" fmla="*/ 2169286 w 6697662"/>
              <a:gd name="connsiteY431" fmla="*/ 1541443 h 6858001"/>
              <a:gd name="connsiteX432" fmla="*/ 2226424 w 6697662"/>
              <a:gd name="connsiteY432" fmla="*/ 1521336 h 6858001"/>
              <a:gd name="connsiteX433" fmla="*/ 2282505 w 6697662"/>
              <a:gd name="connsiteY433" fmla="*/ 1503346 h 6858001"/>
              <a:gd name="connsiteX434" fmla="*/ 2339644 w 6697662"/>
              <a:gd name="connsiteY434" fmla="*/ 1484827 h 6858001"/>
              <a:gd name="connsiteX435" fmla="*/ 2396253 w 6697662"/>
              <a:gd name="connsiteY435" fmla="*/ 1468425 h 6858001"/>
              <a:gd name="connsiteX436" fmla="*/ 2453921 w 6697662"/>
              <a:gd name="connsiteY436" fmla="*/ 1452022 h 6858001"/>
              <a:gd name="connsiteX437" fmla="*/ 2510531 w 6697662"/>
              <a:gd name="connsiteY437" fmla="*/ 1437207 h 6858001"/>
              <a:gd name="connsiteX438" fmla="*/ 2567670 w 6697662"/>
              <a:gd name="connsiteY438" fmla="*/ 1422921 h 6858001"/>
              <a:gd name="connsiteX439" fmla="*/ 2625338 w 6697662"/>
              <a:gd name="connsiteY439" fmla="*/ 1409693 h 6858001"/>
              <a:gd name="connsiteX440" fmla="*/ 2682476 w 6697662"/>
              <a:gd name="connsiteY440" fmla="*/ 1397523 h 6858001"/>
              <a:gd name="connsiteX441" fmla="*/ 2739086 w 6697662"/>
              <a:gd name="connsiteY441" fmla="*/ 1385883 h 6858001"/>
              <a:gd name="connsiteX442" fmla="*/ 2796754 w 6697662"/>
              <a:gd name="connsiteY442" fmla="*/ 1375829 h 6858001"/>
              <a:gd name="connsiteX443" fmla="*/ 2853364 w 6697662"/>
              <a:gd name="connsiteY443" fmla="*/ 1366305 h 6858001"/>
              <a:gd name="connsiteX444" fmla="*/ 2909973 w 6697662"/>
              <a:gd name="connsiteY444" fmla="*/ 1357839 h 6858001"/>
              <a:gd name="connsiteX445" fmla="*/ 2966054 w 6697662"/>
              <a:gd name="connsiteY445" fmla="*/ 1349903 h 6858001"/>
              <a:gd name="connsiteX446" fmla="*/ 3022134 w 6697662"/>
              <a:gd name="connsiteY446" fmla="*/ 1343553 h 6858001"/>
              <a:gd name="connsiteX447" fmla="*/ 3077686 w 6697662"/>
              <a:gd name="connsiteY447" fmla="*/ 1338262 h 6858001"/>
              <a:gd name="connsiteX448" fmla="*/ 3133238 w 6697662"/>
              <a:gd name="connsiteY448" fmla="*/ 1333500 h 6858001"/>
              <a:gd name="connsiteX449" fmla="*/ 3188260 w 6697662"/>
              <a:gd name="connsiteY449" fmla="*/ 1330325 h 6858001"/>
              <a:gd name="connsiteX450" fmla="*/ 3242224 w 6697662"/>
              <a:gd name="connsiteY450" fmla="*/ 1328209 h 6858001"/>
              <a:gd name="connsiteX451" fmla="*/ 3295660 w 6697662"/>
              <a:gd name="connsiteY451" fmla="*/ 1326092 h 6858001"/>
              <a:gd name="connsiteX452" fmla="*/ 6532634 w 6697662"/>
              <a:gd name="connsiteY452" fmla="*/ 0 h 6858001"/>
              <a:gd name="connsiteX453" fmla="*/ 6540568 w 6697662"/>
              <a:gd name="connsiteY453" fmla="*/ 0 h 6858001"/>
              <a:gd name="connsiteX454" fmla="*/ 6548502 w 6697662"/>
              <a:gd name="connsiteY454" fmla="*/ 0 h 6858001"/>
              <a:gd name="connsiteX455" fmla="*/ 6555908 w 6697662"/>
              <a:gd name="connsiteY455" fmla="*/ 529 h 6858001"/>
              <a:gd name="connsiteX456" fmla="*/ 6571246 w 6697662"/>
              <a:gd name="connsiteY456" fmla="*/ 3175 h 6858001"/>
              <a:gd name="connsiteX457" fmla="*/ 6585528 w 6697662"/>
              <a:gd name="connsiteY457" fmla="*/ 6350 h 6858001"/>
              <a:gd name="connsiteX458" fmla="*/ 6599280 w 6697662"/>
              <a:gd name="connsiteY458" fmla="*/ 11113 h 6858001"/>
              <a:gd name="connsiteX459" fmla="*/ 6612504 w 6697662"/>
              <a:gd name="connsiteY459" fmla="*/ 17463 h 6858001"/>
              <a:gd name="connsiteX460" fmla="*/ 6624668 w 6697662"/>
              <a:gd name="connsiteY460" fmla="*/ 25400 h 6858001"/>
              <a:gd name="connsiteX461" fmla="*/ 6636306 w 6697662"/>
              <a:gd name="connsiteY461" fmla="*/ 33338 h 6858001"/>
              <a:gd name="connsiteX462" fmla="*/ 6647414 w 6697662"/>
              <a:gd name="connsiteY462" fmla="*/ 42863 h 6858001"/>
              <a:gd name="connsiteX463" fmla="*/ 6657462 w 6697662"/>
              <a:gd name="connsiteY463" fmla="*/ 53446 h 6858001"/>
              <a:gd name="connsiteX464" fmla="*/ 6665926 w 6697662"/>
              <a:gd name="connsiteY464" fmla="*/ 65088 h 6858001"/>
              <a:gd name="connsiteX465" fmla="*/ 6674388 w 6697662"/>
              <a:gd name="connsiteY465" fmla="*/ 77788 h 6858001"/>
              <a:gd name="connsiteX466" fmla="*/ 6680736 w 6697662"/>
              <a:gd name="connsiteY466" fmla="*/ 89959 h 6858001"/>
              <a:gd name="connsiteX467" fmla="*/ 6686554 w 6697662"/>
              <a:gd name="connsiteY467" fmla="*/ 104246 h 6858001"/>
              <a:gd name="connsiteX468" fmla="*/ 6690786 w 6697662"/>
              <a:gd name="connsiteY468" fmla="*/ 118534 h 6858001"/>
              <a:gd name="connsiteX469" fmla="*/ 6693430 w 6697662"/>
              <a:gd name="connsiteY469" fmla="*/ 132821 h 6858001"/>
              <a:gd name="connsiteX470" fmla="*/ 6693960 w 6697662"/>
              <a:gd name="connsiteY470" fmla="*/ 140759 h 6858001"/>
              <a:gd name="connsiteX471" fmla="*/ 6694488 w 6697662"/>
              <a:gd name="connsiteY471" fmla="*/ 148167 h 6858001"/>
              <a:gd name="connsiteX472" fmla="*/ 6696604 w 6697662"/>
              <a:gd name="connsiteY472" fmla="*/ 212196 h 6858001"/>
              <a:gd name="connsiteX473" fmla="*/ 6697662 w 6697662"/>
              <a:gd name="connsiteY473" fmla="*/ 274638 h 6858001"/>
              <a:gd name="connsiteX474" fmla="*/ 6697662 w 6697662"/>
              <a:gd name="connsiteY474" fmla="*/ 337079 h 6858001"/>
              <a:gd name="connsiteX475" fmla="*/ 6697134 w 6697662"/>
              <a:gd name="connsiteY475" fmla="*/ 397934 h 6858001"/>
              <a:gd name="connsiteX476" fmla="*/ 6695546 w 6697662"/>
              <a:gd name="connsiteY476" fmla="*/ 457730 h 6858001"/>
              <a:gd name="connsiteX477" fmla="*/ 6693430 w 6697662"/>
              <a:gd name="connsiteY477" fmla="*/ 516467 h 6858001"/>
              <a:gd name="connsiteX478" fmla="*/ 6690786 w 6697662"/>
              <a:gd name="connsiteY478" fmla="*/ 574146 h 6858001"/>
              <a:gd name="connsiteX479" fmla="*/ 6687084 w 6697662"/>
              <a:gd name="connsiteY479" fmla="*/ 630767 h 6858001"/>
              <a:gd name="connsiteX480" fmla="*/ 6682322 w 6697662"/>
              <a:gd name="connsiteY480" fmla="*/ 686859 h 6858001"/>
              <a:gd name="connsiteX481" fmla="*/ 6678092 w 6697662"/>
              <a:gd name="connsiteY481" fmla="*/ 741892 h 6858001"/>
              <a:gd name="connsiteX482" fmla="*/ 6672274 w 6697662"/>
              <a:gd name="connsiteY482" fmla="*/ 795867 h 6858001"/>
              <a:gd name="connsiteX483" fmla="*/ 6665926 w 6697662"/>
              <a:gd name="connsiteY483" fmla="*/ 849313 h 6858001"/>
              <a:gd name="connsiteX484" fmla="*/ 6659050 w 6697662"/>
              <a:gd name="connsiteY484" fmla="*/ 901171 h 6858001"/>
              <a:gd name="connsiteX485" fmla="*/ 6651644 w 6697662"/>
              <a:gd name="connsiteY485" fmla="*/ 952500 h 6858001"/>
              <a:gd name="connsiteX486" fmla="*/ 6643710 w 6697662"/>
              <a:gd name="connsiteY486" fmla="*/ 1002771 h 6858001"/>
              <a:gd name="connsiteX487" fmla="*/ 6635248 w 6697662"/>
              <a:gd name="connsiteY487" fmla="*/ 1051984 h 6858001"/>
              <a:gd name="connsiteX488" fmla="*/ 6625726 w 6697662"/>
              <a:gd name="connsiteY488" fmla="*/ 1100667 h 6858001"/>
              <a:gd name="connsiteX489" fmla="*/ 6616206 w 6697662"/>
              <a:gd name="connsiteY489" fmla="*/ 1147763 h 6858001"/>
              <a:gd name="connsiteX490" fmla="*/ 6606156 w 6697662"/>
              <a:gd name="connsiteY490" fmla="*/ 1194330 h 6858001"/>
              <a:gd name="connsiteX491" fmla="*/ 6595578 w 6697662"/>
              <a:gd name="connsiteY491" fmla="*/ 1239838 h 6858001"/>
              <a:gd name="connsiteX492" fmla="*/ 6584998 w 6697662"/>
              <a:gd name="connsiteY492" fmla="*/ 1284817 h 6858001"/>
              <a:gd name="connsiteX493" fmla="*/ 6572834 w 6697662"/>
              <a:gd name="connsiteY493" fmla="*/ 1328738 h 6858001"/>
              <a:gd name="connsiteX494" fmla="*/ 6561726 w 6697662"/>
              <a:gd name="connsiteY494" fmla="*/ 1371601 h 6858001"/>
              <a:gd name="connsiteX495" fmla="*/ 6549032 w 6697662"/>
              <a:gd name="connsiteY495" fmla="*/ 1413405 h 6858001"/>
              <a:gd name="connsiteX496" fmla="*/ 6536336 w 6697662"/>
              <a:gd name="connsiteY496" fmla="*/ 1454680 h 6858001"/>
              <a:gd name="connsiteX497" fmla="*/ 6523114 w 6697662"/>
              <a:gd name="connsiteY497" fmla="*/ 1494367 h 6858001"/>
              <a:gd name="connsiteX498" fmla="*/ 6509890 w 6697662"/>
              <a:gd name="connsiteY498" fmla="*/ 1534055 h 6858001"/>
              <a:gd name="connsiteX499" fmla="*/ 6496666 w 6697662"/>
              <a:gd name="connsiteY499" fmla="*/ 1572684 h 6858001"/>
              <a:gd name="connsiteX500" fmla="*/ 6482914 w 6697662"/>
              <a:gd name="connsiteY500" fmla="*/ 1610255 h 6858001"/>
              <a:gd name="connsiteX501" fmla="*/ 6468104 w 6697662"/>
              <a:gd name="connsiteY501" fmla="*/ 1647296 h 6858001"/>
              <a:gd name="connsiteX502" fmla="*/ 6453822 w 6697662"/>
              <a:gd name="connsiteY502" fmla="*/ 1682751 h 6858001"/>
              <a:gd name="connsiteX503" fmla="*/ 6439542 w 6697662"/>
              <a:gd name="connsiteY503" fmla="*/ 1718205 h 6858001"/>
              <a:gd name="connsiteX504" fmla="*/ 6424202 w 6697662"/>
              <a:gd name="connsiteY504" fmla="*/ 1753130 h 6858001"/>
              <a:gd name="connsiteX505" fmla="*/ 6408864 w 6697662"/>
              <a:gd name="connsiteY505" fmla="*/ 1786467 h 6858001"/>
              <a:gd name="connsiteX506" fmla="*/ 6394054 w 6697662"/>
              <a:gd name="connsiteY506" fmla="*/ 1818747 h 6858001"/>
              <a:gd name="connsiteX507" fmla="*/ 6378714 w 6697662"/>
              <a:gd name="connsiteY507" fmla="*/ 1850497 h 6858001"/>
              <a:gd name="connsiteX508" fmla="*/ 6362846 w 6697662"/>
              <a:gd name="connsiteY508" fmla="*/ 1881717 h 6858001"/>
              <a:gd name="connsiteX509" fmla="*/ 6348036 w 6697662"/>
              <a:gd name="connsiteY509" fmla="*/ 1911880 h 6858001"/>
              <a:gd name="connsiteX510" fmla="*/ 6332168 w 6697662"/>
              <a:gd name="connsiteY510" fmla="*/ 1941513 h 6858001"/>
              <a:gd name="connsiteX511" fmla="*/ 6316300 w 6697662"/>
              <a:gd name="connsiteY511" fmla="*/ 1969559 h 6858001"/>
              <a:gd name="connsiteX512" fmla="*/ 6300432 w 6697662"/>
              <a:gd name="connsiteY512" fmla="*/ 1997605 h 6858001"/>
              <a:gd name="connsiteX513" fmla="*/ 6285092 w 6697662"/>
              <a:gd name="connsiteY513" fmla="*/ 2024592 h 6858001"/>
              <a:gd name="connsiteX514" fmla="*/ 6268696 w 6697662"/>
              <a:gd name="connsiteY514" fmla="*/ 2051051 h 6858001"/>
              <a:gd name="connsiteX515" fmla="*/ 6252828 w 6697662"/>
              <a:gd name="connsiteY515" fmla="*/ 2076451 h 6858001"/>
              <a:gd name="connsiteX516" fmla="*/ 6221092 w 6697662"/>
              <a:gd name="connsiteY516" fmla="*/ 2124605 h 6858001"/>
              <a:gd name="connsiteX517" fmla="*/ 6190414 w 6697662"/>
              <a:gd name="connsiteY517" fmla="*/ 2170113 h 6858001"/>
              <a:gd name="connsiteX518" fmla="*/ 6159734 w 6697662"/>
              <a:gd name="connsiteY518" fmla="*/ 2212976 h 6858001"/>
              <a:gd name="connsiteX519" fmla="*/ 6130114 w 6697662"/>
              <a:gd name="connsiteY519" fmla="*/ 2252663 h 6858001"/>
              <a:gd name="connsiteX520" fmla="*/ 6100494 w 6697662"/>
              <a:gd name="connsiteY520" fmla="*/ 2289176 h 6858001"/>
              <a:gd name="connsiteX521" fmla="*/ 6071932 w 6697662"/>
              <a:gd name="connsiteY521" fmla="*/ 2323571 h 6858001"/>
              <a:gd name="connsiteX522" fmla="*/ 6044956 w 6697662"/>
              <a:gd name="connsiteY522" fmla="*/ 2354263 h 6858001"/>
              <a:gd name="connsiteX523" fmla="*/ 6019038 w 6697662"/>
              <a:gd name="connsiteY523" fmla="*/ 2382838 h 6858001"/>
              <a:gd name="connsiteX524" fmla="*/ 5995236 w 6697662"/>
              <a:gd name="connsiteY524" fmla="*/ 2407709 h 6858001"/>
              <a:gd name="connsiteX525" fmla="*/ 5971962 w 6697662"/>
              <a:gd name="connsiteY525" fmla="*/ 2430463 h 6858001"/>
              <a:gd name="connsiteX526" fmla="*/ 5949748 w 6697662"/>
              <a:gd name="connsiteY526" fmla="*/ 2395009 h 6858001"/>
              <a:gd name="connsiteX527" fmla="*/ 5926474 w 6697662"/>
              <a:gd name="connsiteY527" fmla="*/ 2359555 h 6858001"/>
              <a:gd name="connsiteX528" fmla="*/ 5901614 w 6697662"/>
              <a:gd name="connsiteY528" fmla="*/ 2324630 h 6858001"/>
              <a:gd name="connsiteX529" fmla="*/ 5876754 w 6697662"/>
              <a:gd name="connsiteY529" fmla="*/ 2290234 h 6858001"/>
              <a:gd name="connsiteX530" fmla="*/ 5850308 w 6697662"/>
              <a:gd name="connsiteY530" fmla="*/ 2255309 h 6858001"/>
              <a:gd name="connsiteX531" fmla="*/ 5822274 w 6697662"/>
              <a:gd name="connsiteY531" fmla="*/ 2221442 h 6858001"/>
              <a:gd name="connsiteX532" fmla="*/ 5793182 w 6697662"/>
              <a:gd name="connsiteY532" fmla="*/ 2187047 h 6858001"/>
              <a:gd name="connsiteX533" fmla="*/ 5763562 w 6697662"/>
              <a:gd name="connsiteY533" fmla="*/ 2153709 h 6858001"/>
              <a:gd name="connsiteX534" fmla="*/ 5732884 w 6697662"/>
              <a:gd name="connsiteY534" fmla="*/ 2120372 h 6858001"/>
              <a:gd name="connsiteX535" fmla="*/ 5701148 w 6697662"/>
              <a:gd name="connsiteY535" fmla="*/ 2087563 h 6858001"/>
              <a:gd name="connsiteX536" fmla="*/ 5667824 w 6697662"/>
              <a:gd name="connsiteY536" fmla="*/ 2055284 h 6858001"/>
              <a:gd name="connsiteX537" fmla="*/ 5633974 w 6697662"/>
              <a:gd name="connsiteY537" fmla="*/ 2023534 h 6858001"/>
              <a:gd name="connsiteX538" fmla="*/ 5599064 w 6697662"/>
              <a:gd name="connsiteY538" fmla="*/ 1991784 h 6858001"/>
              <a:gd name="connsiteX539" fmla="*/ 5563624 w 6697662"/>
              <a:gd name="connsiteY539" fmla="*/ 1961092 h 6858001"/>
              <a:gd name="connsiteX540" fmla="*/ 5526070 w 6697662"/>
              <a:gd name="connsiteY540" fmla="*/ 1929872 h 6858001"/>
              <a:gd name="connsiteX541" fmla="*/ 5487988 w 6697662"/>
              <a:gd name="connsiteY541" fmla="*/ 1899180 h 6858001"/>
              <a:gd name="connsiteX542" fmla="*/ 5505970 w 6697662"/>
              <a:gd name="connsiteY542" fmla="*/ 1893888 h 6858001"/>
              <a:gd name="connsiteX543" fmla="*/ 5523426 w 6697662"/>
              <a:gd name="connsiteY543" fmla="*/ 1888597 h 6858001"/>
              <a:gd name="connsiteX544" fmla="*/ 5541410 w 6697662"/>
              <a:gd name="connsiteY544" fmla="*/ 1882776 h 6858001"/>
              <a:gd name="connsiteX545" fmla="*/ 5558336 w 6697662"/>
              <a:gd name="connsiteY545" fmla="*/ 1876426 h 6858001"/>
              <a:gd name="connsiteX546" fmla="*/ 5592188 w 6697662"/>
              <a:gd name="connsiteY546" fmla="*/ 1863197 h 6858001"/>
              <a:gd name="connsiteX547" fmla="*/ 5624982 w 6697662"/>
              <a:gd name="connsiteY547" fmla="*/ 1848909 h 6858001"/>
              <a:gd name="connsiteX548" fmla="*/ 5657246 w 6697662"/>
              <a:gd name="connsiteY548" fmla="*/ 1832505 h 6858001"/>
              <a:gd name="connsiteX549" fmla="*/ 5687924 w 6697662"/>
              <a:gd name="connsiteY549" fmla="*/ 1816101 h 6858001"/>
              <a:gd name="connsiteX550" fmla="*/ 5718602 w 6697662"/>
              <a:gd name="connsiteY550" fmla="*/ 1797580 h 6858001"/>
              <a:gd name="connsiteX551" fmla="*/ 5748224 w 6697662"/>
              <a:gd name="connsiteY551" fmla="*/ 1779059 h 6858001"/>
              <a:gd name="connsiteX552" fmla="*/ 5776256 w 6697662"/>
              <a:gd name="connsiteY552" fmla="*/ 1758422 h 6858001"/>
              <a:gd name="connsiteX553" fmla="*/ 5804290 w 6697662"/>
              <a:gd name="connsiteY553" fmla="*/ 1737255 h 6858001"/>
              <a:gd name="connsiteX554" fmla="*/ 5830738 w 6697662"/>
              <a:gd name="connsiteY554" fmla="*/ 1715030 h 6858001"/>
              <a:gd name="connsiteX555" fmla="*/ 5857184 w 6697662"/>
              <a:gd name="connsiteY555" fmla="*/ 1692276 h 6858001"/>
              <a:gd name="connsiteX556" fmla="*/ 5881514 w 6697662"/>
              <a:gd name="connsiteY556" fmla="*/ 1668463 h 6858001"/>
              <a:gd name="connsiteX557" fmla="*/ 5906374 w 6697662"/>
              <a:gd name="connsiteY557" fmla="*/ 1643063 h 6858001"/>
              <a:gd name="connsiteX558" fmla="*/ 5929648 w 6697662"/>
              <a:gd name="connsiteY558" fmla="*/ 1618192 h 6858001"/>
              <a:gd name="connsiteX559" fmla="*/ 5952922 w 6697662"/>
              <a:gd name="connsiteY559" fmla="*/ 1591734 h 6858001"/>
              <a:gd name="connsiteX560" fmla="*/ 5974078 w 6697662"/>
              <a:gd name="connsiteY560" fmla="*/ 1564746 h 6858001"/>
              <a:gd name="connsiteX561" fmla="*/ 5995764 w 6697662"/>
              <a:gd name="connsiteY561" fmla="*/ 1536701 h 6858001"/>
              <a:gd name="connsiteX562" fmla="*/ 6016394 w 6697662"/>
              <a:gd name="connsiteY562" fmla="*/ 1508126 h 6858001"/>
              <a:gd name="connsiteX563" fmla="*/ 6035964 w 6697662"/>
              <a:gd name="connsiteY563" fmla="*/ 1479550 h 6858001"/>
              <a:gd name="connsiteX564" fmla="*/ 6055006 w 6697662"/>
              <a:gd name="connsiteY564" fmla="*/ 1449917 h 6858001"/>
              <a:gd name="connsiteX565" fmla="*/ 6074048 w 6697662"/>
              <a:gd name="connsiteY565" fmla="*/ 1419755 h 6858001"/>
              <a:gd name="connsiteX566" fmla="*/ 6091502 w 6697662"/>
              <a:gd name="connsiteY566" fmla="*/ 1388534 h 6858001"/>
              <a:gd name="connsiteX567" fmla="*/ 6108428 w 6697662"/>
              <a:gd name="connsiteY567" fmla="*/ 1357842 h 6858001"/>
              <a:gd name="connsiteX568" fmla="*/ 6124826 w 6697662"/>
              <a:gd name="connsiteY568" fmla="*/ 1326092 h 6858001"/>
              <a:gd name="connsiteX569" fmla="*/ 6140694 w 6697662"/>
              <a:gd name="connsiteY569" fmla="*/ 1293813 h 6858001"/>
              <a:gd name="connsiteX570" fmla="*/ 6154974 w 6697662"/>
              <a:gd name="connsiteY570" fmla="*/ 1261534 h 6858001"/>
              <a:gd name="connsiteX571" fmla="*/ 6169784 w 6697662"/>
              <a:gd name="connsiteY571" fmla="*/ 1229255 h 6858001"/>
              <a:gd name="connsiteX572" fmla="*/ 6183536 w 6697662"/>
              <a:gd name="connsiteY572" fmla="*/ 1195917 h 6858001"/>
              <a:gd name="connsiteX573" fmla="*/ 6196760 w 6697662"/>
              <a:gd name="connsiteY573" fmla="*/ 1162580 h 6858001"/>
              <a:gd name="connsiteX574" fmla="*/ 6209984 w 6697662"/>
              <a:gd name="connsiteY574" fmla="*/ 1128713 h 6858001"/>
              <a:gd name="connsiteX575" fmla="*/ 6222150 w 6697662"/>
              <a:gd name="connsiteY575" fmla="*/ 1095376 h 6858001"/>
              <a:gd name="connsiteX576" fmla="*/ 6233256 w 6697662"/>
              <a:gd name="connsiteY576" fmla="*/ 1061509 h 6858001"/>
              <a:gd name="connsiteX577" fmla="*/ 6244364 w 6697662"/>
              <a:gd name="connsiteY577" fmla="*/ 1028171 h 6858001"/>
              <a:gd name="connsiteX578" fmla="*/ 6254414 w 6697662"/>
              <a:gd name="connsiteY578" fmla="*/ 993775 h 6858001"/>
              <a:gd name="connsiteX579" fmla="*/ 6264992 w 6697662"/>
              <a:gd name="connsiteY579" fmla="*/ 959909 h 6858001"/>
              <a:gd name="connsiteX580" fmla="*/ 6273984 w 6697662"/>
              <a:gd name="connsiteY580" fmla="*/ 926042 h 6858001"/>
              <a:gd name="connsiteX581" fmla="*/ 6282976 w 6697662"/>
              <a:gd name="connsiteY581" fmla="*/ 892175 h 6858001"/>
              <a:gd name="connsiteX582" fmla="*/ 6291968 w 6697662"/>
              <a:gd name="connsiteY582" fmla="*/ 857780 h 6858001"/>
              <a:gd name="connsiteX583" fmla="*/ 6299902 w 6697662"/>
              <a:gd name="connsiteY583" fmla="*/ 824442 h 6858001"/>
              <a:gd name="connsiteX584" fmla="*/ 6307836 w 6697662"/>
              <a:gd name="connsiteY584" fmla="*/ 791105 h 6858001"/>
              <a:gd name="connsiteX585" fmla="*/ 6314712 w 6697662"/>
              <a:gd name="connsiteY585" fmla="*/ 757767 h 6858001"/>
              <a:gd name="connsiteX586" fmla="*/ 6327936 w 6697662"/>
              <a:gd name="connsiteY586" fmla="*/ 691621 h 6858001"/>
              <a:gd name="connsiteX587" fmla="*/ 6339044 w 6697662"/>
              <a:gd name="connsiteY587" fmla="*/ 626534 h 6858001"/>
              <a:gd name="connsiteX588" fmla="*/ 6348564 w 6697662"/>
              <a:gd name="connsiteY588" fmla="*/ 563563 h 6858001"/>
              <a:gd name="connsiteX589" fmla="*/ 6357556 w 6697662"/>
              <a:gd name="connsiteY589" fmla="*/ 501650 h 6858001"/>
              <a:gd name="connsiteX590" fmla="*/ 6364432 w 6697662"/>
              <a:gd name="connsiteY590" fmla="*/ 442384 h 6858001"/>
              <a:gd name="connsiteX591" fmla="*/ 6370780 w 6697662"/>
              <a:gd name="connsiteY591" fmla="*/ 385763 h 6858001"/>
              <a:gd name="connsiteX592" fmla="*/ 6375540 w 6697662"/>
              <a:gd name="connsiteY592" fmla="*/ 331788 h 6858001"/>
              <a:gd name="connsiteX593" fmla="*/ 6379242 w 6697662"/>
              <a:gd name="connsiteY593" fmla="*/ 280459 h 6858001"/>
              <a:gd name="connsiteX594" fmla="*/ 6382416 w 6697662"/>
              <a:gd name="connsiteY594" fmla="*/ 232834 h 6858001"/>
              <a:gd name="connsiteX595" fmla="*/ 6385062 w 6697662"/>
              <a:gd name="connsiteY595" fmla="*/ 188384 h 6858001"/>
              <a:gd name="connsiteX596" fmla="*/ 6386120 w 6697662"/>
              <a:gd name="connsiteY596" fmla="*/ 148167 h 6858001"/>
              <a:gd name="connsiteX597" fmla="*/ 6387176 w 6697662"/>
              <a:gd name="connsiteY597" fmla="*/ 140759 h 6858001"/>
              <a:gd name="connsiteX598" fmla="*/ 6388234 w 6697662"/>
              <a:gd name="connsiteY598" fmla="*/ 132821 h 6858001"/>
              <a:gd name="connsiteX599" fmla="*/ 6390880 w 6697662"/>
              <a:gd name="connsiteY599" fmla="*/ 118004 h 6858001"/>
              <a:gd name="connsiteX600" fmla="*/ 6394582 w 6697662"/>
              <a:gd name="connsiteY600" fmla="*/ 103188 h 6858001"/>
              <a:gd name="connsiteX601" fmla="*/ 6400400 w 6697662"/>
              <a:gd name="connsiteY601" fmla="*/ 89959 h 6858001"/>
              <a:gd name="connsiteX602" fmla="*/ 6407276 w 6697662"/>
              <a:gd name="connsiteY602" fmla="*/ 76729 h 6858001"/>
              <a:gd name="connsiteX603" fmla="*/ 6414682 w 6697662"/>
              <a:gd name="connsiteY603" fmla="*/ 65088 h 6858001"/>
              <a:gd name="connsiteX604" fmla="*/ 6423674 w 6697662"/>
              <a:gd name="connsiteY604" fmla="*/ 53446 h 6858001"/>
              <a:gd name="connsiteX605" fmla="*/ 6433724 w 6697662"/>
              <a:gd name="connsiteY605" fmla="*/ 42863 h 6858001"/>
              <a:gd name="connsiteX606" fmla="*/ 6444302 w 6697662"/>
              <a:gd name="connsiteY606" fmla="*/ 33338 h 6858001"/>
              <a:gd name="connsiteX607" fmla="*/ 6456468 w 6697662"/>
              <a:gd name="connsiteY607" fmla="*/ 25400 h 6858001"/>
              <a:gd name="connsiteX608" fmla="*/ 6469162 w 6697662"/>
              <a:gd name="connsiteY608" fmla="*/ 17463 h 6858001"/>
              <a:gd name="connsiteX609" fmla="*/ 6482386 w 6697662"/>
              <a:gd name="connsiteY609" fmla="*/ 11113 h 6858001"/>
              <a:gd name="connsiteX610" fmla="*/ 6496138 w 6697662"/>
              <a:gd name="connsiteY610" fmla="*/ 6350 h 6858001"/>
              <a:gd name="connsiteX611" fmla="*/ 6510418 w 6697662"/>
              <a:gd name="connsiteY611" fmla="*/ 3175 h 6858001"/>
              <a:gd name="connsiteX612" fmla="*/ 6525230 w 6697662"/>
              <a:gd name="connsiteY612" fmla="*/ 529 h 6858001"/>
              <a:gd name="connsiteX613" fmla="*/ 149160 w 6697662"/>
              <a:gd name="connsiteY613" fmla="*/ 0 h 6858001"/>
              <a:gd name="connsiteX614" fmla="*/ 157094 w 6697662"/>
              <a:gd name="connsiteY614" fmla="*/ 0 h 6858001"/>
              <a:gd name="connsiteX615" fmla="*/ 165028 w 6697662"/>
              <a:gd name="connsiteY615" fmla="*/ 0 h 6858001"/>
              <a:gd name="connsiteX616" fmla="*/ 172433 w 6697662"/>
              <a:gd name="connsiteY616" fmla="*/ 529 h 6858001"/>
              <a:gd name="connsiteX617" fmla="*/ 187243 w 6697662"/>
              <a:gd name="connsiteY617" fmla="*/ 3175 h 6858001"/>
              <a:gd name="connsiteX618" fmla="*/ 201524 w 6697662"/>
              <a:gd name="connsiteY618" fmla="*/ 6350 h 6858001"/>
              <a:gd name="connsiteX619" fmla="*/ 215277 w 6697662"/>
              <a:gd name="connsiteY619" fmla="*/ 11113 h 6858001"/>
              <a:gd name="connsiteX620" fmla="*/ 228500 w 6697662"/>
              <a:gd name="connsiteY620" fmla="*/ 17463 h 6858001"/>
              <a:gd name="connsiteX621" fmla="*/ 241194 w 6697662"/>
              <a:gd name="connsiteY621" fmla="*/ 25400 h 6858001"/>
              <a:gd name="connsiteX622" fmla="*/ 253360 w 6697662"/>
              <a:gd name="connsiteY622" fmla="*/ 33338 h 6858001"/>
              <a:gd name="connsiteX623" fmla="*/ 263939 w 6697662"/>
              <a:gd name="connsiteY623" fmla="*/ 42863 h 6858001"/>
              <a:gd name="connsiteX624" fmla="*/ 273988 w 6697662"/>
              <a:gd name="connsiteY624" fmla="*/ 53446 h 6858001"/>
              <a:gd name="connsiteX625" fmla="*/ 282980 w 6697662"/>
              <a:gd name="connsiteY625" fmla="*/ 65088 h 6858001"/>
              <a:gd name="connsiteX626" fmla="*/ 290385 w 6697662"/>
              <a:gd name="connsiteY626" fmla="*/ 76729 h 6858001"/>
              <a:gd name="connsiteX627" fmla="*/ 297262 w 6697662"/>
              <a:gd name="connsiteY627" fmla="*/ 89958 h 6858001"/>
              <a:gd name="connsiteX628" fmla="*/ 303080 w 6697662"/>
              <a:gd name="connsiteY628" fmla="*/ 103188 h 6858001"/>
              <a:gd name="connsiteX629" fmla="*/ 306782 w 6697662"/>
              <a:gd name="connsiteY629" fmla="*/ 118004 h 6858001"/>
              <a:gd name="connsiteX630" fmla="*/ 309427 w 6697662"/>
              <a:gd name="connsiteY630" fmla="*/ 132821 h 6858001"/>
              <a:gd name="connsiteX631" fmla="*/ 310485 w 6697662"/>
              <a:gd name="connsiteY631" fmla="*/ 140758 h 6858001"/>
              <a:gd name="connsiteX632" fmla="*/ 311543 w 6697662"/>
              <a:gd name="connsiteY632" fmla="*/ 148167 h 6858001"/>
              <a:gd name="connsiteX633" fmla="*/ 312601 w 6697662"/>
              <a:gd name="connsiteY633" fmla="*/ 188384 h 6858001"/>
              <a:gd name="connsiteX634" fmla="*/ 315245 w 6697662"/>
              <a:gd name="connsiteY634" fmla="*/ 232834 h 6858001"/>
              <a:gd name="connsiteX635" fmla="*/ 318419 w 6697662"/>
              <a:gd name="connsiteY635" fmla="*/ 280459 h 6858001"/>
              <a:gd name="connsiteX636" fmla="*/ 322122 w 6697662"/>
              <a:gd name="connsiteY636" fmla="*/ 331788 h 6858001"/>
              <a:gd name="connsiteX637" fmla="*/ 326882 w 6697662"/>
              <a:gd name="connsiteY637" fmla="*/ 385763 h 6858001"/>
              <a:gd name="connsiteX638" fmla="*/ 333229 w 6697662"/>
              <a:gd name="connsiteY638" fmla="*/ 442384 h 6858001"/>
              <a:gd name="connsiteX639" fmla="*/ 340105 w 6697662"/>
              <a:gd name="connsiteY639" fmla="*/ 501650 h 6858001"/>
              <a:gd name="connsiteX640" fmla="*/ 349097 w 6697662"/>
              <a:gd name="connsiteY640" fmla="*/ 563563 h 6858001"/>
              <a:gd name="connsiteX641" fmla="*/ 358618 w 6697662"/>
              <a:gd name="connsiteY641" fmla="*/ 626534 h 6858001"/>
              <a:gd name="connsiteX642" fmla="*/ 369726 w 6697662"/>
              <a:gd name="connsiteY642" fmla="*/ 691621 h 6858001"/>
              <a:gd name="connsiteX643" fmla="*/ 382949 w 6697662"/>
              <a:gd name="connsiteY643" fmla="*/ 757767 h 6858001"/>
              <a:gd name="connsiteX644" fmla="*/ 389825 w 6697662"/>
              <a:gd name="connsiteY644" fmla="*/ 791104 h 6858001"/>
              <a:gd name="connsiteX645" fmla="*/ 397759 w 6697662"/>
              <a:gd name="connsiteY645" fmla="*/ 824442 h 6858001"/>
              <a:gd name="connsiteX646" fmla="*/ 405693 w 6697662"/>
              <a:gd name="connsiteY646" fmla="*/ 857779 h 6858001"/>
              <a:gd name="connsiteX647" fmla="*/ 414685 w 6697662"/>
              <a:gd name="connsiteY647" fmla="*/ 892175 h 6858001"/>
              <a:gd name="connsiteX648" fmla="*/ 423677 w 6697662"/>
              <a:gd name="connsiteY648" fmla="*/ 926042 h 6858001"/>
              <a:gd name="connsiteX649" fmla="*/ 432669 w 6697662"/>
              <a:gd name="connsiteY649" fmla="*/ 959909 h 6858001"/>
              <a:gd name="connsiteX650" fmla="*/ 443248 w 6697662"/>
              <a:gd name="connsiteY650" fmla="*/ 993775 h 6858001"/>
              <a:gd name="connsiteX651" fmla="*/ 453298 w 6697662"/>
              <a:gd name="connsiteY651" fmla="*/ 1028171 h 6858001"/>
              <a:gd name="connsiteX652" fmla="*/ 464405 w 6697662"/>
              <a:gd name="connsiteY652" fmla="*/ 1061509 h 6858001"/>
              <a:gd name="connsiteX653" fmla="*/ 475513 w 6697662"/>
              <a:gd name="connsiteY653" fmla="*/ 1095375 h 6858001"/>
              <a:gd name="connsiteX654" fmla="*/ 487678 w 6697662"/>
              <a:gd name="connsiteY654" fmla="*/ 1128713 h 6858001"/>
              <a:gd name="connsiteX655" fmla="*/ 500902 w 6697662"/>
              <a:gd name="connsiteY655" fmla="*/ 1162580 h 6858001"/>
              <a:gd name="connsiteX656" fmla="*/ 514125 w 6697662"/>
              <a:gd name="connsiteY656" fmla="*/ 1195917 h 6858001"/>
              <a:gd name="connsiteX657" fmla="*/ 527877 w 6697662"/>
              <a:gd name="connsiteY657" fmla="*/ 1229255 h 6858001"/>
              <a:gd name="connsiteX658" fmla="*/ 542688 w 6697662"/>
              <a:gd name="connsiteY658" fmla="*/ 1261534 h 6858001"/>
              <a:gd name="connsiteX659" fmla="*/ 556969 w 6697662"/>
              <a:gd name="connsiteY659" fmla="*/ 1293813 h 6858001"/>
              <a:gd name="connsiteX660" fmla="*/ 572837 w 6697662"/>
              <a:gd name="connsiteY660" fmla="*/ 1326092 h 6858001"/>
              <a:gd name="connsiteX661" fmla="*/ 589234 w 6697662"/>
              <a:gd name="connsiteY661" fmla="*/ 1357842 h 6858001"/>
              <a:gd name="connsiteX662" fmla="*/ 606160 w 6697662"/>
              <a:gd name="connsiteY662" fmla="*/ 1388534 h 6858001"/>
              <a:gd name="connsiteX663" fmla="*/ 623615 w 6697662"/>
              <a:gd name="connsiteY663" fmla="*/ 1419755 h 6858001"/>
              <a:gd name="connsiteX664" fmla="*/ 642656 w 6697662"/>
              <a:gd name="connsiteY664" fmla="*/ 1449917 h 6858001"/>
              <a:gd name="connsiteX665" fmla="*/ 661698 w 6697662"/>
              <a:gd name="connsiteY665" fmla="*/ 1479550 h 6858001"/>
              <a:gd name="connsiteX666" fmla="*/ 681269 w 6697662"/>
              <a:gd name="connsiteY666" fmla="*/ 1508125 h 6858001"/>
              <a:gd name="connsiteX667" fmla="*/ 701897 w 6697662"/>
              <a:gd name="connsiteY667" fmla="*/ 1536701 h 6858001"/>
              <a:gd name="connsiteX668" fmla="*/ 723584 w 6697662"/>
              <a:gd name="connsiteY668" fmla="*/ 1564746 h 6858001"/>
              <a:gd name="connsiteX669" fmla="*/ 744741 w 6697662"/>
              <a:gd name="connsiteY669" fmla="*/ 1591734 h 6858001"/>
              <a:gd name="connsiteX670" fmla="*/ 768014 w 6697662"/>
              <a:gd name="connsiteY670" fmla="*/ 1618192 h 6858001"/>
              <a:gd name="connsiteX671" fmla="*/ 791287 w 6697662"/>
              <a:gd name="connsiteY671" fmla="*/ 1643063 h 6858001"/>
              <a:gd name="connsiteX672" fmla="*/ 816147 w 6697662"/>
              <a:gd name="connsiteY672" fmla="*/ 1668463 h 6858001"/>
              <a:gd name="connsiteX673" fmla="*/ 840478 w 6697662"/>
              <a:gd name="connsiteY673" fmla="*/ 1692276 h 6858001"/>
              <a:gd name="connsiteX674" fmla="*/ 866925 w 6697662"/>
              <a:gd name="connsiteY674" fmla="*/ 1715030 h 6858001"/>
              <a:gd name="connsiteX675" fmla="*/ 893372 w 6697662"/>
              <a:gd name="connsiteY675" fmla="*/ 1737255 h 6858001"/>
              <a:gd name="connsiteX676" fmla="*/ 921405 w 6697662"/>
              <a:gd name="connsiteY676" fmla="*/ 1758421 h 6858001"/>
              <a:gd name="connsiteX677" fmla="*/ 949439 w 6697662"/>
              <a:gd name="connsiteY677" fmla="*/ 1779059 h 6858001"/>
              <a:gd name="connsiteX678" fmla="*/ 979059 w 6697662"/>
              <a:gd name="connsiteY678" fmla="*/ 1797580 h 6858001"/>
              <a:gd name="connsiteX679" fmla="*/ 1009737 w 6697662"/>
              <a:gd name="connsiteY679" fmla="*/ 1816101 h 6858001"/>
              <a:gd name="connsiteX680" fmla="*/ 1040416 w 6697662"/>
              <a:gd name="connsiteY680" fmla="*/ 1832505 h 6858001"/>
              <a:gd name="connsiteX681" fmla="*/ 1072681 w 6697662"/>
              <a:gd name="connsiteY681" fmla="*/ 1848909 h 6858001"/>
              <a:gd name="connsiteX682" fmla="*/ 1105475 w 6697662"/>
              <a:gd name="connsiteY682" fmla="*/ 1863196 h 6858001"/>
              <a:gd name="connsiteX683" fmla="*/ 1139327 w 6697662"/>
              <a:gd name="connsiteY683" fmla="*/ 1876426 h 6858001"/>
              <a:gd name="connsiteX684" fmla="*/ 1156252 w 6697662"/>
              <a:gd name="connsiteY684" fmla="*/ 1882776 h 6858001"/>
              <a:gd name="connsiteX685" fmla="*/ 1174236 w 6697662"/>
              <a:gd name="connsiteY685" fmla="*/ 1888596 h 6858001"/>
              <a:gd name="connsiteX686" fmla="*/ 1191691 w 6697662"/>
              <a:gd name="connsiteY686" fmla="*/ 1893888 h 6858001"/>
              <a:gd name="connsiteX687" fmla="*/ 1209675 w 6697662"/>
              <a:gd name="connsiteY687" fmla="*/ 1899180 h 6858001"/>
              <a:gd name="connsiteX688" fmla="*/ 1171592 w 6697662"/>
              <a:gd name="connsiteY688" fmla="*/ 1929871 h 6858001"/>
              <a:gd name="connsiteX689" fmla="*/ 1134037 w 6697662"/>
              <a:gd name="connsiteY689" fmla="*/ 1961092 h 6858001"/>
              <a:gd name="connsiteX690" fmla="*/ 1098599 w 6697662"/>
              <a:gd name="connsiteY690" fmla="*/ 1991784 h 6858001"/>
              <a:gd name="connsiteX691" fmla="*/ 1063689 w 6697662"/>
              <a:gd name="connsiteY691" fmla="*/ 2023534 h 6858001"/>
              <a:gd name="connsiteX692" fmla="*/ 1029837 w 6697662"/>
              <a:gd name="connsiteY692" fmla="*/ 2055284 h 6858001"/>
              <a:gd name="connsiteX693" fmla="*/ 996514 w 6697662"/>
              <a:gd name="connsiteY693" fmla="*/ 2087563 h 6858001"/>
              <a:gd name="connsiteX694" fmla="*/ 964778 w 6697662"/>
              <a:gd name="connsiteY694" fmla="*/ 2120372 h 6858001"/>
              <a:gd name="connsiteX695" fmla="*/ 934100 w 6697662"/>
              <a:gd name="connsiteY695" fmla="*/ 2153709 h 6858001"/>
              <a:gd name="connsiteX696" fmla="*/ 904479 w 6697662"/>
              <a:gd name="connsiteY696" fmla="*/ 2187047 h 6858001"/>
              <a:gd name="connsiteX697" fmla="*/ 875388 w 6697662"/>
              <a:gd name="connsiteY697" fmla="*/ 2221442 h 6858001"/>
              <a:gd name="connsiteX698" fmla="*/ 847354 w 6697662"/>
              <a:gd name="connsiteY698" fmla="*/ 2255309 h 6858001"/>
              <a:gd name="connsiteX699" fmla="*/ 820908 w 6697662"/>
              <a:gd name="connsiteY699" fmla="*/ 2290234 h 6858001"/>
              <a:gd name="connsiteX700" fmla="*/ 796048 w 6697662"/>
              <a:gd name="connsiteY700" fmla="*/ 2324630 h 6858001"/>
              <a:gd name="connsiteX701" fmla="*/ 771188 w 6697662"/>
              <a:gd name="connsiteY701" fmla="*/ 2359555 h 6858001"/>
              <a:gd name="connsiteX702" fmla="*/ 747914 w 6697662"/>
              <a:gd name="connsiteY702" fmla="*/ 2395009 h 6858001"/>
              <a:gd name="connsiteX703" fmla="*/ 725699 w 6697662"/>
              <a:gd name="connsiteY703" fmla="*/ 2430463 h 6858001"/>
              <a:gd name="connsiteX704" fmla="*/ 702426 w 6697662"/>
              <a:gd name="connsiteY704" fmla="*/ 2407709 h 6858001"/>
              <a:gd name="connsiteX705" fmla="*/ 678624 w 6697662"/>
              <a:gd name="connsiteY705" fmla="*/ 2382838 h 6858001"/>
              <a:gd name="connsiteX706" fmla="*/ 652706 w 6697662"/>
              <a:gd name="connsiteY706" fmla="*/ 2354263 h 6858001"/>
              <a:gd name="connsiteX707" fmla="*/ 625730 w 6697662"/>
              <a:gd name="connsiteY707" fmla="*/ 2323571 h 6858001"/>
              <a:gd name="connsiteX708" fmla="*/ 597168 w 6697662"/>
              <a:gd name="connsiteY708" fmla="*/ 2289176 h 6858001"/>
              <a:gd name="connsiteX709" fmla="*/ 567548 w 6697662"/>
              <a:gd name="connsiteY709" fmla="*/ 2252663 h 6858001"/>
              <a:gd name="connsiteX710" fmla="*/ 537927 w 6697662"/>
              <a:gd name="connsiteY710" fmla="*/ 2212976 h 6858001"/>
              <a:gd name="connsiteX711" fmla="*/ 507249 w 6697662"/>
              <a:gd name="connsiteY711" fmla="*/ 2170113 h 6858001"/>
              <a:gd name="connsiteX712" fmla="*/ 476571 w 6697662"/>
              <a:gd name="connsiteY712" fmla="*/ 2124605 h 6858001"/>
              <a:gd name="connsiteX713" fmla="*/ 444835 w 6697662"/>
              <a:gd name="connsiteY713" fmla="*/ 2076451 h 6858001"/>
              <a:gd name="connsiteX714" fmla="*/ 428967 w 6697662"/>
              <a:gd name="connsiteY714" fmla="*/ 2051051 h 6858001"/>
              <a:gd name="connsiteX715" fmla="*/ 412570 w 6697662"/>
              <a:gd name="connsiteY715" fmla="*/ 2024592 h 6858001"/>
              <a:gd name="connsiteX716" fmla="*/ 397230 w 6697662"/>
              <a:gd name="connsiteY716" fmla="*/ 1997605 h 6858001"/>
              <a:gd name="connsiteX717" fmla="*/ 381362 w 6697662"/>
              <a:gd name="connsiteY717" fmla="*/ 1969559 h 6858001"/>
              <a:gd name="connsiteX718" fmla="*/ 365494 w 6697662"/>
              <a:gd name="connsiteY718" fmla="*/ 1941513 h 6858001"/>
              <a:gd name="connsiteX719" fmla="*/ 349626 w 6697662"/>
              <a:gd name="connsiteY719" fmla="*/ 1911880 h 6858001"/>
              <a:gd name="connsiteX720" fmla="*/ 334816 w 6697662"/>
              <a:gd name="connsiteY720" fmla="*/ 1881717 h 6858001"/>
              <a:gd name="connsiteX721" fmla="*/ 318948 w 6697662"/>
              <a:gd name="connsiteY721" fmla="*/ 1850496 h 6858001"/>
              <a:gd name="connsiteX722" fmla="*/ 303609 w 6697662"/>
              <a:gd name="connsiteY722" fmla="*/ 1818746 h 6858001"/>
              <a:gd name="connsiteX723" fmla="*/ 288799 w 6697662"/>
              <a:gd name="connsiteY723" fmla="*/ 1786467 h 6858001"/>
              <a:gd name="connsiteX724" fmla="*/ 273460 w 6697662"/>
              <a:gd name="connsiteY724" fmla="*/ 1753130 h 6858001"/>
              <a:gd name="connsiteX725" fmla="*/ 258120 w 6697662"/>
              <a:gd name="connsiteY725" fmla="*/ 1718205 h 6858001"/>
              <a:gd name="connsiteX726" fmla="*/ 243839 w 6697662"/>
              <a:gd name="connsiteY726" fmla="*/ 1682751 h 6858001"/>
              <a:gd name="connsiteX727" fmla="*/ 229558 w 6697662"/>
              <a:gd name="connsiteY727" fmla="*/ 1647296 h 6858001"/>
              <a:gd name="connsiteX728" fmla="*/ 214748 w 6697662"/>
              <a:gd name="connsiteY728" fmla="*/ 1610255 h 6858001"/>
              <a:gd name="connsiteX729" fmla="*/ 200995 w 6697662"/>
              <a:gd name="connsiteY729" fmla="*/ 1572684 h 6858001"/>
              <a:gd name="connsiteX730" fmla="*/ 187772 w 6697662"/>
              <a:gd name="connsiteY730" fmla="*/ 1534055 h 6858001"/>
              <a:gd name="connsiteX731" fmla="*/ 174549 w 6697662"/>
              <a:gd name="connsiteY731" fmla="*/ 1494367 h 6858001"/>
              <a:gd name="connsiteX732" fmla="*/ 161325 w 6697662"/>
              <a:gd name="connsiteY732" fmla="*/ 1454680 h 6858001"/>
              <a:gd name="connsiteX733" fmla="*/ 148631 w 6697662"/>
              <a:gd name="connsiteY733" fmla="*/ 1413405 h 6858001"/>
              <a:gd name="connsiteX734" fmla="*/ 135936 w 6697662"/>
              <a:gd name="connsiteY734" fmla="*/ 1371600 h 6858001"/>
              <a:gd name="connsiteX735" fmla="*/ 124829 w 6697662"/>
              <a:gd name="connsiteY735" fmla="*/ 1328738 h 6858001"/>
              <a:gd name="connsiteX736" fmla="*/ 112663 w 6697662"/>
              <a:gd name="connsiteY736" fmla="*/ 1284817 h 6858001"/>
              <a:gd name="connsiteX737" fmla="*/ 102085 w 6697662"/>
              <a:gd name="connsiteY737" fmla="*/ 1239838 h 6858001"/>
              <a:gd name="connsiteX738" fmla="*/ 91506 w 6697662"/>
              <a:gd name="connsiteY738" fmla="*/ 1194330 h 6858001"/>
              <a:gd name="connsiteX739" fmla="*/ 81456 w 6697662"/>
              <a:gd name="connsiteY739" fmla="*/ 1147763 h 6858001"/>
              <a:gd name="connsiteX740" fmla="*/ 71935 w 6697662"/>
              <a:gd name="connsiteY740" fmla="*/ 1100667 h 6858001"/>
              <a:gd name="connsiteX741" fmla="*/ 62414 w 6697662"/>
              <a:gd name="connsiteY741" fmla="*/ 1051984 h 6858001"/>
              <a:gd name="connsiteX742" fmla="*/ 53951 w 6697662"/>
              <a:gd name="connsiteY742" fmla="*/ 1002771 h 6858001"/>
              <a:gd name="connsiteX743" fmla="*/ 46017 w 6697662"/>
              <a:gd name="connsiteY743" fmla="*/ 952500 h 6858001"/>
              <a:gd name="connsiteX744" fmla="*/ 38612 w 6697662"/>
              <a:gd name="connsiteY744" fmla="*/ 901171 h 6858001"/>
              <a:gd name="connsiteX745" fmla="*/ 31736 w 6697662"/>
              <a:gd name="connsiteY745" fmla="*/ 849313 h 6858001"/>
              <a:gd name="connsiteX746" fmla="*/ 25389 w 6697662"/>
              <a:gd name="connsiteY746" fmla="*/ 795867 h 6858001"/>
              <a:gd name="connsiteX747" fmla="*/ 19571 w 6697662"/>
              <a:gd name="connsiteY747" fmla="*/ 741892 h 6858001"/>
              <a:gd name="connsiteX748" fmla="*/ 15339 w 6697662"/>
              <a:gd name="connsiteY748" fmla="*/ 686859 h 6858001"/>
              <a:gd name="connsiteX749" fmla="*/ 10579 w 6697662"/>
              <a:gd name="connsiteY749" fmla="*/ 630767 h 6858001"/>
              <a:gd name="connsiteX750" fmla="*/ 6876 w 6697662"/>
              <a:gd name="connsiteY750" fmla="*/ 574146 h 6858001"/>
              <a:gd name="connsiteX751" fmla="*/ 4231 w 6697662"/>
              <a:gd name="connsiteY751" fmla="*/ 516467 h 6858001"/>
              <a:gd name="connsiteX752" fmla="*/ 2116 w 6697662"/>
              <a:gd name="connsiteY752" fmla="*/ 457729 h 6858001"/>
              <a:gd name="connsiteX753" fmla="*/ 529 w 6697662"/>
              <a:gd name="connsiteY753" fmla="*/ 397933 h 6858001"/>
              <a:gd name="connsiteX754" fmla="*/ 0 w 6697662"/>
              <a:gd name="connsiteY754" fmla="*/ 337079 h 6858001"/>
              <a:gd name="connsiteX755" fmla="*/ 0 w 6697662"/>
              <a:gd name="connsiteY755" fmla="*/ 274638 h 6858001"/>
              <a:gd name="connsiteX756" fmla="*/ 1058 w 6697662"/>
              <a:gd name="connsiteY756" fmla="*/ 212196 h 6858001"/>
              <a:gd name="connsiteX757" fmla="*/ 3174 w 6697662"/>
              <a:gd name="connsiteY757" fmla="*/ 148167 h 6858001"/>
              <a:gd name="connsiteX758" fmla="*/ 3703 w 6697662"/>
              <a:gd name="connsiteY758" fmla="*/ 140758 h 6858001"/>
              <a:gd name="connsiteX759" fmla="*/ 4231 w 6697662"/>
              <a:gd name="connsiteY759" fmla="*/ 132821 h 6858001"/>
              <a:gd name="connsiteX760" fmla="*/ 6876 w 6697662"/>
              <a:gd name="connsiteY760" fmla="*/ 118533 h 6858001"/>
              <a:gd name="connsiteX761" fmla="*/ 11108 w 6697662"/>
              <a:gd name="connsiteY761" fmla="*/ 104246 h 6858001"/>
              <a:gd name="connsiteX762" fmla="*/ 16926 w 6697662"/>
              <a:gd name="connsiteY762" fmla="*/ 89958 h 6858001"/>
              <a:gd name="connsiteX763" fmla="*/ 23273 w 6697662"/>
              <a:gd name="connsiteY763" fmla="*/ 77788 h 6858001"/>
              <a:gd name="connsiteX764" fmla="*/ 31736 w 6697662"/>
              <a:gd name="connsiteY764" fmla="*/ 65088 h 6858001"/>
              <a:gd name="connsiteX765" fmla="*/ 40199 w 6697662"/>
              <a:gd name="connsiteY765" fmla="*/ 53446 h 6858001"/>
              <a:gd name="connsiteX766" fmla="*/ 50249 w 6697662"/>
              <a:gd name="connsiteY766" fmla="*/ 42863 h 6858001"/>
              <a:gd name="connsiteX767" fmla="*/ 61356 w 6697662"/>
              <a:gd name="connsiteY767" fmla="*/ 33338 h 6858001"/>
              <a:gd name="connsiteX768" fmla="*/ 72993 w 6697662"/>
              <a:gd name="connsiteY768" fmla="*/ 25400 h 6858001"/>
              <a:gd name="connsiteX769" fmla="*/ 85159 w 6697662"/>
              <a:gd name="connsiteY769" fmla="*/ 17463 h 6858001"/>
              <a:gd name="connsiteX770" fmla="*/ 98382 w 6697662"/>
              <a:gd name="connsiteY770" fmla="*/ 11113 h 6858001"/>
              <a:gd name="connsiteX771" fmla="*/ 112134 w 6697662"/>
              <a:gd name="connsiteY771" fmla="*/ 6350 h 6858001"/>
              <a:gd name="connsiteX772" fmla="*/ 126416 w 6697662"/>
              <a:gd name="connsiteY772" fmla="*/ 3175 h 6858001"/>
              <a:gd name="connsiteX773" fmla="*/ 141755 w 6697662"/>
              <a:gd name="connsiteY773" fmla="*/ 529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Lst>
            <a:rect l="l" t="t" r="r" b="b"/>
            <a:pathLst>
              <a:path w="6697662" h="6858001">
                <a:moveTo>
                  <a:pt x="3349095" y="1325563"/>
                </a:moveTo>
                <a:lnTo>
                  <a:pt x="3402001" y="1326092"/>
                </a:lnTo>
                <a:lnTo>
                  <a:pt x="3455436" y="1328209"/>
                </a:lnTo>
                <a:lnTo>
                  <a:pt x="3509401" y="1330325"/>
                </a:lnTo>
                <a:lnTo>
                  <a:pt x="3564424" y="1333500"/>
                </a:lnTo>
                <a:lnTo>
                  <a:pt x="3619975" y="1338262"/>
                </a:lnTo>
                <a:lnTo>
                  <a:pt x="3675526" y="1343553"/>
                </a:lnTo>
                <a:lnTo>
                  <a:pt x="3731607" y="1349903"/>
                </a:lnTo>
                <a:lnTo>
                  <a:pt x="3787688" y="1357839"/>
                </a:lnTo>
                <a:lnTo>
                  <a:pt x="3844298" y="1366305"/>
                </a:lnTo>
                <a:lnTo>
                  <a:pt x="3900907" y="1375829"/>
                </a:lnTo>
                <a:lnTo>
                  <a:pt x="3958575" y="1385883"/>
                </a:lnTo>
                <a:lnTo>
                  <a:pt x="4015184" y="1397523"/>
                </a:lnTo>
                <a:lnTo>
                  <a:pt x="4072324" y="1409693"/>
                </a:lnTo>
                <a:lnTo>
                  <a:pt x="4129992" y="1422921"/>
                </a:lnTo>
                <a:lnTo>
                  <a:pt x="4187130" y="1437207"/>
                </a:lnTo>
                <a:lnTo>
                  <a:pt x="4243740" y="1452022"/>
                </a:lnTo>
                <a:lnTo>
                  <a:pt x="4301408" y="1468425"/>
                </a:lnTo>
                <a:lnTo>
                  <a:pt x="4358018" y="1484827"/>
                </a:lnTo>
                <a:lnTo>
                  <a:pt x="4415156" y="1503346"/>
                </a:lnTo>
                <a:lnTo>
                  <a:pt x="4471236" y="1521336"/>
                </a:lnTo>
                <a:lnTo>
                  <a:pt x="4528376" y="1541443"/>
                </a:lnTo>
                <a:lnTo>
                  <a:pt x="4584456" y="1562078"/>
                </a:lnTo>
                <a:lnTo>
                  <a:pt x="4639478" y="1583243"/>
                </a:lnTo>
                <a:lnTo>
                  <a:pt x="4694500" y="1605995"/>
                </a:lnTo>
                <a:lnTo>
                  <a:pt x="4749524" y="1628747"/>
                </a:lnTo>
                <a:lnTo>
                  <a:pt x="4803488" y="1653086"/>
                </a:lnTo>
                <a:lnTo>
                  <a:pt x="4856924" y="1677955"/>
                </a:lnTo>
                <a:lnTo>
                  <a:pt x="4910888" y="1703881"/>
                </a:lnTo>
                <a:lnTo>
                  <a:pt x="4963264" y="1730337"/>
                </a:lnTo>
                <a:lnTo>
                  <a:pt x="5014584" y="1757851"/>
                </a:lnTo>
                <a:lnTo>
                  <a:pt x="5065904" y="1786423"/>
                </a:lnTo>
                <a:lnTo>
                  <a:pt x="5116164" y="1814996"/>
                </a:lnTo>
                <a:lnTo>
                  <a:pt x="5165366" y="1844626"/>
                </a:lnTo>
                <a:lnTo>
                  <a:pt x="5214040" y="1875844"/>
                </a:lnTo>
                <a:lnTo>
                  <a:pt x="5261656" y="1907062"/>
                </a:lnTo>
                <a:lnTo>
                  <a:pt x="5308214" y="1939867"/>
                </a:lnTo>
                <a:lnTo>
                  <a:pt x="5353712" y="1972672"/>
                </a:lnTo>
                <a:lnTo>
                  <a:pt x="5398684" y="2007065"/>
                </a:lnTo>
                <a:lnTo>
                  <a:pt x="5442066" y="2041457"/>
                </a:lnTo>
                <a:lnTo>
                  <a:pt x="5484392" y="2077437"/>
                </a:lnTo>
                <a:lnTo>
                  <a:pt x="5525658" y="2113417"/>
                </a:lnTo>
                <a:lnTo>
                  <a:pt x="5565868" y="2150455"/>
                </a:lnTo>
                <a:lnTo>
                  <a:pt x="5604488" y="2188552"/>
                </a:lnTo>
                <a:lnTo>
                  <a:pt x="5642052" y="2227177"/>
                </a:lnTo>
                <a:lnTo>
                  <a:pt x="5660040" y="2246754"/>
                </a:lnTo>
                <a:lnTo>
                  <a:pt x="5678028" y="2266332"/>
                </a:lnTo>
                <a:lnTo>
                  <a:pt x="5695488" y="2286438"/>
                </a:lnTo>
                <a:lnTo>
                  <a:pt x="5712418" y="2307074"/>
                </a:lnTo>
                <a:lnTo>
                  <a:pt x="5728818" y="2327180"/>
                </a:lnTo>
                <a:lnTo>
                  <a:pt x="5745220" y="2347815"/>
                </a:lnTo>
                <a:lnTo>
                  <a:pt x="5761092" y="2367922"/>
                </a:lnTo>
                <a:lnTo>
                  <a:pt x="5776964" y="2388558"/>
                </a:lnTo>
                <a:lnTo>
                  <a:pt x="5791776" y="2410251"/>
                </a:lnTo>
                <a:lnTo>
                  <a:pt x="5807120" y="2431416"/>
                </a:lnTo>
                <a:lnTo>
                  <a:pt x="5821404" y="2453110"/>
                </a:lnTo>
                <a:lnTo>
                  <a:pt x="5835160" y="2474274"/>
                </a:lnTo>
                <a:lnTo>
                  <a:pt x="5848386" y="2495968"/>
                </a:lnTo>
                <a:lnTo>
                  <a:pt x="5861612" y="2518191"/>
                </a:lnTo>
                <a:lnTo>
                  <a:pt x="5874840" y="2539885"/>
                </a:lnTo>
                <a:lnTo>
                  <a:pt x="5887008" y="2562637"/>
                </a:lnTo>
                <a:lnTo>
                  <a:pt x="5899176" y="2584860"/>
                </a:lnTo>
                <a:lnTo>
                  <a:pt x="5910288" y="2607612"/>
                </a:lnTo>
                <a:lnTo>
                  <a:pt x="5921926" y="2630893"/>
                </a:lnTo>
                <a:lnTo>
                  <a:pt x="5931978" y="2653645"/>
                </a:lnTo>
                <a:lnTo>
                  <a:pt x="5942030" y="2676926"/>
                </a:lnTo>
                <a:lnTo>
                  <a:pt x="5951554" y="2700207"/>
                </a:lnTo>
                <a:lnTo>
                  <a:pt x="5960548" y="2723488"/>
                </a:lnTo>
                <a:lnTo>
                  <a:pt x="5969542" y="2747298"/>
                </a:lnTo>
                <a:lnTo>
                  <a:pt x="5978008" y="2771109"/>
                </a:lnTo>
                <a:lnTo>
                  <a:pt x="5985414" y="2795448"/>
                </a:lnTo>
                <a:lnTo>
                  <a:pt x="5992292" y="2819258"/>
                </a:lnTo>
                <a:lnTo>
                  <a:pt x="5999170" y="2843597"/>
                </a:lnTo>
                <a:lnTo>
                  <a:pt x="6005518" y="2868466"/>
                </a:lnTo>
                <a:lnTo>
                  <a:pt x="6011338" y="2892805"/>
                </a:lnTo>
                <a:lnTo>
                  <a:pt x="6016100" y="2917674"/>
                </a:lnTo>
                <a:lnTo>
                  <a:pt x="6021390" y="2942542"/>
                </a:lnTo>
                <a:lnTo>
                  <a:pt x="6025094" y="2967940"/>
                </a:lnTo>
                <a:lnTo>
                  <a:pt x="6028796" y="2993337"/>
                </a:lnTo>
                <a:lnTo>
                  <a:pt x="6031972" y="3019264"/>
                </a:lnTo>
                <a:lnTo>
                  <a:pt x="6034616" y="3044661"/>
                </a:lnTo>
                <a:lnTo>
                  <a:pt x="6036204" y="3070588"/>
                </a:lnTo>
                <a:lnTo>
                  <a:pt x="6037792" y="3096515"/>
                </a:lnTo>
                <a:lnTo>
                  <a:pt x="6038320" y="3122441"/>
                </a:lnTo>
                <a:lnTo>
                  <a:pt x="6038848" y="3148897"/>
                </a:lnTo>
                <a:lnTo>
                  <a:pt x="6038320" y="3201280"/>
                </a:lnTo>
                <a:lnTo>
                  <a:pt x="6036204" y="3252604"/>
                </a:lnTo>
                <a:lnTo>
                  <a:pt x="6032500" y="3304457"/>
                </a:lnTo>
                <a:lnTo>
                  <a:pt x="6028268" y="3354723"/>
                </a:lnTo>
                <a:lnTo>
                  <a:pt x="6021920" y="3404989"/>
                </a:lnTo>
                <a:lnTo>
                  <a:pt x="6015040" y="3453668"/>
                </a:lnTo>
                <a:lnTo>
                  <a:pt x="6006576" y="3502347"/>
                </a:lnTo>
                <a:lnTo>
                  <a:pt x="5996524" y="3550496"/>
                </a:lnTo>
                <a:lnTo>
                  <a:pt x="5985942" y="3598117"/>
                </a:lnTo>
                <a:lnTo>
                  <a:pt x="5974832" y="3644679"/>
                </a:lnTo>
                <a:lnTo>
                  <a:pt x="5961606" y="3690712"/>
                </a:lnTo>
                <a:lnTo>
                  <a:pt x="5947320" y="3736216"/>
                </a:lnTo>
                <a:lnTo>
                  <a:pt x="5932508" y="3781191"/>
                </a:lnTo>
                <a:lnTo>
                  <a:pt x="5916106" y="3825637"/>
                </a:lnTo>
                <a:lnTo>
                  <a:pt x="5899176" y="3869024"/>
                </a:lnTo>
                <a:lnTo>
                  <a:pt x="5881188" y="3911883"/>
                </a:lnTo>
                <a:lnTo>
                  <a:pt x="5862672" y="3954741"/>
                </a:lnTo>
                <a:lnTo>
                  <a:pt x="5842568" y="3996541"/>
                </a:lnTo>
                <a:lnTo>
                  <a:pt x="5821404" y="4037283"/>
                </a:lnTo>
                <a:lnTo>
                  <a:pt x="5800242" y="4078554"/>
                </a:lnTo>
                <a:lnTo>
                  <a:pt x="5778020" y="4118238"/>
                </a:lnTo>
                <a:lnTo>
                  <a:pt x="5754742" y="4157922"/>
                </a:lnTo>
                <a:lnTo>
                  <a:pt x="5730934" y="4196547"/>
                </a:lnTo>
                <a:lnTo>
                  <a:pt x="5706068" y="4234643"/>
                </a:lnTo>
                <a:lnTo>
                  <a:pt x="5681202" y="4272211"/>
                </a:lnTo>
                <a:lnTo>
                  <a:pt x="5655278" y="4309249"/>
                </a:lnTo>
                <a:lnTo>
                  <a:pt x="5628826" y="4345758"/>
                </a:lnTo>
                <a:lnTo>
                  <a:pt x="5601314" y="4381738"/>
                </a:lnTo>
                <a:lnTo>
                  <a:pt x="5573804" y="4416130"/>
                </a:lnTo>
                <a:lnTo>
                  <a:pt x="5545234" y="4451052"/>
                </a:lnTo>
                <a:lnTo>
                  <a:pt x="5516664" y="4484915"/>
                </a:lnTo>
                <a:lnTo>
                  <a:pt x="5487566" y="4518250"/>
                </a:lnTo>
                <a:lnTo>
                  <a:pt x="5457410" y="4551584"/>
                </a:lnTo>
                <a:lnTo>
                  <a:pt x="5426724" y="4583860"/>
                </a:lnTo>
                <a:lnTo>
                  <a:pt x="5396568" y="4615607"/>
                </a:lnTo>
                <a:lnTo>
                  <a:pt x="5365882" y="4646825"/>
                </a:lnTo>
                <a:lnTo>
                  <a:pt x="5334138" y="4677514"/>
                </a:lnTo>
                <a:lnTo>
                  <a:pt x="5302924" y="4707673"/>
                </a:lnTo>
                <a:lnTo>
                  <a:pt x="5270650" y="4736775"/>
                </a:lnTo>
                <a:lnTo>
                  <a:pt x="5238378" y="4765347"/>
                </a:lnTo>
                <a:lnTo>
                  <a:pt x="5206104" y="4793919"/>
                </a:lnTo>
                <a:lnTo>
                  <a:pt x="5173302" y="4821433"/>
                </a:lnTo>
                <a:lnTo>
                  <a:pt x="5141030" y="4848947"/>
                </a:lnTo>
                <a:lnTo>
                  <a:pt x="5108228" y="4875403"/>
                </a:lnTo>
                <a:lnTo>
                  <a:pt x="5075426" y="4900801"/>
                </a:lnTo>
                <a:lnTo>
                  <a:pt x="5041566" y="4926727"/>
                </a:lnTo>
                <a:lnTo>
                  <a:pt x="5008236" y="4951596"/>
                </a:lnTo>
                <a:lnTo>
                  <a:pt x="4975434" y="4975935"/>
                </a:lnTo>
                <a:lnTo>
                  <a:pt x="4942102" y="4999216"/>
                </a:lnTo>
                <a:lnTo>
                  <a:pt x="4909300" y="5022497"/>
                </a:lnTo>
                <a:lnTo>
                  <a:pt x="4875970" y="5045249"/>
                </a:lnTo>
                <a:lnTo>
                  <a:pt x="4843168" y="5067472"/>
                </a:lnTo>
                <a:lnTo>
                  <a:pt x="4810366" y="5088637"/>
                </a:lnTo>
                <a:lnTo>
                  <a:pt x="4777564" y="5110331"/>
                </a:lnTo>
                <a:lnTo>
                  <a:pt x="4713018" y="5150543"/>
                </a:lnTo>
                <a:lnTo>
                  <a:pt x="4648472" y="5189169"/>
                </a:lnTo>
                <a:lnTo>
                  <a:pt x="4586044" y="5225149"/>
                </a:lnTo>
                <a:lnTo>
                  <a:pt x="4524144" y="5259012"/>
                </a:lnTo>
                <a:lnTo>
                  <a:pt x="4464358" y="5291288"/>
                </a:lnTo>
                <a:lnTo>
                  <a:pt x="4351140" y="5351078"/>
                </a:lnTo>
                <a:lnTo>
                  <a:pt x="4298234" y="5379651"/>
                </a:lnTo>
                <a:lnTo>
                  <a:pt x="4246384" y="5407694"/>
                </a:lnTo>
                <a:lnTo>
                  <a:pt x="4197182" y="5435737"/>
                </a:lnTo>
                <a:lnTo>
                  <a:pt x="4150096" y="5462722"/>
                </a:lnTo>
                <a:lnTo>
                  <a:pt x="4104596" y="5489178"/>
                </a:lnTo>
                <a:lnTo>
                  <a:pt x="4061214" y="5516163"/>
                </a:lnTo>
                <a:lnTo>
                  <a:pt x="4019946" y="5542619"/>
                </a:lnTo>
                <a:lnTo>
                  <a:pt x="3980796" y="5569074"/>
                </a:lnTo>
                <a:lnTo>
                  <a:pt x="3943761" y="5595001"/>
                </a:lnTo>
                <a:lnTo>
                  <a:pt x="3908314" y="5621986"/>
                </a:lnTo>
                <a:lnTo>
                  <a:pt x="3874983" y="5648442"/>
                </a:lnTo>
                <a:lnTo>
                  <a:pt x="3858582" y="5662199"/>
                </a:lnTo>
                <a:lnTo>
                  <a:pt x="3843768" y="5675427"/>
                </a:lnTo>
                <a:lnTo>
                  <a:pt x="3828426" y="5689713"/>
                </a:lnTo>
                <a:lnTo>
                  <a:pt x="3814141" y="5703470"/>
                </a:lnTo>
                <a:lnTo>
                  <a:pt x="3799327" y="5717756"/>
                </a:lnTo>
                <a:lnTo>
                  <a:pt x="3786101" y="5731513"/>
                </a:lnTo>
                <a:lnTo>
                  <a:pt x="3772874" y="5746328"/>
                </a:lnTo>
                <a:lnTo>
                  <a:pt x="3759648" y="5760614"/>
                </a:lnTo>
                <a:lnTo>
                  <a:pt x="3748008" y="5775430"/>
                </a:lnTo>
                <a:lnTo>
                  <a:pt x="3735840" y="5790245"/>
                </a:lnTo>
                <a:lnTo>
                  <a:pt x="3724730" y="5805589"/>
                </a:lnTo>
                <a:lnTo>
                  <a:pt x="3713619" y="5820405"/>
                </a:lnTo>
                <a:lnTo>
                  <a:pt x="3703038" y="5836278"/>
                </a:lnTo>
                <a:lnTo>
                  <a:pt x="3692986" y="5852152"/>
                </a:lnTo>
                <a:lnTo>
                  <a:pt x="3683462" y="5868025"/>
                </a:lnTo>
                <a:lnTo>
                  <a:pt x="3673940" y="5884428"/>
                </a:lnTo>
                <a:lnTo>
                  <a:pt x="3665474" y="5900830"/>
                </a:lnTo>
                <a:lnTo>
                  <a:pt x="3657010" y="5917762"/>
                </a:lnTo>
                <a:lnTo>
                  <a:pt x="3649602" y="5934694"/>
                </a:lnTo>
                <a:lnTo>
                  <a:pt x="3641666" y="5952154"/>
                </a:lnTo>
                <a:lnTo>
                  <a:pt x="3634789" y="5970674"/>
                </a:lnTo>
                <a:lnTo>
                  <a:pt x="3627911" y="5988663"/>
                </a:lnTo>
                <a:lnTo>
                  <a:pt x="3622620" y="6007183"/>
                </a:lnTo>
                <a:lnTo>
                  <a:pt x="3616272" y="6026231"/>
                </a:lnTo>
                <a:lnTo>
                  <a:pt x="3610981" y="6045808"/>
                </a:lnTo>
                <a:lnTo>
                  <a:pt x="3606220" y="6065385"/>
                </a:lnTo>
                <a:lnTo>
                  <a:pt x="3601458" y="6085492"/>
                </a:lnTo>
                <a:lnTo>
                  <a:pt x="3597225" y="6105598"/>
                </a:lnTo>
                <a:lnTo>
                  <a:pt x="3593522" y="6126763"/>
                </a:lnTo>
                <a:lnTo>
                  <a:pt x="3590348" y="6148457"/>
                </a:lnTo>
                <a:lnTo>
                  <a:pt x="3587702" y="6169621"/>
                </a:lnTo>
                <a:lnTo>
                  <a:pt x="3585057" y="6192373"/>
                </a:lnTo>
                <a:lnTo>
                  <a:pt x="3582412" y="6215125"/>
                </a:lnTo>
                <a:lnTo>
                  <a:pt x="3580824" y="6238406"/>
                </a:lnTo>
                <a:lnTo>
                  <a:pt x="3579766" y="6262217"/>
                </a:lnTo>
                <a:lnTo>
                  <a:pt x="3578708" y="6286556"/>
                </a:lnTo>
                <a:lnTo>
                  <a:pt x="3578179" y="6311424"/>
                </a:lnTo>
                <a:lnTo>
                  <a:pt x="3578179" y="6336822"/>
                </a:lnTo>
                <a:lnTo>
                  <a:pt x="3578179" y="6629423"/>
                </a:lnTo>
                <a:lnTo>
                  <a:pt x="3577650" y="6640535"/>
                </a:lnTo>
                <a:lnTo>
                  <a:pt x="3577121" y="6652704"/>
                </a:lnTo>
                <a:lnTo>
                  <a:pt x="3575005" y="6663816"/>
                </a:lnTo>
                <a:lnTo>
                  <a:pt x="3573418" y="6675456"/>
                </a:lnTo>
                <a:lnTo>
                  <a:pt x="3570772" y="6686568"/>
                </a:lnTo>
                <a:lnTo>
                  <a:pt x="3567598" y="6697150"/>
                </a:lnTo>
                <a:lnTo>
                  <a:pt x="3564424" y="6708261"/>
                </a:lnTo>
                <a:lnTo>
                  <a:pt x="3560191" y="6718315"/>
                </a:lnTo>
                <a:lnTo>
                  <a:pt x="3555430" y="6728368"/>
                </a:lnTo>
                <a:lnTo>
                  <a:pt x="3550668" y="6738421"/>
                </a:lnTo>
                <a:lnTo>
                  <a:pt x="3544848" y="6747945"/>
                </a:lnTo>
                <a:lnTo>
                  <a:pt x="3538500" y="6756940"/>
                </a:lnTo>
                <a:lnTo>
                  <a:pt x="3532151" y="6765935"/>
                </a:lnTo>
                <a:lnTo>
                  <a:pt x="3525802" y="6774930"/>
                </a:lnTo>
                <a:lnTo>
                  <a:pt x="3518395" y="6782867"/>
                </a:lnTo>
                <a:lnTo>
                  <a:pt x="3510988" y="6791333"/>
                </a:lnTo>
                <a:lnTo>
                  <a:pt x="3502523" y="6798740"/>
                </a:lnTo>
                <a:lnTo>
                  <a:pt x="3494587" y="6805619"/>
                </a:lnTo>
                <a:lnTo>
                  <a:pt x="3486122" y="6812497"/>
                </a:lnTo>
                <a:lnTo>
                  <a:pt x="3476599" y="6818847"/>
                </a:lnTo>
                <a:lnTo>
                  <a:pt x="3468134" y="6825196"/>
                </a:lnTo>
                <a:lnTo>
                  <a:pt x="3458082" y="6830487"/>
                </a:lnTo>
                <a:lnTo>
                  <a:pt x="3448559" y="6835249"/>
                </a:lnTo>
                <a:lnTo>
                  <a:pt x="3438506" y="6840540"/>
                </a:lnTo>
                <a:lnTo>
                  <a:pt x="3427396" y="6844244"/>
                </a:lnTo>
                <a:lnTo>
                  <a:pt x="3416815" y="6847948"/>
                </a:lnTo>
                <a:lnTo>
                  <a:pt x="3406234" y="6851123"/>
                </a:lnTo>
                <a:lnTo>
                  <a:pt x="3394594" y="6853768"/>
                </a:lnTo>
                <a:lnTo>
                  <a:pt x="3383484" y="6855356"/>
                </a:lnTo>
                <a:lnTo>
                  <a:pt x="3372374" y="6856943"/>
                </a:lnTo>
                <a:lnTo>
                  <a:pt x="3360734" y="6858001"/>
                </a:lnTo>
                <a:lnTo>
                  <a:pt x="3349095" y="6858001"/>
                </a:lnTo>
                <a:lnTo>
                  <a:pt x="3336926" y="6858001"/>
                </a:lnTo>
                <a:lnTo>
                  <a:pt x="3325287" y="6856943"/>
                </a:lnTo>
                <a:lnTo>
                  <a:pt x="3314177" y="6855356"/>
                </a:lnTo>
                <a:lnTo>
                  <a:pt x="3303066" y="6853768"/>
                </a:lnTo>
                <a:lnTo>
                  <a:pt x="3291427" y="6851123"/>
                </a:lnTo>
                <a:lnTo>
                  <a:pt x="3280846" y="6847948"/>
                </a:lnTo>
                <a:lnTo>
                  <a:pt x="3270265" y="6844244"/>
                </a:lnTo>
                <a:lnTo>
                  <a:pt x="3259154" y="6840540"/>
                </a:lnTo>
                <a:lnTo>
                  <a:pt x="3249102" y="6835249"/>
                </a:lnTo>
                <a:lnTo>
                  <a:pt x="3239579" y="6830487"/>
                </a:lnTo>
                <a:lnTo>
                  <a:pt x="3229527" y="6825196"/>
                </a:lnTo>
                <a:lnTo>
                  <a:pt x="3221062" y="6818847"/>
                </a:lnTo>
                <a:lnTo>
                  <a:pt x="3211539" y="6812497"/>
                </a:lnTo>
                <a:lnTo>
                  <a:pt x="3203074" y="6805619"/>
                </a:lnTo>
                <a:lnTo>
                  <a:pt x="3195138" y="6798740"/>
                </a:lnTo>
                <a:lnTo>
                  <a:pt x="3186673" y="6791333"/>
                </a:lnTo>
                <a:lnTo>
                  <a:pt x="3179266" y="6782867"/>
                </a:lnTo>
                <a:lnTo>
                  <a:pt x="3171859" y="6774930"/>
                </a:lnTo>
                <a:lnTo>
                  <a:pt x="3165510" y="6765935"/>
                </a:lnTo>
                <a:lnTo>
                  <a:pt x="3159162" y="6756940"/>
                </a:lnTo>
                <a:lnTo>
                  <a:pt x="3152813" y="6747945"/>
                </a:lnTo>
                <a:lnTo>
                  <a:pt x="3146993" y="6738421"/>
                </a:lnTo>
                <a:lnTo>
                  <a:pt x="3142232" y="6728368"/>
                </a:lnTo>
                <a:lnTo>
                  <a:pt x="3137470" y="6718315"/>
                </a:lnTo>
                <a:lnTo>
                  <a:pt x="3133238" y="6708261"/>
                </a:lnTo>
                <a:lnTo>
                  <a:pt x="3130063" y="6697150"/>
                </a:lnTo>
                <a:lnTo>
                  <a:pt x="3126889" y="6686568"/>
                </a:lnTo>
                <a:lnTo>
                  <a:pt x="3124244" y="6675456"/>
                </a:lnTo>
                <a:lnTo>
                  <a:pt x="3122656" y="6663816"/>
                </a:lnTo>
                <a:lnTo>
                  <a:pt x="3120540" y="6652704"/>
                </a:lnTo>
                <a:lnTo>
                  <a:pt x="3120011" y="6640535"/>
                </a:lnTo>
                <a:lnTo>
                  <a:pt x="3119482" y="6629423"/>
                </a:lnTo>
                <a:lnTo>
                  <a:pt x="3119482" y="6336822"/>
                </a:lnTo>
                <a:lnTo>
                  <a:pt x="3119482" y="6311424"/>
                </a:lnTo>
                <a:lnTo>
                  <a:pt x="3118953" y="6286556"/>
                </a:lnTo>
                <a:lnTo>
                  <a:pt x="3117895" y="6262217"/>
                </a:lnTo>
                <a:lnTo>
                  <a:pt x="3116836" y="6238406"/>
                </a:lnTo>
                <a:lnTo>
                  <a:pt x="3115250" y="6215125"/>
                </a:lnTo>
                <a:lnTo>
                  <a:pt x="3112604" y="6192373"/>
                </a:lnTo>
                <a:lnTo>
                  <a:pt x="3109959" y="6169621"/>
                </a:lnTo>
                <a:lnTo>
                  <a:pt x="3107314" y="6148457"/>
                </a:lnTo>
                <a:lnTo>
                  <a:pt x="3104139" y="6126763"/>
                </a:lnTo>
                <a:lnTo>
                  <a:pt x="3100436" y="6105598"/>
                </a:lnTo>
                <a:lnTo>
                  <a:pt x="3096203" y="6085492"/>
                </a:lnTo>
                <a:lnTo>
                  <a:pt x="3091442" y="6065385"/>
                </a:lnTo>
                <a:lnTo>
                  <a:pt x="3086680" y="6045808"/>
                </a:lnTo>
                <a:lnTo>
                  <a:pt x="3081390" y="6026231"/>
                </a:lnTo>
                <a:lnTo>
                  <a:pt x="3075041" y="6007183"/>
                </a:lnTo>
                <a:lnTo>
                  <a:pt x="3069750" y="5988663"/>
                </a:lnTo>
                <a:lnTo>
                  <a:pt x="3062872" y="5970674"/>
                </a:lnTo>
                <a:lnTo>
                  <a:pt x="3055994" y="5952154"/>
                </a:lnTo>
                <a:lnTo>
                  <a:pt x="3048058" y="5934694"/>
                </a:lnTo>
                <a:lnTo>
                  <a:pt x="3040652" y="5917762"/>
                </a:lnTo>
                <a:lnTo>
                  <a:pt x="3032186" y="5900830"/>
                </a:lnTo>
                <a:lnTo>
                  <a:pt x="3023722" y="5884428"/>
                </a:lnTo>
                <a:lnTo>
                  <a:pt x="3014198" y="5868025"/>
                </a:lnTo>
                <a:lnTo>
                  <a:pt x="3004675" y="5852152"/>
                </a:lnTo>
                <a:lnTo>
                  <a:pt x="2994623" y="5836278"/>
                </a:lnTo>
                <a:lnTo>
                  <a:pt x="2984042" y="5820405"/>
                </a:lnTo>
                <a:lnTo>
                  <a:pt x="2972932" y="5805589"/>
                </a:lnTo>
                <a:lnTo>
                  <a:pt x="2961821" y="5790245"/>
                </a:lnTo>
                <a:lnTo>
                  <a:pt x="2949653" y="5775430"/>
                </a:lnTo>
                <a:lnTo>
                  <a:pt x="2938014" y="5760614"/>
                </a:lnTo>
                <a:lnTo>
                  <a:pt x="2924787" y="5746328"/>
                </a:lnTo>
                <a:lnTo>
                  <a:pt x="2911560" y="5731513"/>
                </a:lnTo>
                <a:lnTo>
                  <a:pt x="2898334" y="5717756"/>
                </a:lnTo>
                <a:lnTo>
                  <a:pt x="2883520" y="5703470"/>
                </a:lnTo>
                <a:lnTo>
                  <a:pt x="2869235" y="5689713"/>
                </a:lnTo>
                <a:lnTo>
                  <a:pt x="2853892" y="5675427"/>
                </a:lnTo>
                <a:lnTo>
                  <a:pt x="2839079" y="5662199"/>
                </a:lnTo>
                <a:lnTo>
                  <a:pt x="2822678" y="5648442"/>
                </a:lnTo>
                <a:lnTo>
                  <a:pt x="2789347" y="5621986"/>
                </a:lnTo>
                <a:lnTo>
                  <a:pt x="2753900" y="5595001"/>
                </a:lnTo>
                <a:lnTo>
                  <a:pt x="2716865" y="5569074"/>
                </a:lnTo>
                <a:lnTo>
                  <a:pt x="2677715" y="5542619"/>
                </a:lnTo>
                <a:lnTo>
                  <a:pt x="2636448" y="5516163"/>
                </a:lnTo>
                <a:lnTo>
                  <a:pt x="2593065" y="5489178"/>
                </a:lnTo>
                <a:lnTo>
                  <a:pt x="2547565" y="5462722"/>
                </a:lnTo>
                <a:lnTo>
                  <a:pt x="2500479" y="5435737"/>
                </a:lnTo>
                <a:lnTo>
                  <a:pt x="2451276" y="5407694"/>
                </a:lnTo>
                <a:lnTo>
                  <a:pt x="2399428" y="5379651"/>
                </a:lnTo>
                <a:lnTo>
                  <a:pt x="2346522" y="5351078"/>
                </a:lnTo>
                <a:lnTo>
                  <a:pt x="2233302" y="5291288"/>
                </a:lnTo>
                <a:lnTo>
                  <a:pt x="2173518" y="5259012"/>
                </a:lnTo>
                <a:lnTo>
                  <a:pt x="2111618" y="5225149"/>
                </a:lnTo>
                <a:lnTo>
                  <a:pt x="2049188" y="5189169"/>
                </a:lnTo>
                <a:lnTo>
                  <a:pt x="1984643" y="5150543"/>
                </a:lnTo>
                <a:lnTo>
                  <a:pt x="1920097" y="5110331"/>
                </a:lnTo>
                <a:lnTo>
                  <a:pt x="1887295" y="5088637"/>
                </a:lnTo>
                <a:lnTo>
                  <a:pt x="1854493" y="5067472"/>
                </a:lnTo>
                <a:lnTo>
                  <a:pt x="1821692" y="5045249"/>
                </a:lnTo>
                <a:lnTo>
                  <a:pt x="1788360" y="5022497"/>
                </a:lnTo>
                <a:lnTo>
                  <a:pt x="1755559" y="4999216"/>
                </a:lnTo>
                <a:lnTo>
                  <a:pt x="1722228" y="4975935"/>
                </a:lnTo>
                <a:lnTo>
                  <a:pt x="1689426" y="4951596"/>
                </a:lnTo>
                <a:lnTo>
                  <a:pt x="1656095" y="4926727"/>
                </a:lnTo>
                <a:lnTo>
                  <a:pt x="1622235" y="4900801"/>
                </a:lnTo>
                <a:lnTo>
                  <a:pt x="1589433" y="4875403"/>
                </a:lnTo>
                <a:lnTo>
                  <a:pt x="1556631" y="4848947"/>
                </a:lnTo>
                <a:lnTo>
                  <a:pt x="1524358" y="4821433"/>
                </a:lnTo>
                <a:lnTo>
                  <a:pt x="1491556" y="4793919"/>
                </a:lnTo>
                <a:lnTo>
                  <a:pt x="1459284" y="4765347"/>
                </a:lnTo>
                <a:lnTo>
                  <a:pt x="1427011" y="4736775"/>
                </a:lnTo>
                <a:lnTo>
                  <a:pt x="1394738" y="4707673"/>
                </a:lnTo>
                <a:lnTo>
                  <a:pt x="1363523" y="4677514"/>
                </a:lnTo>
                <a:lnTo>
                  <a:pt x="1331780" y="4646825"/>
                </a:lnTo>
                <a:lnTo>
                  <a:pt x="1301094" y="4615607"/>
                </a:lnTo>
                <a:lnTo>
                  <a:pt x="1270937" y="4583860"/>
                </a:lnTo>
                <a:lnTo>
                  <a:pt x="1240252" y="4551584"/>
                </a:lnTo>
                <a:lnTo>
                  <a:pt x="1210095" y="4518250"/>
                </a:lnTo>
                <a:lnTo>
                  <a:pt x="1180997" y="4484915"/>
                </a:lnTo>
                <a:lnTo>
                  <a:pt x="1152427" y="4451052"/>
                </a:lnTo>
                <a:lnTo>
                  <a:pt x="1123858" y="4416130"/>
                </a:lnTo>
                <a:lnTo>
                  <a:pt x="1096347" y="4381738"/>
                </a:lnTo>
                <a:lnTo>
                  <a:pt x="1068835" y="4345758"/>
                </a:lnTo>
                <a:lnTo>
                  <a:pt x="1042382" y="4309249"/>
                </a:lnTo>
                <a:lnTo>
                  <a:pt x="1016458" y="4272211"/>
                </a:lnTo>
                <a:lnTo>
                  <a:pt x="991592" y="4234643"/>
                </a:lnTo>
                <a:lnTo>
                  <a:pt x="966726" y="4196547"/>
                </a:lnTo>
                <a:lnTo>
                  <a:pt x="942919" y="4157922"/>
                </a:lnTo>
                <a:lnTo>
                  <a:pt x="919640" y="4118238"/>
                </a:lnTo>
                <a:lnTo>
                  <a:pt x="897419" y="4078554"/>
                </a:lnTo>
                <a:lnTo>
                  <a:pt x="876257" y="4037283"/>
                </a:lnTo>
                <a:lnTo>
                  <a:pt x="855094" y="3996541"/>
                </a:lnTo>
                <a:lnTo>
                  <a:pt x="834990" y="3954741"/>
                </a:lnTo>
                <a:lnTo>
                  <a:pt x="816473" y="3911883"/>
                </a:lnTo>
                <a:lnTo>
                  <a:pt x="798485" y="3869024"/>
                </a:lnTo>
                <a:lnTo>
                  <a:pt x="781555" y="3825637"/>
                </a:lnTo>
                <a:lnTo>
                  <a:pt x="765154" y="3781191"/>
                </a:lnTo>
                <a:lnTo>
                  <a:pt x="750340" y="3736216"/>
                </a:lnTo>
                <a:lnTo>
                  <a:pt x="736055" y="3690712"/>
                </a:lnTo>
                <a:lnTo>
                  <a:pt x="722829" y="3644679"/>
                </a:lnTo>
                <a:lnTo>
                  <a:pt x="711718" y="3598117"/>
                </a:lnTo>
                <a:lnTo>
                  <a:pt x="701137" y="3550496"/>
                </a:lnTo>
                <a:lnTo>
                  <a:pt x="691085" y="3502347"/>
                </a:lnTo>
                <a:lnTo>
                  <a:pt x="682620" y="3453668"/>
                </a:lnTo>
                <a:lnTo>
                  <a:pt x="675742" y="3404989"/>
                </a:lnTo>
                <a:lnTo>
                  <a:pt x="669393" y="3354723"/>
                </a:lnTo>
                <a:lnTo>
                  <a:pt x="665161" y="3304457"/>
                </a:lnTo>
                <a:lnTo>
                  <a:pt x="661457" y="3252604"/>
                </a:lnTo>
                <a:lnTo>
                  <a:pt x="659341" y="3201280"/>
                </a:lnTo>
                <a:lnTo>
                  <a:pt x="658812" y="3148897"/>
                </a:lnTo>
                <a:lnTo>
                  <a:pt x="659341" y="3122441"/>
                </a:lnTo>
                <a:lnTo>
                  <a:pt x="659870" y="3096515"/>
                </a:lnTo>
                <a:lnTo>
                  <a:pt x="661457" y="3070588"/>
                </a:lnTo>
                <a:lnTo>
                  <a:pt x="663045" y="3044661"/>
                </a:lnTo>
                <a:lnTo>
                  <a:pt x="665690" y="3019264"/>
                </a:lnTo>
                <a:lnTo>
                  <a:pt x="668864" y="2993337"/>
                </a:lnTo>
                <a:lnTo>
                  <a:pt x="672568" y="2967940"/>
                </a:lnTo>
                <a:lnTo>
                  <a:pt x="676271" y="2942542"/>
                </a:lnTo>
                <a:lnTo>
                  <a:pt x="681562" y="2917674"/>
                </a:lnTo>
                <a:lnTo>
                  <a:pt x="686323" y="2892805"/>
                </a:lnTo>
                <a:lnTo>
                  <a:pt x="692143" y="2868466"/>
                </a:lnTo>
                <a:lnTo>
                  <a:pt x="698492" y="2843597"/>
                </a:lnTo>
                <a:lnTo>
                  <a:pt x="705370" y="2819258"/>
                </a:lnTo>
                <a:lnTo>
                  <a:pt x="712247" y="2795448"/>
                </a:lnTo>
                <a:lnTo>
                  <a:pt x="719654" y="2771109"/>
                </a:lnTo>
                <a:lnTo>
                  <a:pt x="728119" y="2747298"/>
                </a:lnTo>
                <a:lnTo>
                  <a:pt x="737113" y="2723488"/>
                </a:lnTo>
                <a:lnTo>
                  <a:pt x="746107" y="2700207"/>
                </a:lnTo>
                <a:lnTo>
                  <a:pt x="755630" y="2676926"/>
                </a:lnTo>
                <a:lnTo>
                  <a:pt x="765683" y="2653645"/>
                </a:lnTo>
                <a:lnTo>
                  <a:pt x="775735" y="2630893"/>
                </a:lnTo>
                <a:lnTo>
                  <a:pt x="787374" y="2607612"/>
                </a:lnTo>
                <a:lnTo>
                  <a:pt x="798485" y="2584860"/>
                </a:lnTo>
                <a:lnTo>
                  <a:pt x="810653" y="2562637"/>
                </a:lnTo>
                <a:lnTo>
                  <a:pt x="822821" y="2539885"/>
                </a:lnTo>
                <a:lnTo>
                  <a:pt x="836048" y="2518191"/>
                </a:lnTo>
                <a:lnTo>
                  <a:pt x="849275" y="2495968"/>
                </a:lnTo>
                <a:lnTo>
                  <a:pt x="862501" y="2474274"/>
                </a:lnTo>
                <a:lnTo>
                  <a:pt x="876257" y="2453110"/>
                </a:lnTo>
                <a:lnTo>
                  <a:pt x="890541" y="2431416"/>
                </a:lnTo>
                <a:lnTo>
                  <a:pt x="905884" y="2410251"/>
                </a:lnTo>
                <a:lnTo>
                  <a:pt x="920698" y="2388558"/>
                </a:lnTo>
                <a:lnTo>
                  <a:pt x="936570" y="2367922"/>
                </a:lnTo>
                <a:lnTo>
                  <a:pt x="952442" y="2347815"/>
                </a:lnTo>
                <a:lnTo>
                  <a:pt x="968843" y="2327180"/>
                </a:lnTo>
                <a:lnTo>
                  <a:pt x="985244" y="2307074"/>
                </a:lnTo>
                <a:lnTo>
                  <a:pt x="1002174" y="2286438"/>
                </a:lnTo>
                <a:lnTo>
                  <a:pt x="1019633" y="2266332"/>
                </a:lnTo>
                <a:lnTo>
                  <a:pt x="1037621" y="2246754"/>
                </a:lnTo>
                <a:lnTo>
                  <a:pt x="1055609" y="2227177"/>
                </a:lnTo>
                <a:lnTo>
                  <a:pt x="1093172" y="2188552"/>
                </a:lnTo>
                <a:lnTo>
                  <a:pt x="1131794" y="2150455"/>
                </a:lnTo>
                <a:lnTo>
                  <a:pt x="1172003" y="2113417"/>
                </a:lnTo>
                <a:lnTo>
                  <a:pt x="1213270" y="2077437"/>
                </a:lnTo>
                <a:lnTo>
                  <a:pt x="1255595" y="2041457"/>
                </a:lnTo>
                <a:lnTo>
                  <a:pt x="1298978" y="2007065"/>
                </a:lnTo>
                <a:lnTo>
                  <a:pt x="1343948" y="1972672"/>
                </a:lnTo>
                <a:lnTo>
                  <a:pt x="1389447" y="1939867"/>
                </a:lnTo>
                <a:lnTo>
                  <a:pt x="1436005" y="1907062"/>
                </a:lnTo>
                <a:lnTo>
                  <a:pt x="1483620" y="1875844"/>
                </a:lnTo>
                <a:lnTo>
                  <a:pt x="1532294" y="1844626"/>
                </a:lnTo>
                <a:lnTo>
                  <a:pt x="1581497" y="1814996"/>
                </a:lnTo>
                <a:lnTo>
                  <a:pt x="1631758" y="1786423"/>
                </a:lnTo>
                <a:lnTo>
                  <a:pt x="1683077" y="1757851"/>
                </a:lnTo>
                <a:lnTo>
                  <a:pt x="1734396" y="1730337"/>
                </a:lnTo>
                <a:lnTo>
                  <a:pt x="1786773" y="1703881"/>
                </a:lnTo>
                <a:lnTo>
                  <a:pt x="1840738" y="1677955"/>
                </a:lnTo>
                <a:lnTo>
                  <a:pt x="1894173" y="1653086"/>
                </a:lnTo>
                <a:lnTo>
                  <a:pt x="1948137" y="1628747"/>
                </a:lnTo>
                <a:lnTo>
                  <a:pt x="2003160" y="1605995"/>
                </a:lnTo>
                <a:lnTo>
                  <a:pt x="2058182" y="1583243"/>
                </a:lnTo>
                <a:lnTo>
                  <a:pt x="2113205" y="1562078"/>
                </a:lnTo>
                <a:lnTo>
                  <a:pt x="2169286" y="1541443"/>
                </a:lnTo>
                <a:lnTo>
                  <a:pt x="2226424" y="1521336"/>
                </a:lnTo>
                <a:lnTo>
                  <a:pt x="2282505" y="1503346"/>
                </a:lnTo>
                <a:lnTo>
                  <a:pt x="2339644" y="1484827"/>
                </a:lnTo>
                <a:lnTo>
                  <a:pt x="2396253" y="1468425"/>
                </a:lnTo>
                <a:lnTo>
                  <a:pt x="2453921" y="1452022"/>
                </a:lnTo>
                <a:lnTo>
                  <a:pt x="2510531" y="1437207"/>
                </a:lnTo>
                <a:lnTo>
                  <a:pt x="2567670" y="1422921"/>
                </a:lnTo>
                <a:lnTo>
                  <a:pt x="2625338" y="1409693"/>
                </a:lnTo>
                <a:lnTo>
                  <a:pt x="2682476" y="1397523"/>
                </a:lnTo>
                <a:lnTo>
                  <a:pt x="2739086" y="1385883"/>
                </a:lnTo>
                <a:lnTo>
                  <a:pt x="2796754" y="1375829"/>
                </a:lnTo>
                <a:lnTo>
                  <a:pt x="2853364" y="1366305"/>
                </a:lnTo>
                <a:lnTo>
                  <a:pt x="2909973" y="1357839"/>
                </a:lnTo>
                <a:lnTo>
                  <a:pt x="2966054" y="1349903"/>
                </a:lnTo>
                <a:lnTo>
                  <a:pt x="3022134" y="1343553"/>
                </a:lnTo>
                <a:lnTo>
                  <a:pt x="3077686" y="1338262"/>
                </a:lnTo>
                <a:lnTo>
                  <a:pt x="3133238" y="1333500"/>
                </a:lnTo>
                <a:lnTo>
                  <a:pt x="3188260" y="1330325"/>
                </a:lnTo>
                <a:lnTo>
                  <a:pt x="3242224" y="1328209"/>
                </a:lnTo>
                <a:lnTo>
                  <a:pt x="3295660" y="1326092"/>
                </a:lnTo>
                <a:close/>
                <a:moveTo>
                  <a:pt x="6532634" y="0"/>
                </a:moveTo>
                <a:lnTo>
                  <a:pt x="6540568" y="0"/>
                </a:lnTo>
                <a:lnTo>
                  <a:pt x="6548502" y="0"/>
                </a:lnTo>
                <a:lnTo>
                  <a:pt x="6555908" y="529"/>
                </a:lnTo>
                <a:lnTo>
                  <a:pt x="6571246" y="3175"/>
                </a:lnTo>
                <a:lnTo>
                  <a:pt x="6585528" y="6350"/>
                </a:lnTo>
                <a:lnTo>
                  <a:pt x="6599280" y="11113"/>
                </a:lnTo>
                <a:lnTo>
                  <a:pt x="6612504" y="17463"/>
                </a:lnTo>
                <a:lnTo>
                  <a:pt x="6624668" y="25400"/>
                </a:lnTo>
                <a:lnTo>
                  <a:pt x="6636306" y="33338"/>
                </a:lnTo>
                <a:lnTo>
                  <a:pt x="6647414" y="42863"/>
                </a:lnTo>
                <a:lnTo>
                  <a:pt x="6657462" y="53446"/>
                </a:lnTo>
                <a:lnTo>
                  <a:pt x="6665926" y="65088"/>
                </a:lnTo>
                <a:lnTo>
                  <a:pt x="6674388" y="77788"/>
                </a:lnTo>
                <a:lnTo>
                  <a:pt x="6680736" y="89959"/>
                </a:lnTo>
                <a:lnTo>
                  <a:pt x="6686554" y="104246"/>
                </a:lnTo>
                <a:lnTo>
                  <a:pt x="6690786" y="118534"/>
                </a:lnTo>
                <a:lnTo>
                  <a:pt x="6693430" y="132821"/>
                </a:lnTo>
                <a:lnTo>
                  <a:pt x="6693960" y="140759"/>
                </a:lnTo>
                <a:lnTo>
                  <a:pt x="6694488" y="148167"/>
                </a:lnTo>
                <a:lnTo>
                  <a:pt x="6696604" y="212196"/>
                </a:lnTo>
                <a:lnTo>
                  <a:pt x="6697662" y="274638"/>
                </a:lnTo>
                <a:lnTo>
                  <a:pt x="6697662" y="337079"/>
                </a:lnTo>
                <a:lnTo>
                  <a:pt x="6697134" y="397934"/>
                </a:lnTo>
                <a:lnTo>
                  <a:pt x="6695546" y="457730"/>
                </a:lnTo>
                <a:lnTo>
                  <a:pt x="6693430" y="516467"/>
                </a:lnTo>
                <a:lnTo>
                  <a:pt x="6690786" y="574146"/>
                </a:lnTo>
                <a:lnTo>
                  <a:pt x="6687084" y="630767"/>
                </a:lnTo>
                <a:lnTo>
                  <a:pt x="6682322" y="686859"/>
                </a:lnTo>
                <a:lnTo>
                  <a:pt x="6678092" y="741892"/>
                </a:lnTo>
                <a:lnTo>
                  <a:pt x="6672274" y="795867"/>
                </a:lnTo>
                <a:lnTo>
                  <a:pt x="6665926" y="849313"/>
                </a:lnTo>
                <a:lnTo>
                  <a:pt x="6659050" y="901171"/>
                </a:lnTo>
                <a:lnTo>
                  <a:pt x="6651644" y="952500"/>
                </a:lnTo>
                <a:lnTo>
                  <a:pt x="6643710" y="1002771"/>
                </a:lnTo>
                <a:lnTo>
                  <a:pt x="6635248" y="1051984"/>
                </a:lnTo>
                <a:lnTo>
                  <a:pt x="6625726" y="1100667"/>
                </a:lnTo>
                <a:lnTo>
                  <a:pt x="6616206" y="1147763"/>
                </a:lnTo>
                <a:lnTo>
                  <a:pt x="6606156" y="1194330"/>
                </a:lnTo>
                <a:lnTo>
                  <a:pt x="6595578" y="1239838"/>
                </a:lnTo>
                <a:lnTo>
                  <a:pt x="6584998" y="1284817"/>
                </a:lnTo>
                <a:lnTo>
                  <a:pt x="6572834" y="1328738"/>
                </a:lnTo>
                <a:lnTo>
                  <a:pt x="6561726" y="1371601"/>
                </a:lnTo>
                <a:lnTo>
                  <a:pt x="6549032" y="1413405"/>
                </a:lnTo>
                <a:lnTo>
                  <a:pt x="6536336" y="1454680"/>
                </a:lnTo>
                <a:lnTo>
                  <a:pt x="6523114" y="1494367"/>
                </a:lnTo>
                <a:lnTo>
                  <a:pt x="6509890" y="1534055"/>
                </a:lnTo>
                <a:lnTo>
                  <a:pt x="6496666" y="1572684"/>
                </a:lnTo>
                <a:lnTo>
                  <a:pt x="6482914" y="1610255"/>
                </a:lnTo>
                <a:lnTo>
                  <a:pt x="6468104" y="1647296"/>
                </a:lnTo>
                <a:lnTo>
                  <a:pt x="6453822" y="1682751"/>
                </a:lnTo>
                <a:lnTo>
                  <a:pt x="6439542" y="1718205"/>
                </a:lnTo>
                <a:lnTo>
                  <a:pt x="6424202" y="1753130"/>
                </a:lnTo>
                <a:lnTo>
                  <a:pt x="6408864" y="1786467"/>
                </a:lnTo>
                <a:lnTo>
                  <a:pt x="6394054" y="1818747"/>
                </a:lnTo>
                <a:lnTo>
                  <a:pt x="6378714" y="1850497"/>
                </a:lnTo>
                <a:lnTo>
                  <a:pt x="6362846" y="1881717"/>
                </a:lnTo>
                <a:lnTo>
                  <a:pt x="6348036" y="1911880"/>
                </a:lnTo>
                <a:lnTo>
                  <a:pt x="6332168" y="1941513"/>
                </a:lnTo>
                <a:lnTo>
                  <a:pt x="6316300" y="1969559"/>
                </a:lnTo>
                <a:lnTo>
                  <a:pt x="6300432" y="1997605"/>
                </a:lnTo>
                <a:lnTo>
                  <a:pt x="6285092" y="2024592"/>
                </a:lnTo>
                <a:lnTo>
                  <a:pt x="6268696" y="2051051"/>
                </a:lnTo>
                <a:lnTo>
                  <a:pt x="6252828" y="2076451"/>
                </a:lnTo>
                <a:lnTo>
                  <a:pt x="6221092" y="2124605"/>
                </a:lnTo>
                <a:lnTo>
                  <a:pt x="6190414" y="2170113"/>
                </a:lnTo>
                <a:lnTo>
                  <a:pt x="6159734" y="2212976"/>
                </a:lnTo>
                <a:lnTo>
                  <a:pt x="6130114" y="2252663"/>
                </a:lnTo>
                <a:lnTo>
                  <a:pt x="6100494" y="2289176"/>
                </a:lnTo>
                <a:lnTo>
                  <a:pt x="6071932" y="2323571"/>
                </a:lnTo>
                <a:lnTo>
                  <a:pt x="6044956" y="2354263"/>
                </a:lnTo>
                <a:lnTo>
                  <a:pt x="6019038" y="2382838"/>
                </a:lnTo>
                <a:lnTo>
                  <a:pt x="5995236" y="2407709"/>
                </a:lnTo>
                <a:lnTo>
                  <a:pt x="5971962" y="2430463"/>
                </a:lnTo>
                <a:lnTo>
                  <a:pt x="5949748" y="2395009"/>
                </a:lnTo>
                <a:lnTo>
                  <a:pt x="5926474" y="2359555"/>
                </a:lnTo>
                <a:lnTo>
                  <a:pt x="5901614" y="2324630"/>
                </a:lnTo>
                <a:lnTo>
                  <a:pt x="5876754" y="2290234"/>
                </a:lnTo>
                <a:lnTo>
                  <a:pt x="5850308" y="2255309"/>
                </a:lnTo>
                <a:lnTo>
                  <a:pt x="5822274" y="2221442"/>
                </a:lnTo>
                <a:lnTo>
                  <a:pt x="5793182" y="2187047"/>
                </a:lnTo>
                <a:lnTo>
                  <a:pt x="5763562" y="2153709"/>
                </a:lnTo>
                <a:lnTo>
                  <a:pt x="5732884" y="2120372"/>
                </a:lnTo>
                <a:lnTo>
                  <a:pt x="5701148" y="2087563"/>
                </a:lnTo>
                <a:lnTo>
                  <a:pt x="5667824" y="2055284"/>
                </a:lnTo>
                <a:lnTo>
                  <a:pt x="5633974" y="2023534"/>
                </a:lnTo>
                <a:lnTo>
                  <a:pt x="5599064" y="1991784"/>
                </a:lnTo>
                <a:lnTo>
                  <a:pt x="5563624" y="1961092"/>
                </a:lnTo>
                <a:lnTo>
                  <a:pt x="5526070" y="1929872"/>
                </a:lnTo>
                <a:lnTo>
                  <a:pt x="5487988" y="1899180"/>
                </a:lnTo>
                <a:lnTo>
                  <a:pt x="5505970" y="1893888"/>
                </a:lnTo>
                <a:lnTo>
                  <a:pt x="5523426" y="1888597"/>
                </a:lnTo>
                <a:lnTo>
                  <a:pt x="5541410" y="1882776"/>
                </a:lnTo>
                <a:lnTo>
                  <a:pt x="5558336" y="1876426"/>
                </a:lnTo>
                <a:lnTo>
                  <a:pt x="5592188" y="1863197"/>
                </a:lnTo>
                <a:lnTo>
                  <a:pt x="5624982" y="1848909"/>
                </a:lnTo>
                <a:lnTo>
                  <a:pt x="5657246" y="1832505"/>
                </a:lnTo>
                <a:lnTo>
                  <a:pt x="5687924" y="1816101"/>
                </a:lnTo>
                <a:lnTo>
                  <a:pt x="5718602" y="1797580"/>
                </a:lnTo>
                <a:lnTo>
                  <a:pt x="5748224" y="1779059"/>
                </a:lnTo>
                <a:lnTo>
                  <a:pt x="5776256" y="1758422"/>
                </a:lnTo>
                <a:lnTo>
                  <a:pt x="5804290" y="1737255"/>
                </a:lnTo>
                <a:lnTo>
                  <a:pt x="5830738" y="1715030"/>
                </a:lnTo>
                <a:lnTo>
                  <a:pt x="5857184" y="1692276"/>
                </a:lnTo>
                <a:lnTo>
                  <a:pt x="5881514" y="1668463"/>
                </a:lnTo>
                <a:lnTo>
                  <a:pt x="5906374" y="1643063"/>
                </a:lnTo>
                <a:lnTo>
                  <a:pt x="5929648" y="1618192"/>
                </a:lnTo>
                <a:lnTo>
                  <a:pt x="5952922" y="1591734"/>
                </a:lnTo>
                <a:lnTo>
                  <a:pt x="5974078" y="1564746"/>
                </a:lnTo>
                <a:lnTo>
                  <a:pt x="5995764" y="1536701"/>
                </a:lnTo>
                <a:lnTo>
                  <a:pt x="6016394" y="1508126"/>
                </a:lnTo>
                <a:lnTo>
                  <a:pt x="6035964" y="1479550"/>
                </a:lnTo>
                <a:lnTo>
                  <a:pt x="6055006" y="1449917"/>
                </a:lnTo>
                <a:lnTo>
                  <a:pt x="6074048" y="1419755"/>
                </a:lnTo>
                <a:lnTo>
                  <a:pt x="6091502" y="1388534"/>
                </a:lnTo>
                <a:lnTo>
                  <a:pt x="6108428" y="1357842"/>
                </a:lnTo>
                <a:lnTo>
                  <a:pt x="6124826" y="1326092"/>
                </a:lnTo>
                <a:lnTo>
                  <a:pt x="6140694" y="1293813"/>
                </a:lnTo>
                <a:lnTo>
                  <a:pt x="6154974" y="1261534"/>
                </a:lnTo>
                <a:lnTo>
                  <a:pt x="6169784" y="1229255"/>
                </a:lnTo>
                <a:lnTo>
                  <a:pt x="6183536" y="1195917"/>
                </a:lnTo>
                <a:lnTo>
                  <a:pt x="6196760" y="1162580"/>
                </a:lnTo>
                <a:lnTo>
                  <a:pt x="6209984" y="1128713"/>
                </a:lnTo>
                <a:lnTo>
                  <a:pt x="6222150" y="1095376"/>
                </a:lnTo>
                <a:lnTo>
                  <a:pt x="6233256" y="1061509"/>
                </a:lnTo>
                <a:lnTo>
                  <a:pt x="6244364" y="1028171"/>
                </a:lnTo>
                <a:lnTo>
                  <a:pt x="6254414" y="993775"/>
                </a:lnTo>
                <a:lnTo>
                  <a:pt x="6264992" y="959909"/>
                </a:lnTo>
                <a:lnTo>
                  <a:pt x="6273984" y="926042"/>
                </a:lnTo>
                <a:lnTo>
                  <a:pt x="6282976" y="892175"/>
                </a:lnTo>
                <a:lnTo>
                  <a:pt x="6291968" y="857780"/>
                </a:lnTo>
                <a:lnTo>
                  <a:pt x="6299902" y="824442"/>
                </a:lnTo>
                <a:lnTo>
                  <a:pt x="6307836" y="791105"/>
                </a:lnTo>
                <a:lnTo>
                  <a:pt x="6314712" y="757767"/>
                </a:lnTo>
                <a:lnTo>
                  <a:pt x="6327936" y="691621"/>
                </a:lnTo>
                <a:lnTo>
                  <a:pt x="6339044" y="626534"/>
                </a:lnTo>
                <a:lnTo>
                  <a:pt x="6348564" y="563563"/>
                </a:lnTo>
                <a:lnTo>
                  <a:pt x="6357556" y="501650"/>
                </a:lnTo>
                <a:lnTo>
                  <a:pt x="6364432" y="442384"/>
                </a:lnTo>
                <a:lnTo>
                  <a:pt x="6370780" y="385763"/>
                </a:lnTo>
                <a:lnTo>
                  <a:pt x="6375540" y="331788"/>
                </a:lnTo>
                <a:lnTo>
                  <a:pt x="6379242" y="280459"/>
                </a:lnTo>
                <a:lnTo>
                  <a:pt x="6382416" y="232834"/>
                </a:lnTo>
                <a:lnTo>
                  <a:pt x="6385062" y="188384"/>
                </a:lnTo>
                <a:lnTo>
                  <a:pt x="6386120" y="148167"/>
                </a:lnTo>
                <a:lnTo>
                  <a:pt x="6387176" y="140759"/>
                </a:lnTo>
                <a:lnTo>
                  <a:pt x="6388234" y="132821"/>
                </a:lnTo>
                <a:lnTo>
                  <a:pt x="6390880" y="118004"/>
                </a:lnTo>
                <a:lnTo>
                  <a:pt x="6394582" y="103188"/>
                </a:lnTo>
                <a:lnTo>
                  <a:pt x="6400400" y="89959"/>
                </a:lnTo>
                <a:lnTo>
                  <a:pt x="6407276" y="76729"/>
                </a:lnTo>
                <a:lnTo>
                  <a:pt x="6414682" y="65088"/>
                </a:lnTo>
                <a:lnTo>
                  <a:pt x="6423674" y="53446"/>
                </a:lnTo>
                <a:lnTo>
                  <a:pt x="6433724" y="42863"/>
                </a:lnTo>
                <a:lnTo>
                  <a:pt x="6444302" y="33338"/>
                </a:lnTo>
                <a:lnTo>
                  <a:pt x="6456468" y="25400"/>
                </a:lnTo>
                <a:lnTo>
                  <a:pt x="6469162" y="17463"/>
                </a:lnTo>
                <a:lnTo>
                  <a:pt x="6482386" y="11113"/>
                </a:lnTo>
                <a:lnTo>
                  <a:pt x="6496138" y="6350"/>
                </a:lnTo>
                <a:lnTo>
                  <a:pt x="6510418" y="3175"/>
                </a:lnTo>
                <a:lnTo>
                  <a:pt x="6525230" y="529"/>
                </a:lnTo>
                <a:close/>
                <a:moveTo>
                  <a:pt x="149160" y="0"/>
                </a:moveTo>
                <a:lnTo>
                  <a:pt x="157094" y="0"/>
                </a:lnTo>
                <a:lnTo>
                  <a:pt x="165028" y="0"/>
                </a:lnTo>
                <a:lnTo>
                  <a:pt x="172433" y="529"/>
                </a:lnTo>
                <a:lnTo>
                  <a:pt x="187243" y="3175"/>
                </a:lnTo>
                <a:lnTo>
                  <a:pt x="201524" y="6350"/>
                </a:lnTo>
                <a:lnTo>
                  <a:pt x="215277" y="11113"/>
                </a:lnTo>
                <a:lnTo>
                  <a:pt x="228500" y="17463"/>
                </a:lnTo>
                <a:lnTo>
                  <a:pt x="241194" y="25400"/>
                </a:lnTo>
                <a:lnTo>
                  <a:pt x="253360" y="33338"/>
                </a:lnTo>
                <a:lnTo>
                  <a:pt x="263939" y="42863"/>
                </a:lnTo>
                <a:lnTo>
                  <a:pt x="273988" y="53446"/>
                </a:lnTo>
                <a:lnTo>
                  <a:pt x="282980" y="65088"/>
                </a:lnTo>
                <a:lnTo>
                  <a:pt x="290385" y="76729"/>
                </a:lnTo>
                <a:lnTo>
                  <a:pt x="297262" y="89958"/>
                </a:lnTo>
                <a:lnTo>
                  <a:pt x="303080" y="103188"/>
                </a:lnTo>
                <a:lnTo>
                  <a:pt x="306782" y="118004"/>
                </a:lnTo>
                <a:lnTo>
                  <a:pt x="309427" y="132821"/>
                </a:lnTo>
                <a:lnTo>
                  <a:pt x="310485" y="140758"/>
                </a:lnTo>
                <a:lnTo>
                  <a:pt x="311543" y="148167"/>
                </a:lnTo>
                <a:lnTo>
                  <a:pt x="312601" y="188384"/>
                </a:lnTo>
                <a:lnTo>
                  <a:pt x="315245" y="232834"/>
                </a:lnTo>
                <a:lnTo>
                  <a:pt x="318419" y="280459"/>
                </a:lnTo>
                <a:lnTo>
                  <a:pt x="322122" y="331788"/>
                </a:lnTo>
                <a:lnTo>
                  <a:pt x="326882" y="385763"/>
                </a:lnTo>
                <a:lnTo>
                  <a:pt x="333229" y="442384"/>
                </a:lnTo>
                <a:lnTo>
                  <a:pt x="340105" y="501650"/>
                </a:lnTo>
                <a:lnTo>
                  <a:pt x="349097" y="563563"/>
                </a:lnTo>
                <a:lnTo>
                  <a:pt x="358618" y="626534"/>
                </a:lnTo>
                <a:lnTo>
                  <a:pt x="369726" y="691621"/>
                </a:lnTo>
                <a:lnTo>
                  <a:pt x="382949" y="757767"/>
                </a:lnTo>
                <a:lnTo>
                  <a:pt x="389825" y="791104"/>
                </a:lnTo>
                <a:lnTo>
                  <a:pt x="397759" y="824442"/>
                </a:lnTo>
                <a:lnTo>
                  <a:pt x="405693" y="857779"/>
                </a:lnTo>
                <a:lnTo>
                  <a:pt x="414685" y="892175"/>
                </a:lnTo>
                <a:lnTo>
                  <a:pt x="423677" y="926042"/>
                </a:lnTo>
                <a:lnTo>
                  <a:pt x="432669" y="959909"/>
                </a:lnTo>
                <a:lnTo>
                  <a:pt x="443248" y="993775"/>
                </a:lnTo>
                <a:lnTo>
                  <a:pt x="453298" y="1028171"/>
                </a:lnTo>
                <a:lnTo>
                  <a:pt x="464405" y="1061509"/>
                </a:lnTo>
                <a:lnTo>
                  <a:pt x="475513" y="1095375"/>
                </a:lnTo>
                <a:lnTo>
                  <a:pt x="487678" y="1128713"/>
                </a:lnTo>
                <a:lnTo>
                  <a:pt x="500902" y="1162580"/>
                </a:lnTo>
                <a:lnTo>
                  <a:pt x="514125" y="1195917"/>
                </a:lnTo>
                <a:lnTo>
                  <a:pt x="527877" y="1229255"/>
                </a:lnTo>
                <a:lnTo>
                  <a:pt x="542688" y="1261534"/>
                </a:lnTo>
                <a:lnTo>
                  <a:pt x="556969" y="1293813"/>
                </a:lnTo>
                <a:lnTo>
                  <a:pt x="572837" y="1326092"/>
                </a:lnTo>
                <a:lnTo>
                  <a:pt x="589234" y="1357842"/>
                </a:lnTo>
                <a:lnTo>
                  <a:pt x="606160" y="1388534"/>
                </a:lnTo>
                <a:lnTo>
                  <a:pt x="623615" y="1419755"/>
                </a:lnTo>
                <a:lnTo>
                  <a:pt x="642656" y="1449917"/>
                </a:lnTo>
                <a:lnTo>
                  <a:pt x="661698" y="1479550"/>
                </a:lnTo>
                <a:lnTo>
                  <a:pt x="681269" y="1508125"/>
                </a:lnTo>
                <a:lnTo>
                  <a:pt x="701897" y="1536701"/>
                </a:lnTo>
                <a:lnTo>
                  <a:pt x="723584" y="1564746"/>
                </a:lnTo>
                <a:lnTo>
                  <a:pt x="744741" y="1591734"/>
                </a:lnTo>
                <a:lnTo>
                  <a:pt x="768014" y="1618192"/>
                </a:lnTo>
                <a:lnTo>
                  <a:pt x="791287" y="1643063"/>
                </a:lnTo>
                <a:lnTo>
                  <a:pt x="816147" y="1668463"/>
                </a:lnTo>
                <a:lnTo>
                  <a:pt x="840478" y="1692276"/>
                </a:lnTo>
                <a:lnTo>
                  <a:pt x="866925" y="1715030"/>
                </a:lnTo>
                <a:lnTo>
                  <a:pt x="893372" y="1737255"/>
                </a:lnTo>
                <a:lnTo>
                  <a:pt x="921405" y="1758421"/>
                </a:lnTo>
                <a:lnTo>
                  <a:pt x="949439" y="1779059"/>
                </a:lnTo>
                <a:lnTo>
                  <a:pt x="979059" y="1797580"/>
                </a:lnTo>
                <a:lnTo>
                  <a:pt x="1009737" y="1816101"/>
                </a:lnTo>
                <a:lnTo>
                  <a:pt x="1040416" y="1832505"/>
                </a:lnTo>
                <a:lnTo>
                  <a:pt x="1072681" y="1848909"/>
                </a:lnTo>
                <a:lnTo>
                  <a:pt x="1105475" y="1863196"/>
                </a:lnTo>
                <a:lnTo>
                  <a:pt x="1139327" y="1876426"/>
                </a:lnTo>
                <a:lnTo>
                  <a:pt x="1156252" y="1882776"/>
                </a:lnTo>
                <a:lnTo>
                  <a:pt x="1174236" y="1888596"/>
                </a:lnTo>
                <a:lnTo>
                  <a:pt x="1191691" y="1893888"/>
                </a:lnTo>
                <a:lnTo>
                  <a:pt x="1209675" y="1899180"/>
                </a:lnTo>
                <a:lnTo>
                  <a:pt x="1171592" y="1929871"/>
                </a:lnTo>
                <a:lnTo>
                  <a:pt x="1134037" y="1961092"/>
                </a:lnTo>
                <a:lnTo>
                  <a:pt x="1098599" y="1991784"/>
                </a:lnTo>
                <a:lnTo>
                  <a:pt x="1063689" y="2023534"/>
                </a:lnTo>
                <a:lnTo>
                  <a:pt x="1029837" y="2055284"/>
                </a:lnTo>
                <a:lnTo>
                  <a:pt x="996514" y="2087563"/>
                </a:lnTo>
                <a:lnTo>
                  <a:pt x="964778" y="2120372"/>
                </a:lnTo>
                <a:lnTo>
                  <a:pt x="934100" y="2153709"/>
                </a:lnTo>
                <a:lnTo>
                  <a:pt x="904479" y="2187047"/>
                </a:lnTo>
                <a:lnTo>
                  <a:pt x="875388" y="2221442"/>
                </a:lnTo>
                <a:lnTo>
                  <a:pt x="847354" y="2255309"/>
                </a:lnTo>
                <a:lnTo>
                  <a:pt x="820908" y="2290234"/>
                </a:lnTo>
                <a:lnTo>
                  <a:pt x="796048" y="2324630"/>
                </a:lnTo>
                <a:lnTo>
                  <a:pt x="771188" y="2359555"/>
                </a:lnTo>
                <a:lnTo>
                  <a:pt x="747914" y="2395009"/>
                </a:lnTo>
                <a:lnTo>
                  <a:pt x="725699" y="2430463"/>
                </a:lnTo>
                <a:lnTo>
                  <a:pt x="702426" y="2407709"/>
                </a:lnTo>
                <a:lnTo>
                  <a:pt x="678624" y="2382838"/>
                </a:lnTo>
                <a:lnTo>
                  <a:pt x="652706" y="2354263"/>
                </a:lnTo>
                <a:lnTo>
                  <a:pt x="625730" y="2323571"/>
                </a:lnTo>
                <a:lnTo>
                  <a:pt x="597168" y="2289176"/>
                </a:lnTo>
                <a:lnTo>
                  <a:pt x="567548" y="2252663"/>
                </a:lnTo>
                <a:lnTo>
                  <a:pt x="537927" y="2212976"/>
                </a:lnTo>
                <a:lnTo>
                  <a:pt x="507249" y="2170113"/>
                </a:lnTo>
                <a:lnTo>
                  <a:pt x="476571" y="2124605"/>
                </a:lnTo>
                <a:lnTo>
                  <a:pt x="444835" y="2076451"/>
                </a:lnTo>
                <a:lnTo>
                  <a:pt x="428967" y="2051051"/>
                </a:lnTo>
                <a:lnTo>
                  <a:pt x="412570" y="2024592"/>
                </a:lnTo>
                <a:lnTo>
                  <a:pt x="397230" y="1997605"/>
                </a:lnTo>
                <a:lnTo>
                  <a:pt x="381362" y="1969559"/>
                </a:lnTo>
                <a:lnTo>
                  <a:pt x="365494" y="1941513"/>
                </a:lnTo>
                <a:lnTo>
                  <a:pt x="349626" y="1911880"/>
                </a:lnTo>
                <a:lnTo>
                  <a:pt x="334816" y="1881717"/>
                </a:lnTo>
                <a:lnTo>
                  <a:pt x="318948" y="1850496"/>
                </a:lnTo>
                <a:lnTo>
                  <a:pt x="303609" y="1818746"/>
                </a:lnTo>
                <a:lnTo>
                  <a:pt x="288799" y="1786467"/>
                </a:lnTo>
                <a:lnTo>
                  <a:pt x="273460" y="1753130"/>
                </a:lnTo>
                <a:lnTo>
                  <a:pt x="258120" y="1718205"/>
                </a:lnTo>
                <a:lnTo>
                  <a:pt x="243839" y="1682751"/>
                </a:lnTo>
                <a:lnTo>
                  <a:pt x="229558" y="1647296"/>
                </a:lnTo>
                <a:lnTo>
                  <a:pt x="214748" y="1610255"/>
                </a:lnTo>
                <a:lnTo>
                  <a:pt x="200995" y="1572684"/>
                </a:lnTo>
                <a:lnTo>
                  <a:pt x="187772" y="1534055"/>
                </a:lnTo>
                <a:lnTo>
                  <a:pt x="174549" y="1494367"/>
                </a:lnTo>
                <a:lnTo>
                  <a:pt x="161325" y="1454680"/>
                </a:lnTo>
                <a:lnTo>
                  <a:pt x="148631" y="1413405"/>
                </a:lnTo>
                <a:lnTo>
                  <a:pt x="135936" y="1371600"/>
                </a:lnTo>
                <a:lnTo>
                  <a:pt x="124829" y="1328738"/>
                </a:lnTo>
                <a:lnTo>
                  <a:pt x="112663" y="1284817"/>
                </a:lnTo>
                <a:lnTo>
                  <a:pt x="102085" y="1239838"/>
                </a:lnTo>
                <a:lnTo>
                  <a:pt x="91506" y="1194330"/>
                </a:lnTo>
                <a:lnTo>
                  <a:pt x="81456" y="1147763"/>
                </a:lnTo>
                <a:lnTo>
                  <a:pt x="71935" y="1100667"/>
                </a:lnTo>
                <a:lnTo>
                  <a:pt x="62414" y="1051984"/>
                </a:lnTo>
                <a:lnTo>
                  <a:pt x="53951" y="1002771"/>
                </a:lnTo>
                <a:lnTo>
                  <a:pt x="46017" y="952500"/>
                </a:lnTo>
                <a:lnTo>
                  <a:pt x="38612" y="901171"/>
                </a:lnTo>
                <a:lnTo>
                  <a:pt x="31736" y="849313"/>
                </a:lnTo>
                <a:lnTo>
                  <a:pt x="25389" y="795867"/>
                </a:lnTo>
                <a:lnTo>
                  <a:pt x="19571" y="741892"/>
                </a:lnTo>
                <a:lnTo>
                  <a:pt x="15339" y="686859"/>
                </a:lnTo>
                <a:lnTo>
                  <a:pt x="10579" y="630767"/>
                </a:lnTo>
                <a:lnTo>
                  <a:pt x="6876" y="574146"/>
                </a:lnTo>
                <a:lnTo>
                  <a:pt x="4231" y="516467"/>
                </a:lnTo>
                <a:lnTo>
                  <a:pt x="2116" y="457729"/>
                </a:lnTo>
                <a:lnTo>
                  <a:pt x="529" y="397933"/>
                </a:lnTo>
                <a:lnTo>
                  <a:pt x="0" y="337079"/>
                </a:lnTo>
                <a:lnTo>
                  <a:pt x="0" y="274638"/>
                </a:lnTo>
                <a:lnTo>
                  <a:pt x="1058" y="212196"/>
                </a:lnTo>
                <a:lnTo>
                  <a:pt x="3174" y="148167"/>
                </a:lnTo>
                <a:lnTo>
                  <a:pt x="3703" y="140758"/>
                </a:lnTo>
                <a:lnTo>
                  <a:pt x="4231" y="132821"/>
                </a:lnTo>
                <a:lnTo>
                  <a:pt x="6876" y="118533"/>
                </a:lnTo>
                <a:lnTo>
                  <a:pt x="11108" y="104246"/>
                </a:lnTo>
                <a:lnTo>
                  <a:pt x="16926" y="89958"/>
                </a:lnTo>
                <a:lnTo>
                  <a:pt x="23273" y="77788"/>
                </a:lnTo>
                <a:lnTo>
                  <a:pt x="31736" y="65088"/>
                </a:lnTo>
                <a:lnTo>
                  <a:pt x="40199" y="53446"/>
                </a:lnTo>
                <a:lnTo>
                  <a:pt x="50249" y="42863"/>
                </a:lnTo>
                <a:lnTo>
                  <a:pt x="61356" y="33338"/>
                </a:lnTo>
                <a:lnTo>
                  <a:pt x="72993" y="25400"/>
                </a:lnTo>
                <a:lnTo>
                  <a:pt x="85159" y="17463"/>
                </a:lnTo>
                <a:lnTo>
                  <a:pt x="98382" y="11113"/>
                </a:lnTo>
                <a:lnTo>
                  <a:pt x="112134" y="6350"/>
                </a:lnTo>
                <a:lnTo>
                  <a:pt x="126416" y="3175"/>
                </a:lnTo>
                <a:lnTo>
                  <a:pt x="141755"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52" name="任意多边形 51"/>
          <p:cNvSpPr/>
          <p:nvPr/>
        </p:nvSpPr>
        <p:spPr bwMode="auto">
          <a:xfrm>
            <a:off x="8570527" y="4171301"/>
            <a:ext cx="258066" cy="301146"/>
          </a:xfrm>
          <a:custGeom>
            <a:avLst/>
            <a:gdLst>
              <a:gd name="connsiteX0" fmla="*/ 2680097 w 5876926"/>
              <a:gd name="connsiteY0" fmla="*/ 647700 h 6858000"/>
              <a:gd name="connsiteX1" fmla="*/ 2696766 w 5876926"/>
              <a:gd name="connsiteY1" fmla="*/ 654448 h 6858000"/>
              <a:gd name="connsiteX2" fmla="*/ 2712641 w 5876926"/>
              <a:gd name="connsiteY2" fmla="*/ 661989 h 6858000"/>
              <a:gd name="connsiteX3" fmla="*/ 2728516 w 5876926"/>
              <a:gd name="connsiteY3" fmla="*/ 670324 h 6858000"/>
              <a:gd name="connsiteX4" fmla="*/ 2743994 w 5876926"/>
              <a:gd name="connsiteY4" fmla="*/ 678659 h 6858000"/>
              <a:gd name="connsiteX5" fmla="*/ 2759472 w 5876926"/>
              <a:gd name="connsiteY5" fmla="*/ 687788 h 6858000"/>
              <a:gd name="connsiteX6" fmla="*/ 2774156 w 5876926"/>
              <a:gd name="connsiteY6" fmla="*/ 697711 h 6858000"/>
              <a:gd name="connsiteX7" fmla="*/ 2788444 w 5876926"/>
              <a:gd name="connsiteY7" fmla="*/ 707634 h 6858000"/>
              <a:gd name="connsiteX8" fmla="*/ 2802731 w 5876926"/>
              <a:gd name="connsiteY8" fmla="*/ 718747 h 6858000"/>
              <a:gd name="connsiteX9" fmla="*/ 2816622 w 5876926"/>
              <a:gd name="connsiteY9" fmla="*/ 729861 h 6858000"/>
              <a:gd name="connsiteX10" fmla="*/ 2829322 w 5876926"/>
              <a:gd name="connsiteY10" fmla="*/ 741371 h 6858000"/>
              <a:gd name="connsiteX11" fmla="*/ 2842419 w 5876926"/>
              <a:gd name="connsiteY11" fmla="*/ 753676 h 6858000"/>
              <a:gd name="connsiteX12" fmla="*/ 2854722 w 5876926"/>
              <a:gd name="connsiteY12" fmla="*/ 766377 h 6858000"/>
              <a:gd name="connsiteX13" fmla="*/ 2866628 w 5876926"/>
              <a:gd name="connsiteY13" fmla="*/ 779475 h 6858000"/>
              <a:gd name="connsiteX14" fmla="*/ 2877741 w 5876926"/>
              <a:gd name="connsiteY14" fmla="*/ 792573 h 6858000"/>
              <a:gd name="connsiteX15" fmla="*/ 2888456 w 5876926"/>
              <a:gd name="connsiteY15" fmla="*/ 806862 h 6858000"/>
              <a:gd name="connsiteX16" fmla="*/ 2898775 w 5876926"/>
              <a:gd name="connsiteY16" fmla="*/ 821151 h 6858000"/>
              <a:gd name="connsiteX17" fmla="*/ 2909094 w 5876926"/>
              <a:gd name="connsiteY17" fmla="*/ 836233 h 6858000"/>
              <a:gd name="connsiteX18" fmla="*/ 2918222 w 5876926"/>
              <a:gd name="connsiteY18" fmla="*/ 850919 h 6858000"/>
              <a:gd name="connsiteX19" fmla="*/ 2926953 w 5876926"/>
              <a:gd name="connsiteY19" fmla="*/ 866398 h 6858000"/>
              <a:gd name="connsiteX20" fmla="*/ 2935288 w 5876926"/>
              <a:gd name="connsiteY20" fmla="*/ 882275 h 6858000"/>
              <a:gd name="connsiteX21" fmla="*/ 2942431 w 5876926"/>
              <a:gd name="connsiteY21" fmla="*/ 898548 h 6858000"/>
              <a:gd name="connsiteX22" fmla="*/ 2949575 w 5876926"/>
              <a:gd name="connsiteY22" fmla="*/ 914822 h 6858000"/>
              <a:gd name="connsiteX23" fmla="*/ 2956322 w 5876926"/>
              <a:gd name="connsiteY23" fmla="*/ 931492 h 6858000"/>
              <a:gd name="connsiteX24" fmla="*/ 2962275 w 5876926"/>
              <a:gd name="connsiteY24" fmla="*/ 948559 h 6858000"/>
              <a:gd name="connsiteX25" fmla="*/ 2967038 w 5876926"/>
              <a:gd name="connsiteY25" fmla="*/ 966023 h 6858000"/>
              <a:gd name="connsiteX26" fmla="*/ 2971800 w 5876926"/>
              <a:gd name="connsiteY26" fmla="*/ 983487 h 6858000"/>
              <a:gd name="connsiteX27" fmla="*/ 2975372 w 5876926"/>
              <a:gd name="connsiteY27" fmla="*/ 1001348 h 6858000"/>
              <a:gd name="connsiteX28" fmla="*/ 2978944 w 5876926"/>
              <a:gd name="connsiteY28" fmla="*/ 1019606 h 6858000"/>
              <a:gd name="connsiteX29" fmla="*/ 2981325 w 5876926"/>
              <a:gd name="connsiteY29" fmla="*/ 1037864 h 6858000"/>
              <a:gd name="connsiteX30" fmla="*/ 2982913 w 5876926"/>
              <a:gd name="connsiteY30" fmla="*/ 1056122 h 6858000"/>
              <a:gd name="connsiteX31" fmla="*/ 2984103 w 5876926"/>
              <a:gd name="connsiteY31" fmla="*/ 1075174 h 6858000"/>
              <a:gd name="connsiteX32" fmla="*/ 2984500 w 5876926"/>
              <a:gd name="connsiteY32" fmla="*/ 1094226 h 6858000"/>
              <a:gd name="connsiteX33" fmla="*/ 2984103 w 5876926"/>
              <a:gd name="connsiteY33" fmla="*/ 1106133 h 6858000"/>
              <a:gd name="connsiteX34" fmla="*/ 2983706 w 5876926"/>
              <a:gd name="connsiteY34" fmla="*/ 1118040 h 6858000"/>
              <a:gd name="connsiteX35" fmla="*/ 2982913 w 5876926"/>
              <a:gd name="connsiteY35" fmla="*/ 1129948 h 6858000"/>
              <a:gd name="connsiteX36" fmla="*/ 2982119 w 5876926"/>
              <a:gd name="connsiteY36" fmla="*/ 1142252 h 6858000"/>
              <a:gd name="connsiteX37" fmla="*/ 2980928 w 5876926"/>
              <a:gd name="connsiteY37" fmla="*/ 1153762 h 6858000"/>
              <a:gd name="connsiteX38" fmla="*/ 2979341 w 5876926"/>
              <a:gd name="connsiteY38" fmla="*/ 1165670 h 6858000"/>
              <a:gd name="connsiteX39" fmla="*/ 2977356 w 5876926"/>
              <a:gd name="connsiteY39" fmla="*/ 1177577 h 6858000"/>
              <a:gd name="connsiteX40" fmla="*/ 2974975 w 5876926"/>
              <a:gd name="connsiteY40" fmla="*/ 1189088 h 6858000"/>
              <a:gd name="connsiteX41" fmla="*/ 2963863 w 5876926"/>
              <a:gd name="connsiteY41" fmla="*/ 1191866 h 6858000"/>
              <a:gd name="connsiteX42" fmla="*/ 2953147 w 5876926"/>
              <a:gd name="connsiteY42" fmla="*/ 1195438 h 6858000"/>
              <a:gd name="connsiteX43" fmla="*/ 2941638 w 5876926"/>
              <a:gd name="connsiteY43" fmla="*/ 1199010 h 6858000"/>
              <a:gd name="connsiteX44" fmla="*/ 2930128 w 5876926"/>
              <a:gd name="connsiteY44" fmla="*/ 1203376 h 6858000"/>
              <a:gd name="connsiteX45" fmla="*/ 2918619 w 5876926"/>
              <a:gd name="connsiteY45" fmla="*/ 1207742 h 6858000"/>
              <a:gd name="connsiteX46" fmla="*/ 2906713 w 5876926"/>
              <a:gd name="connsiteY46" fmla="*/ 1212505 h 6858000"/>
              <a:gd name="connsiteX47" fmla="*/ 2894806 w 5876926"/>
              <a:gd name="connsiteY47" fmla="*/ 1218062 h 6858000"/>
              <a:gd name="connsiteX48" fmla="*/ 2882503 w 5876926"/>
              <a:gd name="connsiteY48" fmla="*/ 1223619 h 6858000"/>
              <a:gd name="connsiteX49" fmla="*/ 2870597 w 5876926"/>
              <a:gd name="connsiteY49" fmla="*/ 1229572 h 6858000"/>
              <a:gd name="connsiteX50" fmla="*/ 2858294 w 5876926"/>
              <a:gd name="connsiteY50" fmla="*/ 1236320 h 6858000"/>
              <a:gd name="connsiteX51" fmla="*/ 2845594 w 5876926"/>
              <a:gd name="connsiteY51" fmla="*/ 1243464 h 6858000"/>
              <a:gd name="connsiteX52" fmla="*/ 2832894 w 5876926"/>
              <a:gd name="connsiteY52" fmla="*/ 1250212 h 6858000"/>
              <a:gd name="connsiteX53" fmla="*/ 2820194 w 5876926"/>
              <a:gd name="connsiteY53" fmla="*/ 1258150 h 6858000"/>
              <a:gd name="connsiteX54" fmla="*/ 2807494 w 5876926"/>
              <a:gd name="connsiteY54" fmla="*/ 1266485 h 6858000"/>
              <a:gd name="connsiteX55" fmla="*/ 2794397 w 5876926"/>
              <a:gd name="connsiteY55" fmla="*/ 1275614 h 6858000"/>
              <a:gd name="connsiteX56" fmla="*/ 2780903 w 5876926"/>
              <a:gd name="connsiteY56" fmla="*/ 1284743 h 6858000"/>
              <a:gd name="connsiteX57" fmla="*/ 2768203 w 5876926"/>
              <a:gd name="connsiteY57" fmla="*/ 1294666 h 6858000"/>
              <a:gd name="connsiteX58" fmla="*/ 2754710 w 5876926"/>
              <a:gd name="connsiteY58" fmla="*/ 1304986 h 6858000"/>
              <a:gd name="connsiteX59" fmla="*/ 2742010 w 5876926"/>
              <a:gd name="connsiteY59" fmla="*/ 1315702 h 6858000"/>
              <a:gd name="connsiteX60" fmla="*/ 2728516 w 5876926"/>
              <a:gd name="connsiteY60" fmla="*/ 1326816 h 6858000"/>
              <a:gd name="connsiteX61" fmla="*/ 2715419 w 5876926"/>
              <a:gd name="connsiteY61" fmla="*/ 1338723 h 6858000"/>
              <a:gd name="connsiteX62" fmla="*/ 2701925 w 5876926"/>
              <a:gd name="connsiteY62" fmla="*/ 1351027 h 6858000"/>
              <a:gd name="connsiteX63" fmla="*/ 2688828 w 5876926"/>
              <a:gd name="connsiteY63" fmla="*/ 1364125 h 6858000"/>
              <a:gd name="connsiteX64" fmla="*/ 2675335 w 5876926"/>
              <a:gd name="connsiteY64" fmla="*/ 1377224 h 6858000"/>
              <a:gd name="connsiteX65" fmla="*/ 2661841 w 5876926"/>
              <a:gd name="connsiteY65" fmla="*/ 1391512 h 6858000"/>
              <a:gd name="connsiteX66" fmla="*/ 2648744 w 5876926"/>
              <a:gd name="connsiteY66" fmla="*/ 1406198 h 6858000"/>
              <a:gd name="connsiteX67" fmla="*/ 2635250 w 5876926"/>
              <a:gd name="connsiteY67" fmla="*/ 1420884 h 6858000"/>
              <a:gd name="connsiteX68" fmla="*/ 2622153 w 5876926"/>
              <a:gd name="connsiteY68" fmla="*/ 1436760 h 6858000"/>
              <a:gd name="connsiteX69" fmla="*/ 2608660 w 5876926"/>
              <a:gd name="connsiteY69" fmla="*/ 1453034 h 6858000"/>
              <a:gd name="connsiteX70" fmla="*/ 2595563 w 5876926"/>
              <a:gd name="connsiteY70" fmla="*/ 1469704 h 6858000"/>
              <a:gd name="connsiteX71" fmla="*/ 2582466 w 5876926"/>
              <a:gd name="connsiteY71" fmla="*/ 1487168 h 6858000"/>
              <a:gd name="connsiteX72" fmla="*/ 2569369 w 5876926"/>
              <a:gd name="connsiteY72" fmla="*/ 1505426 h 6858000"/>
              <a:gd name="connsiteX73" fmla="*/ 2556669 w 5876926"/>
              <a:gd name="connsiteY73" fmla="*/ 1522890 h 6858000"/>
              <a:gd name="connsiteX74" fmla="*/ 2543969 w 5876926"/>
              <a:gd name="connsiteY74" fmla="*/ 1540751 h 6858000"/>
              <a:gd name="connsiteX75" fmla="*/ 2516981 w 5876926"/>
              <a:gd name="connsiteY75" fmla="*/ 1575283 h 6858000"/>
              <a:gd name="connsiteX76" fmla="*/ 2463006 w 5876926"/>
              <a:gd name="connsiteY76" fmla="*/ 1644345 h 6858000"/>
              <a:gd name="connsiteX77" fmla="*/ 2435622 w 5876926"/>
              <a:gd name="connsiteY77" fmla="*/ 1680067 h 6858000"/>
              <a:gd name="connsiteX78" fmla="*/ 2421335 w 5876926"/>
              <a:gd name="connsiteY78" fmla="*/ 1698722 h 6858000"/>
              <a:gd name="connsiteX79" fmla="*/ 2407047 w 5876926"/>
              <a:gd name="connsiteY79" fmla="*/ 1717774 h 6858000"/>
              <a:gd name="connsiteX80" fmla="*/ 2393553 w 5876926"/>
              <a:gd name="connsiteY80" fmla="*/ 1737619 h 6858000"/>
              <a:gd name="connsiteX81" fmla="*/ 2379266 w 5876926"/>
              <a:gd name="connsiteY81" fmla="*/ 1757862 h 6858000"/>
              <a:gd name="connsiteX82" fmla="*/ 2364978 w 5876926"/>
              <a:gd name="connsiteY82" fmla="*/ 1779295 h 6858000"/>
              <a:gd name="connsiteX83" fmla="*/ 2351088 w 5876926"/>
              <a:gd name="connsiteY83" fmla="*/ 1801125 h 6858000"/>
              <a:gd name="connsiteX84" fmla="*/ 2336800 w 5876926"/>
              <a:gd name="connsiteY84" fmla="*/ 1823749 h 6858000"/>
              <a:gd name="connsiteX85" fmla="*/ 2322513 w 5876926"/>
              <a:gd name="connsiteY85" fmla="*/ 1847961 h 6858000"/>
              <a:gd name="connsiteX86" fmla="*/ 2309019 w 5876926"/>
              <a:gd name="connsiteY86" fmla="*/ 1872569 h 6858000"/>
              <a:gd name="connsiteX87" fmla="*/ 2294731 w 5876926"/>
              <a:gd name="connsiteY87" fmla="*/ 1898765 h 6858000"/>
              <a:gd name="connsiteX88" fmla="*/ 2281238 w 5876926"/>
              <a:gd name="connsiteY88" fmla="*/ 1925755 h 6858000"/>
              <a:gd name="connsiteX89" fmla="*/ 2266950 w 5876926"/>
              <a:gd name="connsiteY89" fmla="*/ 1953936 h 6858000"/>
              <a:gd name="connsiteX90" fmla="*/ 2253060 w 5876926"/>
              <a:gd name="connsiteY90" fmla="*/ 1984101 h 6858000"/>
              <a:gd name="connsiteX91" fmla="*/ 2239963 w 5876926"/>
              <a:gd name="connsiteY91" fmla="*/ 2015060 h 6858000"/>
              <a:gd name="connsiteX92" fmla="*/ 2226072 w 5876926"/>
              <a:gd name="connsiteY92" fmla="*/ 2047607 h 6858000"/>
              <a:gd name="connsiteX93" fmla="*/ 2212975 w 5876926"/>
              <a:gd name="connsiteY93" fmla="*/ 2082138 h 6858000"/>
              <a:gd name="connsiteX94" fmla="*/ 2199481 w 5876926"/>
              <a:gd name="connsiteY94" fmla="*/ 2118257 h 6858000"/>
              <a:gd name="connsiteX95" fmla="*/ 2185988 w 5876926"/>
              <a:gd name="connsiteY95" fmla="*/ 2155567 h 6858000"/>
              <a:gd name="connsiteX96" fmla="*/ 2173288 w 5876926"/>
              <a:gd name="connsiteY96" fmla="*/ 2195258 h 6858000"/>
              <a:gd name="connsiteX97" fmla="*/ 2160588 w 5876926"/>
              <a:gd name="connsiteY97" fmla="*/ 2236934 h 6858000"/>
              <a:gd name="connsiteX98" fmla="*/ 2147888 w 5876926"/>
              <a:gd name="connsiteY98" fmla="*/ 2280197 h 6858000"/>
              <a:gd name="connsiteX99" fmla="*/ 2135188 w 5876926"/>
              <a:gd name="connsiteY99" fmla="*/ 2325445 h 6858000"/>
              <a:gd name="connsiteX100" fmla="*/ 2128441 w 5876926"/>
              <a:gd name="connsiteY100" fmla="*/ 2299249 h 6858000"/>
              <a:gd name="connsiteX101" fmla="*/ 2121297 w 5876926"/>
              <a:gd name="connsiteY101" fmla="*/ 2274244 h 6858000"/>
              <a:gd name="connsiteX102" fmla="*/ 2113756 w 5876926"/>
              <a:gd name="connsiteY102" fmla="*/ 2250429 h 6858000"/>
              <a:gd name="connsiteX103" fmla="*/ 2105819 w 5876926"/>
              <a:gd name="connsiteY103" fmla="*/ 2227408 h 6858000"/>
              <a:gd name="connsiteX104" fmla="*/ 2097485 w 5876926"/>
              <a:gd name="connsiteY104" fmla="*/ 2205578 h 6858000"/>
              <a:gd name="connsiteX105" fmla="*/ 2088753 w 5876926"/>
              <a:gd name="connsiteY105" fmla="*/ 2183748 h 6858000"/>
              <a:gd name="connsiteX106" fmla="*/ 2079228 w 5876926"/>
              <a:gd name="connsiteY106" fmla="*/ 2163108 h 6858000"/>
              <a:gd name="connsiteX107" fmla="*/ 2068910 w 5876926"/>
              <a:gd name="connsiteY107" fmla="*/ 2142072 h 6858000"/>
              <a:gd name="connsiteX108" fmla="*/ 2063353 w 5876926"/>
              <a:gd name="connsiteY108" fmla="*/ 2132149 h 6858000"/>
              <a:gd name="connsiteX109" fmla="*/ 2057003 w 5876926"/>
              <a:gd name="connsiteY109" fmla="*/ 2121830 h 6858000"/>
              <a:gd name="connsiteX110" fmla="*/ 2051447 w 5876926"/>
              <a:gd name="connsiteY110" fmla="*/ 2111510 h 6858000"/>
              <a:gd name="connsiteX111" fmla="*/ 2044700 w 5876926"/>
              <a:gd name="connsiteY111" fmla="*/ 2101587 h 6858000"/>
              <a:gd name="connsiteX112" fmla="*/ 2037953 w 5876926"/>
              <a:gd name="connsiteY112" fmla="*/ 2090870 h 6858000"/>
              <a:gd name="connsiteX113" fmla="*/ 2030810 w 5876926"/>
              <a:gd name="connsiteY113" fmla="*/ 2080551 h 6858000"/>
              <a:gd name="connsiteX114" fmla="*/ 2023269 w 5876926"/>
              <a:gd name="connsiteY114" fmla="*/ 2070231 h 6858000"/>
              <a:gd name="connsiteX115" fmla="*/ 2015331 w 5876926"/>
              <a:gd name="connsiteY115" fmla="*/ 2059911 h 6858000"/>
              <a:gd name="connsiteX116" fmla="*/ 1998266 w 5876926"/>
              <a:gd name="connsiteY116" fmla="*/ 2038478 h 6858000"/>
              <a:gd name="connsiteX117" fmla="*/ 1979613 w 5876926"/>
              <a:gd name="connsiteY117" fmla="*/ 2016648 h 6858000"/>
              <a:gd name="connsiteX118" fmla="*/ 1959372 w 5876926"/>
              <a:gd name="connsiteY118" fmla="*/ 1993627 h 6858000"/>
              <a:gd name="connsiteX119" fmla="*/ 1936353 w 5876926"/>
              <a:gd name="connsiteY119" fmla="*/ 1970209 h 6858000"/>
              <a:gd name="connsiteX120" fmla="*/ 1944688 w 5876926"/>
              <a:gd name="connsiteY120" fmla="*/ 1987276 h 6858000"/>
              <a:gd name="connsiteX121" fmla="*/ 1953022 w 5876926"/>
              <a:gd name="connsiteY121" fmla="*/ 2005138 h 6858000"/>
              <a:gd name="connsiteX122" fmla="*/ 1960960 w 5876926"/>
              <a:gd name="connsiteY122" fmla="*/ 2023395 h 6858000"/>
              <a:gd name="connsiteX123" fmla="*/ 1968897 w 5876926"/>
              <a:gd name="connsiteY123" fmla="*/ 2042447 h 6858000"/>
              <a:gd name="connsiteX124" fmla="*/ 1976438 w 5876926"/>
              <a:gd name="connsiteY124" fmla="*/ 2061102 h 6858000"/>
              <a:gd name="connsiteX125" fmla="*/ 1983978 w 5876926"/>
              <a:gd name="connsiteY125" fmla="*/ 2080551 h 6858000"/>
              <a:gd name="connsiteX126" fmla="*/ 1990725 w 5876926"/>
              <a:gd name="connsiteY126" fmla="*/ 2100793 h 6858000"/>
              <a:gd name="connsiteX127" fmla="*/ 1997869 w 5876926"/>
              <a:gd name="connsiteY127" fmla="*/ 2121036 h 6858000"/>
              <a:gd name="connsiteX128" fmla="*/ 2004616 w 5876926"/>
              <a:gd name="connsiteY128" fmla="*/ 2141675 h 6858000"/>
              <a:gd name="connsiteX129" fmla="*/ 2011363 w 5876926"/>
              <a:gd name="connsiteY129" fmla="*/ 2162711 h 6858000"/>
              <a:gd name="connsiteX130" fmla="*/ 2017713 w 5876926"/>
              <a:gd name="connsiteY130" fmla="*/ 2184145 h 6858000"/>
              <a:gd name="connsiteX131" fmla="*/ 2023666 w 5876926"/>
              <a:gd name="connsiteY131" fmla="*/ 2205975 h 6858000"/>
              <a:gd name="connsiteX132" fmla="*/ 2030016 w 5876926"/>
              <a:gd name="connsiteY132" fmla="*/ 2228599 h 6858000"/>
              <a:gd name="connsiteX133" fmla="*/ 2035572 w 5876926"/>
              <a:gd name="connsiteY133" fmla="*/ 2250826 h 6858000"/>
              <a:gd name="connsiteX134" fmla="*/ 2041128 w 5876926"/>
              <a:gd name="connsiteY134" fmla="*/ 2273847 h 6858000"/>
              <a:gd name="connsiteX135" fmla="*/ 2046288 w 5876926"/>
              <a:gd name="connsiteY135" fmla="*/ 2297264 h 6858000"/>
              <a:gd name="connsiteX136" fmla="*/ 2051447 w 5876926"/>
              <a:gd name="connsiteY136" fmla="*/ 2320285 h 6858000"/>
              <a:gd name="connsiteX137" fmla="*/ 2056210 w 5876926"/>
              <a:gd name="connsiteY137" fmla="*/ 2344497 h 6858000"/>
              <a:gd name="connsiteX138" fmla="*/ 2060972 w 5876926"/>
              <a:gd name="connsiteY138" fmla="*/ 2368709 h 6858000"/>
              <a:gd name="connsiteX139" fmla="*/ 2064941 w 5876926"/>
              <a:gd name="connsiteY139" fmla="*/ 2393317 h 6858000"/>
              <a:gd name="connsiteX140" fmla="*/ 2069306 w 5876926"/>
              <a:gd name="connsiteY140" fmla="*/ 2417926 h 6858000"/>
              <a:gd name="connsiteX141" fmla="*/ 2072878 w 5876926"/>
              <a:gd name="connsiteY141" fmla="*/ 2442931 h 6858000"/>
              <a:gd name="connsiteX142" fmla="*/ 2076847 w 5876926"/>
              <a:gd name="connsiteY142" fmla="*/ 2468333 h 6858000"/>
              <a:gd name="connsiteX143" fmla="*/ 2079625 w 5876926"/>
              <a:gd name="connsiteY143" fmla="*/ 2494133 h 6858000"/>
              <a:gd name="connsiteX144" fmla="*/ 2082800 w 5876926"/>
              <a:gd name="connsiteY144" fmla="*/ 2519932 h 6858000"/>
              <a:gd name="connsiteX145" fmla="*/ 2085578 w 5876926"/>
              <a:gd name="connsiteY145" fmla="*/ 2546128 h 6858000"/>
              <a:gd name="connsiteX146" fmla="*/ 2087960 w 5876926"/>
              <a:gd name="connsiteY146" fmla="*/ 2572721 h 6858000"/>
              <a:gd name="connsiteX147" fmla="*/ 2089944 w 5876926"/>
              <a:gd name="connsiteY147" fmla="*/ 2599314 h 6858000"/>
              <a:gd name="connsiteX148" fmla="*/ 2091531 w 5876926"/>
              <a:gd name="connsiteY148" fmla="*/ 2625907 h 6858000"/>
              <a:gd name="connsiteX149" fmla="*/ 2093119 w 5876926"/>
              <a:gd name="connsiteY149" fmla="*/ 2653294 h 6858000"/>
              <a:gd name="connsiteX150" fmla="*/ 2094706 w 5876926"/>
              <a:gd name="connsiteY150" fmla="*/ 2680681 h 6858000"/>
              <a:gd name="connsiteX151" fmla="*/ 2095500 w 5876926"/>
              <a:gd name="connsiteY151" fmla="*/ 2708068 h 6858000"/>
              <a:gd name="connsiteX152" fmla="*/ 2096294 w 5876926"/>
              <a:gd name="connsiteY152" fmla="*/ 2735852 h 6858000"/>
              <a:gd name="connsiteX153" fmla="*/ 2096294 w 5876926"/>
              <a:gd name="connsiteY153" fmla="*/ 2764032 h 6858000"/>
              <a:gd name="connsiteX154" fmla="*/ 2096294 w 5876926"/>
              <a:gd name="connsiteY154" fmla="*/ 2792213 h 6858000"/>
              <a:gd name="connsiteX155" fmla="*/ 2095897 w 5876926"/>
              <a:gd name="connsiteY155" fmla="*/ 2820394 h 6858000"/>
              <a:gd name="connsiteX156" fmla="*/ 2095500 w 5876926"/>
              <a:gd name="connsiteY156" fmla="*/ 2848972 h 6858000"/>
              <a:gd name="connsiteX157" fmla="*/ 2094310 w 5876926"/>
              <a:gd name="connsiteY157" fmla="*/ 2877549 h 6858000"/>
              <a:gd name="connsiteX158" fmla="*/ 2092722 w 5876926"/>
              <a:gd name="connsiteY158" fmla="*/ 2906127 h 6858000"/>
              <a:gd name="connsiteX159" fmla="*/ 2091135 w 5876926"/>
              <a:gd name="connsiteY159" fmla="*/ 2935498 h 6858000"/>
              <a:gd name="connsiteX160" fmla="*/ 2089150 w 5876926"/>
              <a:gd name="connsiteY160" fmla="*/ 2964473 h 6858000"/>
              <a:gd name="connsiteX161" fmla="*/ 2086769 w 5876926"/>
              <a:gd name="connsiteY161" fmla="*/ 2993844 h 6858000"/>
              <a:gd name="connsiteX162" fmla="*/ 2083594 w 5876926"/>
              <a:gd name="connsiteY162" fmla="*/ 3022819 h 6858000"/>
              <a:gd name="connsiteX163" fmla="*/ 2080816 w 5876926"/>
              <a:gd name="connsiteY163" fmla="*/ 3052587 h 6858000"/>
              <a:gd name="connsiteX164" fmla="*/ 2077244 w 5876926"/>
              <a:gd name="connsiteY164" fmla="*/ 3081959 h 6858000"/>
              <a:gd name="connsiteX165" fmla="*/ 2073275 w 5876926"/>
              <a:gd name="connsiteY165" fmla="*/ 3111727 h 6858000"/>
              <a:gd name="connsiteX166" fmla="*/ 2069306 w 5876926"/>
              <a:gd name="connsiteY166" fmla="*/ 3141495 h 6858000"/>
              <a:gd name="connsiteX167" fmla="*/ 2064544 w 5876926"/>
              <a:gd name="connsiteY167" fmla="*/ 3171660 h 6858000"/>
              <a:gd name="connsiteX168" fmla="*/ 2059781 w 5876926"/>
              <a:gd name="connsiteY168" fmla="*/ 3201429 h 6858000"/>
              <a:gd name="connsiteX169" fmla="*/ 2054225 w 5876926"/>
              <a:gd name="connsiteY169" fmla="*/ 3231594 h 6858000"/>
              <a:gd name="connsiteX170" fmla="*/ 2048272 w 5876926"/>
              <a:gd name="connsiteY170" fmla="*/ 3261362 h 6858000"/>
              <a:gd name="connsiteX171" fmla="*/ 2041922 w 5876926"/>
              <a:gd name="connsiteY171" fmla="*/ 3291528 h 6858000"/>
              <a:gd name="connsiteX172" fmla="*/ 2035572 w 5876926"/>
              <a:gd name="connsiteY172" fmla="*/ 3321693 h 6858000"/>
              <a:gd name="connsiteX173" fmla="*/ 2028428 w 5876926"/>
              <a:gd name="connsiteY173" fmla="*/ 3351858 h 6858000"/>
              <a:gd name="connsiteX174" fmla="*/ 2020888 w 5876926"/>
              <a:gd name="connsiteY174" fmla="*/ 3382421 h 6858000"/>
              <a:gd name="connsiteX175" fmla="*/ 2012950 w 5876926"/>
              <a:gd name="connsiteY175" fmla="*/ 3412189 h 6858000"/>
              <a:gd name="connsiteX176" fmla="*/ 2004616 w 5876926"/>
              <a:gd name="connsiteY176" fmla="*/ 3442751 h 6858000"/>
              <a:gd name="connsiteX177" fmla="*/ 1995885 w 5876926"/>
              <a:gd name="connsiteY177" fmla="*/ 3472916 h 6858000"/>
              <a:gd name="connsiteX178" fmla="*/ 1986756 w 5876926"/>
              <a:gd name="connsiteY178" fmla="*/ 3503082 h 6858000"/>
              <a:gd name="connsiteX179" fmla="*/ 1977231 w 5876926"/>
              <a:gd name="connsiteY179" fmla="*/ 3533247 h 6858000"/>
              <a:gd name="connsiteX180" fmla="*/ 1967310 w 5876926"/>
              <a:gd name="connsiteY180" fmla="*/ 3563809 h 6858000"/>
              <a:gd name="connsiteX181" fmla="*/ 1956594 w 5876926"/>
              <a:gd name="connsiteY181" fmla="*/ 3593577 h 6858000"/>
              <a:gd name="connsiteX182" fmla="*/ 1945481 w 5876926"/>
              <a:gd name="connsiteY182" fmla="*/ 3624140 h 6858000"/>
              <a:gd name="connsiteX183" fmla="*/ 1934369 w 5876926"/>
              <a:gd name="connsiteY183" fmla="*/ 3654305 h 6858000"/>
              <a:gd name="connsiteX184" fmla="*/ 1918097 w 5876926"/>
              <a:gd name="connsiteY184" fmla="*/ 3695584 h 6858000"/>
              <a:gd name="connsiteX185" fmla="*/ 1901031 w 5876926"/>
              <a:gd name="connsiteY185" fmla="*/ 3736862 h 6858000"/>
              <a:gd name="connsiteX186" fmla="*/ 1883966 w 5876926"/>
              <a:gd name="connsiteY186" fmla="*/ 3777347 h 6858000"/>
              <a:gd name="connsiteX187" fmla="*/ 1866106 w 5876926"/>
              <a:gd name="connsiteY187" fmla="*/ 3817435 h 6858000"/>
              <a:gd name="connsiteX188" fmla="*/ 1848247 w 5876926"/>
              <a:gd name="connsiteY188" fmla="*/ 3856730 h 6858000"/>
              <a:gd name="connsiteX189" fmla="*/ 1829197 w 5876926"/>
              <a:gd name="connsiteY189" fmla="*/ 3896024 h 6858000"/>
              <a:gd name="connsiteX190" fmla="*/ 1810147 w 5876926"/>
              <a:gd name="connsiteY190" fmla="*/ 3934921 h 6858000"/>
              <a:gd name="connsiteX191" fmla="*/ 1791097 w 5876926"/>
              <a:gd name="connsiteY191" fmla="*/ 3972628 h 6858000"/>
              <a:gd name="connsiteX192" fmla="*/ 1771650 w 5876926"/>
              <a:gd name="connsiteY192" fmla="*/ 4009938 h 6858000"/>
              <a:gd name="connsiteX193" fmla="*/ 1751013 w 5876926"/>
              <a:gd name="connsiteY193" fmla="*/ 4046850 h 6858000"/>
              <a:gd name="connsiteX194" fmla="*/ 1730772 w 5876926"/>
              <a:gd name="connsiteY194" fmla="*/ 4082969 h 6858000"/>
              <a:gd name="connsiteX195" fmla="*/ 1709738 w 5876926"/>
              <a:gd name="connsiteY195" fmla="*/ 4118691 h 6858000"/>
              <a:gd name="connsiteX196" fmla="*/ 1688703 w 5876926"/>
              <a:gd name="connsiteY196" fmla="*/ 4154016 h 6858000"/>
              <a:gd name="connsiteX197" fmla="*/ 1667272 w 5876926"/>
              <a:gd name="connsiteY197" fmla="*/ 4188945 h 6858000"/>
              <a:gd name="connsiteX198" fmla="*/ 1645841 w 5876926"/>
              <a:gd name="connsiteY198" fmla="*/ 4222285 h 6858000"/>
              <a:gd name="connsiteX199" fmla="*/ 1623616 w 5876926"/>
              <a:gd name="connsiteY199" fmla="*/ 4255626 h 6858000"/>
              <a:gd name="connsiteX200" fmla="*/ 1601391 w 5876926"/>
              <a:gd name="connsiteY200" fmla="*/ 4288569 h 6858000"/>
              <a:gd name="connsiteX201" fmla="*/ 1578769 w 5876926"/>
              <a:gd name="connsiteY201" fmla="*/ 4320719 h 6858000"/>
              <a:gd name="connsiteX202" fmla="*/ 1555750 w 5876926"/>
              <a:gd name="connsiteY202" fmla="*/ 4352075 h 6858000"/>
              <a:gd name="connsiteX203" fmla="*/ 1532335 w 5876926"/>
              <a:gd name="connsiteY203" fmla="*/ 4382637 h 6858000"/>
              <a:gd name="connsiteX204" fmla="*/ 1509316 w 5876926"/>
              <a:gd name="connsiteY204" fmla="*/ 4412803 h 6858000"/>
              <a:gd name="connsiteX205" fmla="*/ 1485503 w 5876926"/>
              <a:gd name="connsiteY205" fmla="*/ 4442174 h 6858000"/>
              <a:gd name="connsiteX206" fmla="*/ 1461691 w 5876926"/>
              <a:gd name="connsiteY206" fmla="*/ 4471149 h 6858000"/>
              <a:gd name="connsiteX207" fmla="*/ 1437481 w 5876926"/>
              <a:gd name="connsiteY207" fmla="*/ 4498933 h 6858000"/>
              <a:gd name="connsiteX208" fmla="*/ 1413272 w 5876926"/>
              <a:gd name="connsiteY208" fmla="*/ 4526319 h 6858000"/>
              <a:gd name="connsiteX209" fmla="*/ 1389063 w 5876926"/>
              <a:gd name="connsiteY209" fmla="*/ 4552913 h 6858000"/>
              <a:gd name="connsiteX210" fmla="*/ 1364456 w 5876926"/>
              <a:gd name="connsiteY210" fmla="*/ 4578712 h 6858000"/>
              <a:gd name="connsiteX211" fmla="*/ 1339850 w 5876926"/>
              <a:gd name="connsiteY211" fmla="*/ 4603717 h 6858000"/>
              <a:gd name="connsiteX212" fmla="*/ 1314847 w 5876926"/>
              <a:gd name="connsiteY212" fmla="*/ 4628326 h 6858000"/>
              <a:gd name="connsiteX213" fmla="*/ 1289844 w 5876926"/>
              <a:gd name="connsiteY213" fmla="*/ 4652140 h 6858000"/>
              <a:gd name="connsiteX214" fmla="*/ 1264841 w 5876926"/>
              <a:gd name="connsiteY214" fmla="*/ 4674764 h 6858000"/>
              <a:gd name="connsiteX215" fmla="*/ 1239441 w 5876926"/>
              <a:gd name="connsiteY215" fmla="*/ 4696594 h 6858000"/>
              <a:gd name="connsiteX216" fmla="*/ 1214438 w 5876926"/>
              <a:gd name="connsiteY216" fmla="*/ 4718425 h 6858000"/>
              <a:gd name="connsiteX217" fmla="*/ 1189038 w 5876926"/>
              <a:gd name="connsiteY217" fmla="*/ 4738667 h 6858000"/>
              <a:gd name="connsiteX218" fmla="*/ 1163241 w 5876926"/>
              <a:gd name="connsiteY218" fmla="*/ 4758513 h 6858000"/>
              <a:gd name="connsiteX219" fmla="*/ 1137841 w 5876926"/>
              <a:gd name="connsiteY219" fmla="*/ 4777168 h 6858000"/>
              <a:gd name="connsiteX220" fmla="*/ 1112044 w 5876926"/>
              <a:gd name="connsiteY220" fmla="*/ 4795425 h 6858000"/>
              <a:gd name="connsiteX221" fmla="*/ 1086644 w 5876926"/>
              <a:gd name="connsiteY221" fmla="*/ 4812493 h 6858000"/>
              <a:gd name="connsiteX222" fmla="*/ 1060847 w 5876926"/>
              <a:gd name="connsiteY222" fmla="*/ 4828766 h 6858000"/>
              <a:gd name="connsiteX223" fmla="*/ 1035050 w 5876926"/>
              <a:gd name="connsiteY223" fmla="*/ 4844643 h 6858000"/>
              <a:gd name="connsiteX224" fmla="*/ 1009650 w 5876926"/>
              <a:gd name="connsiteY224" fmla="*/ 4858931 h 6858000"/>
              <a:gd name="connsiteX225" fmla="*/ 983853 w 5876926"/>
              <a:gd name="connsiteY225" fmla="*/ 4872823 h 6858000"/>
              <a:gd name="connsiteX226" fmla="*/ 958056 w 5876926"/>
              <a:gd name="connsiteY226" fmla="*/ 4885921 h 6858000"/>
              <a:gd name="connsiteX227" fmla="*/ 932656 w 5876926"/>
              <a:gd name="connsiteY227" fmla="*/ 4897432 h 6858000"/>
              <a:gd name="connsiteX228" fmla="*/ 906860 w 5876926"/>
              <a:gd name="connsiteY228" fmla="*/ 4908545 h 6858000"/>
              <a:gd name="connsiteX229" fmla="*/ 881460 w 5876926"/>
              <a:gd name="connsiteY229" fmla="*/ 4918865 h 6858000"/>
              <a:gd name="connsiteX230" fmla="*/ 856060 w 5876926"/>
              <a:gd name="connsiteY230" fmla="*/ 4927994 h 6858000"/>
              <a:gd name="connsiteX231" fmla="*/ 830660 w 5876926"/>
              <a:gd name="connsiteY231" fmla="*/ 4936329 h 6858000"/>
              <a:gd name="connsiteX232" fmla="*/ 805260 w 5876926"/>
              <a:gd name="connsiteY232" fmla="*/ 4943474 h 6858000"/>
              <a:gd name="connsiteX233" fmla="*/ 779860 w 5876926"/>
              <a:gd name="connsiteY233" fmla="*/ 4949824 h 6858000"/>
              <a:gd name="connsiteX234" fmla="*/ 754856 w 5876926"/>
              <a:gd name="connsiteY234" fmla="*/ 4955381 h 6858000"/>
              <a:gd name="connsiteX235" fmla="*/ 729853 w 5876926"/>
              <a:gd name="connsiteY235" fmla="*/ 4959747 h 6858000"/>
              <a:gd name="connsiteX236" fmla="*/ 705247 w 5876926"/>
              <a:gd name="connsiteY236" fmla="*/ 4963319 h 6858000"/>
              <a:gd name="connsiteX237" fmla="*/ 680244 w 5876926"/>
              <a:gd name="connsiteY237" fmla="*/ 4965701 h 6858000"/>
              <a:gd name="connsiteX238" fmla="*/ 668338 w 5876926"/>
              <a:gd name="connsiteY238" fmla="*/ 4966494 h 6858000"/>
              <a:gd name="connsiteX239" fmla="*/ 655638 w 5876926"/>
              <a:gd name="connsiteY239" fmla="*/ 4966891 h 6858000"/>
              <a:gd name="connsiteX240" fmla="*/ 643731 w 5876926"/>
              <a:gd name="connsiteY240" fmla="*/ 4967288 h 6858000"/>
              <a:gd name="connsiteX241" fmla="*/ 631428 w 5876926"/>
              <a:gd name="connsiteY241" fmla="*/ 4967288 h 6858000"/>
              <a:gd name="connsiteX242" fmla="*/ 619522 w 5876926"/>
              <a:gd name="connsiteY242" fmla="*/ 4966891 h 6858000"/>
              <a:gd name="connsiteX243" fmla="*/ 607616 w 5876926"/>
              <a:gd name="connsiteY243" fmla="*/ 4966494 h 6858000"/>
              <a:gd name="connsiteX244" fmla="*/ 595313 w 5876926"/>
              <a:gd name="connsiteY244" fmla="*/ 4966098 h 6858000"/>
              <a:gd name="connsiteX245" fmla="*/ 583406 w 5876926"/>
              <a:gd name="connsiteY245" fmla="*/ 4964907 h 6858000"/>
              <a:gd name="connsiteX246" fmla="*/ 571500 w 5876926"/>
              <a:gd name="connsiteY246" fmla="*/ 4963716 h 6858000"/>
              <a:gd name="connsiteX247" fmla="*/ 559594 w 5876926"/>
              <a:gd name="connsiteY247" fmla="*/ 4962525 h 6858000"/>
              <a:gd name="connsiteX248" fmla="*/ 548085 w 5876926"/>
              <a:gd name="connsiteY248" fmla="*/ 4960541 h 6858000"/>
              <a:gd name="connsiteX249" fmla="*/ 535781 w 5876926"/>
              <a:gd name="connsiteY249" fmla="*/ 4958556 h 6858000"/>
              <a:gd name="connsiteX250" fmla="*/ 524272 w 5876926"/>
              <a:gd name="connsiteY250" fmla="*/ 4956175 h 6858000"/>
              <a:gd name="connsiteX251" fmla="*/ 512366 w 5876926"/>
              <a:gd name="connsiteY251" fmla="*/ 4953793 h 6858000"/>
              <a:gd name="connsiteX252" fmla="*/ 501253 w 5876926"/>
              <a:gd name="connsiteY252" fmla="*/ 4950618 h 6858000"/>
              <a:gd name="connsiteX253" fmla="*/ 489744 w 5876926"/>
              <a:gd name="connsiteY253" fmla="*/ 4947840 h 6858000"/>
              <a:gd name="connsiteX254" fmla="*/ 477838 w 5876926"/>
              <a:gd name="connsiteY254" fmla="*/ 4944664 h 6858000"/>
              <a:gd name="connsiteX255" fmla="*/ 466725 w 5876926"/>
              <a:gd name="connsiteY255" fmla="*/ 4940695 h 6858000"/>
              <a:gd name="connsiteX256" fmla="*/ 455613 w 5876926"/>
              <a:gd name="connsiteY256" fmla="*/ 4937123 h 6858000"/>
              <a:gd name="connsiteX257" fmla="*/ 444103 w 5876926"/>
              <a:gd name="connsiteY257" fmla="*/ 4932757 h 6858000"/>
              <a:gd name="connsiteX258" fmla="*/ 432991 w 5876926"/>
              <a:gd name="connsiteY258" fmla="*/ 4928391 h 6858000"/>
              <a:gd name="connsiteX259" fmla="*/ 422275 w 5876926"/>
              <a:gd name="connsiteY259" fmla="*/ 4923231 h 6858000"/>
              <a:gd name="connsiteX260" fmla="*/ 411163 w 5876926"/>
              <a:gd name="connsiteY260" fmla="*/ 4918865 h 6858000"/>
              <a:gd name="connsiteX261" fmla="*/ 400447 w 5876926"/>
              <a:gd name="connsiteY261" fmla="*/ 4913308 h 6858000"/>
              <a:gd name="connsiteX262" fmla="*/ 389731 w 5876926"/>
              <a:gd name="connsiteY262" fmla="*/ 4907752 h 6858000"/>
              <a:gd name="connsiteX263" fmla="*/ 379413 w 5876926"/>
              <a:gd name="connsiteY263" fmla="*/ 4902195 h 6858000"/>
              <a:gd name="connsiteX264" fmla="*/ 368697 w 5876926"/>
              <a:gd name="connsiteY264" fmla="*/ 4896241 h 6858000"/>
              <a:gd name="connsiteX265" fmla="*/ 358775 w 5876926"/>
              <a:gd name="connsiteY265" fmla="*/ 4889891 h 6858000"/>
              <a:gd name="connsiteX266" fmla="*/ 348853 w 5876926"/>
              <a:gd name="connsiteY266" fmla="*/ 4883540 h 6858000"/>
              <a:gd name="connsiteX267" fmla="*/ 338931 w 5876926"/>
              <a:gd name="connsiteY267" fmla="*/ 4877189 h 6858000"/>
              <a:gd name="connsiteX268" fmla="*/ 329010 w 5876926"/>
              <a:gd name="connsiteY268" fmla="*/ 4870045 h 6858000"/>
              <a:gd name="connsiteX269" fmla="*/ 319485 w 5876926"/>
              <a:gd name="connsiteY269" fmla="*/ 4862901 h 6858000"/>
              <a:gd name="connsiteX270" fmla="*/ 309563 w 5876926"/>
              <a:gd name="connsiteY270" fmla="*/ 4855756 h 6858000"/>
              <a:gd name="connsiteX271" fmla="*/ 300435 w 5876926"/>
              <a:gd name="connsiteY271" fmla="*/ 4848215 h 6858000"/>
              <a:gd name="connsiteX272" fmla="*/ 291306 w 5876926"/>
              <a:gd name="connsiteY272" fmla="*/ 4840276 h 6858000"/>
              <a:gd name="connsiteX273" fmla="*/ 282178 w 5876926"/>
              <a:gd name="connsiteY273" fmla="*/ 4832338 h 6858000"/>
              <a:gd name="connsiteX274" fmla="*/ 273050 w 5876926"/>
              <a:gd name="connsiteY274" fmla="*/ 4824003 h 6858000"/>
              <a:gd name="connsiteX275" fmla="*/ 264319 w 5876926"/>
              <a:gd name="connsiteY275" fmla="*/ 4815668 h 6858000"/>
              <a:gd name="connsiteX276" fmla="*/ 255588 w 5876926"/>
              <a:gd name="connsiteY276" fmla="*/ 4806936 h 6858000"/>
              <a:gd name="connsiteX277" fmla="*/ 247253 w 5876926"/>
              <a:gd name="connsiteY277" fmla="*/ 4797807 h 6858000"/>
              <a:gd name="connsiteX278" fmla="*/ 230585 w 5876926"/>
              <a:gd name="connsiteY278" fmla="*/ 4779549 h 6858000"/>
              <a:gd name="connsiteX279" fmla="*/ 214313 w 5876926"/>
              <a:gd name="connsiteY279" fmla="*/ 4760497 h 6858000"/>
              <a:gd name="connsiteX280" fmla="*/ 198835 w 5876926"/>
              <a:gd name="connsiteY280" fmla="*/ 4740652 h 6858000"/>
              <a:gd name="connsiteX281" fmla="*/ 184150 w 5876926"/>
              <a:gd name="connsiteY281" fmla="*/ 4719615 h 6858000"/>
              <a:gd name="connsiteX282" fmla="*/ 169466 w 5876926"/>
              <a:gd name="connsiteY282" fmla="*/ 4698182 h 6858000"/>
              <a:gd name="connsiteX283" fmla="*/ 155575 w 5876926"/>
              <a:gd name="connsiteY283" fmla="*/ 4675558 h 6858000"/>
              <a:gd name="connsiteX284" fmla="*/ 142875 w 5876926"/>
              <a:gd name="connsiteY284" fmla="*/ 4652140 h 6858000"/>
              <a:gd name="connsiteX285" fmla="*/ 129778 w 5876926"/>
              <a:gd name="connsiteY285" fmla="*/ 4628326 h 6858000"/>
              <a:gd name="connsiteX286" fmla="*/ 117872 w 5876926"/>
              <a:gd name="connsiteY286" fmla="*/ 4603320 h 6858000"/>
              <a:gd name="connsiteX287" fmla="*/ 106363 w 5876926"/>
              <a:gd name="connsiteY287" fmla="*/ 4577918 h 6858000"/>
              <a:gd name="connsiteX288" fmla="*/ 95250 w 5876926"/>
              <a:gd name="connsiteY288" fmla="*/ 4552119 h 6858000"/>
              <a:gd name="connsiteX289" fmla="*/ 84931 w 5876926"/>
              <a:gd name="connsiteY289" fmla="*/ 4525129 h 6858000"/>
              <a:gd name="connsiteX290" fmla="*/ 75406 w 5876926"/>
              <a:gd name="connsiteY290" fmla="*/ 4497742 h 6858000"/>
              <a:gd name="connsiteX291" fmla="*/ 66278 w 5876926"/>
              <a:gd name="connsiteY291" fmla="*/ 4469958 h 6858000"/>
              <a:gd name="connsiteX292" fmla="*/ 57547 w 5876926"/>
              <a:gd name="connsiteY292" fmla="*/ 4440983 h 6858000"/>
              <a:gd name="connsiteX293" fmla="*/ 49610 w 5876926"/>
              <a:gd name="connsiteY293" fmla="*/ 4411612 h 6858000"/>
              <a:gd name="connsiteX294" fmla="*/ 42069 w 5876926"/>
              <a:gd name="connsiteY294" fmla="*/ 4381447 h 6858000"/>
              <a:gd name="connsiteX295" fmla="*/ 35322 w 5876926"/>
              <a:gd name="connsiteY295" fmla="*/ 4351281 h 6858000"/>
              <a:gd name="connsiteX296" fmla="*/ 28972 w 5876926"/>
              <a:gd name="connsiteY296" fmla="*/ 4319925 h 6858000"/>
              <a:gd name="connsiteX297" fmla="*/ 23416 w 5876926"/>
              <a:gd name="connsiteY297" fmla="*/ 4288173 h 6858000"/>
              <a:gd name="connsiteX298" fmla="*/ 18256 w 5876926"/>
              <a:gd name="connsiteY298" fmla="*/ 4255626 h 6858000"/>
              <a:gd name="connsiteX299" fmla="*/ 14288 w 5876926"/>
              <a:gd name="connsiteY299" fmla="*/ 4223476 h 6858000"/>
              <a:gd name="connsiteX300" fmla="*/ 9922 w 5876926"/>
              <a:gd name="connsiteY300" fmla="*/ 4190135 h 6858000"/>
              <a:gd name="connsiteX301" fmla="*/ 7144 w 5876926"/>
              <a:gd name="connsiteY301" fmla="*/ 4156398 h 6858000"/>
              <a:gd name="connsiteX302" fmla="*/ 3969 w 5876926"/>
              <a:gd name="connsiteY302" fmla="*/ 4121867 h 6858000"/>
              <a:gd name="connsiteX303" fmla="*/ 2381 w 5876926"/>
              <a:gd name="connsiteY303" fmla="*/ 4087335 h 6858000"/>
              <a:gd name="connsiteX304" fmla="*/ 794 w 5876926"/>
              <a:gd name="connsiteY304" fmla="*/ 4051613 h 6858000"/>
              <a:gd name="connsiteX305" fmla="*/ 0 w 5876926"/>
              <a:gd name="connsiteY305" fmla="*/ 4015891 h 6858000"/>
              <a:gd name="connsiteX306" fmla="*/ 0 w 5876926"/>
              <a:gd name="connsiteY306" fmla="*/ 3980169 h 6858000"/>
              <a:gd name="connsiteX307" fmla="*/ 397 w 5876926"/>
              <a:gd name="connsiteY307" fmla="*/ 3943653 h 6858000"/>
              <a:gd name="connsiteX308" fmla="*/ 1588 w 5876926"/>
              <a:gd name="connsiteY308" fmla="*/ 3906344 h 6858000"/>
              <a:gd name="connsiteX309" fmla="*/ 3175 w 5876926"/>
              <a:gd name="connsiteY309" fmla="*/ 3869431 h 6858000"/>
              <a:gd name="connsiteX310" fmla="*/ 5556 w 5876926"/>
              <a:gd name="connsiteY310" fmla="*/ 3831724 h 6858000"/>
              <a:gd name="connsiteX311" fmla="*/ 8335 w 5876926"/>
              <a:gd name="connsiteY311" fmla="*/ 3793621 h 6858000"/>
              <a:gd name="connsiteX312" fmla="*/ 11907 w 5876926"/>
              <a:gd name="connsiteY312" fmla="*/ 3755120 h 6858000"/>
              <a:gd name="connsiteX313" fmla="*/ 16272 w 5876926"/>
              <a:gd name="connsiteY313" fmla="*/ 3716620 h 6858000"/>
              <a:gd name="connsiteX314" fmla="*/ 20638 w 5876926"/>
              <a:gd name="connsiteY314" fmla="*/ 3677723 h 6858000"/>
              <a:gd name="connsiteX315" fmla="*/ 26591 w 5876926"/>
              <a:gd name="connsiteY315" fmla="*/ 3638825 h 6858000"/>
              <a:gd name="connsiteX316" fmla="*/ 32544 w 5876926"/>
              <a:gd name="connsiteY316" fmla="*/ 3599134 h 6858000"/>
              <a:gd name="connsiteX317" fmla="*/ 39291 w 5876926"/>
              <a:gd name="connsiteY317" fmla="*/ 3559046 h 6858000"/>
              <a:gd name="connsiteX318" fmla="*/ 46435 w 5876926"/>
              <a:gd name="connsiteY318" fmla="*/ 3519355 h 6858000"/>
              <a:gd name="connsiteX319" fmla="*/ 54372 w 5876926"/>
              <a:gd name="connsiteY319" fmla="*/ 3479267 h 6858000"/>
              <a:gd name="connsiteX320" fmla="*/ 63103 w 5876926"/>
              <a:gd name="connsiteY320" fmla="*/ 3438782 h 6858000"/>
              <a:gd name="connsiteX321" fmla="*/ 72628 w 5876926"/>
              <a:gd name="connsiteY321" fmla="*/ 3397900 h 6858000"/>
              <a:gd name="connsiteX322" fmla="*/ 82550 w 5876926"/>
              <a:gd name="connsiteY322" fmla="*/ 3357415 h 6858000"/>
              <a:gd name="connsiteX323" fmla="*/ 92869 w 5876926"/>
              <a:gd name="connsiteY323" fmla="*/ 3316136 h 6858000"/>
              <a:gd name="connsiteX324" fmla="*/ 103981 w 5876926"/>
              <a:gd name="connsiteY324" fmla="*/ 3275254 h 6858000"/>
              <a:gd name="connsiteX325" fmla="*/ 116285 w 5876926"/>
              <a:gd name="connsiteY325" fmla="*/ 3233976 h 6858000"/>
              <a:gd name="connsiteX326" fmla="*/ 128588 w 5876926"/>
              <a:gd name="connsiteY326" fmla="*/ 3192300 h 6858000"/>
              <a:gd name="connsiteX327" fmla="*/ 141685 w 5876926"/>
              <a:gd name="connsiteY327" fmla="*/ 3151021 h 6858000"/>
              <a:gd name="connsiteX328" fmla="*/ 155575 w 5876926"/>
              <a:gd name="connsiteY328" fmla="*/ 3109345 h 6858000"/>
              <a:gd name="connsiteX329" fmla="*/ 170260 w 5876926"/>
              <a:gd name="connsiteY329" fmla="*/ 3067670 h 6858000"/>
              <a:gd name="connsiteX330" fmla="*/ 185341 w 5876926"/>
              <a:gd name="connsiteY330" fmla="*/ 3025994 h 6858000"/>
              <a:gd name="connsiteX331" fmla="*/ 201216 w 5876926"/>
              <a:gd name="connsiteY331" fmla="*/ 2984318 h 6858000"/>
              <a:gd name="connsiteX332" fmla="*/ 211931 w 5876926"/>
              <a:gd name="connsiteY332" fmla="*/ 2956534 h 6858000"/>
              <a:gd name="connsiteX333" fmla="*/ 222647 w 5876926"/>
              <a:gd name="connsiteY333" fmla="*/ 2929545 h 6858000"/>
              <a:gd name="connsiteX334" fmla="*/ 234553 w 5876926"/>
              <a:gd name="connsiteY334" fmla="*/ 2902951 h 6858000"/>
              <a:gd name="connsiteX335" fmla="*/ 246063 w 5876926"/>
              <a:gd name="connsiteY335" fmla="*/ 2876358 h 6858000"/>
              <a:gd name="connsiteX336" fmla="*/ 257572 w 5876926"/>
              <a:gd name="connsiteY336" fmla="*/ 2850162 h 6858000"/>
              <a:gd name="connsiteX337" fmla="*/ 270272 w 5876926"/>
              <a:gd name="connsiteY337" fmla="*/ 2823966 h 6858000"/>
              <a:gd name="connsiteX338" fmla="*/ 282178 w 5876926"/>
              <a:gd name="connsiteY338" fmla="*/ 2798167 h 6858000"/>
              <a:gd name="connsiteX339" fmla="*/ 295275 w 5876926"/>
              <a:gd name="connsiteY339" fmla="*/ 2772764 h 6858000"/>
              <a:gd name="connsiteX340" fmla="*/ 307975 w 5876926"/>
              <a:gd name="connsiteY340" fmla="*/ 2747362 h 6858000"/>
              <a:gd name="connsiteX341" fmla="*/ 321469 w 5876926"/>
              <a:gd name="connsiteY341" fmla="*/ 2722357 h 6858000"/>
              <a:gd name="connsiteX342" fmla="*/ 334566 w 5876926"/>
              <a:gd name="connsiteY342" fmla="*/ 2697748 h 6858000"/>
              <a:gd name="connsiteX343" fmla="*/ 348456 w 5876926"/>
              <a:gd name="connsiteY343" fmla="*/ 2673140 h 6858000"/>
              <a:gd name="connsiteX344" fmla="*/ 362744 w 5876926"/>
              <a:gd name="connsiteY344" fmla="*/ 2648928 h 6858000"/>
              <a:gd name="connsiteX345" fmla="*/ 376238 w 5876926"/>
              <a:gd name="connsiteY345" fmla="*/ 2624717 h 6858000"/>
              <a:gd name="connsiteX346" fmla="*/ 390922 w 5876926"/>
              <a:gd name="connsiteY346" fmla="*/ 2600902 h 6858000"/>
              <a:gd name="connsiteX347" fmla="*/ 405606 w 5876926"/>
              <a:gd name="connsiteY347" fmla="*/ 2577881 h 6858000"/>
              <a:gd name="connsiteX348" fmla="*/ 419894 w 5876926"/>
              <a:gd name="connsiteY348" fmla="*/ 2554860 h 6858000"/>
              <a:gd name="connsiteX349" fmla="*/ 434975 w 5876926"/>
              <a:gd name="connsiteY349" fmla="*/ 2531839 h 6858000"/>
              <a:gd name="connsiteX350" fmla="*/ 450453 w 5876926"/>
              <a:gd name="connsiteY350" fmla="*/ 2509612 h 6858000"/>
              <a:gd name="connsiteX351" fmla="*/ 465535 w 5876926"/>
              <a:gd name="connsiteY351" fmla="*/ 2486988 h 6858000"/>
              <a:gd name="connsiteX352" fmla="*/ 481410 w 5876926"/>
              <a:gd name="connsiteY352" fmla="*/ 2464761 h 6858000"/>
              <a:gd name="connsiteX353" fmla="*/ 496491 w 5876926"/>
              <a:gd name="connsiteY353" fmla="*/ 2443328 h 6858000"/>
              <a:gd name="connsiteX354" fmla="*/ 512366 w 5876926"/>
              <a:gd name="connsiteY354" fmla="*/ 2421895 h 6858000"/>
              <a:gd name="connsiteX355" fmla="*/ 528638 w 5876926"/>
              <a:gd name="connsiteY355" fmla="*/ 2400858 h 6858000"/>
              <a:gd name="connsiteX356" fmla="*/ 544513 w 5876926"/>
              <a:gd name="connsiteY356" fmla="*/ 2379822 h 6858000"/>
              <a:gd name="connsiteX357" fmla="*/ 561181 w 5876926"/>
              <a:gd name="connsiteY357" fmla="*/ 2359183 h 6858000"/>
              <a:gd name="connsiteX358" fmla="*/ 577453 w 5876926"/>
              <a:gd name="connsiteY358" fmla="*/ 2339337 h 6858000"/>
              <a:gd name="connsiteX359" fmla="*/ 594122 w 5876926"/>
              <a:gd name="connsiteY359" fmla="*/ 2319095 h 6858000"/>
              <a:gd name="connsiteX360" fmla="*/ 610791 w 5876926"/>
              <a:gd name="connsiteY360" fmla="*/ 2299249 h 6858000"/>
              <a:gd name="connsiteX361" fmla="*/ 627460 w 5876926"/>
              <a:gd name="connsiteY361" fmla="*/ 2280197 h 6858000"/>
              <a:gd name="connsiteX362" fmla="*/ 644525 w 5876926"/>
              <a:gd name="connsiteY362" fmla="*/ 2260749 h 6858000"/>
              <a:gd name="connsiteX363" fmla="*/ 661591 w 5876926"/>
              <a:gd name="connsiteY363" fmla="*/ 2242094 h 6858000"/>
              <a:gd name="connsiteX364" fmla="*/ 678656 w 5876926"/>
              <a:gd name="connsiteY364" fmla="*/ 2223439 h 6858000"/>
              <a:gd name="connsiteX365" fmla="*/ 695722 w 5876926"/>
              <a:gd name="connsiteY365" fmla="*/ 2205181 h 6858000"/>
              <a:gd name="connsiteX366" fmla="*/ 712788 w 5876926"/>
              <a:gd name="connsiteY366" fmla="*/ 2187320 h 6858000"/>
              <a:gd name="connsiteX367" fmla="*/ 730250 w 5876926"/>
              <a:gd name="connsiteY367" fmla="*/ 2169856 h 6858000"/>
              <a:gd name="connsiteX368" fmla="*/ 747713 w 5876926"/>
              <a:gd name="connsiteY368" fmla="*/ 2152392 h 6858000"/>
              <a:gd name="connsiteX369" fmla="*/ 765175 w 5876926"/>
              <a:gd name="connsiteY369" fmla="*/ 2135325 h 6858000"/>
              <a:gd name="connsiteX370" fmla="*/ 782638 w 5876926"/>
              <a:gd name="connsiteY370" fmla="*/ 2118654 h 6858000"/>
              <a:gd name="connsiteX371" fmla="*/ 800497 w 5876926"/>
              <a:gd name="connsiteY371" fmla="*/ 2101984 h 6858000"/>
              <a:gd name="connsiteX372" fmla="*/ 817960 w 5876926"/>
              <a:gd name="connsiteY372" fmla="*/ 2086108 h 6858000"/>
              <a:gd name="connsiteX373" fmla="*/ 835819 w 5876926"/>
              <a:gd name="connsiteY373" fmla="*/ 2070231 h 6858000"/>
              <a:gd name="connsiteX374" fmla="*/ 853281 w 5876926"/>
              <a:gd name="connsiteY374" fmla="*/ 2054355 h 6858000"/>
              <a:gd name="connsiteX375" fmla="*/ 871538 w 5876926"/>
              <a:gd name="connsiteY375" fmla="*/ 2039272 h 6858000"/>
              <a:gd name="connsiteX376" fmla="*/ 889397 w 5876926"/>
              <a:gd name="connsiteY376" fmla="*/ 2024586 h 6858000"/>
              <a:gd name="connsiteX377" fmla="*/ 907256 w 5876926"/>
              <a:gd name="connsiteY377" fmla="*/ 2009901 h 6858000"/>
              <a:gd name="connsiteX378" fmla="*/ 942578 w 5876926"/>
              <a:gd name="connsiteY378" fmla="*/ 1981323 h 6858000"/>
              <a:gd name="connsiteX379" fmla="*/ 978297 w 5876926"/>
              <a:gd name="connsiteY379" fmla="*/ 1954333 h 6858000"/>
              <a:gd name="connsiteX380" fmla="*/ 1013619 w 5876926"/>
              <a:gd name="connsiteY380" fmla="*/ 1928534 h 6858000"/>
              <a:gd name="connsiteX381" fmla="*/ 1049735 w 5876926"/>
              <a:gd name="connsiteY381" fmla="*/ 1904322 h 6858000"/>
              <a:gd name="connsiteX382" fmla="*/ 1084660 w 5876926"/>
              <a:gd name="connsiteY382" fmla="*/ 1881301 h 6858000"/>
              <a:gd name="connsiteX383" fmla="*/ 1119981 w 5876926"/>
              <a:gd name="connsiteY383" fmla="*/ 1859074 h 6858000"/>
              <a:gd name="connsiteX384" fmla="*/ 1154510 w 5876926"/>
              <a:gd name="connsiteY384" fmla="*/ 1838832 h 6858000"/>
              <a:gd name="connsiteX385" fmla="*/ 1189038 w 5876926"/>
              <a:gd name="connsiteY385" fmla="*/ 1819383 h 6858000"/>
              <a:gd name="connsiteX386" fmla="*/ 1223169 w 5876926"/>
              <a:gd name="connsiteY386" fmla="*/ 1801522 h 6858000"/>
              <a:gd name="connsiteX387" fmla="*/ 1206500 w 5876926"/>
              <a:gd name="connsiteY387" fmla="*/ 1802316 h 6858000"/>
              <a:gd name="connsiteX388" fmla="*/ 1189435 w 5876926"/>
              <a:gd name="connsiteY388" fmla="*/ 1803110 h 6858000"/>
              <a:gd name="connsiteX389" fmla="*/ 1171972 w 5876926"/>
              <a:gd name="connsiteY389" fmla="*/ 1805491 h 6858000"/>
              <a:gd name="connsiteX390" fmla="*/ 1153716 w 5876926"/>
              <a:gd name="connsiteY390" fmla="*/ 1807476 h 6858000"/>
              <a:gd name="connsiteX391" fmla="*/ 1135063 w 5876926"/>
              <a:gd name="connsiteY391" fmla="*/ 1810254 h 6858000"/>
              <a:gd name="connsiteX392" fmla="*/ 1115616 w 5876926"/>
              <a:gd name="connsiteY392" fmla="*/ 1814223 h 6858000"/>
              <a:gd name="connsiteX393" fmla="*/ 1095772 w 5876926"/>
              <a:gd name="connsiteY393" fmla="*/ 1818192 h 6858000"/>
              <a:gd name="connsiteX394" fmla="*/ 1075135 w 5876926"/>
              <a:gd name="connsiteY394" fmla="*/ 1823749 h 6858000"/>
              <a:gd name="connsiteX395" fmla="*/ 1053703 w 5876926"/>
              <a:gd name="connsiteY395" fmla="*/ 1829703 h 6858000"/>
              <a:gd name="connsiteX396" fmla="*/ 1031478 w 5876926"/>
              <a:gd name="connsiteY396" fmla="*/ 1836450 h 6858000"/>
              <a:gd name="connsiteX397" fmla="*/ 1008856 w 5876926"/>
              <a:gd name="connsiteY397" fmla="*/ 1844388 h 6858000"/>
              <a:gd name="connsiteX398" fmla="*/ 985044 w 5876926"/>
              <a:gd name="connsiteY398" fmla="*/ 1853120 h 6858000"/>
              <a:gd name="connsiteX399" fmla="*/ 960041 w 5876926"/>
              <a:gd name="connsiteY399" fmla="*/ 1863837 h 6858000"/>
              <a:gd name="connsiteX400" fmla="*/ 934641 w 5876926"/>
              <a:gd name="connsiteY400" fmla="*/ 1874951 h 6858000"/>
              <a:gd name="connsiteX401" fmla="*/ 908050 w 5876926"/>
              <a:gd name="connsiteY401" fmla="*/ 1887255 h 6858000"/>
              <a:gd name="connsiteX402" fmla="*/ 880666 w 5876926"/>
              <a:gd name="connsiteY402" fmla="*/ 1901147 h 6858000"/>
              <a:gd name="connsiteX403" fmla="*/ 925910 w 5876926"/>
              <a:gd name="connsiteY403" fmla="*/ 1844785 h 6858000"/>
              <a:gd name="connsiteX404" fmla="*/ 971153 w 5876926"/>
              <a:gd name="connsiteY404" fmla="*/ 1789615 h 6858000"/>
              <a:gd name="connsiteX405" fmla="*/ 1017191 w 5876926"/>
              <a:gd name="connsiteY405" fmla="*/ 1734841 h 6858000"/>
              <a:gd name="connsiteX406" fmla="*/ 1063228 w 5876926"/>
              <a:gd name="connsiteY406" fmla="*/ 1681655 h 6858000"/>
              <a:gd name="connsiteX407" fmla="*/ 1110456 w 5876926"/>
              <a:gd name="connsiteY407" fmla="*/ 1629659 h 6858000"/>
              <a:gd name="connsiteX408" fmla="*/ 1157288 w 5876926"/>
              <a:gd name="connsiteY408" fmla="*/ 1578458 h 6858000"/>
              <a:gd name="connsiteX409" fmla="*/ 1181100 w 5876926"/>
              <a:gd name="connsiteY409" fmla="*/ 1553056 h 6858000"/>
              <a:gd name="connsiteX410" fmla="*/ 1204913 w 5876926"/>
              <a:gd name="connsiteY410" fmla="*/ 1528050 h 6858000"/>
              <a:gd name="connsiteX411" fmla="*/ 1228725 w 5876926"/>
              <a:gd name="connsiteY411" fmla="*/ 1503441 h 6858000"/>
              <a:gd name="connsiteX412" fmla="*/ 1252141 w 5876926"/>
              <a:gd name="connsiteY412" fmla="*/ 1479230 h 6858000"/>
              <a:gd name="connsiteX413" fmla="*/ 1276350 w 5876926"/>
              <a:gd name="connsiteY413" fmla="*/ 1455018 h 6858000"/>
              <a:gd name="connsiteX414" fmla="*/ 1300560 w 5876926"/>
              <a:gd name="connsiteY414" fmla="*/ 1431601 h 6858000"/>
              <a:gd name="connsiteX415" fmla="*/ 1324769 w 5876926"/>
              <a:gd name="connsiteY415" fmla="*/ 1408183 h 6858000"/>
              <a:gd name="connsiteX416" fmla="*/ 1348978 w 5876926"/>
              <a:gd name="connsiteY416" fmla="*/ 1384765 h 6858000"/>
              <a:gd name="connsiteX417" fmla="*/ 1373585 w 5876926"/>
              <a:gd name="connsiteY417" fmla="*/ 1362141 h 6858000"/>
              <a:gd name="connsiteX418" fmla="*/ 1397794 w 5876926"/>
              <a:gd name="connsiteY418" fmla="*/ 1339517 h 6858000"/>
              <a:gd name="connsiteX419" fmla="*/ 1422003 w 5876926"/>
              <a:gd name="connsiteY419" fmla="*/ 1316893 h 6858000"/>
              <a:gd name="connsiteX420" fmla="*/ 1446610 w 5876926"/>
              <a:gd name="connsiteY420" fmla="*/ 1295063 h 6858000"/>
              <a:gd name="connsiteX421" fmla="*/ 1471216 w 5876926"/>
              <a:gd name="connsiteY421" fmla="*/ 1273233 h 6858000"/>
              <a:gd name="connsiteX422" fmla="*/ 1495822 w 5876926"/>
              <a:gd name="connsiteY422" fmla="*/ 1252196 h 6858000"/>
              <a:gd name="connsiteX423" fmla="*/ 1520428 w 5876926"/>
              <a:gd name="connsiteY423" fmla="*/ 1230763 h 6858000"/>
              <a:gd name="connsiteX424" fmla="*/ 1545431 w 5876926"/>
              <a:gd name="connsiteY424" fmla="*/ 1210124 h 6858000"/>
              <a:gd name="connsiteX425" fmla="*/ 1570038 w 5876926"/>
              <a:gd name="connsiteY425" fmla="*/ 1189485 h 6858000"/>
              <a:gd name="connsiteX426" fmla="*/ 1595041 w 5876926"/>
              <a:gd name="connsiteY426" fmla="*/ 1169639 h 6858000"/>
              <a:gd name="connsiteX427" fmla="*/ 1620044 w 5876926"/>
              <a:gd name="connsiteY427" fmla="*/ 1150190 h 6858000"/>
              <a:gd name="connsiteX428" fmla="*/ 1645047 w 5876926"/>
              <a:gd name="connsiteY428" fmla="*/ 1130345 h 6858000"/>
              <a:gd name="connsiteX429" fmla="*/ 1670050 w 5876926"/>
              <a:gd name="connsiteY429" fmla="*/ 1111293 h 6858000"/>
              <a:gd name="connsiteX430" fmla="*/ 1695053 w 5876926"/>
              <a:gd name="connsiteY430" fmla="*/ 1092638 h 6858000"/>
              <a:gd name="connsiteX431" fmla="*/ 1720056 w 5876926"/>
              <a:gd name="connsiteY431" fmla="*/ 1074380 h 6858000"/>
              <a:gd name="connsiteX432" fmla="*/ 1744663 w 5876926"/>
              <a:gd name="connsiteY432" fmla="*/ 1055725 h 6858000"/>
              <a:gd name="connsiteX433" fmla="*/ 1770063 w 5876926"/>
              <a:gd name="connsiteY433" fmla="*/ 1037864 h 6858000"/>
              <a:gd name="connsiteX434" fmla="*/ 1795066 w 5876926"/>
              <a:gd name="connsiteY434" fmla="*/ 1020797 h 6858000"/>
              <a:gd name="connsiteX435" fmla="*/ 1820466 w 5876926"/>
              <a:gd name="connsiteY435" fmla="*/ 1003730 h 6858000"/>
              <a:gd name="connsiteX436" fmla="*/ 1845866 w 5876926"/>
              <a:gd name="connsiteY436" fmla="*/ 987060 h 6858000"/>
              <a:gd name="connsiteX437" fmla="*/ 1870869 w 5876926"/>
              <a:gd name="connsiteY437" fmla="*/ 970389 h 6858000"/>
              <a:gd name="connsiteX438" fmla="*/ 1896269 w 5876926"/>
              <a:gd name="connsiteY438" fmla="*/ 954910 h 6858000"/>
              <a:gd name="connsiteX439" fmla="*/ 1921669 w 5876926"/>
              <a:gd name="connsiteY439" fmla="*/ 939033 h 6858000"/>
              <a:gd name="connsiteX440" fmla="*/ 1947069 w 5876926"/>
              <a:gd name="connsiteY440" fmla="*/ 923951 h 6858000"/>
              <a:gd name="connsiteX441" fmla="*/ 1972469 w 5876926"/>
              <a:gd name="connsiteY441" fmla="*/ 908868 h 6858000"/>
              <a:gd name="connsiteX442" fmla="*/ 1997869 w 5876926"/>
              <a:gd name="connsiteY442" fmla="*/ 894182 h 6858000"/>
              <a:gd name="connsiteX443" fmla="*/ 2023269 w 5876926"/>
              <a:gd name="connsiteY443" fmla="*/ 880290 h 6858000"/>
              <a:gd name="connsiteX444" fmla="*/ 2048669 w 5876926"/>
              <a:gd name="connsiteY444" fmla="*/ 866398 h 6858000"/>
              <a:gd name="connsiteX445" fmla="*/ 2074069 w 5876926"/>
              <a:gd name="connsiteY445" fmla="*/ 853300 h 6858000"/>
              <a:gd name="connsiteX446" fmla="*/ 2099469 w 5876926"/>
              <a:gd name="connsiteY446" fmla="*/ 839805 h 6858000"/>
              <a:gd name="connsiteX447" fmla="*/ 2124869 w 5876926"/>
              <a:gd name="connsiteY447" fmla="*/ 827501 h 6858000"/>
              <a:gd name="connsiteX448" fmla="*/ 2150666 w 5876926"/>
              <a:gd name="connsiteY448" fmla="*/ 815197 h 6858000"/>
              <a:gd name="connsiteX449" fmla="*/ 2176066 w 5876926"/>
              <a:gd name="connsiteY449" fmla="*/ 803290 h 6858000"/>
              <a:gd name="connsiteX450" fmla="*/ 2201466 w 5876926"/>
              <a:gd name="connsiteY450" fmla="*/ 791779 h 6858000"/>
              <a:gd name="connsiteX451" fmla="*/ 2226866 w 5876926"/>
              <a:gd name="connsiteY451" fmla="*/ 780666 h 6858000"/>
              <a:gd name="connsiteX452" fmla="*/ 2252266 w 5876926"/>
              <a:gd name="connsiteY452" fmla="*/ 769949 h 6858000"/>
              <a:gd name="connsiteX453" fmla="*/ 2277666 w 5876926"/>
              <a:gd name="connsiteY453" fmla="*/ 760026 h 6858000"/>
              <a:gd name="connsiteX454" fmla="*/ 2303066 w 5876926"/>
              <a:gd name="connsiteY454" fmla="*/ 749706 h 6858000"/>
              <a:gd name="connsiteX455" fmla="*/ 2328466 w 5876926"/>
              <a:gd name="connsiteY455" fmla="*/ 740181 h 6858000"/>
              <a:gd name="connsiteX456" fmla="*/ 2353866 w 5876926"/>
              <a:gd name="connsiteY456" fmla="*/ 731449 h 6858000"/>
              <a:gd name="connsiteX457" fmla="*/ 2379266 w 5876926"/>
              <a:gd name="connsiteY457" fmla="*/ 722716 h 6858000"/>
              <a:gd name="connsiteX458" fmla="*/ 2404666 w 5876926"/>
              <a:gd name="connsiteY458" fmla="*/ 714381 h 6858000"/>
              <a:gd name="connsiteX459" fmla="*/ 2430066 w 5876926"/>
              <a:gd name="connsiteY459" fmla="*/ 706443 h 6858000"/>
              <a:gd name="connsiteX460" fmla="*/ 2455466 w 5876926"/>
              <a:gd name="connsiteY460" fmla="*/ 699299 h 6858000"/>
              <a:gd name="connsiteX461" fmla="*/ 2485231 w 5876926"/>
              <a:gd name="connsiteY461" fmla="*/ 690964 h 6858000"/>
              <a:gd name="connsiteX462" fmla="*/ 2514600 w 5876926"/>
              <a:gd name="connsiteY462" fmla="*/ 683819 h 6858000"/>
              <a:gd name="connsiteX463" fmla="*/ 2543175 w 5876926"/>
              <a:gd name="connsiteY463" fmla="*/ 676278 h 6858000"/>
              <a:gd name="connsiteX464" fmla="*/ 2571750 w 5876926"/>
              <a:gd name="connsiteY464" fmla="*/ 669530 h 6858000"/>
              <a:gd name="connsiteX465" fmla="*/ 2599135 w 5876926"/>
              <a:gd name="connsiteY465" fmla="*/ 663577 h 6858000"/>
              <a:gd name="connsiteX466" fmla="*/ 2626519 w 5876926"/>
              <a:gd name="connsiteY466" fmla="*/ 658020 h 6858000"/>
              <a:gd name="connsiteX467" fmla="*/ 2653506 w 5876926"/>
              <a:gd name="connsiteY467" fmla="*/ 652463 h 6858000"/>
              <a:gd name="connsiteX468" fmla="*/ 2935288 w 5876926"/>
              <a:gd name="connsiteY468" fmla="*/ 623888 h 6858000"/>
              <a:gd name="connsiteX469" fmla="*/ 2956713 w 5876926"/>
              <a:gd name="connsiteY469" fmla="*/ 624285 h 6858000"/>
              <a:gd name="connsiteX470" fmla="*/ 2978137 w 5876926"/>
              <a:gd name="connsiteY470" fmla="*/ 624682 h 6858000"/>
              <a:gd name="connsiteX471" fmla="*/ 2998768 w 5876926"/>
              <a:gd name="connsiteY471" fmla="*/ 625476 h 6858000"/>
              <a:gd name="connsiteX472" fmla="*/ 3019399 w 5876926"/>
              <a:gd name="connsiteY472" fmla="*/ 626667 h 6858000"/>
              <a:gd name="connsiteX473" fmla="*/ 3039237 w 5876926"/>
              <a:gd name="connsiteY473" fmla="*/ 628254 h 6858000"/>
              <a:gd name="connsiteX474" fmla="*/ 3058281 w 5876926"/>
              <a:gd name="connsiteY474" fmla="*/ 630239 h 6858000"/>
              <a:gd name="connsiteX475" fmla="*/ 3077325 w 5876926"/>
              <a:gd name="connsiteY475" fmla="*/ 632621 h 6858000"/>
              <a:gd name="connsiteX476" fmla="*/ 3096369 w 5876926"/>
              <a:gd name="connsiteY476" fmla="*/ 635399 h 6858000"/>
              <a:gd name="connsiteX477" fmla="*/ 3114620 w 5876926"/>
              <a:gd name="connsiteY477" fmla="*/ 638178 h 6858000"/>
              <a:gd name="connsiteX478" fmla="*/ 3132473 w 5876926"/>
              <a:gd name="connsiteY478" fmla="*/ 641750 h 6858000"/>
              <a:gd name="connsiteX479" fmla="*/ 3149930 w 5876926"/>
              <a:gd name="connsiteY479" fmla="*/ 645322 h 6858000"/>
              <a:gd name="connsiteX480" fmla="*/ 3166991 w 5876926"/>
              <a:gd name="connsiteY480" fmla="*/ 649292 h 6858000"/>
              <a:gd name="connsiteX481" fmla="*/ 3183654 w 5876926"/>
              <a:gd name="connsiteY481" fmla="*/ 653261 h 6858000"/>
              <a:gd name="connsiteX482" fmla="*/ 3199921 w 5876926"/>
              <a:gd name="connsiteY482" fmla="*/ 658024 h 6858000"/>
              <a:gd name="connsiteX483" fmla="*/ 3215791 w 5876926"/>
              <a:gd name="connsiteY483" fmla="*/ 662390 h 6858000"/>
              <a:gd name="connsiteX484" fmla="*/ 3230868 w 5876926"/>
              <a:gd name="connsiteY484" fmla="*/ 667550 h 6858000"/>
              <a:gd name="connsiteX485" fmla="*/ 3245944 w 5876926"/>
              <a:gd name="connsiteY485" fmla="*/ 672710 h 6858000"/>
              <a:gd name="connsiteX486" fmla="*/ 3260624 w 5876926"/>
              <a:gd name="connsiteY486" fmla="*/ 678267 h 6858000"/>
              <a:gd name="connsiteX487" fmla="*/ 3274907 w 5876926"/>
              <a:gd name="connsiteY487" fmla="*/ 684221 h 6858000"/>
              <a:gd name="connsiteX488" fmla="*/ 3288793 w 5876926"/>
              <a:gd name="connsiteY488" fmla="*/ 690175 h 6858000"/>
              <a:gd name="connsiteX489" fmla="*/ 3302283 w 5876926"/>
              <a:gd name="connsiteY489" fmla="*/ 696129 h 6858000"/>
              <a:gd name="connsiteX490" fmla="*/ 3315375 w 5876926"/>
              <a:gd name="connsiteY490" fmla="*/ 702877 h 6858000"/>
              <a:gd name="connsiteX491" fmla="*/ 3328071 w 5876926"/>
              <a:gd name="connsiteY491" fmla="*/ 709625 h 6858000"/>
              <a:gd name="connsiteX492" fmla="*/ 3340371 w 5876926"/>
              <a:gd name="connsiteY492" fmla="*/ 715975 h 6858000"/>
              <a:gd name="connsiteX493" fmla="*/ 3352670 w 5876926"/>
              <a:gd name="connsiteY493" fmla="*/ 723120 h 6858000"/>
              <a:gd name="connsiteX494" fmla="*/ 3364176 w 5876926"/>
              <a:gd name="connsiteY494" fmla="*/ 730265 h 6858000"/>
              <a:gd name="connsiteX495" fmla="*/ 3376078 w 5876926"/>
              <a:gd name="connsiteY495" fmla="*/ 737807 h 6858000"/>
              <a:gd name="connsiteX496" fmla="*/ 3386791 w 5876926"/>
              <a:gd name="connsiteY496" fmla="*/ 745348 h 6858000"/>
              <a:gd name="connsiteX497" fmla="*/ 3397503 w 5876926"/>
              <a:gd name="connsiteY497" fmla="*/ 753287 h 6858000"/>
              <a:gd name="connsiteX498" fmla="*/ 3407422 w 5876926"/>
              <a:gd name="connsiteY498" fmla="*/ 761225 h 6858000"/>
              <a:gd name="connsiteX499" fmla="*/ 3417340 w 5876926"/>
              <a:gd name="connsiteY499" fmla="*/ 769164 h 6858000"/>
              <a:gd name="connsiteX500" fmla="*/ 3427259 w 5876926"/>
              <a:gd name="connsiteY500" fmla="*/ 777102 h 6858000"/>
              <a:gd name="connsiteX501" fmla="*/ 3436781 w 5876926"/>
              <a:gd name="connsiteY501" fmla="*/ 785438 h 6858000"/>
              <a:gd name="connsiteX502" fmla="*/ 3445510 w 5876926"/>
              <a:gd name="connsiteY502" fmla="*/ 793773 h 6858000"/>
              <a:gd name="connsiteX503" fmla="*/ 3454238 w 5876926"/>
              <a:gd name="connsiteY503" fmla="*/ 802506 h 6858000"/>
              <a:gd name="connsiteX504" fmla="*/ 3462570 w 5876926"/>
              <a:gd name="connsiteY504" fmla="*/ 810841 h 6858000"/>
              <a:gd name="connsiteX505" fmla="*/ 3470505 w 5876926"/>
              <a:gd name="connsiteY505" fmla="*/ 819574 h 6858000"/>
              <a:gd name="connsiteX506" fmla="*/ 3478440 w 5876926"/>
              <a:gd name="connsiteY506" fmla="*/ 828306 h 6858000"/>
              <a:gd name="connsiteX507" fmla="*/ 3485185 w 5876926"/>
              <a:gd name="connsiteY507" fmla="*/ 837039 h 6858000"/>
              <a:gd name="connsiteX508" fmla="*/ 3492326 w 5876926"/>
              <a:gd name="connsiteY508" fmla="*/ 845771 h 6858000"/>
              <a:gd name="connsiteX509" fmla="*/ 3499071 w 5876926"/>
              <a:gd name="connsiteY509" fmla="*/ 854900 h 6858000"/>
              <a:gd name="connsiteX510" fmla="*/ 3505816 w 5876926"/>
              <a:gd name="connsiteY510" fmla="*/ 863633 h 6858000"/>
              <a:gd name="connsiteX511" fmla="*/ 3512164 w 5876926"/>
              <a:gd name="connsiteY511" fmla="*/ 872762 h 6858000"/>
              <a:gd name="connsiteX512" fmla="*/ 3517718 w 5876926"/>
              <a:gd name="connsiteY512" fmla="*/ 881495 h 6858000"/>
              <a:gd name="connsiteX513" fmla="*/ 3523273 w 5876926"/>
              <a:gd name="connsiteY513" fmla="*/ 890624 h 6858000"/>
              <a:gd name="connsiteX514" fmla="*/ 3528827 w 5876926"/>
              <a:gd name="connsiteY514" fmla="*/ 899753 h 6858000"/>
              <a:gd name="connsiteX515" fmla="*/ 3538349 w 5876926"/>
              <a:gd name="connsiteY515" fmla="*/ 917615 h 6858000"/>
              <a:gd name="connsiteX516" fmla="*/ 3546681 w 5876926"/>
              <a:gd name="connsiteY516" fmla="*/ 935874 h 6858000"/>
              <a:gd name="connsiteX517" fmla="*/ 3554219 w 5876926"/>
              <a:gd name="connsiteY517" fmla="*/ 953735 h 6858000"/>
              <a:gd name="connsiteX518" fmla="*/ 3560567 w 5876926"/>
              <a:gd name="connsiteY518" fmla="*/ 971597 h 6858000"/>
              <a:gd name="connsiteX519" fmla="*/ 3566122 w 5876926"/>
              <a:gd name="connsiteY519" fmla="*/ 989062 h 6858000"/>
              <a:gd name="connsiteX520" fmla="*/ 3570089 w 5876926"/>
              <a:gd name="connsiteY520" fmla="*/ 1006130 h 6858000"/>
              <a:gd name="connsiteX521" fmla="*/ 3573660 w 5876926"/>
              <a:gd name="connsiteY521" fmla="*/ 1023198 h 6858000"/>
              <a:gd name="connsiteX522" fmla="*/ 3576041 w 5876926"/>
              <a:gd name="connsiteY522" fmla="*/ 1039472 h 6858000"/>
              <a:gd name="connsiteX523" fmla="*/ 3577628 w 5876926"/>
              <a:gd name="connsiteY523" fmla="*/ 1054952 h 6858000"/>
              <a:gd name="connsiteX524" fmla="*/ 3580802 w 5876926"/>
              <a:gd name="connsiteY524" fmla="*/ 1094248 h 6858000"/>
              <a:gd name="connsiteX525" fmla="*/ 3582785 w 5876926"/>
              <a:gd name="connsiteY525" fmla="*/ 1112904 h 6858000"/>
              <a:gd name="connsiteX526" fmla="*/ 3584769 w 5876926"/>
              <a:gd name="connsiteY526" fmla="*/ 1131559 h 6858000"/>
              <a:gd name="connsiteX527" fmla="*/ 3586753 w 5876926"/>
              <a:gd name="connsiteY527" fmla="*/ 1149818 h 6858000"/>
              <a:gd name="connsiteX528" fmla="*/ 3589927 w 5876926"/>
              <a:gd name="connsiteY528" fmla="*/ 1167680 h 6858000"/>
              <a:gd name="connsiteX529" fmla="*/ 3592704 w 5876926"/>
              <a:gd name="connsiteY529" fmla="*/ 1184748 h 6858000"/>
              <a:gd name="connsiteX530" fmla="*/ 3595878 w 5876926"/>
              <a:gd name="connsiteY530" fmla="*/ 1201816 h 6858000"/>
              <a:gd name="connsiteX531" fmla="*/ 3599846 w 5876926"/>
              <a:gd name="connsiteY531" fmla="*/ 1218487 h 6858000"/>
              <a:gd name="connsiteX532" fmla="*/ 3604210 w 5876926"/>
              <a:gd name="connsiteY532" fmla="*/ 1234761 h 6858000"/>
              <a:gd name="connsiteX533" fmla="*/ 3608971 w 5876926"/>
              <a:gd name="connsiteY533" fmla="*/ 1250241 h 6858000"/>
              <a:gd name="connsiteX534" fmla="*/ 3614525 w 5876926"/>
              <a:gd name="connsiteY534" fmla="*/ 1265721 h 6858000"/>
              <a:gd name="connsiteX535" fmla="*/ 3620477 w 5876926"/>
              <a:gd name="connsiteY535" fmla="*/ 1280804 h 6858000"/>
              <a:gd name="connsiteX536" fmla="*/ 3627221 w 5876926"/>
              <a:gd name="connsiteY536" fmla="*/ 1295888 h 6858000"/>
              <a:gd name="connsiteX537" fmla="*/ 3634760 w 5876926"/>
              <a:gd name="connsiteY537" fmla="*/ 1309780 h 6858000"/>
              <a:gd name="connsiteX538" fmla="*/ 3642695 w 5876926"/>
              <a:gd name="connsiteY538" fmla="*/ 1324069 h 6858000"/>
              <a:gd name="connsiteX539" fmla="*/ 3651423 w 5876926"/>
              <a:gd name="connsiteY539" fmla="*/ 1337565 h 6858000"/>
              <a:gd name="connsiteX540" fmla="*/ 3660945 w 5876926"/>
              <a:gd name="connsiteY540" fmla="*/ 1350664 h 6858000"/>
              <a:gd name="connsiteX541" fmla="*/ 3671658 w 5876926"/>
              <a:gd name="connsiteY541" fmla="*/ 1363762 h 6858000"/>
              <a:gd name="connsiteX542" fmla="*/ 3683163 w 5876926"/>
              <a:gd name="connsiteY542" fmla="*/ 1376067 h 6858000"/>
              <a:gd name="connsiteX543" fmla="*/ 3695463 w 5876926"/>
              <a:gd name="connsiteY543" fmla="*/ 1388769 h 6858000"/>
              <a:gd name="connsiteX544" fmla="*/ 3708952 w 5876926"/>
              <a:gd name="connsiteY544" fmla="*/ 1400280 h 6858000"/>
              <a:gd name="connsiteX545" fmla="*/ 3722838 w 5876926"/>
              <a:gd name="connsiteY545" fmla="*/ 1411791 h 6858000"/>
              <a:gd name="connsiteX546" fmla="*/ 3738312 w 5876926"/>
              <a:gd name="connsiteY546" fmla="*/ 1422905 h 6858000"/>
              <a:gd name="connsiteX547" fmla="*/ 3754578 w 5876926"/>
              <a:gd name="connsiteY547" fmla="*/ 1433622 h 6858000"/>
              <a:gd name="connsiteX548" fmla="*/ 3772432 w 5876926"/>
              <a:gd name="connsiteY548" fmla="*/ 1443942 h 6858000"/>
              <a:gd name="connsiteX549" fmla="*/ 3791079 w 5876926"/>
              <a:gd name="connsiteY549" fmla="*/ 1454262 h 6858000"/>
              <a:gd name="connsiteX550" fmla="*/ 3811314 w 5876926"/>
              <a:gd name="connsiteY550" fmla="*/ 1464185 h 6858000"/>
              <a:gd name="connsiteX551" fmla="*/ 3832342 w 5876926"/>
              <a:gd name="connsiteY551" fmla="*/ 1473711 h 6858000"/>
              <a:gd name="connsiteX552" fmla="*/ 3854956 w 5876926"/>
              <a:gd name="connsiteY552" fmla="*/ 1482841 h 6858000"/>
              <a:gd name="connsiteX553" fmla="*/ 3878761 w 5876926"/>
              <a:gd name="connsiteY553" fmla="*/ 1491573 h 6858000"/>
              <a:gd name="connsiteX554" fmla="*/ 3904153 w 5876926"/>
              <a:gd name="connsiteY554" fmla="*/ 1500306 h 6858000"/>
              <a:gd name="connsiteX555" fmla="*/ 3929149 w 5876926"/>
              <a:gd name="connsiteY555" fmla="*/ 1508641 h 6858000"/>
              <a:gd name="connsiteX556" fmla="*/ 3952557 w 5876926"/>
              <a:gd name="connsiteY556" fmla="*/ 1517373 h 6858000"/>
              <a:gd name="connsiteX557" fmla="*/ 3975172 w 5876926"/>
              <a:gd name="connsiteY557" fmla="*/ 1526503 h 6858000"/>
              <a:gd name="connsiteX558" fmla="*/ 3996200 w 5876926"/>
              <a:gd name="connsiteY558" fmla="*/ 1535632 h 6858000"/>
              <a:gd name="connsiteX559" fmla="*/ 4016037 w 5876926"/>
              <a:gd name="connsiteY559" fmla="*/ 1545556 h 6858000"/>
              <a:gd name="connsiteX560" fmla="*/ 4034288 w 5876926"/>
              <a:gd name="connsiteY560" fmla="*/ 1555479 h 6858000"/>
              <a:gd name="connsiteX561" fmla="*/ 4043016 w 5876926"/>
              <a:gd name="connsiteY561" fmla="*/ 1560639 h 6858000"/>
              <a:gd name="connsiteX562" fmla="*/ 4051348 w 5876926"/>
              <a:gd name="connsiteY562" fmla="*/ 1566196 h 6858000"/>
              <a:gd name="connsiteX563" fmla="*/ 4059283 w 5876926"/>
              <a:gd name="connsiteY563" fmla="*/ 1571356 h 6858000"/>
              <a:gd name="connsiteX564" fmla="*/ 4067218 w 5876926"/>
              <a:gd name="connsiteY564" fmla="*/ 1577310 h 6858000"/>
              <a:gd name="connsiteX565" fmla="*/ 4074756 w 5876926"/>
              <a:gd name="connsiteY565" fmla="*/ 1582867 h 6858000"/>
              <a:gd name="connsiteX566" fmla="*/ 4081898 w 5876926"/>
              <a:gd name="connsiteY566" fmla="*/ 1588424 h 6858000"/>
              <a:gd name="connsiteX567" fmla="*/ 4088642 w 5876926"/>
              <a:gd name="connsiteY567" fmla="*/ 1594774 h 6858000"/>
              <a:gd name="connsiteX568" fmla="*/ 4095387 w 5876926"/>
              <a:gd name="connsiteY568" fmla="*/ 1600728 h 6858000"/>
              <a:gd name="connsiteX569" fmla="*/ 4101735 w 5876926"/>
              <a:gd name="connsiteY569" fmla="*/ 1606682 h 6858000"/>
              <a:gd name="connsiteX570" fmla="*/ 4108083 w 5876926"/>
              <a:gd name="connsiteY570" fmla="*/ 1613430 h 6858000"/>
              <a:gd name="connsiteX571" fmla="*/ 4113638 w 5876926"/>
              <a:gd name="connsiteY571" fmla="*/ 1619781 h 6858000"/>
              <a:gd name="connsiteX572" fmla="*/ 4119589 w 5876926"/>
              <a:gd name="connsiteY572" fmla="*/ 1626529 h 6858000"/>
              <a:gd name="connsiteX573" fmla="*/ 4125144 w 5876926"/>
              <a:gd name="connsiteY573" fmla="*/ 1633674 h 6858000"/>
              <a:gd name="connsiteX574" fmla="*/ 4129905 w 5876926"/>
              <a:gd name="connsiteY574" fmla="*/ 1640421 h 6858000"/>
              <a:gd name="connsiteX575" fmla="*/ 4135062 w 5876926"/>
              <a:gd name="connsiteY575" fmla="*/ 1647566 h 6858000"/>
              <a:gd name="connsiteX576" fmla="*/ 4139427 w 5876926"/>
              <a:gd name="connsiteY576" fmla="*/ 1655108 h 6858000"/>
              <a:gd name="connsiteX577" fmla="*/ 4144188 w 5876926"/>
              <a:gd name="connsiteY577" fmla="*/ 1662649 h 6858000"/>
              <a:gd name="connsiteX578" fmla="*/ 4148552 w 5876926"/>
              <a:gd name="connsiteY578" fmla="*/ 1670191 h 6858000"/>
              <a:gd name="connsiteX579" fmla="*/ 4152123 w 5876926"/>
              <a:gd name="connsiteY579" fmla="*/ 1678129 h 6858000"/>
              <a:gd name="connsiteX580" fmla="*/ 4156090 w 5876926"/>
              <a:gd name="connsiteY580" fmla="*/ 1686465 h 6858000"/>
              <a:gd name="connsiteX581" fmla="*/ 4159661 w 5876926"/>
              <a:gd name="connsiteY581" fmla="*/ 1694404 h 6858000"/>
              <a:gd name="connsiteX582" fmla="*/ 4162835 w 5876926"/>
              <a:gd name="connsiteY582" fmla="*/ 1703136 h 6858000"/>
              <a:gd name="connsiteX583" fmla="*/ 4169183 w 5876926"/>
              <a:gd name="connsiteY583" fmla="*/ 1720601 h 6858000"/>
              <a:gd name="connsiteX584" fmla="*/ 4175134 w 5876926"/>
              <a:gd name="connsiteY584" fmla="*/ 1738859 h 6858000"/>
              <a:gd name="connsiteX585" fmla="*/ 4179498 w 5876926"/>
              <a:gd name="connsiteY585" fmla="*/ 1757912 h 6858000"/>
              <a:gd name="connsiteX586" fmla="*/ 4183863 w 5876926"/>
              <a:gd name="connsiteY586" fmla="*/ 1778552 h 6858000"/>
              <a:gd name="connsiteX587" fmla="*/ 4187433 w 5876926"/>
              <a:gd name="connsiteY587" fmla="*/ 1799192 h 6858000"/>
              <a:gd name="connsiteX588" fmla="*/ 4191004 w 5876926"/>
              <a:gd name="connsiteY588" fmla="*/ 1821421 h 6858000"/>
              <a:gd name="connsiteX589" fmla="*/ 4193385 w 5876926"/>
              <a:gd name="connsiteY589" fmla="*/ 1844045 h 6858000"/>
              <a:gd name="connsiteX590" fmla="*/ 4195368 w 5876926"/>
              <a:gd name="connsiteY590" fmla="*/ 1868258 h 6858000"/>
              <a:gd name="connsiteX591" fmla="*/ 4196955 w 5876926"/>
              <a:gd name="connsiteY591" fmla="*/ 1893661 h 6858000"/>
              <a:gd name="connsiteX592" fmla="*/ 4198146 w 5876926"/>
              <a:gd name="connsiteY592" fmla="*/ 1919859 h 6858000"/>
              <a:gd name="connsiteX593" fmla="*/ 4198939 w 5876926"/>
              <a:gd name="connsiteY593" fmla="*/ 1946850 h 6858000"/>
              <a:gd name="connsiteX594" fmla="*/ 4200129 w 5876926"/>
              <a:gd name="connsiteY594" fmla="*/ 1975826 h 6858000"/>
              <a:gd name="connsiteX595" fmla="*/ 4200526 w 5876926"/>
              <a:gd name="connsiteY595" fmla="*/ 2005595 h 6858000"/>
              <a:gd name="connsiteX596" fmla="*/ 4200526 w 5876926"/>
              <a:gd name="connsiteY596" fmla="*/ 2068707 h 6858000"/>
              <a:gd name="connsiteX597" fmla="*/ 4200526 w 5876926"/>
              <a:gd name="connsiteY597" fmla="*/ 2974100 h 6858000"/>
              <a:gd name="connsiteX598" fmla="*/ 4170373 w 5876926"/>
              <a:gd name="connsiteY598" fmla="*/ 3053486 h 6858000"/>
              <a:gd name="connsiteX599" fmla="*/ 4139427 w 5876926"/>
              <a:gd name="connsiteY599" fmla="*/ 3132474 h 6858000"/>
              <a:gd name="connsiteX600" fmla="*/ 4108480 w 5876926"/>
              <a:gd name="connsiteY600" fmla="*/ 3210272 h 6858000"/>
              <a:gd name="connsiteX601" fmla="*/ 4076740 w 5876926"/>
              <a:gd name="connsiteY601" fmla="*/ 3287673 h 6858000"/>
              <a:gd name="connsiteX602" fmla="*/ 4044206 w 5876926"/>
              <a:gd name="connsiteY602" fmla="*/ 3364677 h 6858000"/>
              <a:gd name="connsiteX603" fmla="*/ 4011276 w 5876926"/>
              <a:gd name="connsiteY603" fmla="*/ 3440887 h 6858000"/>
              <a:gd name="connsiteX604" fmla="*/ 3977552 w 5876926"/>
              <a:gd name="connsiteY604" fmla="*/ 3516304 h 6858000"/>
              <a:gd name="connsiteX605" fmla="*/ 3943432 w 5876926"/>
              <a:gd name="connsiteY605" fmla="*/ 3590926 h 6858000"/>
              <a:gd name="connsiteX606" fmla="*/ 3943432 w 5876926"/>
              <a:gd name="connsiteY606" fmla="*/ 2148092 h 6858000"/>
              <a:gd name="connsiteX607" fmla="*/ 3943035 w 5876926"/>
              <a:gd name="connsiteY607" fmla="*/ 2120704 h 6858000"/>
              <a:gd name="connsiteX608" fmla="*/ 3941845 w 5876926"/>
              <a:gd name="connsiteY608" fmla="*/ 2094110 h 6858000"/>
              <a:gd name="connsiteX609" fmla="*/ 3940258 w 5876926"/>
              <a:gd name="connsiteY609" fmla="*/ 2068707 h 6858000"/>
              <a:gd name="connsiteX610" fmla="*/ 3937877 w 5876926"/>
              <a:gd name="connsiteY610" fmla="*/ 2044097 h 6858000"/>
              <a:gd name="connsiteX611" fmla="*/ 3934306 w 5876926"/>
              <a:gd name="connsiteY611" fmla="*/ 2020281 h 6858000"/>
              <a:gd name="connsiteX612" fmla="*/ 3930339 w 5876926"/>
              <a:gd name="connsiteY612" fmla="*/ 1997260 h 6858000"/>
              <a:gd name="connsiteX613" fmla="*/ 3925578 w 5876926"/>
              <a:gd name="connsiteY613" fmla="*/ 1975429 h 6858000"/>
              <a:gd name="connsiteX614" fmla="*/ 3920420 w 5876926"/>
              <a:gd name="connsiteY614" fmla="*/ 1954392 h 6858000"/>
              <a:gd name="connsiteX615" fmla="*/ 3914072 w 5876926"/>
              <a:gd name="connsiteY615" fmla="*/ 1934148 h 6858000"/>
              <a:gd name="connsiteX616" fmla="*/ 3907327 w 5876926"/>
              <a:gd name="connsiteY616" fmla="*/ 1915096 h 6858000"/>
              <a:gd name="connsiteX617" fmla="*/ 3899789 w 5876926"/>
              <a:gd name="connsiteY617" fmla="*/ 1896043 h 6858000"/>
              <a:gd name="connsiteX618" fmla="*/ 3891457 w 5876926"/>
              <a:gd name="connsiteY618" fmla="*/ 1878578 h 6858000"/>
              <a:gd name="connsiteX619" fmla="*/ 3882729 w 5876926"/>
              <a:gd name="connsiteY619" fmla="*/ 1861510 h 6858000"/>
              <a:gd name="connsiteX620" fmla="*/ 3873604 w 5876926"/>
              <a:gd name="connsiteY620" fmla="*/ 1846030 h 6858000"/>
              <a:gd name="connsiteX621" fmla="*/ 3863288 w 5876926"/>
              <a:gd name="connsiteY621" fmla="*/ 1830550 h 6858000"/>
              <a:gd name="connsiteX622" fmla="*/ 3852973 w 5876926"/>
              <a:gd name="connsiteY622" fmla="*/ 1815863 h 6858000"/>
              <a:gd name="connsiteX623" fmla="*/ 3841070 w 5876926"/>
              <a:gd name="connsiteY623" fmla="*/ 1802368 h 6858000"/>
              <a:gd name="connsiteX624" fmla="*/ 3829564 w 5876926"/>
              <a:gd name="connsiteY624" fmla="*/ 1789666 h 6858000"/>
              <a:gd name="connsiteX625" fmla="*/ 3816868 w 5876926"/>
              <a:gd name="connsiteY625" fmla="*/ 1777758 h 6858000"/>
              <a:gd name="connsiteX626" fmla="*/ 3803776 w 5876926"/>
              <a:gd name="connsiteY626" fmla="*/ 1766248 h 6858000"/>
              <a:gd name="connsiteX627" fmla="*/ 3789889 w 5876926"/>
              <a:gd name="connsiteY627" fmla="*/ 1755530 h 6858000"/>
              <a:gd name="connsiteX628" fmla="*/ 3776003 w 5876926"/>
              <a:gd name="connsiteY628" fmla="*/ 1746004 h 6858000"/>
              <a:gd name="connsiteX629" fmla="*/ 3760926 w 5876926"/>
              <a:gd name="connsiteY629" fmla="*/ 1736875 h 6858000"/>
              <a:gd name="connsiteX630" fmla="*/ 3745453 w 5876926"/>
              <a:gd name="connsiteY630" fmla="*/ 1728539 h 6858000"/>
              <a:gd name="connsiteX631" fmla="*/ 3729186 w 5876926"/>
              <a:gd name="connsiteY631" fmla="*/ 1720998 h 6858000"/>
              <a:gd name="connsiteX632" fmla="*/ 3712920 w 5876926"/>
              <a:gd name="connsiteY632" fmla="*/ 1714250 h 6858000"/>
              <a:gd name="connsiteX633" fmla="*/ 3695859 w 5876926"/>
              <a:gd name="connsiteY633" fmla="*/ 1707899 h 6858000"/>
              <a:gd name="connsiteX634" fmla="*/ 3678006 w 5876926"/>
              <a:gd name="connsiteY634" fmla="*/ 1702739 h 6858000"/>
              <a:gd name="connsiteX635" fmla="*/ 3660152 w 5876926"/>
              <a:gd name="connsiteY635" fmla="*/ 1697976 h 6858000"/>
              <a:gd name="connsiteX636" fmla="*/ 3641504 w 5876926"/>
              <a:gd name="connsiteY636" fmla="*/ 1694007 h 6858000"/>
              <a:gd name="connsiteX637" fmla="*/ 3622460 w 5876926"/>
              <a:gd name="connsiteY637" fmla="*/ 1690434 h 6858000"/>
              <a:gd name="connsiteX638" fmla="*/ 3602226 w 5876926"/>
              <a:gd name="connsiteY638" fmla="*/ 1688053 h 6858000"/>
              <a:gd name="connsiteX639" fmla="*/ 3564932 w 5876926"/>
              <a:gd name="connsiteY639" fmla="*/ 1683290 h 6858000"/>
              <a:gd name="connsiteX640" fmla="*/ 3531208 w 5876926"/>
              <a:gd name="connsiteY640" fmla="*/ 1679717 h 6858000"/>
              <a:gd name="connsiteX641" fmla="*/ 3500658 w 5876926"/>
              <a:gd name="connsiteY641" fmla="*/ 1675351 h 6858000"/>
              <a:gd name="connsiteX642" fmla="*/ 3487168 w 5876926"/>
              <a:gd name="connsiteY642" fmla="*/ 1672969 h 6858000"/>
              <a:gd name="connsiteX643" fmla="*/ 3474076 w 5876926"/>
              <a:gd name="connsiteY643" fmla="*/ 1670985 h 6858000"/>
              <a:gd name="connsiteX644" fmla="*/ 3461776 w 5876926"/>
              <a:gd name="connsiteY644" fmla="*/ 1668603 h 6858000"/>
              <a:gd name="connsiteX645" fmla="*/ 3450271 w 5876926"/>
              <a:gd name="connsiteY645" fmla="*/ 1665428 h 6858000"/>
              <a:gd name="connsiteX646" fmla="*/ 3439558 w 5876926"/>
              <a:gd name="connsiteY646" fmla="*/ 1662649 h 6858000"/>
              <a:gd name="connsiteX647" fmla="*/ 3429243 w 5876926"/>
              <a:gd name="connsiteY647" fmla="*/ 1659474 h 6858000"/>
              <a:gd name="connsiteX648" fmla="*/ 3419721 w 5876926"/>
              <a:gd name="connsiteY648" fmla="*/ 1655901 h 6858000"/>
              <a:gd name="connsiteX649" fmla="*/ 3410992 w 5876926"/>
              <a:gd name="connsiteY649" fmla="*/ 1651932 h 6858000"/>
              <a:gd name="connsiteX650" fmla="*/ 3402264 w 5876926"/>
              <a:gd name="connsiteY650" fmla="*/ 1647566 h 6858000"/>
              <a:gd name="connsiteX651" fmla="*/ 3394329 w 5876926"/>
              <a:gd name="connsiteY651" fmla="*/ 1643200 h 6858000"/>
              <a:gd name="connsiteX652" fmla="*/ 3386791 w 5876926"/>
              <a:gd name="connsiteY652" fmla="*/ 1637643 h 6858000"/>
              <a:gd name="connsiteX653" fmla="*/ 3379649 w 5876926"/>
              <a:gd name="connsiteY653" fmla="*/ 1631689 h 6858000"/>
              <a:gd name="connsiteX654" fmla="*/ 3372904 w 5876926"/>
              <a:gd name="connsiteY654" fmla="*/ 1625735 h 6858000"/>
              <a:gd name="connsiteX655" fmla="*/ 3366160 w 5876926"/>
              <a:gd name="connsiteY655" fmla="*/ 1618987 h 6858000"/>
              <a:gd name="connsiteX656" fmla="*/ 3360208 w 5876926"/>
              <a:gd name="connsiteY656" fmla="*/ 1611048 h 6858000"/>
              <a:gd name="connsiteX657" fmla="*/ 3354257 w 5876926"/>
              <a:gd name="connsiteY657" fmla="*/ 1603110 h 6858000"/>
              <a:gd name="connsiteX658" fmla="*/ 3348702 w 5876926"/>
              <a:gd name="connsiteY658" fmla="*/ 1593981 h 6858000"/>
              <a:gd name="connsiteX659" fmla="*/ 3343148 w 5876926"/>
              <a:gd name="connsiteY659" fmla="*/ 1584454 h 6858000"/>
              <a:gd name="connsiteX660" fmla="*/ 3337990 w 5876926"/>
              <a:gd name="connsiteY660" fmla="*/ 1574134 h 6858000"/>
              <a:gd name="connsiteX661" fmla="*/ 3332436 w 5876926"/>
              <a:gd name="connsiteY661" fmla="*/ 1562623 h 6858000"/>
              <a:gd name="connsiteX662" fmla="*/ 3327675 w 5876926"/>
              <a:gd name="connsiteY662" fmla="*/ 1550716 h 6858000"/>
              <a:gd name="connsiteX663" fmla="*/ 3322120 w 5876926"/>
              <a:gd name="connsiteY663" fmla="*/ 1537220 h 6858000"/>
              <a:gd name="connsiteX664" fmla="*/ 3317359 w 5876926"/>
              <a:gd name="connsiteY664" fmla="*/ 1523724 h 6858000"/>
              <a:gd name="connsiteX665" fmla="*/ 3311805 w 5876926"/>
              <a:gd name="connsiteY665" fmla="*/ 1508641 h 6858000"/>
              <a:gd name="connsiteX666" fmla="*/ 3301092 w 5876926"/>
              <a:gd name="connsiteY666" fmla="*/ 1475299 h 6858000"/>
              <a:gd name="connsiteX667" fmla="*/ 3291967 w 5876926"/>
              <a:gd name="connsiteY667" fmla="*/ 1446720 h 6858000"/>
              <a:gd name="connsiteX668" fmla="*/ 3282842 w 5876926"/>
              <a:gd name="connsiteY668" fmla="*/ 1418935 h 6858000"/>
              <a:gd name="connsiteX669" fmla="*/ 3273320 w 5876926"/>
              <a:gd name="connsiteY669" fmla="*/ 1393532 h 6858000"/>
              <a:gd name="connsiteX670" fmla="*/ 3264591 w 5876926"/>
              <a:gd name="connsiteY670" fmla="*/ 1368923 h 6858000"/>
              <a:gd name="connsiteX671" fmla="*/ 3255466 w 5876926"/>
              <a:gd name="connsiteY671" fmla="*/ 1346695 h 6858000"/>
              <a:gd name="connsiteX672" fmla="*/ 3246341 w 5876926"/>
              <a:gd name="connsiteY672" fmla="*/ 1325260 h 6858000"/>
              <a:gd name="connsiteX673" fmla="*/ 3237216 w 5876926"/>
              <a:gd name="connsiteY673" fmla="*/ 1305414 h 6858000"/>
              <a:gd name="connsiteX674" fmla="*/ 3227694 w 5876926"/>
              <a:gd name="connsiteY674" fmla="*/ 1287552 h 6858000"/>
              <a:gd name="connsiteX675" fmla="*/ 3223329 w 5876926"/>
              <a:gd name="connsiteY675" fmla="*/ 1278820 h 6858000"/>
              <a:gd name="connsiteX676" fmla="*/ 3218171 w 5876926"/>
              <a:gd name="connsiteY676" fmla="*/ 1270484 h 6858000"/>
              <a:gd name="connsiteX677" fmla="*/ 3213014 w 5876926"/>
              <a:gd name="connsiteY677" fmla="*/ 1262546 h 6858000"/>
              <a:gd name="connsiteX678" fmla="*/ 3207856 w 5876926"/>
              <a:gd name="connsiteY678" fmla="*/ 1255004 h 6858000"/>
              <a:gd name="connsiteX679" fmla="*/ 3202698 w 5876926"/>
              <a:gd name="connsiteY679" fmla="*/ 1247859 h 6858000"/>
              <a:gd name="connsiteX680" fmla="*/ 3197144 w 5876926"/>
              <a:gd name="connsiteY680" fmla="*/ 1241111 h 6858000"/>
              <a:gd name="connsiteX681" fmla="*/ 3191589 w 5876926"/>
              <a:gd name="connsiteY681" fmla="*/ 1235158 h 6858000"/>
              <a:gd name="connsiteX682" fmla="*/ 3186035 w 5876926"/>
              <a:gd name="connsiteY682" fmla="*/ 1228807 h 6858000"/>
              <a:gd name="connsiteX683" fmla="*/ 3180083 w 5876926"/>
              <a:gd name="connsiteY683" fmla="*/ 1222853 h 6858000"/>
              <a:gd name="connsiteX684" fmla="*/ 3174529 w 5876926"/>
              <a:gd name="connsiteY684" fmla="*/ 1217693 h 6858000"/>
              <a:gd name="connsiteX685" fmla="*/ 3168181 w 5876926"/>
              <a:gd name="connsiteY685" fmla="*/ 1212533 h 6858000"/>
              <a:gd name="connsiteX686" fmla="*/ 3161833 w 5876926"/>
              <a:gd name="connsiteY686" fmla="*/ 1207769 h 6858000"/>
              <a:gd name="connsiteX687" fmla="*/ 3155882 w 5876926"/>
              <a:gd name="connsiteY687" fmla="*/ 1203403 h 6858000"/>
              <a:gd name="connsiteX688" fmla="*/ 3149137 w 5876926"/>
              <a:gd name="connsiteY688" fmla="*/ 1199434 h 6858000"/>
              <a:gd name="connsiteX689" fmla="*/ 3141995 w 5876926"/>
              <a:gd name="connsiteY689" fmla="*/ 1195862 h 6858000"/>
              <a:gd name="connsiteX690" fmla="*/ 3134854 w 5876926"/>
              <a:gd name="connsiteY690" fmla="*/ 1192686 h 6858000"/>
              <a:gd name="connsiteX691" fmla="*/ 3138425 w 5876926"/>
              <a:gd name="connsiteY691" fmla="*/ 1168077 h 6858000"/>
              <a:gd name="connsiteX692" fmla="*/ 3140805 w 5876926"/>
              <a:gd name="connsiteY692" fmla="*/ 1143467 h 6858000"/>
              <a:gd name="connsiteX693" fmla="*/ 3142392 w 5876926"/>
              <a:gd name="connsiteY693" fmla="*/ 1118461 h 6858000"/>
              <a:gd name="connsiteX694" fmla="*/ 3142789 w 5876926"/>
              <a:gd name="connsiteY694" fmla="*/ 1106156 h 6858000"/>
              <a:gd name="connsiteX695" fmla="*/ 3142789 w 5876926"/>
              <a:gd name="connsiteY695" fmla="*/ 1093851 h 6858000"/>
              <a:gd name="connsiteX696" fmla="*/ 3142392 w 5876926"/>
              <a:gd name="connsiteY696" fmla="*/ 1076386 h 6858000"/>
              <a:gd name="connsiteX697" fmla="*/ 3141995 w 5876926"/>
              <a:gd name="connsiteY697" fmla="*/ 1058921 h 6858000"/>
              <a:gd name="connsiteX698" fmla="*/ 3140805 w 5876926"/>
              <a:gd name="connsiteY698" fmla="*/ 1041854 h 6858000"/>
              <a:gd name="connsiteX699" fmla="*/ 3139218 w 5876926"/>
              <a:gd name="connsiteY699" fmla="*/ 1024786 h 6858000"/>
              <a:gd name="connsiteX700" fmla="*/ 3136838 w 5876926"/>
              <a:gd name="connsiteY700" fmla="*/ 1008115 h 6858000"/>
              <a:gd name="connsiteX701" fmla="*/ 3134457 w 5876926"/>
              <a:gd name="connsiteY701" fmla="*/ 991444 h 6858000"/>
              <a:gd name="connsiteX702" fmla="*/ 3131680 w 5876926"/>
              <a:gd name="connsiteY702" fmla="*/ 974773 h 6858000"/>
              <a:gd name="connsiteX703" fmla="*/ 3128109 w 5876926"/>
              <a:gd name="connsiteY703" fmla="*/ 958102 h 6858000"/>
              <a:gd name="connsiteX704" fmla="*/ 3124538 w 5876926"/>
              <a:gd name="connsiteY704" fmla="*/ 941828 h 6858000"/>
              <a:gd name="connsiteX705" fmla="*/ 3120174 w 5876926"/>
              <a:gd name="connsiteY705" fmla="*/ 925554 h 6858000"/>
              <a:gd name="connsiteX706" fmla="*/ 3115810 w 5876926"/>
              <a:gd name="connsiteY706" fmla="*/ 909676 h 6858000"/>
              <a:gd name="connsiteX707" fmla="*/ 3110652 w 5876926"/>
              <a:gd name="connsiteY707" fmla="*/ 893799 h 6858000"/>
              <a:gd name="connsiteX708" fmla="*/ 3105494 w 5876926"/>
              <a:gd name="connsiteY708" fmla="*/ 878716 h 6858000"/>
              <a:gd name="connsiteX709" fmla="*/ 3099543 w 5876926"/>
              <a:gd name="connsiteY709" fmla="*/ 863236 h 6858000"/>
              <a:gd name="connsiteX710" fmla="*/ 3093195 w 5876926"/>
              <a:gd name="connsiteY710" fmla="*/ 847756 h 6858000"/>
              <a:gd name="connsiteX711" fmla="*/ 3086450 w 5876926"/>
              <a:gd name="connsiteY711" fmla="*/ 832672 h 6858000"/>
              <a:gd name="connsiteX712" fmla="*/ 3079705 w 5876926"/>
              <a:gd name="connsiteY712" fmla="*/ 817589 h 6858000"/>
              <a:gd name="connsiteX713" fmla="*/ 3072564 w 5876926"/>
              <a:gd name="connsiteY713" fmla="*/ 803300 h 6858000"/>
              <a:gd name="connsiteX714" fmla="*/ 3064629 w 5876926"/>
              <a:gd name="connsiteY714" fmla="*/ 789010 h 6858000"/>
              <a:gd name="connsiteX715" fmla="*/ 3056694 w 5876926"/>
              <a:gd name="connsiteY715" fmla="*/ 774721 h 6858000"/>
              <a:gd name="connsiteX716" fmla="*/ 3048362 w 5876926"/>
              <a:gd name="connsiteY716" fmla="*/ 760828 h 6858000"/>
              <a:gd name="connsiteX717" fmla="*/ 3039634 w 5876926"/>
              <a:gd name="connsiteY717" fmla="*/ 746936 h 6858000"/>
              <a:gd name="connsiteX718" fmla="*/ 3030508 w 5876926"/>
              <a:gd name="connsiteY718" fmla="*/ 733837 h 6858000"/>
              <a:gd name="connsiteX719" fmla="*/ 3021383 w 5876926"/>
              <a:gd name="connsiteY719" fmla="*/ 720342 h 6858000"/>
              <a:gd name="connsiteX720" fmla="*/ 3011464 w 5876926"/>
              <a:gd name="connsiteY720" fmla="*/ 707243 h 6858000"/>
              <a:gd name="connsiteX721" fmla="*/ 3001149 w 5876926"/>
              <a:gd name="connsiteY721" fmla="*/ 694541 h 6858000"/>
              <a:gd name="connsiteX722" fmla="*/ 2991230 w 5876926"/>
              <a:gd name="connsiteY722" fmla="*/ 681840 h 6858000"/>
              <a:gd name="connsiteX723" fmla="*/ 2980518 w 5876926"/>
              <a:gd name="connsiteY723" fmla="*/ 669932 h 6858000"/>
              <a:gd name="connsiteX724" fmla="*/ 2969806 w 5876926"/>
              <a:gd name="connsiteY724" fmla="*/ 658024 h 6858000"/>
              <a:gd name="connsiteX725" fmla="*/ 2958300 w 5876926"/>
              <a:gd name="connsiteY725" fmla="*/ 646116 h 6858000"/>
              <a:gd name="connsiteX726" fmla="*/ 2946794 w 5876926"/>
              <a:gd name="connsiteY726" fmla="*/ 635002 h 6858000"/>
              <a:gd name="connsiteX727" fmla="*/ 4399091 w 5876926"/>
              <a:gd name="connsiteY727" fmla="*/ 0 h 6858000"/>
              <a:gd name="connsiteX728" fmla="*/ 4407028 w 5876926"/>
              <a:gd name="connsiteY728" fmla="*/ 0 h 6858000"/>
              <a:gd name="connsiteX729" fmla="*/ 4414568 w 5876926"/>
              <a:gd name="connsiteY729" fmla="*/ 397 h 6858000"/>
              <a:gd name="connsiteX730" fmla="*/ 4422505 w 5876926"/>
              <a:gd name="connsiteY730" fmla="*/ 794 h 6858000"/>
              <a:gd name="connsiteX731" fmla="*/ 4430045 w 5876926"/>
              <a:gd name="connsiteY731" fmla="*/ 1588 h 6858000"/>
              <a:gd name="connsiteX732" fmla="*/ 4437981 w 5876926"/>
              <a:gd name="connsiteY732" fmla="*/ 3175 h 6858000"/>
              <a:gd name="connsiteX733" fmla="*/ 4445125 w 5876926"/>
              <a:gd name="connsiteY733" fmla="*/ 5159 h 6858000"/>
              <a:gd name="connsiteX734" fmla="*/ 4452665 w 5876926"/>
              <a:gd name="connsiteY734" fmla="*/ 6747 h 6858000"/>
              <a:gd name="connsiteX735" fmla="*/ 4460601 w 5876926"/>
              <a:gd name="connsiteY735" fmla="*/ 9128 h 6858000"/>
              <a:gd name="connsiteX736" fmla="*/ 4467745 w 5876926"/>
              <a:gd name="connsiteY736" fmla="*/ 11509 h 6858000"/>
              <a:gd name="connsiteX737" fmla="*/ 4475285 w 5876926"/>
              <a:gd name="connsiteY737" fmla="*/ 15081 h 6858000"/>
              <a:gd name="connsiteX738" fmla="*/ 4482428 w 5876926"/>
              <a:gd name="connsiteY738" fmla="*/ 18256 h 6858000"/>
              <a:gd name="connsiteX739" fmla="*/ 4753073 w 5876926"/>
              <a:gd name="connsiteY739" fmla="*/ 153591 h 6858000"/>
              <a:gd name="connsiteX740" fmla="*/ 4773312 w 5876926"/>
              <a:gd name="connsiteY740" fmla="*/ 163116 h 6858000"/>
              <a:gd name="connsiteX741" fmla="*/ 4793948 w 5876926"/>
              <a:gd name="connsiteY741" fmla="*/ 172641 h 6858000"/>
              <a:gd name="connsiteX742" fmla="*/ 4814980 w 5876926"/>
              <a:gd name="connsiteY742" fmla="*/ 180975 h 6858000"/>
              <a:gd name="connsiteX743" fmla="*/ 4836013 w 5876926"/>
              <a:gd name="connsiteY743" fmla="*/ 189309 h 6858000"/>
              <a:gd name="connsiteX744" fmla="*/ 4857442 w 5876926"/>
              <a:gd name="connsiteY744" fmla="*/ 196453 h 6858000"/>
              <a:gd name="connsiteX745" fmla="*/ 4878475 w 5876926"/>
              <a:gd name="connsiteY745" fmla="*/ 203597 h 6858000"/>
              <a:gd name="connsiteX746" fmla="*/ 4900301 w 5876926"/>
              <a:gd name="connsiteY746" fmla="*/ 209947 h 6858000"/>
              <a:gd name="connsiteX747" fmla="*/ 4922127 w 5876926"/>
              <a:gd name="connsiteY747" fmla="*/ 215106 h 6858000"/>
              <a:gd name="connsiteX748" fmla="*/ 4943953 w 5876926"/>
              <a:gd name="connsiteY748" fmla="*/ 220266 h 6858000"/>
              <a:gd name="connsiteX749" fmla="*/ 4965780 w 5876926"/>
              <a:gd name="connsiteY749" fmla="*/ 224234 h 6858000"/>
              <a:gd name="connsiteX750" fmla="*/ 4987606 w 5876926"/>
              <a:gd name="connsiteY750" fmla="*/ 228203 h 6858000"/>
              <a:gd name="connsiteX751" fmla="*/ 5009829 w 5876926"/>
              <a:gd name="connsiteY751" fmla="*/ 230981 h 6858000"/>
              <a:gd name="connsiteX752" fmla="*/ 5031655 w 5876926"/>
              <a:gd name="connsiteY752" fmla="*/ 233759 h 6858000"/>
              <a:gd name="connsiteX753" fmla="*/ 5053878 w 5876926"/>
              <a:gd name="connsiteY753" fmla="*/ 235347 h 6858000"/>
              <a:gd name="connsiteX754" fmla="*/ 5076498 w 5876926"/>
              <a:gd name="connsiteY754" fmla="*/ 236538 h 6858000"/>
              <a:gd name="connsiteX755" fmla="*/ 5098325 w 5876926"/>
              <a:gd name="connsiteY755" fmla="*/ 236934 h 6858000"/>
              <a:gd name="connsiteX756" fmla="*/ 5120944 w 5876926"/>
              <a:gd name="connsiteY756" fmla="*/ 236934 h 6858000"/>
              <a:gd name="connsiteX757" fmla="*/ 5143168 w 5876926"/>
              <a:gd name="connsiteY757" fmla="*/ 236141 h 6858000"/>
              <a:gd name="connsiteX758" fmla="*/ 5164994 w 5876926"/>
              <a:gd name="connsiteY758" fmla="*/ 234950 h 6858000"/>
              <a:gd name="connsiteX759" fmla="*/ 5187614 w 5876926"/>
              <a:gd name="connsiteY759" fmla="*/ 232569 h 6858000"/>
              <a:gd name="connsiteX760" fmla="*/ 5209440 w 5876926"/>
              <a:gd name="connsiteY760" fmla="*/ 230188 h 6858000"/>
              <a:gd name="connsiteX761" fmla="*/ 5231663 w 5876926"/>
              <a:gd name="connsiteY761" fmla="*/ 227013 h 6858000"/>
              <a:gd name="connsiteX762" fmla="*/ 5253886 w 5876926"/>
              <a:gd name="connsiteY762" fmla="*/ 223044 h 6858000"/>
              <a:gd name="connsiteX763" fmla="*/ 5275316 w 5876926"/>
              <a:gd name="connsiteY763" fmla="*/ 218678 h 6858000"/>
              <a:gd name="connsiteX764" fmla="*/ 5297142 w 5876926"/>
              <a:gd name="connsiteY764" fmla="*/ 213519 h 6858000"/>
              <a:gd name="connsiteX765" fmla="*/ 5318968 w 5876926"/>
              <a:gd name="connsiteY765" fmla="*/ 207566 h 6858000"/>
              <a:gd name="connsiteX766" fmla="*/ 5340397 w 5876926"/>
              <a:gd name="connsiteY766" fmla="*/ 201613 h 6858000"/>
              <a:gd name="connsiteX767" fmla="*/ 5361827 w 5876926"/>
              <a:gd name="connsiteY767" fmla="*/ 194469 h 6858000"/>
              <a:gd name="connsiteX768" fmla="*/ 5383256 w 5876926"/>
              <a:gd name="connsiteY768" fmla="*/ 186928 h 6858000"/>
              <a:gd name="connsiteX769" fmla="*/ 5403892 w 5876926"/>
              <a:gd name="connsiteY769" fmla="*/ 178594 h 6858000"/>
              <a:gd name="connsiteX770" fmla="*/ 5425321 w 5876926"/>
              <a:gd name="connsiteY770" fmla="*/ 169466 h 6858000"/>
              <a:gd name="connsiteX771" fmla="*/ 5445560 w 5876926"/>
              <a:gd name="connsiteY771" fmla="*/ 160338 h 6858000"/>
              <a:gd name="connsiteX772" fmla="*/ 5650727 w 5876926"/>
              <a:gd name="connsiteY772" fmla="*/ 62309 h 6858000"/>
              <a:gd name="connsiteX773" fmla="*/ 5658664 w 5876926"/>
              <a:gd name="connsiteY773" fmla="*/ 59134 h 6858000"/>
              <a:gd name="connsiteX774" fmla="*/ 5666600 w 5876926"/>
              <a:gd name="connsiteY774" fmla="*/ 55959 h 6858000"/>
              <a:gd name="connsiteX775" fmla="*/ 5674537 w 5876926"/>
              <a:gd name="connsiteY775" fmla="*/ 53181 h 6858000"/>
              <a:gd name="connsiteX776" fmla="*/ 5682871 w 5876926"/>
              <a:gd name="connsiteY776" fmla="*/ 51197 h 6858000"/>
              <a:gd name="connsiteX777" fmla="*/ 5690808 w 5876926"/>
              <a:gd name="connsiteY777" fmla="*/ 49609 h 6858000"/>
              <a:gd name="connsiteX778" fmla="*/ 5699142 w 5876926"/>
              <a:gd name="connsiteY778" fmla="*/ 48419 h 6858000"/>
              <a:gd name="connsiteX779" fmla="*/ 5707475 w 5876926"/>
              <a:gd name="connsiteY779" fmla="*/ 47625 h 6858000"/>
              <a:gd name="connsiteX780" fmla="*/ 5715412 w 5876926"/>
              <a:gd name="connsiteY780" fmla="*/ 47228 h 6858000"/>
              <a:gd name="connsiteX781" fmla="*/ 5723746 w 5876926"/>
              <a:gd name="connsiteY781" fmla="*/ 47228 h 6858000"/>
              <a:gd name="connsiteX782" fmla="*/ 5731682 w 5876926"/>
              <a:gd name="connsiteY782" fmla="*/ 47625 h 6858000"/>
              <a:gd name="connsiteX783" fmla="*/ 5739619 w 5876926"/>
              <a:gd name="connsiteY783" fmla="*/ 48419 h 6858000"/>
              <a:gd name="connsiteX784" fmla="*/ 5747952 w 5876926"/>
              <a:gd name="connsiteY784" fmla="*/ 49609 h 6858000"/>
              <a:gd name="connsiteX785" fmla="*/ 5755492 w 5876926"/>
              <a:gd name="connsiteY785" fmla="*/ 51197 h 6858000"/>
              <a:gd name="connsiteX786" fmla="*/ 5763430 w 5876926"/>
              <a:gd name="connsiteY786" fmla="*/ 53181 h 6858000"/>
              <a:gd name="connsiteX787" fmla="*/ 5771366 w 5876926"/>
              <a:gd name="connsiteY787" fmla="*/ 55959 h 6858000"/>
              <a:gd name="connsiteX788" fmla="*/ 5778510 w 5876926"/>
              <a:gd name="connsiteY788" fmla="*/ 58738 h 6858000"/>
              <a:gd name="connsiteX789" fmla="*/ 5785652 w 5876926"/>
              <a:gd name="connsiteY789" fmla="*/ 61913 h 6858000"/>
              <a:gd name="connsiteX790" fmla="*/ 5793192 w 5876926"/>
              <a:gd name="connsiteY790" fmla="*/ 65484 h 6858000"/>
              <a:gd name="connsiteX791" fmla="*/ 5800336 w 5876926"/>
              <a:gd name="connsiteY791" fmla="*/ 69453 h 6858000"/>
              <a:gd name="connsiteX792" fmla="*/ 5807082 w 5876926"/>
              <a:gd name="connsiteY792" fmla="*/ 73819 h 6858000"/>
              <a:gd name="connsiteX793" fmla="*/ 5813828 w 5876926"/>
              <a:gd name="connsiteY793" fmla="*/ 78184 h 6858000"/>
              <a:gd name="connsiteX794" fmla="*/ 5819781 w 5876926"/>
              <a:gd name="connsiteY794" fmla="*/ 83741 h 6858000"/>
              <a:gd name="connsiteX795" fmla="*/ 5826130 w 5876926"/>
              <a:gd name="connsiteY795" fmla="*/ 88503 h 6858000"/>
              <a:gd name="connsiteX796" fmla="*/ 5832083 w 5876926"/>
              <a:gd name="connsiteY796" fmla="*/ 94456 h 6858000"/>
              <a:gd name="connsiteX797" fmla="*/ 5837639 w 5876926"/>
              <a:gd name="connsiteY797" fmla="*/ 100806 h 6858000"/>
              <a:gd name="connsiteX798" fmla="*/ 5842798 w 5876926"/>
              <a:gd name="connsiteY798" fmla="*/ 107156 h 6858000"/>
              <a:gd name="connsiteX799" fmla="*/ 5847956 w 5876926"/>
              <a:gd name="connsiteY799" fmla="*/ 113506 h 6858000"/>
              <a:gd name="connsiteX800" fmla="*/ 5852718 w 5876926"/>
              <a:gd name="connsiteY800" fmla="*/ 120650 h 6858000"/>
              <a:gd name="connsiteX801" fmla="*/ 5857084 w 5876926"/>
              <a:gd name="connsiteY801" fmla="*/ 127794 h 6858000"/>
              <a:gd name="connsiteX802" fmla="*/ 5861052 w 5876926"/>
              <a:gd name="connsiteY802" fmla="*/ 135731 h 6858000"/>
              <a:gd name="connsiteX803" fmla="*/ 5864624 w 5876926"/>
              <a:gd name="connsiteY803" fmla="*/ 143669 h 6858000"/>
              <a:gd name="connsiteX804" fmla="*/ 5867798 w 5876926"/>
              <a:gd name="connsiteY804" fmla="*/ 151606 h 6858000"/>
              <a:gd name="connsiteX805" fmla="*/ 5870180 w 5876926"/>
              <a:gd name="connsiteY805" fmla="*/ 159147 h 6858000"/>
              <a:gd name="connsiteX806" fmla="*/ 5872164 w 5876926"/>
              <a:gd name="connsiteY806" fmla="*/ 166688 h 6858000"/>
              <a:gd name="connsiteX807" fmla="*/ 5874148 w 5876926"/>
              <a:gd name="connsiteY807" fmla="*/ 173434 h 6858000"/>
              <a:gd name="connsiteX808" fmla="*/ 5875338 w 5876926"/>
              <a:gd name="connsiteY808" fmla="*/ 180975 h 6858000"/>
              <a:gd name="connsiteX809" fmla="*/ 5876132 w 5876926"/>
              <a:gd name="connsiteY809" fmla="*/ 188516 h 6858000"/>
              <a:gd name="connsiteX810" fmla="*/ 5876529 w 5876926"/>
              <a:gd name="connsiteY810" fmla="*/ 195659 h 6858000"/>
              <a:gd name="connsiteX811" fmla="*/ 5876926 w 5876926"/>
              <a:gd name="connsiteY811" fmla="*/ 203200 h 6858000"/>
              <a:gd name="connsiteX812" fmla="*/ 5876529 w 5876926"/>
              <a:gd name="connsiteY812" fmla="*/ 210741 h 6858000"/>
              <a:gd name="connsiteX813" fmla="*/ 5876132 w 5876926"/>
              <a:gd name="connsiteY813" fmla="*/ 217885 h 6858000"/>
              <a:gd name="connsiteX814" fmla="*/ 5875338 w 5876926"/>
              <a:gd name="connsiteY814" fmla="*/ 225425 h 6858000"/>
              <a:gd name="connsiteX815" fmla="*/ 5874148 w 5876926"/>
              <a:gd name="connsiteY815" fmla="*/ 232172 h 6858000"/>
              <a:gd name="connsiteX816" fmla="*/ 5872164 w 5876926"/>
              <a:gd name="connsiteY816" fmla="*/ 239316 h 6858000"/>
              <a:gd name="connsiteX817" fmla="*/ 5870180 w 5876926"/>
              <a:gd name="connsiteY817" fmla="*/ 246459 h 6858000"/>
              <a:gd name="connsiteX818" fmla="*/ 5868196 w 5876926"/>
              <a:gd name="connsiteY818" fmla="*/ 253603 h 6858000"/>
              <a:gd name="connsiteX819" fmla="*/ 5865814 w 5876926"/>
              <a:gd name="connsiteY819" fmla="*/ 260747 h 6858000"/>
              <a:gd name="connsiteX820" fmla="*/ 5862640 w 5876926"/>
              <a:gd name="connsiteY820" fmla="*/ 267097 h 6858000"/>
              <a:gd name="connsiteX821" fmla="*/ 5859862 w 5876926"/>
              <a:gd name="connsiteY821" fmla="*/ 273844 h 6858000"/>
              <a:gd name="connsiteX822" fmla="*/ 5856290 w 5876926"/>
              <a:gd name="connsiteY822" fmla="*/ 280194 h 6858000"/>
              <a:gd name="connsiteX823" fmla="*/ 5852322 w 5876926"/>
              <a:gd name="connsiteY823" fmla="*/ 286941 h 6858000"/>
              <a:gd name="connsiteX824" fmla="*/ 5848750 w 5876926"/>
              <a:gd name="connsiteY824" fmla="*/ 292497 h 6858000"/>
              <a:gd name="connsiteX825" fmla="*/ 5843988 w 5876926"/>
              <a:gd name="connsiteY825" fmla="*/ 298847 h 6858000"/>
              <a:gd name="connsiteX826" fmla="*/ 5839623 w 5876926"/>
              <a:gd name="connsiteY826" fmla="*/ 304800 h 6858000"/>
              <a:gd name="connsiteX827" fmla="*/ 5834861 w 5876926"/>
              <a:gd name="connsiteY827" fmla="*/ 310753 h 6858000"/>
              <a:gd name="connsiteX828" fmla="*/ 5829702 w 5876926"/>
              <a:gd name="connsiteY828" fmla="*/ 315913 h 6858000"/>
              <a:gd name="connsiteX829" fmla="*/ 5824543 w 5876926"/>
              <a:gd name="connsiteY829" fmla="*/ 321072 h 6858000"/>
              <a:gd name="connsiteX830" fmla="*/ 5818987 w 5876926"/>
              <a:gd name="connsiteY830" fmla="*/ 325834 h 6858000"/>
              <a:gd name="connsiteX831" fmla="*/ 5813034 w 5876926"/>
              <a:gd name="connsiteY831" fmla="*/ 330994 h 6858000"/>
              <a:gd name="connsiteX832" fmla="*/ 5807082 w 5876926"/>
              <a:gd name="connsiteY832" fmla="*/ 335756 h 6858000"/>
              <a:gd name="connsiteX833" fmla="*/ 5800732 w 5876926"/>
              <a:gd name="connsiteY833" fmla="*/ 339725 h 6858000"/>
              <a:gd name="connsiteX834" fmla="*/ 5794383 w 5876926"/>
              <a:gd name="connsiteY834" fmla="*/ 344091 h 6858000"/>
              <a:gd name="connsiteX835" fmla="*/ 5787240 w 5876926"/>
              <a:gd name="connsiteY835" fmla="*/ 347663 h 6858000"/>
              <a:gd name="connsiteX836" fmla="*/ 5780890 w 5876926"/>
              <a:gd name="connsiteY836" fmla="*/ 350838 h 6858000"/>
              <a:gd name="connsiteX837" fmla="*/ 5454688 w 5876926"/>
              <a:gd name="connsiteY837" fmla="*/ 506413 h 6858000"/>
              <a:gd name="connsiteX838" fmla="*/ 5442782 w 5876926"/>
              <a:gd name="connsiteY838" fmla="*/ 512366 h 6858000"/>
              <a:gd name="connsiteX839" fmla="*/ 5430480 w 5876926"/>
              <a:gd name="connsiteY839" fmla="*/ 518716 h 6858000"/>
              <a:gd name="connsiteX840" fmla="*/ 5418972 w 5876926"/>
              <a:gd name="connsiteY840" fmla="*/ 525463 h 6858000"/>
              <a:gd name="connsiteX841" fmla="*/ 5407463 w 5876926"/>
              <a:gd name="connsiteY841" fmla="*/ 532606 h 6858000"/>
              <a:gd name="connsiteX842" fmla="*/ 5395955 w 5876926"/>
              <a:gd name="connsiteY842" fmla="*/ 540147 h 6858000"/>
              <a:gd name="connsiteX843" fmla="*/ 5385240 w 5876926"/>
              <a:gd name="connsiteY843" fmla="*/ 548084 h 6858000"/>
              <a:gd name="connsiteX844" fmla="*/ 5374526 w 5876926"/>
              <a:gd name="connsiteY844" fmla="*/ 555625 h 6858000"/>
              <a:gd name="connsiteX845" fmla="*/ 5364208 w 5876926"/>
              <a:gd name="connsiteY845" fmla="*/ 563959 h 6858000"/>
              <a:gd name="connsiteX846" fmla="*/ 5353493 w 5876926"/>
              <a:gd name="connsiteY846" fmla="*/ 572691 h 6858000"/>
              <a:gd name="connsiteX847" fmla="*/ 5343572 w 5876926"/>
              <a:gd name="connsiteY847" fmla="*/ 582216 h 6858000"/>
              <a:gd name="connsiteX848" fmla="*/ 5334048 w 5876926"/>
              <a:gd name="connsiteY848" fmla="*/ 591344 h 6858000"/>
              <a:gd name="connsiteX849" fmla="*/ 5324920 w 5876926"/>
              <a:gd name="connsiteY849" fmla="*/ 600869 h 6858000"/>
              <a:gd name="connsiteX850" fmla="*/ 5315793 w 5876926"/>
              <a:gd name="connsiteY850" fmla="*/ 610394 h 6858000"/>
              <a:gd name="connsiteX851" fmla="*/ 5307063 w 5876926"/>
              <a:gd name="connsiteY851" fmla="*/ 620316 h 6858000"/>
              <a:gd name="connsiteX852" fmla="*/ 5298729 w 5876926"/>
              <a:gd name="connsiteY852" fmla="*/ 630634 h 6858000"/>
              <a:gd name="connsiteX853" fmla="*/ 5290792 w 5876926"/>
              <a:gd name="connsiteY853" fmla="*/ 641350 h 6858000"/>
              <a:gd name="connsiteX854" fmla="*/ 5282855 w 5876926"/>
              <a:gd name="connsiteY854" fmla="*/ 652066 h 6858000"/>
              <a:gd name="connsiteX855" fmla="*/ 5275316 w 5876926"/>
              <a:gd name="connsiteY855" fmla="*/ 663178 h 6858000"/>
              <a:gd name="connsiteX856" fmla="*/ 5268172 w 5876926"/>
              <a:gd name="connsiteY856" fmla="*/ 674291 h 6858000"/>
              <a:gd name="connsiteX857" fmla="*/ 5261823 w 5876926"/>
              <a:gd name="connsiteY857" fmla="*/ 685800 h 6858000"/>
              <a:gd name="connsiteX858" fmla="*/ 5255473 w 5876926"/>
              <a:gd name="connsiteY858" fmla="*/ 697309 h 6858000"/>
              <a:gd name="connsiteX859" fmla="*/ 5249124 w 5876926"/>
              <a:gd name="connsiteY859" fmla="*/ 709613 h 6858000"/>
              <a:gd name="connsiteX860" fmla="*/ 5243171 w 5876926"/>
              <a:gd name="connsiteY860" fmla="*/ 721519 h 6858000"/>
              <a:gd name="connsiteX861" fmla="*/ 5238409 w 5876926"/>
              <a:gd name="connsiteY861" fmla="*/ 733425 h 6858000"/>
              <a:gd name="connsiteX862" fmla="*/ 5233250 w 5876926"/>
              <a:gd name="connsiteY862" fmla="*/ 746125 h 6858000"/>
              <a:gd name="connsiteX863" fmla="*/ 5228885 w 5876926"/>
              <a:gd name="connsiteY863" fmla="*/ 758428 h 6858000"/>
              <a:gd name="connsiteX864" fmla="*/ 5224123 w 5876926"/>
              <a:gd name="connsiteY864" fmla="*/ 771525 h 6858000"/>
              <a:gd name="connsiteX865" fmla="*/ 5220551 w 5876926"/>
              <a:gd name="connsiteY865" fmla="*/ 784225 h 6858000"/>
              <a:gd name="connsiteX866" fmla="*/ 5216980 w 5876926"/>
              <a:gd name="connsiteY866" fmla="*/ 797322 h 6858000"/>
              <a:gd name="connsiteX867" fmla="*/ 5214202 w 5876926"/>
              <a:gd name="connsiteY867" fmla="*/ 810816 h 6858000"/>
              <a:gd name="connsiteX868" fmla="*/ 5211424 w 5876926"/>
              <a:gd name="connsiteY868" fmla="*/ 823913 h 6858000"/>
              <a:gd name="connsiteX869" fmla="*/ 5209043 w 5876926"/>
              <a:gd name="connsiteY869" fmla="*/ 837406 h 6858000"/>
              <a:gd name="connsiteX870" fmla="*/ 5199122 w 5876926"/>
              <a:gd name="connsiteY870" fmla="*/ 902097 h 6858000"/>
              <a:gd name="connsiteX871" fmla="*/ 5189201 w 5876926"/>
              <a:gd name="connsiteY871" fmla="*/ 967184 h 6858000"/>
              <a:gd name="connsiteX872" fmla="*/ 5178883 w 5876926"/>
              <a:gd name="connsiteY872" fmla="*/ 1031875 h 6858000"/>
              <a:gd name="connsiteX873" fmla="*/ 5168169 w 5876926"/>
              <a:gd name="connsiteY873" fmla="*/ 1096169 h 6858000"/>
              <a:gd name="connsiteX874" fmla="*/ 5156660 w 5876926"/>
              <a:gd name="connsiteY874" fmla="*/ 1160463 h 6858000"/>
              <a:gd name="connsiteX875" fmla="*/ 5145549 w 5876926"/>
              <a:gd name="connsiteY875" fmla="*/ 1224360 h 6858000"/>
              <a:gd name="connsiteX876" fmla="*/ 5133643 w 5876926"/>
              <a:gd name="connsiteY876" fmla="*/ 1288256 h 6858000"/>
              <a:gd name="connsiteX877" fmla="*/ 5121738 w 5876926"/>
              <a:gd name="connsiteY877" fmla="*/ 1351359 h 6858000"/>
              <a:gd name="connsiteX878" fmla="*/ 5109436 w 5876926"/>
              <a:gd name="connsiteY878" fmla="*/ 1415256 h 6858000"/>
              <a:gd name="connsiteX879" fmla="*/ 5096737 w 5876926"/>
              <a:gd name="connsiteY879" fmla="*/ 1477963 h 6858000"/>
              <a:gd name="connsiteX880" fmla="*/ 5084038 w 5876926"/>
              <a:gd name="connsiteY880" fmla="*/ 1541066 h 6858000"/>
              <a:gd name="connsiteX881" fmla="*/ 5070546 w 5876926"/>
              <a:gd name="connsiteY881" fmla="*/ 1603772 h 6858000"/>
              <a:gd name="connsiteX882" fmla="*/ 5056656 w 5876926"/>
              <a:gd name="connsiteY882" fmla="*/ 1666081 h 6858000"/>
              <a:gd name="connsiteX883" fmla="*/ 5043164 w 5876926"/>
              <a:gd name="connsiteY883" fmla="*/ 1728788 h 6858000"/>
              <a:gd name="connsiteX884" fmla="*/ 5028877 w 5876926"/>
              <a:gd name="connsiteY884" fmla="*/ 1790700 h 6858000"/>
              <a:gd name="connsiteX885" fmla="*/ 5014194 w 5876926"/>
              <a:gd name="connsiteY885" fmla="*/ 1852216 h 6858000"/>
              <a:gd name="connsiteX886" fmla="*/ 4999908 w 5876926"/>
              <a:gd name="connsiteY886" fmla="*/ 1913731 h 6858000"/>
              <a:gd name="connsiteX887" fmla="*/ 4984828 w 5876926"/>
              <a:gd name="connsiteY887" fmla="*/ 1975247 h 6858000"/>
              <a:gd name="connsiteX888" fmla="*/ 4969351 w 5876926"/>
              <a:gd name="connsiteY888" fmla="*/ 2036366 h 6858000"/>
              <a:gd name="connsiteX889" fmla="*/ 4953874 w 5876926"/>
              <a:gd name="connsiteY889" fmla="*/ 2097088 h 6858000"/>
              <a:gd name="connsiteX890" fmla="*/ 4937604 w 5876926"/>
              <a:gd name="connsiteY890" fmla="*/ 2157413 h 6858000"/>
              <a:gd name="connsiteX891" fmla="*/ 4921334 w 5876926"/>
              <a:gd name="connsiteY891" fmla="*/ 2217738 h 6858000"/>
              <a:gd name="connsiteX892" fmla="*/ 4905460 w 5876926"/>
              <a:gd name="connsiteY892" fmla="*/ 2278063 h 6858000"/>
              <a:gd name="connsiteX893" fmla="*/ 4888396 w 5876926"/>
              <a:gd name="connsiteY893" fmla="*/ 2337594 h 6858000"/>
              <a:gd name="connsiteX894" fmla="*/ 4871332 w 5876926"/>
              <a:gd name="connsiteY894" fmla="*/ 2397125 h 6858000"/>
              <a:gd name="connsiteX895" fmla="*/ 4854267 w 5876926"/>
              <a:gd name="connsiteY895" fmla="*/ 2456657 h 6858000"/>
              <a:gd name="connsiteX896" fmla="*/ 4836013 w 5876926"/>
              <a:gd name="connsiteY896" fmla="*/ 2515791 h 6858000"/>
              <a:gd name="connsiteX897" fmla="*/ 4818155 w 5876926"/>
              <a:gd name="connsiteY897" fmla="*/ 2574528 h 6858000"/>
              <a:gd name="connsiteX898" fmla="*/ 4799900 w 5876926"/>
              <a:gd name="connsiteY898" fmla="*/ 2632869 h 6858000"/>
              <a:gd name="connsiteX899" fmla="*/ 4781646 w 5876926"/>
              <a:gd name="connsiteY899" fmla="*/ 2691210 h 6858000"/>
              <a:gd name="connsiteX900" fmla="*/ 4762597 w 5876926"/>
              <a:gd name="connsiteY900" fmla="*/ 2749550 h 6858000"/>
              <a:gd name="connsiteX901" fmla="*/ 4743549 w 5876926"/>
              <a:gd name="connsiteY901" fmla="*/ 2807097 h 6858000"/>
              <a:gd name="connsiteX902" fmla="*/ 4724104 w 5876926"/>
              <a:gd name="connsiteY902" fmla="*/ 2864247 h 6858000"/>
              <a:gd name="connsiteX903" fmla="*/ 4704658 w 5876926"/>
              <a:gd name="connsiteY903" fmla="*/ 2921397 h 6858000"/>
              <a:gd name="connsiteX904" fmla="*/ 4684816 w 5876926"/>
              <a:gd name="connsiteY904" fmla="*/ 2978547 h 6858000"/>
              <a:gd name="connsiteX905" fmla="*/ 4664181 w 5876926"/>
              <a:gd name="connsiteY905" fmla="*/ 3035300 h 6858000"/>
              <a:gd name="connsiteX906" fmla="*/ 4643942 w 5876926"/>
              <a:gd name="connsiteY906" fmla="*/ 3091260 h 6858000"/>
              <a:gd name="connsiteX907" fmla="*/ 4622909 w 5876926"/>
              <a:gd name="connsiteY907" fmla="*/ 3147219 h 6858000"/>
              <a:gd name="connsiteX908" fmla="*/ 4601877 w 5876926"/>
              <a:gd name="connsiteY908" fmla="*/ 3202782 h 6858000"/>
              <a:gd name="connsiteX909" fmla="*/ 4580447 w 5876926"/>
              <a:gd name="connsiteY909" fmla="*/ 3258344 h 6858000"/>
              <a:gd name="connsiteX910" fmla="*/ 4559018 w 5876926"/>
              <a:gd name="connsiteY910" fmla="*/ 3313113 h 6858000"/>
              <a:gd name="connsiteX911" fmla="*/ 4536795 w 5876926"/>
              <a:gd name="connsiteY911" fmla="*/ 3368278 h 6858000"/>
              <a:gd name="connsiteX912" fmla="*/ 4514969 w 5876926"/>
              <a:gd name="connsiteY912" fmla="*/ 3422650 h 6858000"/>
              <a:gd name="connsiteX913" fmla="*/ 4492349 w 5876926"/>
              <a:gd name="connsiteY913" fmla="*/ 3477022 h 6858000"/>
              <a:gd name="connsiteX914" fmla="*/ 4469332 w 5876926"/>
              <a:gd name="connsiteY914" fmla="*/ 3530600 h 6858000"/>
              <a:gd name="connsiteX915" fmla="*/ 4446712 w 5876926"/>
              <a:gd name="connsiteY915" fmla="*/ 3584178 h 6858000"/>
              <a:gd name="connsiteX916" fmla="*/ 4423298 w 5876926"/>
              <a:gd name="connsiteY916" fmla="*/ 3637756 h 6858000"/>
              <a:gd name="connsiteX917" fmla="*/ 4399488 w 5876926"/>
              <a:gd name="connsiteY917" fmla="*/ 3690541 h 6858000"/>
              <a:gd name="connsiteX918" fmla="*/ 4375677 w 5876926"/>
              <a:gd name="connsiteY918" fmla="*/ 3742928 h 6858000"/>
              <a:gd name="connsiteX919" fmla="*/ 4351470 w 5876926"/>
              <a:gd name="connsiteY919" fmla="*/ 3795316 h 6858000"/>
              <a:gd name="connsiteX920" fmla="*/ 4327660 w 5876926"/>
              <a:gd name="connsiteY920" fmla="*/ 3847306 h 6858000"/>
              <a:gd name="connsiteX921" fmla="*/ 4302659 w 5876926"/>
              <a:gd name="connsiteY921" fmla="*/ 3898503 h 6858000"/>
              <a:gd name="connsiteX922" fmla="*/ 4278055 w 5876926"/>
              <a:gd name="connsiteY922" fmla="*/ 3950097 h 6858000"/>
              <a:gd name="connsiteX923" fmla="*/ 4252657 w 5876926"/>
              <a:gd name="connsiteY923" fmla="*/ 4000897 h 6858000"/>
              <a:gd name="connsiteX924" fmla="*/ 4227259 w 5876926"/>
              <a:gd name="connsiteY924" fmla="*/ 4051300 h 6858000"/>
              <a:gd name="connsiteX925" fmla="*/ 4201464 w 5876926"/>
              <a:gd name="connsiteY925" fmla="*/ 4101703 h 6858000"/>
              <a:gd name="connsiteX926" fmla="*/ 4175670 w 5876926"/>
              <a:gd name="connsiteY926" fmla="*/ 4151710 h 6858000"/>
              <a:gd name="connsiteX927" fmla="*/ 4149478 w 5876926"/>
              <a:gd name="connsiteY927" fmla="*/ 4201319 h 6858000"/>
              <a:gd name="connsiteX928" fmla="*/ 4122493 w 5876926"/>
              <a:gd name="connsiteY928" fmla="*/ 4250531 h 6858000"/>
              <a:gd name="connsiteX929" fmla="*/ 4095905 w 5876926"/>
              <a:gd name="connsiteY929" fmla="*/ 4299744 h 6858000"/>
              <a:gd name="connsiteX930" fmla="*/ 4068920 w 5876926"/>
              <a:gd name="connsiteY930" fmla="*/ 4347766 h 6858000"/>
              <a:gd name="connsiteX931" fmla="*/ 4041538 w 5876926"/>
              <a:gd name="connsiteY931" fmla="*/ 4396185 h 6858000"/>
              <a:gd name="connsiteX932" fmla="*/ 4014156 w 5876926"/>
              <a:gd name="connsiteY932" fmla="*/ 4444206 h 6858000"/>
              <a:gd name="connsiteX933" fmla="*/ 3985980 w 5876926"/>
              <a:gd name="connsiteY933" fmla="*/ 4491038 h 6858000"/>
              <a:gd name="connsiteX934" fmla="*/ 3952248 w 5876926"/>
              <a:gd name="connsiteY934" fmla="*/ 4548188 h 6858000"/>
              <a:gd name="connsiteX935" fmla="*/ 3918120 w 5876926"/>
              <a:gd name="connsiteY935" fmla="*/ 4604147 h 6858000"/>
              <a:gd name="connsiteX936" fmla="*/ 3883595 w 5876926"/>
              <a:gd name="connsiteY936" fmla="*/ 4659710 h 6858000"/>
              <a:gd name="connsiteX937" fmla="*/ 3848673 w 5876926"/>
              <a:gd name="connsiteY937" fmla="*/ 4714478 h 6858000"/>
              <a:gd name="connsiteX938" fmla="*/ 3813354 w 5876926"/>
              <a:gd name="connsiteY938" fmla="*/ 4768850 h 6858000"/>
              <a:gd name="connsiteX939" fmla="*/ 3777638 w 5876926"/>
              <a:gd name="connsiteY939" fmla="*/ 4822428 h 6858000"/>
              <a:gd name="connsiteX940" fmla="*/ 3741923 w 5876926"/>
              <a:gd name="connsiteY940" fmla="*/ 4875213 h 6858000"/>
              <a:gd name="connsiteX941" fmla="*/ 3705413 w 5876926"/>
              <a:gd name="connsiteY941" fmla="*/ 4927997 h 6858000"/>
              <a:gd name="connsiteX942" fmla="*/ 3668904 w 5876926"/>
              <a:gd name="connsiteY942" fmla="*/ 4979591 h 6858000"/>
              <a:gd name="connsiteX943" fmla="*/ 3632395 w 5876926"/>
              <a:gd name="connsiteY943" fmla="*/ 5030391 h 6858000"/>
              <a:gd name="connsiteX944" fmla="*/ 3594695 w 5876926"/>
              <a:gd name="connsiteY944" fmla="*/ 5080794 h 6858000"/>
              <a:gd name="connsiteX945" fmla="*/ 3557392 w 5876926"/>
              <a:gd name="connsiteY945" fmla="*/ 5130403 h 6858000"/>
              <a:gd name="connsiteX946" fmla="*/ 3519295 w 5876926"/>
              <a:gd name="connsiteY946" fmla="*/ 5179616 h 6858000"/>
              <a:gd name="connsiteX947" fmla="*/ 3481595 w 5876926"/>
              <a:gd name="connsiteY947" fmla="*/ 5228035 h 6858000"/>
              <a:gd name="connsiteX948" fmla="*/ 3442705 w 5876926"/>
              <a:gd name="connsiteY948" fmla="*/ 5276056 h 6858000"/>
              <a:gd name="connsiteX949" fmla="*/ 3404211 w 5876926"/>
              <a:gd name="connsiteY949" fmla="*/ 5322888 h 6858000"/>
              <a:gd name="connsiteX950" fmla="*/ 3365321 w 5876926"/>
              <a:gd name="connsiteY950" fmla="*/ 5369719 h 6858000"/>
              <a:gd name="connsiteX951" fmla="*/ 3326034 w 5876926"/>
              <a:gd name="connsiteY951" fmla="*/ 5415360 h 6858000"/>
              <a:gd name="connsiteX952" fmla="*/ 3286350 w 5876926"/>
              <a:gd name="connsiteY952" fmla="*/ 5460603 h 6858000"/>
              <a:gd name="connsiteX953" fmla="*/ 3246269 w 5876926"/>
              <a:gd name="connsiteY953" fmla="*/ 5505450 h 6858000"/>
              <a:gd name="connsiteX954" fmla="*/ 3205791 w 5876926"/>
              <a:gd name="connsiteY954" fmla="*/ 5549106 h 6858000"/>
              <a:gd name="connsiteX955" fmla="*/ 3165710 w 5876926"/>
              <a:gd name="connsiteY955" fmla="*/ 5592366 h 6858000"/>
              <a:gd name="connsiteX956" fmla="*/ 3124835 w 5876926"/>
              <a:gd name="connsiteY956" fmla="*/ 5634831 h 6858000"/>
              <a:gd name="connsiteX957" fmla="*/ 3083564 w 5876926"/>
              <a:gd name="connsiteY957" fmla="*/ 5676900 h 6858000"/>
              <a:gd name="connsiteX958" fmla="*/ 3042293 w 5876926"/>
              <a:gd name="connsiteY958" fmla="*/ 5718175 h 6858000"/>
              <a:gd name="connsiteX959" fmla="*/ 3000227 w 5876926"/>
              <a:gd name="connsiteY959" fmla="*/ 5758260 h 6858000"/>
              <a:gd name="connsiteX960" fmla="*/ 2958559 w 5876926"/>
              <a:gd name="connsiteY960" fmla="*/ 5798344 h 6858000"/>
              <a:gd name="connsiteX961" fmla="*/ 2916097 w 5876926"/>
              <a:gd name="connsiteY961" fmla="*/ 5837635 h 6858000"/>
              <a:gd name="connsiteX962" fmla="*/ 2873635 w 5876926"/>
              <a:gd name="connsiteY962" fmla="*/ 5875735 h 6858000"/>
              <a:gd name="connsiteX963" fmla="*/ 2830776 w 5876926"/>
              <a:gd name="connsiteY963" fmla="*/ 5913835 h 6858000"/>
              <a:gd name="connsiteX964" fmla="*/ 2787918 w 5876926"/>
              <a:gd name="connsiteY964" fmla="*/ 5950744 h 6858000"/>
              <a:gd name="connsiteX965" fmla="*/ 2744662 w 5876926"/>
              <a:gd name="connsiteY965" fmla="*/ 5987256 h 6858000"/>
              <a:gd name="connsiteX966" fmla="*/ 2741487 w 5876926"/>
              <a:gd name="connsiteY966" fmla="*/ 5990431 h 6858000"/>
              <a:gd name="connsiteX967" fmla="*/ 2737916 w 5876926"/>
              <a:gd name="connsiteY967" fmla="*/ 5993606 h 6858000"/>
              <a:gd name="connsiteX968" fmla="*/ 2735535 w 5876926"/>
              <a:gd name="connsiteY968" fmla="*/ 5997575 h 6858000"/>
              <a:gd name="connsiteX969" fmla="*/ 2733154 w 5876926"/>
              <a:gd name="connsiteY969" fmla="*/ 6000750 h 6858000"/>
              <a:gd name="connsiteX970" fmla="*/ 2731566 w 5876926"/>
              <a:gd name="connsiteY970" fmla="*/ 6004322 h 6858000"/>
              <a:gd name="connsiteX971" fmla="*/ 2729582 w 5876926"/>
              <a:gd name="connsiteY971" fmla="*/ 6008291 h 6858000"/>
              <a:gd name="connsiteX972" fmla="*/ 2728788 w 5876926"/>
              <a:gd name="connsiteY972" fmla="*/ 6011863 h 6858000"/>
              <a:gd name="connsiteX973" fmla="*/ 2727995 w 5876926"/>
              <a:gd name="connsiteY973" fmla="*/ 6016228 h 6858000"/>
              <a:gd name="connsiteX974" fmla="*/ 2727598 w 5876926"/>
              <a:gd name="connsiteY974" fmla="*/ 6019800 h 6858000"/>
              <a:gd name="connsiteX975" fmla="*/ 2727598 w 5876926"/>
              <a:gd name="connsiteY975" fmla="*/ 6023769 h 6858000"/>
              <a:gd name="connsiteX976" fmla="*/ 2727995 w 5876926"/>
              <a:gd name="connsiteY976" fmla="*/ 6027341 h 6858000"/>
              <a:gd name="connsiteX977" fmla="*/ 2728391 w 5876926"/>
              <a:gd name="connsiteY977" fmla="*/ 6031706 h 6858000"/>
              <a:gd name="connsiteX978" fmla="*/ 2729582 w 5876926"/>
              <a:gd name="connsiteY978" fmla="*/ 6034881 h 6858000"/>
              <a:gd name="connsiteX979" fmla="*/ 2730376 w 5876926"/>
              <a:gd name="connsiteY979" fmla="*/ 6038453 h 6858000"/>
              <a:gd name="connsiteX980" fmla="*/ 2732360 w 5876926"/>
              <a:gd name="connsiteY980" fmla="*/ 6042422 h 6858000"/>
              <a:gd name="connsiteX981" fmla="*/ 2733947 w 5876926"/>
              <a:gd name="connsiteY981" fmla="*/ 6045597 h 6858000"/>
              <a:gd name="connsiteX982" fmla="*/ 2735931 w 5876926"/>
              <a:gd name="connsiteY982" fmla="*/ 6049169 h 6858000"/>
              <a:gd name="connsiteX983" fmla="*/ 2738313 w 5876926"/>
              <a:gd name="connsiteY983" fmla="*/ 6051947 h 6858000"/>
              <a:gd name="connsiteX984" fmla="*/ 2741090 w 5876926"/>
              <a:gd name="connsiteY984" fmla="*/ 6054725 h 6858000"/>
              <a:gd name="connsiteX985" fmla="*/ 2743471 w 5876926"/>
              <a:gd name="connsiteY985" fmla="*/ 6057503 h 6858000"/>
              <a:gd name="connsiteX986" fmla="*/ 2746249 w 5876926"/>
              <a:gd name="connsiteY986" fmla="*/ 6059885 h 6858000"/>
              <a:gd name="connsiteX987" fmla="*/ 2749821 w 5876926"/>
              <a:gd name="connsiteY987" fmla="*/ 6061869 h 6858000"/>
              <a:gd name="connsiteX988" fmla="*/ 2752996 w 5876926"/>
              <a:gd name="connsiteY988" fmla="*/ 6063853 h 6858000"/>
              <a:gd name="connsiteX989" fmla="*/ 2756567 w 5876926"/>
              <a:gd name="connsiteY989" fmla="*/ 6065838 h 6858000"/>
              <a:gd name="connsiteX990" fmla="*/ 2760139 w 5876926"/>
              <a:gd name="connsiteY990" fmla="*/ 6067028 h 6858000"/>
              <a:gd name="connsiteX991" fmla="*/ 2763710 w 5876926"/>
              <a:gd name="connsiteY991" fmla="*/ 6067822 h 6858000"/>
              <a:gd name="connsiteX992" fmla="*/ 2768076 w 5876926"/>
              <a:gd name="connsiteY992" fmla="*/ 6068616 h 6858000"/>
              <a:gd name="connsiteX993" fmla="*/ 2772044 w 5876926"/>
              <a:gd name="connsiteY993" fmla="*/ 6068616 h 6858000"/>
              <a:gd name="connsiteX994" fmla="*/ 2776409 w 5876926"/>
              <a:gd name="connsiteY994" fmla="*/ 6068616 h 6858000"/>
              <a:gd name="connsiteX995" fmla="*/ 2780774 w 5876926"/>
              <a:gd name="connsiteY995" fmla="*/ 6068219 h 6858000"/>
              <a:gd name="connsiteX996" fmla="*/ 2785140 w 5876926"/>
              <a:gd name="connsiteY996" fmla="*/ 6067028 h 6858000"/>
              <a:gd name="connsiteX997" fmla="*/ 2789505 w 5876926"/>
              <a:gd name="connsiteY997" fmla="*/ 6065838 h 6858000"/>
              <a:gd name="connsiteX998" fmla="*/ 3251031 w 5876926"/>
              <a:gd name="connsiteY998" fmla="*/ 5893594 h 6858000"/>
              <a:gd name="connsiteX999" fmla="*/ 3258968 w 5876926"/>
              <a:gd name="connsiteY999" fmla="*/ 5891213 h 6858000"/>
              <a:gd name="connsiteX1000" fmla="*/ 3266508 w 5876926"/>
              <a:gd name="connsiteY1000" fmla="*/ 5888831 h 6858000"/>
              <a:gd name="connsiteX1001" fmla="*/ 3274444 w 5876926"/>
              <a:gd name="connsiteY1001" fmla="*/ 5887244 h 6858000"/>
              <a:gd name="connsiteX1002" fmla="*/ 3281984 w 5876926"/>
              <a:gd name="connsiteY1002" fmla="*/ 5885260 h 6858000"/>
              <a:gd name="connsiteX1003" fmla="*/ 3289524 w 5876926"/>
              <a:gd name="connsiteY1003" fmla="*/ 5884466 h 6858000"/>
              <a:gd name="connsiteX1004" fmla="*/ 3297461 w 5876926"/>
              <a:gd name="connsiteY1004" fmla="*/ 5883672 h 6858000"/>
              <a:gd name="connsiteX1005" fmla="*/ 3305398 w 5876926"/>
              <a:gd name="connsiteY1005" fmla="*/ 5883672 h 6858000"/>
              <a:gd name="connsiteX1006" fmla="*/ 3312938 w 5876926"/>
              <a:gd name="connsiteY1006" fmla="*/ 5883672 h 6858000"/>
              <a:gd name="connsiteX1007" fmla="*/ 3320875 w 5876926"/>
              <a:gd name="connsiteY1007" fmla="*/ 5884069 h 6858000"/>
              <a:gd name="connsiteX1008" fmla="*/ 3328415 w 5876926"/>
              <a:gd name="connsiteY1008" fmla="*/ 5885260 h 6858000"/>
              <a:gd name="connsiteX1009" fmla="*/ 3335955 w 5876926"/>
              <a:gd name="connsiteY1009" fmla="*/ 5886847 h 6858000"/>
              <a:gd name="connsiteX1010" fmla="*/ 3343495 w 5876926"/>
              <a:gd name="connsiteY1010" fmla="*/ 5888435 h 6858000"/>
              <a:gd name="connsiteX1011" fmla="*/ 3351035 w 5876926"/>
              <a:gd name="connsiteY1011" fmla="*/ 5890022 h 6858000"/>
              <a:gd name="connsiteX1012" fmla="*/ 3357781 w 5876926"/>
              <a:gd name="connsiteY1012" fmla="*/ 5892403 h 6858000"/>
              <a:gd name="connsiteX1013" fmla="*/ 3364924 w 5876926"/>
              <a:gd name="connsiteY1013" fmla="*/ 5895181 h 6858000"/>
              <a:gd name="connsiteX1014" fmla="*/ 3372067 w 5876926"/>
              <a:gd name="connsiteY1014" fmla="*/ 5897960 h 6858000"/>
              <a:gd name="connsiteX1015" fmla="*/ 3378813 w 5876926"/>
              <a:gd name="connsiteY1015" fmla="*/ 5901135 h 6858000"/>
              <a:gd name="connsiteX1016" fmla="*/ 3385560 w 5876926"/>
              <a:gd name="connsiteY1016" fmla="*/ 5905103 h 6858000"/>
              <a:gd name="connsiteX1017" fmla="*/ 3391909 w 5876926"/>
              <a:gd name="connsiteY1017" fmla="*/ 5909072 h 6858000"/>
              <a:gd name="connsiteX1018" fmla="*/ 3398259 w 5876926"/>
              <a:gd name="connsiteY1018" fmla="*/ 5913438 h 6858000"/>
              <a:gd name="connsiteX1019" fmla="*/ 3404608 w 5876926"/>
              <a:gd name="connsiteY1019" fmla="*/ 5917803 h 6858000"/>
              <a:gd name="connsiteX1020" fmla="*/ 3410561 w 5876926"/>
              <a:gd name="connsiteY1020" fmla="*/ 5922963 h 6858000"/>
              <a:gd name="connsiteX1021" fmla="*/ 3415720 w 5876926"/>
              <a:gd name="connsiteY1021" fmla="*/ 5927725 h 6858000"/>
              <a:gd name="connsiteX1022" fmla="*/ 3421275 w 5876926"/>
              <a:gd name="connsiteY1022" fmla="*/ 5933281 h 6858000"/>
              <a:gd name="connsiteX1023" fmla="*/ 3426434 w 5876926"/>
              <a:gd name="connsiteY1023" fmla="*/ 5939235 h 6858000"/>
              <a:gd name="connsiteX1024" fmla="*/ 3431593 w 5876926"/>
              <a:gd name="connsiteY1024" fmla="*/ 5944791 h 6858000"/>
              <a:gd name="connsiteX1025" fmla="*/ 3436355 w 5876926"/>
              <a:gd name="connsiteY1025" fmla="*/ 5951538 h 6858000"/>
              <a:gd name="connsiteX1026" fmla="*/ 3440324 w 5876926"/>
              <a:gd name="connsiteY1026" fmla="*/ 5957888 h 6858000"/>
              <a:gd name="connsiteX1027" fmla="*/ 3444689 w 5876926"/>
              <a:gd name="connsiteY1027" fmla="*/ 5965031 h 6858000"/>
              <a:gd name="connsiteX1028" fmla="*/ 3448261 w 5876926"/>
              <a:gd name="connsiteY1028" fmla="*/ 5972175 h 6858000"/>
              <a:gd name="connsiteX1029" fmla="*/ 3451435 w 5876926"/>
              <a:gd name="connsiteY1029" fmla="*/ 5978922 h 6858000"/>
              <a:gd name="connsiteX1030" fmla="*/ 3454610 w 5876926"/>
              <a:gd name="connsiteY1030" fmla="*/ 5986463 h 6858000"/>
              <a:gd name="connsiteX1031" fmla="*/ 3456991 w 5876926"/>
              <a:gd name="connsiteY1031" fmla="*/ 5994400 h 6858000"/>
              <a:gd name="connsiteX1032" fmla="*/ 3459372 w 5876926"/>
              <a:gd name="connsiteY1032" fmla="*/ 6001941 h 6858000"/>
              <a:gd name="connsiteX1033" fmla="*/ 3461356 w 5876926"/>
              <a:gd name="connsiteY1033" fmla="*/ 6009878 h 6858000"/>
              <a:gd name="connsiteX1034" fmla="*/ 3462547 w 5876926"/>
              <a:gd name="connsiteY1034" fmla="*/ 6017816 h 6858000"/>
              <a:gd name="connsiteX1035" fmla="*/ 3463737 w 5876926"/>
              <a:gd name="connsiteY1035" fmla="*/ 6025753 h 6858000"/>
              <a:gd name="connsiteX1036" fmla="*/ 3464134 w 5876926"/>
              <a:gd name="connsiteY1036" fmla="*/ 6033294 h 6858000"/>
              <a:gd name="connsiteX1037" fmla="*/ 3464531 w 5876926"/>
              <a:gd name="connsiteY1037" fmla="*/ 6041231 h 6858000"/>
              <a:gd name="connsiteX1038" fmla="*/ 3464531 w 5876926"/>
              <a:gd name="connsiteY1038" fmla="*/ 6048772 h 6858000"/>
              <a:gd name="connsiteX1039" fmla="*/ 3463737 w 5876926"/>
              <a:gd name="connsiteY1039" fmla="*/ 6056710 h 6858000"/>
              <a:gd name="connsiteX1040" fmla="*/ 3462944 w 5876926"/>
              <a:gd name="connsiteY1040" fmla="*/ 6063853 h 6858000"/>
              <a:gd name="connsiteX1041" fmla="*/ 3461753 w 5876926"/>
              <a:gd name="connsiteY1041" fmla="*/ 6071394 h 6858000"/>
              <a:gd name="connsiteX1042" fmla="*/ 3459769 w 5876926"/>
              <a:gd name="connsiteY1042" fmla="*/ 6078935 h 6858000"/>
              <a:gd name="connsiteX1043" fmla="*/ 3458182 w 5876926"/>
              <a:gd name="connsiteY1043" fmla="*/ 6086475 h 6858000"/>
              <a:gd name="connsiteX1044" fmla="*/ 3455801 w 5876926"/>
              <a:gd name="connsiteY1044" fmla="*/ 6093619 h 6858000"/>
              <a:gd name="connsiteX1045" fmla="*/ 3453420 w 5876926"/>
              <a:gd name="connsiteY1045" fmla="*/ 6100763 h 6858000"/>
              <a:gd name="connsiteX1046" fmla="*/ 3449848 w 5876926"/>
              <a:gd name="connsiteY1046" fmla="*/ 6107906 h 6858000"/>
              <a:gd name="connsiteX1047" fmla="*/ 3447070 w 5876926"/>
              <a:gd name="connsiteY1047" fmla="*/ 6114256 h 6858000"/>
              <a:gd name="connsiteX1048" fmla="*/ 3443102 w 5876926"/>
              <a:gd name="connsiteY1048" fmla="*/ 6121003 h 6858000"/>
              <a:gd name="connsiteX1049" fmla="*/ 3439133 w 5876926"/>
              <a:gd name="connsiteY1049" fmla="*/ 6127750 h 6858000"/>
              <a:gd name="connsiteX1050" fmla="*/ 3434768 w 5876926"/>
              <a:gd name="connsiteY1050" fmla="*/ 6134100 h 6858000"/>
              <a:gd name="connsiteX1051" fmla="*/ 3430403 w 5876926"/>
              <a:gd name="connsiteY1051" fmla="*/ 6140053 h 6858000"/>
              <a:gd name="connsiteX1052" fmla="*/ 3425244 w 5876926"/>
              <a:gd name="connsiteY1052" fmla="*/ 6146006 h 6858000"/>
              <a:gd name="connsiteX1053" fmla="*/ 3420482 w 5876926"/>
              <a:gd name="connsiteY1053" fmla="*/ 6151960 h 6858000"/>
              <a:gd name="connsiteX1054" fmla="*/ 3414926 w 5876926"/>
              <a:gd name="connsiteY1054" fmla="*/ 6157119 h 6858000"/>
              <a:gd name="connsiteX1055" fmla="*/ 3408973 w 5876926"/>
              <a:gd name="connsiteY1055" fmla="*/ 6162278 h 6858000"/>
              <a:gd name="connsiteX1056" fmla="*/ 3403021 w 5876926"/>
              <a:gd name="connsiteY1056" fmla="*/ 6167438 h 6858000"/>
              <a:gd name="connsiteX1057" fmla="*/ 3396671 w 5876926"/>
              <a:gd name="connsiteY1057" fmla="*/ 6171803 h 6858000"/>
              <a:gd name="connsiteX1058" fmla="*/ 3390322 w 5876926"/>
              <a:gd name="connsiteY1058" fmla="*/ 6176169 h 6858000"/>
              <a:gd name="connsiteX1059" fmla="*/ 3383179 w 5876926"/>
              <a:gd name="connsiteY1059" fmla="*/ 6180138 h 6858000"/>
              <a:gd name="connsiteX1060" fmla="*/ 3376432 w 5876926"/>
              <a:gd name="connsiteY1060" fmla="*/ 6184106 h 6858000"/>
              <a:gd name="connsiteX1061" fmla="*/ 3369289 w 5876926"/>
              <a:gd name="connsiteY1061" fmla="*/ 6187281 h 6858000"/>
              <a:gd name="connsiteX1062" fmla="*/ 3361749 w 5876926"/>
              <a:gd name="connsiteY1062" fmla="*/ 6190060 h 6858000"/>
              <a:gd name="connsiteX1063" fmla="*/ 1611285 w 5876926"/>
              <a:gd name="connsiteY1063" fmla="*/ 6842522 h 6858000"/>
              <a:gd name="connsiteX1064" fmla="*/ 1598586 w 5876926"/>
              <a:gd name="connsiteY1064" fmla="*/ 6846888 h 6858000"/>
              <a:gd name="connsiteX1065" fmla="*/ 1586284 w 5876926"/>
              <a:gd name="connsiteY1065" fmla="*/ 6850063 h 6858000"/>
              <a:gd name="connsiteX1066" fmla="*/ 1573982 w 5876926"/>
              <a:gd name="connsiteY1066" fmla="*/ 6852841 h 6858000"/>
              <a:gd name="connsiteX1067" fmla="*/ 1561680 w 5876926"/>
              <a:gd name="connsiteY1067" fmla="*/ 6855222 h 6858000"/>
              <a:gd name="connsiteX1068" fmla="*/ 1548981 w 5876926"/>
              <a:gd name="connsiteY1068" fmla="*/ 6856810 h 6858000"/>
              <a:gd name="connsiteX1069" fmla="*/ 1536679 w 5876926"/>
              <a:gd name="connsiteY1069" fmla="*/ 6857603 h 6858000"/>
              <a:gd name="connsiteX1070" fmla="*/ 1524377 w 5876926"/>
              <a:gd name="connsiteY1070" fmla="*/ 6858000 h 6858000"/>
              <a:gd name="connsiteX1071" fmla="*/ 1512075 w 5876926"/>
              <a:gd name="connsiteY1071" fmla="*/ 6857603 h 6858000"/>
              <a:gd name="connsiteX1072" fmla="*/ 1500169 w 5876926"/>
              <a:gd name="connsiteY1072" fmla="*/ 6856810 h 6858000"/>
              <a:gd name="connsiteX1073" fmla="*/ 1487867 w 5876926"/>
              <a:gd name="connsiteY1073" fmla="*/ 6855222 h 6858000"/>
              <a:gd name="connsiteX1074" fmla="*/ 1475962 w 5876926"/>
              <a:gd name="connsiteY1074" fmla="*/ 6852841 h 6858000"/>
              <a:gd name="connsiteX1075" fmla="*/ 1464057 w 5876926"/>
              <a:gd name="connsiteY1075" fmla="*/ 6850063 h 6858000"/>
              <a:gd name="connsiteX1076" fmla="*/ 1452548 w 5876926"/>
              <a:gd name="connsiteY1076" fmla="*/ 6846888 h 6858000"/>
              <a:gd name="connsiteX1077" fmla="*/ 1441040 w 5876926"/>
              <a:gd name="connsiteY1077" fmla="*/ 6842522 h 6858000"/>
              <a:gd name="connsiteX1078" fmla="*/ 1429532 w 5876926"/>
              <a:gd name="connsiteY1078" fmla="*/ 6838553 h 6858000"/>
              <a:gd name="connsiteX1079" fmla="*/ 1418817 w 5876926"/>
              <a:gd name="connsiteY1079" fmla="*/ 6833394 h 6858000"/>
              <a:gd name="connsiteX1080" fmla="*/ 1408102 w 5876926"/>
              <a:gd name="connsiteY1080" fmla="*/ 6827441 h 6858000"/>
              <a:gd name="connsiteX1081" fmla="*/ 1397784 w 5876926"/>
              <a:gd name="connsiteY1081" fmla="*/ 6821885 h 6858000"/>
              <a:gd name="connsiteX1082" fmla="*/ 1387467 w 5876926"/>
              <a:gd name="connsiteY1082" fmla="*/ 6815138 h 6858000"/>
              <a:gd name="connsiteX1083" fmla="*/ 1377546 w 5876926"/>
              <a:gd name="connsiteY1083" fmla="*/ 6807994 h 6858000"/>
              <a:gd name="connsiteX1084" fmla="*/ 1368021 w 5876926"/>
              <a:gd name="connsiteY1084" fmla="*/ 6800453 h 6858000"/>
              <a:gd name="connsiteX1085" fmla="*/ 1359291 w 5876926"/>
              <a:gd name="connsiteY1085" fmla="*/ 6792516 h 6858000"/>
              <a:gd name="connsiteX1086" fmla="*/ 1350560 w 5876926"/>
              <a:gd name="connsiteY1086" fmla="*/ 6783785 h 6858000"/>
              <a:gd name="connsiteX1087" fmla="*/ 1342227 w 5876926"/>
              <a:gd name="connsiteY1087" fmla="*/ 6775053 h 6858000"/>
              <a:gd name="connsiteX1088" fmla="*/ 1334290 w 5876926"/>
              <a:gd name="connsiteY1088" fmla="*/ 6765528 h 6858000"/>
              <a:gd name="connsiteX1089" fmla="*/ 1326750 w 5876926"/>
              <a:gd name="connsiteY1089" fmla="*/ 6756003 h 6858000"/>
              <a:gd name="connsiteX1090" fmla="*/ 1319607 w 5876926"/>
              <a:gd name="connsiteY1090" fmla="*/ 6745685 h 6858000"/>
              <a:gd name="connsiteX1091" fmla="*/ 1313257 w 5876926"/>
              <a:gd name="connsiteY1091" fmla="*/ 6734572 h 6858000"/>
              <a:gd name="connsiteX1092" fmla="*/ 1307305 w 5876926"/>
              <a:gd name="connsiteY1092" fmla="*/ 6723856 h 6858000"/>
              <a:gd name="connsiteX1093" fmla="*/ 1301749 w 5876926"/>
              <a:gd name="connsiteY1093" fmla="*/ 6712347 h 6858000"/>
              <a:gd name="connsiteX1094" fmla="*/ 1296987 w 5876926"/>
              <a:gd name="connsiteY1094" fmla="*/ 6700044 h 6858000"/>
              <a:gd name="connsiteX1095" fmla="*/ 1292622 w 5876926"/>
              <a:gd name="connsiteY1095" fmla="*/ 6688138 h 6858000"/>
              <a:gd name="connsiteX1096" fmla="*/ 1289447 w 5876926"/>
              <a:gd name="connsiteY1096" fmla="*/ 6676628 h 6858000"/>
              <a:gd name="connsiteX1097" fmla="*/ 1286272 w 5876926"/>
              <a:gd name="connsiteY1097" fmla="*/ 6664325 h 6858000"/>
              <a:gd name="connsiteX1098" fmla="*/ 1283891 w 5876926"/>
              <a:gd name="connsiteY1098" fmla="*/ 6652816 h 6858000"/>
              <a:gd name="connsiteX1099" fmla="*/ 1282304 w 5876926"/>
              <a:gd name="connsiteY1099" fmla="*/ 6640513 h 6858000"/>
              <a:gd name="connsiteX1100" fmla="*/ 1281510 w 5876926"/>
              <a:gd name="connsiteY1100" fmla="*/ 6629003 h 6858000"/>
              <a:gd name="connsiteX1101" fmla="*/ 1281113 w 5876926"/>
              <a:gd name="connsiteY1101" fmla="*/ 6617494 h 6858000"/>
              <a:gd name="connsiteX1102" fmla="*/ 1281113 w 5876926"/>
              <a:gd name="connsiteY1102" fmla="*/ 6605191 h 6858000"/>
              <a:gd name="connsiteX1103" fmla="*/ 1281907 w 5876926"/>
              <a:gd name="connsiteY1103" fmla="*/ 6593681 h 6858000"/>
              <a:gd name="connsiteX1104" fmla="*/ 1282701 w 5876926"/>
              <a:gd name="connsiteY1104" fmla="*/ 6582569 h 6858000"/>
              <a:gd name="connsiteX1105" fmla="*/ 1284685 w 5876926"/>
              <a:gd name="connsiteY1105" fmla="*/ 6570663 h 6858000"/>
              <a:gd name="connsiteX1106" fmla="*/ 1286669 w 5876926"/>
              <a:gd name="connsiteY1106" fmla="*/ 6559550 h 6858000"/>
              <a:gd name="connsiteX1107" fmla="*/ 1289844 w 5876926"/>
              <a:gd name="connsiteY1107" fmla="*/ 6548438 h 6858000"/>
              <a:gd name="connsiteX1108" fmla="*/ 1293018 w 5876926"/>
              <a:gd name="connsiteY1108" fmla="*/ 6537325 h 6858000"/>
              <a:gd name="connsiteX1109" fmla="*/ 1296987 w 5876926"/>
              <a:gd name="connsiteY1109" fmla="*/ 6526610 h 6858000"/>
              <a:gd name="connsiteX1110" fmla="*/ 1301352 w 5876926"/>
              <a:gd name="connsiteY1110" fmla="*/ 6515894 h 6858000"/>
              <a:gd name="connsiteX1111" fmla="*/ 1306114 w 5876926"/>
              <a:gd name="connsiteY1111" fmla="*/ 6505178 h 6858000"/>
              <a:gd name="connsiteX1112" fmla="*/ 1311273 w 5876926"/>
              <a:gd name="connsiteY1112" fmla="*/ 6495256 h 6858000"/>
              <a:gd name="connsiteX1113" fmla="*/ 1317226 w 5876926"/>
              <a:gd name="connsiteY1113" fmla="*/ 6485335 h 6858000"/>
              <a:gd name="connsiteX1114" fmla="*/ 1323575 w 5876926"/>
              <a:gd name="connsiteY1114" fmla="*/ 6475810 h 6858000"/>
              <a:gd name="connsiteX1115" fmla="*/ 1330322 w 5876926"/>
              <a:gd name="connsiteY1115" fmla="*/ 6466285 h 6858000"/>
              <a:gd name="connsiteX1116" fmla="*/ 1337068 w 5876926"/>
              <a:gd name="connsiteY1116" fmla="*/ 6457156 h 6858000"/>
              <a:gd name="connsiteX1117" fmla="*/ 1344608 w 5876926"/>
              <a:gd name="connsiteY1117" fmla="*/ 6448425 h 6858000"/>
              <a:gd name="connsiteX1118" fmla="*/ 1352941 w 5876926"/>
              <a:gd name="connsiteY1118" fmla="*/ 6440091 h 6858000"/>
              <a:gd name="connsiteX1119" fmla="*/ 1361275 w 5876926"/>
              <a:gd name="connsiteY1119" fmla="*/ 6432153 h 6858000"/>
              <a:gd name="connsiteX1120" fmla="*/ 1370006 w 5876926"/>
              <a:gd name="connsiteY1120" fmla="*/ 6424613 h 6858000"/>
              <a:gd name="connsiteX1121" fmla="*/ 1379133 w 5876926"/>
              <a:gd name="connsiteY1121" fmla="*/ 6417072 h 6858000"/>
              <a:gd name="connsiteX1122" fmla="*/ 1388657 w 5876926"/>
              <a:gd name="connsiteY1122" fmla="*/ 6410325 h 6858000"/>
              <a:gd name="connsiteX1123" fmla="*/ 1399372 w 5876926"/>
              <a:gd name="connsiteY1123" fmla="*/ 6404372 h 6858000"/>
              <a:gd name="connsiteX1124" fmla="*/ 1409690 w 5876926"/>
              <a:gd name="connsiteY1124" fmla="*/ 6398022 h 6858000"/>
              <a:gd name="connsiteX1125" fmla="*/ 1420008 w 5876926"/>
              <a:gd name="connsiteY1125" fmla="*/ 6392466 h 6858000"/>
              <a:gd name="connsiteX1126" fmla="*/ 1431119 w 5876926"/>
              <a:gd name="connsiteY1126" fmla="*/ 6388100 h 6858000"/>
              <a:gd name="connsiteX1127" fmla="*/ 1443024 w 5876926"/>
              <a:gd name="connsiteY1127" fmla="*/ 6383338 h 6858000"/>
              <a:gd name="connsiteX1128" fmla="*/ 1483899 w 5876926"/>
              <a:gd name="connsiteY1128" fmla="*/ 6368256 h 6858000"/>
              <a:gd name="connsiteX1129" fmla="*/ 1525170 w 5876926"/>
              <a:gd name="connsiteY1129" fmla="*/ 6352381 h 6858000"/>
              <a:gd name="connsiteX1130" fmla="*/ 1565648 w 5876926"/>
              <a:gd name="connsiteY1130" fmla="*/ 6336506 h 6858000"/>
              <a:gd name="connsiteX1131" fmla="*/ 1606523 w 5876926"/>
              <a:gd name="connsiteY1131" fmla="*/ 6319441 h 6858000"/>
              <a:gd name="connsiteX1132" fmla="*/ 1647000 w 5876926"/>
              <a:gd name="connsiteY1132" fmla="*/ 6302375 h 6858000"/>
              <a:gd name="connsiteX1133" fmla="*/ 1687875 w 5876926"/>
              <a:gd name="connsiteY1133" fmla="*/ 6284119 h 6858000"/>
              <a:gd name="connsiteX1134" fmla="*/ 1727559 w 5876926"/>
              <a:gd name="connsiteY1134" fmla="*/ 6265466 h 6858000"/>
              <a:gd name="connsiteX1135" fmla="*/ 1768037 w 5876926"/>
              <a:gd name="connsiteY1135" fmla="*/ 6246416 h 6858000"/>
              <a:gd name="connsiteX1136" fmla="*/ 1808118 w 5876926"/>
              <a:gd name="connsiteY1136" fmla="*/ 6226969 h 6858000"/>
              <a:gd name="connsiteX1137" fmla="*/ 1847802 w 5876926"/>
              <a:gd name="connsiteY1137" fmla="*/ 6206728 h 6858000"/>
              <a:gd name="connsiteX1138" fmla="*/ 1887089 w 5876926"/>
              <a:gd name="connsiteY1138" fmla="*/ 6186091 h 6858000"/>
              <a:gd name="connsiteX1139" fmla="*/ 1926773 w 5876926"/>
              <a:gd name="connsiteY1139" fmla="*/ 6164660 h 6858000"/>
              <a:gd name="connsiteX1140" fmla="*/ 1966060 w 5876926"/>
              <a:gd name="connsiteY1140" fmla="*/ 6142831 h 6858000"/>
              <a:gd name="connsiteX1141" fmla="*/ 2005348 w 5876926"/>
              <a:gd name="connsiteY1141" fmla="*/ 6120606 h 6858000"/>
              <a:gd name="connsiteX1142" fmla="*/ 2044238 w 5876926"/>
              <a:gd name="connsiteY1142" fmla="*/ 6097588 h 6858000"/>
              <a:gd name="connsiteX1143" fmla="*/ 2082732 w 5876926"/>
              <a:gd name="connsiteY1143" fmla="*/ 6074172 h 6858000"/>
              <a:gd name="connsiteX1144" fmla="*/ 2121622 w 5876926"/>
              <a:gd name="connsiteY1144" fmla="*/ 6049963 h 6858000"/>
              <a:gd name="connsiteX1145" fmla="*/ 2160116 w 5876926"/>
              <a:gd name="connsiteY1145" fmla="*/ 6025356 h 6858000"/>
              <a:gd name="connsiteX1146" fmla="*/ 2198212 w 5876926"/>
              <a:gd name="connsiteY1146" fmla="*/ 6000353 h 6858000"/>
              <a:gd name="connsiteX1147" fmla="*/ 2236309 w 5876926"/>
              <a:gd name="connsiteY1147" fmla="*/ 5974556 h 6858000"/>
              <a:gd name="connsiteX1148" fmla="*/ 2274406 w 5876926"/>
              <a:gd name="connsiteY1148" fmla="*/ 5948363 h 6858000"/>
              <a:gd name="connsiteX1149" fmla="*/ 2312106 w 5876926"/>
              <a:gd name="connsiteY1149" fmla="*/ 5921772 h 6858000"/>
              <a:gd name="connsiteX1150" fmla="*/ 2349805 w 5876926"/>
              <a:gd name="connsiteY1150" fmla="*/ 5894388 h 6858000"/>
              <a:gd name="connsiteX1151" fmla="*/ 2387108 w 5876926"/>
              <a:gd name="connsiteY1151" fmla="*/ 5866606 h 6858000"/>
              <a:gd name="connsiteX1152" fmla="*/ 2424015 w 5876926"/>
              <a:gd name="connsiteY1152" fmla="*/ 5838428 h 6858000"/>
              <a:gd name="connsiteX1153" fmla="*/ 2461318 w 5876926"/>
              <a:gd name="connsiteY1153" fmla="*/ 5809060 h 6858000"/>
              <a:gd name="connsiteX1154" fmla="*/ 2498224 w 5876926"/>
              <a:gd name="connsiteY1154" fmla="*/ 5780088 h 6858000"/>
              <a:gd name="connsiteX1155" fmla="*/ 2534733 w 5876926"/>
              <a:gd name="connsiteY1155" fmla="*/ 5749925 h 6858000"/>
              <a:gd name="connsiteX1156" fmla="*/ 2571243 w 5876926"/>
              <a:gd name="connsiteY1156" fmla="*/ 5719763 h 6858000"/>
              <a:gd name="connsiteX1157" fmla="*/ 2607355 w 5876926"/>
              <a:gd name="connsiteY1157" fmla="*/ 5688410 h 6858000"/>
              <a:gd name="connsiteX1158" fmla="*/ 2643468 w 5876926"/>
              <a:gd name="connsiteY1158" fmla="*/ 5657453 h 6858000"/>
              <a:gd name="connsiteX1159" fmla="*/ 2679183 w 5876926"/>
              <a:gd name="connsiteY1159" fmla="*/ 5625306 h 6858000"/>
              <a:gd name="connsiteX1160" fmla="*/ 2715296 w 5876926"/>
              <a:gd name="connsiteY1160" fmla="*/ 5592366 h 6858000"/>
              <a:gd name="connsiteX1161" fmla="*/ 2750615 w 5876926"/>
              <a:gd name="connsiteY1161" fmla="*/ 5559425 h 6858000"/>
              <a:gd name="connsiteX1162" fmla="*/ 2785933 w 5876926"/>
              <a:gd name="connsiteY1162" fmla="*/ 5525691 h 6858000"/>
              <a:gd name="connsiteX1163" fmla="*/ 2820855 w 5876926"/>
              <a:gd name="connsiteY1163" fmla="*/ 5491560 h 6858000"/>
              <a:gd name="connsiteX1164" fmla="*/ 2855777 w 5876926"/>
              <a:gd name="connsiteY1164" fmla="*/ 5457031 h 6858000"/>
              <a:gd name="connsiteX1165" fmla="*/ 2890303 w 5876926"/>
              <a:gd name="connsiteY1165" fmla="*/ 5421710 h 6858000"/>
              <a:gd name="connsiteX1166" fmla="*/ 2924828 w 5876926"/>
              <a:gd name="connsiteY1166" fmla="*/ 5386388 h 6858000"/>
              <a:gd name="connsiteX1167" fmla="*/ 2958956 w 5876926"/>
              <a:gd name="connsiteY1167" fmla="*/ 5349875 h 6858000"/>
              <a:gd name="connsiteX1168" fmla="*/ 2993084 w 5876926"/>
              <a:gd name="connsiteY1168" fmla="*/ 5312966 h 6858000"/>
              <a:gd name="connsiteX1169" fmla="*/ 3026816 w 5876926"/>
              <a:gd name="connsiteY1169" fmla="*/ 5276056 h 6858000"/>
              <a:gd name="connsiteX1170" fmla="*/ 3060547 w 5876926"/>
              <a:gd name="connsiteY1170" fmla="*/ 5237956 h 6858000"/>
              <a:gd name="connsiteX1171" fmla="*/ 3093882 w 5876926"/>
              <a:gd name="connsiteY1171" fmla="*/ 5199856 h 6858000"/>
              <a:gd name="connsiteX1172" fmla="*/ 3127216 w 5876926"/>
              <a:gd name="connsiteY1172" fmla="*/ 5160963 h 6858000"/>
              <a:gd name="connsiteX1173" fmla="*/ 3160154 w 5876926"/>
              <a:gd name="connsiteY1173" fmla="*/ 5121672 h 6858000"/>
              <a:gd name="connsiteX1174" fmla="*/ 3192695 w 5876926"/>
              <a:gd name="connsiteY1174" fmla="*/ 5081985 h 6858000"/>
              <a:gd name="connsiteX1175" fmla="*/ 3225236 w 5876926"/>
              <a:gd name="connsiteY1175" fmla="*/ 5041900 h 6858000"/>
              <a:gd name="connsiteX1176" fmla="*/ 3257777 w 5876926"/>
              <a:gd name="connsiteY1176" fmla="*/ 5001022 h 6858000"/>
              <a:gd name="connsiteX1177" fmla="*/ 3289524 w 5876926"/>
              <a:gd name="connsiteY1177" fmla="*/ 4959747 h 6858000"/>
              <a:gd name="connsiteX1178" fmla="*/ 3321272 w 5876926"/>
              <a:gd name="connsiteY1178" fmla="*/ 4917678 h 6858000"/>
              <a:gd name="connsiteX1179" fmla="*/ 3353019 w 5876926"/>
              <a:gd name="connsiteY1179" fmla="*/ 4875610 h 6858000"/>
              <a:gd name="connsiteX1180" fmla="*/ 3384766 w 5876926"/>
              <a:gd name="connsiteY1180" fmla="*/ 4832747 h 6858000"/>
              <a:gd name="connsiteX1181" fmla="*/ 3415720 w 5876926"/>
              <a:gd name="connsiteY1181" fmla="*/ 4789488 h 6858000"/>
              <a:gd name="connsiteX1182" fmla="*/ 3446673 w 5876926"/>
              <a:gd name="connsiteY1182" fmla="*/ 4745831 h 6858000"/>
              <a:gd name="connsiteX1183" fmla="*/ 3476833 w 5876926"/>
              <a:gd name="connsiteY1183" fmla="*/ 4701778 h 6858000"/>
              <a:gd name="connsiteX1184" fmla="*/ 3507787 w 5876926"/>
              <a:gd name="connsiteY1184" fmla="*/ 4656931 h 6858000"/>
              <a:gd name="connsiteX1185" fmla="*/ 3537947 w 5876926"/>
              <a:gd name="connsiteY1185" fmla="*/ 4611688 h 6858000"/>
              <a:gd name="connsiteX1186" fmla="*/ 3567710 w 5876926"/>
              <a:gd name="connsiteY1186" fmla="*/ 4566047 h 6858000"/>
              <a:gd name="connsiteX1187" fmla="*/ 3597473 w 5876926"/>
              <a:gd name="connsiteY1187" fmla="*/ 4520010 h 6858000"/>
              <a:gd name="connsiteX1188" fmla="*/ 3626839 w 5876926"/>
              <a:gd name="connsiteY1188" fmla="*/ 4473178 h 6858000"/>
              <a:gd name="connsiteX1189" fmla="*/ 3655808 w 5876926"/>
              <a:gd name="connsiteY1189" fmla="*/ 4425950 h 6858000"/>
              <a:gd name="connsiteX1190" fmla="*/ 3685175 w 5876926"/>
              <a:gd name="connsiteY1190" fmla="*/ 4378325 h 6858000"/>
              <a:gd name="connsiteX1191" fmla="*/ 3713747 w 5876926"/>
              <a:gd name="connsiteY1191" fmla="*/ 4329906 h 6858000"/>
              <a:gd name="connsiteX1192" fmla="*/ 3739939 w 5876926"/>
              <a:gd name="connsiteY1192" fmla="*/ 4285853 h 6858000"/>
              <a:gd name="connsiteX1193" fmla="*/ 3765733 w 5876926"/>
              <a:gd name="connsiteY1193" fmla="*/ 4241006 h 6858000"/>
              <a:gd name="connsiteX1194" fmla="*/ 3791131 w 5876926"/>
              <a:gd name="connsiteY1194" fmla="*/ 4195763 h 6858000"/>
              <a:gd name="connsiteX1195" fmla="*/ 3816529 w 5876926"/>
              <a:gd name="connsiteY1195" fmla="*/ 4150519 h 6858000"/>
              <a:gd name="connsiteX1196" fmla="*/ 3841530 w 5876926"/>
              <a:gd name="connsiteY1196" fmla="*/ 4104878 h 6858000"/>
              <a:gd name="connsiteX1197" fmla="*/ 3866531 w 5876926"/>
              <a:gd name="connsiteY1197" fmla="*/ 4058841 h 6858000"/>
              <a:gd name="connsiteX1198" fmla="*/ 3891135 w 5876926"/>
              <a:gd name="connsiteY1198" fmla="*/ 4012406 h 6858000"/>
              <a:gd name="connsiteX1199" fmla="*/ 3915739 w 5876926"/>
              <a:gd name="connsiteY1199" fmla="*/ 3965575 h 6858000"/>
              <a:gd name="connsiteX1200" fmla="*/ 3939946 w 5876926"/>
              <a:gd name="connsiteY1200" fmla="*/ 3918744 h 6858000"/>
              <a:gd name="connsiteX1201" fmla="*/ 3963757 w 5876926"/>
              <a:gd name="connsiteY1201" fmla="*/ 3871119 h 6858000"/>
              <a:gd name="connsiteX1202" fmla="*/ 3987170 w 5876926"/>
              <a:gd name="connsiteY1202" fmla="*/ 3823891 h 6858000"/>
              <a:gd name="connsiteX1203" fmla="*/ 4010584 w 5876926"/>
              <a:gd name="connsiteY1203" fmla="*/ 3775869 h 6858000"/>
              <a:gd name="connsiteX1204" fmla="*/ 4033998 w 5876926"/>
              <a:gd name="connsiteY1204" fmla="*/ 3727450 h 6858000"/>
              <a:gd name="connsiteX1205" fmla="*/ 4057014 w 5876926"/>
              <a:gd name="connsiteY1205" fmla="*/ 3678635 h 6858000"/>
              <a:gd name="connsiteX1206" fmla="*/ 4079634 w 5876926"/>
              <a:gd name="connsiteY1206" fmla="*/ 3630216 h 6858000"/>
              <a:gd name="connsiteX1207" fmla="*/ 4102254 w 5876926"/>
              <a:gd name="connsiteY1207" fmla="*/ 3580606 h 6858000"/>
              <a:gd name="connsiteX1208" fmla="*/ 4124477 w 5876926"/>
              <a:gd name="connsiteY1208" fmla="*/ 3530997 h 6858000"/>
              <a:gd name="connsiteX1209" fmla="*/ 4146304 w 5876926"/>
              <a:gd name="connsiteY1209" fmla="*/ 3481388 h 6858000"/>
              <a:gd name="connsiteX1210" fmla="*/ 4168130 w 5876926"/>
              <a:gd name="connsiteY1210" fmla="*/ 3431381 h 6858000"/>
              <a:gd name="connsiteX1211" fmla="*/ 4189162 w 5876926"/>
              <a:gd name="connsiteY1211" fmla="*/ 3380978 h 6858000"/>
              <a:gd name="connsiteX1212" fmla="*/ 4210592 w 5876926"/>
              <a:gd name="connsiteY1212" fmla="*/ 3330178 h 6858000"/>
              <a:gd name="connsiteX1213" fmla="*/ 4231624 w 5876926"/>
              <a:gd name="connsiteY1213" fmla="*/ 3279378 h 6858000"/>
              <a:gd name="connsiteX1214" fmla="*/ 4252260 w 5876926"/>
              <a:gd name="connsiteY1214" fmla="*/ 3227785 h 6858000"/>
              <a:gd name="connsiteX1215" fmla="*/ 4272896 w 5876926"/>
              <a:gd name="connsiteY1215" fmla="*/ 3176588 h 6858000"/>
              <a:gd name="connsiteX1216" fmla="*/ 4292738 w 5876926"/>
              <a:gd name="connsiteY1216" fmla="*/ 3124597 h 6858000"/>
              <a:gd name="connsiteX1217" fmla="*/ 4312977 w 5876926"/>
              <a:gd name="connsiteY1217" fmla="*/ 3072606 h 6858000"/>
              <a:gd name="connsiteX1218" fmla="*/ 4332819 w 5876926"/>
              <a:gd name="connsiteY1218" fmla="*/ 3020219 h 6858000"/>
              <a:gd name="connsiteX1219" fmla="*/ 4351867 w 5876926"/>
              <a:gd name="connsiteY1219" fmla="*/ 2967832 h 6858000"/>
              <a:gd name="connsiteX1220" fmla="*/ 4371312 w 5876926"/>
              <a:gd name="connsiteY1220" fmla="*/ 2914650 h 6858000"/>
              <a:gd name="connsiteX1221" fmla="*/ 4390361 w 5876926"/>
              <a:gd name="connsiteY1221" fmla="*/ 2861469 h 6858000"/>
              <a:gd name="connsiteX1222" fmla="*/ 4409012 w 5876926"/>
              <a:gd name="connsiteY1222" fmla="*/ 2808288 h 6858000"/>
              <a:gd name="connsiteX1223" fmla="*/ 4427267 w 5876926"/>
              <a:gd name="connsiteY1223" fmla="*/ 2754710 h 6858000"/>
              <a:gd name="connsiteX1224" fmla="*/ 4445521 w 5876926"/>
              <a:gd name="connsiteY1224" fmla="*/ 2700338 h 6858000"/>
              <a:gd name="connsiteX1225" fmla="*/ 4463776 w 5876926"/>
              <a:gd name="connsiteY1225" fmla="*/ 2646363 h 6858000"/>
              <a:gd name="connsiteX1226" fmla="*/ 4481237 w 5876926"/>
              <a:gd name="connsiteY1226" fmla="*/ 2591594 h 6858000"/>
              <a:gd name="connsiteX1227" fmla="*/ 4498698 w 5876926"/>
              <a:gd name="connsiteY1227" fmla="*/ 2537222 h 6858000"/>
              <a:gd name="connsiteX1228" fmla="*/ 4515762 w 5876926"/>
              <a:gd name="connsiteY1228" fmla="*/ 2482056 h 6858000"/>
              <a:gd name="connsiteX1229" fmla="*/ 4532826 w 5876926"/>
              <a:gd name="connsiteY1229" fmla="*/ 2426891 h 6858000"/>
              <a:gd name="connsiteX1230" fmla="*/ 4549494 w 5876926"/>
              <a:gd name="connsiteY1230" fmla="*/ 2371328 h 6858000"/>
              <a:gd name="connsiteX1231" fmla="*/ 4565764 w 5876926"/>
              <a:gd name="connsiteY1231" fmla="*/ 2315766 h 6858000"/>
              <a:gd name="connsiteX1232" fmla="*/ 4581638 w 5876926"/>
              <a:gd name="connsiteY1232" fmla="*/ 2259807 h 6858000"/>
              <a:gd name="connsiteX1233" fmla="*/ 4597511 w 5876926"/>
              <a:gd name="connsiteY1233" fmla="*/ 2203847 h 6858000"/>
              <a:gd name="connsiteX1234" fmla="*/ 4612988 w 5876926"/>
              <a:gd name="connsiteY1234" fmla="*/ 2147094 h 6858000"/>
              <a:gd name="connsiteX1235" fmla="*/ 4628465 w 5876926"/>
              <a:gd name="connsiteY1235" fmla="*/ 2090341 h 6858000"/>
              <a:gd name="connsiteX1236" fmla="*/ 4643545 w 5876926"/>
              <a:gd name="connsiteY1236" fmla="*/ 2033588 h 6858000"/>
              <a:gd name="connsiteX1237" fmla="*/ 4657831 w 5876926"/>
              <a:gd name="connsiteY1237" fmla="*/ 1976438 h 6858000"/>
              <a:gd name="connsiteX1238" fmla="*/ 4672514 w 5876926"/>
              <a:gd name="connsiteY1238" fmla="*/ 1918891 h 6858000"/>
              <a:gd name="connsiteX1239" fmla="*/ 4686801 w 5876926"/>
              <a:gd name="connsiteY1239" fmla="*/ 1861344 h 6858000"/>
              <a:gd name="connsiteX1240" fmla="*/ 4701087 w 5876926"/>
              <a:gd name="connsiteY1240" fmla="*/ 1803400 h 6858000"/>
              <a:gd name="connsiteX1241" fmla="*/ 4714579 w 5876926"/>
              <a:gd name="connsiteY1241" fmla="*/ 1745853 h 6858000"/>
              <a:gd name="connsiteX1242" fmla="*/ 4728072 w 5876926"/>
              <a:gd name="connsiteY1242" fmla="*/ 1687513 h 6858000"/>
              <a:gd name="connsiteX1243" fmla="*/ 4741168 w 5876926"/>
              <a:gd name="connsiteY1243" fmla="*/ 1629172 h 6858000"/>
              <a:gd name="connsiteX1244" fmla="*/ 4754264 w 5876926"/>
              <a:gd name="connsiteY1244" fmla="*/ 1570435 h 6858000"/>
              <a:gd name="connsiteX1245" fmla="*/ 4766566 w 5876926"/>
              <a:gd name="connsiteY1245" fmla="*/ 1511300 h 6858000"/>
              <a:gd name="connsiteX1246" fmla="*/ 4779265 w 5876926"/>
              <a:gd name="connsiteY1246" fmla="*/ 1452166 h 6858000"/>
              <a:gd name="connsiteX1247" fmla="*/ 4791170 w 5876926"/>
              <a:gd name="connsiteY1247" fmla="*/ 1393031 h 6858000"/>
              <a:gd name="connsiteX1248" fmla="*/ 4803075 w 5876926"/>
              <a:gd name="connsiteY1248" fmla="*/ 1333500 h 6858000"/>
              <a:gd name="connsiteX1249" fmla="*/ 4814187 w 5876926"/>
              <a:gd name="connsiteY1249" fmla="*/ 1273969 h 6858000"/>
              <a:gd name="connsiteX1250" fmla="*/ 4825298 w 5876926"/>
              <a:gd name="connsiteY1250" fmla="*/ 1214041 h 6858000"/>
              <a:gd name="connsiteX1251" fmla="*/ 4836410 w 5876926"/>
              <a:gd name="connsiteY1251" fmla="*/ 1153716 h 6858000"/>
              <a:gd name="connsiteX1252" fmla="*/ 4847124 w 5876926"/>
              <a:gd name="connsiteY1252" fmla="*/ 1093788 h 6858000"/>
              <a:gd name="connsiteX1253" fmla="*/ 4857442 w 5876926"/>
              <a:gd name="connsiteY1253" fmla="*/ 1033066 h 6858000"/>
              <a:gd name="connsiteX1254" fmla="*/ 4867760 w 5876926"/>
              <a:gd name="connsiteY1254" fmla="*/ 972741 h 6858000"/>
              <a:gd name="connsiteX1255" fmla="*/ 4877284 w 5876926"/>
              <a:gd name="connsiteY1255" fmla="*/ 911622 h 6858000"/>
              <a:gd name="connsiteX1256" fmla="*/ 4880062 w 5876926"/>
              <a:gd name="connsiteY1256" fmla="*/ 893763 h 6858000"/>
              <a:gd name="connsiteX1257" fmla="*/ 4881649 w 5876926"/>
              <a:gd name="connsiteY1257" fmla="*/ 876300 h 6858000"/>
              <a:gd name="connsiteX1258" fmla="*/ 4882840 w 5876926"/>
              <a:gd name="connsiteY1258" fmla="*/ 858441 h 6858000"/>
              <a:gd name="connsiteX1259" fmla="*/ 4882840 w 5876926"/>
              <a:gd name="connsiteY1259" fmla="*/ 840978 h 6858000"/>
              <a:gd name="connsiteX1260" fmla="*/ 4882443 w 5876926"/>
              <a:gd name="connsiteY1260" fmla="*/ 823516 h 6858000"/>
              <a:gd name="connsiteX1261" fmla="*/ 4881649 w 5876926"/>
              <a:gd name="connsiteY1261" fmla="*/ 806053 h 6858000"/>
              <a:gd name="connsiteX1262" fmla="*/ 4879665 w 5876926"/>
              <a:gd name="connsiteY1262" fmla="*/ 788988 h 6858000"/>
              <a:gd name="connsiteX1263" fmla="*/ 4876887 w 5876926"/>
              <a:gd name="connsiteY1263" fmla="*/ 771922 h 6858000"/>
              <a:gd name="connsiteX1264" fmla="*/ 4874109 w 5876926"/>
              <a:gd name="connsiteY1264" fmla="*/ 754856 h 6858000"/>
              <a:gd name="connsiteX1265" fmla="*/ 4869744 w 5876926"/>
              <a:gd name="connsiteY1265" fmla="*/ 738188 h 6858000"/>
              <a:gd name="connsiteX1266" fmla="*/ 4865776 w 5876926"/>
              <a:gd name="connsiteY1266" fmla="*/ 721519 h 6858000"/>
              <a:gd name="connsiteX1267" fmla="*/ 4860220 w 5876926"/>
              <a:gd name="connsiteY1267" fmla="*/ 705247 h 6858000"/>
              <a:gd name="connsiteX1268" fmla="*/ 4855061 w 5876926"/>
              <a:gd name="connsiteY1268" fmla="*/ 688975 h 6858000"/>
              <a:gd name="connsiteX1269" fmla="*/ 4848315 w 5876926"/>
              <a:gd name="connsiteY1269" fmla="*/ 673100 h 6858000"/>
              <a:gd name="connsiteX1270" fmla="*/ 4841172 w 5876926"/>
              <a:gd name="connsiteY1270" fmla="*/ 657225 h 6858000"/>
              <a:gd name="connsiteX1271" fmla="*/ 4833632 w 5876926"/>
              <a:gd name="connsiteY1271" fmla="*/ 642541 h 6858000"/>
              <a:gd name="connsiteX1272" fmla="*/ 4825695 w 5876926"/>
              <a:gd name="connsiteY1272" fmla="*/ 627459 h 6858000"/>
              <a:gd name="connsiteX1273" fmla="*/ 4816964 w 5876926"/>
              <a:gd name="connsiteY1273" fmla="*/ 612378 h 6858000"/>
              <a:gd name="connsiteX1274" fmla="*/ 4807440 w 5876926"/>
              <a:gd name="connsiteY1274" fmla="*/ 598091 h 6858000"/>
              <a:gd name="connsiteX1275" fmla="*/ 4797916 w 5876926"/>
              <a:gd name="connsiteY1275" fmla="*/ 584200 h 6858000"/>
              <a:gd name="connsiteX1276" fmla="*/ 4787598 w 5876926"/>
              <a:gd name="connsiteY1276" fmla="*/ 570309 h 6858000"/>
              <a:gd name="connsiteX1277" fmla="*/ 4776090 w 5876926"/>
              <a:gd name="connsiteY1277" fmla="*/ 557609 h 6858000"/>
              <a:gd name="connsiteX1278" fmla="*/ 4764978 w 5876926"/>
              <a:gd name="connsiteY1278" fmla="*/ 544513 h 6858000"/>
              <a:gd name="connsiteX1279" fmla="*/ 4753073 w 5876926"/>
              <a:gd name="connsiteY1279" fmla="*/ 532209 h 6858000"/>
              <a:gd name="connsiteX1280" fmla="*/ 4740374 w 5876926"/>
              <a:gd name="connsiteY1280" fmla="*/ 519906 h 6858000"/>
              <a:gd name="connsiteX1281" fmla="*/ 4727278 w 5876926"/>
              <a:gd name="connsiteY1281" fmla="*/ 508794 h 6858000"/>
              <a:gd name="connsiteX1282" fmla="*/ 4713786 w 5876926"/>
              <a:gd name="connsiteY1282" fmla="*/ 497681 h 6858000"/>
              <a:gd name="connsiteX1283" fmla="*/ 4699500 w 5876926"/>
              <a:gd name="connsiteY1283" fmla="*/ 486966 h 6858000"/>
              <a:gd name="connsiteX1284" fmla="*/ 4685610 w 5876926"/>
              <a:gd name="connsiteY1284" fmla="*/ 477044 h 6858000"/>
              <a:gd name="connsiteX1285" fmla="*/ 4670530 w 5876926"/>
              <a:gd name="connsiteY1285" fmla="*/ 467519 h 6858000"/>
              <a:gd name="connsiteX1286" fmla="*/ 4655053 w 5876926"/>
              <a:gd name="connsiteY1286" fmla="*/ 458788 h 6858000"/>
              <a:gd name="connsiteX1287" fmla="*/ 4639180 w 5876926"/>
              <a:gd name="connsiteY1287" fmla="*/ 450453 h 6858000"/>
              <a:gd name="connsiteX1288" fmla="*/ 4332819 w 5876926"/>
              <a:gd name="connsiteY1288" fmla="*/ 297259 h 6858000"/>
              <a:gd name="connsiteX1289" fmla="*/ 4325676 w 5876926"/>
              <a:gd name="connsiteY1289" fmla="*/ 293688 h 6858000"/>
              <a:gd name="connsiteX1290" fmla="*/ 4318136 w 5876926"/>
              <a:gd name="connsiteY1290" fmla="*/ 288925 h 6858000"/>
              <a:gd name="connsiteX1291" fmla="*/ 4311786 w 5876926"/>
              <a:gd name="connsiteY1291" fmla="*/ 284559 h 6858000"/>
              <a:gd name="connsiteX1292" fmla="*/ 4305040 w 5876926"/>
              <a:gd name="connsiteY1292" fmla="*/ 279797 h 6858000"/>
              <a:gd name="connsiteX1293" fmla="*/ 4299087 w 5876926"/>
              <a:gd name="connsiteY1293" fmla="*/ 274241 h 6858000"/>
              <a:gd name="connsiteX1294" fmla="*/ 4292738 w 5876926"/>
              <a:gd name="connsiteY1294" fmla="*/ 269081 h 6858000"/>
              <a:gd name="connsiteX1295" fmla="*/ 4287579 w 5876926"/>
              <a:gd name="connsiteY1295" fmla="*/ 263128 h 6858000"/>
              <a:gd name="connsiteX1296" fmla="*/ 4282023 w 5876926"/>
              <a:gd name="connsiteY1296" fmla="*/ 257175 h 6858000"/>
              <a:gd name="connsiteX1297" fmla="*/ 4277658 w 5876926"/>
              <a:gd name="connsiteY1297" fmla="*/ 251222 h 6858000"/>
              <a:gd name="connsiteX1298" fmla="*/ 4272896 w 5876926"/>
              <a:gd name="connsiteY1298" fmla="*/ 244475 h 6858000"/>
              <a:gd name="connsiteX1299" fmla="*/ 4268530 w 5876926"/>
              <a:gd name="connsiteY1299" fmla="*/ 237728 h 6858000"/>
              <a:gd name="connsiteX1300" fmla="*/ 4264562 w 5876926"/>
              <a:gd name="connsiteY1300" fmla="*/ 230981 h 6858000"/>
              <a:gd name="connsiteX1301" fmla="*/ 4260990 w 5876926"/>
              <a:gd name="connsiteY1301" fmla="*/ 223838 h 6858000"/>
              <a:gd name="connsiteX1302" fmla="*/ 4257816 w 5876926"/>
              <a:gd name="connsiteY1302" fmla="*/ 217091 h 6858000"/>
              <a:gd name="connsiteX1303" fmla="*/ 4255038 w 5876926"/>
              <a:gd name="connsiteY1303" fmla="*/ 209550 h 6858000"/>
              <a:gd name="connsiteX1304" fmla="*/ 4252657 w 5876926"/>
              <a:gd name="connsiteY1304" fmla="*/ 202406 h 6858000"/>
              <a:gd name="connsiteX1305" fmla="*/ 4250276 w 5876926"/>
              <a:gd name="connsiteY1305" fmla="*/ 194469 h 6858000"/>
              <a:gd name="connsiteX1306" fmla="*/ 4248688 w 5876926"/>
              <a:gd name="connsiteY1306" fmla="*/ 186928 h 6858000"/>
              <a:gd name="connsiteX1307" fmla="*/ 4247101 w 5876926"/>
              <a:gd name="connsiteY1307" fmla="*/ 178991 h 6858000"/>
              <a:gd name="connsiteX1308" fmla="*/ 4246307 w 5876926"/>
              <a:gd name="connsiteY1308" fmla="*/ 171450 h 6858000"/>
              <a:gd name="connsiteX1309" fmla="*/ 4245911 w 5876926"/>
              <a:gd name="connsiteY1309" fmla="*/ 163513 h 6858000"/>
              <a:gd name="connsiteX1310" fmla="*/ 4245514 w 5876926"/>
              <a:gd name="connsiteY1310" fmla="*/ 155575 h 6858000"/>
              <a:gd name="connsiteX1311" fmla="*/ 4245911 w 5876926"/>
              <a:gd name="connsiteY1311" fmla="*/ 147638 h 6858000"/>
              <a:gd name="connsiteX1312" fmla="*/ 4246307 w 5876926"/>
              <a:gd name="connsiteY1312" fmla="*/ 139700 h 6858000"/>
              <a:gd name="connsiteX1313" fmla="*/ 4247498 w 5876926"/>
              <a:gd name="connsiteY1313" fmla="*/ 132159 h 6858000"/>
              <a:gd name="connsiteX1314" fmla="*/ 4248688 w 5876926"/>
              <a:gd name="connsiteY1314" fmla="*/ 124222 h 6858000"/>
              <a:gd name="connsiteX1315" fmla="*/ 4250276 w 5876926"/>
              <a:gd name="connsiteY1315" fmla="*/ 116284 h 6858000"/>
              <a:gd name="connsiteX1316" fmla="*/ 4253054 w 5876926"/>
              <a:gd name="connsiteY1316" fmla="*/ 108347 h 6858000"/>
              <a:gd name="connsiteX1317" fmla="*/ 4255435 w 5876926"/>
              <a:gd name="connsiteY1317" fmla="*/ 100409 h 6858000"/>
              <a:gd name="connsiteX1318" fmla="*/ 4258609 w 5876926"/>
              <a:gd name="connsiteY1318" fmla="*/ 92869 h 6858000"/>
              <a:gd name="connsiteX1319" fmla="*/ 4262181 w 5876926"/>
              <a:gd name="connsiteY1319" fmla="*/ 84931 h 6858000"/>
              <a:gd name="connsiteX1320" fmla="*/ 4266149 w 5876926"/>
              <a:gd name="connsiteY1320" fmla="*/ 77391 h 6858000"/>
              <a:gd name="connsiteX1321" fmla="*/ 4270515 w 5876926"/>
              <a:gd name="connsiteY1321" fmla="*/ 70644 h 6858000"/>
              <a:gd name="connsiteX1322" fmla="*/ 4274880 w 5876926"/>
              <a:gd name="connsiteY1322" fmla="*/ 64294 h 6858000"/>
              <a:gd name="connsiteX1323" fmla="*/ 4279642 w 5876926"/>
              <a:gd name="connsiteY1323" fmla="*/ 57944 h 6858000"/>
              <a:gd name="connsiteX1324" fmla="*/ 4284404 w 5876926"/>
              <a:gd name="connsiteY1324" fmla="*/ 51991 h 6858000"/>
              <a:gd name="connsiteX1325" fmla="*/ 4289960 w 5876926"/>
              <a:gd name="connsiteY1325" fmla="*/ 46434 h 6858000"/>
              <a:gd name="connsiteX1326" fmla="*/ 4295516 w 5876926"/>
              <a:gd name="connsiteY1326" fmla="*/ 41275 h 6858000"/>
              <a:gd name="connsiteX1327" fmla="*/ 4301071 w 5876926"/>
              <a:gd name="connsiteY1327" fmla="*/ 36116 h 6858000"/>
              <a:gd name="connsiteX1328" fmla="*/ 4307024 w 5876926"/>
              <a:gd name="connsiteY1328" fmla="*/ 31750 h 6858000"/>
              <a:gd name="connsiteX1329" fmla="*/ 4313373 w 5876926"/>
              <a:gd name="connsiteY1329" fmla="*/ 26988 h 6858000"/>
              <a:gd name="connsiteX1330" fmla="*/ 4319723 w 5876926"/>
              <a:gd name="connsiteY1330" fmla="*/ 23019 h 6858000"/>
              <a:gd name="connsiteX1331" fmla="*/ 4326072 w 5876926"/>
              <a:gd name="connsiteY1331" fmla="*/ 19050 h 6858000"/>
              <a:gd name="connsiteX1332" fmla="*/ 4332819 w 5876926"/>
              <a:gd name="connsiteY1332" fmla="*/ 15875 h 6858000"/>
              <a:gd name="connsiteX1333" fmla="*/ 4339962 w 5876926"/>
              <a:gd name="connsiteY1333" fmla="*/ 13097 h 6858000"/>
              <a:gd name="connsiteX1334" fmla="*/ 4347105 w 5876926"/>
              <a:gd name="connsiteY1334" fmla="*/ 9922 h 6858000"/>
              <a:gd name="connsiteX1335" fmla="*/ 4354248 w 5876926"/>
              <a:gd name="connsiteY1335" fmla="*/ 7938 h 6858000"/>
              <a:gd name="connsiteX1336" fmla="*/ 4361788 w 5876926"/>
              <a:gd name="connsiteY1336" fmla="*/ 5556 h 6858000"/>
              <a:gd name="connsiteX1337" fmla="*/ 4368931 w 5876926"/>
              <a:gd name="connsiteY1337" fmla="*/ 3572 h 6858000"/>
              <a:gd name="connsiteX1338" fmla="*/ 4376471 w 5876926"/>
              <a:gd name="connsiteY1338" fmla="*/ 2381 h 6858000"/>
              <a:gd name="connsiteX1339" fmla="*/ 4384011 w 5876926"/>
              <a:gd name="connsiteY1339" fmla="*/ 1191 h 6858000"/>
              <a:gd name="connsiteX1340" fmla="*/ 4391551 w 5876926"/>
              <a:gd name="connsiteY1340" fmla="*/ 39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Lst>
            <a:rect l="l" t="t" r="r" b="b"/>
            <a:pathLst>
              <a:path w="5876926" h="6858000">
                <a:moveTo>
                  <a:pt x="2680097" y="647700"/>
                </a:moveTo>
                <a:lnTo>
                  <a:pt x="2696766" y="654448"/>
                </a:lnTo>
                <a:lnTo>
                  <a:pt x="2712641" y="661989"/>
                </a:lnTo>
                <a:lnTo>
                  <a:pt x="2728516" y="670324"/>
                </a:lnTo>
                <a:lnTo>
                  <a:pt x="2743994" y="678659"/>
                </a:lnTo>
                <a:lnTo>
                  <a:pt x="2759472" y="687788"/>
                </a:lnTo>
                <a:lnTo>
                  <a:pt x="2774156" y="697711"/>
                </a:lnTo>
                <a:lnTo>
                  <a:pt x="2788444" y="707634"/>
                </a:lnTo>
                <a:lnTo>
                  <a:pt x="2802731" y="718747"/>
                </a:lnTo>
                <a:lnTo>
                  <a:pt x="2816622" y="729861"/>
                </a:lnTo>
                <a:lnTo>
                  <a:pt x="2829322" y="741371"/>
                </a:lnTo>
                <a:lnTo>
                  <a:pt x="2842419" y="753676"/>
                </a:lnTo>
                <a:lnTo>
                  <a:pt x="2854722" y="766377"/>
                </a:lnTo>
                <a:lnTo>
                  <a:pt x="2866628" y="779475"/>
                </a:lnTo>
                <a:lnTo>
                  <a:pt x="2877741" y="792573"/>
                </a:lnTo>
                <a:lnTo>
                  <a:pt x="2888456" y="806862"/>
                </a:lnTo>
                <a:lnTo>
                  <a:pt x="2898775" y="821151"/>
                </a:lnTo>
                <a:lnTo>
                  <a:pt x="2909094" y="836233"/>
                </a:lnTo>
                <a:lnTo>
                  <a:pt x="2918222" y="850919"/>
                </a:lnTo>
                <a:lnTo>
                  <a:pt x="2926953" y="866398"/>
                </a:lnTo>
                <a:lnTo>
                  <a:pt x="2935288" y="882275"/>
                </a:lnTo>
                <a:lnTo>
                  <a:pt x="2942431" y="898548"/>
                </a:lnTo>
                <a:lnTo>
                  <a:pt x="2949575" y="914822"/>
                </a:lnTo>
                <a:lnTo>
                  <a:pt x="2956322" y="931492"/>
                </a:lnTo>
                <a:lnTo>
                  <a:pt x="2962275" y="948559"/>
                </a:lnTo>
                <a:lnTo>
                  <a:pt x="2967038" y="966023"/>
                </a:lnTo>
                <a:lnTo>
                  <a:pt x="2971800" y="983487"/>
                </a:lnTo>
                <a:lnTo>
                  <a:pt x="2975372" y="1001348"/>
                </a:lnTo>
                <a:lnTo>
                  <a:pt x="2978944" y="1019606"/>
                </a:lnTo>
                <a:lnTo>
                  <a:pt x="2981325" y="1037864"/>
                </a:lnTo>
                <a:lnTo>
                  <a:pt x="2982913" y="1056122"/>
                </a:lnTo>
                <a:lnTo>
                  <a:pt x="2984103" y="1075174"/>
                </a:lnTo>
                <a:lnTo>
                  <a:pt x="2984500" y="1094226"/>
                </a:lnTo>
                <a:lnTo>
                  <a:pt x="2984103" y="1106133"/>
                </a:lnTo>
                <a:lnTo>
                  <a:pt x="2983706" y="1118040"/>
                </a:lnTo>
                <a:lnTo>
                  <a:pt x="2982913" y="1129948"/>
                </a:lnTo>
                <a:lnTo>
                  <a:pt x="2982119" y="1142252"/>
                </a:lnTo>
                <a:lnTo>
                  <a:pt x="2980928" y="1153762"/>
                </a:lnTo>
                <a:lnTo>
                  <a:pt x="2979341" y="1165670"/>
                </a:lnTo>
                <a:lnTo>
                  <a:pt x="2977356" y="1177577"/>
                </a:lnTo>
                <a:lnTo>
                  <a:pt x="2974975" y="1189088"/>
                </a:lnTo>
                <a:lnTo>
                  <a:pt x="2963863" y="1191866"/>
                </a:lnTo>
                <a:lnTo>
                  <a:pt x="2953147" y="1195438"/>
                </a:lnTo>
                <a:lnTo>
                  <a:pt x="2941638" y="1199010"/>
                </a:lnTo>
                <a:lnTo>
                  <a:pt x="2930128" y="1203376"/>
                </a:lnTo>
                <a:lnTo>
                  <a:pt x="2918619" y="1207742"/>
                </a:lnTo>
                <a:lnTo>
                  <a:pt x="2906713" y="1212505"/>
                </a:lnTo>
                <a:lnTo>
                  <a:pt x="2894806" y="1218062"/>
                </a:lnTo>
                <a:lnTo>
                  <a:pt x="2882503" y="1223619"/>
                </a:lnTo>
                <a:lnTo>
                  <a:pt x="2870597" y="1229572"/>
                </a:lnTo>
                <a:lnTo>
                  <a:pt x="2858294" y="1236320"/>
                </a:lnTo>
                <a:lnTo>
                  <a:pt x="2845594" y="1243464"/>
                </a:lnTo>
                <a:lnTo>
                  <a:pt x="2832894" y="1250212"/>
                </a:lnTo>
                <a:lnTo>
                  <a:pt x="2820194" y="1258150"/>
                </a:lnTo>
                <a:lnTo>
                  <a:pt x="2807494" y="1266485"/>
                </a:lnTo>
                <a:lnTo>
                  <a:pt x="2794397" y="1275614"/>
                </a:lnTo>
                <a:lnTo>
                  <a:pt x="2780903" y="1284743"/>
                </a:lnTo>
                <a:lnTo>
                  <a:pt x="2768203" y="1294666"/>
                </a:lnTo>
                <a:lnTo>
                  <a:pt x="2754710" y="1304986"/>
                </a:lnTo>
                <a:lnTo>
                  <a:pt x="2742010" y="1315702"/>
                </a:lnTo>
                <a:lnTo>
                  <a:pt x="2728516" y="1326816"/>
                </a:lnTo>
                <a:lnTo>
                  <a:pt x="2715419" y="1338723"/>
                </a:lnTo>
                <a:lnTo>
                  <a:pt x="2701925" y="1351027"/>
                </a:lnTo>
                <a:lnTo>
                  <a:pt x="2688828" y="1364125"/>
                </a:lnTo>
                <a:lnTo>
                  <a:pt x="2675335" y="1377224"/>
                </a:lnTo>
                <a:lnTo>
                  <a:pt x="2661841" y="1391512"/>
                </a:lnTo>
                <a:lnTo>
                  <a:pt x="2648744" y="1406198"/>
                </a:lnTo>
                <a:lnTo>
                  <a:pt x="2635250" y="1420884"/>
                </a:lnTo>
                <a:lnTo>
                  <a:pt x="2622153" y="1436760"/>
                </a:lnTo>
                <a:lnTo>
                  <a:pt x="2608660" y="1453034"/>
                </a:lnTo>
                <a:lnTo>
                  <a:pt x="2595563" y="1469704"/>
                </a:lnTo>
                <a:lnTo>
                  <a:pt x="2582466" y="1487168"/>
                </a:lnTo>
                <a:lnTo>
                  <a:pt x="2569369" y="1505426"/>
                </a:lnTo>
                <a:lnTo>
                  <a:pt x="2556669" y="1522890"/>
                </a:lnTo>
                <a:lnTo>
                  <a:pt x="2543969" y="1540751"/>
                </a:lnTo>
                <a:lnTo>
                  <a:pt x="2516981" y="1575283"/>
                </a:lnTo>
                <a:lnTo>
                  <a:pt x="2463006" y="1644345"/>
                </a:lnTo>
                <a:lnTo>
                  <a:pt x="2435622" y="1680067"/>
                </a:lnTo>
                <a:lnTo>
                  <a:pt x="2421335" y="1698722"/>
                </a:lnTo>
                <a:lnTo>
                  <a:pt x="2407047" y="1717774"/>
                </a:lnTo>
                <a:lnTo>
                  <a:pt x="2393553" y="1737619"/>
                </a:lnTo>
                <a:lnTo>
                  <a:pt x="2379266" y="1757862"/>
                </a:lnTo>
                <a:lnTo>
                  <a:pt x="2364978" y="1779295"/>
                </a:lnTo>
                <a:lnTo>
                  <a:pt x="2351088" y="1801125"/>
                </a:lnTo>
                <a:lnTo>
                  <a:pt x="2336800" y="1823749"/>
                </a:lnTo>
                <a:lnTo>
                  <a:pt x="2322513" y="1847961"/>
                </a:lnTo>
                <a:lnTo>
                  <a:pt x="2309019" y="1872569"/>
                </a:lnTo>
                <a:lnTo>
                  <a:pt x="2294731" y="1898765"/>
                </a:lnTo>
                <a:lnTo>
                  <a:pt x="2281238" y="1925755"/>
                </a:lnTo>
                <a:lnTo>
                  <a:pt x="2266950" y="1953936"/>
                </a:lnTo>
                <a:lnTo>
                  <a:pt x="2253060" y="1984101"/>
                </a:lnTo>
                <a:lnTo>
                  <a:pt x="2239963" y="2015060"/>
                </a:lnTo>
                <a:lnTo>
                  <a:pt x="2226072" y="2047607"/>
                </a:lnTo>
                <a:lnTo>
                  <a:pt x="2212975" y="2082138"/>
                </a:lnTo>
                <a:lnTo>
                  <a:pt x="2199481" y="2118257"/>
                </a:lnTo>
                <a:lnTo>
                  <a:pt x="2185988" y="2155567"/>
                </a:lnTo>
                <a:lnTo>
                  <a:pt x="2173288" y="2195258"/>
                </a:lnTo>
                <a:lnTo>
                  <a:pt x="2160588" y="2236934"/>
                </a:lnTo>
                <a:lnTo>
                  <a:pt x="2147888" y="2280197"/>
                </a:lnTo>
                <a:lnTo>
                  <a:pt x="2135188" y="2325445"/>
                </a:lnTo>
                <a:lnTo>
                  <a:pt x="2128441" y="2299249"/>
                </a:lnTo>
                <a:lnTo>
                  <a:pt x="2121297" y="2274244"/>
                </a:lnTo>
                <a:lnTo>
                  <a:pt x="2113756" y="2250429"/>
                </a:lnTo>
                <a:lnTo>
                  <a:pt x="2105819" y="2227408"/>
                </a:lnTo>
                <a:lnTo>
                  <a:pt x="2097485" y="2205578"/>
                </a:lnTo>
                <a:lnTo>
                  <a:pt x="2088753" y="2183748"/>
                </a:lnTo>
                <a:lnTo>
                  <a:pt x="2079228" y="2163108"/>
                </a:lnTo>
                <a:lnTo>
                  <a:pt x="2068910" y="2142072"/>
                </a:lnTo>
                <a:lnTo>
                  <a:pt x="2063353" y="2132149"/>
                </a:lnTo>
                <a:lnTo>
                  <a:pt x="2057003" y="2121830"/>
                </a:lnTo>
                <a:lnTo>
                  <a:pt x="2051447" y="2111510"/>
                </a:lnTo>
                <a:lnTo>
                  <a:pt x="2044700" y="2101587"/>
                </a:lnTo>
                <a:lnTo>
                  <a:pt x="2037953" y="2090870"/>
                </a:lnTo>
                <a:lnTo>
                  <a:pt x="2030810" y="2080551"/>
                </a:lnTo>
                <a:lnTo>
                  <a:pt x="2023269" y="2070231"/>
                </a:lnTo>
                <a:lnTo>
                  <a:pt x="2015331" y="2059911"/>
                </a:lnTo>
                <a:lnTo>
                  <a:pt x="1998266" y="2038478"/>
                </a:lnTo>
                <a:lnTo>
                  <a:pt x="1979613" y="2016648"/>
                </a:lnTo>
                <a:lnTo>
                  <a:pt x="1959372" y="1993627"/>
                </a:lnTo>
                <a:lnTo>
                  <a:pt x="1936353" y="1970209"/>
                </a:lnTo>
                <a:lnTo>
                  <a:pt x="1944688" y="1987276"/>
                </a:lnTo>
                <a:lnTo>
                  <a:pt x="1953022" y="2005138"/>
                </a:lnTo>
                <a:lnTo>
                  <a:pt x="1960960" y="2023395"/>
                </a:lnTo>
                <a:lnTo>
                  <a:pt x="1968897" y="2042447"/>
                </a:lnTo>
                <a:lnTo>
                  <a:pt x="1976438" y="2061102"/>
                </a:lnTo>
                <a:lnTo>
                  <a:pt x="1983978" y="2080551"/>
                </a:lnTo>
                <a:lnTo>
                  <a:pt x="1990725" y="2100793"/>
                </a:lnTo>
                <a:lnTo>
                  <a:pt x="1997869" y="2121036"/>
                </a:lnTo>
                <a:lnTo>
                  <a:pt x="2004616" y="2141675"/>
                </a:lnTo>
                <a:lnTo>
                  <a:pt x="2011363" y="2162711"/>
                </a:lnTo>
                <a:lnTo>
                  <a:pt x="2017713" y="2184145"/>
                </a:lnTo>
                <a:lnTo>
                  <a:pt x="2023666" y="2205975"/>
                </a:lnTo>
                <a:lnTo>
                  <a:pt x="2030016" y="2228599"/>
                </a:lnTo>
                <a:lnTo>
                  <a:pt x="2035572" y="2250826"/>
                </a:lnTo>
                <a:lnTo>
                  <a:pt x="2041128" y="2273847"/>
                </a:lnTo>
                <a:lnTo>
                  <a:pt x="2046288" y="2297264"/>
                </a:lnTo>
                <a:lnTo>
                  <a:pt x="2051447" y="2320285"/>
                </a:lnTo>
                <a:lnTo>
                  <a:pt x="2056210" y="2344497"/>
                </a:lnTo>
                <a:lnTo>
                  <a:pt x="2060972" y="2368709"/>
                </a:lnTo>
                <a:lnTo>
                  <a:pt x="2064941" y="2393317"/>
                </a:lnTo>
                <a:lnTo>
                  <a:pt x="2069306" y="2417926"/>
                </a:lnTo>
                <a:lnTo>
                  <a:pt x="2072878" y="2442931"/>
                </a:lnTo>
                <a:lnTo>
                  <a:pt x="2076847" y="2468333"/>
                </a:lnTo>
                <a:lnTo>
                  <a:pt x="2079625" y="2494133"/>
                </a:lnTo>
                <a:lnTo>
                  <a:pt x="2082800" y="2519932"/>
                </a:lnTo>
                <a:lnTo>
                  <a:pt x="2085578" y="2546128"/>
                </a:lnTo>
                <a:lnTo>
                  <a:pt x="2087960" y="2572721"/>
                </a:lnTo>
                <a:lnTo>
                  <a:pt x="2089944" y="2599314"/>
                </a:lnTo>
                <a:lnTo>
                  <a:pt x="2091531" y="2625907"/>
                </a:lnTo>
                <a:lnTo>
                  <a:pt x="2093119" y="2653294"/>
                </a:lnTo>
                <a:lnTo>
                  <a:pt x="2094706" y="2680681"/>
                </a:lnTo>
                <a:lnTo>
                  <a:pt x="2095500" y="2708068"/>
                </a:lnTo>
                <a:lnTo>
                  <a:pt x="2096294" y="2735852"/>
                </a:lnTo>
                <a:lnTo>
                  <a:pt x="2096294" y="2764032"/>
                </a:lnTo>
                <a:lnTo>
                  <a:pt x="2096294" y="2792213"/>
                </a:lnTo>
                <a:lnTo>
                  <a:pt x="2095897" y="2820394"/>
                </a:lnTo>
                <a:lnTo>
                  <a:pt x="2095500" y="2848972"/>
                </a:lnTo>
                <a:lnTo>
                  <a:pt x="2094310" y="2877549"/>
                </a:lnTo>
                <a:lnTo>
                  <a:pt x="2092722" y="2906127"/>
                </a:lnTo>
                <a:lnTo>
                  <a:pt x="2091135" y="2935498"/>
                </a:lnTo>
                <a:lnTo>
                  <a:pt x="2089150" y="2964473"/>
                </a:lnTo>
                <a:lnTo>
                  <a:pt x="2086769" y="2993844"/>
                </a:lnTo>
                <a:lnTo>
                  <a:pt x="2083594" y="3022819"/>
                </a:lnTo>
                <a:lnTo>
                  <a:pt x="2080816" y="3052587"/>
                </a:lnTo>
                <a:lnTo>
                  <a:pt x="2077244" y="3081959"/>
                </a:lnTo>
                <a:lnTo>
                  <a:pt x="2073275" y="3111727"/>
                </a:lnTo>
                <a:lnTo>
                  <a:pt x="2069306" y="3141495"/>
                </a:lnTo>
                <a:lnTo>
                  <a:pt x="2064544" y="3171660"/>
                </a:lnTo>
                <a:lnTo>
                  <a:pt x="2059781" y="3201429"/>
                </a:lnTo>
                <a:lnTo>
                  <a:pt x="2054225" y="3231594"/>
                </a:lnTo>
                <a:lnTo>
                  <a:pt x="2048272" y="3261362"/>
                </a:lnTo>
                <a:lnTo>
                  <a:pt x="2041922" y="3291528"/>
                </a:lnTo>
                <a:lnTo>
                  <a:pt x="2035572" y="3321693"/>
                </a:lnTo>
                <a:lnTo>
                  <a:pt x="2028428" y="3351858"/>
                </a:lnTo>
                <a:lnTo>
                  <a:pt x="2020888" y="3382421"/>
                </a:lnTo>
                <a:lnTo>
                  <a:pt x="2012950" y="3412189"/>
                </a:lnTo>
                <a:lnTo>
                  <a:pt x="2004616" y="3442751"/>
                </a:lnTo>
                <a:lnTo>
                  <a:pt x="1995885" y="3472916"/>
                </a:lnTo>
                <a:lnTo>
                  <a:pt x="1986756" y="3503082"/>
                </a:lnTo>
                <a:lnTo>
                  <a:pt x="1977231" y="3533247"/>
                </a:lnTo>
                <a:lnTo>
                  <a:pt x="1967310" y="3563809"/>
                </a:lnTo>
                <a:lnTo>
                  <a:pt x="1956594" y="3593577"/>
                </a:lnTo>
                <a:lnTo>
                  <a:pt x="1945481" y="3624140"/>
                </a:lnTo>
                <a:lnTo>
                  <a:pt x="1934369" y="3654305"/>
                </a:lnTo>
                <a:lnTo>
                  <a:pt x="1918097" y="3695584"/>
                </a:lnTo>
                <a:lnTo>
                  <a:pt x="1901031" y="3736862"/>
                </a:lnTo>
                <a:lnTo>
                  <a:pt x="1883966" y="3777347"/>
                </a:lnTo>
                <a:lnTo>
                  <a:pt x="1866106" y="3817435"/>
                </a:lnTo>
                <a:lnTo>
                  <a:pt x="1848247" y="3856730"/>
                </a:lnTo>
                <a:lnTo>
                  <a:pt x="1829197" y="3896024"/>
                </a:lnTo>
                <a:lnTo>
                  <a:pt x="1810147" y="3934921"/>
                </a:lnTo>
                <a:lnTo>
                  <a:pt x="1791097" y="3972628"/>
                </a:lnTo>
                <a:lnTo>
                  <a:pt x="1771650" y="4009938"/>
                </a:lnTo>
                <a:lnTo>
                  <a:pt x="1751013" y="4046850"/>
                </a:lnTo>
                <a:lnTo>
                  <a:pt x="1730772" y="4082969"/>
                </a:lnTo>
                <a:lnTo>
                  <a:pt x="1709738" y="4118691"/>
                </a:lnTo>
                <a:lnTo>
                  <a:pt x="1688703" y="4154016"/>
                </a:lnTo>
                <a:lnTo>
                  <a:pt x="1667272" y="4188945"/>
                </a:lnTo>
                <a:lnTo>
                  <a:pt x="1645841" y="4222285"/>
                </a:lnTo>
                <a:lnTo>
                  <a:pt x="1623616" y="4255626"/>
                </a:lnTo>
                <a:lnTo>
                  <a:pt x="1601391" y="4288569"/>
                </a:lnTo>
                <a:lnTo>
                  <a:pt x="1578769" y="4320719"/>
                </a:lnTo>
                <a:lnTo>
                  <a:pt x="1555750" y="4352075"/>
                </a:lnTo>
                <a:lnTo>
                  <a:pt x="1532335" y="4382637"/>
                </a:lnTo>
                <a:lnTo>
                  <a:pt x="1509316" y="4412803"/>
                </a:lnTo>
                <a:lnTo>
                  <a:pt x="1485503" y="4442174"/>
                </a:lnTo>
                <a:lnTo>
                  <a:pt x="1461691" y="4471149"/>
                </a:lnTo>
                <a:lnTo>
                  <a:pt x="1437481" y="4498933"/>
                </a:lnTo>
                <a:lnTo>
                  <a:pt x="1413272" y="4526319"/>
                </a:lnTo>
                <a:lnTo>
                  <a:pt x="1389063" y="4552913"/>
                </a:lnTo>
                <a:lnTo>
                  <a:pt x="1364456" y="4578712"/>
                </a:lnTo>
                <a:lnTo>
                  <a:pt x="1339850" y="4603717"/>
                </a:lnTo>
                <a:lnTo>
                  <a:pt x="1314847" y="4628326"/>
                </a:lnTo>
                <a:lnTo>
                  <a:pt x="1289844" y="4652140"/>
                </a:lnTo>
                <a:lnTo>
                  <a:pt x="1264841" y="4674764"/>
                </a:lnTo>
                <a:lnTo>
                  <a:pt x="1239441" y="4696594"/>
                </a:lnTo>
                <a:lnTo>
                  <a:pt x="1214438" y="4718425"/>
                </a:lnTo>
                <a:lnTo>
                  <a:pt x="1189038" y="4738667"/>
                </a:lnTo>
                <a:lnTo>
                  <a:pt x="1163241" y="4758513"/>
                </a:lnTo>
                <a:lnTo>
                  <a:pt x="1137841" y="4777168"/>
                </a:lnTo>
                <a:lnTo>
                  <a:pt x="1112044" y="4795425"/>
                </a:lnTo>
                <a:lnTo>
                  <a:pt x="1086644" y="4812493"/>
                </a:lnTo>
                <a:lnTo>
                  <a:pt x="1060847" y="4828766"/>
                </a:lnTo>
                <a:lnTo>
                  <a:pt x="1035050" y="4844643"/>
                </a:lnTo>
                <a:lnTo>
                  <a:pt x="1009650" y="4858931"/>
                </a:lnTo>
                <a:lnTo>
                  <a:pt x="983853" y="4872823"/>
                </a:lnTo>
                <a:lnTo>
                  <a:pt x="958056" y="4885921"/>
                </a:lnTo>
                <a:lnTo>
                  <a:pt x="932656" y="4897432"/>
                </a:lnTo>
                <a:lnTo>
                  <a:pt x="906860" y="4908545"/>
                </a:lnTo>
                <a:lnTo>
                  <a:pt x="881460" y="4918865"/>
                </a:lnTo>
                <a:lnTo>
                  <a:pt x="856060" y="4927994"/>
                </a:lnTo>
                <a:lnTo>
                  <a:pt x="830660" y="4936329"/>
                </a:lnTo>
                <a:lnTo>
                  <a:pt x="805260" y="4943474"/>
                </a:lnTo>
                <a:lnTo>
                  <a:pt x="779860" y="4949824"/>
                </a:lnTo>
                <a:lnTo>
                  <a:pt x="754856" y="4955381"/>
                </a:lnTo>
                <a:lnTo>
                  <a:pt x="729853" y="4959747"/>
                </a:lnTo>
                <a:lnTo>
                  <a:pt x="705247" y="4963319"/>
                </a:lnTo>
                <a:lnTo>
                  <a:pt x="680244" y="4965701"/>
                </a:lnTo>
                <a:lnTo>
                  <a:pt x="668338" y="4966494"/>
                </a:lnTo>
                <a:lnTo>
                  <a:pt x="655638" y="4966891"/>
                </a:lnTo>
                <a:lnTo>
                  <a:pt x="643731" y="4967288"/>
                </a:lnTo>
                <a:lnTo>
                  <a:pt x="631428" y="4967288"/>
                </a:lnTo>
                <a:lnTo>
                  <a:pt x="619522" y="4966891"/>
                </a:lnTo>
                <a:lnTo>
                  <a:pt x="607616" y="4966494"/>
                </a:lnTo>
                <a:lnTo>
                  <a:pt x="595313" y="4966098"/>
                </a:lnTo>
                <a:lnTo>
                  <a:pt x="583406" y="4964907"/>
                </a:lnTo>
                <a:lnTo>
                  <a:pt x="571500" y="4963716"/>
                </a:lnTo>
                <a:lnTo>
                  <a:pt x="559594" y="4962525"/>
                </a:lnTo>
                <a:lnTo>
                  <a:pt x="548085" y="4960541"/>
                </a:lnTo>
                <a:lnTo>
                  <a:pt x="535781" y="4958556"/>
                </a:lnTo>
                <a:lnTo>
                  <a:pt x="524272" y="4956175"/>
                </a:lnTo>
                <a:lnTo>
                  <a:pt x="512366" y="4953793"/>
                </a:lnTo>
                <a:lnTo>
                  <a:pt x="501253" y="4950618"/>
                </a:lnTo>
                <a:lnTo>
                  <a:pt x="489744" y="4947840"/>
                </a:lnTo>
                <a:lnTo>
                  <a:pt x="477838" y="4944664"/>
                </a:lnTo>
                <a:lnTo>
                  <a:pt x="466725" y="4940695"/>
                </a:lnTo>
                <a:lnTo>
                  <a:pt x="455613" y="4937123"/>
                </a:lnTo>
                <a:lnTo>
                  <a:pt x="444103" y="4932757"/>
                </a:lnTo>
                <a:lnTo>
                  <a:pt x="432991" y="4928391"/>
                </a:lnTo>
                <a:lnTo>
                  <a:pt x="422275" y="4923231"/>
                </a:lnTo>
                <a:lnTo>
                  <a:pt x="411163" y="4918865"/>
                </a:lnTo>
                <a:lnTo>
                  <a:pt x="400447" y="4913308"/>
                </a:lnTo>
                <a:lnTo>
                  <a:pt x="389731" y="4907752"/>
                </a:lnTo>
                <a:lnTo>
                  <a:pt x="379413" y="4902195"/>
                </a:lnTo>
                <a:lnTo>
                  <a:pt x="368697" y="4896241"/>
                </a:lnTo>
                <a:lnTo>
                  <a:pt x="358775" y="4889891"/>
                </a:lnTo>
                <a:lnTo>
                  <a:pt x="348853" y="4883540"/>
                </a:lnTo>
                <a:lnTo>
                  <a:pt x="338931" y="4877189"/>
                </a:lnTo>
                <a:lnTo>
                  <a:pt x="329010" y="4870045"/>
                </a:lnTo>
                <a:lnTo>
                  <a:pt x="319485" y="4862901"/>
                </a:lnTo>
                <a:lnTo>
                  <a:pt x="309563" y="4855756"/>
                </a:lnTo>
                <a:lnTo>
                  <a:pt x="300435" y="4848215"/>
                </a:lnTo>
                <a:lnTo>
                  <a:pt x="291306" y="4840276"/>
                </a:lnTo>
                <a:lnTo>
                  <a:pt x="282178" y="4832338"/>
                </a:lnTo>
                <a:lnTo>
                  <a:pt x="273050" y="4824003"/>
                </a:lnTo>
                <a:lnTo>
                  <a:pt x="264319" y="4815668"/>
                </a:lnTo>
                <a:lnTo>
                  <a:pt x="255588" y="4806936"/>
                </a:lnTo>
                <a:lnTo>
                  <a:pt x="247253" y="4797807"/>
                </a:lnTo>
                <a:lnTo>
                  <a:pt x="230585" y="4779549"/>
                </a:lnTo>
                <a:lnTo>
                  <a:pt x="214313" y="4760497"/>
                </a:lnTo>
                <a:lnTo>
                  <a:pt x="198835" y="4740652"/>
                </a:lnTo>
                <a:lnTo>
                  <a:pt x="184150" y="4719615"/>
                </a:lnTo>
                <a:lnTo>
                  <a:pt x="169466" y="4698182"/>
                </a:lnTo>
                <a:lnTo>
                  <a:pt x="155575" y="4675558"/>
                </a:lnTo>
                <a:lnTo>
                  <a:pt x="142875" y="4652140"/>
                </a:lnTo>
                <a:lnTo>
                  <a:pt x="129778" y="4628326"/>
                </a:lnTo>
                <a:lnTo>
                  <a:pt x="117872" y="4603320"/>
                </a:lnTo>
                <a:lnTo>
                  <a:pt x="106363" y="4577918"/>
                </a:lnTo>
                <a:lnTo>
                  <a:pt x="95250" y="4552119"/>
                </a:lnTo>
                <a:lnTo>
                  <a:pt x="84931" y="4525129"/>
                </a:lnTo>
                <a:lnTo>
                  <a:pt x="75406" y="4497742"/>
                </a:lnTo>
                <a:lnTo>
                  <a:pt x="66278" y="4469958"/>
                </a:lnTo>
                <a:lnTo>
                  <a:pt x="57547" y="4440983"/>
                </a:lnTo>
                <a:lnTo>
                  <a:pt x="49610" y="4411612"/>
                </a:lnTo>
                <a:lnTo>
                  <a:pt x="42069" y="4381447"/>
                </a:lnTo>
                <a:lnTo>
                  <a:pt x="35322" y="4351281"/>
                </a:lnTo>
                <a:lnTo>
                  <a:pt x="28972" y="4319925"/>
                </a:lnTo>
                <a:lnTo>
                  <a:pt x="23416" y="4288173"/>
                </a:lnTo>
                <a:lnTo>
                  <a:pt x="18256" y="4255626"/>
                </a:lnTo>
                <a:lnTo>
                  <a:pt x="14288" y="4223476"/>
                </a:lnTo>
                <a:lnTo>
                  <a:pt x="9922" y="4190135"/>
                </a:lnTo>
                <a:lnTo>
                  <a:pt x="7144" y="4156398"/>
                </a:lnTo>
                <a:lnTo>
                  <a:pt x="3969" y="4121867"/>
                </a:lnTo>
                <a:lnTo>
                  <a:pt x="2381" y="4087335"/>
                </a:lnTo>
                <a:lnTo>
                  <a:pt x="794" y="4051613"/>
                </a:lnTo>
                <a:lnTo>
                  <a:pt x="0" y="4015891"/>
                </a:lnTo>
                <a:lnTo>
                  <a:pt x="0" y="3980169"/>
                </a:lnTo>
                <a:lnTo>
                  <a:pt x="397" y="3943653"/>
                </a:lnTo>
                <a:lnTo>
                  <a:pt x="1588" y="3906344"/>
                </a:lnTo>
                <a:lnTo>
                  <a:pt x="3175" y="3869431"/>
                </a:lnTo>
                <a:lnTo>
                  <a:pt x="5556" y="3831724"/>
                </a:lnTo>
                <a:lnTo>
                  <a:pt x="8335" y="3793621"/>
                </a:lnTo>
                <a:lnTo>
                  <a:pt x="11907" y="3755120"/>
                </a:lnTo>
                <a:lnTo>
                  <a:pt x="16272" y="3716620"/>
                </a:lnTo>
                <a:lnTo>
                  <a:pt x="20638" y="3677723"/>
                </a:lnTo>
                <a:lnTo>
                  <a:pt x="26591" y="3638825"/>
                </a:lnTo>
                <a:lnTo>
                  <a:pt x="32544" y="3599134"/>
                </a:lnTo>
                <a:lnTo>
                  <a:pt x="39291" y="3559046"/>
                </a:lnTo>
                <a:lnTo>
                  <a:pt x="46435" y="3519355"/>
                </a:lnTo>
                <a:lnTo>
                  <a:pt x="54372" y="3479267"/>
                </a:lnTo>
                <a:lnTo>
                  <a:pt x="63103" y="3438782"/>
                </a:lnTo>
                <a:lnTo>
                  <a:pt x="72628" y="3397900"/>
                </a:lnTo>
                <a:lnTo>
                  <a:pt x="82550" y="3357415"/>
                </a:lnTo>
                <a:lnTo>
                  <a:pt x="92869" y="3316136"/>
                </a:lnTo>
                <a:lnTo>
                  <a:pt x="103981" y="3275254"/>
                </a:lnTo>
                <a:lnTo>
                  <a:pt x="116285" y="3233976"/>
                </a:lnTo>
                <a:lnTo>
                  <a:pt x="128588" y="3192300"/>
                </a:lnTo>
                <a:lnTo>
                  <a:pt x="141685" y="3151021"/>
                </a:lnTo>
                <a:lnTo>
                  <a:pt x="155575" y="3109345"/>
                </a:lnTo>
                <a:lnTo>
                  <a:pt x="170260" y="3067670"/>
                </a:lnTo>
                <a:lnTo>
                  <a:pt x="185341" y="3025994"/>
                </a:lnTo>
                <a:lnTo>
                  <a:pt x="201216" y="2984318"/>
                </a:lnTo>
                <a:lnTo>
                  <a:pt x="211931" y="2956534"/>
                </a:lnTo>
                <a:lnTo>
                  <a:pt x="222647" y="2929545"/>
                </a:lnTo>
                <a:lnTo>
                  <a:pt x="234553" y="2902951"/>
                </a:lnTo>
                <a:lnTo>
                  <a:pt x="246063" y="2876358"/>
                </a:lnTo>
                <a:lnTo>
                  <a:pt x="257572" y="2850162"/>
                </a:lnTo>
                <a:lnTo>
                  <a:pt x="270272" y="2823966"/>
                </a:lnTo>
                <a:lnTo>
                  <a:pt x="282178" y="2798167"/>
                </a:lnTo>
                <a:lnTo>
                  <a:pt x="295275" y="2772764"/>
                </a:lnTo>
                <a:lnTo>
                  <a:pt x="307975" y="2747362"/>
                </a:lnTo>
                <a:lnTo>
                  <a:pt x="321469" y="2722357"/>
                </a:lnTo>
                <a:lnTo>
                  <a:pt x="334566" y="2697748"/>
                </a:lnTo>
                <a:lnTo>
                  <a:pt x="348456" y="2673140"/>
                </a:lnTo>
                <a:lnTo>
                  <a:pt x="362744" y="2648928"/>
                </a:lnTo>
                <a:lnTo>
                  <a:pt x="376238" y="2624717"/>
                </a:lnTo>
                <a:lnTo>
                  <a:pt x="390922" y="2600902"/>
                </a:lnTo>
                <a:lnTo>
                  <a:pt x="405606" y="2577881"/>
                </a:lnTo>
                <a:lnTo>
                  <a:pt x="419894" y="2554860"/>
                </a:lnTo>
                <a:lnTo>
                  <a:pt x="434975" y="2531839"/>
                </a:lnTo>
                <a:lnTo>
                  <a:pt x="450453" y="2509612"/>
                </a:lnTo>
                <a:lnTo>
                  <a:pt x="465535" y="2486988"/>
                </a:lnTo>
                <a:lnTo>
                  <a:pt x="481410" y="2464761"/>
                </a:lnTo>
                <a:lnTo>
                  <a:pt x="496491" y="2443328"/>
                </a:lnTo>
                <a:lnTo>
                  <a:pt x="512366" y="2421895"/>
                </a:lnTo>
                <a:lnTo>
                  <a:pt x="528638" y="2400858"/>
                </a:lnTo>
                <a:lnTo>
                  <a:pt x="544513" y="2379822"/>
                </a:lnTo>
                <a:lnTo>
                  <a:pt x="561181" y="2359183"/>
                </a:lnTo>
                <a:lnTo>
                  <a:pt x="577453" y="2339337"/>
                </a:lnTo>
                <a:lnTo>
                  <a:pt x="594122" y="2319095"/>
                </a:lnTo>
                <a:lnTo>
                  <a:pt x="610791" y="2299249"/>
                </a:lnTo>
                <a:lnTo>
                  <a:pt x="627460" y="2280197"/>
                </a:lnTo>
                <a:lnTo>
                  <a:pt x="644525" y="2260749"/>
                </a:lnTo>
                <a:lnTo>
                  <a:pt x="661591" y="2242094"/>
                </a:lnTo>
                <a:lnTo>
                  <a:pt x="678656" y="2223439"/>
                </a:lnTo>
                <a:lnTo>
                  <a:pt x="695722" y="2205181"/>
                </a:lnTo>
                <a:lnTo>
                  <a:pt x="712788" y="2187320"/>
                </a:lnTo>
                <a:lnTo>
                  <a:pt x="730250" y="2169856"/>
                </a:lnTo>
                <a:lnTo>
                  <a:pt x="747713" y="2152392"/>
                </a:lnTo>
                <a:lnTo>
                  <a:pt x="765175" y="2135325"/>
                </a:lnTo>
                <a:lnTo>
                  <a:pt x="782638" y="2118654"/>
                </a:lnTo>
                <a:lnTo>
                  <a:pt x="800497" y="2101984"/>
                </a:lnTo>
                <a:lnTo>
                  <a:pt x="817960" y="2086108"/>
                </a:lnTo>
                <a:lnTo>
                  <a:pt x="835819" y="2070231"/>
                </a:lnTo>
                <a:lnTo>
                  <a:pt x="853281" y="2054355"/>
                </a:lnTo>
                <a:lnTo>
                  <a:pt x="871538" y="2039272"/>
                </a:lnTo>
                <a:lnTo>
                  <a:pt x="889397" y="2024586"/>
                </a:lnTo>
                <a:lnTo>
                  <a:pt x="907256" y="2009901"/>
                </a:lnTo>
                <a:lnTo>
                  <a:pt x="942578" y="1981323"/>
                </a:lnTo>
                <a:lnTo>
                  <a:pt x="978297" y="1954333"/>
                </a:lnTo>
                <a:lnTo>
                  <a:pt x="1013619" y="1928534"/>
                </a:lnTo>
                <a:lnTo>
                  <a:pt x="1049735" y="1904322"/>
                </a:lnTo>
                <a:lnTo>
                  <a:pt x="1084660" y="1881301"/>
                </a:lnTo>
                <a:lnTo>
                  <a:pt x="1119981" y="1859074"/>
                </a:lnTo>
                <a:lnTo>
                  <a:pt x="1154510" y="1838832"/>
                </a:lnTo>
                <a:lnTo>
                  <a:pt x="1189038" y="1819383"/>
                </a:lnTo>
                <a:lnTo>
                  <a:pt x="1223169" y="1801522"/>
                </a:lnTo>
                <a:lnTo>
                  <a:pt x="1206500" y="1802316"/>
                </a:lnTo>
                <a:lnTo>
                  <a:pt x="1189435" y="1803110"/>
                </a:lnTo>
                <a:lnTo>
                  <a:pt x="1171972" y="1805491"/>
                </a:lnTo>
                <a:lnTo>
                  <a:pt x="1153716" y="1807476"/>
                </a:lnTo>
                <a:lnTo>
                  <a:pt x="1135063" y="1810254"/>
                </a:lnTo>
                <a:lnTo>
                  <a:pt x="1115616" y="1814223"/>
                </a:lnTo>
                <a:lnTo>
                  <a:pt x="1095772" y="1818192"/>
                </a:lnTo>
                <a:lnTo>
                  <a:pt x="1075135" y="1823749"/>
                </a:lnTo>
                <a:lnTo>
                  <a:pt x="1053703" y="1829703"/>
                </a:lnTo>
                <a:lnTo>
                  <a:pt x="1031478" y="1836450"/>
                </a:lnTo>
                <a:lnTo>
                  <a:pt x="1008856" y="1844388"/>
                </a:lnTo>
                <a:lnTo>
                  <a:pt x="985044" y="1853120"/>
                </a:lnTo>
                <a:lnTo>
                  <a:pt x="960041" y="1863837"/>
                </a:lnTo>
                <a:lnTo>
                  <a:pt x="934641" y="1874951"/>
                </a:lnTo>
                <a:lnTo>
                  <a:pt x="908050" y="1887255"/>
                </a:lnTo>
                <a:lnTo>
                  <a:pt x="880666" y="1901147"/>
                </a:lnTo>
                <a:lnTo>
                  <a:pt x="925910" y="1844785"/>
                </a:lnTo>
                <a:lnTo>
                  <a:pt x="971153" y="1789615"/>
                </a:lnTo>
                <a:lnTo>
                  <a:pt x="1017191" y="1734841"/>
                </a:lnTo>
                <a:lnTo>
                  <a:pt x="1063228" y="1681655"/>
                </a:lnTo>
                <a:lnTo>
                  <a:pt x="1110456" y="1629659"/>
                </a:lnTo>
                <a:lnTo>
                  <a:pt x="1157288" y="1578458"/>
                </a:lnTo>
                <a:lnTo>
                  <a:pt x="1181100" y="1553056"/>
                </a:lnTo>
                <a:lnTo>
                  <a:pt x="1204913" y="1528050"/>
                </a:lnTo>
                <a:lnTo>
                  <a:pt x="1228725" y="1503441"/>
                </a:lnTo>
                <a:lnTo>
                  <a:pt x="1252141" y="1479230"/>
                </a:lnTo>
                <a:lnTo>
                  <a:pt x="1276350" y="1455018"/>
                </a:lnTo>
                <a:lnTo>
                  <a:pt x="1300560" y="1431601"/>
                </a:lnTo>
                <a:lnTo>
                  <a:pt x="1324769" y="1408183"/>
                </a:lnTo>
                <a:lnTo>
                  <a:pt x="1348978" y="1384765"/>
                </a:lnTo>
                <a:lnTo>
                  <a:pt x="1373585" y="1362141"/>
                </a:lnTo>
                <a:lnTo>
                  <a:pt x="1397794" y="1339517"/>
                </a:lnTo>
                <a:lnTo>
                  <a:pt x="1422003" y="1316893"/>
                </a:lnTo>
                <a:lnTo>
                  <a:pt x="1446610" y="1295063"/>
                </a:lnTo>
                <a:lnTo>
                  <a:pt x="1471216" y="1273233"/>
                </a:lnTo>
                <a:lnTo>
                  <a:pt x="1495822" y="1252196"/>
                </a:lnTo>
                <a:lnTo>
                  <a:pt x="1520428" y="1230763"/>
                </a:lnTo>
                <a:lnTo>
                  <a:pt x="1545431" y="1210124"/>
                </a:lnTo>
                <a:lnTo>
                  <a:pt x="1570038" y="1189485"/>
                </a:lnTo>
                <a:lnTo>
                  <a:pt x="1595041" y="1169639"/>
                </a:lnTo>
                <a:lnTo>
                  <a:pt x="1620044" y="1150190"/>
                </a:lnTo>
                <a:lnTo>
                  <a:pt x="1645047" y="1130345"/>
                </a:lnTo>
                <a:lnTo>
                  <a:pt x="1670050" y="1111293"/>
                </a:lnTo>
                <a:lnTo>
                  <a:pt x="1695053" y="1092638"/>
                </a:lnTo>
                <a:lnTo>
                  <a:pt x="1720056" y="1074380"/>
                </a:lnTo>
                <a:lnTo>
                  <a:pt x="1744663" y="1055725"/>
                </a:lnTo>
                <a:lnTo>
                  <a:pt x="1770063" y="1037864"/>
                </a:lnTo>
                <a:lnTo>
                  <a:pt x="1795066" y="1020797"/>
                </a:lnTo>
                <a:lnTo>
                  <a:pt x="1820466" y="1003730"/>
                </a:lnTo>
                <a:lnTo>
                  <a:pt x="1845866" y="987060"/>
                </a:lnTo>
                <a:lnTo>
                  <a:pt x="1870869" y="970389"/>
                </a:lnTo>
                <a:lnTo>
                  <a:pt x="1896269" y="954910"/>
                </a:lnTo>
                <a:lnTo>
                  <a:pt x="1921669" y="939033"/>
                </a:lnTo>
                <a:lnTo>
                  <a:pt x="1947069" y="923951"/>
                </a:lnTo>
                <a:lnTo>
                  <a:pt x="1972469" y="908868"/>
                </a:lnTo>
                <a:lnTo>
                  <a:pt x="1997869" y="894182"/>
                </a:lnTo>
                <a:lnTo>
                  <a:pt x="2023269" y="880290"/>
                </a:lnTo>
                <a:lnTo>
                  <a:pt x="2048669" y="866398"/>
                </a:lnTo>
                <a:lnTo>
                  <a:pt x="2074069" y="853300"/>
                </a:lnTo>
                <a:lnTo>
                  <a:pt x="2099469" y="839805"/>
                </a:lnTo>
                <a:lnTo>
                  <a:pt x="2124869" y="827501"/>
                </a:lnTo>
                <a:lnTo>
                  <a:pt x="2150666" y="815197"/>
                </a:lnTo>
                <a:lnTo>
                  <a:pt x="2176066" y="803290"/>
                </a:lnTo>
                <a:lnTo>
                  <a:pt x="2201466" y="791779"/>
                </a:lnTo>
                <a:lnTo>
                  <a:pt x="2226866" y="780666"/>
                </a:lnTo>
                <a:lnTo>
                  <a:pt x="2252266" y="769949"/>
                </a:lnTo>
                <a:lnTo>
                  <a:pt x="2277666" y="760026"/>
                </a:lnTo>
                <a:lnTo>
                  <a:pt x="2303066" y="749706"/>
                </a:lnTo>
                <a:lnTo>
                  <a:pt x="2328466" y="740181"/>
                </a:lnTo>
                <a:lnTo>
                  <a:pt x="2353866" y="731449"/>
                </a:lnTo>
                <a:lnTo>
                  <a:pt x="2379266" y="722716"/>
                </a:lnTo>
                <a:lnTo>
                  <a:pt x="2404666" y="714381"/>
                </a:lnTo>
                <a:lnTo>
                  <a:pt x="2430066" y="706443"/>
                </a:lnTo>
                <a:lnTo>
                  <a:pt x="2455466" y="699299"/>
                </a:lnTo>
                <a:lnTo>
                  <a:pt x="2485231" y="690964"/>
                </a:lnTo>
                <a:lnTo>
                  <a:pt x="2514600" y="683819"/>
                </a:lnTo>
                <a:lnTo>
                  <a:pt x="2543175" y="676278"/>
                </a:lnTo>
                <a:lnTo>
                  <a:pt x="2571750" y="669530"/>
                </a:lnTo>
                <a:lnTo>
                  <a:pt x="2599135" y="663577"/>
                </a:lnTo>
                <a:lnTo>
                  <a:pt x="2626519" y="658020"/>
                </a:lnTo>
                <a:lnTo>
                  <a:pt x="2653506" y="652463"/>
                </a:lnTo>
                <a:close/>
                <a:moveTo>
                  <a:pt x="2935288" y="623888"/>
                </a:moveTo>
                <a:lnTo>
                  <a:pt x="2956713" y="624285"/>
                </a:lnTo>
                <a:lnTo>
                  <a:pt x="2978137" y="624682"/>
                </a:lnTo>
                <a:lnTo>
                  <a:pt x="2998768" y="625476"/>
                </a:lnTo>
                <a:lnTo>
                  <a:pt x="3019399" y="626667"/>
                </a:lnTo>
                <a:lnTo>
                  <a:pt x="3039237" y="628254"/>
                </a:lnTo>
                <a:lnTo>
                  <a:pt x="3058281" y="630239"/>
                </a:lnTo>
                <a:lnTo>
                  <a:pt x="3077325" y="632621"/>
                </a:lnTo>
                <a:lnTo>
                  <a:pt x="3096369" y="635399"/>
                </a:lnTo>
                <a:lnTo>
                  <a:pt x="3114620" y="638178"/>
                </a:lnTo>
                <a:lnTo>
                  <a:pt x="3132473" y="641750"/>
                </a:lnTo>
                <a:lnTo>
                  <a:pt x="3149930" y="645322"/>
                </a:lnTo>
                <a:lnTo>
                  <a:pt x="3166991" y="649292"/>
                </a:lnTo>
                <a:lnTo>
                  <a:pt x="3183654" y="653261"/>
                </a:lnTo>
                <a:lnTo>
                  <a:pt x="3199921" y="658024"/>
                </a:lnTo>
                <a:lnTo>
                  <a:pt x="3215791" y="662390"/>
                </a:lnTo>
                <a:lnTo>
                  <a:pt x="3230868" y="667550"/>
                </a:lnTo>
                <a:lnTo>
                  <a:pt x="3245944" y="672710"/>
                </a:lnTo>
                <a:lnTo>
                  <a:pt x="3260624" y="678267"/>
                </a:lnTo>
                <a:lnTo>
                  <a:pt x="3274907" y="684221"/>
                </a:lnTo>
                <a:lnTo>
                  <a:pt x="3288793" y="690175"/>
                </a:lnTo>
                <a:lnTo>
                  <a:pt x="3302283" y="696129"/>
                </a:lnTo>
                <a:lnTo>
                  <a:pt x="3315375" y="702877"/>
                </a:lnTo>
                <a:lnTo>
                  <a:pt x="3328071" y="709625"/>
                </a:lnTo>
                <a:lnTo>
                  <a:pt x="3340371" y="715975"/>
                </a:lnTo>
                <a:lnTo>
                  <a:pt x="3352670" y="723120"/>
                </a:lnTo>
                <a:lnTo>
                  <a:pt x="3364176" y="730265"/>
                </a:lnTo>
                <a:lnTo>
                  <a:pt x="3376078" y="737807"/>
                </a:lnTo>
                <a:lnTo>
                  <a:pt x="3386791" y="745348"/>
                </a:lnTo>
                <a:lnTo>
                  <a:pt x="3397503" y="753287"/>
                </a:lnTo>
                <a:lnTo>
                  <a:pt x="3407422" y="761225"/>
                </a:lnTo>
                <a:lnTo>
                  <a:pt x="3417340" y="769164"/>
                </a:lnTo>
                <a:lnTo>
                  <a:pt x="3427259" y="777102"/>
                </a:lnTo>
                <a:lnTo>
                  <a:pt x="3436781" y="785438"/>
                </a:lnTo>
                <a:lnTo>
                  <a:pt x="3445510" y="793773"/>
                </a:lnTo>
                <a:lnTo>
                  <a:pt x="3454238" y="802506"/>
                </a:lnTo>
                <a:lnTo>
                  <a:pt x="3462570" y="810841"/>
                </a:lnTo>
                <a:lnTo>
                  <a:pt x="3470505" y="819574"/>
                </a:lnTo>
                <a:lnTo>
                  <a:pt x="3478440" y="828306"/>
                </a:lnTo>
                <a:lnTo>
                  <a:pt x="3485185" y="837039"/>
                </a:lnTo>
                <a:lnTo>
                  <a:pt x="3492326" y="845771"/>
                </a:lnTo>
                <a:lnTo>
                  <a:pt x="3499071" y="854900"/>
                </a:lnTo>
                <a:lnTo>
                  <a:pt x="3505816" y="863633"/>
                </a:lnTo>
                <a:lnTo>
                  <a:pt x="3512164" y="872762"/>
                </a:lnTo>
                <a:lnTo>
                  <a:pt x="3517718" y="881495"/>
                </a:lnTo>
                <a:lnTo>
                  <a:pt x="3523273" y="890624"/>
                </a:lnTo>
                <a:lnTo>
                  <a:pt x="3528827" y="899753"/>
                </a:lnTo>
                <a:lnTo>
                  <a:pt x="3538349" y="917615"/>
                </a:lnTo>
                <a:lnTo>
                  <a:pt x="3546681" y="935874"/>
                </a:lnTo>
                <a:lnTo>
                  <a:pt x="3554219" y="953735"/>
                </a:lnTo>
                <a:lnTo>
                  <a:pt x="3560567" y="971597"/>
                </a:lnTo>
                <a:lnTo>
                  <a:pt x="3566122" y="989062"/>
                </a:lnTo>
                <a:lnTo>
                  <a:pt x="3570089" y="1006130"/>
                </a:lnTo>
                <a:lnTo>
                  <a:pt x="3573660" y="1023198"/>
                </a:lnTo>
                <a:lnTo>
                  <a:pt x="3576041" y="1039472"/>
                </a:lnTo>
                <a:lnTo>
                  <a:pt x="3577628" y="1054952"/>
                </a:lnTo>
                <a:lnTo>
                  <a:pt x="3580802" y="1094248"/>
                </a:lnTo>
                <a:lnTo>
                  <a:pt x="3582785" y="1112904"/>
                </a:lnTo>
                <a:lnTo>
                  <a:pt x="3584769" y="1131559"/>
                </a:lnTo>
                <a:lnTo>
                  <a:pt x="3586753" y="1149818"/>
                </a:lnTo>
                <a:lnTo>
                  <a:pt x="3589927" y="1167680"/>
                </a:lnTo>
                <a:lnTo>
                  <a:pt x="3592704" y="1184748"/>
                </a:lnTo>
                <a:lnTo>
                  <a:pt x="3595878" y="1201816"/>
                </a:lnTo>
                <a:lnTo>
                  <a:pt x="3599846" y="1218487"/>
                </a:lnTo>
                <a:lnTo>
                  <a:pt x="3604210" y="1234761"/>
                </a:lnTo>
                <a:lnTo>
                  <a:pt x="3608971" y="1250241"/>
                </a:lnTo>
                <a:lnTo>
                  <a:pt x="3614525" y="1265721"/>
                </a:lnTo>
                <a:lnTo>
                  <a:pt x="3620477" y="1280804"/>
                </a:lnTo>
                <a:lnTo>
                  <a:pt x="3627221" y="1295888"/>
                </a:lnTo>
                <a:lnTo>
                  <a:pt x="3634760" y="1309780"/>
                </a:lnTo>
                <a:lnTo>
                  <a:pt x="3642695" y="1324069"/>
                </a:lnTo>
                <a:lnTo>
                  <a:pt x="3651423" y="1337565"/>
                </a:lnTo>
                <a:lnTo>
                  <a:pt x="3660945" y="1350664"/>
                </a:lnTo>
                <a:lnTo>
                  <a:pt x="3671658" y="1363762"/>
                </a:lnTo>
                <a:lnTo>
                  <a:pt x="3683163" y="1376067"/>
                </a:lnTo>
                <a:lnTo>
                  <a:pt x="3695463" y="1388769"/>
                </a:lnTo>
                <a:lnTo>
                  <a:pt x="3708952" y="1400280"/>
                </a:lnTo>
                <a:lnTo>
                  <a:pt x="3722838" y="1411791"/>
                </a:lnTo>
                <a:lnTo>
                  <a:pt x="3738312" y="1422905"/>
                </a:lnTo>
                <a:lnTo>
                  <a:pt x="3754578" y="1433622"/>
                </a:lnTo>
                <a:lnTo>
                  <a:pt x="3772432" y="1443942"/>
                </a:lnTo>
                <a:lnTo>
                  <a:pt x="3791079" y="1454262"/>
                </a:lnTo>
                <a:lnTo>
                  <a:pt x="3811314" y="1464185"/>
                </a:lnTo>
                <a:lnTo>
                  <a:pt x="3832342" y="1473711"/>
                </a:lnTo>
                <a:lnTo>
                  <a:pt x="3854956" y="1482841"/>
                </a:lnTo>
                <a:lnTo>
                  <a:pt x="3878761" y="1491573"/>
                </a:lnTo>
                <a:lnTo>
                  <a:pt x="3904153" y="1500306"/>
                </a:lnTo>
                <a:lnTo>
                  <a:pt x="3929149" y="1508641"/>
                </a:lnTo>
                <a:lnTo>
                  <a:pt x="3952557" y="1517373"/>
                </a:lnTo>
                <a:lnTo>
                  <a:pt x="3975172" y="1526503"/>
                </a:lnTo>
                <a:lnTo>
                  <a:pt x="3996200" y="1535632"/>
                </a:lnTo>
                <a:lnTo>
                  <a:pt x="4016037" y="1545556"/>
                </a:lnTo>
                <a:lnTo>
                  <a:pt x="4034288" y="1555479"/>
                </a:lnTo>
                <a:lnTo>
                  <a:pt x="4043016" y="1560639"/>
                </a:lnTo>
                <a:lnTo>
                  <a:pt x="4051348" y="1566196"/>
                </a:lnTo>
                <a:lnTo>
                  <a:pt x="4059283" y="1571356"/>
                </a:lnTo>
                <a:lnTo>
                  <a:pt x="4067218" y="1577310"/>
                </a:lnTo>
                <a:lnTo>
                  <a:pt x="4074756" y="1582867"/>
                </a:lnTo>
                <a:lnTo>
                  <a:pt x="4081898" y="1588424"/>
                </a:lnTo>
                <a:lnTo>
                  <a:pt x="4088642" y="1594774"/>
                </a:lnTo>
                <a:lnTo>
                  <a:pt x="4095387" y="1600728"/>
                </a:lnTo>
                <a:lnTo>
                  <a:pt x="4101735" y="1606682"/>
                </a:lnTo>
                <a:lnTo>
                  <a:pt x="4108083" y="1613430"/>
                </a:lnTo>
                <a:lnTo>
                  <a:pt x="4113638" y="1619781"/>
                </a:lnTo>
                <a:lnTo>
                  <a:pt x="4119589" y="1626529"/>
                </a:lnTo>
                <a:lnTo>
                  <a:pt x="4125144" y="1633674"/>
                </a:lnTo>
                <a:lnTo>
                  <a:pt x="4129905" y="1640421"/>
                </a:lnTo>
                <a:lnTo>
                  <a:pt x="4135062" y="1647566"/>
                </a:lnTo>
                <a:lnTo>
                  <a:pt x="4139427" y="1655108"/>
                </a:lnTo>
                <a:lnTo>
                  <a:pt x="4144188" y="1662649"/>
                </a:lnTo>
                <a:lnTo>
                  <a:pt x="4148552" y="1670191"/>
                </a:lnTo>
                <a:lnTo>
                  <a:pt x="4152123" y="1678129"/>
                </a:lnTo>
                <a:lnTo>
                  <a:pt x="4156090" y="1686465"/>
                </a:lnTo>
                <a:lnTo>
                  <a:pt x="4159661" y="1694404"/>
                </a:lnTo>
                <a:lnTo>
                  <a:pt x="4162835" y="1703136"/>
                </a:lnTo>
                <a:lnTo>
                  <a:pt x="4169183" y="1720601"/>
                </a:lnTo>
                <a:lnTo>
                  <a:pt x="4175134" y="1738859"/>
                </a:lnTo>
                <a:lnTo>
                  <a:pt x="4179498" y="1757912"/>
                </a:lnTo>
                <a:lnTo>
                  <a:pt x="4183863" y="1778552"/>
                </a:lnTo>
                <a:lnTo>
                  <a:pt x="4187433" y="1799192"/>
                </a:lnTo>
                <a:lnTo>
                  <a:pt x="4191004" y="1821421"/>
                </a:lnTo>
                <a:lnTo>
                  <a:pt x="4193385" y="1844045"/>
                </a:lnTo>
                <a:lnTo>
                  <a:pt x="4195368" y="1868258"/>
                </a:lnTo>
                <a:lnTo>
                  <a:pt x="4196955" y="1893661"/>
                </a:lnTo>
                <a:lnTo>
                  <a:pt x="4198146" y="1919859"/>
                </a:lnTo>
                <a:lnTo>
                  <a:pt x="4198939" y="1946850"/>
                </a:lnTo>
                <a:lnTo>
                  <a:pt x="4200129" y="1975826"/>
                </a:lnTo>
                <a:lnTo>
                  <a:pt x="4200526" y="2005595"/>
                </a:lnTo>
                <a:lnTo>
                  <a:pt x="4200526" y="2068707"/>
                </a:lnTo>
                <a:lnTo>
                  <a:pt x="4200526" y="2974100"/>
                </a:lnTo>
                <a:lnTo>
                  <a:pt x="4170373" y="3053486"/>
                </a:lnTo>
                <a:lnTo>
                  <a:pt x="4139427" y="3132474"/>
                </a:lnTo>
                <a:lnTo>
                  <a:pt x="4108480" y="3210272"/>
                </a:lnTo>
                <a:lnTo>
                  <a:pt x="4076740" y="3287673"/>
                </a:lnTo>
                <a:lnTo>
                  <a:pt x="4044206" y="3364677"/>
                </a:lnTo>
                <a:lnTo>
                  <a:pt x="4011276" y="3440887"/>
                </a:lnTo>
                <a:lnTo>
                  <a:pt x="3977552" y="3516304"/>
                </a:lnTo>
                <a:lnTo>
                  <a:pt x="3943432" y="3590926"/>
                </a:lnTo>
                <a:lnTo>
                  <a:pt x="3943432" y="2148092"/>
                </a:lnTo>
                <a:lnTo>
                  <a:pt x="3943035" y="2120704"/>
                </a:lnTo>
                <a:lnTo>
                  <a:pt x="3941845" y="2094110"/>
                </a:lnTo>
                <a:lnTo>
                  <a:pt x="3940258" y="2068707"/>
                </a:lnTo>
                <a:lnTo>
                  <a:pt x="3937877" y="2044097"/>
                </a:lnTo>
                <a:lnTo>
                  <a:pt x="3934306" y="2020281"/>
                </a:lnTo>
                <a:lnTo>
                  <a:pt x="3930339" y="1997260"/>
                </a:lnTo>
                <a:lnTo>
                  <a:pt x="3925578" y="1975429"/>
                </a:lnTo>
                <a:lnTo>
                  <a:pt x="3920420" y="1954392"/>
                </a:lnTo>
                <a:lnTo>
                  <a:pt x="3914072" y="1934148"/>
                </a:lnTo>
                <a:lnTo>
                  <a:pt x="3907327" y="1915096"/>
                </a:lnTo>
                <a:lnTo>
                  <a:pt x="3899789" y="1896043"/>
                </a:lnTo>
                <a:lnTo>
                  <a:pt x="3891457" y="1878578"/>
                </a:lnTo>
                <a:lnTo>
                  <a:pt x="3882729" y="1861510"/>
                </a:lnTo>
                <a:lnTo>
                  <a:pt x="3873604" y="1846030"/>
                </a:lnTo>
                <a:lnTo>
                  <a:pt x="3863288" y="1830550"/>
                </a:lnTo>
                <a:lnTo>
                  <a:pt x="3852973" y="1815863"/>
                </a:lnTo>
                <a:lnTo>
                  <a:pt x="3841070" y="1802368"/>
                </a:lnTo>
                <a:lnTo>
                  <a:pt x="3829564" y="1789666"/>
                </a:lnTo>
                <a:lnTo>
                  <a:pt x="3816868" y="1777758"/>
                </a:lnTo>
                <a:lnTo>
                  <a:pt x="3803776" y="1766248"/>
                </a:lnTo>
                <a:lnTo>
                  <a:pt x="3789889" y="1755530"/>
                </a:lnTo>
                <a:lnTo>
                  <a:pt x="3776003" y="1746004"/>
                </a:lnTo>
                <a:lnTo>
                  <a:pt x="3760926" y="1736875"/>
                </a:lnTo>
                <a:lnTo>
                  <a:pt x="3745453" y="1728539"/>
                </a:lnTo>
                <a:lnTo>
                  <a:pt x="3729186" y="1720998"/>
                </a:lnTo>
                <a:lnTo>
                  <a:pt x="3712920" y="1714250"/>
                </a:lnTo>
                <a:lnTo>
                  <a:pt x="3695859" y="1707899"/>
                </a:lnTo>
                <a:lnTo>
                  <a:pt x="3678006" y="1702739"/>
                </a:lnTo>
                <a:lnTo>
                  <a:pt x="3660152" y="1697976"/>
                </a:lnTo>
                <a:lnTo>
                  <a:pt x="3641504" y="1694007"/>
                </a:lnTo>
                <a:lnTo>
                  <a:pt x="3622460" y="1690434"/>
                </a:lnTo>
                <a:lnTo>
                  <a:pt x="3602226" y="1688053"/>
                </a:lnTo>
                <a:lnTo>
                  <a:pt x="3564932" y="1683290"/>
                </a:lnTo>
                <a:lnTo>
                  <a:pt x="3531208" y="1679717"/>
                </a:lnTo>
                <a:lnTo>
                  <a:pt x="3500658" y="1675351"/>
                </a:lnTo>
                <a:lnTo>
                  <a:pt x="3487168" y="1672969"/>
                </a:lnTo>
                <a:lnTo>
                  <a:pt x="3474076" y="1670985"/>
                </a:lnTo>
                <a:lnTo>
                  <a:pt x="3461776" y="1668603"/>
                </a:lnTo>
                <a:lnTo>
                  <a:pt x="3450271" y="1665428"/>
                </a:lnTo>
                <a:lnTo>
                  <a:pt x="3439558" y="1662649"/>
                </a:lnTo>
                <a:lnTo>
                  <a:pt x="3429243" y="1659474"/>
                </a:lnTo>
                <a:lnTo>
                  <a:pt x="3419721" y="1655901"/>
                </a:lnTo>
                <a:lnTo>
                  <a:pt x="3410992" y="1651932"/>
                </a:lnTo>
                <a:lnTo>
                  <a:pt x="3402264" y="1647566"/>
                </a:lnTo>
                <a:lnTo>
                  <a:pt x="3394329" y="1643200"/>
                </a:lnTo>
                <a:lnTo>
                  <a:pt x="3386791" y="1637643"/>
                </a:lnTo>
                <a:lnTo>
                  <a:pt x="3379649" y="1631689"/>
                </a:lnTo>
                <a:lnTo>
                  <a:pt x="3372904" y="1625735"/>
                </a:lnTo>
                <a:lnTo>
                  <a:pt x="3366160" y="1618987"/>
                </a:lnTo>
                <a:lnTo>
                  <a:pt x="3360208" y="1611048"/>
                </a:lnTo>
                <a:lnTo>
                  <a:pt x="3354257" y="1603110"/>
                </a:lnTo>
                <a:lnTo>
                  <a:pt x="3348702" y="1593981"/>
                </a:lnTo>
                <a:lnTo>
                  <a:pt x="3343148" y="1584454"/>
                </a:lnTo>
                <a:lnTo>
                  <a:pt x="3337990" y="1574134"/>
                </a:lnTo>
                <a:lnTo>
                  <a:pt x="3332436" y="1562623"/>
                </a:lnTo>
                <a:lnTo>
                  <a:pt x="3327675" y="1550716"/>
                </a:lnTo>
                <a:lnTo>
                  <a:pt x="3322120" y="1537220"/>
                </a:lnTo>
                <a:lnTo>
                  <a:pt x="3317359" y="1523724"/>
                </a:lnTo>
                <a:lnTo>
                  <a:pt x="3311805" y="1508641"/>
                </a:lnTo>
                <a:lnTo>
                  <a:pt x="3301092" y="1475299"/>
                </a:lnTo>
                <a:lnTo>
                  <a:pt x="3291967" y="1446720"/>
                </a:lnTo>
                <a:lnTo>
                  <a:pt x="3282842" y="1418935"/>
                </a:lnTo>
                <a:lnTo>
                  <a:pt x="3273320" y="1393532"/>
                </a:lnTo>
                <a:lnTo>
                  <a:pt x="3264591" y="1368923"/>
                </a:lnTo>
                <a:lnTo>
                  <a:pt x="3255466" y="1346695"/>
                </a:lnTo>
                <a:lnTo>
                  <a:pt x="3246341" y="1325260"/>
                </a:lnTo>
                <a:lnTo>
                  <a:pt x="3237216" y="1305414"/>
                </a:lnTo>
                <a:lnTo>
                  <a:pt x="3227694" y="1287552"/>
                </a:lnTo>
                <a:lnTo>
                  <a:pt x="3223329" y="1278820"/>
                </a:lnTo>
                <a:lnTo>
                  <a:pt x="3218171" y="1270484"/>
                </a:lnTo>
                <a:lnTo>
                  <a:pt x="3213014" y="1262546"/>
                </a:lnTo>
                <a:lnTo>
                  <a:pt x="3207856" y="1255004"/>
                </a:lnTo>
                <a:lnTo>
                  <a:pt x="3202698" y="1247859"/>
                </a:lnTo>
                <a:lnTo>
                  <a:pt x="3197144" y="1241111"/>
                </a:lnTo>
                <a:lnTo>
                  <a:pt x="3191589" y="1235158"/>
                </a:lnTo>
                <a:lnTo>
                  <a:pt x="3186035" y="1228807"/>
                </a:lnTo>
                <a:lnTo>
                  <a:pt x="3180083" y="1222853"/>
                </a:lnTo>
                <a:lnTo>
                  <a:pt x="3174529" y="1217693"/>
                </a:lnTo>
                <a:lnTo>
                  <a:pt x="3168181" y="1212533"/>
                </a:lnTo>
                <a:lnTo>
                  <a:pt x="3161833" y="1207769"/>
                </a:lnTo>
                <a:lnTo>
                  <a:pt x="3155882" y="1203403"/>
                </a:lnTo>
                <a:lnTo>
                  <a:pt x="3149137" y="1199434"/>
                </a:lnTo>
                <a:lnTo>
                  <a:pt x="3141995" y="1195862"/>
                </a:lnTo>
                <a:lnTo>
                  <a:pt x="3134854" y="1192686"/>
                </a:lnTo>
                <a:lnTo>
                  <a:pt x="3138425" y="1168077"/>
                </a:lnTo>
                <a:lnTo>
                  <a:pt x="3140805" y="1143467"/>
                </a:lnTo>
                <a:lnTo>
                  <a:pt x="3142392" y="1118461"/>
                </a:lnTo>
                <a:lnTo>
                  <a:pt x="3142789" y="1106156"/>
                </a:lnTo>
                <a:lnTo>
                  <a:pt x="3142789" y="1093851"/>
                </a:lnTo>
                <a:lnTo>
                  <a:pt x="3142392" y="1076386"/>
                </a:lnTo>
                <a:lnTo>
                  <a:pt x="3141995" y="1058921"/>
                </a:lnTo>
                <a:lnTo>
                  <a:pt x="3140805" y="1041854"/>
                </a:lnTo>
                <a:lnTo>
                  <a:pt x="3139218" y="1024786"/>
                </a:lnTo>
                <a:lnTo>
                  <a:pt x="3136838" y="1008115"/>
                </a:lnTo>
                <a:lnTo>
                  <a:pt x="3134457" y="991444"/>
                </a:lnTo>
                <a:lnTo>
                  <a:pt x="3131680" y="974773"/>
                </a:lnTo>
                <a:lnTo>
                  <a:pt x="3128109" y="958102"/>
                </a:lnTo>
                <a:lnTo>
                  <a:pt x="3124538" y="941828"/>
                </a:lnTo>
                <a:lnTo>
                  <a:pt x="3120174" y="925554"/>
                </a:lnTo>
                <a:lnTo>
                  <a:pt x="3115810" y="909676"/>
                </a:lnTo>
                <a:lnTo>
                  <a:pt x="3110652" y="893799"/>
                </a:lnTo>
                <a:lnTo>
                  <a:pt x="3105494" y="878716"/>
                </a:lnTo>
                <a:lnTo>
                  <a:pt x="3099543" y="863236"/>
                </a:lnTo>
                <a:lnTo>
                  <a:pt x="3093195" y="847756"/>
                </a:lnTo>
                <a:lnTo>
                  <a:pt x="3086450" y="832672"/>
                </a:lnTo>
                <a:lnTo>
                  <a:pt x="3079705" y="817589"/>
                </a:lnTo>
                <a:lnTo>
                  <a:pt x="3072564" y="803300"/>
                </a:lnTo>
                <a:lnTo>
                  <a:pt x="3064629" y="789010"/>
                </a:lnTo>
                <a:lnTo>
                  <a:pt x="3056694" y="774721"/>
                </a:lnTo>
                <a:lnTo>
                  <a:pt x="3048362" y="760828"/>
                </a:lnTo>
                <a:lnTo>
                  <a:pt x="3039634" y="746936"/>
                </a:lnTo>
                <a:lnTo>
                  <a:pt x="3030508" y="733837"/>
                </a:lnTo>
                <a:lnTo>
                  <a:pt x="3021383" y="720342"/>
                </a:lnTo>
                <a:lnTo>
                  <a:pt x="3011464" y="707243"/>
                </a:lnTo>
                <a:lnTo>
                  <a:pt x="3001149" y="694541"/>
                </a:lnTo>
                <a:lnTo>
                  <a:pt x="2991230" y="681840"/>
                </a:lnTo>
                <a:lnTo>
                  <a:pt x="2980518" y="669932"/>
                </a:lnTo>
                <a:lnTo>
                  <a:pt x="2969806" y="658024"/>
                </a:lnTo>
                <a:lnTo>
                  <a:pt x="2958300" y="646116"/>
                </a:lnTo>
                <a:lnTo>
                  <a:pt x="2946794" y="635002"/>
                </a:lnTo>
                <a:close/>
                <a:moveTo>
                  <a:pt x="4399091" y="0"/>
                </a:moveTo>
                <a:lnTo>
                  <a:pt x="4407028" y="0"/>
                </a:lnTo>
                <a:lnTo>
                  <a:pt x="4414568" y="397"/>
                </a:lnTo>
                <a:lnTo>
                  <a:pt x="4422505" y="794"/>
                </a:lnTo>
                <a:lnTo>
                  <a:pt x="4430045" y="1588"/>
                </a:lnTo>
                <a:lnTo>
                  <a:pt x="4437981" y="3175"/>
                </a:lnTo>
                <a:lnTo>
                  <a:pt x="4445125" y="5159"/>
                </a:lnTo>
                <a:lnTo>
                  <a:pt x="4452665" y="6747"/>
                </a:lnTo>
                <a:lnTo>
                  <a:pt x="4460601" y="9128"/>
                </a:lnTo>
                <a:lnTo>
                  <a:pt x="4467745" y="11509"/>
                </a:lnTo>
                <a:lnTo>
                  <a:pt x="4475285" y="15081"/>
                </a:lnTo>
                <a:lnTo>
                  <a:pt x="4482428" y="18256"/>
                </a:lnTo>
                <a:lnTo>
                  <a:pt x="4753073" y="153591"/>
                </a:lnTo>
                <a:lnTo>
                  <a:pt x="4773312" y="163116"/>
                </a:lnTo>
                <a:lnTo>
                  <a:pt x="4793948" y="172641"/>
                </a:lnTo>
                <a:lnTo>
                  <a:pt x="4814980" y="180975"/>
                </a:lnTo>
                <a:lnTo>
                  <a:pt x="4836013" y="189309"/>
                </a:lnTo>
                <a:lnTo>
                  <a:pt x="4857442" y="196453"/>
                </a:lnTo>
                <a:lnTo>
                  <a:pt x="4878475" y="203597"/>
                </a:lnTo>
                <a:lnTo>
                  <a:pt x="4900301" y="209947"/>
                </a:lnTo>
                <a:lnTo>
                  <a:pt x="4922127" y="215106"/>
                </a:lnTo>
                <a:lnTo>
                  <a:pt x="4943953" y="220266"/>
                </a:lnTo>
                <a:lnTo>
                  <a:pt x="4965780" y="224234"/>
                </a:lnTo>
                <a:lnTo>
                  <a:pt x="4987606" y="228203"/>
                </a:lnTo>
                <a:lnTo>
                  <a:pt x="5009829" y="230981"/>
                </a:lnTo>
                <a:lnTo>
                  <a:pt x="5031655" y="233759"/>
                </a:lnTo>
                <a:lnTo>
                  <a:pt x="5053878" y="235347"/>
                </a:lnTo>
                <a:lnTo>
                  <a:pt x="5076498" y="236538"/>
                </a:lnTo>
                <a:lnTo>
                  <a:pt x="5098325" y="236934"/>
                </a:lnTo>
                <a:lnTo>
                  <a:pt x="5120944" y="236934"/>
                </a:lnTo>
                <a:lnTo>
                  <a:pt x="5143168" y="236141"/>
                </a:lnTo>
                <a:lnTo>
                  <a:pt x="5164994" y="234950"/>
                </a:lnTo>
                <a:lnTo>
                  <a:pt x="5187614" y="232569"/>
                </a:lnTo>
                <a:lnTo>
                  <a:pt x="5209440" y="230188"/>
                </a:lnTo>
                <a:lnTo>
                  <a:pt x="5231663" y="227013"/>
                </a:lnTo>
                <a:lnTo>
                  <a:pt x="5253886" y="223044"/>
                </a:lnTo>
                <a:lnTo>
                  <a:pt x="5275316" y="218678"/>
                </a:lnTo>
                <a:lnTo>
                  <a:pt x="5297142" y="213519"/>
                </a:lnTo>
                <a:lnTo>
                  <a:pt x="5318968" y="207566"/>
                </a:lnTo>
                <a:lnTo>
                  <a:pt x="5340397" y="201613"/>
                </a:lnTo>
                <a:lnTo>
                  <a:pt x="5361827" y="194469"/>
                </a:lnTo>
                <a:lnTo>
                  <a:pt x="5383256" y="186928"/>
                </a:lnTo>
                <a:lnTo>
                  <a:pt x="5403892" y="178594"/>
                </a:lnTo>
                <a:lnTo>
                  <a:pt x="5425321" y="169466"/>
                </a:lnTo>
                <a:lnTo>
                  <a:pt x="5445560" y="160338"/>
                </a:lnTo>
                <a:lnTo>
                  <a:pt x="5650727" y="62309"/>
                </a:lnTo>
                <a:lnTo>
                  <a:pt x="5658664" y="59134"/>
                </a:lnTo>
                <a:lnTo>
                  <a:pt x="5666600" y="55959"/>
                </a:lnTo>
                <a:lnTo>
                  <a:pt x="5674537" y="53181"/>
                </a:lnTo>
                <a:lnTo>
                  <a:pt x="5682871" y="51197"/>
                </a:lnTo>
                <a:lnTo>
                  <a:pt x="5690808" y="49609"/>
                </a:lnTo>
                <a:lnTo>
                  <a:pt x="5699142" y="48419"/>
                </a:lnTo>
                <a:lnTo>
                  <a:pt x="5707475" y="47625"/>
                </a:lnTo>
                <a:lnTo>
                  <a:pt x="5715412" y="47228"/>
                </a:lnTo>
                <a:lnTo>
                  <a:pt x="5723746" y="47228"/>
                </a:lnTo>
                <a:lnTo>
                  <a:pt x="5731682" y="47625"/>
                </a:lnTo>
                <a:lnTo>
                  <a:pt x="5739619" y="48419"/>
                </a:lnTo>
                <a:lnTo>
                  <a:pt x="5747952" y="49609"/>
                </a:lnTo>
                <a:lnTo>
                  <a:pt x="5755492" y="51197"/>
                </a:lnTo>
                <a:lnTo>
                  <a:pt x="5763430" y="53181"/>
                </a:lnTo>
                <a:lnTo>
                  <a:pt x="5771366" y="55959"/>
                </a:lnTo>
                <a:lnTo>
                  <a:pt x="5778510" y="58738"/>
                </a:lnTo>
                <a:lnTo>
                  <a:pt x="5785652" y="61913"/>
                </a:lnTo>
                <a:lnTo>
                  <a:pt x="5793192" y="65484"/>
                </a:lnTo>
                <a:lnTo>
                  <a:pt x="5800336" y="69453"/>
                </a:lnTo>
                <a:lnTo>
                  <a:pt x="5807082" y="73819"/>
                </a:lnTo>
                <a:lnTo>
                  <a:pt x="5813828" y="78184"/>
                </a:lnTo>
                <a:lnTo>
                  <a:pt x="5819781" y="83741"/>
                </a:lnTo>
                <a:lnTo>
                  <a:pt x="5826130" y="88503"/>
                </a:lnTo>
                <a:lnTo>
                  <a:pt x="5832083" y="94456"/>
                </a:lnTo>
                <a:lnTo>
                  <a:pt x="5837639" y="100806"/>
                </a:lnTo>
                <a:lnTo>
                  <a:pt x="5842798" y="107156"/>
                </a:lnTo>
                <a:lnTo>
                  <a:pt x="5847956" y="113506"/>
                </a:lnTo>
                <a:lnTo>
                  <a:pt x="5852718" y="120650"/>
                </a:lnTo>
                <a:lnTo>
                  <a:pt x="5857084" y="127794"/>
                </a:lnTo>
                <a:lnTo>
                  <a:pt x="5861052" y="135731"/>
                </a:lnTo>
                <a:lnTo>
                  <a:pt x="5864624" y="143669"/>
                </a:lnTo>
                <a:lnTo>
                  <a:pt x="5867798" y="151606"/>
                </a:lnTo>
                <a:lnTo>
                  <a:pt x="5870180" y="159147"/>
                </a:lnTo>
                <a:lnTo>
                  <a:pt x="5872164" y="166688"/>
                </a:lnTo>
                <a:lnTo>
                  <a:pt x="5874148" y="173434"/>
                </a:lnTo>
                <a:lnTo>
                  <a:pt x="5875338" y="180975"/>
                </a:lnTo>
                <a:lnTo>
                  <a:pt x="5876132" y="188516"/>
                </a:lnTo>
                <a:lnTo>
                  <a:pt x="5876529" y="195659"/>
                </a:lnTo>
                <a:lnTo>
                  <a:pt x="5876926" y="203200"/>
                </a:lnTo>
                <a:lnTo>
                  <a:pt x="5876529" y="210741"/>
                </a:lnTo>
                <a:lnTo>
                  <a:pt x="5876132" y="217885"/>
                </a:lnTo>
                <a:lnTo>
                  <a:pt x="5875338" y="225425"/>
                </a:lnTo>
                <a:lnTo>
                  <a:pt x="5874148" y="232172"/>
                </a:lnTo>
                <a:lnTo>
                  <a:pt x="5872164" y="239316"/>
                </a:lnTo>
                <a:lnTo>
                  <a:pt x="5870180" y="246459"/>
                </a:lnTo>
                <a:lnTo>
                  <a:pt x="5868196" y="253603"/>
                </a:lnTo>
                <a:lnTo>
                  <a:pt x="5865814" y="260747"/>
                </a:lnTo>
                <a:lnTo>
                  <a:pt x="5862640" y="267097"/>
                </a:lnTo>
                <a:lnTo>
                  <a:pt x="5859862" y="273844"/>
                </a:lnTo>
                <a:lnTo>
                  <a:pt x="5856290" y="280194"/>
                </a:lnTo>
                <a:lnTo>
                  <a:pt x="5852322" y="286941"/>
                </a:lnTo>
                <a:lnTo>
                  <a:pt x="5848750" y="292497"/>
                </a:lnTo>
                <a:lnTo>
                  <a:pt x="5843988" y="298847"/>
                </a:lnTo>
                <a:lnTo>
                  <a:pt x="5839623" y="304800"/>
                </a:lnTo>
                <a:lnTo>
                  <a:pt x="5834861" y="310753"/>
                </a:lnTo>
                <a:lnTo>
                  <a:pt x="5829702" y="315913"/>
                </a:lnTo>
                <a:lnTo>
                  <a:pt x="5824543" y="321072"/>
                </a:lnTo>
                <a:lnTo>
                  <a:pt x="5818987" y="325834"/>
                </a:lnTo>
                <a:lnTo>
                  <a:pt x="5813034" y="330994"/>
                </a:lnTo>
                <a:lnTo>
                  <a:pt x="5807082" y="335756"/>
                </a:lnTo>
                <a:lnTo>
                  <a:pt x="5800732" y="339725"/>
                </a:lnTo>
                <a:lnTo>
                  <a:pt x="5794383" y="344091"/>
                </a:lnTo>
                <a:lnTo>
                  <a:pt x="5787240" y="347663"/>
                </a:lnTo>
                <a:lnTo>
                  <a:pt x="5780890" y="350838"/>
                </a:lnTo>
                <a:lnTo>
                  <a:pt x="5454688" y="506413"/>
                </a:lnTo>
                <a:lnTo>
                  <a:pt x="5442782" y="512366"/>
                </a:lnTo>
                <a:lnTo>
                  <a:pt x="5430480" y="518716"/>
                </a:lnTo>
                <a:lnTo>
                  <a:pt x="5418972" y="525463"/>
                </a:lnTo>
                <a:lnTo>
                  <a:pt x="5407463" y="532606"/>
                </a:lnTo>
                <a:lnTo>
                  <a:pt x="5395955" y="540147"/>
                </a:lnTo>
                <a:lnTo>
                  <a:pt x="5385240" y="548084"/>
                </a:lnTo>
                <a:lnTo>
                  <a:pt x="5374526" y="555625"/>
                </a:lnTo>
                <a:lnTo>
                  <a:pt x="5364208" y="563959"/>
                </a:lnTo>
                <a:lnTo>
                  <a:pt x="5353493" y="572691"/>
                </a:lnTo>
                <a:lnTo>
                  <a:pt x="5343572" y="582216"/>
                </a:lnTo>
                <a:lnTo>
                  <a:pt x="5334048" y="591344"/>
                </a:lnTo>
                <a:lnTo>
                  <a:pt x="5324920" y="600869"/>
                </a:lnTo>
                <a:lnTo>
                  <a:pt x="5315793" y="610394"/>
                </a:lnTo>
                <a:lnTo>
                  <a:pt x="5307063" y="620316"/>
                </a:lnTo>
                <a:lnTo>
                  <a:pt x="5298729" y="630634"/>
                </a:lnTo>
                <a:lnTo>
                  <a:pt x="5290792" y="641350"/>
                </a:lnTo>
                <a:lnTo>
                  <a:pt x="5282855" y="652066"/>
                </a:lnTo>
                <a:lnTo>
                  <a:pt x="5275316" y="663178"/>
                </a:lnTo>
                <a:lnTo>
                  <a:pt x="5268172" y="674291"/>
                </a:lnTo>
                <a:lnTo>
                  <a:pt x="5261823" y="685800"/>
                </a:lnTo>
                <a:lnTo>
                  <a:pt x="5255473" y="697309"/>
                </a:lnTo>
                <a:lnTo>
                  <a:pt x="5249124" y="709613"/>
                </a:lnTo>
                <a:lnTo>
                  <a:pt x="5243171" y="721519"/>
                </a:lnTo>
                <a:lnTo>
                  <a:pt x="5238409" y="733425"/>
                </a:lnTo>
                <a:lnTo>
                  <a:pt x="5233250" y="746125"/>
                </a:lnTo>
                <a:lnTo>
                  <a:pt x="5228885" y="758428"/>
                </a:lnTo>
                <a:lnTo>
                  <a:pt x="5224123" y="771525"/>
                </a:lnTo>
                <a:lnTo>
                  <a:pt x="5220551" y="784225"/>
                </a:lnTo>
                <a:lnTo>
                  <a:pt x="5216980" y="797322"/>
                </a:lnTo>
                <a:lnTo>
                  <a:pt x="5214202" y="810816"/>
                </a:lnTo>
                <a:lnTo>
                  <a:pt x="5211424" y="823913"/>
                </a:lnTo>
                <a:lnTo>
                  <a:pt x="5209043" y="837406"/>
                </a:lnTo>
                <a:lnTo>
                  <a:pt x="5199122" y="902097"/>
                </a:lnTo>
                <a:lnTo>
                  <a:pt x="5189201" y="967184"/>
                </a:lnTo>
                <a:lnTo>
                  <a:pt x="5178883" y="1031875"/>
                </a:lnTo>
                <a:lnTo>
                  <a:pt x="5168169" y="1096169"/>
                </a:lnTo>
                <a:lnTo>
                  <a:pt x="5156660" y="1160463"/>
                </a:lnTo>
                <a:lnTo>
                  <a:pt x="5145549" y="1224360"/>
                </a:lnTo>
                <a:lnTo>
                  <a:pt x="5133643" y="1288256"/>
                </a:lnTo>
                <a:lnTo>
                  <a:pt x="5121738" y="1351359"/>
                </a:lnTo>
                <a:lnTo>
                  <a:pt x="5109436" y="1415256"/>
                </a:lnTo>
                <a:lnTo>
                  <a:pt x="5096737" y="1477963"/>
                </a:lnTo>
                <a:lnTo>
                  <a:pt x="5084038" y="1541066"/>
                </a:lnTo>
                <a:lnTo>
                  <a:pt x="5070546" y="1603772"/>
                </a:lnTo>
                <a:lnTo>
                  <a:pt x="5056656" y="1666081"/>
                </a:lnTo>
                <a:lnTo>
                  <a:pt x="5043164" y="1728788"/>
                </a:lnTo>
                <a:lnTo>
                  <a:pt x="5028877" y="1790700"/>
                </a:lnTo>
                <a:lnTo>
                  <a:pt x="5014194" y="1852216"/>
                </a:lnTo>
                <a:lnTo>
                  <a:pt x="4999908" y="1913731"/>
                </a:lnTo>
                <a:lnTo>
                  <a:pt x="4984828" y="1975247"/>
                </a:lnTo>
                <a:lnTo>
                  <a:pt x="4969351" y="2036366"/>
                </a:lnTo>
                <a:lnTo>
                  <a:pt x="4953874" y="2097088"/>
                </a:lnTo>
                <a:lnTo>
                  <a:pt x="4937604" y="2157413"/>
                </a:lnTo>
                <a:lnTo>
                  <a:pt x="4921334" y="2217738"/>
                </a:lnTo>
                <a:lnTo>
                  <a:pt x="4905460" y="2278063"/>
                </a:lnTo>
                <a:lnTo>
                  <a:pt x="4888396" y="2337594"/>
                </a:lnTo>
                <a:lnTo>
                  <a:pt x="4871332" y="2397125"/>
                </a:lnTo>
                <a:lnTo>
                  <a:pt x="4854267" y="2456657"/>
                </a:lnTo>
                <a:lnTo>
                  <a:pt x="4836013" y="2515791"/>
                </a:lnTo>
                <a:lnTo>
                  <a:pt x="4818155" y="2574528"/>
                </a:lnTo>
                <a:lnTo>
                  <a:pt x="4799900" y="2632869"/>
                </a:lnTo>
                <a:lnTo>
                  <a:pt x="4781646" y="2691210"/>
                </a:lnTo>
                <a:lnTo>
                  <a:pt x="4762597" y="2749550"/>
                </a:lnTo>
                <a:lnTo>
                  <a:pt x="4743549" y="2807097"/>
                </a:lnTo>
                <a:lnTo>
                  <a:pt x="4724104" y="2864247"/>
                </a:lnTo>
                <a:lnTo>
                  <a:pt x="4704658" y="2921397"/>
                </a:lnTo>
                <a:lnTo>
                  <a:pt x="4684816" y="2978547"/>
                </a:lnTo>
                <a:lnTo>
                  <a:pt x="4664181" y="3035300"/>
                </a:lnTo>
                <a:lnTo>
                  <a:pt x="4643942" y="3091260"/>
                </a:lnTo>
                <a:lnTo>
                  <a:pt x="4622909" y="3147219"/>
                </a:lnTo>
                <a:lnTo>
                  <a:pt x="4601877" y="3202782"/>
                </a:lnTo>
                <a:lnTo>
                  <a:pt x="4580447" y="3258344"/>
                </a:lnTo>
                <a:lnTo>
                  <a:pt x="4559018" y="3313113"/>
                </a:lnTo>
                <a:lnTo>
                  <a:pt x="4536795" y="3368278"/>
                </a:lnTo>
                <a:lnTo>
                  <a:pt x="4514969" y="3422650"/>
                </a:lnTo>
                <a:lnTo>
                  <a:pt x="4492349" y="3477022"/>
                </a:lnTo>
                <a:lnTo>
                  <a:pt x="4469332" y="3530600"/>
                </a:lnTo>
                <a:lnTo>
                  <a:pt x="4446712" y="3584178"/>
                </a:lnTo>
                <a:lnTo>
                  <a:pt x="4423298" y="3637756"/>
                </a:lnTo>
                <a:lnTo>
                  <a:pt x="4399488" y="3690541"/>
                </a:lnTo>
                <a:lnTo>
                  <a:pt x="4375677" y="3742928"/>
                </a:lnTo>
                <a:lnTo>
                  <a:pt x="4351470" y="3795316"/>
                </a:lnTo>
                <a:lnTo>
                  <a:pt x="4327660" y="3847306"/>
                </a:lnTo>
                <a:lnTo>
                  <a:pt x="4302659" y="3898503"/>
                </a:lnTo>
                <a:lnTo>
                  <a:pt x="4278055" y="3950097"/>
                </a:lnTo>
                <a:lnTo>
                  <a:pt x="4252657" y="4000897"/>
                </a:lnTo>
                <a:lnTo>
                  <a:pt x="4227259" y="4051300"/>
                </a:lnTo>
                <a:lnTo>
                  <a:pt x="4201464" y="4101703"/>
                </a:lnTo>
                <a:lnTo>
                  <a:pt x="4175670" y="4151710"/>
                </a:lnTo>
                <a:lnTo>
                  <a:pt x="4149478" y="4201319"/>
                </a:lnTo>
                <a:lnTo>
                  <a:pt x="4122493" y="4250531"/>
                </a:lnTo>
                <a:lnTo>
                  <a:pt x="4095905" y="4299744"/>
                </a:lnTo>
                <a:lnTo>
                  <a:pt x="4068920" y="4347766"/>
                </a:lnTo>
                <a:lnTo>
                  <a:pt x="4041538" y="4396185"/>
                </a:lnTo>
                <a:lnTo>
                  <a:pt x="4014156" y="4444206"/>
                </a:lnTo>
                <a:lnTo>
                  <a:pt x="3985980" y="4491038"/>
                </a:lnTo>
                <a:lnTo>
                  <a:pt x="3952248" y="4548188"/>
                </a:lnTo>
                <a:lnTo>
                  <a:pt x="3918120" y="4604147"/>
                </a:lnTo>
                <a:lnTo>
                  <a:pt x="3883595" y="4659710"/>
                </a:lnTo>
                <a:lnTo>
                  <a:pt x="3848673" y="4714478"/>
                </a:lnTo>
                <a:lnTo>
                  <a:pt x="3813354" y="4768850"/>
                </a:lnTo>
                <a:lnTo>
                  <a:pt x="3777638" y="4822428"/>
                </a:lnTo>
                <a:lnTo>
                  <a:pt x="3741923" y="4875213"/>
                </a:lnTo>
                <a:lnTo>
                  <a:pt x="3705413" y="4927997"/>
                </a:lnTo>
                <a:lnTo>
                  <a:pt x="3668904" y="4979591"/>
                </a:lnTo>
                <a:lnTo>
                  <a:pt x="3632395" y="5030391"/>
                </a:lnTo>
                <a:lnTo>
                  <a:pt x="3594695" y="5080794"/>
                </a:lnTo>
                <a:lnTo>
                  <a:pt x="3557392" y="5130403"/>
                </a:lnTo>
                <a:lnTo>
                  <a:pt x="3519295" y="5179616"/>
                </a:lnTo>
                <a:lnTo>
                  <a:pt x="3481595" y="5228035"/>
                </a:lnTo>
                <a:lnTo>
                  <a:pt x="3442705" y="5276056"/>
                </a:lnTo>
                <a:lnTo>
                  <a:pt x="3404211" y="5322888"/>
                </a:lnTo>
                <a:lnTo>
                  <a:pt x="3365321" y="5369719"/>
                </a:lnTo>
                <a:lnTo>
                  <a:pt x="3326034" y="5415360"/>
                </a:lnTo>
                <a:lnTo>
                  <a:pt x="3286350" y="5460603"/>
                </a:lnTo>
                <a:lnTo>
                  <a:pt x="3246269" y="5505450"/>
                </a:lnTo>
                <a:lnTo>
                  <a:pt x="3205791" y="5549106"/>
                </a:lnTo>
                <a:lnTo>
                  <a:pt x="3165710" y="5592366"/>
                </a:lnTo>
                <a:lnTo>
                  <a:pt x="3124835" y="5634831"/>
                </a:lnTo>
                <a:lnTo>
                  <a:pt x="3083564" y="5676900"/>
                </a:lnTo>
                <a:lnTo>
                  <a:pt x="3042293" y="5718175"/>
                </a:lnTo>
                <a:lnTo>
                  <a:pt x="3000227" y="5758260"/>
                </a:lnTo>
                <a:lnTo>
                  <a:pt x="2958559" y="5798344"/>
                </a:lnTo>
                <a:lnTo>
                  <a:pt x="2916097" y="5837635"/>
                </a:lnTo>
                <a:lnTo>
                  <a:pt x="2873635" y="5875735"/>
                </a:lnTo>
                <a:lnTo>
                  <a:pt x="2830776" y="5913835"/>
                </a:lnTo>
                <a:lnTo>
                  <a:pt x="2787918" y="5950744"/>
                </a:lnTo>
                <a:lnTo>
                  <a:pt x="2744662" y="5987256"/>
                </a:lnTo>
                <a:lnTo>
                  <a:pt x="2741487" y="5990431"/>
                </a:lnTo>
                <a:lnTo>
                  <a:pt x="2737916" y="5993606"/>
                </a:lnTo>
                <a:lnTo>
                  <a:pt x="2735535" y="5997575"/>
                </a:lnTo>
                <a:lnTo>
                  <a:pt x="2733154" y="6000750"/>
                </a:lnTo>
                <a:lnTo>
                  <a:pt x="2731566" y="6004322"/>
                </a:lnTo>
                <a:lnTo>
                  <a:pt x="2729582" y="6008291"/>
                </a:lnTo>
                <a:lnTo>
                  <a:pt x="2728788" y="6011863"/>
                </a:lnTo>
                <a:lnTo>
                  <a:pt x="2727995" y="6016228"/>
                </a:lnTo>
                <a:lnTo>
                  <a:pt x="2727598" y="6019800"/>
                </a:lnTo>
                <a:lnTo>
                  <a:pt x="2727598" y="6023769"/>
                </a:lnTo>
                <a:lnTo>
                  <a:pt x="2727995" y="6027341"/>
                </a:lnTo>
                <a:lnTo>
                  <a:pt x="2728391" y="6031706"/>
                </a:lnTo>
                <a:lnTo>
                  <a:pt x="2729582" y="6034881"/>
                </a:lnTo>
                <a:lnTo>
                  <a:pt x="2730376" y="6038453"/>
                </a:lnTo>
                <a:lnTo>
                  <a:pt x="2732360" y="6042422"/>
                </a:lnTo>
                <a:lnTo>
                  <a:pt x="2733947" y="6045597"/>
                </a:lnTo>
                <a:lnTo>
                  <a:pt x="2735931" y="6049169"/>
                </a:lnTo>
                <a:lnTo>
                  <a:pt x="2738313" y="6051947"/>
                </a:lnTo>
                <a:lnTo>
                  <a:pt x="2741090" y="6054725"/>
                </a:lnTo>
                <a:lnTo>
                  <a:pt x="2743471" y="6057503"/>
                </a:lnTo>
                <a:lnTo>
                  <a:pt x="2746249" y="6059885"/>
                </a:lnTo>
                <a:lnTo>
                  <a:pt x="2749821" y="6061869"/>
                </a:lnTo>
                <a:lnTo>
                  <a:pt x="2752996" y="6063853"/>
                </a:lnTo>
                <a:lnTo>
                  <a:pt x="2756567" y="6065838"/>
                </a:lnTo>
                <a:lnTo>
                  <a:pt x="2760139" y="6067028"/>
                </a:lnTo>
                <a:lnTo>
                  <a:pt x="2763710" y="6067822"/>
                </a:lnTo>
                <a:lnTo>
                  <a:pt x="2768076" y="6068616"/>
                </a:lnTo>
                <a:lnTo>
                  <a:pt x="2772044" y="6068616"/>
                </a:lnTo>
                <a:lnTo>
                  <a:pt x="2776409" y="6068616"/>
                </a:lnTo>
                <a:lnTo>
                  <a:pt x="2780774" y="6068219"/>
                </a:lnTo>
                <a:lnTo>
                  <a:pt x="2785140" y="6067028"/>
                </a:lnTo>
                <a:lnTo>
                  <a:pt x="2789505" y="6065838"/>
                </a:lnTo>
                <a:lnTo>
                  <a:pt x="3251031" y="5893594"/>
                </a:lnTo>
                <a:lnTo>
                  <a:pt x="3258968" y="5891213"/>
                </a:lnTo>
                <a:lnTo>
                  <a:pt x="3266508" y="5888831"/>
                </a:lnTo>
                <a:lnTo>
                  <a:pt x="3274444" y="5887244"/>
                </a:lnTo>
                <a:lnTo>
                  <a:pt x="3281984" y="5885260"/>
                </a:lnTo>
                <a:lnTo>
                  <a:pt x="3289524" y="5884466"/>
                </a:lnTo>
                <a:lnTo>
                  <a:pt x="3297461" y="5883672"/>
                </a:lnTo>
                <a:lnTo>
                  <a:pt x="3305398" y="5883672"/>
                </a:lnTo>
                <a:lnTo>
                  <a:pt x="3312938" y="5883672"/>
                </a:lnTo>
                <a:lnTo>
                  <a:pt x="3320875" y="5884069"/>
                </a:lnTo>
                <a:lnTo>
                  <a:pt x="3328415" y="5885260"/>
                </a:lnTo>
                <a:lnTo>
                  <a:pt x="3335955" y="5886847"/>
                </a:lnTo>
                <a:lnTo>
                  <a:pt x="3343495" y="5888435"/>
                </a:lnTo>
                <a:lnTo>
                  <a:pt x="3351035" y="5890022"/>
                </a:lnTo>
                <a:lnTo>
                  <a:pt x="3357781" y="5892403"/>
                </a:lnTo>
                <a:lnTo>
                  <a:pt x="3364924" y="5895181"/>
                </a:lnTo>
                <a:lnTo>
                  <a:pt x="3372067" y="5897960"/>
                </a:lnTo>
                <a:lnTo>
                  <a:pt x="3378813" y="5901135"/>
                </a:lnTo>
                <a:lnTo>
                  <a:pt x="3385560" y="5905103"/>
                </a:lnTo>
                <a:lnTo>
                  <a:pt x="3391909" y="5909072"/>
                </a:lnTo>
                <a:lnTo>
                  <a:pt x="3398259" y="5913438"/>
                </a:lnTo>
                <a:lnTo>
                  <a:pt x="3404608" y="5917803"/>
                </a:lnTo>
                <a:lnTo>
                  <a:pt x="3410561" y="5922963"/>
                </a:lnTo>
                <a:lnTo>
                  <a:pt x="3415720" y="5927725"/>
                </a:lnTo>
                <a:lnTo>
                  <a:pt x="3421275" y="5933281"/>
                </a:lnTo>
                <a:lnTo>
                  <a:pt x="3426434" y="5939235"/>
                </a:lnTo>
                <a:lnTo>
                  <a:pt x="3431593" y="5944791"/>
                </a:lnTo>
                <a:lnTo>
                  <a:pt x="3436355" y="5951538"/>
                </a:lnTo>
                <a:lnTo>
                  <a:pt x="3440324" y="5957888"/>
                </a:lnTo>
                <a:lnTo>
                  <a:pt x="3444689" y="5965031"/>
                </a:lnTo>
                <a:lnTo>
                  <a:pt x="3448261" y="5972175"/>
                </a:lnTo>
                <a:lnTo>
                  <a:pt x="3451435" y="5978922"/>
                </a:lnTo>
                <a:lnTo>
                  <a:pt x="3454610" y="5986463"/>
                </a:lnTo>
                <a:lnTo>
                  <a:pt x="3456991" y="5994400"/>
                </a:lnTo>
                <a:lnTo>
                  <a:pt x="3459372" y="6001941"/>
                </a:lnTo>
                <a:lnTo>
                  <a:pt x="3461356" y="6009878"/>
                </a:lnTo>
                <a:lnTo>
                  <a:pt x="3462547" y="6017816"/>
                </a:lnTo>
                <a:lnTo>
                  <a:pt x="3463737" y="6025753"/>
                </a:lnTo>
                <a:lnTo>
                  <a:pt x="3464134" y="6033294"/>
                </a:lnTo>
                <a:lnTo>
                  <a:pt x="3464531" y="6041231"/>
                </a:lnTo>
                <a:lnTo>
                  <a:pt x="3464531" y="6048772"/>
                </a:lnTo>
                <a:lnTo>
                  <a:pt x="3463737" y="6056710"/>
                </a:lnTo>
                <a:lnTo>
                  <a:pt x="3462944" y="6063853"/>
                </a:lnTo>
                <a:lnTo>
                  <a:pt x="3461753" y="6071394"/>
                </a:lnTo>
                <a:lnTo>
                  <a:pt x="3459769" y="6078935"/>
                </a:lnTo>
                <a:lnTo>
                  <a:pt x="3458182" y="6086475"/>
                </a:lnTo>
                <a:lnTo>
                  <a:pt x="3455801" y="6093619"/>
                </a:lnTo>
                <a:lnTo>
                  <a:pt x="3453420" y="6100763"/>
                </a:lnTo>
                <a:lnTo>
                  <a:pt x="3449848" y="6107906"/>
                </a:lnTo>
                <a:lnTo>
                  <a:pt x="3447070" y="6114256"/>
                </a:lnTo>
                <a:lnTo>
                  <a:pt x="3443102" y="6121003"/>
                </a:lnTo>
                <a:lnTo>
                  <a:pt x="3439133" y="6127750"/>
                </a:lnTo>
                <a:lnTo>
                  <a:pt x="3434768" y="6134100"/>
                </a:lnTo>
                <a:lnTo>
                  <a:pt x="3430403" y="6140053"/>
                </a:lnTo>
                <a:lnTo>
                  <a:pt x="3425244" y="6146006"/>
                </a:lnTo>
                <a:lnTo>
                  <a:pt x="3420482" y="6151960"/>
                </a:lnTo>
                <a:lnTo>
                  <a:pt x="3414926" y="6157119"/>
                </a:lnTo>
                <a:lnTo>
                  <a:pt x="3408973" y="6162278"/>
                </a:lnTo>
                <a:lnTo>
                  <a:pt x="3403021" y="6167438"/>
                </a:lnTo>
                <a:lnTo>
                  <a:pt x="3396671" y="6171803"/>
                </a:lnTo>
                <a:lnTo>
                  <a:pt x="3390322" y="6176169"/>
                </a:lnTo>
                <a:lnTo>
                  <a:pt x="3383179" y="6180138"/>
                </a:lnTo>
                <a:lnTo>
                  <a:pt x="3376432" y="6184106"/>
                </a:lnTo>
                <a:lnTo>
                  <a:pt x="3369289" y="6187281"/>
                </a:lnTo>
                <a:lnTo>
                  <a:pt x="3361749" y="6190060"/>
                </a:lnTo>
                <a:lnTo>
                  <a:pt x="1611285" y="6842522"/>
                </a:lnTo>
                <a:lnTo>
                  <a:pt x="1598586" y="6846888"/>
                </a:lnTo>
                <a:lnTo>
                  <a:pt x="1586284" y="6850063"/>
                </a:lnTo>
                <a:lnTo>
                  <a:pt x="1573982" y="6852841"/>
                </a:lnTo>
                <a:lnTo>
                  <a:pt x="1561680" y="6855222"/>
                </a:lnTo>
                <a:lnTo>
                  <a:pt x="1548981" y="6856810"/>
                </a:lnTo>
                <a:lnTo>
                  <a:pt x="1536679" y="6857603"/>
                </a:lnTo>
                <a:lnTo>
                  <a:pt x="1524377" y="6858000"/>
                </a:lnTo>
                <a:lnTo>
                  <a:pt x="1512075" y="6857603"/>
                </a:lnTo>
                <a:lnTo>
                  <a:pt x="1500169" y="6856810"/>
                </a:lnTo>
                <a:lnTo>
                  <a:pt x="1487867" y="6855222"/>
                </a:lnTo>
                <a:lnTo>
                  <a:pt x="1475962" y="6852841"/>
                </a:lnTo>
                <a:lnTo>
                  <a:pt x="1464057" y="6850063"/>
                </a:lnTo>
                <a:lnTo>
                  <a:pt x="1452548" y="6846888"/>
                </a:lnTo>
                <a:lnTo>
                  <a:pt x="1441040" y="6842522"/>
                </a:lnTo>
                <a:lnTo>
                  <a:pt x="1429532" y="6838553"/>
                </a:lnTo>
                <a:lnTo>
                  <a:pt x="1418817" y="6833394"/>
                </a:lnTo>
                <a:lnTo>
                  <a:pt x="1408102" y="6827441"/>
                </a:lnTo>
                <a:lnTo>
                  <a:pt x="1397784" y="6821885"/>
                </a:lnTo>
                <a:lnTo>
                  <a:pt x="1387467" y="6815138"/>
                </a:lnTo>
                <a:lnTo>
                  <a:pt x="1377546" y="6807994"/>
                </a:lnTo>
                <a:lnTo>
                  <a:pt x="1368021" y="6800453"/>
                </a:lnTo>
                <a:lnTo>
                  <a:pt x="1359291" y="6792516"/>
                </a:lnTo>
                <a:lnTo>
                  <a:pt x="1350560" y="6783785"/>
                </a:lnTo>
                <a:lnTo>
                  <a:pt x="1342227" y="6775053"/>
                </a:lnTo>
                <a:lnTo>
                  <a:pt x="1334290" y="6765528"/>
                </a:lnTo>
                <a:lnTo>
                  <a:pt x="1326750" y="6756003"/>
                </a:lnTo>
                <a:lnTo>
                  <a:pt x="1319607" y="6745685"/>
                </a:lnTo>
                <a:lnTo>
                  <a:pt x="1313257" y="6734572"/>
                </a:lnTo>
                <a:lnTo>
                  <a:pt x="1307305" y="6723856"/>
                </a:lnTo>
                <a:lnTo>
                  <a:pt x="1301749" y="6712347"/>
                </a:lnTo>
                <a:lnTo>
                  <a:pt x="1296987" y="6700044"/>
                </a:lnTo>
                <a:lnTo>
                  <a:pt x="1292622" y="6688138"/>
                </a:lnTo>
                <a:lnTo>
                  <a:pt x="1289447" y="6676628"/>
                </a:lnTo>
                <a:lnTo>
                  <a:pt x="1286272" y="6664325"/>
                </a:lnTo>
                <a:lnTo>
                  <a:pt x="1283891" y="6652816"/>
                </a:lnTo>
                <a:lnTo>
                  <a:pt x="1282304" y="6640513"/>
                </a:lnTo>
                <a:lnTo>
                  <a:pt x="1281510" y="6629003"/>
                </a:lnTo>
                <a:lnTo>
                  <a:pt x="1281113" y="6617494"/>
                </a:lnTo>
                <a:lnTo>
                  <a:pt x="1281113" y="6605191"/>
                </a:lnTo>
                <a:lnTo>
                  <a:pt x="1281907" y="6593681"/>
                </a:lnTo>
                <a:lnTo>
                  <a:pt x="1282701" y="6582569"/>
                </a:lnTo>
                <a:lnTo>
                  <a:pt x="1284685" y="6570663"/>
                </a:lnTo>
                <a:lnTo>
                  <a:pt x="1286669" y="6559550"/>
                </a:lnTo>
                <a:lnTo>
                  <a:pt x="1289844" y="6548438"/>
                </a:lnTo>
                <a:lnTo>
                  <a:pt x="1293018" y="6537325"/>
                </a:lnTo>
                <a:lnTo>
                  <a:pt x="1296987" y="6526610"/>
                </a:lnTo>
                <a:lnTo>
                  <a:pt x="1301352" y="6515894"/>
                </a:lnTo>
                <a:lnTo>
                  <a:pt x="1306114" y="6505178"/>
                </a:lnTo>
                <a:lnTo>
                  <a:pt x="1311273" y="6495256"/>
                </a:lnTo>
                <a:lnTo>
                  <a:pt x="1317226" y="6485335"/>
                </a:lnTo>
                <a:lnTo>
                  <a:pt x="1323575" y="6475810"/>
                </a:lnTo>
                <a:lnTo>
                  <a:pt x="1330322" y="6466285"/>
                </a:lnTo>
                <a:lnTo>
                  <a:pt x="1337068" y="6457156"/>
                </a:lnTo>
                <a:lnTo>
                  <a:pt x="1344608" y="6448425"/>
                </a:lnTo>
                <a:lnTo>
                  <a:pt x="1352941" y="6440091"/>
                </a:lnTo>
                <a:lnTo>
                  <a:pt x="1361275" y="6432153"/>
                </a:lnTo>
                <a:lnTo>
                  <a:pt x="1370006" y="6424613"/>
                </a:lnTo>
                <a:lnTo>
                  <a:pt x="1379133" y="6417072"/>
                </a:lnTo>
                <a:lnTo>
                  <a:pt x="1388657" y="6410325"/>
                </a:lnTo>
                <a:lnTo>
                  <a:pt x="1399372" y="6404372"/>
                </a:lnTo>
                <a:lnTo>
                  <a:pt x="1409690" y="6398022"/>
                </a:lnTo>
                <a:lnTo>
                  <a:pt x="1420008" y="6392466"/>
                </a:lnTo>
                <a:lnTo>
                  <a:pt x="1431119" y="6388100"/>
                </a:lnTo>
                <a:lnTo>
                  <a:pt x="1443024" y="6383338"/>
                </a:lnTo>
                <a:lnTo>
                  <a:pt x="1483899" y="6368256"/>
                </a:lnTo>
                <a:lnTo>
                  <a:pt x="1525170" y="6352381"/>
                </a:lnTo>
                <a:lnTo>
                  <a:pt x="1565648" y="6336506"/>
                </a:lnTo>
                <a:lnTo>
                  <a:pt x="1606523" y="6319441"/>
                </a:lnTo>
                <a:lnTo>
                  <a:pt x="1647000" y="6302375"/>
                </a:lnTo>
                <a:lnTo>
                  <a:pt x="1687875" y="6284119"/>
                </a:lnTo>
                <a:lnTo>
                  <a:pt x="1727559" y="6265466"/>
                </a:lnTo>
                <a:lnTo>
                  <a:pt x="1768037" y="6246416"/>
                </a:lnTo>
                <a:lnTo>
                  <a:pt x="1808118" y="6226969"/>
                </a:lnTo>
                <a:lnTo>
                  <a:pt x="1847802" y="6206728"/>
                </a:lnTo>
                <a:lnTo>
                  <a:pt x="1887089" y="6186091"/>
                </a:lnTo>
                <a:lnTo>
                  <a:pt x="1926773" y="6164660"/>
                </a:lnTo>
                <a:lnTo>
                  <a:pt x="1966060" y="6142831"/>
                </a:lnTo>
                <a:lnTo>
                  <a:pt x="2005348" y="6120606"/>
                </a:lnTo>
                <a:lnTo>
                  <a:pt x="2044238" y="6097588"/>
                </a:lnTo>
                <a:lnTo>
                  <a:pt x="2082732" y="6074172"/>
                </a:lnTo>
                <a:lnTo>
                  <a:pt x="2121622" y="6049963"/>
                </a:lnTo>
                <a:lnTo>
                  <a:pt x="2160116" y="6025356"/>
                </a:lnTo>
                <a:lnTo>
                  <a:pt x="2198212" y="6000353"/>
                </a:lnTo>
                <a:lnTo>
                  <a:pt x="2236309" y="5974556"/>
                </a:lnTo>
                <a:lnTo>
                  <a:pt x="2274406" y="5948363"/>
                </a:lnTo>
                <a:lnTo>
                  <a:pt x="2312106" y="5921772"/>
                </a:lnTo>
                <a:lnTo>
                  <a:pt x="2349805" y="5894388"/>
                </a:lnTo>
                <a:lnTo>
                  <a:pt x="2387108" y="5866606"/>
                </a:lnTo>
                <a:lnTo>
                  <a:pt x="2424015" y="5838428"/>
                </a:lnTo>
                <a:lnTo>
                  <a:pt x="2461318" y="5809060"/>
                </a:lnTo>
                <a:lnTo>
                  <a:pt x="2498224" y="5780088"/>
                </a:lnTo>
                <a:lnTo>
                  <a:pt x="2534733" y="5749925"/>
                </a:lnTo>
                <a:lnTo>
                  <a:pt x="2571243" y="5719763"/>
                </a:lnTo>
                <a:lnTo>
                  <a:pt x="2607355" y="5688410"/>
                </a:lnTo>
                <a:lnTo>
                  <a:pt x="2643468" y="5657453"/>
                </a:lnTo>
                <a:lnTo>
                  <a:pt x="2679183" y="5625306"/>
                </a:lnTo>
                <a:lnTo>
                  <a:pt x="2715296" y="5592366"/>
                </a:lnTo>
                <a:lnTo>
                  <a:pt x="2750615" y="5559425"/>
                </a:lnTo>
                <a:lnTo>
                  <a:pt x="2785933" y="5525691"/>
                </a:lnTo>
                <a:lnTo>
                  <a:pt x="2820855" y="5491560"/>
                </a:lnTo>
                <a:lnTo>
                  <a:pt x="2855777" y="5457031"/>
                </a:lnTo>
                <a:lnTo>
                  <a:pt x="2890303" y="5421710"/>
                </a:lnTo>
                <a:lnTo>
                  <a:pt x="2924828" y="5386388"/>
                </a:lnTo>
                <a:lnTo>
                  <a:pt x="2958956" y="5349875"/>
                </a:lnTo>
                <a:lnTo>
                  <a:pt x="2993084" y="5312966"/>
                </a:lnTo>
                <a:lnTo>
                  <a:pt x="3026816" y="5276056"/>
                </a:lnTo>
                <a:lnTo>
                  <a:pt x="3060547" y="5237956"/>
                </a:lnTo>
                <a:lnTo>
                  <a:pt x="3093882" y="5199856"/>
                </a:lnTo>
                <a:lnTo>
                  <a:pt x="3127216" y="5160963"/>
                </a:lnTo>
                <a:lnTo>
                  <a:pt x="3160154" y="5121672"/>
                </a:lnTo>
                <a:lnTo>
                  <a:pt x="3192695" y="5081985"/>
                </a:lnTo>
                <a:lnTo>
                  <a:pt x="3225236" y="5041900"/>
                </a:lnTo>
                <a:lnTo>
                  <a:pt x="3257777" y="5001022"/>
                </a:lnTo>
                <a:lnTo>
                  <a:pt x="3289524" y="4959747"/>
                </a:lnTo>
                <a:lnTo>
                  <a:pt x="3321272" y="4917678"/>
                </a:lnTo>
                <a:lnTo>
                  <a:pt x="3353019" y="4875610"/>
                </a:lnTo>
                <a:lnTo>
                  <a:pt x="3384766" y="4832747"/>
                </a:lnTo>
                <a:lnTo>
                  <a:pt x="3415720" y="4789488"/>
                </a:lnTo>
                <a:lnTo>
                  <a:pt x="3446673" y="4745831"/>
                </a:lnTo>
                <a:lnTo>
                  <a:pt x="3476833" y="4701778"/>
                </a:lnTo>
                <a:lnTo>
                  <a:pt x="3507787" y="4656931"/>
                </a:lnTo>
                <a:lnTo>
                  <a:pt x="3537947" y="4611688"/>
                </a:lnTo>
                <a:lnTo>
                  <a:pt x="3567710" y="4566047"/>
                </a:lnTo>
                <a:lnTo>
                  <a:pt x="3597473" y="4520010"/>
                </a:lnTo>
                <a:lnTo>
                  <a:pt x="3626839" y="4473178"/>
                </a:lnTo>
                <a:lnTo>
                  <a:pt x="3655808" y="4425950"/>
                </a:lnTo>
                <a:lnTo>
                  <a:pt x="3685175" y="4378325"/>
                </a:lnTo>
                <a:lnTo>
                  <a:pt x="3713747" y="4329906"/>
                </a:lnTo>
                <a:lnTo>
                  <a:pt x="3739939" y="4285853"/>
                </a:lnTo>
                <a:lnTo>
                  <a:pt x="3765733" y="4241006"/>
                </a:lnTo>
                <a:lnTo>
                  <a:pt x="3791131" y="4195763"/>
                </a:lnTo>
                <a:lnTo>
                  <a:pt x="3816529" y="4150519"/>
                </a:lnTo>
                <a:lnTo>
                  <a:pt x="3841530" y="4104878"/>
                </a:lnTo>
                <a:lnTo>
                  <a:pt x="3866531" y="4058841"/>
                </a:lnTo>
                <a:lnTo>
                  <a:pt x="3891135" y="4012406"/>
                </a:lnTo>
                <a:lnTo>
                  <a:pt x="3915739" y="3965575"/>
                </a:lnTo>
                <a:lnTo>
                  <a:pt x="3939946" y="3918744"/>
                </a:lnTo>
                <a:lnTo>
                  <a:pt x="3963757" y="3871119"/>
                </a:lnTo>
                <a:lnTo>
                  <a:pt x="3987170" y="3823891"/>
                </a:lnTo>
                <a:lnTo>
                  <a:pt x="4010584" y="3775869"/>
                </a:lnTo>
                <a:lnTo>
                  <a:pt x="4033998" y="3727450"/>
                </a:lnTo>
                <a:lnTo>
                  <a:pt x="4057014" y="3678635"/>
                </a:lnTo>
                <a:lnTo>
                  <a:pt x="4079634" y="3630216"/>
                </a:lnTo>
                <a:lnTo>
                  <a:pt x="4102254" y="3580606"/>
                </a:lnTo>
                <a:lnTo>
                  <a:pt x="4124477" y="3530997"/>
                </a:lnTo>
                <a:lnTo>
                  <a:pt x="4146304" y="3481388"/>
                </a:lnTo>
                <a:lnTo>
                  <a:pt x="4168130" y="3431381"/>
                </a:lnTo>
                <a:lnTo>
                  <a:pt x="4189162" y="3380978"/>
                </a:lnTo>
                <a:lnTo>
                  <a:pt x="4210592" y="3330178"/>
                </a:lnTo>
                <a:lnTo>
                  <a:pt x="4231624" y="3279378"/>
                </a:lnTo>
                <a:lnTo>
                  <a:pt x="4252260" y="3227785"/>
                </a:lnTo>
                <a:lnTo>
                  <a:pt x="4272896" y="3176588"/>
                </a:lnTo>
                <a:lnTo>
                  <a:pt x="4292738" y="3124597"/>
                </a:lnTo>
                <a:lnTo>
                  <a:pt x="4312977" y="3072606"/>
                </a:lnTo>
                <a:lnTo>
                  <a:pt x="4332819" y="3020219"/>
                </a:lnTo>
                <a:lnTo>
                  <a:pt x="4351867" y="2967832"/>
                </a:lnTo>
                <a:lnTo>
                  <a:pt x="4371312" y="2914650"/>
                </a:lnTo>
                <a:lnTo>
                  <a:pt x="4390361" y="2861469"/>
                </a:lnTo>
                <a:lnTo>
                  <a:pt x="4409012" y="2808288"/>
                </a:lnTo>
                <a:lnTo>
                  <a:pt x="4427267" y="2754710"/>
                </a:lnTo>
                <a:lnTo>
                  <a:pt x="4445521" y="2700338"/>
                </a:lnTo>
                <a:lnTo>
                  <a:pt x="4463776" y="2646363"/>
                </a:lnTo>
                <a:lnTo>
                  <a:pt x="4481237" y="2591594"/>
                </a:lnTo>
                <a:lnTo>
                  <a:pt x="4498698" y="2537222"/>
                </a:lnTo>
                <a:lnTo>
                  <a:pt x="4515762" y="2482056"/>
                </a:lnTo>
                <a:lnTo>
                  <a:pt x="4532826" y="2426891"/>
                </a:lnTo>
                <a:lnTo>
                  <a:pt x="4549494" y="2371328"/>
                </a:lnTo>
                <a:lnTo>
                  <a:pt x="4565764" y="2315766"/>
                </a:lnTo>
                <a:lnTo>
                  <a:pt x="4581638" y="2259807"/>
                </a:lnTo>
                <a:lnTo>
                  <a:pt x="4597511" y="2203847"/>
                </a:lnTo>
                <a:lnTo>
                  <a:pt x="4612988" y="2147094"/>
                </a:lnTo>
                <a:lnTo>
                  <a:pt x="4628465" y="2090341"/>
                </a:lnTo>
                <a:lnTo>
                  <a:pt x="4643545" y="2033588"/>
                </a:lnTo>
                <a:lnTo>
                  <a:pt x="4657831" y="1976438"/>
                </a:lnTo>
                <a:lnTo>
                  <a:pt x="4672514" y="1918891"/>
                </a:lnTo>
                <a:lnTo>
                  <a:pt x="4686801" y="1861344"/>
                </a:lnTo>
                <a:lnTo>
                  <a:pt x="4701087" y="1803400"/>
                </a:lnTo>
                <a:lnTo>
                  <a:pt x="4714579" y="1745853"/>
                </a:lnTo>
                <a:lnTo>
                  <a:pt x="4728072" y="1687513"/>
                </a:lnTo>
                <a:lnTo>
                  <a:pt x="4741168" y="1629172"/>
                </a:lnTo>
                <a:lnTo>
                  <a:pt x="4754264" y="1570435"/>
                </a:lnTo>
                <a:lnTo>
                  <a:pt x="4766566" y="1511300"/>
                </a:lnTo>
                <a:lnTo>
                  <a:pt x="4779265" y="1452166"/>
                </a:lnTo>
                <a:lnTo>
                  <a:pt x="4791170" y="1393031"/>
                </a:lnTo>
                <a:lnTo>
                  <a:pt x="4803075" y="1333500"/>
                </a:lnTo>
                <a:lnTo>
                  <a:pt x="4814187" y="1273969"/>
                </a:lnTo>
                <a:lnTo>
                  <a:pt x="4825298" y="1214041"/>
                </a:lnTo>
                <a:lnTo>
                  <a:pt x="4836410" y="1153716"/>
                </a:lnTo>
                <a:lnTo>
                  <a:pt x="4847124" y="1093788"/>
                </a:lnTo>
                <a:lnTo>
                  <a:pt x="4857442" y="1033066"/>
                </a:lnTo>
                <a:lnTo>
                  <a:pt x="4867760" y="972741"/>
                </a:lnTo>
                <a:lnTo>
                  <a:pt x="4877284" y="911622"/>
                </a:lnTo>
                <a:lnTo>
                  <a:pt x="4880062" y="893763"/>
                </a:lnTo>
                <a:lnTo>
                  <a:pt x="4881649" y="876300"/>
                </a:lnTo>
                <a:lnTo>
                  <a:pt x="4882840" y="858441"/>
                </a:lnTo>
                <a:lnTo>
                  <a:pt x="4882840" y="840978"/>
                </a:lnTo>
                <a:lnTo>
                  <a:pt x="4882443" y="823516"/>
                </a:lnTo>
                <a:lnTo>
                  <a:pt x="4881649" y="806053"/>
                </a:lnTo>
                <a:lnTo>
                  <a:pt x="4879665" y="788988"/>
                </a:lnTo>
                <a:lnTo>
                  <a:pt x="4876887" y="771922"/>
                </a:lnTo>
                <a:lnTo>
                  <a:pt x="4874109" y="754856"/>
                </a:lnTo>
                <a:lnTo>
                  <a:pt x="4869744" y="738188"/>
                </a:lnTo>
                <a:lnTo>
                  <a:pt x="4865776" y="721519"/>
                </a:lnTo>
                <a:lnTo>
                  <a:pt x="4860220" y="705247"/>
                </a:lnTo>
                <a:lnTo>
                  <a:pt x="4855061" y="688975"/>
                </a:lnTo>
                <a:lnTo>
                  <a:pt x="4848315" y="673100"/>
                </a:lnTo>
                <a:lnTo>
                  <a:pt x="4841172" y="657225"/>
                </a:lnTo>
                <a:lnTo>
                  <a:pt x="4833632" y="642541"/>
                </a:lnTo>
                <a:lnTo>
                  <a:pt x="4825695" y="627459"/>
                </a:lnTo>
                <a:lnTo>
                  <a:pt x="4816964" y="612378"/>
                </a:lnTo>
                <a:lnTo>
                  <a:pt x="4807440" y="598091"/>
                </a:lnTo>
                <a:lnTo>
                  <a:pt x="4797916" y="584200"/>
                </a:lnTo>
                <a:lnTo>
                  <a:pt x="4787598" y="570309"/>
                </a:lnTo>
                <a:lnTo>
                  <a:pt x="4776090" y="557609"/>
                </a:lnTo>
                <a:lnTo>
                  <a:pt x="4764978" y="544513"/>
                </a:lnTo>
                <a:lnTo>
                  <a:pt x="4753073" y="532209"/>
                </a:lnTo>
                <a:lnTo>
                  <a:pt x="4740374" y="519906"/>
                </a:lnTo>
                <a:lnTo>
                  <a:pt x="4727278" y="508794"/>
                </a:lnTo>
                <a:lnTo>
                  <a:pt x="4713786" y="497681"/>
                </a:lnTo>
                <a:lnTo>
                  <a:pt x="4699500" y="486966"/>
                </a:lnTo>
                <a:lnTo>
                  <a:pt x="4685610" y="477044"/>
                </a:lnTo>
                <a:lnTo>
                  <a:pt x="4670530" y="467519"/>
                </a:lnTo>
                <a:lnTo>
                  <a:pt x="4655053" y="458788"/>
                </a:lnTo>
                <a:lnTo>
                  <a:pt x="4639180" y="450453"/>
                </a:lnTo>
                <a:lnTo>
                  <a:pt x="4332819" y="297259"/>
                </a:lnTo>
                <a:lnTo>
                  <a:pt x="4325676" y="293688"/>
                </a:lnTo>
                <a:lnTo>
                  <a:pt x="4318136" y="288925"/>
                </a:lnTo>
                <a:lnTo>
                  <a:pt x="4311786" y="284559"/>
                </a:lnTo>
                <a:lnTo>
                  <a:pt x="4305040" y="279797"/>
                </a:lnTo>
                <a:lnTo>
                  <a:pt x="4299087" y="274241"/>
                </a:lnTo>
                <a:lnTo>
                  <a:pt x="4292738" y="269081"/>
                </a:lnTo>
                <a:lnTo>
                  <a:pt x="4287579" y="263128"/>
                </a:lnTo>
                <a:lnTo>
                  <a:pt x="4282023" y="257175"/>
                </a:lnTo>
                <a:lnTo>
                  <a:pt x="4277658" y="251222"/>
                </a:lnTo>
                <a:lnTo>
                  <a:pt x="4272896" y="244475"/>
                </a:lnTo>
                <a:lnTo>
                  <a:pt x="4268530" y="237728"/>
                </a:lnTo>
                <a:lnTo>
                  <a:pt x="4264562" y="230981"/>
                </a:lnTo>
                <a:lnTo>
                  <a:pt x="4260990" y="223838"/>
                </a:lnTo>
                <a:lnTo>
                  <a:pt x="4257816" y="217091"/>
                </a:lnTo>
                <a:lnTo>
                  <a:pt x="4255038" y="209550"/>
                </a:lnTo>
                <a:lnTo>
                  <a:pt x="4252657" y="202406"/>
                </a:lnTo>
                <a:lnTo>
                  <a:pt x="4250276" y="194469"/>
                </a:lnTo>
                <a:lnTo>
                  <a:pt x="4248688" y="186928"/>
                </a:lnTo>
                <a:lnTo>
                  <a:pt x="4247101" y="178991"/>
                </a:lnTo>
                <a:lnTo>
                  <a:pt x="4246307" y="171450"/>
                </a:lnTo>
                <a:lnTo>
                  <a:pt x="4245911" y="163513"/>
                </a:lnTo>
                <a:lnTo>
                  <a:pt x="4245514" y="155575"/>
                </a:lnTo>
                <a:lnTo>
                  <a:pt x="4245911" y="147638"/>
                </a:lnTo>
                <a:lnTo>
                  <a:pt x="4246307" y="139700"/>
                </a:lnTo>
                <a:lnTo>
                  <a:pt x="4247498" y="132159"/>
                </a:lnTo>
                <a:lnTo>
                  <a:pt x="4248688" y="124222"/>
                </a:lnTo>
                <a:lnTo>
                  <a:pt x="4250276" y="116284"/>
                </a:lnTo>
                <a:lnTo>
                  <a:pt x="4253054" y="108347"/>
                </a:lnTo>
                <a:lnTo>
                  <a:pt x="4255435" y="100409"/>
                </a:lnTo>
                <a:lnTo>
                  <a:pt x="4258609" y="92869"/>
                </a:lnTo>
                <a:lnTo>
                  <a:pt x="4262181" y="84931"/>
                </a:lnTo>
                <a:lnTo>
                  <a:pt x="4266149" y="77391"/>
                </a:lnTo>
                <a:lnTo>
                  <a:pt x="4270515" y="70644"/>
                </a:lnTo>
                <a:lnTo>
                  <a:pt x="4274880" y="64294"/>
                </a:lnTo>
                <a:lnTo>
                  <a:pt x="4279642" y="57944"/>
                </a:lnTo>
                <a:lnTo>
                  <a:pt x="4284404" y="51991"/>
                </a:lnTo>
                <a:lnTo>
                  <a:pt x="4289960" y="46434"/>
                </a:lnTo>
                <a:lnTo>
                  <a:pt x="4295516" y="41275"/>
                </a:lnTo>
                <a:lnTo>
                  <a:pt x="4301071" y="36116"/>
                </a:lnTo>
                <a:lnTo>
                  <a:pt x="4307024" y="31750"/>
                </a:lnTo>
                <a:lnTo>
                  <a:pt x="4313373" y="26988"/>
                </a:lnTo>
                <a:lnTo>
                  <a:pt x="4319723" y="23019"/>
                </a:lnTo>
                <a:lnTo>
                  <a:pt x="4326072" y="19050"/>
                </a:lnTo>
                <a:lnTo>
                  <a:pt x="4332819" y="15875"/>
                </a:lnTo>
                <a:lnTo>
                  <a:pt x="4339962" y="13097"/>
                </a:lnTo>
                <a:lnTo>
                  <a:pt x="4347105" y="9922"/>
                </a:lnTo>
                <a:lnTo>
                  <a:pt x="4354248" y="7938"/>
                </a:lnTo>
                <a:lnTo>
                  <a:pt x="4361788" y="5556"/>
                </a:lnTo>
                <a:lnTo>
                  <a:pt x="4368931" y="3572"/>
                </a:lnTo>
                <a:lnTo>
                  <a:pt x="4376471" y="2381"/>
                </a:lnTo>
                <a:lnTo>
                  <a:pt x="4384011" y="1191"/>
                </a:lnTo>
                <a:lnTo>
                  <a:pt x="4391551" y="397"/>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dirty="0"/>
          </a:p>
        </p:txBody>
      </p:sp>
      <p:sp>
        <p:nvSpPr>
          <p:cNvPr id="53" name="任意多边形 52"/>
          <p:cNvSpPr/>
          <p:nvPr/>
        </p:nvSpPr>
        <p:spPr bwMode="auto">
          <a:xfrm>
            <a:off x="7770092" y="4170253"/>
            <a:ext cx="236978" cy="303242"/>
          </a:xfrm>
          <a:custGeom>
            <a:avLst/>
            <a:gdLst>
              <a:gd name="connsiteX0" fmla="*/ 2682577 w 5359402"/>
              <a:gd name="connsiteY0" fmla="*/ 4343400 h 6857999"/>
              <a:gd name="connsiteX1" fmla="*/ 2697333 w 5359402"/>
              <a:gd name="connsiteY1" fmla="*/ 4389769 h 6857999"/>
              <a:gd name="connsiteX2" fmla="*/ 2711561 w 5359402"/>
              <a:gd name="connsiteY2" fmla="*/ 4435608 h 6857999"/>
              <a:gd name="connsiteX3" fmla="*/ 2725000 w 5359402"/>
              <a:gd name="connsiteY3" fmla="*/ 4481711 h 6857999"/>
              <a:gd name="connsiteX4" fmla="*/ 2738438 w 5359402"/>
              <a:gd name="connsiteY4" fmla="*/ 4527550 h 6857999"/>
              <a:gd name="connsiteX5" fmla="*/ 2727371 w 5359402"/>
              <a:gd name="connsiteY5" fmla="*/ 4521191 h 6857999"/>
              <a:gd name="connsiteX6" fmla="*/ 2715514 w 5359402"/>
              <a:gd name="connsiteY6" fmla="*/ 4514832 h 6857999"/>
              <a:gd name="connsiteX7" fmla="*/ 2703657 w 5359402"/>
              <a:gd name="connsiteY7" fmla="*/ 4507943 h 6857999"/>
              <a:gd name="connsiteX8" fmla="*/ 2691536 w 5359402"/>
              <a:gd name="connsiteY8" fmla="*/ 4500259 h 6857999"/>
              <a:gd name="connsiteX9" fmla="*/ 2678888 w 5359402"/>
              <a:gd name="connsiteY9" fmla="*/ 4492575 h 6857999"/>
              <a:gd name="connsiteX10" fmla="*/ 2666240 w 5359402"/>
              <a:gd name="connsiteY10" fmla="*/ 4484096 h 6857999"/>
              <a:gd name="connsiteX11" fmla="*/ 2653593 w 5359402"/>
              <a:gd name="connsiteY11" fmla="*/ 4475087 h 6857999"/>
              <a:gd name="connsiteX12" fmla="*/ 2640945 w 5359402"/>
              <a:gd name="connsiteY12" fmla="*/ 4465814 h 6857999"/>
              <a:gd name="connsiteX13" fmla="*/ 2628297 w 5359402"/>
              <a:gd name="connsiteY13" fmla="*/ 4455745 h 6857999"/>
              <a:gd name="connsiteX14" fmla="*/ 2615649 w 5359402"/>
              <a:gd name="connsiteY14" fmla="*/ 4445676 h 6857999"/>
              <a:gd name="connsiteX15" fmla="*/ 2603265 w 5359402"/>
              <a:gd name="connsiteY15" fmla="*/ 4435078 h 6857999"/>
              <a:gd name="connsiteX16" fmla="*/ 2591144 w 5359402"/>
              <a:gd name="connsiteY16" fmla="*/ 4424214 h 6857999"/>
              <a:gd name="connsiteX17" fmla="*/ 2579550 w 5359402"/>
              <a:gd name="connsiteY17" fmla="*/ 4412821 h 6857999"/>
              <a:gd name="connsiteX18" fmla="*/ 2567957 w 5359402"/>
              <a:gd name="connsiteY18" fmla="*/ 4400897 h 6857999"/>
              <a:gd name="connsiteX19" fmla="*/ 2556890 w 5359402"/>
              <a:gd name="connsiteY19" fmla="*/ 4388444 h 6857999"/>
              <a:gd name="connsiteX20" fmla="*/ 2546350 w 5359402"/>
              <a:gd name="connsiteY20" fmla="*/ 4375991 h 6857999"/>
              <a:gd name="connsiteX21" fmla="*/ 2561106 w 5359402"/>
              <a:gd name="connsiteY21" fmla="*/ 4371751 h 6857999"/>
              <a:gd name="connsiteX22" fmla="*/ 2576125 w 5359402"/>
              <a:gd name="connsiteY22" fmla="*/ 4367512 h 6857999"/>
              <a:gd name="connsiteX23" fmla="*/ 2592462 w 5359402"/>
              <a:gd name="connsiteY23" fmla="*/ 4363008 h 6857999"/>
              <a:gd name="connsiteX24" fmla="*/ 2609325 w 5359402"/>
              <a:gd name="connsiteY24" fmla="*/ 4359033 h 6857999"/>
              <a:gd name="connsiteX25" fmla="*/ 2626980 w 5359402"/>
              <a:gd name="connsiteY25" fmla="*/ 4355059 h 6857999"/>
              <a:gd name="connsiteX26" fmla="*/ 2645161 w 5359402"/>
              <a:gd name="connsiteY26" fmla="*/ 4351084 h 6857999"/>
              <a:gd name="connsiteX27" fmla="*/ 2663605 w 5359402"/>
              <a:gd name="connsiteY27" fmla="*/ 4347375 h 6857999"/>
              <a:gd name="connsiteX28" fmla="*/ 2299382 w 5359402"/>
              <a:gd name="connsiteY28" fmla="*/ 3457575 h 6857999"/>
              <a:gd name="connsiteX29" fmla="*/ 2324567 w 5359402"/>
              <a:gd name="connsiteY29" fmla="*/ 3503010 h 6857999"/>
              <a:gd name="connsiteX30" fmla="*/ 2349222 w 5359402"/>
              <a:gd name="connsiteY30" fmla="*/ 3548974 h 6857999"/>
              <a:gd name="connsiteX31" fmla="*/ 2373347 w 5359402"/>
              <a:gd name="connsiteY31" fmla="*/ 3595730 h 6857999"/>
              <a:gd name="connsiteX32" fmla="*/ 2397207 w 5359402"/>
              <a:gd name="connsiteY32" fmla="*/ 3642751 h 6857999"/>
              <a:gd name="connsiteX33" fmla="*/ 2420802 w 5359402"/>
              <a:gd name="connsiteY33" fmla="*/ 3690299 h 6857999"/>
              <a:gd name="connsiteX34" fmla="*/ 2444131 w 5359402"/>
              <a:gd name="connsiteY34" fmla="*/ 3738640 h 6857999"/>
              <a:gd name="connsiteX35" fmla="*/ 2466666 w 5359402"/>
              <a:gd name="connsiteY35" fmla="*/ 3787245 h 6857999"/>
              <a:gd name="connsiteX36" fmla="*/ 2489200 w 5359402"/>
              <a:gd name="connsiteY36" fmla="*/ 3836379 h 6857999"/>
              <a:gd name="connsiteX37" fmla="*/ 2448108 w 5359402"/>
              <a:gd name="connsiteY37" fmla="*/ 3849587 h 6857999"/>
              <a:gd name="connsiteX38" fmla="*/ 2407546 w 5359402"/>
              <a:gd name="connsiteY38" fmla="*/ 3862795 h 6857999"/>
              <a:gd name="connsiteX39" fmla="*/ 2366985 w 5359402"/>
              <a:gd name="connsiteY39" fmla="*/ 3874682 h 6857999"/>
              <a:gd name="connsiteX40" fmla="*/ 2326953 w 5359402"/>
              <a:gd name="connsiteY40" fmla="*/ 3886305 h 6857999"/>
              <a:gd name="connsiteX41" fmla="*/ 2287717 w 5359402"/>
              <a:gd name="connsiteY41" fmla="*/ 3896607 h 6857999"/>
              <a:gd name="connsiteX42" fmla="*/ 2249011 w 5359402"/>
              <a:gd name="connsiteY42" fmla="*/ 3906645 h 6857999"/>
              <a:gd name="connsiteX43" fmla="*/ 2211631 w 5359402"/>
              <a:gd name="connsiteY43" fmla="*/ 3915627 h 6857999"/>
              <a:gd name="connsiteX44" fmla="*/ 2175576 w 5359402"/>
              <a:gd name="connsiteY44" fmla="*/ 3923551 h 6857999"/>
              <a:gd name="connsiteX45" fmla="*/ 2140846 w 5359402"/>
              <a:gd name="connsiteY45" fmla="*/ 3930684 h 6857999"/>
              <a:gd name="connsiteX46" fmla="*/ 2107973 w 5359402"/>
              <a:gd name="connsiteY46" fmla="*/ 3937024 h 6857999"/>
              <a:gd name="connsiteX47" fmla="*/ 2076425 w 5359402"/>
              <a:gd name="connsiteY47" fmla="*/ 3941778 h 6857999"/>
              <a:gd name="connsiteX48" fmla="*/ 2061844 w 5359402"/>
              <a:gd name="connsiteY48" fmla="*/ 3944156 h 6857999"/>
              <a:gd name="connsiteX49" fmla="*/ 2047528 w 5359402"/>
              <a:gd name="connsiteY49" fmla="*/ 3946005 h 6857999"/>
              <a:gd name="connsiteX50" fmla="*/ 2033742 w 5359402"/>
              <a:gd name="connsiteY50" fmla="*/ 3947590 h 6857999"/>
              <a:gd name="connsiteX51" fmla="*/ 2020752 w 5359402"/>
              <a:gd name="connsiteY51" fmla="*/ 3948911 h 6857999"/>
              <a:gd name="connsiteX52" fmla="*/ 2008292 w 5359402"/>
              <a:gd name="connsiteY52" fmla="*/ 3949967 h 6857999"/>
              <a:gd name="connsiteX53" fmla="*/ 1996362 w 5359402"/>
              <a:gd name="connsiteY53" fmla="*/ 3950496 h 6857999"/>
              <a:gd name="connsiteX54" fmla="*/ 1985227 w 5359402"/>
              <a:gd name="connsiteY54" fmla="*/ 3951288 h 6857999"/>
              <a:gd name="connsiteX55" fmla="*/ 1974623 w 5359402"/>
              <a:gd name="connsiteY55" fmla="*/ 3951288 h 6857999"/>
              <a:gd name="connsiteX56" fmla="*/ 1964814 w 5359402"/>
              <a:gd name="connsiteY56" fmla="*/ 3951288 h 6857999"/>
              <a:gd name="connsiteX57" fmla="*/ 1955800 w 5359402"/>
              <a:gd name="connsiteY57" fmla="*/ 3950496 h 6857999"/>
              <a:gd name="connsiteX58" fmla="*/ 1959246 w 5359402"/>
              <a:gd name="connsiteY58" fmla="*/ 3941514 h 6857999"/>
              <a:gd name="connsiteX59" fmla="*/ 1963223 w 5359402"/>
              <a:gd name="connsiteY59" fmla="*/ 3931740 h 6857999"/>
              <a:gd name="connsiteX60" fmla="*/ 1967995 w 5359402"/>
              <a:gd name="connsiteY60" fmla="*/ 3921438 h 6857999"/>
              <a:gd name="connsiteX61" fmla="*/ 1973032 w 5359402"/>
              <a:gd name="connsiteY61" fmla="*/ 3910608 h 6857999"/>
              <a:gd name="connsiteX62" fmla="*/ 1979130 w 5359402"/>
              <a:gd name="connsiteY62" fmla="*/ 3899513 h 6857999"/>
              <a:gd name="connsiteX63" fmla="*/ 1985227 w 5359402"/>
              <a:gd name="connsiteY63" fmla="*/ 3887362 h 6857999"/>
              <a:gd name="connsiteX64" fmla="*/ 1992120 w 5359402"/>
              <a:gd name="connsiteY64" fmla="*/ 3875210 h 6857999"/>
              <a:gd name="connsiteX65" fmla="*/ 1999543 w 5359402"/>
              <a:gd name="connsiteY65" fmla="*/ 3862267 h 6857999"/>
              <a:gd name="connsiteX66" fmla="*/ 2007496 w 5359402"/>
              <a:gd name="connsiteY66" fmla="*/ 3848794 h 6857999"/>
              <a:gd name="connsiteX67" fmla="*/ 2015980 w 5359402"/>
              <a:gd name="connsiteY67" fmla="*/ 3835058 h 6857999"/>
              <a:gd name="connsiteX68" fmla="*/ 2034272 w 5359402"/>
              <a:gd name="connsiteY68" fmla="*/ 3806529 h 6857999"/>
              <a:gd name="connsiteX69" fmla="*/ 2054421 w 5359402"/>
              <a:gd name="connsiteY69" fmla="*/ 3775887 h 6857999"/>
              <a:gd name="connsiteX70" fmla="*/ 2076160 w 5359402"/>
              <a:gd name="connsiteY70" fmla="*/ 3743923 h 6857999"/>
              <a:gd name="connsiteX71" fmla="*/ 2099754 w 5359402"/>
              <a:gd name="connsiteY71" fmla="*/ 3710904 h 6857999"/>
              <a:gd name="connsiteX72" fmla="*/ 2124675 w 5359402"/>
              <a:gd name="connsiteY72" fmla="*/ 3676827 h 6857999"/>
              <a:gd name="connsiteX73" fmla="*/ 2150920 w 5359402"/>
              <a:gd name="connsiteY73" fmla="*/ 3641430 h 6857999"/>
              <a:gd name="connsiteX74" fmla="*/ 2178757 w 5359402"/>
              <a:gd name="connsiteY74" fmla="*/ 3605768 h 6857999"/>
              <a:gd name="connsiteX75" fmla="*/ 2207124 w 5359402"/>
              <a:gd name="connsiteY75" fmla="*/ 3569050 h 6857999"/>
              <a:gd name="connsiteX76" fmla="*/ 2237081 w 5359402"/>
              <a:gd name="connsiteY76" fmla="*/ 3532332 h 6857999"/>
              <a:gd name="connsiteX77" fmla="*/ 2267834 w 5359402"/>
              <a:gd name="connsiteY77" fmla="*/ 3494822 h 6857999"/>
              <a:gd name="connsiteX78" fmla="*/ 1903413 w 5359402"/>
              <a:gd name="connsiteY78" fmla="*/ 3076575 h 6857999"/>
              <a:gd name="connsiteX79" fmla="*/ 1877780 w 5359402"/>
              <a:gd name="connsiteY79" fmla="*/ 3111447 h 6857999"/>
              <a:gd name="connsiteX80" fmla="*/ 1851353 w 5359402"/>
              <a:gd name="connsiteY80" fmla="*/ 3148168 h 6857999"/>
              <a:gd name="connsiteX81" fmla="*/ 1837612 w 5359402"/>
              <a:gd name="connsiteY81" fmla="*/ 3166925 h 6857999"/>
              <a:gd name="connsiteX82" fmla="*/ 1824134 w 5359402"/>
              <a:gd name="connsiteY82" fmla="*/ 3186474 h 6857999"/>
              <a:gd name="connsiteX83" fmla="*/ 1810393 w 5359402"/>
              <a:gd name="connsiteY83" fmla="*/ 3206552 h 6857999"/>
              <a:gd name="connsiteX84" fmla="*/ 1796651 w 5359402"/>
              <a:gd name="connsiteY84" fmla="*/ 3227157 h 6857999"/>
              <a:gd name="connsiteX85" fmla="*/ 1783174 w 5359402"/>
              <a:gd name="connsiteY85" fmla="*/ 3247498 h 6857999"/>
              <a:gd name="connsiteX86" fmla="*/ 1769961 w 5359402"/>
              <a:gd name="connsiteY86" fmla="*/ 3268369 h 6857999"/>
              <a:gd name="connsiteX87" fmla="*/ 1756483 w 5359402"/>
              <a:gd name="connsiteY87" fmla="*/ 3289503 h 6857999"/>
              <a:gd name="connsiteX88" fmla="*/ 1743270 w 5359402"/>
              <a:gd name="connsiteY88" fmla="*/ 3310902 h 6857999"/>
              <a:gd name="connsiteX89" fmla="*/ 1730586 w 5359402"/>
              <a:gd name="connsiteY89" fmla="*/ 3332565 h 6857999"/>
              <a:gd name="connsiteX90" fmla="*/ 1717901 w 5359402"/>
              <a:gd name="connsiteY90" fmla="*/ 3353962 h 6857999"/>
              <a:gd name="connsiteX91" fmla="*/ 1705745 w 5359402"/>
              <a:gd name="connsiteY91" fmla="*/ 3375889 h 6857999"/>
              <a:gd name="connsiteX92" fmla="*/ 1693853 w 5359402"/>
              <a:gd name="connsiteY92" fmla="*/ 3397552 h 6857999"/>
              <a:gd name="connsiteX93" fmla="*/ 1675091 w 5359402"/>
              <a:gd name="connsiteY93" fmla="*/ 3432951 h 6857999"/>
              <a:gd name="connsiteX94" fmla="*/ 1657914 w 5359402"/>
              <a:gd name="connsiteY94" fmla="*/ 3467295 h 6857999"/>
              <a:gd name="connsiteX95" fmla="*/ 1642058 w 5359402"/>
              <a:gd name="connsiteY95" fmla="*/ 3499524 h 6857999"/>
              <a:gd name="connsiteX96" fmla="*/ 1627259 w 5359402"/>
              <a:gd name="connsiteY96" fmla="*/ 3530169 h 6857999"/>
              <a:gd name="connsiteX97" fmla="*/ 1610611 w 5359402"/>
              <a:gd name="connsiteY97" fmla="*/ 3564248 h 6857999"/>
              <a:gd name="connsiteX98" fmla="*/ 1595548 w 5359402"/>
              <a:gd name="connsiteY98" fmla="*/ 3594100 h 6857999"/>
              <a:gd name="connsiteX99" fmla="*/ 1531861 w 5359402"/>
              <a:gd name="connsiteY99" fmla="*/ 3482617 h 6857999"/>
              <a:gd name="connsiteX100" fmla="*/ 1468438 w 5359402"/>
              <a:gd name="connsiteY100" fmla="*/ 3372190 h 6857999"/>
              <a:gd name="connsiteX101" fmla="*/ 1473195 w 5359402"/>
              <a:gd name="connsiteY101" fmla="*/ 3362153 h 6857999"/>
              <a:gd name="connsiteX102" fmla="*/ 1477951 w 5359402"/>
              <a:gd name="connsiteY102" fmla="*/ 3353170 h 6857999"/>
              <a:gd name="connsiteX103" fmla="*/ 1483237 w 5359402"/>
              <a:gd name="connsiteY103" fmla="*/ 3344716 h 6857999"/>
              <a:gd name="connsiteX104" fmla="*/ 1488522 w 5359402"/>
              <a:gd name="connsiteY104" fmla="*/ 3336791 h 6857999"/>
              <a:gd name="connsiteX105" fmla="*/ 1494071 w 5359402"/>
              <a:gd name="connsiteY105" fmla="*/ 3329659 h 6857999"/>
              <a:gd name="connsiteX106" fmla="*/ 1499885 w 5359402"/>
              <a:gd name="connsiteY106" fmla="*/ 3323582 h 6857999"/>
              <a:gd name="connsiteX107" fmla="*/ 1503056 w 5359402"/>
              <a:gd name="connsiteY107" fmla="*/ 3320412 h 6857999"/>
              <a:gd name="connsiteX108" fmla="*/ 1506227 w 5359402"/>
              <a:gd name="connsiteY108" fmla="*/ 3318034 h 6857999"/>
              <a:gd name="connsiteX109" fmla="*/ 1509399 w 5359402"/>
              <a:gd name="connsiteY109" fmla="*/ 3315393 h 6857999"/>
              <a:gd name="connsiteX110" fmla="*/ 1512305 w 5359402"/>
              <a:gd name="connsiteY110" fmla="*/ 3313280 h 6857999"/>
              <a:gd name="connsiteX111" fmla="*/ 1533182 w 5359402"/>
              <a:gd name="connsiteY111" fmla="*/ 3299806 h 6857999"/>
              <a:gd name="connsiteX112" fmla="*/ 1554852 w 5359402"/>
              <a:gd name="connsiteY112" fmla="*/ 3285540 h 6857999"/>
              <a:gd name="connsiteX113" fmla="*/ 1601097 w 5359402"/>
              <a:gd name="connsiteY113" fmla="*/ 3256217 h 6857999"/>
              <a:gd name="connsiteX114" fmla="*/ 1650514 w 5359402"/>
              <a:gd name="connsiteY114" fmla="*/ 3225836 h 6857999"/>
              <a:gd name="connsiteX115" fmla="*/ 1701517 w 5359402"/>
              <a:gd name="connsiteY115" fmla="*/ 3194928 h 6857999"/>
              <a:gd name="connsiteX116" fmla="*/ 1753048 w 5359402"/>
              <a:gd name="connsiteY116" fmla="*/ 3164282 h 6857999"/>
              <a:gd name="connsiteX117" fmla="*/ 1804843 w 5359402"/>
              <a:gd name="connsiteY117" fmla="*/ 3133902 h 6857999"/>
              <a:gd name="connsiteX118" fmla="*/ 1855317 w 5359402"/>
              <a:gd name="connsiteY118" fmla="*/ 3104578 h 6857999"/>
              <a:gd name="connsiteX119" fmla="*/ 1522098 w 5359402"/>
              <a:gd name="connsiteY119" fmla="*/ 2454275 h 6857999"/>
              <a:gd name="connsiteX120" fmla="*/ 1544791 w 5359402"/>
              <a:gd name="connsiteY120" fmla="*/ 2474383 h 6857999"/>
              <a:gd name="connsiteX121" fmla="*/ 1566956 w 5359402"/>
              <a:gd name="connsiteY121" fmla="*/ 2495021 h 6857999"/>
              <a:gd name="connsiteX122" fmla="*/ 1588857 w 5359402"/>
              <a:gd name="connsiteY122" fmla="*/ 2516188 h 6857999"/>
              <a:gd name="connsiteX123" fmla="*/ 1611021 w 5359402"/>
              <a:gd name="connsiteY123" fmla="*/ 2537619 h 6857999"/>
              <a:gd name="connsiteX124" fmla="*/ 1633186 w 5359402"/>
              <a:gd name="connsiteY124" fmla="*/ 2559315 h 6857999"/>
              <a:gd name="connsiteX125" fmla="*/ 1655087 w 5359402"/>
              <a:gd name="connsiteY125" fmla="*/ 2581276 h 6857999"/>
              <a:gd name="connsiteX126" fmla="*/ 1676988 w 5359402"/>
              <a:gd name="connsiteY126" fmla="*/ 2603500 h 6857999"/>
              <a:gd name="connsiteX127" fmla="*/ 1698625 w 5359402"/>
              <a:gd name="connsiteY127" fmla="*/ 2625990 h 6857999"/>
              <a:gd name="connsiteX128" fmla="*/ 1675669 w 5359402"/>
              <a:gd name="connsiteY128" fmla="*/ 2638161 h 6857999"/>
              <a:gd name="connsiteX129" fmla="*/ 1653240 w 5359402"/>
              <a:gd name="connsiteY129" fmla="*/ 2650067 h 6857999"/>
              <a:gd name="connsiteX130" fmla="*/ 1630548 w 5359402"/>
              <a:gd name="connsiteY130" fmla="*/ 2660915 h 6857999"/>
              <a:gd name="connsiteX131" fmla="*/ 1608647 w 5359402"/>
              <a:gd name="connsiteY131" fmla="*/ 2671234 h 6857999"/>
              <a:gd name="connsiteX132" fmla="*/ 1587010 w 5359402"/>
              <a:gd name="connsiteY132" fmla="*/ 2681023 h 6857999"/>
              <a:gd name="connsiteX133" fmla="*/ 1565636 w 5359402"/>
              <a:gd name="connsiteY133" fmla="*/ 2690020 h 6857999"/>
              <a:gd name="connsiteX134" fmla="*/ 1545319 w 5359402"/>
              <a:gd name="connsiteY134" fmla="*/ 2698221 h 6857999"/>
              <a:gd name="connsiteX135" fmla="*/ 1525529 w 5359402"/>
              <a:gd name="connsiteY135" fmla="*/ 2705630 h 6857999"/>
              <a:gd name="connsiteX136" fmla="*/ 1506794 w 5359402"/>
              <a:gd name="connsiteY136" fmla="*/ 2712244 h 6857999"/>
              <a:gd name="connsiteX137" fmla="*/ 1489115 w 5359402"/>
              <a:gd name="connsiteY137" fmla="*/ 2718065 h 6857999"/>
              <a:gd name="connsiteX138" fmla="*/ 1471964 w 5359402"/>
              <a:gd name="connsiteY138" fmla="*/ 2722828 h 6857999"/>
              <a:gd name="connsiteX139" fmla="*/ 1456660 w 5359402"/>
              <a:gd name="connsiteY139" fmla="*/ 2726796 h 6857999"/>
              <a:gd name="connsiteX140" fmla="*/ 1449271 w 5359402"/>
              <a:gd name="connsiteY140" fmla="*/ 2728384 h 6857999"/>
              <a:gd name="connsiteX141" fmla="*/ 1442147 w 5359402"/>
              <a:gd name="connsiteY141" fmla="*/ 2729707 h 6857999"/>
              <a:gd name="connsiteX142" fmla="*/ 1435550 w 5359402"/>
              <a:gd name="connsiteY142" fmla="*/ 2730501 h 6857999"/>
              <a:gd name="connsiteX143" fmla="*/ 1429481 w 5359402"/>
              <a:gd name="connsiteY143" fmla="*/ 2731559 h 6857999"/>
              <a:gd name="connsiteX144" fmla="*/ 1423149 w 5359402"/>
              <a:gd name="connsiteY144" fmla="*/ 2731824 h 6857999"/>
              <a:gd name="connsiteX145" fmla="*/ 1418135 w 5359402"/>
              <a:gd name="connsiteY145" fmla="*/ 2732088 h 6857999"/>
              <a:gd name="connsiteX146" fmla="*/ 1412858 w 5359402"/>
              <a:gd name="connsiteY146" fmla="*/ 2731824 h 6857999"/>
              <a:gd name="connsiteX147" fmla="*/ 1408108 w 5359402"/>
              <a:gd name="connsiteY147" fmla="*/ 2731559 h 6857999"/>
              <a:gd name="connsiteX148" fmla="*/ 1407317 w 5359402"/>
              <a:gd name="connsiteY148" fmla="*/ 2727326 h 6857999"/>
              <a:gd name="connsiteX149" fmla="*/ 1406525 w 5359402"/>
              <a:gd name="connsiteY149" fmla="*/ 2723092 h 6857999"/>
              <a:gd name="connsiteX150" fmla="*/ 1406525 w 5359402"/>
              <a:gd name="connsiteY150" fmla="*/ 2718065 h 6857999"/>
              <a:gd name="connsiteX151" fmla="*/ 1406525 w 5359402"/>
              <a:gd name="connsiteY151" fmla="*/ 2712774 h 6857999"/>
              <a:gd name="connsiteX152" fmla="*/ 1407317 w 5359402"/>
              <a:gd name="connsiteY152" fmla="*/ 2706953 h 6857999"/>
              <a:gd name="connsiteX153" fmla="*/ 1407844 w 5359402"/>
              <a:gd name="connsiteY153" fmla="*/ 2700867 h 6857999"/>
              <a:gd name="connsiteX154" fmla="*/ 1409164 w 5359402"/>
              <a:gd name="connsiteY154" fmla="*/ 2694253 h 6857999"/>
              <a:gd name="connsiteX155" fmla="*/ 1410483 w 5359402"/>
              <a:gd name="connsiteY155" fmla="*/ 2687109 h 6857999"/>
              <a:gd name="connsiteX156" fmla="*/ 1412066 w 5359402"/>
              <a:gd name="connsiteY156" fmla="*/ 2679965 h 6857999"/>
              <a:gd name="connsiteX157" fmla="*/ 1414177 w 5359402"/>
              <a:gd name="connsiteY157" fmla="*/ 2672292 h 6857999"/>
              <a:gd name="connsiteX158" fmla="*/ 1419191 w 5359402"/>
              <a:gd name="connsiteY158" fmla="*/ 2655888 h 6857999"/>
              <a:gd name="connsiteX159" fmla="*/ 1424996 w 5359402"/>
              <a:gd name="connsiteY159" fmla="*/ 2638425 h 6857999"/>
              <a:gd name="connsiteX160" fmla="*/ 1432120 w 5359402"/>
              <a:gd name="connsiteY160" fmla="*/ 2619905 h 6857999"/>
              <a:gd name="connsiteX161" fmla="*/ 1440300 w 5359402"/>
              <a:gd name="connsiteY161" fmla="*/ 2600590 h 6857999"/>
              <a:gd name="connsiteX162" fmla="*/ 1449535 w 5359402"/>
              <a:gd name="connsiteY162" fmla="*/ 2580482 h 6857999"/>
              <a:gd name="connsiteX163" fmla="*/ 1459298 w 5359402"/>
              <a:gd name="connsiteY163" fmla="*/ 2560109 h 6857999"/>
              <a:gd name="connsiteX164" fmla="*/ 1470645 w 5359402"/>
              <a:gd name="connsiteY164" fmla="*/ 2538942 h 6857999"/>
              <a:gd name="connsiteX165" fmla="*/ 1482255 w 5359402"/>
              <a:gd name="connsiteY165" fmla="*/ 2517775 h 6857999"/>
              <a:gd name="connsiteX166" fmla="*/ 1494920 w 5359402"/>
              <a:gd name="connsiteY166" fmla="*/ 2496609 h 6857999"/>
              <a:gd name="connsiteX167" fmla="*/ 1508114 w 5359402"/>
              <a:gd name="connsiteY167" fmla="*/ 2475177 h 6857999"/>
              <a:gd name="connsiteX168" fmla="*/ 1233337 w 5359402"/>
              <a:gd name="connsiteY168" fmla="*/ 2228850 h 6857999"/>
              <a:gd name="connsiteX169" fmla="*/ 1257946 w 5359402"/>
              <a:gd name="connsiteY169" fmla="*/ 2245518 h 6857999"/>
              <a:gd name="connsiteX170" fmla="*/ 1282819 w 5359402"/>
              <a:gd name="connsiteY170" fmla="*/ 2262979 h 6857999"/>
              <a:gd name="connsiteX171" fmla="*/ 1307692 w 5359402"/>
              <a:gd name="connsiteY171" fmla="*/ 2280440 h 6857999"/>
              <a:gd name="connsiteX172" fmla="*/ 1332300 w 5359402"/>
              <a:gd name="connsiteY172" fmla="*/ 2298430 h 6857999"/>
              <a:gd name="connsiteX173" fmla="*/ 1357174 w 5359402"/>
              <a:gd name="connsiteY173" fmla="*/ 2316949 h 6857999"/>
              <a:gd name="connsiteX174" fmla="*/ 1381518 w 5359402"/>
              <a:gd name="connsiteY174" fmla="*/ 2335998 h 6857999"/>
              <a:gd name="connsiteX175" fmla="*/ 1406126 w 5359402"/>
              <a:gd name="connsiteY175" fmla="*/ 2355575 h 6857999"/>
              <a:gd name="connsiteX176" fmla="*/ 1430734 w 5359402"/>
              <a:gd name="connsiteY176" fmla="*/ 2375418 h 6857999"/>
              <a:gd name="connsiteX177" fmla="*/ 1420415 w 5359402"/>
              <a:gd name="connsiteY177" fmla="*/ 2390497 h 6857999"/>
              <a:gd name="connsiteX178" fmla="*/ 1407714 w 5359402"/>
              <a:gd name="connsiteY178" fmla="*/ 2409282 h 6857999"/>
              <a:gd name="connsiteX179" fmla="*/ 1393690 w 5359402"/>
              <a:gd name="connsiteY179" fmla="*/ 2431769 h 6857999"/>
              <a:gd name="connsiteX180" fmla="*/ 1386280 w 5359402"/>
              <a:gd name="connsiteY180" fmla="*/ 2443674 h 6857999"/>
              <a:gd name="connsiteX181" fmla="*/ 1378871 w 5359402"/>
              <a:gd name="connsiteY181" fmla="*/ 2456902 h 6857999"/>
              <a:gd name="connsiteX182" fmla="*/ 1371198 w 5359402"/>
              <a:gd name="connsiteY182" fmla="*/ 2470130 h 6857999"/>
              <a:gd name="connsiteX183" fmla="*/ 1363260 w 5359402"/>
              <a:gd name="connsiteY183" fmla="*/ 2484152 h 6857999"/>
              <a:gd name="connsiteX184" fmla="*/ 1355586 w 5359402"/>
              <a:gd name="connsiteY184" fmla="*/ 2498703 h 6857999"/>
              <a:gd name="connsiteX185" fmla="*/ 1347912 w 5359402"/>
              <a:gd name="connsiteY185" fmla="*/ 2513519 h 6857999"/>
              <a:gd name="connsiteX186" fmla="*/ 1340503 w 5359402"/>
              <a:gd name="connsiteY186" fmla="*/ 2528599 h 6857999"/>
              <a:gd name="connsiteX187" fmla="*/ 1333094 w 5359402"/>
              <a:gd name="connsiteY187" fmla="*/ 2544207 h 6857999"/>
              <a:gd name="connsiteX188" fmla="*/ 1326214 w 5359402"/>
              <a:gd name="connsiteY188" fmla="*/ 2560081 h 6857999"/>
              <a:gd name="connsiteX189" fmla="*/ 1319335 w 5359402"/>
              <a:gd name="connsiteY189" fmla="*/ 2575955 h 6857999"/>
              <a:gd name="connsiteX190" fmla="*/ 1313249 w 5359402"/>
              <a:gd name="connsiteY190" fmla="*/ 2592094 h 6857999"/>
              <a:gd name="connsiteX191" fmla="*/ 1307692 w 5359402"/>
              <a:gd name="connsiteY191" fmla="*/ 2608496 h 6857999"/>
              <a:gd name="connsiteX192" fmla="*/ 1302400 w 5359402"/>
              <a:gd name="connsiteY192" fmla="*/ 2624634 h 6857999"/>
              <a:gd name="connsiteX193" fmla="*/ 1297901 w 5359402"/>
              <a:gd name="connsiteY193" fmla="*/ 2641037 h 6857999"/>
              <a:gd name="connsiteX194" fmla="*/ 1293932 w 5359402"/>
              <a:gd name="connsiteY194" fmla="*/ 2657175 h 6857999"/>
              <a:gd name="connsiteX195" fmla="*/ 1292345 w 5359402"/>
              <a:gd name="connsiteY195" fmla="*/ 2665377 h 6857999"/>
              <a:gd name="connsiteX196" fmla="*/ 1290757 w 5359402"/>
              <a:gd name="connsiteY196" fmla="*/ 2673313 h 6857999"/>
              <a:gd name="connsiteX197" fmla="*/ 1289699 w 5359402"/>
              <a:gd name="connsiteY197" fmla="*/ 2681515 h 6857999"/>
              <a:gd name="connsiteX198" fmla="*/ 1288640 w 5359402"/>
              <a:gd name="connsiteY198" fmla="*/ 2689187 h 6857999"/>
              <a:gd name="connsiteX199" fmla="*/ 1287846 w 5359402"/>
              <a:gd name="connsiteY199" fmla="*/ 2696859 h 6857999"/>
              <a:gd name="connsiteX200" fmla="*/ 1287052 w 5359402"/>
              <a:gd name="connsiteY200" fmla="*/ 2705061 h 6857999"/>
              <a:gd name="connsiteX201" fmla="*/ 1286788 w 5359402"/>
              <a:gd name="connsiteY201" fmla="*/ 2712469 h 6857999"/>
              <a:gd name="connsiteX202" fmla="*/ 1286788 w 5359402"/>
              <a:gd name="connsiteY202" fmla="*/ 2720141 h 6857999"/>
              <a:gd name="connsiteX203" fmla="*/ 1287052 w 5359402"/>
              <a:gd name="connsiteY203" fmla="*/ 2727549 h 6857999"/>
              <a:gd name="connsiteX204" fmla="*/ 1287582 w 5359402"/>
              <a:gd name="connsiteY204" fmla="*/ 2734957 h 6857999"/>
              <a:gd name="connsiteX205" fmla="*/ 1288111 w 5359402"/>
              <a:gd name="connsiteY205" fmla="*/ 2742364 h 6857999"/>
              <a:gd name="connsiteX206" fmla="*/ 1288905 w 5359402"/>
              <a:gd name="connsiteY206" fmla="*/ 2749508 h 6857999"/>
              <a:gd name="connsiteX207" fmla="*/ 1290228 w 5359402"/>
              <a:gd name="connsiteY207" fmla="*/ 2756651 h 6857999"/>
              <a:gd name="connsiteX208" fmla="*/ 1291816 w 5359402"/>
              <a:gd name="connsiteY208" fmla="*/ 2763794 h 6857999"/>
              <a:gd name="connsiteX209" fmla="*/ 1293932 w 5359402"/>
              <a:gd name="connsiteY209" fmla="*/ 2770672 h 6857999"/>
              <a:gd name="connsiteX210" fmla="*/ 1296049 w 5359402"/>
              <a:gd name="connsiteY210" fmla="*/ 2777551 h 6857999"/>
              <a:gd name="connsiteX211" fmla="*/ 1298695 w 5359402"/>
              <a:gd name="connsiteY211" fmla="*/ 2783900 h 6857999"/>
              <a:gd name="connsiteX212" fmla="*/ 1301341 w 5359402"/>
              <a:gd name="connsiteY212" fmla="*/ 2790250 h 6857999"/>
              <a:gd name="connsiteX213" fmla="*/ 1304517 w 5359402"/>
              <a:gd name="connsiteY213" fmla="*/ 2796599 h 6857999"/>
              <a:gd name="connsiteX214" fmla="*/ 1308221 w 5359402"/>
              <a:gd name="connsiteY214" fmla="*/ 2802419 h 6857999"/>
              <a:gd name="connsiteX215" fmla="*/ 1311926 w 5359402"/>
              <a:gd name="connsiteY215" fmla="*/ 2808505 h 6857999"/>
              <a:gd name="connsiteX216" fmla="*/ 1316159 w 5359402"/>
              <a:gd name="connsiteY216" fmla="*/ 2814325 h 6857999"/>
              <a:gd name="connsiteX217" fmla="*/ 1319864 w 5359402"/>
              <a:gd name="connsiteY217" fmla="*/ 2818823 h 6857999"/>
              <a:gd name="connsiteX218" fmla="*/ 1324098 w 5359402"/>
              <a:gd name="connsiteY218" fmla="*/ 2823056 h 6857999"/>
              <a:gd name="connsiteX219" fmla="*/ 1328331 w 5359402"/>
              <a:gd name="connsiteY219" fmla="*/ 2827024 h 6857999"/>
              <a:gd name="connsiteX220" fmla="*/ 1333094 w 5359402"/>
              <a:gd name="connsiteY220" fmla="*/ 2830728 h 6857999"/>
              <a:gd name="connsiteX221" fmla="*/ 1337593 w 5359402"/>
              <a:gd name="connsiteY221" fmla="*/ 2833903 h 6857999"/>
              <a:gd name="connsiteX222" fmla="*/ 1342620 w 5359402"/>
              <a:gd name="connsiteY222" fmla="*/ 2836813 h 6857999"/>
              <a:gd name="connsiteX223" fmla="*/ 1347912 w 5359402"/>
              <a:gd name="connsiteY223" fmla="*/ 2839723 h 6857999"/>
              <a:gd name="connsiteX224" fmla="*/ 1353469 w 5359402"/>
              <a:gd name="connsiteY224" fmla="*/ 2842104 h 6857999"/>
              <a:gd name="connsiteX225" fmla="*/ 1359026 w 5359402"/>
              <a:gd name="connsiteY225" fmla="*/ 2844220 h 6857999"/>
              <a:gd name="connsiteX226" fmla="*/ 1364847 w 5359402"/>
              <a:gd name="connsiteY226" fmla="*/ 2846072 h 6857999"/>
              <a:gd name="connsiteX227" fmla="*/ 1370933 w 5359402"/>
              <a:gd name="connsiteY227" fmla="*/ 2847924 h 6857999"/>
              <a:gd name="connsiteX228" fmla="*/ 1377019 w 5359402"/>
              <a:gd name="connsiteY228" fmla="*/ 2849247 h 6857999"/>
              <a:gd name="connsiteX229" fmla="*/ 1383105 w 5359402"/>
              <a:gd name="connsiteY229" fmla="*/ 2850570 h 6857999"/>
              <a:gd name="connsiteX230" fmla="*/ 1389720 w 5359402"/>
              <a:gd name="connsiteY230" fmla="*/ 2851364 h 6857999"/>
              <a:gd name="connsiteX231" fmla="*/ 1396600 w 5359402"/>
              <a:gd name="connsiteY231" fmla="*/ 2852157 h 6857999"/>
              <a:gd name="connsiteX232" fmla="*/ 1403215 w 5359402"/>
              <a:gd name="connsiteY232" fmla="*/ 2852422 h 6857999"/>
              <a:gd name="connsiteX233" fmla="*/ 1410095 w 5359402"/>
              <a:gd name="connsiteY233" fmla="*/ 2852686 h 6857999"/>
              <a:gd name="connsiteX234" fmla="*/ 1417240 w 5359402"/>
              <a:gd name="connsiteY234" fmla="*/ 2852686 h 6857999"/>
              <a:gd name="connsiteX235" fmla="*/ 1424649 w 5359402"/>
              <a:gd name="connsiteY235" fmla="*/ 2852422 h 6857999"/>
              <a:gd name="connsiteX236" fmla="*/ 1431793 w 5359402"/>
              <a:gd name="connsiteY236" fmla="*/ 2852157 h 6857999"/>
              <a:gd name="connsiteX237" fmla="*/ 1439467 w 5359402"/>
              <a:gd name="connsiteY237" fmla="*/ 2851364 h 6857999"/>
              <a:gd name="connsiteX238" fmla="*/ 1447140 w 5359402"/>
              <a:gd name="connsiteY238" fmla="*/ 2850570 h 6857999"/>
              <a:gd name="connsiteX239" fmla="*/ 1462488 w 5359402"/>
              <a:gd name="connsiteY239" fmla="*/ 2848453 h 6857999"/>
              <a:gd name="connsiteX240" fmla="*/ 1478629 w 5359402"/>
              <a:gd name="connsiteY240" fmla="*/ 2845544 h 6857999"/>
              <a:gd name="connsiteX241" fmla="*/ 1494770 w 5359402"/>
              <a:gd name="connsiteY241" fmla="*/ 2841839 h 6857999"/>
              <a:gd name="connsiteX242" fmla="*/ 1511175 w 5359402"/>
              <a:gd name="connsiteY242" fmla="*/ 2837606 h 6857999"/>
              <a:gd name="connsiteX243" fmla="*/ 1527846 w 5359402"/>
              <a:gd name="connsiteY243" fmla="*/ 2832844 h 6857999"/>
              <a:gd name="connsiteX244" fmla="*/ 1545045 w 5359402"/>
              <a:gd name="connsiteY244" fmla="*/ 2827553 h 6857999"/>
              <a:gd name="connsiteX245" fmla="*/ 1561980 w 5359402"/>
              <a:gd name="connsiteY245" fmla="*/ 2821733 h 6857999"/>
              <a:gd name="connsiteX246" fmla="*/ 1578915 w 5359402"/>
              <a:gd name="connsiteY246" fmla="*/ 2815648 h 6857999"/>
              <a:gd name="connsiteX247" fmla="*/ 1596114 w 5359402"/>
              <a:gd name="connsiteY247" fmla="*/ 2809034 h 6857999"/>
              <a:gd name="connsiteX248" fmla="*/ 1613049 w 5359402"/>
              <a:gd name="connsiteY248" fmla="*/ 2801891 h 6857999"/>
              <a:gd name="connsiteX249" fmla="*/ 1630249 w 5359402"/>
              <a:gd name="connsiteY249" fmla="*/ 2794748 h 6857999"/>
              <a:gd name="connsiteX250" fmla="*/ 1647184 w 5359402"/>
              <a:gd name="connsiteY250" fmla="*/ 2787340 h 6857999"/>
              <a:gd name="connsiteX251" fmla="*/ 1663590 w 5359402"/>
              <a:gd name="connsiteY251" fmla="*/ 2779932 h 6857999"/>
              <a:gd name="connsiteX252" fmla="*/ 1679995 w 5359402"/>
              <a:gd name="connsiteY252" fmla="*/ 2772260 h 6857999"/>
              <a:gd name="connsiteX253" fmla="*/ 1696136 w 5359402"/>
              <a:gd name="connsiteY253" fmla="*/ 2764058 h 6857999"/>
              <a:gd name="connsiteX254" fmla="*/ 1727360 w 5359402"/>
              <a:gd name="connsiteY254" fmla="*/ 2748713 h 6857999"/>
              <a:gd name="connsiteX255" fmla="*/ 1756467 w 5359402"/>
              <a:gd name="connsiteY255" fmla="*/ 2732840 h 6857999"/>
              <a:gd name="connsiteX256" fmla="*/ 1783457 w 5359402"/>
              <a:gd name="connsiteY256" fmla="*/ 2718025 h 6857999"/>
              <a:gd name="connsiteX257" fmla="*/ 1804096 w 5359402"/>
              <a:gd name="connsiteY257" fmla="*/ 2741571 h 6857999"/>
              <a:gd name="connsiteX258" fmla="*/ 1824471 w 5359402"/>
              <a:gd name="connsiteY258" fmla="*/ 2765116 h 6857999"/>
              <a:gd name="connsiteX259" fmla="*/ 1844846 w 5359402"/>
              <a:gd name="connsiteY259" fmla="*/ 2789191 h 6857999"/>
              <a:gd name="connsiteX260" fmla="*/ 1864956 w 5359402"/>
              <a:gd name="connsiteY260" fmla="*/ 2813267 h 6857999"/>
              <a:gd name="connsiteX261" fmla="*/ 1885066 w 5359402"/>
              <a:gd name="connsiteY261" fmla="*/ 2838135 h 6857999"/>
              <a:gd name="connsiteX262" fmla="*/ 1904912 w 5359402"/>
              <a:gd name="connsiteY262" fmla="*/ 2863005 h 6857999"/>
              <a:gd name="connsiteX263" fmla="*/ 1924757 w 5359402"/>
              <a:gd name="connsiteY263" fmla="*/ 2888402 h 6857999"/>
              <a:gd name="connsiteX264" fmla="*/ 1944603 w 5359402"/>
              <a:gd name="connsiteY264" fmla="*/ 2913800 h 6857999"/>
              <a:gd name="connsiteX265" fmla="*/ 1893269 w 5359402"/>
              <a:gd name="connsiteY265" fmla="*/ 2942902 h 6857999"/>
              <a:gd name="connsiteX266" fmla="*/ 1833997 w 5359402"/>
              <a:gd name="connsiteY266" fmla="*/ 2976501 h 6857999"/>
              <a:gd name="connsiteX267" fmla="*/ 1769168 w 5359402"/>
              <a:gd name="connsiteY267" fmla="*/ 3014069 h 6857999"/>
              <a:gd name="connsiteX268" fmla="*/ 1701428 w 5359402"/>
              <a:gd name="connsiteY268" fmla="*/ 3053753 h 6857999"/>
              <a:gd name="connsiteX269" fmla="*/ 1632895 w 5359402"/>
              <a:gd name="connsiteY269" fmla="*/ 3094760 h 6857999"/>
              <a:gd name="connsiteX270" fmla="*/ 1599290 w 5359402"/>
              <a:gd name="connsiteY270" fmla="*/ 3115131 h 6857999"/>
              <a:gd name="connsiteX271" fmla="*/ 1565684 w 5359402"/>
              <a:gd name="connsiteY271" fmla="*/ 3135503 h 6857999"/>
              <a:gd name="connsiteX272" fmla="*/ 1533402 w 5359402"/>
              <a:gd name="connsiteY272" fmla="*/ 3155345 h 6857999"/>
              <a:gd name="connsiteX273" fmla="*/ 1502179 w 5359402"/>
              <a:gd name="connsiteY273" fmla="*/ 3175187 h 6857999"/>
              <a:gd name="connsiteX274" fmla="*/ 1472807 w 5359402"/>
              <a:gd name="connsiteY274" fmla="*/ 3193971 h 6857999"/>
              <a:gd name="connsiteX275" fmla="*/ 1444759 w 5359402"/>
              <a:gd name="connsiteY275" fmla="*/ 3212754 h 6857999"/>
              <a:gd name="connsiteX276" fmla="*/ 1435233 w 5359402"/>
              <a:gd name="connsiteY276" fmla="*/ 3219104 h 6857999"/>
              <a:gd name="connsiteX277" fmla="*/ 1426236 w 5359402"/>
              <a:gd name="connsiteY277" fmla="*/ 3226248 h 6857999"/>
              <a:gd name="connsiteX278" fmla="*/ 1418033 w 5359402"/>
              <a:gd name="connsiteY278" fmla="*/ 3233920 h 6857999"/>
              <a:gd name="connsiteX279" fmla="*/ 1409566 w 5359402"/>
              <a:gd name="connsiteY279" fmla="*/ 3242385 h 6857999"/>
              <a:gd name="connsiteX280" fmla="*/ 1401892 w 5359402"/>
              <a:gd name="connsiteY280" fmla="*/ 3250852 h 6857999"/>
              <a:gd name="connsiteX281" fmla="*/ 1394483 w 5359402"/>
              <a:gd name="connsiteY281" fmla="*/ 3260111 h 6857999"/>
              <a:gd name="connsiteX282" fmla="*/ 1387339 w 5359402"/>
              <a:gd name="connsiteY282" fmla="*/ 3269635 h 6857999"/>
              <a:gd name="connsiteX283" fmla="*/ 1380459 w 5359402"/>
              <a:gd name="connsiteY283" fmla="*/ 3279689 h 6857999"/>
              <a:gd name="connsiteX284" fmla="*/ 1373844 w 5359402"/>
              <a:gd name="connsiteY284" fmla="*/ 3289742 h 6857999"/>
              <a:gd name="connsiteX285" fmla="*/ 1368022 w 5359402"/>
              <a:gd name="connsiteY285" fmla="*/ 3300589 h 6857999"/>
              <a:gd name="connsiteX286" fmla="*/ 1362201 w 5359402"/>
              <a:gd name="connsiteY286" fmla="*/ 3311436 h 6857999"/>
              <a:gd name="connsiteX287" fmla="*/ 1356909 w 5359402"/>
              <a:gd name="connsiteY287" fmla="*/ 3323077 h 6857999"/>
              <a:gd name="connsiteX288" fmla="*/ 1351881 w 5359402"/>
              <a:gd name="connsiteY288" fmla="*/ 3334717 h 6857999"/>
              <a:gd name="connsiteX289" fmla="*/ 1347383 w 5359402"/>
              <a:gd name="connsiteY289" fmla="*/ 3346623 h 6857999"/>
              <a:gd name="connsiteX290" fmla="*/ 1342885 w 5359402"/>
              <a:gd name="connsiteY290" fmla="*/ 3358792 h 6857999"/>
              <a:gd name="connsiteX291" fmla="*/ 1338916 w 5359402"/>
              <a:gd name="connsiteY291" fmla="*/ 3371227 h 6857999"/>
              <a:gd name="connsiteX292" fmla="*/ 1335211 w 5359402"/>
              <a:gd name="connsiteY292" fmla="*/ 3383926 h 6857999"/>
              <a:gd name="connsiteX293" fmla="*/ 1332036 w 5359402"/>
              <a:gd name="connsiteY293" fmla="*/ 3396625 h 6857999"/>
              <a:gd name="connsiteX294" fmla="*/ 1328860 w 5359402"/>
              <a:gd name="connsiteY294" fmla="*/ 3410117 h 6857999"/>
              <a:gd name="connsiteX295" fmla="*/ 1326479 w 5359402"/>
              <a:gd name="connsiteY295" fmla="*/ 3423081 h 6857999"/>
              <a:gd name="connsiteX296" fmla="*/ 1324098 w 5359402"/>
              <a:gd name="connsiteY296" fmla="*/ 3436309 h 6857999"/>
              <a:gd name="connsiteX297" fmla="*/ 1321716 w 5359402"/>
              <a:gd name="connsiteY297" fmla="*/ 3450066 h 6857999"/>
              <a:gd name="connsiteX298" fmla="*/ 1320393 w 5359402"/>
              <a:gd name="connsiteY298" fmla="*/ 3463294 h 6857999"/>
              <a:gd name="connsiteX299" fmla="*/ 1318806 w 5359402"/>
              <a:gd name="connsiteY299" fmla="*/ 3476787 h 6857999"/>
              <a:gd name="connsiteX300" fmla="*/ 1317747 w 5359402"/>
              <a:gd name="connsiteY300" fmla="*/ 3490809 h 6857999"/>
              <a:gd name="connsiteX301" fmla="*/ 1316953 w 5359402"/>
              <a:gd name="connsiteY301" fmla="*/ 3504566 h 6857999"/>
              <a:gd name="connsiteX302" fmla="*/ 1316689 w 5359402"/>
              <a:gd name="connsiteY302" fmla="*/ 3518058 h 6857999"/>
              <a:gd name="connsiteX303" fmla="*/ 1316159 w 5359402"/>
              <a:gd name="connsiteY303" fmla="*/ 3531816 h 6857999"/>
              <a:gd name="connsiteX304" fmla="*/ 1316159 w 5359402"/>
              <a:gd name="connsiteY304" fmla="*/ 3545573 h 6857999"/>
              <a:gd name="connsiteX305" fmla="*/ 1316953 w 5359402"/>
              <a:gd name="connsiteY305" fmla="*/ 3559330 h 6857999"/>
              <a:gd name="connsiteX306" fmla="*/ 1317482 w 5359402"/>
              <a:gd name="connsiteY306" fmla="*/ 3572558 h 6857999"/>
              <a:gd name="connsiteX307" fmla="*/ 1318541 w 5359402"/>
              <a:gd name="connsiteY307" fmla="*/ 3586315 h 6857999"/>
              <a:gd name="connsiteX308" fmla="*/ 1319599 w 5359402"/>
              <a:gd name="connsiteY308" fmla="*/ 3599543 h 6857999"/>
              <a:gd name="connsiteX309" fmla="*/ 1321187 w 5359402"/>
              <a:gd name="connsiteY309" fmla="*/ 3613036 h 6857999"/>
              <a:gd name="connsiteX310" fmla="*/ 1322774 w 5359402"/>
              <a:gd name="connsiteY310" fmla="*/ 3625999 h 6857999"/>
              <a:gd name="connsiteX311" fmla="*/ 1324891 w 5359402"/>
              <a:gd name="connsiteY311" fmla="*/ 3638698 h 6857999"/>
              <a:gd name="connsiteX312" fmla="*/ 1327538 w 5359402"/>
              <a:gd name="connsiteY312" fmla="*/ 3651397 h 6857999"/>
              <a:gd name="connsiteX313" fmla="*/ 1329919 w 5359402"/>
              <a:gd name="connsiteY313" fmla="*/ 3664096 h 6857999"/>
              <a:gd name="connsiteX314" fmla="*/ 1332565 w 5359402"/>
              <a:gd name="connsiteY314" fmla="*/ 3676002 h 6857999"/>
              <a:gd name="connsiteX315" fmla="*/ 1335740 w 5359402"/>
              <a:gd name="connsiteY315" fmla="*/ 3688171 h 6857999"/>
              <a:gd name="connsiteX316" fmla="*/ 1339180 w 5359402"/>
              <a:gd name="connsiteY316" fmla="*/ 3699548 h 6857999"/>
              <a:gd name="connsiteX317" fmla="*/ 1342620 w 5359402"/>
              <a:gd name="connsiteY317" fmla="*/ 3711188 h 6857999"/>
              <a:gd name="connsiteX318" fmla="*/ 1346589 w 5359402"/>
              <a:gd name="connsiteY318" fmla="*/ 3722300 h 6857999"/>
              <a:gd name="connsiteX319" fmla="*/ 1350558 w 5359402"/>
              <a:gd name="connsiteY319" fmla="*/ 3732882 h 6857999"/>
              <a:gd name="connsiteX320" fmla="*/ 1355057 w 5359402"/>
              <a:gd name="connsiteY320" fmla="*/ 3743465 h 6857999"/>
              <a:gd name="connsiteX321" fmla="*/ 1359290 w 5359402"/>
              <a:gd name="connsiteY321" fmla="*/ 3753254 h 6857999"/>
              <a:gd name="connsiteX322" fmla="*/ 1364318 w 5359402"/>
              <a:gd name="connsiteY322" fmla="*/ 3762778 h 6857999"/>
              <a:gd name="connsiteX323" fmla="*/ 1369346 w 5359402"/>
              <a:gd name="connsiteY323" fmla="*/ 3771773 h 6857999"/>
              <a:gd name="connsiteX324" fmla="*/ 1374638 w 5359402"/>
              <a:gd name="connsiteY324" fmla="*/ 3780503 h 6857999"/>
              <a:gd name="connsiteX325" fmla="*/ 1380194 w 5359402"/>
              <a:gd name="connsiteY325" fmla="*/ 3788969 h 6857999"/>
              <a:gd name="connsiteX326" fmla="*/ 1385751 w 5359402"/>
              <a:gd name="connsiteY326" fmla="*/ 3796642 h 6857999"/>
              <a:gd name="connsiteX327" fmla="*/ 1391573 w 5359402"/>
              <a:gd name="connsiteY327" fmla="*/ 3803785 h 6857999"/>
              <a:gd name="connsiteX328" fmla="*/ 1397394 w 5359402"/>
              <a:gd name="connsiteY328" fmla="*/ 3810134 h 6857999"/>
              <a:gd name="connsiteX329" fmla="*/ 1404009 w 5359402"/>
              <a:gd name="connsiteY329" fmla="*/ 3816484 h 6857999"/>
              <a:gd name="connsiteX330" fmla="*/ 1410360 w 5359402"/>
              <a:gd name="connsiteY330" fmla="*/ 3822040 h 6857999"/>
              <a:gd name="connsiteX331" fmla="*/ 1416975 w 5359402"/>
              <a:gd name="connsiteY331" fmla="*/ 3827066 h 6857999"/>
              <a:gd name="connsiteX332" fmla="*/ 1424119 w 5359402"/>
              <a:gd name="connsiteY332" fmla="*/ 3831299 h 6857999"/>
              <a:gd name="connsiteX333" fmla="*/ 1431264 w 5359402"/>
              <a:gd name="connsiteY333" fmla="*/ 3835003 h 6857999"/>
              <a:gd name="connsiteX334" fmla="*/ 1438408 w 5359402"/>
              <a:gd name="connsiteY334" fmla="*/ 3838178 h 6857999"/>
              <a:gd name="connsiteX335" fmla="*/ 1445817 w 5359402"/>
              <a:gd name="connsiteY335" fmla="*/ 3840559 h 6857999"/>
              <a:gd name="connsiteX336" fmla="*/ 1453491 w 5359402"/>
              <a:gd name="connsiteY336" fmla="*/ 3842146 h 6857999"/>
              <a:gd name="connsiteX337" fmla="*/ 1457460 w 5359402"/>
              <a:gd name="connsiteY337" fmla="*/ 3842675 h 6857999"/>
              <a:gd name="connsiteX338" fmla="*/ 1461164 w 5359402"/>
              <a:gd name="connsiteY338" fmla="*/ 3843204 h 6857999"/>
              <a:gd name="connsiteX339" fmla="*/ 1465398 w 5359402"/>
              <a:gd name="connsiteY339" fmla="*/ 3843469 h 6857999"/>
              <a:gd name="connsiteX340" fmla="*/ 1469367 w 5359402"/>
              <a:gd name="connsiteY340" fmla="*/ 3843469 h 6857999"/>
              <a:gd name="connsiteX341" fmla="*/ 1473336 w 5359402"/>
              <a:gd name="connsiteY341" fmla="*/ 3843204 h 6857999"/>
              <a:gd name="connsiteX342" fmla="*/ 1477835 w 5359402"/>
              <a:gd name="connsiteY342" fmla="*/ 3842675 h 6857999"/>
              <a:gd name="connsiteX343" fmla="*/ 1485773 w 5359402"/>
              <a:gd name="connsiteY343" fmla="*/ 3841617 h 6857999"/>
              <a:gd name="connsiteX344" fmla="*/ 1493711 w 5359402"/>
              <a:gd name="connsiteY344" fmla="*/ 3840559 h 6857999"/>
              <a:gd name="connsiteX345" fmla="*/ 1501650 w 5359402"/>
              <a:gd name="connsiteY345" fmla="*/ 3838972 h 6857999"/>
              <a:gd name="connsiteX346" fmla="*/ 1509058 w 5359402"/>
              <a:gd name="connsiteY346" fmla="*/ 3837384 h 6857999"/>
              <a:gd name="connsiteX347" fmla="*/ 1516203 w 5359402"/>
              <a:gd name="connsiteY347" fmla="*/ 3835532 h 6857999"/>
              <a:gd name="connsiteX348" fmla="*/ 1523612 w 5359402"/>
              <a:gd name="connsiteY348" fmla="*/ 3833680 h 6857999"/>
              <a:gd name="connsiteX349" fmla="*/ 1530492 w 5359402"/>
              <a:gd name="connsiteY349" fmla="*/ 3831828 h 6857999"/>
              <a:gd name="connsiteX350" fmla="*/ 1537107 w 5359402"/>
              <a:gd name="connsiteY350" fmla="*/ 3829447 h 6857999"/>
              <a:gd name="connsiteX351" fmla="*/ 1543722 w 5359402"/>
              <a:gd name="connsiteY351" fmla="*/ 3827066 h 6857999"/>
              <a:gd name="connsiteX352" fmla="*/ 1550337 w 5359402"/>
              <a:gd name="connsiteY352" fmla="*/ 3824421 h 6857999"/>
              <a:gd name="connsiteX353" fmla="*/ 1556423 w 5359402"/>
              <a:gd name="connsiteY353" fmla="*/ 3821775 h 6857999"/>
              <a:gd name="connsiteX354" fmla="*/ 1562509 w 5359402"/>
              <a:gd name="connsiteY354" fmla="*/ 3818865 h 6857999"/>
              <a:gd name="connsiteX355" fmla="*/ 1568595 w 5359402"/>
              <a:gd name="connsiteY355" fmla="*/ 3815955 h 6857999"/>
              <a:gd name="connsiteX356" fmla="*/ 1574417 w 5359402"/>
              <a:gd name="connsiteY356" fmla="*/ 3812515 h 6857999"/>
              <a:gd name="connsiteX357" fmla="*/ 1579973 w 5359402"/>
              <a:gd name="connsiteY357" fmla="*/ 3809076 h 6857999"/>
              <a:gd name="connsiteX358" fmla="*/ 1585530 w 5359402"/>
              <a:gd name="connsiteY358" fmla="*/ 3805637 h 6857999"/>
              <a:gd name="connsiteX359" fmla="*/ 1590822 w 5359402"/>
              <a:gd name="connsiteY359" fmla="*/ 3801668 h 6857999"/>
              <a:gd name="connsiteX360" fmla="*/ 1596114 w 5359402"/>
              <a:gd name="connsiteY360" fmla="*/ 3797964 h 6857999"/>
              <a:gd name="connsiteX361" fmla="*/ 1601407 w 5359402"/>
              <a:gd name="connsiteY361" fmla="*/ 3793731 h 6857999"/>
              <a:gd name="connsiteX362" fmla="*/ 1606170 w 5359402"/>
              <a:gd name="connsiteY362" fmla="*/ 3789499 h 6857999"/>
              <a:gd name="connsiteX363" fmla="*/ 1611197 w 5359402"/>
              <a:gd name="connsiteY363" fmla="*/ 3785266 h 6857999"/>
              <a:gd name="connsiteX364" fmla="*/ 1615960 w 5359402"/>
              <a:gd name="connsiteY364" fmla="*/ 3780503 h 6857999"/>
              <a:gd name="connsiteX365" fmla="*/ 1625221 w 5359402"/>
              <a:gd name="connsiteY365" fmla="*/ 3770979 h 6857999"/>
              <a:gd name="connsiteX366" fmla="*/ 1634218 w 5359402"/>
              <a:gd name="connsiteY366" fmla="*/ 3760661 h 6857999"/>
              <a:gd name="connsiteX367" fmla="*/ 1643215 w 5359402"/>
              <a:gd name="connsiteY367" fmla="*/ 3749814 h 6857999"/>
              <a:gd name="connsiteX368" fmla="*/ 1651418 w 5359402"/>
              <a:gd name="connsiteY368" fmla="*/ 3738438 h 6857999"/>
              <a:gd name="connsiteX369" fmla="*/ 1659620 w 5359402"/>
              <a:gd name="connsiteY369" fmla="*/ 3726004 h 6857999"/>
              <a:gd name="connsiteX370" fmla="*/ 1668088 w 5359402"/>
              <a:gd name="connsiteY370" fmla="*/ 3713305 h 6857999"/>
              <a:gd name="connsiteX371" fmla="*/ 1675761 w 5359402"/>
              <a:gd name="connsiteY371" fmla="*/ 3700077 h 6857999"/>
              <a:gd name="connsiteX372" fmla="*/ 1683700 w 5359402"/>
              <a:gd name="connsiteY372" fmla="*/ 3686320 h 6857999"/>
              <a:gd name="connsiteX373" fmla="*/ 1691638 w 5359402"/>
              <a:gd name="connsiteY373" fmla="*/ 3671769 h 6857999"/>
              <a:gd name="connsiteX374" fmla="*/ 1699576 w 5359402"/>
              <a:gd name="connsiteY374" fmla="*/ 3656689 h 6857999"/>
              <a:gd name="connsiteX375" fmla="*/ 1707250 w 5359402"/>
              <a:gd name="connsiteY375" fmla="*/ 3641080 h 6857999"/>
              <a:gd name="connsiteX376" fmla="*/ 1723655 w 5359402"/>
              <a:gd name="connsiteY376" fmla="*/ 3608009 h 6857999"/>
              <a:gd name="connsiteX377" fmla="*/ 1740855 w 5359402"/>
              <a:gd name="connsiteY377" fmla="*/ 3572823 h 6857999"/>
              <a:gd name="connsiteX378" fmla="*/ 1759113 w 5359402"/>
              <a:gd name="connsiteY378" fmla="*/ 3535519 h 6857999"/>
              <a:gd name="connsiteX379" fmla="*/ 1778694 w 5359402"/>
              <a:gd name="connsiteY379" fmla="*/ 3496100 h 6857999"/>
              <a:gd name="connsiteX380" fmla="*/ 1789014 w 5359402"/>
              <a:gd name="connsiteY380" fmla="*/ 3475729 h 6857999"/>
              <a:gd name="connsiteX381" fmla="*/ 1800392 w 5359402"/>
              <a:gd name="connsiteY381" fmla="*/ 3454564 h 6857999"/>
              <a:gd name="connsiteX382" fmla="*/ 1815474 w 5359402"/>
              <a:gd name="connsiteY382" fmla="*/ 3427049 h 6857999"/>
              <a:gd name="connsiteX383" fmla="*/ 1831351 w 5359402"/>
              <a:gd name="connsiteY383" fmla="*/ 3399535 h 6857999"/>
              <a:gd name="connsiteX384" fmla="*/ 1847492 w 5359402"/>
              <a:gd name="connsiteY384" fmla="*/ 3372020 h 6857999"/>
              <a:gd name="connsiteX385" fmla="*/ 1864427 w 5359402"/>
              <a:gd name="connsiteY385" fmla="*/ 3344771 h 6857999"/>
              <a:gd name="connsiteX386" fmla="*/ 1881362 w 5359402"/>
              <a:gd name="connsiteY386" fmla="*/ 3318051 h 6857999"/>
              <a:gd name="connsiteX387" fmla="*/ 1898826 w 5359402"/>
              <a:gd name="connsiteY387" fmla="*/ 3291594 h 6857999"/>
              <a:gd name="connsiteX388" fmla="*/ 1916025 w 5359402"/>
              <a:gd name="connsiteY388" fmla="*/ 3265667 h 6857999"/>
              <a:gd name="connsiteX389" fmla="*/ 1933754 w 5359402"/>
              <a:gd name="connsiteY389" fmla="*/ 3240534 h 6857999"/>
              <a:gd name="connsiteX390" fmla="*/ 1951218 w 5359402"/>
              <a:gd name="connsiteY390" fmla="*/ 3215665 h 6857999"/>
              <a:gd name="connsiteX391" fmla="*/ 1968153 w 5359402"/>
              <a:gd name="connsiteY391" fmla="*/ 3192119 h 6857999"/>
              <a:gd name="connsiteX392" fmla="*/ 1985353 w 5359402"/>
              <a:gd name="connsiteY392" fmla="*/ 3169366 h 6857999"/>
              <a:gd name="connsiteX393" fmla="*/ 2001758 w 5359402"/>
              <a:gd name="connsiteY393" fmla="*/ 3147408 h 6857999"/>
              <a:gd name="connsiteX394" fmla="*/ 2017370 w 5359402"/>
              <a:gd name="connsiteY394" fmla="*/ 3126508 h 6857999"/>
              <a:gd name="connsiteX395" fmla="*/ 2032717 w 5359402"/>
              <a:gd name="connsiteY395" fmla="*/ 3106930 h 6857999"/>
              <a:gd name="connsiteX396" fmla="*/ 2060237 w 5359402"/>
              <a:gd name="connsiteY396" fmla="*/ 3071743 h 6857999"/>
              <a:gd name="connsiteX397" fmla="*/ 2083258 w 5359402"/>
              <a:gd name="connsiteY397" fmla="*/ 3104549 h 6857999"/>
              <a:gd name="connsiteX398" fmla="*/ 2105484 w 5359402"/>
              <a:gd name="connsiteY398" fmla="*/ 3137884 h 6857999"/>
              <a:gd name="connsiteX399" fmla="*/ 2127712 w 5359402"/>
              <a:gd name="connsiteY399" fmla="*/ 3171748 h 6857999"/>
              <a:gd name="connsiteX400" fmla="*/ 2150203 w 5359402"/>
              <a:gd name="connsiteY400" fmla="*/ 3205876 h 6857999"/>
              <a:gd name="connsiteX401" fmla="*/ 2171901 w 5359402"/>
              <a:gd name="connsiteY401" fmla="*/ 3240269 h 6857999"/>
              <a:gd name="connsiteX402" fmla="*/ 2193599 w 5359402"/>
              <a:gd name="connsiteY402" fmla="*/ 3275191 h 6857999"/>
              <a:gd name="connsiteX403" fmla="*/ 2215032 w 5359402"/>
              <a:gd name="connsiteY403" fmla="*/ 3310643 h 6857999"/>
              <a:gd name="connsiteX404" fmla="*/ 2236201 w 5359402"/>
              <a:gd name="connsiteY404" fmla="*/ 3346093 h 6857999"/>
              <a:gd name="connsiteX405" fmla="*/ 2205771 w 5359402"/>
              <a:gd name="connsiteY405" fmla="*/ 3381809 h 6857999"/>
              <a:gd name="connsiteX406" fmla="*/ 2172166 w 5359402"/>
              <a:gd name="connsiteY406" fmla="*/ 3422023 h 6857999"/>
              <a:gd name="connsiteX407" fmla="*/ 2136179 w 5359402"/>
              <a:gd name="connsiteY407" fmla="*/ 3466204 h 6857999"/>
              <a:gd name="connsiteX408" fmla="*/ 2117127 w 5359402"/>
              <a:gd name="connsiteY408" fmla="*/ 3489221 h 6857999"/>
              <a:gd name="connsiteX409" fmla="*/ 2098340 w 5359402"/>
              <a:gd name="connsiteY409" fmla="*/ 3513032 h 6857999"/>
              <a:gd name="connsiteX410" fmla="*/ 2079024 w 5359402"/>
              <a:gd name="connsiteY410" fmla="*/ 3537636 h 6857999"/>
              <a:gd name="connsiteX411" fmla="*/ 2059972 w 5359402"/>
              <a:gd name="connsiteY411" fmla="*/ 3562505 h 6857999"/>
              <a:gd name="connsiteX412" fmla="*/ 2040656 w 5359402"/>
              <a:gd name="connsiteY412" fmla="*/ 3587903 h 6857999"/>
              <a:gd name="connsiteX413" fmla="*/ 2021868 w 5359402"/>
              <a:gd name="connsiteY413" fmla="*/ 3613301 h 6857999"/>
              <a:gd name="connsiteX414" fmla="*/ 2003346 w 5359402"/>
              <a:gd name="connsiteY414" fmla="*/ 3638963 h 6857999"/>
              <a:gd name="connsiteX415" fmla="*/ 1984559 w 5359402"/>
              <a:gd name="connsiteY415" fmla="*/ 3664890 h 6857999"/>
              <a:gd name="connsiteX416" fmla="*/ 1967095 w 5359402"/>
              <a:gd name="connsiteY416" fmla="*/ 3690553 h 6857999"/>
              <a:gd name="connsiteX417" fmla="*/ 1949630 w 5359402"/>
              <a:gd name="connsiteY417" fmla="*/ 3716480 h 6857999"/>
              <a:gd name="connsiteX418" fmla="*/ 1933225 w 5359402"/>
              <a:gd name="connsiteY418" fmla="*/ 3741877 h 6857999"/>
              <a:gd name="connsiteX419" fmla="*/ 1917348 w 5359402"/>
              <a:gd name="connsiteY419" fmla="*/ 3766746 h 6857999"/>
              <a:gd name="connsiteX420" fmla="*/ 1902530 w 5359402"/>
              <a:gd name="connsiteY420" fmla="*/ 3791615 h 6857999"/>
              <a:gd name="connsiteX421" fmla="*/ 1888506 w 5359402"/>
              <a:gd name="connsiteY421" fmla="*/ 3815955 h 6857999"/>
              <a:gd name="connsiteX422" fmla="*/ 1882156 w 5359402"/>
              <a:gd name="connsiteY422" fmla="*/ 3827595 h 6857999"/>
              <a:gd name="connsiteX423" fmla="*/ 1875805 w 5359402"/>
              <a:gd name="connsiteY423" fmla="*/ 3839236 h 6857999"/>
              <a:gd name="connsiteX424" fmla="*/ 1869984 w 5359402"/>
              <a:gd name="connsiteY424" fmla="*/ 3850877 h 6857999"/>
              <a:gd name="connsiteX425" fmla="*/ 1864427 w 5359402"/>
              <a:gd name="connsiteY425" fmla="*/ 3862253 h 6857999"/>
              <a:gd name="connsiteX426" fmla="*/ 1859399 w 5359402"/>
              <a:gd name="connsiteY426" fmla="*/ 3873365 h 6857999"/>
              <a:gd name="connsiteX427" fmla="*/ 1854372 w 5359402"/>
              <a:gd name="connsiteY427" fmla="*/ 3884212 h 6857999"/>
              <a:gd name="connsiteX428" fmla="*/ 1849873 w 5359402"/>
              <a:gd name="connsiteY428" fmla="*/ 3895059 h 6857999"/>
              <a:gd name="connsiteX429" fmla="*/ 1845904 w 5359402"/>
              <a:gd name="connsiteY429" fmla="*/ 3905641 h 6857999"/>
              <a:gd name="connsiteX430" fmla="*/ 1842200 w 5359402"/>
              <a:gd name="connsiteY430" fmla="*/ 3915959 h 6857999"/>
              <a:gd name="connsiteX431" fmla="*/ 1838760 w 5359402"/>
              <a:gd name="connsiteY431" fmla="*/ 3925748 h 6857999"/>
              <a:gd name="connsiteX432" fmla="*/ 1835849 w 5359402"/>
              <a:gd name="connsiteY432" fmla="*/ 3935801 h 6857999"/>
              <a:gd name="connsiteX433" fmla="*/ 1833468 w 5359402"/>
              <a:gd name="connsiteY433" fmla="*/ 3945061 h 6857999"/>
              <a:gd name="connsiteX434" fmla="*/ 1831615 w 5359402"/>
              <a:gd name="connsiteY434" fmla="*/ 3954320 h 6857999"/>
              <a:gd name="connsiteX435" fmla="*/ 1830028 w 5359402"/>
              <a:gd name="connsiteY435" fmla="*/ 3963051 h 6857999"/>
              <a:gd name="connsiteX436" fmla="*/ 1828705 w 5359402"/>
              <a:gd name="connsiteY436" fmla="*/ 3971252 h 6857999"/>
              <a:gd name="connsiteX437" fmla="*/ 1828176 w 5359402"/>
              <a:gd name="connsiteY437" fmla="*/ 3979718 h 6857999"/>
              <a:gd name="connsiteX438" fmla="*/ 1828176 w 5359402"/>
              <a:gd name="connsiteY438" fmla="*/ 3987391 h 6857999"/>
              <a:gd name="connsiteX439" fmla="*/ 1828440 w 5359402"/>
              <a:gd name="connsiteY439" fmla="*/ 3994798 h 6857999"/>
              <a:gd name="connsiteX440" fmla="*/ 1829499 w 5359402"/>
              <a:gd name="connsiteY440" fmla="*/ 4001941 h 6857999"/>
              <a:gd name="connsiteX441" fmla="*/ 1830822 w 5359402"/>
              <a:gd name="connsiteY441" fmla="*/ 4008820 h 6857999"/>
              <a:gd name="connsiteX442" fmla="*/ 1833203 w 5359402"/>
              <a:gd name="connsiteY442" fmla="*/ 4014905 h 6857999"/>
              <a:gd name="connsiteX443" fmla="*/ 1835584 w 5359402"/>
              <a:gd name="connsiteY443" fmla="*/ 4020990 h 6857999"/>
              <a:gd name="connsiteX444" fmla="*/ 1839024 w 5359402"/>
              <a:gd name="connsiteY444" fmla="*/ 4026546 h 6857999"/>
              <a:gd name="connsiteX445" fmla="*/ 1840877 w 5359402"/>
              <a:gd name="connsiteY445" fmla="*/ 4028927 h 6857999"/>
              <a:gd name="connsiteX446" fmla="*/ 1842729 w 5359402"/>
              <a:gd name="connsiteY446" fmla="*/ 4031308 h 6857999"/>
              <a:gd name="connsiteX447" fmla="*/ 1846963 w 5359402"/>
              <a:gd name="connsiteY447" fmla="*/ 4036334 h 6857999"/>
              <a:gd name="connsiteX448" fmla="*/ 1851990 w 5359402"/>
              <a:gd name="connsiteY448" fmla="*/ 4040832 h 6857999"/>
              <a:gd name="connsiteX449" fmla="*/ 1857547 w 5359402"/>
              <a:gd name="connsiteY449" fmla="*/ 4045065 h 6857999"/>
              <a:gd name="connsiteX450" fmla="*/ 1863368 w 5359402"/>
              <a:gd name="connsiteY450" fmla="*/ 4048769 h 6857999"/>
              <a:gd name="connsiteX451" fmla="*/ 1869984 w 5359402"/>
              <a:gd name="connsiteY451" fmla="*/ 4052208 h 6857999"/>
              <a:gd name="connsiteX452" fmla="*/ 1876599 w 5359402"/>
              <a:gd name="connsiteY452" fmla="*/ 4055647 h 6857999"/>
              <a:gd name="connsiteX453" fmla="*/ 1884008 w 5359402"/>
              <a:gd name="connsiteY453" fmla="*/ 4058293 h 6857999"/>
              <a:gd name="connsiteX454" fmla="*/ 1891417 w 5359402"/>
              <a:gd name="connsiteY454" fmla="*/ 4060939 h 6857999"/>
              <a:gd name="connsiteX455" fmla="*/ 1899355 w 5359402"/>
              <a:gd name="connsiteY455" fmla="*/ 4063320 h 6857999"/>
              <a:gd name="connsiteX456" fmla="*/ 1907822 w 5359402"/>
              <a:gd name="connsiteY456" fmla="*/ 4065172 h 6857999"/>
              <a:gd name="connsiteX457" fmla="*/ 1916554 w 5359402"/>
              <a:gd name="connsiteY457" fmla="*/ 4066759 h 6857999"/>
              <a:gd name="connsiteX458" fmla="*/ 1925816 w 5359402"/>
              <a:gd name="connsiteY458" fmla="*/ 4068346 h 6857999"/>
              <a:gd name="connsiteX459" fmla="*/ 1935077 w 5359402"/>
              <a:gd name="connsiteY459" fmla="*/ 4069669 h 6857999"/>
              <a:gd name="connsiteX460" fmla="*/ 1944603 w 5359402"/>
              <a:gd name="connsiteY460" fmla="*/ 4070463 h 6857999"/>
              <a:gd name="connsiteX461" fmla="*/ 1954923 w 5359402"/>
              <a:gd name="connsiteY461" fmla="*/ 4070992 h 6857999"/>
              <a:gd name="connsiteX462" fmla="*/ 1964978 w 5359402"/>
              <a:gd name="connsiteY462" fmla="*/ 4071521 h 6857999"/>
              <a:gd name="connsiteX463" fmla="*/ 1975827 w 5359402"/>
              <a:gd name="connsiteY463" fmla="*/ 4071786 h 6857999"/>
              <a:gd name="connsiteX464" fmla="*/ 1986676 w 5359402"/>
              <a:gd name="connsiteY464" fmla="*/ 4071786 h 6857999"/>
              <a:gd name="connsiteX465" fmla="*/ 1998054 w 5359402"/>
              <a:gd name="connsiteY465" fmla="*/ 4071521 h 6857999"/>
              <a:gd name="connsiteX466" fmla="*/ 2009432 w 5359402"/>
              <a:gd name="connsiteY466" fmla="*/ 4070992 h 6857999"/>
              <a:gd name="connsiteX467" fmla="*/ 2020810 w 5359402"/>
              <a:gd name="connsiteY467" fmla="*/ 4070198 h 6857999"/>
              <a:gd name="connsiteX468" fmla="*/ 2032717 w 5359402"/>
              <a:gd name="connsiteY468" fmla="*/ 4069669 h 6857999"/>
              <a:gd name="connsiteX469" fmla="*/ 2056797 w 5359402"/>
              <a:gd name="connsiteY469" fmla="*/ 4067024 h 6857999"/>
              <a:gd name="connsiteX470" fmla="*/ 2081934 w 5359402"/>
              <a:gd name="connsiteY470" fmla="*/ 4063849 h 6857999"/>
              <a:gd name="connsiteX471" fmla="*/ 2107337 w 5359402"/>
              <a:gd name="connsiteY471" fmla="*/ 4060674 h 6857999"/>
              <a:gd name="connsiteX472" fmla="*/ 2133268 w 5359402"/>
              <a:gd name="connsiteY472" fmla="*/ 4056177 h 6857999"/>
              <a:gd name="connsiteX473" fmla="*/ 2159729 w 5359402"/>
              <a:gd name="connsiteY473" fmla="*/ 4051150 h 6857999"/>
              <a:gd name="connsiteX474" fmla="*/ 2185925 w 5359402"/>
              <a:gd name="connsiteY474" fmla="*/ 4046123 h 6857999"/>
              <a:gd name="connsiteX475" fmla="*/ 2212651 w 5359402"/>
              <a:gd name="connsiteY475" fmla="*/ 4040303 h 6857999"/>
              <a:gd name="connsiteX476" fmla="*/ 2239376 w 5359402"/>
              <a:gd name="connsiteY476" fmla="*/ 4034218 h 6857999"/>
              <a:gd name="connsiteX477" fmla="*/ 2266102 w 5359402"/>
              <a:gd name="connsiteY477" fmla="*/ 4027604 h 6857999"/>
              <a:gd name="connsiteX478" fmla="*/ 2292298 w 5359402"/>
              <a:gd name="connsiteY478" fmla="*/ 4021254 h 6857999"/>
              <a:gd name="connsiteX479" fmla="*/ 2318229 w 5359402"/>
              <a:gd name="connsiteY479" fmla="*/ 4014376 h 6857999"/>
              <a:gd name="connsiteX480" fmla="*/ 2344161 w 5359402"/>
              <a:gd name="connsiteY480" fmla="*/ 4007233 h 6857999"/>
              <a:gd name="connsiteX481" fmla="*/ 2369034 w 5359402"/>
              <a:gd name="connsiteY481" fmla="*/ 4000354 h 6857999"/>
              <a:gd name="connsiteX482" fmla="*/ 2393642 w 5359402"/>
              <a:gd name="connsiteY482" fmla="*/ 3993211 h 6857999"/>
              <a:gd name="connsiteX483" fmla="*/ 2417192 w 5359402"/>
              <a:gd name="connsiteY483" fmla="*/ 3986332 h 6857999"/>
              <a:gd name="connsiteX484" fmla="*/ 2461911 w 5359402"/>
              <a:gd name="connsiteY484" fmla="*/ 3972575 h 6857999"/>
              <a:gd name="connsiteX485" fmla="*/ 2502132 w 5359402"/>
              <a:gd name="connsiteY485" fmla="*/ 3959612 h 6857999"/>
              <a:gd name="connsiteX486" fmla="*/ 2537060 w 5359402"/>
              <a:gd name="connsiteY486" fmla="*/ 3947706 h 6857999"/>
              <a:gd name="connsiteX487" fmla="*/ 2558758 w 5359402"/>
              <a:gd name="connsiteY487" fmla="*/ 4000883 h 6857999"/>
              <a:gd name="connsiteX488" fmla="*/ 2580191 w 5359402"/>
              <a:gd name="connsiteY488" fmla="*/ 4054060 h 6857999"/>
              <a:gd name="connsiteX489" fmla="*/ 2600830 w 5359402"/>
              <a:gd name="connsiteY489" fmla="*/ 4108031 h 6857999"/>
              <a:gd name="connsiteX490" fmla="*/ 2621205 w 5359402"/>
              <a:gd name="connsiteY490" fmla="*/ 4162266 h 6857999"/>
              <a:gd name="connsiteX491" fmla="*/ 2632848 w 5359402"/>
              <a:gd name="connsiteY491" fmla="*/ 4195071 h 6857999"/>
              <a:gd name="connsiteX492" fmla="*/ 2644226 w 5359402"/>
              <a:gd name="connsiteY492" fmla="*/ 4227612 h 6857999"/>
              <a:gd name="connsiteX493" fmla="*/ 2623587 w 5359402"/>
              <a:gd name="connsiteY493" fmla="*/ 4231845 h 6857999"/>
              <a:gd name="connsiteX494" fmla="*/ 2602154 w 5359402"/>
              <a:gd name="connsiteY494" fmla="*/ 4236078 h 6857999"/>
              <a:gd name="connsiteX495" fmla="*/ 2580191 w 5359402"/>
              <a:gd name="connsiteY495" fmla="*/ 4241105 h 6857999"/>
              <a:gd name="connsiteX496" fmla="*/ 2558228 w 5359402"/>
              <a:gd name="connsiteY496" fmla="*/ 4246661 h 6857999"/>
              <a:gd name="connsiteX497" fmla="*/ 2536266 w 5359402"/>
              <a:gd name="connsiteY497" fmla="*/ 4252746 h 6857999"/>
              <a:gd name="connsiteX498" fmla="*/ 2514833 w 5359402"/>
              <a:gd name="connsiteY498" fmla="*/ 4258831 h 6857999"/>
              <a:gd name="connsiteX499" fmla="*/ 2493929 w 5359402"/>
              <a:gd name="connsiteY499" fmla="*/ 4265709 h 6857999"/>
              <a:gd name="connsiteX500" fmla="*/ 2484138 w 5359402"/>
              <a:gd name="connsiteY500" fmla="*/ 4269413 h 6857999"/>
              <a:gd name="connsiteX501" fmla="*/ 2474083 w 5359402"/>
              <a:gd name="connsiteY501" fmla="*/ 4272852 h 6857999"/>
              <a:gd name="connsiteX502" fmla="*/ 2464822 w 5359402"/>
              <a:gd name="connsiteY502" fmla="*/ 4276821 h 6857999"/>
              <a:gd name="connsiteX503" fmla="*/ 2455825 w 5359402"/>
              <a:gd name="connsiteY503" fmla="*/ 4280525 h 6857999"/>
              <a:gd name="connsiteX504" fmla="*/ 2447622 w 5359402"/>
              <a:gd name="connsiteY504" fmla="*/ 4284493 h 6857999"/>
              <a:gd name="connsiteX505" fmla="*/ 2439155 w 5359402"/>
              <a:gd name="connsiteY505" fmla="*/ 4288462 h 6857999"/>
              <a:gd name="connsiteX506" fmla="*/ 2431746 w 5359402"/>
              <a:gd name="connsiteY506" fmla="*/ 4292959 h 6857999"/>
              <a:gd name="connsiteX507" fmla="*/ 2424602 w 5359402"/>
              <a:gd name="connsiteY507" fmla="*/ 4297192 h 6857999"/>
              <a:gd name="connsiteX508" fmla="*/ 2418251 w 5359402"/>
              <a:gd name="connsiteY508" fmla="*/ 4301690 h 6857999"/>
              <a:gd name="connsiteX509" fmla="*/ 2411900 w 5359402"/>
              <a:gd name="connsiteY509" fmla="*/ 4306187 h 6857999"/>
              <a:gd name="connsiteX510" fmla="*/ 2406608 w 5359402"/>
              <a:gd name="connsiteY510" fmla="*/ 4310949 h 6857999"/>
              <a:gd name="connsiteX511" fmla="*/ 2402110 w 5359402"/>
              <a:gd name="connsiteY511" fmla="*/ 4315711 h 6857999"/>
              <a:gd name="connsiteX512" fmla="*/ 2397876 w 5359402"/>
              <a:gd name="connsiteY512" fmla="*/ 4320738 h 6857999"/>
              <a:gd name="connsiteX513" fmla="*/ 2394966 w 5359402"/>
              <a:gd name="connsiteY513" fmla="*/ 4325765 h 6857999"/>
              <a:gd name="connsiteX514" fmla="*/ 2393642 w 5359402"/>
              <a:gd name="connsiteY514" fmla="*/ 4328146 h 6857999"/>
              <a:gd name="connsiteX515" fmla="*/ 2392320 w 5359402"/>
              <a:gd name="connsiteY515" fmla="*/ 4330791 h 6857999"/>
              <a:gd name="connsiteX516" fmla="*/ 2391526 w 5359402"/>
              <a:gd name="connsiteY516" fmla="*/ 4333437 h 6857999"/>
              <a:gd name="connsiteX517" fmla="*/ 2390732 w 5359402"/>
              <a:gd name="connsiteY517" fmla="*/ 4336083 h 6857999"/>
              <a:gd name="connsiteX518" fmla="*/ 2390467 w 5359402"/>
              <a:gd name="connsiteY518" fmla="*/ 4338728 h 6857999"/>
              <a:gd name="connsiteX519" fmla="*/ 2390202 w 5359402"/>
              <a:gd name="connsiteY519" fmla="*/ 4341638 h 6857999"/>
              <a:gd name="connsiteX520" fmla="*/ 2390202 w 5359402"/>
              <a:gd name="connsiteY520" fmla="*/ 4344019 h 6857999"/>
              <a:gd name="connsiteX521" fmla="*/ 2390202 w 5359402"/>
              <a:gd name="connsiteY521" fmla="*/ 4346930 h 6857999"/>
              <a:gd name="connsiteX522" fmla="*/ 2394701 w 5359402"/>
              <a:gd name="connsiteY522" fmla="*/ 4356718 h 6857999"/>
              <a:gd name="connsiteX523" fmla="*/ 2398934 w 5359402"/>
              <a:gd name="connsiteY523" fmla="*/ 4366243 h 6857999"/>
              <a:gd name="connsiteX524" fmla="*/ 2403433 w 5359402"/>
              <a:gd name="connsiteY524" fmla="*/ 4376031 h 6857999"/>
              <a:gd name="connsiteX525" fmla="*/ 2408460 w 5359402"/>
              <a:gd name="connsiteY525" fmla="*/ 4385291 h 6857999"/>
              <a:gd name="connsiteX526" fmla="*/ 2413488 w 5359402"/>
              <a:gd name="connsiteY526" fmla="*/ 4394551 h 6857999"/>
              <a:gd name="connsiteX527" fmla="*/ 2419045 w 5359402"/>
              <a:gd name="connsiteY527" fmla="*/ 4403546 h 6857999"/>
              <a:gd name="connsiteX528" fmla="*/ 2424602 w 5359402"/>
              <a:gd name="connsiteY528" fmla="*/ 4412541 h 6857999"/>
              <a:gd name="connsiteX529" fmla="*/ 2430158 w 5359402"/>
              <a:gd name="connsiteY529" fmla="*/ 4421536 h 6857999"/>
              <a:gd name="connsiteX530" fmla="*/ 2436509 w 5359402"/>
              <a:gd name="connsiteY530" fmla="*/ 4429737 h 6857999"/>
              <a:gd name="connsiteX531" fmla="*/ 2442330 w 5359402"/>
              <a:gd name="connsiteY531" fmla="*/ 4438468 h 6857999"/>
              <a:gd name="connsiteX532" fmla="*/ 2448681 w 5359402"/>
              <a:gd name="connsiteY532" fmla="*/ 4446669 h 6857999"/>
              <a:gd name="connsiteX533" fmla="*/ 2455296 w 5359402"/>
              <a:gd name="connsiteY533" fmla="*/ 4454871 h 6857999"/>
              <a:gd name="connsiteX534" fmla="*/ 2461911 w 5359402"/>
              <a:gd name="connsiteY534" fmla="*/ 4462543 h 6857999"/>
              <a:gd name="connsiteX535" fmla="*/ 2468526 w 5359402"/>
              <a:gd name="connsiteY535" fmla="*/ 4470744 h 6857999"/>
              <a:gd name="connsiteX536" fmla="*/ 2475406 w 5359402"/>
              <a:gd name="connsiteY536" fmla="*/ 4478417 h 6857999"/>
              <a:gd name="connsiteX537" fmla="*/ 2482286 w 5359402"/>
              <a:gd name="connsiteY537" fmla="*/ 4485824 h 6857999"/>
              <a:gd name="connsiteX538" fmla="*/ 2496840 w 5359402"/>
              <a:gd name="connsiteY538" fmla="*/ 4500375 h 6857999"/>
              <a:gd name="connsiteX539" fmla="*/ 2511393 w 5359402"/>
              <a:gd name="connsiteY539" fmla="*/ 4514397 h 6857999"/>
              <a:gd name="connsiteX540" fmla="*/ 2526211 w 5359402"/>
              <a:gd name="connsiteY540" fmla="*/ 4527625 h 6857999"/>
              <a:gd name="connsiteX541" fmla="*/ 2541029 w 5359402"/>
              <a:gd name="connsiteY541" fmla="*/ 4540324 h 6857999"/>
              <a:gd name="connsiteX542" fmla="*/ 2556376 w 5359402"/>
              <a:gd name="connsiteY542" fmla="*/ 4552494 h 6857999"/>
              <a:gd name="connsiteX543" fmla="*/ 2571459 w 5359402"/>
              <a:gd name="connsiteY543" fmla="*/ 4563870 h 6857999"/>
              <a:gd name="connsiteX544" fmla="*/ 2586806 w 5359402"/>
              <a:gd name="connsiteY544" fmla="*/ 4574717 h 6857999"/>
              <a:gd name="connsiteX545" fmla="*/ 2601624 w 5359402"/>
              <a:gd name="connsiteY545" fmla="*/ 4585035 h 6857999"/>
              <a:gd name="connsiteX546" fmla="*/ 2616178 w 5359402"/>
              <a:gd name="connsiteY546" fmla="*/ 4594559 h 6857999"/>
              <a:gd name="connsiteX547" fmla="*/ 2630466 w 5359402"/>
              <a:gd name="connsiteY547" fmla="*/ 4603554 h 6857999"/>
              <a:gd name="connsiteX548" fmla="*/ 2644226 w 5359402"/>
              <a:gd name="connsiteY548" fmla="*/ 4612020 h 6857999"/>
              <a:gd name="connsiteX549" fmla="*/ 2657721 w 5359402"/>
              <a:gd name="connsiteY549" fmla="*/ 4619692 h 6857999"/>
              <a:gd name="connsiteX550" fmla="*/ 2670422 w 5359402"/>
              <a:gd name="connsiteY550" fmla="*/ 4626836 h 6857999"/>
              <a:gd name="connsiteX551" fmla="*/ 2682330 w 5359402"/>
              <a:gd name="connsiteY551" fmla="*/ 4633450 h 6857999"/>
              <a:gd name="connsiteX552" fmla="*/ 2704557 w 5359402"/>
              <a:gd name="connsiteY552" fmla="*/ 4644561 h 6857999"/>
              <a:gd name="connsiteX553" fmla="*/ 2722814 w 5359402"/>
              <a:gd name="connsiteY553" fmla="*/ 4653292 h 6857999"/>
              <a:gd name="connsiteX554" fmla="*/ 2736310 w 5359402"/>
              <a:gd name="connsiteY554" fmla="*/ 4659377 h 6857999"/>
              <a:gd name="connsiteX555" fmla="*/ 2748482 w 5359402"/>
              <a:gd name="connsiteY555" fmla="*/ 4664403 h 6857999"/>
              <a:gd name="connsiteX556" fmla="*/ 2825482 w 5359402"/>
              <a:gd name="connsiteY556" fmla="*/ 4880021 h 6857999"/>
              <a:gd name="connsiteX557" fmla="*/ 2834214 w 5359402"/>
              <a:gd name="connsiteY557" fmla="*/ 4922615 h 6857999"/>
              <a:gd name="connsiteX558" fmla="*/ 2842682 w 5359402"/>
              <a:gd name="connsiteY558" fmla="*/ 4965210 h 6857999"/>
              <a:gd name="connsiteX559" fmla="*/ 2850356 w 5359402"/>
              <a:gd name="connsiteY559" fmla="*/ 5007540 h 6857999"/>
              <a:gd name="connsiteX560" fmla="*/ 2857500 w 5359402"/>
              <a:gd name="connsiteY560" fmla="*/ 5050134 h 6857999"/>
              <a:gd name="connsiteX561" fmla="*/ 2840830 w 5359402"/>
              <a:gd name="connsiteY561" fmla="*/ 5044314 h 6857999"/>
              <a:gd name="connsiteX562" fmla="*/ 2831039 w 5359402"/>
              <a:gd name="connsiteY562" fmla="*/ 5041403 h 6857999"/>
              <a:gd name="connsiteX563" fmla="*/ 2820720 w 5359402"/>
              <a:gd name="connsiteY563" fmla="*/ 5037435 h 6857999"/>
              <a:gd name="connsiteX564" fmla="*/ 2809077 w 5359402"/>
              <a:gd name="connsiteY564" fmla="*/ 5032938 h 6857999"/>
              <a:gd name="connsiteX565" fmla="*/ 2797170 w 5359402"/>
              <a:gd name="connsiteY565" fmla="*/ 5027911 h 6857999"/>
              <a:gd name="connsiteX566" fmla="*/ 2784468 w 5359402"/>
              <a:gd name="connsiteY566" fmla="*/ 5022090 h 6857999"/>
              <a:gd name="connsiteX567" fmla="*/ 2770444 w 5359402"/>
              <a:gd name="connsiteY567" fmla="*/ 5016006 h 6857999"/>
              <a:gd name="connsiteX568" fmla="*/ 2755890 w 5359402"/>
              <a:gd name="connsiteY568" fmla="*/ 5009127 h 6857999"/>
              <a:gd name="connsiteX569" fmla="*/ 2740808 w 5359402"/>
              <a:gd name="connsiteY569" fmla="*/ 5001455 h 6857999"/>
              <a:gd name="connsiteX570" fmla="*/ 2724667 w 5359402"/>
              <a:gd name="connsiteY570" fmla="*/ 4992989 h 6857999"/>
              <a:gd name="connsiteX571" fmla="*/ 2707732 w 5359402"/>
              <a:gd name="connsiteY571" fmla="*/ 4983729 h 6857999"/>
              <a:gd name="connsiteX572" fmla="*/ 2690268 w 5359402"/>
              <a:gd name="connsiteY572" fmla="*/ 4973676 h 6857999"/>
              <a:gd name="connsiteX573" fmla="*/ 2672010 w 5359402"/>
              <a:gd name="connsiteY573" fmla="*/ 4963093 h 6857999"/>
              <a:gd name="connsiteX574" fmla="*/ 2652958 w 5359402"/>
              <a:gd name="connsiteY574" fmla="*/ 4951188 h 6857999"/>
              <a:gd name="connsiteX575" fmla="*/ 2633112 w 5359402"/>
              <a:gd name="connsiteY575" fmla="*/ 4938489 h 6857999"/>
              <a:gd name="connsiteX576" fmla="*/ 2612738 w 5359402"/>
              <a:gd name="connsiteY576" fmla="*/ 4924732 h 6857999"/>
              <a:gd name="connsiteX577" fmla="*/ 2591569 w 5359402"/>
              <a:gd name="connsiteY577" fmla="*/ 4910181 h 6857999"/>
              <a:gd name="connsiteX578" fmla="*/ 2569871 w 5359402"/>
              <a:gd name="connsiteY578" fmla="*/ 4894836 h 6857999"/>
              <a:gd name="connsiteX579" fmla="*/ 2547380 w 5359402"/>
              <a:gd name="connsiteY579" fmla="*/ 4878169 h 6857999"/>
              <a:gd name="connsiteX580" fmla="*/ 2524359 w 5359402"/>
              <a:gd name="connsiteY580" fmla="*/ 4860443 h 6857999"/>
              <a:gd name="connsiteX581" fmla="*/ 2500544 w 5359402"/>
              <a:gd name="connsiteY581" fmla="*/ 4841660 h 6857999"/>
              <a:gd name="connsiteX582" fmla="*/ 2475936 w 5359402"/>
              <a:gd name="connsiteY582" fmla="*/ 4821288 h 6857999"/>
              <a:gd name="connsiteX583" fmla="*/ 2451062 w 5359402"/>
              <a:gd name="connsiteY583" fmla="*/ 4800388 h 6857999"/>
              <a:gd name="connsiteX584" fmla="*/ 2425131 w 5359402"/>
              <a:gd name="connsiteY584" fmla="*/ 4777636 h 6857999"/>
              <a:gd name="connsiteX585" fmla="*/ 2398934 w 5359402"/>
              <a:gd name="connsiteY585" fmla="*/ 4754090 h 6857999"/>
              <a:gd name="connsiteX586" fmla="*/ 2371944 w 5359402"/>
              <a:gd name="connsiteY586" fmla="*/ 4728956 h 6857999"/>
              <a:gd name="connsiteX587" fmla="*/ 2344690 w 5359402"/>
              <a:gd name="connsiteY587" fmla="*/ 4702765 h 6857999"/>
              <a:gd name="connsiteX588" fmla="*/ 2316377 w 5359402"/>
              <a:gd name="connsiteY588" fmla="*/ 4675250 h 6857999"/>
              <a:gd name="connsiteX589" fmla="*/ 2288064 w 5359402"/>
              <a:gd name="connsiteY589" fmla="*/ 4646149 h 6857999"/>
              <a:gd name="connsiteX590" fmla="*/ 2258428 w 5359402"/>
              <a:gd name="connsiteY590" fmla="*/ 4615724 h 6857999"/>
              <a:gd name="connsiteX591" fmla="*/ 2228792 w 5359402"/>
              <a:gd name="connsiteY591" fmla="*/ 4583712 h 6857999"/>
              <a:gd name="connsiteX592" fmla="*/ 2219530 w 5359402"/>
              <a:gd name="connsiteY592" fmla="*/ 4573659 h 6857999"/>
              <a:gd name="connsiteX593" fmla="*/ 2210005 w 5359402"/>
              <a:gd name="connsiteY593" fmla="*/ 4563605 h 6857999"/>
              <a:gd name="connsiteX594" fmla="*/ 2200214 w 5359402"/>
              <a:gd name="connsiteY594" fmla="*/ 4554081 h 6857999"/>
              <a:gd name="connsiteX595" fmla="*/ 2190953 w 5359402"/>
              <a:gd name="connsiteY595" fmla="*/ 4544822 h 6857999"/>
              <a:gd name="connsiteX596" fmla="*/ 2181427 w 5359402"/>
              <a:gd name="connsiteY596" fmla="*/ 4535826 h 6857999"/>
              <a:gd name="connsiteX597" fmla="*/ 2171901 w 5359402"/>
              <a:gd name="connsiteY597" fmla="*/ 4526831 h 6857999"/>
              <a:gd name="connsiteX598" fmla="*/ 2162110 w 5359402"/>
              <a:gd name="connsiteY598" fmla="*/ 4518365 h 6857999"/>
              <a:gd name="connsiteX599" fmla="*/ 2152585 w 5359402"/>
              <a:gd name="connsiteY599" fmla="*/ 4510164 h 6857999"/>
              <a:gd name="connsiteX600" fmla="*/ 2143059 w 5359402"/>
              <a:gd name="connsiteY600" fmla="*/ 4501963 h 6857999"/>
              <a:gd name="connsiteX601" fmla="*/ 2133004 w 5359402"/>
              <a:gd name="connsiteY601" fmla="*/ 4494290 h 6857999"/>
              <a:gd name="connsiteX602" fmla="*/ 2123478 w 5359402"/>
              <a:gd name="connsiteY602" fmla="*/ 4486883 h 6857999"/>
              <a:gd name="connsiteX603" fmla="*/ 2113952 w 5359402"/>
              <a:gd name="connsiteY603" fmla="*/ 4479475 h 6857999"/>
              <a:gd name="connsiteX604" fmla="*/ 2103897 w 5359402"/>
              <a:gd name="connsiteY604" fmla="*/ 4472332 h 6857999"/>
              <a:gd name="connsiteX605" fmla="*/ 2094371 w 5359402"/>
              <a:gd name="connsiteY605" fmla="*/ 4465453 h 6857999"/>
              <a:gd name="connsiteX606" fmla="*/ 2084316 w 5359402"/>
              <a:gd name="connsiteY606" fmla="*/ 4458839 h 6857999"/>
              <a:gd name="connsiteX607" fmla="*/ 2074790 w 5359402"/>
              <a:gd name="connsiteY607" fmla="*/ 4452754 h 6857999"/>
              <a:gd name="connsiteX608" fmla="*/ 2065000 w 5359402"/>
              <a:gd name="connsiteY608" fmla="*/ 4446669 h 6857999"/>
              <a:gd name="connsiteX609" fmla="*/ 2054944 w 5359402"/>
              <a:gd name="connsiteY609" fmla="*/ 4440584 h 6857999"/>
              <a:gd name="connsiteX610" fmla="*/ 2045154 w 5359402"/>
              <a:gd name="connsiteY610" fmla="*/ 4435029 h 6857999"/>
              <a:gd name="connsiteX611" fmla="*/ 2035364 w 5359402"/>
              <a:gd name="connsiteY611" fmla="*/ 4429737 h 6857999"/>
              <a:gd name="connsiteX612" fmla="*/ 2025573 w 5359402"/>
              <a:gd name="connsiteY612" fmla="*/ 4424975 h 6857999"/>
              <a:gd name="connsiteX613" fmla="*/ 2015518 w 5359402"/>
              <a:gd name="connsiteY613" fmla="*/ 4419949 h 6857999"/>
              <a:gd name="connsiteX614" fmla="*/ 2005727 w 5359402"/>
              <a:gd name="connsiteY614" fmla="*/ 4415186 h 6857999"/>
              <a:gd name="connsiteX615" fmla="*/ 1995672 w 5359402"/>
              <a:gd name="connsiteY615" fmla="*/ 4410953 h 6857999"/>
              <a:gd name="connsiteX616" fmla="*/ 1985882 w 5359402"/>
              <a:gd name="connsiteY616" fmla="*/ 4406456 h 6857999"/>
              <a:gd name="connsiteX617" fmla="*/ 1975827 w 5359402"/>
              <a:gd name="connsiteY617" fmla="*/ 4402487 h 6857999"/>
              <a:gd name="connsiteX618" fmla="*/ 1965772 w 5359402"/>
              <a:gd name="connsiteY618" fmla="*/ 4398784 h 6857999"/>
              <a:gd name="connsiteX619" fmla="*/ 1955716 w 5359402"/>
              <a:gd name="connsiteY619" fmla="*/ 4395344 h 6857999"/>
              <a:gd name="connsiteX620" fmla="*/ 1945926 w 5359402"/>
              <a:gd name="connsiteY620" fmla="*/ 4392434 h 6857999"/>
              <a:gd name="connsiteX621" fmla="*/ 1935871 w 5359402"/>
              <a:gd name="connsiteY621" fmla="*/ 4389259 h 6857999"/>
              <a:gd name="connsiteX622" fmla="*/ 1925816 w 5359402"/>
              <a:gd name="connsiteY622" fmla="*/ 4386085 h 6857999"/>
              <a:gd name="connsiteX623" fmla="*/ 1915761 w 5359402"/>
              <a:gd name="connsiteY623" fmla="*/ 4383704 h 6857999"/>
              <a:gd name="connsiteX624" fmla="*/ 1905970 w 5359402"/>
              <a:gd name="connsiteY624" fmla="*/ 4381058 h 6857999"/>
              <a:gd name="connsiteX625" fmla="*/ 1895650 w 5359402"/>
              <a:gd name="connsiteY625" fmla="*/ 4378941 h 6857999"/>
              <a:gd name="connsiteX626" fmla="*/ 1885860 w 5359402"/>
              <a:gd name="connsiteY626" fmla="*/ 4377090 h 6857999"/>
              <a:gd name="connsiteX627" fmla="*/ 1875805 w 5359402"/>
              <a:gd name="connsiteY627" fmla="*/ 4375238 h 6857999"/>
              <a:gd name="connsiteX628" fmla="*/ 1865750 w 5359402"/>
              <a:gd name="connsiteY628" fmla="*/ 4373650 h 6857999"/>
              <a:gd name="connsiteX629" fmla="*/ 1855695 w 5359402"/>
              <a:gd name="connsiteY629" fmla="*/ 4372592 h 6857999"/>
              <a:gd name="connsiteX630" fmla="*/ 1845375 w 5359402"/>
              <a:gd name="connsiteY630" fmla="*/ 4371269 h 6857999"/>
              <a:gd name="connsiteX631" fmla="*/ 1835320 w 5359402"/>
              <a:gd name="connsiteY631" fmla="*/ 4370211 h 6857999"/>
              <a:gd name="connsiteX632" fmla="*/ 1825265 w 5359402"/>
              <a:gd name="connsiteY632" fmla="*/ 4369417 h 6857999"/>
              <a:gd name="connsiteX633" fmla="*/ 1815210 w 5359402"/>
              <a:gd name="connsiteY633" fmla="*/ 4369153 h 6857999"/>
              <a:gd name="connsiteX634" fmla="*/ 1805155 w 5359402"/>
              <a:gd name="connsiteY634" fmla="*/ 4368359 h 6857999"/>
              <a:gd name="connsiteX635" fmla="*/ 1795100 w 5359402"/>
              <a:gd name="connsiteY635" fmla="*/ 4368359 h 6857999"/>
              <a:gd name="connsiteX636" fmla="*/ 1785044 w 5359402"/>
              <a:gd name="connsiteY636" fmla="*/ 4368359 h 6857999"/>
              <a:gd name="connsiteX637" fmla="*/ 1774989 w 5359402"/>
              <a:gd name="connsiteY637" fmla="*/ 4368888 h 6857999"/>
              <a:gd name="connsiteX638" fmla="*/ 1764670 w 5359402"/>
              <a:gd name="connsiteY638" fmla="*/ 4369153 h 6857999"/>
              <a:gd name="connsiteX639" fmla="*/ 1754614 w 5359402"/>
              <a:gd name="connsiteY639" fmla="*/ 4369682 h 6857999"/>
              <a:gd name="connsiteX640" fmla="*/ 1744560 w 5359402"/>
              <a:gd name="connsiteY640" fmla="*/ 4370740 h 6857999"/>
              <a:gd name="connsiteX641" fmla="*/ 1734240 w 5359402"/>
              <a:gd name="connsiteY641" fmla="*/ 4371534 h 6857999"/>
              <a:gd name="connsiteX642" fmla="*/ 1714130 w 5359402"/>
              <a:gd name="connsiteY642" fmla="*/ 4374179 h 6857999"/>
              <a:gd name="connsiteX643" fmla="*/ 1694019 w 5359402"/>
              <a:gd name="connsiteY643" fmla="*/ 4377354 h 6857999"/>
              <a:gd name="connsiteX644" fmla="*/ 1673644 w 5359402"/>
              <a:gd name="connsiteY644" fmla="*/ 4381587 h 6857999"/>
              <a:gd name="connsiteX645" fmla="*/ 1653270 w 5359402"/>
              <a:gd name="connsiteY645" fmla="*/ 4386085 h 6857999"/>
              <a:gd name="connsiteX646" fmla="*/ 1633160 w 5359402"/>
              <a:gd name="connsiteY646" fmla="*/ 4391376 h 6857999"/>
              <a:gd name="connsiteX647" fmla="*/ 1613049 w 5359402"/>
              <a:gd name="connsiteY647" fmla="*/ 4397725 h 6857999"/>
              <a:gd name="connsiteX648" fmla="*/ 1592939 w 5359402"/>
              <a:gd name="connsiteY648" fmla="*/ 4404075 h 6857999"/>
              <a:gd name="connsiteX649" fmla="*/ 1572829 w 5359402"/>
              <a:gd name="connsiteY649" fmla="*/ 4411483 h 6857999"/>
              <a:gd name="connsiteX650" fmla="*/ 1552719 w 5359402"/>
              <a:gd name="connsiteY650" fmla="*/ 4419684 h 6857999"/>
              <a:gd name="connsiteX651" fmla="*/ 1532609 w 5359402"/>
              <a:gd name="connsiteY651" fmla="*/ 4428150 h 6857999"/>
              <a:gd name="connsiteX652" fmla="*/ 1512498 w 5359402"/>
              <a:gd name="connsiteY652" fmla="*/ 4437145 h 6857999"/>
              <a:gd name="connsiteX653" fmla="*/ 1492653 w 5359402"/>
              <a:gd name="connsiteY653" fmla="*/ 4447198 h 6857999"/>
              <a:gd name="connsiteX654" fmla="*/ 1472807 w 5359402"/>
              <a:gd name="connsiteY654" fmla="*/ 4457516 h 6857999"/>
              <a:gd name="connsiteX655" fmla="*/ 1452697 w 5359402"/>
              <a:gd name="connsiteY655" fmla="*/ 4468628 h 6857999"/>
              <a:gd name="connsiteX656" fmla="*/ 1432851 w 5359402"/>
              <a:gd name="connsiteY656" fmla="*/ 4480004 h 6857999"/>
              <a:gd name="connsiteX657" fmla="*/ 1413006 w 5359402"/>
              <a:gd name="connsiteY657" fmla="*/ 4492174 h 6857999"/>
              <a:gd name="connsiteX658" fmla="*/ 1393425 w 5359402"/>
              <a:gd name="connsiteY658" fmla="*/ 4504608 h 6857999"/>
              <a:gd name="connsiteX659" fmla="*/ 1373579 w 5359402"/>
              <a:gd name="connsiteY659" fmla="*/ 4517836 h 6857999"/>
              <a:gd name="connsiteX660" fmla="*/ 1353998 w 5359402"/>
              <a:gd name="connsiteY660" fmla="*/ 4531064 h 6857999"/>
              <a:gd name="connsiteX661" fmla="*/ 1334682 w 5359402"/>
              <a:gd name="connsiteY661" fmla="*/ 4545351 h 6857999"/>
              <a:gd name="connsiteX662" fmla="*/ 1315101 w 5359402"/>
              <a:gd name="connsiteY662" fmla="*/ 4559902 h 6857999"/>
              <a:gd name="connsiteX663" fmla="*/ 1295785 w 5359402"/>
              <a:gd name="connsiteY663" fmla="*/ 4574717 h 6857999"/>
              <a:gd name="connsiteX664" fmla="*/ 1276733 w 5359402"/>
              <a:gd name="connsiteY664" fmla="*/ 4590326 h 6857999"/>
              <a:gd name="connsiteX665" fmla="*/ 1257416 w 5359402"/>
              <a:gd name="connsiteY665" fmla="*/ 4606200 h 6857999"/>
              <a:gd name="connsiteX666" fmla="*/ 1238100 w 5359402"/>
              <a:gd name="connsiteY666" fmla="*/ 4622073 h 6857999"/>
              <a:gd name="connsiteX667" fmla="*/ 1219313 w 5359402"/>
              <a:gd name="connsiteY667" fmla="*/ 4639005 h 6857999"/>
              <a:gd name="connsiteX668" fmla="*/ 1200261 w 5359402"/>
              <a:gd name="connsiteY668" fmla="*/ 4655937 h 6857999"/>
              <a:gd name="connsiteX669" fmla="*/ 1181739 w 5359402"/>
              <a:gd name="connsiteY669" fmla="*/ 4673663 h 6857999"/>
              <a:gd name="connsiteX670" fmla="*/ 1162951 w 5359402"/>
              <a:gd name="connsiteY670" fmla="*/ 4691389 h 6857999"/>
              <a:gd name="connsiteX671" fmla="*/ 1144694 w 5359402"/>
              <a:gd name="connsiteY671" fmla="*/ 4709643 h 6857999"/>
              <a:gd name="connsiteX672" fmla="*/ 1125906 w 5359402"/>
              <a:gd name="connsiteY672" fmla="*/ 4727898 h 6857999"/>
              <a:gd name="connsiteX673" fmla="*/ 1107648 w 5359402"/>
              <a:gd name="connsiteY673" fmla="*/ 4746682 h 6857999"/>
              <a:gd name="connsiteX674" fmla="*/ 1089390 w 5359402"/>
              <a:gd name="connsiteY674" fmla="*/ 4765995 h 6857999"/>
              <a:gd name="connsiteX675" fmla="*/ 1071397 w 5359402"/>
              <a:gd name="connsiteY675" fmla="*/ 4785043 h 6857999"/>
              <a:gd name="connsiteX676" fmla="*/ 1053404 w 5359402"/>
              <a:gd name="connsiteY676" fmla="*/ 4804885 h 6857999"/>
              <a:gd name="connsiteX677" fmla="*/ 1035940 w 5359402"/>
              <a:gd name="connsiteY677" fmla="*/ 4824728 h 6857999"/>
              <a:gd name="connsiteX678" fmla="*/ 1018211 w 5359402"/>
              <a:gd name="connsiteY678" fmla="*/ 4845363 h 6857999"/>
              <a:gd name="connsiteX679" fmla="*/ 1000747 w 5359402"/>
              <a:gd name="connsiteY679" fmla="*/ 4865735 h 6857999"/>
              <a:gd name="connsiteX680" fmla="*/ 983547 w 5359402"/>
              <a:gd name="connsiteY680" fmla="*/ 4886370 h 6857999"/>
              <a:gd name="connsiteX681" fmla="*/ 966083 w 5359402"/>
              <a:gd name="connsiteY681" fmla="*/ 4907006 h 6857999"/>
              <a:gd name="connsiteX682" fmla="*/ 948884 w 5359402"/>
              <a:gd name="connsiteY682" fmla="*/ 4927113 h 6857999"/>
              <a:gd name="connsiteX683" fmla="*/ 931155 w 5359402"/>
              <a:gd name="connsiteY683" fmla="*/ 4946426 h 6857999"/>
              <a:gd name="connsiteX684" fmla="*/ 913691 w 5359402"/>
              <a:gd name="connsiteY684" fmla="*/ 4965474 h 6857999"/>
              <a:gd name="connsiteX685" fmla="*/ 896227 w 5359402"/>
              <a:gd name="connsiteY685" fmla="*/ 4984258 h 6857999"/>
              <a:gd name="connsiteX686" fmla="*/ 878498 w 5359402"/>
              <a:gd name="connsiteY686" fmla="*/ 5002248 h 6857999"/>
              <a:gd name="connsiteX687" fmla="*/ 860769 w 5359402"/>
              <a:gd name="connsiteY687" fmla="*/ 5019974 h 6857999"/>
              <a:gd name="connsiteX688" fmla="*/ 843041 w 5359402"/>
              <a:gd name="connsiteY688" fmla="*/ 5037435 h 6857999"/>
              <a:gd name="connsiteX689" fmla="*/ 825576 w 5359402"/>
              <a:gd name="connsiteY689" fmla="*/ 5054102 h 6857999"/>
              <a:gd name="connsiteX690" fmla="*/ 807848 w 5359402"/>
              <a:gd name="connsiteY690" fmla="*/ 5070505 h 6857999"/>
              <a:gd name="connsiteX691" fmla="*/ 790384 w 5359402"/>
              <a:gd name="connsiteY691" fmla="*/ 5086379 h 6857999"/>
              <a:gd name="connsiteX692" fmla="*/ 772655 w 5359402"/>
              <a:gd name="connsiteY692" fmla="*/ 5101724 h 6857999"/>
              <a:gd name="connsiteX693" fmla="*/ 755191 w 5359402"/>
              <a:gd name="connsiteY693" fmla="*/ 5116804 h 6857999"/>
              <a:gd name="connsiteX694" fmla="*/ 737727 w 5359402"/>
              <a:gd name="connsiteY694" fmla="*/ 5131619 h 6857999"/>
              <a:gd name="connsiteX695" fmla="*/ 719998 w 5359402"/>
              <a:gd name="connsiteY695" fmla="*/ 5145376 h 6857999"/>
              <a:gd name="connsiteX696" fmla="*/ 702798 w 5359402"/>
              <a:gd name="connsiteY696" fmla="*/ 5159398 h 6857999"/>
              <a:gd name="connsiteX697" fmla="*/ 685334 w 5359402"/>
              <a:gd name="connsiteY697" fmla="*/ 5172626 h 6857999"/>
              <a:gd name="connsiteX698" fmla="*/ 668399 w 5359402"/>
              <a:gd name="connsiteY698" fmla="*/ 5185590 h 6857999"/>
              <a:gd name="connsiteX699" fmla="*/ 651200 w 5359402"/>
              <a:gd name="connsiteY699" fmla="*/ 5198024 h 6857999"/>
              <a:gd name="connsiteX700" fmla="*/ 634265 w 5359402"/>
              <a:gd name="connsiteY700" fmla="*/ 5210458 h 6857999"/>
              <a:gd name="connsiteX701" fmla="*/ 617595 w 5359402"/>
              <a:gd name="connsiteY701" fmla="*/ 5222364 h 6857999"/>
              <a:gd name="connsiteX702" fmla="*/ 600924 w 5359402"/>
              <a:gd name="connsiteY702" fmla="*/ 5233475 h 6857999"/>
              <a:gd name="connsiteX703" fmla="*/ 584519 w 5359402"/>
              <a:gd name="connsiteY703" fmla="*/ 5244587 h 6857999"/>
              <a:gd name="connsiteX704" fmla="*/ 567848 w 5359402"/>
              <a:gd name="connsiteY704" fmla="*/ 5255169 h 6857999"/>
              <a:gd name="connsiteX705" fmla="*/ 551972 w 5359402"/>
              <a:gd name="connsiteY705" fmla="*/ 5265223 h 6857999"/>
              <a:gd name="connsiteX706" fmla="*/ 535831 w 5359402"/>
              <a:gd name="connsiteY706" fmla="*/ 5275276 h 6857999"/>
              <a:gd name="connsiteX707" fmla="*/ 519954 w 5359402"/>
              <a:gd name="connsiteY707" fmla="*/ 5284800 h 6857999"/>
              <a:gd name="connsiteX708" fmla="*/ 504343 w 5359402"/>
              <a:gd name="connsiteY708" fmla="*/ 5294060 h 6857999"/>
              <a:gd name="connsiteX709" fmla="*/ 474177 w 5359402"/>
              <a:gd name="connsiteY709" fmla="*/ 5311521 h 6857999"/>
              <a:gd name="connsiteX710" fmla="*/ 444277 w 5359402"/>
              <a:gd name="connsiteY710" fmla="*/ 5327659 h 6857999"/>
              <a:gd name="connsiteX711" fmla="*/ 416228 w 5359402"/>
              <a:gd name="connsiteY711" fmla="*/ 5342210 h 6857999"/>
              <a:gd name="connsiteX712" fmla="*/ 388974 w 5359402"/>
              <a:gd name="connsiteY712" fmla="*/ 5355703 h 6857999"/>
              <a:gd name="connsiteX713" fmla="*/ 362777 w 5359402"/>
              <a:gd name="connsiteY713" fmla="*/ 5367872 h 6857999"/>
              <a:gd name="connsiteX714" fmla="*/ 338433 w 5359402"/>
              <a:gd name="connsiteY714" fmla="*/ 5378984 h 6857999"/>
              <a:gd name="connsiteX715" fmla="*/ 315148 w 5359402"/>
              <a:gd name="connsiteY715" fmla="*/ 5389037 h 6857999"/>
              <a:gd name="connsiteX716" fmla="*/ 293450 w 5359402"/>
              <a:gd name="connsiteY716" fmla="*/ 5397503 h 6857999"/>
              <a:gd name="connsiteX717" fmla="*/ 273340 w 5359402"/>
              <a:gd name="connsiteY717" fmla="*/ 5405705 h 6857999"/>
              <a:gd name="connsiteX718" fmla="*/ 255082 w 5359402"/>
              <a:gd name="connsiteY718" fmla="*/ 5412583 h 6857999"/>
              <a:gd name="connsiteX719" fmla="*/ 238676 w 5359402"/>
              <a:gd name="connsiteY719" fmla="*/ 5418404 h 6857999"/>
              <a:gd name="connsiteX720" fmla="*/ 224123 w 5359402"/>
              <a:gd name="connsiteY720" fmla="*/ 5422901 h 6857999"/>
              <a:gd name="connsiteX721" fmla="*/ 211422 w 5359402"/>
              <a:gd name="connsiteY721" fmla="*/ 5427399 h 6857999"/>
              <a:gd name="connsiteX722" fmla="*/ 201102 w 5359402"/>
              <a:gd name="connsiteY722" fmla="*/ 5430309 h 6857999"/>
              <a:gd name="connsiteX723" fmla="*/ 186549 w 5359402"/>
              <a:gd name="connsiteY723" fmla="*/ 5434542 h 6857999"/>
              <a:gd name="connsiteX724" fmla="*/ 181521 w 5359402"/>
              <a:gd name="connsiteY724" fmla="*/ 5435600 h 6857999"/>
              <a:gd name="connsiteX725" fmla="*/ 175964 w 5359402"/>
              <a:gd name="connsiteY725" fmla="*/ 5430838 h 6857999"/>
              <a:gd name="connsiteX726" fmla="*/ 169084 w 5359402"/>
              <a:gd name="connsiteY726" fmla="*/ 5424224 h 6857999"/>
              <a:gd name="connsiteX727" fmla="*/ 160088 w 5359402"/>
              <a:gd name="connsiteY727" fmla="*/ 5414964 h 6857999"/>
              <a:gd name="connsiteX728" fmla="*/ 149768 w 5359402"/>
              <a:gd name="connsiteY728" fmla="*/ 5403588 h 6857999"/>
              <a:gd name="connsiteX729" fmla="*/ 137596 w 5359402"/>
              <a:gd name="connsiteY729" fmla="*/ 5389037 h 6857999"/>
              <a:gd name="connsiteX730" fmla="*/ 130716 w 5359402"/>
              <a:gd name="connsiteY730" fmla="*/ 5380836 h 6857999"/>
              <a:gd name="connsiteX731" fmla="*/ 123836 w 5359402"/>
              <a:gd name="connsiteY731" fmla="*/ 5372105 h 6857999"/>
              <a:gd name="connsiteX732" fmla="*/ 117221 w 5359402"/>
              <a:gd name="connsiteY732" fmla="*/ 5362581 h 6857999"/>
              <a:gd name="connsiteX733" fmla="*/ 109812 w 5359402"/>
              <a:gd name="connsiteY733" fmla="*/ 5352792 h 6857999"/>
              <a:gd name="connsiteX734" fmla="*/ 102139 w 5359402"/>
              <a:gd name="connsiteY734" fmla="*/ 5341945 h 6857999"/>
              <a:gd name="connsiteX735" fmla="*/ 94730 w 5359402"/>
              <a:gd name="connsiteY735" fmla="*/ 5330569 h 6857999"/>
              <a:gd name="connsiteX736" fmla="*/ 87321 w 5359402"/>
              <a:gd name="connsiteY736" fmla="*/ 5318664 h 6857999"/>
              <a:gd name="connsiteX737" fmla="*/ 79647 w 5359402"/>
              <a:gd name="connsiteY737" fmla="*/ 5305965 h 6857999"/>
              <a:gd name="connsiteX738" fmla="*/ 72238 w 5359402"/>
              <a:gd name="connsiteY738" fmla="*/ 5292472 h 6857999"/>
              <a:gd name="connsiteX739" fmla="*/ 64564 w 5359402"/>
              <a:gd name="connsiteY739" fmla="*/ 5278715 h 6857999"/>
              <a:gd name="connsiteX740" fmla="*/ 56891 w 5359402"/>
              <a:gd name="connsiteY740" fmla="*/ 5264164 h 6857999"/>
              <a:gd name="connsiteX741" fmla="*/ 49482 w 5359402"/>
              <a:gd name="connsiteY741" fmla="*/ 5248555 h 6857999"/>
              <a:gd name="connsiteX742" fmla="*/ 42337 w 5359402"/>
              <a:gd name="connsiteY742" fmla="*/ 5232681 h 6857999"/>
              <a:gd name="connsiteX743" fmla="*/ 35722 w 5359402"/>
              <a:gd name="connsiteY743" fmla="*/ 5216014 h 6857999"/>
              <a:gd name="connsiteX744" fmla="*/ 28842 w 5359402"/>
              <a:gd name="connsiteY744" fmla="*/ 5199082 h 6857999"/>
              <a:gd name="connsiteX745" fmla="*/ 22227 w 5359402"/>
              <a:gd name="connsiteY745" fmla="*/ 5181092 h 6857999"/>
              <a:gd name="connsiteX746" fmla="*/ 16141 w 5359402"/>
              <a:gd name="connsiteY746" fmla="*/ 5162573 h 6857999"/>
              <a:gd name="connsiteX747" fmla="*/ 10584 w 5359402"/>
              <a:gd name="connsiteY747" fmla="*/ 5143260 h 6857999"/>
              <a:gd name="connsiteX748" fmla="*/ 5028 w 5359402"/>
              <a:gd name="connsiteY748" fmla="*/ 5123418 h 6857999"/>
              <a:gd name="connsiteX749" fmla="*/ 0 w 5359402"/>
              <a:gd name="connsiteY749" fmla="*/ 5103046 h 6857999"/>
              <a:gd name="connsiteX750" fmla="*/ 21698 w 5359402"/>
              <a:gd name="connsiteY750" fmla="*/ 5094845 h 6857999"/>
              <a:gd name="connsiteX751" fmla="*/ 44983 w 5359402"/>
              <a:gd name="connsiteY751" fmla="*/ 5085321 h 6857999"/>
              <a:gd name="connsiteX752" fmla="*/ 69592 w 5359402"/>
              <a:gd name="connsiteY752" fmla="*/ 5074738 h 6857999"/>
              <a:gd name="connsiteX753" fmla="*/ 95788 w 5359402"/>
              <a:gd name="connsiteY753" fmla="*/ 5062833 h 6857999"/>
              <a:gd name="connsiteX754" fmla="*/ 123043 w 5359402"/>
              <a:gd name="connsiteY754" fmla="*/ 5049605 h 6857999"/>
              <a:gd name="connsiteX755" fmla="*/ 151091 w 5359402"/>
              <a:gd name="connsiteY755" fmla="*/ 5035054 h 6857999"/>
              <a:gd name="connsiteX756" fmla="*/ 180992 w 5359402"/>
              <a:gd name="connsiteY756" fmla="*/ 5019709 h 6857999"/>
              <a:gd name="connsiteX757" fmla="*/ 211422 w 5359402"/>
              <a:gd name="connsiteY757" fmla="*/ 5003042 h 6857999"/>
              <a:gd name="connsiteX758" fmla="*/ 242645 w 5359402"/>
              <a:gd name="connsiteY758" fmla="*/ 4985052 h 6857999"/>
              <a:gd name="connsiteX759" fmla="*/ 274663 w 5359402"/>
              <a:gd name="connsiteY759" fmla="*/ 4965739 h 6857999"/>
              <a:gd name="connsiteX760" fmla="*/ 306945 w 5359402"/>
              <a:gd name="connsiteY760" fmla="*/ 4945632 h 6857999"/>
              <a:gd name="connsiteX761" fmla="*/ 340286 w 5359402"/>
              <a:gd name="connsiteY761" fmla="*/ 4923938 h 6857999"/>
              <a:gd name="connsiteX762" fmla="*/ 356691 w 5359402"/>
              <a:gd name="connsiteY762" fmla="*/ 4913091 h 6857999"/>
              <a:gd name="connsiteX763" fmla="*/ 373626 w 5359402"/>
              <a:gd name="connsiteY763" fmla="*/ 4901715 h 6857999"/>
              <a:gd name="connsiteX764" fmla="*/ 390297 w 5359402"/>
              <a:gd name="connsiteY764" fmla="*/ 4889810 h 6857999"/>
              <a:gd name="connsiteX765" fmla="*/ 407496 w 5359402"/>
              <a:gd name="connsiteY765" fmla="*/ 4877904 h 6857999"/>
              <a:gd name="connsiteX766" fmla="*/ 424166 w 5359402"/>
              <a:gd name="connsiteY766" fmla="*/ 4865735 h 6857999"/>
              <a:gd name="connsiteX767" fmla="*/ 441366 w 5359402"/>
              <a:gd name="connsiteY767" fmla="*/ 4853036 h 6857999"/>
              <a:gd name="connsiteX768" fmla="*/ 458301 w 5359402"/>
              <a:gd name="connsiteY768" fmla="*/ 4840337 h 6857999"/>
              <a:gd name="connsiteX769" fmla="*/ 475236 w 5359402"/>
              <a:gd name="connsiteY769" fmla="*/ 4826844 h 6857999"/>
              <a:gd name="connsiteX770" fmla="*/ 492435 w 5359402"/>
              <a:gd name="connsiteY770" fmla="*/ 4813616 h 6857999"/>
              <a:gd name="connsiteX771" fmla="*/ 509370 w 5359402"/>
              <a:gd name="connsiteY771" fmla="*/ 4800123 h 6857999"/>
              <a:gd name="connsiteX772" fmla="*/ 526570 w 5359402"/>
              <a:gd name="connsiteY772" fmla="*/ 4786102 h 6857999"/>
              <a:gd name="connsiteX773" fmla="*/ 543240 w 5359402"/>
              <a:gd name="connsiteY773" fmla="*/ 4771815 h 6857999"/>
              <a:gd name="connsiteX774" fmla="*/ 559910 w 5359402"/>
              <a:gd name="connsiteY774" fmla="*/ 4757529 h 6857999"/>
              <a:gd name="connsiteX775" fmla="*/ 576845 w 5359402"/>
              <a:gd name="connsiteY775" fmla="*/ 4742714 h 6857999"/>
              <a:gd name="connsiteX776" fmla="*/ 593251 w 5359402"/>
              <a:gd name="connsiteY776" fmla="*/ 4727898 h 6857999"/>
              <a:gd name="connsiteX777" fmla="*/ 610186 w 5359402"/>
              <a:gd name="connsiteY777" fmla="*/ 4712554 h 6857999"/>
              <a:gd name="connsiteX778" fmla="*/ 626591 w 5359402"/>
              <a:gd name="connsiteY778" fmla="*/ 4697209 h 6857999"/>
              <a:gd name="connsiteX779" fmla="*/ 642997 w 5359402"/>
              <a:gd name="connsiteY779" fmla="*/ 4681335 h 6857999"/>
              <a:gd name="connsiteX780" fmla="*/ 659138 w 5359402"/>
              <a:gd name="connsiteY780" fmla="*/ 4665197 h 6857999"/>
              <a:gd name="connsiteX781" fmla="*/ 675279 w 5359402"/>
              <a:gd name="connsiteY781" fmla="*/ 4648794 h 6857999"/>
              <a:gd name="connsiteX782" fmla="*/ 690891 w 5359402"/>
              <a:gd name="connsiteY782" fmla="*/ 4632391 h 6857999"/>
              <a:gd name="connsiteX783" fmla="*/ 706768 w 5359402"/>
              <a:gd name="connsiteY783" fmla="*/ 4615724 h 6857999"/>
              <a:gd name="connsiteX784" fmla="*/ 722379 w 5359402"/>
              <a:gd name="connsiteY784" fmla="*/ 4598528 h 6857999"/>
              <a:gd name="connsiteX785" fmla="*/ 737462 w 5359402"/>
              <a:gd name="connsiteY785" fmla="*/ 4581331 h 6857999"/>
              <a:gd name="connsiteX786" fmla="*/ 752545 w 5359402"/>
              <a:gd name="connsiteY786" fmla="*/ 4563605 h 6857999"/>
              <a:gd name="connsiteX787" fmla="*/ 767627 w 5359402"/>
              <a:gd name="connsiteY787" fmla="*/ 4545880 h 6857999"/>
              <a:gd name="connsiteX788" fmla="*/ 782181 w 5359402"/>
              <a:gd name="connsiteY788" fmla="*/ 4528154 h 6857999"/>
              <a:gd name="connsiteX789" fmla="*/ 796205 w 5359402"/>
              <a:gd name="connsiteY789" fmla="*/ 4509370 h 6857999"/>
              <a:gd name="connsiteX790" fmla="*/ 810494 w 5359402"/>
              <a:gd name="connsiteY790" fmla="*/ 4491116 h 6857999"/>
              <a:gd name="connsiteX791" fmla="*/ 824253 w 5359402"/>
              <a:gd name="connsiteY791" fmla="*/ 4472332 h 6857999"/>
              <a:gd name="connsiteX792" fmla="*/ 837484 w 5359402"/>
              <a:gd name="connsiteY792" fmla="*/ 4453283 h 6857999"/>
              <a:gd name="connsiteX793" fmla="*/ 850979 w 5359402"/>
              <a:gd name="connsiteY793" fmla="*/ 4433970 h 6857999"/>
              <a:gd name="connsiteX794" fmla="*/ 863680 w 5359402"/>
              <a:gd name="connsiteY794" fmla="*/ 4414393 h 6857999"/>
              <a:gd name="connsiteX795" fmla="*/ 875852 w 5359402"/>
              <a:gd name="connsiteY795" fmla="*/ 4394815 h 6857999"/>
              <a:gd name="connsiteX796" fmla="*/ 888288 w 5359402"/>
              <a:gd name="connsiteY796" fmla="*/ 4374708 h 6857999"/>
              <a:gd name="connsiteX797" fmla="*/ 900196 w 5359402"/>
              <a:gd name="connsiteY797" fmla="*/ 4354602 h 6857999"/>
              <a:gd name="connsiteX798" fmla="*/ 911309 w 5359402"/>
              <a:gd name="connsiteY798" fmla="*/ 4333966 h 6857999"/>
              <a:gd name="connsiteX799" fmla="*/ 922423 w 5359402"/>
              <a:gd name="connsiteY799" fmla="*/ 4313330 h 6857999"/>
              <a:gd name="connsiteX800" fmla="*/ 933007 w 5359402"/>
              <a:gd name="connsiteY800" fmla="*/ 4292165 h 6857999"/>
              <a:gd name="connsiteX801" fmla="*/ 942798 w 5359402"/>
              <a:gd name="connsiteY801" fmla="*/ 4271265 h 6857999"/>
              <a:gd name="connsiteX802" fmla="*/ 952853 w 5359402"/>
              <a:gd name="connsiteY802" fmla="*/ 4250100 h 6857999"/>
              <a:gd name="connsiteX803" fmla="*/ 961850 w 5359402"/>
              <a:gd name="connsiteY803" fmla="*/ 4229464 h 6857999"/>
              <a:gd name="connsiteX804" fmla="*/ 970052 w 5359402"/>
              <a:gd name="connsiteY804" fmla="*/ 4208564 h 6857999"/>
              <a:gd name="connsiteX805" fmla="*/ 977991 w 5359402"/>
              <a:gd name="connsiteY805" fmla="*/ 4188193 h 6857999"/>
              <a:gd name="connsiteX806" fmla="*/ 985135 w 5359402"/>
              <a:gd name="connsiteY806" fmla="*/ 4168086 h 6857999"/>
              <a:gd name="connsiteX807" fmla="*/ 991750 w 5359402"/>
              <a:gd name="connsiteY807" fmla="*/ 4148244 h 6857999"/>
              <a:gd name="connsiteX808" fmla="*/ 998101 w 5359402"/>
              <a:gd name="connsiteY808" fmla="*/ 4128666 h 6857999"/>
              <a:gd name="connsiteX809" fmla="*/ 1003658 w 5359402"/>
              <a:gd name="connsiteY809" fmla="*/ 4109089 h 6857999"/>
              <a:gd name="connsiteX810" fmla="*/ 1008950 w 5359402"/>
              <a:gd name="connsiteY810" fmla="*/ 4090040 h 6857999"/>
              <a:gd name="connsiteX811" fmla="*/ 1013448 w 5359402"/>
              <a:gd name="connsiteY811" fmla="*/ 4070727 h 6857999"/>
              <a:gd name="connsiteX812" fmla="*/ 1017946 w 5359402"/>
              <a:gd name="connsiteY812" fmla="*/ 4051944 h 6857999"/>
              <a:gd name="connsiteX813" fmla="*/ 1021651 w 5359402"/>
              <a:gd name="connsiteY813" fmla="*/ 4032895 h 6857999"/>
              <a:gd name="connsiteX814" fmla="*/ 1024826 w 5359402"/>
              <a:gd name="connsiteY814" fmla="*/ 4014376 h 6857999"/>
              <a:gd name="connsiteX815" fmla="*/ 1027737 w 5359402"/>
              <a:gd name="connsiteY815" fmla="*/ 3996121 h 6857999"/>
              <a:gd name="connsiteX816" fmla="*/ 1030383 w 5359402"/>
              <a:gd name="connsiteY816" fmla="*/ 3977602 h 6857999"/>
              <a:gd name="connsiteX817" fmla="*/ 1032500 w 5359402"/>
              <a:gd name="connsiteY817" fmla="*/ 3959612 h 6857999"/>
              <a:gd name="connsiteX818" fmla="*/ 1034087 w 5359402"/>
              <a:gd name="connsiteY818" fmla="*/ 3941357 h 6857999"/>
              <a:gd name="connsiteX819" fmla="*/ 1035410 w 5359402"/>
              <a:gd name="connsiteY819" fmla="*/ 3923367 h 6857999"/>
              <a:gd name="connsiteX820" fmla="*/ 1036469 w 5359402"/>
              <a:gd name="connsiteY820" fmla="*/ 3905376 h 6857999"/>
              <a:gd name="connsiteX821" fmla="*/ 1036998 w 5359402"/>
              <a:gd name="connsiteY821" fmla="*/ 3887386 h 6857999"/>
              <a:gd name="connsiteX822" fmla="*/ 1037527 w 5359402"/>
              <a:gd name="connsiteY822" fmla="*/ 3869661 h 6857999"/>
              <a:gd name="connsiteX823" fmla="*/ 1037792 w 5359402"/>
              <a:gd name="connsiteY823" fmla="*/ 3852200 h 6857999"/>
              <a:gd name="connsiteX824" fmla="*/ 1037527 w 5359402"/>
              <a:gd name="connsiteY824" fmla="*/ 3834474 h 6857999"/>
              <a:gd name="connsiteX825" fmla="*/ 1036734 w 5359402"/>
              <a:gd name="connsiteY825" fmla="*/ 3816748 h 6857999"/>
              <a:gd name="connsiteX826" fmla="*/ 1036204 w 5359402"/>
              <a:gd name="connsiteY826" fmla="*/ 3799023 h 6857999"/>
              <a:gd name="connsiteX827" fmla="*/ 1035146 w 5359402"/>
              <a:gd name="connsiteY827" fmla="*/ 3781562 h 6857999"/>
              <a:gd name="connsiteX828" fmla="*/ 1034087 w 5359402"/>
              <a:gd name="connsiteY828" fmla="*/ 3763836 h 6857999"/>
              <a:gd name="connsiteX829" fmla="*/ 1032764 w 5359402"/>
              <a:gd name="connsiteY829" fmla="*/ 3746110 h 6857999"/>
              <a:gd name="connsiteX830" fmla="*/ 1029324 w 5359402"/>
              <a:gd name="connsiteY830" fmla="*/ 3710395 h 6857999"/>
              <a:gd name="connsiteX831" fmla="*/ 1025620 w 5359402"/>
              <a:gd name="connsiteY831" fmla="*/ 3675208 h 6857999"/>
              <a:gd name="connsiteX832" fmla="*/ 1021386 w 5359402"/>
              <a:gd name="connsiteY832" fmla="*/ 3639228 h 6857999"/>
              <a:gd name="connsiteX833" fmla="*/ 1016623 w 5359402"/>
              <a:gd name="connsiteY833" fmla="*/ 3602983 h 6857999"/>
              <a:gd name="connsiteX834" fmla="*/ 1006304 w 5359402"/>
              <a:gd name="connsiteY834" fmla="*/ 3529170 h 6857999"/>
              <a:gd name="connsiteX835" fmla="*/ 1001541 w 5359402"/>
              <a:gd name="connsiteY835" fmla="*/ 3491602 h 6857999"/>
              <a:gd name="connsiteX836" fmla="*/ 996513 w 5359402"/>
              <a:gd name="connsiteY836" fmla="*/ 3452976 h 6857999"/>
              <a:gd name="connsiteX837" fmla="*/ 991750 w 5359402"/>
              <a:gd name="connsiteY837" fmla="*/ 3413821 h 6857999"/>
              <a:gd name="connsiteX838" fmla="*/ 987781 w 5359402"/>
              <a:gd name="connsiteY838" fmla="*/ 3373872 h 6857999"/>
              <a:gd name="connsiteX839" fmla="*/ 984077 w 5359402"/>
              <a:gd name="connsiteY839" fmla="*/ 3332601 h 6857999"/>
              <a:gd name="connsiteX840" fmla="*/ 982224 w 5359402"/>
              <a:gd name="connsiteY840" fmla="*/ 3311701 h 6857999"/>
              <a:gd name="connsiteX841" fmla="*/ 980901 w 5359402"/>
              <a:gd name="connsiteY841" fmla="*/ 3290536 h 6857999"/>
              <a:gd name="connsiteX842" fmla="*/ 979843 w 5359402"/>
              <a:gd name="connsiteY842" fmla="*/ 3269106 h 6857999"/>
              <a:gd name="connsiteX843" fmla="*/ 978784 w 5359402"/>
              <a:gd name="connsiteY843" fmla="*/ 3247412 h 6857999"/>
              <a:gd name="connsiteX844" fmla="*/ 977991 w 5359402"/>
              <a:gd name="connsiteY844" fmla="*/ 3225189 h 6857999"/>
              <a:gd name="connsiteX845" fmla="*/ 977197 w 5359402"/>
              <a:gd name="connsiteY845" fmla="*/ 3202701 h 6857999"/>
              <a:gd name="connsiteX846" fmla="*/ 976932 w 5359402"/>
              <a:gd name="connsiteY846" fmla="*/ 3180214 h 6857999"/>
              <a:gd name="connsiteX847" fmla="*/ 976932 w 5359402"/>
              <a:gd name="connsiteY847" fmla="*/ 3156932 h 6857999"/>
              <a:gd name="connsiteX848" fmla="*/ 977197 w 5359402"/>
              <a:gd name="connsiteY848" fmla="*/ 3133651 h 6857999"/>
              <a:gd name="connsiteX849" fmla="*/ 977991 w 5359402"/>
              <a:gd name="connsiteY849" fmla="*/ 3109840 h 6857999"/>
              <a:gd name="connsiteX850" fmla="*/ 978520 w 5359402"/>
              <a:gd name="connsiteY850" fmla="*/ 3085765 h 6857999"/>
              <a:gd name="connsiteX851" fmla="*/ 979843 w 5359402"/>
              <a:gd name="connsiteY851" fmla="*/ 3061161 h 6857999"/>
              <a:gd name="connsiteX852" fmla="*/ 981430 w 5359402"/>
              <a:gd name="connsiteY852" fmla="*/ 3036027 h 6857999"/>
              <a:gd name="connsiteX853" fmla="*/ 983547 w 5359402"/>
              <a:gd name="connsiteY853" fmla="*/ 3010894 h 6857999"/>
              <a:gd name="connsiteX854" fmla="*/ 986987 w 5359402"/>
              <a:gd name="connsiteY854" fmla="*/ 2972533 h 6857999"/>
              <a:gd name="connsiteX855" fmla="*/ 991221 w 5359402"/>
              <a:gd name="connsiteY855" fmla="*/ 2935230 h 6857999"/>
              <a:gd name="connsiteX856" fmla="*/ 995984 w 5359402"/>
              <a:gd name="connsiteY856" fmla="*/ 2898455 h 6857999"/>
              <a:gd name="connsiteX857" fmla="*/ 1001276 w 5359402"/>
              <a:gd name="connsiteY857" fmla="*/ 2863005 h 6857999"/>
              <a:gd name="connsiteX858" fmla="*/ 1007097 w 5359402"/>
              <a:gd name="connsiteY858" fmla="*/ 2827818 h 6857999"/>
              <a:gd name="connsiteX859" fmla="*/ 1013183 w 5359402"/>
              <a:gd name="connsiteY859" fmla="*/ 2794218 h 6857999"/>
              <a:gd name="connsiteX860" fmla="*/ 1020063 w 5359402"/>
              <a:gd name="connsiteY860" fmla="*/ 2760883 h 6857999"/>
              <a:gd name="connsiteX861" fmla="*/ 1027208 w 5359402"/>
              <a:gd name="connsiteY861" fmla="*/ 2728871 h 6857999"/>
              <a:gd name="connsiteX862" fmla="*/ 1034881 w 5359402"/>
              <a:gd name="connsiteY862" fmla="*/ 2697389 h 6857999"/>
              <a:gd name="connsiteX863" fmla="*/ 1042555 w 5359402"/>
              <a:gd name="connsiteY863" fmla="*/ 2667229 h 6857999"/>
              <a:gd name="connsiteX864" fmla="*/ 1051022 w 5359402"/>
              <a:gd name="connsiteY864" fmla="*/ 2637598 h 6857999"/>
              <a:gd name="connsiteX865" fmla="*/ 1059490 w 5359402"/>
              <a:gd name="connsiteY865" fmla="*/ 2609290 h 6857999"/>
              <a:gd name="connsiteX866" fmla="*/ 1067957 w 5359402"/>
              <a:gd name="connsiteY866" fmla="*/ 2581246 h 6857999"/>
              <a:gd name="connsiteX867" fmla="*/ 1076954 w 5359402"/>
              <a:gd name="connsiteY867" fmla="*/ 2554790 h 6857999"/>
              <a:gd name="connsiteX868" fmla="*/ 1086480 w 5359402"/>
              <a:gd name="connsiteY868" fmla="*/ 2528599 h 6857999"/>
              <a:gd name="connsiteX869" fmla="*/ 1095212 w 5359402"/>
              <a:gd name="connsiteY869" fmla="*/ 2503465 h 6857999"/>
              <a:gd name="connsiteX870" fmla="*/ 1105002 w 5359402"/>
              <a:gd name="connsiteY870" fmla="*/ 2479655 h 6857999"/>
              <a:gd name="connsiteX871" fmla="*/ 1114264 w 5359402"/>
              <a:gd name="connsiteY871" fmla="*/ 2456374 h 6857999"/>
              <a:gd name="connsiteX872" fmla="*/ 1123525 w 5359402"/>
              <a:gd name="connsiteY872" fmla="*/ 2434150 h 6857999"/>
              <a:gd name="connsiteX873" fmla="*/ 1133051 w 5359402"/>
              <a:gd name="connsiteY873" fmla="*/ 2412721 h 6857999"/>
              <a:gd name="connsiteX874" fmla="*/ 1142312 w 5359402"/>
              <a:gd name="connsiteY874" fmla="*/ 2392350 h 6857999"/>
              <a:gd name="connsiteX875" fmla="*/ 1151838 w 5359402"/>
              <a:gd name="connsiteY875" fmla="*/ 2372772 h 6857999"/>
              <a:gd name="connsiteX876" fmla="*/ 1161099 w 5359402"/>
              <a:gd name="connsiteY876" fmla="*/ 2354253 h 6857999"/>
              <a:gd name="connsiteX877" fmla="*/ 1170096 w 5359402"/>
              <a:gd name="connsiteY877" fmla="*/ 2336527 h 6857999"/>
              <a:gd name="connsiteX878" fmla="*/ 1179092 w 5359402"/>
              <a:gd name="connsiteY878" fmla="*/ 2319859 h 6857999"/>
              <a:gd name="connsiteX879" fmla="*/ 1187560 w 5359402"/>
              <a:gd name="connsiteY879" fmla="*/ 2303986 h 6857999"/>
              <a:gd name="connsiteX880" fmla="*/ 1196027 w 5359402"/>
              <a:gd name="connsiteY880" fmla="*/ 2289170 h 6857999"/>
              <a:gd name="connsiteX881" fmla="*/ 1204230 w 5359402"/>
              <a:gd name="connsiteY881" fmla="*/ 2275149 h 6857999"/>
              <a:gd name="connsiteX882" fmla="*/ 1212168 w 5359402"/>
              <a:gd name="connsiteY882" fmla="*/ 2262185 h 6857999"/>
              <a:gd name="connsiteX883" fmla="*/ 1219578 w 5359402"/>
              <a:gd name="connsiteY883" fmla="*/ 2250280 h 6857999"/>
              <a:gd name="connsiteX884" fmla="*/ 1338021 w 5359402"/>
              <a:gd name="connsiteY884" fmla="*/ 576263 h 6857999"/>
              <a:gd name="connsiteX885" fmla="*/ 1332993 w 5359402"/>
              <a:gd name="connsiteY885" fmla="*/ 576528 h 6857999"/>
              <a:gd name="connsiteX886" fmla="*/ 1327965 w 5359402"/>
              <a:gd name="connsiteY886" fmla="*/ 577056 h 6857999"/>
              <a:gd name="connsiteX887" fmla="*/ 1323201 w 5359402"/>
              <a:gd name="connsiteY887" fmla="*/ 578114 h 6857999"/>
              <a:gd name="connsiteX888" fmla="*/ 1318173 w 5359402"/>
              <a:gd name="connsiteY888" fmla="*/ 578907 h 6857999"/>
              <a:gd name="connsiteX889" fmla="*/ 1313409 w 5359402"/>
              <a:gd name="connsiteY889" fmla="*/ 580230 h 6857999"/>
              <a:gd name="connsiteX890" fmla="*/ 1308910 w 5359402"/>
              <a:gd name="connsiteY890" fmla="*/ 581817 h 6857999"/>
              <a:gd name="connsiteX891" fmla="*/ 1304147 w 5359402"/>
              <a:gd name="connsiteY891" fmla="*/ 583405 h 6857999"/>
              <a:gd name="connsiteX892" fmla="*/ 1299648 w 5359402"/>
              <a:gd name="connsiteY892" fmla="*/ 585256 h 6857999"/>
              <a:gd name="connsiteX893" fmla="*/ 1295149 w 5359402"/>
              <a:gd name="connsiteY893" fmla="*/ 587372 h 6857999"/>
              <a:gd name="connsiteX894" fmla="*/ 1290914 w 5359402"/>
              <a:gd name="connsiteY894" fmla="*/ 589754 h 6857999"/>
              <a:gd name="connsiteX895" fmla="*/ 1286945 w 5359402"/>
              <a:gd name="connsiteY895" fmla="*/ 592399 h 6857999"/>
              <a:gd name="connsiteX896" fmla="*/ 1282710 w 5359402"/>
              <a:gd name="connsiteY896" fmla="*/ 595045 h 6857999"/>
              <a:gd name="connsiteX897" fmla="*/ 1278741 w 5359402"/>
              <a:gd name="connsiteY897" fmla="*/ 597954 h 6857999"/>
              <a:gd name="connsiteX898" fmla="*/ 1275036 w 5359402"/>
              <a:gd name="connsiteY898" fmla="*/ 600863 h 6857999"/>
              <a:gd name="connsiteX899" fmla="*/ 1271331 w 5359402"/>
              <a:gd name="connsiteY899" fmla="*/ 604303 h 6857999"/>
              <a:gd name="connsiteX900" fmla="*/ 1267890 w 5359402"/>
              <a:gd name="connsiteY900" fmla="*/ 607742 h 6857999"/>
              <a:gd name="connsiteX901" fmla="*/ 1264715 w 5359402"/>
              <a:gd name="connsiteY901" fmla="*/ 611180 h 6857999"/>
              <a:gd name="connsiteX902" fmla="*/ 1261804 w 5359402"/>
              <a:gd name="connsiteY902" fmla="*/ 614885 h 6857999"/>
              <a:gd name="connsiteX903" fmla="*/ 1258628 w 5359402"/>
              <a:gd name="connsiteY903" fmla="*/ 618852 h 6857999"/>
              <a:gd name="connsiteX904" fmla="*/ 1255717 w 5359402"/>
              <a:gd name="connsiteY904" fmla="*/ 622820 h 6857999"/>
              <a:gd name="connsiteX905" fmla="*/ 1253335 w 5359402"/>
              <a:gd name="connsiteY905" fmla="*/ 627052 h 6857999"/>
              <a:gd name="connsiteX906" fmla="*/ 1251218 w 5359402"/>
              <a:gd name="connsiteY906" fmla="*/ 631285 h 6857999"/>
              <a:gd name="connsiteX907" fmla="*/ 1249101 w 5359402"/>
              <a:gd name="connsiteY907" fmla="*/ 635518 h 6857999"/>
              <a:gd name="connsiteX908" fmla="*/ 1246719 w 5359402"/>
              <a:gd name="connsiteY908" fmla="*/ 640279 h 6857999"/>
              <a:gd name="connsiteX909" fmla="*/ 1245396 w 5359402"/>
              <a:gd name="connsiteY909" fmla="*/ 645041 h 6857999"/>
              <a:gd name="connsiteX910" fmla="*/ 1243808 w 5359402"/>
              <a:gd name="connsiteY910" fmla="*/ 649537 h 6857999"/>
              <a:gd name="connsiteX911" fmla="*/ 1242484 w 5359402"/>
              <a:gd name="connsiteY911" fmla="*/ 654563 h 6857999"/>
              <a:gd name="connsiteX912" fmla="*/ 1241691 w 5359402"/>
              <a:gd name="connsiteY912" fmla="*/ 659590 h 6857999"/>
              <a:gd name="connsiteX913" fmla="*/ 1240632 w 5359402"/>
              <a:gd name="connsiteY913" fmla="*/ 664351 h 6857999"/>
              <a:gd name="connsiteX914" fmla="*/ 1240367 w 5359402"/>
              <a:gd name="connsiteY914" fmla="*/ 669377 h 6857999"/>
              <a:gd name="connsiteX915" fmla="*/ 1240103 w 5359402"/>
              <a:gd name="connsiteY915" fmla="*/ 674667 h 6857999"/>
              <a:gd name="connsiteX916" fmla="*/ 1239838 w 5359402"/>
              <a:gd name="connsiteY916" fmla="*/ 687100 h 6857999"/>
              <a:gd name="connsiteX917" fmla="*/ 1239838 w 5359402"/>
              <a:gd name="connsiteY917" fmla="*/ 699798 h 6857999"/>
              <a:gd name="connsiteX918" fmla="*/ 1240103 w 5359402"/>
              <a:gd name="connsiteY918" fmla="*/ 712496 h 6857999"/>
              <a:gd name="connsiteX919" fmla="*/ 1240632 w 5359402"/>
              <a:gd name="connsiteY919" fmla="*/ 725457 h 6857999"/>
              <a:gd name="connsiteX920" fmla="*/ 1241161 w 5359402"/>
              <a:gd name="connsiteY920" fmla="*/ 738685 h 6857999"/>
              <a:gd name="connsiteX921" fmla="*/ 1242220 w 5359402"/>
              <a:gd name="connsiteY921" fmla="*/ 752176 h 6857999"/>
              <a:gd name="connsiteX922" fmla="*/ 1243543 w 5359402"/>
              <a:gd name="connsiteY922" fmla="*/ 765402 h 6857999"/>
              <a:gd name="connsiteX923" fmla="*/ 1244866 w 5359402"/>
              <a:gd name="connsiteY923" fmla="*/ 779422 h 6857999"/>
              <a:gd name="connsiteX924" fmla="*/ 1246454 w 5359402"/>
              <a:gd name="connsiteY924" fmla="*/ 792913 h 6857999"/>
              <a:gd name="connsiteX925" fmla="*/ 1248307 w 5359402"/>
              <a:gd name="connsiteY925" fmla="*/ 806934 h 6857999"/>
              <a:gd name="connsiteX926" fmla="*/ 1250688 w 5359402"/>
              <a:gd name="connsiteY926" fmla="*/ 821217 h 6857999"/>
              <a:gd name="connsiteX927" fmla="*/ 1253070 w 5359402"/>
              <a:gd name="connsiteY927" fmla="*/ 835503 h 6857999"/>
              <a:gd name="connsiteX928" fmla="*/ 1255452 w 5359402"/>
              <a:gd name="connsiteY928" fmla="*/ 850052 h 6857999"/>
              <a:gd name="connsiteX929" fmla="*/ 1258628 w 5359402"/>
              <a:gd name="connsiteY929" fmla="*/ 864337 h 6857999"/>
              <a:gd name="connsiteX930" fmla="*/ 1261804 w 5359402"/>
              <a:gd name="connsiteY930" fmla="*/ 879150 h 6857999"/>
              <a:gd name="connsiteX931" fmla="*/ 1265244 w 5359402"/>
              <a:gd name="connsiteY931" fmla="*/ 893700 h 6857999"/>
              <a:gd name="connsiteX932" fmla="*/ 1268949 w 5359402"/>
              <a:gd name="connsiteY932" fmla="*/ 908513 h 6857999"/>
              <a:gd name="connsiteX933" fmla="*/ 1272919 w 5359402"/>
              <a:gd name="connsiteY933" fmla="*/ 923592 h 6857999"/>
              <a:gd name="connsiteX934" fmla="*/ 1276888 w 5359402"/>
              <a:gd name="connsiteY934" fmla="*/ 938670 h 6857999"/>
              <a:gd name="connsiteX935" fmla="*/ 1281652 w 5359402"/>
              <a:gd name="connsiteY935" fmla="*/ 953748 h 6857999"/>
              <a:gd name="connsiteX936" fmla="*/ 1286151 w 5359402"/>
              <a:gd name="connsiteY936" fmla="*/ 968826 h 6857999"/>
              <a:gd name="connsiteX937" fmla="*/ 1291444 w 5359402"/>
              <a:gd name="connsiteY937" fmla="*/ 984434 h 6857999"/>
              <a:gd name="connsiteX938" fmla="*/ 1296737 w 5359402"/>
              <a:gd name="connsiteY938" fmla="*/ 999512 h 6857999"/>
              <a:gd name="connsiteX939" fmla="*/ 1302294 w 5359402"/>
              <a:gd name="connsiteY939" fmla="*/ 1015119 h 6857999"/>
              <a:gd name="connsiteX940" fmla="*/ 1308116 w 5359402"/>
              <a:gd name="connsiteY940" fmla="*/ 1030462 h 6857999"/>
              <a:gd name="connsiteX941" fmla="*/ 1314468 w 5359402"/>
              <a:gd name="connsiteY941" fmla="*/ 1046334 h 6857999"/>
              <a:gd name="connsiteX942" fmla="*/ 1320819 w 5359402"/>
              <a:gd name="connsiteY942" fmla="*/ 1061941 h 6857999"/>
              <a:gd name="connsiteX943" fmla="*/ 1327700 w 5359402"/>
              <a:gd name="connsiteY943" fmla="*/ 1077284 h 6857999"/>
              <a:gd name="connsiteX944" fmla="*/ 1334846 w 5359402"/>
              <a:gd name="connsiteY944" fmla="*/ 1093156 h 6857999"/>
              <a:gd name="connsiteX945" fmla="*/ 1342256 w 5359402"/>
              <a:gd name="connsiteY945" fmla="*/ 1109027 h 6857999"/>
              <a:gd name="connsiteX946" fmla="*/ 1349930 w 5359402"/>
              <a:gd name="connsiteY946" fmla="*/ 1124370 h 6857999"/>
              <a:gd name="connsiteX947" fmla="*/ 1358134 w 5359402"/>
              <a:gd name="connsiteY947" fmla="*/ 1140242 h 6857999"/>
              <a:gd name="connsiteX948" fmla="*/ 1366074 w 5359402"/>
              <a:gd name="connsiteY948" fmla="*/ 1156114 h 6857999"/>
              <a:gd name="connsiteX949" fmla="*/ 1374807 w 5359402"/>
              <a:gd name="connsiteY949" fmla="*/ 1171721 h 6857999"/>
              <a:gd name="connsiteX950" fmla="*/ 1383805 w 5359402"/>
              <a:gd name="connsiteY950" fmla="*/ 1187328 h 6857999"/>
              <a:gd name="connsiteX951" fmla="*/ 1393067 w 5359402"/>
              <a:gd name="connsiteY951" fmla="*/ 1203200 h 6857999"/>
              <a:gd name="connsiteX952" fmla="*/ 1402595 w 5359402"/>
              <a:gd name="connsiteY952" fmla="*/ 1218807 h 6857999"/>
              <a:gd name="connsiteX953" fmla="*/ 1412651 w 5359402"/>
              <a:gd name="connsiteY953" fmla="*/ 1234415 h 6857999"/>
              <a:gd name="connsiteX954" fmla="*/ 1422972 w 5359402"/>
              <a:gd name="connsiteY954" fmla="*/ 1250287 h 6857999"/>
              <a:gd name="connsiteX955" fmla="*/ 1433293 w 5359402"/>
              <a:gd name="connsiteY955" fmla="*/ 1265629 h 6857999"/>
              <a:gd name="connsiteX956" fmla="*/ 1444673 w 5359402"/>
              <a:gd name="connsiteY956" fmla="*/ 1281501 h 6857999"/>
              <a:gd name="connsiteX957" fmla="*/ 1455788 w 5359402"/>
              <a:gd name="connsiteY957" fmla="*/ 1296844 h 6857999"/>
              <a:gd name="connsiteX958" fmla="*/ 1467168 w 5359402"/>
              <a:gd name="connsiteY958" fmla="*/ 1312451 h 6857999"/>
              <a:gd name="connsiteX959" fmla="*/ 1479342 w 5359402"/>
              <a:gd name="connsiteY959" fmla="*/ 1327530 h 6857999"/>
              <a:gd name="connsiteX960" fmla="*/ 1491780 w 5359402"/>
              <a:gd name="connsiteY960" fmla="*/ 1343137 h 6857999"/>
              <a:gd name="connsiteX961" fmla="*/ 1504483 w 5359402"/>
              <a:gd name="connsiteY961" fmla="*/ 1358215 h 6857999"/>
              <a:gd name="connsiteX962" fmla="*/ 1517186 w 5359402"/>
              <a:gd name="connsiteY962" fmla="*/ 1373558 h 6857999"/>
              <a:gd name="connsiteX963" fmla="*/ 1530683 w 5359402"/>
              <a:gd name="connsiteY963" fmla="*/ 1388636 h 6857999"/>
              <a:gd name="connsiteX964" fmla="*/ 1544444 w 5359402"/>
              <a:gd name="connsiteY964" fmla="*/ 1403450 h 6857999"/>
              <a:gd name="connsiteX965" fmla="*/ 1558206 w 5359402"/>
              <a:gd name="connsiteY965" fmla="*/ 1418263 h 6857999"/>
              <a:gd name="connsiteX966" fmla="*/ 1572761 w 5359402"/>
              <a:gd name="connsiteY966" fmla="*/ 1433342 h 6857999"/>
              <a:gd name="connsiteX967" fmla="*/ 1587846 w 5359402"/>
              <a:gd name="connsiteY967" fmla="*/ 1448155 h 6857999"/>
              <a:gd name="connsiteX968" fmla="*/ 1602931 w 5359402"/>
              <a:gd name="connsiteY968" fmla="*/ 1462705 h 6857999"/>
              <a:gd name="connsiteX969" fmla="*/ 1618280 w 5359402"/>
              <a:gd name="connsiteY969" fmla="*/ 1476989 h 6857999"/>
              <a:gd name="connsiteX970" fmla="*/ 1634159 w 5359402"/>
              <a:gd name="connsiteY970" fmla="*/ 1491538 h 6857999"/>
              <a:gd name="connsiteX971" fmla="*/ 1650567 w 5359402"/>
              <a:gd name="connsiteY971" fmla="*/ 1505294 h 6857999"/>
              <a:gd name="connsiteX972" fmla="*/ 1667504 w 5359402"/>
              <a:gd name="connsiteY972" fmla="*/ 1519579 h 6857999"/>
              <a:gd name="connsiteX973" fmla="*/ 1684442 w 5359402"/>
              <a:gd name="connsiteY973" fmla="*/ 1533599 h 6857999"/>
              <a:gd name="connsiteX974" fmla="*/ 1701643 w 5359402"/>
              <a:gd name="connsiteY974" fmla="*/ 1547354 h 6857999"/>
              <a:gd name="connsiteX975" fmla="*/ 1719639 w 5359402"/>
              <a:gd name="connsiteY975" fmla="*/ 1560845 h 6857999"/>
              <a:gd name="connsiteX976" fmla="*/ 1737900 w 5359402"/>
              <a:gd name="connsiteY976" fmla="*/ 1574072 h 6857999"/>
              <a:gd name="connsiteX977" fmla="*/ 1756690 w 5359402"/>
              <a:gd name="connsiteY977" fmla="*/ 1587563 h 6857999"/>
              <a:gd name="connsiteX978" fmla="*/ 1775744 w 5359402"/>
              <a:gd name="connsiteY978" fmla="*/ 1600525 h 6857999"/>
              <a:gd name="connsiteX979" fmla="*/ 1795063 w 5359402"/>
              <a:gd name="connsiteY979" fmla="*/ 1613487 h 6857999"/>
              <a:gd name="connsiteX980" fmla="*/ 1809089 w 5359402"/>
              <a:gd name="connsiteY980" fmla="*/ 1622216 h 6857999"/>
              <a:gd name="connsiteX981" fmla="*/ 1823380 w 5359402"/>
              <a:gd name="connsiteY981" fmla="*/ 1630681 h 6857999"/>
              <a:gd name="connsiteX982" fmla="*/ 1837142 w 5359402"/>
              <a:gd name="connsiteY982" fmla="*/ 1638882 h 6857999"/>
              <a:gd name="connsiteX983" fmla="*/ 1851697 w 5359402"/>
              <a:gd name="connsiteY983" fmla="*/ 1646289 h 6857999"/>
              <a:gd name="connsiteX984" fmla="*/ 1865988 w 5359402"/>
              <a:gd name="connsiteY984" fmla="*/ 1653696 h 6857999"/>
              <a:gd name="connsiteX985" fmla="*/ 1880808 w 5359402"/>
              <a:gd name="connsiteY985" fmla="*/ 1660838 h 6857999"/>
              <a:gd name="connsiteX986" fmla="*/ 1895364 w 5359402"/>
              <a:gd name="connsiteY986" fmla="*/ 1667716 h 6857999"/>
              <a:gd name="connsiteX987" fmla="*/ 1910448 w 5359402"/>
              <a:gd name="connsiteY987" fmla="*/ 1673800 h 6857999"/>
              <a:gd name="connsiteX988" fmla="*/ 1925533 w 5359402"/>
              <a:gd name="connsiteY988" fmla="*/ 1680148 h 6857999"/>
              <a:gd name="connsiteX989" fmla="*/ 1940353 w 5359402"/>
              <a:gd name="connsiteY989" fmla="*/ 1685704 h 6857999"/>
              <a:gd name="connsiteX990" fmla="*/ 1955967 w 5359402"/>
              <a:gd name="connsiteY990" fmla="*/ 1691259 h 6857999"/>
              <a:gd name="connsiteX991" fmla="*/ 1971052 w 5359402"/>
              <a:gd name="connsiteY991" fmla="*/ 1696285 h 6857999"/>
              <a:gd name="connsiteX992" fmla="*/ 1986666 w 5359402"/>
              <a:gd name="connsiteY992" fmla="*/ 1701047 h 6857999"/>
              <a:gd name="connsiteX993" fmla="*/ 2002015 w 5359402"/>
              <a:gd name="connsiteY993" fmla="*/ 1705544 h 6857999"/>
              <a:gd name="connsiteX994" fmla="*/ 2017629 w 5359402"/>
              <a:gd name="connsiteY994" fmla="*/ 1709776 h 6857999"/>
              <a:gd name="connsiteX995" fmla="*/ 2033244 w 5359402"/>
              <a:gd name="connsiteY995" fmla="*/ 1713479 h 6857999"/>
              <a:gd name="connsiteX996" fmla="*/ 2048858 w 5359402"/>
              <a:gd name="connsiteY996" fmla="*/ 1717183 h 6857999"/>
              <a:gd name="connsiteX997" fmla="*/ 2064736 w 5359402"/>
              <a:gd name="connsiteY997" fmla="*/ 1720622 h 6857999"/>
              <a:gd name="connsiteX998" fmla="*/ 2080880 w 5359402"/>
              <a:gd name="connsiteY998" fmla="*/ 1723796 h 6857999"/>
              <a:gd name="connsiteX999" fmla="*/ 2096494 w 5359402"/>
              <a:gd name="connsiteY999" fmla="*/ 1726441 h 6857999"/>
              <a:gd name="connsiteX1000" fmla="*/ 2112372 w 5359402"/>
              <a:gd name="connsiteY1000" fmla="*/ 1729351 h 6857999"/>
              <a:gd name="connsiteX1001" fmla="*/ 2128516 w 5359402"/>
              <a:gd name="connsiteY1001" fmla="*/ 1731468 h 6857999"/>
              <a:gd name="connsiteX1002" fmla="*/ 2144659 w 5359402"/>
              <a:gd name="connsiteY1002" fmla="*/ 1733584 h 6857999"/>
              <a:gd name="connsiteX1003" fmla="*/ 2160802 w 5359402"/>
              <a:gd name="connsiteY1003" fmla="*/ 1735435 h 6857999"/>
              <a:gd name="connsiteX1004" fmla="*/ 2176416 w 5359402"/>
              <a:gd name="connsiteY1004" fmla="*/ 1737023 h 6857999"/>
              <a:gd name="connsiteX1005" fmla="*/ 2192560 w 5359402"/>
              <a:gd name="connsiteY1005" fmla="*/ 1738345 h 6857999"/>
              <a:gd name="connsiteX1006" fmla="*/ 2208703 w 5359402"/>
              <a:gd name="connsiteY1006" fmla="*/ 1739668 h 6857999"/>
              <a:gd name="connsiteX1007" fmla="*/ 2224846 w 5359402"/>
              <a:gd name="connsiteY1007" fmla="*/ 1740461 h 6857999"/>
              <a:gd name="connsiteX1008" fmla="*/ 2240990 w 5359402"/>
              <a:gd name="connsiteY1008" fmla="*/ 1741255 h 6857999"/>
              <a:gd name="connsiteX1009" fmla="*/ 2257133 w 5359402"/>
              <a:gd name="connsiteY1009" fmla="*/ 1741784 h 6857999"/>
              <a:gd name="connsiteX1010" fmla="*/ 2273276 w 5359402"/>
              <a:gd name="connsiteY1010" fmla="*/ 1742049 h 6857999"/>
              <a:gd name="connsiteX1011" fmla="*/ 2289420 w 5359402"/>
              <a:gd name="connsiteY1011" fmla="*/ 1742049 h 6857999"/>
              <a:gd name="connsiteX1012" fmla="*/ 2312709 w 5359402"/>
              <a:gd name="connsiteY1012" fmla="*/ 1741784 h 6857999"/>
              <a:gd name="connsiteX1013" fmla="*/ 2335468 w 5359402"/>
              <a:gd name="connsiteY1013" fmla="*/ 1741520 h 6857999"/>
              <a:gd name="connsiteX1014" fmla="*/ 2358228 w 5359402"/>
              <a:gd name="connsiteY1014" fmla="*/ 1740461 h 6857999"/>
              <a:gd name="connsiteX1015" fmla="*/ 2380987 w 5359402"/>
              <a:gd name="connsiteY1015" fmla="*/ 1738874 h 6857999"/>
              <a:gd name="connsiteX1016" fmla="*/ 2403746 w 5359402"/>
              <a:gd name="connsiteY1016" fmla="*/ 1737287 h 6857999"/>
              <a:gd name="connsiteX1017" fmla="*/ 2425977 w 5359402"/>
              <a:gd name="connsiteY1017" fmla="*/ 1735435 h 6857999"/>
              <a:gd name="connsiteX1018" fmla="*/ 2448207 w 5359402"/>
              <a:gd name="connsiteY1018" fmla="*/ 1733319 h 6857999"/>
              <a:gd name="connsiteX1019" fmla="*/ 2470702 w 5359402"/>
              <a:gd name="connsiteY1019" fmla="*/ 1730674 h 6857999"/>
              <a:gd name="connsiteX1020" fmla="*/ 2492402 w 5359402"/>
              <a:gd name="connsiteY1020" fmla="*/ 1727764 h 6857999"/>
              <a:gd name="connsiteX1021" fmla="*/ 2514368 w 5359402"/>
              <a:gd name="connsiteY1021" fmla="*/ 1725119 h 6857999"/>
              <a:gd name="connsiteX1022" fmla="*/ 2535804 w 5359402"/>
              <a:gd name="connsiteY1022" fmla="*/ 1721680 h 6857999"/>
              <a:gd name="connsiteX1023" fmla="*/ 2556976 w 5359402"/>
              <a:gd name="connsiteY1023" fmla="*/ 1718241 h 6857999"/>
              <a:gd name="connsiteX1024" fmla="*/ 2578148 w 5359402"/>
              <a:gd name="connsiteY1024" fmla="*/ 1714538 h 6857999"/>
              <a:gd name="connsiteX1025" fmla="*/ 2599054 w 5359402"/>
              <a:gd name="connsiteY1025" fmla="*/ 1710834 h 6857999"/>
              <a:gd name="connsiteX1026" fmla="*/ 2619432 w 5359402"/>
              <a:gd name="connsiteY1026" fmla="*/ 1706866 h 6857999"/>
              <a:gd name="connsiteX1027" fmla="*/ 2639545 w 5359402"/>
              <a:gd name="connsiteY1027" fmla="*/ 1702369 h 6857999"/>
              <a:gd name="connsiteX1028" fmla="*/ 2643250 w 5359402"/>
              <a:gd name="connsiteY1028" fmla="*/ 1717712 h 6857999"/>
              <a:gd name="connsiteX1029" fmla="*/ 2647484 w 5359402"/>
              <a:gd name="connsiteY1029" fmla="*/ 1733319 h 6857999"/>
              <a:gd name="connsiteX1030" fmla="*/ 2652248 w 5359402"/>
              <a:gd name="connsiteY1030" fmla="*/ 1749720 h 6857999"/>
              <a:gd name="connsiteX1031" fmla="*/ 2657276 w 5359402"/>
              <a:gd name="connsiteY1031" fmla="*/ 1766915 h 6857999"/>
              <a:gd name="connsiteX1032" fmla="*/ 2662834 w 5359402"/>
              <a:gd name="connsiteY1032" fmla="*/ 1784374 h 6857999"/>
              <a:gd name="connsiteX1033" fmla="*/ 2668656 w 5359402"/>
              <a:gd name="connsiteY1033" fmla="*/ 1802362 h 6857999"/>
              <a:gd name="connsiteX1034" fmla="*/ 2675272 w 5359402"/>
              <a:gd name="connsiteY1034" fmla="*/ 1821143 h 6857999"/>
              <a:gd name="connsiteX1035" fmla="*/ 2681888 w 5359402"/>
              <a:gd name="connsiteY1035" fmla="*/ 1839925 h 6857999"/>
              <a:gd name="connsiteX1036" fmla="*/ 2689298 w 5359402"/>
              <a:gd name="connsiteY1036" fmla="*/ 1859236 h 6857999"/>
              <a:gd name="connsiteX1037" fmla="*/ 2697502 w 5359402"/>
              <a:gd name="connsiteY1037" fmla="*/ 1879075 h 6857999"/>
              <a:gd name="connsiteX1038" fmla="*/ 2705971 w 5359402"/>
              <a:gd name="connsiteY1038" fmla="*/ 1898915 h 6857999"/>
              <a:gd name="connsiteX1039" fmla="*/ 2714704 w 5359402"/>
              <a:gd name="connsiteY1039" fmla="*/ 1918491 h 6857999"/>
              <a:gd name="connsiteX1040" fmla="*/ 2724496 w 5359402"/>
              <a:gd name="connsiteY1040" fmla="*/ 1939124 h 6857999"/>
              <a:gd name="connsiteX1041" fmla="*/ 2734288 w 5359402"/>
              <a:gd name="connsiteY1041" fmla="*/ 1959228 h 6857999"/>
              <a:gd name="connsiteX1042" fmla="*/ 2745138 w 5359402"/>
              <a:gd name="connsiteY1042" fmla="*/ 1979597 h 6857999"/>
              <a:gd name="connsiteX1043" fmla="*/ 2756254 w 5359402"/>
              <a:gd name="connsiteY1043" fmla="*/ 1999966 h 6857999"/>
              <a:gd name="connsiteX1044" fmla="*/ 2768162 w 5359402"/>
              <a:gd name="connsiteY1044" fmla="*/ 2020334 h 6857999"/>
              <a:gd name="connsiteX1045" fmla="*/ 2780866 w 5359402"/>
              <a:gd name="connsiteY1045" fmla="*/ 2040703 h 6857999"/>
              <a:gd name="connsiteX1046" fmla="*/ 2793833 w 5359402"/>
              <a:gd name="connsiteY1046" fmla="*/ 2060807 h 6857999"/>
              <a:gd name="connsiteX1047" fmla="*/ 2807859 w 5359402"/>
              <a:gd name="connsiteY1047" fmla="*/ 2080648 h 6857999"/>
              <a:gd name="connsiteX1048" fmla="*/ 2822415 w 5359402"/>
              <a:gd name="connsiteY1048" fmla="*/ 2100223 h 6857999"/>
              <a:gd name="connsiteX1049" fmla="*/ 2829825 w 5359402"/>
              <a:gd name="connsiteY1049" fmla="*/ 2110011 h 6857999"/>
              <a:gd name="connsiteX1050" fmla="*/ 2837500 w 5359402"/>
              <a:gd name="connsiteY1050" fmla="*/ 2119534 h 6857999"/>
              <a:gd name="connsiteX1051" fmla="*/ 2845174 w 5359402"/>
              <a:gd name="connsiteY1051" fmla="*/ 2129320 h 6857999"/>
              <a:gd name="connsiteX1052" fmla="*/ 2853378 w 5359402"/>
              <a:gd name="connsiteY1052" fmla="*/ 2138843 h 6857999"/>
              <a:gd name="connsiteX1053" fmla="*/ 2861318 w 5359402"/>
              <a:gd name="connsiteY1053" fmla="*/ 2148102 h 6857999"/>
              <a:gd name="connsiteX1054" fmla="*/ 2869786 w 5359402"/>
              <a:gd name="connsiteY1054" fmla="*/ 2157361 h 6857999"/>
              <a:gd name="connsiteX1055" fmla="*/ 2878520 w 5359402"/>
              <a:gd name="connsiteY1055" fmla="*/ 2166355 h 6857999"/>
              <a:gd name="connsiteX1056" fmla="*/ 2887253 w 5359402"/>
              <a:gd name="connsiteY1056" fmla="*/ 2175613 h 6857999"/>
              <a:gd name="connsiteX1057" fmla="*/ 2896251 w 5359402"/>
              <a:gd name="connsiteY1057" fmla="*/ 2184344 h 6857999"/>
              <a:gd name="connsiteX1058" fmla="*/ 2905513 w 5359402"/>
              <a:gd name="connsiteY1058" fmla="*/ 2193337 h 6857999"/>
              <a:gd name="connsiteX1059" fmla="*/ 2914776 w 5359402"/>
              <a:gd name="connsiteY1059" fmla="*/ 2202066 h 6857999"/>
              <a:gd name="connsiteX1060" fmla="*/ 2924303 w 5359402"/>
              <a:gd name="connsiteY1060" fmla="*/ 2210532 h 6857999"/>
              <a:gd name="connsiteX1061" fmla="*/ 2933830 w 5359402"/>
              <a:gd name="connsiteY1061" fmla="*/ 2218997 h 6857999"/>
              <a:gd name="connsiteX1062" fmla="*/ 2943887 w 5359402"/>
              <a:gd name="connsiteY1062" fmla="*/ 2227198 h 6857999"/>
              <a:gd name="connsiteX1063" fmla="*/ 2954208 w 5359402"/>
              <a:gd name="connsiteY1063" fmla="*/ 2235133 h 6857999"/>
              <a:gd name="connsiteX1064" fmla="*/ 2964264 w 5359402"/>
              <a:gd name="connsiteY1064" fmla="*/ 2243334 h 6857999"/>
              <a:gd name="connsiteX1065" fmla="*/ 2974850 w 5359402"/>
              <a:gd name="connsiteY1065" fmla="*/ 2251005 h 6857999"/>
              <a:gd name="connsiteX1066" fmla="*/ 2985701 w 5359402"/>
              <a:gd name="connsiteY1066" fmla="*/ 2258412 h 6857999"/>
              <a:gd name="connsiteX1067" fmla="*/ 2996551 w 5359402"/>
              <a:gd name="connsiteY1067" fmla="*/ 2265818 h 6857999"/>
              <a:gd name="connsiteX1068" fmla="*/ 3007666 w 5359402"/>
              <a:gd name="connsiteY1068" fmla="*/ 2272961 h 6857999"/>
              <a:gd name="connsiteX1069" fmla="*/ 3018781 w 5359402"/>
              <a:gd name="connsiteY1069" fmla="*/ 2280103 h 6857999"/>
              <a:gd name="connsiteX1070" fmla="*/ 3030690 w 5359402"/>
              <a:gd name="connsiteY1070" fmla="*/ 2286981 h 6857999"/>
              <a:gd name="connsiteX1071" fmla="*/ 3040482 w 5359402"/>
              <a:gd name="connsiteY1071" fmla="*/ 2292536 h 6857999"/>
              <a:gd name="connsiteX1072" fmla="*/ 3050803 w 5359402"/>
              <a:gd name="connsiteY1072" fmla="*/ 2298091 h 6857999"/>
              <a:gd name="connsiteX1073" fmla="*/ 3061124 w 5359402"/>
              <a:gd name="connsiteY1073" fmla="*/ 2303382 h 6857999"/>
              <a:gd name="connsiteX1074" fmla="*/ 3071446 w 5359402"/>
              <a:gd name="connsiteY1074" fmla="*/ 2308408 h 6857999"/>
              <a:gd name="connsiteX1075" fmla="*/ 3081767 w 5359402"/>
              <a:gd name="connsiteY1075" fmla="*/ 2312905 h 6857999"/>
              <a:gd name="connsiteX1076" fmla="*/ 3092352 w 5359402"/>
              <a:gd name="connsiteY1076" fmla="*/ 2317667 h 6857999"/>
              <a:gd name="connsiteX1077" fmla="*/ 3102409 w 5359402"/>
              <a:gd name="connsiteY1077" fmla="*/ 2321899 h 6857999"/>
              <a:gd name="connsiteX1078" fmla="*/ 3112995 w 5359402"/>
              <a:gd name="connsiteY1078" fmla="*/ 2325867 h 6857999"/>
              <a:gd name="connsiteX1079" fmla="*/ 3123581 w 5359402"/>
              <a:gd name="connsiteY1079" fmla="*/ 2329834 h 6857999"/>
              <a:gd name="connsiteX1080" fmla="*/ 3134166 w 5359402"/>
              <a:gd name="connsiteY1080" fmla="*/ 2333802 h 6857999"/>
              <a:gd name="connsiteX1081" fmla="*/ 3144752 w 5359402"/>
              <a:gd name="connsiteY1081" fmla="*/ 2336978 h 6857999"/>
              <a:gd name="connsiteX1082" fmla="*/ 3155073 w 5359402"/>
              <a:gd name="connsiteY1082" fmla="*/ 2340417 h 6857999"/>
              <a:gd name="connsiteX1083" fmla="*/ 3165924 w 5359402"/>
              <a:gd name="connsiteY1083" fmla="*/ 2343590 h 6857999"/>
              <a:gd name="connsiteX1084" fmla="*/ 3176510 w 5359402"/>
              <a:gd name="connsiteY1084" fmla="*/ 2346500 h 6857999"/>
              <a:gd name="connsiteX1085" fmla="*/ 3197946 w 5359402"/>
              <a:gd name="connsiteY1085" fmla="*/ 2351526 h 6857999"/>
              <a:gd name="connsiteX1086" fmla="*/ 3219382 w 5359402"/>
              <a:gd name="connsiteY1086" fmla="*/ 2356287 h 6857999"/>
              <a:gd name="connsiteX1087" fmla="*/ 3240818 w 5359402"/>
              <a:gd name="connsiteY1087" fmla="*/ 2360256 h 6857999"/>
              <a:gd name="connsiteX1088" fmla="*/ 3261990 w 5359402"/>
              <a:gd name="connsiteY1088" fmla="*/ 2363431 h 6857999"/>
              <a:gd name="connsiteX1089" fmla="*/ 3283426 w 5359402"/>
              <a:gd name="connsiteY1089" fmla="*/ 2365811 h 6857999"/>
              <a:gd name="connsiteX1090" fmla="*/ 3304862 w 5359402"/>
              <a:gd name="connsiteY1090" fmla="*/ 2368191 h 6857999"/>
              <a:gd name="connsiteX1091" fmla="*/ 3326299 w 5359402"/>
              <a:gd name="connsiteY1091" fmla="*/ 2369249 h 6857999"/>
              <a:gd name="connsiteX1092" fmla="*/ 3347470 w 5359402"/>
              <a:gd name="connsiteY1092" fmla="*/ 2370044 h 6857999"/>
              <a:gd name="connsiteX1093" fmla="*/ 3368377 w 5359402"/>
              <a:gd name="connsiteY1093" fmla="*/ 2370307 h 6857999"/>
              <a:gd name="connsiteX1094" fmla="*/ 3386902 w 5359402"/>
              <a:gd name="connsiteY1094" fmla="*/ 2370044 h 6857999"/>
              <a:gd name="connsiteX1095" fmla="*/ 3405163 w 5359402"/>
              <a:gd name="connsiteY1095" fmla="*/ 2369249 h 6857999"/>
              <a:gd name="connsiteX1096" fmla="*/ 3404898 w 5359402"/>
              <a:gd name="connsiteY1096" fmla="*/ 2384593 h 6857999"/>
              <a:gd name="connsiteX1097" fmla="*/ 3404634 w 5359402"/>
              <a:gd name="connsiteY1097" fmla="*/ 2400199 h 6857999"/>
              <a:gd name="connsiteX1098" fmla="*/ 3404634 w 5359402"/>
              <a:gd name="connsiteY1098" fmla="*/ 2417130 h 6857999"/>
              <a:gd name="connsiteX1099" fmla="*/ 3404898 w 5359402"/>
              <a:gd name="connsiteY1099" fmla="*/ 2434059 h 6857999"/>
              <a:gd name="connsiteX1100" fmla="*/ 3405163 w 5359402"/>
              <a:gd name="connsiteY1100" fmla="*/ 2451784 h 6857999"/>
              <a:gd name="connsiteX1101" fmla="*/ 3406222 w 5359402"/>
              <a:gd name="connsiteY1101" fmla="*/ 2469772 h 6857999"/>
              <a:gd name="connsiteX1102" fmla="*/ 3407280 w 5359402"/>
              <a:gd name="connsiteY1102" fmla="*/ 2488289 h 6857999"/>
              <a:gd name="connsiteX1103" fmla="*/ 3408338 w 5359402"/>
              <a:gd name="connsiteY1103" fmla="*/ 2507071 h 6857999"/>
              <a:gd name="connsiteX1104" fmla="*/ 3410191 w 5359402"/>
              <a:gd name="connsiteY1104" fmla="*/ 2526645 h 6857999"/>
              <a:gd name="connsiteX1105" fmla="*/ 3412308 w 5359402"/>
              <a:gd name="connsiteY1105" fmla="*/ 2546221 h 6857999"/>
              <a:gd name="connsiteX1106" fmla="*/ 3414955 w 5359402"/>
              <a:gd name="connsiteY1106" fmla="*/ 2566061 h 6857999"/>
              <a:gd name="connsiteX1107" fmla="*/ 3417601 w 5359402"/>
              <a:gd name="connsiteY1107" fmla="*/ 2586164 h 6857999"/>
              <a:gd name="connsiteX1108" fmla="*/ 3421042 w 5359402"/>
              <a:gd name="connsiteY1108" fmla="*/ 2606269 h 6857999"/>
              <a:gd name="connsiteX1109" fmla="*/ 3425011 w 5359402"/>
              <a:gd name="connsiteY1109" fmla="*/ 2626637 h 6857999"/>
              <a:gd name="connsiteX1110" fmla="*/ 3429510 w 5359402"/>
              <a:gd name="connsiteY1110" fmla="*/ 2647272 h 6857999"/>
              <a:gd name="connsiteX1111" fmla="*/ 3434538 w 5359402"/>
              <a:gd name="connsiteY1111" fmla="*/ 2667640 h 6857999"/>
              <a:gd name="connsiteX1112" fmla="*/ 3440096 w 5359402"/>
              <a:gd name="connsiteY1112" fmla="*/ 2688009 h 6857999"/>
              <a:gd name="connsiteX1113" fmla="*/ 3445918 w 5359402"/>
              <a:gd name="connsiteY1113" fmla="*/ 2708113 h 6857999"/>
              <a:gd name="connsiteX1114" fmla="*/ 3452799 w 5359402"/>
              <a:gd name="connsiteY1114" fmla="*/ 2728218 h 6857999"/>
              <a:gd name="connsiteX1115" fmla="*/ 3460209 w 5359402"/>
              <a:gd name="connsiteY1115" fmla="*/ 2748322 h 6857999"/>
              <a:gd name="connsiteX1116" fmla="*/ 3468148 w 5359402"/>
              <a:gd name="connsiteY1116" fmla="*/ 2768161 h 6857999"/>
              <a:gd name="connsiteX1117" fmla="*/ 3472118 w 5359402"/>
              <a:gd name="connsiteY1117" fmla="*/ 2778214 h 6857999"/>
              <a:gd name="connsiteX1118" fmla="*/ 3476882 w 5359402"/>
              <a:gd name="connsiteY1118" fmla="*/ 2787737 h 6857999"/>
              <a:gd name="connsiteX1119" fmla="*/ 3481645 w 5359402"/>
              <a:gd name="connsiteY1119" fmla="*/ 2797259 h 6857999"/>
              <a:gd name="connsiteX1120" fmla="*/ 3486144 w 5359402"/>
              <a:gd name="connsiteY1120" fmla="*/ 2807048 h 6857999"/>
              <a:gd name="connsiteX1121" fmla="*/ 3491172 w 5359402"/>
              <a:gd name="connsiteY1121" fmla="*/ 2816571 h 6857999"/>
              <a:gd name="connsiteX1122" fmla="*/ 3496465 w 5359402"/>
              <a:gd name="connsiteY1122" fmla="*/ 2825830 h 6857999"/>
              <a:gd name="connsiteX1123" fmla="*/ 3501758 w 5359402"/>
              <a:gd name="connsiteY1123" fmla="*/ 2835088 h 6857999"/>
              <a:gd name="connsiteX1124" fmla="*/ 3507316 w 5359402"/>
              <a:gd name="connsiteY1124" fmla="*/ 2844347 h 6857999"/>
              <a:gd name="connsiteX1125" fmla="*/ 3513138 w 5359402"/>
              <a:gd name="connsiteY1125" fmla="*/ 2853341 h 6857999"/>
              <a:gd name="connsiteX1126" fmla="*/ 3518960 w 5359402"/>
              <a:gd name="connsiteY1126" fmla="*/ 2862335 h 6857999"/>
              <a:gd name="connsiteX1127" fmla="*/ 3525312 w 5359402"/>
              <a:gd name="connsiteY1127" fmla="*/ 2871329 h 6857999"/>
              <a:gd name="connsiteX1128" fmla="*/ 3531664 w 5359402"/>
              <a:gd name="connsiteY1128" fmla="*/ 2880058 h 6857999"/>
              <a:gd name="connsiteX1129" fmla="*/ 3538280 w 5359402"/>
              <a:gd name="connsiteY1129" fmla="*/ 2888787 h 6857999"/>
              <a:gd name="connsiteX1130" fmla="*/ 3545160 w 5359402"/>
              <a:gd name="connsiteY1130" fmla="*/ 2896987 h 6857999"/>
              <a:gd name="connsiteX1131" fmla="*/ 3552306 w 5359402"/>
              <a:gd name="connsiteY1131" fmla="*/ 2905452 h 6857999"/>
              <a:gd name="connsiteX1132" fmla="*/ 3559716 w 5359402"/>
              <a:gd name="connsiteY1132" fmla="*/ 2913653 h 6857999"/>
              <a:gd name="connsiteX1133" fmla="*/ 3567126 w 5359402"/>
              <a:gd name="connsiteY1133" fmla="*/ 2921589 h 6857999"/>
              <a:gd name="connsiteX1134" fmla="*/ 3574800 w 5359402"/>
              <a:gd name="connsiteY1134" fmla="*/ 2929260 h 6857999"/>
              <a:gd name="connsiteX1135" fmla="*/ 3582474 w 5359402"/>
              <a:gd name="connsiteY1135" fmla="*/ 2937196 h 6857999"/>
              <a:gd name="connsiteX1136" fmla="*/ 3590944 w 5359402"/>
              <a:gd name="connsiteY1136" fmla="*/ 2944604 h 6857999"/>
              <a:gd name="connsiteX1137" fmla="*/ 3599412 w 5359402"/>
              <a:gd name="connsiteY1137" fmla="*/ 2951745 h 6857999"/>
              <a:gd name="connsiteX1138" fmla="*/ 3607882 w 5359402"/>
              <a:gd name="connsiteY1138" fmla="*/ 2958889 h 6857999"/>
              <a:gd name="connsiteX1139" fmla="*/ 3625082 w 5359402"/>
              <a:gd name="connsiteY1139" fmla="*/ 2972115 h 6857999"/>
              <a:gd name="connsiteX1140" fmla="*/ 3642020 w 5359402"/>
              <a:gd name="connsiteY1140" fmla="*/ 2984548 h 6857999"/>
              <a:gd name="connsiteX1141" fmla="*/ 3659222 w 5359402"/>
              <a:gd name="connsiteY1141" fmla="*/ 2996451 h 6857999"/>
              <a:gd name="connsiteX1142" fmla="*/ 3676424 w 5359402"/>
              <a:gd name="connsiteY1142" fmla="*/ 3008091 h 6857999"/>
              <a:gd name="connsiteX1143" fmla="*/ 3694156 w 5359402"/>
              <a:gd name="connsiteY1143" fmla="*/ 3019202 h 6857999"/>
              <a:gd name="connsiteX1144" fmla="*/ 3711886 w 5359402"/>
              <a:gd name="connsiteY1144" fmla="*/ 3029782 h 6857999"/>
              <a:gd name="connsiteX1145" fmla="*/ 3729354 w 5359402"/>
              <a:gd name="connsiteY1145" fmla="*/ 3039835 h 6857999"/>
              <a:gd name="connsiteX1146" fmla="*/ 3747084 w 5359402"/>
              <a:gd name="connsiteY1146" fmla="*/ 3049623 h 6857999"/>
              <a:gd name="connsiteX1147" fmla="*/ 3765080 w 5359402"/>
              <a:gd name="connsiteY1147" fmla="*/ 3058881 h 6857999"/>
              <a:gd name="connsiteX1148" fmla="*/ 3783076 w 5359402"/>
              <a:gd name="connsiteY1148" fmla="*/ 3067610 h 6857999"/>
              <a:gd name="connsiteX1149" fmla="*/ 3801072 w 5359402"/>
              <a:gd name="connsiteY1149" fmla="*/ 3075810 h 6857999"/>
              <a:gd name="connsiteX1150" fmla="*/ 3819068 w 5359402"/>
              <a:gd name="connsiteY1150" fmla="*/ 3083483 h 6857999"/>
              <a:gd name="connsiteX1151" fmla="*/ 3837064 w 5359402"/>
              <a:gd name="connsiteY1151" fmla="*/ 3091154 h 6857999"/>
              <a:gd name="connsiteX1152" fmla="*/ 3855324 w 5359402"/>
              <a:gd name="connsiteY1152" fmla="*/ 3098032 h 6857999"/>
              <a:gd name="connsiteX1153" fmla="*/ 3873320 w 5359402"/>
              <a:gd name="connsiteY1153" fmla="*/ 3104645 h 6857999"/>
              <a:gd name="connsiteX1154" fmla="*/ 3891316 w 5359402"/>
              <a:gd name="connsiteY1154" fmla="*/ 3111257 h 6857999"/>
              <a:gd name="connsiteX1155" fmla="*/ 3888670 w 5359402"/>
              <a:gd name="connsiteY1155" fmla="*/ 3126601 h 6857999"/>
              <a:gd name="connsiteX1156" fmla="*/ 3886022 w 5359402"/>
              <a:gd name="connsiteY1156" fmla="*/ 3142207 h 6857999"/>
              <a:gd name="connsiteX1157" fmla="*/ 3883906 w 5359402"/>
              <a:gd name="connsiteY1157" fmla="*/ 3158345 h 6857999"/>
              <a:gd name="connsiteX1158" fmla="*/ 3881524 w 5359402"/>
              <a:gd name="connsiteY1158" fmla="*/ 3174216 h 6857999"/>
              <a:gd name="connsiteX1159" fmla="*/ 3879406 w 5359402"/>
              <a:gd name="connsiteY1159" fmla="*/ 3191145 h 6857999"/>
              <a:gd name="connsiteX1160" fmla="*/ 3877554 w 5359402"/>
              <a:gd name="connsiteY1160" fmla="*/ 3207811 h 6857999"/>
              <a:gd name="connsiteX1161" fmla="*/ 3875966 w 5359402"/>
              <a:gd name="connsiteY1161" fmla="*/ 3224742 h 6857999"/>
              <a:gd name="connsiteX1162" fmla="*/ 3874908 w 5359402"/>
              <a:gd name="connsiteY1162" fmla="*/ 3241935 h 6857999"/>
              <a:gd name="connsiteX1163" fmla="*/ 3873584 w 5359402"/>
              <a:gd name="connsiteY1163" fmla="*/ 3259131 h 6857999"/>
              <a:gd name="connsiteX1164" fmla="*/ 3872526 w 5359402"/>
              <a:gd name="connsiteY1164" fmla="*/ 3276853 h 6857999"/>
              <a:gd name="connsiteX1165" fmla="*/ 3871996 w 5359402"/>
              <a:gd name="connsiteY1165" fmla="*/ 3294577 h 6857999"/>
              <a:gd name="connsiteX1166" fmla="*/ 3871732 w 5359402"/>
              <a:gd name="connsiteY1166" fmla="*/ 3312566 h 6857999"/>
              <a:gd name="connsiteX1167" fmla="*/ 3871732 w 5359402"/>
              <a:gd name="connsiteY1167" fmla="*/ 3330819 h 6857999"/>
              <a:gd name="connsiteX1168" fmla="*/ 3871732 w 5359402"/>
              <a:gd name="connsiteY1168" fmla="*/ 3349070 h 6857999"/>
              <a:gd name="connsiteX1169" fmla="*/ 3872262 w 5359402"/>
              <a:gd name="connsiteY1169" fmla="*/ 3367323 h 6857999"/>
              <a:gd name="connsiteX1170" fmla="*/ 3873054 w 5359402"/>
              <a:gd name="connsiteY1170" fmla="*/ 3385841 h 6857999"/>
              <a:gd name="connsiteX1171" fmla="*/ 3873850 w 5359402"/>
              <a:gd name="connsiteY1171" fmla="*/ 3404358 h 6857999"/>
              <a:gd name="connsiteX1172" fmla="*/ 3875438 w 5359402"/>
              <a:gd name="connsiteY1172" fmla="*/ 3423403 h 6857999"/>
              <a:gd name="connsiteX1173" fmla="*/ 3877024 w 5359402"/>
              <a:gd name="connsiteY1173" fmla="*/ 3441920 h 6857999"/>
              <a:gd name="connsiteX1174" fmla="*/ 3878878 w 5359402"/>
              <a:gd name="connsiteY1174" fmla="*/ 3460966 h 6857999"/>
              <a:gd name="connsiteX1175" fmla="*/ 3881258 w 5359402"/>
              <a:gd name="connsiteY1175" fmla="*/ 3480012 h 6857999"/>
              <a:gd name="connsiteX1176" fmla="*/ 3883906 w 5359402"/>
              <a:gd name="connsiteY1176" fmla="*/ 3499059 h 6857999"/>
              <a:gd name="connsiteX1177" fmla="*/ 3886816 w 5359402"/>
              <a:gd name="connsiteY1177" fmla="*/ 3518105 h 6857999"/>
              <a:gd name="connsiteX1178" fmla="*/ 3890258 w 5359402"/>
              <a:gd name="connsiteY1178" fmla="*/ 3537151 h 6857999"/>
              <a:gd name="connsiteX1179" fmla="*/ 3893962 w 5359402"/>
              <a:gd name="connsiteY1179" fmla="*/ 3556197 h 6857999"/>
              <a:gd name="connsiteX1180" fmla="*/ 3897932 w 5359402"/>
              <a:gd name="connsiteY1180" fmla="*/ 3575508 h 6857999"/>
              <a:gd name="connsiteX1181" fmla="*/ 3902430 w 5359402"/>
              <a:gd name="connsiteY1181" fmla="*/ 3594554 h 6857999"/>
              <a:gd name="connsiteX1182" fmla="*/ 3907458 w 5359402"/>
              <a:gd name="connsiteY1182" fmla="*/ 3613600 h 6857999"/>
              <a:gd name="connsiteX1183" fmla="*/ 3912488 w 5359402"/>
              <a:gd name="connsiteY1183" fmla="*/ 3632647 h 6857999"/>
              <a:gd name="connsiteX1184" fmla="*/ 3918574 w 5359402"/>
              <a:gd name="connsiteY1184" fmla="*/ 3651957 h 6857999"/>
              <a:gd name="connsiteX1185" fmla="*/ 3924396 w 5359402"/>
              <a:gd name="connsiteY1185" fmla="*/ 3671003 h 6857999"/>
              <a:gd name="connsiteX1186" fmla="*/ 3931012 w 5359402"/>
              <a:gd name="connsiteY1186" fmla="*/ 3689785 h 6857999"/>
              <a:gd name="connsiteX1187" fmla="*/ 3937894 w 5359402"/>
              <a:gd name="connsiteY1187" fmla="*/ 3708567 h 6857999"/>
              <a:gd name="connsiteX1188" fmla="*/ 3945568 w 5359402"/>
              <a:gd name="connsiteY1188" fmla="*/ 3727613 h 6857999"/>
              <a:gd name="connsiteX1189" fmla="*/ 3953242 w 5359402"/>
              <a:gd name="connsiteY1189" fmla="*/ 3746130 h 6857999"/>
              <a:gd name="connsiteX1190" fmla="*/ 3961446 w 5359402"/>
              <a:gd name="connsiteY1190" fmla="*/ 3764647 h 6857999"/>
              <a:gd name="connsiteX1191" fmla="*/ 3970180 w 5359402"/>
              <a:gd name="connsiteY1191" fmla="*/ 3783429 h 6857999"/>
              <a:gd name="connsiteX1192" fmla="*/ 3979442 w 5359402"/>
              <a:gd name="connsiteY1192" fmla="*/ 3801681 h 6857999"/>
              <a:gd name="connsiteX1193" fmla="*/ 3989498 w 5359402"/>
              <a:gd name="connsiteY1193" fmla="*/ 3819934 h 6857999"/>
              <a:gd name="connsiteX1194" fmla="*/ 3999556 w 5359402"/>
              <a:gd name="connsiteY1194" fmla="*/ 3838187 h 6857999"/>
              <a:gd name="connsiteX1195" fmla="*/ 4010142 w 5359402"/>
              <a:gd name="connsiteY1195" fmla="*/ 3855910 h 6857999"/>
              <a:gd name="connsiteX1196" fmla="*/ 4021786 w 5359402"/>
              <a:gd name="connsiteY1196" fmla="*/ 3873634 h 6857999"/>
              <a:gd name="connsiteX1197" fmla="*/ 4033430 w 5359402"/>
              <a:gd name="connsiteY1197" fmla="*/ 3891093 h 6857999"/>
              <a:gd name="connsiteX1198" fmla="*/ 4045604 w 5359402"/>
              <a:gd name="connsiteY1198" fmla="*/ 3908552 h 6857999"/>
              <a:gd name="connsiteX1199" fmla="*/ 4058572 w 5359402"/>
              <a:gd name="connsiteY1199" fmla="*/ 3925746 h 6857999"/>
              <a:gd name="connsiteX1200" fmla="*/ 4071804 w 5359402"/>
              <a:gd name="connsiteY1200" fmla="*/ 3942412 h 6857999"/>
              <a:gd name="connsiteX1201" fmla="*/ 4085830 w 5359402"/>
              <a:gd name="connsiteY1201" fmla="*/ 3959342 h 6857999"/>
              <a:gd name="connsiteX1202" fmla="*/ 4100386 w 5359402"/>
              <a:gd name="connsiteY1202" fmla="*/ 3975742 h 6857999"/>
              <a:gd name="connsiteX1203" fmla="*/ 4115470 w 5359402"/>
              <a:gd name="connsiteY1203" fmla="*/ 3991879 h 6857999"/>
              <a:gd name="connsiteX1204" fmla="*/ 4131084 w 5359402"/>
              <a:gd name="connsiteY1204" fmla="*/ 4007751 h 6857999"/>
              <a:gd name="connsiteX1205" fmla="*/ 4147492 w 5359402"/>
              <a:gd name="connsiteY1205" fmla="*/ 4023358 h 6857999"/>
              <a:gd name="connsiteX1206" fmla="*/ 4164164 w 5359402"/>
              <a:gd name="connsiteY1206" fmla="*/ 4038965 h 6857999"/>
              <a:gd name="connsiteX1207" fmla="*/ 4181630 w 5359402"/>
              <a:gd name="connsiteY1207" fmla="*/ 4053779 h 6857999"/>
              <a:gd name="connsiteX1208" fmla="*/ 4199626 w 5359402"/>
              <a:gd name="connsiteY1208" fmla="*/ 4068593 h 6857999"/>
              <a:gd name="connsiteX1209" fmla="*/ 4218416 w 5359402"/>
              <a:gd name="connsiteY1209" fmla="*/ 4083142 h 6857999"/>
              <a:gd name="connsiteX1210" fmla="*/ 4237736 w 5359402"/>
              <a:gd name="connsiteY1210" fmla="*/ 4097162 h 6857999"/>
              <a:gd name="connsiteX1211" fmla="*/ 4257584 w 5359402"/>
              <a:gd name="connsiteY1211" fmla="*/ 4110653 h 6857999"/>
              <a:gd name="connsiteX1212" fmla="*/ 4278226 w 5359402"/>
              <a:gd name="connsiteY1212" fmla="*/ 4124144 h 6857999"/>
              <a:gd name="connsiteX1213" fmla="*/ 4299398 w 5359402"/>
              <a:gd name="connsiteY1213" fmla="*/ 4137106 h 6857999"/>
              <a:gd name="connsiteX1214" fmla="*/ 4321364 w 5359402"/>
              <a:gd name="connsiteY1214" fmla="*/ 4149804 h 6857999"/>
              <a:gd name="connsiteX1215" fmla="*/ 4343858 w 5359402"/>
              <a:gd name="connsiteY1215" fmla="*/ 4162236 h 6857999"/>
              <a:gd name="connsiteX1216" fmla="*/ 4367148 w 5359402"/>
              <a:gd name="connsiteY1216" fmla="*/ 4173876 h 6857999"/>
              <a:gd name="connsiteX1217" fmla="*/ 4390966 w 5359402"/>
              <a:gd name="connsiteY1217" fmla="*/ 4185251 h 6857999"/>
              <a:gd name="connsiteX1218" fmla="*/ 4415842 w 5359402"/>
              <a:gd name="connsiteY1218" fmla="*/ 4196096 h 6857999"/>
              <a:gd name="connsiteX1219" fmla="*/ 4422458 w 5359402"/>
              <a:gd name="connsiteY1219" fmla="*/ 4233131 h 6857999"/>
              <a:gd name="connsiteX1220" fmla="*/ 4425898 w 5359402"/>
              <a:gd name="connsiteY1220" fmla="*/ 4252177 h 6857999"/>
              <a:gd name="connsiteX1221" fmla="*/ 4428544 w 5359402"/>
              <a:gd name="connsiteY1221" fmla="*/ 4271752 h 6857999"/>
              <a:gd name="connsiteX1222" fmla="*/ 4431456 w 5359402"/>
              <a:gd name="connsiteY1222" fmla="*/ 4291327 h 6857999"/>
              <a:gd name="connsiteX1223" fmla="*/ 4434102 w 5359402"/>
              <a:gd name="connsiteY1223" fmla="*/ 4311432 h 6857999"/>
              <a:gd name="connsiteX1224" fmla="*/ 4436748 w 5359402"/>
              <a:gd name="connsiteY1224" fmla="*/ 4331800 h 6857999"/>
              <a:gd name="connsiteX1225" fmla="*/ 4438866 w 5359402"/>
              <a:gd name="connsiteY1225" fmla="*/ 4352698 h 6857999"/>
              <a:gd name="connsiteX1226" fmla="*/ 4440984 w 5359402"/>
              <a:gd name="connsiteY1226" fmla="*/ 4373596 h 6857999"/>
              <a:gd name="connsiteX1227" fmla="*/ 4442836 w 5359402"/>
              <a:gd name="connsiteY1227" fmla="*/ 4395023 h 6857999"/>
              <a:gd name="connsiteX1228" fmla="*/ 4444688 w 5359402"/>
              <a:gd name="connsiteY1228" fmla="*/ 4416715 h 6857999"/>
              <a:gd name="connsiteX1229" fmla="*/ 4446012 w 5359402"/>
              <a:gd name="connsiteY1229" fmla="*/ 4438406 h 6857999"/>
              <a:gd name="connsiteX1230" fmla="*/ 4447070 w 5359402"/>
              <a:gd name="connsiteY1230" fmla="*/ 4460627 h 6857999"/>
              <a:gd name="connsiteX1231" fmla="*/ 4448128 w 5359402"/>
              <a:gd name="connsiteY1231" fmla="*/ 4483112 h 6857999"/>
              <a:gd name="connsiteX1232" fmla="*/ 4448658 w 5359402"/>
              <a:gd name="connsiteY1232" fmla="*/ 4505597 h 6857999"/>
              <a:gd name="connsiteX1233" fmla="*/ 4448922 w 5359402"/>
              <a:gd name="connsiteY1233" fmla="*/ 4528611 h 6857999"/>
              <a:gd name="connsiteX1234" fmla="*/ 4448922 w 5359402"/>
              <a:gd name="connsiteY1234" fmla="*/ 4551361 h 6857999"/>
              <a:gd name="connsiteX1235" fmla="*/ 4448658 w 5359402"/>
              <a:gd name="connsiteY1235" fmla="*/ 4574639 h 6857999"/>
              <a:gd name="connsiteX1236" fmla="*/ 4448128 w 5359402"/>
              <a:gd name="connsiteY1236" fmla="*/ 4598183 h 6857999"/>
              <a:gd name="connsiteX1237" fmla="*/ 4447070 w 5359402"/>
              <a:gd name="connsiteY1237" fmla="*/ 4621726 h 6857999"/>
              <a:gd name="connsiteX1238" fmla="*/ 4446012 w 5359402"/>
              <a:gd name="connsiteY1238" fmla="*/ 4645534 h 6857999"/>
              <a:gd name="connsiteX1239" fmla="*/ 4444158 w 5359402"/>
              <a:gd name="connsiteY1239" fmla="*/ 4669606 h 6857999"/>
              <a:gd name="connsiteX1240" fmla="*/ 4442306 w 5359402"/>
              <a:gd name="connsiteY1240" fmla="*/ 4693678 h 6857999"/>
              <a:gd name="connsiteX1241" fmla="*/ 4439660 w 5359402"/>
              <a:gd name="connsiteY1241" fmla="*/ 4718015 h 6857999"/>
              <a:gd name="connsiteX1242" fmla="*/ 4437014 w 5359402"/>
              <a:gd name="connsiteY1242" fmla="*/ 4742352 h 6857999"/>
              <a:gd name="connsiteX1243" fmla="*/ 4433574 w 5359402"/>
              <a:gd name="connsiteY1243" fmla="*/ 4766953 h 6857999"/>
              <a:gd name="connsiteX1244" fmla="*/ 4429868 w 5359402"/>
              <a:gd name="connsiteY1244" fmla="*/ 4791554 h 6857999"/>
              <a:gd name="connsiteX1245" fmla="*/ 4425898 w 5359402"/>
              <a:gd name="connsiteY1245" fmla="*/ 4816420 h 6857999"/>
              <a:gd name="connsiteX1246" fmla="*/ 4421134 w 5359402"/>
              <a:gd name="connsiteY1246" fmla="*/ 4841022 h 6857999"/>
              <a:gd name="connsiteX1247" fmla="*/ 4415842 w 5359402"/>
              <a:gd name="connsiteY1247" fmla="*/ 4865887 h 6857999"/>
              <a:gd name="connsiteX1248" fmla="*/ 4410284 w 5359402"/>
              <a:gd name="connsiteY1248" fmla="*/ 4891018 h 6857999"/>
              <a:gd name="connsiteX1249" fmla="*/ 4404462 w 5359402"/>
              <a:gd name="connsiteY1249" fmla="*/ 4916148 h 6857999"/>
              <a:gd name="connsiteX1250" fmla="*/ 4397582 w 5359402"/>
              <a:gd name="connsiteY1250" fmla="*/ 4940750 h 6857999"/>
              <a:gd name="connsiteX1251" fmla="*/ 4390700 w 5359402"/>
              <a:gd name="connsiteY1251" fmla="*/ 4965880 h 6857999"/>
              <a:gd name="connsiteX1252" fmla="*/ 4383026 w 5359402"/>
              <a:gd name="connsiteY1252" fmla="*/ 4991010 h 6857999"/>
              <a:gd name="connsiteX1253" fmla="*/ 4374558 w 5359402"/>
              <a:gd name="connsiteY1253" fmla="*/ 5016405 h 6857999"/>
              <a:gd name="connsiteX1254" fmla="*/ 4366088 w 5359402"/>
              <a:gd name="connsiteY1254" fmla="*/ 5041536 h 6857999"/>
              <a:gd name="connsiteX1255" fmla="*/ 4356562 w 5359402"/>
              <a:gd name="connsiteY1255" fmla="*/ 5066666 h 6857999"/>
              <a:gd name="connsiteX1256" fmla="*/ 4346770 w 5359402"/>
              <a:gd name="connsiteY1256" fmla="*/ 5091796 h 6857999"/>
              <a:gd name="connsiteX1257" fmla="*/ 4336184 w 5359402"/>
              <a:gd name="connsiteY1257" fmla="*/ 5116662 h 6857999"/>
              <a:gd name="connsiteX1258" fmla="*/ 4325334 w 5359402"/>
              <a:gd name="connsiteY1258" fmla="*/ 5141793 h 6857999"/>
              <a:gd name="connsiteX1259" fmla="*/ 4313690 w 5359402"/>
              <a:gd name="connsiteY1259" fmla="*/ 5166659 h 6857999"/>
              <a:gd name="connsiteX1260" fmla="*/ 4301250 w 5359402"/>
              <a:gd name="connsiteY1260" fmla="*/ 5191789 h 6857999"/>
              <a:gd name="connsiteX1261" fmla="*/ 4288282 w 5359402"/>
              <a:gd name="connsiteY1261" fmla="*/ 5216655 h 6857999"/>
              <a:gd name="connsiteX1262" fmla="*/ 4274522 w 5359402"/>
              <a:gd name="connsiteY1262" fmla="*/ 5241256 h 6857999"/>
              <a:gd name="connsiteX1263" fmla="*/ 4259966 w 5359402"/>
              <a:gd name="connsiteY1263" fmla="*/ 5265857 h 6857999"/>
              <a:gd name="connsiteX1264" fmla="*/ 4245146 w 5359402"/>
              <a:gd name="connsiteY1264" fmla="*/ 5290459 h 6857999"/>
              <a:gd name="connsiteX1265" fmla="*/ 4229268 w 5359402"/>
              <a:gd name="connsiteY1265" fmla="*/ 5315060 h 6857999"/>
              <a:gd name="connsiteX1266" fmla="*/ 4212860 w 5359402"/>
              <a:gd name="connsiteY1266" fmla="*/ 5339132 h 6857999"/>
              <a:gd name="connsiteX1267" fmla="*/ 4195922 w 5359402"/>
              <a:gd name="connsiteY1267" fmla="*/ 5363469 h 6857999"/>
              <a:gd name="connsiteX1268" fmla="*/ 4177926 w 5359402"/>
              <a:gd name="connsiteY1268" fmla="*/ 5387541 h 6857999"/>
              <a:gd name="connsiteX1269" fmla="*/ 4159402 w 5359402"/>
              <a:gd name="connsiteY1269" fmla="*/ 5411349 h 6857999"/>
              <a:gd name="connsiteX1270" fmla="*/ 4139818 w 5359402"/>
              <a:gd name="connsiteY1270" fmla="*/ 5434892 h 6857999"/>
              <a:gd name="connsiteX1271" fmla="*/ 4119704 w 5359402"/>
              <a:gd name="connsiteY1271" fmla="*/ 5458436 h 6857999"/>
              <a:gd name="connsiteX1272" fmla="*/ 4098532 w 5359402"/>
              <a:gd name="connsiteY1272" fmla="*/ 5481979 h 6857999"/>
              <a:gd name="connsiteX1273" fmla="*/ 4076832 w 5359402"/>
              <a:gd name="connsiteY1273" fmla="*/ 5504993 h 6857999"/>
              <a:gd name="connsiteX1274" fmla="*/ 4054338 w 5359402"/>
              <a:gd name="connsiteY1274" fmla="*/ 5527743 h 6857999"/>
              <a:gd name="connsiteX1275" fmla="*/ 4042428 w 5359402"/>
              <a:gd name="connsiteY1275" fmla="*/ 5539382 h 6857999"/>
              <a:gd name="connsiteX1276" fmla="*/ 4030784 w 5359402"/>
              <a:gd name="connsiteY1276" fmla="*/ 5550757 h 6857999"/>
              <a:gd name="connsiteX1277" fmla="*/ 4018610 w 5359402"/>
              <a:gd name="connsiteY1277" fmla="*/ 5561867 h 6857999"/>
              <a:gd name="connsiteX1278" fmla="*/ 4006436 w 5359402"/>
              <a:gd name="connsiteY1278" fmla="*/ 5572977 h 6857999"/>
              <a:gd name="connsiteX1279" fmla="*/ 3993998 w 5359402"/>
              <a:gd name="connsiteY1279" fmla="*/ 5584088 h 6857999"/>
              <a:gd name="connsiteX1280" fmla="*/ 3981294 w 5359402"/>
              <a:gd name="connsiteY1280" fmla="*/ 5595462 h 6857999"/>
              <a:gd name="connsiteX1281" fmla="*/ 3968328 w 5359402"/>
              <a:gd name="connsiteY1281" fmla="*/ 5606308 h 6857999"/>
              <a:gd name="connsiteX1282" fmla="*/ 3955360 w 5359402"/>
              <a:gd name="connsiteY1282" fmla="*/ 5617418 h 6857999"/>
              <a:gd name="connsiteX1283" fmla="*/ 3942128 w 5359402"/>
              <a:gd name="connsiteY1283" fmla="*/ 5628264 h 6857999"/>
              <a:gd name="connsiteX1284" fmla="*/ 3928366 w 5359402"/>
              <a:gd name="connsiteY1284" fmla="*/ 5639110 h 6857999"/>
              <a:gd name="connsiteX1285" fmla="*/ 3914870 w 5359402"/>
              <a:gd name="connsiteY1285" fmla="*/ 5649956 h 6857999"/>
              <a:gd name="connsiteX1286" fmla="*/ 3900842 w 5359402"/>
              <a:gd name="connsiteY1286" fmla="*/ 5660272 h 6857999"/>
              <a:gd name="connsiteX1287" fmla="*/ 3886552 w 5359402"/>
              <a:gd name="connsiteY1287" fmla="*/ 5670854 h 6857999"/>
              <a:gd name="connsiteX1288" fmla="*/ 3871996 w 5359402"/>
              <a:gd name="connsiteY1288" fmla="*/ 5681435 h 6857999"/>
              <a:gd name="connsiteX1289" fmla="*/ 3868026 w 5359402"/>
              <a:gd name="connsiteY1289" fmla="*/ 5684609 h 6857999"/>
              <a:gd name="connsiteX1290" fmla="*/ 3864058 w 5359402"/>
              <a:gd name="connsiteY1290" fmla="*/ 5688048 h 6857999"/>
              <a:gd name="connsiteX1291" fmla="*/ 3860352 w 5359402"/>
              <a:gd name="connsiteY1291" fmla="*/ 5691487 h 6857999"/>
              <a:gd name="connsiteX1292" fmla="*/ 3856912 w 5359402"/>
              <a:gd name="connsiteY1292" fmla="*/ 5695190 h 6857999"/>
              <a:gd name="connsiteX1293" fmla="*/ 3853472 w 5359402"/>
              <a:gd name="connsiteY1293" fmla="*/ 5698894 h 6857999"/>
              <a:gd name="connsiteX1294" fmla="*/ 3850296 w 5359402"/>
              <a:gd name="connsiteY1294" fmla="*/ 5702862 h 6857999"/>
              <a:gd name="connsiteX1295" fmla="*/ 3847650 w 5359402"/>
              <a:gd name="connsiteY1295" fmla="*/ 5706830 h 6857999"/>
              <a:gd name="connsiteX1296" fmla="*/ 3844738 w 5359402"/>
              <a:gd name="connsiteY1296" fmla="*/ 5710798 h 6857999"/>
              <a:gd name="connsiteX1297" fmla="*/ 3842622 w 5359402"/>
              <a:gd name="connsiteY1297" fmla="*/ 5715295 h 6857999"/>
              <a:gd name="connsiteX1298" fmla="*/ 3839974 w 5359402"/>
              <a:gd name="connsiteY1298" fmla="*/ 5719527 h 6857999"/>
              <a:gd name="connsiteX1299" fmla="*/ 3838122 w 5359402"/>
              <a:gd name="connsiteY1299" fmla="*/ 5724024 h 6857999"/>
              <a:gd name="connsiteX1300" fmla="*/ 3836270 w 5359402"/>
              <a:gd name="connsiteY1300" fmla="*/ 5728521 h 6857999"/>
              <a:gd name="connsiteX1301" fmla="*/ 3834682 w 5359402"/>
              <a:gd name="connsiteY1301" fmla="*/ 5733283 h 6857999"/>
              <a:gd name="connsiteX1302" fmla="*/ 3833622 w 5359402"/>
              <a:gd name="connsiteY1302" fmla="*/ 5737780 h 6857999"/>
              <a:gd name="connsiteX1303" fmla="*/ 3832300 w 5359402"/>
              <a:gd name="connsiteY1303" fmla="*/ 5742541 h 6857999"/>
              <a:gd name="connsiteX1304" fmla="*/ 3831506 w 5359402"/>
              <a:gd name="connsiteY1304" fmla="*/ 5747038 h 6857999"/>
              <a:gd name="connsiteX1305" fmla="*/ 3830712 w 5359402"/>
              <a:gd name="connsiteY1305" fmla="*/ 5752064 h 6857999"/>
              <a:gd name="connsiteX1306" fmla="*/ 3830448 w 5359402"/>
              <a:gd name="connsiteY1306" fmla="*/ 5756826 h 6857999"/>
              <a:gd name="connsiteX1307" fmla="*/ 3830182 w 5359402"/>
              <a:gd name="connsiteY1307" fmla="*/ 5761587 h 6857999"/>
              <a:gd name="connsiteX1308" fmla="*/ 3830182 w 5359402"/>
              <a:gd name="connsiteY1308" fmla="*/ 5766614 h 6857999"/>
              <a:gd name="connsiteX1309" fmla="*/ 3830448 w 5359402"/>
              <a:gd name="connsiteY1309" fmla="*/ 5771375 h 6857999"/>
              <a:gd name="connsiteX1310" fmla="*/ 3830976 w 5359402"/>
              <a:gd name="connsiteY1310" fmla="*/ 5776137 h 6857999"/>
              <a:gd name="connsiteX1311" fmla="*/ 3831770 w 5359402"/>
              <a:gd name="connsiteY1311" fmla="*/ 5780898 h 6857999"/>
              <a:gd name="connsiteX1312" fmla="*/ 3832564 w 5359402"/>
              <a:gd name="connsiteY1312" fmla="*/ 5785924 h 6857999"/>
              <a:gd name="connsiteX1313" fmla="*/ 3833888 w 5359402"/>
              <a:gd name="connsiteY1313" fmla="*/ 5790421 h 6857999"/>
              <a:gd name="connsiteX1314" fmla="*/ 3835476 w 5359402"/>
              <a:gd name="connsiteY1314" fmla="*/ 5795447 h 6857999"/>
              <a:gd name="connsiteX1315" fmla="*/ 3837064 w 5359402"/>
              <a:gd name="connsiteY1315" fmla="*/ 5800209 h 6857999"/>
              <a:gd name="connsiteX1316" fmla="*/ 3839180 w 5359402"/>
              <a:gd name="connsiteY1316" fmla="*/ 5804706 h 6857999"/>
              <a:gd name="connsiteX1317" fmla="*/ 3841298 w 5359402"/>
              <a:gd name="connsiteY1317" fmla="*/ 5809203 h 6857999"/>
              <a:gd name="connsiteX1318" fmla="*/ 3843680 w 5359402"/>
              <a:gd name="connsiteY1318" fmla="*/ 5813700 h 6857999"/>
              <a:gd name="connsiteX1319" fmla="*/ 3846326 w 5359402"/>
              <a:gd name="connsiteY1319" fmla="*/ 5817932 h 6857999"/>
              <a:gd name="connsiteX1320" fmla="*/ 3849502 w 5359402"/>
              <a:gd name="connsiteY1320" fmla="*/ 5822429 h 6857999"/>
              <a:gd name="connsiteX1321" fmla="*/ 3853206 w 5359402"/>
              <a:gd name="connsiteY1321" fmla="*/ 5827456 h 6857999"/>
              <a:gd name="connsiteX1322" fmla="*/ 3857176 w 5359402"/>
              <a:gd name="connsiteY1322" fmla="*/ 5831953 h 6857999"/>
              <a:gd name="connsiteX1323" fmla="*/ 3861410 w 5359402"/>
              <a:gd name="connsiteY1323" fmla="*/ 5836450 h 6857999"/>
              <a:gd name="connsiteX1324" fmla="*/ 3866174 w 5359402"/>
              <a:gd name="connsiteY1324" fmla="*/ 5840418 h 6857999"/>
              <a:gd name="connsiteX1325" fmla="*/ 3870674 w 5359402"/>
              <a:gd name="connsiteY1325" fmla="*/ 5844121 h 6857999"/>
              <a:gd name="connsiteX1326" fmla="*/ 3875702 w 5359402"/>
              <a:gd name="connsiteY1326" fmla="*/ 5847560 h 6857999"/>
              <a:gd name="connsiteX1327" fmla="*/ 3880730 w 5359402"/>
              <a:gd name="connsiteY1327" fmla="*/ 5850470 h 6857999"/>
              <a:gd name="connsiteX1328" fmla="*/ 3886022 w 5359402"/>
              <a:gd name="connsiteY1328" fmla="*/ 5853380 h 6857999"/>
              <a:gd name="connsiteX1329" fmla="*/ 3891316 w 5359402"/>
              <a:gd name="connsiteY1329" fmla="*/ 5855760 h 6857999"/>
              <a:gd name="connsiteX1330" fmla="*/ 3896874 w 5359402"/>
              <a:gd name="connsiteY1330" fmla="*/ 5858141 h 6857999"/>
              <a:gd name="connsiteX1331" fmla="*/ 3902430 w 5359402"/>
              <a:gd name="connsiteY1331" fmla="*/ 5859993 h 6857999"/>
              <a:gd name="connsiteX1332" fmla="*/ 3907988 w 5359402"/>
              <a:gd name="connsiteY1332" fmla="*/ 5861315 h 6857999"/>
              <a:gd name="connsiteX1333" fmla="*/ 3913546 w 5359402"/>
              <a:gd name="connsiteY1333" fmla="*/ 5862638 h 6857999"/>
              <a:gd name="connsiteX1334" fmla="*/ 3919368 w 5359402"/>
              <a:gd name="connsiteY1334" fmla="*/ 5863696 h 6857999"/>
              <a:gd name="connsiteX1335" fmla="*/ 3925190 w 5359402"/>
              <a:gd name="connsiteY1335" fmla="*/ 5863961 h 6857999"/>
              <a:gd name="connsiteX1336" fmla="*/ 3931278 w 5359402"/>
              <a:gd name="connsiteY1336" fmla="*/ 5864225 h 6857999"/>
              <a:gd name="connsiteX1337" fmla="*/ 3938952 w 5359402"/>
              <a:gd name="connsiteY1337" fmla="*/ 5863961 h 6857999"/>
              <a:gd name="connsiteX1338" fmla="*/ 3946362 w 5359402"/>
              <a:gd name="connsiteY1338" fmla="*/ 5862903 h 6857999"/>
              <a:gd name="connsiteX1339" fmla="*/ 3954036 w 5359402"/>
              <a:gd name="connsiteY1339" fmla="*/ 5861315 h 6857999"/>
              <a:gd name="connsiteX1340" fmla="*/ 3961446 w 5359402"/>
              <a:gd name="connsiteY1340" fmla="*/ 5859464 h 6857999"/>
              <a:gd name="connsiteX1341" fmla="*/ 3969122 w 5359402"/>
              <a:gd name="connsiteY1341" fmla="*/ 5856818 h 6857999"/>
              <a:gd name="connsiteX1342" fmla="*/ 3976002 w 5359402"/>
              <a:gd name="connsiteY1342" fmla="*/ 5853380 h 6857999"/>
              <a:gd name="connsiteX1343" fmla="*/ 3983148 w 5359402"/>
              <a:gd name="connsiteY1343" fmla="*/ 5849676 h 6857999"/>
              <a:gd name="connsiteX1344" fmla="*/ 3990028 w 5359402"/>
              <a:gd name="connsiteY1344" fmla="*/ 5844915 h 6857999"/>
              <a:gd name="connsiteX1345" fmla="*/ 4006436 w 5359402"/>
              <a:gd name="connsiteY1345" fmla="*/ 5833275 h 6857999"/>
              <a:gd name="connsiteX1346" fmla="*/ 4022580 w 5359402"/>
              <a:gd name="connsiteY1346" fmla="*/ 5821107 h 6857999"/>
              <a:gd name="connsiteX1347" fmla="*/ 4038458 w 5359402"/>
              <a:gd name="connsiteY1347" fmla="*/ 5809203 h 6857999"/>
              <a:gd name="connsiteX1348" fmla="*/ 4053808 w 5359402"/>
              <a:gd name="connsiteY1348" fmla="*/ 5797035 h 6857999"/>
              <a:gd name="connsiteX1349" fmla="*/ 4069158 w 5359402"/>
              <a:gd name="connsiteY1349" fmla="*/ 5784866 h 6857999"/>
              <a:gd name="connsiteX1350" fmla="*/ 4084242 w 5359402"/>
              <a:gd name="connsiteY1350" fmla="*/ 5772433 h 6857999"/>
              <a:gd name="connsiteX1351" fmla="*/ 4099062 w 5359402"/>
              <a:gd name="connsiteY1351" fmla="*/ 5760265 h 6857999"/>
              <a:gd name="connsiteX1352" fmla="*/ 4113618 w 5359402"/>
              <a:gd name="connsiteY1352" fmla="*/ 5747832 h 6857999"/>
              <a:gd name="connsiteX1353" fmla="*/ 4127908 w 5359402"/>
              <a:gd name="connsiteY1353" fmla="*/ 5735399 h 6857999"/>
              <a:gd name="connsiteX1354" fmla="*/ 4141934 w 5359402"/>
              <a:gd name="connsiteY1354" fmla="*/ 5722701 h 6857999"/>
              <a:gd name="connsiteX1355" fmla="*/ 4155960 w 5359402"/>
              <a:gd name="connsiteY1355" fmla="*/ 5710004 h 6857999"/>
              <a:gd name="connsiteX1356" fmla="*/ 4169458 w 5359402"/>
              <a:gd name="connsiteY1356" fmla="*/ 5697307 h 6857999"/>
              <a:gd name="connsiteX1357" fmla="*/ 4182954 w 5359402"/>
              <a:gd name="connsiteY1357" fmla="*/ 5684609 h 6857999"/>
              <a:gd name="connsiteX1358" fmla="*/ 4196186 w 5359402"/>
              <a:gd name="connsiteY1358" fmla="*/ 5671912 h 6857999"/>
              <a:gd name="connsiteX1359" fmla="*/ 4208890 w 5359402"/>
              <a:gd name="connsiteY1359" fmla="*/ 5658950 h 6857999"/>
              <a:gd name="connsiteX1360" fmla="*/ 4221592 w 5359402"/>
              <a:gd name="connsiteY1360" fmla="*/ 5645723 h 6857999"/>
              <a:gd name="connsiteX1361" fmla="*/ 4234030 w 5359402"/>
              <a:gd name="connsiteY1361" fmla="*/ 5632761 h 6857999"/>
              <a:gd name="connsiteX1362" fmla="*/ 4246470 w 5359402"/>
              <a:gd name="connsiteY1362" fmla="*/ 5619799 h 6857999"/>
              <a:gd name="connsiteX1363" fmla="*/ 4258378 w 5359402"/>
              <a:gd name="connsiteY1363" fmla="*/ 5606837 h 6857999"/>
              <a:gd name="connsiteX1364" fmla="*/ 4270288 w 5359402"/>
              <a:gd name="connsiteY1364" fmla="*/ 5593611 h 6857999"/>
              <a:gd name="connsiteX1365" fmla="*/ 4281666 w 5359402"/>
              <a:gd name="connsiteY1365" fmla="*/ 5580384 h 6857999"/>
              <a:gd name="connsiteX1366" fmla="*/ 4293046 w 5359402"/>
              <a:gd name="connsiteY1366" fmla="*/ 5567158 h 6857999"/>
              <a:gd name="connsiteX1367" fmla="*/ 4304426 w 5359402"/>
              <a:gd name="connsiteY1367" fmla="*/ 5553931 h 6857999"/>
              <a:gd name="connsiteX1368" fmla="*/ 4315276 w 5359402"/>
              <a:gd name="connsiteY1368" fmla="*/ 5540440 h 6857999"/>
              <a:gd name="connsiteX1369" fmla="*/ 4325598 w 5359402"/>
              <a:gd name="connsiteY1369" fmla="*/ 5526949 h 6857999"/>
              <a:gd name="connsiteX1370" fmla="*/ 4336184 w 5359402"/>
              <a:gd name="connsiteY1370" fmla="*/ 5513458 h 6857999"/>
              <a:gd name="connsiteX1371" fmla="*/ 4346506 w 5359402"/>
              <a:gd name="connsiteY1371" fmla="*/ 5499967 h 6857999"/>
              <a:gd name="connsiteX1372" fmla="*/ 4356562 w 5359402"/>
              <a:gd name="connsiteY1372" fmla="*/ 5486211 h 6857999"/>
              <a:gd name="connsiteX1373" fmla="*/ 4366618 w 5359402"/>
              <a:gd name="connsiteY1373" fmla="*/ 5472985 h 6857999"/>
              <a:gd name="connsiteX1374" fmla="*/ 4376146 w 5359402"/>
              <a:gd name="connsiteY1374" fmla="*/ 5459494 h 6857999"/>
              <a:gd name="connsiteX1375" fmla="*/ 4385408 w 5359402"/>
              <a:gd name="connsiteY1375" fmla="*/ 5445474 h 6857999"/>
              <a:gd name="connsiteX1376" fmla="*/ 4394670 w 5359402"/>
              <a:gd name="connsiteY1376" fmla="*/ 5431718 h 6857999"/>
              <a:gd name="connsiteX1377" fmla="*/ 4412666 w 5359402"/>
              <a:gd name="connsiteY1377" fmla="*/ 5404207 h 6857999"/>
              <a:gd name="connsiteX1378" fmla="*/ 4430132 w 5359402"/>
              <a:gd name="connsiteY1378" fmla="*/ 5376696 h 6857999"/>
              <a:gd name="connsiteX1379" fmla="*/ 4446276 w 5359402"/>
              <a:gd name="connsiteY1379" fmla="*/ 5349185 h 6857999"/>
              <a:gd name="connsiteX1380" fmla="*/ 4462154 w 5359402"/>
              <a:gd name="connsiteY1380" fmla="*/ 5321144 h 6857999"/>
              <a:gd name="connsiteX1381" fmla="*/ 4476974 w 5359402"/>
              <a:gd name="connsiteY1381" fmla="*/ 5293104 h 6857999"/>
              <a:gd name="connsiteX1382" fmla="*/ 4491002 w 5359402"/>
              <a:gd name="connsiteY1382" fmla="*/ 5265064 h 6857999"/>
              <a:gd name="connsiteX1383" fmla="*/ 4504498 w 5359402"/>
              <a:gd name="connsiteY1383" fmla="*/ 5237024 h 6857999"/>
              <a:gd name="connsiteX1384" fmla="*/ 4517202 w 5359402"/>
              <a:gd name="connsiteY1384" fmla="*/ 5208719 h 6857999"/>
              <a:gd name="connsiteX1385" fmla="*/ 4529374 w 5359402"/>
              <a:gd name="connsiteY1385" fmla="*/ 5180679 h 6857999"/>
              <a:gd name="connsiteX1386" fmla="*/ 4540490 w 5359402"/>
              <a:gd name="connsiteY1386" fmla="*/ 5152374 h 6857999"/>
              <a:gd name="connsiteX1387" fmla="*/ 4551340 w 5359402"/>
              <a:gd name="connsiteY1387" fmla="*/ 5124334 h 6857999"/>
              <a:gd name="connsiteX1388" fmla="*/ 4561396 w 5359402"/>
              <a:gd name="connsiteY1388" fmla="*/ 5096029 h 6857999"/>
              <a:gd name="connsiteX1389" fmla="*/ 4570924 w 5359402"/>
              <a:gd name="connsiteY1389" fmla="*/ 5067460 h 6857999"/>
              <a:gd name="connsiteX1390" fmla="*/ 4579922 w 5359402"/>
              <a:gd name="connsiteY1390" fmla="*/ 5039419 h 6857999"/>
              <a:gd name="connsiteX1391" fmla="*/ 4587862 w 5359402"/>
              <a:gd name="connsiteY1391" fmla="*/ 5011115 h 6857999"/>
              <a:gd name="connsiteX1392" fmla="*/ 4595536 w 5359402"/>
              <a:gd name="connsiteY1392" fmla="*/ 4983074 h 6857999"/>
              <a:gd name="connsiteX1393" fmla="*/ 4602682 w 5359402"/>
              <a:gd name="connsiteY1393" fmla="*/ 4954770 h 6857999"/>
              <a:gd name="connsiteX1394" fmla="*/ 4609298 w 5359402"/>
              <a:gd name="connsiteY1394" fmla="*/ 4926994 h 6857999"/>
              <a:gd name="connsiteX1395" fmla="*/ 4615120 w 5359402"/>
              <a:gd name="connsiteY1395" fmla="*/ 4898689 h 6857999"/>
              <a:gd name="connsiteX1396" fmla="*/ 4620678 w 5359402"/>
              <a:gd name="connsiteY1396" fmla="*/ 4870914 h 6857999"/>
              <a:gd name="connsiteX1397" fmla="*/ 4625706 w 5359402"/>
              <a:gd name="connsiteY1397" fmla="*/ 4842873 h 6857999"/>
              <a:gd name="connsiteX1398" fmla="*/ 4629940 w 5359402"/>
              <a:gd name="connsiteY1398" fmla="*/ 4815362 h 6857999"/>
              <a:gd name="connsiteX1399" fmla="*/ 4634174 w 5359402"/>
              <a:gd name="connsiteY1399" fmla="*/ 4787851 h 6857999"/>
              <a:gd name="connsiteX1400" fmla="*/ 4637350 w 5359402"/>
              <a:gd name="connsiteY1400" fmla="*/ 4760340 h 6857999"/>
              <a:gd name="connsiteX1401" fmla="*/ 4640260 w 5359402"/>
              <a:gd name="connsiteY1401" fmla="*/ 4733093 h 6857999"/>
              <a:gd name="connsiteX1402" fmla="*/ 4642908 w 5359402"/>
              <a:gd name="connsiteY1402" fmla="*/ 4705846 h 6857999"/>
              <a:gd name="connsiteX1403" fmla="*/ 4645290 w 5359402"/>
              <a:gd name="connsiteY1403" fmla="*/ 4678864 h 6857999"/>
              <a:gd name="connsiteX1404" fmla="*/ 4646878 w 5359402"/>
              <a:gd name="connsiteY1404" fmla="*/ 4651882 h 6857999"/>
              <a:gd name="connsiteX1405" fmla="*/ 4647936 w 5359402"/>
              <a:gd name="connsiteY1405" fmla="*/ 4625165 h 6857999"/>
              <a:gd name="connsiteX1406" fmla="*/ 4648994 w 5359402"/>
              <a:gd name="connsiteY1406" fmla="*/ 4598976 h 6857999"/>
              <a:gd name="connsiteX1407" fmla="*/ 4649524 w 5359402"/>
              <a:gd name="connsiteY1407" fmla="*/ 4572523 h 6857999"/>
              <a:gd name="connsiteX1408" fmla="*/ 4649788 w 5359402"/>
              <a:gd name="connsiteY1408" fmla="*/ 4546599 h 6857999"/>
              <a:gd name="connsiteX1409" fmla="*/ 4649524 w 5359402"/>
              <a:gd name="connsiteY1409" fmla="*/ 4520940 h 6857999"/>
              <a:gd name="connsiteX1410" fmla="*/ 4649258 w 5359402"/>
              <a:gd name="connsiteY1410" fmla="*/ 4495545 h 6857999"/>
              <a:gd name="connsiteX1411" fmla="*/ 4648200 w 5359402"/>
              <a:gd name="connsiteY1411" fmla="*/ 4470150 h 6857999"/>
              <a:gd name="connsiteX1412" fmla="*/ 4647142 w 5359402"/>
              <a:gd name="connsiteY1412" fmla="*/ 4445284 h 6857999"/>
              <a:gd name="connsiteX1413" fmla="*/ 4645818 w 5359402"/>
              <a:gd name="connsiteY1413" fmla="*/ 4420418 h 6857999"/>
              <a:gd name="connsiteX1414" fmla="*/ 4643966 w 5359402"/>
              <a:gd name="connsiteY1414" fmla="*/ 4396081 h 6857999"/>
              <a:gd name="connsiteX1415" fmla="*/ 4642114 w 5359402"/>
              <a:gd name="connsiteY1415" fmla="*/ 4371745 h 6857999"/>
              <a:gd name="connsiteX1416" fmla="*/ 4639996 w 5359402"/>
              <a:gd name="connsiteY1416" fmla="*/ 4347937 h 6857999"/>
              <a:gd name="connsiteX1417" fmla="*/ 4637350 w 5359402"/>
              <a:gd name="connsiteY1417" fmla="*/ 4324658 h 6857999"/>
              <a:gd name="connsiteX1418" fmla="*/ 4634968 w 5359402"/>
              <a:gd name="connsiteY1418" fmla="*/ 4301644 h 6857999"/>
              <a:gd name="connsiteX1419" fmla="*/ 4631792 w 5359402"/>
              <a:gd name="connsiteY1419" fmla="*/ 4278894 h 6857999"/>
              <a:gd name="connsiteX1420" fmla="*/ 4628882 w 5359402"/>
              <a:gd name="connsiteY1420" fmla="*/ 4256409 h 6857999"/>
              <a:gd name="connsiteX1421" fmla="*/ 4625706 w 5359402"/>
              <a:gd name="connsiteY1421" fmla="*/ 4234189 h 6857999"/>
              <a:gd name="connsiteX1422" fmla="*/ 4622266 w 5359402"/>
              <a:gd name="connsiteY1422" fmla="*/ 4213026 h 6857999"/>
              <a:gd name="connsiteX1423" fmla="*/ 4618824 w 5359402"/>
              <a:gd name="connsiteY1423" fmla="*/ 4191599 h 6857999"/>
              <a:gd name="connsiteX1424" fmla="*/ 4615120 w 5359402"/>
              <a:gd name="connsiteY1424" fmla="*/ 4170701 h 6857999"/>
              <a:gd name="connsiteX1425" fmla="*/ 4616708 w 5359402"/>
              <a:gd name="connsiteY1425" fmla="*/ 4166998 h 6857999"/>
              <a:gd name="connsiteX1426" fmla="*/ 4618296 w 5359402"/>
              <a:gd name="connsiteY1426" fmla="*/ 4163295 h 6857999"/>
              <a:gd name="connsiteX1427" fmla="*/ 4620678 w 5359402"/>
              <a:gd name="connsiteY1427" fmla="*/ 4155888 h 6857999"/>
              <a:gd name="connsiteX1428" fmla="*/ 4622266 w 5359402"/>
              <a:gd name="connsiteY1428" fmla="*/ 4148481 h 6857999"/>
              <a:gd name="connsiteX1429" fmla="*/ 4623588 w 5359402"/>
              <a:gd name="connsiteY1429" fmla="*/ 4141074 h 6857999"/>
              <a:gd name="connsiteX1430" fmla="*/ 4624118 w 5359402"/>
              <a:gd name="connsiteY1430" fmla="*/ 4133667 h 6857999"/>
              <a:gd name="connsiteX1431" fmla="*/ 4623852 w 5359402"/>
              <a:gd name="connsiteY1431" fmla="*/ 4126260 h 6857999"/>
              <a:gd name="connsiteX1432" fmla="*/ 4623588 w 5359402"/>
              <a:gd name="connsiteY1432" fmla="*/ 4118853 h 6857999"/>
              <a:gd name="connsiteX1433" fmla="*/ 4622266 w 5359402"/>
              <a:gd name="connsiteY1433" fmla="*/ 4111711 h 6857999"/>
              <a:gd name="connsiteX1434" fmla="*/ 4620678 w 5359402"/>
              <a:gd name="connsiteY1434" fmla="*/ 4104569 h 6857999"/>
              <a:gd name="connsiteX1435" fmla="*/ 4618560 w 5359402"/>
              <a:gd name="connsiteY1435" fmla="*/ 4097691 h 6857999"/>
              <a:gd name="connsiteX1436" fmla="*/ 4616178 w 5359402"/>
              <a:gd name="connsiteY1436" fmla="*/ 4090813 h 6857999"/>
              <a:gd name="connsiteX1437" fmla="*/ 4613002 w 5359402"/>
              <a:gd name="connsiteY1437" fmla="*/ 4084464 h 6857999"/>
              <a:gd name="connsiteX1438" fmla="*/ 4609562 w 5359402"/>
              <a:gd name="connsiteY1438" fmla="*/ 4077851 h 6857999"/>
              <a:gd name="connsiteX1439" fmla="*/ 4605592 w 5359402"/>
              <a:gd name="connsiteY1439" fmla="*/ 4072032 h 6857999"/>
              <a:gd name="connsiteX1440" fmla="*/ 4601094 w 5359402"/>
              <a:gd name="connsiteY1440" fmla="*/ 4066212 h 6857999"/>
              <a:gd name="connsiteX1441" fmla="*/ 4596330 w 5359402"/>
              <a:gd name="connsiteY1441" fmla="*/ 4060657 h 6857999"/>
              <a:gd name="connsiteX1442" fmla="*/ 4591036 w 5359402"/>
              <a:gd name="connsiteY1442" fmla="*/ 4055631 h 6857999"/>
              <a:gd name="connsiteX1443" fmla="*/ 4583892 w 5359402"/>
              <a:gd name="connsiteY1443" fmla="*/ 4026532 h 6857999"/>
              <a:gd name="connsiteX1444" fmla="*/ 4576746 w 5359402"/>
              <a:gd name="connsiteY1444" fmla="*/ 3998492 h 6857999"/>
              <a:gd name="connsiteX1445" fmla="*/ 4569600 w 5359402"/>
              <a:gd name="connsiteY1445" fmla="*/ 3972304 h 6857999"/>
              <a:gd name="connsiteX1446" fmla="*/ 4562720 w 5359402"/>
              <a:gd name="connsiteY1446" fmla="*/ 3947702 h 6857999"/>
              <a:gd name="connsiteX1447" fmla="*/ 4555838 w 5359402"/>
              <a:gd name="connsiteY1447" fmla="*/ 3924688 h 6857999"/>
              <a:gd name="connsiteX1448" fmla="*/ 4549222 w 5359402"/>
              <a:gd name="connsiteY1448" fmla="*/ 3903261 h 6857999"/>
              <a:gd name="connsiteX1449" fmla="*/ 4542872 w 5359402"/>
              <a:gd name="connsiteY1449" fmla="*/ 3883421 h 6857999"/>
              <a:gd name="connsiteX1450" fmla="*/ 4537050 w 5359402"/>
              <a:gd name="connsiteY1450" fmla="*/ 3865433 h 6857999"/>
              <a:gd name="connsiteX1451" fmla="*/ 4526198 w 5359402"/>
              <a:gd name="connsiteY1451" fmla="*/ 3835277 h 6857999"/>
              <a:gd name="connsiteX1452" fmla="*/ 4517730 w 5359402"/>
              <a:gd name="connsiteY1452" fmla="*/ 3812792 h 6857999"/>
              <a:gd name="connsiteX1453" fmla="*/ 4512172 w 5359402"/>
              <a:gd name="connsiteY1453" fmla="*/ 3798243 h 6857999"/>
              <a:gd name="connsiteX1454" fmla="*/ 4509790 w 5359402"/>
              <a:gd name="connsiteY1454" fmla="*/ 3792423 h 6857999"/>
              <a:gd name="connsiteX1455" fmla="*/ 4507674 w 5359402"/>
              <a:gd name="connsiteY1455" fmla="*/ 3787661 h 6857999"/>
              <a:gd name="connsiteX1456" fmla="*/ 4505028 w 5359402"/>
              <a:gd name="connsiteY1456" fmla="*/ 3782900 h 6857999"/>
              <a:gd name="connsiteX1457" fmla="*/ 4502646 w 5359402"/>
              <a:gd name="connsiteY1457" fmla="*/ 3778667 h 6857999"/>
              <a:gd name="connsiteX1458" fmla="*/ 4499734 w 5359402"/>
              <a:gd name="connsiteY1458" fmla="*/ 3774699 h 6857999"/>
              <a:gd name="connsiteX1459" fmla="*/ 4497088 w 5359402"/>
              <a:gd name="connsiteY1459" fmla="*/ 3770731 h 6857999"/>
              <a:gd name="connsiteX1460" fmla="*/ 4493648 w 5359402"/>
              <a:gd name="connsiteY1460" fmla="*/ 3766499 h 6857999"/>
              <a:gd name="connsiteX1461" fmla="*/ 4490472 w 5359402"/>
              <a:gd name="connsiteY1461" fmla="*/ 3762796 h 6857999"/>
              <a:gd name="connsiteX1462" fmla="*/ 4486766 w 5359402"/>
              <a:gd name="connsiteY1462" fmla="*/ 3759357 h 6857999"/>
              <a:gd name="connsiteX1463" fmla="*/ 4483326 w 5359402"/>
              <a:gd name="connsiteY1463" fmla="*/ 3756447 h 6857999"/>
              <a:gd name="connsiteX1464" fmla="*/ 4479622 w 5359402"/>
              <a:gd name="connsiteY1464" fmla="*/ 3753272 h 6857999"/>
              <a:gd name="connsiteX1465" fmla="*/ 4475652 w 5359402"/>
              <a:gd name="connsiteY1465" fmla="*/ 3750098 h 6857999"/>
              <a:gd name="connsiteX1466" fmla="*/ 4471682 w 5359402"/>
              <a:gd name="connsiteY1466" fmla="*/ 3747453 h 6857999"/>
              <a:gd name="connsiteX1467" fmla="*/ 4467712 w 5359402"/>
              <a:gd name="connsiteY1467" fmla="*/ 3744807 h 6857999"/>
              <a:gd name="connsiteX1468" fmla="*/ 4463214 w 5359402"/>
              <a:gd name="connsiteY1468" fmla="*/ 3742691 h 6857999"/>
              <a:gd name="connsiteX1469" fmla="*/ 4458978 w 5359402"/>
              <a:gd name="connsiteY1469" fmla="*/ 3740575 h 6857999"/>
              <a:gd name="connsiteX1470" fmla="*/ 4454216 w 5359402"/>
              <a:gd name="connsiteY1470" fmla="*/ 3738723 h 6857999"/>
              <a:gd name="connsiteX1471" fmla="*/ 4449982 w 5359402"/>
              <a:gd name="connsiteY1471" fmla="*/ 3737136 h 6857999"/>
              <a:gd name="connsiteX1472" fmla="*/ 4445218 w 5359402"/>
              <a:gd name="connsiteY1472" fmla="*/ 3735549 h 6857999"/>
              <a:gd name="connsiteX1473" fmla="*/ 4440718 w 5359402"/>
              <a:gd name="connsiteY1473" fmla="*/ 3734491 h 6857999"/>
              <a:gd name="connsiteX1474" fmla="*/ 4435690 w 5359402"/>
              <a:gd name="connsiteY1474" fmla="*/ 3733433 h 6857999"/>
              <a:gd name="connsiteX1475" fmla="*/ 4431192 w 5359402"/>
              <a:gd name="connsiteY1475" fmla="*/ 3732639 h 6857999"/>
              <a:gd name="connsiteX1476" fmla="*/ 4426162 w 5359402"/>
              <a:gd name="connsiteY1476" fmla="*/ 3731845 h 6857999"/>
              <a:gd name="connsiteX1477" fmla="*/ 4421400 w 5359402"/>
              <a:gd name="connsiteY1477" fmla="*/ 3731581 h 6857999"/>
              <a:gd name="connsiteX1478" fmla="*/ 4416372 w 5359402"/>
              <a:gd name="connsiteY1478" fmla="*/ 3731581 h 6857999"/>
              <a:gd name="connsiteX1479" fmla="*/ 4411608 w 5359402"/>
              <a:gd name="connsiteY1479" fmla="*/ 3731581 h 6857999"/>
              <a:gd name="connsiteX1480" fmla="*/ 4406580 w 5359402"/>
              <a:gd name="connsiteY1480" fmla="*/ 3732110 h 6857999"/>
              <a:gd name="connsiteX1481" fmla="*/ 4401550 w 5359402"/>
              <a:gd name="connsiteY1481" fmla="*/ 3732904 h 6857999"/>
              <a:gd name="connsiteX1482" fmla="*/ 4396788 w 5359402"/>
              <a:gd name="connsiteY1482" fmla="*/ 3733697 h 6857999"/>
              <a:gd name="connsiteX1483" fmla="*/ 4391760 w 5359402"/>
              <a:gd name="connsiteY1483" fmla="*/ 3734755 h 6857999"/>
              <a:gd name="connsiteX1484" fmla="*/ 4386730 w 5359402"/>
              <a:gd name="connsiteY1484" fmla="*/ 3736342 h 6857999"/>
              <a:gd name="connsiteX1485" fmla="*/ 4381968 w 5359402"/>
              <a:gd name="connsiteY1485" fmla="*/ 3737665 h 6857999"/>
              <a:gd name="connsiteX1486" fmla="*/ 4377204 w 5359402"/>
              <a:gd name="connsiteY1486" fmla="*/ 3740046 h 6857999"/>
              <a:gd name="connsiteX1487" fmla="*/ 4372440 w 5359402"/>
              <a:gd name="connsiteY1487" fmla="*/ 3742162 h 6857999"/>
              <a:gd name="connsiteX1488" fmla="*/ 4367942 w 5359402"/>
              <a:gd name="connsiteY1488" fmla="*/ 3744278 h 6857999"/>
              <a:gd name="connsiteX1489" fmla="*/ 4363442 w 5359402"/>
              <a:gd name="connsiteY1489" fmla="*/ 3747188 h 6857999"/>
              <a:gd name="connsiteX1490" fmla="*/ 4359472 w 5359402"/>
              <a:gd name="connsiteY1490" fmla="*/ 3749834 h 6857999"/>
              <a:gd name="connsiteX1491" fmla="*/ 4355502 w 5359402"/>
              <a:gd name="connsiteY1491" fmla="*/ 3752743 h 6857999"/>
              <a:gd name="connsiteX1492" fmla="*/ 4351534 w 5359402"/>
              <a:gd name="connsiteY1492" fmla="*/ 3755653 h 6857999"/>
              <a:gd name="connsiteX1493" fmla="*/ 4347828 w 5359402"/>
              <a:gd name="connsiteY1493" fmla="*/ 3759092 h 6857999"/>
              <a:gd name="connsiteX1494" fmla="*/ 4344388 w 5359402"/>
              <a:gd name="connsiteY1494" fmla="*/ 3762531 h 6857999"/>
              <a:gd name="connsiteX1495" fmla="*/ 4340948 w 5359402"/>
              <a:gd name="connsiteY1495" fmla="*/ 3766234 h 6857999"/>
              <a:gd name="connsiteX1496" fmla="*/ 4337772 w 5359402"/>
              <a:gd name="connsiteY1496" fmla="*/ 3769938 h 6857999"/>
              <a:gd name="connsiteX1497" fmla="*/ 4334860 w 5359402"/>
              <a:gd name="connsiteY1497" fmla="*/ 3773906 h 6857999"/>
              <a:gd name="connsiteX1498" fmla="*/ 4332214 w 5359402"/>
              <a:gd name="connsiteY1498" fmla="*/ 3778138 h 6857999"/>
              <a:gd name="connsiteX1499" fmla="*/ 4329832 w 5359402"/>
              <a:gd name="connsiteY1499" fmla="*/ 3782106 h 6857999"/>
              <a:gd name="connsiteX1500" fmla="*/ 4327450 w 5359402"/>
              <a:gd name="connsiteY1500" fmla="*/ 3786339 h 6857999"/>
              <a:gd name="connsiteX1501" fmla="*/ 4325334 w 5359402"/>
              <a:gd name="connsiteY1501" fmla="*/ 3790836 h 6857999"/>
              <a:gd name="connsiteX1502" fmla="*/ 4323480 w 5359402"/>
              <a:gd name="connsiteY1502" fmla="*/ 3795068 h 6857999"/>
              <a:gd name="connsiteX1503" fmla="*/ 4321628 w 5359402"/>
              <a:gd name="connsiteY1503" fmla="*/ 3799830 h 6857999"/>
              <a:gd name="connsiteX1504" fmla="*/ 4320306 w 5359402"/>
              <a:gd name="connsiteY1504" fmla="*/ 3804327 h 6857999"/>
              <a:gd name="connsiteX1505" fmla="*/ 4319246 w 5359402"/>
              <a:gd name="connsiteY1505" fmla="*/ 3809088 h 6857999"/>
              <a:gd name="connsiteX1506" fmla="*/ 4317924 w 5359402"/>
              <a:gd name="connsiteY1506" fmla="*/ 3813585 h 6857999"/>
              <a:gd name="connsiteX1507" fmla="*/ 4317394 w 5359402"/>
              <a:gd name="connsiteY1507" fmla="*/ 3818611 h 6857999"/>
              <a:gd name="connsiteX1508" fmla="*/ 4316600 w 5359402"/>
              <a:gd name="connsiteY1508" fmla="*/ 3823638 h 6857999"/>
              <a:gd name="connsiteX1509" fmla="*/ 4316336 w 5359402"/>
              <a:gd name="connsiteY1509" fmla="*/ 3828135 h 6857999"/>
              <a:gd name="connsiteX1510" fmla="*/ 4316336 w 5359402"/>
              <a:gd name="connsiteY1510" fmla="*/ 3833161 h 6857999"/>
              <a:gd name="connsiteX1511" fmla="*/ 4316336 w 5359402"/>
              <a:gd name="connsiteY1511" fmla="*/ 3838187 h 6857999"/>
              <a:gd name="connsiteX1512" fmla="*/ 4317130 w 5359402"/>
              <a:gd name="connsiteY1512" fmla="*/ 3843213 h 6857999"/>
              <a:gd name="connsiteX1513" fmla="*/ 4317658 w 5359402"/>
              <a:gd name="connsiteY1513" fmla="*/ 3847974 h 6857999"/>
              <a:gd name="connsiteX1514" fmla="*/ 4318452 w 5359402"/>
              <a:gd name="connsiteY1514" fmla="*/ 3853000 h 6857999"/>
              <a:gd name="connsiteX1515" fmla="*/ 4319510 w 5359402"/>
              <a:gd name="connsiteY1515" fmla="*/ 3858026 h 6857999"/>
              <a:gd name="connsiteX1516" fmla="*/ 4321098 w 5359402"/>
              <a:gd name="connsiteY1516" fmla="*/ 3862523 h 6857999"/>
              <a:gd name="connsiteX1517" fmla="*/ 4322686 w 5359402"/>
              <a:gd name="connsiteY1517" fmla="*/ 3867550 h 6857999"/>
              <a:gd name="connsiteX1518" fmla="*/ 4324804 w 5359402"/>
              <a:gd name="connsiteY1518" fmla="*/ 3872576 h 6857999"/>
              <a:gd name="connsiteX1519" fmla="*/ 4330626 w 5359402"/>
              <a:gd name="connsiteY1519" fmla="*/ 3887125 h 6857999"/>
              <a:gd name="connsiteX1520" fmla="*/ 4336448 w 5359402"/>
              <a:gd name="connsiteY1520" fmla="*/ 3903261 h 6857999"/>
              <a:gd name="connsiteX1521" fmla="*/ 4344652 w 5359402"/>
              <a:gd name="connsiteY1521" fmla="*/ 3925217 h 6857999"/>
              <a:gd name="connsiteX1522" fmla="*/ 4330626 w 5359402"/>
              <a:gd name="connsiteY1522" fmla="*/ 3914636 h 6857999"/>
              <a:gd name="connsiteX1523" fmla="*/ 4317130 w 5359402"/>
              <a:gd name="connsiteY1523" fmla="*/ 3903790 h 6857999"/>
              <a:gd name="connsiteX1524" fmla="*/ 4303898 w 5359402"/>
              <a:gd name="connsiteY1524" fmla="*/ 3892944 h 6857999"/>
              <a:gd name="connsiteX1525" fmla="*/ 4291724 w 5359402"/>
              <a:gd name="connsiteY1525" fmla="*/ 3881834 h 6857999"/>
              <a:gd name="connsiteX1526" fmla="*/ 4279550 w 5359402"/>
              <a:gd name="connsiteY1526" fmla="*/ 3870459 h 6857999"/>
              <a:gd name="connsiteX1527" fmla="*/ 4267640 w 5359402"/>
              <a:gd name="connsiteY1527" fmla="*/ 3858820 h 6857999"/>
              <a:gd name="connsiteX1528" fmla="*/ 4256526 w 5359402"/>
              <a:gd name="connsiteY1528" fmla="*/ 3847181 h 6857999"/>
              <a:gd name="connsiteX1529" fmla="*/ 4245676 w 5359402"/>
              <a:gd name="connsiteY1529" fmla="*/ 3835012 h 6857999"/>
              <a:gd name="connsiteX1530" fmla="*/ 4235090 w 5359402"/>
              <a:gd name="connsiteY1530" fmla="*/ 3823373 h 6857999"/>
              <a:gd name="connsiteX1531" fmla="*/ 4225298 w 5359402"/>
              <a:gd name="connsiteY1531" fmla="*/ 3810940 h 6857999"/>
              <a:gd name="connsiteX1532" fmla="*/ 4215770 w 5359402"/>
              <a:gd name="connsiteY1532" fmla="*/ 3798772 h 6857999"/>
              <a:gd name="connsiteX1533" fmla="*/ 4206508 w 5359402"/>
              <a:gd name="connsiteY1533" fmla="*/ 3786074 h 6857999"/>
              <a:gd name="connsiteX1534" fmla="*/ 4197774 w 5359402"/>
              <a:gd name="connsiteY1534" fmla="*/ 3773641 h 6857999"/>
              <a:gd name="connsiteX1535" fmla="*/ 4189042 w 5359402"/>
              <a:gd name="connsiteY1535" fmla="*/ 3760944 h 6857999"/>
              <a:gd name="connsiteX1536" fmla="*/ 4181102 w 5359402"/>
              <a:gd name="connsiteY1536" fmla="*/ 3748246 h 6857999"/>
              <a:gd name="connsiteX1537" fmla="*/ 4173162 w 5359402"/>
              <a:gd name="connsiteY1537" fmla="*/ 3735284 h 6857999"/>
              <a:gd name="connsiteX1538" fmla="*/ 4166018 w 5359402"/>
              <a:gd name="connsiteY1538" fmla="*/ 3722322 h 6857999"/>
              <a:gd name="connsiteX1539" fmla="*/ 4158872 w 5359402"/>
              <a:gd name="connsiteY1539" fmla="*/ 3709360 h 6857999"/>
              <a:gd name="connsiteX1540" fmla="*/ 4152256 w 5359402"/>
              <a:gd name="connsiteY1540" fmla="*/ 3696398 h 6857999"/>
              <a:gd name="connsiteX1541" fmla="*/ 4145904 w 5359402"/>
              <a:gd name="connsiteY1541" fmla="*/ 3682907 h 6857999"/>
              <a:gd name="connsiteX1542" fmla="*/ 4139818 w 5359402"/>
              <a:gd name="connsiteY1542" fmla="*/ 3669681 h 6857999"/>
              <a:gd name="connsiteX1543" fmla="*/ 4134260 w 5359402"/>
              <a:gd name="connsiteY1543" fmla="*/ 3656190 h 6857999"/>
              <a:gd name="connsiteX1544" fmla="*/ 4128966 w 5359402"/>
              <a:gd name="connsiteY1544" fmla="*/ 3642963 h 6857999"/>
              <a:gd name="connsiteX1545" fmla="*/ 4123674 w 5359402"/>
              <a:gd name="connsiteY1545" fmla="*/ 3629737 h 6857999"/>
              <a:gd name="connsiteX1546" fmla="*/ 4118910 w 5359402"/>
              <a:gd name="connsiteY1546" fmla="*/ 3616246 h 6857999"/>
              <a:gd name="connsiteX1547" fmla="*/ 4114412 w 5359402"/>
              <a:gd name="connsiteY1547" fmla="*/ 3603019 h 6857999"/>
              <a:gd name="connsiteX1548" fmla="*/ 4110442 w 5359402"/>
              <a:gd name="connsiteY1548" fmla="*/ 3589528 h 6857999"/>
              <a:gd name="connsiteX1549" fmla="*/ 4106208 w 5359402"/>
              <a:gd name="connsiteY1549" fmla="*/ 3576037 h 6857999"/>
              <a:gd name="connsiteX1550" fmla="*/ 4102502 w 5359402"/>
              <a:gd name="connsiteY1550" fmla="*/ 3562546 h 6857999"/>
              <a:gd name="connsiteX1551" fmla="*/ 4099062 w 5359402"/>
              <a:gd name="connsiteY1551" fmla="*/ 3549055 h 6857999"/>
              <a:gd name="connsiteX1552" fmla="*/ 4096150 w 5359402"/>
              <a:gd name="connsiteY1552" fmla="*/ 3535828 h 6857999"/>
              <a:gd name="connsiteX1553" fmla="*/ 4093240 w 5359402"/>
              <a:gd name="connsiteY1553" fmla="*/ 3522602 h 6857999"/>
              <a:gd name="connsiteX1554" fmla="*/ 4090594 w 5359402"/>
              <a:gd name="connsiteY1554" fmla="*/ 3509111 h 6857999"/>
              <a:gd name="connsiteX1555" fmla="*/ 4087946 w 5359402"/>
              <a:gd name="connsiteY1555" fmla="*/ 3495884 h 6857999"/>
              <a:gd name="connsiteX1556" fmla="*/ 4085830 w 5359402"/>
              <a:gd name="connsiteY1556" fmla="*/ 3482658 h 6857999"/>
              <a:gd name="connsiteX1557" fmla="*/ 4083978 w 5359402"/>
              <a:gd name="connsiteY1557" fmla="*/ 3469431 h 6857999"/>
              <a:gd name="connsiteX1558" fmla="*/ 4082124 w 5359402"/>
              <a:gd name="connsiteY1558" fmla="*/ 3456205 h 6857999"/>
              <a:gd name="connsiteX1559" fmla="*/ 4080536 w 5359402"/>
              <a:gd name="connsiteY1559" fmla="*/ 3443243 h 6857999"/>
              <a:gd name="connsiteX1560" fmla="*/ 4078154 w 5359402"/>
              <a:gd name="connsiteY1560" fmla="*/ 3417583 h 6857999"/>
              <a:gd name="connsiteX1561" fmla="*/ 4076302 w 5359402"/>
              <a:gd name="connsiteY1561" fmla="*/ 3392190 h 6857999"/>
              <a:gd name="connsiteX1562" fmla="*/ 4075244 w 5359402"/>
              <a:gd name="connsiteY1562" fmla="*/ 3367323 h 6857999"/>
              <a:gd name="connsiteX1563" fmla="*/ 4074714 w 5359402"/>
              <a:gd name="connsiteY1563" fmla="*/ 3343252 h 6857999"/>
              <a:gd name="connsiteX1564" fmla="*/ 4074980 w 5359402"/>
              <a:gd name="connsiteY1564" fmla="*/ 3319179 h 6857999"/>
              <a:gd name="connsiteX1565" fmla="*/ 4075244 w 5359402"/>
              <a:gd name="connsiteY1565" fmla="*/ 3296164 h 6857999"/>
              <a:gd name="connsiteX1566" fmla="*/ 4076566 w 5359402"/>
              <a:gd name="connsiteY1566" fmla="*/ 3273679 h 6857999"/>
              <a:gd name="connsiteX1567" fmla="*/ 4078154 w 5359402"/>
              <a:gd name="connsiteY1567" fmla="*/ 3252517 h 6857999"/>
              <a:gd name="connsiteX1568" fmla="*/ 4079742 w 5359402"/>
              <a:gd name="connsiteY1568" fmla="*/ 3231618 h 6857999"/>
              <a:gd name="connsiteX1569" fmla="*/ 4081860 w 5359402"/>
              <a:gd name="connsiteY1569" fmla="*/ 3211780 h 6857999"/>
              <a:gd name="connsiteX1570" fmla="*/ 4083978 w 5359402"/>
              <a:gd name="connsiteY1570" fmla="*/ 3193262 h 6857999"/>
              <a:gd name="connsiteX1571" fmla="*/ 4086358 w 5359402"/>
              <a:gd name="connsiteY1571" fmla="*/ 3175274 h 6857999"/>
              <a:gd name="connsiteX1572" fmla="*/ 4089270 w 5359402"/>
              <a:gd name="connsiteY1572" fmla="*/ 3158874 h 6857999"/>
              <a:gd name="connsiteX1573" fmla="*/ 4107530 w 5359402"/>
              <a:gd name="connsiteY1573" fmla="*/ 3161254 h 6857999"/>
              <a:gd name="connsiteX1574" fmla="*/ 4125526 w 5359402"/>
              <a:gd name="connsiteY1574" fmla="*/ 3163900 h 6857999"/>
              <a:gd name="connsiteX1575" fmla="*/ 4143522 w 5359402"/>
              <a:gd name="connsiteY1575" fmla="*/ 3166016 h 6857999"/>
              <a:gd name="connsiteX1576" fmla="*/ 4161254 w 5359402"/>
              <a:gd name="connsiteY1576" fmla="*/ 3168131 h 6857999"/>
              <a:gd name="connsiteX1577" fmla="*/ 4178720 w 5359402"/>
              <a:gd name="connsiteY1577" fmla="*/ 3169720 h 6857999"/>
              <a:gd name="connsiteX1578" fmla="*/ 4196186 w 5359402"/>
              <a:gd name="connsiteY1578" fmla="*/ 3171305 h 6857999"/>
              <a:gd name="connsiteX1579" fmla="*/ 4230326 w 5359402"/>
              <a:gd name="connsiteY1579" fmla="*/ 3173687 h 6857999"/>
              <a:gd name="connsiteX1580" fmla="*/ 4263406 w 5359402"/>
              <a:gd name="connsiteY1580" fmla="*/ 3175538 h 6857999"/>
              <a:gd name="connsiteX1581" fmla="*/ 4295694 w 5359402"/>
              <a:gd name="connsiteY1581" fmla="*/ 3176596 h 6857999"/>
              <a:gd name="connsiteX1582" fmla="*/ 4326922 w 5359402"/>
              <a:gd name="connsiteY1582" fmla="*/ 3177125 h 6857999"/>
              <a:gd name="connsiteX1583" fmla="*/ 4356562 w 5359402"/>
              <a:gd name="connsiteY1583" fmla="*/ 3177391 h 6857999"/>
              <a:gd name="connsiteX1584" fmla="*/ 4361854 w 5359402"/>
              <a:gd name="connsiteY1584" fmla="*/ 3177125 h 6857999"/>
              <a:gd name="connsiteX1585" fmla="*/ 4366882 w 5359402"/>
              <a:gd name="connsiteY1585" fmla="*/ 3176862 h 6857999"/>
              <a:gd name="connsiteX1586" fmla="*/ 4372176 w 5359402"/>
              <a:gd name="connsiteY1586" fmla="*/ 3176332 h 6857999"/>
              <a:gd name="connsiteX1587" fmla="*/ 4377204 w 5359402"/>
              <a:gd name="connsiteY1587" fmla="*/ 3175274 h 6857999"/>
              <a:gd name="connsiteX1588" fmla="*/ 4381702 w 5359402"/>
              <a:gd name="connsiteY1588" fmla="*/ 3173951 h 6857999"/>
              <a:gd name="connsiteX1589" fmla="*/ 4386730 w 5359402"/>
              <a:gd name="connsiteY1589" fmla="*/ 3172894 h 6857999"/>
              <a:gd name="connsiteX1590" fmla="*/ 4391494 w 5359402"/>
              <a:gd name="connsiteY1590" fmla="*/ 3171305 h 6857999"/>
              <a:gd name="connsiteX1591" fmla="*/ 4395994 w 5359402"/>
              <a:gd name="connsiteY1591" fmla="*/ 3169454 h 6857999"/>
              <a:gd name="connsiteX1592" fmla="*/ 4400492 w 5359402"/>
              <a:gd name="connsiteY1592" fmla="*/ 3167603 h 6857999"/>
              <a:gd name="connsiteX1593" fmla="*/ 4404726 w 5359402"/>
              <a:gd name="connsiteY1593" fmla="*/ 3164958 h 6857999"/>
              <a:gd name="connsiteX1594" fmla="*/ 4408962 w 5359402"/>
              <a:gd name="connsiteY1594" fmla="*/ 3162576 h 6857999"/>
              <a:gd name="connsiteX1595" fmla="*/ 4413196 w 5359402"/>
              <a:gd name="connsiteY1595" fmla="*/ 3160196 h 6857999"/>
              <a:gd name="connsiteX1596" fmla="*/ 4417166 w 5359402"/>
              <a:gd name="connsiteY1596" fmla="*/ 3157287 h 6857999"/>
              <a:gd name="connsiteX1597" fmla="*/ 4420870 w 5359402"/>
              <a:gd name="connsiteY1597" fmla="*/ 3154112 h 6857999"/>
              <a:gd name="connsiteX1598" fmla="*/ 4424576 w 5359402"/>
              <a:gd name="connsiteY1598" fmla="*/ 3151201 h 6857999"/>
              <a:gd name="connsiteX1599" fmla="*/ 4428016 w 5359402"/>
              <a:gd name="connsiteY1599" fmla="*/ 3147763 h 6857999"/>
              <a:gd name="connsiteX1600" fmla="*/ 4431456 w 5359402"/>
              <a:gd name="connsiteY1600" fmla="*/ 3144323 h 6857999"/>
              <a:gd name="connsiteX1601" fmla="*/ 4434366 w 5359402"/>
              <a:gd name="connsiteY1601" fmla="*/ 3140621 h 6857999"/>
              <a:gd name="connsiteX1602" fmla="*/ 4437542 w 5359402"/>
              <a:gd name="connsiteY1602" fmla="*/ 3136918 h 6857999"/>
              <a:gd name="connsiteX1603" fmla="*/ 4440454 w 5359402"/>
              <a:gd name="connsiteY1603" fmla="*/ 3132949 h 6857999"/>
              <a:gd name="connsiteX1604" fmla="*/ 4442836 w 5359402"/>
              <a:gd name="connsiteY1604" fmla="*/ 3128716 h 6857999"/>
              <a:gd name="connsiteX1605" fmla="*/ 4445218 w 5359402"/>
              <a:gd name="connsiteY1605" fmla="*/ 3124485 h 6857999"/>
              <a:gd name="connsiteX1606" fmla="*/ 4447864 w 5359402"/>
              <a:gd name="connsiteY1606" fmla="*/ 3120252 h 6857999"/>
              <a:gd name="connsiteX1607" fmla="*/ 4449716 w 5359402"/>
              <a:gd name="connsiteY1607" fmla="*/ 3115754 h 6857999"/>
              <a:gd name="connsiteX1608" fmla="*/ 4451570 w 5359402"/>
              <a:gd name="connsiteY1608" fmla="*/ 3111257 h 6857999"/>
              <a:gd name="connsiteX1609" fmla="*/ 4453156 w 5359402"/>
              <a:gd name="connsiteY1609" fmla="*/ 3106496 h 6857999"/>
              <a:gd name="connsiteX1610" fmla="*/ 4454216 w 5359402"/>
              <a:gd name="connsiteY1610" fmla="*/ 3101470 h 6857999"/>
              <a:gd name="connsiteX1611" fmla="*/ 4455538 w 5359402"/>
              <a:gd name="connsiteY1611" fmla="*/ 3096974 h 6857999"/>
              <a:gd name="connsiteX1612" fmla="*/ 4456598 w 5359402"/>
              <a:gd name="connsiteY1612" fmla="*/ 3091946 h 6857999"/>
              <a:gd name="connsiteX1613" fmla="*/ 4457126 w 5359402"/>
              <a:gd name="connsiteY1613" fmla="*/ 3086657 h 6857999"/>
              <a:gd name="connsiteX1614" fmla="*/ 4457392 w 5359402"/>
              <a:gd name="connsiteY1614" fmla="*/ 3081630 h 6857999"/>
              <a:gd name="connsiteX1615" fmla="*/ 4457656 w 5359402"/>
              <a:gd name="connsiteY1615" fmla="*/ 3076339 h 6857999"/>
              <a:gd name="connsiteX1616" fmla="*/ 4457392 w 5359402"/>
              <a:gd name="connsiteY1616" fmla="*/ 3071314 h 6857999"/>
              <a:gd name="connsiteX1617" fmla="*/ 4457126 w 5359402"/>
              <a:gd name="connsiteY1617" fmla="*/ 3066288 h 6857999"/>
              <a:gd name="connsiteX1618" fmla="*/ 4456598 w 5359402"/>
              <a:gd name="connsiteY1618" fmla="*/ 3061261 h 6857999"/>
              <a:gd name="connsiteX1619" fmla="*/ 4455538 w 5359402"/>
              <a:gd name="connsiteY1619" fmla="*/ 3056235 h 6857999"/>
              <a:gd name="connsiteX1620" fmla="*/ 4454216 w 5359402"/>
              <a:gd name="connsiteY1620" fmla="*/ 3051473 h 6857999"/>
              <a:gd name="connsiteX1621" fmla="*/ 4453156 w 5359402"/>
              <a:gd name="connsiteY1621" fmla="*/ 3046448 h 6857999"/>
              <a:gd name="connsiteX1622" fmla="*/ 4451570 w 5359402"/>
              <a:gd name="connsiteY1622" fmla="*/ 3041686 h 6857999"/>
              <a:gd name="connsiteX1623" fmla="*/ 4449716 w 5359402"/>
              <a:gd name="connsiteY1623" fmla="*/ 3037190 h 6857999"/>
              <a:gd name="connsiteX1624" fmla="*/ 4447864 w 5359402"/>
              <a:gd name="connsiteY1624" fmla="*/ 3032693 h 6857999"/>
              <a:gd name="connsiteX1625" fmla="*/ 4445218 w 5359402"/>
              <a:gd name="connsiteY1625" fmla="*/ 3028459 h 6857999"/>
              <a:gd name="connsiteX1626" fmla="*/ 4442836 w 5359402"/>
              <a:gd name="connsiteY1626" fmla="*/ 3024228 h 6857999"/>
              <a:gd name="connsiteX1627" fmla="*/ 4440454 w 5359402"/>
              <a:gd name="connsiteY1627" fmla="*/ 3019995 h 6857999"/>
              <a:gd name="connsiteX1628" fmla="*/ 4437542 w 5359402"/>
              <a:gd name="connsiteY1628" fmla="*/ 3016026 h 6857999"/>
              <a:gd name="connsiteX1629" fmla="*/ 4434366 w 5359402"/>
              <a:gd name="connsiteY1629" fmla="*/ 3012324 h 6857999"/>
              <a:gd name="connsiteX1630" fmla="*/ 4431456 w 5359402"/>
              <a:gd name="connsiteY1630" fmla="*/ 3008621 h 6857999"/>
              <a:gd name="connsiteX1631" fmla="*/ 4428016 w 5359402"/>
              <a:gd name="connsiteY1631" fmla="*/ 3005180 h 6857999"/>
              <a:gd name="connsiteX1632" fmla="*/ 4424576 w 5359402"/>
              <a:gd name="connsiteY1632" fmla="*/ 3001742 h 6857999"/>
              <a:gd name="connsiteX1633" fmla="*/ 4420870 w 5359402"/>
              <a:gd name="connsiteY1633" fmla="*/ 2998833 h 6857999"/>
              <a:gd name="connsiteX1634" fmla="*/ 4417166 w 5359402"/>
              <a:gd name="connsiteY1634" fmla="*/ 2995657 h 6857999"/>
              <a:gd name="connsiteX1635" fmla="*/ 4413196 w 5359402"/>
              <a:gd name="connsiteY1635" fmla="*/ 2992747 h 6857999"/>
              <a:gd name="connsiteX1636" fmla="*/ 4408962 w 5359402"/>
              <a:gd name="connsiteY1636" fmla="*/ 2990368 h 6857999"/>
              <a:gd name="connsiteX1637" fmla="*/ 4404726 w 5359402"/>
              <a:gd name="connsiteY1637" fmla="*/ 2987986 h 6857999"/>
              <a:gd name="connsiteX1638" fmla="*/ 4400492 w 5359402"/>
              <a:gd name="connsiteY1638" fmla="*/ 2985606 h 6857999"/>
              <a:gd name="connsiteX1639" fmla="*/ 4395994 w 5359402"/>
              <a:gd name="connsiteY1639" fmla="*/ 2983489 h 6857999"/>
              <a:gd name="connsiteX1640" fmla="*/ 4391494 w 5359402"/>
              <a:gd name="connsiteY1640" fmla="*/ 2981638 h 6857999"/>
              <a:gd name="connsiteX1641" fmla="*/ 4386730 w 5359402"/>
              <a:gd name="connsiteY1641" fmla="*/ 2980051 h 6857999"/>
              <a:gd name="connsiteX1642" fmla="*/ 4381702 w 5359402"/>
              <a:gd name="connsiteY1642" fmla="*/ 2978993 h 6857999"/>
              <a:gd name="connsiteX1643" fmla="*/ 4377204 w 5359402"/>
              <a:gd name="connsiteY1643" fmla="*/ 2977669 h 6857999"/>
              <a:gd name="connsiteX1644" fmla="*/ 4372176 w 5359402"/>
              <a:gd name="connsiteY1644" fmla="*/ 2976612 h 6857999"/>
              <a:gd name="connsiteX1645" fmla="*/ 4366882 w 5359402"/>
              <a:gd name="connsiteY1645" fmla="*/ 2976082 h 6857999"/>
              <a:gd name="connsiteX1646" fmla="*/ 4361854 w 5359402"/>
              <a:gd name="connsiteY1646" fmla="*/ 2975819 h 6857999"/>
              <a:gd name="connsiteX1647" fmla="*/ 4356562 w 5359402"/>
              <a:gd name="connsiteY1647" fmla="*/ 2975819 h 6857999"/>
              <a:gd name="connsiteX1648" fmla="*/ 4320040 w 5359402"/>
              <a:gd name="connsiteY1648" fmla="*/ 2975553 h 6857999"/>
              <a:gd name="connsiteX1649" fmla="*/ 4301250 w 5359402"/>
              <a:gd name="connsiteY1649" fmla="*/ 2975289 h 6857999"/>
              <a:gd name="connsiteX1650" fmla="*/ 4282196 w 5359402"/>
              <a:gd name="connsiteY1650" fmla="*/ 2974495 h 6857999"/>
              <a:gd name="connsiteX1651" fmla="*/ 4263142 w 5359402"/>
              <a:gd name="connsiteY1651" fmla="*/ 2973702 h 6857999"/>
              <a:gd name="connsiteX1652" fmla="*/ 4243558 w 5359402"/>
              <a:gd name="connsiteY1652" fmla="*/ 2972644 h 6857999"/>
              <a:gd name="connsiteX1653" fmla="*/ 4223710 w 5359402"/>
              <a:gd name="connsiteY1653" fmla="*/ 2971586 h 6857999"/>
              <a:gd name="connsiteX1654" fmla="*/ 4203862 w 5359402"/>
              <a:gd name="connsiteY1654" fmla="*/ 2969998 h 6857999"/>
              <a:gd name="connsiteX1655" fmla="*/ 4183748 w 5359402"/>
              <a:gd name="connsiteY1655" fmla="*/ 2968147 h 6857999"/>
              <a:gd name="connsiteX1656" fmla="*/ 4163636 w 5359402"/>
              <a:gd name="connsiteY1656" fmla="*/ 2965766 h 6857999"/>
              <a:gd name="connsiteX1657" fmla="*/ 4143522 w 5359402"/>
              <a:gd name="connsiteY1657" fmla="*/ 2963121 h 6857999"/>
              <a:gd name="connsiteX1658" fmla="*/ 4123144 w 5359402"/>
              <a:gd name="connsiteY1658" fmla="*/ 2960211 h 6857999"/>
              <a:gd name="connsiteX1659" fmla="*/ 4102238 w 5359402"/>
              <a:gd name="connsiteY1659" fmla="*/ 2956773 h 6857999"/>
              <a:gd name="connsiteX1660" fmla="*/ 4081860 w 5359402"/>
              <a:gd name="connsiteY1660" fmla="*/ 2953069 h 6857999"/>
              <a:gd name="connsiteX1661" fmla="*/ 4060954 w 5359402"/>
              <a:gd name="connsiteY1661" fmla="*/ 2949100 h 6857999"/>
              <a:gd name="connsiteX1662" fmla="*/ 4040310 w 5359402"/>
              <a:gd name="connsiteY1662" fmla="*/ 2944604 h 6857999"/>
              <a:gd name="connsiteX1663" fmla="*/ 4039252 w 5359402"/>
              <a:gd name="connsiteY1663" fmla="*/ 2944075 h 6857999"/>
              <a:gd name="connsiteX1664" fmla="*/ 4036870 w 5359402"/>
              <a:gd name="connsiteY1664" fmla="*/ 2943546 h 6857999"/>
              <a:gd name="connsiteX1665" fmla="*/ 4017022 w 5359402"/>
              <a:gd name="connsiteY1665" fmla="*/ 2939049 h 6857999"/>
              <a:gd name="connsiteX1666" fmla="*/ 3997438 w 5359402"/>
              <a:gd name="connsiteY1666" fmla="*/ 2933229 h 6857999"/>
              <a:gd name="connsiteX1667" fmla="*/ 3978120 w 5359402"/>
              <a:gd name="connsiteY1667" fmla="*/ 2927674 h 6857999"/>
              <a:gd name="connsiteX1668" fmla="*/ 3958536 w 5359402"/>
              <a:gd name="connsiteY1668" fmla="*/ 2921589 h 6857999"/>
              <a:gd name="connsiteX1669" fmla="*/ 3939216 w 5359402"/>
              <a:gd name="connsiteY1669" fmla="*/ 2914711 h 6857999"/>
              <a:gd name="connsiteX1670" fmla="*/ 3919632 w 5359402"/>
              <a:gd name="connsiteY1670" fmla="*/ 2907305 h 6857999"/>
              <a:gd name="connsiteX1671" fmla="*/ 3900578 w 5359402"/>
              <a:gd name="connsiteY1671" fmla="*/ 2899634 h 6857999"/>
              <a:gd name="connsiteX1672" fmla="*/ 3881258 w 5359402"/>
              <a:gd name="connsiteY1672" fmla="*/ 2891169 h 6857999"/>
              <a:gd name="connsiteX1673" fmla="*/ 3862470 w 5359402"/>
              <a:gd name="connsiteY1673" fmla="*/ 2881910 h 6857999"/>
              <a:gd name="connsiteX1674" fmla="*/ 3843414 w 5359402"/>
              <a:gd name="connsiteY1674" fmla="*/ 2872387 h 6857999"/>
              <a:gd name="connsiteX1675" fmla="*/ 3824626 w 5359402"/>
              <a:gd name="connsiteY1675" fmla="*/ 2862070 h 6857999"/>
              <a:gd name="connsiteX1676" fmla="*/ 3806100 w 5359402"/>
              <a:gd name="connsiteY1676" fmla="*/ 2851225 h 6857999"/>
              <a:gd name="connsiteX1677" fmla="*/ 3787840 w 5359402"/>
              <a:gd name="connsiteY1677" fmla="*/ 2839850 h 6857999"/>
              <a:gd name="connsiteX1678" fmla="*/ 3769314 w 5359402"/>
              <a:gd name="connsiteY1678" fmla="*/ 2827681 h 6857999"/>
              <a:gd name="connsiteX1679" fmla="*/ 3751318 w 5359402"/>
              <a:gd name="connsiteY1679" fmla="*/ 2814719 h 6857999"/>
              <a:gd name="connsiteX1680" fmla="*/ 3733588 w 5359402"/>
              <a:gd name="connsiteY1680" fmla="*/ 2800964 h 6857999"/>
              <a:gd name="connsiteX1681" fmla="*/ 3728030 w 5359402"/>
              <a:gd name="connsiteY1681" fmla="*/ 2796466 h 6857999"/>
              <a:gd name="connsiteX1682" fmla="*/ 3722208 w 5359402"/>
              <a:gd name="connsiteY1682" fmla="*/ 2791441 h 6857999"/>
              <a:gd name="connsiteX1683" fmla="*/ 3717180 w 5359402"/>
              <a:gd name="connsiteY1683" fmla="*/ 2786150 h 6857999"/>
              <a:gd name="connsiteX1684" fmla="*/ 3711886 w 5359402"/>
              <a:gd name="connsiteY1684" fmla="*/ 2781389 h 6857999"/>
              <a:gd name="connsiteX1685" fmla="*/ 3706858 w 5359402"/>
              <a:gd name="connsiteY1685" fmla="*/ 2775568 h 6857999"/>
              <a:gd name="connsiteX1686" fmla="*/ 3701830 w 5359402"/>
              <a:gd name="connsiteY1686" fmla="*/ 2770014 h 6857999"/>
              <a:gd name="connsiteX1687" fmla="*/ 3697330 w 5359402"/>
              <a:gd name="connsiteY1687" fmla="*/ 2764193 h 6857999"/>
              <a:gd name="connsiteX1688" fmla="*/ 3692568 w 5359402"/>
              <a:gd name="connsiteY1688" fmla="*/ 2758375 h 6857999"/>
              <a:gd name="connsiteX1689" fmla="*/ 3687804 w 5359402"/>
              <a:gd name="connsiteY1689" fmla="*/ 2752555 h 6857999"/>
              <a:gd name="connsiteX1690" fmla="*/ 3683834 w 5359402"/>
              <a:gd name="connsiteY1690" fmla="*/ 2746205 h 6857999"/>
              <a:gd name="connsiteX1691" fmla="*/ 3679600 w 5359402"/>
              <a:gd name="connsiteY1691" fmla="*/ 2739857 h 6857999"/>
              <a:gd name="connsiteX1692" fmla="*/ 3675630 w 5359402"/>
              <a:gd name="connsiteY1692" fmla="*/ 2733244 h 6857999"/>
              <a:gd name="connsiteX1693" fmla="*/ 3667956 w 5359402"/>
              <a:gd name="connsiteY1693" fmla="*/ 2720018 h 6857999"/>
              <a:gd name="connsiteX1694" fmla="*/ 3661074 w 5359402"/>
              <a:gd name="connsiteY1694" fmla="*/ 2705996 h 6857999"/>
              <a:gd name="connsiteX1695" fmla="*/ 3654194 w 5359402"/>
              <a:gd name="connsiteY1695" fmla="*/ 2691713 h 6857999"/>
              <a:gd name="connsiteX1696" fmla="*/ 3648372 w 5359402"/>
              <a:gd name="connsiteY1696" fmla="*/ 2677164 h 6857999"/>
              <a:gd name="connsiteX1697" fmla="*/ 3642550 w 5359402"/>
              <a:gd name="connsiteY1697" fmla="*/ 2662086 h 6857999"/>
              <a:gd name="connsiteX1698" fmla="*/ 3637522 w 5359402"/>
              <a:gd name="connsiteY1698" fmla="*/ 2646742 h 6857999"/>
              <a:gd name="connsiteX1699" fmla="*/ 3632758 w 5359402"/>
              <a:gd name="connsiteY1699" fmla="*/ 2631135 h 6857999"/>
              <a:gd name="connsiteX1700" fmla="*/ 3628788 w 5359402"/>
              <a:gd name="connsiteY1700" fmla="*/ 2615264 h 6857999"/>
              <a:gd name="connsiteX1701" fmla="*/ 3625082 w 5359402"/>
              <a:gd name="connsiteY1701" fmla="*/ 2599127 h 6857999"/>
              <a:gd name="connsiteX1702" fmla="*/ 3621642 w 5359402"/>
              <a:gd name="connsiteY1702" fmla="*/ 2582991 h 6857999"/>
              <a:gd name="connsiteX1703" fmla="*/ 3618466 w 5359402"/>
              <a:gd name="connsiteY1703" fmla="*/ 2566590 h 6857999"/>
              <a:gd name="connsiteX1704" fmla="*/ 3615820 w 5359402"/>
              <a:gd name="connsiteY1704" fmla="*/ 2550454 h 6857999"/>
              <a:gd name="connsiteX1705" fmla="*/ 3613438 w 5359402"/>
              <a:gd name="connsiteY1705" fmla="*/ 2534053 h 6857999"/>
              <a:gd name="connsiteX1706" fmla="*/ 3611586 w 5359402"/>
              <a:gd name="connsiteY1706" fmla="*/ 2517652 h 6857999"/>
              <a:gd name="connsiteX1707" fmla="*/ 3610262 w 5359402"/>
              <a:gd name="connsiteY1707" fmla="*/ 2501515 h 6857999"/>
              <a:gd name="connsiteX1708" fmla="*/ 3608674 w 5359402"/>
              <a:gd name="connsiteY1708" fmla="*/ 2485379 h 6857999"/>
              <a:gd name="connsiteX1709" fmla="*/ 3607616 w 5359402"/>
              <a:gd name="connsiteY1709" fmla="*/ 2469772 h 6857999"/>
              <a:gd name="connsiteX1710" fmla="*/ 3607086 w 5359402"/>
              <a:gd name="connsiteY1710" fmla="*/ 2453899 h 6857999"/>
              <a:gd name="connsiteX1711" fmla="*/ 3606294 w 5359402"/>
              <a:gd name="connsiteY1711" fmla="*/ 2438293 h 6857999"/>
              <a:gd name="connsiteX1712" fmla="*/ 3606028 w 5359402"/>
              <a:gd name="connsiteY1712" fmla="*/ 2423215 h 6857999"/>
              <a:gd name="connsiteX1713" fmla="*/ 3606028 w 5359402"/>
              <a:gd name="connsiteY1713" fmla="*/ 2408401 h 6857999"/>
              <a:gd name="connsiteX1714" fmla="*/ 3606028 w 5359402"/>
              <a:gd name="connsiteY1714" fmla="*/ 2393852 h 6857999"/>
              <a:gd name="connsiteX1715" fmla="*/ 3606294 w 5359402"/>
              <a:gd name="connsiteY1715" fmla="*/ 2379831 h 6857999"/>
              <a:gd name="connsiteX1716" fmla="*/ 3607086 w 5359402"/>
              <a:gd name="connsiteY1716" fmla="*/ 2366075 h 6857999"/>
              <a:gd name="connsiteX1717" fmla="*/ 3608674 w 5359402"/>
              <a:gd name="connsiteY1717" fmla="*/ 2340417 h 6857999"/>
              <a:gd name="connsiteX1718" fmla="*/ 3634346 w 5359402"/>
              <a:gd name="connsiteY1718" fmla="*/ 2334331 h 6857999"/>
              <a:gd name="connsiteX1719" fmla="*/ 3658692 w 5359402"/>
              <a:gd name="connsiteY1719" fmla="*/ 2327455 h 6857999"/>
              <a:gd name="connsiteX1720" fmla="*/ 3682246 w 5359402"/>
              <a:gd name="connsiteY1720" fmla="*/ 2320576 h 6857999"/>
              <a:gd name="connsiteX1721" fmla="*/ 3705006 w 5359402"/>
              <a:gd name="connsiteY1721" fmla="*/ 2313963 h 6857999"/>
              <a:gd name="connsiteX1722" fmla="*/ 3726442 w 5359402"/>
              <a:gd name="connsiteY1722" fmla="*/ 2306820 h 6857999"/>
              <a:gd name="connsiteX1723" fmla="*/ 3746290 w 5359402"/>
              <a:gd name="connsiteY1723" fmla="*/ 2299943 h 6857999"/>
              <a:gd name="connsiteX1724" fmla="*/ 3764816 w 5359402"/>
              <a:gd name="connsiteY1724" fmla="*/ 2293065 h 6857999"/>
              <a:gd name="connsiteX1725" fmla="*/ 3781752 w 5359402"/>
              <a:gd name="connsiteY1725" fmla="*/ 2286717 h 6857999"/>
              <a:gd name="connsiteX1726" fmla="*/ 3797366 w 5359402"/>
              <a:gd name="connsiteY1726" fmla="*/ 2280632 h 6857999"/>
              <a:gd name="connsiteX1727" fmla="*/ 3811392 w 5359402"/>
              <a:gd name="connsiteY1727" fmla="*/ 2274812 h 6857999"/>
              <a:gd name="connsiteX1728" fmla="*/ 3834152 w 5359402"/>
              <a:gd name="connsiteY1728" fmla="*/ 2265025 h 6857999"/>
              <a:gd name="connsiteX1729" fmla="*/ 3849766 w 5359402"/>
              <a:gd name="connsiteY1729" fmla="*/ 2257883 h 6857999"/>
              <a:gd name="connsiteX1730" fmla="*/ 3857176 w 5359402"/>
              <a:gd name="connsiteY1730" fmla="*/ 2254444 h 6857999"/>
              <a:gd name="connsiteX1731" fmla="*/ 3861676 w 5359402"/>
              <a:gd name="connsiteY1731" fmla="*/ 2251799 h 6857999"/>
              <a:gd name="connsiteX1732" fmla="*/ 3866174 w 5359402"/>
              <a:gd name="connsiteY1732" fmla="*/ 2249153 h 6857999"/>
              <a:gd name="connsiteX1733" fmla="*/ 3870408 w 5359402"/>
              <a:gd name="connsiteY1733" fmla="*/ 2246244 h 6857999"/>
              <a:gd name="connsiteX1734" fmla="*/ 3874378 w 5359402"/>
              <a:gd name="connsiteY1734" fmla="*/ 2243334 h 6857999"/>
              <a:gd name="connsiteX1735" fmla="*/ 3878084 w 5359402"/>
              <a:gd name="connsiteY1735" fmla="*/ 2240159 h 6857999"/>
              <a:gd name="connsiteX1736" fmla="*/ 3881788 w 5359402"/>
              <a:gd name="connsiteY1736" fmla="*/ 2236721 h 6857999"/>
              <a:gd name="connsiteX1737" fmla="*/ 3885228 w 5359402"/>
              <a:gd name="connsiteY1737" fmla="*/ 2233281 h 6857999"/>
              <a:gd name="connsiteX1738" fmla="*/ 3888670 w 5359402"/>
              <a:gd name="connsiteY1738" fmla="*/ 2229577 h 6857999"/>
              <a:gd name="connsiteX1739" fmla="*/ 3891846 w 5359402"/>
              <a:gd name="connsiteY1739" fmla="*/ 2225874 h 6857999"/>
              <a:gd name="connsiteX1740" fmla="*/ 3894756 w 5359402"/>
              <a:gd name="connsiteY1740" fmla="*/ 2221907 h 6857999"/>
              <a:gd name="connsiteX1741" fmla="*/ 3897402 w 5359402"/>
              <a:gd name="connsiteY1741" fmla="*/ 2217939 h 6857999"/>
              <a:gd name="connsiteX1742" fmla="*/ 3899784 w 5359402"/>
              <a:gd name="connsiteY1742" fmla="*/ 2213707 h 6857999"/>
              <a:gd name="connsiteX1743" fmla="*/ 3902166 w 5359402"/>
              <a:gd name="connsiteY1743" fmla="*/ 2209474 h 6857999"/>
              <a:gd name="connsiteX1744" fmla="*/ 3904284 w 5359402"/>
              <a:gd name="connsiteY1744" fmla="*/ 2205242 h 6857999"/>
              <a:gd name="connsiteX1745" fmla="*/ 3906136 w 5359402"/>
              <a:gd name="connsiteY1745" fmla="*/ 2200480 h 6857999"/>
              <a:gd name="connsiteX1746" fmla="*/ 3907724 w 5359402"/>
              <a:gd name="connsiteY1746" fmla="*/ 2195717 h 6857999"/>
              <a:gd name="connsiteX1747" fmla="*/ 3909312 w 5359402"/>
              <a:gd name="connsiteY1747" fmla="*/ 2191221 h 6857999"/>
              <a:gd name="connsiteX1748" fmla="*/ 3910370 w 5359402"/>
              <a:gd name="connsiteY1748" fmla="*/ 2186460 h 6857999"/>
              <a:gd name="connsiteX1749" fmla="*/ 3911428 w 5359402"/>
              <a:gd name="connsiteY1749" fmla="*/ 2181963 h 6857999"/>
              <a:gd name="connsiteX1750" fmla="*/ 3911958 w 5359402"/>
              <a:gd name="connsiteY1750" fmla="*/ 2177201 h 6857999"/>
              <a:gd name="connsiteX1751" fmla="*/ 3912488 w 5359402"/>
              <a:gd name="connsiteY1751" fmla="*/ 2172175 h 6857999"/>
              <a:gd name="connsiteX1752" fmla="*/ 3913016 w 5359402"/>
              <a:gd name="connsiteY1752" fmla="*/ 2167413 h 6857999"/>
              <a:gd name="connsiteX1753" fmla="*/ 3913016 w 5359402"/>
              <a:gd name="connsiteY1753" fmla="*/ 2162388 h 6857999"/>
              <a:gd name="connsiteX1754" fmla="*/ 3912488 w 5359402"/>
              <a:gd name="connsiteY1754" fmla="*/ 2157625 h 6857999"/>
              <a:gd name="connsiteX1755" fmla="*/ 3912222 w 5359402"/>
              <a:gd name="connsiteY1755" fmla="*/ 2152864 h 6857999"/>
              <a:gd name="connsiteX1756" fmla="*/ 3911694 w 5359402"/>
              <a:gd name="connsiteY1756" fmla="*/ 2147837 h 6857999"/>
              <a:gd name="connsiteX1757" fmla="*/ 3910634 w 5359402"/>
              <a:gd name="connsiteY1757" fmla="*/ 2142811 h 6857999"/>
              <a:gd name="connsiteX1758" fmla="*/ 3909576 w 5359402"/>
              <a:gd name="connsiteY1758" fmla="*/ 2138315 h 6857999"/>
              <a:gd name="connsiteX1759" fmla="*/ 3907988 w 5359402"/>
              <a:gd name="connsiteY1759" fmla="*/ 2133289 h 6857999"/>
              <a:gd name="connsiteX1760" fmla="*/ 3906400 w 5359402"/>
              <a:gd name="connsiteY1760" fmla="*/ 2128262 h 6857999"/>
              <a:gd name="connsiteX1761" fmla="*/ 3904548 w 5359402"/>
              <a:gd name="connsiteY1761" fmla="*/ 2123765 h 6857999"/>
              <a:gd name="connsiteX1762" fmla="*/ 3902430 w 5359402"/>
              <a:gd name="connsiteY1762" fmla="*/ 2119004 h 6857999"/>
              <a:gd name="connsiteX1763" fmla="*/ 3899784 w 5359402"/>
              <a:gd name="connsiteY1763" fmla="*/ 2114508 h 6857999"/>
              <a:gd name="connsiteX1764" fmla="*/ 3897138 w 5359402"/>
              <a:gd name="connsiteY1764" fmla="*/ 2110011 h 6857999"/>
              <a:gd name="connsiteX1765" fmla="*/ 3894226 w 5359402"/>
              <a:gd name="connsiteY1765" fmla="*/ 2105777 h 6857999"/>
              <a:gd name="connsiteX1766" fmla="*/ 3891316 w 5359402"/>
              <a:gd name="connsiteY1766" fmla="*/ 2101809 h 6857999"/>
              <a:gd name="connsiteX1767" fmla="*/ 3888140 w 5359402"/>
              <a:gd name="connsiteY1767" fmla="*/ 2097842 h 6857999"/>
              <a:gd name="connsiteX1768" fmla="*/ 3884700 w 5359402"/>
              <a:gd name="connsiteY1768" fmla="*/ 2094139 h 6857999"/>
              <a:gd name="connsiteX1769" fmla="*/ 3881258 w 5359402"/>
              <a:gd name="connsiteY1769" fmla="*/ 2090964 h 6857999"/>
              <a:gd name="connsiteX1770" fmla="*/ 3877554 w 5359402"/>
              <a:gd name="connsiteY1770" fmla="*/ 2087525 h 6857999"/>
              <a:gd name="connsiteX1771" fmla="*/ 3873850 w 5359402"/>
              <a:gd name="connsiteY1771" fmla="*/ 2084351 h 6857999"/>
              <a:gd name="connsiteX1772" fmla="*/ 3869880 w 5359402"/>
              <a:gd name="connsiteY1772" fmla="*/ 2081441 h 6857999"/>
              <a:gd name="connsiteX1773" fmla="*/ 3865910 w 5359402"/>
              <a:gd name="connsiteY1773" fmla="*/ 2078795 h 6857999"/>
              <a:gd name="connsiteX1774" fmla="*/ 3861676 w 5359402"/>
              <a:gd name="connsiteY1774" fmla="*/ 2076151 h 6857999"/>
              <a:gd name="connsiteX1775" fmla="*/ 3857442 w 5359402"/>
              <a:gd name="connsiteY1775" fmla="*/ 2074034 h 6857999"/>
              <a:gd name="connsiteX1776" fmla="*/ 3853206 w 5359402"/>
              <a:gd name="connsiteY1776" fmla="*/ 2071918 h 6857999"/>
              <a:gd name="connsiteX1777" fmla="*/ 3848444 w 5359402"/>
              <a:gd name="connsiteY1777" fmla="*/ 2070065 h 6857999"/>
              <a:gd name="connsiteX1778" fmla="*/ 3843680 w 5359402"/>
              <a:gd name="connsiteY1778" fmla="*/ 2068479 h 6857999"/>
              <a:gd name="connsiteX1779" fmla="*/ 3839446 w 5359402"/>
              <a:gd name="connsiteY1779" fmla="*/ 2066891 h 6857999"/>
              <a:gd name="connsiteX1780" fmla="*/ 3834418 w 5359402"/>
              <a:gd name="connsiteY1780" fmla="*/ 2065834 h 6857999"/>
              <a:gd name="connsiteX1781" fmla="*/ 3829918 w 5359402"/>
              <a:gd name="connsiteY1781" fmla="*/ 2064776 h 6857999"/>
              <a:gd name="connsiteX1782" fmla="*/ 3825154 w 5359402"/>
              <a:gd name="connsiteY1782" fmla="*/ 2064247 h 6857999"/>
              <a:gd name="connsiteX1783" fmla="*/ 3820126 w 5359402"/>
              <a:gd name="connsiteY1783" fmla="*/ 2063453 h 6857999"/>
              <a:gd name="connsiteX1784" fmla="*/ 3815362 w 5359402"/>
              <a:gd name="connsiteY1784" fmla="*/ 2063189 h 6857999"/>
              <a:gd name="connsiteX1785" fmla="*/ 3810598 w 5359402"/>
              <a:gd name="connsiteY1785" fmla="*/ 2063189 h 6857999"/>
              <a:gd name="connsiteX1786" fmla="*/ 3805570 w 5359402"/>
              <a:gd name="connsiteY1786" fmla="*/ 2063453 h 6857999"/>
              <a:gd name="connsiteX1787" fmla="*/ 3800806 w 5359402"/>
              <a:gd name="connsiteY1787" fmla="*/ 2063982 h 6857999"/>
              <a:gd name="connsiteX1788" fmla="*/ 3795778 w 5359402"/>
              <a:gd name="connsiteY1788" fmla="*/ 2064510 h 6857999"/>
              <a:gd name="connsiteX1789" fmla="*/ 3790750 w 5359402"/>
              <a:gd name="connsiteY1789" fmla="*/ 2065569 h 6857999"/>
              <a:gd name="connsiteX1790" fmla="*/ 3786252 w 5359402"/>
              <a:gd name="connsiteY1790" fmla="*/ 2066627 h 6857999"/>
              <a:gd name="connsiteX1791" fmla="*/ 3781224 w 5359402"/>
              <a:gd name="connsiteY1791" fmla="*/ 2068215 h 6857999"/>
              <a:gd name="connsiteX1792" fmla="*/ 3776194 w 5359402"/>
              <a:gd name="connsiteY1792" fmla="*/ 2069801 h 6857999"/>
              <a:gd name="connsiteX1793" fmla="*/ 3771696 w 5359402"/>
              <a:gd name="connsiteY1793" fmla="*/ 2071654 h 6857999"/>
              <a:gd name="connsiteX1794" fmla="*/ 3766932 w 5359402"/>
              <a:gd name="connsiteY1794" fmla="*/ 2073770 h 6857999"/>
              <a:gd name="connsiteX1795" fmla="*/ 3761904 w 5359402"/>
              <a:gd name="connsiteY1795" fmla="*/ 2076151 h 6857999"/>
              <a:gd name="connsiteX1796" fmla="*/ 3748936 w 5359402"/>
              <a:gd name="connsiteY1796" fmla="*/ 2082235 h 6857999"/>
              <a:gd name="connsiteX1797" fmla="*/ 3728558 w 5359402"/>
              <a:gd name="connsiteY1797" fmla="*/ 2090435 h 6857999"/>
              <a:gd name="connsiteX1798" fmla="*/ 3715856 w 5359402"/>
              <a:gd name="connsiteY1798" fmla="*/ 2095726 h 6857999"/>
              <a:gd name="connsiteX1799" fmla="*/ 3701566 w 5359402"/>
              <a:gd name="connsiteY1799" fmla="*/ 2101017 h 6857999"/>
              <a:gd name="connsiteX1800" fmla="*/ 3685686 w 5359402"/>
              <a:gd name="connsiteY1800" fmla="*/ 2106836 h 6857999"/>
              <a:gd name="connsiteX1801" fmla="*/ 3668750 w 5359402"/>
              <a:gd name="connsiteY1801" fmla="*/ 2112920 h 6857999"/>
              <a:gd name="connsiteX1802" fmla="*/ 3650488 w 5359402"/>
              <a:gd name="connsiteY1802" fmla="*/ 2119004 h 6857999"/>
              <a:gd name="connsiteX1803" fmla="*/ 3630906 w 5359402"/>
              <a:gd name="connsiteY1803" fmla="*/ 2125089 h 6857999"/>
              <a:gd name="connsiteX1804" fmla="*/ 3610262 w 5359402"/>
              <a:gd name="connsiteY1804" fmla="*/ 2131173 h 6857999"/>
              <a:gd name="connsiteX1805" fmla="*/ 3588562 w 5359402"/>
              <a:gd name="connsiteY1805" fmla="*/ 2136993 h 6857999"/>
              <a:gd name="connsiteX1806" fmla="*/ 3566066 w 5359402"/>
              <a:gd name="connsiteY1806" fmla="*/ 2142811 h 6857999"/>
              <a:gd name="connsiteX1807" fmla="*/ 3542514 w 5359402"/>
              <a:gd name="connsiteY1807" fmla="*/ 2148102 h 6857999"/>
              <a:gd name="connsiteX1808" fmla="*/ 3518431 w 5359402"/>
              <a:gd name="connsiteY1808" fmla="*/ 2153128 h 6857999"/>
              <a:gd name="connsiteX1809" fmla="*/ 3493554 w 5359402"/>
              <a:gd name="connsiteY1809" fmla="*/ 2157361 h 6857999"/>
              <a:gd name="connsiteX1810" fmla="*/ 3468413 w 5359402"/>
              <a:gd name="connsiteY1810" fmla="*/ 2161064 h 6857999"/>
              <a:gd name="connsiteX1811" fmla="*/ 3455446 w 5359402"/>
              <a:gd name="connsiteY1811" fmla="*/ 2162917 h 6857999"/>
              <a:gd name="connsiteX1812" fmla="*/ 3442478 w 5359402"/>
              <a:gd name="connsiteY1812" fmla="*/ 2164238 h 6857999"/>
              <a:gd name="connsiteX1813" fmla="*/ 3429510 w 5359402"/>
              <a:gd name="connsiteY1813" fmla="*/ 2165562 h 6857999"/>
              <a:gd name="connsiteX1814" fmla="*/ 3416542 w 5359402"/>
              <a:gd name="connsiteY1814" fmla="*/ 2166355 h 6857999"/>
              <a:gd name="connsiteX1815" fmla="*/ 3403310 w 5359402"/>
              <a:gd name="connsiteY1815" fmla="*/ 2167413 h 6857999"/>
              <a:gd name="connsiteX1816" fmla="*/ 3390078 w 5359402"/>
              <a:gd name="connsiteY1816" fmla="*/ 2167943 h 6857999"/>
              <a:gd name="connsiteX1817" fmla="*/ 3376846 w 5359402"/>
              <a:gd name="connsiteY1817" fmla="*/ 2168207 h 6857999"/>
              <a:gd name="connsiteX1818" fmla="*/ 3363349 w 5359402"/>
              <a:gd name="connsiteY1818" fmla="*/ 2168207 h 6857999"/>
              <a:gd name="connsiteX1819" fmla="*/ 3350117 w 5359402"/>
              <a:gd name="connsiteY1819" fmla="*/ 2167943 h 6857999"/>
              <a:gd name="connsiteX1820" fmla="*/ 3336884 w 5359402"/>
              <a:gd name="connsiteY1820" fmla="*/ 2167678 h 6857999"/>
              <a:gd name="connsiteX1821" fmla="*/ 3323388 w 5359402"/>
              <a:gd name="connsiteY1821" fmla="*/ 2166619 h 6857999"/>
              <a:gd name="connsiteX1822" fmla="*/ 3310155 w 5359402"/>
              <a:gd name="connsiteY1822" fmla="*/ 2165826 h 6857999"/>
              <a:gd name="connsiteX1823" fmla="*/ 3296923 w 5359402"/>
              <a:gd name="connsiteY1823" fmla="*/ 2164238 h 6857999"/>
              <a:gd name="connsiteX1824" fmla="*/ 3283426 w 5359402"/>
              <a:gd name="connsiteY1824" fmla="*/ 2162652 h 6857999"/>
              <a:gd name="connsiteX1825" fmla="*/ 3270194 w 5359402"/>
              <a:gd name="connsiteY1825" fmla="*/ 2160535 h 6857999"/>
              <a:gd name="connsiteX1826" fmla="*/ 3257226 w 5359402"/>
              <a:gd name="connsiteY1826" fmla="*/ 2158155 h 6857999"/>
              <a:gd name="connsiteX1827" fmla="*/ 3243730 w 5359402"/>
              <a:gd name="connsiteY1827" fmla="*/ 2155244 h 6857999"/>
              <a:gd name="connsiteX1828" fmla="*/ 3230762 w 5359402"/>
              <a:gd name="connsiteY1828" fmla="*/ 2152071 h 6857999"/>
              <a:gd name="connsiteX1829" fmla="*/ 3218059 w 5359402"/>
              <a:gd name="connsiteY1829" fmla="*/ 2148367 h 6857999"/>
              <a:gd name="connsiteX1830" fmla="*/ 3205091 w 5359402"/>
              <a:gd name="connsiteY1830" fmla="*/ 2144664 h 6857999"/>
              <a:gd name="connsiteX1831" fmla="*/ 3192388 w 5359402"/>
              <a:gd name="connsiteY1831" fmla="*/ 2140431 h 6857999"/>
              <a:gd name="connsiteX1832" fmla="*/ 3179685 w 5359402"/>
              <a:gd name="connsiteY1832" fmla="*/ 2135405 h 6857999"/>
              <a:gd name="connsiteX1833" fmla="*/ 3167247 w 5359402"/>
              <a:gd name="connsiteY1833" fmla="*/ 2130115 h 6857999"/>
              <a:gd name="connsiteX1834" fmla="*/ 3155073 w 5359402"/>
              <a:gd name="connsiteY1834" fmla="*/ 2124559 h 6857999"/>
              <a:gd name="connsiteX1835" fmla="*/ 3142900 w 5359402"/>
              <a:gd name="connsiteY1835" fmla="*/ 2118476 h 6857999"/>
              <a:gd name="connsiteX1836" fmla="*/ 3130991 w 5359402"/>
              <a:gd name="connsiteY1836" fmla="*/ 2111861 h 6857999"/>
              <a:gd name="connsiteX1837" fmla="*/ 3122257 w 5359402"/>
              <a:gd name="connsiteY1837" fmla="*/ 2106836 h 6857999"/>
              <a:gd name="connsiteX1838" fmla="*/ 3114053 w 5359402"/>
              <a:gd name="connsiteY1838" fmla="*/ 2101809 h 6857999"/>
              <a:gd name="connsiteX1839" fmla="*/ 3105585 w 5359402"/>
              <a:gd name="connsiteY1839" fmla="*/ 2095989 h 6857999"/>
              <a:gd name="connsiteX1840" fmla="*/ 3097646 w 5359402"/>
              <a:gd name="connsiteY1840" fmla="*/ 2090435 h 6857999"/>
              <a:gd name="connsiteX1841" fmla="*/ 3089442 w 5359402"/>
              <a:gd name="connsiteY1841" fmla="*/ 2084879 h 6857999"/>
              <a:gd name="connsiteX1842" fmla="*/ 3081502 w 5359402"/>
              <a:gd name="connsiteY1842" fmla="*/ 2079060 h 6857999"/>
              <a:gd name="connsiteX1843" fmla="*/ 3074092 w 5359402"/>
              <a:gd name="connsiteY1843" fmla="*/ 2072976 h 6857999"/>
              <a:gd name="connsiteX1844" fmla="*/ 3066153 w 5359402"/>
              <a:gd name="connsiteY1844" fmla="*/ 2066627 h 6857999"/>
              <a:gd name="connsiteX1845" fmla="*/ 3058743 w 5359402"/>
              <a:gd name="connsiteY1845" fmla="*/ 2060543 h 6857999"/>
              <a:gd name="connsiteX1846" fmla="*/ 3051597 w 5359402"/>
              <a:gd name="connsiteY1846" fmla="*/ 2053930 h 6857999"/>
              <a:gd name="connsiteX1847" fmla="*/ 3044452 w 5359402"/>
              <a:gd name="connsiteY1847" fmla="*/ 2047581 h 6857999"/>
              <a:gd name="connsiteX1848" fmla="*/ 3037571 w 5359402"/>
              <a:gd name="connsiteY1848" fmla="*/ 2040703 h 6857999"/>
              <a:gd name="connsiteX1849" fmla="*/ 3023810 w 5359402"/>
              <a:gd name="connsiteY1849" fmla="*/ 2026948 h 6857999"/>
              <a:gd name="connsiteX1850" fmla="*/ 3010842 w 5359402"/>
              <a:gd name="connsiteY1850" fmla="*/ 2012663 h 6857999"/>
              <a:gd name="connsiteX1851" fmla="*/ 2998404 w 5359402"/>
              <a:gd name="connsiteY1851" fmla="*/ 1998114 h 6857999"/>
              <a:gd name="connsiteX1852" fmla="*/ 2986495 w 5359402"/>
              <a:gd name="connsiteY1852" fmla="*/ 1983036 h 6857999"/>
              <a:gd name="connsiteX1853" fmla="*/ 2975115 w 5359402"/>
              <a:gd name="connsiteY1853" fmla="*/ 1967958 h 6857999"/>
              <a:gd name="connsiteX1854" fmla="*/ 2964000 w 5359402"/>
              <a:gd name="connsiteY1854" fmla="*/ 1952350 h 6857999"/>
              <a:gd name="connsiteX1855" fmla="*/ 2953679 w 5359402"/>
              <a:gd name="connsiteY1855" fmla="*/ 1936479 h 6857999"/>
              <a:gd name="connsiteX1856" fmla="*/ 2943622 w 5359402"/>
              <a:gd name="connsiteY1856" fmla="*/ 1920871 h 6857999"/>
              <a:gd name="connsiteX1857" fmla="*/ 2934360 w 5359402"/>
              <a:gd name="connsiteY1857" fmla="*/ 1904735 h 6857999"/>
              <a:gd name="connsiteX1858" fmla="*/ 2925362 w 5359402"/>
              <a:gd name="connsiteY1858" fmla="*/ 1888599 h 6857999"/>
              <a:gd name="connsiteX1859" fmla="*/ 2916628 w 5359402"/>
              <a:gd name="connsiteY1859" fmla="*/ 1872462 h 6857999"/>
              <a:gd name="connsiteX1860" fmla="*/ 2908424 w 5359402"/>
              <a:gd name="connsiteY1860" fmla="*/ 1856061 h 6857999"/>
              <a:gd name="connsiteX1861" fmla="*/ 2900750 w 5359402"/>
              <a:gd name="connsiteY1861" fmla="*/ 1839925 h 6857999"/>
              <a:gd name="connsiteX1862" fmla="*/ 2893340 w 5359402"/>
              <a:gd name="connsiteY1862" fmla="*/ 1823789 h 6857999"/>
              <a:gd name="connsiteX1863" fmla="*/ 2886459 w 5359402"/>
              <a:gd name="connsiteY1863" fmla="*/ 1807917 h 6857999"/>
              <a:gd name="connsiteX1864" fmla="*/ 2880107 w 5359402"/>
              <a:gd name="connsiteY1864" fmla="*/ 1792310 h 6857999"/>
              <a:gd name="connsiteX1865" fmla="*/ 2874020 w 5359402"/>
              <a:gd name="connsiteY1865" fmla="*/ 1776438 h 6857999"/>
              <a:gd name="connsiteX1866" fmla="*/ 2868198 w 5359402"/>
              <a:gd name="connsiteY1866" fmla="*/ 1760830 h 6857999"/>
              <a:gd name="connsiteX1867" fmla="*/ 2862905 w 5359402"/>
              <a:gd name="connsiteY1867" fmla="*/ 1746017 h 6857999"/>
              <a:gd name="connsiteX1868" fmla="*/ 2857877 w 5359402"/>
              <a:gd name="connsiteY1868" fmla="*/ 1731203 h 6857999"/>
              <a:gd name="connsiteX1869" fmla="*/ 2853378 w 5359402"/>
              <a:gd name="connsiteY1869" fmla="*/ 1716654 h 6857999"/>
              <a:gd name="connsiteX1870" fmla="*/ 2849144 w 5359402"/>
              <a:gd name="connsiteY1870" fmla="*/ 1702634 h 6857999"/>
              <a:gd name="connsiteX1871" fmla="*/ 2841469 w 5359402"/>
              <a:gd name="connsiteY1871" fmla="*/ 1676181 h 6857999"/>
              <a:gd name="connsiteX1872" fmla="*/ 2835118 w 5359402"/>
              <a:gd name="connsiteY1872" fmla="*/ 1651579 h 6857999"/>
              <a:gd name="connsiteX1873" fmla="*/ 2872697 w 5359402"/>
              <a:gd name="connsiteY1873" fmla="*/ 1639940 h 6857999"/>
              <a:gd name="connsiteX1874" fmla="*/ 2906307 w 5359402"/>
              <a:gd name="connsiteY1874" fmla="*/ 1628301 h 6857999"/>
              <a:gd name="connsiteX1875" fmla="*/ 2936212 w 5359402"/>
              <a:gd name="connsiteY1875" fmla="*/ 1617719 h 6857999"/>
              <a:gd name="connsiteX1876" fmla="*/ 2961883 w 5359402"/>
              <a:gd name="connsiteY1876" fmla="*/ 1608196 h 6857999"/>
              <a:gd name="connsiteX1877" fmla="*/ 2983319 w 5359402"/>
              <a:gd name="connsiteY1877" fmla="*/ 1600260 h 6857999"/>
              <a:gd name="connsiteX1878" fmla="*/ 2999992 w 5359402"/>
              <a:gd name="connsiteY1878" fmla="*/ 1593383 h 6857999"/>
              <a:gd name="connsiteX1879" fmla="*/ 3017193 w 5359402"/>
              <a:gd name="connsiteY1879" fmla="*/ 1586240 h 6857999"/>
              <a:gd name="connsiteX1880" fmla="*/ 3022222 w 5359402"/>
              <a:gd name="connsiteY1880" fmla="*/ 1584124 h 6857999"/>
              <a:gd name="connsiteX1881" fmla="*/ 3026721 w 5359402"/>
              <a:gd name="connsiteY1881" fmla="*/ 1581479 h 6857999"/>
              <a:gd name="connsiteX1882" fmla="*/ 3030955 w 5359402"/>
              <a:gd name="connsiteY1882" fmla="*/ 1578833 h 6857999"/>
              <a:gd name="connsiteX1883" fmla="*/ 3035189 w 5359402"/>
              <a:gd name="connsiteY1883" fmla="*/ 1575924 h 6857999"/>
              <a:gd name="connsiteX1884" fmla="*/ 3039424 w 5359402"/>
              <a:gd name="connsiteY1884" fmla="*/ 1573278 h 6857999"/>
              <a:gd name="connsiteX1885" fmla="*/ 3043129 w 5359402"/>
              <a:gd name="connsiteY1885" fmla="*/ 1570104 h 6857999"/>
              <a:gd name="connsiteX1886" fmla="*/ 3046834 w 5359402"/>
              <a:gd name="connsiteY1886" fmla="*/ 1566665 h 6857999"/>
              <a:gd name="connsiteX1887" fmla="*/ 3050274 w 5359402"/>
              <a:gd name="connsiteY1887" fmla="*/ 1563226 h 6857999"/>
              <a:gd name="connsiteX1888" fmla="*/ 3053450 w 5359402"/>
              <a:gd name="connsiteY1888" fmla="*/ 1559523 h 6857999"/>
              <a:gd name="connsiteX1889" fmla="*/ 3056626 w 5359402"/>
              <a:gd name="connsiteY1889" fmla="*/ 1555819 h 6857999"/>
              <a:gd name="connsiteX1890" fmla="*/ 3059537 w 5359402"/>
              <a:gd name="connsiteY1890" fmla="*/ 1551851 h 6857999"/>
              <a:gd name="connsiteX1891" fmla="*/ 3062183 w 5359402"/>
              <a:gd name="connsiteY1891" fmla="*/ 1547883 h 6857999"/>
              <a:gd name="connsiteX1892" fmla="*/ 3064830 w 5359402"/>
              <a:gd name="connsiteY1892" fmla="*/ 1543915 h 6857999"/>
              <a:gd name="connsiteX1893" fmla="*/ 3067211 w 5359402"/>
              <a:gd name="connsiteY1893" fmla="*/ 1539418 h 6857999"/>
              <a:gd name="connsiteX1894" fmla="*/ 3069064 w 5359402"/>
              <a:gd name="connsiteY1894" fmla="*/ 1535186 h 6857999"/>
              <a:gd name="connsiteX1895" fmla="*/ 3071181 w 5359402"/>
              <a:gd name="connsiteY1895" fmla="*/ 1530424 h 6857999"/>
              <a:gd name="connsiteX1896" fmla="*/ 3072769 w 5359402"/>
              <a:gd name="connsiteY1896" fmla="*/ 1526192 h 6857999"/>
              <a:gd name="connsiteX1897" fmla="*/ 3074357 w 5359402"/>
              <a:gd name="connsiteY1897" fmla="*/ 1521430 h 6857999"/>
              <a:gd name="connsiteX1898" fmla="*/ 3075680 w 5359402"/>
              <a:gd name="connsiteY1898" fmla="*/ 1516933 h 6857999"/>
              <a:gd name="connsiteX1899" fmla="*/ 3076474 w 5359402"/>
              <a:gd name="connsiteY1899" fmla="*/ 1511907 h 6857999"/>
              <a:gd name="connsiteX1900" fmla="*/ 3077003 w 5359402"/>
              <a:gd name="connsiteY1900" fmla="*/ 1507146 h 6857999"/>
              <a:gd name="connsiteX1901" fmla="*/ 3077797 w 5359402"/>
              <a:gd name="connsiteY1901" fmla="*/ 1502384 h 6857999"/>
              <a:gd name="connsiteX1902" fmla="*/ 3078062 w 5359402"/>
              <a:gd name="connsiteY1902" fmla="*/ 1497623 h 6857999"/>
              <a:gd name="connsiteX1903" fmla="*/ 3078062 w 5359402"/>
              <a:gd name="connsiteY1903" fmla="*/ 1492597 h 6857999"/>
              <a:gd name="connsiteX1904" fmla="*/ 3078062 w 5359402"/>
              <a:gd name="connsiteY1904" fmla="*/ 1487835 h 6857999"/>
              <a:gd name="connsiteX1905" fmla="*/ 3077532 w 5359402"/>
              <a:gd name="connsiteY1905" fmla="*/ 1482809 h 6857999"/>
              <a:gd name="connsiteX1906" fmla="*/ 3076738 w 5359402"/>
              <a:gd name="connsiteY1906" fmla="*/ 1477783 h 6857999"/>
              <a:gd name="connsiteX1907" fmla="*/ 3075945 w 5359402"/>
              <a:gd name="connsiteY1907" fmla="*/ 1472757 h 6857999"/>
              <a:gd name="connsiteX1908" fmla="*/ 3074886 w 5359402"/>
              <a:gd name="connsiteY1908" fmla="*/ 1467995 h 6857999"/>
              <a:gd name="connsiteX1909" fmla="*/ 3073298 w 5359402"/>
              <a:gd name="connsiteY1909" fmla="*/ 1463234 h 6857999"/>
              <a:gd name="connsiteX1910" fmla="*/ 3071710 w 5359402"/>
              <a:gd name="connsiteY1910" fmla="*/ 1458208 h 6857999"/>
              <a:gd name="connsiteX1911" fmla="*/ 3069593 w 5359402"/>
              <a:gd name="connsiteY1911" fmla="*/ 1453446 h 6857999"/>
              <a:gd name="connsiteX1912" fmla="*/ 3067476 w 5359402"/>
              <a:gd name="connsiteY1912" fmla="*/ 1448684 h 6857999"/>
              <a:gd name="connsiteX1913" fmla="*/ 3065094 w 5359402"/>
              <a:gd name="connsiteY1913" fmla="*/ 1444452 h 6857999"/>
              <a:gd name="connsiteX1914" fmla="*/ 3062448 w 5359402"/>
              <a:gd name="connsiteY1914" fmla="*/ 1439690 h 6857999"/>
              <a:gd name="connsiteX1915" fmla="*/ 3059801 w 5359402"/>
              <a:gd name="connsiteY1915" fmla="*/ 1435722 h 6857999"/>
              <a:gd name="connsiteX1916" fmla="*/ 3056626 w 5359402"/>
              <a:gd name="connsiteY1916" fmla="*/ 1431754 h 6857999"/>
              <a:gd name="connsiteX1917" fmla="*/ 3053450 w 5359402"/>
              <a:gd name="connsiteY1917" fmla="*/ 1427787 h 6857999"/>
              <a:gd name="connsiteX1918" fmla="*/ 3050539 w 5359402"/>
              <a:gd name="connsiteY1918" fmla="*/ 1424348 h 6857999"/>
              <a:gd name="connsiteX1919" fmla="*/ 3046834 w 5359402"/>
              <a:gd name="connsiteY1919" fmla="*/ 1420644 h 6857999"/>
              <a:gd name="connsiteX1920" fmla="*/ 3043393 w 5359402"/>
              <a:gd name="connsiteY1920" fmla="*/ 1417470 h 6857999"/>
              <a:gd name="connsiteX1921" fmla="*/ 3039424 w 5359402"/>
              <a:gd name="connsiteY1921" fmla="*/ 1414296 h 6857999"/>
              <a:gd name="connsiteX1922" fmla="*/ 3035454 w 5359402"/>
              <a:gd name="connsiteY1922" fmla="*/ 1411121 h 6857999"/>
              <a:gd name="connsiteX1923" fmla="*/ 3031484 w 5359402"/>
              <a:gd name="connsiteY1923" fmla="*/ 1408740 h 6857999"/>
              <a:gd name="connsiteX1924" fmla="*/ 3027250 w 5359402"/>
              <a:gd name="connsiteY1924" fmla="*/ 1406360 h 6857999"/>
              <a:gd name="connsiteX1925" fmla="*/ 3023280 w 5359402"/>
              <a:gd name="connsiteY1925" fmla="*/ 1403714 h 6857999"/>
              <a:gd name="connsiteX1926" fmla="*/ 3018781 w 5359402"/>
              <a:gd name="connsiteY1926" fmla="*/ 1401598 h 6857999"/>
              <a:gd name="connsiteX1927" fmla="*/ 3014282 w 5359402"/>
              <a:gd name="connsiteY1927" fmla="*/ 1399746 h 6857999"/>
              <a:gd name="connsiteX1928" fmla="*/ 3009519 w 5359402"/>
              <a:gd name="connsiteY1928" fmla="*/ 1398159 h 6857999"/>
              <a:gd name="connsiteX1929" fmla="*/ 3005284 w 5359402"/>
              <a:gd name="connsiteY1929" fmla="*/ 1396572 h 6857999"/>
              <a:gd name="connsiteX1930" fmla="*/ 3000256 w 5359402"/>
              <a:gd name="connsiteY1930" fmla="*/ 1395514 h 6857999"/>
              <a:gd name="connsiteX1931" fmla="*/ 2995492 w 5359402"/>
              <a:gd name="connsiteY1931" fmla="*/ 1394456 h 6857999"/>
              <a:gd name="connsiteX1932" fmla="*/ 2990994 w 5359402"/>
              <a:gd name="connsiteY1932" fmla="*/ 1393927 h 6857999"/>
              <a:gd name="connsiteX1933" fmla="*/ 2985965 w 5359402"/>
              <a:gd name="connsiteY1933" fmla="*/ 1393398 h 6857999"/>
              <a:gd name="connsiteX1934" fmla="*/ 2980937 w 5359402"/>
              <a:gd name="connsiteY1934" fmla="*/ 1392869 h 6857999"/>
              <a:gd name="connsiteX1935" fmla="*/ 2976173 w 5359402"/>
              <a:gd name="connsiteY1935" fmla="*/ 1392869 h 6857999"/>
              <a:gd name="connsiteX1936" fmla="*/ 2971410 w 5359402"/>
              <a:gd name="connsiteY1936" fmla="*/ 1392869 h 6857999"/>
              <a:gd name="connsiteX1937" fmla="*/ 2966382 w 5359402"/>
              <a:gd name="connsiteY1937" fmla="*/ 1393398 h 6857999"/>
              <a:gd name="connsiteX1938" fmla="*/ 2961618 w 5359402"/>
              <a:gd name="connsiteY1938" fmla="*/ 1394191 h 6857999"/>
              <a:gd name="connsiteX1939" fmla="*/ 2956590 w 5359402"/>
              <a:gd name="connsiteY1939" fmla="*/ 1394720 h 6857999"/>
              <a:gd name="connsiteX1940" fmla="*/ 2951562 w 5359402"/>
              <a:gd name="connsiteY1940" fmla="*/ 1396043 h 6857999"/>
              <a:gd name="connsiteX1941" fmla="*/ 2946533 w 5359402"/>
              <a:gd name="connsiteY1941" fmla="*/ 1397630 h 6857999"/>
              <a:gd name="connsiteX1942" fmla="*/ 2942034 w 5359402"/>
              <a:gd name="connsiteY1942" fmla="*/ 1399217 h 6857999"/>
              <a:gd name="connsiteX1943" fmla="*/ 2937006 w 5359402"/>
              <a:gd name="connsiteY1943" fmla="*/ 1401334 h 6857999"/>
              <a:gd name="connsiteX1944" fmla="*/ 2928273 w 5359402"/>
              <a:gd name="connsiteY1944" fmla="*/ 1404772 h 6857999"/>
              <a:gd name="connsiteX1945" fmla="*/ 2906042 w 5359402"/>
              <a:gd name="connsiteY1945" fmla="*/ 1413766 h 6857999"/>
              <a:gd name="connsiteX1946" fmla="*/ 2889899 w 5359402"/>
              <a:gd name="connsiteY1946" fmla="*/ 1419851 h 6857999"/>
              <a:gd name="connsiteX1947" fmla="*/ 2871109 w 5359402"/>
              <a:gd name="connsiteY1947" fmla="*/ 1426728 h 6857999"/>
              <a:gd name="connsiteX1948" fmla="*/ 2849408 w 5359402"/>
              <a:gd name="connsiteY1948" fmla="*/ 1434400 h 6857999"/>
              <a:gd name="connsiteX1949" fmla="*/ 2824796 w 5359402"/>
              <a:gd name="connsiteY1949" fmla="*/ 1442865 h 6857999"/>
              <a:gd name="connsiteX1950" fmla="*/ 2798067 w 5359402"/>
              <a:gd name="connsiteY1950" fmla="*/ 1451859 h 6857999"/>
              <a:gd name="connsiteX1951" fmla="*/ 2768956 w 5359402"/>
              <a:gd name="connsiteY1951" fmla="*/ 1460853 h 6857999"/>
              <a:gd name="connsiteX1952" fmla="*/ 2737993 w 5359402"/>
              <a:gd name="connsiteY1952" fmla="*/ 1470111 h 6857999"/>
              <a:gd name="connsiteX1953" fmla="*/ 2704912 w 5359402"/>
              <a:gd name="connsiteY1953" fmla="*/ 1479370 h 6857999"/>
              <a:gd name="connsiteX1954" fmla="*/ 2670244 w 5359402"/>
              <a:gd name="connsiteY1954" fmla="*/ 1488629 h 6857999"/>
              <a:gd name="connsiteX1955" fmla="*/ 2633723 w 5359402"/>
              <a:gd name="connsiteY1955" fmla="*/ 1497358 h 6857999"/>
              <a:gd name="connsiteX1956" fmla="*/ 2614933 w 5359402"/>
              <a:gd name="connsiteY1956" fmla="*/ 1501591 h 6857999"/>
              <a:gd name="connsiteX1957" fmla="*/ 2595879 w 5359402"/>
              <a:gd name="connsiteY1957" fmla="*/ 1506088 h 6857999"/>
              <a:gd name="connsiteX1958" fmla="*/ 2576560 w 5359402"/>
              <a:gd name="connsiteY1958" fmla="*/ 1510056 h 6857999"/>
              <a:gd name="connsiteX1959" fmla="*/ 2556976 w 5359402"/>
              <a:gd name="connsiteY1959" fmla="*/ 1513759 h 6857999"/>
              <a:gd name="connsiteX1960" fmla="*/ 2536863 w 5359402"/>
              <a:gd name="connsiteY1960" fmla="*/ 1517462 h 6857999"/>
              <a:gd name="connsiteX1961" fmla="*/ 2516750 w 5359402"/>
              <a:gd name="connsiteY1961" fmla="*/ 1520901 h 6857999"/>
              <a:gd name="connsiteX1962" fmla="*/ 2496372 w 5359402"/>
              <a:gd name="connsiteY1962" fmla="*/ 1524340 h 6857999"/>
              <a:gd name="connsiteX1963" fmla="*/ 2475994 w 5359402"/>
              <a:gd name="connsiteY1963" fmla="*/ 1527515 h 6857999"/>
              <a:gd name="connsiteX1964" fmla="*/ 2455088 w 5359402"/>
              <a:gd name="connsiteY1964" fmla="*/ 1530160 h 6857999"/>
              <a:gd name="connsiteX1965" fmla="*/ 2434445 w 5359402"/>
              <a:gd name="connsiteY1965" fmla="*/ 1532541 h 6857999"/>
              <a:gd name="connsiteX1966" fmla="*/ 2413274 w 5359402"/>
              <a:gd name="connsiteY1966" fmla="*/ 1534921 h 6857999"/>
              <a:gd name="connsiteX1967" fmla="*/ 2391837 w 5359402"/>
              <a:gd name="connsiteY1967" fmla="*/ 1537038 h 6857999"/>
              <a:gd name="connsiteX1968" fmla="*/ 2370930 w 5359402"/>
              <a:gd name="connsiteY1968" fmla="*/ 1538625 h 6857999"/>
              <a:gd name="connsiteX1969" fmla="*/ 2349494 w 5359402"/>
              <a:gd name="connsiteY1969" fmla="*/ 1539683 h 6857999"/>
              <a:gd name="connsiteX1970" fmla="*/ 2328058 w 5359402"/>
              <a:gd name="connsiteY1970" fmla="*/ 1540741 h 6857999"/>
              <a:gd name="connsiteX1971" fmla="*/ 2306622 w 5359402"/>
              <a:gd name="connsiteY1971" fmla="*/ 1541270 h 6857999"/>
              <a:gd name="connsiteX1972" fmla="*/ 2285186 w 5359402"/>
              <a:gd name="connsiteY1972" fmla="*/ 1541270 h 6857999"/>
              <a:gd name="connsiteX1973" fmla="*/ 2263749 w 5359402"/>
              <a:gd name="connsiteY1973" fmla="*/ 1541006 h 6857999"/>
              <a:gd name="connsiteX1974" fmla="*/ 2242578 w 5359402"/>
              <a:gd name="connsiteY1974" fmla="*/ 1540477 h 6857999"/>
              <a:gd name="connsiteX1975" fmla="*/ 2221141 w 5359402"/>
              <a:gd name="connsiteY1975" fmla="*/ 1539154 h 6857999"/>
              <a:gd name="connsiteX1976" fmla="*/ 2199705 w 5359402"/>
              <a:gd name="connsiteY1976" fmla="*/ 1537567 h 6857999"/>
              <a:gd name="connsiteX1977" fmla="*/ 2178798 w 5359402"/>
              <a:gd name="connsiteY1977" fmla="*/ 1535450 h 6857999"/>
              <a:gd name="connsiteX1978" fmla="*/ 2157627 w 5359402"/>
              <a:gd name="connsiteY1978" fmla="*/ 1533070 h 6857999"/>
              <a:gd name="connsiteX1979" fmla="*/ 2136984 w 5359402"/>
              <a:gd name="connsiteY1979" fmla="*/ 1529895 h 6857999"/>
              <a:gd name="connsiteX1980" fmla="*/ 2116077 w 5359402"/>
              <a:gd name="connsiteY1980" fmla="*/ 1526192 h 6857999"/>
              <a:gd name="connsiteX1981" fmla="*/ 2095700 w 5359402"/>
              <a:gd name="connsiteY1981" fmla="*/ 1521959 h 6857999"/>
              <a:gd name="connsiteX1982" fmla="*/ 2075322 w 5359402"/>
              <a:gd name="connsiteY1982" fmla="*/ 1516933 h 6857999"/>
              <a:gd name="connsiteX1983" fmla="*/ 2054944 w 5359402"/>
              <a:gd name="connsiteY1983" fmla="*/ 1511643 h 6857999"/>
              <a:gd name="connsiteX1984" fmla="*/ 2035096 w 5359402"/>
              <a:gd name="connsiteY1984" fmla="*/ 1505294 h 6857999"/>
              <a:gd name="connsiteX1985" fmla="*/ 2015777 w 5359402"/>
              <a:gd name="connsiteY1985" fmla="*/ 1498945 h 6857999"/>
              <a:gd name="connsiteX1986" fmla="*/ 1996458 w 5359402"/>
              <a:gd name="connsiteY1986" fmla="*/ 1491538 h 6857999"/>
              <a:gd name="connsiteX1987" fmla="*/ 1986931 w 5359402"/>
              <a:gd name="connsiteY1987" fmla="*/ 1487570 h 6857999"/>
              <a:gd name="connsiteX1988" fmla="*/ 1977668 w 5359402"/>
              <a:gd name="connsiteY1988" fmla="*/ 1483338 h 6857999"/>
              <a:gd name="connsiteX1989" fmla="*/ 1967876 w 5359402"/>
              <a:gd name="connsiteY1989" fmla="*/ 1479370 h 6857999"/>
              <a:gd name="connsiteX1990" fmla="*/ 1958878 w 5359402"/>
              <a:gd name="connsiteY1990" fmla="*/ 1474873 h 6857999"/>
              <a:gd name="connsiteX1991" fmla="*/ 1949616 w 5359402"/>
              <a:gd name="connsiteY1991" fmla="*/ 1470111 h 6857999"/>
              <a:gd name="connsiteX1992" fmla="*/ 1940618 w 5359402"/>
              <a:gd name="connsiteY1992" fmla="*/ 1465350 h 6857999"/>
              <a:gd name="connsiteX1993" fmla="*/ 1931620 w 5359402"/>
              <a:gd name="connsiteY1993" fmla="*/ 1460588 h 6857999"/>
              <a:gd name="connsiteX1994" fmla="*/ 1922622 w 5359402"/>
              <a:gd name="connsiteY1994" fmla="*/ 1455298 h 6857999"/>
              <a:gd name="connsiteX1995" fmla="*/ 1913624 w 5359402"/>
              <a:gd name="connsiteY1995" fmla="*/ 1450007 h 6857999"/>
              <a:gd name="connsiteX1996" fmla="*/ 1905155 w 5359402"/>
              <a:gd name="connsiteY1996" fmla="*/ 1444452 h 6857999"/>
              <a:gd name="connsiteX1997" fmla="*/ 1883984 w 5359402"/>
              <a:gd name="connsiteY1997" fmla="*/ 1430167 h 6857999"/>
              <a:gd name="connsiteX1998" fmla="*/ 1863342 w 5359402"/>
              <a:gd name="connsiteY1998" fmla="*/ 1415883 h 6857999"/>
              <a:gd name="connsiteX1999" fmla="*/ 1843493 w 5359402"/>
              <a:gd name="connsiteY1999" fmla="*/ 1401598 h 6857999"/>
              <a:gd name="connsiteX2000" fmla="*/ 1823909 w 5359402"/>
              <a:gd name="connsiteY2000" fmla="*/ 1387049 h 6857999"/>
              <a:gd name="connsiteX2001" fmla="*/ 1805384 w 5359402"/>
              <a:gd name="connsiteY2001" fmla="*/ 1372235 h 6857999"/>
              <a:gd name="connsiteX2002" fmla="*/ 1787388 w 5359402"/>
              <a:gd name="connsiteY2002" fmla="*/ 1357421 h 6857999"/>
              <a:gd name="connsiteX2003" fmla="*/ 1769657 w 5359402"/>
              <a:gd name="connsiteY2003" fmla="*/ 1342608 h 6857999"/>
              <a:gd name="connsiteX2004" fmla="*/ 1752985 w 5359402"/>
              <a:gd name="connsiteY2004" fmla="*/ 1327265 h 6857999"/>
              <a:gd name="connsiteX2005" fmla="*/ 1736577 w 5359402"/>
              <a:gd name="connsiteY2005" fmla="*/ 1312451 h 6857999"/>
              <a:gd name="connsiteX2006" fmla="*/ 1720962 w 5359402"/>
              <a:gd name="connsiteY2006" fmla="*/ 1297373 h 6857999"/>
              <a:gd name="connsiteX2007" fmla="*/ 1705878 w 5359402"/>
              <a:gd name="connsiteY2007" fmla="*/ 1281766 h 6857999"/>
              <a:gd name="connsiteX2008" fmla="*/ 1691322 w 5359402"/>
              <a:gd name="connsiteY2008" fmla="*/ 1266688 h 6857999"/>
              <a:gd name="connsiteX2009" fmla="*/ 1677296 w 5359402"/>
              <a:gd name="connsiteY2009" fmla="*/ 1251080 h 6857999"/>
              <a:gd name="connsiteX2010" fmla="*/ 1663535 w 5359402"/>
              <a:gd name="connsiteY2010" fmla="*/ 1236002 h 6857999"/>
              <a:gd name="connsiteX2011" fmla="*/ 1650567 w 5359402"/>
              <a:gd name="connsiteY2011" fmla="*/ 1220394 h 6857999"/>
              <a:gd name="connsiteX2012" fmla="*/ 1638129 w 5359402"/>
              <a:gd name="connsiteY2012" fmla="*/ 1205052 h 6857999"/>
              <a:gd name="connsiteX2013" fmla="*/ 1626220 w 5359402"/>
              <a:gd name="connsiteY2013" fmla="*/ 1189709 h 6857999"/>
              <a:gd name="connsiteX2014" fmla="*/ 1614575 w 5359402"/>
              <a:gd name="connsiteY2014" fmla="*/ 1174366 h 6857999"/>
              <a:gd name="connsiteX2015" fmla="*/ 1603725 w 5359402"/>
              <a:gd name="connsiteY2015" fmla="*/ 1158759 h 6857999"/>
              <a:gd name="connsiteX2016" fmla="*/ 1593404 w 5359402"/>
              <a:gd name="connsiteY2016" fmla="*/ 1143681 h 6857999"/>
              <a:gd name="connsiteX2017" fmla="*/ 1583082 w 5359402"/>
              <a:gd name="connsiteY2017" fmla="*/ 1128338 h 6857999"/>
              <a:gd name="connsiteX2018" fmla="*/ 1573555 w 5359402"/>
              <a:gd name="connsiteY2018" fmla="*/ 1113260 h 6857999"/>
              <a:gd name="connsiteX2019" fmla="*/ 1564557 w 5359402"/>
              <a:gd name="connsiteY2019" fmla="*/ 1098182 h 6857999"/>
              <a:gd name="connsiteX2020" fmla="*/ 1555824 w 5359402"/>
              <a:gd name="connsiteY2020" fmla="*/ 1082838 h 6857999"/>
              <a:gd name="connsiteX2021" fmla="*/ 1547355 w 5359402"/>
              <a:gd name="connsiteY2021" fmla="*/ 1068025 h 6857999"/>
              <a:gd name="connsiteX2022" fmla="*/ 1539416 w 5359402"/>
              <a:gd name="connsiteY2022" fmla="*/ 1053211 h 6857999"/>
              <a:gd name="connsiteX2023" fmla="*/ 1532006 w 5359402"/>
              <a:gd name="connsiteY2023" fmla="*/ 1038662 h 6857999"/>
              <a:gd name="connsiteX2024" fmla="*/ 1524861 w 5359402"/>
              <a:gd name="connsiteY2024" fmla="*/ 1024113 h 6857999"/>
              <a:gd name="connsiteX2025" fmla="*/ 1518244 w 5359402"/>
              <a:gd name="connsiteY2025" fmla="*/ 1009564 h 6857999"/>
              <a:gd name="connsiteX2026" fmla="*/ 1511893 w 5359402"/>
              <a:gd name="connsiteY2026" fmla="*/ 995279 h 6857999"/>
              <a:gd name="connsiteX2027" fmla="*/ 1505806 w 5359402"/>
              <a:gd name="connsiteY2027" fmla="*/ 980995 h 6857999"/>
              <a:gd name="connsiteX2028" fmla="*/ 1500249 w 5359402"/>
              <a:gd name="connsiteY2028" fmla="*/ 966974 h 6857999"/>
              <a:gd name="connsiteX2029" fmla="*/ 1494691 w 5359402"/>
              <a:gd name="connsiteY2029" fmla="*/ 953219 h 6857999"/>
              <a:gd name="connsiteX2030" fmla="*/ 1489927 w 5359402"/>
              <a:gd name="connsiteY2030" fmla="*/ 939728 h 6857999"/>
              <a:gd name="connsiteX2031" fmla="*/ 1485164 w 5359402"/>
              <a:gd name="connsiteY2031" fmla="*/ 926237 h 6857999"/>
              <a:gd name="connsiteX2032" fmla="*/ 1480930 w 5359402"/>
              <a:gd name="connsiteY2032" fmla="*/ 913275 h 6857999"/>
              <a:gd name="connsiteX2033" fmla="*/ 1476695 w 5359402"/>
              <a:gd name="connsiteY2033" fmla="*/ 900048 h 6857999"/>
              <a:gd name="connsiteX2034" fmla="*/ 1472990 w 5359402"/>
              <a:gd name="connsiteY2034" fmla="*/ 887351 h 6857999"/>
              <a:gd name="connsiteX2035" fmla="*/ 1469550 w 5359402"/>
              <a:gd name="connsiteY2035" fmla="*/ 875183 h 6857999"/>
              <a:gd name="connsiteX2036" fmla="*/ 1466374 w 5359402"/>
              <a:gd name="connsiteY2036" fmla="*/ 863014 h 6857999"/>
              <a:gd name="connsiteX2037" fmla="*/ 1460552 w 5359402"/>
              <a:gd name="connsiteY2037" fmla="*/ 839471 h 6857999"/>
              <a:gd name="connsiteX2038" fmla="*/ 1455788 w 5359402"/>
              <a:gd name="connsiteY2038" fmla="*/ 817250 h 6857999"/>
              <a:gd name="connsiteX2039" fmla="*/ 1452083 w 5359402"/>
              <a:gd name="connsiteY2039" fmla="*/ 796087 h 6857999"/>
              <a:gd name="connsiteX2040" fmla="*/ 1448908 w 5359402"/>
              <a:gd name="connsiteY2040" fmla="*/ 776512 h 6857999"/>
              <a:gd name="connsiteX2041" fmla="*/ 1446526 w 5359402"/>
              <a:gd name="connsiteY2041" fmla="*/ 758260 h 6857999"/>
              <a:gd name="connsiteX2042" fmla="*/ 1444673 w 5359402"/>
              <a:gd name="connsiteY2042" fmla="*/ 741595 h 6857999"/>
              <a:gd name="connsiteX2043" fmla="*/ 1443350 w 5359402"/>
              <a:gd name="connsiteY2043" fmla="*/ 726780 h 6857999"/>
              <a:gd name="connsiteX2044" fmla="*/ 1442291 w 5359402"/>
              <a:gd name="connsiteY2044" fmla="*/ 713289 h 6857999"/>
              <a:gd name="connsiteX2045" fmla="*/ 1441762 w 5359402"/>
              <a:gd name="connsiteY2045" fmla="*/ 701915 h 6857999"/>
              <a:gd name="connsiteX2046" fmla="*/ 1441497 w 5359402"/>
              <a:gd name="connsiteY2046" fmla="*/ 692391 h 6857999"/>
              <a:gd name="connsiteX2047" fmla="*/ 1441762 w 5359402"/>
              <a:gd name="connsiteY2047" fmla="*/ 679430 h 6857999"/>
              <a:gd name="connsiteX2048" fmla="*/ 1441497 w 5359402"/>
              <a:gd name="connsiteY2048" fmla="*/ 674139 h 6857999"/>
              <a:gd name="connsiteX2049" fmla="*/ 1441497 w 5359402"/>
              <a:gd name="connsiteY2049" fmla="*/ 669112 h 6857999"/>
              <a:gd name="connsiteX2050" fmla="*/ 1440968 w 5359402"/>
              <a:gd name="connsiteY2050" fmla="*/ 663823 h 6857999"/>
              <a:gd name="connsiteX2051" fmla="*/ 1439910 w 5359402"/>
              <a:gd name="connsiteY2051" fmla="*/ 658796 h 6857999"/>
              <a:gd name="connsiteX2052" fmla="*/ 1438851 w 5359402"/>
              <a:gd name="connsiteY2052" fmla="*/ 654300 h 6857999"/>
              <a:gd name="connsiteX2053" fmla="*/ 1437792 w 5359402"/>
              <a:gd name="connsiteY2053" fmla="*/ 649272 h 6857999"/>
              <a:gd name="connsiteX2054" fmla="*/ 1436205 w 5359402"/>
              <a:gd name="connsiteY2054" fmla="*/ 644511 h 6857999"/>
              <a:gd name="connsiteX2055" fmla="*/ 1434617 w 5359402"/>
              <a:gd name="connsiteY2055" fmla="*/ 640014 h 6857999"/>
              <a:gd name="connsiteX2056" fmla="*/ 1432764 w 5359402"/>
              <a:gd name="connsiteY2056" fmla="*/ 635252 h 6857999"/>
              <a:gd name="connsiteX2057" fmla="*/ 1430647 w 5359402"/>
              <a:gd name="connsiteY2057" fmla="*/ 631020 h 6857999"/>
              <a:gd name="connsiteX2058" fmla="*/ 1428001 w 5359402"/>
              <a:gd name="connsiteY2058" fmla="*/ 626523 h 6857999"/>
              <a:gd name="connsiteX2059" fmla="*/ 1425619 w 5359402"/>
              <a:gd name="connsiteY2059" fmla="*/ 622555 h 6857999"/>
              <a:gd name="connsiteX2060" fmla="*/ 1422972 w 5359402"/>
              <a:gd name="connsiteY2060" fmla="*/ 618587 h 6857999"/>
              <a:gd name="connsiteX2061" fmla="*/ 1420061 w 5359402"/>
              <a:gd name="connsiteY2061" fmla="*/ 614620 h 6857999"/>
              <a:gd name="connsiteX2062" fmla="*/ 1416885 w 5359402"/>
              <a:gd name="connsiteY2062" fmla="*/ 610917 h 6857999"/>
              <a:gd name="connsiteX2063" fmla="*/ 1413974 w 5359402"/>
              <a:gd name="connsiteY2063" fmla="*/ 607478 h 6857999"/>
              <a:gd name="connsiteX2064" fmla="*/ 1410269 w 5359402"/>
              <a:gd name="connsiteY2064" fmla="*/ 604038 h 6857999"/>
              <a:gd name="connsiteX2065" fmla="*/ 1406829 w 5359402"/>
              <a:gd name="connsiteY2065" fmla="*/ 600599 h 6857999"/>
              <a:gd name="connsiteX2066" fmla="*/ 1403124 w 5359402"/>
              <a:gd name="connsiteY2066" fmla="*/ 597426 h 6857999"/>
              <a:gd name="connsiteX2067" fmla="*/ 1398890 w 5359402"/>
              <a:gd name="connsiteY2067" fmla="*/ 594779 h 6857999"/>
              <a:gd name="connsiteX2068" fmla="*/ 1394920 w 5359402"/>
              <a:gd name="connsiteY2068" fmla="*/ 591870 h 6857999"/>
              <a:gd name="connsiteX2069" fmla="*/ 1390950 w 5359402"/>
              <a:gd name="connsiteY2069" fmla="*/ 589489 h 6857999"/>
              <a:gd name="connsiteX2070" fmla="*/ 1386716 w 5359402"/>
              <a:gd name="connsiteY2070" fmla="*/ 587372 h 6857999"/>
              <a:gd name="connsiteX2071" fmla="*/ 1382217 w 5359402"/>
              <a:gd name="connsiteY2071" fmla="*/ 585256 h 6857999"/>
              <a:gd name="connsiteX2072" fmla="*/ 1377718 w 5359402"/>
              <a:gd name="connsiteY2072" fmla="*/ 583405 h 6857999"/>
              <a:gd name="connsiteX2073" fmla="*/ 1372954 w 5359402"/>
              <a:gd name="connsiteY2073" fmla="*/ 581554 h 6857999"/>
              <a:gd name="connsiteX2074" fmla="*/ 1368191 w 5359402"/>
              <a:gd name="connsiteY2074" fmla="*/ 579966 h 6857999"/>
              <a:gd name="connsiteX2075" fmla="*/ 1363427 w 5359402"/>
              <a:gd name="connsiteY2075" fmla="*/ 578644 h 6857999"/>
              <a:gd name="connsiteX2076" fmla="*/ 1358399 w 5359402"/>
              <a:gd name="connsiteY2076" fmla="*/ 577586 h 6857999"/>
              <a:gd name="connsiteX2077" fmla="*/ 1353371 w 5359402"/>
              <a:gd name="connsiteY2077" fmla="*/ 577056 h 6857999"/>
              <a:gd name="connsiteX2078" fmla="*/ 1348078 w 5359402"/>
              <a:gd name="connsiteY2078" fmla="*/ 576528 h 6857999"/>
              <a:gd name="connsiteX2079" fmla="*/ 1343314 w 5359402"/>
              <a:gd name="connsiteY2079" fmla="*/ 576263 h 6857999"/>
              <a:gd name="connsiteX2080" fmla="*/ 1951227 w 5359402"/>
              <a:gd name="connsiteY2080" fmla="*/ 0 h 6857999"/>
              <a:gd name="connsiteX2081" fmla="*/ 1975832 w 5359402"/>
              <a:gd name="connsiteY2081" fmla="*/ 0 h 6857999"/>
              <a:gd name="connsiteX2082" fmla="*/ 2000437 w 5359402"/>
              <a:gd name="connsiteY2082" fmla="*/ 264 h 6857999"/>
              <a:gd name="connsiteX2083" fmla="*/ 2023984 w 5359402"/>
              <a:gd name="connsiteY2083" fmla="*/ 529 h 6857999"/>
              <a:gd name="connsiteX2084" fmla="*/ 2046472 w 5359402"/>
              <a:gd name="connsiteY2084" fmla="*/ 1322 h 6857999"/>
              <a:gd name="connsiteX2085" fmla="*/ 2089332 w 5359402"/>
              <a:gd name="connsiteY2085" fmla="*/ 3175 h 6857999"/>
              <a:gd name="connsiteX2086" fmla="*/ 2128488 w 5359402"/>
              <a:gd name="connsiteY2086" fmla="*/ 5292 h 6857999"/>
              <a:gd name="connsiteX2087" fmla="*/ 2163412 w 5359402"/>
              <a:gd name="connsiteY2087" fmla="*/ 7672 h 6857999"/>
              <a:gd name="connsiteX2088" fmla="*/ 2197805 w 5359402"/>
              <a:gd name="connsiteY2088" fmla="*/ 10318 h 6857999"/>
              <a:gd name="connsiteX2089" fmla="*/ 2235374 w 5359402"/>
              <a:gd name="connsiteY2089" fmla="*/ 13758 h 6857999"/>
              <a:gd name="connsiteX2090" fmla="*/ 2275853 w 5359402"/>
              <a:gd name="connsiteY2090" fmla="*/ 17463 h 6857999"/>
              <a:gd name="connsiteX2091" fmla="*/ 2319507 w 5359402"/>
              <a:gd name="connsiteY2091" fmla="*/ 21696 h 6857999"/>
              <a:gd name="connsiteX2092" fmla="*/ 2365806 w 5359402"/>
              <a:gd name="connsiteY2092" fmla="*/ 26988 h 6857999"/>
              <a:gd name="connsiteX2093" fmla="*/ 2414752 w 5359402"/>
              <a:gd name="connsiteY2093" fmla="*/ 32807 h 6857999"/>
              <a:gd name="connsiteX2094" fmla="*/ 2466078 w 5359402"/>
              <a:gd name="connsiteY2094" fmla="*/ 39687 h 6857999"/>
              <a:gd name="connsiteX2095" fmla="*/ 2520050 w 5359402"/>
              <a:gd name="connsiteY2095" fmla="*/ 47360 h 6857999"/>
              <a:gd name="connsiteX2096" fmla="*/ 2547830 w 5359402"/>
              <a:gd name="connsiteY2096" fmla="*/ 51858 h 6857999"/>
              <a:gd name="connsiteX2097" fmla="*/ 2576139 w 5359402"/>
              <a:gd name="connsiteY2097" fmla="*/ 56356 h 6857999"/>
              <a:gd name="connsiteX2098" fmla="*/ 2604977 w 5359402"/>
              <a:gd name="connsiteY2098" fmla="*/ 61118 h 6857999"/>
              <a:gd name="connsiteX2099" fmla="*/ 2634344 w 5359402"/>
              <a:gd name="connsiteY2099" fmla="*/ 66411 h 6857999"/>
              <a:gd name="connsiteX2100" fmla="*/ 2663975 w 5359402"/>
              <a:gd name="connsiteY2100" fmla="*/ 71438 h 6857999"/>
              <a:gd name="connsiteX2101" fmla="*/ 2694401 w 5359402"/>
              <a:gd name="connsiteY2101" fmla="*/ 77522 h 6857999"/>
              <a:gd name="connsiteX2102" fmla="*/ 2725355 w 5359402"/>
              <a:gd name="connsiteY2102" fmla="*/ 83608 h 6857999"/>
              <a:gd name="connsiteX2103" fmla="*/ 2756574 w 5359402"/>
              <a:gd name="connsiteY2103" fmla="*/ 89958 h 6857999"/>
              <a:gd name="connsiteX2104" fmla="*/ 2788323 w 5359402"/>
              <a:gd name="connsiteY2104" fmla="*/ 96573 h 6857999"/>
              <a:gd name="connsiteX2105" fmla="*/ 2820071 w 5359402"/>
              <a:gd name="connsiteY2105" fmla="*/ 103716 h 6857999"/>
              <a:gd name="connsiteX2106" fmla="*/ 2852613 w 5359402"/>
              <a:gd name="connsiteY2106" fmla="*/ 111124 h 6857999"/>
              <a:gd name="connsiteX2107" fmla="*/ 2885684 w 5359402"/>
              <a:gd name="connsiteY2107" fmla="*/ 119327 h 6857999"/>
              <a:gd name="connsiteX2108" fmla="*/ 2918755 w 5359402"/>
              <a:gd name="connsiteY2108" fmla="*/ 127265 h 6857999"/>
              <a:gd name="connsiteX2109" fmla="*/ 2952355 w 5359402"/>
              <a:gd name="connsiteY2109" fmla="*/ 135996 h 6857999"/>
              <a:gd name="connsiteX2110" fmla="*/ 2986220 w 5359402"/>
              <a:gd name="connsiteY2110" fmla="*/ 145256 h 6857999"/>
              <a:gd name="connsiteX2111" fmla="*/ 3020350 w 5359402"/>
              <a:gd name="connsiteY2111" fmla="*/ 154517 h 6857999"/>
              <a:gd name="connsiteX2112" fmla="*/ 3055008 w 5359402"/>
              <a:gd name="connsiteY2112" fmla="*/ 164570 h 6857999"/>
              <a:gd name="connsiteX2113" fmla="*/ 3089666 w 5359402"/>
              <a:gd name="connsiteY2113" fmla="*/ 175153 h 6857999"/>
              <a:gd name="connsiteX2114" fmla="*/ 3124854 w 5359402"/>
              <a:gd name="connsiteY2114" fmla="*/ 185472 h 6857999"/>
              <a:gd name="connsiteX2115" fmla="*/ 3160042 w 5359402"/>
              <a:gd name="connsiteY2115" fmla="*/ 197114 h 6857999"/>
              <a:gd name="connsiteX2116" fmla="*/ 3195758 w 5359402"/>
              <a:gd name="connsiteY2116" fmla="*/ 208756 h 6857999"/>
              <a:gd name="connsiteX2117" fmla="*/ 3231211 w 5359402"/>
              <a:gd name="connsiteY2117" fmla="*/ 220926 h 6857999"/>
              <a:gd name="connsiteX2118" fmla="*/ 3267192 w 5359402"/>
              <a:gd name="connsiteY2118" fmla="*/ 233627 h 6857999"/>
              <a:gd name="connsiteX2119" fmla="*/ 3303173 w 5359402"/>
              <a:gd name="connsiteY2119" fmla="*/ 246856 h 6857999"/>
              <a:gd name="connsiteX2120" fmla="*/ 3339419 w 5359402"/>
              <a:gd name="connsiteY2120" fmla="*/ 260614 h 6857999"/>
              <a:gd name="connsiteX2121" fmla="*/ 3375930 w 5359402"/>
              <a:gd name="connsiteY2121" fmla="*/ 274902 h 6857999"/>
              <a:gd name="connsiteX2122" fmla="*/ 3412440 w 5359402"/>
              <a:gd name="connsiteY2122" fmla="*/ 289453 h 6857999"/>
              <a:gd name="connsiteX2123" fmla="*/ 3449215 w 5359402"/>
              <a:gd name="connsiteY2123" fmla="*/ 304799 h 6857999"/>
              <a:gd name="connsiteX2124" fmla="*/ 3485990 w 5359402"/>
              <a:gd name="connsiteY2124" fmla="*/ 320675 h 6857999"/>
              <a:gd name="connsiteX2125" fmla="*/ 3522765 w 5359402"/>
              <a:gd name="connsiteY2125" fmla="*/ 337079 h 6857999"/>
              <a:gd name="connsiteX2126" fmla="*/ 3559806 w 5359402"/>
              <a:gd name="connsiteY2126" fmla="*/ 354012 h 6857999"/>
              <a:gd name="connsiteX2127" fmla="*/ 3596580 w 5359402"/>
              <a:gd name="connsiteY2127" fmla="*/ 371474 h 6857999"/>
              <a:gd name="connsiteX2128" fmla="*/ 3633354 w 5359402"/>
              <a:gd name="connsiteY2128" fmla="*/ 389730 h 6857999"/>
              <a:gd name="connsiteX2129" fmla="*/ 3670394 w 5359402"/>
              <a:gd name="connsiteY2129" fmla="*/ 408516 h 6857999"/>
              <a:gd name="connsiteX2130" fmla="*/ 3707434 w 5359402"/>
              <a:gd name="connsiteY2130" fmla="*/ 427830 h 6857999"/>
              <a:gd name="connsiteX2131" fmla="*/ 3744474 w 5359402"/>
              <a:gd name="connsiteY2131" fmla="*/ 447940 h 6857999"/>
              <a:gd name="connsiteX2132" fmla="*/ 3781250 w 5359402"/>
              <a:gd name="connsiteY2132" fmla="*/ 468312 h 6857999"/>
              <a:gd name="connsiteX2133" fmla="*/ 3818024 w 5359402"/>
              <a:gd name="connsiteY2133" fmla="*/ 489743 h 6857999"/>
              <a:gd name="connsiteX2134" fmla="*/ 3855064 w 5359402"/>
              <a:gd name="connsiteY2134" fmla="*/ 511703 h 6857999"/>
              <a:gd name="connsiteX2135" fmla="*/ 3891574 w 5359402"/>
              <a:gd name="connsiteY2135" fmla="*/ 534457 h 6857999"/>
              <a:gd name="connsiteX2136" fmla="*/ 3928084 w 5359402"/>
              <a:gd name="connsiteY2136" fmla="*/ 557742 h 6857999"/>
              <a:gd name="connsiteX2137" fmla="*/ 3964594 w 5359402"/>
              <a:gd name="connsiteY2137" fmla="*/ 581554 h 6857999"/>
              <a:gd name="connsiteX2138" fmla="*/ 4001106 w 5359402"/>
              <a:gd name="connsiteY2138" fmla="*/ 606424 h 6857999"/>
              <a:gd name="connsiteX2139" fmla="*/ 4037086 w 5359402"/>
              <a:gd name="connsiteY2139" fmla="*/ 631825 h 6857999"/>
              <a:gd name="connsiteX2140" fmla="*/ 4073332 w 5359402"/>
              <a:gd name="connsiteY2140" fmla="*/ 657754 h 6857999"/>
              <a:gd name="connsiteX2141" fmla="*/ 4109050 w 5359402"/>
              <a:gd name="connsiteY2141" fmla="*/ 684476 h 6857999"/>
              <a:gd name="connsiteX2142" fmla="*/ 4144502 w 5359402"/>
              <a:gd name="connsiteY2142" fmla="*/ 711993 h 6857999"/>
              <a:gd name="connsiteX2143" fmla="*/ 4180218 w 5359402"/>
              <a:gd name="connsiteY2143" fmla="*/ 740569 h 6857999"/>
              <a:gd name="connsiteX2144" fmla="*/ 4214878 w 5359402"/>
              <a:gd name="connsiteY2144" fmla="*/ 769143 h 6857999"/>
              <a:gd name="connsiteX2145" fmla="*/ 4249270 w 5359402"/>
              <a:gd name="connsiteY2145" fmla="*/ 798512 h 6857999"/>
              <a:gd name="connsiteX2146" fmla="*/ 4283136 w 5359402"/>
              <a:gd name="connsiteY2146" fmla="*/ 827880 h 6857999"/>
              <a:gd name="connsiteX2147" fmla="*/ 4316472 w 5359402"/>
              <a:gd name="connsiteY2147" fmla="*/ 857250 h 6857999"/>
              <a:gd name="connsiteX2148" fmla="*/ 4349014 w 5359402"/>
              <a:gd name="connsiteY2148" fmla="*/ 887413 h 6857999"/>
              <a:gd name="connsiteX2149" fmla="*/ 4381026 w 5359402"/>
              <a:gd name="connsiteY2149" fmla="*/ 917574 h 6857999"/>
              <a:gd name="connsiteX2150" fmla="*/ 4412246 w 5359402"/>
              <a:gd name="connsiteY2150" fmla="*/ 948001 h 6857999"/>
              <a:gd name="connsiteX2151" fmla="*/ 4443200 w 5359402"/>
              <a:gd name="connsiteY2151" fmla="*/ 978694 h 6857999"/>
              <a:gd name="connsiteX2152" fmla="*/ 4473360 w 5359402"/>
              <a:gd name="connsiteY2152" fmla="*/ 1009650 h 6857999"/>
              <a:gd name="connsiteX2153" fmla="*/ 4502992 w 5359402"/>
              <a:gd name="connsiteY2153" fmla="*/ 1041400 h 6857999"/>
              <a:gd name="connsiteX2154" fmla="*/ 4532094 w 5359402"/>
              <a:gd name="connsiteY2154" fmla="*/ 1072621 h 6857999"/>
              <a:gd name="connsiteX2155" fmla="*/ 4560668 w 5359402"/>
              <a:gd name="connsiteY2155" fmla="*/ 1104371 h 6857999"/>
              <a:gd name="connsiteX2156" fmla="*/ 4588712 w 5359402"/>
              <a:gd name="connsiteY2156" fmla="*/ 1136650 h 6857999"/>
              <a:gd name="connsiteX2157" fmla="*/ 4615962 w 5359402"/>
              <a:gd name="connsiteY2157" fmla="*/ 1168929 h 6857999"/>
              <a:gd name="connsiteX2158" fmla="*/ 4642420 w 5359402"/>
              <a:gd name="connsiteY2158" fmla="*/ 1201738 h 6857999"/>
              <a:gd name="connsiteX2159" fmla="*/ 4668876 w 5359402"/>
              <a:gd name="connsiteY2159" fmla="*/ 1234546 h 6857999"/>
              <a:gd name="connsiteX2160" fmla="*/ 4694540 w 5359402"/>
              <a:gd name="connsiteY2160" fmla="*/ 1267619 h 6857999"/>
              <a:gd name="connsiteX2161" fmla="*/ 4719674 w 5359402"/>
              <a:gd name="connsiteY2161" fmla="*/ 1301221 h 6857999"/>
              <a:gd name="connsiteX2162" fmla="*/ 4744014 w 5359402"/>
              <a:gd name="connsiteY2162" fmla="*/ 1335088 h 6857999"/>
              <a:gd name="connsiteX2163" fmla="*/ 4768354 w 5359402"/>
              <a:gd name="connsiteY2163" fmla="*/ 1368690 h 6857999"/>
              <a:gd name="connsiteX2164" fmla="*/ 4791636 w 5359402"/>
              <a:gd name="connsiteY2164" fmla="*/ 1402821 h 6857999"/>
              <a:gd name="connsiteX2165" fmla="*/ 4814390 w 5359402"/>
              <a:gd name="connsiteY2165" fmla="*/ 1437217 h 6857999"/>
              <a:gd name="connsiteX2166" fmla="*/ 4837142 w 5359402"/>
              <a:gd name="connsiteY2166" fmla="*/ 1471877 h 6857999"/>
              <a:gd name="connsiteX2167" fmla="*/ 4858838 w 5359402"/>
              <a:gd name="connsiteY2167" fmla="*/ 1506802 h 6857999"/>
              <a:gd name="connsiteX2168" fmla="*/ 4880002 w 5359402"/>
              <a:gd name="connsiteY2168" fmla="*/ 1542256 h 6857999"/>
              <a:gd name="connsiteX2169" fmla="*/ 4900904 w 5359402"/>
              <a:gd name="connsiteY2169" fmla="*/ 1577446 h 6857999"/>
              <a:gd name="connsiteX2170" fmla="*/ 4921010 w 5359402"/>
              <a:gd name="connsiteY2170" fmla="*/ 1613165 h 6857999"/>
              <a:gd name="connsiteX2171" fmla="*/ 4940854 w 5359402"/>
              <a:gd name="connsiteY2171" fmla="*/ 1649148 h 6857999"/>
              <a:gd name="connsiteX2172" fmla="*/ 4960166 w 5359402"/>
              <a:gd name="connsiteY2172" fmla="*/ 1685131 h 6857999"/>
              <a:gd name="connsiteX2173" fmla="*/ 4978686 w 5359402"/>
              <a:gd name="connsiteY2173" fmla="*/ 1721644 h 6857999"/>
              <a:gd name="connsiteX2174" fmla="*/ 4996942 w 5359402"/>
              <a:gd name="connsiteY2174" fmla="*/ 1758156 h 6857999"/>
              <a:gd name="connsiteX2175" fmla="*/ 5014668 w 5359402"/>
              <a:gd name="connsiteY2175" fmla="*/ 1794933 h 6857999"/>
              <a:gd name="connsiteX2176" fmla="*/ 5031600 w 5359402"/>
              <a:gd name="connsiteY2176" fmla="*/ 1831975 h 6857999"/>
              <a:gd name="connsiteX2177" fmla="*/ 5048268 w 5359402"/>
              <a:gd name="connsiteY2177" fmla="*/ 1869281 h 6857999"/>
              <a:gd name="connsiteX2178" fmla="*/ 5064406 w 5359402"/>
              <a:gd name="connsiteY2178" fmla="*/ 1906851 h 6857999"/>
              <a:gd name="connsiteX2179" fmla="*/ 5080282 w 5359402"/>
              <a:gd name="connsiteY2179" fmla="*/ 1944688 h 6857999"/>
              <a:gd name="connsiteX2180" fmla="*/ 5095362 w 5359402"/>
              <a:gd name="connsiteY2180" fmla="*/ 1982523 h 6857999"/>
              <a:gd name="connsiteX2181" fmla="*/ 5109912 w 5359402"/>
              <a:gd name="connsiteY2181" fmla="*/ 2020888 h 6857999"/>
              <a:gd name="connsiteX2182" fmla="*/ 5124200 w 5359402"/>
              <a:gd name="connsiteY2182" fmla="*/ 2059252 h 6857999"/>
              <a:gd name="connsiteX2183" fmla="*/ 5137958 w 5359402"/>
              <a:gd name="connsiteY2183" fmla="*/ 2097616 h 6857999"/>
              <a:gd name="connsiteX2184" fmla="*/ 5151186 w 5359402"/>
              <a:gd name="connsiteY2184" fmla="*/ 2136775 h 6857999"/>
              <a:gd name="connsiteX2185" fmla="*/ 5163886 w 5359402"/>
              <a:gd name="connsiteY2185" fmla="*/ 2175933 h 6857999"/>
              <a:gd name="connsiteX2186" fmla="*/ 5176054 w 5359402"/>
              <a:gd name="connsiteY2186" fmla="*/ 2215091 h 6857999"/>
              <a:gd name="connsiteX2187" fmla="*/ 5187696 w 5359402"/>
              <a:gd name="connsiteY2187" fmla="*/ 2254514 h 6857999"/>
              <a:gd name="connsiteX2188" fmla="*/ 5199338 w 5359402"/>
              <a:gd name="connsiteY2188" fmla="*/ 2294202 h 6857999"/>
              <a:gd name="connsiteX2189" fmla="*/ 5210184 w 5359402"/>
              <a:gd name="connsiteY2189" fmla="*/ 2334154 h 6857999"/>
              <a:gd name="connsiteX2190" fmla="*/ 5220502 w 5359402"/>
              <a:gd name="connsiteY2190" fmla="*/ 2374371 h 6857999"/>
              <a:gd name="connsiteX2191" fmla="*/ 5230556 w 5359402"/>
              <a:gd name="connsiteY2191" fmla="*/ 2414587 h 6857999"/>
              <a:gd name="connsiteX2192" fmla="*/ 5239816 w 5359402"/>
              <a:gd name="connsiteY2192" fmla="*/ 2455332 h 6857999"/>
              <a:gd name="connsiteX2193" fmla="*/ 5248812 w 5359402"/>
              <a:gd name="connsiteY2193" fmla="*/ 2495814 h 6857999"/>
              <a:gd name="connsiteX2194" fmla="*/ 5257542 w 5359402"/>
              <a:gd name="connsiteY2194" fmla="*/ 2536825 h 6857999"/>
              <a:gd name="connsiteX2195" fmla="*/ 5265478 w 5359402"/>
              <a:gd name="connsiteY2195" fmla="*/ 2577835 h 6857999"/>
              <a:gd name="connsiteX2196" fmla="*/ 5273152 w 5359402"/>
              <a:gd name="connsiteY2196" fmla="*/ 2619110 h 6857999"/>
              <a:gd name="connsiteX2197" fmla="*/ 5280824 w 5359402"/>
              <a:gd name="connsiteY2197" fmla="*/ 2660915 h 6857999"/>
              <a:gd name="connsiteX2198" fmla="*/ 5287438 w 5359402"/>
              <a:gd name="connsiteY2198" fmla="*/ 2702453 h 6857999"/>
              <a:gd name="connsiteX2199" fmla="*/ 5293788 w 5359402"/>
              <a:gd name="connsiteY2199" fmla="*/ 2744523 h 6857999"/>
              <a:gd name="connsiteX2200" fmla="*/ 5299608 w 5359402"/>
              <a:gd name="connsiteY2200" fmla="*/ 2786327 h 6857999"/>
              <a:gd name="connsiteX2201" fmla="*/ 5305164 w 5359402"/>
              <a:gd name="connsiteY2201" fmla="*/ 2828925 h 6857999"/>
              <a:gd name="connsiteX2202" fmla="*/ 5310456 w 5359402"/>
              <a:gd name="connsiteY2202" fmla="*/ 2871259 h 6857999"/>
              <a:gd name="connsiteX2203" fmla="*/ 5315218 w 5359402"/>
              <a:gd name="connsiteY2203" fmla="*/ 2914121 h 6857999"/>
              <a:gd name="connsiteX2204" fmla="*/ 5319450 w 5359402"/>
              <a:gd name="connsiteY2204" fmla="*/ 2956719 h 6857999"/>
              <a:gd name="connsiteX2205" fmla="*/ 5323154 w 5359402"/>
              <a:gd name="connsiteY2205" fmla="*/ 2999846 h 6857999"/>
              <a:gd name="connsiteX2206" fmla="*/ 5326594 w 5359402"/>
              <a:gd name="connsiteY2206" fmla="*/ 3043238 h 6857999"/>
              <a:gd name="connsiteX2207" fmla="*/ 5329770 w 5359402"/>
              <a:gd name="connsiteY2207" fmla="*/ 3086630 h 6857999"/>
              <a:gd name="connsiteX2208" fmla="*/ 5334796 w 5359402"/>
              <a:gd name="connsiteY2208" fmla="*/ 3172090 h 6857999"/>
              <a:gd name="connsiteX2209" fmla="*/ 5339558 w 5359402"/>
              <a:gd name="connsiteY2209" fmla="*/ 3255169 h 6857999"/>
              <a:gd name="connsiteX2210" fmla="*/ 5343792 w 5359402"/>
              <a:gd name="connsiteY2210" fmla="*/ 3335866 h 6857999"/>
              <a:gd name="connsiteX2211" fmla="*/ 5347230 w 5359402"/>
              <a:gd name="connsiteY2211" fmla="*/ 3413919 h 6857999"/>
              <a:gd name="connsiteX2212" fmla="*/ 5350406 w 5359402"/>
              <a:gd name="connsiteY2212" fmla="*/ 3489060 h 6857999"/>
              <a:gd name="connsiteX2213" fmla="*/ 5352786 w 5359402"/>
              <a:gd name="connsiteY2213" fmla="*/ 3562614 h 6857999"/>
              <a:gd name="connsiteX2214" fmla="*/ 5355168 w 5359402"/>
              <a:gd name="connsiteY2214" fmla="*/ 3633522 h 6857999"/>
              <a:gd name="connsiteX2215" fmla="*/ 5356490 w 5359402"/>
              <a:gd name="connsiteY2215" fmla="*/ 3702049 h 6857999"/>
              <a:gd name="connsiteX2216" fmla="*/ 5357814 w 5359402"/>
              <a:gd name="connsiteY2216" fmla="*/ 3768460 h 6857999"/>
              <a:gd name="connsiteX2217" fmla="*/ 5358872 w 5359402"/>
              <a:gd name="connsiteY2217" fmla="*/ 3832753 h 6857999"/>
              <a:gd name="connsiteX2218" fmla="*/ 5359136 w 5359402"/>
              <a:gd name="connsiteY2218" fmla="*/ 3895195 h 6857999"/>
              <a:gd name="connsiteX2219" fmla="*/ 5359402 w 5359402"/>
              <a:gd name="connsiteY2219" fmla="*/ 3955255 h 6857999"/>
              <a:gd name="connsiteX2220" fmla="*/ 5359402 w 5359402"/>
              <a:gd name="connsiteY2220" fmla="*/ 4013993 h 6857999"/>
              <a:gd name="connsiteX2221" fmla="*/ 5359136 w 5359402"/>
              <a:gd name="connsiteY2221" fmla="*/ 4070349 h 6857999"/>
              <a:gd name="connsiteX2222" fmla="*/ 5358078 w 5359402"/>
              <a:gd name="connsiteY2222" fmla="*/ 4178035 h 6857999"/>
              <a:gd name="connsiteX2223" fmla="*/ 5357020 w 5359402"/>
              <a:gd name="connsiteY2223" fmla="*/ 4279105 h 6857999"/>
              <a:gd name="connsiteX2224" fmla="*/ 5355168 w 5359402"/>
              <a:gd name="connsiteY2224" fmla="*/ 4373826 h 6857999"/>
              <a:gd name="connsiteX2225" fmla="*/ 5353580 w 5359402"/>
              <a:gd name="connsiteY2225" fmla="*/ 4463255 h 6857999"/>
              <a:gd name="connsiteX2226" fmla="*/ 5352258 w 5359402"/>
              <a:gd name="connsiteY2226" fmla="*/ 4547128 h 6857999"/>
              <a:gd name="connsiteX2227" fmla="*/ 5351994 w 5359402"/>
              <a:gd name="connsiteY2227" fmla="*/ 4587345 h 6857999"/>
              <a:gd name="connsiteX2228" fmla="*/ 5351728 w 5359402"/>
              <a:gd name="connsiteY2228" fmla="*/ 4626503 h 6857999"/>
              <a:gd name="connsiteX2229" fmla="*/ 5351728 w 5359402"/>
              <a:gd name="connsiteY2229" fmla="*/ 4664603 h 6857999"/>
              <a:gd name="connsiteX2230" fmla="*/ 5351994 w 5359402"/>
              <a:gd name="connsiteY2230" fmla="*/ 4701380 h 6857999"/>
              <a:gd name="connsiteX2231" fmla="*/ 5352522 w 5359402"/>
              <a:gd name="connsiteY2231" fmla="*/ 4737628 h 6857999"/>
              <a:gd name="connsiteX2232" fmla="*/ 5353580 w 5359402"/>
              <a:gd name="connsiteY2232" fmla="*/ 4773083 h 6857999"/>
              <a:gd name="connsiteX2233" fmla="*/ 5354638 w 5359402"/>
              <a:gd name="connsiteY2233" fmla="*/ 4807478 h 6857999"/>
              <a:gd name="connsiteX2234" fmla="*/ 5356490 w 5359402"/>
              <a:gd name="connsiteY2234" fmla="*/ 4841080 h 6857999"/>
              <a:gd name="connsiteX2235" fmla="*/ 5357284 w 5359402"/>
              <a:gd name="connsiteY2235" fmla="*/ 4858543 h 6857999"/>
              <a:gd name="connsiteX2236" fmla="*/ 5357550 w 5359402"/>
              <a:gd name="connsiteY2236" fmla="*/ 4877064 h 6857999"/>
              <a:gd name="connsiteX2237" fmla="*/ 5357550 w 5359402"/>
              <a:gd name="connsiteY2237" fmla="*/ 4896908 h 6857999"/>
              <a:gd name="connsiteX2238" fmla="*/ 5357020 w 5359402"/>
              <a:gd name="connsiteY2238" fmla="*/ 4917545 h 6857999"/>
              <a:gd name="connsiteX2239" fmla="*/ 5355698 w 5359402"/>
              <a:gd name="connsiteY2239" fmla="*/ 4939770 h 6857999"/>
              <a:gd name="connsiteX2240" fmla="*/ 5354110 w 5359402"/>
              <a:gd name="connsiteY2240" fmla="*/ 4962524 h 6857999"/>
              <a:gd name="connsiteX2241" fmla="*/ 5352258 w 5359402"/>
              <a:gd name="connsiteY2241" fmla="*/ 4986866 h 6857999"/>
              <a:gd name="connsiteX2242" fmla="*/ 5349876 w 5359402"/>
              <a:gd name="connsiteY2242" fmla="*/ 5011737 h 6857999"/>
              <a:gd name="connsiteX2243" fmla="*/ 5346702 w 5359402"/>
              <a:gd name="connsiteY2243" fmla="*/ 5037666 h 6857999"/>
              <a:gd name="connsiteX2244" fmla="*/ 5343262 w 5359402"/>
              <a:gd name="connsiteY2244" fmla="*/ 5064389 h 6857999"/>
              <a:gd name="connsiteX2245" fmla="*/ 5339294 w 5359402"/>
              <a:gd name="connsiteY2245" fmla="*/ 5092435 h 6857999"/>
              <a:gd name="connsiteX2246" fmla="*/ 5334532 w 5359402"/>
              <a:gd name="connsiteY2246" fmla="*/ 5121010 h 6857999"/>
              <a:gd name="connsiteX2247" fmla="*/ 5329770 w 5359402"/>
              <a:gd name="connsiteY2247" fmla="*/ 5150378 h 6857999"/>
              <a:gd name="connsiteX2248" fmla="*/ 5324214 w 5359402"/>
              <a:gd name="connsiteY2248" fmla="*/ 5180276 h 6857999"/>
              <a:gd name="connsiteX2249" fmla="*/ 5317864 w 5359402"/>
              <a:gd name="connsiteY2249" fmla="*/ 5210968 h 6857999"/>
              <a:gd name="connsiteX2250" fmla="*/ 5310986 w 5359402"/>
              <a:gd name="connsiteY2250" fmla="*/ 5242718 h 6857999"/>
              <a:gd name="connsiteX2251" fmla="*/ 5303578 w 5359402"/>
              <a:gd name="connsiteY2251" fmla="*/ 5274733 h 6857999"/>
              <a:gd name="connsiteX2252" fmla="*/ 5295904 w 5359402"/>
              <a:gd name="connsiteY2252" fmla="*/ 5307276 h 6857999"/>
              <a:gd name="connsiteX2253" fmla="*/ 5287174 w 5359402"/>
              <a:gd name="connsiteY2253" fmla="*/ 5340614 h 6857999"/>
              <a:gd name="connsiteX2254" fmla="*/ 5278178 w 5359402"/>
              <a:gd name="connsiteY2254" fmla="*/ 5374216 h 6857999"/>
              <a:gd name="connsiteX2255" fmla="*/ 5268654 w 5359402"/>
              <a:gd name="connsiteY2255" fmla="*/ 5408612 h 6857999"/>
              <a:gd name="connsiteX2256" fmla="*/ 5258070 w 5359402"/>
              <a:gd name="connsiteY2256" fmla="*/ 5443008 h 6857999"/>
              <a:gd name="connsiteX2257" fmla="*/ 5247224 w 5359402"/>
              <a:gd name="connsiteY2257" fmla="*/ 5478197 h 6857999"/>
              <a:gd name="connsiteX2258" fmla="*/ 5235848 w 5359402"/>
              <a:gd name="connsiteY2258" fmla="*/ 5513387 h 6857999"/>
              <a:gd name="connsiteX2259" fmla="*/ 5223412 w 5359402"/>
              <a:gd name="connsiteY2259" fmla="*/ 5549370 h 6857999"/>
              <a:gd name="connsiteX2260" fmla="*/ 5210450 w 5359402"/>
              <a:gd name="connsiteY2260" fmla="*/ 5585353 h 6857999"/>
              <a:gd name="connsiteX2261" fmla="*/ 5196956 w 5359402"/>
              <a:gd name="connsiteY2261" fmla="*/ 5621337 h 6857999"/>
              <a:gd name="connsiteX2262" fmla="*/ 5182934 w 5359402"/>
              <a:gd name="connsiteY2262" fmla="*/ 5657849 h 6857999"/>
              <a:gd name="connsiteX2263" fmla="*/ 5167588 w 5359402"/>
              <a:gd name="connsiteY2263" fmla="*/ 5694097 h 6857999"/>
              <a:gd name="connsiteX2264" fmla="*/ 5152244 w 5359402"/>
              <a:gd name="connsiteY2264" fmla="*/ 5730874 h 6857999"/>
              <a:gd name="connsiteX2265" fmla="*/ 5135840 w 5359402"/>
              <a:gd name="connsiteY2265" fmla="*/ 5767387 h 6857999"/>
              <a:gd name="connsiteX2266" fmla="*/ 5118644 w 5359402"/>
              <a:gd name="connsiteY2266" fmla="*/ 5803899 h 6857999"/>
              <a:gd name="connsiteX2267" fmla="*/ 5100918 w 5359402"/>
              <a:gd name="connsiteY2267" fmla="*/ 5840941 h 6857999"/>
              <a:gd name="connsiteX2268" fmla="*/ 5082398 w 5359402"/>
              <a:gd name="connsiteY2268" fmla="*/ 5877453 h 6857999"/>
              <a:gd name="connsiteX2269" fmla="*/ 5063348 w 5359402"/>
              <a:gd name="connsiteY2269" fmla="*/ 5913966 h 6857999"/>
              <a:gd name="connsiteX2270" fmla="*/ 5042978 w 5359402"/>
              <a:gd name="connsiteY2270" fmla="*/ 5950478 h 6857999"/>
              <a:gd name="connsiteX2271" fmla="*/ 5032924 w 5359402"/>
              <a:gd name="connsiteY2271" fmla="*/ 5968470 h 6857999"/>
              <a:gd name="connsiteX2272" fmla="*/ 5022340 w 5359402"/>
              <a:gd name="connsiteY2272" fmla="*/ 5986726 h 6857999"/>
              <a:gd name="connsiteX2273" fmla="*/ 5011758 w 5359402"/>
              <a:gd name="connsiteY2273" fmla="*/ 6004718 h 6857999"/>
              <a:gd name="connsiteX2274" fmla="*/ 5000910 w 5359402"/>
              <a:gd name="connsiteY2274" fmla="*/ 6022710 h 6857999"/>
              <a:gd name="connsiteX2275" fmla="*/ 4989798 w 5359402"/>
              <a:gd name="connsiteY2275" fmla="*/ 6040701 h 6857999"/>
              <a:gd name="connsiteX2276" fmla="*/ 4978686 w 5359402"/>
              <a:gd name="connsiteY2276" fmla="*/ 6058693 h 6857999"/>
              <a:gd name="connsiteX2277" fmla="*/ 4967310 w 5359402"/>
              <a:gd name="connsiteY2277" fmla="*/ 6076420 h 6857999"/>
              <a:gd name="connsiteX2278" fmla="*/ 4955404 w 5359402"/>
              <a:gd name="connsiteY2278" fmla="*/ 6093883 h 6857999"/>
              <a:gd name="connsiteX2279" fmla="*/ 4943764 w 5359402"/>
              <a:gd name="connsiteY2279" fmla="*/ 6111610 h 6857999"/>
              <a:gd name="connsiteX2280" fmla="*/ 4931594 w 5359402"/>
              <a:gd name="connsiteY2280" fmla="*/ 6129337 h 6857999"/>
              <a:gd name="connsiteX2281" fmla="*/ 4919424 w 5359402"/>
              <a:gd name="connsiteY2281" fmla="*/ 6146799 h 6857999"/>
              <a:gd name="connsiteX2282" fmla="*/ 4906724 w 5359402"/>
              <a:gd name="connsiteY2282" fmla="*/ 6163997 h 6857999"/>
              <a:gd name="connsiteX2283" fmla="*/ 4894290 w 5359402"/>
              <a:gd name="connsiteY2283" fmla="*/ 6181460 h 6857999"/>
              <a:gd name="connsiteX2284" fmla="*/ 4881326 w 5359402"/>
              <a:gd name="connsiteY2284" fmla="*/ 6198658 h 6857999"/>
              <a:gd name="connsiteX2285" fmla="*/ 4868362 w 5359402"/>
              <a:gd name="connsiteY2285" fmla="*/ 6215855 h 6857999"/>
              <a:gd name="connsiteX2286" fmla="*/ 4855134 w 5359402"/>
              <a:gd name="connsiteY2286" fmla="*/ 6232524 h 6857999"/>
              <a:gd name="connsiteX2287" fmla="*/ 4841376 w 5359402"/>
              <a:gd name="connsiteY2287" fmla="*/ 6249193 h 6857999"/>
              <a:gd name="connsiteX2288" fmla="*/ 4827882 w 5359402"/>
              <a:gd name="connsiteY2288" fmla="*/ 6265862 h 6857999"/>
              <a:gd name="connsiteX2289" fmla="*/ 4813860 w 5359402"/>
              <a:gd name="connsiteY2289" fmla="*/ 6282795 h 6857999"/>
              <a:gd name="connsiteX2290" fmla="*/ 4799838 w 5359402"/>
              <a:gd name="connsiteY2290" fmla="*/ 6299199 h 6857999"/>
              <a:gd name="connsiteX2291" fmla="*/ 4785286 w 5359402"/>
              <a:gd name="connsiteY2291" fmla="*/ 6315339 h 6857999"/>
              <a:gd name="connsiteX2292" fmla="*/ 4770736 w 5359402"/>
              <a:gd name="connsiteY2292" fmla="*/ 6331214 h 6857999"/>
              <a:gd name="connsiteX2293" fmla="*/ 4756184 w 5359402"/>
              <a:gd name="connsiteY2293" fmla="*/ 6347353 h 6857999"/>
              <a:gd name="connsiteX2294" fmla="*/ 4741104 w 5359402"/>
              <a:gd name="connsiteY2294" fmla="*/ 6363228 h 6857999"/>
              <a:gd name="connsiteX2295" fmla="*/ 4725758 w 5359402"/>
              <a:gd name="connsiteY2295" fmla="*/ 6378839 h 6857999"/>
              <a:gd name="connsiteX2296" fmla="*/ 4710414 w 5359402"/>
              <a:gd name="connsiteY2296" fmla="*/ 6394185 h 6857999"/>
              <a:gd name="connsiteX2297" fmla="*/ 4694804 w 5359402"/>
              <a:gd name="connsiteY2297" fmla="*/ 6409795 h 6857999"/>
              <a:gd name="connsiteX2298" fmla="*/ 4678930 w 5359402"/>
              <a:gd name="connsiteY2298" fmla="*/ 6424876 h 6857999"/>
              <a:gd name="connsiteX2299" fmla="*/ 4663056 w 5359402"/>
              <a:gd name="connsiteY2299" fmla="*/ 6439693 h 6857999"/>
              <a:gd name="connsiteX2300" fmla="*/ 4646654 w 5359402"/>
              <a:gd name="connsiteY2300" fmla="*/ 6454510 h 6857999"/>
              <a:gd name="connsiteX2301" fmla="*/ 4629986 w 5359402"/>
              <a:gd name="connsiteY2301" fmla="*/ 6469062 h 6857999"/>
              <a:gd name="connsiteX2302" fmla="*/ 4613318 w 5359402"/>
              <a:gd name="connsiteY2302" fmla="*/ 6483349 h 6857999"/>
              <a:gd name="connsiteX2303" fmla="*/ 4596386 w 5359402"/>
              <a:gd name="connsiteY2303" fmla="*/ 6497637 h 6857999"/>
              <a:gd name="connsiteX2304" fmla="*/ 4578924 w 5359402"/>
              <a:gd name="connsiteY2304" fmla="*/ 6511660 h 6857999"/>
              <a:gd name="connsiteX2305" fmla="*/ 4561726 w 5359402"/>
              <a:gd name="connsiteY2305" fmla="*/ 6525683 h 6857999"/>
              <a:gd name="connsiteX2306" fmla="*/ 4544000 w 5359402"/>
              <a:gd name="connsiteY2306" fmla="*/ 6538912 h 6857999"/>
              <a:gd name="connsiteX2307" fmla="*/ 4526010 w 5359402"/>
              <a:gd name="connsiteY2307" fmla="*/ 6552141 h 6857999"/>
              <a:gd name="connsiteX2308" fmla="*/ 4507754 w 5359402"/>
              <a:gd name="connsiteY2308" fmla="*/ 6565635 h 6857999"/>
              <a:gd name="connsiteX2309" fmla="*/ 4489500 w 5359402"/>
              <a:gd name="connsiteY2309" fmla="*/ 6578335 h 6857999"/>
              <a:gd name="connsiteX2310" fmla="*/ 4470980 w 5359402"/>
              <a:gd name="connsiteY2310" fmla="*/ 6591035 h 6857999"/>
              <a:gd name="connsiteX2311" fmla="*/ 4451930 w 5359402"/>
              <a:gd name="connsiteY2311" fmla="*/ 6603205 h 6857999"/>
              <a:gd name="connsiteX2312" fmla="*/ 4432882 w 5359402"/>
              <a:gd name="connsiteY2312" fmla="*/ 6615376 h 6857999"/>
              <a:gd name="connsiteX2313" fmla="*/ 4413568 w 5359402"/>
              <a:gd name="connsiteY2313" fmla="*/ 6627547 h 6857999"/>
              <a:gd name="connsiteX2314" fmla="*/ 4393990 w 5359402"/>
              <a:gd name="connsiteY2314" fmla="*/ 6638924 h 6857999"/>
              <a:gd name="connsiteX2315" fmla="*/ 4374148 w 5359402"/>
              <a:gd name="connsiteY2315" fmla="*/ 6650301 h 6857999"/>
              <a:gd name="connsiteX2316" fmla="*/ 4354040 w 5359402"/>
              <a:gd name="connsiteY2316" fmla="*/ 6661678 h 6857999"/>
              <a:gd name="connsiteX2317" fmla="*/ 4333668 w 5359402"/>
              <a:gd name="connsiteY2317" fmla="*/ 6672526 h 6857999"/>
              <a:gd name="connsiteX2318" fmla="*/ 4313296 w 5359402"/>
              <a:gd name="connsiteY2318" fmla="*/ 6682845 h 6857999"/>
              <a:gd name="connsiteX2319" fmla="*/ 4292396 w 5359402"/>
              <a:gd name="connsiteY2319" fmla="*/ 6693164 h 6857999"/>
              <a:gd name="connsiteX2320" fmla="*/ 4271230 w 5359402"/>
              <a:gd name="connsiteY2320" fmla="*/ 6703483 h 6857999"/>
              <a:gd name="connsiteX2321" fmla="*/ 4250064 w 5359402"/>
              <a:gd name="connsiteY2321" fmla="*/ 6713008 h 6857999"/>
              <a:gd name="connsiteX2322" fmla="*/ 4228634 w 5359402"/>
              <a:gd name="connsiteY2322" fmla="*/ 6722268 h 6857999"/>
              <a:gd name="connsiteX2323" fmla="*/ 4206676 w 5359402"/>
              <a:gd name="connsiteY2323" fmla="*/ 6731528 h 6857999"/>
              <a:gd name="connsiteX2324" fmla="*/ 4184716 w 5359402"/>
              <a:gd name="connsiteY2324" fmla="*/ 6740260 h 6857999"/>
              <a:gd name="connsiteX2325" fmla="*/ 4162228 w 5359402"/>
              <a:gd name="connsiteY2325" fmla="*/ 6748991 h 6857999"/>
              <a:gd name="connsiteX2326" fmla="*/ 4139740 w 5359402"/>
              <a:gd name="connsiteY2326" fmla="*/ 6756928 h 6857999"/>
              <a:gd name="connsiteX2327" fmla="*/ 4116986 w 5359402"/>
              <a:gd name="connsiteY2327" fmla="*/ 6765130 h 6857999"/>
              <a:gd name="connsiteX2328" fmla="*/ 4094762 w 5359402"/>
              <a:gd name="connsiteY2328" fmla="*/ 6772539 h 6857999"/>
              <a:gd name="connsiteX2329" fmla="*/ 4072804 w 5359402"/>
              <a:gd name="connsiteY2329" fmla="*/ 6779683 h 6857999"/>
              <a:gd name="connsiteX2330" fmla="*/ 4050844 w 5359402"/>
              <a:gd name="connsiteY2330" fmla="*/ 6786562 h 6857999"/>
              <a:gd name="connsiteX2331" fmla="*/ 4029150 w 5359402"/>
              <a:gd name="connsiteY2331" fmla="*/ 6792912 h 6857999"/>
              <a:gd name="connsiteX2332" fmla="*/ 4007720 w 5359402"/>
              <a:gd name="connsiteY2332" fmla="*/ 6799262 h 6857999"/>
              <a:gd name="connsiteX2333" fmla="*/ 3986554 w 5359402"/>
              <a:gd name="connsiteY2333" fmla="*/ 6805083 h 6857999"/>
              <a:gd name="connsiteX2334" fmla="*/ 3965654 w 5359402"/>
              <a:gd name="connsiteY2334" fmla="*/ 6810639 h 6857999"/>
              <a:gd name="connsiteX2335" fmla="*/ 3944752 w 5359402"/>
              <a:gd name="connsiteY2335" fmla="*/ 6815930 h 6857999"/>
              <a:gd name="connsiteX2336" fmla="*/ 3924116 w 5359402"/>
              <a:gd name="connsiteY2336" fmla="*/ 6820693 h 6857999"/>
              <a:gd name="connsiteX2337" fmla="*/ 3904008 w 5359402"/>
              <a:gd name="connsiteY2337" fmla="*/ 6825191 h 6857999"/>
              <a:gd name="connsiteX2338" fmla="*/ 3883902 w 5359402"/>
              <a:gd name="connsiteY2338" fmla="*/ 6829424 h 6857999"/>
              <a:gd name="connsiteX2339" fmla="*/ 3863530 w 5359402"/>
              <a:gd name="connsiteY2339" fmla="*/ 6833393 h 6857999"/>
              <a:gd name="connsiteX2340" fmla="*/ 3844216 w 5359402"/>
              <a:gd name="connsiteY2340" fmla="*/ 6837362 h 6857999"/>
              <a:gd name="connsiteX2341" fmla="*/ 3824638 w 5359402"/>
              <a:gd name="connsiteY2341" fmla="*/ 6840272 h 6857999"/>
              <a:gd name="connsiteX2342" fmla="*/ 3805324 w 5359402"/>
              <a:gd name="connsiteY2342" fmla="*/ 6843447 h 6857999"/>
              <a:gd name="connsiteX2343" fmla="*/ 3786276 w 5359402"/>
              <a:gd name="connsiteY2343" fmla="*/ 6846358 h 6857999"/>
              <a:gd name="connsiteX2344" fmla="*/ 3767226 w 5359402"/>
              <a:gd name="connsiteY2344" fmla="*/ 6848739 h 6857999"/>
              <a:gd name="connsiteX2345" fmla="*/ 3748706 w 5359402"/>
              <a:gd name="connsiteY2345" fmla="*/ 6850855 h 6857999"/>
              <a:gd name="connsiteX2346" fmla="*/ 3730452 w 5359402"/>
              <a:gd name="connsiteY2346" fmla="*/ 6852708 h 6857999"/>
              <a:gd name="connsiteX2347" fmla="*/ 3712196 w 5359402"/>
              <a:gd name="connsiteY2347" fmla="*/ 6854295 h 6857999"/>
              <a:gd name="connsiteX2348" fmla="*/ 3694206 w 5359402"/>
              <a:gd name="connsiteY2348" fmla="*/ 6855618 h 6857999"/>
              <a:gd name="connsiteX2349" fmla="*/ 3676216 w 5359402"/>
              <a:gd name="connsiteY2349" fmla="*/ 6856412 h 6857999"/>
              <a:gd name="connsiteX2350" fmla="*/ 3658490 w 5359402"/>
              <a:gd name="connsiteY2350" fmla="*/ 6857470 h 6857999"/>
              <a:gd name="connsiteX2351" fmla="*/ 3641292 w 5359402"/>
              <a:gd name="connsiteY2351" fmla="*/ 6857735 h 6857999"/>
              <a:gd name="connsiteX2352" fmla="*/ 3623830 w 5359402"/>
              <a:gd name="connsiteY2352" fmla="*/ 6857999 h 6857999"/>
              <a:gd name="connsiteX2353" fmla="*/ 3607162 w 5359402"/>
              <a:gd name="connsiteY2353" fmla="*/ 6857999 h 6857999"/>
              <a:gd name="connsiteX2354" fmla="*/ 3589966 w 5359402"/>
              <a:gd name="connsiteY2354" fmla="*/ 6857470 h 6857999"/>
              <a:gd name="connsiteX2355" fmla="*/ 3573562 w 5359402"/>
              <a:gd name="connsiteY2355" fmla="*/ 6856941 h 6857999"/>
              <a:gd name="connsiteX2356" fmla="*/ 3557160 w 5359402"/>
              <a:gd name="connsiteY2356" fmla="*/ 6856147 h 6857999"/>
              <a:gd name="connsiteX2357" fmla="*/ 3540756 w 5359402"/>
              <a:gd name="connsiteY2357" fmla="*/ 6854824 h 6857999"/>
              <a:gd name="connsiteX2358" fmla="*/ 3524882 w 5359402"/>
              <a:gd name="connsiteY2358" fmla="*/ 6853766 h 6857999"/>
              <a:gd name="connsiteX2359" fmla="*/ 3509008 w 5359402"/>
              <a:gd name="connsiteY2359" fmla="*/ 6851914 h 6857999"/>
              <a:gd name="connsiteX2360" fmla="*/ 3493398 w 5359402"/>
              <a:gd name="connsiteY2360" fmla="*/ 6850062 h 6857999"/>
              <a:gd name="connsiteX2361" fmla="*/ 3478053 w 5359402"/>
              <a:gd name="connsiteY2361" fmla="*/ 6847680 h 6857999"/>
              <a:gd name="connsiteX2362" fmla="*/ 3462708 w 5359402"/>
              <a:gd name="connsiteY2362" fmla="*/ 6845564 h 6857999"/>
              <a:gd name="connsiteX2363" fmla="*/ 3447628 w 5359402"/>
              <a:gd name="connsiteY2363" fmla="*/ 6842918 h 6857999"/>
              <a:gd name="connsiteX2364" fmla="*/ 3432812 w 5359402"/>
              <a:gd name="connsiteY2364" fmla="*/ 6840008 h 6857999"/>
              <a:gd name="connsiteX2365" fmla="*/ 3417996 w 5359402"/>
              <a:gd name="connsiteY2365" fmla="*/ 6836833 h 6857999"/>
              <a:gd name="connsiteX2366" fmla="*/ 3403445 w 5359402"/>
              <a:gd name="connsiteY2366" fmla="*/ 6833393 h 6857999"/>
              <a:gd name="connsiteX2367" fmla="*/ 3389423 w 5359402"/>
              <a:gd name="connsiteY2367" fmla="*/ 6830218 h 6857999"/>
              <a:gd name="connsiteX2368" fmla="*/ 3375136 w 5359402"/>
              <a:gd name="connsiteY2368" fmla="*/ 6825985 h 6857999"/>
              <a:gd name="connsiteX2369" fmla="*/ 3361114 w 5359402"/>
              <a:gd name="connsiteY2369" fmla="*/ 6822016 h 6857999"/>
              <a:gd name="connsiteX2370" fmla="*/ 3347092 w 5359402"/>
              <a:gd name="connsiteY2370" fmla="*/ 6818047 h 6857999"/>
              <a:gd name="connsiteX2371" fmla="*/ 3333599 w 5359402"/>
              <a:gd name="connsiteY2371" fmla="*/ 6813285 h 6857999"/>
              <a:gd name="connsiteX2372" fmla="*/ 3320106 w 5359402"/>
              <a:gd name="connsiteY2372" fmla="*/ 6808787 h 6857999"/>
              <a:gd name="connsiteX2373" fmla="*/ 3306877 w 5359402"/>
              <a:gd name="connsiteY2373" fmla="*/ 6804024 h 6857999"/>
              <a:gd name="connsiteX2374" fmla="*/ 3293914 w 5359402"/>
              <a:gd name="connsiteY2374" fmla="*/ 6798733 h 6857999"/>
              <a:gd name="connsiteX2375" fmla="*/ 3280950 w 5359402"/>
              <a:gd name="connsiteY2375" fmla="*/ 6793441 h 6857999"/>
              <a:gd name="connsiteX2376" fmla="*/ 3268250 w 5359402"/>
              <a:gd name="connsiteY2376" fmla="*/ 6788414 h 6857999"/>
              <a:gd name="connsiteX2377" fmla="*/ 3255816 w 5359402"/>
              <a:gd name="connsiteY2377" fmla="*/ 6782328 h 6857999"/>
              <a:gd name="connsiteX2378" fmla="*/ 3243381 w 5359402"/>
              <a:gd name="connsiteY2378" fmla="*/ 6776508 h 6857999"/>
              <a:gd name="connsiteX2379" fmla="*/ 3231211 w 5359402"/>
              <a:gd name="connsiteY2379" fmla="*/ 6770687 h 6857999"/>
              <a:gd name="connsiteX2380" fmla="*/ 3219305 w 5359402"/>
              <a:gd name="connsiteY2380" fmla="*/ 6764072 h 6857999"/>
              <a:gd name="connsiteX2381" fmla="*/ 3207135 w 5359402"/>
              <a:gd name="connsiteY2381" fmla="*/ 6757722 h 6857999"/>
              <a:gd name="connsiteX2382" fmla="*/ 3195758 w 5359402"/>
              <a:gd name="connsiteY2382" fmla="*/ 6751108 h 6857999"/>
              <a:gd name="connsiteX2383" fmla="*/ 3183853 w 5359402"/>
              <a:gd name="connsiteY2383" fmla="*/ 6744228 h 6857999"/>
              <a:gd name="connsiteX2384" fmla="*/ 3172741 w 5359402"/>
              <a:gd name="connsiteY2384" fmla="*/ 6737085 h 6857999"/>
              <a:gd name="connsiteX2385" fmla="*/ 3161629 w 5359402"/>
              <a:gd name="connsiteY2385" fmla="*/ 6729941 h 6857999"/>
              <a:gd name="connsiteX2386" fmla="*/ 3150517 w 5359402"/>
              <a:gd name="connsiteY2386" fmla="*/ 6722533 h 6857999"/>
              <a:gd name="connsiteX2387" fmla="*/ 3139670 w 5359402"/>
              <a:gd name="connsiteY2387" fmla="*/ 6715124 h 6857999"/>
              <a:gd name="connsiteX2388" fmla="*/ 3128822 w 5359402"/>
              <a:gd name="connsiteY2388" fmla="*/ 6707451 h 6857999"/>
              <a:gd name="connsiteX2389" fmla="*/ 3118240 w 5359402"/>
              <a:gd name="connsiteY2389" fmla="*/ 6699778 h 6857999"/>
              <a:gd name="connsiteX2390" fmla="*/ 3107922 w 5359402"/>
              <a:gd name="connsiteY2390" fmla="*/ 6691576 h 6857999"/>
              <a:gd name="connsiteX2391" fmla="*/ 3097604 w 5359402"/>
              <a:gd name="connsiteY2391" fmla="*/ 6683374 h 6857999"/>
              <a:gd name="connsiteX2392" fmla="*/ 3087550 w 5359402"/>
              <a:gd name="connsiteY2392" fmla="*/ 6674908 h 6857999"/>
              <a:gd name="connsiteX2393" fmla="*/ 3077761 w 5359402"/>
              <a:gd name="connsiteY2393" fmla="*/ 6666441 h 6857999"/>
              <a:gd name="connsiteX2394" fmla="*/ 3067707 w 5359402"/>
              <a:gd name="connsiteY2394" fmla="*/ 6657974 h 6857999"/>
              <a:gd name="connsiteX2395" fmla="*/ 3058183 w 5359402"/>
              <a:gd name="connsiteY2395" fmla="*/ 6649243 h 6857999"/>
              <a:gd name="connsiteX2396" fmla="*/ 3048923 w 5359402"/>
              <a:gd name="connsiteY2396" fmla="*/ 6640247 h 6857999"/>
              <a:gd name="connsiteX2397" fmla="*/ 3039663 w 5359402"/>
              <a:gd name="connsiteY2397" fmla="*/ 6630987 h 6857999"/>
              <a:gd name="connsiteX2398" fmla="*/ 3030138 w 5359402"/>
              <a:gd name="connsiteY2398" fmla="*/ 6621726 h 6857999"/>
              <a:gd name="connsiteX2399" fmla="*/ 3021143 w 5359402"/>
              <a:gd name="connsiteY2399" fmla="*/ 6612201 h 6857999"/>
              <a:gd name="connsiteX2400" fmla="*/ 3012148 w 5359402"/>
              <a:gd name="connsiteY2400" fmla="*/ 6602941 h 6857999"/>
              <a:gd name="connsiteX2401" fmla="*/ 3003682 w 5359402"/>
              <a:gd name="connsiteY2401" fmla="*/ 6593151 h 6857999"/>
              <a:gd name="connsiteX2402" fmla="*/ 2994951 w 5359402"/>
              <a:gd name="connsiteY2402" fmla="*/ 6583626 h 6857999"/>
              <a:gd name="connsiteX2403" fmla="*/ 2986484 w 5359402"/>
              <a:gd name="connsiteY2403" fmla="*/ 6573572 h 6857999"/>
              <a:gd name="connsiteX2404" fmla="*/ 2978283 w 5359402"/>
              <a:gd name="connsiteY2404" fmla="*/ 6563783 h 6857999"/>
              <a:gd name="connsiteX2405" fmla="*/ 2962144 w 5359402"/>
              <a:gd name="connsiteY2405" fmla="*/ 6543145 h 6857999"/>
              <a:gd name="connsiteX2406" fmla="*/ 2946535 w 5359402"/>
              <a:gd name="connsiteY2406" fmla="*/ 6522508 h 6857999"/>
              <a:gd name="connsiteX2407" fmla="*/ 2931454 w 5359402"/>
              <a:gd name="connsiteY2407" fmla="*/ 6501076 h 6857999"/>
              <a:gd name="connsiteX2408" fmla="*/ 2916903 w 5359402"/>
              <a:gd name="connsiteY2408" fmla="*/ 6479380 h 6857999"/>
              <a:gd name="connsiteX2409" fmla="*/ 2902881 w 5359402"/>
              <a:gd name="connsiteY2409" fmla="*/ 6457420 h 6857999"/>
              <a:gd name="connsiteX2410" fmla="*/ 2889652 w 5359402"/>
              <a:gd name="connsiteY2410" fmla="*/ 6434666 h 6857999"/>
              <a:gd name="connsiteX2411" fmla="*/ 2876688 w 5359402"/>
              <a:gd name="connsiteY2411" fmla="*/ 6412176 h 6857999"/>
              <a:gd name="connsiteX2412" fmla="*/ 2864254 w 5359402"/>
              <a:gd name="connsiteY2412" fmla="*/ 6388893 h 6857999"/>
              <a:gd name="connsiteX2413" fmla="*/ 2852084 w 5359402"/>
              <a:gd name="connsiteY2413" fmla="*/ 6365610 h 6857999"/>
              <a:gd name="connsiteX2414" fmla="*/ 2840707 w 5359402"/>
              <a:gd name="connsiteY2414" fmla="*/ 6342062 h 6857999"/>
              <a:gd name="connsiteX2415" fmla="*/ 2829860 w 5359402"/>
              <a:gd name="connsiteY2415" fmla="*/ 6318249 h 6857999"/>
              <a:gd name="connsiteX2416" fmla="*/ 2819277 w 5359402"/>
              <a:gd name="connsiteY2416" fmla="*/ 6294172 h 6857999"/>
              <a:gd name="connsiteX2417" fmla="*/ 2809224 w 5359402"/>
              <a:gd name="connsiteY2417" fmla="*/ 6269566 h 6857999"/>
              <a:gd name="connsiteX2418" fmla="*/ 2799699 w 5359402"/>
              <a:gd name="connsiteY2418" fmla="*/ 6245224 h 6857999"/>
              <a:gd name="connsiteX2419" fmla="*/ 2790439 w 5359402"/>
              <a:gd name="connsiteY2419" fmla="*/ 6220618 h 6857999"/>
              <a:gd name="connsiteX2420" fmla="*/ 2781708 w 5359402"/>
              <a:gd name="connsiteY2420" fmla="*/ 6196012 h 6857999"/>
              <a:gd name="connsiteX2421" fmla="*/ 2773507 w 5359402"/>
              <a:gd name="connsiteY2421" fmla="*/ 6170876 h 6857999"/>
              <a:gd name="connsiteX2422" fmla="*/ 2765570 w 5359402"/>
              <a:gd name="connsiteY2422" fmla="*/ 6146005 h 6857999"/>
              <a:gd name="connsiteX2423" fmla="*/ 2758162 w 5359402"/>
              <a:gd name="connsiteY2423" fmla="*/ 6120870 h 6857999"/>
              <a:gd name="connsiteX2424" fmla="*/ 2751018 w 5359402"/>
              <a:gd name="connsiteY2424" fmla="*/ 6095735 h 6857999"/>
              <a:gd name="connsiteX2425" fmla="*/ 2744404 w 5359402"/>
              <a:gd name="connsiteY2425" fmla="*/ 6070864 h 6857999"/>
              <a:gd name="connsiteX2426" fmla="*/ 2738055 w 5359402"/>
              <a:gd name="connsiteY2426" fmla="*/ 6045728 h 6857999"/>
              <a:gd name="connsiteX2427" fmla="*/ 2732234 w 5359402"/>
              <a:gd name="connsiteY2427" fmla="*/ 6020593 h 6857999"/>
              <a:gd name="connsiteX2428" fmla="*/ 2726678 w 5359402"/>
              <a:gd name="connsiteY2428" fmla="*/ 5995458 h 6857999"/>
              <a:gd name="connsiteX2429" fmla="*/ 2721387 w 5359402"/>
              <a:gd name="connsiteY2429" fmla="*/ 5970587 h 6857999"/>
              <a:gd name="connsiteX2430" fmla="*/ 2711069 w 5359402"/>
              <a:gd name="connsiteY2430" fmla="*/ 5921374 h 6857999"/>
              <a:gd name="connsiteX2431" fmla="*/ 2700486 w 5359402"/>
              <a:gd name="connsiteY2431" fmla="*/ 5873485 h 6857999"/>
              <a:gd name="connsiteX2432" fmla="*/ 2689374 w 5359402"/>
              <a:gd name="connsiteY2432" fmla="*/ 5826653 h 6857999"/>
              <a:gd name="connsiteX2433" fmla="*/ 2678262 w 5359402"/>
              <a:gd name="connsiteY2433" fmla="*/ 5780880 h 6857999"/>
              <a:gd name="connsiteX2434" fmla="*/ 2666886 w 5359402"/>
              <a:gd name="connsiteY2434" fmla="*/ 5736166 h 6857999"/>
              <a:gd name="connsiteX2435" fmla="*/ 2654980 w 5359402"/>
              <a:gd name="connsiteY2435" fmla="*/ 5692774 h 6857999"/>
              <a:gd name="connsiteX2436" fmla="*/ 2642545 w 5359402"/>
              <a:gd name="connsiteY2436" fmla="*/ 5649912 h 6857999"/>
              <a:gd name="connsiteX2437" fmla="*/ 2630640 w 5359402"/>
              <a:gd name="connsiteY2437" fmla="*/ 5608637 h 6857999"/>
              <a:gd name="connsiteX2438" fmla="*/ 2617940 w 5359402"/>
              <a:gd name="connsiteY2438" fmla="*/ 5568155 h 6857999"/>
              <a:gd name="connsiteX2439" fmla="*/ 2604977 w 5359402"/>
              <a:gd name="connsiteY2439" fmla="*/ 5528468 h 6857999"/>
              <a:gd name="connsiteX2440" fmla="*/ 2591748 w 5359402"/>
              <a:gd name="connsiteY2440" fmla="*/ 5489839 h 6857999"/>
              <a:gd name="connsiteX2441" fmla="*/ 2578520 w 5359402"/>
              <a:gd name="connsiteY2441" fmla="*/ 5452003 h 6857999"/>
              <a:gd name="connsiteX2442" fmla="*/ 2565291 w 5359402"/>
              <a:gd name="connsiteY2442" fmla="*/ 5415226 h 6857999"/>
              <a:gd name="connsiteX2443" fmla="*/ 2551534 w 5359402"/>
              <a:gd name="connsiteY2443" fmla="*/ 5378978 h 6857999"/>
              <a:gd name="connsiteX2444" fmla="*/ 2537776 w 5359402"/>
              <a:gd name="connsiteY2444" fmla="*/ 5343524 h 6857999"/>
              <a:gd name="connsiteX2445" fmla="*/ 2523754 w 5359402"/>
              <a:gd name="connsiteY2445" fmla="*/ 5309128 h 6857999"/>
              <a:gd name="connsiteX2446" fmla="*/ 2509732 w 5359402"/>
              <a:gd name="connsiteY2446" fmla="*/ 5275526 h 6857999"/>
              <a:gd name="connsiteX2447" fmla="*/ 2495445 w 5359402"/>
              <a:gd name="connsiteY2447" fmla="*/ 5242453 h 6857999"/>
              <a:gd name="connsiteX2448" fmla="*/ 2481158 w 5359402"/>
              <a:gd name="connsiteY2448" fmla="*/ 5209910 h 6857999"/>
              <a:gd name="connsiteX2449" fmla="*/ 2466607 w 5359402"/>
              <a:gd name="connsiteY2449" fmla="*/ 5177895 h 6857999"/>
              <a:gd name="connsiteX2450" fmla="*/ 2452056 w 5359402"/>
              <a:gd name="connsiteY2450" fmla="*/ 5146674 h 6857999"/>
              <a:gd name="connsiteX2451" fmla="*/ 2437505 w 5359402"/>
              <a:gd name="connsiteY2451" fmla="*/ 5115983 h 6857999"/>
              <a:gd name="connsiteX2452" fmla="*/ 2422953 w 5359402"/>
              <a:gd name="connsiteY2452" fmla="*/ 5085820 h 6857999"/>
              <a:gd name="connsiteX2453" fmla="*/ 2408402 w 5359402"/>
              <a:gd name="connsiteY2453" fmla="*/ 5056451 h 6857999"/>
              <a:gd name="connsiteX2454" fmla="*/ 2393586 w 5359402"/>
              <a:gd name="connsiteY2454" fmla="*/ 5027347 h 6857999"/>
              <a:gd name="connsiteX2455" fmla="*/ 2379035 w 5359402"/>
              <a:gd name="connsiteY2455" fmla="*/ 4998508 h 6857999"/>
              <a:gd name="connsiteX2456" fmla="*/ 2349668 w 5359402"/>
              <a:gd name="connsiteY2456" fmla="*/ 4942416 h 6857999"/>
              <a:gd name="connsiteX2457" fmla="*/ 2320036 w 5359402"/>
              <a:gd name="connsiteY2457" fmla="*/ 4887912 h 6857999"/>
              <a:gd name="connsiteX2458" fmla="*/ 2290934 w 5359402"/>
              <a:gd name="connsiteY2458" fmla="*/ 4834201 h 6857999"/>
              <a:gd name="connsiteX2459" fmla="*/ 2273737 w 5359402"/>
              <a:gd name="connsiteY2459" fmla="*/ 4802451 h 6857999"/>
              <a:gd name="connsiteX2460" fmla="*/ 2297019 w 5359402"/>
              <a:gd name="connsiteY2460" fmla="*/ 4824412 h 6857999"/>
              <a:gd name="connsiteX2461" fmla="*/ 2319507 w 5359402"/>
              <a:gd name="connsiteY2461" fmla="*/ 4845843 h 6857999"/>
              <a:gd name="connsiteX2462" fmla="*/ 2342260 w 5359402"/>
              <a:gd name="connsiteY2462" fmla="*/ 4865951 h 6857999"/>
              <a:gd name="connsiteX2463" fmla="*/ 2364219 w 5359402"/>
              <a:gd name="connsiteY2463" fmla="*/ 4885530 h 6857999"/>
              <a:gd name="connsiteX2464" fmla="*/ 2386178 w 5359402"/>
              <a:gd name="connsiteY2464" fmla="*/ 4904051 h 6857999"/>
              <a:gd name="connsiteX2465" fmla="*/ 2407344 w 5359402"/>
              <a:gd name="connsiteY2465" fmla="*/ 4921778 h 6857999"/>
              <a:gd name="connsiteX2466" fmla="*/ 2428245 w 5359402"/>
              <a:gd name="connsiteY2466" fmla="*/ 4938712 h 6857999"/>
              <a:gd name="connsiteX2467" fmla="*/ 2448616 w 5359402"/>
              <a:gd name="connsiteY2467" fmla="*/ 4955116 h 6857999"/>
              <a:gd name="connsiteX2468" fmla="*/ 2468988 w 5359402"/>
              <a:gd name="connsiteY2468" fmla="*/ 4970726 h 6857999"/>
              <a:gd name="connsiteX2469" fmla="*/ 2488566 w 5359402"/>
              <a:gd name="connsiteY2469" fmla="*/ 4985278 h 6857999"/>
              <a:gd name="connsiteX2470" fmla="*/ 2507880 w 5359402"/>
              <a:gd name="connsiteY2470" fmla="*/ 4999566 h 6857999"/>
              <a:gd name="connsiteX2471" fmla="*/ 2526929 w 5359402"/>
              <a:gd name="connsiteY2471" fmla="*/ 5012795 h 6857999"/>
              <a:gd name="connsiteX2472" fmla="*/ 2545184 w 5359402"/>
              <a:gd name="connsiteY2472" fmla="*/ 5025495 h 6857999"/>
              <a:gd name="connsiteX2473" fmla="*/ 2563175 w 5359402"/>
              <a:gd name="connsiteY2473" fmla="*/ 5037137 h 6857999"/>
              <a:gd name="connsiteX2474" fmla="*/ 2580636 w 5359402"/>
              <a:gd name="connsiteY2474" fmla="*/ 5048778 h 6857999"/>
              <a:gd name="connsiteX2475" fmla="*/ 2597833 w 5359402"/>
              <a:gd name="connsiteY2475" fmla="*/ 5059626 h 6857999"/>
              <a:gd name="connsiteX2476" fmla="*/ 2614236 w 5359402"/>
              <a:gd name="connsiteY2476" fmla="*/ 5069680 h 6857999"/>
              <a:gd name="connsiteX2477" fmla="*/ 2630640 w 5359402"/>
              <a:gd name="connsiteY2477" fmla="*/ 5078941 h 6857999"/>
              <a:gd name="connsiteX2478" fmla="*/ 2645985 w 5359402"/>
              <a:gd name="connsiteY2478" fmla="*/ 5087937 h 6857999"/>
              <a:gd name="connsiteX2479" fmla="*/ 2661330 w 5359402"/>
              <a:gd name="connsiteY2479" fmla="*/ 5096403 h 6857999"/>
              <a:gd name="connsiteX2480" fmla="*/ 2676146 w 5359402"/>
              <a:gd name="connsiteY2480" fmla="*/ 5104341 h 6857999"/>
              <a:gd name="connsiteX2481" fmla="*/ 2690432 w 5359402"/>
              <a:gd name="connsiteY2481" fmla="*/ 5112014 h 6857999"/>
              <a:gd name="connsiteX2482" fmla="*/ 2704454 w 5359402"/>
              <a:gd name="connsiteY2482" fmla="*/ 5118628 h 6857999"/>
              <a:gd name="connsiteX2483" fmla="*/ 2717683 w 5359402"/>
              <a:gd name="connsiteY2483" fmla="*/ 5124978 h 6857999"/>
              <a:gd name="connsiteX2484" fmla="*/ 2730382 w 5359402"/>
              <a:gd name="connsiteY2484" fmla="*/ 5130799 h 6857999"/>
              <a:gd name="connsiteX2485" fmla="*/ 2742817 w 5359402"/>
              <a:gd name="connsiteY2485" fmla="*/ 5136355 h 6857999"/>
              <a:gd name="connsiteX2486" fmla="*/ 2754458 w 5359402"/>
              <a:gd name="connsiteY2486" fmla="*/ 5141383 h 6857999"/>
              <a:gd name="connsiteX2487" fmla="*/ 2765570 w 5359402"/>
              <a:gd name="connsiteY2487" fmla="*/ 5145880 h 6857999"/>
              <a:gd name="connsiteX2488" fmla="*/ 2786735 w 5359402"/>
              <a:gd name="connsiteY2488" fmla="*/ 5154083 h 6857999"/>
              <a:gd name="connsiteX2489" fmla="*/ 2805520 w 5359402"/>
              <a:gd name="connsiteY2489" fmla="*/ 5160433 h 6857999"/>
              <a:gd name="connsiteX2490" fmla="*/ 2805520 w 5359402"/>
              <a:gd name="connsiteY2490" fmla="*/ 5160962 h 6857999"/>
              <a:gd name="connsiteX2491" fmla="*/ 2813721 w 5359402"/>
              <a:gd name="connsiteY2491" fmla="*/ 5163343 h 6857999"/>
              <a:gd name="connsiteX2492" fmla="*/ 2820865 w 5359402"/>
              <a:gd name="connsiteY2492" fmla="*/ 5165460 h 6857999"/>
              <a:gd name="connsiteX2493" fmla="*/ 2836210 w 5359402"/>
              <a:gd name="connsiteY2493" fmla="*/ 5170222 h 6857999"/>
              <a:gd name="connsiteX2494" fmla="*/ 2837532 w 5359402"/>
              <a:gd name="connsiteY2494" fmla="*/ 5170487 h 6857999"/>
              <a:gd name="connsiteX2495" fmla="*/ 2848380 w 5359402"/>
              <a:gd name="connsiteY2495" fmla="*/ 5173133 h 6857999"/>
              <a:gd name="connsiteX2496" fmla="*/ 2858962 w 5359402"/>
              <a:gd name="connsiteY2496" fmla="*/ 5175778 h 6857999"/>
              <a:gd name="connsiteX2497" fmla="*/ 2868487 w 5359402"/>
              <a:gd name="connsiteY2497" fmla="*/ 5177630 h 6857999"/>
              <a:gd name="connsiteX2498" fmla="*/ 2872985 w 5359402"/>
              <a:gd name="connsiteY2498" fmla="*/ 5178160 h 6857999"/>
              <a:gd name="connsiteX2499" fmla="*/ 2876160 w 5359402"/>
              <a:gd name="connsiteY2499" fmla="*/ 5178160 h 6857999"/>
              <a:gd name="connsiteX2500" fmla="*/ 2882509 w 5359402"/>
              <a:gd name="connsiteY2500" fmla="*/ 5223403 h 6857999"/>
              <a:gd name="connsiteX2501" fmla="*/ 2887800 w 5359402"/>
              <a:gd name="connsiteY2501" fmla="*/ 5268383 h 6857999"/>
              <a:gd name="connsiteX2502" fmla="*/ 2892563 w 5359402"/>
              <a:gd name="connsiteY2502" fmla="*/ 5313097 h 6857999"/>
              <a:gd name="connsiteX2503" fmla="*/ 2897325 w 5359402"/>
              <a:gd name="connsiteY2503" fmla="*/ 5357283 h 6857999"/>
              <a:gd name="connsiteX2504" fmla="*/ 2901294 w 5359402"/>
              <a:gd name="connsiteY2504" fmla="*/ 5401468 h 6857999"/>
              <a:gd name="connsiteX2505" fmla="*/ 2904733 w 5359402"/>
              <a:gd name="connsiteY2505" fmla="*/ 5445653 h 6857999"/>
              <a:gd name="connsiteX2506" fmla="*/ 2907908 w 5359402"/>
              <a:gd name="connsiteY2506" fmla="*/ 5489574 h 6857999"/>
              <a:gd name="connsiteX2507" fmla="*/ 2910289 w 5359402"/>
              <a:gd name="connsiteY2507" fmla="*/ 5532966 h 6857999"/>
              <a:gd name="connsiteX2508" fmla="*/ 2912406 w 5359402"/>
              <a:gd name="connsiteY2508" fmla="*/ 5576358 h 6857999"/>
              <a:gd name="connsiteX2509" fmla="*/ 2913993 w 5359402"/>
              <a:gd name="connsiteY2509" fmla="*/ 5618955 h 6857999"/>
              <a:gd name="connsiteX2510" fmla="*/ 2915051 w 5359402"/>
              <a:gd name="connsiteY2510" fmla="*/ 5661818 h 6857999"/>
              <a:gd name="connsiteX2511" fmla="*/ 2915580 w 5359402"/>
              <a:gd name="connsiteY2511" fmla="*/ 5704151 h 6857999"/>
              <a:gd name="connsiteX2512" fmla="*/ 2915580 w 5359402"/>
              <a:gd name="connsiteY2512" fmla="*/ 5746485 h 6857999"/>
              <a:gd name="connsiteX2513" fmla="*/ 2915316 w 5359402"/>
              <a:gd name="connsiteY2513" fmla="*/ 5788289 h 6857999"/>
              <a:gd name="connsiteX2514" fmla="*/ 2914257 w 5359402"/>
              <a:gd name="connsiteY2514" fmla="*/ 5829828 h 6857999"/>
              <a:gd name="connsiteX2515" fmla="*/ 2912934 w 5359402"/>
              <a:gd name="connsiteY2515" fmla="*/ 5870839 h 6857999"/>
              <a:gd name="connsiteX2516" fmla="*/ 2916903 w 5359402"/>
              <a:gd name="connsiteY2516" fmla="*/ 5847026 h 6857999"/>
              <a:gd name="connsiteX2517" fmla="*/ 2920872 w 5359402"/>
              <a:gd name="connsiteY2517" fmla="*/ 5822949 h 6857999"/>
              <a:gd name="connsiteX2518" fmla="*/ 2924576 w 5359402"/>
              <a:gd name="connsiteY2518" fmla="*/ 5798872 h 6857999"/>
              <a:gd name="connsiteX2519" fmla="*/ 2928015 w 5359402"/>
              <a:gd name="connsiteY2519" fmla="*/ 5774266 h 6857999"/>
              <a:gd name="connsiteX2520" fmla="*/ 2931454 w 5359402"/>
              <a:gd name="connsiteY2520" fmla="*/ 5749924 h 6857999"/>
              <a:gd name="connsiteX2521" fmla="*/ 2934629 w 5359402"/>
              <a:gd name="connsiteY2521" fmla="*/ 5725318 h 6857999"/>
              <a:gd name="connsiteX2522" fmla="*/ 2937275 w 5359402"/>
              <a:gd name="connsiteY2522" fmla="*/ 5700447 h 6857999"/>
              <a:gd name="connsiteX2523" fmla="*/ 2940185 w 5359402"/>
              <a:gd name="connsiteY2523" fmla="*/ 5675841 h 6857999"/>
              <a:gd name="connsiteX2524" fmla="*/ 2942566 w 5359402"/>
              <a:gd name="connsiteY2524" fmla="*/ 5650705 h 6857999"/>
              <a:gd name="connsiteX2525" fmla="*/ 2944947 w 5359402"/>
              <a:gd name="connsiteY2525" fmla="*/ 5625835 h 6857999"/>
              <a:gd name="connsiteX2526" fmla="*/ 2947328 w 5359402"/>
              <a:gd name="connsiteY2526" fmla="*/ 5600435 h 6857999"/>
              <a:gd name="connsiteX2527" fmla="*/ 2949180 w 5359402"/>
              <a:gd name="connsiteY2527" fmla="*/ 5575299 h 6857999"/>
              <a:gd name="connsiteX2528" fmla="*/ 2951032 w 5359402"/>
              <a:gd name="connsiteY2528" fmla="*/ 5549899 h 6857999"/>
              <a:gd name="connsiteX2529" fmla="*/ 2952884 w 5359402"/>
              <a:gd name="connsiteY2529" fmla="*/ 5524499 h 6857999"/>
              <a:gd name="connsiteX2530" fmla="*/ 2953943 w 5359402"/>
              <a:gd name="connsiteY2530" fmla="*/ 5499099 h 6857999"/>
              <a:gd name="connsiteX2531" fmla="*/ 2955266 w 5359402"/>
              <a:gd name="connsiteY2531" fmla="*/ 5473435 h 6857999"/>
              <a:gd name="connsiteX2532" fmla="*/ 2956588 w 5359402"/>
              <a:gd name="connsiteY2532" fmla="*/ 5447770 h 6857999"/>
              <a:gd name="connsiteX2533" fmla="*/ 2957118 w 5359402"/>
              <a:gd name="connsiteY2533" fmla="*/ 5421841 h 6857999"/>
              <a:gd name="connsiteX2534" fmla="*/ 2958176 w 5359402"/>
              <a:gd name="connsiteY2534" fmla="*/ 5395912 h 6857999"/>
              <a:gd name="connsiteX2535" fmla="*/ 2958440 w 5359402"/>
              <a:gd name="connsiteY2535" fmla="*/ 5369983 h 6857999"/>
              <a:gd name="connsiteX2536" fmla="*/ 2958705 w 5359402"/>
              <a:gd name="connsiteY2536" fmla="*/ 5344053 h 6857999"/>
              <a:gd name="connsiteX2537" fmla="*/ 2958705 w 5359402"/>
              <a:gd name="connsiteY2537" fmla="*/ 5317595 h 6857999"/>
              <a:gd name="connsiteX2538" fmla="*/ 2958705 w 5359402"/>
              <a:gd name="connsiteY2538" fmla="*/ 5291401 h 6857999"/>
              <a:gd name="connsiteX2539" fmla="*/ 2958440 w 5359402"/>
              <a:gd name="connsiteY2539" fmla="*/ 5264943 h 6857999"/>
              <a:gd name="connsiteX2540" fmla="*/ 2958176 w 5359402"/>
              <a:gd name="connsiteY2540" fmla="*/ 5238485 h 6857999"/>
              <a:gd name="connsiteX2541" fmla="*/ 2957118 w 5359402"/>
              <a:gd name="connsiteY2541" fmla="*/ 5212026 h 6857999"/>
              <a:gd name="connsiteX2542" fmla="*/ 2956324 w 5359402"/>
              <a:gd name="connsiteY2542" fmla="*/ 5185303 h 6857999"/>
              <a:gd name="connsiteX2543" fmla="*/ 2955266 w 5359402"/>
              <a:gd name="connsiteY2543" fmla="*/ 5158580 h 6857999"/>
              <a:gd name="connsiteX2544" fmla="*/ 2953943 w 5359402"/>
              <a:gd name="connsiteY2544" fmla="*/ 5132122 h 6857999"/>
              <a:gd name="connsiteX2545" fmla="*/ 2952355 w 5359402"/>
              <a:gd name="connsiteY2545" fmla="*/ 5105135 h 6857999"/>
              <a:gd name="connsiteX2546" fmla="*/ 2951032 w 5359402"/>
              <a:gd name="connsiteY2546" fmla="*/ 5078147 h 6857999"/>
              <a:gd name="connsiteX2547" fmla="*/ 2949180 w 5359402"/>
              <a:gd name="connsiteY2547" fmla="*/ 5051160 h 6857999"/>
              <a:gd name="connsiteX2548" fmla="*/ 2946799 w 5359402"/>
              <a:gd name="connsiteY2548" fmla="*/ 5024172 h 6857999"/>
              <a:gd name="connsiteX2549" fmla="*/ 2944683 w 5359402"/>
              <a:gd name="connsiteY2549" fmla="*/ 4997185 h 6857999"/>
              <a:gd name="connsiteX2550" fmla="*/ 2942302 w 5359402"/>
              <a:gd name="connsiteY2550" fmla="*/ 4969933 h 6857999"/>
              <a:gd name="connsiteX2551" fmla="*/ 2939392 w 5359402"/>
              <a:gd name="connsiteY2551" fmla="*/ 4942680 h 6857999"/>
              <a:gd name="connsiteX2552" fmla="*/ 2936746 w 5359402"/>
              <a:gd name="connsiteY2552" fmla="*/ 4915428 h 6857999"/>
              <a:gd name="connsiteX2553" fmla="*/ 2933571 w 5359402"/>
              <a:gd name="connsiteY2553" fmla="*/ 4888176 h 6857999"/>
              <a:gd name="connsiteX2554" fmla="*/ 2930132 w 5359402"/>
              <a:gd name="connsiteY2554" fmla="*/ 4860660 h 6857999"/>
              <a:gd name="connsiteX2555" fmla="*/ 2926692 w 5359402"/>
              <a:gd name="connsiteY2555" fmla="*/ 4833408 h 6857999"/>
              <a:gd name="connsiteX2556" fmla="*/ 2922988 w 5359402"/>
              <a:gd name="connsiteY2556" fmla="*/ 4805891 h 6857999"/>
              <a:gd name="connsiteX2557" fmla="*/ 2919284 w 5359402"/>
              <a:gd name="connsiteY2557" fmla="*/ 4778110 h 6857999"/>
              <a:gd name="connsiteX2558" fmla="*/ 2915316 w 5359402"/>
              <a:gd name="connsiteY2558" fmla="*/ 4750593 h 6857999"/>
              <a:gd name="connsiteX2559" fmla="*/ 2911082 w 5359402"/>
              <a:gd name="connsiteY2559" fmla="*/ 4723076 h 6857999"/>
              <a:gd name="connsiteX2560" fmla="*/ 2906320 w 5359402"/>
              <a:gd name="connsiteY2560" fmla="*/ 4695295 h 6857999"/>
              <a:gd name="connsiteX2561" fmla="*/ 2901558 w 5359402"/>
              <a:gd name="connsiteY2561" fmla="*/ 4667514 h 6857999"/>
              <a:gd name="connsiteX2562" fmla="*/ 2896796 w 5359402"/>
              <a:gd name="connsiteY2562" fmla="*/ 4639733 h 6857999"/>
              <a:gd name="connsiteX2563" fmla="*/ 2891769 w 5359402"/>
              <a:gd name="connsiteY2563" fmla="*/ 4611951 h 6857999"/>
              <a:gd name="connsiteX2564" fmla="*/ 2886213 w 5359402"/>
              <a:gd name="connsiteY2564" fmla="*/ 4583905 h 6857999"/>
              <a:gd name="connsiteX2565" fmla="*/ 2880657 w 5359402"/>
              <a:gd name="connsiteY2565" fmla="*/ 4556124 h 6857999"/>
              <a:gd name="connsiteX2566" fmla="*/ 2875101 w 5359402"/>
              <a:gd name="connsiteY2566" fmla="*/ 4528343 h 6857999"/>
              <a:gd name="connsiteX2567" fmla="*/ 2869016 w 5359402"/>
              <a:gd name="connsiteY2567" fmla="*/ 4500297 h 6857999"/>
              <a:gd name="connsiteX2568" fmla="*/ 2862931 w 5359402"/>
              <a:gd name="connsiteY2568" fmla="*/ 4472251 h 6857999"/>
              <a:gd name="connsiteX2569" fmla="*/ 2856317 w 5359402"/>
              <a:gd name="connsiteY2569" fmla="*/ 4444205 h 6857999"/>
              <a:gd name="connsiteX2570" fmla="*/ 2849967 w 5359402"/>
              <a:gd name="connsiteY2570" fmla="*/ 4416160 h 6857999"/>
              <a:gd name="connsiteX2571" fmla="*/ 2843088 w 5359402"/>
              <a:gd name="connsiteY2571" fmla="*/ 4387849 h 6857999"/>
              <a:gd name="connsiteX2572" fmla="*/ 2835945 w 5359402"/>
              <a:gd name="connsiteY2572" fmla="*/ 4360068 h 6857999"/>
              <a:gd name="connsiteX2573" fmla="*/ 2828802 w 5359402"/>
              <a:gd name="connsiteY2573" fmla="*/ 4331758 h 6857999"/>
              <a:gd name="connsiteX2574" fmla="*/ 2821394 w 5359402"/>
              <a:gd name="connsiteY2574" fmla="*/ 4303712 h 6857999"/>
              <a:gd name="connsiteX2575" fmla="*/ 2813721 w 5359402"/>
              <a:gd name="connsiteY2575" fmla="*/ 4275401 h 6857999"/>
              <a:gd name="connsiteX2576" fmla="*/ 2806049 w 5359402"/>
              <a:gd name="connsiteY2576" fmla="*/ 4247091 h 6857999"/>
              <a:gd name="connsiteX2577" fmla="*/ 2797847 w 5359402"/>
              <a:gd name="connsiteY2577" fmla="*/ 4219045 h 6857999"/>
              <a:gd name="connsiteX2578" fmla="*/ 2789646 w 5359402"/>
              <a:gd name="connsiteY2578" fmla="*/ 4190735 h 6857999"/>
              <a:gd name="connsiteX2579" fmla="*/ 2781179 w 5359402"/>
              <a:gd name="connsiteY2579" fmla="*/ 4162689 h 6857999"/>
              <a:gd name="connsiteX2580" fmla="*/ 2764247 w 5359402"/>
              <a:gd name="connsiteY2580" fmla="*/ 4108714 h 6857999"/>
              <a:gd name="connsiteX2581" fmla="*/ 2746786 w 5359402"/>
              <a:gd name="connsiteY2581" fmla="*/ 4055797 h 6857999"/>
              <a:gd name="connsiteX2582" fmla="*/ 2728795 w 5359402"/>
              <a:gd name="connsiteY2582" fmla="*/ 4003145 h 6857999"/>
              <a:gd name="connsiteX2583" fmla="*/ 2710275 w 5359402"/>
              <a:gd name="connsiteY2583" fmla="*/ 3950757 h 6857999"/>
              <a:gd name="connsiteX2584" fmla="*/ 2690961 w 5359402"/>
              <a:gd name="connsiteY2584" fmla="*/ 3898899 h 6857999"/>
              <a:gd name="connsiteX2585" fmla="*/ 2671383 w 5359402"/>
              <a:gd name="connsiteY2585" fmla="*/ 3847835 h 6857999"/>
              <a:gd name="connsiteX2586" fmla="*/ 2651012 w 5359402"/>
              <a:gd name="connsiteY2586" fmla="*/ 3797299 h 6857999"/>
              <a:gd name="connsiteX2587" fmla="*/ 2629846 w 5359402"/>
              <a:gd name="connsiteY2587" fmla="*/ 3747293 h 6857999"/>
              <a:gd name="connsiteX2588" fmla="*/ 2608680 w 5359402"/>
              <a:gd name="connsiteY2588" fmla="*/ 3697551 h 6857999"/>
              <a:gd name="connsiteX2589" fmla="*/ 2586721 w 5359402"/>
              <a:gd name="connsiteY2589" fmla="*/ 3648603 h 6857999"/>
              <a:gd name="connsiteX2590" fmla="*/ 2564233 w 5359402"/>
              <a:gd name="connsiteY2590" fmla="*/ 3599920 h 6857999"/>
              <a:gd name="connsiteX2591" fmla="*/ 2540951 w 5359402"/>
              <a:gd name="connsiteY2591" fmla="*/ 3552030 h 6857999"/>
              <a:gd name="connsiteX2592" fmla="*/ 2517404 w 5359402"/>
              <a:gd name="connsiteY2592" fmla="*/ 3504670 h 6857999"/>
              <a:gd name="connsiteX2593" fmla="*/ 2493593 w 5359402"/>
              <a:gd name="connsiteY2593" fmla="*/ 3457839 h 6857999"/>
              <a:gd name="connsiteX2594" fmla="*/ 2468988 w 5359402"/>
              <a:gd name="connsiteY2594" fmla="*/ 3411537 h 6857999"/>
              <a:gd name="connsiteX2595" fmla="*/ 2444119 w 5359402"/>
              <a:gd name="connsiteY2595" fmla="*/ 3366029 h 6857999"/>
              <a:gd name="connsiteX2596" fmla="*/ 2418456 w 5359402"/>
              <a:gd name="connsiteY2596" fmla="*/ 3321314 h 6857999"/>
              <a:gd name="connsiteX2597" fmla="*/ 2392263 w 5359402"/>
              <a:gd name="connsiteY2597" fmla="*/ 3276865 h 6857999"/>
              <a:gd name="connsiteX2598" fmla="*/ 2366071 w 5359402"/>
              <a:gd name="connsiteY2598" fmla="*/ 3232944 h 6857999"/>
              <a:gd name="connsiteX2599" fmla="*/ 2339350 w 5359402"/>
              <a:gd name="connsiteY2599" fmla="*/ 3189817 h 6857999"/>
              <a:gd name="connsiteX2600" fmla="*/ 2311834 w 5359402"/>
              <a:gd name="connsiteY2600" fmla="*/ 3147484 h 6857999"/>
              <a:gd name="connsiteX2601" fmla="*/ 2284319 w 5359402"/>
              <a:gd name="connsiteY2601" fmla="*/ 3105678 h 6857999"/>
              <a:gd name="connsiteX2602" fmla="*/ 2256010 w 5359402"/>
              <a:gd name="connsiteY2602" fmla="*/ 3064403 h 6857999"/>
              <a:gd name="connsiteX2603" fmla="*/ 2227437 w 5359402"/>
              <a:gd name="connsiteY2603" fmla="*/ 3023659 h 6857999"/>
              <a:gd name="connsiteX2604" fmla="*/ 2198599 w 5359402"/>
              <a:gd name="connsiteY2604" fmla="*/ 2983706 h 6857999"/>
              <a:gd name="connsiteX2605" fmla="*/ 2169232 w 5359402"/>
              <a:gd name="connsiteY2605" fmla="*/ 2944813 h 6857999"/>
              <a:gd name="connsiteX2606" fmla="*/ 2139600 w 5359402"/>
              <a:gd name="connsiteY2606" fmla="*/ 2905918 h 6857999"/>
              <a:gd name="connsiteX2607" fmla="*/ 2109440 w 5359402"/>
              <a:gd name="connsiteY2607" fmla="*/ 2868348 h 6857999"/>
              <a:gd name="connsiteX2608" fmla="*/ 2079014 w 5359402"/>
              <a:gd name="connsiteY2608" fmla="*/ 2831042 h 6857999"/>
              <a:gd name="connsiteX2609" fmla="*/ 2048324 w 5359402"/>
              <a:gd name="connsiteY2609" fmla="*/ 2794793 h 6857999"/>
              <a:gd name="connsiteX2610" fmla="*/ 2017370 w 5359402"/>
              <a:gd name="connsiteY2610" fmla="*/ 2759075 h 6857999"/>
              <a:gd name="connsiteX2611" fmla="*/ 1986150 w 5359402"/>
              <a:gd name="connsiteY2611" fmla="*/ 2724149 h 6857999"/>
              <a:gd name="connsiteX2612" fmla="*/ 1954402 w 5359402"/>
              <a:gd name="connsiteY2612" fmla="*/ 2689755 h 6857999"/>
              <a:gd name="connsiteX2613" fmla="*/ 1922389 w 5359402"/>
              <a:gd name="connsiteY2613" fmla="*/ 2656416 h 6857999"/>
              <a:gd name="connsiteX2614" fmla="*/ 1890112 w 5359402"/>
              <a:gd name="connsiteY2614" fmla="*/ 2623873 h 6857999"/>
              <a:gd name="connsiteX2615" fmla="*/ 1857306 w 5359402"/>
              <a:gd name="connsiteY2615" fmla="*/ 2591593 h 6857999"/>
              <a:gd name="connsiteX2616" fmla="*/ 1841167 w 5359402"/>
              <a:gd name="connsiteY2616" fmla="*/ 2575982 h 6857999"/>
              <a:gd name="connsiteX2617" fmla="*/ 1824499 w 5359402"/>
              <a:gd name="connsiteY2617" fmla="*/ 2560638 h 6857999"/>
              <a:gd name="connsiteX2618" fmla="*/ 1808096 w 5359402"/>
              <a:gd name="connsiteY2618" fmla="*/ 2545026 h 6857999"/>
              <a:gd name="connsiteX2619" fmla="*/ 1791428 w 5359402"/>
              <a:gd name="connsiteY2619" fmla="*/ 2530211 h 6857999"/>
              <a:gd name="connsiteX2620" fmla="*/ 1775025 w 5359402"/>
              <a:gd name="connsiteY2620" fmla="*/ 2515128 h 6857999"/>
              <a:gd name="connsiteX2621" fmla="*/ 1758092 w 5359402"/>
              <a:gd name="connsiteY2621" fmla="*/ 2500577 h 6857999"/>
              <a:gd name="connsiteX2622" fmla="*/ 1741424 w 5359402"/>
              <a:gd name="connsiteY2622" fmla="*/ 2486024 h 6857999"/>
              <a:gd name="connsiteX2623" fmla="*/ 1724492 w 5359402"/>
              <a:gd name="connsiteY2623" fmla="*/ 2471738 h 6857999"/>
              <a:gd name="connsiteX2624" fmla="*/ 1707560 w 5359402"/>
              <a:gd name="connsiteY2624" fmla="*/ 2457450 h 6857999"/>
              <a:gd name="connsiteX2625" fmla="*/ 1690627 w 5359402"/>
              <a:gd name="connsiteY2625" fmla="*/ 2443426 h 6857999"/>
              <a:gd name="connsiteX2626" fmla="*/ 1673695 w 5359402"/>
              <a:gd name="connsiteY2626" fmla="*/ 2429933 h 6857999"/>
              <a:gd name="connsiteX2627" fmla="*/ 1656498 w 5359402"/>
              <a:gd name="connsiteY2627" fmla="*/ 2416174 h 6857999"/>
              <a:gd name="connsiteX2628" fmla="*/ 1639566 w 5359402"/>
              <a:gd name="connsiteY2628" fmla="*/ 2402946 h 6857999"/>
              <a:gd name="connsiteX2629" fmla="*/ 1622104 w 5359402"/>
              <a:gd name="connsiteY2629" fmla="*/ 2389981 h 6857999"/>
              <a:gd name="connsiteX2630" fmla="*/ 1605172 w 5359402"/>
              <a:gd name="connsiteY2630" fmla="*/ 2376752 h 6857999"/>
              <a:gd name="connsiteX2631" fmla="*/ 1587710 w 5359402"/>
              <a:gd name="connsiteY2631" fmla="*/ 2364051 h 6857999"/>
              <a:gd name="connsiteX2632" fmla="*/ 1570513 w 5359402"/>
              <a:gd name="connsiteY2632" fmla="*/ 2351881 h 6857999"/>
              <a:gd name="connsiteX2633" fmla="*/ 1553052 w 5359402"/>
              <a:gd name="connsiteY2633" fmla="*/ 2339445 h 6857999"/>
              <a:gd name="connsiteX2634" fmla="*/ 1535590 w 5359402"/>
              <a:gd name="connsiteY2634" fmla="*/ 2327274 h 6857999"/>
              <a:gd name="connsiteX2635" fmla="*/ 1518128 w 5359402"/>
              <a:gd name="connsiteY2635" fmla="*/ 2315633 h 6857999"/>
              <a:gd name="connsiteX2636" fmla="*/ 1500667 w 5359402"/>
              <a:gd name="connsiteY2636" fmla="*/ 2303992 h 6857999"/>
              <a:gd name="connsiteX2637" fmla="*/ 1482941 w 5359402"/>
              <a:gd name="connsiteY2637" fmla="*/ 2292615 h 6857999"/>
              <a:gd name="connsiteX2638" fmla="*/ 1465479 w 5359402"/>
              <a:gd name="connsiteY2638" fmla="*/ 2281238 h 6857999"/>
              <a:gd name="connsiteX2639" fmla="*/ 1447753 w 5359402"/>
              <a:gd name="connsiteY2639" fmla="*/ 2270390 h 6857999"/>
              <a:gd name="connsiteX2640" fmla="*/ 1430027 w 5359402"/>
              <a:gd name="connsiteY2640" fmla="*/ 2259541 h 6857999"/>
              <a:gd name="connsiteX2641" fmla="*/ 1412301 w 5359402"/>
              <a:gd name="connsiteY2641" fmla="*/ 2248958 h 6857999"/>
              <a:gd name="connsiteX2642" fmla="*/ 1394840 w 5359402"/>
              <a:gd name="connsiteY2642" fmla="*/ 2238640 h 6857999"/>
              <a:gd name="connsiteX2643" fmla="*/ 1377113 w 5359402"/>
              <a:gd name="connsiteY2643" fmla="*/ 2228585 h 6857999"/>
              <a:gd name="connsiteX2644" fmla="*/ 1359123 w 5359402"/>
              <a:gd name="connsiteY2644" fmla="*/ 2218532 h 6857999"/>
              <a:gd name="connsiteX2645" fmla="*/ 1341132 w 5359402"/>
              <a:gd name="connsiteY2645" fmla="*/ 2209005 h 6857999"/>
              <a:gd name="connsiteX2646" fmla="*/ 1323406 w 5359402"/>
              <a:gd name="connsiteY2646" fmla="*/ 2199481 h 6857999"/>
              <a:gd name="connsiteX2647" fmla="*/ 1305415 w 5359402"/>
              <a:gd name="connsiteY2647" fmla="*/ 2189955 h 6857999"/>
              <a:gd name="connsiteX2648" fmla="*/ 1287689 w 5359402"/>
              <a:gd name="connsiteY2648" fmla="*/ 2180960 h 6857999"/>
              <a:gd name="connsiteX2649" fmla="*/ 1269699 w 5359402"/>
              <a:gd name="connsiteY2649" fmla="*/ 2172494 h 6857999"/>
              <a:gd name="connsiteX2650" fmla="*/ 1251708 w 5359402"/>
              <a:gd name="connsiteY2650" fmla="*/ 2163763 h 6857999"/>
              <a:gd name="connsiteX2651" fmla="*/ 1233717 w 5359402"/>
              <a:gd name="connsiteY2651" fmla="*/ 2155295 h 6857999"/>
              <a:gd name="connsiteX2652" fmla="*/ 1215726 w 5359402"/>
              <a:gd name="connsiteY2652" fmla="*/ 2147358 h 6857999"/>
              <a:gd name="connsiteX2653" fmla="*/ 1197471 w 5359402"/>
              <a:gd name="connsiteY2653" fmla="*/ 2139686 h 6857999"/>
              <a:gd name="connsiteX2654" fmla="*/ 1179481 w 5359402"/>
              <a:gd name="connsiteY2654" fmla="*/ 2131748 h 6857999"/>
              <a:gd name="connsiteX2655" fmla="*/ 1161490 w 5359402"/>
              <a:gd name="connsiteY2655" fmla="*/ 2124339 h 6857999"/>
              <a:gd name="connsiteX2656" fmla="*/ 1143235 w 5359402"/>
              <a:gd name="connsiteY2656" fmla="*/ 2117195 h 6857999"/>
              <a:gd name="connsiteX2657" fmla="*/ 1125244 w 5359402"/>
              <a:gd name="connsiteY2657" fmla="*/ 2110316 h 6857999"/>
              <a:gd name="connsiteX2658" fmla="*/ 1106989 w 5359402"/>
              <a:gd name="connsiteY2658" fmla="*/ 2103701 h 6857999"/>
              <a:gd name="connsiteX2659" fmla="*/ 1088734 w 5359402"/>
              <a:gd name="connsiteY2659" fmla="*/ 2097088 h 6857999"/>
              <a:gd name="connsiteX2660" fmla="*/ 1070743 w 5359402"/>
              <a:gd name="connsiteY2660" fmla="*/ 2091001 h 6857999"/>
              <a:gd name="connsiteX2661" fmla="*/ 1052488 w 5359402"/>
              <a:gd name="connsiteY2661" fmla="*/ 2084917 h 6857999"/>
              <a:gd name="connsiteX2662" fmla="*/ 1034232 w 5359402"/>
              <a:gd name="connsiteY2662" fmla="*/ 2079095 h 6857999"/>
              <a:gd name="connsiteX2663" fmla="*/ 1015977 w 5359402"/>
              <a:gd name="connsiteY2663" fmla="*/ 2073540 h 6857999"/>
              <a:gd name="connsiteX2664" fmla="*/ 997457 w 5359402"/>
              <a:gd name="connsiteY2664" fmla="*/ 2068247 h 6857999"/>
              <a:gd name="connsiteX2665" fmla="*/ 979731 w 5359402"/>
              <a:gd name="connsiteY2665" fmla="*/ 2063221 h 6857999"/>
              <a:gd name="connsiteX2666" fmla="*/ 961211 w 5359402"/>
              <a:gd name="connsiteY2666" fmla="*/ 2058723 h 6857999"/>
              <a:gd name="connsiteX2667" fmla="*/ 942956 w 5359402"/>
              <a:gd name="connsiteY2667" fmla="*/ 2053961 h 6857999"/>
              <a:gd name="connsiteX2668" fmla="*/ 924701 w 5359402"/>
              <a:gd name="connsiteY2668" fmla="*/ 2049726 h 6857999"/>
              <a:gd name="connsiteX2669" fmla="*/ 906446 w 5359402"/>
              <a:gd name="connsiteY2669" fmla="*/ 2045758 h 6857999"/>
              <a:gd name="connsiteX2670" fmla="*/ 888190 w 5359402"/>
              <a:gd name="connsiteY2670" fmla="*/ 2042053 h 6857999"/>
              <a:gd name="connsiteX2671" fmla="*/ 869935 w 5359402"/>
              <a:gd name="connsiteY2671" fmla="*/ 2038349 h 6857999"/>
              <a:gd name="connsiteX2672" fmla="*/ 886339 w 5359402"/>
              <a:gd name="connsiteY2672" fmla="*/ 2044700 h 6857999"/>
              <a:gd name="connsiteX2673" fmla="*/ 902477 w 5359402"/>
              <a:gd name="connsiteY2673" fmla="*/ 2051315 h 6857999"/>
              <a:gd name="connsiteX2674" fmla="*/ 918880 w 5359402"/>
              <a:gd name="connsiteY2674" fmla="*/ 2058194 h 6857999"/>
              <a:gd name="connsiteX2675" fmla="*/ 935019 w 5359402"/>
              <a:gd name="connsiteY2675" fmla="*/ 2064809 h 6857999"/>
              <a:gd name="connsiteX2676" fmla="*/ 951422 w 5359402"/>
              <a:gd name="connsiteY2676" fmla="*/ 2071952 h 6857999"/>
              <a:gd name="connsiteX2677" fmla="*/ 967826 w 5359402"/>
              <a:gd name="connsiteY2677" fmla="*/ 2079361 h 6857999"/>
              <a:gd name="connsiteX2678" fmla="*/ 983964 w 5359402"/>
              <a:gd name="connsiteY2678" fmla="*/ 2087297 h 6857999"/>
              <a:gd name="connsiteX2679" fmla="*/ 1000368 w 5359402"/>
              <a:gd name="connsiteY2679" fmla="*/ 2094970 h 6857999"/>
              <a:gd name="connsiteX2680" fmla="*/ 1032910 w 5359402"/>
              <a:gd name="connsiteY2680" fmla="*/ 2111110 h 6857999"/>
              <a:gd name="connsiteX2681" fmla="*/ 1065716 w 5359402"/>
              <a:gd name="connsiteY2681" fmla="*/ 2128043 h 6857999"/>
              <a:gd name="connsiteX2682" fmla="*/ 1098258 w 5359402"/>
              <a:gd name="connsiteY2682" fmla="*/ 2146036 h 6857999"/>
              <a:gd name="connsiteX2683" fmla="*/ 1130800 w 5359402"/>
              <a:gd name="connsiteY2683" fmla="*/ 2164555 h 6857999"/>
              <a:gd name="connsiteX2684" fmla="*/ 1122069 w 5359402"/>
              <a:gd name="connsiteY2684" fmla="*/ 2177786 h 6857999"/>
              <a:gd name="connsiteX2685" fmla="*/ 1113338 w 5359402"/>
              <a:gd name="connsiteY2685" fmla="*/ 2191808 h 6857999"/>
              <a:gd name="connsiteX2686" fmla="*/ 1103814 w 5359402"/>
              <a:gd name="connsiteY2686" fmla="*/ 2207419 h 6857999"/>
              <a:gd name="connsiteX2687" fmla="*/ 1094025 w 5359402"/>
              <a:gd name="connsiteY2687" fmla="*/ 2224087 h 6857999"/>
              <a:gd name="connsiteX2688" fmla="*/ 1083971 w 5359402"/>
              <a:gd name="connsiteY2688" fmla="*/ 2242079 h 6857999"/>
              <a:gd name="connsiteX2689" fmla="*/ 1073389 w 5359402"/>
              <a:gd name="connsiteY2689" fmla="*/ 2261129 h 6857999"/>
              <a:gd name="connsiteX2690" fmla="*/ 1062541 w 5359402"/>
              <a:gd name="connsiteY2690" fmla="*/ 2281502 h 6857999"/>
              <a:gd name="connsiteX2691" fmla="*/ 1051694 w 5359402"/>
              <a:gd name="connsiteY2691" fmla="*/ 2302933 h 6857999"/>
              <a:gd name="connsiteX2692" fmla="*/ 1040582 w 5359402"/>
              <a:gd name="connsiteY2692" fmla="*/ 2325423 h 6857999"/>
              <a:gd name="connsiteX2693" fmla="*/ 1029470 w 5359402"/>
              <a:gd name="connsiteY2693" fmla="*/ 2349236 h 6857999"/>
              <a:gd name="connsiteX2694" fmla="*/ 1018094 w 5359402"/>
              <a:gd name="connsiteY2694" fmla="*/ 2374107 h 6857999"/>
              <a:gd name="connsiteX2695" fmla="*/ 1006982 w 5359402"/>
              <a:gd name="connsiteY2695" fmla="*/ 2400300 h 6857999"/>
              <a:gd name="connsiteX2696" fmla="*/ 995341 w 5359402"/>
              <a:gd name="connsiteY2696" fmla="*/ 2427817 h 6857999"/>
              <a:gd name="connsiteX2697" fmla="*/ 984229 w 5359402"/>
              <a:gd name="connsiteY2697" fmla="*/ 2455863 h 6857999"/>
              <a:gd name="connsiteX2698" fmla="*/ 973382 w 5359402"/>
              <a:gd name="connsiteY2698" fmla="*/ 2485496 h 6857999"/>
              <a:gd name="connsiteX2699" fmla="*/ 962534 w 5359402"/>
              <a:gd name="connsiteY2699" fmla="*/ 2516187 h 6857999"/>
              <a:gd name="connsiteX2700" fmla="*/ 953274 w 5359402"/>
              <a:gd name="connsiteY2700" fmla="*/ 2501635 h 6857999"/>
              <a:gd name="connsiteX2701" fmla="*/ 948248 w 5359402"/>
              <a:gd name="connsiteY2701" fmla="*/ 2496873 h 6857999"/>
              <a:gd name="connsiteX2702" fmla="*/ 942427 w 5359402"/>
              <a:gd name="connsiteY2702" fmla="*/ 2490523 h 6857999"/>
              <a:gd name="connsiteX2703" fmla="*/ 934490 w 5359402"/>
              <a:gd name="connsiteY2703" fmla="*/ 2481791 h 6857999"/>
              <a:gd name="connsiteX2704" fmla="*/ 924436 w 5359402"/>
              <a:gd name="connsiteY2704" fmla="*/ 2470679 h 6857999"/>
              <a:gd name="connsiteX2705" fmla="*/ 913060 w 5359402"/>
              <a:gd name="connsiteY2705" fmla="*/ 2456920 h 6857999"/>
              <a:gd name="connsiteX2706" fmla="*/ 900096 w 5359402"/>
              <a:gd name="connsiteY2706" fmla="*/ 2440517 h 6857999"/>
              <a:gd name="connsiteX2707" fmla="*/ 885545 w 5359402"/>
              <a:gd name="connsiteY2707" fmla="*/ 2420937 h 6857999"/>
              <a:gd name="connsiteX2708" fmla="*/ 877872 w 5359402"/>
              <a:gd name="connsiteY2708" fmla="*/ 2410354 h 6857999"/>
              <a:gd name="connsiteX2709" fmla="*/ 869935 w 5359402"/>
              <a:gd name="connsiteY2709" fmla="*/ 2398976 h 6857999"/>
              <a:gd name="connsiteX2710" fmla="*/ 861998 w 5359402"/>
              <a:gd name="connsiteY2710" fmla="*/ 2386805 h 6857999"/>
              <a:gd name="connsiteX2711" fmla="*/ 853532 w 5359402"/>
              <a:gd name="connsiteY2711" fmla="*/ 2374107 h 6857999"/>
              <a:gd name="connsiteX2712" fmla="*/ 844801 w 5359402"/>
              <a:gd name="connsiteY2712" fmla="*/ 2360877 h 6857999"/>
              <a:gd name="connsiteX2713" fmla="*/ 836070 w 5359402"/>
              <a:gd name="connsiteY2713" fmla="*/ 2346589 h 6857999"/>
              <a:gd name="connsiteX2714" fmla="*/ 827075 w 5359402"/>
              <a:gd name="connsiteY2714" fmla="*/ 2331773 h 6857999"/>
              <a:gd name="connsiteX2715" fmla="*/ 818080 w 5359402"/>
              <a:gd name="connsiteY2715" fmla="*/ 2315898 h 6857999"/>
              <a:gd name="connsiteX2716" fmla="*/ 809084 w 5359402"/>
              <a:gd name="connsiteY2716" fmla="*/ 2299494 h 6857999"/>
              <a:gd name="connsiteX2717" fmla="*/ 799825 w 5359402"/>
              <a:gd name="connsiteY2717" fmla="*/ 2282296 h 6857999"/>
              <a:gd name="connsiteX2718" fmla="*/ 790565 w 5359402"/>
              <a:gd name="connsiteY2718" fmla="*/ 2264305 h 6857999"/>
              <a:gd name="connsiteX2719" fmla="*/ 781305 w 5359402"/>
              <a:gd name="connsiteY2719" fmla="*/ 2245784 h 6857999"/>
              <a:gd name="connsiteX2720" fmla="*/ 772045 w 5359402"/>
              <a:gd name="connsiteY2720" fmla="*/ 2226733 h 6857999"/>
              <a:gd name="connsiteX2721" fmla="*/ 762785 w 5359402"/>
              <a:gd name="connsiteY2721" fmla="*/ 2206361 h 6857999"/>
              <a:gd name="connsiteX2722" fmla="*/ 753525 w 5359402"/>
              <a:gd name="connsiteY2722" fmla="*/ 2185457 h 6857999"/>
              <a:gd name="connsiteX2723" fmla="*/ 744265 w 5359402"/>
              <a:gd name="connsiteY2723" fmla="*/ 2164027 h 6857999"/>
              <a:gd name="connsiteX2724" fmla="*/ 734741 w 5359402"/>
              <a:gd name="connsiteY2724" fmla="*/ 2141538 h 6857999"/>
              <a:gd name="connsiteX2725" fmla="*/ 725745 w 5359402"/>
              <a:gd name="connsiteY2725" fmla="*/ 2118254 h 6857999"/>
              <a:gd name="connsiteX2726" fmla="*/ 717015 w 5359402"/>
              <a:gd name="connsiteY2726" fmla="*/ 2094442 h 6857999"/>
              <a:gd name="connsiteX2727" fmla="*/ 708019 w 5359402"/>
              <a:gd name="connsiteY2727" fmla="*/ 2069306 h 6857999"/>
              <a:gd name="connsiteX2728" fmla="*/ 699288 w 5359402"/>
              <a:gd name="connsiteY2728" fmla="*/ 2043906 h 6857999"/>
              <a:gd name="connsiteX2729" fmla="*/ 690822 w 5359402"/>
              <a:gd name="connsiteY2729" fmla="*/ 2017184 h 6857999"/>
              <a:gd name="connsiteX2730" fmla="*/ 682621 w 5359402"/>
              <a:gd name="connsiteY2730" fmla="*/ 1990196 h 6857999"/>
              <a:gd name="connsiteX2731" fmla="*/ 674684 w 5359402"/>
              <a:gd name="connsiteY2731" fmla="*/ 1962150 h 6857999"/>
              <a:gd name="connsiteX2732" fmla="*/ 666747 w 5359402"/>
              <a:gd name="connsiteY2732" fmla="*/ 1933311 h 6857999"/>
              <a:gd name="connsiteX2733" fmla="*/ 659339 w 5359402"/>
              <a:gd name="connsiteY2733" fmla="*/ 1903413 h 6857999"/>
              <a:gd name="connsiteX2734" fmla="*/ 652195 w 5359402"/>
              <a:gd name="connsiteY2734" fmla="*/ 1872721 h 6857999"/>
              <a:gd name="connsiteX2735" fmla="*/ 645316 w 5359402"/>
              <a:gd name="connsiteY2735" fmla="*/ 1841500 h 6857999"/>
              <a:gd name="connsiteX2736" fmla="*/ 638702 w 5359402"/>
              <a:gd name="connsiteY2736" fmla="*/ 1809221 h 6857999"/>
              <a:gd name="connsiteX2737" fmla="*/ 632617 w 5359402"/>
              <a:gd name="connsiteY2737" fmla="*/ 1776148 h 6857999"/>
              <a:gd name="connsiteX2738" fmla="*/ 626797 w 5359402"/>
              <a:gd name="connsiteY2738" fmla="*/ 1742281 h 6857999"/>
              <a:gd name="connsiteX2739" fmla="*/ 621505 w 5359402"/>
              <a:gd name="connsiteY2739" fmla="*/ 1707621 h 6857999"/>
              <a:gd name="connsiteX2740" fmla="*/ 616478 w 5359402"/>
              <a:gd name="connsiteY2740" fmla="*/ 1672167 h 6857999"/>
              <a:gd name="connsiteX2741" fmla="*/ 612245 w 5359402"/>
              <a:gd name="connsiteY2741" fmla="*/ 1635390 h 6857999"/>
              <a:gd name="connsiteX2742" fmla="*/ 608277 w 5359402"/>
              <a:gd name="connsiteY2742" fmla="*/ 1598084 h 6857999"/>
              <a:gd name="connsiteX2743" fmla="*/ 604837 w 5359402"/>
              <a:gd name="connsiteY2743" fmla="*/ 1559719 h 6857999"/>
              <a:gd name="connsiteX2744" fmla="*/ 601663 w 5359402"/>
              <a:gd name="connsiteY2744" fmla="*/ 1520561 h 6857999"/>
              <a:gd name="connsiteX2745" fmla="*/ 599282 w 5359402"/>
              <a:gd name="connsiteY2745" fmla="*/ 1480609 h 6857999"/>
              <a:gd name="connsiteX2746" fmla="*/ 597430 w 5359402"/>
              <a:gd name="connsiteY2746" fmla="*/ 1439334 h 6857999"/>
              <a:gd name="connsiteX2747" fmla="*/ 596107 w 5359402"/>
              <a:gd name="connsiteY2747" fmla="*/ 1397529 h 6857999"/>
              <a:gd name="connsiteX2748" fmla="*/ 595313 w 5359402"/>
              <a:gd name="connsiteY2748" fmla="*/ 1354931 h 6857999"/>
              <a:gd name="connsiteX2749" fmla="*/ 595842 w 5359402"/>
              <a:gd name="connsiteY2749" fmla="*/ 1311011 h 6857999"/>
              <a:gd name="connsiteX2750" fmla="*/ 596371 w 5359402"/>
              <a:gd name="connsiteY2750" fmla="*/ 1266561 h 6857999"/>
              <a:gd name="connsiteX2751" fmla="*/ 597694 w 5359402"/>
              <a:gd name="connsiteY2751" fmla="*/ 1221052 h 6857999"/>
              <a:gd name="connsiteX2752" fmla="*/ 599811 w 5359402"/>
              <a:gd name="connsiteY2752" fmla="*/ 1174486 h 6857999"/>
              <a:gd name="connsiteX2753" fmla="*/ 602456 w 5359402"/>
              <a:gd name="connsiteY2753" fmla="*/ 1127125 h 6857999"/>
              <a:gd name="connsiteX2754" fmla="*/ 605896 w 5359402"/>
              <a:gd name="connsiteY2754" fmla="*/ 1078706 h 6857999"/>
              <a:gd name="connsiteX2755" fmla="*/ 610393 w 5359402"/>
              <a:gd name="connsiteY2755" fmla="*/ 1029494 h 6857999"/>
              <a:gd name="connsiteX2756" fmla="*/ 613039 w 5359402"/>
              <a:gd name="connsiteY2756" fmla="*/ 1004622 h 6857999"/>
              <a:gd name="connsiteX2757" fmla="*/ 615949 w 5359402"/>
              <a:gd name="connsiteY2757" fmla="*/ 980546 h 6857999"/>
              <a:gd name="connsiteX2758" fmla="*/ 619389 w 5359402"/>
              <a:gd name="connsiteY2758" fmla="*/ 956469 h 6857999"/>
              <a:gd name="connsiteX2759" fmla="*/ 622828 w 5359402"/>
              <a:gd name="connsiteY2759" fmla="*/ 932921 h 6857999"/>
              <a:gd name="connsiteX2760" fmla="*/ 626797 w 5359402"/>
              <a:gd name="connsiteY2760" fmla="*/ 909902 h 6857999"/>
              <a:gd name="connsiteX2761" fmla="*/ 631030 w 5359402"/>
              <a:gd name="connsiteY2761" fmla="*/ 886883 h 6857999"/>
              <a:gd name="connsiteX2762" fmla="*/ 635792 w 5359402"/>
              <a:gd name="connsiteY2762" fmla="*/ 864658 h 6857999"/>
              <a:gd name="connsiteX2763" fmla="*/ 640554 w 5359402"/>
              <a:gd name="connsiteY2763" fmla="*/ 842698 h 6857999"/>
              <a:gd name="connsiteX2764" fmla="*/ 645846 w 5359402"/>
              <a:gd name="connsiteY2764" fmla="*/ 821002 h 6857999"/>
              <a:gd name="connsiteX2765" fmla="*/ 651402 w 5359402"/>
              <a:gd name="connsiteY2765" fmla="*/ 799570 h 6857999"/>
              <a:gd name="connsiteX2766" fmla="*/ 657487 w 5359402"/>
              <a:gd name="connsiteY2766" fmla="*/ 778932 h 6857999"/>
              <a:gd name="connsiteX2767" fmla="*/ 663836 w 5359402"/>
              <a:gd name="connsiteY2767" fmla="*/ 758030 h 6857999"/>
              <a:gd name="connsiteX2768" fmla="*/ 670450 w 5359402"/>
              <a:gd name="connsiteY2768" fmla="*/ 737922 h 6857999"/>
              <a:gd name="connsiteX2769" fmla="*/ 677329 w 5359402"/>
              <a:gd name="connsiteY2769" fmla="*/ 718078 h 6857999"/>
              <a:gd name="connsiteX2770" fmla="*/ 684473 w 5359402"/>
              <a:gd name="connsiteY2770" fmla="*/ 698499 h 6857999"/>
              <a:gd name="connsiteX2771" fmla="*/ 691881 w 5359402"/>
              <a:gd name="connsiteY2771" fmla="*/ 679450 h 6857999"/>
              <a:gd name="connsiteX2772" fmla="*/ 699553 w 5359402"/>
              <a:gd name="connsiteY2772" fmla="*/ 660399 h 6857999"/>
              <a:gd name="connsiteX2773" fmla="*/ 707490 w 5359402"/>
              <a:gd name="connsiteY2773" fmla="*/ 642143 h 6857999"/>
              <a:gd name="connsiteX2774" fmla="*/ 715956 w 5359402"/>
              <a:gd name="connsiteY2774" fmla="*/ 623887 h 6857999"/>
              <a:gd name="connsiteX2775" fmla="*/ 724423 w 5359402"/>
              <a:gd name="connsiteY2775" fmla="*/ 606424 h 6857999"/>
              <a:gd name="connsiteX2776" fmla="*/ 733418 w 5359402"/>
              <a:gd name="connsiteY2776" fmla="*/ 588962 h 6857999"/>
              <a:gd name="connsiteX2777" fmla="*/ 742413 w 5359402"/>
              <a:gd name="connsiteY2777" fmla="*/ 571499 h 6857999"/>
              <a:gd name="connsiteX2778" fmla="*/ 751673 w 5359402"/>
              <a:gd name="connsiteY2778" fmla="*/ 554830 h 6857999"/>
              <a:gd name="connsiteX2779" fmla="*/ 761198 w 5359402"/>
              <a:gd name="connsiteY2779" fmla="*/ 538427 h 6857999"/>
              <a:gd name="connsiteX2780" fmla="*/ 770987 w 5359402"/>
              <a:gd name="connsiteY2780" fmla="*/ 522287 h 6857999"/>
              <a:gd name="connsiteX2781" fmla="*/ 781040 w 5359402"/>
              <a:gd name="connsiteY2781" fmla="*/ 506412 h 6857999"/>
              <a:gd name="connsiteX2782" fmla="*/ 791623 w 5359402"/>
              <a:gd name="connsiteY2782" fmla="*/ 491066 h 6857999"/>
              <a:gd name="connsiteX2783" fmla="*/ 802206 w 5359402"/>
              <a:gd name="connsiteY2783" fmla="*/ 475455 h 6857999"/>
              <a:gd name="connsiteX2784" fmla="*/ 813053 w 5359402"/>
              <a:gd name="connsiteY2784" fmla="*/ 460639 h 6857999"/>
              <a:gd name="connsiteX2785" fmla="*/ 823900 w 5359402"/>
              <a:gd name="connsiteY2785" fmla="*/ 446088 h 6857999"/>
              <a:gd name="connsiteX2786" fmla="*/ 835012 w 5359402"/>
              <a:gd name="connsiteY2786" fmla="*/ 431800 h 6857999"/>
              <a:gd name="connsiteX2787" fmla="*/ 846389 w 5359402"/>
              <a:gd name="connsiteY2787" fmla="*/ 418041 h 6857999"/>
              <a:gd name="connsiteX2788" fmla="*/ 858294 w 5359402"/>
              <a:gd name="connsiteY2788" fmla="*/ 404283 h 6857999"/>
              <a:gd name="connsiteX2789" fmla="*/ 869935 w 5359402"/>
              <a:gd name="connsiteY2789" fmla="*/ 390789 h 6857999"/>
              <a:gd name="connsiteX2790" fmla="*/ 882105 w 5359402"/>
              <a:gd name="connsiteY2790" fmla="*/ 377559 h 6857999"/>
              <a:gd name="connsiteX2791" fmla="*/ 894011 w 5359402"/>
              <a:gd name="connsiteY2791" fmla="*/ 364860 h 6857999"/>
              <a:gd name="connsiteX2792" fmla="*/ 906446 w 5359402"/>
              <a:gd name="connsiteY2792" fmla="*/ 352160 h 6857999"/>
              <a:gd name="connsiteX2793" fmla="*/ 919145 w 5359402"/>
              <a:gd name="connsiteY2793" fmla="*/ 340254 h 6857999"/>
              <a:gd name="connsiteX2794" fmla="*/ 931844 w 5359402"/>
              <a:gd name="connsiteY2794" fmla="*/ 328083 h 6857999"/>
              <a:gd name="connsiteX2795" fmla="*/ 944808 w 5359402"/>
              <a:gd name="connsiteY2795" fmla="*/ 316442 h 6857999"/>
              <a:gd name="connsiteX2796" fmla="*/ 958037 w 5359402"/>
              <a:gd name="connsiteY2796" fmla="*/ 304799 h 6857999"/>
              <a:gd name="connsiteX2797" fmla="*/ 971265 w 5359402"/>
              <a:gd name="connsiteY2797" fmla="*/ 293688 h 6857999"/>
              <a:gd name="connsiteX2798" fmla="*/ 984494 w 5359402"/>
              <a:gd name="connsiteY2798" fmla="*/ 282840 h 6857999"/>
              <a:gd name="connsiteX2799" fmla="*/ 998251 w 5359402"/>
              <a:gd name="connsiteY2799" fmla="*/ 272255 h 6857999"/>
              <a:gd name="connsiteX2800" fmla="*/ 1011744 w 5359402"/>
              <a:gd name="connsiteY2800" fmla="*/ 261673 h 6857999"/>
              <a:gd name="connsiteX2801" fmla="*/ 1025766 w 5359402"/>
              <a:gd name="connsiteY2801" fmla="*/ 251883 h 6857999"/>
              <a:gd name="connsiteX2802" fmla="*/ 1039788 w 5359402"/>
              <a:gd name="connsiteY2802" fmla="*/ 242094 h 6857999"/>
              <a:gd name="connsiteX2803" fmla="*/ 1054075 w 5359402"/>
              <a:gd name="connsiteY2803" fmla="*/ 232304 h 6857999"/>
              <a:gd name="connsiteX2804" fmla="*/ 1068097 w 5359402"/>
              <a:gd name="connsiteY2804" fmla="*/ 222779 h 6857999"/>
              <a:gd name="connsiteX2805" fmla="*/ 1082384 w 5359402"/>
              <a:gd name="connsiteY2805" fmla="*/ 213783 h 6857999"/>
              <a:gd name="connsiteX2806" fmla="*/ 1096935 w 5359402"/>
              <a:gd name="connsiteY2806" fmla="*/ 204787 h 6857999"/>
              <a:gd name="connsiteX2807" fmla="*/ 1111486 w 5359402"/>
              <a:gd name="connsiteY2807" fmla="*/ 196320 h 6857999"/>
              <a:gd name="connsiteX2808" fmla="*/ 1126567 w 5359402"/>
              <a:gd name="connsiteY2808" fmla="*/ 187854 h 6857999"/>
              <a:gd name="connsiteX2809" fmla="*/ 1141118 w 5359402"/>
              <a:gd name="connsiteY2809" fmla="*/ 179651 h 6857999"/>
              <a:gd name="connsiteX2810" fmla="*/ 1155934 w 5359402"/>
              <a:gd name="connsiteY2810" fmla="*/ 171715 h 6857999"/>
              <a:gd name="connsiteX2811" fmla="*/ 1171014 w 5359402"/>
              <a:gd name="connsiteY2811" fmla="*/ 163777 h 6857999"/>
              <a:gd name="connsiteX2812" fmla="*/ 1186359 w 5359402"/>
              <a:gd name="connsiteY2812" fmla="*/ 156369 h 6857999"/>
              <a:gd name="connsiteX2813" fmla="*/ 1201175 w 5359402"/>
              <a:gd name="connsiteY2813" fmla="*/ 149224 h 6857999"/>
              <a:gd name="connsiteX2814" fmla="*/ 1216520 w 5359402"/>
              <a:gd name="connsiteY2814" fmla="*/ 142081 h 6857999"/>
              <a:gd name="connsiteX2815" fmla="*/ 1231865 w 5359402"/>
              <a:gd name="connsiteY2815" fmla="*/ 135466 h 6857999"/>
              <a:gd name="connsiteX2816" fmla="*/ 1247210 w 5359402"/>
              <a:gd name="connsiteY2816" fmla="*/ 128851 h 6857999"/>
              <a:gd name="connsiteX2817" fmla="*/ 1262555 w 5359402"/>
              <a:gd name="connsiteY2817" fmla="*/ 122502 h 6857999"/>
              <a:gd name="connsiteX2818" fmla="*/ 1277900 w 5359402"/>
              <a:gd name="connsiteY2818" fmla="*/ 116152 h 6857999"/>
              <a:gd name="connsiteX2819" fmla="*/ 1293774 w 5359402"/>
              <a:gd name="connsiteY2819" fmla="*/ 110066 h 6857999"/>
              <a:gd name="connsiteX2820" fmla="*/ 1309119 w 5359402"/>
              <a:gd name="connsiteY2820" fmla="*/ 104509 h 6857999"/>
              <a:gd name="connsiteX2821" fmla="*/ 1324729 w 5359402"/>
              <a:gd name="connsiteY2821" fmla="*/ 98954 h 6857999"/>
              <a:gd name="connsiteX2822" fmla="*/ 1340603 w 5359402"/>
              <a:gd name="connsiteY2822" fmla="*/ 93133 h 6857999"/>
              <a:gd name="connsiteX2823" fmla="*/ 1355948 w 5359402"/>
              <a:gd name="connsiteY2823" fmla="*/ 88106 h 6857999"/>
              <a:gd name="connsiteX2824" fmla="*/ 1387696 w 5359402"/>
              <a:gd name="connsiteY2824" fmla="*/ 78052 h 6857999"/>
              <a:gd name="connsiteX2825" fmla="*/ 1419180 w 5359402"/>
              <a:gd name="connsiteY2825" fmla="*/ 69056 h 6857999"/>
              <a:gd name="connsiteX2826" fmla="*/ 1450399 w 5359402"/>
              <a:gd name="connsiteY2826" fmla="*/ 60324 h 6857999"/>
              <a:gd name="connsiteX2827" fmla="*/ 1482147 w 5359402"/>
              <a:gd name="connsiteY2827" fmla="*/ 52651 h 6857999"/>
              <a:gd name="connsiteX2828" fmla="*/ 1513631 w 5359402"/>
              <a:gd name="connsiteY2828" fmla="*/ 45508 h 6857999"/>
              <a:gd name="connsiteX2829" fmla="*/ 1545114 w 5359402"/>
              <a:gd name="connsiteY2829" fmla="*/ 39157 h 6857999"/>
              <a:gd name="connsiteX2830" fmla="*/ 1576334 w 5359402"/>
              <a:gd name="connsiteY2830" fmla="*/ 33072 h 6857999"/>
              <a:gd name="connsiteX2831" fmla="*/ 1607288 w 5359402"/>
              <a:gd name="connsiteY2831" fmla="*/ 27781 h 6857999"/>
              <a:gd name="connsiteX2832" fmla="*/ 1637978 w 5359402"/>
              <a:gd name="connsiteY2832" fmla="*/ 23018 h 6857999"/>
              <a:gd name="connsiteX2833" fmla="*/ 1668668 w 5359402"/>
              <a:gd name="connsiteY2833" fmla="*/ 18784 h 6857999"/>
              <a:gd name="connsiteX2834" fmla="*/ 1699094 w 5359402"/>
              <a:gd name="connsiteY2834" fmla="*/ 14817 h 6857999"/>
              <a:gd name="connsiteX2835" fmla="*/ 1728725 w 5359402"/>
              <a:gd name="connsiteY2835" fmla="*/ 11642 h 6857999"/>
              <a:gd name="connsiteX2836" fmla="*/ 1758092 w 5359402"/>
              <a:gd name="connsiteY2836" fmla="*/ 8995 h 6857999"/>
              <a:gd name="connsiteX2837" fmla="*/ 1787195 w 5359402"/>
              <a:gd name="connsiteY2837" fmla="*/ 6615 h 6857999"/>
              <a:gd name="connsiteX2838" fmla="*/ 1816033 w 5359402"/>
              <a:gd name="connsiteY2838" fmla="*/ 4762 h 6857999"/>
              <a:gd name="connsiteX2839" fmla="*/ 1844342 w 5359402"/>
              <a:gd name="connsiteY2839" fmla="*/ 3175 h 6857999"/>
              <a:gd name="connsiteX2840" fmla="*/ 1871857 w 5359402"/>
              <a:gd name="connsiteY2840" fmla="*/ 1852 h 6857999"/>
              <a:gd name="connsiteX2841" fmla="*/ 1898843 w 5359402"/>
              <a:gd name="connsiteY2841" fmla="*/ 1057 h 6857999"/>
              <a:gd name="connsiteX2842" fmla="*/ 1925035 w 5359402"/>
              <a:gd name="connsiteY2842" fmla="*/ 264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Lst>
            <a:rect l="l" t="t" r="r" b="b"/>
            <a:pathLst>
              <a:path w="5359402" h="6857999">
                <a:moveTo>
                  <a:pt x="2682577" y="4343400"/>
                </a:moveTo>
                <a:lnTo>
                  <a:pt x="2697333" y="4389769"/>
                </a:lnTo>
                <a:lnTo>
                  <a:pt x="2711561" y="4435608"/>
                </a:lnTo>
                <a:lnTo>
                  <a:pt x="2725000" y="4481711"/>
                </a:lnTo>
                <a:lnTo>
                  <a:pt x="2738438" y="4527550"/>
                </a:lnTo>
                <a:lnTo>
                  <a:pt x="2727371" y="4521191"/>
                </a:lnTo>
                <a:lnTo>
                  <a:pt x="2715514" y="4514832"/>
                </a:lnTo>
                <a:lnTo>
                  <a:pt x="2703657" y="4507943"/>
                </a:lnTo>
                <a:lnTo>
                  <a:pt x="2691536" y="4500259"/>
                </a:lnTo>
                <a:lnTo>
                  <a:pt x="2678888" y="4492575"/>
                </a:lnTo>
                <a:lnTo>
                  <a:pt x="2666240" y="4484096"/>
                </a:lnTo>
                <a:lnTo>
                  <a:pt x="2653593" y="4475087"/>
                </a:lnTo>
                <a:lnTo>
                  <a:pt x="2640945" y="4465814"/>
                </a:lnTo>
                <a:lnTo>
                  <a:pt x="2628297" y="4455745"/>
                </a:lnTo>
                <a:lnTo>
                  <a:pt x="2615649" y="4445676"/>
                </a:lnTo>
                <a:lnTo>
                  <a:pt x="2603265" y="4435078"/>
                </a:lnTo>
                <a:lnTo>
                  <a:pt x="2591144" y="4424214"/>
                </a:lnTo>
                <a:lnTo>
                  <a:pt x="2579550" y="4412821"/>
                </a:lnTo>
                <a:lnTo>
                  <a:pt x="2567957" y="4400897"/>
                </a:lnTo>
                <a:lnTo>
                  <a:pt x="2556890" y="4388444"/>
                </a:lnTo>
                <a:lnTo>
                  <a:pt x="2546350" y="4375991"/>
                </a:lnTo>
                <a:lnTo>
                  <a:pt x="2561106" y="4371751"/>
                </a:lnTo>
                <a:lnTo>
                  <a:pt x="2576125" y="4367512"/>
                </a:lnTo>
                <a:lnTo>
                  <a:pt x="2592462" y="4363008"/>
                </a:lnTo>
                <a:lnTo>
                  <a:pt x="2609325" y="4359033"/>
                </a:lnTo>
                <a:lnTo>
                  <a:pt x="2626980" y="4355059"/>
                </a:lnTo>
                <a:lnTo>
                  <a:pt x="2645161" y="4351084"/>
                </a:lnTo>
                <a:lnTo>
                  <a:pt x="2663605" y="4347375"/>
                </a:lnTo>
                <a:close/>
                <a:moveTo>
                  <a:pt x="2299382" y="3457575"/>
                </a:moveTo>
                <a:lnTo>
                  <a:pt x="2324567" y="3503010"/>
                </a:lnTo>
                <a:lnTo>
                  <a:pt x="2349222" y="3548974"/>
                </a:lnTo>
                <a:lnTo>
                  <a:pt x="2373347" y="3595730"/>
                </a:lnTo>
                <a:lnTo>
                  <a:pt x="2397207" y="3642751"/>
                </a:lnTo>
                <a:lnTo>
                  <a:pt x="2420802" y="3690299"/>
                </a:lnTo>
                <a:lnTo>
                  <a:pt x="2444131" y="3738640"/>
                </a:lnTo>
                <a:lnTo>
                  <a:pt x="2466666" y="3787245"/>
                </a:lnTo>
                <a:lnTo>
                  <a:pt x="2489200" y="3836379"/>
                </a:lnTo>
                <a:lnTo>
                  <a:pt x="2448108" y="3849587"/>
                </a:lnTo>
                <a:lnTo>
                  <a:pt x="2407546" y="3862795"/>
                </a:lnTo>
                <a:lnTo>
                  <a:pt x="2366985" y="3874682"/>
                </a:lnTo>
                <a:lnTo>
                  <a:pt x="2326953" y="3886305"/>
                </a:lnTo>
                <a:lnTo>
                  <a:pt x="2287717" y="3896607"/>
                </a:lnTo>
                <a:lnTo>
                  <a:pt x="2249011" y="3906645"/>
                </a:lnTo>
                <a:lnTo>
                  <a:pt x="2211631" y="3915627"/>
                </a:lnTo>
                <a:lnTo>
                  <a:pt x="2175576" y="3923551"/>
                </a:lnTo>
                <a:lnTo>
                  <a:pt x="2140846" y="3930684"/>
                </a:lnTo>
                <a:lnTo>
                  <a:pt x="2107973" y="3937024"/>
                </a:lnTo>
                <a:lnTo>
                  <a:pt x="2076425" y="3941778"/>
                </a:lnTo>
                <a:lnTo>
                  <a:pt x="2061844" y="3944156"/>
                </a:lnTo>
                <a:lnTo>
                  <a:pt x="2047528" y="3946005"/>
                </a:lnTo>
                <a:lnTo>
                  <a:pt x="2033742" y="3947590"/>
                </a:lnTo>
                <a:lnTo>
                  <a:pt x="2020752" y="3948911"/>
                </a:lnTo>
                <a:lnTo>
                  <a:pt x="2008292" y="3949967"/>
                </a:lnTo>
                <a:lnTo>
                  <a:pt x="1996362" y="3950496"/>
                </a:lnTo>
                <a:lnTo>
                  <a:pt x="1985227" y="3951288"/>
                </a:lnTo>
                <a:lnTo>
                  <a:pt x="1974623" y="3951288"/>
                </a:lnTo>
                <a:lnTo>
                  <a:pt x="1964814" y="3951288"/>
                </a:lnTo>
                <a:lnTo>
                  <a:pt x="1955800" y="3950496"/>
                </a:lnTo>
                <a:lnTo>
                  <a:pt x="1959246" y="3941514"/>
                </a:lnTo>
                <a:lnTo>
                  <a:pt x="1963223" y="3931740"/>
                </a:lnTo>
                <a:lnTo>
                  <a:pt x="1967995" y="3921438"/>
                </a:lnTo>
                <a:lnTo>
                  <a:pt x="1973032" y="3910608"/>
                </a:lnTo>
                <a:lnTo>
                  <a:pt x="1979130" y="3899513"/>
                </a:lnTo>
                <a:lnTo>
                  <a:pt x="1985227" y="3887362"/>
                </a:lnTo>
                <a:lnTo>
                  <a:pt x="1992120" y="3875210"/>
                </a:lnTo>
                <a:lnTo>
                  <a:pt x="1999543" y="3862267"/>
                </a:lnTo>
                <a:lnTo>
                  <a:pt x="2007496" y="3848794"/>
                </a:lnTo>
                <a:lnTo>
                  <a:pt x="2015980" y="3835058"/>
                </a:lnTo>
                <a:lnTo>
                  <a:pt x="2034272" y="3806529"/>
                </a:lnTo>
                <a:lnTo>
                  <a:pt x="2054421" y="3775887"/>
                </a:lnTo>
                <a:lnTo>
                  <a:pt x="2076160" y="3743923"/>
                </a:lnTo>
                <a:lnTo>
                  <a:pt x="2099754" y="3710904"/>
                </a:lnTo>
                <a:lnTo>
                  <a:pt x="2124675" y="3676827"/>
                </a:lnTo>
                <a:lnTo>
                  <a:pt x="2150920" y="3641430"/>
                </a:lnTo>
                <a:lnTo>
                  <a:pt x="2178757" y="3605768"/>
                </a:lnTo>
                <a:lnTo>
                  <a:pt x="2207124" y="3569050"/>
                </a:lnTo>
                <a:lnTo>
                  <a:pt x="2237081" y="3532332"/>
                </a:lnTo>
                <a:lnTo>
                  <a:pt x="2267834" y="3494822"/>
                </a:lnTo>
                <a:close/>
                <a:moveTo>
                  <a:pt x="1903413" y="3076575"/>
                </a:moveTo>
                <a:lnTo>
                  <a:pt x="1877780" y="3111447"/>
                </a:lnTo>
                <a:lnTo>
                  <a:pt x="1851353" y="3148168"/>
                </a:lnTo>
                <a:lnTo>
                  <a:pt x="1837612" y="3166925"/>
                </a:lnTo>
                <a:lnTo>
                  <a:pt x="1824134" y="3186474"/>
                </a:lnTo>
                <a:lnTo>
                  <a:pt x="1810393" y="3206552"/>
                </a:lnTo>
                <a:lnTo>
                  <a:pt x="1796651" y="3227157"/>
                </a:lnTo>
                <a:lnTo>
                  <a:pt x="1783174" y="3247498"/>
                </a:lnTo>
                <a:lnTo>
                  <a:pt x="1769961" y="3268369"/>
                </a:lnTo>
                <a:lnTo>
                  <a:pt x="1756483" y="3289503"/>
                </a:lnTo>
                <a:lnTo>
                  <a:pt x="1743270" y="3310902"/>
                </a:lnTo>
                <a:lnTo>
                  <a:pt x="1730586" y="3332565"/>
                </a:lnTo>
                <a:lnTo>
                  <a:pt x="1717901" y="3353962"/>
                </a:lnTo>
                <a:lnTo>
                  <a:pt x="1705745" y="3375889"/>
                </a:lnTo>
                <a:lnTo>
                  <a:pt x="1693853" y="3397552"/>
                </a:lnTo>
                <a:lnTo>
                  <a:pt x="1675091" y="3432951"/>
                </a:lnTo>
                <a:lnTo>
                  <a:pt x="1657914" y="3467295"/>
                </a:lnTo>
                <a:lnTo>
                  <a:pt x="1642058" y="3499524"/>
                </a:lnTo>
                <a:lnTo>
                  <a:pt x="1627259" y="3530169"/>
                </a:lnTo>
                <a:lnTo>
                  <a:pt x="1610611" y="3564248"/>
                </a:lnTo>
                <a:lnTo>
                  <a:pt x="1595548" y="3594100"/>
                </a:lnTo>
                <a:lnTo>
                  <a:pt x="1531861" y="3482617"/>
                </a:lnTo>
                <a:lnTo>
                  <a:pt x="1468438" y="3372190"/>
                </a:lnTo>
                <a:lnTo>
                  <a:pt x="1473195" y="3362153"/>
                </a:lnTo>
                <a:lnTo>
                  <a:pt x="1477951" y="3353170"/>
                </a:lnTo>
                <a:lnTo>
                  <a:pt x="1483237" y="3344716"/>
                </a:lnTo>
                <a:lnTo>
                  <a:pt x="1488522" y="3336791"/>
                </a:lnTo>
                <a:lnTo>
                  <a:pt x="1494071" y="3329659"/>
                </a:lnTo>
                <a:lnTo>
                  <a:pt x="1499885" y="3323582"/>
                </a:lnTo>
                <a:lnTo>
                  <a:pt x="1503056" y="3320412"/>
                </a:lnTo>
                <a:lnTo>
                  <a:pt x="1506227" y="3318034"/>
                </a:lnTo>
                <a:lnTo>
                  <a:pt x="1509399" y="3315393"/>
                </a:lnTo>
                <a:lnTo>
                  <a:pt x="1512305" y="3313280"/>
                </a:lnTo>
                <a:lnTo>
                  <a:pt x="1533182" y="3299806"/>
                </a:lnTo>
                <a:lnTo>
                  <a:pt x="1554852" y="3285540"/>
                </a:lnTo>
                <a:lnTo>
                  <a:pt x="1601097" y="3256217"/>
                </a:lnTo>
                <a:lnTo>
                  <a:pt x="1650514" y="3225836"/>
                </a:lnTo>
                <a:lnTo>
                  <a:pt x="1701517" y="3194928"/>
                </a:lnTo>
                <a:lnTo>
                  <a:pt x="1753048" y="3164282"/>
                </a:lnTo>
                <a:lnTo>
                  <a:pt x="1804843" y="3133902"/>
                </a:lnTo>
                <a:lnTo>
                  <a:pt x="1855317" y="3104578"/>
                </a:lnTo>
                <a:close/>
                <a:moveTo>
                  <a:pt x="1522098" y="2454275"/>
                </a:moveTo>
                <a:lnTo>
                  <a:pt x="1544791" y="2474383"/>
                </a:lnTo>
                <a:lnTo>
                  <a:pt x="1566956" y="2495021"/>
                </a:lnTo>
                <a:lnTo>
                  <a:pt x="1588857" y="2516188"/>
                </a:lnTo>
                <a:lnTo>
                  <a:pt x="1611021" y="2537619"/>
                </a:lnTo>
                <a:lnTo>
                  <a:pt x="1633186" y="2559315"/>
                </a:lnTo>
                <a:lnTo>
                  <a:pt x="1655087" y="2581276"/>
                </a:lnTo>
                <a:lnTo>
                  <a:pt x="1676988" y="2603500"/>
                </a:lnTo>
                <a:lnTo>
                  <a:pt x="1698625" y="2625990"/>
                </a:lnTo>
                <a:lnTo>
                  <a:pt x="1675669" y="2638161"/>
                </a:lnTo>
                <a:lnTo>
                  <a:pt x="1653240" y="2650067"/>
                </a:lnTo>
                <a:lnTo>
                  <a:pt x="1630548" y="2660915"/>
                </a:lnTo>
                <a:lnTo>
                  <a:pt x="1608647" y="2671234"/>
                </a:lnTo>
                <a:lnTo>
                  <a:pt x="1587010" y="2681023"/>
                </a:lnTo>
                <a:lnTo>
                  <a:pt x="1565636" y="2690020"/>
                </a:lnTo>
                <a:lnTo>
                  <a:pt x="1545319" y="2698221"/>
                </a:lnTo>
                <a:lnTo>
                  <a:pt x="1525529" y="2705630"/>
                </a:lnTo>
                <a:lnTo>
                  <a:pt x="1506794" y="2712244"/>
                </a:lnTo>
                <a:lnTo>
                  <a:pt x="1489115" y="2718065"/>
                </a:lnTo>
                <a:lnTo>
                  <a:pt x="1471964" y="2722828"/>
                </a:lnTo>
                <a:lnTo>
                  <a:pt x="1456660" y="2726796"/>
                </a:lnTo>
                <a:lnTo>
                  <a:pt x="1449271" y="2728384"/>
                </a:lnTo>
                <a:lnTo>
                  <a:pt x="1442147" y="2729707"/>
                </a:lnTo>
                <a:lnTo>
                  <a:pt x="1435550" y="2730501"/>
                </a:lnTo>
                <a:lnTo>
                  <a:pt x="1429481" y="2731559"/>
                </a:lnTo>
                <a:lnTo>
                  <a:pt x="1423149" y="2731824"/>
                </a:lnTo>
                <a:lnTo>
                  <a:pt x="1418135" y="2732088"/>
                </a:lnTo>
                <a:lnTo>
                  <a:pt x="1412858" y="2731824"/>
                </a:lnTo>
                <a:lnTo>
                  <a:pt x="1408108" y="2731559"/>
                </a:lnTo>
                <a:lnTo>
                  <a:pt x="1407317" y="2727326"/>
                </a:lnTo>
                <a:lnTo>
                  <a:pt x="1406525" y="2723092"/>
                </a:lnTo>
                <a:lnTo>
                  <a:pt x="1406525" y="2718065"/>
                </a:lnTo>
                <a:lnTo>
                  <a:pt x="1406525" y="2712774"/>
                </a:lnTo>
                <a:lnTo>
                  <a:pt x="1407317" y="2706953"/>
                </a:lnTo>
                <a:lnTo>
                  <a:pt x="1407844" y="2700867"/>
                </a:lnTo>
                <a:lnTo>
                  <a:pt x="1409164" y="2694253"/>
                </a:lnTo>
                <a:lnTo>
                  <a:pt x="1410483" y="2687109"/>
                </a:lnTo>
                <a:lnTo>
                  <a:pt x="1412066" y="2679965"/>
                </a:lnTo>
                <a:lnTo>
                  <a:pt x="1414177" y="2672292"/>
                </a:lnTo>
                <a:lnTo>
                  <a:pt x="1419191" y="2655888"/>
                </a:lnTo>
                <a:lnTo>
                  <a:pt x="1424996" y="2638425"/>
                </a:lnTo>
                <a:lnTo>
                  <a:pt x="1432120" y="2619905"/>
                </a:lnTo>
                <a:lnTo>
                  <a:pt x="1440300" y="2600590"/>
                </a:lnTo>
                <a:lnTo>
                  <a:pt x="1449535" y="2580482"/>
                </a:lnTo>
                <a:lnTo>
                  <a:pt x="1459298" y="2560109"/>
                </a:lnTo>
                <a:lnTo>
                  <a:pt x="1470645" y="2538942"/>
                </a:lnTo>
                <a:lnTo>
                  <a:pt x="1482255" y="2517775"/>
                </a:lnTo>
                <a:lnTo>
                  <a:pt x="1494920" y="2496609"/>
                </a:lnTo>
                <a:lnTo>
                  <a:pt x="1508114" y="2475177"/>
                </a:lnTo>
                <a:close/>
                <a:moveTo>
                  <a:pt x="1233337" y="2228850"/>
                </a:moveTo>
                <a:lnTo>
                  <a:pt x="1257946" y="2245518"/>
                </a:lnTo>
                <a:lnTo>
                  <a:pt x="1282819" y="2262979"/>
                </a:lnTo>
                <a:lnTo>
                  <a:pt x="1307692" y="2280440"/>
                </a:lnTo>
                <a:lnTo>
                  <a:pt x="1332300" y="2298430"/>
                </a:lnTo>
                <a:lnTo>
                  <a:pt x="1357174" y="2316949"/>
                </a:lnTo>
                <a:lnTo>
                  <a:pt x="1381518" y="2335998"/>
                </a:lnTo>
                <a:lnTo>
                  <a:pt x="1406126" y="2355575"/>
                </a:lnTo>
                <a:lnTo>
                  <a:pt x="1430734" y="2375418"/>
                </a:lnTo>
                <a:lnTo>
                  <a:pt x="1420415" y="2390497"/>
                </a:lnTo>
                <a:lnTo>
                  <a:pt x="1407714" y="2409282"/>
                </a:lnTo>
                <a:lnTo>
                  <a:pt x="1393690" y="2431769"/>
                </a:lnTo>
                <a:lnTo>
                  <a:pt x="1386280" y="2443674"/>
                </a:lnTo>
                <a:lnTo>
                  <a:pt x="1378871" y="2456902"/>
                </a:lnTo>
                <a:lnTo>
                  <a:pt x="1371198" y="2470130"/>
                </a:lnTo>
                <a:lnTo>
                  <a:pt x="1363260" y="2484152"/>
                </a:lnTo>
                <a:lnTo>
                  <a:pt x="1355586" y="2498703"/>
                </a:lnTo>
                <a:lnTo>
                  <a:pt x="1347912" y="2513519"/>
                </a:lnTo>
                <a:lnTo>
                  <a:pt x="1340503" y="2528599"/>
                </a:lnTo>
                <a:lnTo>
                  <a:pt x="1333094" y="2544207"/>
                </a:lnTo>
                <a:lnTo>
                  <a:pt x="1326214" y="2560081"/>
                </a:lnTo>
                <a:lnTo>
                  <a:pt x="1319335" y="2575955"/>
                </a:lnTo>
                <a:lnTo>
                  <a:pt x="1313249" y="2592094"/>
                </a:lnTo>
                <a:lnTo>
                  <a:pt x="1307692" y="2608496"/>
                </a:lnTo>
                <a:lnTo>
                  <a:pt x="1302400" y="2624634"/>
                </a:lnTo>
                <a:lnTo>
                  <a:pt x="1297901" y="2641037"/>
                </a:lnTo>
                <a:lnTo>
                  <a:pt x="1293932" y="2657175"/>
                </a:lnTo>
                <a:lnTo>
                  <a:pt x="1292345" y="2665377"/>
                </a:lnTo>
                <a:lnTo>
                  <a:pt x="1290757" y="2673313"/>
                </a:lnTo>
                <a:lnTo>
                  <a:pt x="1289699" y="2681515"/>
                </a:lnTo>
                <a:lnTo>
                  <a:pt x="1288640" y="2689187"/>
                </a:lnTo>
                <a:lnTo>
                  <a:pt x="1287846" y="2696859"/>
                </a:lnTo>
                <a:lnTo>
                  <a:pt x="1287052" y="2705061"/>
                </a:lnTo>
                <a:lnTo>
                  <a:pt x="1286788" y="2712469"/>
                </a:lnTo>
                <a:lnTo>
                  <a:pt x="1286788" y="2720141"/>
                </a:lnTo>
                <a:lnTo>
                  <a:pt x="1287052" y="2727549"/>
                </a:lnTo>
                <a:lnTo>
                  <a:pt x="1287582" y="2734957"/>
                </a:lnTo>
                <a:lnTo>
                  <a:pt x="1288111" y="2742364"/>
                </a:lnTo>
                <a:lnTo>
                  <a:pt x="1288905" y="2749508"/>
                </a:lnTo>
                <a:lnTo>
                  <a:pt x="1290228" y="2756651"/>
                </a:lnTo>
                <a:lnTo>
                  <a:pt x="1291816" y="2763794"/>
                </a:lnTo>
                <a:lnTo>
                  <a:pt x="1293932" y="2770672"/>
                </a:lnTo>
                <a:lnTo>
                  <a:pt x="1296049" y="2777551"/>
                </a:lnTo>
                <a:lnTo>
                  <a:pt x="1298695" y="2783900"/>
                </a:lnTo>
                <a:lnTo>
                  <a:pt x="1301341" y="2790250"/>
                </a:lnTo>
                <a:lnTo>
                  <a:pt x="1304517" y="2796599"/>
                </a:lnTo>
                <a:lnTo>
                  <a:pt x="1308221" y="2802419"/>
                </a:lnTo>
                <a:lnTo>
                  <a:pt x="1311926" y="2808505"/>
                </a:lnTo>
                <a:lnTo>
                  <a:pt x="1316159" y="2814325"/>
                </a:lnTo>
                <a:lnTo>
                  <a:pt x="1319864" y="2818823"/>
                </a:lnTo>
                <a:lnTo>
                  <a:pt x="1324098" y="2823056"/>
                </a:lnTo>
                <a:lnTo>
                  <a:pt x="1328331" y="2827024"/>
                </a:lnTo>
                <a:lnTo>
                  <a:pt x="1333094" y="2830728"/>
                </a:lnTo>
                <a:lnTo>
                  <a:pt x="1337593" y="2833903"/>
                </a:lnTo>
                <a:lnTo>
                  <a:pt x="1342620" y="2836813"/>
                </a:lnTo>
                <a:lnTo>
                  <a:pt x="1347912" y="2839723"/>
                </a:lnTo>
                <a:lnTo>
                  <a:pt x="1353469" y="2842104"/>
                </a:lnTo>
                <a:lnTo>
                  <a:pt x="1359026" y="2844220"/>
                </a:lnTo>
                <a:lnTo>
                  <a:pt x="1364847" y="2846072"/>
                </a:lnTo>
                <a:lnTo>
                  <a:pt x="1370933" y="2847924"/>
                </a:lnTo>
                <a:lnTo>
                  <a:pt x="1377019" y="2849247"/>
                </a:lnTo>
                <a:lnTo>
                  <a:pt x="1383105" y="2850570"/>
                </a:lnTo>
                <a:lnTo>
                  <a:pt x="1389720" y="2851364"/>
                </a:lnTo>
                <a:lnTo>
                  <a:pt x="1396600" y="2852157"/>
                </a:lnTo>
                <a:lnTo>
                  <a:pt x="1403215" y="2852422"/>
                </a:lnTo>
                <a:lnTo>
                  <a:pt x="1410095" y="2852686"/>
                </a:lnTo>
                <a:lnTo>
                  <a:pt x="1417240" y="2852686"/>
                </a:lnTo>
                <a:lnTo>
                  <a:pt x="1424649" y="2852422"/>
                </a:lnTo>
                <a:lnTo>
                  <a:pt x="1431793" y="2852157"/>
                </a:lnTo>
                <a:lnTo>
                  <a:pt x="1439467" y="2851364"/>
                </a:lnTo>
                <a:lnTo>
                  <a:pt x="1447140" y="2850570"/>
                </a:lnTo>
                <a:lnTo>
                  <a:pt x="1462488" y="2848453"/>
                </a:lnTo>
                <a:lnTo>
                  <a:pt x="1478629" y="2845544"/>
                </a:lnTo>
                <a:lnTo>
                  <a:pt x="1494770" y="2841839"/>
                </a:lnTo>
                <a:lnTo>
                  <a:pt x="1511175" y="2837606"/>
                </a:lnTo>
                <a:lnTo>
                  <a:pt x="1527846" y="2832844"/>
                </a:lnTo>
                <a:lnTo>
                  <a:pt x="1545045" y="2827553"/>
                </a:lnTo>
                <a:lnTo>
                  <a:pt x="1561980" y="2821733"/>
                </a:lnTo>
                <a:lnTo>
                  <a:pt x="1578915" y="2815648"/>
                </a:lnTo>
                <a:lnTo>
                  <a:pt x="1596114" y="2809034"/>
                </a:lnTo>
                <a:lnTo>
                  <a:pt x="1613049" y="2801891"/>
                </a:lnTo>
                <a:lnTo>
                  <a:pt x="1630249" y="2794748"/>
                </a:lnTo>
                <a:lnTo>
                  <a:pt x="1647184" y="2787340"/>
                </a:lnTo>
                <a:lnTo>
                  <a:pt x="1663590" y="2779932"/>
                </a:lnTo>
                <a:lnTo>
                  <a:pt x="1679995" y="2772260"/>
                </a:lnTo>
                <a:lnTo>
                  <a:pt x="1696136" y="2764058"/>
                </a:lnTo>
                <a:lnTo>
                  <a:pt x="1727360" y="2748713"/>
                </a:lnTo>
                <a:lnTo>
                  <a:pt x="1756467" y="2732840"/>
                </a:lnTo>
                <a:lnTo>
                  <a:pt x="1783457" y="2718025"/>
                </a:lnTo>
                <a:lnTo>
                  <a:pt x="1804096" y="2741571"/>
                </a:lnTo>
                <a:lnTo>
                  <a:pt x="1824471" y="2765116"/>
                </a:lnTo>
                <a:lnTo>
                  <a:pt x="1844846" y="2789191"/>
                </a:lnTo>
                <a:lnTo>
                  <a:pt x="1864956" y="2813267"/>
                </a:lnTo>
                <a:lnTo>
                  <a:pt x="1885066" y="2838135"/>
                </a:lnTo>
                <a:lnTo>
                  <a:pt x="1904912" y="2863005"/>
                </a:lnTo>
                <a:lnTo>
                  <a:pt x="1924757" y="2888402"/>
                </a:lnTo>
                <a:lnTo>
                  <a:pt x="1944603" y="2913800"/>
                </a:lnTo>
                <a:lnTo>
                  <a:pt x="1893269" y="2942902"/>
                </a:lnTo>
                <a:lnTo>
                  <a:pt x="1833997" y="2976501"/>
                </a:lnTo>
                <a:lnTo>
                  <a:pt x="1769168" y="3014069"/>
                </a:lnTo>
                <a:lnTo>
                  <a:pt x="1701428" y="3053753"/>
                </a:lnTo>
                <a:lnTo>
                  <a:pt x="1632895" y="3094760"/>
                </a:lnTo>
                <a:lnTo>
                  <a:pt x="1599290" y="3115131"/>
                </a:lnTo>
                <a:lnTo>
                  <a:pt x="1565684" y="3135503"/>
                </a:lnTo>
                <a:lnTo>
                  <a:pt x="1533402" y="3155345"/>
                </a:lnTo>
                <a:lnTo>
                  <a:pt x="1502179" y="3175187"/>
                </a:lnTo>
                <a:lnTo>
                  <a:pt x="1472807" y="3193971"/>
                </a:lnTo>
                <a:lnTo>
                  <a:pt x="1444759" y="3212754"/>
                </a:lnTo>
                <a:lnTo>
                  <a:pt x="1435233" y="3219104"/>
                </a:lnTo>
                <a:lnTo>
                  <a:pt x="1426236" y="3226248"/>
                </a:lnTo>
                <a:lnTo>
                  <a:pt x="1418033" y="3233920"/>
                </a:lnTo>
                <a:lnTo>
                  <a:pt x="1409566" y="3242385"/>
                </a:lnTo>
                <a:lnTo>
                  <a:pt x="1401892" y="3250852"/>
                </a:lnTo>
                <a:lnTo>
                  <a:pt x="1394483" y="3260111"/>
                </a:lnTo>
                <a:lnTo>
                  <a:pt x="1387339" y="3269635"/>
                </a:lnTo>
                <a:lnTo>
                  <a:pt x="1380459" y="3279689"/>
                </a:lnTo>
                <a:lnTo>
                  <a:pt x="1373844" y="3289742"/>
                </a:lnTo>
                <a:lnTo>
                  <a:pt x="1368022" y="3300589"/>
                </a:lnTo>
                <a:lnTo>
                  <a:pt x="1362201" y="3311436"/>
                </a:lnTo>
                <a:lnTo>
                  <a:pt x="1356909" y="3323077"/>
                </a:lnTo>
                <a:lnTo>
                  <a:pt x="1351881" y="3334717"/>
                </a:lnTo>
                <a:lnTo>
                  <a:pt x="1347383" y="3346623"/>
                </a:lnTo>
                <a:lnTo>
                  <a:pt x="1342885" y="3358792"/>
                </a:lnTo>
                <a:lnTo>
                  <a:pt x="1338916" y="3371227"/>
                </a:lnTo>
                <a:lnTo>
                  <a:pt x="1335211" y="3383926"/>
                </a:lnTo>
                <a:lnTo>
                  <a:pt x="1332036" y="3396625"/>
                </a:lnTo>
                <a:lnTo>
                  <a:pt x="1328860" y="3410117"/>
                </a:lnTo>
                <a:lnTo>
                  <a:pt x="1326479" y="3423081"/>
                </a:lnTo>
                <a:lnTo>
                  <a:pt x="1324098" y="3436309"/>
                </a:lnTo>
                <a:lnTo>
                  <a:pt x="1321716" y="3450066"/>
                </a:lnTo>
                <a:lnTo>
                  <a:pt x="1320393" y="3463294"/>
                </a:lnTo>
                <a:lnTo>
                  <a:pt x="1318806" y="3476787"/>
                </a:lnTo>
                <a:lnTo>
                  <a:pt x="1317747" y="3490809"/>
                </a:lnTo>
                <a:lnTo>
                  <a:pt x="1316953" y="3504566"/>
                </a:lnTo>
                <a:lnTo>
                  <a:pt x="1316689" y="3518058"/>
                </a:lnTo>
                <a:lnTo>
                  <a:pt x="1316159" y="3531816"/>
                </a:lnTo>
                <a:lnTo>
                  <a:pt x="1316159" y="3545573"/>
                </a:lnTo>
                <a:lnTo>
                  <a:pt x="1316953" y="3559330"/>
                </a:lnTo>
                <a:lnTo>
                  <a:pt x="1317482" y="3572558"/>
                </a:lnTo>
                <a:lnTo>
                  <a:pt x="1318541" y="3586315"/>
                </a:lnTo>
                <a:lnTo>
                  <a:pt x="1319599" y="3599543"/>
                </a:lnTo>
                <a:lnTo>
                  <a:pt x="1321187" y="3613036"/>
                </a:lnTo>
                <a:lnTo>
                  <a:pt x="1322774" y="3625999"/>
                </a:lnTo>
                <a:lnTo>
                  <a:pt x="1324891" y="3638698"/>
                </a:lnTo>
                <a:lnTo>
                  <a:pt x="1327538" y="3651397"/>
                </a:lnTo>
                <a:lnTo>
                  <a:pt x="1329919" y="3664096"/>
                </a:lnTo>
                <a:lnTo>
                  <a:pt x="1332565" y="3676002"/>
                </a:lnTo>
                <a:lnTo>
                  <a:pt x="1335740" y="3688171"/>
                </a:lnTo>
                <a:lnTo>
                  <a:pt x="1339180" y="3699548"/>
                </a:lnTo>
                <a:lnTo>
                  <a:pt x="1342620" y="3711188"/>
                </a:lnTo>
                <a:lnTo>
                  <a:pt x="1346589" y="3722300"/>
                </a:lnTo>
                <a:lnTo>
                  <a:pt x="1350558" y="3732882"/>
                </a:lnTo>
                <a:lnTo>
                  <a:pt x="1355057" y="3743465"/>
                </a:lnTo>
                <a:lnTo>
                  <a:pt x="1359290" y="3753254"/>
                </a:lnTo>
                <a:lnTo>
                  <a:pt x="1364318" y="3762778"/>
                </a:lnTo>
                <a:lnTo>
                  <a:pt x="1369346" y="3771773"/>
                </a:lnTo>
                <a:lnTo>
                  <a:pt x="1374638" y="3780503"/>
                </a:lnTo>
                <a:lnTo>
                  <a:pt x="1380194" y="3788969"/>
                </a:lnTo>
                <a:lnTo>
                  <a:pt x="1385751" y="3796642"/>
                </a:lnTo>
                <a:lnTo>
                  <a:pt x="1391573" y="3803785"/>
                </a:lnTo>
                <a:lnTo>
                  <a:pt x="1397394" y="3810134"/>
                </a:lnTo>
                <a:lnTo>
                  <a:pt x="1404009" y="3816484"/>
                </a:lnTo>
                <a:lnTo>
                  <a:pt x="1410360" y="3822040"/>
                </a:lnTo>
                <a:lnTo>
                  <a:pt x="1416975" y="3827066"/>
                </a:lnTo>
                <a:lnTo>
                  <a:pt x="1424119" y="3831299"/>
                </a:lnTo>
                <a:lnTo>
                  <a:pt x="1431264" y="3835003"/>
                </a:lnTo>
                <a:lnTo>
                  <a:pt x="1438408" y="3838178"/>
                </a:lnTo>
                <a:lnTo>
                  <a:pt x="1445817" y="3840559"/>
                </a:lnTo>
                <a:lnTo>
                  <a:pt x="1453491" y="3842146"/>
                </a:lnTo>
                <a:lnTo>
                  <a:pt x="1457460" y="3842675"/>
                </a:lnTo>
                <a:lnTo>
                  <a:pt x="1461164" y="3843204"/>
                </a:lnTo>
                <a:lnTo>
                  <a:pt x="1465398" y="3843469"/>
                </a:lnTo>
                <a:lnTo>
                  <a:pt x="1469367" y="3843469"/>
                </a:lnTo>
                <a:lnTo>
                  <a:pt x="1473336" y="3843204"/>
                </a:lnTo>
                <a:lnTo>
                  <a:pt x="1477835" y="3842675"/>
                </a:lnTo>
                <a:lnTo>
                  <a:pt x="1485773" y="3841617"/>
                </a:lnTo>
                <a:lnTo>
                  <a:pt x="1493711" y="3840559"/>
                </a:lnTo>
                <a:lnTo>
                  <a:pt x="1501650" y="3838972"/>
                </a:lnTo>
                <a:lnTo>
                  <a:pt x="1509058" y="3837384"/>
                </a:lnTo>
                <a:lnTo>
                  <a:pt x="1516203" y="3835532"/>
                </a:lnTo>
                <a:lnTo>
                  <a:pt x="1523612" y="3833680"/>
                </a:lnTo>
                <a:lnTo>
                  <a:pt x="1530492" y="3831828"/>
                </a:lnTo>
                <a:lnTo>
                  <a:pt x="1537107" y="3829447"/>
                </a:lnTo>
                <a:lnTo>
                  <a:pt x="1543722" y="3827066"/>
                </a:lnTo>
                <a:lnTo>
                  <a:pt x="1550337" y="3824421"/>
                </a:lnTo>
                <a:lnTo>
                  <a:pt x="1556423" y="3821775"/>
                </a:lnTo>
                <a:lnTo>
                  <a:pt x="1562509" y="3818865"/>
                </a:lnTo>
                <a:lnTo>
                  <a:pt x="1568595" y="3815955"/>
                </a:lnTo>
                <a:lnTo>
                  <a:pt x="1574417" y="3812515"/>
                </a:lnTo>
                <a:lnTo>
                  <a:pt x="1579973" y="3809076"/>
                </a:lnTo>
                <a:lnTo>
                  <a:pt x="1585530" y="3805637"/>
                </a:lnTo>
                <a:lnTo>
                  <a:pt x="1590822" y="3801668"/>
                </a:lnTo>
                <a:lnTo>
                  <a:pt x="1596114" y="3797964"/>
                </a:lnTo>
                <a:lnTo>
                  <a:pt x="1601407" y="3793731"/>
                </a:lnTo>
                <a:lnTo>
                  <a:pt x="1606170" y="3789499"/>
                </a:lnTo>
                <a:lnTo>
                  <a:pt x="1611197" y="3785266"/>
                </a:lnTo>
                <a:lnTo>
                  <a:pt x="1615960" y="3780503"/>
                </a:lnTo>
                <a:lnTo>
                  <a:pt x="1625221" y="3770979"/>
                </a:lnTo>
                <a:lnTo>
                  <a:pt x="1634218" y="3760661"/>
                </a:lnTo>
                <a:lnTo>
                  <a:pt x="1643215" y="3749814"/>
                </a:lnTo>
                <a:lnTo>
                  <a:pt x="1651418" y="3738438"/>
                </a:lnTo>
                <a:lnTo>
                  <a:pt x="1659620" y="3726004"/>
                </a:lnTo>
                <a:lnTo>
                  <a:pt x="1668088" y="3713305"/>
                </a:lnTo>
                <a:lnTo>
                  <a:pt x="1675761" y="3700077"/>
                </a:lnTo>
                <a:lnTo>
                  <a:pt x="1683700" y="3686320"/>
                </a:lnTo>
                <a:lnTo>
                  <a:pt x="1691638" y="3671769"/>
                </a:lnTo>
                <a:lnTo>
                  <a:pt x="1699576" y="3656689"/>
                </a:lnTo>
                <a:lnTo>
                  <a:pt x="1707250" y="3641080"/>
                </a:lnTo>
                <a:lnTo>
                  <a:pt x="1723655" y="3608009"/>
                </a:lnTo>
                <a:lnTo>
                  <a:pt x="1740855" y="3572823"/>
                </a:lnTo>
                <a:lnTo>
                  <a:pt x="1759113" y="3535519"/>
                </a:lnTo>
                <a:lnTo>
                  <a:pt x="1778694" y="3496100"/>
                </a:lnTo>
                <a:lnTo>
                  <a:pt x="1789014" y="3475729"/>
                </a:lnTo>
                <a:lnTo>
                  <a:pt x="1800392" y="3454564"/>
                </a:lnTo>
                <a:lnTo>
                  <a:pt x="1815474" y="3427049"/>
                </a:lnTo>
                <a:lnTo>
                  <a:pt x="1831351" y="3399535"/>
                </a:lnTo>
                <a:lnTo>
                  <a:pt x="1847492" y="3372020"/>
                </a:lnTo>
                <a:lnTo>
                  <a:pt x="1864427" y="3344771"/>
                </a:lnTo>
                <a:lnTo>
                  <a:pt x="1881362" y="3318051"/>
                </a:lnTo>
                <a:lnTo>
                  <a:pt x="1898826" y="3291594"/>
                </a:lnTo>
                <a:lnTo>
                  <a:pt x="1916025" y="3265667"/>
                </a:lnTo>
                <a:lnTo>
                  <a:pt x="1933754" y="3240534"/>
                </a:lnTo>
                <a:lnTo>
                  <a:pt x="1951218" y="3215665"/>
                </a:lnTo>
                <a:lnTo>
                  <a:pt x="1968153" y="3192119"/>
                </a:lnTo>
                <a:lnTo>
                  <a:pt x="1985353" y="3169366"/>
                </a:lnTo>
                <a:lnTo>
                  <a:pt x="2001758" y="3147408"/>
                </a:lnTo>
                <a:lnTo>
                  <a:pt x="2017370" y="3126508"/>
                </a:lnTo>
                <a:lnTo>
                  <a:pt x="2032717" y="3106930"/>
                </a:lnTo>
                <a:lnTo>
                  <a:pt x="2060237" y="3071743"/>
                </a:lnTo>
                <a:lnTo>
                  <a:pt x="2083258" y="3104549"/>
                </a:lnTo>
                <a:lnTo>
                  <a:pt x="2105484" y="3137884"/>
                </a:lnTo>
                <a:lnTo>
                  <a:pt x="2127712" y="3171748"/>
                </a:lnTo>
                <a:lnTo>
                  <a:pt x="2150203" y="3205876"/>
                </a:lnTo>
                <a:lnTo>
                  <a:pt x="2171901" y="3240269"/>
                </a:lnTo>
                <a:lnTo>
                  <a:pt x="2193599" y="3275191"/>
                </a:lnTo>
                <a:lnTo>
                  <a:pt x="2215032" y="3310643"/>
                </a:lnTo>
                <a:lnTo>
                  <a:pt x="2236201" y="3346093"/>
                </a:lnTo>
                <a:lnTo>
                  <a:pt x="2205771" y="3381809"/>
                </a:lnTo>
                <a:lnTo>
                  <a:pt x="2172166" y="3422023"/>
                </a:lnTo>
                <a:lnTo>
                  <a:pt x="2136179" y="3466204"/>
                </a:lnTo>
                <a:lnTo>
                  <a:pt x="2117127" y="3489221"/>
                </a:lnTo>
                <a:lnTo>
                  <a:pt x="2098340" y="3513032"/>
                </a:lnTo>
                <a:lnTo>
                  <a:pt x="2079024" y="3537636"/>
                </a:lnTo>
                <a:lnTo>
                  <a:pt x="2059972" y="3562505"/>
                </a:lnTo>
                <a:lnTo>
                  <a:pt x="2040656" y="3587903"/>
                </a:lnTo>
                <a:lnTo>
                  <a:pt x="2021868" y="3613301"/>
                </a:lnTo>
                <a:lnTo>
                  <a:pt x="2003346" y="3638963"/>
                </a:lnTo>
                <a:lnTo>
                  <a:pt x="1984559" y="3664890"/>
                </a:lnTo>
                <a:lnTo>
                  <a:pt x="1967095" y="3690553"/>
                </a:lnTo>
                <a:lnTo>
                  <a:pt x="1949630" y="3716480"/>
                </a:lnTo>
                <a:lnTo>
                  <a:pt x="1933225" y="3741877"/>
                </a:lnTo>
                <a:lnTo>
                  <a:pt x="1917348" y="3766746"/>
                </a:lnTo>
                <a:lnTo>
                  <a:pt x="1902530" y="3791615"/>
                </a:lnTo>
                <a:lnTo>
                  <a:pt x="1888506" y="3815955"/>
                </a:lnTo>
                <a:lnTo>
                  <a:pt x="1882156" y="3827595"/>
                </a:lnTo>
                <a:lnTo>
                  <a:pt x="1875805" y="3839236"/>
                </a:lnTo>
                <a:lnTo>
                  <a:pt x="1869984" y="3850877"/>
                </a:lnTo>
                <a:lnTo>
                  <a:pt x="1864427" y="3862253"/>
                </a:lnTo>
                <a:lnTo>
                  <a:pt x="1859399" y="3873365"/>
                </a:lnTo>
                <a:lnTo>
                  <a:pt x="1854372" y="3884212"/>
                </a:lnTo>
                <a:lnTo>
                  <a:pt x="1849873" y="3895059"/>
                </a:lnTo>
                <a:lnTo>
                  <a:pt x="1845904" y="3905641"/>
                </a:lnTo>
                <a:lnTo>
                  <a:pt x="1842200" y="3915959"/>
                </a:lnTo>
                <a:lnTo>
                  <a:pt x="1838760" y="3925748"/>
                </a:lnTo>
                <a:lnTo>
                  <a:pt x="1835849" y="3935801"/>
                </a:lnTo>
                <a:lnTo>
                  <a:pt x="1833468" y="3945061"/>
                </a:lnTo>
                <a:lnTo>
                  <a:pt x="1831615" y="3954320"/>
                </a:lnTo>
                <a:lnTo>
                  <a:pt x="1830028" y="3963051"/>
                </a:lnTo>
                <a:lnTo>
                  <a:pt x="1828705" y="3971252"/>
                </a:lnTo>
                <a:lnTo>
                  <a:pt x="1828176" y="3979718"/>
                </a:lnTo>
                <a:lnTo>
                  <a:pt x="1828176" y="3987391"/>
                </a:lnTo>
                <a:lnTo>
                  <a:pt x="1828440" y="3994798"/>
                </a:lnTo>
                <a:lnTo>
                  <a:pt x="1829499" y="4001941"/>
                </a:lnTo>
                <a:lnTo>
                  <a:pt x="1830822" y="4008820"/>
                </a:lnTo>
                <a:lnTo>
                  <a:pt x="1833203" y="4014905"/>
                </a:lnTo>
                <a:lnTo>
                  <a:pt x="1835584" y="4020990"/>
                </a:lnTo>
                <a:lnTo>
                  <a:pt x="1839024" y="4026546"/>
                </a:lnTo>
                <a:lnTo>
                  <a:pt x="1840877" y="4028927"/>
                </a:lnTo>
                <a:lnTo>
                  <a:pt x="1842729" y="4031308"/>
                </a:lnTo>
                <a:lnTo>
                  <a:pt x="1846963" y="4036334"/>
                </a:lnTo>
                <a:lnTo>
                  <a:pt x="1851990" y="4040832"/>
                </a:lnTo>
                <a:lnTo>
                  <a:pt x="1857547" y="4045065"/>
                </a:lnTo>
                <a:lnTo>
                  <a:pt x="1863368" y="4048769"/>
                </a:lnTo>
                <a:lnTo>
                  <a:pt x="1869984" y="4052208"/>
                </a:lnTo>
                <a:lnTo>
                  <a:pt x="1876599" y="4055647"/>
                </a:lnTo>
                <a:lnTo>
                  <a:pt x="1884008" y="4058293"/>
                </a:lnTo>
                <a:lnTo>
                  <a:pt x="1891417" y="4060939"/>
                </a:lnTo>
                <a:lnTo>
                  <a:pt x="1899355" y="4063320"/>
                </a:lnTo>
                <a:lnTo>
                  <a:pt x="1907822" y="4065172"/>
                </a:lnTo>
                <a:lnTo>
                  <a:pt x="1916554" y="4066759"/>
                </a:lnTo>
                <a:lnTo>
                  <a:pt x="1925816" y="4068346"/>
                </a:lnTo>
                <a:lnTo>
                  <a:pt x="1935077" y="4069669"/>
                </a:lnTo>
                <a:lnTo>
                  <a:pt x="1944603" y="4070463"/>
                </a:lnTo>
                <a:lnTo>
                  <a:pt x="1954923" y="4070992"/>
                </a:lnTo>
                <a:lnTo>
                  <a:pt x="1964978" y="4071521"/>
                </a:lnTo>
                <a:lnTo>
                  <a:pt x="1975827" y="4071786"/>
                </a:lnTo>
                <a:lnTo>
                  <a:pt x="1986676" y="4071786"/>
                </a:lnTo>
                <a:lnTo>
                  <a:pt x="1998054" y="4071521"/>
                </a:lnTo>
                <a:lnTo>
                  <a:pt x="2009432" y="4070992"/>
                </a:lnTo>
                <a:lnTo>
                  <a:pt x="2020810" y="4070198"/>
                </a:lnTo>
                <a:lnTo>
                  <a:pt x="2032717" y="4069669"/>
                </a:lnTo>
                <a:lnTo>
                  <a:pt x="2056797" y="4067024"/>
                </a:lnTo>
                <a:lnTo>
                  <a:pt x="2081934" y="4063849"/>
                </a:lnTo>
                <a:lnTo>
                  <a:pt x="2107337" y="4060674"/>
                </a:lnTo>
                <a:lnTo>
                  <a:pt x="2133268" y="4056177"/>
                </a:lnTo>
                <a:lnTo>
                  <a:pt x="2159729" y="4051150"/>
                </a:lnTo>
                <a:lnTo>
                  <a:pt x="2185925" y="4046123"/>
                </a:lnTo>
                <a:lnTo>
                  <a:pt x="2212651" y="4040303"/>
                </a:lnTo>
                <a:lnTo>
                  <a:pt x="2239376" y="4034218"/>
                </a:lnTo>
                <a:lnTo>
                  <a:pt x="2266102" y="4027604"/>
                </a:lnTo>
                <a:lnTo>
                  <a:pt x="2292298" y="4021254"/>
                </a:lnTo>
                <a:lnTo>
                  <a:pt x="2318229" y="4014376"/>
                </a:lnTo>
                <a:lnTo>
                  <a:pt x="2344161" y="4007233"/>
                </a:lnTo>
                <a:lnTo>
                  <a:pt x="2369034" y="4000354"/>
                </a:lnTo>
                <a:lnTo>
                  <a:pt x="2393642" y="3993211"/>
                </a:lnTo>
                <a:lnTo>
                  <a:pt x="2417192" y="3986332"/>
                </a:lnTo>
                <a:lnTo>
                  <a:pt x="2461911" y="3972575"/>
                </a:lnTo>
                <a:lnTo>
                  <a:pt x="2502132" y="3959612"/>
                </a:lnTo>
                <a:lnTo>
                  <a:pt x="2537060" y="3947706"/>
                </a:lnTo>
                <a:lnTo>
                  <a:pt x="2558758" y="4000883"/>
                </a:lnTo>
                <a:lnTo>
                  <a:pt x="2580191" y="4054060"/>
                </a:lnTo>
                <a:lnTo>
                  <a:pt x="2600830" y="4108031"/>
                </a:lnTo>
                <a:lnTo>
                  <a:pt x="2621205" y="4162266"/>
                </a:lnTo>
                <a:lnTo>
                  <a:pt x="2632848" y="4195071"/>
                </a:lnTo>
                <a:lnTo>
                  <a:pt x="2644226" y="4227612"/>
                </a:lnTo>
                <a:lnTo>
                  <a:pt x="2623587" y="4231845"/>
                </a:lnTo>
                <a:lnTo>
                  <a:pt x="2602154" y="4236078"/>
                </a:lnTo>
                <a:lnTo>
                  <a:pt x="2580191" y="4241105"/>
                </a:lnTo>
                <a:lnTo>
                  <a:pt x="2558228" y="4246661"/>
                </a:lnTo>
                <a:lnTo>
                  <a:pt x="2536266" y="4252746"/>
                </a:lnTo>
                <a:lnTo>
                  <a:pt x="2514833" y="4258831"/>
                </a:lnTo>
                <a:lnTo>
                  <a:pt x="2493929" y="4265709"/>
                </a:lnTo>
                <a:lnTo>
                  <a:pt x="2484138" y="4269413"/>
                </a:lnTo>
                <a:lnTo>
                  <a:pt x="2474083" y="4272852"/>
                </a:lnTo>
                <a:lnTo>
                  <a:pt x="2464822" y="4276821"/>
                </a:lnTo>
                <a:lnTo>
                  <a:pt x="2455825" y="4280525"/>
                </a:lnTo>
                <a:lnTo>
                  <a:pt x="2447622" y="4284493"/>
                </a:lnTo>
                <a:lnTo>
                  <a:pt x="2439155" y="4288462"/>
                </a:lnTo>
                <a:lnTo>
                  <a:pt x="2431746" y="4292959"/>
                </a:lnTo>
                <a:lnTo>
                  <a:pt x="2424602" y="4297192"/>
                </a:lnTo>
                <a:lnTo>
                  <a:pt x="2418251" y="4301690"/>
                </a:lnTo>
                <a:lnTo>
                  <a:pt x="2411900" y="4306187"/>
                </a:lnTo>
                <a:lnTo>
                  <a:pt x="2406608" y="4310949"/>
                </a:lnTo>
                <a:lnTo>
                  <a:pt x="2402110" y="4315711"/>
                </a:lnTo>
                <a:lnTo>
                  <a:pt x="2397876" y="4320738"/>
                </a:lnTo>
                <a:lnTo>
                  <a:pt x="2394966" y="4325765"/>
                </a:lnTo>
                <a:lnTo>
                  <a:pt x="2393642" y="4328146"/>
                </a:lnTo>
                <a:lnTo>
                  <a:pt x="2392320" y="4330791"/>
                </a:lnTo>
                <a:lnTo>
                  <a:pt x="2391526" y="4333437"/>
                </a:lnTo>
                <a:lnTo>
                  <a:pt x="2390732" y="4336083"/>
                </a:lnTo>
                <a:lnTo>
                  <a:pt x="2390467" y="4338728"/>
                </a:lnTo>
                <a:lnTo>
                  <a:pt x="2390202" y="4341638"/>
                </a:lnTo>
                <a:lnTo>
                  <a:pt x="2390202" y="4344019"/>
                </a:lnTo>
                <a:lnTo>
                  <a:pt x="2390202" y="4346930"/>
                </a:lnTo>
                <a:lnTo>
                  <a:pt x="2394701" y="4356718"/>
                </a:lnTo>
                <a:lnTo>
                  <a:pt x="2398934" y="4366243"/>
                </a:lnTo>
                <a:lnTo>
                  <a:pt x="2403433" y="4376031"/>
                </a:lnTo>
                <a:lnTo>
                  <a:pt x="2408460" y="4385291"/>
                </a:lnTo>
                <a:lnTo>
                  <a:pt x="2413488" y="4394551"/>
                </a:lnTo>
                <a:lnTo>
                  <a:pt x="2419045" y="4403546"/>
                </a:lnTo>
                <a:lnTo>
                  <a:pt x="2424602" y="4412541"/>
                </a:lnTo>
                <a:lnTo>
                  <a:pt x="2430158" y="4421536"/>
                </a:lnTo>
                <a:lnTo>
                  <a:pt x="2436509" y="4429737"/>
                </a:lnTo>
                <a:lnTo>
                  <a:pt x="2442330" y="4438468"/>
                </a:lnTo>
                <a:lnTo>
                  <a:pt x="2448681" y="4446669"/>
                </a:lnTo>
                <a:lnTo>
                  <a:pt x="2455296" y="4454871"/>
                </a:lnTo>
                <a:lnTo>
                  <a:pt x="2461911" y="4462543"/>
                </a:lnTo>
                <a:lnTo>
                  <a:pt x="2468526" y="4470744"/>
                </a:lnTo>
                <a:lnTo>
                  <a:pt x="2475406" y="4478417"/>
                </a:lnTo>
                <a:lnTo>
                  <a:pt x="2482286" y="4485824"/>
                </a:lnTo>
                <a:lnTo>
                  <a:pt x="2496840" y="4500375"/>
                </a:lnTo>
                <a:lnTo>
                  <a:pt x="2511393" y="4514397"/>
                </a:lnTo>
                <a:lnTo>
                  <a:pt x="2526211" y="4527625"/>
                </a:lnTo>
                <a:lnTo>
                  <a:pt x="2541029" y="4540324"/>
                </a:lnTo>
                <a:lnTo>
                  <a:pt x="2556376" y="4552494"/>
                </a:lnTo>
                <a:lnTo>
                  <a:pt x="2571459" y="4563870"/>
                </a:lnTo>
                <a:lnTo>
                  <a:pt x="2586806" y="4574717"/>
                </a:lnTo>
                <a:lnTo>
                  <a:pt x="2601624" y="4585035"/>
                </a:lnTo>
                <a:lnTo>
                  <a:pt x="2616178" y="4594559"/>
                </a:lnTo>
                <a:lnTo>
                  <a:pt x="2630466" y="4603554"/>
                </a:lnTo>
                <a:lnTo>
                  <a:pt x="2644226" y="4612020"/>
                </a:lnTo>
                <a:lnTo>
                  <a:pt x="2657721" y="4619692"/>
                </a:lnTo>
                <a:lnTo>
                  <a:pt x="2670422" y="4626836"/>
                </a:lnTo>
                <a:lnTo>
                  <a:pt x="2682330" y="4633450"/>
                </a:lnTo>
                <a:lnTo>
                  <a:pt x="2704557" y="4644561"/>
                </a:lnTo>
                <a:lnTo>
                  <a:pt x="2722814" y="4653292"/>
                </a:lnTo>
                <a:lnTo>
                  <a:pt x="2736310" y="4659377"/>
                </a:lnTo>
                <a:lnTo>
                  <a:pt x="2748482" y="4664403"/>
                </a:lnTo>
                <a:lnTo>
                  <a:pt x="2825482" y="4880021"/>
                </a:lnTo>
                <a:lnTo>
                  <a:pt x="2834214" y="4922615"/>
                </a:lnTo>
                <a:lnTo>
                  <a:pt x="2842682" y="4965210"/>
                </a:lnTo>
                <a:lnTo>
                  <a:pt x="2850356" y="5007540"/>
                </a:lnTo>
                <a:lnTo>
                  <a:pt x="2857500" y="5050134"/>
                </a:lnTo>
                <a:lnTo>
                  <a:pt x="2840830" y="5044314"/>
                </a:lnTo>
                <a:lnTo>
                  <a:pt x="2831039" y="5041403"/>
                </a:lnTo>
                <a:lnTo>
                  <a:pt x="2820720" y="5037435"/>
                </a:lnTo>
                <a:lnTo>
                  <a:pt x="2809077" y="5032938"/>
                </a:lnTo>
                <a:lnTo>
                  <a:pt x="2797170" y="5027911"/>
                </a:lnTo>
                <a:lnTo>
                  <a:pt x="2784468" y="5022090"/>
                </a:lnTo>
                <a:lnTo>
                  <a:pt x="2770444" y="5016006"/>
                </a:lnTo>
                <a:lnTo>
                  <a:pt x="2755890" y="5009127"/>
                </a:lnTo>
                <a:lnTo>
                  <a:pt x="2740808" y="5001455"/>
                </a:lnTo>
                <a:lnTo>
                  <a:pt x="2724667" y="4992989"/>
                </a:lnTo>
                <a:lnTo>
                  <a:pt x="2707732" y="4983729"/>
                </a:lnTo>
                <a:lnTo>
                  <a:pt x="2690268" y="4973676"/>
                </a:lnTo>
                <a:lnTo>
                  <a:pt x="2672010" y="4963093"/>
                </a:lnTo>
                <a:lnTo>
                  <a:pt x="2652958" y="4951188"/>
                </a:lnTo>
                <a:lnTo>
                  <a:pt x="2633112" y="4938489"/>
                </a:lnTo>
                <a:lnTo>
                  <a:pt x="2612738" y="4924732"/>
                </a:lnTo>
                <a:lnTo>
                  <a:pt x="2591569" y="4910181"/>
                </a:lnTo>
                <a:lnTo>
                  <a:pt x="2569871" y="4894836"/>
                </a:lnTo>
                <a:lnTo>
                  <a:pt x="2547380" y="4878169"/>
                </a:lnTo>
                <a:lnTo>
                  <a:pt x="2524359" y="4860443"/>
                </a:lnTo>
                <a:lnTo>
                  <a:pt x="2500544" y="4841660"/>
                </a:lnTo>
                <a:lnTo>
                  <a:pt x="2475936" y="4821288"/>
                </a:lnTo>
                <a:lnTo>
                  <a:pt x="2451062" y="4800388"/>
                </a:lnTo>
                <a:lnTo>
                  <a:pt x="2425131" y="4777636"/>
                </a:lnTo>
                <a:lnTo>
                  <a:pt x="2398934" y="4754090"/>
                </a:lnTo>
                <a:lnTo>
                  <a:pt x="2371944" y="4728956"/>
                </a:lnTo>
                <a:lnTo>
                  <a:pt x="2344690" y="4702765"/>
                </a:lnTo>
                <a:lnTo>
                  <a:pt x="2316377" y="4675250"/>
                </a:lnTo>
                <a:lnTo>
                  <a:pt x="2288064" y="4646149"/>
                </a:lnTo>
                <a:lnTo>
                  <a:pt x="2258428" y="4615724"/>
                </a:lnTo>
                <a:lnTo>
                  <a:pt x="2228792" y="4583712"/>
                </a:lnTo>
                <a:lnTo>
                  <a:pt x="2219530" y="4573659"/>
                </a:lnTo>
                <a:lnTo>
                  <a:pt x="2210005" y="4563605"/>
                </a:lnTo>
                <a:lnTo>
                  <a:pt x="2200214" y="4554081"/>
                </a:lnTo>
                <a:lnTo>
                  <a:pt x="2190953" y="4544822"/>
                </a:lnTo>
                <a:lnTo>
                  <a:pt x="2181427" y="4535826"/>
                </a:lnTo>
                <a:lnTo>
                  <a:pt x="2171901" y="4526831"/>
                </a:lnTo>
                <a:lnTo>
                  <a:pt x="2162110" y="4518365"/>
                </a:lnTo>
                <a:lnTo>
                  <a:pt x="2152585" y="4510164"/>
                </a:lnTo>
                <a:lnTo>
                  <a:pt x="2143059" y="4501963"/>
                </a:lnTo>
                <a:lnTo>
                  <a:pt x="2133004" y="4494290"/>
                </a:lnTo>
                <a:lnTo>
                  <a:pt x="2123478" y="4486883"/>
                </a:lnTo>
                <a:lnTo>
                  <a:pt x="2113952" y="4479475"/>
                </a:lnTo>
                <a:lnTo>
                  <a:pt x="2103897" y="4472332"/>
                </a:lnTo>
                <a:lnTo>
                  <a:pt x="2094371" y="4465453"/>
                </a:lnTo>
                <a:lnTo>
                  <a:pt x="2084316" y="4458839"/>
                </a:lnTo>
                <a:lnTo>
                  <a:pt x="2074790" y="4452754"/>
                </a:lnTo>
                <a:lnTo>
                  <a:pt x="2065000" y="4446669"/>
                </a:lnTo>
                <a:lnTo>
                  <a:pt x="2054944" y="4440584"/>
                </a:lnTo>
                <a:lnTo>
                  <a:pt x="2045154" y="4435029"/>
                </a:lnTo>
                <a:lnTo>
                  <a:pt x="2035364" y="4429737"/>
                </a:lnTo>
                <a:lnTo>
                  <a:pt x="2025573" y="4424975"/>
                </a:lnTo>
                <a:lnTo>
                  <a:pt x="2015518" y="4419949"/>
                </a:lnTo>
                <a:lnTo>
                  <a:pt x="2005727" y="4415186"/>
                </a:lnTo>
                <a:lnTo>
                  <a:pt x="1995672" y="4410953"/>
                </a:lnTo>
                <a:lnTo>
                  <a:pt x="1985882" y="4406456"/>
                </a:lnTo>
                <a:lnTo>
                  <a:pt x="1975827" y="4402487"/>
                </a:lnTo>
                <a:lnTo>
                  <a:pt x="1965772" y="4398784"/>
                </a:lnTo>
                <a:lnTo>
                  <a:pt x="1955716" y="4395344"/>
                </a:lnTo>
                <a:lnTo>
                  <a:pt x="1945926" y="4392434"/>
                </a:lnTo>
                <a:lnTo>
                  <a:pt x="1935871" y="4389259"/>
                </a:lnTo>
                <a:lnTo>
                  <a:pt x="1925816" y="4386085"/>
                </a:lnTo>
                <a:lnTo>
                  <a:pt x="1915761" y="4383704"/>
                </a:lnTo>
                <a:lnTo>
                  <a:pt x="1905970" y="4381058"/>
                </a:lnTo>
                <a:lnTo>
                  <a:pt x="1895650" y="4378941"/>
                </a:lnTo>
                <a:lnTo>
                  <a:pt x="1885860" y="4377090"/>
                </a:lnTo>
                <a:lnTo>
                  <a:pt x="1875805" y="4375238"/>
                </a:lnTo>
                <a:lnTo>
                  <a:pt x="1865750" y="4373650"/>
                </a:lnTo>
                <a:lnTo>
                  <a:pt x="1855695" y="4372592"/>
                </a:lnTo>
                <a:lnTo>
                  <a:pt x="1845375" y="4371269"/>
                </a:lnTo>
                <a:lnTo>
                  <a:pt x="1835320" y="4370211"/>
                </a:lnTo>
                <a:lnTo>
                  <a:pt x="1825265" y="4369417"/>
                </a:lnTo>
                <a:lnTo>
                  <a:pt x="1815210" y="4369153"/>
                </a:lnTo>
                <a:lnTo>
                  <a:pt x="1805155" y="4368359"/>
                </a:lnTo>
                <a:lnTo>
                  <a:pt x="1795100" y="4368359"/>
                </a:lnTo>
                <a:lnTo>
                  <a:pt x="1785044" y="4368359"/>
                </a:lnTo>
                <a:lnTo>
                  <a:pt x="1774989" y="4368888"/>
                </a:lnTo>
                <a:lnTo>
                  <a:pt x="1764670" y="4369153"/>
                </a:lnTo>
                <a:lnTo>
                  <a:pt x="1754614" y="4369682"/>
                </a:lnTo>
                <a:lnTo>
                  <a:pt x="1744560" y="4370740"/>
                </a:lnTo>
                <a:lnTo>
                  <a:pt x="1734240" y="4371534"/>
                </a:lnTo>
                <a:lnTo>
                  <a:pt x="1714130" y="4374179"/>
                </a:lnTo>
                <a:lnTo>
                  <a:pt x="1694019" y="4377354"/>
                </a:lnTo>
                <a:lnTo>
                  <a:pt x="1673644" y="4381587"/>
                </a:lnTo>
                <a:lnTo>
                  <a:pt x="1653270" y="4386085"/>
                </a:lnTo>
                <a:lnTo>
                  <a:pt x="1633160" y="4391376"/>
                </a:lnTo>
                <a:lnTo>
                  <a:pt x="1613049" y="4397725"/>
                </a:lnTo>
                <a:lnTo>
                  <a:pt x="1592939" y="4404075"/>
                </a:lnTo>
                <a:lnTo>
                  <a:pt x="1572829" y="4411483"/>
                </a:lnTo>
                <a:lnTo>
                  <a:pt x="1552719" y="4419684"/>
                </a:lnTo>
                <a:lnTo>
                  <a:pt x="1532609" y="4428150"/>
                </a:lnTo>
                <a:lnTo>
                  <a:pt x="1512498" y="4437145"/>
                </a:lnTo>
                <a:lnTo>
                  <a:pt x="1492653" y="4447198"/>
                </a:lnTo>
                <a:lnTo>
                  <a:pt x="1472807" y="4457516"/>
                </a:lnTo>
                <a:lnTo>
                  <a:pt x="1452697" y="4468628"/>
                </a:lnTo>
                <a:lnTo>
                  <a:pt x="1432851" y="4480004"/>
                </a:lnTo>
                <a:lnTo>
                  <a:pt x="1413006" y="4492174"/>
                </a:lnTo>
                <a:lnTo>
                  <a:pt x="1393425" y="4504608"/>
                </a:lnTo>
                <a:lnTo>
                  <a:pt x="1373579" y="4517836"/>
                </a:lnTo>
                <a:lnTo>
                  <a:pt x="1353998" y="4531064"/>
                </a:lnTo>
                <a:lnTo>
                  <a:pt x="1334682" y="4545351"/>
                </a:lnTo>
                <a:lnTo>
                  <a:pt x="1315101" y="4559902"/>
                </a:lnTo>
                <a:lnTo>
                  <a:pt x="1295785" y="4574717"/>
                </a:lnTo>
                <a:lnTo>
                  <a:pt x="1276733" y="4590326"/>
                </a:lnTo>
                <a:lnTo>
                  <a:pt x="1257416" y="4606200"/>
                </a:lnTo>
                <a:lnTo>
                  <a:pt x="1238100" y="4622073"/>
                </a:lnTo>
                <a:lnTo>
                  <a:pt x="1219313" y="4639005"/>
                </a:lnTo>
                <a:lnTo>
                  <a:pt x="1200261" y="4655937"/>
                </a:lnTo>
                <a:lnTo>
                  <a:pt x="1181739" y="4673663"/>
                </a:lnTo>
                <a:lnTo>
                  <a:pt x="1162951" y="4691389"/>
                </a:lnTo>
                <a:lnTo>
                  <a:pt x="1144694" y="4709643"/>
                </a:lnTo>
                <a:lnTo>
                  <a:pt x="1125906" y="4727898"/>
                </a:lnTo>
                <a:lnTo>
                  <a:pt x="1107648" y="4746682"/>
                </a:lnTo>
                <a:lnTo>
                  <a:pt x="1089390" y="4765995"/>
                </a:lnTo>
                <a:lnTo>
                  <a:pt x="1071397" y="4785043"/>
                </a:lnTo>
                <a:lnTo>
                  <a:pt x="1053404" y="4804885"/>
                </a:lnTo>
                <a:lnTo>
                  <a:pt x="1035940" y="4824728"/>
                </a:lnTo>
                <a:lnTo>
                  <a:pt x="1018211" y="4845363"/>
                </a:lnTo>
                <a:lnTo>
                  <a:pt x="1000747" y="4865735"/>
                </a:lnTo>
                <a:lnTo>
                  <a:pt x="983547" y="4886370"/>
                </a:lnTo>
                <a:lnTo>
                  <a:pt x="966083" y="4907006"/>
                </a:lnTo>
                <a:lnTo>
                  <a:pt x="948884" y="4927113"/>
                </a:lnTo>
                <a:lnTo>
                  <a:pt x="931155" y="4946426"/>
                </a:lnTo>
                <a:lnTo>
                  <a:pt x="913691" y="4965474"/>
                </a:lnTo>
                <a:lnTo>
                  <a:pt x="896227" y="4984258"/>
                </a:lnTo>
                <a:lnTo>
                  <a:pt x="878498" y="5002248"/>
                </a:lnTo>
                <a:lnTo>
                  <a:pt x="860769" y="5019974"/>
                </a:lnTo>
                <a:lnTo>
                  <a:pt x="843041" y="5037435"/>
                </a:lnTo>
                <a:lnTo>
                  <a:pt x="825576" y="5054102"/>
                </a:lnTo>
                <a:lnTo>
                  <a:pt x="807848" y="5070505"/>
                </a:lnTo>
                <a:lnTo>
                  <a:pt x="790384" y="5086379"/>
                </a:lnTo>
                <a:lnTo>
                  <a:pt x="772655" y="5101724"/>
                </a:lnTo>
                <a:lnTo>
                  <a:pt x="755191" y="5116804"/>
                </a:lnTo>
                <a:lnTo>
                  <a:pt x="737727" y="5131619"/>
                </a:lnTo>
                <a:lnTo>
                  <a:pt x="719998" y="5145376"/>
                </a:lnTo>
                <a:lnTo>
                  <a:pt x="702798" y="5159398"/>
                </a:lnTo>
                <a:lnTo>
                  <a:pt x="685334" y="5172626"/>
                </a:lnTo>
                <a:lnTo>
                  <a:pt x="668399" y="5185590"/>
                </a:lnTo>
                <a:lnTo>
                  <a:pt x="651200" y="5198024"/>
                </a:lnTo>
                <a:lnTo>
                  <a:pt x="634265" y="5210458"/>
                </a:lnTo>
                <a:lnTo>
                  <a:pt x="617595" y="5222364"/>
                </a:lnTo>
                <a:lnTo>
                  <a:pt x="600924" y="5233475"/>
                </a:lnTo>
                <a:lnTo>
                  <a:pt x="584519" y="5244587"/>
                </a:lnTo>
                <a:lnTo>
                  <a:pt x="567848" y="5255169"/>
                </a:lnTo>
                <a:lnTo>
                  <a:pt x="551972" y="5265223"/>
                </a:lnTo>
                <a:lnTo>
                  <a:pt x="535831" y="5275276"/>
                </a:lnTo>
                <a:lnTo>
                  <a:pt x="519954" y="5284800"/>
                </a:lnTo>
                <a:lnTo>
                  <a:pt x="504343" y="5294060"/>
                </a:lnTo>
                <a:lnTo>
                  <a:pt x="474177" y="5311521"/>
                </a:lnTo>
                <a:lnTo>
                  <a:pt x="444277" y="5327659"/>
                </a:lnTo>
                <a:lnTo>
                  <a:pt x="416228" y="5342210"/>
                </a:lnTo>
                <a:lnTo>
                  <a:pt x="388974" y="5355703"/>
                </a:lnTo>
                <a:lnTo>
                  <a:pt x="362777" y="5367872"/>
                </a:lnTo>
                <a:lnTo>
                  <a:pt x="338433" y="5378984"/>
                </a:lnTo>
                <a:lnTo>
                  <a:pt x="315148" y="5389037"/>
                </a:lnTo>
                <a:lnTo>
                  <a:pt x="293450" y="5397503"/>
                </a:lnTo>
                <a:lnTo>
                  <a:pt x="273340" y="5405705"/>
                </a:lnTo>
                <a:lnTo>
                  <a:pt x="255082" y="5412583"/>
                </a:lnTo>
                <a:lnTo>
                  <a:pt x="238676" y="5418404"/>
                </a:lnTo>
                <a:lnTo>
                  <a:pt x="224123" y="5422901"/>
                </a:lnTo>
                <a:lnTo>
                  <a:pt x="211422" y="5427399"/>
                </a:lnTo>
                <a:lnTo>
                  <a:pt x="201102" y="5430309"/>
                </a:lnTo>
                <a:lnTo>
                  <a:pt x="186549" y="5434542"/>
                </a:lnTo>
                <a:lnTo>
                  <a:pt x="181521" y="5435600"/>
                </a:lnTo>
                <a:lnTo>
                  <a:pt x="175964" y="5430838"/>
                </a:lnTo>
                <a:lnTo>
                  <a:pt x="169084" y="5424224"/>
                </a:lnTo>
                <a:lnTo>
                  <a:pt x="160088" y="5414964"/>
                </a:lnTo>
                <a:lnTo>
                  <a:pt x="149768" y="5403588"/>
                </a:lnTo>
                <a:lnTo>
                  <a:pt x="137596" y="5389037"/>
                </a:lnTo>
                <a:lnTo>
                  <a:pt x="130716" y="5380836"/>
                </a:lnTo>
                <a:lnTo>
                  <a:pt x="123836" y="5372105"/>
                </a:lnTo>
                <a:lnTo>
                  <a:pt x="117221" y="5362581"/>
                </a:lnTo>
                <a:lnTo>
                  <a:pt x="109812" y="5352792"/>
                </a:lnTo>
                <a:lnTo>
                  <a:pt x="102139" y="5341945"/>
                </a:lnTo>
                <a:lnTo>
                  <a:pt x="94730" y="5330569"/>
                </a:lnTo>
                <a:lnTo>
                  <a:pt x="87321" y="5318664"/>
                </a:lnTo>
                <a:lnTo>
                  <a:pt x="79647" y="5305965"/>
                </a:lnTo>
                <a:lnTo>
                  <a:pt x="72238" y="5292472"/>
                </a:lnTo>
                <a:lnTo>
                  <a:pt x="64564" y="5278715"/>
                </a:lnTo>
                <a:lnTo>
                  <a:pt x="56891" y="5264164"/>
                </a:lnTo>
                <a:lnTo>
                  <a:pt x="49482" y="5248555"/>
                </a:lnTo>
                <a:lnTo>
                  <a:pt x="42337" y="5232681"/>
                </a:lnTo>
                <a:lnTo>
                  <a:pt x="35722" y="5216014"/>
                </a:lnTo>
                <a:lnTo>
                  <a:pt x="28842" y="5199082"/>
                </a:lnTo>
                <a:lnTo>
                  <a:pt x="22227" y="5181092"/>
                </a:lnTo>
                <a:lnTo>
                  <a:pt x="16141" y="5162573"/>
                </a:lnTo>
                <a:lnTo>
                  <a:pt x="10584" y="5143260"/>
                </a:lnTo>
                <a:lnTo>
                  <a:pt x="5028" y="5123418"/>
                </a:lnTo>
                <a:lnTo>
                  <a:pt x="0" y="5103046"/>
                </a:lnTo>
                <a:lnTo>
                  <a:pt x="21698" y="5094845"/>
                </a:lnTo>
                <a:lnTo>
                  <a:pt x="44983" y="5085321"/>
                </a:lnTo>
                <a:lnTo>
                  <a:pt x="69592" y="5074738"/>
                </a:lnTo>
                <a:lnTo>
                  <a:pt x="95788" y="5062833"/>
                </a:lnTo>
                <a:lnTo>
                  <a:pt x="123043" y="5049605"/>
                </a:lnTo>
                <a:lnTo>
                  <a:pt x="151091" y="5035054"/>
                </a:lnTo>
                <a:lnTo>
                  <a:pt x="180992" y="5019709"/>
                </a:lnTo>
                <a:lnTo>
                  <a:pt x="211422" y="5003042"/>
                </a:lnTo>
                <a:lnTo>
                  <a:pt x="242645" y="4985052"/>
                </a:lnTo>
                <a:lnTo>
                  <a:pt x="274663" y="4965739"/>
                </a:lnTo>
                <a:lnTo>
                  <a:pt x="306945" y="4945632"/>
                </a:lnTo>
                <a:lnTo>
                  <a:pt x="340286" y="4923938"/>
                </a:lnTo>
                <a:lnTo>
                  <a:pt x="356691" y="4913091"/>
                </a:lnTo>
                <a:lnTo>
                  <a:pt x="373626" y="4901715"/>
                </a:lnTo>
                <a:lnTo>
                  <a:pt x="390297" y="4889810"/>
                </a:lnTo>
                <a:lnTo>
                  <a:pt x="407496" y="4877904"/>
                </a:lnTo>
                <a:lnTo>
                  <a:pt x="424166" y="4865735"/>
                </a:lnTo>
                <a:lnTo>
                  <a:pt x="441366" y="4853036"/>
                </a:lnTo>
                <a:lnTo>
                  <a:pt x="458301" y="4840337"/>
                </a:lnTo>
                <a:lnTo>
                  <a:pt x="475236" y="4826844"/>
                </a:lnTo>
                <a:lnTo>
                  <a:pt x="492435" y="4813616"/>
                </a:lnTo>
                <a:lnTo>
                  <a:pt x="509370" y="4800123"/>
                </a:lnTo>
                <a:lnTo>
                  <a:pt x="526570" y="4786102"/>
                </a:lnTo>
                <a:lnTo>
                  <a:pt x="543240" y="4771815"/>
                </a:lnTo>
                <a:lnTo>
                  <a:pt x="559910" y="4757529"/>
                </a:lnTo>
                <a:lnTo>
                  <a:pt x="576845" y="4742714"/>
                </a:lnTo>
                <a:lnTo>
                  <a:pt x="593251" y="4727898"/>
                </a:lnTo>
                <a:lnTo>
                  <a:pt x="610186" y="4712554"/>
                </a:lnTo>
                <a:lnTo>
                  <a:pt x="626591" y="4697209"/>
                </a:lnTo>
                <a:lnTo>
                  <a:pt x="642997" y="4681335"/>
                </a:lnTo>
                <a:lnTo>
                  <a:pt x="659138" y="4665197"/>
                </a:lnTo>
                <a:lnTo>
                  <a:pt x="675279" y="4648794"/>
                </a:lnTo>
                <a:lnTo>
                  <a:pt x="690891" y="4632391"/>
                </a:lnTo>
                <a:lnTo>
                  <a:pt x="706768" y="4615724"/>
                </a:lnTo>
                <a:lnTo>
                  <a:pt x="722379" y="4598528"/>
                </a:lnTo>
                <a:lnTo>
                  <a:pt x="737462" y="4581331"/>
                </a:lnTo>
                <a:lnTo>
                  <a:pt x="752545" y="4563605"/>
                </a:lnTo>
                <a:lnTo>
                  <a:pt x="767627" y="4545880"/>
                </a:lnTo>
                <a:lnTo>
                  <a:pt x="782181" y="4528154"/>
                </a:lnTo>
                <a:lnTo>
                  <a:pt x="796205" y="4509370"/>
                </a:lnTo>
                <a:lnTo>
                  <a:pt x="810494" y="4491116"/>
                </a:lnTo>
                <a:lnTo>
                  <a:pt x="824253" y="4472332"/>
                </a:lnTo>
                <a:lnTo>
                  <a:pt x="837484" y="4453283"/>
                </a:lnTo>
                <a:lnTo>
                  <a:pt x="850979" y="4433970"/>
                </a:lnTo>
                <a:lnTo>
                  <a:pt x="863680" y="4414393"/>
                </a:lnTo>
                <a:lnTo>
                  <a:pt x="875852" y="4394815"/>
                </a:lnTo>
                <a:lnTo>
                  <a:pt x="888288" y="4374708"/>
                </a:lnTo>
                <a:lnTo>
                  <a:pt x="900196" y="4354602"/>
                </a:lnTo>
                <a:lnTo>
                  <a:pt x="911309" y="4333966"/>
                </a:lnTo>
                <a:lnTo>
                  <a:pt x="922423" y="4313330"/>
                </a:lnTo>
                <a:lnTo>
                  <a:pt x="933007" y="4292165"/>
                </a:lnTo>
                <a:lnTo>
                  <a:pt x="942798" y="4271265"/>
                </a:lnTo>
                <a:lnTo>
                  <a:pt x="952853" y="4250100"/>
                </a:lnTo>
                <a:lnTo>
                  <a:pt x="961850" y="4229464"/>
                </a:lnTo>
                <a:lnTo>
                  <a:pt x="970052" y="4208564"/>
                </a:lnTo>
                <a:lnTo>
                  <a:pt x="977991" y="4188193"/>
                </a:lnTo>
                <a:lnTo>
                  <a:pt x="985135" y="4168086"/>
                </a:lnTo>
                <a:lnTo>
                  <a:pt x="991750" y="4148244"/>
                </a:lnTo>
                <a:lnTo>
                  <a:pt x="998101" y="4128666"/>
                </a:lnTo>
                <a:lnTo>
                  <a:pt x="1003658" y="4109089"/>
                </a:lnTo>
                <a:lnTo>
                  <a:pt x="1008950" y="4090040"/>
                </a:lnTo>
                <a:lnTo>
                  <a:pt x="1013448" y="4070727"/>
                </a:lnTo>
                <a:lnTo>
                  <a:pt x="1017946" y="4051944"/>
                </a:lnTo>
                <a:lnTo>
                  <a:pt x="1021651" y="4032895"/>
                </a:lnTo>
                <a:lnTo>
                  <a:pt x="1024826" y="4014376"/>
                </a:lnTo>
                <a:lnTo>
                  <a:pt x="1027737" y="3996121"/>
                </a:lnTo>
                <a:lnTo>
                  <a:pt x="1030383" y="3977602"/>
                </a:lnTo>
                <a:lnTo>
                  <a:pt x="1032500" y="3959612"/>
                </a:lnTo>
                <a:lnTo>
                  <a:pt x="1034087" y="3941357"/>
                </a:lnTo>
                <a:lnTo>
                  <a:pt x="1035410" y="3923367"/>
                </a:lnTo>
                <a:lnTo>
                  <a:pt x="1036469" y="3905376"/>
                </a:lnTo>
                <a:lnTo>
                  <a:pt x="1036998" y="3887386"/>
                </a:lnTo>
                <a:lnTo>
                  <a:pt x="1037527" y="3869661"/>
                </a:lnTo>
                <a:lnTo>
                  <a:pt x="1037792" y="3852200"/>
                </a:lnTo>
                <a:lnTo>
                  <a:pt x="1037527" y="3834474"/>
                </a:lnTo>
                <a:lnTo>
                  <a:pt x="1036734" y="3816748"/>
                </a:lnTo>
                <a:lnTo>
                  <a:pt x="1036204" y="3799023"/>
                </a:lnTo>
                <a:lnTo>
                  <a:pt x="1035146" y="3781562"/>
                </a:lnTo>
                <a:lnTo>
                  <a:pt x="1034087" y="3763836"/>
                </a:lnTo>
                <a:lnTo>
                  <a:pt x="1032764" y="3746110"/>
                </a:lnTo>
                <a:lnTo>
                  <a:pt x="1029324" y="3710395"/>
                </a:lnTo>
                <a:lnTo>
                  <a:pt x="1025620" y="3675208"/>
                </a:lnTo>
                <a:lnTo>
                  <a:pt x="1021386" y="3639228"/>
                </a:lnTo>
                <a:lnTo>
                  <a:pt x="1016623" y="3602983"/>
                </a:lnTo>
                <a:lnTo>
                  <a:pt x="1006304" y="3529170"/>
                </a:lnTo>
                <a:lnTo>
                  <a:pt x="1001541" y="3491602"/>
                </a:lnTo>
                <a:lnTo>
                  <a:pt x="996513" y="3452976"/>
                </a:lnTo>
                <a:lnTo>
                  <a:pt x="991750" y="3413821"/>
                </a:lnTo>
                <a:lnTo>
                  <a:pt x="987781" y="3373872"/>
                </a:lnTo>
                <a:lnTo>
                  <a:pt x="984077" y="3332601"/>
                </a:lnTo>
                <a:lnTo>
                  <a:pt x="982224" y="3311701"/>
                </a:lnTo>
                <a:lnTo>
                  <a:pt x="980901" y="3290536"/>
                </a:lnTo>
                <a:lnTo>
                  <a:pt x="979843" y="3269106"/>
                </a:lnTo>
                <a:lnTo>
                  <a:pt x="978784" y="3247412"/>
                </a:lnTo>
                <a:lnTo>
                  <a:pt x="977991" y="3225189"/>
                </a:lnTo>
                <a:lnTo>
                  <a:pt x="977197" y="3202701"/>
                </a:lnTo>
                <a:lnTo>
                  <a:pt x="976932" y="3180214"/>
                </a:lnTo>
                <a:lnTo>
                  <a:pt x="976932" y="3156932"/>
                </a:lnTo>
                <a:lnTo>
                  <a:pt x="977197" y="3133651"/>
                </a:lnTo>
                <a:lnTo>
                  <a:pt x="977991" y="3109840"/>
                </a:lnTo>
                <a:lnTo>
                  <a:pt x="978520" y="3085765"/>
                </a:lnTo>
                <a:lnTo>
                  <a:pt x="979843" y="3061161"/>
                </a:lnTo>
                <a:lnTo>
                  <a:pt x="981430" y="3036027"/>
                </a:lnTo>
                <a:lnTo>
                  <a:pt x="983547" y="3010894"/>
                </a:lnTo>
                <a:lnTo>
                  <a:pt x="986987" y="2972533"/>
                </a:lnTo>
                <a:lnTo>
                  <a:pt x="991221" y="2935230"/>
                </a:lnTo>
                <a:lnTo>
                  <a:pt x="995984" y="2898455"/>
                </a:lnTo>
                <a:lnTo>
                  <a:pt x="1001276" y="2863005"/>
                </a:lnTo>
                <a:lnTo>
                  <a:pt x="1007097" y="2827818"/>
                </a:lnTo>
                <a:lnTo>
                  <a:pt x="1013183" y="2794218"/>
                </a:lnTo>
                <a:lnTo>
                  <a:pt x="1020063" y="2760883"/>
                </a:lnTo>
                <a:lnTo>
                  <a:pt x="1027208" y="2728871"/>
                </a:lnTo>
                <a:lnTo>
                  <a:pt x="1034881" y="2697389"/>
                </a:lnTo>
                <a:lnTo>
                  <a:pt x="1042555" y="2667229"/>
                </a:lnTo>
                <a:lnTo>
                  <a:pt x="1051022" y="2637598"/>
                </a:lnTo>
                <a:lnTo>
                  <a:pt x="1059490" y="2609290"/>
                </a:lnTo>
                <a:lnTo>
                  <a:pt x="1067957" y="2581246"/>
                </a:lnTo>
                <a:lnTo>
                  <a:pt x="1076954" y="2554790"/>
                </a:lnTo>
                <a:lnTo>
                  <a:pt x="1086480" y="2528599"/>
                </a:lnTo>
                <a:lnTo>
                  <a:pt x="1095212" y="2503465"/>
                </a:lnTo>
                <a:lnTo>
                  <a:pt x="1105002" y="2479655"/>
                </a:lnTo>
                <a:lnTo>
                  <a:pt x="1114264" y="2456374"/>
                </a:lnTo>
                <a:lnTo>
                  <a:pt x="1123525" y="2434150"/>
                </a:lnTo>
                <a:lnTo>
                  <a:pt x="1133051" y="2412721"/>
                </a:lnTo>
                <a:lnTo>
                  <a:pt x="1142312" y="2392350"/>
                </a:lnTo>
                <a:lnTo>
                  <a:pt x="1151838" y="2372772"/>
                </a:lnTo>
                <a:lnTo>
                  <a:pt x="1161099" y="2354253"/>
                </a:lnTo>
                <a:lnTo>
                  <a:pt x="1170096" y="2336527"/>
                </a:lnTo>
                <a:lnTo>
                  <a:pt x="1179092" y="2319859"/>
                </a:lnTo>
                <a:lnTo>
                  <a:pt x="1187560" y="2303986"/>
                </a:lnTo>
                <a:lnTo>
                  <a:pt x="1196027" y="2289170"/>
                </a:lnTo>
                <a:lnTo>
                  <a:pt x="1204230" y="2275149"/>
                </a:lnTo>
                <a:lnTo>
                  <a:pt x="1212168" y="2262185"/>
                </a:lnTo>
                <a:lnTo>
                  <a:pt x="1219578" y="2250280"/>
                </a:lnTo>
                <a:close/>
                <a:moveTo>
                  <a:pt x="1338021" y="576263"/>
                </a:moveTo>
                <a:lnTo>
                  <a:pt x="1332993" y="576528"/>
                </a:lnTo>
                <a:lnTo>
                  <a:pt x="1327965" y="577056"/>
                </a:lnTo>
                <a:lnTo>
                  <a:pt x="1323201" y="578114"/>
                </a:lnTo>
                <a:lnTo>
                  <a:pt x="1318173" y="578907"/>
                </a:lnTo>
                <a:lnTo>
                  <a:pt x="1313409" y="580230"/>
                </a:lnTo>
                <a:lnTo>
                  <a:pt x="1308910" y="581817"/>
                </a:lnTo>
                <a:lnTo>
                  <a:pt x="1304147" y="583405"/>
                </a:lnTo>
                <a:lnTo>
                  <a:pt x="1299648" y="585256"/>
                </a:lnTo>
                <a:lnTo>
                  <a:pt x="1295149" y="587372"/>
                </a:lnTo>
                <a:lnTo>
                  <a:pt x="1290914" y="589754"/>
                </a:lnTo>
                <a:lnTo>
                  <a:pt x="1286945" y="592399"/>
                </a:lnTo>
                <a:lnTo>
                  <a:pt x="1282710" y="595045"/>
                </a:lnTo>
                <a:lnTo>
                  <a:pt x="1278741" y="597954"/>
                </a:lnTo>
                <a:lnTo>
                  <a:pt x="1275036" y="600863"/>
                </a:lnTo>
                <a:lnTo>
                  <a:pt x="1271331" y="604303"/>
                </a:lnTo>
                <a:lnTo>
                  <a:pt x="1267890" y="607742"/>
                </a:lnTo>
                <a:lnTo>
                  <a:pt x="1264715" y="611180"/>
                </a:lnTo>
                <a:lnTo>
                  <a:pt x="1261804" y="614885"/>
                </a:lnTo>
                <a:lnTo>
                  <a:pt x="1258628" y="618852"/>
                </a:lnTo>
                <a:lnTo>
                  <a:pt x="1255717" y="622820"/>
                </a:lnTo>
                <a:lnTo>
                  <a:pt x="1253335" y="627052"/>
                </a:lnTo>
                <a:lnTo>
                  <a:pt x="1251218" y="631285"/>
                </a:lnTo>
                <a:lnTo>
                  <a:pt x="1249101" y="635518"/>
                </a:lnTo>
                <a:lnTo>
                  <a:pt x="1246719" y="640279"/>
                </a:lnTo>
                <a:lnTo>
                  <a:pt x="1245396" y="645041"/>
                </a:lnTo>
                <a:lnTo>
                  <a:pt x="1243808" y="649537"/>
                </a:lnTo>
                <a:lnTo>
                  <a:pt x="1242484" y="654563"/>
                </a:lnTo>
                <a:lnTo>
                  <a:pt x="1241691" y="659590"/>
                </a:lnTo>
                <a:lnTo>
                  <a:pt x="1240632" y="664351"/>
                </a:lnTo>
                <a:lnTo>
                  <a:pt x="1240367" y="669377"/>
                </a:lnTo>
                <a:lnTo>
                  <a:pt x="1240103" y="674667"/>
                </a:lnTo>
                <a:lnTo>
                  <a:pt x="1239838" y="687100"/>
                </a:lnTo>
                <a:lnTo>
                  <a:pt x="1239838" y="699798"/>
                </a:lnTo>
                <a:lnTo>
                  <a:pt x="1240103" y="712496"/>
                </a:lnTo>
                <a:lnTo>
                  <a:pt x="1240632" y="725457"/>
                </a:lnTo>
                <a:lnTo>
                  <a:pt x="1241161" y="738685"/>
                </a:lnTo>
                <a:lnTo>
                  <a:pt x="1242220" y="752176"/>
                </a:lnTo>
                <a:lnTo>
                  <a:pt x="1243543" y="765402"/>
                </a:lnTo>
                <a:lnTo>
                  <a:pt x="1244866" y="779422"/>
                </a:lnTo>
                <a:lnTo>
                  <a:pt x="1246454" y="792913"/>
                </a:lnTo>
                <a:lnTo>
                  <a:pt x="1248307" y="806934"/>
                </a:lnTo>
                <a:lnTo>
                  <a:pt x="1250688" y="821217"/>
                </a:lnTo>
                <a:lnTo>
                  <a:pt x="1253070" y="835503"/>
                </a:lnTo>
                <a:lnTo>
                  <a:pt x="1255452" y="850052"/>
                </a:lnTo>
                <a:lnTo>
                  <a:pt x="1258628" y="864337"/>
                </a:lnTo>
                <a:lnTo>
                  <a:pt x="1261804" y="879150"/>
                </a:lnTo>
                <a:lnTo>
                  <a:pt x="1265244" y="893700"/>
                </a:lnTo>
                <a:lnTo>
                  <a:pt x="1268949" y="908513"/>
                </a:lnTo>
                <a:lnTo>
                  <a:pt x="1272919" y="923592"/>
                </a:lnTo>
                <a:lnTo>
                  <a:pt x="1276888" y="938670"/>
                </a:lnTo>
                <a:lnTo>
                  <a:pt x="1281652" y="953748"/>
                </a:lnTo>
                <a:lnTo>
                  <a:pt x="1286151" y="968826"/>
                </a:lnTo>
                <a:lnTo>
                  <a:pt x="1291444" y="984434"/>
                </a:lnTo>
                <a:lnTo>
                  <a:pt x="1296737" y="999512"/>
                </a:lnTo>
                <a:lnTo>
                  <a:pt x="1302294" y="1015119"/>
                </a:lnTo>
                <a:lnTo>
                  <a:pt x="1308116" y="1030462"/>
                </a:lnTo>
                <a:lnTo>
                  <a:pt x="1314468" y="1046334"/>
                </a:lnTo>
                <a:lnTo>
                  <a:pt x="1320819" y="1061941"/>
                </a:lnTo>
                <a:lnTo>
                  <a:pt x="1327700" y="1077284"/>
                </a:lnTo>
                <a:lnTo>
                  <a:pt x="1334846" y="1093156"/>
                </a:lnTo>
                <a:lnTo>
                  <a:pt x="1342256" y="1109027"/>
                </a:lnTo>
                <a:lnTo>
                  <a:pt x="1349930" y="1124370"/>
                </a:lnTo>
                <a:lnTo>
                  <a:pt x="1358134" y="1140242"/>
                </a:lnTo>
                <a:lnTo>
                  <a:pt x="1366074" y="1156114"/>
                </a:lnTo>
                <a:lnTo>
                  <a:pt x="1374807" y="1171721"/>
                </a:lnTo>
                <a:lnTo>
                  <a:pt x="1383805" y="1187328"/>
                </a:lnTo>
                <a:lnTo>
                  <a:pt x="1393067" y="1203200"/>
                </a:lnTo>
                <a:lnTo>
                  <a:pt x="1402595" y="1218807"/>
                </a:lnTo>
                <a:lnTo>
                  <a:pt x="1412651" y="1234415"/>
                </a:lnTo>
                <a:lnTo>
                  <a:pt x="1422972" y="1250287"/>
                </a:lnTo>
                <a:lnTo>
                  <a:pt x="1433293" y="1265629"/>
                </a:lnTo>
                <a:lnTo>
                  <a:pt x="1444673" y="1281501"/>
                </a:lnTo>
                <a:lnTo>
                  <a:pt x="1455788" y="1296844"/>
                </a:lnTo>
                <a:lnTo>
                  <a:pt x="1467168" y="1312451"/>
                </a:lnTo>
                <a:lnTo>
                  <a:pt x="1479342" y="1327530"/>
                </a:lnTo>
                <a:lnTo>
                  <a:pt x="1491780" y="1343137"/>
                </a:lnTo>
                <a:lnTo>
                  <a:pt x="1504483" y="1358215"/>
                </a:lnTo>
                <a:lnTo>
                  <a:pt x="1517186" y="1373558"/>
                </a:lnTo>
                <a:lnTo>
                  <a:pt x="1530683" y="1388636"/>
                </a:lnTo>
                <a:lnTo>
                  <a:pt x="1544444" y="1403450"/>
                </a:lnTo>
                <a:lnTo>
                  <a:pt x="1558206" y="1418263"/>
                </a:lnTo>
                <a:lnTo>
                  <a:pt x="1572761" y="1433342"/>
                </a:lnTo>
                <a:lnTo>
                  <a:pt x="1587846" y="1448155"/>
                </a:lnTo>
                <a:lnTo>
                  <a:pt x="1602931" y="1462705"/>
                </a:lnTo>
                <a:lnTo>
                  <a:pt x="1618280" y="1476989"/>
                </a:lnTo>
                <a:lnTo>
                  <a:pt x="1634159" y="1491538"/>
                </a:lnTo>
                <a:lnTo>
                  <a:pt x="1650567" y="1505294"/>
                </a:lnTo>
                <a:lnTo>
                  <a:pt x="1667504" y="1519579"/>
                </a:lnTo>
                <a:lnTo>
                  <a:pt x="1684442" y="1533599"/>
                </a:lnTo>
                <a:lnTo>
                  <a:pt x="1701643" y="1547354"/>
                </a:lnTo>
                <a:lnTo>
                  <a:pt x="1719639" y="1560845"/>
                </a:lnTo>
                <a:lnTo>
                  <a:pt x="1737900" y="1574072"/>
                </a:lnTo>
                <a:lnTo>
                  <a:pt x="1756690" y="1587563"/>
                </a:lnTo>
                <a:lnTo>
                  <a:pt x="1775744" y="1600525"/>
                </a:lnTo>
                <a:lnTo>
                  <a:pt x="1795063" y="1613487"/>
                </a:lnTo>
                <a:lnTo>
                  <a:pt x="1809089" y="1622216"/>
                </a:lnTo>
                <a:lnTo>
                  <a:pt x="1823380" y="1630681"/>
                </a:lnTo>
                <a:lnTo>
                  <a:pt x="1837142" y="1638882"/>
                </a:lnTo>
                <a:lnTo>
                  <a:pt x="1851697" y="1646289"/>
                </a:lnTo>
                <a:lnTo>
                  <a:pt x="1865988" y="1653696"/>
                </a:lnTo>
                <a:lnTo>
                  <a:pt x="1880808" y="1660838"/>
                </a:lnTo>
                <a:lnTo>
                  <a:pt x="1895364" y="1667716"/>
                </a:lnTo>
                <a:lnTo>
                  <a:pt x="1910448" y="1673800"/>
                </a:lnTo>
                <a:lnTo>
                  <a:pt x="1925533" y="1680148"/>
                </a:lnTo>
                <a:lnTo>
                  <a:pt x="1940353" y="1685704"/>
                </a:lnTo>
                <a:lnTo>
                  <a:pt x="1955967" y="1691259"/>
                </a:lnTo>
                <a:lnTo>
                  <a:pt x="1971052" y="1696285"/>
                </a:lnTo>
                <a:lnTo>
                  <a:pt x="1986666" y="1701047"/>
                </a:lnTo>
                <a:lnTo>
                  <a:pt x="2002015" y="1705544"/>
                </a:lnTo>
                <a:lnTo>
                  <a:pt x="2017629" y="1709776"/>
                </a:lnTo>
                <a:lnTo>
                  <a:pt x="2033244" y="1713479"/>
                </a:lnTo>
                <a:lnTo>
                  <a:pt x="2048858" y="1717183"/>
                </a:lnTo>
                <a:lnTo>
                  <a:pt x="2064736" y="1720622"/>
                </a:lnTo>
                <a:lnTo>
                  <a:pt x="2080880" y="1723796"/>
                </a:lnTo>
                <a:lnTo>
                  <a:pt x="2096494" y="1726441"/>
                </a:lnTo>
                <a:lnTo>
                  <a:pt x="2112372" y="1729351"/>
                </a:lnTo>
                <a:lnTo>
                  <a:pt x="2128516" y="1731468"/>
                </a:lnTo>
                <a:lnTo>
                  <a:pt x="2144659" y="1733584"/>
                </a:lnTo>
                <a:lnTo>
                  <a:pt x="2160802" y="1735435"/>
                </a:lnTo>
                <a:lnTo>
                  <a:pt x="2176416" y="1737023"/>
                </a:lnTo>
                <a:lnTo>
                  <a:pt x="2192560" y="1738345"/>
                </a:lnTo>
                <a:lnTo>
                  <a:pt x="2208703" y="1739668"/>
                </a:lnTo>
                <a:lnTo>
                  <a:pt x="2224846" y="1740461"/>
                </a:lnTo>
                <a:lnTo>
                  <a:pt x="2240990" y="1741255"/>
                </a:lnTo>
                <a:lnTo>
                  <a:pt x="2257133" y="1741784"/>
                </a:lnTo>
                <a:lnTo>
                  <a:pt x="2273276" y="1742049"/>
                </a:lnTo>
                <a:lnTo>
                  <a:pt x="2289420" y="1742049"/>
                </a:lnTo>
                <a:lnTo>
                  <a:pt x="2312709" y="1741784"/>
                </a:lnTo>
                <a:lnTo>
                  <a:pt x="2335468" y="1741520"/>
                </a:lnTo>
                <a:lnTo>
                  <a:pt x="2358228" y="1740461"/>
                </a:lnTo>
                <a:lnTo>
                  <a:pt x="2380987" y="1738874"/>
                </a:lnTo>
                <a:lnTo>
                  <a:pt x="2403746" y="1737287"/>
                </a:lnTo>
                <a:lnTo>
                  <a:pt x="2425977" y="1735435"/>
                </a:lnTo>
                <a:lnTo>
                  <a:pt x="2448207" y="1733319"/>
                </a:lnTo>
                <a:lnTo>
                  <a:pt x="2470702" y="1730674"/>
                </a:lnTo>
                <a:lnTo>
                  <a:pt x="2492402" y="1727764"/>
                </a:lnTo>
                <a:lnTo>
                  <a:pt x="2514368" y="1725119"/>
                </a:lnTo>
                <a:lnTo>
                  <a:pt x="2535804" y="1721680"/>
                </a:lnTo>
                <a:lnTo>
                  <a:pt x="2556976" y="1718241"/>
                </a:lnTo>
                <a:lnTo>
                  <a:pt x="2578148" y="1714538"/>
                </a:lnTo>
                <a:lnTo>
                  <a:pt x="2599054" y="1710834"/>
                </a:lnTo>
                <a:lnTo>
                  <a:pt x="2619432" y="1706866"/>
                </a:lnTo>
                <a:lnTo>
                  <a:pt x="2639545" y="1702369"/>
                </a:lnTo>
                <a:lnTo>
                  <a:pt x="2643250" y="1717712"/>
                </a:lnTo>
                <a:lnTo>
                  <a:pt x="2647484" y="1733319"/>
                </a:lnTo>
                <a:lnTo>
                  <a:pt x="2652248" y="1749720"/>
                </a:lnTo>
                <a:lnTo>
                  <a:pt x="2657276" y="1766915"/>
                </a:lnTo>
                <a:lnTo>
                  <a:pt x="2662834" y="1784374"/>
                </a:lnTo>
                <a:lnTo>
                  <a:pt x="2668656" y="1802362"/>
                </a:lnTo>
                <a:lnTo>
                  <a:pt x="2675272" y="1821143"/>
                </a:lnTo>
                <a:lnTo>
                  <a:pt x="2681888" y="1839925"/>
                </a:lnTo>
                <a:lnTo>
                  <a:pt x="2689298" y="1859236"/>
                </a:lnTo>
                <a:lnTo>
                  <a:pt x="2697502" y="1879075"/>
                </a:lnTo>
                <a:lnTo>
                  <a:pt x="2705971" y="1898915"/>
                </a:lnTo>
                <a:lnTo>
                  <a:pt x="2714704" y="1918491"/>
                </a:lnTo>
                <a:lnTo>
                  <a:pt x="2724496" y="1939124"/>
                </a:lnTo>
                <a:lnTo>
                  <a:pt x="2734288" y="1959228"/>
                </a:lnTo>
                <a:lnTo>
                  <a:pt x="2745138" y="1979597"/>
                </a:lnTo>
                <a:lnTo>
                  <a:pt x="2756254" y="1999966"/>
                </a:lnTo>
                <a:lnTo>
                  <a:pt x="2768162" y="2020334"/>
                </a:lnTo>
                <a:lnTo>
                  <a:pt x="2780866" y="2040703"/>
                </a:lnTo>
                <a:lnTo>
                  <a:pt x="2793833" y="2060807"/>
                </a:lnTo>
                <a:lnTo>
                  <a:pt x="2807859" y="2080648"/>
                </a:lnTo>
                <a:lnTo>
                  <a:pt x="2822415" y="2100223"/>
                </a:lnTo>
                <a:lnTo>
                  <a:pt x="2829825" y="2110011"/>
                </a:lnTo>
                <a:lnTo>
                  <a:pt x="2837500" y="2119534"/>
                </a:lnTo>
                <a:lnTo>
                  <a:pt x="2845174" y="2129320"/>
                </a:lnTo>
                <a:lnTo>
                  <a:pt x="2853378" y="2138843"/>
                </a:lnTo>
                <a:lnTo>
                  <a:pt x="2861318" y="2148102"/>
                </a:lnTo>
                <a:lnTo>
                  <a:pt x="2869786" y="2157361"/>
                </a:lnTo>
                <a:lnTo>
                  <a:pt x="2878520" y="2166355"/>
                </a:lnTo>
                <a:lnTo>
                  <a:pt x="2887253" y="2175613"/>
                </a:lnTo>
                <a:lnTo>
                  <a:pt x="2896251" y="2184344"/>
                </a:lnTo>
                <a:lnTo>
                  <a:pt x="2905513" y="2193337"/>
                </a:lnTo>
                <a:lnTo>
                  <a:pt x="2914776" y="2202066"/>
                </a:lnTo>
                <a:lnTo>
                  <a:pt x="2924303" y="2210532"/>
                </a:lnTo>
                <a:lnTo>
                  <a:pt x="2933830" y="2218997"/>
                </a:lnTo>
                <a:lnTo>
                  <a:pt x="2943887" y="2227198"/>
                </a:lnTo>
                <a:lnTo>
                  <a:pt x="2954208" y="2235133"/>
                </a:lnTo>
                <a:lnTo>
                  <a:pt x="2964264" y="2243334"/>
                </a:lnTo>
                <a:lnTo>
                  <a:pt x="2974850" y="2251005"/>
                </a:lnTo>
                <a:lnTo>
                  <a:pt x="2985701" y="2258412"/>
                </a:lnTo>
                <a:lnTo>
                  <a:pt x="2996551" y="2265818"/>
                </a:lnTo>
                <a:lnTo>
                  <a:pt x="3007666" y="2272961"/>
                </a:lnTo>
                <a:lnTo>
                  <a:pt x="3018781" y="2280103"/>
                </a:lnTo>
                <a:lnTo>
                  <a:pt x="3030690" y="2286981"/>
                </a:lnTo>
                <a:lnTo>
                  <a:pt x="3040482" y="2292536"/>
                </a:lnTo>
                <a:lnTo>
                  <a:pt x="3050803" y="2298091"/>
                </a:lnTo>
                <a:lnTo>
                  <a:pt x="3061124" y="2303382"/>
                </a:lnTo>
                <a:lnTo>
                  <a:pt x="3071446" y="2308408"/>
                </a:lnTo>
                <a:lnTo>
                  <a:pt x="3081767" y="2312905"/>
                </a:lnTo>
                <a:lnTo>
                  <a:pt x="3092352" y="2317667"/>
                </a:lnTo>
                <a:lnTo>
                  <a:pt x="3102409" y="2321899"/>
                </a:lnTo>
                <a:lnTo>
                  <a:pt x="3112995" y="2325867"/>
                </a:lnTo>
                <a:lnTo>
                  <a:pt x="3123581" y="2329834"/>
                </a:lnTo>
                <a:lnTo>
                  <a:pt x="3134166" y="2333802"/>
                </a:lnTo>
                <a:lnTo>
                  <a:pt x="3144752" y="2336978"/>
                </a:lnTo>
                <a:lnTo>
                  <a:pt x="3155073" y="2340417"/>
                </a:lnTo>
                <a:lnTo>
                  <a:pt x="3165924" y="2343590"/>
                </a:lnTo>
                <a:lnTo>
                  <a:pt x="3176510" y="2346500"/>
                </a:lnTo>
                <a:lnTo>
                  <a:pt x="3197946" y="2351526"/>
                </a:lnTo>
                <a:lnTo>
                  <a:pt x="3219382" y="2356287"/>
                </a:lnTo>
                <a:lnTo>
                  <a:pt x="3240818" y="2360256"/>
                </a:lnTo>
                <a:lnTo>
                  <a:pt x="3261990" y="2363431"/>
                </a:lnTo>
                <a:lnTo>
                  <a:pt x="3283426" y="2365811"/>
                </a:lnTo>
                <a:lnTo>
                  <a:pt x="3304862" y="2368191"/>
                </a:lnTo>
                <a:lnTo>
                  <a:pt x="3326299" y="2369249"/>
                </a:lnTo>
                <a:lnTo>
                  <a:pt x="3347470" y="2370044"/>
                </a:lnTo>
                <a:lnTo>
                  <a:pt x="3368377" y="2370307"/>
                </a:lnTo>
                <a:lnTo>
                  <a:pt x="3386902" y="2370044"/>
                </a:lnTo>
                <a:lnTo>
                  <a:pt x="3405163" y="2369249"/>
                </a:lnTo>
                <a:lnTo>
                  <a:pt x="3404898" y="2384593"/>
                </a:lnTo>
                <a:lnTo>
                  <a:pt x="3404634" y="2400199"/>
                </a:lnTo>
                <a:lnTo>
                  <a:pt x="3404634" y="2417130"/>
                </a:lnTo>
                <a:lnTo>
                  <a:pt x="3404898" y="2434059"/>
                </a:lnTo>
                <a:lnTo>
                  <a:pt x="3405163" y="2451784"/>
                </a:lnTo>
                <a:lnTo>
                  <a:pt x="3406222" y="2469772"/>
                </a:lnTo>
                <a:lnTo>
                  <a:pt x="3407280" y="2488289"/>
                </a:lnTo>
                <a:lnTo>
                  <a:pt x="3408338" y="2507071"/>
                </a:lnTo>
                <a:lnTo>
                  <a:pt x="3410191" y="2526645"/>
                </a:lnTo>
                <a:lnTo>
                  <a:pt x="3412308" y="2546221"/>
                </a:lnTo>
                <a:lnTo>
                  <a:pt x="3414955" y="2566061"/>
                </a:lnTo>
                <a:lnTo>
                  <a:pt x="3417601" y="2586164"/>
                </a:lnTo>
                <a:lnTo>
                  <a:pt x="3421042" y="2606269"/>
                </a:lnTo>
                <a:lnTo>
                  <a:pt x="3425011" y="2626637"/>
                </a:lnTo>
                <a:lnTo>
                  <a:pt x="3429510" y="2647272"/>
                </a:lnTo>
                <a:lnTo>
                  <a:pt x="3434538" y="2667640"/>
                </a:lnTo>
                <a:lnTo>
                  <a:pt x="3440096" y="2688009"/>
                </a:lnTo>
                <a:lnTo>
                  <a:pt x="3445918" y="2708113"/>
                </a:lnTo>
                <a:lnTo>
                  <a:pt x="3452799" y="2728218"/>
                </a:lnTo>
                <a:lnTo>
                  <a:pt x="3460209" y="2748322"/>
                </a:lnTo>
                <a:lnTo>
                  <a:pt x="3468148" y="2768161"/>
                </a:lnTo>
                <a:lnTo>
                  <a:pt x="3472118" y="2778214"/>
                </a:lnTo>
                <a:lnTo>
                  <a:pt x="3476882" y="2787737"/>
                </a:lnTo>
                <a:lnTo>
                  <a:pt x="3481645" y="2797259"/>
                </a:lnTo>
                <a:lnTo>
                  <a:pt x="3486144" y="2807048"/>
                </a:lnTo>
                <a:lnTo>
                  <a:pt x="3491172" y="2816571"/>
                </a:lnTo>
                <a:lnTo>
                  <a:pt x="3496465" y="2825830"/>
                </a:lnTo>
                <a:lnTo>
                  <a:pt x="3501758" y="2835088"/>
                </a:lnTo>
                <a:lnTo>
                  <a:pt x="3507316" y="2844347"/>
                </a:lnTo>
                <a:lnTo>
                  <a:pt x="3513138" y="2853341"/>
                </a:lnTo>
                <a:lnTo>
                  <a:pt x="3518960" y="2862335"/>
                </a:lnTo>
                <a:lnTo>
                  <a:pt x="3525312" y="2871329"/>
                </a:lnTo>
                <a:lnTo>
                  <a:pt x="3531664" y="2880058"/>
                </a:lnTo>
                <a:lnTo>
                  <a:pt x="3538280" y="2888787"/>
                </a:lnTo>
                <a:lnTo>
                  <a:pt x="3545160" y="2896987"/>
                </a:lnTo>
                <a:lnTo>
                  <a:pt x="3552306" y="2905452"/>
                </a:lnTo>
                <a:lnTo>
                  <a:pt x="3559716" y="2913653"/>
                </a:lnTo>
                <a:lnTo>
                  <a:pt x="3567126" y="2921589"/>
                </a:lnTo>
                <a:lnTo>
                  <a:pt x="3574800" y="2929260"/>
                </a:lnTo>
                <a:lnTo>
                  <a:pt x="3582474" y="2937196"/>
                </a:lnTo>
                <a:lnTo>
                  <a:pt x="3590944" y="2944604"/>
                </a:lnTo>
                <a:lnTo>
                  <a:pt x="3599412" y="2951745"/>
                </a:lnTo>
                <a:lnTo>
                  <a:pt x="3607882" y="2958889"/>
                </a:lnTo>
                <a:lnTo>
                  <a:pt x="3625082" y="2972115"/>
                </a:lnTo>
                <a:lnTo>
                  <a:pt x="3642020" y="2984548"/>
                </a:lnTo>
                <a:lnTo>
                  <a:pt x="3659222" y="2996451"/>
                </a:lnTo>
                <a:lnTo>
                  <a:pt x="3676424" y="3008091"/>
                </a:lnTo>
                <a:lnTo>
                  <a:pt x="3694156" y="3019202"/>
                </a:lnTo>
                <a:lnTo>
                  <a:pt x="3711886" y="3029782"/>
                </a:lnTo>
                <a:lnTo>
                  <a:pt x="3729354" y="3039835"/>
                </a:lnTo>
                <a:lnTo>
                  <a:pt x="3747084" y="3049623"/>
                </a:lnTo>
                <a:lnTo>
                  <a:pt x="3765080" y="3058881"/>
                </a:lnTo>
                <a:lnTo>
                  <a:pt x="3783076" y="3067610"/>
                </a:lnTo>
                <a:lnTo>
                  <a:pt x="3801072" y="3075810"/>
                </a:lnTo>
                <a:lnTo>
                  <a:pt x="3819068" y="3083483"/>
                </a:lnTo>
                <a:lnTo>
                  <a:pt x="3837064" y="3091154"/>
                </a:lnTo>
                <a:lnTo>
                  <a:pt x="3855324" y="3098032"/>
                </a:lnTo>
                <a:lnTo>
                  <a:pt x="3873320" y="3104645"/>
                </a:lnTo>
                <a:lnTo>
                  <a:pt x="3891316" y="3111257"/>
                </a:lnTo>
                <a:lnTo>
                  <a:pt x="3888670" y="3126601"/>
                </a:lnTo>
                <a:lnTo>
                  <a:pt x="3886022" y="3142207"/>
                </a:lnTo>
                <a:lnTo>
                  <a:pt x="3883906" y="3158345"/>
                </a:lnTo>
                <a:lnTo>
                  <a:pt x="3881524" y="3174216"/>
                </a:lnTo>
                <a:lnTo>
                  <a:pt x="3879406" y="3191145"/>
                </a:lnTo>
                <a:lnTo>
                  <a:pt x="3877554" y="3207811"/>
                </a:lnTo>
                <a:lnTo>
                  <a:pt x="3875966" y="3224742"/>
                </a:lnTo>
                <a:lnTo>
                  <a:pt x="3874908" y="3241935"/>
                </a:lnTo>
                <a:lnTo>
                  <a:pt x="3873584" y="3259131"/>
                </a:lnTo>
                <a:lnTo>
                  <a:pt x="3872526" y="3276853"/>
                </a:lnTo>
                <a:lnTo>
                  <a:pt x="3871996" y="3294577"/>
                </a:lnTo>
                <a:lnTo>
                  <a:pt x="3871732" y="3312566"/>
                </a:lnTo>
                <a:lnTo>
                  <a:pt x="3871732" y="3330819"/>
                </a:lnTo>
                <a:lnTo>
                  <a:pt x="3871732" y="3349070"/>
                </a:lnTo>
                <a:lnTo>
                  <a:pt x="3872262" y="3367323"/>
                </a:lnTo>
                <a:lnTo>
                  <a:pt x="3873054" y="3385841"/>
                </a:lnTo>
                <a:lnTo>
                  <a:pt x="3873850" y="3404358"/>
                </a:lnTo>
                <a:lnTo>
                  <a:pt x="3875438" y="3423403"/>
                </a:lnTo>
                <a:lnTo>
                  <a:pt x="3877024" y="3441920"/>
                </a:lnTo>
                <a:lnTo>
                  <a:pt x="3878878" y="3460966"/>
                </a:lnTo>
                <a:lnTo>
                  <a:pt x="3881258" y="3480012"/>
                </a:lnTo>
                <a:lnTo>
                  <a:pt x="3883906" y="3499059"/>
                </a:lnTo>
                <a:lnTo>
                  <a:pt x="3886816" y="3518105"/>
                </a:lnTo>
                <a:lnTo>
                  <a:pt x="3890258" y="3537151"/>
                </a:lnTo>
                <a:lnTo>
                  <a:pt x="3893962" y="3556197"/>
                </a:lnTo>
                <a:lnTo>
                  <a:pt x="3897932" y="3575508"/>
                </a:lnTo>
                <a:lnTo>
                  <a:pt x="3902430" y="3594554"/>
                </a:lnTo>
                <a:lnTo>
                  <a:pt x="3907458" y="3613600"/>
                </a:lnTo>
                <a:lnTo>
                  <a:pt x="3912488" y="3632647"/>
                </a:lnTo>
                <a:lnTo>
                  <a:pt x="3918574" y="3651957"/>
                </a:lnTo>
                <a:lnTo>
                  <a:pt x="3924396" y="3671003"/>
                </a:lnTo>
                <a:lnTo>
                  <a:pt x="3931012" y="3689785"/>
                </a:lnTo>
                <a:lnTo>
                  <a:pt x="3937894" y="3708567"/>
                </a:lnTo>
                <a:lnTo>
                  <a:pt x="3945568" y="3727613"/>
                </a:lnTo>
                <a:lnTo>
                  <a:pt x="3953242" y="3746130"/>
                </a:lnTo>
                <a:lnTo>
                  <a:pt x="3961446" y="3764647"/>
                </a:lnTo>
                <a:lnTo>
                  <a:pt x="3970180" y="3783429"/>
                </a:lnTo>
                <a:lnTo>
                  <a:pt x="3979442" y="3801681"/>
                </a:lnTo>
                <a:lnTo>
                  <a:pt x="3989498" y="3819934"/>
                </a:lnTo>
                <a:lnTo>
                  <a:pt x="3999556" y="3838187"/>
                </a:lnTo>
                <a:lnTo>
                  <a:pt x="4010142" y="3855910"/>
                </a:lnTo>
                <a:lnTo>
                  <a:pt x="4021786" y="3873634"/>
                </a:lnTo>
                <a:lnTo>
                  <a:pt x="4033430" y="3891093"/>
                </a:lnTo>
                <a:lnTo>
                  <a:pt x="4045604" y="3908552"/>
                </a:lnTo>
                <a:lnTo>
                  <a:pt x="4058572" y="3925746"/>
                </a:lnTo>
                <a:lnTo>
                  <a:pt x="4071804" y="3942412"/>
                </a:lnTo>
                <a:lnTo>
                  <a:pt x="4085830" y="3959342"/>
                </a:lnTo>
                <a:lnTo>
                  <a:pt x="4100386" y="3975742"/>
                </a:lnTo>
                <a:lnTo>
                  <a:pt x="4115470" y="3991879"/>
                </a:lnTo>
                <a:lnTo>
                  <a:pt x="4131084" y="4007751"/>
                </a:lnTo>
                <a:lnTo>
                  <a:pt x="4147492" y="4023358"/>
                </a:lnTo>
                <a:lnTo>
                  <a:pt x="4164164" y="4038965"/>
                </a:lnTo>
                <a:lnTo>
                  <a:pt x="4181630" y="4053779"/>
                </a:lnTo>
                <a:lnTo>
                  <a:pt x="4199626" y="4068593"/>
                </a:lnTo>
                <a:lnTo>
                  <a:pt x="4218416" y="4083142"/>
                </a:lnTo>
                <a:lnTo>
                  <a:pt x="4237736" y="4097162"/>
                </a:lnTo>
                <a:lnTo>
                  <a:pt x="4257584" y="4110653"/>
                </a:lnTo>
                <a:lnTo>
                  <a:pt x="4278226" y="4124144"/>
                </a:lnTo>
                <a:lnTo>
                  <a:pt x="4299398" y="4137106"/>
                </a:lnTo>
                <a:lnTo>
                  <a:pt x="4321364" y="4149804"/>
                </a:lnTo>
                <a:lnTo>
                  <a:pt x="4343858" y="4162236"/>
                </a:lnTo>
                <a:lnTo>
                  <a:pt x="4367148" y="4173876"/>
                </a:lnTo>
                <a:lnTo>
                  <a:pt x="4390966" y="4185251"/>
                </a:lnTo>
                <a:lnTo>
                  <a:pt x="4415842" y="4196096"/>
                </a:lnTo>
                <a:lnTo>
                  <a:pt x="4422458" y="4233131"/>
                </a:lnTo>
                <a:lnTo>
                  <a:pt x="4425898" y="4252177"/>
                </a:lnTo>
                <a:lnTo>
                  <a:pt x="4428544" y="4271752"/>
                </a:lnTo>
                <a:lnTo>
                  <a:pt x="4431456" y="4291327"/>
                </a:lnTo>
                <a:lnTo>
                  <a:pt x="4434102" y="4311432"/>
                </a:lnTo>
                <a:lnTo>
                  <a:pt x="4436748" y="4331800"/>
                </a:lnTo>
                <a:lnTo>
                  <a:pt x="4438866" y="4352698"/>
                </a:lnTo>
                <a:lnTo>
                  <a:pt x="4440984" y="4373596"/>
                </a:lnTo>
                <a:lnTo>
                  <a:pt x="4442836" y="4395023"/>
                </a:lnTo>
                <a:lnTo>
                  <a:pt x="4444688" y="4416715"/>
                </a:lnTo>
                <a:lnTo>
                  <a:pt x="4446012" y="4438406"/>
                </a:lnTo>
                <a:lnTo>
                  <a:pt x="4447070" y="4460627"/>
                </a:lnTo>
                <a:lnTo>
                  <a:pt x="4448128" y="4483112"/>
                </a:lnTo>
                <a:lnTo>
                  <a:pt x="4448658" y="4505597"/>
                </a:lnTo>
                <a:lnTo>
                  <a:pt x="4448922" y="4528611"/>
                </a:lnTo>
                <a:lnTo>
                  <a:pt x="4448922" y="4551361"/>
                </a:lnTo>
                <a:lnTo>
                  <a:pt x="4448658" y="4574639"/>
                </a:lnTo>
                <a:lnTo>
                  <a:pt x="4448128" y="4598183"/>
                </a:lnTo>
                <a:lnTo>
                  <a:pt x="4447070" y="4621726"/>
                </a:lnTo>
                <a:lnTo>
                  <a:pt x="4446012" y="4645534"/>
                </a:lnTo>
                <a:lnTo>
                  <a:pt x="4444158" y="4669606"/>
                </a:lnTo>
                <a:lnTo>
                  <a:pt x="4442306" y="4693678"/>
                </a:lnTo>
                <a:lnTo>
                  <a:pt x="4439660" y="4718015"/>
                </a:lnTo>
                <a:lnTo>
                  <a:pt x="4437014" y="4742352"/>
                </a:lnTo>
                <a:lnTo>
                  <a:pt x="4433574" y="4766953"/>
                </a:lnTo>
                <a:lnTo>
                  <a:pt x="4429868" y="4791554"/>
                </a:lnTo>
                <a:lnTo>
                  <a:pt x="4425898" y="4816420"/>
                </a:lnTo>
                <a:lnTo>
                  <a:pt x="4421134" y="4841022"/>
                </a:lnTo>
                <a:lnTo>
                  <a:pt x="4415842" y="4865887"/>
                </a:lnTo>
                <a:lnTo>
                  <a:pt x="4410284" y="4891018"/>
                </a:lnTo>
                <a:lnTo>
                  <a:pt x="4404462" y="4916148"/>
                </a:lnTo>
                <a:lnTo>
                  <a:pt x="4397582" y="4940750"/>
                </a:lnTo>
                <a:lnTo>
                  <a:pt x="4390700" y="4965880"/>
                </a:lnTo>
                <a:lnTo>
                  <a:pt x="4383026" y="4991010"/>
                </a:lnTo>
                <a:lnTo>
                  <a:pt x="4374558" y="5016405"/>
                </a:lnTo>
                <a:lnTo>
                  <a:pt x="4366088" y="5041536"/>
                </a:lnTo>
                <a:lnTo>
                  <a:pt x="4356562" y="5066666"/>
                </a:lnTo>
                <a:lnTo>
                  <a:pt x="4346770" y="5091796"/>
                </a:lnTo>
                <a:lnTo>
                  <a:pt x="4336184" y="5116662"/>
                </a:lnTo>
                <a:lnTo>
                  <a:pt x="4325334" y="5141793"/>
                </a:lnTo>
                <a:lnTo>
                  <a:pt x="4313690" y="5166659"/>
                </a:lnTo>
                <a:lnTo>
                  <a:pt x="4301250" y="5191789"/>
                </a:lnTo>
                <a:lnTo>
                  <a:pt x="4288282" y="5216655"/>
                </a:lnTo>
                <a:lnTo>
                  <a:pt x="4274522" y="5241256"/>
                </a:lnTo>
                <a:lnTo>
                  <a:pt x="4259966" y="5265857"/>
                </a:lnTo>
                <a:lnTo>
                  <a:pt x="4245146" y="5290459"/>
                </a:lnTo>
                <a:lnTo>
                  <a:pt x="4229268" y="5315060"/>
                </a:lnTo>
                <a:lnTo>
                  <a:pt x="4212860" y="5339132"/>
                </a:lnTo>
                <a:lnTo>
                  <a:pt x="4195922" y="5363469"/>
                </a:lnTo>
                <a:lnTo>
                  <a:pt x="4177926" y="5387541"/>
                </a:lnTo>
                <a:lnTo>
                  <a:pt x="4159402" y="5411349"/>
                </a:lnTo>
                <a:lnTo>
                  <a:pt x="4139818" y="5434892"/>
                </a:lnTo>
                <a:lnTo>
                  <a:pt x="4119704" y="5458436"/>
                </a:lnTo>
                <a:lnTo>
                  <a:pt x="4098532" y="5481979"/>
                </a:lnTo>
                <a:lnTo>
                  <a:pt x="4076832" y="5504993"/>
                </a:lnTo>
                <a:lnTo>
                  <a:pt x="4054338" y="5527743"/>
                </a:lnTo>
                <a:lnTo>
                  <a:pt x="4042428" y="5539382"/>
                </a:lnTo>
                <a:lnTo>
                  <a:pt x="4030784" y="5550757"/>
                </a:lnTo>
                <a:lnTo>
                  <a:pt x="4018610" y="5561867"/>
                </a:lnTo>
                <a:lnTo>
                  <a:pt x="4006436" y="5572977"/>
                </a:lnTo>
                <a:lnTo>
                  <a:pt x="3993998" y="5584088"/>
                </a:lnTo>
                <a:lnTo>
                  <a:pt x="3981294" y="5595462"/>
                </a:lnTo>
                <a:lnTo>
                  <a:pt x="3968328" y="5606308"/>
                </a:lnTo>
                <a:lnTo>
                  <a:pt x="3955360" y="5617418"/>
                </a:lnTo>
                <a:lnTo>
                  <a:pt x="3942128" y="5628264"/>
                </a:lnTo>
                <a:lnTo>
                  <a:pt x="3928366" y="5639110"/>
                </a:lnTo>
                <a:lnTo>
                  <a:pt x="3914870" y="5649956"/>
                </a:lnTo>
                <a:lnTo>
                  <a:pt x="3900842" y="5660272"/>
                </a:lnTo>
                <a:lnTo>
                  <a:pt x="3886552" y="5670854"/>
                </a:lnTo>
                <a:lnTo>
                  <a:pt x="3871996" y="5681435"/>
                </a:lnTo>
                <a:lnTo>
                  <a:pt x="3868026" y="5684609"/>
                </a:lnTo>
                <a:lnTo>
                  <a:pt x="3864058" y="5688048"/>
                </a:lnTo>
                <a:lnTo>
                  <a:pt x="3860352" y="5691487"/>
                </a:lnTo>
                <a:lnTo>
                  <a:pt x="3856912" y="5695190"/>
                </a:lnTo>
                <a:lnTo>
                  <a:pt x="3853472" y="5698894"/>
                </a:lnTo>
                <a:lnTo>
                  <a:pt x="3850296" y="5702862"/>
                </a:lnTo>
                <a:lnTo>
                  <a:pt x="3847650" y="5706830"/>
                </a:lnTo>
                <a:lnTo>
                  <a:pt x="3844738" y="5710798"/>
                </a:lnTo>
                <a:lnTo>
                  <a:pt x="3842622" y="5715295"/>
                </a:lnTo>
                <a:lnTo>
                  <a:pt x="3839974" y="5719527"/>
                </a:lnTo>
                <a:lnTo>
                  <a:pt x="3838122" y="5724024"/>
                </a:lnTo>
                <a:lnTo>
                  <a:pt x="3836270" y="5728521"/>
                </a:lnTo>
                <a:lnTo>
                  <a:pt x="3834682" y="5733283"/>
                </a:lnTo>
                <a:lnTo>
                  <a:pt x="3833622" y="5737780"/>
                </a:lnTo>
                <a:lnTo>
                  <a:pt x="3832300" y="5742541"/>
                </a:lnTo>
                <a:lnTo>
                  <a:pt x="3831506" y="5747038"/>
                </a:lnTo>
                <a:lnTo>
                  <a:pt x="3830712" y="5752064"/>
                </a:lnTo>
                <a:lnTo>
                  <a:pt x="3830448" y="5756826"/>
                </a:lnTo>
                <a:lnTo>
                  <a:pt x="3830182" y="5761587"/>
                </a:lnTo>
                <a:lnTo>
                  <a:pt x="3830182" y="5766614"/>
                </a:lnTo>
                <a:lnTo>
                  <a:pt x="3830448" y="5771375"/>
                </a:lnTo>
                <a:lnTo>
                  <a:pt x="3830976" y="5776137"/>
                </a:lnTo>
                <a:lnTo>
                  <a:pt x="3831770" y="5780898"/>
                </a:lnTo>
                <a:lnTo>
                  <a:pt x="3832564" y="5785924"/>
                </a:lnTo>
                <a:lnTo>
                  <a:pt x="3833888" y="5790421"/>
                </a:lnTo>
                <a:lnTo>
                  <a:pt x="3835476" y="5795447"/>
                </a:lnTo>
                <a:lnTo>
                  <a:pt x="3837064" y="5800209"/>
                </a:lnTo>
                <a:lnTo>
                  <a:pt x="3839180" y="5804706"/>
                </a:lnTo>
                <a:lnTo>
                  <a:pt x="3841298" y="5809203"/>
                </a:lnTo>
                <a:lnTo>
                  <a:pt x="3843680" y="5813700"/>
                </a:lnTo>
                <a:lnTo>
                  <a:pt x="3846326" y="5817932"/>
                </a:lnTo>
                <a:lnTo>
                  <a:pt x="3849502" y="5822429"/>
                </a:lnTo>
                <a:lnTo>
                  <a:pt x="3853206" y="5827456"/>
                </a:lnTo>
                <a:lnTo>
                  <a:pt x="3857176" y="5831953"/>
                </a:lnTo>
                <a:lnTo>
                  <a:pt x="3861410" y="5836450"/>
                </a:lnTo>
                <a:lnTo>
                  <a:pt x="3866174" y="5840418"/>
                </a:lnTo>
                <a:lnTo>
                  <a:pt x="3870674" y="5844121"/>
                </a:lnTo>
                <a:lnTo>
                  <a:pt x="3875702" y="5847560"/>
                </a:lnTo>
                <a:lnTo>
                  <a:pt x="3880730" y="5850470"/>
                </a:lnTo>
                <a:lnTo>
                  <a:pt x="3886022" y="5853380"/>
                </a:lnTo>
                <a:lnTo>
                  <a:pt x="3891316" y="5855760"/>
                </a:lnTo>
                <a:lnTo>
                  <a:pt x="3896874" y="5858141"/>
                </a:lnTo>
                <a:lnTo>
                  <a:pt x="3902430" y="5859993"/>
                </a:lnTo>
                <a:lnTo>
                  <a:pt x="3907988" y="5861315"/>
                </a:lnTo>
                <a:lnTo>
                  <a:pt x="3913546" y="5862638"/>
                </a:lnTo>
                <a:lnTo>
                  <a:pt x="3919368" y="5863696"/>
                </a:lnTo>
                <a:lnTo>
                  <a:pt x="3925190" y="5863961"/>
                </a:lnTo>
                <a:lnTo>
                  <a:pt x="3931278" y="5864225"/>
                </a:lnTo>
                <a:lnTo>
                  <a:pt x="3938952" y="5863961"/>
                </a:lnTo>
                <a:lnTo>
                  <a:pt x="3946362" y="5862903"/>
                </a:lnTo>
                <a:lnTo>
                  <a:pt x="3954036" y="5861315"/>
                </a:lnTo>
                <a:lnTo>
                  <a:pt x="3961446" y="5859464"/>
                </a:lnTo>
                <a:lnTo>
                  <a:pt x="3969122" y="5856818"/>
                </a:lnTo>
                <a:lnTo>
                  <a:pt x="3976002" y="5853380"/>
                </a:lnTo>
                <a:lnTo>
                  <a:pt x="3983148" y="5849676"/>
                </a:lnTo>
                <a:lnTo>
                  <a:pt x="3990028" y="5844915"/>
                </a:lnTo>
                <a:lnTo>
                  <a:pt x="4006436" y="5833275"/>
                </a:lnTo>
                <a:lnTo>
                  <a:pt x="4022580" y="5821107"/>
                </a:lnTo>
                <a:lnTo>
                  <a:pt x="4038458" y="5809203"/>
                </a:lnTo>
                <a:lnTo>
                  <a:pt x="4053808" y="5797035"/>
                </a:lnTo>
                <a:lnTo>
                  <a:pt x="4069158" y="5784866"/>
                </a:lnTo>
                <a:lnTo>
                  <a:pt x="4084242" y="5772433"/>
                </a:lnTo>
                <a:lnTo>
                  <a:pt x="4099062" y="5760265"/>
                </a:lnTo>
                <a:lnTo>
                  <a:pt x="4113618" y="5747832"/>
                </a:lnTo>
                <a:lnTo>
                  <a:pt x="4127908" y="5735399"/>
                </a:lnTo>
                <a:lnTo>
                  <a:pt x="4141934" y="5722701"/>
                </a:lnTo>
                <a:lnTo>
                  <a:pt x="4155960" y="5710004"/>
                </a:lnTo>
                <a:lnTo>
                  <a:pt x="4169458" y="5697307"/>
                </a:lnTo>
                <a:lnTo>
                  <a:pt x="4182954" y="5684609"/>
                </a:lnTo>
                <a:lnTo>
                  <a:pt x="4196186" y="5671912"/>
                </a:lnTo>
                <a:lnTo>
                  <a:pt x="4208890" y="5658950"/>
                </a:lnTo>
                <a:lnTo>
                  <a:pt x="4221592" y="5645723"/>
                </a:lnTo>
                <a:lnTo>
                  <a:pt x="4234030" y="5632761"/>
                </a:lnTo>
                <a:lnTo>
                  <a:pt x="4246470" y="5619799"/>
                </a:lnTo>
                <a:lnTo>
                  <a:pt x="4258378" y="5606837"/>
                </a:lnTo>
                <a:lnTo>
                  <a:pt x="4270288" y="5593611"/>
                </a:lnTo>
                <a:lnTo>
                  <a:pt x="4281666" y="5580384"/>
                </a:lnTo>
                <a:lnTo>
                  <a:pt x="4293046" y="5567158"/>
                </a:lnTo>
                <a:lnTo>
                  <a:pt x="4304426" y="5553931"/>
                </a:lnTo>
                <a:lnTo>
                  <a:pt x="4315276" y="5540440"/>
                </a:lnTo>
                <a:lnTo>
                  <a:pt x="4325598" y="5526949"/>
                </a:lnTo>
                <a:lnTo>
                  <a:pt x="4336184" y="5513458"/>
                </a:lnTo>
                <a:lnTo>
                  <a:pt x="4346506" y="5499967"/>
                </a:lnTo>
                <a:lnTo>
                  <a:pt x="4356562" y="5486211"/>
                </a:lnTo>
                <a:lnTo>
                  <a:pt x="4366618" y="5472985"/>
                </a:lnTo>
                <a:lnTo>
                  <a:pt x="4376146" y="5459494"/>
                </a:lnTo>
                <a:lnTo>
                  <a:pt x="4385408" y="5445474"/>
                </a:lnTo>
                <a:lnTo>
                  <a:pt x="4394670" y="5431718"/>
                </a:lnTo>
                <a:lnTo>
                  <a:pt x="4412666" y="5404207"/>
                </a:lnTo>
                <a:lnTo>
                  <a:pt x="4430132" y="5376696"/>
                </a:lnTo>
                <a:lnTo>
                  <a:pt x="4446276" y="5349185"/>
                </a:lnTo>
                <a:lnTo>
                  <a:pt x="4462154" y="5321144"/>
                </a:lnTo>
                <a:lnTo>
                  <a:pt x="4476974" y="5293104"/>
                </a:lnTo>
                <a:lnTo>
                  <a:pt x="4491002" y="5265064"/>
                </a:lnTo>
                <a:lnTo>
                  <a:pt x="4504498" y="5237024"/>
                </a:lnTo>
                <a:lnTo>
                  <a:pt x="4517202" y="5208719"/>
                </a:lnTo>
                <a:lnTo>
                  <a:pt x="4529374" y="5180679"/>
                </a:lnTo>
                <a:lnTo>
                  <a:pt x="4540490" y="5152374"/>
                </a:lnTo>
                <a:lnTo>
                  <a:pt x="4551340" y="5124334"/>
                </a:lnTo>
                <a:lnTo>
                  <a:pt x="4561396" y="5096029"/>
                </a:lnTo>
                <a:lnTo>
                  <a:pt x="4570924" y="5067460"/>
                </a:lnTo>
                <a:lnTo>
                  <a:pt x="4579922" y="5039419"/>
                </a:lnTo>
                <a:lnTo>
                  <a:pt x="4587862" y="5011115"/>
                </a:lnTo>
                <a:lnTo>
                  <a:pt x="4595536" y="4983074"/>
                </a:lnTo>
                <a:lnTo>
                  <a:pt x="4602682" y="4954770"/>
                </a:lnTo>
                <a:lnTo>
                  <a:pt x="4609298" y="4926994"/>
                </a:lnTo>
                <a:lnTo>
                  <a:pt x="4615120" y="4898689"/>
                </a:lnTo>
                <a:lnTo>
                  <a:pt x="4620678" y="4870914"/>
                </a:lnTo>
                <a:lnTo>
                  <a:pt x="4625706" y="4842873"/>
                </a:lnTo>
                <a:lnTo>
                  <a:pt x="4629940" y="4815362"/>
                </a:lnTo>
                <a:lnTo>
                  <a:pt x="4634174" y="4787851"/>
                </a:lnTo>
                <a:lnTo>
                  <a:pt x="4637350" y="4760340"/>
                </a:lnTo>
                <a:lnTo>
                  <a:pt x="4640260" y="4733093"/>
                </a:lnTo>
                <a:lnTo>
                  <a:pt x="4642908" y="4705846"/>
                </a:lnTo>
                <a:lnTo>
                  <a:pt x="4645290" y="4678864"/>
                </a:lnTo>
                <a:lnTo>
                  <a:pt x="4646878" y="4651882"/>
                </a:lnTo>
                <a:lnTo>
                  <a:pt x="4647936" y="4625165"/>
                </a:lnTo>
                <a:lnTo>
                  <a:pt x="4648994" y="4598976"/>
                </a:lnTo>
                <a:lnTo>
                  <a:pt x="4649524" y="4572523"/>
                </a:lnTo>
                <a:lnTo>
                  <a:pt x="4649788" y="4546599"/>
                </a:lnTo>
                <a:lnTo>
                  <a:pt x="4649524" y="4520940"/>
                </a:lnTo>
                <a:lnTo>
                  <a:pt x="4649258" y="4495545"/>
                </a:lnTo>
                <a:lnTo>
                  <a:pt x="4648200" y="4470150"/>
                </a:lnTo>
                <a:lnTo>
                  <a:pt x="4647142" y="4445284"/>
                </a:lnTo>
                <a:lnTo>
                  <a:pt x="4645818" y="4420418"/>
                </a:lnTo>
                <a:lnTo>
                  <a:pt x="4643966" y="4396081"/>
                </a:lnTo>
                <a:lnTo>
                  <a:pt x="4642114" y="4371745"/>
                </a:lnTo>
                <a:lnTo>
                  <a:pt x="4639996" y="4347937"/>
                </a:lnTo>
                <a:lnTo>
                  <a:pt x="4637350" y="4324658"/>
                </a:lnTo>
                <a:lnTo>
                  <a:pt x="4634968" y="4301644"/>
                </a:lnTo>
                <a:lnTo>
                  <a:pt x="4631792" y="4278894"/>
                </a:lnTo>
                <a:lnTo>
                  <a:pt x="4628882" y="4256409"/>
                </a:lnTo>
                <a:lnTo>
                  <a:pt x="4625706" y="4234189"/>
                </a:lnTo>
                <a:lnTo>
                  <a:pt x="4622266" y="4213026"/>
                </a:lnTo>
                <a:lnTo>
                  <a:pt x="4618824" y="4191599"/>
                </a:lnTo>
                <a:lnTo>
                  <a:pt x="4615120" y="4170701"/>
                </a:lnTo>
                <a:lnTo>
                  <a:pt x="4616708" y="4166998"/>
                </a:lnTo>
                <a:lnTo>
                  <a:pt x="4618296" y="4163295"/>
                </a:lnTo>
                <a:lnTo>
                  <a:pt x="4620678" y="4155888"/>
                </a:lnTo>
                <a:lnTo>
                  <a:pt x="4622266" y="4148481"/>
                </a:lnTo>
                <a:lnTo>
                  <a:pt x="4623588" y="4141074"/>
                </a:lnTo>
                <a:lnTo>
                  <a:pt x="4624118" y="4133667"/>
                </a:lnTo>
                <a:lnTo>
                  <a:pt x="4623852" y="4126260"/>
                </a:lnTo>
                <a:lnTo>
                  <a:pt x="4623588" y="4118853"/>
                </a:lnTo>
                <a:lnTo>
                  <a:pt x="4622266" y="4111711"/>
                </a:lnTo>
                <a:lnTo>
                  <a:pt x="4620678" y="4104569"/>
                </a:lnTo>
                <a:lnTo>
                  <a:pt x="4618560" y="4097691"/>
                </a:lnTo>
                <a:lnTo>
                  <a:pt x="4616178" y="4090813"/>
                </a:lnTo>
                <a:lnTo>
                  <a:pt x="4613002" y="4084464"/>
                </a:lnTo>
                <a:lnTo>
                  <a:pt x="4609562" y="4077851"/>
                </a:lnTo>
                <a:lnTo>
                  <a:pt x="4605592" y="4072032"/>
                </a:lnTo>
                <a:lnTo>
                  <a:pt x="4601094" y="4066212"/>
                </a:lnTo>
                <a:lnTo>
                  <a:pt x="4596330" y="4060657"/>
                </a:lnTo>
                <a:lnTo>
                  <a:pt x="4591036" y="4055631"/>
                </a:lnTo>
                <a:lnTo>
                  <a:pt x="4583892" y="4026532"/>
                </a:lnTo>
                <a:lnTo>
                  <a:pt x="4576746" y="3998492"/>
                </a:lnTo>
                <a:lnTo>
                  <a:pt x="4569600" y="3972304"/>
                </a:lnTo>
                <a:lnTo>
                  <a:pt x="4562720" y="3947702"/>
                </a:lnTo>
                <a:lnTo>
                  <a:pt x="4555838" y="3924688"/>
                </a:lnTo>
                <a:lnTo>
                  <a:pt x="4549222" y="3903261"/>
                </a:lnTo>
                <a:lnTo>
                  <a:pt x="4542872" y="3883421"/>
                </a:lnTo>
                <a:lnTo>
                  <a:pt x="4537050" y="3865433"/>
                </a:lnTo>
                <a:lnTo>
                  <a:pt x="4526198" y="3835277"/>
                </a:lnTo>
                <a:lnTo>
                  <a:pt x="4517730" y="3812792"/>
                </a:lnTo>
                <a:lnTo>
                  <a:pt x="4512172" y="3798243"/>
                </a:lnTo>
                <a:lnTo>
                  <a:pt x="4509790" y="3792423"/>
                </a:lnTo>
                <a:lnTo>
                  <a:pt x="4507674" y="3787661"/>
                </a:lnTo>
                <a:lnTo>
                  <a:pt x="4505028" y="3782900"/>
                </a:lnTo>
                <a:lnTo>
                  <a:pt x="4502646" y="3778667"/>
                </a:lnTo>
                <a:lnTo>
                  <a:pt x="4499734" y="3774699"/>
                </a:lnTo>
                <a:lnTo>
                  <a:pt x="4497088" y="3770731"/>
                </a:lnTo>
                <a:lnTo>
                  <a:pt x="4493648" y="3766499"/>
                </a:lnTo>
                <a:lnTo>
                  <a:pt x="4490472" y="3762796"/>
                </a:lnTo>
                <a:lnTo>
                  <a:pt x="4486766" y="3759357"/>
                </a:lnTo>
                <a:lnTo>
                  <a:pt x="4483326" y="3756447"/>
                </a:lnTo>
                <a:lnTo>
                  <a:pt x="4479622" y="3753272"/>
                </a:lnTo>
                <a:lnTo>
                  <a:pt x="4475652" y="3750098"/>
                </a:lnTo>
                <a:lnTo>
                  <a:pt x="4471682" y="3747453"/>
                </a:lnTo>
                <a:lnTo>
                  <a:pt x="4467712" y="3744807"/>
                </a:lnTo>
                <a:lnTo>
                  <a:pt x="4463214" y="3742691"/>
                </a:lnTo>
                <a:lnTo>
                  <a:pt x="4458978" y="3740575"/>
                </a:lnTo>
                <a:lnTo>
                  <a:pt x="4454216" y="3738723"/>
                </a:lnTo>
                <a:lnTo>
                  <a:pt x="4449982" y="3737136"/>
                </a:lnTo>
                <a:lnTo>
                  <a:pt x="4445218" y="3735549"/>
                </a:lnTo>
                <a:lnTo>
                  <a:pt x="4440718" y="3734491"/>
                </a:lnTo>
                <a:lnTo>
                  <a:pt x="4435690" y="3733433"/>
                </a:lnTo>
                <a:lnTo>
                  <a:pt x="4431192" y="3732639"/>
                </a:lnTo>
                <a:lnTo>
                  <a:pt x="4426162" y="3731845"/>
                </a:lnTo>
                <a:lnTo>
                  <a:pt x="4421400" y="3731581"/>
                </a:lnTo>
                <a:lnTo>
                  <a:pt x="4416372" y="3731581"/>
                </a:lnTo>
                <a:lnTo>
                  <a:pt x="4411608" y="3731581"/>
                </a:lnTo>
                <a:lnTo>
                  <a:pt x="4406580" y="3732110"/>
                </a:lnTo>
                <a:lnTo>
                  <a:pt x="4401550" y="3732904"/>
                </a:lnTo>
                <a:lnTo>
                  <a:pt x="4396788" y="3733697"/>
                </a:lnTo>
                <a:lnTo>
                  <a:pt x="4391760" y="3734755"/>
                </a:lnTo>
                <a:lnTo>
                  <a:pt x="4386730" y="3736342"/>
                </a:lnTo>
                <a:lnTo>
                  <a:pt x="4381968" y="3737665"/>
                </a:lnTo>
                <a:lnTo>
                  <a:pt x="4377204" y="3740046"/>
                </a:lnTo>
                <a:lnTo>
                  <a:pt x="4372440" y="3742162"/>
                </a:lnTo>
                <a:lnTo>
                  <a:pt x="4367942" y="3744278"/>
                </a:lnTo>
                <a:lnTo>
                  <a:pt x="4363442" y="3747188"/>
                </a:lnTo>
                <a:lnTo>
                  <a:pt x="4359472" y="3749834"/>
                </a:lnTo>
                <a:lnTo>
                  <a:pt x="4355502" y="3752743"/>
                </a:lnTo>
                <a:lnTo>
                  <a:pt x="4351534" y="3755653"/>
                </a:lnTo>
                <a:lnTo>
                  <a:pt x="4347828" y="3759092"/>
                </a:lnTo>
                <a:lnTo>
                  <a:pt x="4344388" y="3762531"/>
                </a:lnTo>
                <a:lnTo>
                  <a:pt x="4340948" y="3766234"/>
                </a:lnTo>
                <a:lnTo>
                  <a:pt x="4337772" y="3769938"/>
                </a:lnTo>
                <a:lnTo>
                  <a:pt x="4334860" y="3773906"/>
                </a:lnTo>
                <a:lnTo>
                  <a:pt x="4332214" y="3778138"/>
                </a:lnTo>
                <a:lnTo>
                  <a:pt x="4329832" y="3782106"/>
                </a:lnTo>
                <a:lnTo>
                  <a:pt x="4327450" y="3786339"/>
                </a:lnTo>
                <a:lnTo>
                  <a:pt x="4325334" y="3790836"/>
                </a:lnTo>
                <a:lnTo>
                  <a:pt x="4323480" y="3795068"/>
                </a:lnTo>
                <a:lnTo>
                  <a:pt x="4321628" y="3799830"/>
                </a:lnTo>
                <a:lnTo>
                  <a:pt x="4320306" y="3804327"/>
                </a:lnTo>
                <a:lnTo>
                  <a:pt x="4319246" y="3809088"/>
                </a:lnTo>
                <a:lnTo>
                  <a:pt x="4317924" y="3813585"/>
                </a:lnTo>
                <a:lnTo>
                  <a:pt x="4317394" y="3818611"/>
                </a:lnTo>
                <a:lnTo>
                  <a:pt x="4316600" y="3823638"/>
                </a:lnTo>
                <a:lnTo>
                  <a:pt x="4316336" y="3828135"/>
                </a:lnTo>
                <a:lnTo>
                  <a:pt x="4316336" y="3833161"/>
                </a:lnTo>
                <a:lnTo>
                  <a:pt x="4316336" y="3838187"/>
                </a:lnTo>
                <a:lnTo>
                  <a:pt x="4317130" y="3843213"/>
                </a:lnTo>
                <a:lnTo>
                  <a:pt x="4317658" y="3847974"/>
                </a:lnTo>
                <a:lnTo>
                  <a:pt x="4318452" y="3853000"/>
                </a:lnTo>
                <a:lnTo>
                  <a:pt x="4319510" y="3858026"/>
                </a:lnTo>
                <a:lnTo>
                  <a:pt x="4321098" y="3862523"/>
                </a:lnTo>
                <a:lnTo>
                  <a:pt x="4322686" y="3867550"/>
                </a:lnTo>
                <a:lnTo>
                  <a:pt x="4324804" y="3872576"/>
                </a:lnTo>
                <a:lnTo>
                  <a:pt x="4330626" y="3887125"/>
                </a:lnTo>
                <a:lnTo>
                  <a:pt x="4336448" y="3903261"/>
                </a:lnTo>
                <a:lnTo>
                  <a:pt x="4344652" y="3925217"/>
                </a:lnTo>
                <a:lnTo>
                  <a:pt x="4330626" y="3914636"/>
                </a:lnTo>
                <a:lnTo>
                  <a:pt x="4317130" y="3903790"/>
                </a:lnTo>
                <a:lnTo>
                  <a:pt x="4303898" y="3892944"/>
                </a:lnTo>
                <a:lnTo>
                  <a:pt x="4291724" y="3881834"/>
                </a:lnTo>
                <a:lnTo>
                  <a:pt x="4279550" y="3870459"/>
                </a:lnTo>
                <a:lnTo>
                  <a:pt x="4267640" y="3858820"/>
                </a:lnTo>
                <a:lnTo>
                  <a:pt x="4256526" y="3847181"/>
                </a:lnTo>
                <a:lnTo>
                  <a:pt x="4245676" y="3835012"/>
                </a:lnTo>
                <a:lnTo>
                  <a:pt x="4235090" y="3823373"/>
                </a:lnTo>
                <a:lnTo>
                  <a:pt x="4225298" y="3810940"/>
                </a:lnTo>
                <a:lnTo>
                  <a:pt x="4215770" y="3798772"/>
                </a:lnTo>
                <a:lnTo>
                  <a:pt x="4206508" y="3786074"/>
                </a:lnTo>
                <a:lnTo>
                  <a:pt x="4197774" y="3773641"/>
                </a:lnTo>
                <a:lnTo>
                  <a:pt x="4189042" y="3760944"/>
                </a:lnTo>
                <a:lnTo>
                  <a:pt x="4181102" y="3748246"/>
                </a:lnTo>
                <a:lnTo>
                  <a:pt x="4173162" y="3735284"/>
                </a:lnTo>
                <a:lnTo>
                  <a:pt x="4166018" y="3722322"/>
                </a:lnTo>
                <a:lnTo>
                  <a:pt x="4158872" y="3709360"/>
                </a:lnTo>
                <a:lnTo>
                  <a:pt x="4152256" y="3696398"/>
                </a:lnTo>
                <a:lnTo>
                  <a:pt x="4145904" y="3682907"/>
                </a:lnTo>
                <a:lnTo>
                  <a:pt x="4139818" y="3669681"/>
                </a:lnTo>
                <a:lnTo>
                  <a:pt x="4134260" y="3656190"/>
                </a:lnTo>
                <a:lnTo>
                  <a:pt x="4128966" y="3642963"/>
                </a:lnTo>
                <a:lnTo>
                  <a:pt x="4123674" y="3629737"/>
                </a:lnTo>
                <a:lnTo>
                  <a:pt x="4118910" y="3616246"/>
                </a:lnTo>
                <a:lnTo>
                  <a:pt x="4114412" y="3603019"/>
                </a:lnTo>
                <a:lnTo>
                  <a:pt x="4110442" y="3589528"/>
                </a:lnTo>
                <a:lnTo>
                  <a:pt x="4106208" y="3576037"/>
                </a:lnTo>
                <a:lnTo>
                  <a:pt x="4102502" y="3562546"/>
                </a:lnTo>
                <a:lnTo>
                  <a:pt x="4099062" y="3549055"/>
                </a:lnTo>
                <a:lnTo>
                  <a:pt x="4096150" y="3535828"/>
                </a:lnTo>
                <a:lnTo>
                  <a:pt x="4093240" y="3522602"/>
                </a:lnTo>
                <a:lnTo>
                  <a:pt x="4090594" y="3509111"/>
                </a:lnTo>
                <a:lnTo>
                  <a:pt x="4087946" y="3495884"/>
                </a:lnTo>
                <a:lnTo>
                  <a:pt x="4085830" y="3482658"/>
                </a:lnTo>
                <a:lnTo>
                  <a:pt x="4083978" y="3469431"/>
                </a:lnTo>
                <a:lnTo>
                  <a:pt x="4082124" y="3456205"/>
                </a:lnTo>
                <a:lnTo>
                  <a:pt x="4080536" y="3443243"/>
                </a:lnTo>
                <a:lnTo>
                  <a:pt x="4078154" y="3417583"/>
                </a:lnTo>
                <a:lnTo>
                  <a:pt x="4076302" y="3392190"/>
                </a:lnTo>
                <a:lnTo>
                  <a:pt x="4075244" y="3367323"/>
                </a:lnTo>
                <a:lnTo>
                  <a:pt x="4074714" y="3343252"/>
                </a:lnTo>
                <a:lnTo>
                  <a:pt x="4074980" y="3319179"/>
                </a:lnTo>
                <a:lnTo>
                  <a:pt x="4075244" y="3296164"/>
                </a:lnTo>
                <a:lnTo>
                  <a:pt x="4076566" y="3273679"/>
                </a:lnTo>
                <a:lnTo>
                  <a:pt x="4078154" y="3252517"/>
                </a:lnTo>
                <a:lnTo>
                  <a:pt x="4079742" y="3231618"/>
                </a:lnTo>
                <a:lnTo>
                  <a:pt x="4081860" y="3211780"/>
                </a:lnTo>
                <a:lnTo>
                  <a:pt x="4083978" y="3193262"/>
                </a:lnTo>
                <a:lnTo>
                  <a:pt x="4086358" y="3175274"/>
                </a:lnTo>
                <a:lnTo>
                  <a:pt x="4089270" y="3158874"/>
                </a:lnTo>
                <a:lnTo>
                  <a:pt x="4107530" y="3161254"/>
                </a:lnTo>
                <a:lnTo>
                  <a:pt x="4125526" y="3163900"/>
                </a:lnTo>
                <a:lnTo>
                  <a:pt x="4143522" y="3166016"/>
                </a:lnTo>
                <a:lnTo>
                  <a:pt x="4161254" y="3168131"/>
                </a:lnTo>
                <a:lnTo>
                  <a:pt x="4178720" y="3169720"/>
                </a:lnTo>
                <a:lnTo>
                  <a:pt x="4196186" y="3171305"/>
                </a:lnTo>
                <a:lnTo>
                  <a:pt x="4230326" y="3173687"/>
                </a:lnTo>
                <a:lnTo>
                  <a:pt x="4263406" y="3175538"/>
                </a:lnTo>
                <a:lnTo>
                  <a:pt x="4295694" y="3176596"/>
                </a:lnTo>
                <a:lnTo>
                  <a:pt x="4326922" y="3177125"/>
                </a:lnTo>
                <a:lnTo>
                  <a:pt x="4356562" y="3177391"/>
                </a:lnTo>
                <a:lnTo>
                  <a:pt x="4361854" y="3177125"/>
                </a:lnTo>
                <a:lnTo>
                  <a:pt x="4366882" y="3176862"/>
                </a:lnTo>
                <a:lnTo>
                  <a:pt x="4372176" y="3176332"/>
                </a:lnTo>
                <a:lnTo>
                  <a:pt x="4377204" y="3175274"/>
                </a:lnTo>
                <a:lnTo>
                  <a:pt x="4381702" y="3173951"/>
                </a:lnTo>
                <a:lnTo>
                  <a:pt x="4386730" y="3172894"/>
                </a:lnTo>
                <a:lnTo>
                  <a:pt x="4391494" y="3171305"/>
                </a:lnTo>
                <a:lnTo>
                  <a:pt x="4395994" y="3169454"/>
                </a:lnTo>
                <a:lnTo>
                  <a:pt x="4400492" y="3167603"/>
                </a:lnTo>
                <a:lnTo>
                  <a:pt x="4404726" y="3164958"/>
                </a:lnTo>
                <a:lnTo>
                  <a:pt x="4408962" y="3162576"/>
                </a:lnTo>
                <a:lnTo>
                  <a:pt x="4413196" y="3160196"/>
                </a:lnTo>
                <a:lnTo>
                  <a:pt x="4417166" y="3157287"/>
                </a:lnTo>
                <a:lnTo>
                  <a:pt x="4420870" y="3154112"/>
                </a:lnTo>
                <a:lnTo>
                  <a:pt x="4424576" y="3151201"/>
                </a:lnTo>
                <a:lnTo>
                  <a:pt x="4428016" y="3147763"/>
                </a:lnTo>
                <a:lnTo>
                  <a:pt x="4431456" y="3144323"/>
                </a:lnTo>
                <a:lnTo>
                  <a:pt x="4434366" y="3140621"/>
                </a:lnTo>
                <a:lnTo>
                  <a:pt x="4437542" y="3136918"/>
                </a:lnTo>
                <a:lnTo>
                  <a:pt x="4440454" y="3132949"/>
                </a:lnTo>
                <a:lnTo>
                  <a:pt x="4442836" y="3128716"/>
                </a:lnTo>
                <a:lnTo>
                  <a:pt x="4445218" y="3124485"/>
                </a:lnTo>
                <a:lnTo>
                  <a:pt x="4447864" y="3120252"/>
                </a:lnTo>
                <a:lnTo>
                  <a:pt x="4449716" y="3115754"/>
                </a:lnTo>
                <a:lnTo>
                  <a:pt x="4451570" y="3111257"/>
                </a:lnTo>
                <a:lnTo>
                  <a:pt x="4453156" y="3106496"/>
                </a:lnTo>
                <a:lnTo>
                  <a:pt x="4454216" y="3101470"/>
                </a:lnTo>
                <a:lnTo>
                  <a:pt x="4455538" y="3096974"/>
                </a:lnTo>
                <a:lnTo>
                  <a:pt x="4456598" y="3091946"/>
                </a:lnTo>
                <a:lnTo>
                  <a:pt x="4457126" y="3086657"/>
                </a:lnTo>
                <a:lnTo>
                  <a:pt x="4457392" y="3081630"/>
                </a:lnTo>
                <a:lnTo>
                  <a:pt x="4457656" y="3076339"/>
                </a:lnTo>
                <a:lnTo>
                  <a:pt x="4457392" y="3071314"/>
                </a:lnTo>
                <a:lnTo>
                  <a:pt x="4457126" y="3066288"/>
                </a:lnTo>
                <a:lnTo>
                  <a:pt x="4456598" y="3061261"/>
                </a:lnTo>
                <a:lnTo>
                  <a:pt x="4455538" y="3056235"/>
                </a:lnTo>
                <a:lnTo>
                  <a:pt x="4454216" y="3051473"/>
                </a:lnTo>
                <a:lnTo>
                  <a:pt x="4453156" y="3046448"/>
                </a:lnTo>
                <a:lnTo>
                  <a:pt x="4451570" y="3041686"/>
                </a:lnTo>
                <a:lnTo>
                  <a:pt x="4449716" y="3037190"/>
                </a:lnTo>
                <a:lnTo>
                  <a:pt x="4447864" y="3032693"/>
                </a:lnTo>
                <a:lnTo>
                  <a:pt x="4445218" y="3028459"/>
                </a:lnTo>
                <a:lnTo>
                  <a:pt x="4442836" y="3024228"/>
                </a:lnTo>
                <a:lnTo>
                  <a:pt x="4440454" y="3019995"/>
                </a:lnTo>
                <a:lnTo>
                  <a:pt x="4437542" y="3016026"/>
                </a:lnTo>
                <a:lnTo>
                  <a:pt x="4434366" y="3012324"/>
                </a:lnTo>
                <a:lnTo>
                  <a:pt x="4431456" y="3008621"/>
                </a:lnTo>
                <a:lnTo>
                  <a:pt x="4428016" y="3005180"/>
                </a:lnTo>
                <a:lnTo>
                  <a:pt x="4424576" y="3001742"/>
                </a:lnTo>
                <a:lnTo>
                  <a:pt x="4420870" y="2998833"/>
                </a:lnTo>
                <a:lnTo>
                  <a:pt x="4417166" y="2995657"/>
                </a:lnTo>
                <a:lnTo>
                  <a:pt x="4413196" y="2992747"/>
                </a:lnTo>
                <a:lnTo>
                  <a:pt x="4408962" y="2990368"/>
                </a:lnTo>
                <a:lnTo>
                  <a:pt x="4404726" y="2987986"/>
                </a:lnTo>
                <a:lnTo>
                  <a:pt x="4400492" y="2985606"/>
                </a:lnTo>
                <a:lnTo>
                  <a:pt x="4395994" y="2983489"/>
                </a:lnTo>
                <a:lnTo>
                  <a:pt x="4391494" y="2981638"/>
                </a:lnTo>
                <a:lnTo>
                  <a:pt x="4386730" y="2980051"/>
                </a:lnTo>
                <a:lnTo>
                  <a:pt x="4381702" y="2978993"/>
                </a:lnTo>
                <a:lnTo>
                  <a:pt x="4377204" y="2977669"/>
                </a:lnTo>
                <a:lnTo>
                  <a:pt x="4372176" y="2976612"/>
                </a:lnTo>
                <a:lnTo>
                  <a:pt x="4366882" y="2976082"/>
                </a:lnTo>
                <a:lnTo>
                  <a:pt x="4361854" y="2975819"/>
                </a:lnTo>
                <a:lnTo>
                  <a:pt x="4356562" y="2975819"/>
                </a:lnTo>
                <a:lnTo>
                  <a:pt x="4320040" y="2975553"/>
                </a:lnTo>
                <a:lnTo>
                  <a:pt x="4301250" y="2975289"/>
                </a:lnTo>
                <a:lnTo>
                  <a:pt x="4282196" y="2974495"/>
                </a:lnTo>
                <a:lnTo>
                  <a:pt x="4263142" y="2973702"/>
                </a:lnTo>
                <a:lnTo>
                  <a:pt x="4243558" y="2972644"/>
                </a:lnTo>
                <a:lnTo>
                  <a:pt x="4223710" y="2971586"/>
                </a:lnTo>
                <a:lnTo>
                  <a:pt x="4203862" y="2969998"/>
                </a:lnTo>
                <a:lnTo>
                  <a:pt x="4183748" y="2968147"/>
                </a:lnTo>
                <a:lnTo>
                  <a:pt x="4163636" y="2965766"/>
                </a:lnTo>
                <a:lnTo>
                  <a:pt x="4143522" y="2963121"/>
                </a:lnTo>
                <a:lnTo>
                  <a:pt x="4123144" y="2960211"/>
                </a:lnTo>
                <a:lnTo>
                  <a:pt x="4102238" y="2956773"/>
                </a:lnTo>
                <a:lnTo>
                  <a:pt x="4081860" y="2953069"/>
                </a:lnTo>
                <a:lnTo>
                  <a:pt x="4060954" y="2949100"/>
                </a:lnTo>
                <a:lnTo>
                  <a:pt x="4040310" y="2944604"/>
                </a:lnTo>
                <a:lnTo>
                  <a:pt x="4039252" y="2944075"/>
                </a:lnTo>
                <a:lnTo>
                  <a:pt x="4036870" y="2943546"/>
                </a:lnTo>
                <a:lnTo>
                  <a:pt x="4017022" y="2939049"/>
                </a:lnTo>
                <a:lnTo>
                  <a:pt x="3997438" y="2933229"/>
                </a:lnTo>
                <a:lnTo>
                  <a:pt x="3978120" y="2927674"/>
                </a:lnTo>
                <a:lnTo>
                  <a:pt x="3958536" y="2921589"/>
                </a:lnTo>
                <a:lnTo>
                  <a:pt x="3939216" y="2914711"/>
                </a:lnTo>
                <a:lnTo>
                  <a:pt x="3919632" y="2907305"/>
                </a:lnTo>
                <a:lnTo>
                  <a:pt x="3900578" y="2899634"/>
                </a:lnTo>
                <a:lnTo>
                  <a:pt x="3881258" y="2891169"/>
                </a:lnTo>
                <a:lnTo>
                  <a:pt x="3862470" y="2881910"/>
                </a:lnTo>
                <a:lnTo>
                  <a:pt x="3843414" y="2872387"/>
                </a:lnTo>
                <a:lnTo>
                  <a:pt x="3824626" y="2862070"/>
                </a:lnTo>
                <a:lnTo>
                  <a:pt x="3806100" y="2851225"/>
                </a:lnTo>
                <a:lnTo>
                  <a:pt x="3787840" y="2839850"/>
                </a:lnTo>
                <a:lnTo>
                  <a:pt x="3769314" y="2827681"/>
                </a:lnTo>
                <a:lnTo>
                  <a:pt x="3751318" y="2814719"/>
                </a:lnTo>
                <a:lnTo>
                  <a:pt x="3733588" y="2800964"/>
                </a:lnTo>
                <a:lnTo>
                  <a:pt x="3728030" y="2796466"/>
                </a:lnTo>
                <a:lnTo>
                  <a:pt x="3722208" y="2791441"/>
                </a:lnTo>
                <a:lnTo>
                  <a:pt x="3717180" y="2786150"/>
                </a:lnTo>
                <a:lnTo>
                  <a:pt x="3711886" y="2781389"/>
                </a:lnTo>
                <a:lnTo>
                  <a:pt x="3706858" y="2775568"/>
                </a:lnTo>
                <a:lnTo>
                  <a:pt x="3701830" y="2770014"/>
                </a:lnTo>
                <a:lnTo>
                  <a:pt x="3697330" y="2764193"/>
                </a:lnTo>
                <a:lnTo>
                  <a:pt x="3692568" y="2758375"/>
                </a:lnTo>
                <a:lnTo>
                  <a:pt x="3687804" y="2752555"/>
                </a:lnTo>
                <a:lnTo>
                  <a:pt x="3683834" y="2746205"/>
                </a:lnTo>
                <a:lnTo>
                  <a:pt x="3679600" y="2739857"/>
                </a:lnTo>
                <a:lnTo>
                  <a:pt x="3675630" y="2733244"/>
                </a:lnTo>
                <a:lnTo>
                  <a:pt x="3667956" y="2720018"/>
                </a:lnTo>
                <a:lnTo>
                  <a:pt x="3661074" y="2705996"/>
                </a:lnTo>
                <a:lnTo>
                  <a:pt x="3654194" y="2691713"/>
                </a:lnTo>
                <a:lnTo>
                  <a:pt x="3648372" y="2677164"/>
                </a:lnTo>
                <a:lnTo>
                  <a:pt x="3642550" y="2662086"/>
                </a:lnTo>
                <a:lnTo>
                  <a:pt x="3637522" y="2646742"/>
                </a:lnTo>
                <a:lnTo>
                  <a:pt x="3632758" y="2631135"/>
                </a:lnTo>
                <a:lnTo>
                  <a:pt x="3628788" y="2615264"/>
                </a:lnTo>
                <a:lnTo>
                  <a:pt x="3625082" y="2599127"/>
                </a:lnTo>
                <a:lnTo>
                  <a:pt x="3621642" y="2582991"/>
                </a:lnTo>
                <a:lnTo>
                  <a:pt x="3618466" y="2566590"/>
                </a:lnTo>
                <a:lnTo>
                  <a:pt x="3615820" y="2550454"/>
                </a:lnTo>
                <a:lnTo>
                  <a:pt x="3613438" y="2534053"/>
                </a:lnTo>
                <a:lnTo>
                  <a:pt x="3611586" y="2517652"/>
                </a:lnTo>
                <a:lnTo>
                  <a:pt x="3610262" y="2501515"/>
                </a:lnTo>
                <a:lnTo>
                  <a:pt x="3608674" y="2485379"/>
                </a:lnTo>
                <a:lnTo>
                  <a:pt x="3607616" y="2469772"/>
                </a:lnTo>
                <a:lnTo>
                  <a:pt x="3607086" y="2453899"/>
                </a:lnTo>
                <a:lnTo>
                  <a:pt x="3606294" y="2438293"/>
                </a:lnTo>
                <a:lnTo>
                  <a:pt x="3606028" y="2423215"/>
                </a:lnTo>
                <a:lnTo>
                  <a:pt x="3606028" y="2408401"/>
                </a:lnTo>
                <a:lnTo>
                  <a:pt x="3606028" y="2393852"/>
                </a:lnTo>
                <a:lnTo>
                  <a:pt x="3606294" y="2379831"/>
                </a:lnTo>
                <a:lnTo>
                  <a:pt x="3607086" y="2366075"/>
                </a:lnTo>
                <a:lnTo>
                  <a:pt x="3608674" y="2340417"/>
                </a:lnTo>
                <a:lnTo>
                  <a:pt x="3634346" y="2334331"/>
                </a:lnTo>
                <a:lnTo>
                  <a:pt x="3658692" y="2327455"/>
                </a:lnTo>
                <a:lnTo>
                  <a:pt x="3682246" y="2320576"/>
                </a:lnTo>
                <a:lnTo>
                  <a:pt x="3705006" y="2313963"/>
                </a:lnTo>
                <a:lnTo>
                  <a:pt x="3726442" y="2306820"/>
                </a:lnTo>
                <a:lnTo>
                  <a:pt x="3746290" y="2299943"/>
                </a:lnTo>
                <a:lnTo>
                  <a:pt x="3764816" y="2293065"/>
                </a:lnTo>
                <a:lnTo>
                  <a:pt x="3781752" y="2286717"/>
                </a:lnTo>
                <a:lnTo>
                  <a:pt x="3797366" y="2280632"/>
                </a:lnTo>
                <a:lnTo>
                  <a:pt x="3811392" y="2274812"/>
                </a:lnTo>
                <a:lnTo>
                  <a:pt x="3834152" y="2265025"/>
                </a:lnTo>
                <a:lnTo>
                  <a:pt x="3849766" y="2257883"/>
                </a:lnTo>
                <a:lnTo>
                  <a:pt x="3857176" y="2254444"/>
                </a:lnTo>
                <a:lnTo>
                  <a:pt x="3861676" y="2251799"/>
                </a:lnTo>
                <a:lnTo>
                  <a:pt x="3866174" y="2249153"/>
                </a:lnTo>
                <a:lnTo>
                  <a:pt x="3870408" y="2246244"/>
                </a:lnTo>
                <a:lnTo>
                  <a:pt x="3874378" y="2243334"/>
                </a:lnTo>
                <a:lnTo>
                  <a:pt x="3878084" y="2240159"/>
                </a:lnTo>
                <a:lnTo>
                  <a:pt x="3881788" y="2236721"/>
                </a:lnTo>
                <a:lnTo>
                  <a:pt x="3885228" y="2233281"/>
                </a:lnTo>
                <a:lnTo>
                  <a:pt x="3888670" y="2229577"/>
                </a:lnTo>
                <a:lnTo>
                  <a:pt x="3891846" y="2225874"/>
                </a:lnTo>
                <a:lnTo>
                  <a:pt x="3894756" y="2221907"/>
                </a:lnTo>
                <a:lnTo>
                  <a:pt x="3897402" y="2217939"/>
                </a:lnTo>
                <a:lnTo>
                  <a:pt x="3899784" y="2213707"/>
                </a:lnTo>
                <a:lnTo>
                  <a:pt x="3902166" y="2209474"/>
                </a:lnTo>
                <a:lnTo>
                  <a:pt x="3904284" y="2205242"/>
                </a:lnTo>
                <a:lnTo>
                  <a:pt x="3906136" y="2200480"/>
                </a:lnTo>
                <a:lnTo>
                  <a:pt x="3907724" y="2195717"/>
                </a:lnTo>
                <a:lnTo>
                  <a:pt x="3909312" y="2191221"/>
                </a:lnTo>
                <a:lnTo>
                  <a:pt x="3910370" y="2186460"/>
                </a:lnTo>
                <a:lnTo>
                  <a:pt x="3911428" y="2181963"/>
                </a:lnTo>
                <a:lnTo>
                  <a:pt x="3911958" y="2177201"/>
                </a:lnTo>
                <a:lnTo>
                  <a:pt x="3912488" y="2172175"/>
                </a:lnTo>
                <a:lnTo>
                  <a:pt x="3913016" y="2167413"/>
                </a:lnTo>
                <a:lnTo>
                  <a:pt x="3913016" y="2162388"/>
                </a:lnTo>
                <a:lnTo>
                  <a:pt x="3912488" y="2157625"/>
                </a:lnTo>
                <a:lnTo>
                  <a:pt x="3912222" y="2152864"/>
                </a:lnTo>
                <a:lnTo>
                  <a:pt x="3911694" y="2147837"/>
                </a:lnTo>
                <a:lnTo>
                  <a:pt x="3910634" y="2142811"/>
                </a:lnTo>
                <a:lnTo>
                  <a:pt x="3909576" y="2138315"/>
                </a:lnTo>
                <a:lnTo>
                  <a:pt x="3907988" y="2133289"/>
                </a:lnTo>
                <a:lnTo>
                  <a:pt x="3906400" y="2128262"/>
                </a:lnTo>
                <a:lnTo>
                  <a:pt x="3904548" y="2123765"/>
                </a:lnTo>
                <a:lnTo>
                  <a:pt x="3902430" y="2119004"/>
                </a:lnTo>
                <a:lnTo>
                  <a:pt x="3899784" y="2114508"/>
                </a:lnTo>
                <a:lnTo>
                  <a:pt x="3897138" y="2110011"/>
                </a:lnTo>
                <a:lnTo>
                  <a:pt x="3894226" y="2105777"/>
                </a:lnTo>
                <a:lnTo>
                  <a:pt x="3891316" y="2101809"/>
                </a:lnTo>
                <a:lnTo>
                  <a:pt x="3888140" y="2097842"/>
                </a:lnTo>
                <a:lnTo>
                  <a:pt x="3884700" y="2094139"/>
                </a:lnTo>
                <a:lnTo>
                  <a:pt x="3881258" y="2090964"/>
                </a:lnTo>
                <a:lnTo>
                  <a:pt x="3877554" y="2087525"/>
                </a:lnTo>
                <a:lnTo>
                  <a:pt x="3873850" y="2084351"/>
                </a:lnTo>
                <a:lnTo>
                  <a:pt x="3869880" y="2081441"/>
                </a:lnTo>
                <a:lnTo>
                  <a:pt x="3865910" y="2078795"/>
                </a:lnTo>
                <a:lnTo>
                  <a:pt x="3861676" y="2076151"/>
                </a:lnTo>
                <a:lnTo>
                  <a:pt x="3857442" y="2074034"/>
                </a:lnTo>
                <a:lnTo>
                  <a:pt x="3853206" y="2071918"/>
                </a:lnTo>
                <a:lnTo>
                  <a:pt x="3848444" y="2070065"/>
                </a:lnTo>
                <a:lnTo>
                  <a:pt x="3843680" y="2068479"/>
                </a:lnTo>
                <a:lnTo>
                  <a:pt x="3839446" y="2066891"/>
                </a:lnTo>
                <a:lnTo>
                  <a:pt x="3834418" y="2065834"/>
                </a:lnTo>
                <a:lnTo>
                  <a:pt x="3829918" y="2064776"/>
                </a:lnTo>
                <a:lnTo>
                  <a:pt x="3825154" y="2064247"/>
                </a:lnTo>
                <a:lnTo>
                  <a:pt x="3820126" y="2063453"/>
                </a:lnTo>
                <a:lnTo>
                  <a:pt x="3815362" y="2063189"/>
                </a:lnTo>
                <a:lnTo>
                  <a:pt x="3810598" y="2063189"/>
                </a:lnTo>
                <a:lnTo>
                  <a:pt x="3805570" y="2063453"/>
                </a:lnTo>
                <a:lnTo>
                  <a:pt x="3800806" y="2063982"/>
                </a:lnTo>
                <a:lnTo>
                  <a:pt x="3795778" y="2064510"/>
                </a:lnTo>
                <a:lnTo>
                  <a:pt x="3790750" y="2065569"/>
                </a:lnTo>
                <a:lnTo>
                  <a:pt x="3786252" y="2066627"/>
                </a:lnTo>
                <a:lnTo>
                  <a:pt x="3781224" y="2068215"/>
                </a:lnTo>
                <a:lnTo>
                  <a:pt x="3776194" y="2069801"/>
                </a:lnTo>
                <a:lnTo>
                  <a:pt x="3771696" y="2071654"/>
                </a:lnTo>
                <a:lnTo>
                  <a:pt x="3766932" y="2073770"/>
                </a:lnTo>
                <a:lnTo>
                  <a:pt x="3761904" y="2076151"/>
                </a:lnTo>
                <a:lnTo>
                  <a:pt x="3748936" y="2082235"/>
                </a:lnTo>
                <a:lnTo>
                  <a:pt x="3728558" y="2090435"/>
                </a:lnTo>
                <a:lnTo>
                  <a:pt x="3715856" y="2095726"/>
                </a:lnTo>
                <a:lnTo>
                  <a:pt x="3701566" y="2101017"/>
                </a:lnTo>
                <a:lnTo>
                  <a:pt x="3685686" y="2106836"/>
                </a:lnTo>
                <a:lnTo>
                  <a:pt x="3668750" y="2112920"/>
                </a:lnTo>
                <a:lnTo>
                  <a:pt x="3650488" y="2119004"/>
                </a:lnTo>
                <a:lnTo>
                  <a:pt x="3630906" y="2125089"/>
                </a:lnTo>
                <a:lnTo>
                  <a:pt x="3610262" y="2131173"/>
                </a:lnTo>
                <a:lnTo>
                  <a:pt x="3588562" y="2136993"/>
                </a:lnTo>
                <a:lnTo>
                  <a:pt x="3566066" y="2142811"/>
                </a:lnTo>
                <a:lnTo>
                  <a:pt x="3542514" y="2148102"/>
                </a:lnTo>
                <a:lnTo>
                  <a:pt x="3518431" y="2153128"/>
                </a:lnTo>
                <a:lnTo>
                  <a:pt x="3493554" y="2157361"/>
                </a:lnTo>
                <a:lnTo>
                  <a:pt x="3468413" y="2161064"/>
                </a:lnTo>
                <a:lnTo>
                  <a:pt x="3455446" y="2162917"/>
                </a:lnTo>
                <a:lnTo>
                  <a:pt x="3442478" y="2164238"/>
                </a:lnTo>
                <a:lnTo>
                  <a:pt x="3429510" y="2165562"/>
                </a:lnTo>
                <a:lnTo>
                  <a:pt x="3416542" y="2166355"/>
                </a:lnTo>
                <a:lnTo>
                  <a:pt x="3403310" y="2167413"/>
                </a:lnTo>
                <a:lnTo>
                  <a:pt x="3390078" y="2167943"/>
                </a:lnTo>
                <a:lnTo>
                  <a:pt x="3376846" y="2168207"/>
                </a:lnTo>
                <a:lnTo>
                  <a:pt x="3363349" y="2168207"/>
                </a:lnTo>
                <a:lnTo>
                  <a:pt x="3350117" y="2167943"/>
                </a:lnTo>
                <a:lnTo>
                  <a:pt x="3336884" y="2167678"/>
                </a:lnTo>
                <a:lnTo>
                  <a:pt x="3323388" y="2166619"/>
                </a:lnTo>
                <a:lnTo>
                  <a:pt x="3310155" y="2165826"/>
                </a:lnTo>
                <a:lnTo>
                  <a:pt x="3296923" y="2164238"/>
                </a:lnTo>
                <a:lnTo>
                  <a:pt x="3283426" y="2162652"/>
                </a:lnTo>
                <a:lnTo>
                  <a:pt x="3270194" y="2160535"/>
                </a:lnTo>
                <a:lnTo>
                  <a:pt x="3257226" y="2158155"/>
                </a:lnTo>
                <a:lnTo>
                  <a:pt x="3243730" y="2155244"/>
                </a:lnTo>
                <a:lnTo>
                  <a:pt x="3230762" y="2152071"/>
                </a:lnTo>
                <a:lnTo>
                  <a:pt x="3218059" y="2148367"/>
                </a:lnTo>
                <a:lnTo>
                  <a:pt x="3205091" y="2144664"/>
                </a:lnTo>
                <a:lnTo>
                  <a:pt x="3192388" y="2140431"/>
                </a:lnTo>
                <a:lnTo>
                  <a:pt x="3179685" y="2135405"/>
                </a:lnTo>
                <a:lnTo>
                  <a:pt x="3167247" y="2130115"/>
                </a:lnTo>
                <a:lnTo>
                  <a:pt x="3155073" y="2124559"/>
                </a:lnTo>
                <a:lnTo>
                  <a:pt x="3142900" y="2118476"/>
                </a:lnTo>
                <a:lnTo>
                  <a:pt x="3130991" y="2111861"/>
                </a:lnTo>
                <a:lnTo>
                  <a:pt x="3122257" y="2106836"/>
                </a:lnTo>
                <a:lnTo>
                  <a:pt x="3114053" y="2101809"/>
                </a:lnTo>
                <a:lnTo>
                  <a:pt x="3105585" y="2095989"/>
                </a:lnTo>
                <a:lnTo>
                  <a:pt x="3097646" y="2090435"/>
                </a:lnTo>
                <a:lnTo>
                  <a:pt x="3089442" y="2084879"/>
                </a:lnTo>
                <a:lnTo>
                  <a:pt x="3081502" y="2079060"/>
                </a:lnTo>
                <a:lnTo>
                  <a:pt x="3074092" y="2072976"/>
                </a:lnTo>
                <a:lnTo>
                  <a:pt x="3066153" y="2066627"/>
                </a:lnTo>
                <a:lnTo>
                  <a:pt x="3058743" y="2060543"/>
                </a:lnTo>
                <a:lnTo>
                  <a:pt x="3051597" y="2053930"/>
                </a:lnTo>
                <a:lnTo>
                  <a:pt x="3044452" y="2047581"/>
                </a:lnTo>
                <a:lnTo>
                  <a:pt x="3037571" y="2040703"/>
                </a:lnTo>
                <a:lnTo>
                  <a:pt x="3023810" y="2026948"/>
                </a:lnTo>
                <a:lnTo>
                  <a:pt x="3010842" y="2012663"/>
                </a:lnTo>
                <a:lnTo>
                  <a:pt x="2998404" y="1998114"/>
                </a:lnTo>
                <a:lnTo>
                  <a:pt x="2986495" y="1983036"/>
                </a:lnTo>
                <a:lnTo>
                  <a:pt x="2975115" y="1967958"/>
                </a:lnTo>
                <a:lnTo>
                  <a:pt x="2964000" y="1952350"/>
                </a:lnTo>
                <a:lnTo>
                  <a:pt x="2953679" y="1936479"/>
                </a:lnTo>
                <a:lnTo>
                  <a:pt x="2943622" y="1920871"/>
                </a:lnTo>
                <a:lnTo>
                  <a:pt x="2934360" y="1904735"/>
                </a:lnTo>
                <a:lnTo>
                  <a:pt x="2925362" y="1888599"/>
                </a:lnTo>
                <a:lnTo>
                  <a:pt x="2916628" y="1872462"/>
                </a:lnTo>
                <a:lnTo>
                  <a:pt x="2908424" y="1856061"/>
                </a:lnTo>
                <a:lnTo>
                  <a:pt x="2900750" y="1839925"/>
                </a:lnTo>
                <a:lnTo>
                  <a:pt x="2893340" y="1823789"/>
                </a:lnTo>
                <a:lnTo>
                  <a:pt x="2886459" y="1807917"/>
                </a:lnTo>
                <a:lnTo>
                  <a:pt x="2880107" y="1792310"/>
                </a:lnTo>
                <a:lnTo>
                  <a:pt x="2874020" y="1776438"/>
                </a:lnTo>
                <a:lnTo>
                  <a:pt x="2868198" y="1760830"/>
                </a:lnTo>
                <a:lnTo>
                  <a:pt x="2862905" y="1746017"/>
                </a:lnTo>
                <a:lnTo>
                  <a:pt x="2857877" y="1731203"/>
                </a:lnTo>
                <a:lnTo>
                  <a:pt x="2853378" y="1716654"/>
                </a:lnTo>
                <a:lnTo>
                  <a:pt x="2849144" y="1702634"/>
                </a:lnTo>
                <a:lnTo>
                  <a:pt x="2841469" y="1676181"/>
                </a:lnTo>
                <a:lnTo>
                  <a:pt x="2835118" y="1651579"/>
                </a:lnTo>
                <a:lnTo>
                  <a:pt x="2872697" y="1639940"/>
                </a:lnTo>
                <a:lnTo>
                  <a:pt x="2906307" y="1628301"/>
                </a:lnTo>
                <a:lnTo>
                  <a:pt x="2936212" y="1617719"/>
                </a:lnTo>
                <a:lnTo>
                  <a:pt x="2961883" y="1608196"/>
                </a:lnTo>
                <a:lnTo>
                  <a:pt x="2983319" y="1600260"/>
                </a:lnTo>
                <a:lnTo>
                  <a:pt x="2999992" y="1593383"/>
                </a:lnTo>
                <a:lnTo>
                  <a:pt x="3017193" y="1586240"/>
                </a:lnTo>
                <a:lnTo>
                  <a:pt x="3022222" y="1584124"/>
                </a:lnTo>
                <a:lnTo>
                  <a:pt x="3026721" y="1581479"/>
                </a:lnTo>
                <a:lnTo>
                  <a:pt x="3030955" y="1578833"/>
                </a:lnTo>
                <a:lnTo>
                  <a:pt x="3035189" y="1575924"/>
                </a:lnTo>
                <a:lnTo>
                  <a:pt x="3039424" y="1573278"/>
                </a:lnTo>
                <a:lnTo>
                  <a:pt x="3043129" y="1570104"/>
                </a:lnTo>
                <a:lnTo>
                  <a:pt x="3046834" y="1566665"/>
                </a:lnTo>
                <a:lnTo>
                  <a:pt x="3050274" y="1563226"/>
                </a:lnTo>
                <a:lnTo>
                  <a:pt x="3053450" y="1559523"/>
                </a:lnTo>
                <a:lnTo>
                  <a:pt x="3056626" y="1555819"/>
                </a:lnTo>
                <a:lnTo>
                  <a:pt x="3059537" y="1551851"/>
                </a:lnTo>
                <a:lnTo>
                  <a:pt x="3062183" y="1547883"/>
                </a:lnTo>
                <a:lnTo>
                  <a:pt x="3064830" y="1543915"/>
                </a:lnTo>
                <a:lnTo>
                  <a:pt x="3067211" y="1539418"/>
                </a:lnTo>
                <a:lnTo>
                  <a:pt x="3069064" y="1535186"/>
                </a:lnTo>
                <a:lnTo>
                  <a:pt x="3071181" y="1530424"/>
                </a:lnTo>
                <a:lnTo>
                  <a:pt x="3072769" y="1526192"/>
                </a:lnTo>
                <a:lnTo>
                  <a:pt x="3074357" y="1521430"/>
                </a:lnTo>
                <a:lnTo>
                  <a:pt x="3075680" y="1516933"/>
                </a:lnTo>
                <a:lnTo>
                  <a:pt x="3076474" y="1511907"/>
                </a:lnTo>
                <a:lnTo>
                  <a:pt x="3077003" y="1507146"/>
                </a:lnTo>
                <a:lnTo>
                  <a:pt x="3077797" y="1502384"/>
                </a:lnTo>
                <a:lnTo>
                  <a:pt x="3078062" y="1497623"/>
                </a:lnTo>
                <a:lnTo>
                  <a:pt x="3078062" y="1492597"/>
                </a:lnTo>
                <a:lnTo>
                  <a:pt x="3078062" y="1487835"/>
                </a:lnTo>
                <a:lnTo>
                  <a:pt x="3077532" y="1482809"/>
                </a:lnTo>
                <a:lnTo>
                  <a:pt x="3076738" y="1477783"/>
                </a:lnTo>
                <a:lnTo>
                  <a:pt x="3075945" y="1472757"/>
                </a:lnTo>
                <a:lnTo>
                  <a:pt x="3074886" y="1467995"/>
                </a:lnTo>
                <a:lnTo>
                  <a:pt x="3073298" y="1463234"/>
                </a:lnTo>
                <a:lnTo>
                  <a:pt x="3071710" y="1458208"/>
                </a:lnTo>
                <a:lnTo>
                  <a:pt x="3069593" y="1453446"/>
                </a:lnTo>
                <a:lnTo>
                  <a:pt x="3067476" y="1448684"/>
                </a:lnTo>
                <a:lnTo>
                  <a:pt x="3065094" y="1444452"/>
                </a:lnTo>
                <a:lnTo>
                  <a:pt x="3062448" y="1439690"/>
                </a:lnTo>
                <a:lnTo>
                  <a:pt x="3059801" y="1435722"/>
                </a:lnTo>
                <a:lnTo>
                  <a:pt x="3056626" y="1431754"/>
                </a:lnTo>
                <a:lnTo>
                  <a:pt x="3053450" y="1427787"/>
                </a:lnTo>
                <a:lnTo>
                  <a:pt x="3050539" y="1424348"/>
                </a:lnTo>
                <a:lnTo>
                  <a:pt x="3046834" y="1420644"/>
                </a:lnTo>
                <a:lnTo>
                  <a:pt x="3043393" y="1417470"/>
                </a:lnTo>
                <a:lnTo>
                  <a:pt x="3039424" y="1414296"/>
                </a:lnTo>
                <a:lnTo>
                  <a:pt x="3035454" y="1411121"/>
                </a:lnTo>
                <a:lnTo>
                  <a:pt x="3031484" y="1408740"/>
                </a:lnTo>
                <a:lnTo>
                  <a:pt x="3027250" y="1406360"/>
                </a:lnTo>
                <a:lnTo>
                  <a:pt x="3023280" y="1403714"/>
                </a:lnTo>
                <a:lnTo>
                  <a:pt x="3018781" y="1401598"/>
                </a:lnTo>
                <a:lnTo>
                  <a:pt x="3014282" y="1399746"/>
                </a:lnTo>
                <a:lnTo>
                  <a:pt x="3009519" y="1398159"/>
                </a:lnTo>
                <a:lnTo>
                  <a:pt x="3005284" y="1396572"/>
                </a:lnTo>
                <a:lnTo>
                  <a:pt x="3000256" y="1395514"/>
                </a:lnTo>
                <a:lnTo>
                  <a:pt x="2995492" y="1394456"/>
                </a:lnTo>
                <a:lnTo>
                  <a:pt x="2990994" y="1393927"/>
                </a:lnTo>
                <a:lnTo>
                  <a:pt x="2985965" y="1393398"/>
                </a:lnTo>
                <a:lnTo>
                  <a:pt x="2980937" y="1392869"/>
                </a:lnTo>
                <a:lnTo>
                  <a:pt x="2976173" y="1392869"/>
                </a:lnTo>
                <a:lnTo>
                  <a:pt x="2971410" y="1392869"/>
                </a:lnTo>
                <a:lnTo>
                  <a:pt x="2966382" y="1393398"/>
                </a:lnTo>
                <a:lnTo>
                  <a:pt x="2961618" y="1394191"/>
                </a:lnTo>
                <a:lnTo>
                  <a:pt x="2956590" y="1394720"/>
                </a:lnTo>
                <a:lnTo>
                  <a:pt x="2951562" y="1396043"/>
                </a:lnTo>
                <a:lnTo>
                  <a:pt x="2946533" y="1397630"/>
                </a:lnTo>
                <a:lnTo>
                  <a:pt x="2942034" y="1399217"/>
                </a:lnTo>
                <a:lnTo>
                  <a:pt x="2937006" y="1401334"/>
                </a:lnTo>
                <a:lnTo>
                  <a:pt x="2928273" y="1404772"/>
                </a:lnTo>
                <a:lnTo>
                  <a:pt x="2906042" y="1413766"/>
                </a:lnTo>
                <a:lnTo>
                  <a:pt x="2889899" y="1419851"/>
                </a:lnTo>
                <a:lnTo>
                  <a:pt x="2871109" y="1426728"/>
                </a:lnTo>
                <a:lnTo>
                  <a:pt x="2849408" y="1434400"/>
                </a:lnTo>
                <a:lnTo>
                  <a:pt x="2824796" y="1442865"/>
                </a:lnTo>
                <a:lnTo>
                  <a:pt x="2798067" y="1451859"/>
                </a:lnTo>
                <a:lnTo>
                  <a:pt x="2768956" y="1460853"/>
                </a:lnTo>
                <a:lnTo>
                  <a:pt x="2737993" y="1470111"/>
                </a:lnTo>
                <a:lnTo>
                  <a:pt x="2704912" y="1479370"/>
                </a:lnTo>
                <a:lnTo>
                  <a:pt x="2670244" y="1488629"/>
                </a:lnTo>
                <a:lnTo>
                  <a:pt x="2633723" y="1497358"/>
                </a:lnTo>
                <a:lnTo>
                  <a:pt x="2614933" y="1501591"/>
                </a:lnTo>
                <a:lnTo>
                  <a:pt x="2595879" y="1506088"/>
                </a:lnTo>
                <a:lnTo>
                  <a:pt x="2576560" y="1510056"/>
                </a:lnTo>
                <a:lnTo>
                  <a:pt x="2556976" y="1513759"/>
                </a:lnTo>
                <a:lnTo>
                  <a:pt x="2536863" y="1517462"/>
                </a:lnTo>
                <a:lnTo>
                  <a:pt x="2516750" y="1520901"/>
                </a:lnTo>
                <a:lnTo>
                  <a:pt x="2496372" y="1524340"/>
                </a:lnTo>
                <a:lnTo>
                  <a:pt x="2475994" y="1527515"/>
                </a:lnTo>
                <a:lnTo>
                  <a:pt x="2455088" y="1530160"/>
                </a:lnTo>
                <a:lnTo>
                  <a:pt x="2434445" y="1532541"/>
                </a:lnTo>
                <a:lnTo>
                  <a:pt x="2413274" y="1534921"/>
                </a:lnTo>
                <a:lnTo>
                  <a:pt x="2391837" y="1537038"/>
                </a:lnTo>
                <a:lnTo>
                  <a:pt x="2370930" y="1538625"/>
                </a:lnTo>
                <a:lnTo>
                  <a:pt x="2349494" y="1539683"/>
                </a:lnTo>
                <a:lnTo>
                  <a:pt x="2328058" y="1540741"/>
                </a:lnTo>
                <a:lnTo>
                  <a:pt x="2306622" y="1541270"/>
                </a:lnTo>
                <a:lnTo>
                  <a:pt x="2285186" y="1541270"/>
                </a:lnTo>
                <a:lnTo>
                  <a:pt x="2263749" y="1541006"/>
                </a:lnTo>
                <a:lnTo>
                  <a:pt x="2242578" y="1540477"/>
                </a:lnTo>
                <a:lnTo>
                  <a:pt x="2221141" y="1539154"/>
                </a:lnTo>
                <a:lnTo>
                  <a:pt x="2199705" y="1537567"/>
                </a:lnTo>
                <a:lnTo>
                  <a:pt x="2178798" y="1535450"/>
                </a:lnTo>
                <a:lnTo>
                  <a:pt x="2157627" y="1533070"/>
                </a:lnTo>
                <a:lnTo>
                  <a:pt x="2136984" y="1529895"/>
                </a:lnTo>
                <a:lnTo>
                  <a:pt x="2116077" y="1526192"/>
                </a:lnTo>
                <a:lnTo>
                  <a:pt x="2095700" y="1521959"/>
                </a:lnTo>
                <a:lnTo>
                  <a:pt x="2075322" y="1516933"/>
                </a:lnTo>
                <a:lnTo>
                  <a:pt x="2054944" y="1511643"/>
                </a:lnTo>
                <a:lnTo>
                  <a:pt x="2035096" y="1505294"/>
                </a:lnTo>
                <a:lnTo>
                  <a:pt x="2015777" y="1498945"/>
                </a:lnTo>
                <a:lnTo>
                  <a:pt x="1996458" y="1491538"/>
                </a:lnTo>
                <a:lnTo>
                  <a:pt x="1986931" y="1487570"/>
                </a:lnTo>
                <a:lnTo>
                  <a:pt x="1977668" y="1483338"/>
                </a:lnTo>
                <a:lnTo>
                  <a:pt x="1967876" y="1479370"/>
                </a:lnTo>
                <a:lnTo>
                  <a:pt x="1958878" y="1474873"/>
                </a:lnTo>
                <a:lnTo>
                  <a:pt x="1949616" y="1470111"/>
                </a:lnTo>
                <a:lnTo>
                  <a:pt x="1940618" y="1465350"/>
                </a:lnTo>
                <a:lnTo>
                  <a:pt x="1931620" y="1460588"/>
                </a:lnTo>
                <a:lnTo>
                  <a:pt x="1922622" y="1455298"/>
                </a:lnTo>
                <a:lnTo>
                  <a:pt x="1913624" y="1450007"/>
                </a:lnTo>
                <a:lnTo>
                  <a:pt x="1905155" y="1444452"/>
                </a:lnTo>
                <a:lnTo>
                  <a:pt x="1883984" y="1430167"/>
                </a:lnTo>
                <a:lnTo>
                  <a:pt x="1863342" y="1415883"/>
                </a:lnTo>
                <a:lnTo>
                  <a:pt x="1843493" y="1401598"/>
                </a:lnTo>
                <a:lnTo>
                  <a:pt x="1823909" y="1387049"/>
                </a:lnTo>
                <a:lnTo>
                  <a:pt x="1805384" y="1372235"/>
                </a:lnTo>
                <a:lnTo>
                  <a:pt x="1787388" y="1357421"/>
                </a:lnTo>
                <a:lnTo>
                  <a:pt x="1769657" y="1342608"/>
                </a:lnTo>
                <a:lnTo>
                  <a:pt x="1752985" y="1327265"/>
                </a:lnTo>
                <a:lnTo>
                  <a:pt x="1736577" y="1312451"/>
                </a:lnTo>
                <a:lnTo>
                  <a:pt x="1720962" y="1297373"/>
                </a:lnTo>
                <a:lnTo>
                  <a:pt x="1705878" y="1281766"/>
                </a:lnTo>
                <a:lnTo>
                  <a:pt x="1691322" y="1266688"/>
                </a:lnTo>
                <a:lnTo>
                  <a:pt x="1677296" y="1251080"/>
                </a:lnTo>
                <a:lnTo>
                  <a:pt x="1663535" y="1236002"/>
                </a:lnTo>
                <a:lnTo>
                  <a:pt x="1650567" y="1220394"/>
                </a:lnTo>
                <a:lnTo>
                  <a:pt x="1638129" y="1205052"/>
                </a:lnTo>
                <a:lnTo>
                  <a:pt x="1626220" y="1189709"/>
                </a:lnTo>
                <a:lnTo>
                  <a:pt x="1614575" y="1174366"/>
                </a:lnTo>
                <a:lnTo>
                  <a:pt x="1603725" y="1158759"/>
                </a:lnTo>
                <a:lnTo>
                  <a:pt x="1593404" y="1143681"/>
                </a:lnTo>
                <a:lnTo>
                  <a:pt x="1583082" y="1128338"/>
                </a:lnTo>
                <a:lnTo>
                  <a:pt x="1573555" y="1113260"/>
                </a:lnTo>
                <a:lnTo>
                  <a:pt x="1564557" y="1098182"/>
                </a:lnTo>
                <a:lnTo>
                  <a:pt x="1555824" y="1082838"/>
                </a:lnTo>
                <a:lnTo>
                  <a:pt x="1547355" y="1068025"/>
                </a:lnTo>
                <a:lnTo>
                  <a:pt x="1539416" y="1053211"/>
                </a:lnTo>
                <a:lnTo>
                  <a:pt x="1532006" y="1038662"/>
                </a:lnTo>
                <a:lnTo>
                  <a:pt x="1524861" y="1024113"/>
                </a:lnTo>
                <a:lnTo>
                  <a:pt x="1518244" y="1009564"/>
                </a:lnTo>
                <a:lnTo>
                  <a:pt x="1511893" y="995279"/>
                </a:lnTo>
                <a:lnTo>
                  <a:pt x="1505806" y="980995"/>
                </a:lnTo>
                <a:lnTo>
                  <a:pt x="1500249" y="966974"/>
                </a:lnTo>
                <a:lnTo>
                  <a:pt x="1494691" y="953219"/>
                </a:lnTo>
                <a:lnTo>
                  <a:pt x="1489927" y="939728"/>
                </a:lnTo>
                <a:lnTo>
                  <a:pt x="1485164" y="926237"/>
                </a:lnTo>
                <a:lnTo>
                  <a:pt x="1480930" y="913275"/>
                </a:lnTo>
                <a:lnTo>
                  <a:pt x="1476695" y="900048"/>
                </a:lnTo>
                <a:lnTo>
                  <a:pt x="1472990" y="887351"/>
                </a:lnTo>
                <a:lnTo>
                  <a:pt x="1469550" y="875183"/>
                </a:lnTo>
                <a:lnTo>
                  <a:pt x="1466374" y="863014"/>
                </a:lnTo>
                <a:lnTo>
                  <a:pt x="1460552" y="839471"/>
                </a:lnTo>
                <a:lnTo>
                  <a:pt x="1455788" y="817250"/>
                </a:lnTo>
                <a:lnTo>
                  <a:pt x="1452083" y="796087"/>
                </a:lnTo>
                <a:lnTo>
                  <a:pt x="1448908" y="776512"/>
                </a:lnTo>
                <a:lnTo>
                  <a:pt x="1446526" y="758260"/>
                </a:lnTo>
                <a:lnTo>
                  <a:pt x="1444673" y="741595"/>
                </a:lnTo>
                <a:lnTo>
                  <a:pt x="1443350" y="726780"/>
                </a:lnTo>
                <a:lnTo>
                  <a:pt x="1442291" y="713289"/>
                </a:lnTo>
                <a:lnTo>
                  <a:pt x="1441762" y="701915"/>
                </a:lnTo>
                <a:lnTo>
                  <a:pt x="1441497" y="692391"/>
                </a:lnTo>
                <a:lnTo>
                  <a:pt x="1441762" y="679430"/>
                </a:lnTo>
                <a:lnTo>
                  <a:pt x="1441497" y="674139"/>
                </a:lnTo>
                <a:lnTo>
                  <a:pt x="1441497" y="669112"/>
                </a:lnTo>
                <a:lnTo>
                  <a:pt x="1440968" y="663823"/>
                </a:lnTo>
                <a:lnTo>
                  <a:pt x="1439910" y="658796"/>
                </a:lnTo>
                <a:lnTo>
                  <a:pt x="1438851" y="654300"/>
                </a:lnTo>
                <a:lnTo>
                  <a:pt x="1437792" y="649272"/>
                </a:lnTo>
                <a:lnTo>
                  <a:pt x="1436205" y="644511"/>
                </a:lnTo>
                <a:lnTo>
                  <a:pt x="1434617" y="640014"/>
                </a:lnTo>
                <a:lnTo>
                  <a:pt x="1432764" y="635252"/>
                </a:lnTo>
                <a:lnTo>
                  <a:pt x="1430647" y="631020"/>
                </a:lnTo>
                <a:lnTo>
                  <a:pt x="1428001" y="626523"/>
                </a:lnTo>
                <a:lnTo>
                  <a:pt x="1425619" y="622555"/>
                </a:lnTo>
                <a:lnTo>
                  <a:pt x="1422972" y="618587"/>
                </a:lnTo>
                <a:lnTo>
                  <a:pt x="1420061" y="614620"/>
                </a:lnTo>
                <a:lnTo>
                  <a:pt x="1416885" y="610917"/>
                </a:lnTo>
                <a:lnTo>
                  <a:pt x="1413974" y="607478"/>
                </a:lnTo>
                <a:lnTo>
                  <a:pt x="1410269" y="604038"/>
                </a:lnTo>
                <a:lnTo>
                  <a:pt x="1406829" y="600599"/>
                </a:lnTo>
                <a:lnTo>
                  <a:pt x="1403124" y="597426"/>
                </a:lnTo>
                <a:lnTo>
                  <a:pt x="1398890" y="594779"/>
                </a:lnTo>
                <a:lnTo>
                  <a:pt x="1394920" y="591870"/>
                </a:lnTo>
                <a:lnTo>
                  <a:pt x="1390950" y="589489"/>
                </a:lnTo>
                <a:lnTo>
                  <a:pt x="1386716" y="587372"/>
                </a:lnTo>
                <a:lnTo>
                  <a:pt x="1382217" y="585256"/>
                </a:lnTo>
                <a:lnTo>
                  <a:pt x="1377718" y="583405"/>
                </a:lnTo>
                <a:lnTo>
                  <a:pt x="1372954" y="581554"/>
                </a:lnTo>
                <a:lnTo>
                  <a:pt x="1368191" y="579966"/>
                </a:lnTo>
                <a:lnTo>
                  <a:pt x="1363427" y="578644"/>
                </a:lnTo>
                <a:lnTo>
                  <a:pt x="1358399" y="577586"/>
                </a:lnTo>
                <a:lnTo>
                  <a:pt x="1353371" y="577056"/>
                </a:lnTo>
                <a:lnTo>
                  <a:pt x="1348078" y="576528"/>
                </a:lnTo>
                <a:lnTo>
                  <a:pt x="1343314" y="576263"/>
                </a:lnTo>
                <a:close/>
                <a:moveTo>
                  <a:pt x="1951227" y="0"/>
                </a:moveTo>
                <a:lnTo>
                  <a:pt x="1975832" y="0"/>
                </a:lnTo>
                <a:lnTo>
                  <a:pt x="2000437" y="264"/>
                </a:lnTo>
                <a:lnTo>
                  <a:pt x="2023984" y="529"/>
                </a:lnTo>
                <a:lnTo>
                  <a:pt x="2046472" y="1322"/>
                </a:lnTo>
                <a:lnTo>
                  <a:pt x="2089332" y="3175"/>
                </a:lnTo>
                <a:lnTo>
                  <a:pt x="2128488" y="5292"/>
                </a:lnTo>
                <a:lnTo>
                  <a:pt x="2163412" y="7672"/>
                </a:lnTo>
                <a:lnTo>
                  <a:pt x="2197805" y="10318"/>
                </a:lnTo>
                <a:lnTo>
                  <a:pt x="2235374" y="13758"/>
                </a:lnTo>
                <a:lnTo>
                  <a:pt x="2275853" y="17463"/>
                </a:lnTo>
                <a:lnTo>
                  <a:pt x="2319507" y="21696"/>
                </a:lnTo>
                <a:lnTo>
                  <a:pt x="2365806" y="26988"/>
                </a:lnTo>
                <a:lnTo>
                  <a:pt x="2414752" y="32807"/>
                </a:lnTo>
                <a:lnTo>
                  <a:pt x="2466078" y="39687"/>
                </a:lnTo>
                <a:lnTo>
                  <a:pt x="2520050" y="47360"/>
                </a:lnTo>
                <a:lnTo>
                  <a:pt x="2547830" y="51858"/>
                </a:lnTo>
                <a:lnTo>
                  <a:pt x="2576139" y="56356"/>
                </a:lnTo>
                <a:lnTo>
                  <a:pt x="2604977" y="61118"/>
                </a:lnTo>
                <a:lnTo>
                  <a:pt x="2634344" y="66411"/>
                </a:lnTo>
                <a:lnTo>
                  <a:pt x="2663975" y="71438"/>
                </a:lnTo>
                <a:lnTo>
                  <a:pt x="2694401" y="77522"/>
                </a:lnTo>
                <a:lnTo>
                  <a:pt x="2725355" y="83608"/>
                </a:lnTo>
                <a:lnTo>
                  <a:pt x="2756574" y="89958"/>
                </a:lnTo>
                <a:lnTo>
                  <a:pt x="2788323" y="96573"/>
                </a:lnTo>
                <a:lnTo>
                  <a:pt x="2820071" y="103716"/>
                </a:lnTo>
                <a:lnTo>
                  <a:pt x="2852613" y="111124"/>
                </a:lnTo>
                <a:lnTo>
                  <a:pt x="2885684" y="119327"/>
                </a:lnTo>
                <a:lnTo>
                  <a:pt x="2918755" y="127265"/>
                </a:lnTo>
                <a:lnTo>
                  <a:pt x="2952355" y="135996"/>
                </a:lnTo>
                <a:lnTo>
                  <a:pt x="2986220" y="145256"/>
                </a:lnTo>
                <a:lnTo>
                  <a:pt x="3020350" y="154517"/>
                </a:lnTo>
                <a:lnTo>
                  <a:pt x="3055008" y="164570"/>
                </a:lnTo>
                <a:lnTo>
                  <a:pt x="3089666" y="175153"/>
                </a:lnTo>
                <a:lnTo>
                  <a:pt x="3124854" y="185472"/>
                </a:lnTo>
                <a:lnTo>
                  <a:pt x="3160042" y="197114"/>
                </a:lnTo>
                <a:lnTo>
                  <a:pt x="3195758" y="208756"/>
                </a:lnTo>
                <a:lnTo>
                  <a:pt x="3231211" y="220926"/>
                </a:lnTo>
                <a:lnTo>
                  <a:pt x="3267192" y="233627"/>
                </a:lnTo>
                <a:lnTo>
                  <a:pt x="3303173" y="246856"/>
                </a:lnTo>
                <a:lnTo>
                  <a:pt x="3339419" y="260614"/>
                </a:lnTo>
                <a:lnTo>
                  <a:pt x="3375930" y="274902"/>
                </a:lnTo>
                <a:lnTo>
                  <a:pt x="3412440" y="289453"/>
                </a:lnTo>
                <a:lnTo>
                  <a:pt x="3449215" y="304799"/>
                </a:lnTo>
                <a:lnTo>
                  <a:pt x="3485990" y="320675"/>
                </a:lnTo>
                <a:lnTo>
                  <a:pt x="3522765" y="337079"/>
                </a:lnTo>
                <a:lnTo>
                  <a:pt x="3559806" y="354012"/>
                </a:lnTo>
                <a:lnTo>
                  <a:pt x="3596580" y="371474"/>
                </a:lnTo>
                <a:lnTo>
                  <a:pt x="3633354" y="389730"/>
                </a:lnTo>
                <a:lnTo>
                  <a:pt x="3670394" y="408516"/>
                </a:lnTo>
                <a:lnTo>
                  <a:pt x="3707434" y="427830"/>
                </a:lnTo>
                <a:lnTo>
                  <a:pt x="3744474" y="447940"/>
                </a:lnTo>
                <a:lnTo>
                  <a:pt x="3781250" y="468312"/>
                </a:lnTo>
                <a:lnTo>
                  <a:pt x="3818024" y="489743"/>
                </a:lnTo>
                <a:lnTo>
                  <a:pt x="3855064" y="511703"/>
                </a:lnTo>
                <a:lnTo>
                  <a:pt x="3891574" y="534457"/>
                </a:lnTo>
                <a:lnTo>
                  <a:pt x="3928084" y="557742"/>
                </a:lnTo>
                <a:lnTo>
                  <a:pt x="3964594" y="581554"/>
                </a:lnTo>
                <a:lnTo>
                  <a:pt x="4001106" y="606424"/>
                </a:lnTo>
                <a:lnTo>
                  <a:pt x="4037086" y="631825"/>
                </a:lnTo>
                <a:lnTo>
                  <a:pt x="4073332" y="657754"/>
                </a:lnTo>
                <a:lnTo>
                  <a:pt x="4109050" y="684476"/>
                </a:lnTo>
                <a:lnTo>
                  <a:pt x="4144502" y="711993"/>
                </a:lnTo>
                <a:lnTo>
                  <a:pt x="4180218" y="740569"/>
                </a:lnTo>
                <a:lnTo>
                  <a:pt x="4214878" y="769143"/>
                </a:lnTo>
                <a:lnTo>
                  <a:pt x="4249270" y="798512"/>
                </a:lnTo>
                <a:lnTo>
                  <a:pt x="4283136" y="827880"/>
                </a:lnTo>
                <a:lnTo>
                  <a:pt x="4316472" y="857250"/>
                </a:lnTo>
                <a:lnTo>
                  <a:pt x="4349014" y="887413"/>
                </a:lnTo>
                <a:lnTo>
                  <a:pt x="4381026" y="917574"/>
                </a:lnTo>
                <a:lnTo>
                  <a:pt x="4412246" y="948001"/>
                </a:lnTo>
                <a:lnTo>
                  <a:pt x="4443200" y="978694"/>
                </a:lnTo>
                <a:lnTo>
                  <a:pt x="4473360" y="1009650"/>
                </a:lnTo>
                <a:lnTo>
                  <a:pt x="4502992" y="1041400"/>
                </a:lnTo>
                <a:lnTo>
                  <a:pt x="4532094" y="1072621"/>
                </a:lnTo>
                <a:lnTo>
                  <a:pt x="4560668" y="1104371"/>
                </a:lnTo>
                <a:lnTo>
                  <a:pt x="4588712" y="1136650"/>
                </a:lnTo>
                <a:lnTo>
                  <a:pt x="4615962" y="1168929"/>
                </a:lnTo>
                <a:lnTo>
                  <a:pt x="4642420" y="1201738"/>
                </a:lnTo>
                <a:lnTo>
                  <a:pt x="4668876" y="1234546"/>
                </a:lnTo>
                <a:lnTo>
                  <a:pt x="4694540" y="1267619"/>
                </a:lnTo>
                <a:lnTo>
                  <a:pt x="4719674" y="1301221"/>
                </a:lnTo>
                <a:lnTo>
                  <a:pt x="4744014" y="1335088"/>
                </a:lnTo>
                <a:lnTo>
                  <a:pt x="4768354" y="1368690"/>
                </a:lnTo>
                <a:lnTo>
                  <a:pt x="4791636" y="1402821"/>
                </a:lnTo>
                <a:lnTo>
                  <a:pt x="4814390" y="1437217"/>
                </a:lnTo>
                <a:lnTo>
                  <a:pt x="4837142" y="1471877"/>
                </a:lnTo>
                <a:lnTo>
                  <a:pt x="4858838" y="1506802"/>
                </a:lnTo>
                <a:lnTo>
                  <a:pt x="4880002" y="1542256"/>
                </a:lnTo>
                <a:lnTo>
                  <a:pt x="4900904" y="1577446"/>
                </a:lnTo>
                <a:lnTo>
                  <a:pt x="4921010" y="1613165"/>
                </a:lnTo>
                <a:lnTo>
                  <a:pt x="4940854" y="1649148"/>
                </a:lnTo>
                <a:lnTo>
                  <a:pt x="4960166" y="1685131"/>
                </a:lnTo>
                <a:lnTo>
                  <a:pt x="4978686" y="1721644"/>
                </a:lnTo>
                <a:lnTo>
                  <a:pt x="4996942" y="1758156"/>
                </a:lnTo>
                <a:lnTo>
                  <a:pt x="5014668" y="1794933"/>
                </a:lnTo>
                <a:lnTo>
                  <a:pt x="5031600" y="1831975"/>
                </a:lnTo>
                <a:lnTo>
                  <a:pt x="5048268" y="1869281"/>
                </a:lnTo>
                <a:lnTo>
                  <a:pt x="5064406" y="1906851"/>
                </a:lnTo>
                <a:lnTo>
                  <a:pt x="5080282" y="1944688"/>
                </a:lnTo>
                <a:lnTo>
                  <a:pt x="5095362" y="1982523"/>
                </a:lnTo>
                <a:lnTo>
                  <a:pt x="5109912" y="2020888"/>
                </a:lnTo>
                <a:lnTo>
                  <a:pt x="5124200" y="2059252"/>
                </a:lnTo>
                <a:lnTo>
                  <a:pt x="5137958" y="2097616"/>
                </a:lnTo>
                <a:lnTo>
                  <a:pt x="5151186" y="2136775"/>
                </a:lnTo>
                <a:lnTo>
                  <a:pt x="5163886" y="2175933"/>
                </a:lnTo>
                <a:lnTo>
                  <a:pt x="5176054" y="2215091"/>
                </a:lnTo>
                <a:lnTo>
                  <a:pt x="5187696" y="2254514"/>
                </a:lnTo>
                <a:lnTo>
                  <a:pt x="5199338" y="2294202"/>
                </a:lnTo>
                <a:lnTo>
                  <a:pt x="5210184" y="2334154"/>
                </a:lnTo>
                <a:lnTo>
                  <a:pt x="5220502" y="2374371"/>
                </a:lnTo>
                <a:lnTo>
                  <a:pt x="5230556" y="2414587"/>
                </a:lnTo>
                <a:lnTo>
                  <a:pt x="5239816" y="2455332"/>
                </a:lnTo>
                <a:lnTo>
                  <a:pt x="5248812" y="2495814"/>
                </a:lnTo>
                <a:lnTo>
                  <a:pt x="5257542" y="2536825"/>
                </a:lnTo>
                <a:lnTo>
                  <a:pt x="5265478" y="2577835"/>
                </a:lnTo>
                <a:lnTo>
                  <a:pt x="5273152" y="2619110"/>
                </a:lnTo>
                <a:lnTo>
                  <a:pt x="5280824" y="2660915"/>
                </a:lnTo>
                <a:lnTo>
                  <a:pt x="5287438" y="2702453"/>
                </a:lnTo>
                <a:lnTo>
                  <a:pt x="5293788" y="2744523"/>
                </a:lnTo>
                <a:lnTo>
                  <a:pt x="5299608" y="2786327"/>
                </a:lnTo>
                <a:lnTo>
                  <a:pt x="5305164" y="2828925"/>
                </a:lnTo>
                <a:lnTo>
                  <a:pt x="5310456" y="2871259"/>
                </a:lnTo>
                <a:lnTo>
                  <a:pt x="5315218" y="2914121"/>
                </a:lnTo>
                <a:lnTo>
                  <a:pt x="5319450" y="2956719"/>
                </a:lnTo>
                <a:lnTo>
                  <a:pt x="5323154" y="2999846"/>
                </a:lnTo>
                <a:lnTo>
                  <a:pt x="5326594" y="3043238"/>
                </a:lnTo>
                <a:lnTo>
                  <a:pt x="5329770" y="3086630"/>
                </a:lnTo>
                <a:lnTo>
                  <a:pt x="5334796" y="3172090"/>
                </a:lnTo>
                <a:lnTo>
                  <a:pt x="5339558" y="3255169"/>
                </a:lnTo>
                <a:lnTo>
                  <a:pt x="5343792" y="3335866"/>
                </a:lnTo>
                <a:lnTo>
                  <a:pt x="5347230" y="3413919"/>
                </a:lnTo>
                <a:lnTo>
                  <a:pt x="5350406" y="3489060"/>
                </a:lnTo>
                <a:lnTo>
                  <a:pt x="5352786" y="3562614"/>
                </a:lnTo>
                <a:lnTo>
                  <a:pt x="5355168" y="3633522"/>
                </a:lnTo>
                <a:lnTo>
                  <a:pt x="5356490" y="3702049"/>
                </a:lnTo>
                <a:lnTo>
                  <a:pt x="5357814" y="3768460"/>
                </a:lnTo>
                <a:lnTo>
                  <a:pt x="5358872" y="3832753"/>
                </a:lnTo>
                <a:lnTo>
                  <a:pt x="5359136" y="3895195"/>
                </a:lnTo>
                <a:lnTo>
                  <a:pt x="5359402" y="3955255"/>
                </a:lnTo>
                <a:lnTo>
                  <a:pt x="5359402" y="4013993"/>
                </a:lnTo>
                <a:lnTo>
                  <a:pt x="5359136" y="4070349"/>
                </a:lnTo>
                <a:lnTo>
                  <a:pt x="5358078" y="4178035"/>
                </a:lnTo>
                <a:lnTo>
                  <a:pt x="5357020" y="4279105"/>
                </a:lnTo>
                <a:lnTo>
                  <a:pt x="5355168" y="4373826"/>
                </a:lnTo>
                <a:lnTo>
                  <a:pt x="5353580" y="4463255"/>
                </a:lnTo>
                <a:lnTo>
                  <a:pt x="5352258" y="4547128"/>
                </a:lnTo>
                <a:lnTo>
                  <a:pt x="5351994" y="4587345"/>
                </a:lnTo>
                <a:lnTo>
                  <a:pt x="5351728" y="4626503"/>
                </a:lnTo>
                <a:lnTo>
                  <a:pt x="5351728" y="4664603"/>
                </a:lnTo>
                <a:lnTo>
                  <a:pt x="5351994" y="4701380"/>
                </a:lnTo>
                <a:lnTo>
                  <a:pt x="5352522" y="4737628"/>
                </a:lnTo>
                <a:lnTo>
                  <a:pt x="5353580" y="4773083"/>
                </a:lnTo>
                <a:lnTo>
                  <a:pt x="5354638" y="4807478"/>
                </a:lnTo>
                <a:lnTo>
                  <a:pt x="5356490" y="4841080"/>
                </a:lnTo>
                <a:lnTo>
                  <a:pt x="5357284" y="4858543"/>
                </a:lnTo>
                <a:lnTo>
                  <a:pt x="5357550" y="4877064"/>
                </a:lnTo>
                <a:lnTo>
                  <a:pt x="5357550" y="4896908"/>
                </a:lnTo>
                <a:lnTo>
                  <a:pt x="5357020" y="4917545"/>
                </a:lnTo>
                <a:lnTo>
                  <a:pt x="5355698" y="4939770"/>
                </a:lnTo>
                <a:lnTo>
                  <a:pt x="5354110" y="4962524"/>
                </a:lnTo>
                <a:lnTo>
                  <a:pt x="5352258" y="4986866"/>
                </a:lnTo>
                <a:lnTo>
                  <a:pt x="5349876" y="5011737"/>
                </a:lnTo>
                <a:lnTo>
                  <a:pt x="5346702" y="5037666"/>
                </a:lnTo>
                <a:lnTo>
                  <a:pt x="5343262" y="5064389"/>
                </a:lnTo>
                <a:lnTo>
                  <a:pt x="5339294" y="5092435"/>
                </a:lnTo>
                <a:lnTo>
                  <a:pt x="5334532" y="5121010"/>
                </a:lnTo>
                <a:lnTo>
                  <a:pt x="5329770" y="5150378"/>
                </a:lnTo>
                <a:lnTo>
                  <a:pt x="5324214" y="5180276"/>
                </a:lnTo>
                <a:lnTo>
                  <a:pt x="5317864" y="5210968"/>
                </a:lnTo>
                <a:lnTo>
                  <a:pt x="5310986" y="5242718"/>
                </a:lnTo>
                <a:lnTo>
                  <a:pt x="5303578" y="5274733"/>
                </a:lnTo>
                <a:lnTo>
                  <a:pt x="5295904" y="5307276"/>
                </a:lnTo>
                <a:lnTo>
                  <a:pt x="5287174" y="5340614"/>
                </a:lnTo>
                <a:lnTo>
                  <a:pt x="5278178" y="5374216"/>
                </a:lnTo>
                <a:lnTo>
                  <a:pt x="5268654" y="5408612"/>
                </a:lnTo>
                <a:lnTo>
                  <a:pt x="5258070" y="5443008"/>
                </a:lnTo>
                <a:lnTo>
                  <a:pt x="5247224" y="5478197"/>
                </a:lnTo>
                <a:lnTo>
                  <a:pt x="5235848" y="5513387"/>
                </a:lnTo>
                <a:lnTo>
                  <a:pt x="5223412" y="5549370"/>
                </a:lnTo>
                <a:lnTo>
                  <a:pt x="5210450" y="5585353"/>
                </a:lnTo>
                <a:lnTo>
                  <a:pt x="5196956" y="5621337"/>
                </a:lnTo>
                <a:lnTo>
                  <a:pt x="5182934" y="5657849"/>
                </a:lnTo>
                <a:lnTo>
                  <a:pt x="5167588" y="5694097"/>
                </a:lnTo>
                <a:lnTo>
                  <a:pt x="5152244" y="5730874"/>
                </a:lnTo>
                <a:lnTo>
                  <a:pt x="5135840" y="5767387"/>
                </a:lnTo>
                <a:lnTo>
                  <a:pt x="5118644" y="5803899"/>
                </a:lnTo>
                <a:lnTo>
                  <a:pt x="5100918" y="5840941"/>
                </a:lnTo>
                <a:lnTo>
                  <a:pt x="5082398" y="5877453"/>
                </a:lnTo>
                <a:lnTo>
                  <a:pt x="5063348" y="5913966"/>
                </a:lnTo>
                <a:lnTo>
                  <a:pt x="5042978" y="5950478"/>
                </a:lnTo>
                <a:lnTo>
                  <a:pt x="5032924" y="5968470"/>
                </a:lnTo>
                <a:lnTo>
                  <a:pt x="5022340" y="5986726"/>
                </a:lnTo>
                <a:lnTo>
                  <a:pt x="5011758" y="6004718"/>
                </a:lnTo>
                <a:lnTo>
                  <a:pt x="5000910" y="6022710"/>
                </a:lnTo>
                <a:lnTo>
                  <a:pt x="4989798" y="6040701"/>
                </a:lnTo>
                <a:lnTo>
                  <a:pt x="4978686" y="6058693"/>
                </a:lnTo>
                <a:lnTo>
                  <a:pt x="4967310" y="6076420"/>
                </a:lnTo>
                <a:lnTo>
                  <a:pt x="4955404" y="6093883"/>
                </a:lnTo>
                <a:lnTo>
                  <a:pt x="4943764" y="6111610"/>
                </a:lnTo>
                <a:lnTo>
                  <a:pt x="4931594" y="6129337"/>
                </a:lnTo>
                <a:lnTo>
                  <a:pt x="4919424" y="6146799"/>
                </a:lnTo>
                <a:lnTo>
                  <a:pt x="4906724" y="6163997"/>
                </a:lnTo>
                <a:lnTo>
                  <a:pt x="4894290" y="6181460"/>
                </a:lnTo>
                <a:lnTo>
                  <a:pt x="4881326" y="6198658"/>
                </a:lnTo>
                <a:lnTo>
                  <a:pt x="4868362" y="6215855"/>
                </a:lnTo>
                <a:lnTo>
                  <a:pt x="4855134" y="6232524"/>
                </a:lnTo>
                <a:lnTo>
                  <a:pt x="4841376" y="6249193"/>
                </a:lnTo>
                <a:lnTo>
                  <a:pt x="4827882" y="6265862"/>
                </a:lnTo>
                <a:lnTo>
                  <a:pt x="4813860" y="6282795"/>
                </a:lnTo>
                <a:lnTo>
                  <a:pt x="4799838" y="6299199"/>
                </a:lnTo>
                <a:lnTo>
                  <a:pt x="4785286" y="6315339"/>
                </a:lnTo>
                <a:lnTo>
                  <a:pt x="4770736" y="6331214"/>
                </a:lnTo>
                <a:lnTo>
                  <a:pt x="4756184" y="6347353"/>
                </a:lnTo>
                <a:lnTo>
                  <a:pt x="4741104" y="6363228"/>
                </a:lnTo>
                <a:lnTo>
                  <a:pt x="4725758" y="6378839"/>
                </a:lnTo>
                <a:lnTo>
                  <a:pt x="4710414" y="6394185"/>
                </a:lnTo>
                <a:lnTo>
                  <a:pt x="4694804" y="6409795"/>
                </a:lnTo>
                <a:lnTo>
                  <a:pt x="4678930" y="6424876"/>
                </a:lnTo>
                <a:lnTo>
                  <a:pt x="4663056" y="6439693"/>
                </a:lnTo>
                <a:lnTo>
                  <a:pt x="4646654" y="6454510"/>
                </a:lnTo>
                <a:lnTo>
                  <a:pt x="4629986" y="6469062"/>
                </a:lnTo>
                <a:lnTo>
                  <a:pt x="4613318" y="6483349"/>
                </a:lnTo>
                <a:lnTo>
                  <a:pt x="4596386" y="6497637"/>
                </a:lnTo>
                <a:lnTo>
                  <a:pt x="4578924" y="6511660"/>
                </a:lnTo>
                <a:lnTo>
                  <a:pt x="4561726" y="6525683"/>
                </a:lnTo>
                <a:lnTo>
                  <a:pt x="4544000" y="6538912"/>
                </a:lnTo>
                <a:lnTo>
                  <a:pt x="4526010" y="6552141"/>
                </a:lnTo>
                <a:lnTo>
                  <a:pt x="4507754" y="6565635"/>
                </a:lnTo>
                <a:lnTo>
                  <a:pt x="4489500" y="6578335"/>
                </a:lnTo>
                <a:lnTo>
                  <a:pt x="4470980" y="6591035"/>
                </a:lnTo>
                <a:lnTo>
                  <a:pt x="4451930" y="6603205"/>
                </a:lnTo>
                <a:lnTo>
                  <a:pt x="4432882" y="6615376"/>
                </a:lnTo>
                <a:lnTo>
                  <a:pt x="4413568" y="6627547"/>
                </a:lnTo>
                <a:lnTo>
                  <a:pt x="4393990" y="6638924"/>
                </a:lnTo>
                <a:lnTo>
                  <a:pt x="4374148" y="6650301"/>
                </a:lnTo>
                <a:lnTo>
                  <a:pt x="4354040" y="6661678"/>
                </a:lnTo>
                <a:lnTo>
                  <a:pt x="4333668" y="6672526"/>
                </a:lnTo>
                <a:lnTo>
                  <a:pt x="4313296" y="6682845"/>
                </a:lnTo>
                <a:lnTo>
                  <a:pt x="4292396" y="6693164"/>
                </a:lnTo>
                <a:lnTo>
                  <a:pt x="4271230" y="6703483"/>
                </a:lnTo>
                <a:lnTo>
                  <a:pt x="4250064" y="6713008"/>
                </a:lnTo>
                <a:lnTo>
                  <a:pt x="4228634" y="6722268"/>
                </a:lnTo>
                <a:lnTo>
                  <a:pt x="4206676" y="6731528"/>
                </a:lnTo>
                <a:lnTo>
                  <a:pt x="4184716" y="6740260"/>
                </a:lnTo>
                <a:lnTo>
                  <a:pt x="4162228" y="6748991"/>
                </a:lnTo>
                <a:lnTo>
                  <a:pt x="4139740" y="6756928"/>
                </a:lnTo>
                <a:lnTo>
                  <a:pt x="4116986" y="6765130"/>
                </a:lnTo>
                <a:lnTo>
                  <a:pt x="4094762" y="6772539"/>
                </a:lnTo>
                <a:lnTo>
                  <a:pt x="4072804" y="6779683"/>
                </a:lnTo>
                <a:lnTo>
                  <a:pt x="4050844" y="6786562"/>
                </a:lnTo>
                <a:lnTo>
                  <a:pt x="4029150" y="6792912"/>
                </a:lnTo>
                <a:lnTo>
                  <a:pt x="4007720" y="6799262"/>
                </a:lnTo>
                <a:lnTo>
                  <a:pt x="3986554" y="6805083"/>
                </a:lnTo>
                <a:lnTo>
                  <a:pt x="3965654" y="6810639"/>
                </a:lnTo>
                <a:lnTo>
                  <a:pt x="3944752" y="6815930"/>
                </a:lnTo>
                <a:lnTo>
                  <a:pt x="3924116" y="6820693"/>
                </a:lnTo>
                <a:lnTo>
                  <a:pt x="3904008" y="6825191"/>
                </a:lnTo>
                <a:lnTo>
                  <a:pt x="3883902" y="6829424"/>
                </a:lnTo>
                <a:lnTo>
                  <a:pt x="3863530" y="6833393"/>
                </a:lnTo>
                <a:lnTo>
                  <a:pt x="3844216" y="6837362"/>
                </a:lnTo>
                <a:lnTo>
                  <a:pt x="3824638" y="6840272"/>
                </a:lnTo>
                <a:lnTo>
                  <a:pt x="3805324" y="6843447"/>
                </a:lnTo>
                <a:lnTo>
                  <a:pt x="3786276" y="6846358"/>
                </a:lnTo>
                <a:lnTo>
                  <a:pt x="3767226" y="6848739"/>
                </a:lnTo>
                <a:lnTo>
                  <a:pt x="3748706" y="6850855"/>
                </a:lnTo>
                <a:lnTo>
                  <a:pt x="3730452" y="6852708"/>
                </a:lnTo>
                <a:lnTo>
                  <a:pt x="3712196" y="6854295"/>
                </a:lnTo>
                <a:lnTo>
                  <a:pt x="3694206" y="6855618"/>
                </a:lnTo>
                <a:lnTo>
                  <a:pt x="3676216" y="6856412"/>
                </a:lnTo>
                <a:lnTo>
                  <a:pt x="3658490" y="6857470"/>
                </a:lnTo>
                <a:lnTo>
                  <a:pt x="3641292" y="6857735"/>
                </a:lnTo>
                <a:lnTo>
                  <a:pt x="3623830" y="6857999"/>
                </a:lnTo>
                <a:lnTo>
                  <a:pt x="3607162" y="6857999"/>
                </a:lnTo>
                <a:lnTo>
                  <a:pt x="3589966" y="6857470"/>
                </a:lnTo>
                <a:lnTo>
                  <a:pt x="3573562" y="6856941"/>
                </a:lnTo>
                <a:lnTo>
                  <a:pt x="3557160" y="6856147"/>
                </a:lnTo>
                <a:lnTo>
                  <a:pt x="3540756" y="6854824"/>
                </a:lnTo>
                <a:lnTo>
                  <a:pt x="3524882" y="6853766"/>
                </a:lnTo>
                <a:lnTo>
                  <a:pt x="3509008" y="6851914"/>
                </a:lnTo>
                <a:lnTo>
                  <a:pt x="3493398" y="6850062"/>
                </a:lnTo>
                <a:lnTo>
                  <a:pt x="3478053" y="6847680"/>
                </a:lnTo>
                <a:lnTo>
                  <a:pt x="3462708" y="6845564"/>
                </a:lnTo>
                <a:lnTo>
                  <a:pt x="3447628" y="6842918"/>
                </a:lnTo>
                <a:lnTo>
                  <a:pt x="3432812" y="6840008"/>
                </a:lnTo>
                <a:lnTo>
                  <a:pt x="3417996" y="6836833"/>
                </a:lnTo>
                <a:lnTo>
                  <a:pt x="3403445" y="6833393"/>
                </a:lnTo>
                <a:lnTo>
                  <a:pt x="3389423" y="6830218"/>
                </a:lnTo>
                <a:lnTo>
                  <a:pt x="3375136" y="6825985"/>
                </a:lnTo>
                <a:lnTo>
                  <a:pt x="3361114" y="6822016"/>
                </a:lnTo>
                <a:lnTo>
                  <a:pt x="3347092" y="6818047"/>
                </a:lnTo>
                <a:lnTo>
                  <a:pt x="3333599" y="6813285"/>
                </a:lnTo>
                <a:lnTo>
                  <a:pt x="3320106" y="6808787"/>
                </a:lnTo>
                <a:lnTo>
                  <a:pt x="3306877" y="6804024"/>
                </a:lnTo>
                <a:lnTo>
                  <a:pt x="3293914" y="6798733"/>
                </a:lnTo>
                <a:lnTo>
                  <a:pt x="3280950" y="6793441"/>
                </a:lnTo>
                <a:lnTo>
                  <a:pt x="3268250" y="6788414"/>
                </a:lnTo>
                <a:lnTo>
                  <a:pt x="3255816" y="6782328"/>
                </a:lnTo>
                <a:lnTo>
                  <a:pt x="3243381" y="6776508"/>
                </a:lnTo>
                <a:lnTo>
                  <a:pt x="3231211" y="6770687"/>
                </a:lnTo>
                <a:lnTo>
                  <a:pt x="3219305" y="6764072"/>
                </a:lnTo>
                <a:lnTo>
                  <a:pt x="3207135" y="6757722"/>
                </a:lnTo>
                <a:lnTo>
                  <a:pt x="3195758" y="6751108"/>
                </a:lnTo>
                <a:lnTo>
                  <a:pt x="3183853" y="6744228"/>
                </a:lnTo>
                <a:lnTo>
                  <a:pt x="3172741" y="6737085"/>
                </a:lnTo>
                <a:lnTo>
                  <a:pt x="3161629" y="6729941"/>
                </a:lnTo>
                <a:lnTo>
                  <a:pt x="3150517" y="6722533"/>
                </a:lnTo>
                <a:lnTo>
                  <a:pt x="3139670" y="6715124"/>
                </a:lnTo>
                <a:lnTo>
                  <a:pt x="3128822" y="6707451"/>
                </a:lnTo>
                <a:lnTo>
                  <a:pt x="3118240" y="6699778"/>
                </a:lnTo>
                <a:lnTo>
                  <a:pt x="3107922" y="6691576"/>
                </a:lnTo>
                <a:lnTo>
                  <a:pt x="3097604" y="6683374"/>
                </a:lnTo>
                <a:lnTo>
                  <a:pt x="3087550" y="6674908"/>
                </a:lnTo>
                <a:lnTo>
                  <a:pt x="3077761" y="6666441"/>
                </a:lnTo>
                <a:lnTo>
                  <a:pt x="3067707" y="6657974"/>
                </a:lnTo>
                <a:lnTo>
                  <a:pt x="3058183" y="6649243"/>
                </a:lnTo>
                <a:lnTo>
                  <a:pt x="3048923" y="6640247"/>
                </a:lnTo>
                <a:lnTo>
                  <a:pt x="3039663" y="6630987"/>
                </a:lnTo>
                <a:lnTo>
                  <a:pt x="3030138" y="6621726"/>
                </a:lnTo>
                <a:lnTo>
                  <a:pt x="3021143" y="6612201"/>
                </a:lnTo>
                <a:lnTo>
                  <a:pt x="3012148" y="6602941"/>
                </a:lnTo>
                <a:lnTo>
                  <a:pt x="3003682" y="6593151"/>
                </a:lnTo>
                <a:lnTo>
                  <a:pt x="2994951" y="6583626"/>
                </a:lnTo>
                <a:lnTo>
                  <a:pt x="2986484" y="6573572"/>
                </a:lnTo>
                <a:lnTo>
                  <a:pt x="2978283" y="6563783"/>
                </a:lnTo>
                <a:lnTo>
                  <a:pt x="2962144" y="6543145"/>
                </a:lnTo>
                <a:lnTo>
                  <a:pt x="2946535" y="6522508"/>
                </a:lnTo>
                <a:lnTo>
                  <a:pt x="2931454" y="6501076"/>
                </a:lnTo>
                <a:lnTo>
                  <a:pt x="2916903" y="6479380"/>
                </a:lnTo>
                <a:lnTo>
                  <a:pt x="2902881" y="6457420"/>
                </a:lnTo>
                <a:lnTo>
                  <a:pt x="2889652" y="6434666"/>
                </a:lnTo>
                <a:lnTo>
                  <a:pt x="2876688" y="6412176"/>
                </a:lnTo>
                <a:lnTo>
                  <a:pt x="2864254" y="6388893"/>
                </a:lnTo>
                <a:lnTo>
                  <a:pt x="2852084" y="6365610"/>
                </a:lnTo>
                <a:lnTo>
                  <a:pt x="2840707" y="6342062"/>
                </a:lnTo>
                <a:lnTo>
                  <a:pt x="2829860" y="6318249"/>
                </a:lnTo>
                <a:lnTo>
                  <a:pt x="2819277" y="6294172"/>
                </a:lnTo>
                <a:lnTo>
                  <a:pt x="2809224" y="6269566"/>
                </a:lnTo>
                <a:lnTo>
                  <a:pt x="2799699" y="6245224"/>
                </a:lnTo>
                <a:lnTo>
                  <a:pt x="2790439" y="6220618"/>
                </a:lnTo>
                <a:lnTo>
                  <a:pt x="2781708" y="6196012"/>
                </a:lnTo>
                <a:lnTo>
                  <a:pt x="2773507" y="6170876"/>
                </a:lnTo>
                <a:lnTo>
                  <a:pt x="2765570" y="6146005"/>
                </a:lnTo>
                <a:lnTo>
                  <a:pt x="2758162" y="6120870"/>
                </a:lnTo>
                <a:lnTo>
                  <a:pt x="2751018" y="6095735"/>
                </a:lnTo>
                <a:lnTo>
                  <a:pt x="2744404" y="6070864"/>
                </a:lnTo>
                <a:lnTo>
                  <a:pt x="2738055" y="6045728"/>
                </a:lnTo>
                <a:lnTo>
                  <a:pt x="2732234" y="6020593"/>
                </a:lnTo>
                <a:lnTo>
                  <a:pt x="2726678" y="5995458"/>
                </a:lnTo>
                <a:lnTo>
                  <a:pt x="2721387" y="5970587"/>
                </a:lnTo>
                <a:lnTo>
                  <a:pt x="2711069" y="5921374"/>
                </a:lnTo>
                <a:lnTo>
                  <a:pt x="2700486" y="5873485"/>
                </a:lnTo>
                <a:lnTo>
                  <a:pt x="2689374" y="5826653"/>
                </a:lnTo>
                <a:lnTo>
                  <a:pt x="2678262" y="5780880"/>
                </a:lnTo>
                <a:lnTo>
                  <a:pt x="2666886" y="5736166"/>
                </a:lnTo>
                <a:lnTo>
                  <a:pt x="2654980" y="5692774"/>
                </a:lnTo>
                <a:lnTo>
                  <a:pt x="2642545" y="5649912"/>
                </a:lnTo>
                <a:lnTo>
                  <a:pt x="2630640" y="5608637"/>
                </a:lnTo>
                <a:lnTo>
                  <a:pt x="2617940" y="5568155"/>
                </a:lnTo>
                <a:lnTo>
                  <a:pt x="2604977" y="5528468"/>
                </a:lnTo>
                <a:lnTo>
                  <a:pt x="2591748" y="5489839"/>
                </a:lnTo>
                <a:lnTo>
                  <a:pt x="2578520" y="5452003"/>
                </a:lnTo>
                <a:lnTo>
                  <a:pt x="2565291" y="5415226"/>
                </a:lnTo>
                <a:lnTo>
                  <a:pt x="2551534" y="5378978"/>
                </a:lnTo>
                <a:lnTo>
                  <a:pt x="2537776" y="5343524"/>
                </a:lnTo>
                <a:lnTo>
                  <a:pt x="2523754" y="5309128"/>
                </a:lnTo>
                <a:lnTo>
                  <a:pt x="2509732" y="5275526"/>
                </a:lnTo>
                <a:lnTo>
                  <a:pt x="2495445" y="5242453"/>
                </a:lnTo>
                <a:lnTo>
                  <a:pt x="2481158" y="5209910"/>
                </a:lnTo>
                <a:lnTo>
                  <a:pt x="2466607" y="5177895"/>
                </a:lnTo>
                <a:lnTo>
                  <a:pt x="2452056" y="5146674"/>
                </a:lnTo>
                <a:lnTo>
                  <a:pt x="2437505" y="5115983"/>
                </a:lnTo>
                <a:lnTo>
                  <a:pt x="2422953" y="5085820"/>
                </a:lnTo>
                <a:lnTo>
                  <a:pt x="2408402" y="5056451"/>
                </a:lnTo>
                <a:lnTo>
                  <a:pt x="2393586" y="5027347"/>
                </a:lnTo>
                <a:lnTo>
                  <a:pt x="2379035" y="4998508"/>
                </a:lnTo>
                <a:lnTo>
                  <a:pt x="2349668" y="4942416"/>
                </a:lnTo>
                <a:lnTo>
                  <a:pt x="2320036" y="4887912"/>
                </a:lnTo>
                <a:lnTo>
                  <a:pt x="2290934" y="4834201"/>
                </a:lnTo>
                <a:lnTo>
                  <a:pt x="2273737" y="4802451"/>
                </a:lnTo>
                <a:lnTo>
                  <a:pt x="2297019" y="4824412"/>
                </a:lnTo>
                <a:lnTo>
                  <a:pt x="2319507" y="4845843"/>
                </a:lnTo>
                <a:lnTo>
                  <a:pt x="2342260" y="4865951"/>
                </a:lnTo>
                <a:lnTo>
                  <a:pt x="2364219" y="4885530"/>
                </a:lnTo>
                <a:lnTo>
                  <a:pt x="2386178" y="4904051"/>
                </a:lnTo>
                <a:lnTo>
                  <a:pt x="2407344" y="4921778"/>
                </a:lnTo>
                <a:lnTo>
                  <a:pt x="2428245" y="4938712"/>
                </a:lnTo>
                <a:lnTo>
                  <a:pt x="2448616" y="4955116"/>
                </a:lnTo>
                <a:lnTo>
                  <a:pt x="2468988" y="4970726"/>
                </a:lnTo>
                <a:lnTo>
                  <a:pt x="2488566" y="4985278"/>
                </a:lnTo>
                <a:lnTo>
                  <a:pt x="2507880" y="4999566"/>
                </a:lnTo>
                <a:lnTo>
                  <a:pt x="2526929" y="5012795"/>
                </a:lnTo>
                <a:lnTo>
                  <a:pt x="2545184" y="5025495"/>
                </a:lnTo>
                <a:lnTo>
                  <a:pt x="2563175" y="5037137"/>
                </a:lnTo>
                <a:lnTo>
                  <a:pt x="2580636" y="5048778"/>
                </a:lnTo>
                <a:lnTo>
                  <a:pt x="2597833" y="5059626"/>
                </a:lnTo>
                <a:lnTo>
                  <a:pt x="2614236" y="5069680"/>
                </a:lnTo>
                <a:lnTo>
                  <a:pt x="2630640" y="5078941"/>
                </a:lnTo>
                <a:lnTo>
                  <a:pt x="2645985" y="5087937"/>
                </a:lnTo>
                <a:lnTo>
                  <a:pt x="2661330" y="5096403"/>
                </a:lnTo>
                <a:lnTo>
                  <a:pt x="2676146" y="5104341"/>
                </a:lnTo>
                <a:lnTo>
                  <a:pt x="2690432" y="5112014"/>
                </a:lnTo>
                <a:lnTo>
                  <a:pt x="2704454" y="5118628"/>
                </a:lnTo>
                <a:lnTo>
                  <a:pt x="2717683" y="5124978"/>
                </a:lnTo>
                <a:lnTo>
                  <a:pt x="2730382" y="5130799"/>
                </a:lnTo>
                <a:lnTo>
                  <a:pt x="2742817" y="5136355"/>
                </a:lnTo>
                <a:lnTo>
                  <a:pt x="2754458" y="5141383"/>
                </a:lnTo>
                <a:lnTo>
                  <a:pt x="2765570" y="5145880"/>
                </a:lnTo>
                <a:lnTo>
                  <a:pt x="2786735" y="5154083"/>
                </a:lnTo>
                <a:lnTo>
                  <a:pt x="2805520" y="5160433"/>
                </a:lnTo>
                <a:lnTo>
                  <a:pt x="2805520" y="5160962"/>
                </a:lnTo>
                <a:lnTo>
                  <a:pt x="2813721" y="5163343"/>
                </a:lnTo>
                <a:lnTo>
                  <a:pt x="2820865" y="5165460"/>
                </a:lnTo>
                <a:lnTo>
                  <a:pt x="2836210" y="5170222"/>
                </a:lnTo>
                <a:lnTo>
                  <a:pt x="2837532" y="5170487"/>
                </a:lnTo>
                <a:lnTo>
                  <a:pt x="2848380" y="5173133"/>
                </a:lnTo>
                <a:lnTo>
                  <a:pt x="2858962" y="5175778"/>
                </a:lnTo>
                <a:lnTo>
                  <a:pt x="2868487" y="5177630"/>
                </a:lnTo>
                <a:lnTo>
                  <a:pt x="2872985" y="5178160"/>
                </a:lnTo>
                <a:lnTo>
                  <a:pt x="2876160" y="5178160"/>
                </a:lnTo>
                <a:lnTo>
                  <a:pt x="2882509" y="5223403"/>
                </a:lnTo>
                <a:lnTo>
                  <a:pt x="2887800" y="5268383"/>
                </a:lnTo>
                <a:lnTo>
                  <a:pt x="2892563" y="5313097"/>
                </a:lnTo>
                <a:lnTo>
                  <a:pt x="2897325" y="5357283"/>
                </a:lnTo>
                <a:lnTo>
                  <a:pt x="2901294" y="5401468"/>
                </a:lnTo>
                <a:lnTo>
                  <a:pt x="2904733" y="5445653"/>
                </a:lnTo>
                <a:lnTo>
                  <a:pt x="2907908" y="5489574"/>
                </a:lnTo>
                <a:lnTo>
                  <a:pt x="2910289" y="5532966"/>
                </a:lnTo>
                <a:lnTo>
                  <a:pt x="2912406" y="5576358"/>
                </a:lnTo>
                <a:lnTo>
                  <a:pt x="2913993" y="5618955"/>
                </a:lnTo>
                <a:lnTo>
                  <a:pt x="2915051" y="5661818"/>
                </a:lnTo>
                <a:lnTo>
                  <a:pt x="2915580" y="5704151"/>
                </a:lnTo>
                <a:lnTo>
                  <a:pt x="2915580" y="5746485"/>
                </a:lnTo>
                <a:lnTo>
                  <a:pt x="2915316" y="5788289"/>
                </a:lnTo>
                <a:lnTo>
                  <a:pt x="2914257" y="5829828"/>
                </a:lnTo>
                <a:lnTo>
                  <a:pt x="2912934" y="5870839"/>
                </a:lnTo>
                <a:lnTo>
                  <a:pt x="2916903" y="5847026"/>
                </a:lnTo>
                <a:lnTo>
                  <a:pt x="2920872" y="5822949"/>
                </a:lnTo>
                <a:lnTo>
                  <a:pt x="2924576" y="5798872"/>
                </a:lnTo>
                <a:lnTo>
                  <a:pt x="2928015" y="5774266"/>
                </a:lnTo>
                <a:lnTo>
                  <a:pt x="2931454" y="5749924"/>
                </a:lnTo>
                <a:lnTo>
                  <a:pt x="2934629" y="5725318"/>
                </a:lnTo>
                <a:lnTo>
                  <a:pt x="2937275" y="5700447"/>
                </a:lnTo>
                <a:lnTo>
                  <a:pt x="2940185" y="5675841"/>
                </a:lnTo>
                <a:lnTo>
                  <a:pt x="2942566" y="5650705"/>
                </a:lnTo>
                <a:lnTo>
                  <a:pt x="2944947" y="5625835"/>
                </a:lnTo>
                <a:lnTo>
                  <a:pt x="2947328" y="5600435"/>
                </a:lnTo>
                <a:lnTo>
                  <a:pt x="2949180" y="5575299"/>
                </a:lnTo>
                <a:lnTo>
                  <a:pt x="2951032" y="5549899"/>
                </a:lnTo>
                <a:lnTo>
                  <a:pt x="2952884" y="5524499"/>
                </a:lnTo>
                <a:lnTo>
                  <a:pt x="2953943" y="5499099"/>
                </a:lnTo>
                <a:lnTo>
                  <a:pt x="2955266" y="5473435"/>
                </a:lnTo>
                <a:lnTo>
                  <a:pt x="2956588" y="5447770"/>
                </a:lnTo>
                <a:lnTo>
                  <a:pt x="2957118" y="5421841"/>
                </a:lnTo>
                <a:lnTo>
                  <a:pt x="2958176" y="5395912"/>
                </a:lnTo>
                <a:lnTo>
                  <a:pt x="2958440" y="5369983"/>
                </a:lnTo>
                <a:lnTo>
                  <a:pt x="2958705" y="5344053"/>
                </a:lnTo>
                <a:lnTo>
                  <a:pt x="2958705" y="5317595"/>
                </a:lnTo>
                <a:lnTo>
                  <a:pt x="2958705" y="5291401"/>
                </a:lnTo>
                <a:lnTo>
                  <a:pt x="2958440" y="5264943"/>
                </a:lnTo>
                <a:lnTo>
                  <a:pt x="2958176" y="5238485"/>
                </a:lnTo>
                <a:lnTo>
                  <a:pt x="2957118" y="5212026"/>
                </a:lnTo>
                <a:lnTo>
                  <a:pt x="2956324" y="5185303"/>
                </a:lnTo>
                <a:lnTo>
                  <a:pt x="2955266" y="5158580"/>
                </a:lnTo>
                <a:lnTo>
                  <a:pt x="2953943" y="5132122"/>
                </a:lnTo>
                <a:lnTo>
                  <a:pt x="2952355" y="5105135"/>
                </a:lnTo>
                <a:lnTo>
                  <a:pt x="2951032" y="5078147"/>
                </a:lnTo>
                <a:lnTo>
                  <a:pt x="2949180" y="5051160"/>
                </a:lnTo>
                <a:lnTo>
                  <a:pt x="2946799" y="5024172"/>
                </a:lnTo>
                <a:lnTo>
                  <a:pt x="2944683" y="4997185"/>
                </a:lnTo>
                <a:lnTo>
                  <a:pt x="2942302" y="4969933"/>
                </a:lnTo>
                <a:lnTo>
                  <a:pt x="2939392" y="4942680"/>
                </a:lnTo>
                <a:lnTo>
                  <a:pt x="2936746" y="4915428"/>
                </a:lnTo>
                <a:lnTo>
                  <a:pt x="2933571" y="4888176"/>
                </a:lnTo>
                <a:lnTo>
                  <a:pt x="2930132" y="4860660"/>
                </a:lnTo>
                <a:lnTo>
                  <a:pt x="2926692" y="4833408"/>
                </a:lnTo>
                <a:lnTo>
                  <a:pt x="2922988" y="4805891"/>
                </a:lnTo>
                <a:lnTo>
                  <a:pt x="2919284" y="4778110"/>
                </a:lnTo>
                <a:lnTo>
                  <a:pt x="2915316" y="4750593"/>
                </a:lnTo>
                <a:lnTo>
                  <a:pt x="2911082" y="4723076"/>
                </a:lnTo>
                <a:lnTo>
                  <a:pt x="2906320" y="4695295"/>
                </a:lnTo>
                <a:lnTo>
                  <a:pt x="2901558" y="4667514"/>
                </a:lnTo>
                <a:lnTo>
                  <a:pt x="2896796" y="4639733"/>
                </a:lnTo>
                <a:lnTo>
                  <a:pt x="2891769" y="4611951"/>
                </a:lnTo>
                <a:lnTo>
                  <a:pt x="2886213" y="4583905"/>
                </a:lnTo>
                <a:lnTo>
                  <a:pt x="2880657" y="4556124"/>
                </a:lnTo>
                <a:lnTo>
                  <a:pt x="2875101" y="4528343"/>
                </a:lnTo>
                <a:lnTo>
                  <a:pt x="2869016" y="4500297"/>
                </a:lnTo>
                <a:lnTo>
                  <a:pt x="2862931" y="4472251"/>
                </a:lnTo>
                <a:lnTo>
                  <a:pt x="2856317" y="4444205"/>
                </a:lnTo>
                <a:lnTo>
                  <a:pt x="2849967" y="4416160"/>
                </a:lnTo>
                <a:lnTo>
                  <a:pt x="2843088" y="4387849"/>
                </a:lnTo>
                <a:lnTo>
                  <a:pt x="2835945" y="4360068"/>
                </a:lnTo>
                <a:lnTo>
                  <a:pt x="2828802" y="4331758"/>
                </a:lnTo>
                <a:lnTo>
                  <a:pt x="2821394" y="4303712"/>
                </a:lnTo>
                <a:lnTo>
                  <a:pt x="2813721" y="4275401"/>
                </a:lnTo>
                <a:lnTo>
                  <a:pt x="2806049" y="4247091"/>
                </a:lnTo>
                <a:lnTo>
                  <a:pt x="2797847" y="4219045"/>
                </a:lnTo>
                <a:lnTo>
                  <a:pt x="2789646" y="4190735"/>
                </a:lnTo>
                <a:lnTo>
                  <a:pt x="2781179" y="4162689"/>
                </a:lnTo>
                <a:lnTo>
                  <a:pt x="2764247" y="4108714"/>
                </a:lnTo>
                <a:lnTo>
                  <a:pt x="2746786" y="4055797"/>
                </a:lnTo>
                <a:lnTo>
                  <a:pt x="2728795" y="4003145"/>
                </a:lnTo>
                <a:lnTo>
                  <a:pt x="2710275" y="3950757"/>
                </a:lnTo>
                <a:lnTo>
                  <a:pt x="2690961" y="3898899"/>
                </a:lnTo>
                <a:lnTo>
                  <a:pt x="2671383" y="3847835"/>
                </a:lnTo>
                <a:lnTo>
                  <a:pt x="2651012" y="3797299"/>
                </a:lnTo>
                <a:lnTo>
                  <a:pt x="2629846" y="3747293"/>
                </a:lnTo>
                <a:lnTo>
                  <a:pt x="2608680" y="3697551"/>
                </a:lnTo>
                <a:lnTo>
                  <a:pt x="2586721" y="3648603"/>
                </a:lnTo>
                <a:lnTo>
                  <a:pt x="2564233" y="3599920"/>
                </a:lnTo>
                <a:lnTo>
                  <a:pt x="2540951" y="3552030"/>
                </a:lnTo>
                <a:lnTo>
                  <a:pt x="2517404" y="3504670"/>
                </a:lnTo>
                <a:lnTo>
                  <a:pt x="2493593" y="3457839"/>
                </a:lnTo>
                <a:lnTo>
                  <a:pt x="2468988" y="3411537"/>
                </a:lnTo>
                <a:lnTo>
                  <a:pt x="2444119" y="3366029"/>
                </a:lnTo>
                <a:lnTo>
                  <a:pt x="2418456" y="3321314"/>
                </a:lnTo>
                <a:lnTo>
                  <a:pt x="2392263" y="3276865"/>
                </a:lnTo>
                <a:lnTo>
                  <a:pt x="2366071" y="3232944"/>
                </a:lnTo>
                <a:lnTo>
                  <a:pt x="2339350" y="3189817"/>
                </a:lnTo>
                <a:lnTo>
                  <a:pt x="2311834" y="3147484"/>
                </a:lnTo>
                <a:lnTo>
                  <a:pt x="2284319" y="3105678"/>
                </a:lnTo>
                <a:lnTo>
                  <a:pt x="2256010" y="3064403"/>
                </a:lnTo>
                <a:lnTo>
                  <a:pt x="2227437" y="3023659"/>
                </a:lnTo>
                <a:lnTo>
                  <a:pt x="2198599" y="2983706"/>
                </a:lnTo>
                <a:lnTo>
                  <a:pt x="2169232" y="2944813"/>
                </a:lnTo>
                <a:lnTo>
                  <a:pt x="2139600" y="2905918"/>
                </a:lnTo>
                <a:lnTo>
                  <a:pt x="2109440" y="2868348"/>
                </a:lnTo>
                <a:lnTo>
                  <a:pt x="2079014" y="2831042"/>
                </a:lnTo>
                <a:lnTo>
                  <a:pt x="2048324" y="2794793"/>
                </a:lnTo>
                <a:lnTo>
                  <a:pt x="2017370" y="2759075"/>
                </a:lnTo>
                <a:lnTo>
                  <a:pt x="1986150" y="2724149"/>
                </a:lnTo>
                <a:lnTo>
                  <a:pt x="1954402" y="2689755"/>
                </a:lnTo>
                <a:lnTo>
                  <a:pt x="1922389" y="2656416"/>
                </a:lnTo>
                <a:lnTo>
                  <a:pt x="1890112" y="2623873"/>
                </a:lnTo>
                <a:lnTo>
                  <a:pt x="1857306" y="2591593"/>
                </a:lnTo>
                <a:lnTo>
                  <a:pt x="1841167" y="2575982"/>
                </a:lnTo>
                <a:lnTo>
                  <a:pt x="1824499" y="2560638"/>
                </a:lnTo>
                <a:lnTo>
                  <a:pt x="1808096" y="2545026"/>
                </a:lnTo>
                <a:lnTo>
                  <a:pt x="1791428" y="2530211"/>
                </a:lnTo>
                <a:lnTo>
                  <a:pt x="1775025" y="2515128"/>
                </a:lnTo>
                <a:lnTo>
                  <a:pt x="1758092" y="2500577"/>
                </a:lnTo>
                <a:lnTo>
                  <a:pt x="1741424" y="2486024"/>
                </a:lnTo>
                <a:lnTo>
                  <a:pt x="1724492" y="2471738"/>
                </a:lnTo>
                <a:lnTo>
                  <a:pt x="1707560" y="2457450"/>
                </a:lnTo>
                <a:lnTo>
                  <a:pt x="1690627" y="2443426"/>
                </a:lnTo>
                <a:lnTo>
                  <a:pt x="1673695" y="2429933"/>
                </a:lnTo>
                <a:lnTo>
                  <a:pt x="1656498" y="2416174"/>
                </a:lnTo>
                <a:lnTo>
                  <a:pt x="1639566" y="2402946"/>
                </a:lnTo>
                <a:lnTo>
                  <a:pt x="1622104" y="2389981"/>
                </a:lnTo>
                <a:lnTo>
                  <a:pt x="1605172" y="2376752"/>
                </a:lnTo>
                <a:lnTo>
                  <a:pt x="1587710" y="2364051"/>
                </a:lnTo>
                <a:lnTo>
                  <a:pt x="1570513" y="2351881"/>
                </a:lnTo>
                <a:lnTo>
                  <a:pt x="1553052" y="2339445"/>
                </a:lnTo>
                <a:lnTo>
                  <a:pt x="1535590" y="2327274"/>
                </a:lnTo>
                <a:lnTo>
                  <a:pt x="1518128" y="2315633"/>
                </a:lnTo>
                <a:lnTo>
                  <a:pt x="1500667" y="2303992"/>
                </a:lnTo>
                <a:lnTo>
                  <a:pt x="1482941" y="2292615"/>
                </a:lnTo>
                <a:lnTo>
                  <a:pt x="1465479" y="2281238"/>
                </a:lnTo>
                <a:lnTo>
                  <a:pt x="1447753" y="2270390"/>
                </a:lnTo>
                <a:lnTo>
                  <a:pt x="1430027" y="2259541"/>
                </a:lnTo>
                <a:lnTo>
                  <a:pt x="1412301" y="2248958"/>
                </a:lnTo>
                <a:lnTo>
                  <a:pt x="1394840" y="2238640"/>
                </a:lnTo>
                <a:lnTo>
                  <a:pt x="1377113" y="2228585"/>
                </a:lnTo>
                <a:lnTo>
                  <a:pt x="1359123" y="2218532"/>
                </a:lnTo>
                <a:lnTo>
                  <a:pt x="1341132" y="2209005"/>
                </a:lnTo>
                <a:lnTo>
                  <a:pt x="1323406" y="2199481"/>
                </a:lnTo>
                <a:lnTo>
                  <a:pt x="1305415" y="2189955"/>
                </a:lnTo>
                <a:lnTo>
                  <a:pt x="1287689" y="2180960"/>
                </a:lnTo>
                <a:lnTo>
                  <a:pt x="1269699" y="2172494"/>
                </a:lnTo>
                <a:lnTo>
                  <a:pt x="1251708" y="2163763"/>
                </a:lnTo>
                <a:lnTo>
                  <a:pt x="1233717" y="2155295"/>
                </a:lnTo>
                <a:lnTo>
                  <a:pt x="1215726" y="2147358"/>
                </a:lnTo>
                <a:lnTo>
                  <a:pt x="1197471" y="2139686"/>
                </a:lnTo>
                <a:lnTo>
                  <a:pt x="1179481" y="2131748"/>
                </a:lnTo>
                <a:lnTo>
                  <a:pt x="1161490" y="2124339"/>
                </a:lnTo>
                <a:lnTo>
                  <a:pt x="1143235" y="2117195"/>
                </a:lnTo>
                <a:lnTo>
                  <a:pt x="1125244" y="2110316"/>
                </a:lnTo>
                <a:lnTo>
                  <a:pt x="1106989" y="2103701"/>
                </a:lnTo>
                <a:lnTo>
                  <a:pt x="1088734" y="2097088"/>
                </a:lnTo>
                <a:lnTo>
                  <a:pt x="1070743" y="2091001"/>
                </a:lnTo>
                <a:lnTo>
                  <a:pt x="1052488" y="2084917"/>
                </a:lnTo>
                <a:lnTo>
                  <a:pt x="1034232" y="2079095"/>
                </a:lnTo>
                <a:lnTo>
                  <a:pt x="1015977" y="2073540"/>
                </a:lnTo>
                <a:lnTo>
                  <a:pt x="997457" y="2068247"/>
                </a:lnTo>
                <a:lnTo>
                  <a:pt x="979731" y="2063221"/>
                </a:lnTo>
                <a:lnTo>
                  <a:pt x="961211" y="2058723"/>
                </a:lnTo>
                <a:lnTo>
                  <a:pt x="942956" y="2053961"/>
                </a:lnTo>
                <a:lnTo>
                  <a:pt x="924701" y="2049726"/>
                </a:lnTo>
                <a:lnTo>
                  <a:pt x="906446" y="2045758"/>
                </a:lnTo>
                <a:lnTo>
                  <a:pt x="888190" y="2042053"/>
                </a:lnTo>
                <a:lnTo>
                  <a:pt x="869935" y="2038349"/>
                </a:lnTo>
                <a:lnTo>
                  <a:pt x="886339" y="2044700"/>
                </a:lnTo>
                <a:lnTo>
                  <a:pt x="902477" y="2051315"/>
                </a:lnTo>
                <a:lnTo>
                  <a:pt x="918880" y="2058194"/>
                </a:lnTo>
                <a:lnTo>
                  <a:pt x="935019" y="2064809"/>
                </a:lnTo>
                <a:lnTo>
                  <a:pt x="951422" y="2071952"/>
                </a:lnTo>
                <a:lnTo>
                  <a:pt x="967826" y="2079361"/>
                </a:lnTo>
                <a:lnTo>
                  <a:pt x="983964" y="2087297"/>
                </a:lnTo>
                <a:lnTo>
                  <a:pt x="1000368" y="2094970"/>
                </a:lnTo>
                <a:lnTo>
                  <a:pt x="1032910" y="2111110"/>
                </a:lnTo>
                <a:lnTo>
                  <a:pt x="1065716" y="2128043"/>
                </a:lnTo>
                <a:lnTo>
                  <a:pt x="1098258" y="2146036"/>
                </a:lnTo>
                <a:lnTo>
                  <a:pt x="1130800" y="2164555"/>
                </a:lnTo>
                <a:lnTo>
                  <a:pt x="1122069" y="2177786"/>
                </a:lnTo>
                <a:lnTo>
                  <a:pt x="1113338" y="2191808"/>
                </a:lnTo>
                <a:lnTo>
                  <a:pt x="1103814" y="2207419"/>
                </a:lnTo>
                <a:lnTo>
                  <a:pt x="1094025" y="2224087"/>
                </a:lnTo>
                <a:lnTo>
                  <a:pt x="1083971" y="2242079"/>
                </a:lnTo>
                <a:lnTo>
                  <a:pt x="1073389" y="2261129"/>
                </a:lnTo>
                <a:lnTo>
                  <a:pt x="1062541" y="2281502"/>
                </a:lnTo>
                <a:lnTo>
                  <a:pt x="1051694" y="2302933"/>
                </a:lnTo>
                <a:lnTo>
                  <a:pt x="1040582" y="2325423"/>
                </a:lnTo>
                <a:lnTo>
                  <a:pt x="1029470" y="2349236"/>
                </a:lnTo>
                <a:lnTo>
                  <a:pt x="1018094" y="2374107"/>
                </a:lnTo>
                <a:lnTo>
                  <a:pt x="1006982" y="2400300"/>
                </a:lnTo>
                <a:lnTo>
                  <a:pt x="995341" y="2427817"/>
                </a:lnTo>
                <a:lnTo>
                  <a:pt x="984229" y="2455863"/>
                </a:lnTo>
                <a:lnTo>
                  <a:pt x="973382" y="2485496"/>
                </a:lnTo>
                <a:lnTo>
                  <a:pt x="962534" y="2516187"/>
                </a:lnTo>
                <a:lnTo>
                  <a:pt x="953274" y="2501635"/>
                </a:lnTo>
                <a:lnTo>
                  <a:pt x="948248" y="2496873"/>
                </a:lnTo>
                <a:lnTo>
                  <a:pt x="942427" y="2490523"/>
                </a:lnTo>
                <a:lnTo>
                  <a:pt x="934490" y="2481791"/>
                </a:lnTo>
                <a:lnTo>
                  <a:pt x="924436" y="2470679"/>
                </a:lnTo>
                <a:lnTo>
                  <a:pt x="913060" y="2456920"/>
                </a:lnTo>
                <a:lnTo>
                  <a:pt x="900096" y="2440517"/>
                </a:lnTo>
                <a:lnTo>
                  <a:pt x="885545" y="2420937"/>
                </a:lnTo>
                <a:lnTo>
                  <a:pt x="877872" y="2410354"/>
                </a:lnTo>
                <a:lnTo>
                  <a:pt x="869935" y="2398976"/>
                </a:lnTo>
                <a:lnTo>
                  <a:pt x="861998" y="2386805"/>
                </a:lnTo>
                <a:lnTo>
                  <a:pt x="853532" y="2374107"/>
                </a:lnTo>
                <a:lnTo>
                  <a:pt x="844801" y="2360877"/>
                </a:lnTo>
                <a:lnTo>
                  <a:pt x="836070" y="2346589"/>
                </a:lnTo>
                <a:lnTo>
                  <a:pt x="827075" y="2331773"/>
                </a:lnTo>
                <a:lnTo>
                  <a:pt x="818080" y="2315898"/>
                </a:lnTo>
                <a:lnTo>
                  <a:pt x="809084" y="2299494"/>
                </a:lnTo>
                <a:lnTo>
                  <a:pt x="799825" y="2282296"/>
                </a:lnTo>
                <a:lnTo>
                  <a:pt x="790565" y="2264305"/>
                </a:lnTo>
                <a:lnTo>
                  <a:pt x="781305" y="2245784"/>
                </a:lnTo>
                <a:lnTo>
                  <a:pt x="772045" y="2226733"/>
                </a:lnTo>
                <a:lnTo>
                  <a:pt x="762785" y="2206361"/>
                </a:lnTo>
                <a:lnTo>
                  <a:pt x="753525" y="2185457"/>
                </a:lnTo>
                <a:lnTo>
                  <a:pt x="744265" y="2164027"/>
                </a:lnTo>
                <a:lnTo>
                  <a:pt x="734741" y="2141538"/>
                </a:lnTo>
                <a:lnTo>
                  <a:pt x="725745" y="2118254"/>
                </a:lnTo>
                <a:lnTo>
                  <a:pt x="717015" y="2094442"/>
                </a:lnTo>
                <a:lnTo>
                  <a:pt x="708019" y="2069306"/>
                </a:lnTo>
                <a:lnTo>
                  <a:pt x="699288" y="2043906"/>
                </a:lnTo>
                <a:lnTo>
                  <a:pt x="690822" y="2017184"/>
                </a:lnTo>
                <a:lnTo>
                  <a:pt x="682621" y="1990196"/>
                </a:lnTo>
                <a:lnTo>
                  <a:pt x="674684" y="1962150"/>
                </a:lnTo>
                <a:lnTo>
                  <a:pt x="666747" y="1933311"/>
                </a:lnTo>
                <a:lnTo>
                  <a:pt x="659339" y="1903413"/>
                </a:lnTo>
                <a:lnTo>
                  <a:pt x="652195" y="1872721"/>
                </a:lnTo>
                <a:lnTo>
                  <a:pt x="645316" y="1841500"/>
                </a:lnTo>
                <a:lnTo>
                  <a:pt x="638702" y="1809221"/>
                </a:lnTo>
                <a:lnTo>
                  <a:pt x="632617" y="1776148"/>
                </a:lnTo>
                <a:lnTo>
                  <a:pt x="626797" y="1742281"/>
                </a:lnTo>
                <a:lnTo>
                  <a:pt x="621505" y="1707621"/>
                </a:lnTo>
                <a:lnTo>
                  <a:pt x="616478" y="1672167"/>
                </a:lnTo>
                <a:lnTo>
                  <a:pt x="612245" y="1635390"/>
                </a:lnTo>
                <a:lnTo>
                  <a:pt x="608277" y="1598084"/>
                </a:lnTo>
                <a:lnTo>
                  <a:pt x="604837" y="1559719"/>
                </a:lnTo>
                <a:lnTo>
                  <a:pt x="601663" y="1520561"/>
                </a:lnTo>
                <a:lnTo>
                  <a:pt x="599282" y="1480609"/>
                </a:lnTo>
                <a:lnTo>
                  <a:pt x="597430" y="1439334"/>
                </a:lnTo>
                <a:lnTo>
                  <a:pt x="596107" y="1397529"/>
                </a:lnTo>
                <a:lnTo>
                  <a:pt x="595313" y="1354931"/>
                </a:lnTo>
                <a:lnTo>
                  <a:pt x="595842" y="1311011"/>
                </a:lnTo>
                <a:lnTo>
                  <a:pt x="596371" y="1266561"/>
                </a:lnTo>
                <a:lnTo>
                  <a:pt x="597694" y="1221052"/>
                </a:lnTo>
                <a:lnTo>
                  <a:pt x="599811" y="1174486"/>
                </a:lnTo>
                <a:lnTo>
                  <a:pt x="602456" y="1127125"/>
                </a:lnTo>
                <a:lnTo>
                  <a:pt x="605896" y="1078706"/>
                </a:lnTo>
                <a:lnTo>
                  <a:pt x="610393" y="1029494"/>
                </a:lnTo>
                <a:lnTo>
                  <a:pt x="613039" y="1004622"/>
                </a:lnTo>
                <a:lnTo>
                  <a:pt x="615949" y="980546"/>
                </a:lnTo>
                <a:lnTo>
                  <a:pt x="619389" y="956469"/>
                </a:lnTo>
                <a:lnTo>
                  <a:pt x="622828" y="932921"/>
                </a:lnTo>
                <a:lnTo>
                  <a:pt x="626797" y="909902"/>
                </a:lnTo>
                <a:lnTo>
                  <a:pt x="631030" y="886883"/>
                </a:lnTo>
                <a:lnTo>
                  <a:pt x="635792" y="864658"/>
                </a:lnTo>
                <a:lnTo>
                  <a:pt x="640554" y="842698"/>
                </a:lnTo>
                <a:lnTo>
                  <a:pt x="645846" y="821002"/>
                </a:lnTo>
                <a:lnTo>
                  <a:pt x="651402" y="799570"/>
                </a:lnTo>
                <a:lnTo>
                  <a:pt x="657487" y="778932"/>
                </a:lnTo>
                <a:lnTo>
                  <a:pt x="663836" y="758030"/>
                </a:lnTo>
                <a:lnTo>
                  <a:pt x="670450" y="737922"/>
                </a:lnTo>
                <a:lnTo>
                  <a:pt x="677329" y="718078"/>
                </a:lnTo>
                <a:lnTo>
                  <a:pt x="684473" y="698499"/>
                </a:lnTo>
                <a:lnTo>
                  <a:pt x="691881" y="679450"/>
                </a:lnTo>
                <a:lnTo>
                  <a:pt x="699553" y="660399"/>
                </a:lnTo>
                <a:lnTo>
                  <a:pt x="707490" y="642143"/>
                </a:lnTo>
                <a:lnTo>
                  <a:pt x="715956" y="623887"/>
                </a:lnTo>
                <a:lnTo>
                  <a:pt x="724423" y="606424"/>
                </a:lnTo>
                <a:lnTo>
                  <a:pt x="733418" y="588962"/>
                </a:lnTo>
                <a:lnTo>
                  <a:pt x="742413" y="571499"/>
                </a:lnTo>
                <a:lnTo>
                  <a:pt x="751673" y="554830"/>
                </a:lnTo>
                <a:lnTo>
                  <a:pt x="761198" y="538427"/>
                </a:lnTo>
                <a:lnTo>
                  <a:pt x="770987" y="522287"/>
                </a:lnTo>
                <a:lnTo>
                  <a:pt x="781040" y="506412"/>
                </a:lnTo>
                <a:lnTo>
                  <a:pt x="791623" y="491066"/>
                </a:lnTo>
                <a:lnTo>
                  <a:pt x="802206" y="475455"/>
                </a:lnTo>
                <a:lnTo>
                  <a:pt x="813053" y="460639"/>
                </a:lnTo>
                <a:lnTo>
                  <a:pt x="823900" y="446088"/>
                </a:lnTo>
                <a:lnTo>
                  <a:pt x="835012" y="431800"/>
                </a:lnTo>
                <a:lnTo>
                  <a:pt x="846389" y="418041"/>
                </a:lnTo>
                <a:lnTo>
                  <a:pt x="858294" y="404283"/>
                </a:lnTo>
                <a:lnTo>
                  <a:pt x="869935" y="390789"/>
                </a:lnTo>
                <a:lnTo>
                  <a:pt x="882105" y="377559"/>
                </a:lnTo>
                <a:lnTo>
                  <a:pt x="894011" y="364860"/>
                </a:lnTo>
                <a:lnTo>
                  <a:pt x="906446" y="352160"/>
                </a:lnTo>
                <a:lnTo>
                  <a:pt x="919145" y="340254"/>
                </a:lnTo>
                <a:lnTo>
                  <a:pt x="931844" y="328083"/>
                </a:lnTo>
                <a:lnTo>
                  <a:pt x="944808" y="316442"/>
                </a:lnTo>
                <a:lnTo>
                  <a:pt x="958037" y="304799"/>
                </a:lnTo>
                <a:lnTo>
                  <a:pt x="971265" y="293688"/>
                </a:lnTo>
                <a:lnTo>
                  <a:pt x="984494" y="282840"/>
                </a:lnTo>
                <a:lnTo>
                  <a:pt x="998251" y="272255"/>
                </a:lnTo>
                <a:lnTo>
                  <a:pt x="1011744" y="261673"/>
                </a:lnTo>
                <a:lnTo>
                  <a:pt x="1025766" y="251883"/>
                </a:lnTo>
                <a:lnTo>
                  <a:pt x="1039788" y="242094"/>
                </a:lnTo>
                <a:lnTo>
                  <a:pt x="1054075" y="232304"/>
                </a:lnTo>
                <a:lnTo>
                  <a:pt x="1068097" y="222779"/>
                </a:lnTo>
                <a:lnTo>
                  <a:pt x="1082384" y="213783"/>
                </a:lnTo>
                <a:lnTo>
                  <a:pt x="1096935" y="204787"/>
                </a:lnTo>
                <a:lnTo>
                  <a:pt x="1111486" y="196320"/>
                </a:lnTo>
                <a:lnTo>
                  <a:pt x="1126567" y="187854"/>
                </a:lnTo>
                <a:lnTo>
                  <a:pt x="1141118" y="179651"/>
                </a:lnTo>
                <a:lnTo>
                  <a:pt x="1155934" y="171715"/>
                </a:lnTo>
                <a:lnTo>
                  <a:pt x="1171014" y="163777"/>
                </a:lnTo>
                <a:lnTo>
                  <a:pt x="1186359" y="156369"/>
                </a:lnTo>
                <a:lnTo>
                  <a:pt x="1201175" y="149224"/>
                </a:lnTo>
                <a:lnTo>
                  <a:pt x="1216520" y="142081"/>
                </a:lnTo>
                <a:lnTo>
                  <a:pt x="1231865" y="135466"/>
                </a:lnTo>
                <a:lnTo>
                  <a:pt x="1247210" y="128851"/>
                </a:lnTo>
                <a:lnTo>
                  <a:pt x="1262555" y="122502"/>
                </a:lnTo>
                <a:lnTo>
                  <a:pt x="1277900" y="116152"/>
                </a:lnTo>
                <a:lnTo>
                  <a:pt x="1293774" y="110066"/>
                </a:lnTo>
                <a:lnTo>
                  <a:pt x="1309119" y="104509"/>
                </a:lnTo>
                <a:lnTo>
                  <a:pt x="1324729" y="98954"/>
                </a:lnTo>
                <a:lnTo>
                  <a:pt x="1340603" y="93133"/>
                </a:lnTo>
                <a:lnTo>
                  <a:pt x="1355948" y="88106"/>
                </a:lnTo>
                <a:lnTo>
                  <a:pt x="1387696" y="78052"/>
                </a:lnTo>
                <a:lnTo>
                  <a:pt x="1419180" y="69056"/>
                </a:lnTo>
                <a:lnTo>
                  <a:pt x="1450399" y="60324"/>
                </a:lnTo>
                <a:lnTo>
                  <a:pt x="1482147" y="52651"/>
                </a:lnTo>
                <a:lnTo>
                  <a:pt x="1513631" y="45508"/>
                </a:lnTo>
                <a:lnTo>
                  <a:pt x="1545114" y="39157"/>
                </a:lnTo>
                <a:lnTo>
                  <a:pt x="1576334" y="33072"/>
                </a:lnTo>
                <a:lnTo>
                  <a:pt x="1607288" y="27781"/>
                </a:lnTo>
                <a:lnTo>
                  <a:pt x="1637978" y="23018"/>
                </a:lnTo>
                <a:lnTo>
                  <a:pt x="1668668" y="18784"/>
                </a:lnTo>
                <a:lnTo>
                  <a:pt x="1699094" y="14817"/>
                </a:lnTo>
                <a:lnTo>
                  <a:pt x="1728725" y="11642"/>
                </a:lnTo>
                <a:lnTo>
                  <a:pt x="1758092" y="8995"/>
                </a:lnTo>
                <a:lnTo>
                  <a:pt x="1787195" y="6615"/>
                </a:lnTo>
                <a:lnTo>
                  <a:pt x="1816033" y="4762"/>
                </a:lnTo>
                <a:lnTo>
                  <a:pt x="1844342" y="3175"/>
                </a:lnTo>
                <a:lnTo>
                  <a:pt x="1871857" y="1852"/>
                </a:lnTo>
                <a:lnTo>
                  <a:pt x="1898843" y="1057"/>
                </a:lnTo>
                <a:lnTo>
                  <a:pt x="1925035" y="26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grpSp>
        <p:nvGrpSpPr>
          <p:cNvPr id="54" name="组合 53"/>
          <p:cNvGrpSpPr/>
          <p:nvPr/>
        </p:nvGrpSpPr>
        <p:grpSpPr>
          <a:xfrm>
            <a:off x="3428343" y="3390333"/>
            <a:ext cx="306076" cy="232186"/>
            <a:chOff x="3535135" y="5814559"/>
            <a:chExt cx="3465513" cy="2628901"/>
          </a:xfrm>
          <a:solidFill>
            <a:schemeClr val="tx1">
              <a:lumMod val="50000"/>
              <a:lumOff val="50000"/>
            </a:schemeClr>
          </a:solidFill>
        </p:grpSpPr>
        <p:sp>
          <p:nvSpPr>
            <p:cNvPr id="55" name="Freeform 16"/>
            <p:cNvSpPr>
              <a:spLocks noEditPoints="1"/>
            </p:cNvSpPr>
            <p:nvPr/>
          </p:nvSpPr>
          <p:spPr bwMode="auto">
            <a:xfrm>
              <a:off x="3535135" y="6725788"/>
              <a:ext cx="3465513" cy="1717672"/>
            </a:xfrm>
            <a:custGeom>
              <a:avLst/>
              <a:gdLst>
                <a:gd name="T0" fmla="*/ 398 w 2183"/>
                <a:gd name="T1" fmla="*/ 0 h 1082"/>
                <a:gd name="T2" fmla="*/ 370 w 2183"/>
                <a:gd name="T3" fmla="*/ 1 h 1082"/>
                <a:gd name="T4" fmla="*/ 326 w 2183"/>
                <a:gd name="T5" fmla="*/ 13 h 1082"/>
                <a:gd name="T6" fmla="*/ 289 w 2183"/>
                <a:gd name="T7" fmla="*/ 32 h 1082"/>
                <a:gd name="T8" fmla="*/ 259 w 2183"/>
                <a:gd name="T9" fmla="*/ 56 h 1082"/>
                <a:gd name="T10" fmla="*/ 236 w 2183"/>
                <a:gd name="T11" fmla="*/ 85 h 1082"/>
                <a:gd name="T12" fmla="*/ 228 w 2183"/>
                <a:gd name="T13" fmla="*/ 107 h 1082"/>
                <a:gd name="T14" fmla="*/ 0 w 2183"/>
                <a:gd name="T15" fmla="*/ 986 h 1082"/>
                <a:gd name="T16" fmla="*/ 3 w 2183"/>
                <a:gd name="T17" fmla="*/ 1016 h 1082"/>
                <a:gd name="T18" fmla="*/ 18 w 2183"/>
                <a:gd name="T19" fmla="*/ 1044 h 1082"/>
                <a:gd name="T20" fmla="*/ 44 w 2183"/>
                <a:gd name="T21" fmla="*/ 1063 h 1082"/>
                <a:gd name="T22" fmla="*/ 77 w 2183"/>
                <a:gd name="T23" fmla="*/ 1077 h 1082"/>
                <a:gd name="T24" fmla="*/ 117 w 2183"/>
                <a:gd name="T25" fmla="*/ 1082 h 1082"/>
                <a:gd name="T26" fmla="*/ 1786 w 2183"/>
                <a:gd name="T27" fmla="*/ 1082 h 1082"/>
                <a:gd name="T28" fmla="*/ 1829 w 2183"/>
                <a:gd name="T29" fmla="*/ 1077 h 1082"/>
                <a:gd name="T30" fmla="*/ 1870 w 2183"/>
                <a:gd name="T31" fmla="*/ 1063 h 1082"/>
                <a:gd name="T32" fmla="*/ 1905 w 2183"/>
                <a:gd name="T33" fmla="*/ 1044 h 1082"/>
                <a:gd name="T34" fmla="*/ 1934 w 2183"/>
                <a:gd name="T35" fmla="*/ 1016 h 1082"/>
                <a:gd name="T36" fmla="*/ 1953 w 2183"/>
                <a:gd name="T37" fmla="*/ 986 h 1082"/>
                <a:gd name="T38" fmla="*/ 2181 w 2183"/>
                <a:gd name="T39" fmla="*/ 107 h 1082"/>
                <a:gd name="T40" fmla="*/ 2183 w 2183"/>
                <a:gd name="T41" fmla="*/ 85 h 1082"/>
                <a:gd name="T42" fmla="*/ 2176 w 2183"/>
                <a:gd name="T43" fmla="*/ 56 h 1082"/>
                <a:gd name="T44" fmla="*/ 2159 w 2183"/>
                <a:gd name="T45" fmla="*/ 32 h 1082"/>
                <a:gd name="T46" fmla="*/ 2130 w 2183"/>
                <a:gd name="T47" fmla="*/ 13 h 1082"/>
                <a:gd name="T48" fmla="*/ 2094 w 2183"/>
                <a:gd name="T49" fmla="*/ 1 h 1082"/>
                <a:gd name="T50" fmla="*/ 2065 w 2183"/>
                <a:gd name="T51" fmla="*/ 0 h 1082"/>
                <a:gd name="T52" fmla="*/ 1436 w 2183"/>
                <a:gd name="T53" fmla="*/ 579 h 1082"/>
                <a:gd name="T54" fmla="*/ 1391 w 2183"/>
                <a:gd name="T55" fmla="*/ 687 h 1082"/>
                <a:gd name="T56" fmla="*/ 1320 w 2183"/>
                <a:gd name="T57" fmla="*/ 779 h 1082"/>
                <a:gd name="T58" fmla="*/ 1232 w 2183"/>
                <a:gd name="T59" fmla="*/ 851 h 1082"/>
                <a:gd name="T60" fmla="*/ 1132 w 2183"/>
                <a:gd name="T61" fmla="*/ 899 h 1082"/>
                <a:gd name="T62" fmla="*/ 1042 w 2183"/>
                <a:gd name="T63" fmla="*/ 915 h 1082"/>
                <a:gd name="T64" fmla="*/ 1006 w 2183"/>
                <a:gd name="T65" fmla="*/ 915 h 1082"/>
                <a:gd name="T66" fmla="*/ 954 w 2183"/>
                <a:gd name="T67" fmla="*/ 907 h 1082"/>
                <a:gd name="T68" fmla="*/ 891 w 2183"/>
                <a:gd name="T69" fmla="*/ 886 h 1082"/>
                <a:gd name="T70" fmla="*/ 814 w 2183"/>
                <a:gd name="T71" fmla="*/ 830 h 1082"/>
                <a:gd name="T72" fmla="*/ 761 w 2183"/>
                <a:gd name="T73" fmla="*/ 750 h 1082"/>
                <a:gd name="T74" fmla="*/ 734 w 2183"/>
                <a:gd name="T75" fmla="*/ 652 h 1082"/>
                <a:gd name="T76" fmla="*/ 739 w 2183"/>
                <a:gd name="T77" fmla="*/ 541 h 1082"/>
                <a:gd name="T78" fmla="*/ 760 w 2183"/>
                <a:gd name="T79" fmla="*/ 465 h 1082"/>
                <a:gd name="T80" fmla="*/ 814 w 2183"/>
                <a:gd name="T81" fmla="*/ 363 h 1082"/>
                <a:gd name="T82" fmla="*/ 890 w 2183"/>
                <a:gd name="T83" fmla="*/ 276 h 1082"/>
                <a:gd name="T84" fmla="*/ 983 w 2183"/>
                <a:gd name="T85" fmla="*/ 212 h 1082"/>
                <a:gd name="T86" fmla="*/ 1087 w 2183"/>
                <a:gd name="T87" fmla="*/ 175 h 1082"/>
                <a:gd name="T88" fmla="*/ 1160 w 2183"/>
                <a:gd name="T89" fmla="*/ 167 h 1082"/>
                <a:gd name="T90" fmla="*/ 1197 w 2183"/>
                <a:gd name="T91" fmla="*/ 168 h 1082"/>
                <a:gd name="T92" fmla="*/ 1246 w 2183"/>
                <a:gd name="T93" fmla="*/ 178 h 1082"/>
                <a:gd name="T94" fmla="*/ 1320 w 2183"/>
                <a:gd name="T95" fmla="*/ 212 h 1082"/>
                <a:gd name="T96" fmla="*/ 1389 w 2183"/>
                <a:gd name="T97" fmla="*/ 276 h 1082"/>
                <a:gd name="T98" fmla="*/ 1434 w 2183"/>
                <a:gd name="T99" fmla="*/ 363 h 1082"/>
                <a:gd name="T100" fmla="*/ 1452 w 2183"/>
                <a:gd name="T101" fmla="*/ 465 h 1082"/>
                <a:gd name="T102" fmla="*/ 1446 w 2183"/>
                <a:gd name="T103" fmla="*/ 541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83" h="1082">
                  <a:moveTo>
                    <a:pt x="2065" y="0"/>
                  </a:moveTo>
                  <a:lnTo>
                    <a:pt x="2065" y="0"/>
                  </a:lnTo>
                  <a:lnTo>
                    <a:pt x="398" y="0"/>
                  </a:lnTo>
                  <a:lnTo>
                    <a:pt x="398" y="0"/>
                  </a:lnTo>
                  <a:lnTo>
                    <a:pt x="384" y="0"/>
                  </a:lnTo>
                  <a:lnTo>
                    <a:pt x="370" y="1"/>
                  </a:lnTo>
                  <a:lnTo>
                    <a:pt x="355" y="5"/>
                  </a:lnTo>
                  <a:lnTo>
                    <a:pt x="341" y="8"/>
                  </a:lnTo>
                  <a:lnTo>
                    <a:pt x="326" y="13"/>
                  </a:lnTo>
                  <a:lnTo>
                    <a:pt x="313" y="19"/>
                  </a:lnTo>
                  <a:lnTo>
                    <a:pt x="300" y="24"/>
                  </a:lnTo>
                  <a:lnTo>
                    <a:pt x="289" y="32"/>
                  </a:lnTo>
                  <a:lnTo>
                    <a:pt x="278" y="38"/>
                  </a:lnTo>
                  <a:lnTo>
                    <a:pt x="268" y="48"/>
                  </a:lnTo>
                  <a:lnTo>
                    <a:pt x="259" y="56"/>
                  </a:lnTo>
                  <a:lnTo>
                    <a:pt x="249" y="66"/>
                  </a:lnTo>
                  <a:lnTo>
                    <a:pt x="243" y="75"/>
                  </a:lnTo>
                  <a:lnTo>
                    <a:pt x="236" y="85"/>
                  </a:lnTo>
                  <a:lnTo>
                    <a:pt x="231" y="96"/>
                  </a:lnTo>
                  <a:lnTo>
                    <a:pt x="228" y="107"/>
                  </a:lnTo>
                  <a:lnTo>
                    <a:pt x="228" y="107"/>
                  </a:lnTo>
                  <a:lnTo>
                    <a:pt x="3" y="975"/>
                  </a:lnTo>
                  <a:lnTo>
                    <a:pt x="3" y="975"/>
                  </a:lnTo>
                  <a:lnTo>
                    <a:pt x="0" y="986"/>
                  </a:lnTo>
                  <a:lnTo>
                    <a:pt x="0" y="997"/>
                  </a:lnTo>
                  <a:lnTo>
                    <a:pt x="2" y="1007"/>
                  </a:lnTo>
                  <a:lnTo>
                    <a:pt x="3" y="1016"/>
                  </a:lnTo>
                  <a:lnTo>
                    <a:pt x="7" y="1026"/>
                  </a:lnTo>
                  <a:lnTo>
                    <a:pt x="11" y="1034"/>
                  </a:lnTo>
                  <a:lnTo>
                    <a:pt x="18" y="1044"/>
                  </a:lnTo>
                  <a:lnTo>
                    <a:pt x="26" y="1050"/>
                  </a:lnTo>
                  <a:lnTo>
                    <a:pt x="34" y="1058"/>
                  </a:lnTo>
                  <a:lnTo>
                    <a:pt x="44" y="1063"/>
                  </a:lnTo>
                  <a:lnTo>
                    <a:pt x="53" y="1069"/>
                  </a:lnTo>
                  <a:lnTo>
                    <a:pt x="64" y="1074"/>
                  </a:lnTo>
                  <a:lnTo>
                    <a:pt x="77" y="1077"/>
                  </a:lnTo>
                  <a:lnTo>
                    <a:pt x="90" y="1079"/>
                  </a:lnTo>
                  <a:lnTo>
                    <a:pt x="103" y="1080"/>
                  </a:lnTo>
                  <a:lnTo>
                    <a:pt x="117" y="1082"/>
                  </a:lnTo>
                  <a:lnTo>
                    <a:pt x="117" y="1082"/>
                  </a:lnTo>
                  <a:lnTo>
                    <a:pt x="1786" y="1082"/>
                  </a:lnTo>
                  <a:lnTo>
                    <a:pt x="1786" y="1082"/>
                  </a:lnTo>
                  <a:lnTo>
                    <a:pt x="1800" y="1080"/>
                  </a:lnTo>
                  <a:lnTo>
                    <a:pt x="1815" y="1079"/>
                  </a:lnTo>
                  <a:lnTo>
                    <a:pt x="1829" y="1077"/>
                  </a:lnTo>
                  <a:lnTo>
                    <a:pt x="1844" y="1074"/>
                  </a:lnTo>
                  <a:lnTo>
                    <a:pt x="1857" y="1069"/>
                  </a:lnTo>
                  <a:lnTo>
                    <a:pt x="1870" y="1063"/>
                  </a:lnTo>
                  <a:lnTo>
                    <a:pt x="1882" y="1058"/>
                  </a:lnTo>
                  <a:lnTo>
                    <a:pt x="1895" y="1050"/>
                  </a:lnTo>
                  <a:lnTo>
                    <a:pt x="1905" y="1044"/>
                  </a:lnTo>
                  <a:lnTo>
                    <a:pt x="1916" y="1034"/>
                  </a:lnTo>
                  <a:lnTo>
                    <a:pt x="1926" y="1026"/>
                  </a:lnTo>
                  <a:lnTo>
                    <a:pt x="1934" y="1016"/>
                  </a:lnTo>
                  <a:lnTo>
                    <a:pt x="1942" y="1007"/>
                  </a:lnTo>
                  <a:lnTo>
                    <a:pt x="1947" y="997"/>
                  </a:lnTo>
                  <a:lnTo>
                    <a:pt x="1953" y="986"/>
                  </a:lnTo>
                  <a:lnTo>
                    <a:pt x="1956" y="975"/>
                  </a:lnTo>
                  <a:lnTo>
                    <a:pt x="1956" y="975"/>
                  </a:lnTo>
                  <a:lnTo>
                    <a:pt x="2181" y="107"/>
                  </a:lnTo>
                  <a:lnTo>
                    <a:pt x="2181" y="107"/>
                  </a:lnTo>
                  <a:lnTo>
                    <a:pt x="2183" y="96"/>
                  </a:lnTo>
                  <a:lnTo>
                    <a:pt x="2183" y="85"/>
                  </a:lnTo>
                  <a:lnTo>
                    <a:pt x="2183" y="75"/>
                  </a:lnTo>
                  <a:lnTo>
                    <a:pt x="2181" y="66"/>
                  </a:lnTo>
                  <a:lnTo>
                    <a:pt x="2176" y="56"/>
                  </a:lnTo>
                  <a:lnTo>
                    <a:pt x="2171" y="48"/>
                  </a:lnTo>
                  <a:lnTo>
                    <a:pt x="2165" y="38"/>
                  </a:lnTo>
                  <a:lnTo>
                    <a:pt x="2159" y="32"/>
                  </a:lnTo>
                  <a:lnTo>
                    <a:pt x="2151" y="24"/>
                  </a:lnTo>
                  <a:lnTo>
                    <a:pt x="2141" y="19"/>
                  </a:lnTo>
                  <a:lnTo>
                    <a:pt x="2130" y="13"/>
                  </a:lnTo>
                  <a:lnTo>
                    <a:pt x="2118" y="8"/>
                  </a:lnTo>
                  <a:lnTo>
                    <a:pt x="2107" y="5"/>
                  </a:lnTo>
                  <a:lnTo>
                    <a:pt x="2094" y="1"/>
                  </a:lnTo>
                  <a:lnTo>
                    <a:pt x="2080" y="0"/>
                  </a:lnTo>
                  <a:lnTo>
                    <a:pt x="2065" y="0"/>
                  </a:lnTo>
                  <a:lnTo>
                    <a:pt x="2065" y="0"/>
                  </a:lnTo>
                  <a:close/>
                  <a:moveTo>
                    <a:pt x="1446" y="541"/>
                  </a:moveTo>
                  <a:lnTo>
                    <a:pt x="1446" y="541"/>
                  </a:lnTo>
                  <a:lnTo>
                    <a:pt x="1436" y="579"/>
                  </a:lnTo>
                  <a:lnTo>
                    <a:pt x="1425" y="616"/>
                  </a:lnTo>
                  <a:lnTo>
                    <a:pt x="1409" y="652"/>
                  </a:lnTo>
                  <a:lnTo>
                    <a:pt x="1391" y="687"/>
                  </a:lnTo>
                  <a:lnTo>
                    <a:pt x="1370" y="719"/>
                  </a:lnTo>
                  <a:lnTo>
                    <a:pt x="1346" y="750"/>
                  </a:lnTo>
                  <a:lnTo>
                    <a:pt x="1320" y="779"/>
                  </a:lnTo>
                  <a:lnTo>
                    <a:pt x="1293" y="806"/>
                  </a:lnTo>
                  <a:lnTo>
                    <a:pt x="1264" y="830"/>
                  </a:lnTo>
                  <a:lnTo>
                    <a:pt x="1232" y="851"/>
                  </a:lnTo>
                  <a:lnTo>
                    <a:pt x="1200" y="870"/>
                  </a:lnTo>
                  <a:lnTo>
                    <a:pt x="1166" y="886"/>
                  </a:lnTo>
                  <a:lnTo>
                    <a:pt x="1132" y="899"/>
                  </a:lnTo>
                  <a:lnTo>
                    <a:pt x="1095" y="907"/>
                  </a:lnTo>
                  <a:lnTo>
                    <a:pt x="1060" y="913"/>
                  </a:lnTo>
                  <a:lnTo>
                    <a:pt x="1042" y="915"/>
                  </a:lnTo>
                  <a:lnTo>
                    <a:pt x="1023" y="915"/>
                  </a:lnTo>
                  <a:lnTo>
                    <a:pt x="1023" y="915"/>
                  </a:lnTo>
                  <a:lnTo>
                    <a:pt x="1006" y="915"/>
                  </a:lnTo>
                  <a:lnTo>
                    <a:pt x="988" y="913"/>
                  </a:lnTo>
                  <a:lnTo>
                    <a:pt x="970" y="910"/>
                  </a:lnTo>
                  <a:lnTo>
                    <a:pt x="954" y="907"/>
                  </a:lnTo>
                  <a:lnTo>
                    <a:pt x="938" y="904"/>
                  </a:lnTo>
                  <a:lnTo>
                    <a:pt x="922" y="899"/>
                  </a:lnTo>
                  <a:lnTo>
                    <a:pt x="891" y="886"/>
                  </a:lnTo>
                  <a:lnTo>
                    <a:pt x="863" y="870"/>
                  </a:lnTo>
                  <a:lnTo>
                    <a:pt x="837" y="851"/>
                  </a:lnTo>
                  <a:lnTo>
                    <a:pt x="814" y="830"/>
                  </a:lnTo>
                  <a:lnTo>
                    <a:pt x="794" y="806"/>
                  </a:lnTo>
                  <a:lnTo>
                    <a:pt x="776" y="779"/>
                  </a:lnTo>
                  <a:lnTo>
                    <a:pt x="761" y="750"/>
                  </a:lnTo>
                  <a:lnTo>
                    <a:pt x="749" y="719"/>
                  </a:lnTo>
                  <a:lnTo>
                    <a:pt x="741" y="687"/>
                  </a:lnTo>
                  <a:lnTo>
                    <a:pt x="734" y="652"/>
                  </a:lnTo>
                  <a:lnTo>
                    <a:pt x="733" y="616"/>
                  </a:lnTo>
                  <a:lnTo>
                    <a:pt x="734" y="579"/>
                  </a:lnTo>
                  <a:lnTo>
                    <a:pt x="739" y="541"/>
                  </a:lnTo>
                  <a:lnTo>
                    <a:pt x="739" y="541"/>
                  </a:lnTo>
                  <a:lnTo>
                    <a:pt x="747" y="502"/>
                  </a:lnTo>
                  <a:lnTo>
                    <a:pt x="760" y="465"/>
                  </a:lnTo>
                  <a:lnTo>
                    <a:pt x="774" y="430"/>
                  </a:lnTo>
                  <a:lnTo>
                    <a:pt x="794" y="395"/>
                  </a:lnTo>
                  <a:lnTo>
                    <a:pt x="814" y="363"/>
                  </a:lnTo>
                  <a:lnTo>
                    <a:pt x="837" y="332"/>
                  </a:lnTo>
                  <a:lnTo>
                    <a:pt x="863" y="303"/>
                  </a:lnTo>
                  <a:lnTo>
                    <a:pt x="890" y="276"/>
                  </a:lnTo>
                  <a:lnTo>
                    <a:pt x="920" y="252"/>
                  </a:lnTo>
                  <a:lnTo>
                    <a:pt x="951" y="231"/>
                  </a:lnTo>
                  <a:lnTo>
                    <a:pt x="983" y="212"/>
                  </a:lnTo>
                  <a:lnTo>
                    <a:pt x="1017" y="196"/>
                  </a:lnTo>
                  <a:lnTo>
                    <a:pt x="1052" y="183"/>
                  </a:lnTo>
                  <a:lnTo>
                    <a:pt x="1087" y="175"/>
                  </a:lnTo>
                  <a:lnTo>
                    <a:pt x="1124" y="168"/>
                  </a:lnTo>
                  <a:lnTo>
                    <a:pt x="1142" y="167"/>
                  </a:lnTo>
                  <a:lnTo>
                    <a:pt x="1160" y="167"/>
                  </a:lnTo>
                  <a:lnTo>
                    <a:pt x="1160" y="167"/>
                  </a:lnTo>
                  <a:lnTo>
                    <a:pt x="1179" y="167"/>
                  </a:lnTo>
                  <a:lnTo>
                    <a:pt x="1197" y="168"/>
                  </a:lnTo>
                  <a:lnTo>
                    <a:pt x="1213" y="172"/>
                  </a:lnTo>
                  <a:lnTo>
                    <a:pt x="1230" y="175"/>
                  </a:lnTo>
                  <a:lnTo>
                    <a:pt x="1246" y="178"/>
                  </a:lnTo>
                  <a:lnTo>
                    <a:pt x="1262" y="183"/>
                  </a:lnTo>
                  <a:lnTo>
                    <a:pt x="1293" y="196"/>
                  </a:lnTo>
                  <a:lnTo>
                    <a:pt x="1320" y="212"/>
                  </a:lnTo>
                  <a:lnTo>
                    <a:pt x="1346" y="231"/>
                  </a:lnTo>
                  <a:lnTo>
                    <a:pt x="1370" y="252"/>
                  </a:lnTo>
                  <a:lnTo>
                    <a:pt x="1389" y="276"/>
                  </a:lnTo>
                  <a:lnTo>
                    <a:pt x="1409" y="303"/>
                  </a:lnTo>
                  <a:lnTo>
                    <a:pt x="1423" y="332"/>
                  </a:lnTo>
                  <a:lnTo>
                    <a:pt x="1434" y="363"/>
                  </a:lnTo>
                  <a:lnTo>
                    <a:pt x="1444" y="395"/>
                  </a:lnTo>
                  <a:lnTo>
                    <a:pt x="1449" y="430"/>
                  </a:lnTo>
                  <a:lnTo>
                    <a:pt x="1452" y="465"/>
                  </a:lnTo>
                  <a:lnTo>
                    <a:pt x="1450" y="502"/>
                  </a:lnTo>
                  <a:lnTo>
                    <a:pt x="1446" y="541"/>
                  </a:lnTo>
                  <a:lnTo>
                    <a:pt x="1446" y="5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7"/>
            <p:cNvSpPr/>
            <p:nvPr/>
          </p:nvSpPr>
          <p:spPr bwMode="auto">
            <a:xfrm>
              <a:off x="4871809" y="7236965"/>
              <a:ext cx="795344" cy="693735"/>
            </a:xfrm>
            <a:custGeom>
              <a:avLst/>
              <a:gdLst>
                <a:gd name="T0" fmla="*/ 480 w 501"/>
                <a:gd name="T1" fmla="*/ 155 h 437"/>
                <a:gd name="T2" fmla="*/ 334 w 501"/>
                <a:gd name="T3" fmla="*/ 155 h 437"/>
                <a:gd name="T4" fmla="*/ 363 w 501"/>
                <a:gd name="T5" fmla="*/ 25 h 437"/>
                <a:gd name="T6" fmla="*/ 363 w 501"/>
                <a:gd name="T7" fmla="*/ 15 h 437"/>
                <a:gd name="T8" fmla="*/ 358 w 501"/>
                <a:gd name="T9" fmla="*/ 9 h 437"/>
                <a:gd name="T10" fmla="*/ 351 w 501"/>
                <a:gd name="T11" fmla="*/ 2 h 437"/>
                <a:gd name="T12" fmla="*/ 342 w 501"/>
                <a:gd name="T13" fmla="*/ 0 h 437"/>
                <a:gd name="T14" fmla="*/ 252 w 501"/>
                <a:gd name="T15" fmla="*/ 0 h 437"/>
                <a:gd name="T16" fmla="*/ 241 w 501"/>
                <a:gd name="T17" fmla="*/ 4 h 437"/>
                <a:gd name="T18" fmla="*/ 225 w 501"/>
                <a:gd name="T19" fmla="*/ 15 h 437"/>
                <a:gd name="T20" fmla="*/ 221 w 501"/>
                <a:gd name="T21" fmla="*/ 25 h 437"/>
                <a:gd name="T22" fmla="*/ 192 w 501"/>
                <a:gd name="T23" fmla="*/ 155 h 437"/>
                <a:gd name="T24" fmla="*/ 48 w 501"/>
                <a:gd name="T25" fmla="*/ 155 h 437"/>
                <a:gd name="T26" fmla="*/ 37 w 501"/>
                <a:gd name="T27" fmla="*/ 156 h 437"/>
                <a:gd name="T28" fmla="*/ 21 w 501"/>
                <a:gd name="T29" fmla="*/ 169 h 437"/>
                <a:gd name="T30" fmla="*/ 17 w 501"/>
                <a:gd name="T31" fmla="*/ 179 h 437"/>
                <a:gd name="T32" fmla="*/ 0 w 501"/>
                <a:gd name="T33" fmla="*/ 259 h 437"/>
                <a:gd name="T34" fmla="*/ 0 w 501"/>
                <a:gd name="T35" fmla="*/ 264 h 437"/>
                <a:gd name="T36" fmla="*/ 1 w 501"/>
                <a:gd name="T37" fmla="*/ 272 h 437"/>
                <a:gd name="T38" fmla="*/ 6 w 501"/>
                <a:gd name="T39" fmla="*/ 278 h 437"/>
                <a:gd name="T40" fmla="*/ 16 w 501"/>
                <a:gd name="T41" fmla="*/ 282 h 437"/>
                <a:gd name="T42" fmla="*/ 21 w 501"/>
                <a:gd name="T43" fmla="*/ 283 h 437"/>
                <a:gd name="T44" fmla="*/ 165 w 501"/>
                <a:gd name="T45" fmla="*/ 283 h 437"/>
                <a:gd name="T46" fmla="*/ 138 w 501"/>
                <a:gd name="T47" fmla="*/ 413 h 437"/>
                <a:gd name="T48" fmla="*/ 138 w 501"/>
                <a:gd name="T49" fmla="*/ 423 h 437"/>
                <a:gd name="T50" fmla="*/ 141 w 501"/>
                <a:gd name="T51" fmla="*/ 429 h 437"/>
                <a:gd name="T52" fmla="*/ 147 w 501"/>
                <a:gd name="T53" fmla="*/ 434 h 437"/>
                <a:gd name="T54" fmla="*/ 157 w 501"/>
                <a:gd name="T55" fmla="*/ 437 h 437"/>
                <a:gd name="T56" fmla="*/ 249 w 501"/>
                <a:gd name="T57" fmla="*/ 437 h 437"/>
                <a:gd name="T58" fmla="*/ 258 w 501"/>
                <a:gd name="T59" fmla="*/ 434 h 437"/>
                <a:gd name="T60" fmla="*/ 274 w 501"/>
                <a:gd name="T61" fmla="*/ 423 h 437"/>
                <a:gd name="T62" fmla="*/ 279 w 501"/>
                <a:gd name="T63" fmla="*/ 413 h 437"/>
                <a:gd name="T64" fmla="*/ 306 w 501"/>
                <a:gd name="T65" fmla="*/ 283 h 437"/>
                <a:gd name="T66" fmla="*/ 453 w 501"/>
                <a:gd name="T67" fmla="*/ 283 h 437"/>
                <a:gd name="T68" fmla="*/ 462 w 501"/>
                <a:gd name="T69" fmla="*/ 282 h 437"/>
                <a:gd name="T70" fmla="*/ 478 w 501"/>
                <a:gd name="T71" fmla="*/ 269 h 437"/>
                <a:gd name="T72" fmla="*/ 483 w 501"/>
                <a:gd name="T73" fmla="*/ 259 h 437"/>
                <a:gd name="T74" fmla="*/ 501 w 501"/>
                <a:gd name="T75" fmla="*/ 179 h 437"/>
                <a:gd name="T76" fmla="*/ 501 w 501"/>
                <a:gd name="T77" fmla="*/ 174 h 437"/>
                <a:gd name="T78" fmla="*/ 499 w 501"/>
                <a:gd name="T79" fmla="*/ 164 h 437"/>
                <a:gd name="T80" fmla="*/ 493 w 501"/>
                <a:gd name="T81" fmla="*/ 159 h 437"/>
                <a:gd name="T82" fmla="*/ 485 w 501"/>
                <a:gd name="T83" fmla="*/ 155 h 437"/>
                <a:gd name="T84" fmla="*/ 480 w 501"/>
                <a:gd name="T85" fmla="*/ 15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1" h="437">
                  <a:moveTo>
                    <a:pt x="480" y="155"/>
                  </a:moveTo>
                  <a:lnTo>
                    <a:pt x="480" y="155"/>
                  </a:lnTo>
                  <a:lnTo>
                    <a:pt x="334" y="155"/>
                  </a:lnTo>
                  <a:lnTo>
                    <a:pt x="334" y="155"/>
                  </a:lnTo>
                  <a:lnTo>
                    <a:pt x="363" y="25"/>
                  </a:lnTo>
                  <a:lnTo>
                    <a:pt x="363" y="25"/>
                  </a:lnTo>
                  <a:lnTo>
                    <a:pt x="363" y="20"/>
                  </a:lnTo>
                  <a:lnTo>
                    <a:pt x="363" y="15"/>
                  </a:lnTo>
                  <a:lnTo>
                    <a:pt x="361" y="12"/>
                  </a:lnTo>
                  <a:lnTo>
                    <a:pt x="358" y="9"/>
                  </a:lnTo>
                  <a:lnTo>
                    <a:pt x="355" y="5"/>
                  </a:lnTo>
                  <a:lnTo>
                    <a:pt x="351" y="2"/>
                  </a:lnTo>
                  <a:lnTo>
                    <a:pt x="347" y="2"/>
                  </a:lnTo>
                  <a:lnTo>
                    <a:pt x="342" y="0"/>
                  </a:lnTo>
                  <a:lnTo>
                    <a:pt x="342" y="0"/>
                  </a:lnTo>
                  <a:lnTo>
                    <a:pt x="252" y="0"/>
                  </a:lnTo>
                  <a:lnTo>
                    <a:pt x="252" y="0"/>
                  </a:lnTo>
                  <a:lnTo>
                    <a:pt x="241" y="4"/>
                  </a:lnTo>
                  <a:lnTo>
                    <a:pt x="233" y="9"/>
                  </a:lnTo>
                  <a:lnTo>
                    <a:pt x="225" y="15"/>
                  </a:lnTo>
                  <a:lnTo>
                    <a:pt x="223" y="20"/>
                  </a:lnTo>
                  <a:lnTo>
                    <a:pt x="221" y="25"/>
                  </a:lnTo>
                  <a:lnTo>
                    <a:pt x="221" y="25"/>
                  </a:lnTo>
                  <a:lnTo>
                    <a:pt x="192" y="155"/>
                  </a:lnTo>
                  <a:lnTo>
                    <a:pt x="192" y="155"/>
                  </a:lnTo>
                  <a:lnTo>
                    <a:pt x="48" y="155"/>
                  </a:lnTo>
                  <a:lnTo>
                    <a:pt x="48" y="155"/>
                  </a:lnTo>
                  <a:lnTo>
                    <a:pt x="37" y="156"/>
                  </a:lnTo>
                  <a:lnTo>
                    <a:pt x="29" y="161"/>
                  </a:lnTo>
                  <a:lnTo>
                    <a:pt x="21" y="169"/>
                  </a:lnTo>
                  <a:lnTo>
                    <a:pt x="19" y="174"/>
                  </a:lnTo>
                  <a:lnTo>
                    <a:pt x="17" y="179"/>
                  </a:lnTo>
                  <a:lnTo>
                    <a:pt x="17" y="179"/>
                  </a:lnTo>
                  <a:lnTo>
                    <a:pt x="0" y="259"/>
                  </a:lnTo>
                  <a:lnTo>
                    <a:pt x="0" y="259"/>
                  </a:lnTo>
                  <a:lnTo>
                    <a:pt x="0" y="264"/>
                  </a:lnTo>
                  <a:lnTo>
                    <a:pt x="0" y="269"/>
                  </a:lnTo>
                  <a:lnTo>
                    <a:pt x="1" y="272"/>
                  </a:lnTo>
                  <a:lnTo>
                    <a:pt x="3" y="277"/>
                  </a:lnTo>
                  <a:lnTo>
                    <a:pt x="6" y="278"/>
                  </a:lnTo>
                  <a:lnTo>
                    <a:pt x="11" y="282"/>
                  </a:lnTo>
                  <a:lnTo>
                    <a:pt x="16" y="282"/>
                  </a:lnTo>
                  <a:lnTo>
                    <a:pt x="21" y="283"/>
                  </a:lnTo>
                  <a:lnTo>
                    <a:pt x="21" y="283"/>
                  </a:lnTo>
                  <a:lnTo>
                    <a:pt x="165" y="283"/>
                  </a:lnTo>
                  <a:lnTo>
                    <a:pt x="165" y="283"/>
                  </a:lnTo>
                  <a:lnTo>
                    <a:pt x="138" y="413"/>
                  </a:lnTo>
                  <a:lnTo>
                    <a:pt x="138" y="413"/>
                  </a:lnTo>
                  <a:lnTo>
                    <a:pt x="136" y="418"/>
                  </a:lnTo>
                  <a:lnTo>
                    <a:pt x="138" y="423"/>
                  </a:lnTo>
                  <a:lnTo>
                    <a:pt x="139" y="426"/>
                  </a:lnTo>
                  <a:lnTo>
                    <a:pt x="141" y="429"/>
                  </a:lnTo>
                  <a:lnTo>
                    <a:pt x="144" y="432"/>
                  </a:lnTo>
                  <a:lnTo>
                    <a:pt x="147" y="434"/>
                  </a:lnTo>
                  <a:lnTo>
                    <a:pt x="152" y="436"/>
                  </a:lnTo>
                  <a:lnTo>
                    <a:pt x="157" y="437"/>
                  </a:lnTo>
                  <a:lnTo>
                    <a:pt x="157" y="437"/>
                  </a:lnTo>
                  <a:lnTo>
                    <a:pt x="249" y="437"/>
                  </a:lnTo>
                  <a:lnTo>
                    <a:pt x="249" y="437"/>
                  </a:lnTo>
                  <a:lnTo>
                    <a:pt x="258" y="434"/>
                  </a:lnTo>
                  <a:lnTo>
                    <a:pt x="268" y="429"/>
                  </a:lnTo>
                  <a:lnTo>
                    <a:pt x="274" y="423"/>
                  </a:lnTo>
                  <a:lnTo>
                    <a:pt x="278" y="418"/>
                  </a:lnTo>
                  <a:lnTo>
                    <a:pt x="279" y="413"/>
                  </a:lnTo>
                  <a:lnTo>
                    <a:pt x="279" y="413"/>
                  </a:lnTo>
                  <a:lnTo>
                    <a:pt x="306" y="283"/>
                  </a:lnTo>
                  <a:lnTo>
                    <a:pt x="306" y="283"/>
                  </a:lnTo>
                  <a:lnTo>
                    <a:pt x="453" y="283"/>
                  </a:lnTo>
                  <a:lnTo>
                    <a:pt x="453" y="283"/>
                  </a:lnTo>
                  <a:lnTo>
                    <a:pt x="462" y="282"/>
                  </a:lnTo>
                  <a:lnTo>
                    <a:pt x="472" y="277"/>
                  </a:lnTo>
                  <a:lnTo>
                    <a:pt x="478" y="269"/>
                  </a:lnTo>
                  <a:lnTo>
                    <a:pt x="481" y="264"/>
                  </a:lnTo>
                  <a:lnTo>
                    <a:pt x="483" y="259"/>
                  </a:lnTo>
                  <a:lnTo>
                    <a:pt x="483" y="259"/>
                  </a:lnTo>
                  <a:lnTo>
                    <a:pt x="501" y="179"/>
                  </a:lnTo>
                  <a:lnTo>
                    <a:pt x="501" y="179"/>
                  </a:lnTo>
                  <a:lnTo>
                    <a:pt x="501" y="174"/>
                  </a:lnTo>
                  <a:lnTo>
                    <a:pt x="501" y="169"/>
                  </a:lnTo>
                  <a:lnTo>
                    <a:pt x="499" y="164"/>
                  </a:lnTo>
                  <a:lnTo>
                    <a:pt x="496" y="161"/>
                  </a:lnTo>
                  <a:lnTo>
                    <a:pt x="493" y="159"/>
                  </a:lnTo>
                  <a:lnTo>
                    <a:pt x="490" y="156"/>
                  </a:lnTo>
                  <a:lnTo>
                    <a:pt x="485" y="155"/>
                  </a:lnTo>
                  <a:lnTo>
                    <a:pt x="480" y="155"/>
                  </a:lnTo>
                  <a:lnTo>
                    <a:pt x="480" y="1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8"/>
            <p:cNvSpPr/>
            <p:nvPr/>
          </p:nvSpPr>
          <p:spPr bwMode="auto">
            <a:xfrm>
              <a:off x="3535135" y="5814559"/>
              <a:ext cx="3133728" cy="1787520"/>
            </a:xfrm>
            <a:custGeom>
              <a:avLst/>
              <a:gdLst>
                <a:gd name="T0" fmla="*/ 1974 w 1974"/>
                <a:gd name="T1" fmla="*/ 464 h 1126"/>
                <a:gd name="T2" fmla="*/ 1974 w 1974"/>
                <a:gd name="T3" fmla="*/ 400 h 1126"/>
                <a:gd name="T4" fmla="*/ 1971 w 1974"/>
                <a:gd name="T5" fmla="*/ 367 h 1126"/>
                <a:gd name="T6" fmla="*/ 1961 w 1974"/>
                <a:gd name="T7" fmla="*/ 336 h 1126"/>
                <a:gd name="T8" fmla="*/ 1945 w 1974"/>
                <a:gd name="T9" fmla="*/ 307 h 1126"/>
                <a:gd name="T10" fmla="*/ 1926 w 1974"/>
                <a:gd name="T11" fmla="*/ 283 h 1126"/>
                <a:gd name="T12" fmla="*/ 1902 w 1974"/>
                <a:gd name="T13" fmla="*/ 264 h 1126"/>
                <a:gd name="T14" fmla="*/ 1874 w 1974"/>
                <a:gd name="T15" fmla="*/ 248 h 1126"/>
                <a:gd name="T16" fmla="*/ 1844 w 1974"/>
                <a:gd name="T17" fmla="*/ 238 h 1126"/>
                <a:gd name="T18" fmla="*/ 1810 w 1974"/>
                <a:gd name="T19" fmla="*/ 235 h 1126"/>
                <a:gd name="T20" fmla="*/ 789 w 1974"/>
                <a:gd name="T21" fmla="*/ 166 h 1126"/>
                <a:gd name="T22" fmla="*/ 789 w 1974"/>
                <a:gd name="T23" fmla="*/ 150 h 1126"/>
                <a:gd name="T24" fmla="*/ 782 w 1974"/>
                <a:gd name="T25" fmla="*/ 118 h 1126"/>
                <a:gd name="T26" fmla="*/ 769 w 1974"/>
                <a:gd name="T27" fmla="*/ 87 h 1126"/>
                <a:gd name="T28" fmla="*/ 752 w 1974"/>
                <a:gd name="T29" fmla="*/ 61 h 1126"/>
                <a:gd name="T30" fmla="*/ 729 w 1974"/>
                <a:gd name="T31" fmla="*/ 39 h 1126"/>
                <a:gd name="T32" fmla="*/ 704 w 1974"/>
                <a:gd name="T33" fmla="*/ 21 h 1126"/>
                <a:gd name="T34" fmla="*/ 675 w 1974"/>
                <a:gd name="T35" fmla="*/ 8 h 1126"/>
                <a:gd name="T36" fmla="*/ 643 w 1974"/>
                <a:gd name="T37" fmla="*/ 2 h 1126"/>
                <a:gd name="T38" fmla="*/ 305 w 1974"/>
                <a:gd name="T39" fmla="*/ 0 h 1126"/>
                <a:gd name="T40" fmla="*/ 289 w 1974"/>
                <a:gd name="T41" fmla="*/ 2 h 1126"/>
                <a:gd name="T42" fmla="*/ 257 w 1974"/>
                <a:gd name="T43" fmla="*/ 8 h 1126"/>
                <a:gd name="T44" fmla="*/ 228 w 1974"/>
                <a:gd name="T45" fmla="*/ 21 h 1126"/>
                <a:gd name="T46" fmla="*/ 203 w 1974"/>
                <a:gd name="T47" fmla="*/ 39 h 1126"/>
                <a:gd name="T48" fmla="*/ 180 w 1974"/>
                <a:gd name="T49" fmla="*/ 61 h 1126"/>
                <a:gd name="T50" fmla="*/ 162 w 1974"/>
                <a:gd name="T51" fmla="*/ 87 h 1126"/>
                <a:gd name="T52" fmla="*/ 150 w 1974"/>
                <a:gd name="T53" fmla="*/ 118 h 1126"/>
                <a:gd name="T54" fmla="*/ 143 w 1974"/>
                <a:gd name="T55" fmla="*/ 150 h 1126"/>
                <a:gd name="T56" fmla="*/ 143 w 1974"/>
                <a:gd name="T57" fmla="*/ 236 h 1126"/>
                <a:gd name="T58" fmla="*/ 129 w 1974"/>
                <a:gd name="T59" fmla="*/ 240 h 1126"/>
                <a:gd name="T60" fmla="*/ 100 w 1974"/>
                <a:gd name="T61" fmla="*/ 249 h 1126"/>
                <a:gd name="T62" fmla="*/ 74 w 1974"/>
                <a:gd name="T63" fmla="*/ 262 h 1126"/>
                <a:gd name="T64" fmla="*/ 52 w 1974"/>
                <a:gd name="T65" fmla="*/ 280 h 1126"/>
                <a:gd name="T66" fmla="*/ 32 w 1974"/>
                <a:gd name="T67" fmla="*/ 302 h 1126"/>
                <a:gd name="T68" fmla="*/ 18 w 1974"/>
                <a:gd name="T69" fmla="*/ 326 h 1126"/>
                <a:gd name="T70" fmla="*/ 7 w 1974"/>
                <a:gd name="T71" fmla="*/ 355 h 1126"/>
                <a:gd name="T72" fmla="*/ 2 w 1974"/>
                <a:gd name="T73" fmla="*/ 384 h 1126"/>
                <a:gd name="T74" fmla="*/ 0 w 1974"/>
                <a:gd name="T75" fmla="*/ 1126 h 1126"/>
                <a:gd name="T76" fmla="*/ 122 w 1974"/>
                <a:gd name="T77" fmla="*/ 652 h 1126"/>
                <a:gd name="T78" fmla="*/ 138 w 1974"/>
                <a:gd name="T79" fmla="*/ 614 h 1126"/>
                <a:gd name="T80" fmla="*/ 159 w 1974"/>
                <a:gd name="T81" fmla="*/ 579 h 1126"/>
                <a:gd name="T82" fmla="*/ 188 w 1974"/>
                <a:gd name="T83" fmla="*/ 546 h 1126"/>
                <a:gd name="T84" fmla="*/ 223 w 1974"/>
                <a:gd name="T85" fmla="*/ 517 h 1126"/>
                <a:gd name="T86" fmla="*/ 262 w 1974"/>
                <a:gd name="T87" fmla="*/ 495 h 1126"/>
                <a:gd name="T88" fmla="*/ 305 w 1974"/>
                <a:gd name="T89" fmla="*/ 479 h 1126"/>
                <a:gd name="T90" fmla="*/ 350 w 1974"/>
                <a:gd name="T91" fmla="*/ 468 h 1126"/>
                <a:gd name="T92" fmla="*/ 398 w 1974"/>
                <a:gd name="T93" fmla="*/ 464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4" h="1126">
                  <a:moveTo>
                    <a:pt x="398" y="464"/>
                  </a:moveTo>
                  <a:lnTo>
                    <a:pt x="1974" y="464"/>
                  </a:lnTo>
                  <a:lnTo>
                    <a:pt x="1974" y="400"/>
                  </a:lnTo>
                  <a:lnTo>
                    <a:pt x="1974" y="400"/>
                  </a:lnTo>
                  <a:lnTo>
                    <a:pt x="1972" y="383"/>
                  </a:lnTo>
                  <a:lnTo>
                    <a:pt x="1971" y="367"/>
                  </a:lnTo>
                  <a:lnTo>
                    <a:pt x="1966" y="350"/>
                  </a:lnTo>
                  <a:lnTo>
                    <a:pt x="1961" y="336"/>
                  </a:lnTo>
                  <a:lnTo>
                    <a:pt x="1953" y="322"/>
                  </a:lnTo>
                  <a:lnTo>
                    <a:pt x="1945" y="307"/>
                  </a:lnTo>
                  <a:lnTo>
                    <a:pt x="1935" y="294"/>
                  </a:lnTo>
                  <a:lnTo>
                    <a:pt x="1926" y="283"/>
                  </a:lnTo>
                  <a:lnTo>
                    <a:pt x="1914" y="273"/>
                  </a:lnTo>
                  <a:lnTo>
                    <a:pt x="1902" y="264"/>
                  </a:lnTo>
                  <a:lnTo>
                    <a:pt x="1889" y="254"/>
                  </a:lnTo>
                  <a:lnTo>
                    <a:pt x="1874" y="248"/>
                  </a:lnTo>
                  <a:lnTo>
                    <a:pt x="1858" y="243"/>
                  </a:lnTo>
                  <a:lnTo>
                    <a:pt x="1844" y="238"/>
                  </a:lnTo>
                  <a:lnTo>
                    <a:pt x="1828" y="235"/>
                  </a:lnTo>
                  <a:lnTo>
                    <a:pt x="1810" y="235"/>
                  </a:lnTo>
                  <a:lnTo>
                    <a:pt x="789" y="235"/>
                  </a:lnTo>
                  <a:lnTo>
                    <a:pt x="789" y="166"/>
                  </a:lnTo>
                  <a:lnTo>
                    <a:pt x="789" y="166"/>
                  </a:lnTo>
                  <a:lnTo>
                    <a:pt x="789" y="150"/>
                  </a:lnTo>
                  <a:lnTo>
                    <a:pt x="785" y="134"/>
                  </a:lnTo>
                  <a:lnTo>
                    <a:pt x="782" y="118"/>
                  </a:lnTo>
                  <a:lnTo>
                    <a:pt x="776" y="102"/>
                  </a:lnTo>
                  <a:lnTo>
                    <a:pt x="769" y="87"/>
                  </a:lnTo>
                  <a:lnTo>
                    <a:pt x="761" y="74"/>
                  </a:lnTo>
                  <a:lnTo>
                    <a:pt x="752" y="61"/>
                  </a:lnTo>
                  <a:lnTo>
                    <a:pt x="742" y="50"/>
                  </a:lnTo>
                  <a:lnTo>
                    <a:pt x="729" y="39"/>
                  </a:lnTo>
                  <a:lnTo>
                    <a:pt x="718" y="29"/>
                  </a:lnTo>
                  <a:lnTo>
                    <a:pt x="704" y="21"/>
                  </a:lnTo>
                  <a:lnTo>
                    <a:pt x="689" y="15"/>
                  </a:lnTo>
                  <a:lnTo>
                    <a:pt x="675" y="8"/>
                  </a:lnTo>
                  <a:lnTo>
                    <a:pt x="659" y="5"/>
                  </a:lnTo>
                  <a:lnTo>
                    <a:pt x="643" y="2"/>
                  </a:lnTo>
                  <a:lnTo>
                    <a:pt x="627" y="0"/>
                  </a:lnTo>
                  <a:lnTo>
                    <a:pt x="305" y="0"/>
                  </a:lnTo>
                  <a:lnTo>
                    <a:pt x="305" y="0"/>
                  </a:lnTo>
                  <a:lnTo>
                    <a:pt x="289" y="2"/>
                  </a:lnTo>
                  <a:lnTo>
                    <a:pt x="273" y="5"/>
                  </a:lnTo>
                  <a:lnTo>
                    <a:pt x="257" y="8"/>
                  </a:lnTo>
                  <a:lnTo>
                    <a:pt x="243" y="15"/>
                  </a:lnTo>
                  <a:lnTo>
                    <a:pt x="228" y="21"/>
                  </a:lnTo>
                  <a:lnTo>
                    <a:pt x="215" y="29"/>
                  </a:lnTo>
                  <a:lnTo>
                    <a:pt x="203" y="39"/>
                  </a:lnTo>
                  <a:lnTo>
                    <a:pt x="190" y="50"/>
                  </a:lnTo>
                  <a:lnTo>
                    <a:pt x="180" y="61"/>
                  </a:lnTo>
                  <a:lnTo>
                    <a:pt x="170" y="74"/>
                  </a:lnTo>
                  <a:lnTo>
                    <a:pt x="162" y="87"/>
                  </a:lnTo>
                  <a:lnTo>
                    <a:pt x="156" y="102"/>
                  </a:lnTo>
                  <a:lnTo>
                    <a:pt x="150" y="118"/>
                  </a:lnTo>
                  <a:lnTo>
                    <a:pt x="146" y="134"/>
                  </a:lnTo>
                  <a:lnTo>
                    <a:pt x="143" y="150"/>
                  </a:lnTo>
                  <a:lnTo>
                    <a:pt x="143" y="166"/>
                  </a:lnTo>
                  <a:lnTo>
                    <a:pt x="143" y="236"/>
                  </a:lnTo>
                  <a:lnTo>
                    <a:pt x="143" y="236"/>
                  </a:lnTo>
                  <a:lnTo>
                    <a:pt x="129" y="240"/>
                  </a:lnTo>
                  <a:lnTo>
                    <a:pt x="114" y="243"/>
                  </a:lnTo>
                  <a:lnTo>
                    <a:pt x="100" y="249"/>
                  </a:lnTo>
                  <a:lnTo>
                    <a:pt x="87" y="256"/>
                  </a:lnTo>
                  <a:lnTo>
                    <a:pt x="74" y="262"/>
                  </a:lnTo>
                  <a:lnTo>
                    <a:pt x="63" y="270"/>
                  </a:lnTo>
                  <a:lnTo>
                    <a:pt x="52" y="280"/>
                  </a:lnTo>
                  <a:lnTo>
                    <a:pt x="42" y="291"/>
                  </a:lnTo>
                  <a:lnTo>
                    <a:pt x="32" y="302"/>
                  </a:lnTo>
                  <a:lnTo>
                    <a:pt x="24" y="314"/>
                  </a:lnTo>
                  <a:lnTo>
                    <a:pt x="18" y="326"/>
                  </a:lnTo>
                  <a:lnTo>
                    <a:pt x="11" y="341"/>
                  </a:lnTo>
                  <a:lnTo>
                    <a:pt x="7" y="355"/>
                  </a:lnTo>
                  <a:lnTo>
                    <a:pt x="3" y="370"/>
                  </a:lnTo>
                  <a:lnTo>
                    <a:pt x="2" y="384"/>
                  </a:lnTo>
                  <a:lnTo>
                    <a:pt x="0" y="400"/>
                  </a:lnTo>
                  <a:lnTo>
                    <a:pt x="0" y="1126"/>
                  </a:lnTo>
                  <a:lnTo>
                    <a:pt x="122" y="652"/>
                  </a:lnTo>
                  <a:lnTo>
                    <a:pt x="122" y="652"/>
                  </a:lnTo>
                  <a:lnTo>
                    <a:pt x="129" y="633"/>
                  </a:lnTo>
                  <a:lnTo>
                    <a:pt x="138" y="614"/>
                  </a:lnTo>
                  <a:lnTo>
                    <a:pt x="148" y="596"/>
                  </a:lnTo>
                  <a:lnTo>
                    <a:pt x="159" y="579"/>
                  </a:lnTo>
                  <a:lnTo>
                    <a:pt x="174" y="561"/>
                  </a:lnTo>
                  <a:lnTo>
                    <a:pt x="188" y="546"/>
                  </a:lnTo>
                  <a:lnTo>
                    <a:pt x="204" y="532"/>
                  </a:lnTo>
                  <a:lnTo>
                    <a:pt x="223" y="517"/>
                  </a:lnTo>
                  <a:lnTo>
                    <a:pt x="241" y="506"/>
                  </a:lnTo>
                  <a:lnTo>
                    <a:pt x="262" y="495"/>
                  </a:lnTo>
                  <a:lnTo>
                    <a:pt x="283" y="485"/>
                  </a:lnTo>
                  <a:lnTo>
                    <a:pt x="305" y="479"/>
                  </a:lnTo>
                  <a:lnTo>
                    <a:pt x="328" y="473"/>
                  </a:lnTo>
                  <a:lnTo>
                    <a:pt x="350" y="468"/>
                  </a:lnTo>
                  <a:lnTo>
                    <a:pt x="374" y="464"/>
                  </a:lnTo>
                  <a:lnTo>
                    <a:pt x="398" y="464"/>
                  </a:lnTo>
                  <a:lnTo>
                    <a:pt x="398" y="4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 name="任意多边形 57"/>
          <p:cNvSpPr/>
          <p:nvPr/>
        </p:nvSpPr>
        <p:spPr>
          <a:xfrm>
            <a:off x="4347580" y="3354805"/>
            <a:ext cx="270652" cy="303242"/>
          </a:xfrm>
          <a:custGeom>
            <a:avLst/>
            <a:gdLst>
              <a:gd name="connsiteX0" fmla="*/ 231381 w 548570"/>
              <a:gd name="connsiteY0" fmla="*/ 425206 h 614629"/>
              <a:gd name="connsiteX1" fmla="*/ 178993 w 548570"/>
              <a:gd name="connsiteY1" fmla="*/ 477594 h 614629"/>
              <a:gd name="connsiteX2" fmla="*/ 231381 w 548570"/>
              <a:gd name="connsiteY2" fmla="*/ 529982 h 614629"/>
              <a:gd name="connsiteX3" fmla="*/ 283769 w 548570"/>
              <a:gd name="connsiteY3" fmla="*/ 477594 h 614629"/>
              <a:gd name="connsiteX4" fmla="*/ 231381 w 548570"/>
              <a:gd name="connsiteY4" fmla="*/ 425206 h 614629"/>
              <a:gd name="connsiteX5" fmla="*/ 326305 w 548570"/>
              <a:gd name="connsiteY5" fmla="*/ 381899 h 614629"/>
              <a:gd name="connsiteX6" fmla="*/ 291502 w 548570"/>
              <a:gd name="connsiteY6" fmla="*/ 416702 h 614629"/>
              <a:gd name="connsiteX7" fmla="*/ 326305 w 548570"/>
              <a:gd name="connsiteY7" fmla="*/ 451505 h 614629"/>
              <a:gd name="connsiteX8" fmla="*/ 361108 w 548570"/>
              <a:gd name="connsiteY8" fmla="*/ 416702 h 614629"/>
              <a:gd name="connsiteX9" fmla="*/ 326305 w 548570"/>
              <a:gd name="connsiteY9" fmla="*/ 381899 h 614629"/>
              <a:gd name="connsiteX10" fmla="*/ 256701 w 548570"/>
              <a:gd name="connsiteY10" fmla="*/ 234596 h 614629"/>
              <a:gd name="connsiteX11" fmla="*/ 291504 w 548570"/>
              <a:gd name="connsiteY11" fmla="*/ 269399 h 614629"/>
              <a:gd name="connsiteX12" fmla="*/ 256701 w 548570"/>
              <a:gd name="connsiteY12" fmla="*/ 304202 h 614629"/>
              <a:gd name="connsiteX13" fmla="*/ 221898 w 548570"/>
              <a:gd name="connsiteY13" fmla="*/ 269399 h 614629"/>
              <a:gd name="connsiteX14" fmla="*/ 256701 w 548570"/>
              <a:gd name="connsiteY14" fmla="*/ 234596 h 614629"/>
              <a:gd name="connsiteX15" fmla="*/ 305611 w 548570"/>
              <a:gd name="connsiteY15" fmla="*/ 169413 h 614629"/>
              <a:gd name="connsiteX16" fmla="*/ 328471 w 548570"/>
              <a:gd name="connsiteY16" fmla="*/ 192273 h 614629"/>
              <a:gd name="connsiteX17" fmla="*/ 305611 w 548570"/>
              <a:gd name="connsiteY17" fmla="*/ 215133 h 614629"/>
              <a:gd name="connsiteX18" fmla="*/ 282751 w 548570"/>
              <a:gd name="connsiteY18" fmla="*/ 192273 h 614629"/>
              <a:gd name="connsiteX19" fmla="*/ 305611 w 548570"/>
              <a:gd name="connsiteY19" fmla="*/ 169413 h 614629"/>
              <a:gd name="connsiteX20" fmla="*/ 191046 w 548570"/>
              <a:gd name="connsiteY20" fmla="*/ 54000 h 614629"/>
              <a:gd name="connsiteX21" fmla="*/ 191046 w 548570"/>
              <a:gd name="connsiteY21" fmla="*/ 237660 h 614629"/>
              <a:gd name="connsiteX22" fmla="*/ 191046 w 548570"/>
              <a:gd name="connsiteY22" fmla="*/ 240705 h 614629"/>
              <a:gd name="connsiteX23" fmla="*/ 190908 w 548570"/>
              <a:gd name="connsiteY23" fmla="*/ 243749 h 614629"/>
              <a:gd name="connsiteX24" fmla="*/ 190839 w 548570"/>
              <a:gd name="connsiteY24" fmla="*/ 246794 h 614629"/>
              <a:gd name="connsiteX25" fmla="*/ 190493 w 548570"/>
              <a:gd name="connsiteY25" fmla="*/ 249769 h 614629"/>
              <a:gd name="connsiteX26" fmla="*/ 190285 w 548570"/>
              <a:gd name="connsiteY26" fmla="*/ 252814 h 614629"/>
              <a:gd name="connsiteX27" fmla="*/ 189870 w 548570"/>
              <a:gd name="connsiteY27" fmla="*/ 255858 h 614629"/>
              <a:gd name="connsiteX28" fmla="*/ 189040 w 548570"/>
              <a:gd name="connsiteY28" fmla="*/ 261878 h 614629"/>
              <a:gd name="connsiteX29" fmla="*/ 189038 w 548570"/>
              <a:gd name="connsiteY29" fmla="*/ 261878 h 614629"/>
              <a:gd name="connsiteX30" fmla="*/ 187862 w 548570"/>
              <a:gd name="connsiteY30" fmla="*/ 267621 h 614629"/>
              <a:gd name="connsiteX31" fmla="*/ 186547 w 548570"/>
              <a:gd name="connsiteY31" fmla="*/ 273364 h 614629"/>
              <a:gd name="connsiteX32" fmla="*/ 184956 w 548570"/>
              <a:gd name="connsiteY32" fmla="*/ 279176 h 614629"/>
              <a:gd name="connsiteX33" fmla="*/ 183157 w 548570"/>
              <a:gd name="connsiteY33" fmla="*/ 284712 h 614629"/>
              <a:gd name="connsiteX34" fmla="*/ 181012 w 548570"/>
              <a:gd name="connsiteY34" fmla="*/ 290247 h 614629"/>
              <a:gd name="connsiteX35" fmla="*/ 178797 w 548570"/>
              <a:gd name="connsiteY35" fmla="*/ 295714 h 614629"/>
              <a:gd name="connsiteX36" fmla="*/ 176237 w 548570"/>
              <a:gd name="connsiteY36" fmla="*/ 301111 h 614629"/>
              <a:gd name="connsiteX37" fmla="*/ 173538 w 548570"/>
              <a:gd name="connsiteY37" fmla="*/ 306370 h 614629"/>
              <a:gd name="connsiteX38" fmla="*/ 153057 w 548570"/>
              <a:gd name="connsiteY38" fmla="*/ 343804 h 614629"/>
              <a:gd name="connsiteX39" fmla="*/ 157831 w 548570"/>
              <a:gd name="connsiteY39" fmla="*/ 345464 h 614629"/>
              <a:gd name="connsiteX40" fmla="*/ 162675 w 548570"/>
              <a:gd name="connsiteY40" fmla="*/ 346848 h 614629"/>
              <a:gd name="connsiteX41" fmla="*/ 167380 w 548570"/>
              <a:gd name="connsiteY41" fmla="*/ 348094 h 614629"/>
              <a:gd name="connsiteX42" fmla="*/ 171947 w 548570"/>
              <a:gd name="connsiteY42" fmla="*/ 349270 h 614629"/>
              <a:gd name="connsiteX43" fmla="*/ 176444 w 548570"/>
              <a:gd name="connsiteY43" fmla="*/ 350239 h 614629"/>
              <a:gd name="connsiteX44" fmla="*/ 180873 w 548570"/>
              <a:gd name="connsiteY44" fmla="*/ 351000 h 614629"/>
              <a:gd name="connsiteX45" fmla="*/ 185371 w 548570"/>
              <a:gd name="connsiteY45" fmla="*/ 351761 h 614629"/>
              <a:gd name="connsiteX46" fmla="*/ 189730 w 548570"/>
              <a:gd name="connsiteY46" fmla="*/ 352245 h 614629"/>
              <a:gd name="connsiteX47" fmla="*/ 194020 w 548570"/>
              <a:gd name="connsiteY47" fmla="*/ 352730 h 614629"/>
              <a:gd name="connsiteX48" fmla="*/ 198310 w 548570"/>
              <a:gd name="connsiteY48" fmla="*/ 353006 h 614629"/>
              <a:gd name="connsiteX49" fmla="*/ 202462 w 548570"/>
              <a:gd name="connsiteY49" fmla="*/ 353214 h 614629"/>
              <a:gd name="connsiteX50" fmla="*/ 206614 w 548570"/>
              <a:gd name="connsiteY50" fmla="*/ 353352 h 614629"/>
              <a:gd name="connsiteX51" fmla="*/ 210696 w 548570"/>
              <a:gd name="connsiteY51" fmla="*/ 353352 h 614629"/>
              <a:gd name="connsiteX52" fmla="*/ 214709 w 548570"/>
              <a:gd name="connsiteY52" fmla="*/ 353214 h 614629"/>
              <a:gd name="connsiteX53" fmla="*/ 218653 w 548570"/>
              <a:gd name="connsiteY53" fmla="*/ 353006 h 614629"/>
              <a:gd name="connsiteX54" fmla="*/ 222597 w 548570"/>
              <a:gd name="connsiteY54" fmla="*/ 352730 h 614629"/>
              <a:gd name="connsiteX55" fmla="*/ 226472 w 548570"/>
              <a:gd name="connsiteY55" fmla="*/ 352245 h 614629"/>
              <a:gd name="connsiteX56" fmla="*/ 230347 w 548570"/>
              <a:gd name="connsiteY56" fmla="*/ 351761 h 614629"/>
              <a:gd name="connsiteX57" fmla="*/ 234153 w 548570"/>
              <a:gd name="connsiteY57" fmla="*/ 351207 h 614629"/>
              <a:gd name="connsiteX58" fmla="*/ 237889 w 548570"/>
              <a:gd name="connsiteY58" fmla="*/ 350585 h 614629"/>
              <a:gd name="connsiteX59" fmla="*/ 241626 w 548570"/>
              <a:gd name="connsiteY59" fmla="*/ 349893 h 614629"/>
              <a:gd name="connsiteX60" fmla="*/ 245224 w 548570"/>
              <a:gd name="connsiteY60" fmla="*/ 349201 h 614629"/>
              <a:gd name="connsiteX61" fmla="*/ 252489 w 548570"/>
              <a:gd name="connsiteY61" fmla="*/ 347471 h 614629"/>
              <a:gd name="connsiteX62" fmla="*/ 259685 w 548570"/>
              <a:gd name="connsiteY62" fmla="*/ 345533 h 614629"/>
              <a:gd name="connsiteX63" fmla="*/ 266674 w 548570"/>
              <a:gd name="connsiteY63" fmla="*/ 343596 h 614629"/>
              <a:gd name="connsiteX64" fmla="*/ 273524 w 548570"/>
              <a:gd name="connsiteY64" fmla="*/ 341520 h 614629"/>
              <a:gd name="connsiteX65" fmla="*/ 280374 w 548570"/>
              <a:gd name="connsiteY65" fmla="*/ 339237 h 614629"/>
              <a:gd name="connsiteX66" fmla="*/ 293729 w 548570"/>
              <a:gd name="connsiteY66" fmla="*/ 334878 h 614629"/>
              <a:gd name="connsiteX67" fmla="*/ 300302 w 548570"/>
              <a:gd name="connsiteY67" fmla="*/ 332733 h 614629"/>
              <a:gd name="connsiteX68" fmla="*/ 306945 w 548570"/>
              <a:gd name="connsiteY68" fmla="*/ 330795 h 614629"/>
              <a:gd name="connsiteX69" fmla="*/ 313449 w 548570"/>
              <a:gd name="connsiteY69" fmla="*/ 328927 h 614629"/>
              <a:gd name="connsiteX70" fmla="*/ 319953 w 548570"/>
              <a:gd name="connsiteY70" fmla="*/ 327197 h 614629"/>
              <a:gd name="connsiteX71" fmla="*/ 326458 w 548570"/>
              <a:gd name="connsiteY71" fmla="*/ 325675 h 614629"/>
              <a:gd name="connsiteX72" fmla="*/ 329779 w 548570"/>
              <a:gd name="connsiteY72" fmla="*/ 325052 h 614629"/>
              <a:gd name="connsiteX73" fmla="*/ 332962 w 548570"/>
              <a:gd name="connsiteY73" fmla="*/ 324498 h 614629"/>
              <a:gd name="connsiteX74" fmla="*/ 336283 w 548570"/>
              <a:gd name="connsiteY74" fmla="*/ 324014 h 614629"/>
              <a:gd name="connsiteX75" fmla="*/ 339604 w 548570"/>
              <a:gd name="connsiteY75" fmla="*/ 323530 h 614629"/>
              <a:gd name="connsiteX76" fmla="*/ 342926 w 548570"/>
              <a:gd name="connsiteY76" fmla="*/ 323253 h 614629"/>
              <a:gd name="connsiteX77" fmla="*/ 346247 w 548570"/>
              <a:gd name="connsiteY77" fmla="*/ 323045 h 614629"/>
              <a:gd name="connsiteX78" fmla="*/ 349499 w 548570"/>
              <a:gd name="connsiteY78" fmla="*/ 322838 h 614629"/>
              <a:gd name="connsiteX79" fmla="*/ 352820 w 548570"/>
              <a:gd name="connsiteY79" fmla="*/ 322838 h 614629"/>
              <a:gd name="connsiteX80" fmla="*/ 356280 w 548570"/>
              <a:gd name="connsiteY80" fmla="*/ 322838 h 614629"/>
              <a:gd name="connsiteX81" fmla="*/ 359532 w 548570"/>
              <a:gd name="connsiteY81" fmla="*/ 323045 h 614629"/>
              <a:gd name="connsiteX82" fmla="*/ 362992 w 548570"/>
              <a:gd name="connsiteY82" fmla="*/ 323322 h 614629"/>
              <a:gd name="connsiteX83" fmla="*/ 366382 w 548570"/>
              <a:gd name="connsiteY83" fmla="*/ 323737 h 614629"/>
              <a:gd name="connsiteX84" fmla="*/ 369773 w 548570"/>
              <a:gd name="connsiteY84" fmla="*/ 324291 h 614629"/>
              <a:gd name="connsiteX85" fmla="*/ 373302 w 548570"/>
              <a:gd name="connsiteY85" fmla="*/ 324914 h 614629"/>
              <a:gd name="connsiteX86" fmla="*/ 376831 w 548570"/>
              <a:gd name="connsiteY86" fmla="*/ 325675 h 614629"/>
              <a:gd name="connsiteX87" fmla="*/ 380290 w 548570"/>
              <a:gd name="connsiteY87" fmla="*/ 326643 h 614629"/>
              <a:gd name="connsiteX88" fmla="*/ 383889 w 548570"/>
              <a:gd name="connsiteY88" fmla="*/ 327820 h 614629"/>
              <a:gd name="connsiteX89" fmla="*/ 387417 w 548570"/>
              <a:gd name="connsiteY89" fmla="*/ 328996 h 614629"/>
              <a:gd name="connsiteX90" fmla="*/ 375032 w 548570"/>
              <a:gd name="connsiteY90" fmla="*/ 306370 h 614629"/>
              <a:gd name="connsiteX91" fmla="*/ 372333 w 548570"/>
              <a:gd name="connsiteY91" fmla="*/ 301111 h 614629"/>
              <a:gd name="connsiteX92" fmla="*/ 369773 w 548570"/>
              <a:gd name="connsiteY92" fmla="*/ 295714 h 614629"/>
              <a:gd name="connsiteX93" fmla="*/ 367559 w 548570"/>
              <a:gd name="connsiteY93" fmla="*/ 290247 h 614629"/>
              <a:gd name="connsiteX94" fmla="*/ 365414 w 548570"/>
              <a:gd name="connsiteY94" fmla="*/ 284712 h 614629"/>
              <a:gd name="connsiteX95" fmla="*/ 363615 w 548570"/>
              <a:gd name="connsiteY95" fmla="*/ 279176 h 614629"/>
              <a:gd name="connsiteX96" fmla="*/ 362023 w 548570"/>
              <a:gd name="connsiteY96" fmla="*/ 273364 h 614629"/>
              <a:gd name="connsiteX97" fmla="*/ 360709 w 548570"/>
              <a:gd name="connsiteY97" fmla="*/ 267621 h 614629"/>
              <a:gd name="connsiteX98" fmla="*/ 359532 w 548570"/>
              <a:gd name="connsiteY98" fmla="*/ 261878 h 614629"/>
              <a:gd name="connsiteX99" fmla="*/ 359534 w 548570"/>
              <a:gd name="connsiteY99" fmla="*/ 261878 h 614629"/>
              <a:gd name="connsiteX100" fmla="*/ 358703 w 548570"/>
              <a:gd name="connsiteY100" fmla="*/ 255858 h 614629"/>
              <a:gd name="connsiteX101" fmla="*/ 358288 w 548570"/>
              <a:gd name="connsiteY101" fmla="*/ 252814 h 614629"/>
              <a:gd name="connsiteX102" fmla="*/ 357942 w 548570"/>
              <a:gd name="connsiteY102" fmla="*/ 249769 h 614629"/>
              <a:gd name="connsiteX103" fmla="*/ 357735 w 548570"/>
              <a:gd name="connsiteY103" fmla="*/ 246794 h 614629"/>
              <a:gd name="connsiteX104" fmla="*/ 357666 w 548570"/>
              <a:gd name="connsiteY104" fmla="*/ 243749 h 614629"/>
              <a:gd name="connsiteX105" fmla="*/ 357527 w 548570"/>
              <a:gd name="connsiteY105" fmla="*/ 240705 h 614629"/>
              <a:gd name="connsiteX106" fmla="*/ 357527 w 548570"/>
              <a:gd name="connsiteY106" fmla="*/ 237660 h 614629"/>
              <a:gd name="connsiteX107" fmla="*/ 357527 w 548570"/>
              <a:gd name="connsiteY107" fmla="*/ 54000 h 614629"/>
              <a:gd name="connsiteX108" fmla="*/ 157286 w 548570"/>
              <a:gd name="connsiteY108" fmla="*/ 0 h 614629"/>
              <a:gd name="connsiteX109" fmla="*/ 391286 w 548570"/>
              <a:gd name="connsiteY109" fmla="*/ 0 h 614629"/>
              <a:gd name="connsiteX110" fmla="*/ 418286 w 548570"/>
              <a:gd name="connsiteY110" fmla="*/ 27000 h 614629"/>
              <a:gd name="connsiteX111" fmla="*/ 391286 w 548570"/>
              <a:gd name="connsiteY111" fmla="*/ 54000 h 614629"/>
              <a:gd name="connsiteX112" fmla="*/ 384236 w 548570"/>
              <a:gd name="connsiteY112" fmla="*/ 54000 h 614629"/>
              <a:gd name="connsiteX113" fmla="*/ 384236 w 548570"/>
              <a:gd name="connsiteY113" fmla="*/ 237660 h 614629"/>
              <a:gd name="connsiteX114" fmla="*/ 384236 w 548570"/>
              <a:gd name="connsiteY114" fmla="*/ 240705 h 614629"/>
              <a:gd name="connsiteX115" fmla="*/ 384305 w 548570"/>
              <a:gd name="connsiteY115" fmla="*/ 243818 h 614629"/>
              <a:gd name="connsiteX116" fmla="*/ 384513 w 548570"/>
              <a:gd name="connsiteY116" fmla="*/ 246794 h 614629"/>
              <a:gd name="connsiteX117" fmla="*/ 384859 w 548570"/>
              <a:gd name="connsiteY117" fmla="*/ 249769 h 614629"/>
              <a:gd name="connsiteX118" fmla="*/ 385205 w 548570"/>
              <a:gd name="connsiteY118" fmla="*/ 252883 h 614629"/>
              <a:gd name="connsiteX119" fmla="*/ 385620 w 548570"/>
              <a:gd name="connsiteY119" fmla="*/ 255858 h 614629"/>
              <a:gd name="connsiteX120" fmla="*/ 386104 w 548570"/>
              <a:gd name="connsiteY120" fmla="*/ 258903 h 614629"/>
              <a:gd name="connsiteX121" fmla="*/ 386796 w 548570"/>
              <a:gd name="connsiteY121" fmla="*/ 261878 h 614629"/>
              <a:gd name="connsiteX122" fmla="*/ 386795 w 548570"/>
              <a:gd name="connsiteY122" fmla="*/ 261878 h 614629"/>
              <a:gd name="connsiteX123" fmla="*/ 387763 w 548570"/>
              <a:gd name="connsiteY123" fmla="*/ 266030 h 614629"/>
              <a:gd name="connsiteX124" fmla="*/ 388801 w 548570"/>
              <a:gd name="connsiteY124" fmla="*/ 270112 h 614629"/>
              <a:gd name="connsiteX125" fmla="*/ 390116 w 548570"/>
              <a:gd name="connsiteY125" fmla="*/ 274125 h 614629"/>
              <a:gd name="connsiteX126" fmla="*/ 391500 w 548570"/>
              <a:gd name="connsiteY126" fmla="*/ 278069 h 614629"/>
              <a:gd name="connsiteX127" fmla="*/ 392953 w 548570"/>
              <a:gd name="connsiteY127" fmla="*/ 282013 h 614629"/>
              <a:gd name="connsiteX128" fmla="*/ 394683 w 548570"/>
              <a:gd name="connsiteY128" fmla="*/ 285957 h 614629"/>
              <a:gd name="connsiteX129" fmla="*/ 396482 w 548570"/>
              <a:gd name="connsiteY129" fmla="*/ 289832 h 614629"/>
              <a:gd name="connsiteX130" fmla="*/ 398488 w 548570"/>
              <a:gd name="connsiteY130" fmla="*/ 293569 h 614629"/>
              <a:gd name="connsiteX131" fmla="*/ 543865 w 548570"/>
              <a:gd name="connsiteY131" fmla="*/ 559205 h 614629"/>
              <a:gd name="connsiteX132" fmla="*/ 545041 w 548570"/>
              <a:gd name="connsiteY132" fmla="*/ 561488 h 614629"/>
              <a:gd name="connsiteX133" fmla="*/ 546010 w 548570"/>
              <a:gd name="connsiteY133" fmla="*/ 563702 h 614629"/>
              <a:gd name="connsiteX134" fmla="*/ 546840 w 548570"/>
              <a:gd name="connsiteY134" fmla="*/ 566055 h 614629"/>
              <a:gd name="connsiteX135" fmla="*/ 547532 w 548570"/>
              <a:gd name="connsiteY135" fmla="*/ 568408 h 614629"/>
              <a:gd name="connsiteX136" fmla="*/ 548017 w 548570"/>
              <a:gd name="connsiteY136" fmla="*/ 570760 h 614629"/>
              <a:gd name="connsiteX137" fmla="*/ 548363 w 548570"/>
              <a:gd name="connsiteY137" fmla="*/ 573113 h 614629"/>
              <a:gd name="connsiteX138" fmla="*/ 548570 w 548570"/>
              <a:gd name="connsiteY138" fmla="*/ 575465 h 614629"/>
              <a:gd name="connsiteX139" fmla="*/ 548570 w 548570"/>
              <a:gd name="connsiteY139" fmla="*/ 577887 h 614629"/>
              <a:gd name="connsiteX140" fmla="*/ 548432 w 548570"/>
              <a:gd name="connsiteY140" fmla="*/ 580240 h 614629"/>
              <a:gd name="connsiteX141" fmla="*/ 548155 w 548570"/>
              <a:gd name="connsiteY141" fmla="*/ 582592 h 614629"/>
              <a:gd name="connsiteX142" fmla="*/ 547740 w 548570"/>
              <a:gd name="connsiteY142" fmla="*/ 584945 h 614629"/>
              <a:gd name="connsiteX143" fmla="*/ 547186 w 548570"/>
              <a:gd name="connsiteY143" fmla="*/ 587298 h 614629"/>
              <a:gd name="connsiteX144" fmla="*/ 546425 w 548570"/>
              <a:gd name="connsiteY144" fmla="*/ 589650 h 614629"/>
              <a:gd name="connsiteX145" fmla="*/ 545595 w 548570"/>
              <a:gd name="connsiteY145" fmla="*/ 591864 h 614629"/>
              <a:gd name="connsiteX146" fmla="*/ 544488 w 548570"/>
              <a:gd name="connsiteY146" fmla="*/ 594148 h 614629"/>
              <a:gd name="connsiteX147" fmla="*/ 543311 w 548570"/>
              <a:gd name="connsiteY147" fmla="*/ 596293 h 614629"/>
              <a:gd name="connsiteX148" fmla="*/ 541928 w 548570"/>
              <a:gd name="connsiteY148" fmla="*/ 598438 h 614629"/>
              <a:gd name="connsiteX149" fmla="*/ 540475 w 548570"/>
              <a:gd name="connsiteY149" fmla="*/ 600444 h 614629"/>
              <a:gd name="connsiteX150" fmla="*/ 538952 w 548570"/>
              <a:gd name="connsiteY150" fmla="*/ 602243 h 614629"/>
              <a:gd name="connsiteX151" fmla="*/ 537292 w 548570"/>
              <a:gd name="connsiteY151" fmla="*/ 603973 h 614629"/>
              <a:gd name="connsiteX152" fmla="*/ 535562 w 548570"/>
              <a:gd name="connsiteY152" fmla="*/ 605634 h 614629"/>
              <a:gd name="connsiteX153" fmla="*/ 533624 w 548570"/>
              <a:gd name="connsiteY153" fmla="*/ 607156 h 614629"/>
              <a:gd name="connsiteX154" fmla="*/ 531687 w 548570"/>
              <a:gd name="connsiteY154" fmla="*/ 608540 h 614629"/>
              <a:gd name="connsiteX155" fmla="*/ 529680 w 548570"/>
              <a:gd name="connsiteY155" fmla="*/ 609716 h 614629"/>
              <a:gd name="connsiteX156" fmla="*/ 527535 w 548570"/>
              <a:gd name="connsiteY156" fmla="*/ 610893 h 614629"/>
              <a:gd name="connsiteX157" fmla="*/ 525390 w 548570"/>
              <a:gd name="connsiteY157" fmla="*/ 611861 h 614629"/>
              <a:gd name="connsiteX158" fmla="*/ 523176 w 548570"/>
              <a:gd name="connsiteY158" fmla="*/ 612692 h 614629"/>
              <a:gd name="connsiteX159" fmla="*/ 520823 w 548570"/>
              <a:gd name="connsiteY159" fmla="*/ 613314 h 614629"/>
              <a:gd name="connsiteX160" fmla="*/ 518471 w 548570"/>
              <a:gd name="connsiteY160" fmla="*/ 613868 h 614629"/>
              <a:gd name="connsiteX161" fmla="*/ 516049 w 548570"/>
              <a:gd name="connsiteY161" fmla="*/ 614283 h 614629"/>
              <a:gd name="connsiteX162" fmla="*/ 513558 w 548570"/>
              <a:gd name="connsiteY162" fmla="*/ 614491 h 614629"/>
              <a:gd name="connsiteX163" fmla="*/ 511136 w 548570"/>
              <a:gd name="connsiteY163" fmla="*/ 614629 h 614629"/>
              <a:gd name="connsiteX164" fmla="*/ 37434 w 548570"/>
              <a:gd name="connsiteY164" fmla="*/ 614629 h 614629"/>
              <a:gd name="connsiteX165" fmla="*/ 35012 w 548570"/>
              <a:gd name="connsiteY165" fmla="*/ 614491 h 614629"/>
              <a:gd name="connsiteX166" fmla="*/ 32521 w 548570"/>
              <a:gd name="connsiteY166" fmla="*/ 614283 h 614629"/>
              <a:gd name="connsiteX167" fmla="*/ 30099 w 548570"/>
              <a:gd name="connsiteY167" fmla="*/ 613868 h 614629"/>
              <a:gd name="connsiteX168" fmla="*/ 27747 w 548570"/>
              <a:gd name="connsiteY168" fmla="*/ 613314 h 614629"/>
              <a:gd name="connsiteX169" fmla="*/ 25394 w 548570"/>
              <a:gd name="connsiteY169" fmla="*/ 612692 h 614629"/>
              <a:gd name="connsiteX170" fmla="*/ 23180 w 548570"/>
              <a:gd name="connsiteY170" fmla="*/ 611861 h 614629"/>
              <a:gd name="connsiteX171" fmla="*/ 21035 w 548570"/>
              <a:gd name="connsiteY171" fmla="*/ 610893 h 614629"/>
              <a:gd name="connsiteX172" fmla="*/ 18890 w 548570"/>
              <a:gd name="connsiteY172" fmla="*/ 609716 h 614629"/>
              <a:gd name="connsiteX173" fmla="*/ 16883 w 548570"/>
              <a:gd name="connsiteY173" fmla="*/ 608540 h 614629"/>
              <a:gd name="connsiteX174" fmla="*/ 14946 w 548570"/>
              <a:gd name="connsiteY174" fmla="*/ 607156 h 614629"/>
              <a:gd name="connsiteX175" fmla="*/ 13008 w 548570"/>
              <a:gd name="connsiteY175" fmla="*/ 605634 h 614629"/>
              <a:gd name="connsiteX176" fmla="*/ 11278 w 548570"/>
              <a:gd name="connsiteY176" fmla="*/ 603973 h 614629"/>
              <a:gd name="connsiteX177" fmla="*/ 9618 w 548570"/>
              <a:gd name="connsiteY177" fmla="*/ 602243 h 614629"/>
              <a:gd name="connsiteX178" fmla="*/ 8095 w 548570"/>
              <a:gd name="connsiteY178" fmla="*/ 600444 h 614629"/>
              <a:gd name="connsiteX179" fmla="*/ 6642 w 548570"/>
              <a:gd name="connsiteY179" fmla="*/ 598438 h 614629"/>
              <a:gd name="connsiteX180" fmla="*/ 5258 w 548570"/>
              <a:gd name="connsiteY180" fmla="*/ 596293 h 614629"/>
              <a:gd name="connsiteX181" fmla="*/ 4082 w 548570"/>
              <a:gd name="connsiteY181" fmla="*/ 594148 h 614629"/>
              <a:gd name="connsiteX182" fmla="*/ 2975 w 548570"/>
              <a:gd name="connsiteY182" fmla="*/ 591864 h 614629"/>
              <a:gd name="connsiteX183" fmla="*/ 2145 w 548570"/>
              <a:gd name="connsiteY183" fmla="*/ 589650 h 614629"/>
              <a:gd name="connsiteX184" fmla="*/ 1384 w 548570"/>
              <a:gd name="connsiteY184" fmla="*/ 587298 h 614629"/>
              <a:gd name="connsiteX185" fmla="*/ 830 w 548570"/>
              <a:gd name="connsiteY185" fmla="*/ 584945 h 614629"/>
              <a:gd name="connsiteX186" fmla="*/ 415 w 548570"/>
              <a:gd name="connsiteY186" fmla="*/ 582592 h 614629"/>
              <a:gd name="connsiteX187" fmla="*/ 138 w 548570"/>
              <a:gd name="connsiteY187" fmla="*/ 580240 h 614629"/>
              <a:gd name="connsiteX188" fmla="*/ 0 w 548570"/>
              <a:gd name="connsiteY188" fmla="*/ 577887 h 614629"/>
              <a:gd name="connsiteX189" fmla="*/ 0 w 548570"/>
              <a:gd name="connsiteY189" fmla="*/ 575465 h 614629"/>
              <a:gd name="connsiteX190" fmla="*/ 207 w 548570"/>
              <a:gd name="connsiteY190" fmla="*/ 573113 h 614629"/>
              <a:gd name="connsiteX191" fmla="*/ 553 w 548570"/>
              <a:gd name="connsiteY191" fmla="*/ 570760 h 614629"/>
              <a:gd name="connsiteX192" fmla="*/ 1038 w 548570"/>
              <a:gd name="connsiteY192" fmla="*/ 568408 h 614629"/>
              <a:gd name="connsiteX193" fmla="*/ 1730 w 548570"/>
              <a:gd name="connsiteY193" fmla="*/ 566055 h 614629"/>
              <a:gd name="connsiteX194" fmla="*/ 2560 w 548570"/>
              <a:gd name="connsiteY194" fmla="*/ 563702 h 614629"/>
              <a:gd name="connsiteX195" fmla="*/ 3529 w 548570"/>
              <a:gd name="connsiteY195" fmla="*/ 561488 h 614629"/>
              <a:gd name="connsiteX196" fmla="*/ 4567 w 548570"/>
              <a:gd name="connsiteY196" fmla="*/ 559205 h 614629"/>
              <a:gd name="connsiteX197" fmla="*/ 150082 w 548570"/>
              <a:gd name="connsiteY197" fmla="*/ 293569 h 614629"/>
              <a:gd name="connsiteX198" fmla="*/ 152088 w 548570"/>
              <a:gd name="connsiteY198" fmla="*/ 289832 h 614629"/>
              <a:gd name="connsiteX199" fmla="*/ 153887 w 548570"/>
              <a:gd name="connsiteY199" fmla="*/ 285957 h 614629"/>
              <a:gd name="connsiteX200" fmla="*/ 155617 w 548570"/>
              <a:gd name="connsiteY200" fmla="*/ 282013 h 614629"/>
              <a:gd name="connsiteX201" fmla="*/ 157070 w 548570"/>
              <a:gd name="connsiteY201" fmla="*/ 278069 h 614629"/>
              <a:gd name="connsiteX202" fmla="*/ 158454 w 548570"/>
              <a:gd name="connsiteY202" fmla="*/ 274125 h 614629"/>
              <a:gd name="connsiteX203" fmla="*/ 159769 w 548570"/>
              <a:gd name="connsiteY203" fmla="*/ 270112 h 614629"/>
              <a:gd name="connsiteX204" fmla="*/ 160807 w 548570"/>
              <a:gd name="connsiteY204" fmla="*/ 266030 h 614629"/>
              <a:gd name="connsiteX205" fmla="*/ 161775 w 548570"/>
              <a:gd name="connsiteY205" fmla="*/ 261878 h 614629"/>
              <a:gd name="connsiteX206" fmla="*/ 161777 w 548570"/>
              <a:gd name="connsiteY206" fmla="*/ 261878 h 614629"/>
              <a:gd name="connsiteX207" fmla="*/ 162469 w 548570"/>
              <a:gd name="connsiteY207" fmla="*/ 258903 h 614629"/>
              <a:gd name="connsiteX208" fmla="*/ 162954 w 548570"/>
              <a:gd name="connsiteY208" fmla="*/ 255858 h 614629"/>
              <a:gd name="connsiteX209" fmla="*/ 163369 w 548570"/>
              <a:gd name="connsiteY209" fmla="*/ 252883 h 614629"/>
              <a:gd name="connsiteX210" fmla="*/ 163715 w 548570"/>
              <a:gd name="connsiteY210" fmla="*/ 249769 h 614629"/>
              <a:gd name="connsiteX211" fmla="*/ 164061 w 548570"/>
              <a:gd name="connsiteY211" fmla="*/ 246794 h 614629"/>
              <a:gd name="connsiteX212" fmla="*/ 164268 w 548570"/>
              <a:gd name="connsiteY212" fmla="*/ 243818 h 614629"/>
              <a:gd name="connsiteX213" fmla="*/ 164337 w 548570"/>
              <a:gd name="connsiteY213" fmla="*/ 240705 h 614629"/>
              <a:gd name="connsiteX214" fmla="*/ 164337 w 548570"/>
              <a:gd name="connsiteY214" fmla="*/ 237660 h 614629"/>
              <a:gd name="connsiteX215" fmla="*/ 164337 w 548570"/>
              <a:gd name="connsiteY215" fmla="*/ 54000 h 614629"/>
              <a:gd name="connsiteX216" fmla="*/ 157286 w 548570"/>
              <a:gd name="connsiteY216" fmla="*/ 54000 h 614629"/>
              <a:gd name="connsiteX217" fmla="*/ 130286 w 548570"/>
              <a:gd name="connsiteY217" fmla="*/ 27000 h 614629"/>
              <a:gd name="connsiteX218" fmla="*/ 157286 w 548570"/>
              <a:gd name="connsiteY218" fmla="*/ 0 h 6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548570" h="614629">
                <a:moveTo>
                  <a:pt x="231381" y="425206"/>
                </a:moveTo>
                <a:cubicBezTo>
                  <a:pt x="202448" y="425206"/>
                  <a:pt x="178993" y="448661"/>
                  <a:pt x="178993" y="477594"/>
                </a:cubicBezTo>
                <a:cubicBezTo>
                  <a:pt x="178993" y="506527"/>
                  <a:pt x="202448" y="529982"/>
                  <a:pt x="231381" y="529982"/>
                </a:cubicBezTo>
                <a:cubicBezTo>
                  <a:pt x="260314" y="529982"/>
                  <a:pt x="283769" y="506527"/>
                  <a:pt x="283769" y="477594"/>
                </a:cubicBezTo>
                <a:cubicBezTo>
                  <a:pt x="283769" y="448661"/>
                  <a:pt x="260314" y="425206"/>
                  <a:pt x="231381" y="425206"/>
                </a:cubicBezTo>
                <a:close/>
                <a:moveTo>
                  <a:pt x="326305" y="381899"/>
                </a:moveTo>
                <a:cubicBezTo>
                  <a:pt x="307084" y="381899"/>
                  <a:pt x="291502" y="397481"/>
                  <a:pt x="291502" y="416702"/>
                </a:cubicBezTo>
                <a:cubicBezTo>
                  <a:pt x="291502" y="435923"/>
                  <a:pt x="307084" y="451505"/>
                  <a:pt x="326305" y="451505"/>
                </a:cubicBezTo>
                <a:cubicBezTo>
                  <a:pt x="345526" y="451505"/>
                  <a:pt x="361108" y="435923"/>
                  <a:pt x="361108" y="416702"/>
                </a:cubicBezTo>
                <a:cubicBezTo>
                  <a:pt x="361108" y="397481"/>
                  <a:pt x="345526" y="381899"/>
                  <a:pt x="326305" y="381899"/>
                </a:cubicBezTo>
                <a:close/>
                <a:moveTo>
                  <a:pt x="256701" y="234596"/>
                </a:moveTo>
                <a:cubicBezTo>
                  <a:pt x="275922" y="234596"/>
                  <a:pt x="291504" y="250178"/>
                  <a:pt x="291504" y="269399"/>
                </a:cubicBezTo>
                <a:cubicBezTo>
                  <a:pt x="291504" y="288620"/>
                  <a:pt x="275922" y="304202"/>
                  <a:pt x="256701" y="304202"/>
                </a:cubicBezTo>
                <a:cubicBezTo>
                  <a:pt x="237480" y="304202"/>
                  <a:pt x="221898" y="288620"/>
                  <a:pt x="221898" y="269399"/>
                </a:cubicBezTo>
                <a:cubicBezTo>
                  <a:pt x="221898" y="250178"/>
                  <a:pt x="237480" y="234596"/>
                  <a:pt x="256701" y="234596"/>
                </a:cubicBezTo>
                <a:close/>
                <a:moveTo>
                  <a:pt x="305611" y="169413"/>
                </a:moveTo>
                <a:cubicBezTo>
                  <a:pt x="318236" y="169413"/>
                  <a:pt x="328471" y="179648"/>
                  <a:pt x="328471" y="192273"/>
                </a:cubicBezTo>
                <a:cubicBezTo>
                  <a:pt x="328471" y="204898"/>
                  <a:pt x="318236" y="215133"/>
                  <a:pt x="305611" y="215133"/>
                </a:cubicBezTo>
                <a:cubicBezTo>
                  <a:pt x="292986" y="215133"/>
                  <a:pt x="282751" y="204898"/>
                  <a:pt x="282751" y="192273"/>
                </a:cubicBezTo>
                <a:cubicBezTo>
                  <a:pt x="282751" y="179648"/>
                  <a:pt x="292986" y="169413"/>
                  <a:pt x="305611" y="169413"/>
                </a:cubicBezTo>
                <a:close/>
                <a:moveTo>
                  <a:pt x="191046" y="54000"/>
                </a:moveTo>
                <a:lnTo>
                  <a:pt x="191046" y="237660"/>
                </a:lnTo>
                <a:lnTo>
                  <a:pt x="191046" y="240705"/>
                </a:lnTo>
                <a:lnTo>
                  <a:pt x="190908" y="243749"/>
                </a:lnTo>
                <a:lnTo>
                  <a:pt x="190839" y="246794"/>
                </a:lnTo>
                <a:lnTo>
                  <a:pt x="190493" y="249769"/>
                </a:lnTo>
                <a:lnTo>
                  <a:pt x="190285" y="252814"/>
                </a:lnTo>
                <a:lnTo>
                  <a:pt x="189870" y="255858"/>
                </a:lnTo>
                <a:lnTo>
                  <a:pt x="189040" y="261878"/>
                </a:lnTo>
                <a:lnTo>
                  <a:pt x="189038" y="261878"/>
                </a:lnTo>
                <a:lnTo>
                  <a:pt x="187862" y="267621"/>
                </a:lnTo>
                <a:lnTo>
                  <a:pt x="186547" y="273364"/>
                </a:lnTo>
                <a:lnTo>
                  <a:pt x="184956" y="279176"/>
                </a:lnTo>
                <a:lnTo>
                  <a:pt x="183157" y="284712"/>
                </a:lnTo>
                <a:lnTo>
                  <a:pt x="181012" y="290247"/>
                </a:lnTo>
                <a:lnTo>
                  <a:pt x="178797" y="295714"/>
                </a:lnTo>
                <a:lnTo>
                  <a:pt x="176237" y="301111"/>
                </a:lnTo>
                <a:lnTo>
                  <a:pt x="173538" y="306370"/>
                </a:lnTo>
                <a:lnTo>
                  <a:pt x="153057" y="343804"/>
                </a:lnTo>
                <a:lnTo>
                  <a:pt x="157831" y="345464"/>
                </a:lnTo>
                <a:lnTo>
                  <a:pt x="162675" y="346848"/>
                </a:lnTo>
                <a:lnTo>
                  <a:pt x="167380" y="348094"/>
                </a:lnTo>
                <a:lnTo>
                  <a:pt x="171947" y="349270"/>
                </a:lnTo>
                <a:lnTo>
                  <a:pt x="176444" y="350239"/>
                </a:lnTo>
                <a:lnTo>
                  <a:pt x="180873" y="351000"/>
                </a:lnTo>
                <a:lnTo>
                  <a:pt x="185371" y="351761"/>
                </a:lnTo>
                <a:lnTo>
                  <a:pt x="189730" y="352245"/>
                </a:lnTo>
                <a:lnTo>
                  <a:pt x="194020" y="352730"/>
                </a:lnTo>
                <a:lnTo>
                  <a:pt x="198310" y="353006"/>
                </a:lnTo>
                <a:lnTo>
                  <a:pt x="202462" y="353214"/>
                </a:lnTo>
                <a:lnTo>
                  <a:pt x="206614" y="353352"/>
                </a:lnTo>
                <a:lnTo>
                  <a:pt x="210696" y="353352"/>
                </a:lnTo>
                <a:lnTo>
                  <a:pt x="214709" y="353214"/>
                </a:lnTo>
                <a:lnTo>
                  <a:pt x="218653" y="353006"/>
                </a:lnTo>
                <a:lnTo>
                  <a:pt x="222597" y="352730"/>
                </a:lnTo>
                <a:lnTo>
                  <a:pt x="226472" y="352245"/>
                </a:lnTo>
                <a:lnTo>
                  <a:pt x="230347" y="351761"/>
                </a:lnTo>
                <a:lnTo>
                  <a:pt x="234153" y="351207"/>
                </a:lnTo>
                <a:lnTo>
                  <a:pt x="237889" y="350585"/>
                </a:lnTo>
                <a:lnTo>
                  <a:pt x="241626" y="349893"/>
                </a:lnTo>
                <a:lnTo>
                  <a:pt x="245224" y="349201"/>
                </a:lnTo>
                <a:lnTo>
                  <a:pt x="252489" y="347471"/>
                </a:lnTo>
                <a:lnTo>
                  <a:pt x="259685" y="345533"/>
                </a:lnTo>
                <a:lnTo>
                  <a:pt x="266674" y="343596"/>
                </a:lnTo>
                <a:lnTo>
                  <a:pt x="273524" y="341520"/>
                </a:lnTo>
                <a:lnTo>
                  <a:pt x="280374" y="339237"/>
                </a:lnTo>
                <a:lnTo>
                  <a:pt x="293729" y="334878"/>
                </a:lnTo>
                <a:lnTo>
                  <a:pt x="300302" y="332733"/>
                </a:lnTo>
                <a:lnTo>
                  <a:pt x="306945" y="330795"/>
                </a:lnTo>
                <a:lnTo>
                  <a:pt x="313449" y="328927"/>
                </a:lnTo>
                <a:lnTo>
                  <a:pt x="319953" y="327197"/>
                </a:lnTo>
                <a:lnTo>
                  <a:pt x="326458" y="325675"/>
                </a:lnTo>
                <a:lnTo>
                  <a:pt x="329779" y="325052"/>
                </a:lnTo>
                <a:lnTo>
                  <a:pt x="332962" y="324498"/>
                </a:lnTo>
                <a:lnTo>
                  <a:pt x="336283" y="324014"/>
                </a:lnTo>
                <a:lnTo>
                  <a:pt x="339604" y="323530"/>
                </a:lnTo>
                <a:lnTo>
                  <a:pt x="342926" y="323253"/>
                </a:lnTo>
                <a:lnTo>
                  <a:pt x="346247" y="323045"/>
                </a:lnTo>
                <a:lnTo>
                  <a:pt x="349499" y="322838"/>
                </a:lnTo>
                <a:lnTo>
                  <a:pt x="352820" y="322838"/>
                </a:lnTo>
                <a:lnTo>
                  <a:pt x="356280" y="322838"/>
                </a:lnTo>
                <a:lnTo>
                  <a:pt x="359532" y="323045"/>
                </a:lnTo>
                <a:lnTo>
                  <a:pt x="362992" y="323322"/>
                </a:lnTo>
                <a:lnTo>
                  <a:pt x="366382" y="323737"/>
                </a:lnTo>
                <a:lnTo>
                  <a:pt x="369773" y="324291"/>
                </a:lnTo>
                <a:lnTo>
                  <a:pt x="373302" y="324914"/>
                </a:lnTo>
                <a:lnTo>
                  <a:pt x="376831" y="325675"/>
                </a:lnTo>
                <a:lnTo>
                  <a:pt x="380290" y="326643"/>
                </a:lnTo>
                <a:lnTo>
                  <a:pt x="383889" y="327820"/>
                </a:lnTo>
                <a:lnTo>
                  <a:pt x="387417" y="328996"/>
                </a:lnTo>
                <a:lnTo>
                  <a:pt x="375032" y="306370"/>
                </a:lnTo>
                <a:lnTo>
                  <a:pt x="372333" y="301111"/>
                </a:lnTo>
                <a:lnTo>
                  <a:pt x="369773" y="295714"/>
                </a:lnTo>
                <a:lnTo>
                  <a:pt x="367559" y="290247"/>
                </a:lnTo>
                <a:lnTo>
                  <a:pt x="365414" y="284712"/>
                </a:lnTo>
                <a:lnTo>
                  <a:pt x="363615" y="279176"/>
                </a:lnTo>
                <a:lnTo>
                  <a:pt x="362023" y="273364"/>
                </a:lnTo>
                <a:lnTo>
                  <a:pt x="360709" y="267621"/>
                </a:lnTo>
                <a:lnTo>
                  <a:pt x="359532" y="261878"/>
                </a:lnTo>
                <a:lnTo>
                  <a:pt x="359534" y="261878"/>
                </a:lnTo>
                <a:lnTo>
                  <a:pt x="358703" y="255858"/>
                </a:lnTo>
                <a:lnTo>
                  <a:pt x="358288" y="252814"/>
                </a:lnTo>
                <a:lnTo>
                  <a:pt x="357942" y="249769"/>
                </a:lnTo>
                <a:lnTo>
                  <a:pt x="357735" y="246794"/>
                </a:lnTo>
                <a:lnTo>
                  <a:pt x="357666" y="243749"/>
                </a:lnTo>
                <a:lnTo>
                  <a:pt x="357527" y="240705"/>
                </a:lnTo>
                <a:lnTo>
                  <a:pt x="357527" y="237660"/>
                </a:lnTo>
                <a:lnTo>
                  <a:pt x="357527" y="54000"/>
                </a:lnTo>
                <a:close/>
                <a:moveTo>
                  <a:pt x="157286" y="0"/>
                </a:moveTo>
                <a:lnTo>
                  <a:pt x="391286" y="0"/>
                </a:lnTo>
                <a:cubicBezTo>
                  <a:pt x="406198" y="0"/>
                  <a:pt x="418286" y="12088"/>
                  <a:pt x="418286" y="27000"/>
                </a:cubicBezTo>
                <a:cubicBezTo>
                  <a:pt x="418286" y="41912"/>
                  <a:pt x="406198" y="54000"/>
                  <a:pt x="391286" y="54000"/>
                </a:cubicBezTo>
                <a:lnTo>
                  <a:pt x="384236" y="54000"/>
                </a:lnTo>
                <a:lnTo>
                  <a:pt x="384236" y="237660"/>
                </a:lnTo>
                <a:lnTo>
                  <a:pt x="384236" y="240705"/>
                </a:lnTo>
                <a:lnTo>
                  <a:pt x="384305" y="243818"/>
                </a:lnTo>
                <a:lnTo>
                  <a:pt x="384513" y="246794"/>
                </a:lnTo>
                <a:lnTo>
                  <a:pt x="384859" y="249769"/>
                </a:lnTo>
                <a:lnTo>
                  <a:pt x="385205" y="252883"/>
                </a:lnTo>
                <a:lnTo>
                  <a:pt x="385620" y="255858"/>
                </a:lnTo>
                <a:lnTo>
                  <a:pt x="386104" y="258903"/>
                </a:lnTo>
                <a:lnTo>
                  <a:pt x="386796" y="261878"/>
                </a:lnTo>
                <a:lnTo>
                  <a:pt x="386795" y="261878"/>
                </a:lnTo>
                <a:lnTo>
                  <a:pt x="387763" y="266030"/>
                </a:lnTo>
                <a:lnTo>
                  <a:pt x="388801" y="270112"/>
                </a:lnTo>
                <a:lnTo>
                  <a:pt x="390116" y="274125"/>
                </a:lnTo>
                <a:lnTo>
                  <a:pt x="391500" y="278069"/>
                </a:lnTo>
                <a:lnTo>
                  <a:pt x="392953" y="282013"/>
                </a:lnTo>
                <a:lnTo>
                  <a:pt x="394683" y="285957"/>
                </a:lnTo>
                <a:lnTo>
                  <a:pt x="396482" y="289832"/>
                </a:lnTo>
                <a:lnTo>
                  <a:pt x="398488" y="293569"/>
                </a:lnTo>
                <a:lnTo>
                  <a:pt x="543865" y="559205"/>
                </a:lnTo>
                <a:lnTo>
                  <a:pt x="545041" y="561488"/>
                </a:lnTo>
                <a:lnTo>
                  <a:pt x="546010" y="563702"/>
                </a:lnTo>
                <a:lnTo>
                  <a:pt x="546840" y="566055"/>
                </a:lnTo>
                <a:lnTo>
                  <a:pt x="547532" y="568408"/>
                </a:lnTo>
                <a:lnTo>
                  <a:pt x="548017" y="570760"/>
                </a:lnTo>
                <a:lnTo>
                  <a:pt x="548363" y="573113"/>
                </a:lnTo>
                <a:lnTo>
                  <a:pt x="548570" y="575465"/>
                </a:lnTo>
                <a:lnTo>
                  <a:pt x="548570" y="577887"/>
                </a:lnTo>
                <a:lnTo>
                  <a:pt x="548432" y="580240"/>
                </a:lnTo>
                <a:lnTo>
                  <a:pt x="548155" y="582592"/>
                </a:lnTo>
                <a:lnTo>
                  <a:pt x="547740" y="584945"/>
                </a:lnTo>
                <a:lnTo>
                  <a:pt x="547186" y="587298"/>
                </a:lnTo>
                <a:lnTo>
                  <a:pt x="546425" y="589650"/>
                </a:lnTo>
                <a:lnTo>
                  <a:pt x="545595" y="591864"/>
                </a:lnTo>
                <a:lnTo>
                  <a:pt x="544488" y="594148"/>
                </a:lnTo>
                <a:lnTo>
                  <a:pt x="543311" y="596293"/>
                </a:lnTo>
                <a:lnTo>
                  <a:pt x="541928" y="598438"/>
                </a:lnTo>
                <a:lnTo>
                  <a:pt x="540475" y="600444"/>
                </a:lnTo>
                <a:lnTo>
                  <a:pt x="538952" y="602243"/>
                </a:lnTo>
                <a:lnTo>
                  <a:pt x="537292" y="603973"/>
                </a:lnTo>
                <a:lnTo>
                  <a:pt x="535562" y="605634"/>
                </a:lnTo>
                <a:lnTo>
                  <a:pt x="533624" y="607156"/>
                </a:lnTo>
                <a:lnTo>
                  <a:pt x="531687" y="608540"/>
                </a:lnTo>
                <a:lnTo>
                  <a:pt x="529680" y="609716"/>
                </a:lnTo>
                <a:lnTo>
                  <a:pt x="527535" y="610893"/>
                </a:lnTo>
                <a:lnTo>
                  <a:pt x="525390" y="611861"/>
                </a:lnTo>
                <a:lnTo>
                  <a:pt x="523176" y="612692"/>
                </a:lnTo>
                <a:lnTo>
                  <a:pt x="520823" y="613314"/>
                </a:lnTo>
                <a:lnTo>
                  <a:pt x="518471" y="613868"/>
                </a:lnTo>
                <a:lnTo>
                  <a:pt x="516049" y="614283"/>
                </a:lnTo>
                <a:lnTo>
                  <a:pt x="513558" y="614491"/>
                </a:lnTo>
                <a:lnTo>
                  <a:pt x="511136" y="614629"/>
                </a:lnTo>
                <a:lnTo>
                  <a:pt x="37434" y="614629"/>
                </a:lnTo>
                <a:lnTo>
                  <a:pt x="35012" y="614491"/>
                </a:lnTo>
                <a:lnTo>
                  <a:pt x="32521" y="614283"/>
                </a:lnTo>
                <a:lnTo>
                  <a:pt x="30099" y="613868"/>
                </a:lnTo>
                <a:lnTo>
                  <a:pt x="27747" y="613314"/>
                </a:lnTo>
                <a:lnTo>
                  <a:pt x="25394" y="612692"/>
                </a:lnTo>
                <a:lnTo>
                  <a:pt x="23180" y="611861"/>
                </a:lnTo>
                <a:lnTo>
                  <a:pt x="21035" y="610893"/>
                </a:lnTo>
                <a:lnTo>
                  <a:pt x="18890" y="609716"/>
                </a:lnTo>
                <a:lnTo>
                  <a:pt x="16883" y="608540"/>
                </a:lnTo>
                <a:lnTo>
                  <a:pt x="14946" y="607156"/>
                </a:lnTo>
                <a:lnTo>
                  <a:pt x="13008" y="605634"/>
                </a:lnTo>
                <a:lnTo>
                  <a:pt x="11278" y="603973"/>
                </a:lnTo>
                <a:lnTo>
                  <a:pt x="9618" y="602243"/>
                </a:lnTo>
                <a:lnTo>
                  <a:pt x="8095" y="600444"/>
                </a:lnTo>
                <a:lnTo>
                  <a:pt x="6642" y="598438"/>
                </a:lnTo>
                <a:lnTo>
                  <a:pt x="5258" y="596293"/>
                </a:lnTo>
                <a:lnTo>
                  <a:pt x="4082" y="594148"/>
                </a:lnTo>
                <a:lnTo>
                  <a:pt x="2975" y="591864"/>
                </a:lnTo>
                <a:lnTo>
                  <a:pt x="2145" y="589650"/>
                </a:lnTo>
                <a:lnTo>
                  <a:pt x="1384" y="587298"/>
                </a:lnTo>
                <a:lnTo>
                  <a:pt x="830" y="584945"/>
                </a:lnTo>
                <a:lnTo>
                  <a:pt x="415" y="582592"/>
                </a:lnTo>
                <a:lnTo>
                  <a:pt x="138" y="580240"/>
                </a:lnTo>
                <a:lnTo>
                  <a:pt x="0" y="577887"/>
                </a:lnTo>
                <a:lnTo>
                  <a:pt x="0" y="575465"/>
                </a:lnTo>
                <a:lnTo>
                  <a:pt x="207" y="573113"/>
                </a:lnTo>
                <a:lnTo>
                  <a:pt x="553" y="570760"/>
                </a:lnTo>
                <a:lnTo>
                  <a:pt x="1038" y="568408"/>
                </a:lnTo>
                <a:lnTo>
                  <a:pt x="1730" y="566055"/>
                </a:lnTo>
                <a:lnTo>
                  <a:pt x="2560" y="563702"/>
                </a:lnTo>
                <a:lnTo>
                  <a:pt x="3529" y="561488"/>
                </a:lnTo>
                <a:lnTo>
                  <a:pt x="4567" y="559205"/>
                </a:lnTo>
                <a:lnTo>
                  <a:pt x="150082" y="293569"/>
                </a:lnTo>
                <a:lnTo>
                  <a:pt x="152088" y="289832"/>
                </a:lnTo>
                <a:lnTo>
                  <a:pt x="153887" y="285957"/>
                </a:lnTo>
                <a:lnTo>
                  <a:pt x="155617" y="282013"/>
                </a:lnTo>
                <a:lnTo>
                  <a:pt x="157070" y="278069"/>
                </a:lnTo>
                <a:lnTo>
                  <a:pt x="158454" y="274125"/>
                </a:lnTo>
                <a:lnTo>
                  <a:pt x="159769" y="270112"/>
                </a:lnTo>
                <a:lnTo>
                  <a:pt x="160807" y="266030"/>
                </a:lnTo>
                <a:lnTo>
                  <a:pt x="161775" y="261878"/>
                </a:lnTo>
                <a:lnTo>
                  <a:pt x="161777" y="261878"/>
                </a:lnTo>
                <a:lnTo>
                  <a:pt x="162469" y="258903"/>
                </a:lnTo>
                <a:lnTo>
                  <a:pt x="162954" y="255858"/>
                </a:lnTo>
                <a:lnTo>
                  <a:pt x="163369" y="252883"/>
                </a:lnTo>
                <a:lnTo>
                  <a:pt x="163715" y="249769"/>
                </a:lnTo>
                <a:lnTo>
                  <a:pt x="164061" y="246794"/>
                </a:lnTo>
                <a:lnTo>
                  <a:pt x="164268" y="243818"/>
                </a:lnTo>
                <a:lnTo>
                  <a:pt x="164337" y="240705"/>
                </a:lnTo>
                <a:lnTo>
                  <a:pt x="164337" y="237660"/>
                </a:lnTo>
                <a:lnTo>
                  <a:pt x="164337" y="54000"/>
                </a:lnTo>
                <a:lnTo>
                  <a:pt x="157286" y="54000"/>
                </a:lnTo>
                <a:cubicBezTo>
                  <a:pt x="142374" y="54000"/>
                  <a:pt x="130286" y="41912"/>
                  <a:pt x="130286" y="27000"/>
                </a:cubicBezTo>
                <a:cubicBezTo>
                  <a:pt x="130286" y="12088"/>
                  <a:pt x="142374" y="0"/>
                  <a:pt x="157286"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58"/>
          <p:cNvSpPr/>
          <p:nvPr/>
        </p:nvSpPr>
        <p:spPr>
          <a:xfrm>
            <a:off x="1683491" y="3361277"/>
            <a:ext cx="306076" cy="290298"/>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59"/>
          <p:cNvSpPr/>
          <p:nvPr/>
        </p:nvSpPr>
        <p:spPr bwMode="auto">
          <a:xfrm>
            <a:off x="2579427" y="3354805"/>
            <a:ext cx="217394" cy="303242"/>
          </a:xfrm>
          <a:custGeom>
            <a:avLst/>
            <a:gdLst>
              <a:gd name="connsiteX0" fmla="*/ 1964531 w 4916487"/>
              <a:gd name="connsiteY0" fmla="*/ 3428999 h 6857999"/>
              <a:gd name="connsiteX1" fmla="*/ 1964531 w 4916487"/>
              <a:gd name="connsiteY1" fmla="*/ 4271962 h 6857999"/>
              <a:gd name="connsiteX2" fmla="*/ 1122362 w 4916487"/>
              <a:gd name="connsiteY2" fmla="*/ 4271962 h 6857999"/>
              <a:gd name="connsiteX3" fmla="*/ 1122362 w 4916487"/>
              <a:gd name="connsiteY3" fmla="*/ 5257800 h 6857999"/>
              <a:gd name="connsiteX4" fmla="*/ 1964531 w 4916487"/>
              <a:gd name="connsiteY4" fmla="*/ 5257800 h 6857999"/>
              <a:gd name="connsiteX5" fmla="*/ 1964531 w 4916487"/>
              <a:gd name="connsiteY5" fmla="*/ 6100762 h 6857999"/>
              <a:gd name="connsiteX6" fmla="*/ 2951162 w 4916487"/>
              <a:gd name="connsiteY6" fmla="*/ 6100762 h 6857999"/>
              <a:gd name="connsiteX7" fmla="*/ 2951162 w 4916487"/>
              <a:gd name="connsiteY7" fmla="*/ 5257800 h 6857999"/>
              <a:gd name="connsiteX8" fmla="*/ 3794124 w 4916487"/>
              <a:gd name="connsiteY8" fmla="*/ 5257800 h 6857999"/>
              <a:gd name="connsiteX9" fmla="*/ 3794124 w 4916487"/>
              <a:gd name="connsiteY9" fmla="*/ 4271962 h 6857999"/>
              <a:gd name="connsiteX10" fmla="*/ 2951162 w 4916487"/>
              <a:gd name="connsiteY10" fmla="*/ 4271962 h 6857999"/>
              <a:gd name="connsiteX11" fmla="*/ 2951162 w 4916487"/>
              <a:gd name="connsiteY11" fmla="*/ 3428999 h 6857999"/>
              <a:gd name="connsiteX12" fmla="*/ 1272381 w 4916487"/>
              <a:gd name="connsiteY12" fmla="*/ 1885949 h 6857999"/>
              <a:gd name="connsiteX13" fmla="*/ 2457450 w 4916487"/>
              <a:gd name="connsiteY13" fmla="*/ 1885949 h 6857999"/>
              <a:gd name="connsiteX14" fmla="*/ 3644106 w 4916487"/>
              <a:gd name="connsiteY14" fmla="*/ 1885949 h 6857999"/>
              <a:gd name="connsiteX15" fmla="*/ 3644106 w 4916487"/>
              <a:gd name="connsiteY15" fmla="*/ 2463005 h 6857999"/>
              <a:gd name="connsiteX16" fmla="*/ 3644900 w 4916487"/>
              <a:gd name="connsiteY16" fmla="*/ 2491580 h 6857999"/>
              <a:gd name="connsiteX17" fmla="*/ 3647281 w 4916487"/>
              <a:gd name="connsiteY17" fmla="*/ 2519361 h 6857999"/>
              <a:gd name="connsiteX18" fmla="*/ 3651250 w 4916487"/>
              <a:gd name="connsiteY18" fmla="*/ 2546349 h 6857999"/>
              <a:gd name="connsiteX19" fmla="*/ 3657600 w 4916487"/>
              <a:gd name="connsiteY19" fmla="*/ 2574130 h 6857999"/>
              <a:gd name="connsiteX20" fmla="*/ 3663156 w 4916487"/>
              <a:gd name="connsiteY20" fmla="*/ 2599530 h 6857999"/>
              <a:gd name="connsiteX21" fmla="*/ 3671887 w 4916487"/>
              <a:gd name="connsiteY21" fmla="*/ 2626518 h 6857999"/>
              <a:gd name="connsiteX22" fmla="*/ 3681412 w 4916487"/>
              <a:gd name="connsiteY22" fmla="*/ 2651918 h 6857999"/>
              <a:gd name="connsiteX23" fmla="*/ 3692525 w 4916487"/>
              <a:gd name="connsiteY23" fmla="*/ 2676524 h 6857999"/>
              <a:gd name="connsiteX24" fmla="*/ 3706018 w 4916487"/>
              <a:gd name="connsiteY24" fmla="*/ 2701130 h 6857999"/>
              <a:gd name="connsiteX25" fmla="*/ 3719512 w 4916487"/>
              <a:gd name="connsiteY25" fmla="*/ 2724149 h 6857999"/>
              <a:gd name="connsiteX26" fmla="*/ 3735387 w 4916487"/>
              <a:gd name="connsiteY26" fmla="*/ 2747168 h 6857999"/>
              <a:gd name="connsiteX27" fmla="*/ 3751262 w 4916487"/>
              <a:gd name="connsiteY27" fmla="*/ 2769393 h 6857999"/>
              <a:gd name="connsiteX28" fmla="*/ 3769518 w 4916487"/>
              <a:gd name="connsiteY28" fmla="*/ 2790030 h 6857999"/>
              <a:gd name="connsiteX29" fmla="*/ 3788568 w 4916487"/>
              <a:gd name="connsiteY29" fmla="*/ 2809080 h 6857999"/>
              <a:gd name="connsiteX30" fmla="*/ 3808412 w 4916487"/>
              <a:gd name="connsiteY30" fmla="*/ 2828924 h 6857999"/>
              <a:gd name="connsiteX31" fmla="*/ 3829843 w 4916487"/>
              <a:gd name="connsiteY31" fmla="*/ 2847180 h 6857999"/>
              <a:gd name="connsiteX32" fmla="*/ 4567237 w 4916487"/>
              <a:gd name="connsiteY32" fmla="*/ 3426618 h 6857999"/>
              <a:gd name="connsiteX33" fmla="*/ 4587875 w 4916487"/>
              <a:gd name="connsiteY33" fmla="*/ 3442493 h 6857999"/>
              <a:gd name="connsiteX34" fmla="*/ 4606925 w 4916487"/>
              <a:gd name="connsiteY34" fmla="*/ 3459162 h 6857999"/>
              <a:gd name="connsiteX35" fmla="*/ 4626769 w 4916487"/>
              <a:gd name="connsiteY35" fmla="*/ 3477418 h 6857999"/>
              <a:gd name="connsiteX36" fmla="*/ 4645819 w 4916487"/>
              <a:gd name="connsiteY36" fmla="*/ 3495674 h 6857999"/>
              <a:gd name="connsiteX37" fmla="*/ 4664075 w 4916487"/>
              <a:gd name="connsiteY37" fmla="*/ 3513930 h 6857999"/>
              <a:gd name="connsiteX38" fmla="*/ 4681537 w 4916487"/>
              <a:gd name="connsiteY38" fmla="*/ 3532187 h 6857999"/>
              <a:gd name="connsiteX39" fmla="*/ 4714081 w 4916487"/>
              <a:gd name="connsiteY39" fmla="*/ 3572668 h 6857999"/>
              <a:gd name="connsiteX40" fmla="*/ 4745831 w 4916487"/>
              <a:gd name="connsiteY40" fmla="*/ 3613149 h 6857999"/>
              <a:gd name="connsiteX41" fmla="*/ 4773613 w 4916487"/>
              <a:gd name="connsiteY41" fmla="*/ 3655218 h 6857999"/>
              <a:gd name="connsiteX42" fmla="*/ 4800599 w 4916487"/>
              <a:gd name="connsiteY42" fmla="*/ 3699668 h 6857999"/>
              <a:gd name="connsiteX43" fmla="*/ 4823619 w 4916487"/>
              <a:gd name="connsiteY43" fmla="*/ 3745705 h 6857999"/>
              <a:gd name="connsiteX44" fmla="*/ 4845843 w 4916487"/>
              <a:gd name="connsiteY44" fmla="*/ 3791743 h 6857999"/>
              <a:gd name="connsiteX45" fmla="*/ 4864099 w 4916487"/>
              <a:gd name="connsiteY45" fmla="*/ 3839368 h 6857999"/>
              <a:gd name="connsiteX46" fmla="*/ 4879975 w 4916487"/>
              <a:gd name="connsiteY46" fmla="*/ 3887787 h 6857999"/>
              <a:gd name="connsiteX47" fmla="*/ 4891881 w 4916487"/>
              <a:gd name="connsiteY47" fmla="*/ 3937793 h 6857999"/>
              <a:gd name="connsiteX48" fmla="*/ 4902993 w 4916487"/>
              <a:gd name="connsiteY48" fmla="*/ 3987799 h 6857999"/>
              <a:gd name="connsiteX49" fmla="*/ 4906961 w 4916487"/>
              <a:gd name="connsiteY49" fmla="*/ 4013199 h 6857999"/>
              <a:gd name="connsiteX50" fmla="*/ 4910137 w 4916487"/>
              <a:gd name="connsiteY50" fmla="*/ 4039393 h 6857999"/>
              <a:gd name="connsiteX51" fmla="*/ 4912519 w 4916487"/>
              <a:gd name="connsiteY51" fmla="*/ 4065587 h 6857999"/>
              <a:gd name="connsiteX52" fmla="*/ 4914105 w 4916487"/>
              <a:gd name="connsiteY52" fmla="*/ 4091780 h 6857999"/>
              <a:gd name="connsiteX53" fmla="*/ 4914899 w 4916487"/>
              <a:gd name="connsiteY53" fmla="*/ 4117180 h 6857999"/>
              <a:gd name="connsiteX54" fmla="*/ 4916487 w 4916487"/>
              <a:gd name="connsiteY54" fmla="*/ 4144168 h 6857999"/>
              <a:gd name="connsiteX55" fmla="*/ 4916487 w 4916487"/>
              <a:gd name="connsiteY55" fmla="*/ 6506368 h 6857999"/>
              <a:gd name="connsiteX56" fmla="*/ 4914899 w 4916487"/>
              <a:gd name="connsiteY56" fmla="*/ 6524624 h 6857999"/>
              <a:gd name="connsiteX57" fmla="*/ 4914105 w 4916487"/>
              <a:gd name="connsiteY57" fmla="*/ 6542880 h 6857999"/>
              <a:gd name="connsiteX58" fmla="*/ 4911725 w 4916487"/>
              <a:gd name="connsiteY58" fmla="*/ 6559549 h 6857999"/>
              <a:gd name="connsiteX59" fmla="*/ 4909343 w 4916487"/>
              <a:gd name="connsiteY59" fmla="*/ 6577012 h 6857999"/>
              <a:gd name="connsiteX60" fmla="*/ 4904581 w 4916487"/>
              <a:gd name="connsiteY60" fmla="*/ 6593680 h 6857999"/>
              <a:gd name="connsiteX61" fmla="*/ 4900613 w 4916487"/>
              <a:gd name="connsiteY61" fmla="*/ 6611143 h 6857999"/>
              <a:gd name="connsiteX62" fmla="*/ 4894261 w 4916487"/>
              <a:gd name="connsiteY62" fmla="*/ 6627018 h 6857999"/>
              <a:gd name="connsiteX63" fmla="*/ 4888705 w 4916487"/>
              <a:gd name="connsiteY63" fmla="*/ 6643687 h 6857999"/>
              <a:gd name="connsiteX64" fmla="*/ 4881561 w 4916487"/>
              <a:gd name="connsiteY64" fmla="*/ 6657974 h 6857999"/>
              <a:gd name="connsiteX65" fmla="*/ 4873625 w 4916487"/>
              <a:gd name="connsiteY65" fmla="*/ 6673849 h 6857999"/>
              <a:gd name="connsiteX66" fmla="*/ 4865687 w 4916487"/>
              <a:gd name="connsiteY66" fmla="*/ 6688930 h 6857999"/>
              <a:gd name="connsiteX67" fmla="*/ 4855369 w 4916487"/>
              <a:gd name="connsiteY67" fmla="*/ 6703218 h 6857999"/>
              <a:gd name="connsiteX68" fmla="*/ 4845843 w 4916487"/>
              <a:gd name="connsiteY68" fmla="*/ 6716712 h 6857999"/>
              <a:gd name="connsiteX69" fmla="*/ 4836319 w 4916487"/>
              <a:gd name="connsiteY69" fmla="*/ 6730205 h 6857999"/>
              <a:gd name="connsiteX70" fmla="*/ 4823619 w 4916487"/>
              <a:gd name="connsiteY70" fmla="*/ 6742112 h 6857999"/>
              <a:gd name="connsiteX71" fmla="*/ 4813299 w 4916487"/>
              <a:gd name="connsiteY71" fmla="*/ 6754812 h 6857999"/>
              <a:gd name="connsiteX72" fmla="*/ 4800599 w 4916487"/>
              <a:gd name="connsiteY72" fmla="*/ 6766718 h 6857999"/>
              <a:gd name="connsiteX73" fmla="*/ 4787105 w 4916487"/>
              <a:gd name="connsiteY73" fmla="*/ 6777830 h 6857999"/>
              <a:gd name="connsiteX74" fmla="*/ 4773613 w 4916487"/>
              <a:gd name="connsiteY74" fmla="*/ 6788943 h 6857999"/>
              <a:gd name="connsiteX75" fmla="*/ 4760913 w 4916487"/>
              <a:gd name="connsiteY75" fmla="*/ 6798468 h 6857999"/>
              <a:gd name="connsiteX76" fmla="*/ 4745831 w 4916487"/>
              <a:gd name="connsiteY76" fmla="*/ 6807199 h 6857999"/>
              <a:gd name="connsiteX77" fmla="*/ 4731543 w 4916487"/>
              <a:gd name="connsiteY77" fmla="*/ 6815137 h 6857999"/>
              <a:gd name="connsiteX78" fmla="*/ 4716461 w 4916487"/>
              <a:gd name="connsiteY78" fmla="*/ 6823868 h 6857999"/>
              <a:gd name="connsiteX79" fmla="*/ 4700587 w 4916487"/>
              <a:gd name="connsiteY79" fmla="*/ 6830218 h 6857999"/>
              <a:gd name="connsiteX80" fmla="*/ 4684713 w 4916487"/>
              <a:gd name="connsiteY80" fmla="*/ 6835774 h 6857999"/>
              <a:gd name="connsiteX81" fmla="*/ 4669631 w 4916487"/>
              <a:gd name="connsiteY81" fmla="*/ 6842124 h 6857999"/>
              <a:gd name="connsiteX82" fmla="*/ 4652169 w 4916487"/>
              <a:gd name="connsiteY82" fmla="*/ 6846887 h 6857999"/>
              <a:gd name="connsiteX83" fmla="*/ 4635499 w 4916487"/>
              <a:gd name="connsiteY83" fmla="*/ 6850855 h 6857999"/>
              <a:gd name="connsiteX84" fmla="*/ 4618037 w 4916487"/>
              <a:gd name="connsiteY84" fmla="*/ 6854030 h 6857999"/>
              <a:gd name="connsiteX85" fmla="*/ 4599781 w 4916487"/>
              <a:gd name="connsiteY85" fmla="*/ 6856412 h 6857999"/>
              <a:gd name="connsiteX86" fmla="*/ 4581525 w 4916487"/>
              <a:gd name="connsiteY86" fmla="*/ 6857999 h 6857999"/>
              <a:gd name="connsiteX87" fmla="*/ 4564857 w 4916487"/>
              <a:gd name="connsiteY87" fmla="*/ 6857999 h 6857999"/>
              <a:gd name="connsiteX88" fmla="*/ 2457450 w 4916487"/>
              <a:gd name="connsiteY88" fmla="*/ 6857999 h 6857999"/>
              <a:gd name="connsiteX89" fmla="*/ 351631 w 4916487"/>
              <a:gd name="connsiteY89" fmla="*/ 6857999 h 6857999"/>
              <a:gd name="connsiteX90" fmla="*/ 333375 w 4916487"/>
              <a:gd name="connsiteY90" fmla="*/ 6857999 h 6857999"/>
              <a:gd name="connsiteX91" fmla="*/ 316706 w 4916487"/>
              <a:gd name="connsiteY91" fmla="*/ 6856412 h 6857999"/>
              <a:gd name="connsiteX92" fmla="*/ 298450 w 4916487"/>
              <a:gd name="connsiteY92" fmla="*/ 6854030 h 6857999"/>
              <a:gd name="connsiteX93" fmla="*/ 280987 w 4916487"/>
              <a:gd name="connsiteY93" fmla="*/ 6850855 h 6857999"/>
              <a:gd name="connsiteX94" fmla="*/ 264319 w 4916487"/>
              <a:gd name="connsiteY94" fmla="*/ 6846887 h 6857999"/>
              <a:gd name="connsiteX95" fmla="*/ 246856 w 4916487"/>
              <a:gd name="connsiteY95" fmla="*/ 6842124 h 6857999"/>
              <a:gd name="connsiteX96" fmla="*/ 231775 w 4916487"/>
              <a:gd name="connsiteY96" fmla="*/ 6835774 h 6857999"/>
              <a:gd name="connsiteX97" fmla="*/ 215900 w 4916487"/>
              <a:gd name="connsiteY97" fmla="*/ 6830218 h 6857999"/>
              <a:gd name="connsiteX98" fmla="*/ 200025 w 4916487"/>
              <a:gd name="connsiteY98" fmla="*/ 6823868 h 6857999"/>
              <a:gd name="connsiteX99" fmla="*/ 184150 w 4916487"/>
              <a:gd name="connsiteY99" fmla="*/ 6815137 h 6857999"/>
              <a:gd name="connsiteX100" fmla="*/ 169069 w 4916487"/>
              <a:gd name="connsiteY100" fmla="*/ 6807199 h 6857999"/>
              <a:gd name="connsiteX101" fmla="*/ 155575 w 4916487"/>
              <a:gd name="connsiteY101" fmla="*/ 6798468 h 6857999"/>
              <a:gd name="connsiteX102" fmla="*/ 141287 w 4916487"/>
              <a:gd name="connsiteY102" fmla="*/ 6788943 h 6857999"/>
              <a:gd name="connsiteX103" fmla="*/ 127794 w 4916487"/>
              <a:gd name="connsiteY103" fmla="*/ 6777830 h 6857999"/>
              <a:gd name="connsiteX104" fmla="*/ 115887 w 4916487"/>
              <a:gd name="connsiteY104" fmla="*/ 6766718 h 6857999"/>
              <a:gd name="connsiteX105" fmla="*/ 103187 w 4916487"/>
              <a:gd name="connsiteY105" fmla="*/ 6754812 h 6857999"/>
              <a:gd name="connsiteX106" fmla="*/ 91281 w 4916487"/>
              <a:gd name="connsiteY106" fmla="*/ 6742112 h 6857999"/>
              <a:gd name="connsiteX107" fmla="*/ 80169 w 4916487"/>
              <a:gd name="connsiteY107" fmla="*/ 6730205 h 6857999"/>
              <a:gd name="connsiteX108" fmla="*/ 70644 w 4916487"/>
              <a:gd name="connsiteY108" fmla="*/ 6716712 h 6857999"/>
              <a:gd name="connsiteX109" fmla="*/ 61119 w 4916487"/>
              <a:gd name="connsiteY109" fmla="*/ 6703218 h 6857999"/>
              <a:gd name="connsiteX110" fmla="*/ 50800 w 4916487"/>
              <a:gd name="connsiteY110" fmla="*/ 6688930 h 6857999"/>
              <a:gd name="connsiteX111" fmla="*/ 42862 w 4916487"/>
              <a:gd name="connsiteY111" fmla="*/ 6673849 h 6857999"/>
              <a:gd name="connsiteX112" fmla="*/ 34925 w 4916487"/>
              <a:gd name="connsiteY112" fmla="*/ 6657974 h 6857999"/>
              <a:gd name="connsiteX113" fmla="*/ 27781 w 4916487"/>
              <a:gd name="connsiteY113" fmla="*/ 6643687 h 6857999"/>
              <a:gd name="connsiteX114" fmla="*/ 22225 w 4916487"/>
              <a:gd name="connsiteY114" fmla="*/ 6627018 h 6857999"/>
              <a:gd name="connsiteX115" fmla="*/ 15875 w 4916487"/>
              <a:gd name="connsiteY115" fmla="*/ 6611143 h 6857999"/>
              <a:gd name="connsiteX116" fmla="*/ 11112 w 4916487"/>
              <a:gd name="connsiteY116" fmla="*/ 6593680 h 6857999"/>
              <a:gd name="connsiteX117" fmla="*/ 7144 w 4916487"/>
              <a:gd name="connsiteY117" fmla="*/ 6577012 h 6857999"/>
              <a:gd name="connsiteX118" fmla="*/ 4762 w 4916487"/>
              <a:gd name="connsiteY118" fmla="*/ 6559549 h 6857999"/>
              <a:gd name="connsiteX119" fmla="*/ 2381 w 4916487"/>
              <a:gd name="connsiteY119" fmla="*/ 6542880 h 6857999"/>
              <a:gd name="connsiteX120" fmla="*/ 1587 w 4916487"/>
              <a:gd name="connsiteY120" fmla="*/ 6524624 h 6857999"/>
              <a:gd name="connsiteX121" fmla="*/ 0 w 4916487"/>
              <a:gd name="connsiteY121" fmla="*/ 6506368 h 6857999"/>
              <a:gd name="connsiteX122" fmla="*/ 0 w 4916487"/>
              <a:gd name="connsiteY122" fmla="*/ 4144168 h 6857999"/>
              <a:gd name="connsiteX123" fmla="*/ 1587 w 4916487"/>
              <a:gd name="connsiteY123" fmla="*/ 4117180 h 6857999"/>
              <a:gd name="connsiteX124" fmla="*/ 2381 w 4916487"/>
              <a:gd name="connsiteY124" fmla="*/ 4091780 h 6857999"/>
              <a:gd name="connsiteX125" fmla="*/ 3969 w 4916487"/>
              <a:gd name="connsiteY125" fmla="*/ 4065587 h 6857999"/>
              <a:gd name="connsiteX126" fmla="*/ 6350 w 4916487"/>
              <a:gd name="connsiteY126" fmla="*/ 4039393 h 6857999"/>
              <a:gd name="connsiteX127" fmla="*/ 9525 w 4916487"/>
              <a:gd name="connsiteY127" fmla="*/ 4013199 h 6857999"/>
              <a:gd name="connsiteX128" fmla="*/ 13494 w 4916487"/>
              <a:gd name="connsiteY128" fmla="*/ 3987799 h 6857999"/>
              <a:gd name="connsiteX129" fmla="*/ 24606 w 4916487"/>
              <a:gd name="connsiteY129" fmla="*/ 3937793 h 6857999"/>
              <a:gd name="connsiteX130" fmla="*/ 36512 w 4916487"/>
              <a:gd name="connsiteY130" fmla="*/ 3887787 h 6857999"/>
              <a:gd name="connsiteX131" fmla="*/ 52387 w 4916487"/>
              <a:gd name="connsiteY131" fmla="*/ 3839368 h 6857999"/>
              <a:gd name="connsiteX132" fmla="*/ 70644 w 4916487"/>
              <a:gd name="connsiteY132" fmla="*/ 3791743 h 6857999"/>
              <a:gd name="connsiteX133" fmla="*/ 92869 w 4916487"/>
              <a:gd name="connsiteY133" fmla="*/ 3745705 h 6857999"/>
              <a:gd name="connsiteX134" fmla="*/ 115887 w 4916487"/>
              <a:gd name="connsiteY134" fmla="*/ 3699668 h 6857999"/>
              <a:gd name="connsiteX135" fmla="*/ 141287 w 4916487"/>
              <a:gd name="connsiteY135" fmla="*/ 3655218 h 6857999"/>
              <a:gd name="connsiteX136" fmla="*/ 170656 w 4916487"/>
              <a:gd name="connsiteY136" fmla="*/ 3613149 h 6857999"/>
              <a:gd name="connsiteX137" fmla="*/ 200819 w 4916487"/>
              <a:gd name="connsiteY137" fmla="*/ 3572668 h 6857999"/>
              <a:gd name="connsiteX138" fmla="*/ 234950 w 4916487"/>
              <a:gd name="connsiteY138" fmla="*/ 3532187 h 6857999"/>
              <a:gd name="connsiteX139" fmla="*/ 252412 w 4916487"/>
              <a:gd name="connsiteY139" fmla="*/ 3513930 h 6857999"/>
              <a:gd name="connsiteX140" fmla="*/ 270669 w 4916487"/>
              <a:gd name="connsiteY140" fmla="*/ 3495674 h 6857999"/>
              <a:gd name="connsiteX141" fmla="*/ 289719 w 4916487"/>
              <a:gd name="connsiteY141" fmla="*/ 3477418 h 6857999"/>
              <a:gd name="connsiteX142" fmla="*/ 307975 w 4916487"/>
              <a:gd name="connsiteY142" fmla="*/ 3459162 h 6857999"/>
              <a:gd name="connsiteX143" fmla="*/ 328612 w 4916487"/>
              <a:gd name="connsiteY143" fmla="*/ 3442493 h 6857999"/>
              <a:gd name="connsiteX144" fmla="*/ 348456 w 4916487"/>
              <a:gd name="connsiteY144" fmla="*/ 3426618 h 6857999"/>
              <a:gd name="connsiteX145" fmla="*/ 1086644 w 4916487"/>
              <a:gd name="connsiteY145" fmla="*/ 2847180 h 6857999"/>
              <a:gd name="connsiteX146" fmla="*/ 1107281 w 4916487"/>
              <a:gd name="connsiteY146" fmla="*/ 2828924 h 6857999"/>
              <a:gd name="connsiteX147" fmla="*/ 1127919 w 4916487"/>
              <a:gd name="connsiteY147" fmla="*/ 2809080 h 6857999"/>
              <a:gd name="connsiteX148" fmla="*/ 1146969 w 4916487"/>
              <a:gd name="connsiteY148" fmla="*/ 2790030 h 6857999"/>
              <a:gd name="connsiteX149" fmla="*/ 1164431 w 4916487"/>
              <a:gd name="connsiteY149" fmla="*/ 2769393 h 6857999"/>
              <a:gd name="connsiteX150" fmla="*/ 1181100 w 4916487"/>
              <a:gd name="connsiteY150" fmla="*/ 2747168 h 6857999"/>
              <a:gd name="connsiteX151" fmla="*/ 1196975 w 4916487"/>
              <a:gd name="connsiteY151" fmla="*/ 2724149 h 6857999"/>
              <a:gd name="connsiteX152" fmla="*/ 1210469 w 4916487"/>
              <a:gd name="connsiteY152" fmla="*/ 2701130 h 6857999"/>
              <a:gd name="connsiteX153" fmla="*/ 1222375 w 4916487"/>
              <a:gd name="connsiteY153" fmla="*/ 2676524 h 6857999"/>
              <a:gd name="connsiteX154" fmla="*/ 1235075 w 4916487"/>
              <a:gd name="connsiteY154" fmla="*/ 2651918 h 6857999"/>
              <a:gd name="connsiteX155" fmla="*/ 1244600 w 4916487"/>
              <a:gd name="connsiteY155" fmla="*/ 2626518 h 6857999"/>
              <a:gd name="connsiteX156" fmla="*/ 1253331 w 4916487"/>
              <a:gd name="connsiteY156" fmla="*/ 2599530 h 6857999"/>
              <a:gd name="connsiteX157" fmla="*/ 1258887 w 4916487"/>
              <a:gd name="connsiteY157" fmla="*/ 2574130 h 6857999"/>
              <a:gd name="connsiteX158" fmla="*/ 1265237 w 4916487"/>
              <a:gd name="connsiteY158" fmla="*/ 2546349 h 6857999"/>
              <a:gd name="connsiteX159" fmla="*/ 1269206 w 4916487"/>
              <a:gd name="connsiteY159" fmla="*/ 2519361 h 6857999"/>
              <a:gd name="connsiteX160" fmla="*/ 1271587 w 4916487"/>
              <a:gd name="connsiteY160" fmla="*/ 2491580 h 6857999"/>
              <a:gd name="connsiteX161" fmla="*/ 1272381 w 4916487"/>
              <a:gd name="connsiteY161" fmla="*/ 2463005 h 6857999"/>
              <a:gd name="connsiteX162" fmla="*/ 922337 w 4916487"/>
              <a:gd name="connsiteY162" fmla="*/ 0 h 6857999"/>
              <a:gd name="connsiteX163" fmla="*/ 3994149 w 4916487"/>
              <a:gd name="connsiteY163" fmla="*/ 0 h 6857999"/>
              <a:gd name="connsiteX164" fmla="*/ 3994149 w 4916487"/>
              <a:gd name="connsiteY164" fmla="*/ 1500188 h 6857999"/>
              <a:gd name="connsiteX165" fmla="*/ 922337 w 4916487"/>
              <a:gd name="connsiteY165" fmla="*/ 1500188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916487" h="6857999">
                <a:moveTo>
                  <a:pt x="1964531" y="3428999"/>
                </a:moveTo>
                <a:lnTo>
                  <a:pt x="1964531" y="4271962"/>
                </a:lnTo>
                <a:lnTo>
                  <a:pt x="1122362" y="4271962"/>
                </a:lnTo>
                <a:lnTo>
                  <a:pt x="1122362" y="5257800"/>
                </a:lnTo>
                <a:lnTo>
                  <a:pt x="1964531" y="5257800"/>
                </a:lnTo>
                <a:lnTo>
                  <a:pt x="1964531" y="6100762"/>
                </a:lnTo>
                <a:lnTo>
                  <a:pt x="2951162" y="6100762"/>
                </a:lnTo>
                <a:lnTo>
                  <a:pt x="2951162" y="5257800"/>
                </a:lnTo>
                <a:lnTo>
                  <a:pt x="3794124" y="5257800"/>
                </a:lnTo>
                <a:lnTo>
                  <a:pt x="3794124" y="4271962"/>
                </a:lnTo>
                <a:lnTo>
                  <a:pt x="2951162" y="4271962"/>
                </a:lnTo>
                <a:lnTo>
                  <a:pt x="2951162" y="3428999"/>
                </a:lnTo>
                <a:close/>
                <a:moveTo>
                  <a:pt x="1272381" y="1885949"/>
                </a:moveTo>
                <a:lnTo>
                  <a:pt x="2457450" y="1885949"/>
                </a:lnTo>
                <a:lnTo>
                  <a:pt x="3644106" y="1885949"/>
                </a:lnTo>
                <a:lnTo>
                  <a:pt x="3644106" y="2463005"/>
                </a:lnTo>
                <a:lnTo>
                  <a:pt x="3644900" y="2491580"/>
                </a:lnTo>
                <a:lnTo>
                  <a:pt x="3647281" y="2519361"/>
                </a:lnTo>
                <a:lnTo>
                  <a:pt x="3651250" y="2546349"/>
                </a:lnTo>
                <a:lnTo>
                  <a:pt x="3657600" y="2574130"/>
                </a:lnTo>
                <a:lnTo>
                  <a:pt x="3663156" y="2599530"/>
                </a:lnTo>
                <a:lnTo>
                  <a:pt x="3671887" y="2626518"/>
                </a:lnTo>
                <a:lnTo>
                  <a:pt x="3681412" y="2651918"/>
                </a:lnTo>
                <a:lnTo>
                  <a:pt x="3692525" y="2676524"/>
                </a:lnTo>
                <a:lnTo>
                  <a:pt x="3706018" y="2701130"/>
                </a:lnTo>
                <a:lnTo>
                  <a:pt x="3719512" y="2724149"/>
                </a:lnTo>
                <a:lnTo>
                  <a:pt x="3735387" y="2747168"/>
                </a:lnTo>
                <a:lnTo>
                  <a:pt x="3751262" y="2769393"/>
                </a:lnTo>
                <a:lnTo>
                  <a:pt x="3769518" y="2790030"/>
                </a:lnTo>
                <a:lnTo>
                  <a:pt x="3788568" y="2809080"/>
                </a:lnTo>
                <a:lnTo>
                  <a:pt x="3808412" y="2828924"/>
                </a:lnTo>
                <a:lnTo>
                  <a:pt x="3829843" y="2847180"/>
                </a:lnTo>
                <a:lnTo>
                  <a:pt x="4567237" y="3426618"/>
                </a:lnTo>
                <a:lnTo>
                  <a:pt x="4587875" y="3442493"/>
                </a:lnTo>
                <a:lnTo>
                  <a:pt x="4606925" y="3459162"/>
                </a:lnTo>
                <a:lnTo>
                  <a:pt x="4626769" y="3477418"/>
                </a:lnTo>
                <a:lnTo>
                  <a:pt x="4645819" y="3495674"/>
                </a:lnTo>
                <a:lnTo>
                  <a:pt x="4664075" y="3513930"/>
                </a:lnTo>
                <a:lnTo>
                  <a:pt x="4681537" y="3532187"/>
                </a:lnTo>
                <a:lnTo>
                  <a:pt x="4714081" y="3572668"/>
                </a:lnTo>
                <a:lnTo>
                  <a:pt x="4745831" y="3613149"/>
                </a:lnTo>
                <a:lnTo>
                  <a:pt x="4773613" y="3655218"/>
                </a:lnTo>
                <a:lnTo>
                  <a:pt x="4800599" y="3699668"/>
                </a:lnTo>
                <a:lnTo>
                  <a:pt x="4823619" y="3745705"/>
                </a:lnTo>
                <a:lnTo>
                  <a:pt x="4845843" y="3791743"/>
                </a:lnTo>
                <a:lnTo>
                  <a:pt x="4864099" y="3839368"/>
                </a:lnTo>
                <a:lnTo>
                  <a:pt x="4879975" y="3887787"/>
                </a:lnTo>
                <a:lnTo>
                  <a:pt x="4891881" y="3937793"/>
                </a:lnTo>
                <a:lnTo>
                  <a:pt x="4902993" y="3987799"/>
                </a:lnTo>
                <a:lnTo>
                  <a:pt x="4906961" y="4013199"/>
                </a:lnTo>
                <a:lnTo>
                  <a:pt x="4910137" y="4039393"/>
                </a:lnTo>
                <a:lnTo>
                  <a:pt x="4912519" y="4065587"/>
                </a:lnTo>
                <a:lnTo>
                  <a:pt x="4914105" y="4091780"/>
                </a:lnTo>
                <a:lnTo>
                  <a:pt x="4914899" y="4117180"/>
                </a:lnTo>
                <a:lnTo>
                  <a:pt x="4916487" y="4144168"/>
                </a:lnTo>
                <a:lnTo>
                  <a:pt x="4916487" y="6506368"/>
                </a:lnTo>
                <a:lnTo>
                  <a:pt x="4914899" y="6524624"/>
                </a:lnTo>
                <a:lnTo>
                  <a:pt x="4914105" y="6542880"/>
                </a:lnTo>
                <a:lnTo>
                  <a:pt x="4911725" y="6559549"/>
                </a:lnTo>
                <a:lnTo>
                  <a:pt x="4909343" y="6577012"/>
                </a:lnTo>
                <a:lnTo>
                  <a:pt x="4904581" y="6593680"/>
                </a:lnTo>
                <a:lnTo>
                  <a:pt x="4900613" y="6611143"/>
                </a:lnTo>
                <a:lnTo>
                  <a:pt x="4894261" y="6627018"/>
                </a:lnTo>
                <a:lnTo>
                  <a:pt x="4888705" y="6643687"/>
                </a:lnTo>
                <a:lnTo>
                  <a:pt x="4881561" y="6657974"/>
                </a:lnTo>
                <a:lnTo>
                  <a:pt x="4873625" y="6673849"/>
                </a:lnTo>
                <a:lnTo>
                  <a:pt x="4865687" y="6688930"/>
                </a:lnTo>
                <a:lnTo>
                  <a:pt x="4855369" y="6703218"/>
                </a:lnTo>
                <a:lnTo>
                  <a:pt x="4845843" y="6716712"/>
                </a:lnTo>
                <a:lnTo>
                  <a:pt x="4836319" y="6730205"/>
                </a:lnTo>
                <a:lnTo>
                  <a:pt x="4823619" y="6742112"/>
                </a:lnTo>
                <a:lnTo>
                  <a:pt x="4813299" y="6754812"/>
                </a:lnTo>
                <a:lnTo>
                  <a:pt x="4800599" y="6766718"/>
                </a:lnTo>
                <a:lnTo>
                  <a:pt x="4787105" y="6777830"/>
                </a:lnTo>
                <a:lnTo>
                  <a:pt x="4773613" y="6788943"/>
                </a:lnTo>
                <a:lnTo>
                  <a:pt x="4760913" y="6798468"/>
                </a:lnTo>
                <a:lnTo>
                  <a:pt x="4745831" y="6807199"/>
                </a:lnTo>
                <a:lnTo>
                  <a:pt x="4731543" y="6815137"/>
                </a:lnTo>
                <a:lnTo>
                  <a:pt x="4716461" y="6823868"/>
                </a:lnTo>
                <a:lnTo>
                  <a:pt x="4700587" y="6830218"/>
                </a:lnTo>
                <a:lnTo>
                  <a:pt x="4684713" y="6835774"/>
                </a:lnTo>
                <a:lnTo>
                  <a:pt x="4669631" y="6842124"/>
                </a:lnTo>
                <a:lnTo>
                  <a:pt x="4652169" y="6846887"/>
                </a:lnTo>
                <a:lnTo>
                  <a:pt x="4635499" y="6850855"/>
                </a:lnTo>
                <a:lnTo>
                  <a:pt x="4618037" y="6854030"/>
                </a:lnTo>
                <a:lnTo>
                  <a:pt x="4599781" y="6856412"/>
                </a:lnTo>
                <a:lnTo>
                  <a:pt x="4581525" y="6857999"/>
                </a:lnTo>
                <a:lnTo>
                  <a:pt x="4564857" y="6857999"/>
                </a:lnTo>
                <a:lnTo>
                  <a:pt x="2457450" y="6857999"/>
                </a:lnTo>
                <a:lnTo>
                  <a:pt x="351631" y="6857999"/>
                </a:lnTo>
                <a:lnTo>
                  <a:pt x="333375" y="6857999"/>
                </a:lnTo>
                <a:lnTo>
                  <a:pt x="316706" y="6856412"/>
                </a:lnTo>
                <a:lnTo>
                  <a:pt x="298450" y="6854030"/>
                </a:lnTo>
                <a:lnTo>
                  <a:pt x="280987" y="6850855"/>
                </a:lnTo>
                <a:lnTo>
                  <a:pt x="264319" y="6846887"/>
                </a:lnTo>
                <a:lnTo>
                  <a:pt x="246856" y="6842124"/>
                </a:lnTo>
                <a:lnTo>
                  <a:pt x="231775" y="6835774"/>
                </a:lnTo>
                <a:lnTo>
                  <a:pt x="215900" y="6830218"/>
                </a:lnTo>
                <a:lnTo>
                  <a:pt x="200025" y="6823868"/>
                </a:lnTo>
                <a:lnTo>
                  <a:pt x="184150" y="6815137"/>
                </a:lnTo>
                <a:lnTo>
                  <a:pt x="169069" y="6807199"/>
                </a:lnTo>
                <a:lnTo>
                  <a:pt x="155575" y="6798468"/>
                </a:lnTo>
                <a:lnTo>
                  <a:pt x="141287" y="6788943"/>
                </a:lnTo>
                <a:lnTo>
                  <a:pt x="127794" y="6777830"/>
                </a:lnTo>
                <a:lnTo>
                  <a:pt x="115887" y="6766718"/>
                </a:lnTo>
                <a:lnTo>
                  <a:pt x="103187" y="6754812"/>
                </a:lnTo>
                <a:lnTo>
                  <a:pt x="91281" y="6742112"/>
                </a:lnTo>
                <a:lnTo>
                  <a:pt x="80169" y="6730205"/>
                </a:lnTo>
                <a:lnTo>
                  <a:pt x="70644" y="6716712"/>
                </a:lnTo>
                <a:lnTo>
                  <a:pt x="61119" y="6703218"/>
                </a:lnTo>
                <a:lnTo>
                  <a:pt x="50800" y="6688930"/>
                </a:lnTo>
                <a:lnTo>
                  <a:pt x="42862" y="6673849"/>
                </a:lnTo>
                <a:lnTo>
                  <a:pt x="34925" y="6657974"/>
                </a:lnTo>
                <a:lnTo>
                  <a:pt x="27781" y="6643687"/>
                </a:lnTo>
                <a:lnTo>
                  <a:pt x="22225" y="6627018"/>
                </a:lnTo>
                <a:lnTo>
                  <a:pt x="15875" y="6611143"/>
                </a:lnTo>
                <a:lnTo>
                  <a:pt x="11112" y="6593680"/>
                </a:lnTo>
                <a:lnTo>
                  <a:pt x="7144" y="6577012"/>
                </a:lnTo>
                <a:lnTo>
                  <a:pt x="4762" y="6559549"/>
                </a:lnTo>
                <a:lnTo>
                  <a:pt x="2381" y="6542880"/>
                </a:lnTo>
                <a:lnTo>
                  <a:pt x="1587" y="6524624"/>
                </a:lnTo>
                <a:lnTo>
                  <a:pt x="0" y="6506368"/>
                </a:lnTo>
                <a:lnTo>
                  <a:pt x="0" y="4144168"/>
                </a:lnTo>
                <a:lnTo>
                  <a:pt x="1587" y="4117180"/>
                </a:lnTo>
                <a:lnTo>
                  <a:pt x="2381" y="4091780"/>
                </a:lnTo>
                <a:lnTo>
                  <a:pt x="3969" y="4065587"/>
                </a:lnTo>
                <a:lnTo>
                  <a:pt x="6350" y="4039393"/>
                </a:lnTo>
                <a:lnTo>
                  <a:pt x="9525" y="4013199"/>
                </a:lnTo>
                <a:lnTo>
                  <a:pt x="13494" y="3987799"/>
                </a:lnTo>
                <a:lnTo>
                  <a:pt x="24606" y="3937793"/>
                </a:lnTo>
                <a:lnTo>
                  <a:pt x="36512" y="3887787"/>
                </a:lnTo>
                <a:lnTo>
                  <a:pt x="52387" y="3839368"/>
                </a:lnTo>
                <a:lnTo>
                  <a:pt x="70644" y="3791743"/>
                </a:lnTo>
                <a:lnTo>
                  <a:pt x="92869" y="3745705"/>
                </a:lnTo>
                <a:lnTo>
                  <a:pt x="115887" y="3699668"/>
                </a:lnTo>
                <a:lnTo>
                  <a:pt x="141287" y="3655218"/>
                </a:lnTo>
                <a:lnTo>
                  <a:pt x="170656" y="3613149"/>
                </a:lnTo>
                <a:lnTo>
                  <a:pt x="200819" y="3572668"/>
                </a:lnTo>
                <a:lnTo>
                  <a:pt x="234950" y="3532187"/>
                </a:lnTo>
                <a:lnTo>
                  <a:pt x="252412" y="3513930"/>
                </a:lnTo>
                <a:lnTo>
                  <a:pt x="270669" y="3495674"/>
                </a:lnTo>
                <a:lnTo>
                  <a:pt x="289719" y="3477418"/>
                </a:lnTo>
                <a:lnTo>
                  <a:pt x="307975" y="3459162"/>
                </a:lnTo>
                <a:lnTo>
                  <a:pt x="328612" y="3442493"/>
                </a:lnTo>
                <a:lnTo>
                  <a:pt x="348456" y="3426618"/>
                </a:lnTo>
                <a:lnTo>
                  <a:pt x="1086644" y="2847180"/>
                </a:lnTo>
                <a:lnTo>
                  <a:pt x="1107281" y="2828924"/>
                </a:lnTo>
                <a:lnTo>
                  <a:pt x="1127919" y="2809080"/>
                </a:lnTo>
                <a:lnTo>
                  <a:pt x="1146969" y="2790030"/>
                </a:lnTo>
                <a:lnTo>
                  <a:pt x="1164431" y="2769393"/>
                </a:lnTo>
                <a:lnTo>
                  <a:pt x="1181100" y="2747168"/>
                </a:lnTo>
                <a:lnTo>
                  <a:pt x="1196975" y="2724149"/>
                </a:lnTo>
                <a:lnTo>
                  <a:pt x="1210469" y="2701130"/>
                </a:lnTo>
                <a:lnTo>
                  <a:pt x="1222375" y="2676524"/>
                </a:lnTo>
                <a:lnTo>
                  <a:pt x="1235075" y="2651918"/>
                </a:lnTo>
                <a:lnTo>
                  <a:pt x="1244600" y="2626518"/>
                </a:lnTo>
                <a:lnTo>
                  <a:pt x="1253331" y="2599530"/>
                </a:lnTo>
                <a:lnTo>
                  <a:pt x="1258887" y="2574130"/>
                </a:lnTo>
                <a:lnTo>
                  <a:pt x="1265237" y="2546349"/>
                </a:lnTo>
                <a:lnTo>
                  <a:pt x="1269206" y="2519361"/>
                </a:lnTo>
                <a:lnTo>
                  <a:pt x="1271587" y="2491580"/>
                </a:lnTo>
                <a:lnTo>
                  <a:pt x="1272381" y="2463005"/>
                </a:lnTo>
                <a:close/>
                <a:moveTo>
                  <a:pt x="922337" y="0"/>
                </a:moveTo>
                <a:lnTo>
                  <a:pt x="3994149" y="0"/>
                </a:lnTo>
                <a:lnTo>
                  <a:pt x="3994149" y="1500188"/>
                </a:lnTo>
                <a:lnTo>
                  <a:pt x="922337" y="15001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61" name="Freeform 102"/>
          <p:cNvSpPr/>
          <p:nvPr/>
        </p:nvSpPr>
        <p:spPr bwMode="auto">
          <a:xfrm>
            <a:off x="9361121" y="3355222"/>
            <a:ext cx="252144" cy="302406"/>
          </a:xfrm>
          <a:custGeom>
            <a:avLst/>
            <a:gdLst>
              <a:gd name="T0" fmla="*/ 2866 w 7204"/>
              <a:gd name="T1" fmla="*/ 110 h 8640"/>
              <a:gd name="T2" fmla="*/ 2222 w 7204"/>
              <a:gd name="T3" fmla="*/ 435 h 8640"/>
              <a:gd name="T4" fmla="*/ 1579 w 7204"/>
              <a:gd name="T5" fmla="*/ 957 h 8640"/>
              <a:gd name="T6" fmla="*/ 1002 w 7204"/>
              <a:gd name="T7" fmla="*/ 1653 h 8640"/>
              <a:gd name="T8" fmla="*/ 584 w 7204"/>
              <a:gd name="T9" fmla="*/ 2431 h 8640"/>
              <a:gd name="T10" fmla="*/ 336 w 7204"/>
              <a:gd name="T11" fmla="*/ 3174 h 8640"/>
              <a:gd name="T12" fmla="*/ 272 w 7204"/>
              <a:gd name="T13" fmla="*/ 3906 h 8640"/>
              <a:gd name="T14" fmla="*/ 438 w 7204"/>
              <a:gd name="T15" fmla="*/ 4505 h 8640"/>
              <a:gd name="T16" fmla="*/ 542 w 7204"/>
              <a:gd name="T17" fmla="*/ 4944 h 8640"/>
              <a:gd name="T18" fmla="*/ 441 w 7204"/>
              <a:gd name="T19" fmla="*/ 5468 h 8640"/>
              <a:gd name="T20" fmla="*/ 122 w 7204"/>
              <a:gd name="T21" fmla="*/ 6121 h 8640"/>
              <a:gd name="T22" fmla="*/ 3 w 7204"/>
              <a:gd name="T23" fmla="*/ 6685 h 8640"/>
              <a:gd name="T24" fmla="*/ 86 w 7204"/>
              <a:gd name="T25" fmla="*/ 7332 h 8640"/>
              <a:gd name="T26" fmla="*/ 500 w 7204"/>
              <a:gd name="T27" fmla="*/ 7998 h 8640"/>
              <a:gd name="T28" fmla="*/ 1219 w 7204"/>
              <a:gd name="T29" fmla="*/ 8502 h 8640"/>
              <a:gd name="T30" fmla="*/ 2058 w 7204"/>
              <a:gd name="T31" fmla="*/ 8635 h 8640"/>
              <a:gd name="T32" fmla="*/ 2836 w 7204"/>
              <a:gd name="T33" fmla="*/ 8415 h 8640"/>
              <a:gd name="T34" fmla="*/ 3440 w 7204"/>
              <a:gd name="T35" fmla="*/ 7946 h 8640"/>
              <a:gd name="T36" fmla="*/ 3749 w 7204"/>
              <a:gd name="T37" fmla="*/ 7373 h 8640"/>
              <a:gd name="T38" fmla="*/ 3769 w 7204"/>
              <a:gd name="T39" fmla="*/ 6556 h 8640"/>
              <a:gd name="T40" fmla="*/ 3450 w 7204"/>
              <a:gd name="T41" fmla="*/ 6007 h 8640"/>
              <a:gd name="T42" fmla="*/ 3251 w 7204"/>
              <a:gd name="T43" fmla="*/ 5739 h 8640"/>
              <a:gd name="T44" fmla="*/ 3356 w 7204"/>
              <a:gd name="T45" fmla="*/ 5372 h 8640"/>
              <a:gd name="T46" fmla="*/ 3292 w 7204"/>
              <a:gd name="T47" fmla="*/ 5213 h 8640"/>
              <a:gd name="T48" fmla="*/ 3016 w 7204"/>
              <a:gd name="T49" fmla="*/ 5033 h 8640"/>
              <a:gd name="T50" fmla="*/ 2948 w 7204"/>
              <a:gd name="T51" fmla="*/ 4670 h 8640"/>
              <a:gd name="T52" fmla="*/ 2810 w 7204"/>
              <a:gd name="T53" fmla="*/ 4479 h 8640"/>
              <a:gd name="T54" fmla="*/ 2557 w 7204"/>
              <a:gd name="T55" fmla="*/ 4458 h 8640"/>
              <a:gd name="T56" fmla="*/ 2287 w 7204"/>
              <a:gd name="T57" fmla="*/ 4630 h 8640"/>
              <a:gd name="T58" fmla="*/ 2031 w 7204"/>
              <a:gd name="T59" fmla="*/ 4554 h 8640"/>
              <a:gd name="T60" fmla="*/ 2018 w 7204"/>
              <a:gd name="T61" fmla="*/ 4302 h 8640"/>
              <a:gd name="T62" fmla="*/ 2395 w 7204"/>
              <a:gd name="T63" fmla="*/ 3700 h 8640"/>
              <a:gd name="T64" fmla="*/ 2793 w 7204"/>
              <a:gd name="T65" fmla="*/ 3377 h 8640"/>
              <a:gd name="T66" fmla="*/ 2927 w 7204"/>
              <a:gd name="T67" fmla="*/ 3405 h 8640"/>
              <a:gd name="T68" fmla="*/ 2985 w 7204"/>
              <a:gd name="T69" fmla="*/ 3848 h 8640"/>
              <a:gd name="T70" fmla="*/ 3060 w 7204"/>
              <a:gd name="T71" fmla="*/ 4117 h 8640"/>
              <a:gd name="T72" fmla="*/ 3414 w 7204"/>
              <a:gd name="T73" fmla="*/ 4247 h 8640"/>
              <a:gd name="T74" fmla="*/ 3738 w 7204"/>
              <a:gd name="T75" fmla="*/ 4155 h 8640"/>
              <a:gd name="T76" fmla="*/ 3865 w 7204"/>
              <a:gd name="T77" fmla="*/ 3948 h 8640"/>
              <a:gd name="T78" fmla="*/ 3910 w 7204"/>
              <a:gd name="T79" fmla="*/ 3219 h 8640"/>
              <a:gd name="T80" fmla="*/ 3999 w 7204"/>
              <a:gd name="T81" fmla="*/ 3157 h 8640"/>
              <a:gd name="T82" fmla="*/ 4198 w 7204"/>
              <a:gd name="T83" fmla="*/ 3493 h 8640"/>
              <a:gd name="T84" fmla="*/ 4464 w 7204"/>
              <a:gd name="T85" fmla="*/ 3858 h 8640"/>
              <a:gd name="T86" fmla="*/ 4671 w 7204"/>
              <a:gd name="T87" fmla="*/ 3876 h 8640"/>
              <a:gd name="T88" fmla="*/ 4951 w 7204"/>
              <a:gd name="T89" fmla="*/ 3591 h 8640"/>
              <a:gd name="T90" fmla="*/ 5903 w 7204"/>
              <a:gd name="T91" fmla="*/ 2143 h 8640"/>
              <a:gd name="T92" fmla="*/ 6277 w 7204"/>
              <a:gd name="T93" fmla="*/ 1795 h 8640"/>
              <a:gd name="T94" fmla="*/ 6533 w 7204"/>
              <a:gd name="T95" fmla="*/ 1900 h 8640"/>
              <a:gd name="T96" fmla="*/ 6890 w 7204"/>
              <a:gd name="T97" fmla="*/ 2298 h 8640"/>
              <a:gd name="T98" fmla="*/ 7152 w 7204"/>
              <a:gd name="T99" fmla="*/ 2297 h 8640"/>
              <a:gd name="T100" fmla="*/ 7196 w 7204"/>
              <a:gd name="T101" fmla="*/ 2047 h 8640"/>
              <a:gd name="T102" fmla="*/ 6966 w 7204"/>
              <a:gd name="T103" fmla="*/ 1425 h 8640"/>
              <a:gd name="T104" fmla="*/ 6616 w 7204"/>
              <a:gd name="T105" fmla="*/ 1001 h 8640"/>
              <a:gd name="T106" fmla="*/ 6334 w 7204"/>
              <a:gd name="T107" fmla="*/ 1077 h 8640"/>
              <a:gd name="T108" fmla="*/ 5528 w 7204"/>
              <a:gd name="T109" fmla="*/ 1642 h 8640"/>
              <a:gd name="T110" fmla="*/ 4878 w 7204"/>
              <a:gd name="T111" fmla="*/ 2256 h 8640"/>
              <a:gd name="T112" fmla="*/ 4718 w 7204"/>
              <a:gd name="T113" fmla="*/ 2293 h 8640"/>
              <a:gd name="T114" fmla="*/ 4668 w 7204"/>
              <a:gd name="T115" fmla="*/ 1937 h 8640"/>
              <a:gd name="T116" fmla="*/ 4613 w 7204"/>
              <a:gd name="T117" fmla="*/ 923 h 8640"/>
              <a:gd name="T118" fmla="*/ 4357 w 7204"/>
              <a:gd name="T119" fmla="*/ 415 h 8640"/>
              <a:gd name="T120" fmla="*/ 3832 w 7204"/>
              <a:gd name="T121" fmla="*/ 52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04" h="8640">
                <a:moveTo>
                  <a:pt x="3367" y="2"/>
                </a:moveTo>
                <a:lnTo>
                  <a:pt x="3367" y="2"/>
                </a:lnTo>
                <a:lnTo>
                  <a:pt x="3329" y="4"/>
                </a:lnTo>
                <a:lnTo>
                  <a:pt x="3289" y="8"/>
                </a:lnTo>
                <a:lnTo>
                  <a:pt x="3249" y="14"/>
                </a:lnTo>
                <a:lnTo>
                  <a:pt x="3209" y="20"/>
                </a:lnTo>
                <a:lnTo>
                  <a:pt x="3167" y="26"/>
                </a:lnTo>
                <a:lnTo>
                  <a:pt x="3125" y="36"/>
                </a:lnTo>
                <a:lnTo>
                  <a:pt x="3083" y="45"/>
                </a:lnTo>
                <a:lnTo>
                  <a:pt x="3040" y="55"/>
                </a:lnTo>
                <a:lnTo>
                  <a:pt x="2998" y="67"/>
                </a:lnTo>
                <a:lnTo>
                  <a:pt x="2954" y="80"/>
                </a:lnTo>
                <a:lnTo>
                  <a:pt x="2910" y="94"/>
                </a:lnTo>
                <a:lnTo>
                  <a:pt x="2866" y="110"/>
                </a:lnTo>
                <a:lnTo>
                  <a:pt x="2821" y="125"/>
                </a:lnTo>
                <a:lnTo>
                  <a:pt x="2776" y="143"/>
                </a:lnTo>
                <a:lnTo>
                  <a:pt x="2731" y="162"/>
                </a:lnTo>
                <a:lnTo>
                  <a:pt x="2686" y="181"/>
                </a:lnTo>
                <a:lnTo>
                  <a:pt x="2640" y="202"/>
                </a:lnTo>
                <a:lnTo>
                  <a:pt x="2594" y="224"/>
                </a:lnTo>
                <a:lnTo>
                  <a:pt x="2548" y="247"/>
                </a:lnTo>
                <a:lnTo>
                  <a:pt x="2502" y="271"/>
                </a:lnTo>
                <a:lnTo>
                  <a:pt x="2455" y="296"/>
                </a:lnTo>
                <a:lnTo>
                  <a:pt x="2409" y="321"/>
                </a:lnTo>
                <a:lnTo>
                  <a:pt x="2362" y="348"/>
                </a:lnTo>
                <a:lnTo>
                  <a:pt x="2315" y="376"/>
                </a:lnTo>
                <a:lnTo>
                  <a:pt x="2269" y="405"/>
                </a:lnTo>
                <a:lnTo>
                  <a:pt x="2222" y="435"/>
                </a:lnTo>
                <a:lnTo>
                  <a:pt x="2175" y="466"/>
                </a:lnTo>
                <a:lnTo>
                  <a:pt x="2129" y="498"/>
                </a:lnTo>
                <a:lnTo>
                  <a:pt x="2082" y="531"/>
                </a:lnTo>
                <a:lnTo>
                  <a:pt x="2035" y="565"/>
                </a:lnTo>
                <a:lnTo>
                  <a:pt x="1989" y="600"/>
                </a:lnTo>
                <a:lnTo>
                  <a:pt x="1942" y="636"/>
                </a:lnTo>
                <a:lnTo>
                  <a:pt x="1896" y="673"/>
                </a:lnTo>
                <a:lnTo>
                  <a:pt x="1850" y="711"/>
                </a:lnTo>
                <a:lnTo>
                  <a:pt x="1804" y="749"/>
                </a:lnTo>
                <a:lnTo>
                  <a:pt x="1758" y="789"/>
                </a:lnTo>
                <a:lnTo>
                  <a:pt x="1713" y="830"/>
                </a:lnTo>
                <a:lnTo>
                  <a:pt x="1669" y="870"/>
                </a:lnTo>
                <a:lnTo>
                  <a:pt x="1624" y="913"/>
                </a:lnTo>
                <a:lnTo>
                  <a:pt x="1579" y="957"/>
                </a:lnTo>
                <a:lnTo>
                  <a:pt x="1535" y="1001"/>
                </a:lnTo>
                <a:lnTo>
                  <a:pt x="1491" y="1046"/>
                </a:lnTo>
                <a:lnTo>
                  <a:pt x="1447" y="1092"/>
                </a:lnTo>
                <a:lnTo>
                  <a:pt x="1404" y="1139"/>
                </a:lnTo>
                <a:lnTo>
                  <a:pt x="1361" y="1186"/>
                </a:lnTo>
                <a:lnTo>
                  <a:pt x="1320" y="1235"/>
                </a:lnTo>
                <a:lnTo>
                  <a:pt x="1278" y="1284"/>
                </a:lnTo>
                <a:lnTo>
                  <a:pt x="1237" y="1334"/>
                </a:lnTo>
                <a:lnTo>
                  <a:pt x="1196" y="1386"/>
                </a:lnTo>
                <a:lnTo>
                  <a:pt x="1156" y="1438"/>
                </a:lnTo>
                <a:lnTo>
                  <a:pt x="1117" y="1490"/>
                </a:lnTo>
                <a:lnTo>
                  <a:pt x="1077" y="1543"/>
                </a:lnTo>
                <a:lnTo>
                  <a:pt x="1040" y="1598"/>
                </a:lnTo>
                <a:lnTo>
                  <a:pt x="1002" y="1653"/>
                </a:lnTo>
                <a:lnTo>
                  <a:pt x="964" y="1709"/>
                </a:lnTo>
                <a:lnTo>
                  <a:pt x="929" y="1766"/>
                </a:lnTo>
                <a:lnTo>
                  <a:pt x="893" y="1824"/>
                </a:lnTo>
                <a:lnTo>
                  <a:pt x="858" y="1881"/>
                </a:lnTo>
                <a:lnTo>
                  <a:pt x="824" y="1941"/>
                </a:lnTo>
                <a:lnTo>
                  <a:pt x="791" y="2000"/>
                </a:lnTo>
                <a:lnTo>
                  <a:pt x="759" y="2061"/>
                </a:lnTo>
                <a:lnTo>
                  <a:pt x="727" y="2121"/>
                </a:lnTo>
                <a:lnTo>
                  <a:pt x="697" y="2183"/>
                </a:lnTo>
                <a:lnTo>
                  <a:pt x="667" y="2246"/>
                </a:lnTo>
                <a:lnTo>
                  <a:pt x="667" y="2246"/>
                </a:lnTo>
                <a:lnTo>
                  <a:pt x="638" y="2308"/>
                </a:lnTo>
                <a:lnTo>
                  <a:pt x="610" y="2370"/>
                </a:lnTo>
                <a:lnTo>
                  <a:pt x="584" y="2431"/>
                </a:lnTo>
                <a:lnTo>
                  <a:pt x="560" y="2489"/>
                </a:lnTo>
                <a:lnTo>
                  <a:pt x="536" y="2548"/>
                </a:lnTo>
                <a:lnTo>
                  <a:pt x="513" y="2605"/>
                </a:lnTo>
                <a:lnTo>
                  <a:pt x="492" y="2662"/>
                </a:lnTo>
                <a:lnTo>
                  <a:pt x="471" y="2717"/>
                </a:lnTo>
                <a:lnTo>
                  <a:pt x="452" y="2772"/>
                </a:lnTo>
                <a:lnTo>
                  <a:pt x="435" y="2826"/>
                </a:lnTo>
                <a:lnTo>
                  <a:pt x="418" y="2878"/>
                </a:lnTo>
                <a:lnTo>
                  <a:pt x="401" y="2929"/>
                </a:lnTo>
                <a:lnTo>
                  <a:pt x="387" y="2980"/>
                </a:lnTo>
                <a:lnTo>
                  <a:pt x="373" y="3030"/>
                </a:lnTo>
                <a:lnTo>
                  <a:pt x="359" y="3079"/>
                </a:lnTo>
                <a:lnTo>
                  <a:pt x="348" y="3127"/>
                </a:lnTo>
                <a:lnTo>
                  <a:pt x="336" y="3174"/>
                </a:lnTo>
                <a:lnTo>
                  <a:pt x="326" y="3220"/>
                </a:lnTo>
                <a:lnTo>
                  <a:pt x="318" y="3266"/>
                </a:lnTo>
                <a:lnTo>
                  <a:pt x="309" y="3309"/>
                </a:lnTo>
                <a:lnTo>
                  <a:pt x="301" y="3353"/>
                </a:lnTo>
                <a:lnTo>
                  <a:pt x="295" y="3396"/>
                </a:lnTo>
                <a:lnTo>
                  <a:pt x="288" y="3438"/>
                </a:lnTo>
                <a:lnTo>
                  <a:pt x="283" y="3479"/>
                </a:lnTo>
                <a:lnTo>
                  <a:pt x="279" y="3518"/>
                </a:lnTo>
                <a:lnTo>
                  <a:pt x="275" y="3558"/>
                </a:lnTo>
                <a:lnTo>
                  <a:pt x="270" y="3633"/>
                </a:lnTo>
                <a:lnTo>
                  <a:pt x="266" y="3707"/>
                </a:lnTo>
                <a:lnTo>
                  <a:pt x="266" y="3776"/>
                </a:lnTo>
                <a:lnTo>
                  <a:pt x="267" y="3842"/>
                </a:lnTo>
                <a:lnTo>
                  <a:pt x="272" y="3906"/>
                </a:lnTo>
                <a:lnTo>
                  <a:pt x="278" y="3966"/>
                </a:lnTo>
                <a:lnTo>
                  <a:pt x="285" y="4023"/>
                </a:lnTo>
                <a:lnTo>
                  <a:pt x="294" y="4078"/>
                </a:lnTo>
                <a:lnTo>
                  <a:pt x="304" y="4130"/>
                </a:lnTo>
                <a:lnTo>
                  <a:pt x="316" y="4179"/>
                </a:lnTo>
                <a:lnTo>
                  <a:pt x="328" y="4225"/>
                </a:lnTo>
                <a:lnTo>
                  <a:pt x="341" y="4269"/>
                </a:lnTo>
                <a:lnTo>
                  <a:pt x="354" y="4310"/>
                </a:lnTo>
                <a:lnTo>
                  <a:pt x="369" y="4348"/>
                </a:lnTo>
                <a:lnTo>
                  <a:pt x="382" y="4384"/>
                </a:lnTo>
                <a:lnTo>
                  <a:pt x="397" y="4417"/>
                </a:lnTo>
                <a:lnTo>
                  <a:pt x="411" y="4449"/>
                </a:lnTo>
                <a:lnTo>
                  <a:pt x="438" y="4505"/>
                </a:lnTo>
                <a:lnTo>
                  <a:pt x="438" y="4505"/>
                </a:lnTo>
                <a:lnTo>
                  <a:pt x="450" y="4531"/>
                </a:lnTo>
                <a:lnTo>
                  <a:pt x="462" y="4558"/>
                </a:lnTo>
                <a:lnTo>
                  <a:pt x="473" y="4586"/>
                </a:lnTo>
                <a:lnTo>
                  <a:pt x="484" y="4615"/>
                </a:lnTo>
                <a:lnTo>
                  <a:pt x="494" y="4645"/>
                </a:lnTo>
                <a:lnTo>
                  <a:pt x="503" y="4675"/>
                </a:lnTo>
                <a:lnTo>
                  <a:pt x="511" y="4707"/>
                </a:lnTo>
                <a:lnTo>
                  <a:pt x="518" y="4739"/>
                </a:lnTo>
                <a:lnTo>
                  <a:pt x="524" y="4771"/>
                </a:lnTo>
                <a:lnTo>
                  <a:pt x="530" y="4805"/>
                </a:lnTo>
                <a:lnTo>
                  <a:pt x="535" y="4838"/>
                </a:lnTo>
                <a:lnTo>
                  <a:pt x="538" y="4873"/>
                </a:lnTo>
                <a:lnTo>
                  <a:pt x="541" y="4908"/>
                </a:lnTo>
                <a:lnTo>
                  <a:pt x="542" y="4944"/>
                </a:lnTo>
                <a:lnTo>
                  <a:pt x="543" y="4979"/>
                </a:lnTo>
                <a:lnTo>
                  <a:pt x="542" y="5016"/>
                </a:lnTo>
                <a:lnTo>
                  <a:pt x="541" y="5053"/>
                </a:lnTo>
                <a:lnTo>
                  <a:pt x="538" y="5089"/>
                </a:lnTo>
                <a:lnTo>
                  <a:pt x="534" y="5127"/>
                </a:lnTo>
                <a:lnTo>
                  <a:pt x="529" y="5164"/>
                </a:lnTo>
                <a:lnTo>
                  <a:pt x="522" y="5202"/>
                </a:lnTo>
                <a:lnTo>
                  <a:pt x="515" y="5240"/>
                </a:lnTo>
                <a:lnTo>
                  <a:pt x="506" y="5278"/>
                </a:lnTo>
                <a:lnTo>
                  <a:pt x="496" y="5316"/>
                </a:lnTo>
                <a:lnTo>
                  <a:pt x="484" y="5355"/>
                </a:lnTo>
                <a:lnTo>
                  <a:pt x="471" y="5392"/>
                </a:lnTo>
                <a:lnTo>
                  <a:pt x="457" y="5430"/>
                </a:lnTo>
                <a:lnTo>
                  <a:pt x="441" y="5468"/>
                </a:lnTo>
                <a:lnTo>
                  <a:pt x="423" y="5506"/>
                </a:lnTo>
                <a:lnTo>
                  <a:pt x="404" y="5544"/>
                </a:lnTo>
                <a:lnTo>
                  <a:pt x="383" y="5581"/>
                </a:lnTo>
                <a:lnTo>
                  <a:pt x="362" y="5619"/>
                </a:lnTo>
                <a:lnTo>
                  <a:pt x="362" y="5619"/>
                </a:lnTo>
                <a:lnTo>
                  <a:pt x="337" y="5659"/>
                </a:lnTo>
                <a:lnTo>
                  <a:pt x="312" y="5703"/>
                </a:lnTo>
                <a:lnTo>
                  <a:pt x="286" y="5751"/>
                </a:lnTo>
                <a:lnTo>
                  <a:pt x="258" y="5803"/>
                </a:lnTo>
                <a:lnTo>
                  <a:pt x="231" y="5859"/>
                </a:lnTo>
                <a:lnTo>
                  <a:pt x="203" y="5920"/>
                </a:lnTo>
                <a:lnTo>
                  <a:pt x="176" y="5983"/>
                </a:lnTo>
                <a:lnTo>
                  <a:pt x="148" y="6051"/>
                </a:lnTo>
                <a:lnTo>
                  <a:pt x="122" y="6121"/>
                </a:lnTo>
                <a:lnTo>
                  <a:pt x="110" y="6156"/>
                </a:lnTo>
                <a:lnTo>
                  <a:pt x="98" y="6194"/>
                </a:lnTo>
                <a:lnTo>
                  <a:pt x="87" y="6231"/>
                </a:lnTo>
                <a:lnTo>
                  <a:pt x="75" y="6269"/>
                </a:lnTo>
                <a:lnTo>
                  <a:pt x="65" y="6309"/>
                </a:lnTo>
                <a:lnTo>
                  <a:pt x="55" y="6348"/>
                </a:lnTo>
                <a:lnTo>
                  <a:pt x="46" y="6388"/>
                </a:lnTo>
                <a:lnTo>
                  <a:pt x="38" y="6429"/>
                </a:lnTo>
                <a:lnTo>
                  <a:pt x="29" y="6471"/>
                </a:lnTo>
                <a:lnTo>
                  <a:pt x="23" y="6512"/>
                </a:lnTo>
                <a:lnTo>
                  <a:pt x="17" y="6554"/>
                </a:lnTo>
                <a:lnTo>
                  <a:pt x="11" y="6598"/>
                </a:lnTo>
                <a:lnTo>
                  <a:pt x="7" y="6641"/>
                </a:lnTo>
                <a:lnTo>
                  <a:pt x="3" y="6685"/>
                </a:lnTo>
                <a:lnTo>
                  <a:pt x="1" y="6729"/>
                </a:lnTo>
                <a:lnTo>
                  <a:pt x="0" y="6774"/>
                </a:lnTo>
                <a:lnTo>
                  <a:pt x="0" y="6819"/>
                </a:lnTo>
                <a:lnTo>
                  <a:pt x="1" y="6865"/>
                </a:lnTo>
                <a:lnTo>
                  <a:pt x="3" y="6909"/>
                </a:lnTo>
                <a:lnTo>
                  <a:pt x="7" y="6955"/>
                </a:lnTo>
                <a:lnTo>
                  <a:pt x="11" y="7002"/>
                </a:lnTo>
                <a:lnTo>
                  <a:pt x="18" y="7048"/>
                </a:lnTo>
                <a:lnTo>
                  <a:pt x="25" y="7096"/>
                </a:lnTo>
                <a:lnTo>
                  <a:pt x="34" y="7143"/>
                </a:lnTo>
                <a:lnTo>
                  <a:pt x="45" y="7190"/>
                </a:lnTo>
                <a:lnTo>
                  <a:pt x="57" y="7237"/>
                </a:lnTo>
                <a:lnTo>
                  <a:pt x="71" y="7285"/>
                </a:lnTo>
                <a:lnTo>
                  <a:pt x="86" y="7332"/>
                </a:lnTo>
                <a:lnTo>
                  <a:pt x="103" y="7380"/>
                </a:lnTo>
                <a:lnTo>
                  <a:pt x="122" y="7428"/>
                </a:lnTo>
                <a:lnTo>
                  <a:pt x="142" y="7476"/>
                </a:lnTo>
                <a:lnTo>
                  <a:pt x="165" y="7523"/>
                </a:lnTo>
                <a:lnTo>
                  <a:pt x="189" y="7571"/>
                </a:lnTo>
                <a:lnTo>
                  <a:pt x="215" y="7619"/>
                </a:lnTo>
                <a:lnTo>
                  <a:pt x="243" y="7667"/>
                </a:lnTo>
                <a:lnTo>
                  <a:pt x="274" y="7714"/>
                </a:lnTo>
                <a:lnTo>
                  <a:pt x="306" y="7762"/>
                </a:lnTo>
                <a:lnTo>
                  <a:pt x="341" y="7809"/>
                </a:lnTo>
                <a:lnTo>
                  <a:pt x="377" y="7857"/>
                </a:lnTo>
                <a:lnTo>
                  <a:pt x="416" y="7904"/>
                </a:lnTo>
                <a:lnTo>
                  <a:pt x="457" y="7951"/>
                </a:lnTo>
                <a:lnTo>
                  <a:pt x="500" y="7998"/>
                </a:lnTo>
                <a:lnTo>
                  <a:pt x="545" y="8044"/>
                </a:lnTo>
                <a:lnTo>
                  <a:pt x="593" y="8091"/>
                </a:lnTo>
                <a:lnTo>
                  <a:pt x="645" y="8137"/>
                </a:lnTo>
                <a:lnTo>
                  <a:pt x="697" y="8182"/>
                </a:lnTo>
                <a:lnTo>
                  <a:pt x="697" y="8182"/>
                </a:lnTo>
                <a:lnTo>
                  <a:pt x="753" y="8228"/>
                </a:lnTo>
                <a:lnTo>
                  <a:pt x="810" y="8271"/>
                </a:lnTo>
                <a:lnTo>
                  <a:pt x="867" y="8312"/>
                </a:lnTo>
                <a:lnTo>
                  <a:pt x="925" y="8349"/>
                </a:lnTo>
                <a:lnTo>
                  <a:pt x="983" y="8385"/>
                </a:lnTo>
                <a:lnTo>
                  <a:pt x="1042" y="8417"/>
                </a:lnTo>
                <a:lnTo>
                  <a:pt x="1100" y="8448"/>
                </a:lnTo>
                <a:lnTo>
                  <a:pt x="1160" y="8476"/>
                </a:lnTo>
                <a:lnTo>
                  <a:pt x="1219" y="8502"/>
                </a:lnTo>
                <a:lnTo>
                  <a:pt x="1279" y="8525"/>
                </a:lnTo>
                <a:lnTo>
                  <a:pt x="1338" y="8546"/>
                </a:lnTo>
                <a:lnTo>
                  <a:pt x="1399" y="8565"/>
                </a:lnTo>
                <a:lnTo>
                  <a:pt x="1459" y="8581"/>
                </a:lnTo>
                <a:lnTo>
                  <a:pt x="1519" y="8596"/>
                </a:lnTo>
                <a:lnTo>
                  <a:pt x="1580" y="8609"/>
                </a:lnTo>
                <a:lnTo>
                  <a:pt x="1639" y="8618"/>
                </a:lnTo>
                <a:lnTo>
                  <a:pt x="1700" y="8626"/>
                </a:lnTo>
                <a:lnTo>
                  <a:pt x="1761" y="8633"/>
                </a:lnTo>
                <a:lnTo>
                  <a:pt x="1820" y="8637"/>
                </a:lnTo>
                <a:lnTo>
                  <a:pt x="1881" y="8639"/>
                </a:lnTo>
                <a:lnTo>
                  <a:pt x="1940" y="8640"/>
                </a:lnTo>
                <a:lnTo>
                  <a:pt x="2000" y="8638"/>
                </a:lnTo>
                <a:lnTo>
                  <a:pt x="2058" y="8635"/>
                </a:lnTo>
                <a:lnTo>
                  <a:pt x="2118" y="8630"/>
                </a:lnTo>
                <a:lnTo>
                  <a:pt x="2176" y="8622"/>
                </a:lnTo>
                <a:lnTo>
                  <a:pt x="2234" y="8614"/>
                </a:lnTo>
                <a:lnTo>
                  <a:pt x="2291" y="8603"/>
                </a:lnTo>
                <a:lnTo>
                  <a:pt x="2349" y="8592"/>
                </a:lnTo>
                <a:lnTo>
                  <a:pt x="2405" y="8578"/>
                </a:lnTo>
                <a:lnTo>
                  <a:pt x="2462" y="8563"/>
                </a:lnTo>
                <a:lnTo>
                  <a:pt x="2517" y="8546"/>
                </a:lnTo>
                <a:lnTo>
                  <a:pt x="2572" y="8528"/>
                </a:lnTo>
                <a:lnTo>
                  <a:pt x="2627" y="8508"/>
                </a:lnTo>
                <a:lnTo>
                  <a:pt x="2680" y="8487"/>
                </a:lnTo>
                <a:lnTo>
                  <a:pt x="2732" y="8464"/>
                </a:lnTo>
                <a:lnTo>
                  <a:pt x="2784" y="8440"/>
                </a:lnTo>
                <a:lnTo>
                  <a:pt x="2836" y="8415"/>
                </a:lnTo>
                <a:lnTo>
                  <a:pt x="2886" y="8389"/>
                </a:lnTo>
                <a:lnTo>
                  <a:pt x="2935" y="8361"/>
                </a:lnTo>
                <a:lnTo>
                  <a:pt x="2983" y="8333"/>
                </a:lnTo>
                <a:lnTo>
                  <a:pt x="3031" y="8302"/>
                </a:lnTo>
                <a:lnTo>
                  <a:pt x="3077" y="8271"/>
                </a:lnTo>
                <a:lnTo>
                  <a:pt x="3122" y="8239"/>
                </a:lnTo>
                <a:lnTo>
                  <a:pt x="3166" y="8205"/>
                </a:lnTo>
                <a:lnTo>
                  <a:pt x="3209" y="8172"/>
                </a:lnTo>
                <a:lnTo>
                  <a:pt x="3250" y="8136"/>
                </a:lnTo>
                <a:lnTo>
                  <a:pt x="3291" y="8100"/>
                </a:lnTo>
                <a:lnTo>
                  <a:pt x="3330" y="8062"/>
                </a:lnTo>
                <a:lnTo>
                  <a:pt x="3367" y="8024"/>
                </a:lnTo>
                <a:lnTo>
                  <a:pt x="3404" y="7986"/>
                </a:lnTo>
                <a:lnTo>
                  <a:pt x="3440" y="7946"/>
                </a:lnTo>
                <a:lnTo>
                  <a:pt x="3473" y="7905"/>
                </a:lnTo>
                <a:lnTo>
                  <a:pt x="3505" y="7865"/>
                </a:lnTo>
                <a:lnTo>
                  <a:pt x="3536" y="7822"/>
                </a:lnTo>
                <a:lnTo>
                  <a:pt x="3565" y="7780"/>
                </a:lnTo>
                <a:lnTo>
                  <a:pt x="3592" y="7736"/>
                </a:lnTo>
                <a:lnTo>
                  <a:pt x="3618" y="7693"/>
                </a:lnTo>
                <a:lnTo>
                  <a:pt x="3642" y="7648"/>
                </a:lnTo>
                <a:lnTo>
                  <a:pt x="3664" y="7603"/>
                </a:lnTo>
                <a:lnTo>
                  <a:pt x="3685" y="7558"/>
                </a:lnTo>
                <a:lnTo>
                  <a:pt x="3704" y="7512"/>
                </a:lnTo>
                <a:lnTo>
                  <a:pt x="3721" y="7466"/>
                </a:lnTo>
                <a:lnTo>
                  <a:pt x="3736" y="7420"/>
                </a:lnTo>
                <a:lnTo>
                  <a:pt x="3749" y="7373"/>
                </a:lnTo>
                <a:lnTo>
                  <a:pt x="3749" y="7373"/>
                </a:lnTo>
                <a:lnTo>
                  <a:pt x="3766" y="7303"/>
                </a:lnTo>
                <a:lnTo>
                  <a:pt x="3780" y="7236"/>
                </a:lnTo>
                <a:lnTo>
                  <a:pt x="3792" y="7170"/>
                </a:lnTo>
                <a:lnTo>
                  <a:pt x="3801" y="7106"/>
                </a:lnTo>
                <a:lnTo>
                  <a:pt x="3808" y="7043"/>
                </a:lnTo>
                <a:lnTo>
                  <a:pt x="3813" y="6983"/>
                </a:lnTo>
                <a:lnTo>
                  <a:pt x="3815" y="6924"/>
                </a:lnTo>
                <a:lnTo>
                  <a:pt x="3814" y="6867"/>
                </a:lnTo>
                <a:lnTo>
                  <a:pt x="3811" y="6811"/>
                </a:lnTo>
                <a:lnTo>
                  <a:pt x="3807" y="6757"/>
                </a:lnTo>
                <a:lnTo>
                  <a:pt x="3800" y="6705"/>
                </a:lnTo>
                <a:lnTo>
                  <a:pt x="3792" y="6653"/>
                </a:lnTo>
                <a:lnTo>
                  <a:pt x="3781" y="6604"/>
                </a:lnTo>
                <a:lnTo>
                  <a:pt x="3769" y="6556"/>
                </a:lnTo>
                <a:lnTo>
                  <a:pt x="3755" y="6509"/>
                </a:lnTo>
                <a:lnTo>
                  <a:pt x="3739" y="6464"/>
                </a:lnTo>
                <a:lnTo>
                  <a:pt x="3723" y="6420"/>
                </a:lnTo>
                <a:lnTo>
                  <a:pt x="3704" y="6378"/>
                </a:lnTo>
                <a:lnTo>
                  <a:pt x="3683" y="6336"/>
                </a:lnTo>
                <a:lnTo>
                  <a:pt x="3662" y="6295"/>
                </a:lnTo>
                <a:lnTo>
                  <a:pt x="3639" y="6255"/>
                </a:lnTo>
                <a:lnTo>
                  <a:pt x="3615" y="6218"/>
                </a:lnTo>
                <a:lnTo>
                  <a:pt x="3590" y="6180"/>
                </a:lnTo>
                <a:lnTo>
                  <a:pt x="3564" y="6144"/>
                </a:lnTo>
                <a:lnTo>
                  <a:pt x="3537" y="6108"/>
                </a:lnTo>
                <a:lnTo>
                  <a:pt x="3508" y="6073"/>
                </a:lnTo>
                <a:lnTo>
                  <a:pt x="3479" y="6040"/>
                </a:lnTo>
                <a:lnTo>
                  <a:pt x="3450" y="6007"/>
                </a:lnTo>
                <a:lnTo>
                  <a:pt x="3420" y="5974"/>
                </a:lnTo>
                <a:lnTo>
                  <a:pt x="3388" y="5943"/>
                </a:lnTo>
                <a:lnTo>
                  <a:pt x="3357" y="5913"/>
                </a:lnTo>
                <a:lnTo>
                  <a:pt x="3325" y="5882"/>
                </a:lnTo>
                <a:lnTo>
                  <a:pt x="3325" y="5882"/>
                </a:lnTo>
                <a:lnTo>
                  <a:pt x="3312" y="5869"/>
                </a:lnTo>
                <a:lnTo>
                  <a:pt x="3300" y="5854"/>
                </a:lnTo>
                <a:lnTo>
                  <a:pt x="3289" y="5839"/>
                </a:lnTo>
                <a:lnTo>
                  <a:pt x="3280" y="5824"/>
                </a:lnTo>
                <a:lnTo>
                  <a:pt x="3271" y="5808"/>
                </a:lnTo>
                <a:lnTo>
                  <a:pt x="3265" y="5791"/>
                </a:lnTo>
                <a:lnTo>
                  <a:pt x="3259" y="5774"/>
                </a:lnTo>
                <a:lnTo>
                  <a:pt x="3255" y="5757"/>
                </a:lnTo>
                <a:lnTo>
                  <a:pt x="3251" y="5739"/>
                </a:lnTo>
                <a:lnTo>
                  <a:pt x="3250" y="5720"/>
                </a:lnTo>
                <a:lnTo>
                  <a:pt x="3250" y="5703"/>
                </a:lnTo>
                <a:lnTo>
                  <a:pt x="3251" y="5685"/>
                </a:lnTo>
                <a:lnTo>
                  <a:pt x="3254" y="5666"/>
                </a:lnTo>
                <a:lnTo>
                  <a:pt x="3258" y="5648"/>
                </a:lnTo>
                <a:lnTo>
                  <a:pt x="3263" y="5630"/>
                </a:lnTo>
                <a:lnTo>
                  <a:pt x="3269" y="5613"/>
                </a:lnTo>
                <a:lnTo>
                  <a:pt x="3269" y="5613"/>
                </a:lnTo>
                <a:lnTo>
                  <a:pt x="3292" y="5558"/>
                </a:lnTo>
                <a:lnTo>
                  <a:pt x="3312" y="5509"/>
                </a:lnTo>
                <a:lnTo>
                  <a:pt x="3328" y="5467"/>
                </a:lnTo>
                <a:lnTo>
                  <a:pt x="3340" y="5431"/>
                </a:lnTo>
                <a:lnTo>
                  <a:pt x="3350" y="5399"/>
                </a:lnTo>
                <a:lnTo>
                  <a:pt x="3356" y="5372"/>
                </a:lnTo>
                <a:lnTo>
                  <a:pt x="3360" y="5350"/>
                </a:lnTo>
                <a:lnTo>
                  <a:pt x="3362" y="5331"/>
                </a:lnTo>
                <a:lnTo>
                  <a:pt x="3362" y="5315"/>
                </a:lnTo>
                <a:lnTo>
                  <a:pt x="3360" y="5301"/>
                </a:lnTo>
                <a:lnTo>
                  <a:pt x="3356" y="5289"/>
                </a:lnTo>
                <a:lnTo>
                  <a:pt x="3351" y="5278"/>
                </a:lnTo>
                <a:lnTo>
                  <a:pt x="3344" y="5268"/>
                </a:lnTo>
                <a:lnTo>
                  <a:pt x="3338" y="5258"/>
                </a:lnTo>
                <a:lnTo>
                  <a:pt x="3321" y="5238"/>
                </a:lnTo>
                <a:lnTo>
                  <a:pt x="3321" y="5238"/>
                </a:lnTo>
                <a:lnTo>
                  <a:pt x="3316" y="5231"/>
                </a:lnTo>
                <a:lnTo>
                  <a:pt x="3310" y="5225"/>
                </a:lnTo>
                <a:lnTo>
                  <a:pt x="3302" y="5219"/>
                </a:lnTo>
                <a:lnTo>
                  <a:pt x="3292" y="5213"/>
                </a:lnTo>
                <a:lnTo>
                  <a:pt x="3271" y="5203"/>
                </a:lnTo>
                <a:lnTo>
                  <a:pt x="3247" y="5193"/>
                </a:lnTo>
                <a:lnTo>
                  <a:pt x="3193" y="5170"/>
                </a:lnTo>
                <a:lnTo>
                  <a:pt x="3164" y="5156"/>
                </a:lnTo>
                <a:lnTo>
                  <a:pt x="3133" y="5141"/>
                </a:lnTo>
                <a:lnTo>
                  <a:pt x="3119" y="5133"/>
                </a:lnTo>
                <a:lnTo>
                  <a:pt x="3104" y="5124"/>
                </a:lnTo>
                <a:lnTo>
                  <a:pt x="3091" y="5113"/>
                </a:lnTo>
                <a:lnTo>
                  <a:pt x="3076" y="5103"/>
                </a:lnTo>
                <a:lnTo>
                  <a:pt x="3063" y="5090"/>
                </a:lnTo>
                <a:lnTo>
                  <a:pt x="3051" y="5078"/>
                </a:lnTo>
                <a:lnTo>
                  <a:pt x="3038" y="5064"/>
                </a:lnTo>
                <a:lnTo>
                  <a:pt x="3027" y="5049"/>
                </a:lnTo>
                <a:lnTo>
                  <a:pt x="3016" y="5033"/>
                </a:lnTo>
                <a:lnTo>
                  <a:pt x="3007" y="5016"/>
                </a:lnTo>
                <a:lnTo>
                  <a:pt x="2999" y="4997"/>
                </a:lnTo>
                <a:lnTo>
                  <a:pt x="2991" y="4976"/>
                </a:lnTo>
                <a:lnTo>
                  <a:pt x="2985" y="4955"/>
                </a:lnTo>
                <a:lnTo>
                  <a:pt x="2981" y="4932"/>
                </a:lnTo>
                <a:lnTo>
                  <a:pt x="2978" y="4907"/>
                </a:lnTo>
                <a:lnTo>
                  <a:pt x="2976" y="4881"/>
                </a:lnTo>
                <a:lnTo>
                  <a:pt x="2976" y="4881"/>
                </a:lnTo>
                <a:lnTo>
                  <a:pt x="2974" y="4829"/>
                </a:lnTo>
                <a:lnTo>
                  <a:pt x="2968" y="4779"/>
                </a:lnTo>
                <a:lnTo>
                  <a:pt x="2962" y="4733"/>
                </a:lnTo>
                <a:lnTo>
                  <a:pt x="2958" y="4711"/>
                </a:lnTo>
                <a:lnTo>
                  <a:pt x="2954" y="4690"/>
                </a:lnTo>
                <a:lnTo>
                  <a:pt x="2948" y="4670"/>
                </a:lnTo>
                <a:lnTo>
                  <a:pt x="2942" y="4651"/>
                </a:lnTo>
                <a:lnTo>
                  <a:pt x="2936" y="4632"/>
                </a:lnTo>
                <a:lnTo>
                  <a:pt x="2930" y="4616"/>
                </a:lnTo>
                <a:lnTo>
                  <a:pt x="2922" y="4599"/>
                </a:lnTo>
                <a:lnTo>
                  <a:pt x="2914" y="4582"/>
                </a:lnTo>
                <a:lnTo>
                  <a:pt x="2906" y="4568"/>
                </a:lnTo>
                <a:lnTo>
                  <a:pt x="2896" y="4554"/>
                </a:lnTo>
                <a:lnTo>
                  <a:pt x="2886" y="4540"/>
                </a:lnTo>
                <a:lnTo>
                  <a:pt x="2875" y="4528"/>
                </a:lnTo>
                <a:lnTo>
                  <a:pt x="2863" y="4516"/>
                </a:lnTo>
                <a:lnTo>
                  <a:pt x="2851" y="4506"/>
                </a:lnTo>
                <a:lnTo>
                  <a:pt x="2838" y="4496"/>
                </a:lnTo>
                <a:lnTo>
                  <a:pt x="2824" y="4487"/>
                </a:lnTo>
                <a:lnTo>
                  <a:pt x="2810" y="4479"/>
                </a:lnTo>
                <a:lnTo>
                  <a:pt x="2794" y="4472"/>
                </a:lnTo>
                <a:lnTo>
                  <a:pt x="2778" y="4465"/>
                </a:lnTo>
                <a:lnTo>
                  <a:pt x="2761" y="4459"/>
                </a:lnTo>
                <a:lnTo>
                  <a:pt x="2743" y="4455"/>
                </a:lnTo>
                <a:lnTo>
                  <a:pt x="2724" y="4451"/>
                </a:lnTo>
                <a:lnTo>
                  <a:pt x="2705" y="4447"/>
                </a:lnTo>
                <a:lnTo>
                  <a:pt x="2684" y="4445"/>
                </a:lnTo>
                <a:lnTo>
                  <a:pt x="2662" y="4444"/>
                </a:lnTo>
                <a:lnTo>
                  <a:pt x="2640" y="4443"/>
                </a:lnTo>
                <a:lnTo>
                  <a:pt x="2640" y="4443"/>
                </a:lnTo>
                <a:lnTo>
                  <a:pt x="2618" y="4444"/>
                </a:lnTo>
                <a:lnTo>
                  <a:pt x="2596" y="4447"/>
                </a:lnTo>
                <a:lnTo>
                  <a:pt x="2577" y="4452"/>
                </a:lnTo>
                <a:lnTo>
                  <a:pt x="2557" y="4458"/>
                </a:lnTo>
                <a:lnTo>
                  <a:pt x="2538" y="4465"/>
                </a:lnTo>
                <a:lnTo>
                  <a:pt x="2520" y="4474"/>
                </a:lnTo>
                <a:lnTo>
                  <a:pt x="2503" y="4483"/>
                </a:lnTo>
                <a:lnTo>
                  <a:pt x="2487" y="4492"/>
                </a:lnTo>
                <a:lnTo>
                  <a:pt x="2470" y="4504"/>
                </a:lnTo>
                <a:lnTo>
                  <a:pt x="2454" y="4515"/>
                </a:lnTo>
                <a:lnTo>
                  <a:pt x="2424" y="4539"/>
                </a:lnTo>
                <a:lnTo>
                  <a:pt x="2395" y="4563"/>
                </a:lnTo>
                <a:lnTo>
                  <a:pt x="2364" y="4586"/>
                </a:lnTo>
                <a:lnTo>
                  <a:pt x="2350" y="4597"/>
                </a:lnTo>
                <a:lnTo>
                  <a:pt x="2335" y="4606"/>
                </a:lnTo>
                <a:lnTo>
                  <a:pt x="2319" y="4616"/>
                </a:lnTo>
                <a:lnTo>
                  <a:pt x="2304" y="4623"/>
                </a:lnTo>
                <a:lnTo>
                  <a:pt x="2287" y="4630"/>
                </a:lnTo>
                <a:lnTo>
                  <a:pt x="2270" y="4636"/>
                </a:lnTo>
                <a:lnTo>
                  <a:pt x="2253" y="4639"/>
                </a:lnTo>
                <a:lnTo>
                  <a:pt x="2235" y="4641"/>
                </a:lnTo>
                <a:lnTo>
                  <a:pt x="2216" y="4641"/>
                </a:lnTo>
                <a:lnTo>
                  <a:pt x="2196" y="4640"/>
                </a:lnTo>
                <a:lnTo>
                  <a:pt x="2175" y="4636"/>
                </a:lnTo>
                <a:lnTo>
                  <a:pt x="2153" y="4628"/>
                </a:lnTo>
                <a:lnTo>
                  <a:pt x="2130" y="4620"/>
                </a:lnTo>
                <a:lnTo>
                  <a:pt x="2107" y="4608"/>
                </a:lnTo>
                <a:lnTo>
                  <a:pt x="2081" y="4594"/>
                </a:lnTo>
                <a:lnTo>
                  <a:pt x="2055" y="4576"/>
                </a:lnTo>
                <a:lnTo>
                  <a:pt x="2055" y="4576"/>
                </a:lnTo>
                <a:lnTo>
                  <a:pt x="2043" y="4566"/>
                </a:lnTo>
                <a:lnTo>
                  <a:pt x="2031" y="4554"/>
                </a:lnTo>
                <a:lnTo>
                  <a:pt x="2022" y="4543"/>
                </a:lnTo>
                <a:lnTo>
                  <a:pt x="2013" y="4529"/>
                </a:lnTo>
                <a:lnTo>
                  <a:pt x="2006" y="4514"/>
                </a:lnTo>
                <a:lnTo>
                  <a:pt x="2001" y="4500"/>
                </a:lnTo>
                <a:lnTo>
                  <a:pt x="1998" y="4483"/>
                </a:lnTo>
                <a:lnTo>
                  <a:pt x="1995" y="4466"/>
                </a:lnTo>
                <a:lnTo>
                  <a:pt x="1994" y="4447"/>
                </a:lnTo>
                <a:lnTo>
                  <a:pt x="1994" y="4430"/>
                </a:lnTo>
                <a:lnTo>
                  <a:pt x="1995" y="4410"/>
                </a:lnTo>
                <a:lnTo>
                  <a:pt x="1997" y="4390"/>
                </a:lnTo>
                <a:lnTo>
                  <a:pt x="2000" y="4369"/>
                </a:lnTo>
                <a:lnTo>
                  <a:pt x="2005" y="4347"/>
                </a:lnTo>
                <a:lnTo>
                  <a:pt x="2010" y="4325"/>
                </a:lnTo>
                <a:lnTo>
                  <a:pt x="2018" y="4302"/>
                </a:lnTo>
                <a:lnTo>
                  <a:pt x="2025" y="4279"/>
                </a:lnTo>
                <a:lnTo>
                  <a:pt x="2034" y="4255"/>
                </a:lnTo>
                <a:lnTo>
                  <a:pt x="2044" y="4231"/>
                </a:lnTo>
                <a:lnTo>
                  <a:pt x="2054" y="4207"/>
                </a:lnTo>
                <a:lnTo>
                  <a:pt x="2078" y="4157"/>
                </a:lnTo>
                <a:lnTo>
                  <a:pt x="2104" y="4107"/>
                </a:lnTo>
                <a:lnTo>
                  <a:pt x="2134" y="4055"/>
                </a:lnTo>
                <a:lnTo>
                  <a:pt x="2166" y="4002"/>
                </a:lnTo>
                <a:lnTo>
                  <a:pt x="2200" y="3950"/>
                </a:lnTo>
                <a:lnTo>
                  <a:pt x="2237" y="3899"/>
                </a:lnTo>
                <a:lnTo>
                  <a:pt x="2275" y="3848"/>
                </a:lnTo>
                <a:lnTo>
                  <a:pt x="2313" y="3798"/>
                </a:lnTo>
                <a:lnTo>
                  <a:pt x="2354" y="3748"/>
                </a:lnTo>
                <a:lnTo>
                  <a:pt x="2395" y="3700"/>
                </a:lnTo>
                <a:lnTo>
                  <a:pt x="2435" y="3654"/>
                </a:lnTo>
                <a:lnTo>
                  <a:pt x="2477" y="3611"/>
                </a:lnTo>
                <a:lnTo>
                  <a:pt x="2519" y="3571"/>
                </a:lnTo>
                <a:lnTo>
                  <a:pt x="2560" y="3532"/>
                </a:lnTo>
                <a:lnTo>
                  <a:pt x="2599" y="3498"/>
                </a:lnTo>
                <a:lnTo>
                  <a:pt x="2638" y="3466"/>
                </a:lnTo>
                <a:lnTo>
                  <a:pt x="2676" y="3438"/>
                </a:lnTo>
                <a:lnTo>
                  <a:pt x="2695" y="3427"/>
                </a:lnTo>
                <a:lnTo>
                  <a:pt x="2712" y="3415"/>
                </a:lnTo>
                <a:lnTo>
                  <a:pt x="2729" y="3406"/>
                </a:lnTo>
                <a:lnTo>
                  <a:pt x="2746" y="3396"/>
                </a:lnTo>
                <a:lnTo>
                  <a:pt x="2762" y="3389"/>
                </a:lnTo>
                <a:lnTo>
                  <a:pt x="2778" y="3383"/>
                </a:lnTo>
                <a:lnTo>
                  <a:pt x="2793" y="3377"/>
                </a:lnTo>
                <a:lnTo>
                  <a:pt x="2807" y="3373"/>
                </a:lnTo>
                <a:lnTo>
                  <a:pt x="2821" y="3371"/>
                </a:lnTo>
                <a:lnTo>
                  <a:pt x="2834" y="3370"/>
                </a:lnTo>
                <a:lnTo>
                  <a:pt x="2834" y="3370"/>
                </a:lnTo>
                <a:lnTo>
                  <a:pt x="2845" y="3370"/>
                </a:lnTo>
                <a:lnTo>
                  <a:pt x="2857" y="3371"/>
                </a:lnTo>
                <a:lnTo>
                  <a:pt x="2868" y="3373"/>
                </a:lnTo>
                <a:lnTo>
                  <a:pt x="2877" y="3375"/>
                </a:lnTo>
                <a:lnTo>
                  <a:pt x="2887" y="3378"/>
                </a:lnTo>
                <a:lnTo>
                  <a:pt x="2896" y="3383"/>
                </a:lnTo>
                <a:lnTo>
                  <a:pt x="2905" y="3387"/>
                </a:lnTo>
                <a:lnTo>
                  <a:pt x="2912" y="3392"/>
                </a:lnTo>
                <a:lnTo>
                  <a:pt x="2919" y="3398"/>
                </a:lnTo>
                <a:lnTo>
                  <a:pt x="2927" y="3405"/>
                </a:lnTo>
                <a:lnTo>
                  <a:pt x="2933" y="3412"/>
                </a:lnTo>
                <a:lnTo>
                  <a:pt x="2938" y="3419"/>
                </a:lnTo>
                <a:lnTo>
                  <a:pt x="2943" y="3428"/>
                </a:lnTo>
                <a:lnTo>
                  <a:pt x="2948" y="3436"/>
                </a:lnTo>
                <a:lnTo>
                  <a:pt x="2957" y="3456"/>
                </a:lnTo>
                <a:lnTo>
                  <a:pt x="2964" y="3477"/>
                </a:lnTo>
                <a:lnTo>
                  <a:pt x="2969" y="3499"/>
                </a:lnTo>
                <a:lnTo>
                  <a:pt x="2974" y="3524"/>
                </a:lnTo>
                <a:lnTo>
                  <a:pt x="2978" y="3549"/>
                </a:lnTo>
                <a:lnTo>
                  <a:pt x="2980" y="3576"/>
                </a:lnTo>
                <a:lnTo>
                  <a:pt x="2981" y="3604"/>
                </a:lnTo>
                <a:lnTo>
                  <a:pt x="2983" y="3663"/>
                </a:lnTo>
                <a:lnTo>
                  <a:pt x="2983" y="3786"/>
                </a:lnTo>
                <a:lnTo>
                  <a:pt x="2985" y="3848"/>
                </a:lnTo>
                <a:lnTo>
                  <a:pt x="2986" y="3878"/>
                </a:lnTo>
                <a:lnTo>
                  <a:pt x="2988" y="3908"/>
                </a:lnTo>
                <a:lnTo>
                  <a:pt x="2992" y="3938"/>
                </a:lnTo>
                <a:lnTo>
                  <a:pt x="2997" y="3966"/>
                </a:lnTo>
                <a:lnTo>
                  <a:pt x="3002" y="3993"/>
                </a:lnTo>
                <a:lnTo>
                  <a:pt x="3008" y="4019"/>
                </a:lnTo>
                <a:lnTo>
                  <a:pt x="3016" y="4044"/>
                </a:lnTo>
                <a:lnTo>
                  <a:pt x="3027" y="4067"/>
                </a:lnTo>
                <a:lnTo>
                  <a:pt x="3032" y="4078"/>
                </a:lnTo>
                <a:lnTo>
                  <a:pt x="3038" y="4088"/>
                </a:lnTo>
                <a:lnTo>
                  <a:pt x="3045" y="4098"/>
                </a:lnTo>
                <a:lnTo>
                  <a:pt x="3052" y="4108"/>
                </a:lnTo>
                <a:lnTo>
                  <a:pt x="3052" y="4108"/>
                </a:lnTo>
                <a:lnTo>
                  <a:pt x="3060" y="4117"/>
                </a:lnTo>
                <a:lnTo>
                  <a:pt x="3069" y="4126"/>
                </a:lnTo>
                <a:lnTo>
                  <a:pt x="3078" y="4135"/>
                </a:lnTo>
                <a:lnTo>
                  <a:pt x="3087" y="4143"/>
                </a:lnTo>
                <a:lnTo>
                  <a:pt x="3108" y="4159"/>
                </a:lnTo>
                <a:lnTo>
                  <a:pt x="3132" y="4174"/>
                </a:lnTo>
                <a:lnTo>
                  <a:pt x="3158" y="4188"/>
                </a:lnTo>
                <a:lnTo>
                  <a:pt x="3186" y="4201"/>
                </a:lnTo>
                <a:lnTo>
                  <a:pt x="3215" y="4211"/>
                </a:lnTo>
                <a:lnTo>
                  <a:pt x="3246" y="4222"/>
                </a:lnTo>
                <a:lnTo>
                  <a:pt x="3278" y="4230"/>
                </a:lnTo>
                <a:lnTo>
                  <a:pt x="3311" y="4236"/>
                </a:lnTo>
                <a:lnTo>
                  <a:pt x="3344" y="4242"/>
                </a:lnTo>
                <a:lnTo>
                  <a:pt x="3379" y="4245"/>
                </a:lnTo>
                <a:lnTo>
                  <a:pt x="3414" y="4247"/>
                </a:lnTo>
                <a:lnTo>
                  <a:pt x="3449" y="4247"/>
                </a:lnTo>
                <a:lnTo>
                  <a:pt x="3484" y="4245"/>
                </a:lnTo>
                <a:lnTo>
                  <a:pt x="3519" y="4242"/>
                </a:lnTo>
                <a:lnTo>
                  <a:pt x="3553" y="4235"/>
                </a:lnTo>
                <a:lnTo>
                  <a:pt x="3587" y="4228"/>
                </a:lnTo>
                <a:lnTo>
                  <a:pt x="3620" y="4218"/>
                </a:lnTo>
                <a:lnTo>
                  <a:pt x="3636" y="4212"/>
                </a:lnTo>
                <a:lnTo>
                  <a:pt x="3652" y="4206"/>
                </a:lnTo>
                <a:lnTo>
                  <a:pt x="3667" y="4199"/>
                </a:lnTo>
                <a:lnTo>
                  <a:pt x="3683" y="4191"/>
                </a:lnTo>
                <a:lnTo>
                  <a:pt x="3698" y="4183"/>
                </a:lnTo>
                <a:lnTo>
                  <a:pt x="3711" y="4175"/>
                </a:lnTo>
                <a:lnTo>
                  <a:pt x="3726" y="4165"/>
                </a:lnTo>
                <a:lnTo>
                  <a:pt x="3738" y="4155"/>
                </a:lnTo>
                <a:lnTo>
                  <a:pt x="3752" y="4144"/>
                </a:lnTo>
                <a:lnTo>
                  <a:pt x="3764" y="4134"/>
                </a:lnTo>
                <a:lnTo>
                  <a:pt x="3776" y="4121"/>
                </a:lnTo>
                <a:lnTo>
                  <a:pt x="3787" y="4110"/>
                </a:lnTo>
                <a:lnTo>
                  <a:pt x="3798" y="4096"/>
                </a:lnTo>
                <a:lnTo>
                  <a:pt x="3808" y="4083"/>
                </a:lnTo>
                <a:lnTo>
                  <a:pt x="3818" y="4068"/>
                </a:lnTo>
                <a:lnTo>
                  <a:pt x="3827" y="4054"/>
                </a:lnTo>
                <a:lnTo>
                  <a:pt x="3836" y="4038"/>
                </a:lnTo>
                <a:lnTo>
                  <a:pt x="3843" y="4021"/>
                </a:lnTo>
                <a:lnTo>
                  <a:pt x="3849" y="4004"/>
                </a:lnTo>
                <a:lnTo>
                  <a:pt x="3855" y="3986"/>
                </a:lnTo>
                <a:lnTo>
                  <a:pt x="3861" y="3968"/>
                </a:lnTo>
                <a:lnTo>
                  <a:pt x="3865" y="3948"/>
                </a:lnTo>
                <a:lnTo>
                  <a:pt x="3868" y="3928"/>
                </a:lnTo>
                <a:lnTo>
                  <a:pt x="3871" y="3907"/>
                </a:lnTo>
                <a:lnTo>
                  <a:pt x="3873" y="3886"/>
                </a:lnTo>
                <a:lnTo>
                  <a:pt x="3873" y="3863"/>
                </a:lnTo>
                <a:lnTo>
                  <a:pt x="3873" y="3863"/>
                </a:lnTo>
                <a:lnTo>
                  <a:pt x="3878" y="3561"/>
                </a:lnTo>
                <a:lnTo>
                  <a:pt x="3881" y="3450"/>
                </a:lnTo>
                <a:lnTo>
                  <a:pt x="3883" y="3402"/>
                </a:lnTo>
                <a:lnTo>
                  <a:pt x="3886" y="3362"/>
                </a:lnTo>
                <a:lnTo>
                  <a:pt x="3889" y="3324"/>
                </a:lnTo>
                <a:lnTo>
                  <a:pt x="3892" y="3293"/>
                </a:lnTo>
                <a:lnTo>
                  <a:pt x="3897" y="3265"/>
                </a:lnTo>
                <a:lnTo>
                  <a:pt x="3902" y="3239"/>
                </a:lnTo>
                <a:lnTo>
                  <a:pt x="3910" y="3219"/>
                </a:lnTo>
                <a:lnTo>
                  <a:pt x="3917" y="3201"/>
                </a:lnTo>
                <a:lnTo>
                  <a:pt x="3926" y="3185"/>
                </a:lnTo>
                <a:lnTo>
                  <a:pt x="3937" y="3172"/>
                </a:lnTo>
                <a:lnTo>
                  <a:pt x="3937" y="3172"/>
                </a:lnTo>
                <a:lnTo>
                  <a:pt x="3943" y="3166"/>
                </a:lnTo>
                <a:lnTo>
                  <a:pt x="3948" y="3161"/>
                </a:lnTo>
                <a:lnTo>
                  <a:pt x="3955" y="3158"/>
                </a:lnTo>
                <a:lnTo>
                  <a:pt x="3961" y="3155"/>
                </a:lnTo>
                <a:lnTo>
                  <a:pt x="3967" y="3153"/>
                </a:lnTo>
                <a:lnTo>
                  <a:pt x="3972" y="3152"/>
                </a:lnTo>
                <a:lnTo>
                  <a:pt x="3979" y="3152"/>
                </a:lnTo>
                <a:lnTo>
                  <a:pt x="3985" y="3153"/>
                </a:lnTo>
                <a:lnTo>
                  <a:pt x="3992" y="3155"/>
                </a:lnTo>
                <a:lnTo>
                  <a:pt x="3999" y="3157"/>
                </a:lnTo>
                <a:lnTo>
                  <a:pt x="4005" y="3161"/>
                </a:lnTo>
                <a:lnTo>
                  <a:pt x="4012" y="3165"/>
                </a:lnTo>
                <a:lnTo>
                  <a:pt x="4026" y="3177"/>
                </a:lnTo>
                <a:lnTo>
                  <a:pt x="4040" y="3192"/>
                </a:lnTo>
                <a:lnTo>
                  <a:pt x="4055" y="3212"/>
                </a:lnTo>
                <a:lnTo>
                  <a:pt x="4071" y="3235"/>
                </a:lnTo>
                <a:lnTo>
                  <a:pt x="4086" y="3261"/>
                </a:lnTo>
                <a:lnTo>
                  <a:pt x="4103" y="3292"/>
                </a:lnTo>
                <a:lnTo>
                  <a:pt x="4120" y="3325"/>
                </a:lnTo>
                <a:lnTo>
                  <a:pt x="4139" y="3362"/>
                </a:lnTo>
                <a:lnTo>
                  <a:pt x="4157" y="3402"/>
                </a:lnTo>
                <a:lnTo>
                  <a:pt x="4176" y="3446"/>
                </a:lnTo>
                <a:lnTo>
                  <a:pt x="4176" y="3446"/>
                </a:lnTo>
                <a:lnTo>
                  <a:pt x="4198" y="3493"/>
                </a:lnTo>
                <a:lnTo>
                  <a:pt x="4221" y="3543"/>
                </a:lnTo>
                <a:lnTo>
                  <a:pt x="4247" y="3592"/>
                </a:lnTo>
                <a:lnTo>
                  <a:pt x="4274" y="3641"/>
                </a:lnTo>
                <a:lnTo>
                  <a:pt x="4290" y="3666"/>
                </a:lnTo>
                <a:lnTo>
                  <a:pt x="4305" y="3689"/>
                </a:lnTo>
                <a:lnTo>
                  <a:pt x="4320" y="3712"/>
                </a:lnTo>
                <a:lnTo>
                  <a:pt x="4337" y="3735"/>
                </a:lnTo>
                <a:lnTo>
                  <a:pt x="4354" y="3756"/>
                </a:lnTo>
                <a:lnTo>
                  <a:pt x="4372" y="3777"/>
                </a:lnTo>
                <a:lnTo>
                  <a:pt x="4389" y="3795"/>
                </a:lnTo>
                <a:lnTo>
                  <a:pt x="4407" y="3813"/>
                </a:lnTo>
                <a:lnTo>
                  <a:pt x="4426" y="3830"/>
                </a:lnTo>
                <a:lnTo>
                  <a:pt x="4445" y="3845"/>
                </a:lnTo>
                <a:lnTo>
                  <a:pt x="4464" y="3858"/>
                </a:lnTo>
                <a:lnTo>
                  <a:pt x="4484" y="3870"/>
                </a:lnTo>
                <a:lnTo>
                  <a:pt x="4505" y="3879"/>
                </a:lnTo>
                <a:lnTo>
                  <a:pt x="4526" y="3887"/>
                </a:lnTo>
                <a:lnTo>
                  <a:pt x="4547" y="3893"/>
                </a:lnTo>
                <a:lnTo>
                  <a:pt x="4569" y="3895"/>
                </a:lnTo>
                <a:lnTo>
                  <a:pt x="4579" y="3896"/>
                </a:lnTo>
                <a:lnTo>
                  <a:pt x="4591" y="3896"/>
                </a:lnTo>
                <a:lnTo>
                  <a:pt x="4602" y="3895"/>
                </a:lnTo>
                <a:lnTo>
                  <a:pt x="4614" y="3894"/>
                </a:lnTo>
                <a:lnTo>
                  <a:pt x="4624" y="3892"/>
                </a:lnTo>
                <a:lnTo>
                  <a:pt x="4636" y="3888"/>
                </a:lnTo>
                <a:lnTo>
                  <a:pt x="4648" y="3885"/>
                </a:lnTo>
                <a:lnTo>
                  <a:pt x="4660" y="3881"/>
                </a:lnTo>
                <a:lnTo>
                  <a:pt x="4671" y="3876"/>
                </a:lnTo>
                <a:lnTo>
                  <a:pt x="4683" y="3870"/>
                </a:lnTo>
                <a:lnTo>
                  <a:pt x="4695" y="3863"/>
                </a:lnTo>
                <a:lnTo>
                  <a:pt x="4707" y="3856"/>
                </a:lnTo>
                <a:lnTo>
                  <a:pt x="4719" y="3848"/>
                </a:lnTo>
                <a:lnTo>
                  <a:pt x="4731" y="3838"/>
                </a:lnTo>
                <a:lnTo>
                  <a:pt x="4756" y="3818"/>
                </a:lnTo>
                <a:lnTo>
                  <a:pt x="4756" y="3818"/>
                </a:lnTo>
                <a:lnTo>
                  <a:pt x="4781" y="3794"/>
                </a:lnTo>
                <a:lnTo>
                  <a:pt x="4807" y="3767"/>
                </a:lnTo>
                <a:lnTo>
                  <a:pt x="4834" y="3737"/>
                </a:lnTo>
                <a:lnTo>
                  <a:pt x="4863" y="3704"/>
                </a:lnTo>
                <a:lnTo>
                  <a:pt x="4892" y="3669"/>
                </a:lnTo>
                <a:lnTo>
                  <a:pt x="4921" y="3631"/>
                </a:lnTo>
                <a:lnTo>
                  <a:pt x="4951" y="3591"/>
                </a:lnTo>
                <a:lnTo>
                  <a:pt x="4983" y="3549"/>
                </a:lnTo>
                <a:lnTo>
                  <a:pt x="5046" y="3458"/>
                </a:lnTo>
                <a:lnTo>
                  <a:pt x="5113" y="3360"/>
                </a:lnTo>
                <a:lnTo>
                  <a:pt x="5181" y="3256"/>
                </a:lnTo>
                <a:lnTo>
                  <a:pt x="5251" y="3148"/>
                </a:lnTo>
                <a:lnTo>
                  <a:pt x="5395" y="2921"/>
                </a:lnTo>
                <a:lnTo>
                  <a:pt x="5542" y="2688"/>
                </a:lnTo>
                <a:lnTo>
                  <a:pt x="5616" y="2572"/>
                </a:lnTo>
                <a:lnTo>
                  <a:pt x="5689" y="2458"/>
                </a:lnTo>
                <a:lnTo>
                  <a:pt x="5762" y="2347"/>
                </a:lnTo>
                <a:lnTo>
                  <a:pt x="5834" y="2240"/>
                </a:lnTo>
                <a:lnTo>
                  <a:pt x="5834" y="2240"/>
                </a:lnTo>
                <a:lnTo>
                  <a:pt x="5870" y="2190"/>
                </a:lnTo>
                <a:lnTo>
                  <a:pt x="5903" y="2143"/>
                </a:lnTo>
                <a:lnTo>
                  <a:pt x="5937" y="2099"/>
                </a:lnTo>
                <a:lnTo>
                  <a:pt x="5968" y="2060"/>
                </a:lnTo>
                <a:lnTo>
                  <a:pt x="5998" y="2022"/>
                </a:lnTo>
                <a:lnTo>
                  <a:pt x="6029" y="1988"/>
                </a:lnTo>
                <a:lnTo>
                  <a:pt x="6057" y="1956"/>
                </a:lnTo>
                <a:lnTo>
                  <a:pt x="6085" y="1927"/>
                </a:lnTo>
                <a:lnTo>
                  <a:pt x="6111" y="1902"/>
                </a:lnTo>
                <a:lnTo>
                  <a:pt x="6137" y="1879"/>
                </a:lnTo>
                <a:lnTo>
                  <a:pt x="6162" y="1858"/>
                </a:lnTo>
                <a:lnTo>
                  <a:pt x="6186" y="1840"/>
                </a:lnTo>
                <a:lnTo>
                  <a:pt x="6210" y="1826"/>
                </a:lnTo>
                <a:lnTo>
                  <a:pt x="6233" y="1813"/>
                </a:lnTo>
                <a:lnTo>
                  <a:pt x="6255" y="1803"/>
                </a:lnTo>
                <a:lnTo>
                  <a:pt x="6277" y="1795"/>
                </a:lnTo>
                <a:lnTo>
                  <a:pt x="6298" y="1790"/>
                </a:lnTo>
                <a:lnTo>
                  <a:pt x="6318" y="1787"/>
                </a:lnTo>
                <a:lnTo>
                  <a:pt x="6338" y="1786"/>
                </a:lnTo>
                <a:lnTo>
                  <a:pt x="6358" y="1787"/>
                </a:lnTo>
                <a:lnTo>
                  <a:pt x="6377" y="1790"/>
                </a:lnTo>
                <a:lnTo>
                  <a:pt x="6395" y="1795"/>
                </a:lnTo>
                <a:lnTo>
                  <a:pt x="6413" y="1802"/>
                </a:lnTo>
                <a:lnTo>
                  <a:pt x="6431" y="1811"/>
                </a:lnTo>
                <a:lnTo>
                  <a:pt x="6449" y="1821"/>
                </a:lnTo>
                <a:lnTo>
                  <a:pt x="6465" y="1834"/>
                </a:lnTo>
                <a:lnTo>
                  <a:pt x="6483" y="1849"/>
                </a:lnTo>
                <a:lnTo>
                  <a:pt x="6500" y="1864"/>
                </a:lnTo>
                <a:lnTo>
                  <a:pt x="6517" y="1881"/>
                </a:lnTo>
                <a:lnTo>
                  <a:pt x="6533" y="1900"/>
                </a:lnTo>
                <a:lnTo>
                  <a:pt x="6550" y="1920"/>
                </a:lnTo>
                <a:lnTo>
                  <a:pt x="6567" y="1941"/>
                </a:lnTo>
                <a:lnTo>
                  <a:pt x="6567" y="1941"/>
                </a:lnTo>
                <a:lnTo>
                  <a:pt x="6635" y="2030"/>
                </a:lnTo>
                <a:lnTo>
                  <a:pt x="6670" y="2075"/>
                </a:lnTo>
                <a:lnTo>
                  <a:pt x="6706" y="2119"/>
                </a:lnTo>
                <a:lnTo>
                  <a:pt x="6741" y="2161"/>
                </a:lnTo>
                <a:lnTo>
                  <a:pt x="6778" y="2201"/>
                </a:lnTo>
                <a:lnTo>
                  <a:pt x="6797" y="2220"/>
                </a:lnTo>
                <a:lnTo>
                  <a:pt x="6815" y="2237"/>
                </a:lnTo>
                <a:lnTo>
                  <a:pt x="6833" y="2255"/>
                </a:lnTo>
                <a:lnTo>
                  <a:pt x="6852" y="2271"/>
                </a:lnTo>
                <a:lnTo>
                  <a:pt x="6871" y="2285"/>
                </a:lnTo>
                <a:lnTo>
                  <a:pt x="6890" y="2298"/>
                </a:lnTo>
                <a:lnTo>
                  <a:pt x="6908" y="2310"/>
                </a:lnTo>
                <a:lnTo>
                  <a:pt x="6927" y="2321"/>
                </a:lnTo>
                <a:lnTo>
                  <a:pt x="6946" y="2329"/>
                </a:lnTo>
                <a:lnTo>
                  <a:pt x="6965" y="2337"/>
                </a:lnTo>
                <a:lnTo>
                  <a:pt x="6984" y="2343"/>
                </a:lnTo>
                <a:lnTo>
                  <a:pt x="7002" y="2346"/>
                </a:lnTo>
                <a:lnTo>
                  <a:pt x="7021" y="2348"/>
                </a:lnTo>
                <a:lnTo>
                  <a:pt x="7040" y="2347"/>
                </a:lnTo>
                <a:lnTo>
                  <a:pt x="7059" y="2345"/>
                </a:lnTo>
                <a:lnTo>
                  <a:pt x="7078" y="2340"/>
                </a:lnTo>
                <a:lnTo>
                  <a:pt x="7095" y="2333"/>
                </a:lnTo>
                <a:lnTo>
                  <a:pt x="7114" y="2323"/>
                </a:lnTo>
                <a:lnTo>
                  <a:pt x="7133" y="2312"/>
                </a:lnTo>
                <a:lnTo>
                  <a:pt x="7152" y="2297"/>
                </a:lnTo>
                <a:lnTo>
                  <a:pt x="7152" y="2297"/>
                </a:lnTo>
                <a:lnTo>
                  <a:pt x="7163" y="2285"/>
                </a:lnTo>
                <a:lnTo>
                  <a:pt x="7173" y="2273"/>
                </a:lnTo>
                <a:lnTo>
                  <a:pt x="7181" y="2258"/>
                </a:lnTo>
                <a:lnTo>
                  <a:pt x="7188" y="2243"/>
                </a:lnTo>
                <a:lnTo>
                  <a:pt x="7194" y="2226"/>
                </a:lnTo>
                <a:lnTo>
                  <a:pt x="7199" y="2207"/>
                </a:lnTo>
                <a:lnTo>
                  <a:pt x="7202" y="2187"/>
                </a:lnTo>
                <a:lnTo>
                  <a:pt x="7203" y="2167"/>
                </a:lnTo>
                <a:lnTo>
                  <a:pt x="7204" y="2145"/>
                </a:lnTo>
                <a:lnTo>
                  <a:pt x="7203" y="2122"/>
                </a:lnTo>
                <a:lnTo>
                  <a:pt x="7202" y="2098"/>
                </a:lnTo>
                <a:lnTo>
                  <a:pt x="7199" y="2073"/>
                </a:lnTo>
                <a:lnTo>
                  <a:pt x="7196" y="2047"/>
                </a:lnTo>
                <a:lnTo>
                  <a:pt x="7190" y="2021"/>
                </a:lnTo>
                <a:lnTo>
                  <a:pt x="7185" y="1994"/>
                </a:lnTo>
                <a:lnTo>
                  <a:pt x="7179" y="1967"/>
                </a:lnTo>
                <a:lnTo>
                  <a:pt x="7172" y="1937"/>
                </a:lnTo>
                <a:lnTo>
                  <a:pt x="7163" y="1909"/>
                </a:lnTo>
                <a:lnTo>
                  <a:pt x="7145" y="1850"/>
                </a:lnTo>
                <a:lnTo>
                  <a:pt x="7125" y="1789"/>
                </a:lnTo>
                <a:lnTo>
                  <a:pt x="7102" y="1727"/>
                </a:lnTo>
                <a:lnTo>
                  <a:pt x="7077" y="1666"/>
                </a:lnTo>
                <a:lnTo>
                  <a:pt x="7050" y="1604"/>
                </a:lnTo>
                <a:lnTo>
                  <a:pt x="7022" y="1542"/>
                </a:lnTo>
                <a:lnTo>
                  <a:pt x="6994" y="1483"/>
                </a:lnTo>
                <a:lnTo>
                  <a:pt x="6994" y="1483"/>
                </a:lnTo>
                <a:lnTo>
                  <a:pt x="6966" y="1425"/>
                </a:lnTo>
                <a:lnTo>
                  <a:pt x="6938" y="1372"/>
                </a:lnTo>
                <a:lnTo>
                  <a:pt x="6909" y="1323"/>
                </a:lnTo>
                <a:lnTo>
                  <a:pt x="6881" y="1277"/>
                </a:lnTo>
                <a:lnTo>
                  <a:pt x="6854" y="1235"/>
                </a:lnTo>
                <a:lnTo>
                  <a:pt x="6827" y="1197"/>
                </a:lnTo>
                <a:lnTo>
                  <a:pt x="6801" y="1162"/>
                </a:lnTo>
                <a:lnTo>
                  <a:pt x="6775" y="1130"/>
                </a:lnTo>
                <a:lnTo>
                  <a:pt x="6750" y="1101"/>
                </a:lnTo>
                <a:lnTo>
                  <a:pt x="6725" y="1077"/>
                </a:lnTo>
                <a:lnTo>
                  <a:pt x="6701" y="1055"/>
                </a:lnTo>
                <a:lnTo>
                  <a:pt x="6678" y="1038"/>
                </a:lnTo>
                <a:lnTo>
                  <a:pt x="6657" y="1022"/>
                </a:lnTo>
                <a:lnTo>
                  <a:pt x="6636" y="1009"/>
                </a:lnTo>
                <a:lnTo>
                  <a:pt x="6616" y="1001"/>
                </a:lnTo>
                <a:lnTo>
                  <a:pt x="6597" y="995"/>
                </a:lnTo>
                <a:lnTo>
                  <a:pt x="6597" y="995"/>
                </a:lnTo>
                <a:lnTo>
                  <a:pt x="6588" y="993"/>
                </a:lnTo>
                <a:lnTo>
                  <a:pt x="6576" y="993"/>
                </a:lnTo>
                <a:lnTo>
                  <a:pt x="6564" y="993"/>
                </a:lnTo>
                <a:lnTo>
                  <a:pt x="6549" y="995"/>
                </a:lnTo>
                <a:lnTo>
                  <a:pt x="6533" y="998"/>
                </a:lnTo>
                <a:lnTo>
                  <a:pt x="6517" y="1002"/>
                </a:lnTo>
                <a:lnTo>
                  <a:pt x="6498" y="1007"/>
                </a:lnTo>
                <a:lnTo>
                  <a:pt x="6478" y="1014"/>
                </a:lnTo>
                <a:lnTo>
                  <a:pt x="6457" y="1022"/>
                </a:lnTo>
                <a:lnTo>
                  <a:pt x="6435" y="1030"/>
                </a:lnTo>
                <a:lnTo>
                  <a:pt x="6386" y="1052"/>
                </a:lnTo>
                <a:lnTo>
                  <a:pt x="6334" y="1077"/>
                </a:lnTo>
                <a:lnTo>
                  <a:pt x="6276" y="1108"/>
                </a:lnTo>
                <a:lnTo>
                  <a:pt x="6215" y="1142"/>
                </a:lnTo>
                <a:lnTo>
                  <a:pt x="6150" y="1182"/>
                </a:lnTo>
                <a:lnTo>
                  <a:pt x="6081" y="1225"/>
                </a:lnTo>
                <a:lnTo>
                  <a:pt x="6009" y="1272"/>
                </a:lnTo>
                <a:lnTo>
                  <a:pt x="5934" y="1324"/>
                </a:lnTo>
                <a:lnTo>
                  <a:pt x="5855" y="1379"/>
                </a:lnTo>
                <a:lnTo>
                  <a:pt x="5775" y="1439"/>
                </a:lnTo>
                <a:lnTo>
                  <a:pt x="5692" y="1504"/>
                </a:lnTo>
                <a:lnTo>
                  <a:pt x="5692" y="1504"/>
                </a:lnTo>
                <a:lnTo>
                  <a:pt x="5650" y="1537"/>
                </a:lnTo>
                <a:lnTo>
                  <a:pt x="5609" y="1571"/>
                </a:lnTo>
                <a:lnTo>
                  <a:pt x="5568" y="1606"/>
                </a:lnTo>
                <a:lnTo>
                  <a:pt x="5528" y="1642"/>
                </a:lnTo>
                <a:lnTo>
                  <a:pt x="5488" y="1677"/>
                </a:lnTo>
                <a:lnTo>
                  <a:pt x="5450" y="1714"/>
                </a:lnTo>
                <a:lnTo>
                  <a:pt x="5373" y="1787"/>
                </a:lnTo>
                <a:lnTo>
                  <a:pt x="5300" y="1859"/>
                </a:lnTo>
                <a:lnTo>
                  <a:pt x="5229" y="1930"/>
                </a:lnTo>
                <a:lnTo>
                  <a:pt x="5162" y="1998"/>
                </a:lnTo>
                <a:lnTo>
                  <a:pt x="5098" y="2062"/>
                </a:lnTo>
                <a:lnTo>
                  <a:pt x="5037" y="2121"/>
                </a:lnTo>
                <a:lnTo>
                  <a:pt x="5009" y="2149"/>
                </a:lnTo>
                <a:lnTo>
                  <a:pt x="4981" y="2174"/>
                </a:lnTo>
                <a:lnTo>
                  <a:pt x="4953" y="2198"/>
                </a:lnTo>
                <a:lnTo>
                  <a:pt x="4927" y="2220"/>
                </a:lnTo>
                <a:lnTo>
                  <a:pt x="4902" y="2239"/>
                </a:lnTo>
                <a:lnTo>
                  <a:pt x="4878" y="2256"/>
                </a:lnTo>
                <a:lnTo>
                  <a:pt x="4855" y="2272"/>
                </a:lnTo>
                <a:lnTo>
                  <a:pt x="4833" y="2284"/>
                </a:lnTo>
                <a:lnTo>
                  <a:pt x="4812" y="2294"/>
                </a:lnTo>
                <a:lnTo>
                  <a:pt x="4793" y="2300"/>
                </a:lnTo>
                <a:lnTo>
                  <a:pt x="4783" y="2303"/>
                </a:lnTo>
                <a:lnTo>
                  <a:pt x="4774" y="2304"/>
                </a:lnTo>
                <a:lnTo>
                  <a:pt x="4765" y="2305"/>
                </a:lnTo>
                <a:lnTo>
                  <a:pt x="4757" y="2305"/>
                </a:lnTo>
                <a:lnTo>
                  <a:pt x="4749" y="2304"/>
                </a:lnTo>
                <a:lnTo>
                  <a:pt x="4740" y="2303"/>
                </a:lnTo>
                <a:lnTo>
                  <a:pt x="4733" y="2300"/>
                </a:lnTo>
                <a:lnTo>
                  <a:pt x="4726" y="2297"/>
                </a:lnTo>
                <a:lnTo>
                  <a:pt x="4726" y="2297"/>
                </a:lnTo>
                <a:lnTo>
                  <a:pt x="4718" y="2293"/>
                </a:lnTo>
                <a:lnTo>
                  <a:pt x="4712" y="2287"/>
                </a:lnTo>
                <a:lnTo>
                  <a:pt x="4707" y="2280"/>
                </a:lnTo>
                <a:lnTo>
                  <a:pt x="4701" y="2273"/>
                </a:lnTo>
                <a:lnTo>
                  <a:pt x="4696" y="2264"/>
                </a:lnTo>
                <a:lnTo>
                  <a:pt x="4692" y="2255"/>
                </a:lnTo>
                <a:lnTo>
                  <a:pt x="4688" y="2244"/>
                </a:lnTo>
                <a:lnTo>
                  <a:pt x="4684" y="2232"/>
                </a:lnTo>
                <a:lnTo>
                  <a:pt x="4678" y="2207"/>
                </a:lnTo>
                <a:lnTo>
                  <a:pt x="4673" y="2177"/>
                </a:lnTo>
                <a:lnTo>
                  <a:pt x="4670" y="2144"/>
                </a:lnTo>
                <a:lnTo>
                  <a:pt x="4668" y="2109"/>
                </a:lnTo>
                <a:lnTo>
                  <a:pt x="4667" y="2070"/>
                </a:lnTo>
                <a:lnTo>
                  <a:pt x="4667" y="2028"/>
                </a:lnTo>
                <a:lnTo>
                  <a:pt x="4668" y="1937"/>
                </a:lnTo>
                <a:lnTo>
                  <a:pt x="4675" y="1733"/>
                </a:lnTo>
                <a:lnTo>
                  <a:pt x="4678" y="1621"/>
                </a:lnTo>
                <a:lnTo>
                  <a:pt x="4679" y="1563"/>
                </a:lnTo>
                <a:lnTo>
                  <a:pt x="4679" y="1505"/>
                </a:lnTo>
                <a:lnTo>
                  <a:pt x="4678" y="1446"/>
                </a:lnTo>
                <a:lnTo>
                  <a:pt x="4677" y="1387"/>
                </a:lnTo>
                <a:lnTo>
                  <a:pt x="4673" y="1327"/>
                </a:lnTo>
                <a:lnTo>
                  <a:pt x="4669" y="1269"/>
                </a:lnTo>
                <a:lnTo>
                  <a:pt x="4664" y="1209"/>
                </a:lnTo>
                <a:lnTo>
                  <a:pt x="4658" y="1151"/>
                </a:lnTo>
                <a:lnTo>
                  <a:pt x="4649" y="1092"/>
                </a:lnTo>
                <a:lnTo>
                  <a:pt x="4639" y="1035"/>
                </a:lnTo>
                <a:lnTo>
                  <a:pt x="4627" y="978"/>
                </a:lnTo>
                <a:lnTo>
                  <a:pt x="4613" y="923"/>
                </a:lnTo>
                <a:lnTo>
                  <a:pt x="4606" y="896"/>
                </a:lnTo>
                <a:lnTo>
                  <a:pt x="4597" y="868"/>
                </a:lnTo>
                <a:lnTo>
                  <a:pt x="4588" y="842"/>
                </a:lnTo>
                <a:lnTo>
                  <a:pt x="4578" y="816"/>
                </a:lnTo>
                <a:lnTo>
                  <a:pt x="4578" y="816"/>
                </a:lnTo>
                <a:lnTo>
                  <a:pt x="4557" y="766"/>
                </a:lnTo>
                <a:lnTo>
                  <a:pt x="4536" y="717"/>
                </a:lnTo>
                <a:lnTo>
                  <a:pt x="4514" y="669"/>
                </a:lnTo>
                <a:lnTo>
                  <a:pt x="4490" y="623"/>
                </a:lnTo>
                <a:lnTo>
                  <a:pt x="4466" y="578"/>
                </a:lnTo>
                <a:lnTo>
                  <a:pt x="4439" y="535"/>
                </a:lnTo>
                <a:lnTo>
                  <a:pt x="4413" y="493"/>
                </a:lnTo>
                <a:lnTo>
                  <a:pt x="4385" y="454"/>
                </a:lnTo>
                <a:lnTo>
                  <a:pt x="4357" y="415"/>
                </a:lnTo>
                <a:lnTo>
                  <a:pt x="4327" y="378"/>
                </a:lnTo>
                <a:lnTo>
                  <a:pt x="4295" y="343"/>
                </a:lnTo>
                <a:lnTo>
                  <a:pt x="4264" y="309"/>
                </a:lnTo>
                <a:lnTo>
                  <a:pt x="4230" y="277"/>
                </a:lnTo>
                <a:lnTo>
                  <a:pt x="4196" y="248"/>
                </a:lnTo>
                <a:lnTo>
                  <a:pt x="4160" y="218"/>
                </a:lnTo>
                <a:lnTo>
                  <a:pt x="4124" y="192"/>
                </a:lnTo>
                <a:lnTo>
                  <a:pt x="4085" y="166"/>
                </a:lnTo>
                <a:lnTo>
                  <a:pt x="4047" y="143"/>
                </a:lnTo>
                <a:lnTo>
                  <a:pt x="4006" y="121"/>
                </a:lnTo>
                <a:lnTo>
                  <a:pt x="3965" y="101"/>
                </a:lnTo>
                <a:lnTo>
                  <a:pt x="3922" y="84"/>
                </a:lnTo>
                <a:lnTo>
                  <a:pt x="3878" y="67"/>
                </a:lnTo>
                <a:lnTo>
                  <a:pt x="3832" y="52"/>
                </a:lnTo>
                <a:lnTo>
                  <a:pt x="3786" y="40"/>
                </a:lnTo>
                <a:lnTo>
                  <a:pt x="3738" y="28"/>
                </a:lnTo>
                <a:lnTo>
                  <a:pt x="3689" y="19"/>
                </a:lnTo>
                <a:lnTo>
                  <a:pt x="3639" y="11"/>
                </a:lnTo>
                <a:lnTo>
                  <a:pt x="3588" y="6"/>
                </a:lnTo>
                <a:lnTo>
                  <a:pt x="3535" y="2"/>
                </a:lnTo>
                <a:lnTo>
                  <a:pt x="3480" y="0"/>
                </a:lnTo>
                <a:lnTo>
                  <a:pt x="3425" y="0"/>
                </a:lnTo>
                <a:lnTo>
                  <a:pt x="3367" y="2"/>
                </a:lnTo>
                <a:lnTo>
                  <a:pt x="3367" y="2"/>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62" name="任意多边形 61"/>
          <p:cNvSpPr/>
          <p:nvPr/>
        </p:nvSpPr>
        <p:spPr bwMode="auto">
          <a:xfrm>
            <a:off x="10187194" y="3354805"/>
            <a:ext cx="303244" cy="303242"/>
          </a:xfrm>
          <a:custGeom>
            <a:avLst/>
            <a:gdLst>
              <a:gd name="connsiteX0" fmla="*/ 3255414 w 6858000"/>
              <a:gd name="connsiteY0" fmla="*/ 3076575 h 6858000"/>
              <a:gd name="connsiteX1" fmla="*/ 3244300 w 6858000"/>
              <a:gd name="connsiteY1" fmla="*/ 3077104 h 6858000"/>
              <a:gd name="connsiteX2" fmla="*/ 3233185 w 6858000"/>
              <a:gd name="connsiteY2" fmla="*/ 3078163 h 6858000"/>
              <a:gd name="connsiteX3" fmla="*/ 3222071 w 6858000"/>
              <a:gd name="connsiteY3" fmla="*/ 3081339 h 6858000"/>
              <a:gd name="connsiteX4" fmla="*/ 3211486 w 6858000"/>
              <a:gd name="connsiteY4" fmla="*/ 3084514 h 6858000"/>
              <a:gd name="connsiteX5" fmla="*/ 3201430 w 6858000"/>
              <a:gd name="connsiteY5" fmla="*/ 3089807 h 6858000"/>
              <a:gd name="connsiteX6" fmla="*/ 3191374 w 6858000"/>
              <a:gd name="connsiteY6" fmla="*/ 3095629 h 6858000"/>
              <a:gd name="connsiteX7" fmla="*/ 3181847 w 6858000"/>
              <a:gd name="connsiteY7" fmla="*/ 3101981 h 6858000"/>
              <a:gd name="connsiteX8" fmla="*/ 3172850 w 6858000"/>
              <a:gd name="connsiteY8" fmla="*/ 3110449 h 6858000"/>
              <a:gd name="connsiteX9" fmla="*/ 3145329 w 6858000"/>
              <a:gd name="connsiteY9" fmla="*/ 3137972 h 6858000"/>
              <a:gd name="connsiteX10" fmla="*/ 3117278 w 6858000"/>
              <a:gd name="connsiteY10" fmla="*/ 3164965 h 6858000"/>
              <a:gd name="connsiteX11" fmla="*/ 3089227 w 6858000"/>
              <a:gd name="connsiteY11" fmla="*/ 3191429 h 6858000"/>
              <a:gd name="connsiteX12" fmla="*/ 3061177 w 6858000"/>
              <a:gd name="connsiteY12" fmla="*/ 3217893 h 6858000"/>
              <a:gd name="connsiteX13" fmla="*/ 3032597 w 6858000"/>
              <a:gd name="connsiteY13" fmla="*/ 3244357 h 6858000"/>
              <a:gd name="connsiteX14" fmla="*/ 3004546 w 6858000"/>
              <a:gd name="connsiteY14" fmla="*/ 3269233 h 6858000"/>
              <a:gd name="connsiteX15" fmla="*/ 2946857 w 6858000"/>
              <a:gd name="connsiteY15" fmla="*/ 3319515 h 6858000"/>
              <a:gd name="connsiteX16" fmla="*/ 2889697 w 6858000"/>
              <a:gd name="connsiteY16" fmla="*/ 3367680 h 6858000"/>
              <a:gd name="connsiteX17" fmla="*/ 2831479 w 6858000"/>
              <a:gd name="connsiteY17" fmla="*/ 3415315 h 6858000"/>
              <a:gd name="connsiteX18" fmla="*/ 2773260 w 6858000"/>
              <a:gd name="connsiteY18" fmla="*/ 3460833 h 6858000"/>
              <a:gd name="connsiteX19" fmla="*/ 2714513 w 6858000"/>
              <a:gd name="connsiteY19" fmla="*/ 3504763 h 6858000"/>
              <a:gd name="connsiteX20" fmla="*/ 2655765 w 6858000"/>
              <a:gd name="connsiteY20" fmla="*/ 3548164 h 6858000"/>
              <a:gd name="connsiteX21" fmla="*/ 2597018 w 6858000"/>
              <a:gd name="connsiteY21" fmla="*/ 3589448 h 6858000"/>
              <a:gd name="connsiteX22" fmla="*/ 2537741 w 6858000"/>
              <a:gd name="connsiteY22" fmla="*/ 3630203 h 6858000"/>
              <a:gd name="connsiteX23" fmla="*/ 2478464 w 6858000"/>
              <a:gd name="connsiteY23" fmla="*/ 3669370 h 6858000"/>
              <a:gd name="connsiteX24" fmla="*/ 2419716 w 6858000"/>
              <a:gd name="connsiteY24" fmla="*/ 3707478 h 6858000"/>
              <a:gd name="connsiteX25" fmla="*/ 2359910 w 6858000"/>
              <a:gd name="connsiteY25" fmla="*/ 3744528 h 6858000"/>
              <a:gd name="connsiteX26" fmla="*/ 2300633 w 6858000"/>
              <a:gd name="connsiteY26" fmla="*/ 3780519 h 6858000"/>
              <a:gd name="connsiteX27" fmla="*/ 2241356 w 6858000"/>
              <a:gd name="connsiteY27" fmla="*/ 3815451 h 6858000"/>
              <a:gd name="connsiteX28" fmla="*/ 2182080 w 6858000"/>
              <a:gd name="connsiteY28" fmla="*/ 3848796 h 6858000"/>
              <a:gd name="connsiteX29" fmla="*/ 2123332 w 6858000"/>
              <a:gd name="connsiteY29" fmla="*/ 3882141 h 6858000"/>
              <a:gd name="connsiteX30" fmla="*/ 2064584 w 6858000"/>
              <a:gd name="connsiteY30" fmla="*/ 3914427 h 6858000"/>
              <a:gd name="connsiteX31" fmla="*/ 2005837 w 6858000"/>
              <a:gd name="connsiteY31" fmla="*/ 3945654 h 6858000"/>
              <a:gd name="connsiteX32" fmla="*/ 1947618 w 6858000"/>
              <a:gd name="connsiteY32" fmla="*/ 3975294 h 6858000"/>
              <a:gd name="connsiteX33" fmla="*/ 1889400 w 6858000"/>
              <a:gd name="connsiteY33" fmla="*/ 4004934 h 6858000"/>
              <a:gd name="connsiteX34" fmla="*/ 1832240 w 6858000"/>
              <a:gd name="connsiteY34" fmla="*/ 4033515 h 6858000"/>
              <a:gd name="connsiteX35" fmla="*/ 1775081 w 6858000"/>
              <a:gd name="connsiteY35" fmla="*/ 4062096 h 6858000"/>
              <a:gd name="connsiteX36" fmla="*/ 1717921 w 6858000"/>
              <a:gd name="connsiteY36" fmla="*/ 4089619 h 6858000"/>
              <a:gd name="connsiteX37" fmla="*/ 1661819 w 6858000"/>
              <a:gd name="connsiteY37" fmla="*/ 4115553 h 6858000"/>
              <a:gd name="connsiteX38" fmla="*/ 1550675 w 6858000"/>
              <a:gd name="connsiteY38" fmla="*/ 4167952 h 6858000"/>
              <a:gd name="connsiteX39" fmla="*/ 1442707 w 6858000"/>
              <a:gd name="connsiteY39" fmla="*/ 4217175 h 6858000"/>
              <a:gd name="connsiteX40" fmla="*/ 1337384 w 6858000"/>
              <a:gd name="connsiteY40" fmla="*/ 4265340 h 6858000"/>
              <a:gd name="connsiteX41" fmla="*/ 1202424 w 6858000"/>
              <a:gd name="connsiteY41" fmla="*/ 4326207 h 6858000"/>
              <a:gd name="connsiteX42" fmla="*/ 1137325 w 6858000"/>
              <a:gd name="connsiteY42" fmla="*/ 4356376 h 6858000"/>
              <a:gd name="connsiteX43" fmla="*/ 1073814 w 6858000"/>
              <a:gd name="connsiteY43" fmla="*/ 4386016 h 6858000"/>
              <a:gd name="connsiteX44" fmla="*/ 1011891 w 6858000"/>
              <a:gd name="connsiteY44" fmla="*/ 4415656 h 6858000"/>
              <a:gd name="connsiteX45" fmla="*/ 951556 w 6858000"/>
              <a:gd name="connsiteY45" fmla="*/ 4444766 h 6858000"/>
              <a:gd name="connsiteX46" fmla="*/ 893338 w 6858000"/>
              <a:gd name="connsiteY46" fmla="*/ 4473877 h 6858000"/>
              <a:gd name="connsiteX47" fmla="*/ 837236 w 6858000"/>
              <a:gd name="connsiteY47" fmla="*/ 4502987 h 6858000"/>
              <a:gd name="connsiteX48" fmla="*/ 784310 w 6858000"/>
              <a:gd name="connsiteY48" fmla="*/ 4532627 h 6858000"/>
              <a:gd name="connsiteX49" fmla="*/ 732443 w 6858000"/>
              <a:gd name="connsiteY49" fmla="*/ 4561737 h 6858000"/>
              <a:gd name="connsiteX50" fmla="*/ 708097 w 6858000"/>
              <a:gd name="connsiteY50" fmla="*/ 4576557 h 6858000"/>
              <a:gd name="connsiteX51" fmla="*/ 684281 w 6858000"/>
              <a:gd name="connsiteY51" fmla="*/ 4591377 h 6858000"/>
              <a:gd name="connsiteX52" fmla="*/ 660464 w 6858000"/>
              <a:gd name="connsiteY52" fmla="*/ 4606197 h 6858000"/>
              <a:gd name="connsiteX53" fmla="*/ 637706 w 6858000"/>
              <a:gd name="connsiteY53" fmla="*/ 4621017 h 6858000"/>
              <a:gd name="connsiteX54" fmla="*/ 615477 w 6858000"/>
              <a:gd name="connsiteY54" fmla="*/ 4636366 h 6858000"/>
              <a:gd name="connsiteX55" fmla="*/ 594836 w 6858000"/>
              <a:gd name="connsiteY55" fmla="*/ 4651715 h 6858000"/>
              <a:gd name="connsiteX56" fmla="*/ 574195 w 6858000"/>
              <a:gd name="connsiteY56" fmla="*/ 4666535 h 6858000"/>
              <a:gd name="connsiteX57" fmla="*/ 554613 w 6858000"/>
              <a:gd name="connsiteY57" fmla="*/ 4682413 h 6858000"/>
              <a:gd name="connsiteX58" fmla="*/ 535559 w 6858000"/>
              <a:gd name="connsiteY58" fmla="*/ 4697762 h 6858000"/>
              <a:gd name="connsiteX59" fmla="*/ 517564 w 6858000"/>
              <a:gd name="connsiteY59" fmla="*/ 4713641 h 6858000"/>
              <a:gd name="connsiteX60" fmla="*/ 500099 w 6858000"/>
              <a:gd name="connsiteY60" fmla="*/ 4729519 h 6858000"/>
              <a:gd name="connsiteX61" fmla="*/ 483692 w 6858000"/>
              <a:gd name="connsiteY61" fmla="*/ 4745398 h 6858000"/>
              <a:gd name="connsiteX62" fmla="*/ 470460 w 6858000"/>
              <a:gd name="connsiteY62" fmla="*/ 4758630 h 6858000"/>
              <a:gd name="connsiteX63" fmla="*/ 458817 w 6858000"/>
              <a:gd name="connsiteY63" fmla="*/ 4771862 h 6858000"/>
              <a:gd name="connsiteX64" fmla="*/ 447173 w 6858000"/>
              <a:gd name="connsiteY64" fmla="*/ 4784564 h 6858000"/>
              <a:gd name="connsiteX65" fmla="*/ 436588 w 6858000"/>
              <a:gd name="connsiteY65" fmla="*/ 4797796 h 6858000"/>
              <a:gd name="connsiteX66" fmla="*/ 422298 w 6858000"/>
              <a:gd name="connsiteY66" fmla="*/ 4816321 h 6858000"/>
              <a:gd name="connsiteX67" fmla="*/ 408008 w 6858000"/>
              <a:gd name="connsiteY67" fmla="*/ 4835905 h 6858000"/>
              <a:gd name="connsiteX68" fmla="*/ 395835 w 6858000"/>
              <a:gd name="connsiteY68" fmla="*/ 4854959 h 6858000"/>
              <a:gd name="connsiteX69" fmla="*/ 383662 w 6858000"/>
              <a:gd name="connsiteY69" fmla="*/ 4874542 h 6858000"/>
              <a:gd name="connsiteX70" fmla="*/ 371489 w 6858000"/>
              <a:gd name="connsiteY70" fmla="*/ 4895184 h 6858000"/>
              <a:gd name="connsiteX71" fmla="*/ 361433 w 6858000"/>
              <a:gd name="connsiteY71" fmla="*/ 4915297 h 6858000"/>
              <a:gd name="connsiteX72" fmla="*/ 351378 w 6858000"/>
              <a:gd name="connsiteY72" fmla="*/ 4935939 h 6858000"/>
              <a:gd name="connsiteX73" fmla="*/ 342380 w 6858000"/>
              <a:gd name="connsiteY73" fmla="*/ 4956581 h 6858000"/>
              <a:gd name="connsiteX74" fmla="*/ 333383 w 6858000"/>
              <a:gd name="connsiteY74" fmla="*/ 4977752 h 6858000"/>
              <a:gd name="connsiteX75" fmla="*/ 325973 w 6858000"/>
              <a:gd name="connsiteY75" fmla="*/ 4998923 h 6858000"/>
              <a:gd name="connsiteX76" fmla="*/ 319093 w 6858000"/>
              <a:gd name="connsiteY76" fmla="*/ 5020624 h 6858000"/>
              <a:gd name="connsiteX77" fmla="*/ 312742 w 6858000"/>
              <a:gd name="connsiteY77" fmla="*/ 5041795 h 6858000"/>
              <a:gd name="connsiteX78" fmla="*/ 307449 w 6858000"/>
              <a:gd name="connsiteY78" fmla="*/ 5063495 h 6858000"/>
              <a:gd name="connsiteX79" fmla="*/ 302686 w 6858000"/>
              <a:gd name="connsiteY79" fmla="*/ 5085196 h 6858000"/>
              <a:gd name="connsiteX80" fmla="*/ 298452 w 6858000"/>
              <a:gd name="connsiteY80" fmla="*/ 5107426 h 6858000"/>
              <a:gd name="connsiteX81" fmla="*/ 295805 w 6858000"/>
              <a:gd name="connsiteY81" fmla="*/ 5129126 h 6858000"/>
              <a:gd name="connsiteX82" fmla="*/ 293159 w 6858000"/>
              <a:gd name="connsiteY82" fmla="*/ 5150827 h 6858000"/>
              <a:gd name="connsiteX83" fmla="*/ 292101 w 6858000"/>
              <a:gd name="connsiteY83" fmla="*/ 5172527 h 6858000"/>
              <a:gd name="connsiteX84" fmla="*/ 290513 w 6858000"/>
              <a:gd name="connsiteY84" fmla="*/ 5194757 h 6858000"/>
              <a:gd name="connsiteX85" fmla="*/ 290513 w 6858000"/>
              <a:gd name="connsiteY85" fmla="*/ 5216987 h 6858000"/>
              <a:gd name="connsiteX86" fmla="*/ 292101 w 6858000"/>
              <a:gd name="connsiteY86" fmla="*/ 5238687 h 6858000"/>
              <a:gd name="connsiteX87" fmla="*/ 293159 w 6858000"/>
              <a:gd name="connsiteY87" fmla="*/ 5260388 h 6858000"/>
              <a:gd name="connsiteX88" fmla="*/ 295805 w 6858000"/>
              <a:gd name="connsiteY88" fmla="*/ 5281559 h 6858000"/>
              <a:gd name="connsiteX89" fmla="*/ 298452 w 6858000"/>
              <a:gd name="connsiteY89" fmla="*/ 5303260 h 6858000"/>
              <a:gd name="connsiteX90" fmla="*/ 302686 w 6858000"/>
              <a:gd name="connsiteY90" fmla="*/ 5324960 h 6858000"/>
              <a:gd name="connsiteX91" fmla="*/ 307449 w 6858000"/>
              <a:gd name="connsiteY91" fmla="*/ 5346131 h 6858000"/>
              <a:gd name="connsiteX92" fmla="*/ 312742 w 6858000"/>
              <a:gd name="connsiteY92" fmla="*/ 5367303 h 6858000"/>
              <a:gd name="connsiteX93" fmla="*/ 319622 w 6858000"/>
              <a:gd name="connsiteY93" fmla="*/ 5387944 h 6858000"/>
              <a:gd name="connsiteX94" fmla="*/ 326502 w 6858000"/>
              <a:gd name="connsiteY94" fmla="*/ 5408586 h 6858000"/>
              <a:gd name="connsiteX95" fmla="*/ 334441 w 6858000"/>
              <a:gd name="connsiteY95" fmla="*/ 5429228 h 6858000"/>
              <a:gd name="connsiteX96" fmla="*/ 343439 w 6858000"/>
              <a:gd name="connsiteY96" fmla="*/ 5448812 h 6858000"/>
              <a:gd name="connsiteX97" fmla="*/ 352966 w 6858000"/>
              <a:gd name="connsiteY97" fmla="*/ 5468924 h 6858000"/>
              <a:gd name="connsiteX98" fmla="*/ 358258 w 6858000"/>
              <a:gd name="connsiteY98" fmla="*/ 5478981 h 6858000"/>
              <a:gd name="connsiteX99" fmla="*/ 365667 w 6858000"/>
              <a:gd name="connsiteY99" fmla="*/ 5488508 h 6858000"/>
              <a:gd name="connsiteX100" fmla="*/ 373606 w 6858000"/>
              <a:gd name="connsiteY100" fmla="*/ 5497506 h 6858000"/>
              <a:gd name="connsiteX101" fmla="*/ 381545 w 6858000"/>
              <a:gd name="connsiteY101" fmla="*/ 5505445 h 6858000"/>
              <a:gd name="connsiteX102" fmla="*/ 390543 w 6858000"/>
              <a:gd name="connsiteY102" fmla="*/ 5511796 h 6858000"/>
              <a:gd name="connsiteX103" fmla="*/ 400069 w 6858000"/>
              <a:gd name="connsiteY103" fmla="*/ 5518148 h 6858000"/>
              <a:gd name="connsiteX104" fmla="*/ 410125 w 6858000"/>
              <a:gd name="connsiteY104" fmla="*/ 5522911 h 6858000"/>
              <a:gd name="connsiteX105" fmla="*/ 420710 w 6858000"/>
              <a:gd name="connsiteY105" fmla="*/ 5527145 h 6858000"/>
              <a:gd name="connsiteX106" fmla="*/ 431295 w 6858000"/>
              <a:gd name="connsiteY106" fmla="*/ 5529792 h 6858000"/>
              <a:gd name="connsiteX107" fmla="*/ 442410 w 6858000"/>
              <a:gd name="connsiteY107" fmla="*/ 5531909 h 6858000"/>
              <a:gd name="connsiteX108" fmla="*/ 454053 w 6858000"/>
              <a:gd name="connsiteY108" fmla="*/ 5532438 h 6858000"/>
              <a:gd name="connsiteX109" fmla="*/ 464639 w 6858000"/>
              <a:gd name="connsiteY109" fmla="*/ 5532438 h 6858000"/>
              <a:gd name="connsiteX110" fmla="*/ 475753 w 6858000"/>
              <a:gd name="connsiteY110" fmla="*/ 5530850 h 6858000"/>
              <a:gd name="connsiteX111" fmla="*/ 487397 w 6858000"/>
              <a:gd name="connsiteY111" fmla="*/ 5528204 h 6858000"/>
              <a:gd name="connsiteX112" fmla="*/ 499041 w 6858000"/>
              <a:gd name="connsiteY112" fmla="*/ 5524499 h 6858000"/>
              <a:gd name="connsiteX113" fmla="*/ 509626 w 6858000"/>
              <a:gd name="connsiteY113" fmla="*/ 5519735 h 6858000"/>
              <a:gd name="connsiteX114" fmla="*/ 519681 w 6858000"/>
              <a:gd name="connsiteY114" fmla="*/ 5513913 h 6858000"/>
              <a:gd name="connsiteX115" fmla="*/ 529208 w 6858000"/>
              <a:gd name="connsiteY115" fmla="*/ 5507033 h 6858000"/>
              <a:gd name="connsiteX116" fmla="*/ 537676 w 6858000"/>
              <a:gd name="connsiteY116" fmla="*/ 5499093 h 6858000"/>
              <a:gd name="connsiteX117" fmla="*/ 545615 w 6858000"/>
              <a:gd name="connsiteY117" fmla="*/ 5491154 h 6858000"/>
              <a:gd name="connsiteX118" fmla="*/ 552496 w 6858000"/>
              <a:gd name="connsiteY118" fmla="*/ 5482156 h 6858000"/>
              <a:gd name="connsiteX119" fmla="*/ 558317 w 6858000"/>
              <a:gd name="connsiteY119" fmla="*/ 5472100 h 6858000"/>
              <a:gd name="connsiteX120" fmla="*/ 563610 w 6858000"/>
              <a:gd name="connsiteY120" fmla="*/ 5462573 h 6858000"/>
              <a:gd name="connsiteX121" fmla="*/ 567315 w 6858000"/>
              <a:gd name="connsiteY121" fmla="*/ 5451987 h 6858000"/>
              <a:gd name="connsiteX122" fmla="*/ 569961 w 6858000"/>
              <a:gd name="connsiteY122" fmla="*/ 5441402 h 6858000"/>
              <a:gd name="connsiteX123" fmla="*/ 572078 w 6858000"/>
              <a:gd name="connsiteY123" fmla="*/ 5430287 h 6858000"/>
              <a:gd name="connsiteX124" fmla="*/ 573136 w 6858000"/>
              <a:gd name="connsiteY124" fmla="*/ 5419172 h 6858000"/>
              <a:gd name="connsiteX125" fmla="*/ 572607 w 6858000"/>
              <a:gd name="connsiteY125" fmla="*/ 5407528 h 6858000"/>
              <a:gd name="connsiteX126" fmla="*/ 571549 w 6858000"/>
              <a:gd name="connsiteY126" fmla="*/ 5396413 h 6858000"/>
              <a:gd name="connsiteX127" fmla="*/ 568902 w 6858000"/>
              <a:gd name="connsiteY127" fmla="*/ 5385298 h 6858000"/>
              <a:gd name="connsiteX128" fmla="*/ 565198 w 6858000"/>
              <a:gd name="connsiteY128" fmla="*/ 5374183 h 6858000"/>
              <a:gd name="connsiteX129" fmla="*/ 560435 w 6858000"/>
              <a:gd name="connsiteY129" fmla="*/ 5363068 h 6858000"/>
              <a:gd name="connsiteX130" fmla="*/ 554613 w 6858000"/>
              <a:gd name="connsiteY130" fmla="*/ 5351424 h 6858000"/>
              <a:gd name="connsiteX131" fmla="*/ 549320 w 6858000"/>
              <a:gd name="connsiteY131" fmla="*/ 5338721 h 6858000"/>
              <a:gd name="connsiteX132" fmla="*/ 544557 w 6858000"/>
              <a:gd name="connsiteY132" fmla="*/ 5326019 h 6858000"/>
              <a:gd name="connsiteX133" fmla="*/ 540322 w 6858000"/>
              <a:gd name="connsiteY133" fmla="*/ 5313316 h 6858000"/>
              <a:gd name="connsiteX134" fmla="*/ 536088 w 6858000"/>
              <a:gd name="connsiteY134" fmla="*/ 5301142 h 6858000"/>
              <a:gd name="connsiteX135" fmla="*/ 532913 w 6858000"/>
              <a:gd name="connsiteY135" fmla="*/ 5287910 h 6858000"/>
              <a:gd name="connsiteX136" fmla="*/ 529738 w 6858000"/>
              <a:gd name="connsiteY136" fmla="*/ 5274678 h 6858000"/>
              <a:gd name="connsiteX137" fmla="*/ 527620 w 6858000"/>
              <a:gd name="connsiteY137" fmla="*/ 5261446 h 6858000"/>
              <a:gd name="connsiteX138" fmla="*/ 525503 w 6858000"/>
              <a:gd name="connsiteY138" fmla="*/ 5247685 h 6858000"/>
              <a:gd name="connsiteX139" fmla="*/ 524445 w 6858000"/>
              <a:gd name="connsiteY139" fmla="*/ 5234453 h 6858000"/>
              <a:gd name="connsiteX140" fmla="*/ 523916 w 6858000"/>
              <a:gd name="connsiteY140" fmla="*/ 5220692 h 6858000"/>
              <a:gd name="connsiteX141" fmla="*/ 523386 w 6858000"/>
              <a:gd name="connsiteY141" fmla="*/ 5207460 h 6858000"/>
              <a:gd name="connsiteX142" fmla="*/ 523916 w 6858000"/>
              <a:gd name="connsiteY142" fmla="*/ 5193698 h 6858000"/>
              <a:gd name="connsiteX143" fmla="*/ 524445 w 6858000"/>
              <a:gd name="connsiteY143" fmla="*/ 5179937 h 6858000"/>
              <a:gd name="connsiteX144" fmla="*/ 525503 w 6858000"/>
              <a:gd name="connsiteY144" fmla="*/ 5166176 h 6858000"/>
              <a:gd name="connsiteX145" fmla="*/ 527091 w 6858000"/>
              <a:gd name="connsiteY145" fmla="*/ 5152415 h 6858000"/>
              <a:gd name="connsiteX146" fmla="*/ 529208 w 6858000"/>
              <a:gd name="connsiteY146" fmla="*/ 5138653 h 6858000"/>
              <a:gd name="connsiteX147" fmla="*/ 531855 w 6858000"/>
              <a:gd name="connsiteY147" fmla="*/ 5125421 h 6858000"/>
              <a:gd name="connsiteX148" fmla="*/ 535559 w 6858000"/>
              <a:gd name="connsiteY148" fmla="*/ 5111660 h 6858000"/>
              <a:gd name="connsiteX149" fmla="*/ 538735 w 6858000"/>
              <a:gd name="connsiteY149" fmla="*/ 5097899 h 6858000"/>
              <a:gd name="connsiteX150" fmla="*/ 542440 w 6858000"/>
              <a:gd name="connsiteY150" fmla="*/ 5084137 h 6858000"/>
              <a:gd name="connsiteX151" fmla="*/ 547203 w 6858000"/>
              <a:gd name="connsiteY151" fmla="*/ 5070905 h 6858000"/>
              <a:gd name="connsiteX152" fmla="*/ 551966 w 6858000"/>
              <a:gd name="connsiteY152" fmla="*/ 5057144 h 6858000"/>
              <a:gd name="connsiteX153" fmla="*/ 558317 w 6858000"/>
              <a:gd name="connsiteY153" fmla="*/ 5043912 h 6858000"/>
              <a:gd name="connsiteX154" fmla="*/ 564139 w 6858000"/>
              <a:gd name="connsiteY154" fmla="*/ 5030680 h 6858000"/>
              <a:gd name="connsiteX155" fmla="*/ 569961 w 6858000"/>
              <a:gd name="connsiteY155" fmla="*/ 5017448 h 6858000"/>
              <a:gd name="connsiteX156" fmla="*/ 577371 w 6858000"/>
              <a:gd name="connsiteY156" fmla="*/ 5004745 h 6858000"/>
              <a:gd name="connsiteX157" fmla="*/ 584251 w 6858000"/>
              <a:gd name="connsiteY157" fmla="*/ 4992042 h 6858000"/>
              <a:gd name="connsiteX158" fmla="*/ 592190 w 6858000"/>
              <a:gd name="connsiteY158" fmla="*/ 4979869 h 6858000"/>
              <a:gd name="connsiteX159" fmla="*/ 600658 w 6858000"/>
              <a:gd name="connsiteY159" fmla="*/ 4967166 h 6858000"/>
              <a:gd name="connsiteX160" fmla="*/ 609655 w 6858000"/>
              <a:gd name="connsiteY160" fmla="*/ 4954464 h 6858000"/>
              <a:gd name="connsiteX161" fmla="*/ 618653 w 6858000"/>
              <a:gd name="connsiteY161" fmla="*/ 4942290 h 6858000"/>
              <a:gd name="connsiteX162" fmla="*/ 632413 w 6858000"/>
              <a:gd name="connsiteY162" fmla="*/ 4926412 h 6858000"/>
              <a:gd name="connsiteX163" fmla="*/ 648291 w 6858000"/>
              <a:gd name="connsiteY163" fmla="*/ 4910004 h 6858000"/>
              <a:gd name="connsiteX164" fmla="*/ 662052 w 6858000"/>
              <a:gd name="connsiteY164" fmla="*/ 4896772 h 6858000"/>
              <a:gd name="connsiteX165" fmla="*/ 676871 w 6858000"/>
              <a:gd name="connsiteY165" fmla="*/ 4883540 h 6858000"/>
              <a:gd name="connsiteX166" fmla="*/ 691690 w 6858000"/>
              <a:gd name="connsiteY166" fmla="*/ 4870308 h 6858000"/>
              <a:gd name="connsiteX167" fmla="*/ 708627 w 6858000"/>
              <a:gd name="connsiteY167" fmla="*/ 4857076 h 6858000"/>
              <a:gd name="connsiteX168" fmla="*/ 725563 w 6858000"/>
              <a:gd name="connsiteY168" fmla="*/ 4844373 h 6858000"/>
              <a:gd name="connsiteX169" fmla="*/ 743557 w 6858000"/>
              <a:gd name="connsiteY169" fmla="*/ 4831141 h 6858000"/>
              <a:gd name="connsiteX170" fmla="*/ 762611 w 6858000"/>
              <a:gd name="connsiteY170" fmla="*/ 4817909 h 6858000"/>
              <a:gd name="connsiteX171" fmla="*/ 782193 w 6858000"/>
              <a:gd name="connsiteY171" fmla="*/ 4804677 h 6858000"/>
              <a:gd name="connsiteX172" fmla="*/ 802835 w 6858000"/>
              <a:gd name="connsiteY172" fmla="*/ 4791445 h 6858000"/>
              <a:gd name="connsiteX173" fmla="*/ 823475 w 6858000"/>
              <a:gd name="connsiteY173" fmla="*/ 4778213 h 6858000"/>
              <a:gd name="connsiteX174" fmla="*/ 867933 w 6858000"/>
              <a:gd name="connsiteY174" fmla="*/ 4751749 h 6858000"/>
              <a:gd name="connsiteX175" fmla="*/ 915037 w 6858000"/>
              <a:gd name="connsiteY175" fmla="*/ 4725285 h 6858000"/>
              <a:gd name="connsiteX176" fmla="*/ 964787 w 6858000"/>
              <a:gd name="connsiteY176" fmla="*/ 4698821 h 6858000"/>
              <a:gd name="connsiteX177" fmla="*/ 1016125 w 6858000"/>
              <a:gd name="connsiteY177" fmla="*/ 4672357 h 6858000"/>
              <a:gd name="connsiteX178" fmla="*/ 1070639 w 6858000"/>
              <a:gd name="connsiteY178" fmla="*/ 4645893 h 6858000"/>
              <a:gd name="connsiteX179" fmla="*/ 1127269 w 6858000"/>
              <a:gd name="connsiteY179" fmla="*/ 4618370 h 6858000"/>
              <a:gd name="connsiteX180" fmla="*/ 1184958 w 6858000"/>
              <a:gd name="connsiteY180" fmla="*/ 4590318 h 6858000"/>
              <a:gd name="connsiteX181" fmla="*/ 1306158 w 6858000"/>
              <a:gd name="connsiteY181" fmla="*/ 4534744 h 6858000"/>
              <a:gd name="connsiteX182" fmla="*/ 1433180 w 6858000"/>
              <a:gd name="connsiteY182" fmla="*/ 4477052 h 6858000"/>
              <a:gd name="connsiteX183" fmla="*/ 1542207 w 6858000"/>
              <a:gd name="connsiteY183" fmla="*/ 4427300 h 6858000"/>
              <a:gd name="connsiteX184" fmla="*/ 1653881 w 6858000"/>
              <a:gd name="connsiteY184" fmla="*/ 4376489 h 6858000"/>
              <a:gd name="connsiteX185" fmla="*/ 1768729 w 6858000"/>
              <a:gd name="connsiteY185" fmla="*/ 4323032 h 6858000"/>
              <a:gd name="connsiteX186" fmla="*/ 1825889 w 6858000"/>
              <a:gd name="connsiteY186" fmla="*/ 4295509 h 6858000"/>
              <a:gd name="connsiteX187" fmla="*/ 1884637 w 6858000"/>
              <a:gd name="connsiteY187" fmla="*/ 4267457 h 6858000"/>
              <a:gd name="connsiteX188" fmla="*/ 1943384 w 6858000"/>
              <a:gd name="connsiteY188" fmla="*/ 4238876 h 6858000"/>
              <a:gd name="connsiteX189" fmla="*/ 2003720 w 6858000"/>
              <a:gd name="connsiteY189" fmla="*/ 4208707 h 6858000"/>
              <a:gd name="connsiteX190" fmla="*/ 2062997 w 6858000"/>
              <a:gd name="connsiteY190" fmla="*/ 4178009 h 6858000"/>
              <a:gd name="connsiteX191" fmla="*/ 2123332 w 6858000"/>
              <a:gd name="connsiteY191" fmla="*/ 4146781 h 6858000"/>
              <a:gd name="connsiteX192" fmla="*/ 2183667 w 6858000"/>
              <a:gd name="connsiteY192" fmla="*/ 4114495 h 6858000"/>
              <a:gd name="connsiteX193" fmla="*/ 2244532 w 6858000"/>
              <a:gd name="connsiteY193" fmla="*/ 4081679 h 6858000"/>
              <a:gd name="connsiteX194" fmla="*/ 2305397 w 6858000"/>
              <a:gd name="connsiteY194" fmla="*/ 4047276 h 6858000"/>
              <a:gd name="connsiteX195" fmla="*/ 2366791 w 6858000"/>
              <a:gd name="connsiteY195" fmla="*/ 4012344 h 6858000"/>
              <a:gd name="connsiteX196" fmla="*/ 2428714 w 6858000"/>
              <a:gd name="connsiteY196" fmla="*/ 3975294 h 6858000"/>
              <a:gd name="connsiteX197" fmla="*/ 2489578 w 6858000"/>
              <a:gd name="connsiteY197" fmla="*/ 3938244 h 6858000"/>
              <a:gd name="connsiteX198" fmla="*/ 2551502 w 6858000"/>
              <a:gd name="connsiteY198" fmla="*/ 3900136 h 6858000"/>
              <a:gd name="connsiteX199" fmla="*/ 2612366 w 6858000"/>
              <a:gd name="connsiteY199" fmla="*/ 3860440 h 6858000"/>
              <a:gd name="connsiteX200" fmla="*/ 2674289 w 6858000"/>
              <a:gd name="connsiteY200" fmla="*/ 3819156 h 6858000"/>
              <a:gd name="connsiteX201" fmla="*/ 2736212 w 6858000"/>
              <a:gd name="connsiteY201" fmla="*/ 3777343 h 6858000"/>
              <a:gd name="connsiteX202" fmla="*/ 2797077 w 6858000"/>
              <a:gd name="connsiteY202" fmla="*/ 3733413 h 6858000"/>
              <a:gd name="connsiteX203" fmla="*/ 2858471 w 6858000"/>
              <a:gd name="connsiteY203" fmla="*/ 3688424 h 6858000"/>
              <a:gd name="connsiteX204" fmla="*/ 2919336 w 6858000"/>
              <a:gd name="connsiteY204" fmla="*/ 3642376 h 6858000"/>
              <a:gd name="connsiteX205" fmla="*/ 2980200 w 6858000"/>
              <a:gd name="connsiteY205" fmla="*/ 3594212 h 6858000"/>
              <a:gd name="connsiteX206" fmla="*/ 3040536 w 6858000"/>
              <a:gd name="connsiteY206" fmla="*/ 3544989 h 6858000"/>
              <a:gd name="connsiteX207" fmla="*/ 3100871 w 6858000"/>
              <a:gd name="connsiteY207" fmla="*/ 3494178 h 6858000"/>
              <a:gd name="connsiteX208" fmla="*/ 3131039 w 6858000"/>
              <a:gd name="connsiteY208" fmla="*/ 3468243 h 6858000"/>
              <a:gd name="connsiteX209" fmla="*/ 3161206 w 6858000"/>
              <a:gd name="connsiteY209" fmla="*/ 3441779 h 6858000"/>
              <a:gd name="connsiteX210" fmla="*/ 3190316 w 6858000"/>
              <a:gd name="connsiteY210" fmla="*/ 3415315 h 6858000"/>
              <a:gd name="connsiteX211" fmla="*/ 3220483 w 6858000"/>
              <a:gd name="connsiteY211" fmla="*/ 3388322 h 6858000"/>
              <a:gd name="connsiteX212" fmla="*/ 3249592 w 6858000"/>
              <a:gd name="connsiteY212" fmla="*/ 3360270 h 6858000"/>
              <a:gd name="connsiteX213" fmla="*/ 3279231 w 6858000"/>
              <a:gd name="connsiteY213" fmla="*/ 3332218 h 6858000"/>
              <a:gd name="connsiteX214" fmla="*/ 3308340 w 6858000"/>
              <a:gd name="connsiteY214" fmla="*/ 3304166 h 6858000"/>
              <a:gd name="connsiteX215" fmla="*/ 3337978 w 6858000"/>
              <a:gd name="connsiteY215" fmla="*/ 3274526 h 6858000"/>
              <a:gd name="connsiteX216" fmla="*/ 3345917 w 6858000"/>
              <a:gd name="connsiteY216" fmla="*/ 3266587 h 6858000"/>
              <a:gd name="connsiteX217" fmla="*/ 3352798 w 6858000"/>
              <a:gd name="connsiteY217" fmla="*/ 3257060 h 6858000"/>
              <a:gd name="connsiteX218" fmla="*/ 3358090 w 6858000"/>
              <a:gd name="connsiteY218" fmla="*/ 3246474 h 6858000"/>
              <a:gd name="connsiteX219" fmla="*/ 3362853 w 6858000"/>
              <a:gd name="connsiteY219" fmla="*/ 3236418 h 6858000"/>
              <a:gd name="connsiteX220" fmla="*/ 3367088 w 6858000"/>
              <a:gd name="connsiteY220" fmla="*/ 3225832 h 6858000"/>
              <a:gd name="connsiteX221" fmla="*/ 3369734 w 6858000"/>
              <a:gd name="connsiteY221" fmla="*/ 3214718 h 6858000"/>
              <a:gd name="connsiteX222" fmla="*/ 3371322 w 6858000"/>
              <a:gd name="connsiteY222" fmla="*/ 3204132 h 6858000"/>
              <a:gd name="connsiteX223" fmla="*/ 3371851 w 6858000"/>
              <a:gd name="connsiteY223" fmla="*/ 3192488 h 6858000"/>
              <a:gd name="connsiteX224" fmla="*/ 3371322 w 6858000"/>
              <a:gd name="connsiteY224" fmla="*/ 3181373 h 6858000"/>
              <a:gd name="connsiteX225" fmla="*/ 3369734 w 6858000"/>
              <a:gd name="connsiteY225" fmla="*/ 3170258 h 6858000"/>
              <a:gd name="connsiteX226" fmla="*/ 3367088 w 6858000"/>
              <a:gd name="connsiteY226" fmla="*/ 3159672 h 6858000"/>
              <a:gd name="connsiteX227" fmla="*/ 3362853 w 6858000"/>
              <a:gd name="connsiteY227" fmla="*/ 3149087 h 6858000"/>
              <a:gd name="connsiteX228" fmla="*/ 3358090 w 6858000"/>
              <a:gd name="connsiteY228" fmla="*/ 3138501 h 6858000"/>
              <a:gd name="connsiteX229" fmla="*/ 3352798 w 6858000"/>
              <a:gd name="connsiteY229" fmla="*/ 3128445 h 6858000"/>
              <a:gd name="connsiteX230" fmla="*/ 3345917 w 6858000"/>
              <a:gd name="connsiteY230" fmla="*/ 3119447 h 6858000"/>
              <a:gd name="connsiteX231" fmla="*/ 3337978 w 6858000"/>
              <a:gd name="connsiteY231" fmla="*/ 3110449 h 6858000"/>
              <a:gd name="connsiteX232" fmla="*/ 3328981 w 6858000"/>
              <a:gd name="connsiteY232" fmla="*/ 3101981 h 6858000"/>
              <a:gd name="connsiteX233" fmla="*/ 3319454 w 6858000"/>
              <a:gd name="connsiteY233" fmla="*/ 3095629 h 6858000"/>
              <a:gd name="connsiteX234" fmla="*/ 3309928 w 6858000"/>
              <a:gd name="connsiteY234" fmla="*/ 3089807 h 6858000"/>
              <a:gd name="connsiteX235" fmla="*/ 3298813 w 6858000"/>
              <a:gd name="connsiteY235" fmla="*/ 3084514 h 6858000"/>
              <a:gd name="connsiteX236" fmla="*/ 3288757 w 6858000"/>
              <a:gd name="connsiteY236" fmla="*/ 3081339 h 6858000"/>
              <a:gd name="connsiteX237" fmla="*/ 3277114 w 6858000"/>
              <a:gd name="connsiteY237" fmla="*/ 3078163 h 6858000"/>
              <a:gd name="connsiteX238" fmla="*/ 3266529 w 6858000"/>
              <a:gd name="connsiteY238" fmla="*/ 3077104 h 6858000"/>
              <a:gd name="connsiteX239" fmla="*/ 6393316 w 6858000"/>
              <a:gd name="connsiteY239" fmla="*/ 1325563 h 6858000"/>
              <a:gd name="connsiteX240" fmla="*/ 6382199 w 6858000"/>
              <a:gd name="connsiteY240" fmla="*/ 1327681 h 6858000"/>
              <a:gd name="connsiteX241" fmla="*/ 6370552 w 6858000"/>
              <a:gd name="connsiteY241" fmla="*/ 1329798 h 6858000"/>
              <a:gd name="connsiteX242" fmla="*/ 6359964 w 6858000"/>
              <a:gd name="connsiteY242" fmla="*/ 1333504 h 6858000"/>
              <a:gd name="connsiteX243" fmla="*/ 6348847 w 6858000"/>
              <a:gd name="connsiteY243" fmla="*/ 1338268 h 6858000"/>
              <a:gd name="connsiteX244" fmla="*/ 6338259 w 6858000"/>
              <a:gd name="connsiteY244" fmla="*/ 1344092 h 6858000"/>
              <a:gd name="connsiteX245" fmla="*/ 6328729 w 6858000"/>
              <a:gd name="connsiteY245" fmla="*/ 1350974 h 6858000"/>
              <a:gd name="connsiteX246" fmla="*/ 6320259 w 6858000"/>
              <a:gd name="connsiteY246" fmla="*/ 1358915 h 6858000"/>
              <a:gd name="connsiteX247" fmla="*/ 6312318 w 6858000"/>
              <a:gd name="connsiteY247" fmla="*/ 1366855 h 6858000"/>
              <a:gd name="connsiteX248" fmla="*/ 6305965 w 6858000"/>
              <a:gd name="connsiteY248" fmla="*/ 1375855 h 6858000"/>
              <a:gd name="connsiteX249" fmla="*/ 6299612 w 6858000"/>
              <a:gd name="connsiteY249" fmla="*/ 1385913 h 6858000"/>
              <a:gd name="connsiteX250" fmla="*/ 6294319 w 6858000"/>
              <a:gd name="connsiteY250" fmla="*/ 1395972 h 6858000"/>
              <a:gd name="connsiteX251" fmla="*/ 6290613 w 6858000"/>
              <a:gd name="connsiteY251" fmla="*/ 1406030 h 6858000"/>
              <a:gd name="connsiteX252" fmla="*/ 6287966 w 6858000"/>
              <a:gd name="connsiteY252" fmla="*/ 1416618 h 6858000"/>
              <a:gd name="connsiteX253" fmla="*/ 6285848 w 6858000"/>
              <a:gd name="connsiteY253" fmla="*/ 1427735 h 6858000"/>
              <a:gd name="connsiteX254" fmla="*/ 6284789 w 6858000"/>
              <a:gd name="connsiteY254" fmla="*/ 1438852 h 6858000"/>
              <a:gd name="connsiteX255" fmla="*/ 6285319 w 6858000"/>
              <a:gd name="connsiteY255" fmla="*/ 1450498 h 6858000"/>
              <a:gd name="connsiteX256" fmla="*/ 6286378 w 6858000"/>
              <a:gd name="connsiteY256" fmla="*/ 1461616 h 6858000"/>
              <a:gd name="connsiteX257" fmla="*/ 6289025 w 6858000"/>
              <a:gd name="connsiteY257" fmla="*/ 1472733 h 6858000"/>
              <a:gd name="connsiteX258" fmla="*/ 6292730 w 6858000"/>
              <a:gd name="connsiteY258" fmla="*/ 1483850 h 6858000"/>
              <a:gd name="connsiteX259" fmla="*/ 6297495 w 6858000"/>
              <a:gd name="connsiteY259" fmla="*/ 1494967 h 6858000"/>
              <a:gd name="connsiteX260" fmla="*/ 6303318 w 6858000"/>
              <a:gd name="connsiteY260" fmla="*/ 1506613 h 6858000"/>
              <a:gd name="connsiteX261" fmla="*/ 6308612 w 6858000"/>
              <a:gd name="connsiteY261" fmla="*/ 1519319 h 6858000"/>
              <a:gd name="connsiteX262" fmla="*/ 6313377 w 6858000"/>
              <a:gd name="connsiteY262" fmla="*/ 1532024 h 6858000"/>
              <a:gd name="connsiteX263" fmla="*/ 6318141 w 6858000"/>
              <a:gd name="connsiteY263" fmla="*/ 1544729 h 6858000"/>
              <a:gd name="connsiteX264" fmla="*/ 6321847 w 6858000"/>
              <a:gd name="connsiteY264" fmla="*/ 1557964 h 6858000"/>
              <a:gd name="connsiteX265" fmla="*/ 6325024 w 6858000"/>
              <a:gd name="connsiteY265" fmla="*/ 1570140 h 6858000"/>
              <a:gd name="connsiteX266" fmla="*/ 6328200 w 6858000"/>
              <a:gd name="connsiteY266" fmla="*/ 1583374 h 6858000"/>
              <a:gd name="connsiteX267" fmla="*/ 6330318 w 6858000"/>
              <a:gd name="connsiteY267" fmla="*/ 1596609 h 6858000"/>
              <a:gd name="connsiteX268" fmla="*/ 6332435 w 6858000"/>
              <a:gd name="connsiteY268" fmla="*/ 1610373 h 6858000"/>
              <a:gd name="connsiteX269" fmla="*/ 6333494 w 6858000"/>
              <a:gd name="connsiteY269" fmla="*/ 1623608 h 6858000"/>
              <a:gd name="connsiteX270" fmla="*/ 6334023 w 6858000"/>
              <a:gd name="connsiteY270" fmla="*/ 1637372 h 6858000"/>
              <a:gd name="connsiteX271" fmla="*/ 6334553 w 6858000"/>
              <a:gd name="connsiteY271" fmla="*/ 1650606 h 6858000"/>
              <a:gd name="connsiteX272" fmla="*/ 6334553 w 6858000"/>
              <a:gd name="connsiteY272" fmla="*/ 1664370 h 6858000"/>
              <a:gd name="connsiteX273" fmla="*/ 6334023 w 6858000"/>
              <a:gd name="connsiteY273" fmla="*/ 1678134 h 6858000"/>
              <a:gd name="connsiteX274" fmla="*/ 6332965 w 6858000"/>
              <a:gd name="connsiteY274" fmla="*/ 1691898 h 6858000"/>
              <a:gd name="connsiteX275" fmla="*/ 6330847 w 6858000"/>
              <a:gd name="connsiteY275" fmla="*/ 1705663 h 6858000"/>
              <a:gd name="connsiteX276" fmla="*/ 6328729 w 6858000"/>
              <a:gd name="connsiteY276" fmla="*/ 1719427 h 6858000"/>
              <a:gd name="connsiteX277" fmla="*/ 6326082 w 6858000"/>
              <a:gd name="connsiteY277" fmla="*/ 1733191 h 6858000"/>
              <a:gd name="connsiteX278" fmla="*/ 6323435 w 6858000"/>
              <a:gd name="connsiteY278" fmla="*/ 1746425 h 6858000"/>
              <a:gd name="connsiteX279" fmla="*/ 6319730 w 6858000"/>
              <a:gd name="connsiteY279" fmla="*/ 1760189 h 6858000"/>
              <a:gd name="connsiteX280" fmla="*/ 6315494 w 6858000"/>
              <a:gd name="connsiteY280" fmla="*/ 1773953 h 6858000"/>
              <a:gd name="connsiteX281" fmla="*/ 6310730 w 6858000"/>
              <a:gd name="connsiteY281" fmla="*/ 1787188 h 6858000"/>
              <a:gd name="connsiteX282" fmla="*/ 6305965 w 6858000"/>
              <a:gd name="connsiteY282" fmla="*/ 1800952 h 6858000"/>
              <a:gd name="connsiteX283" fmla="*/ 6300142 w 6858000"/>
              <a:gd name="connsiteY283" fmla="*/ 1814187 h 6858000"/>
              <a:gd name="connsiteX284" fmla="*/ 6294319 w 6858000"/>
              <a:gd name="connsiteY284" fmla="*/ 1827421 h 6858000"/>
              <a:gd name="connsiteX285" fmla="*/ 6287966 w 6858000"/>
              <a:gd name="connsiteY285" fmla="*/ 1840656 h 6858000"/>
              <a:gd name="connsiteX286" fmla="*/ 6280554 w 6858000"/>
              <a:gd name="connsiteY286" fmla="*/ 1853361 h 6858000"/>
              <a:gd name="connsiteX287" fmla="*/ 6273672 w 6858000"/>
              <a:gd name="connsiteY287" fmla="*/ 1866596 h 6858000"/>
              <a:gd name="connsiteX288" fmla="*/ 6265731 w 6858000"/>
              <a:gd name="connsiteY288" fmla="*/ 1879301 h 6858000"/>
              <a:gd name="connsiteX289" fmla="*/ 6257261 w 6858000"/>
              <a:gd name="connsiteY289" fmla="*/ 1890948 h 6858000"/>
              <a:gd name="connsiteX290" fmla="*/ 6248261 w 6858000"/>
              <a:gd name="connsiteY290" fmla="*/ 1903653 h 6858000"/>
              <a:gd name="connsiteX291" fmla="*/ 6239261 w 6858000"/>
              <a:gd name="connsiteY291" fmla="*/ 1915829 h 6858000"/>
              <a:gd name="connsiteX292" fmla="*/ 6225497 w 6858000"/>
              <a:gd name="connsiteY292" fmla="*/ 1931710 h 6858000"/>
              <a:gd name="connsiteX293" fmla="*/ 6209615 w 6858000"/>
              <a:gd name="connsiteY293" fmla="*/ 1948121 h 6858000"/>
              <a:gd name="connsiteX294" fmla="*/ 6195850 w 6858000"/>
              <a:gd name="connsiteY294" fmla="*/ 1961356 h 6858000"/>
              <a:gd name="connsiteX295" fmla="*/ 6181557 w 6858000"/>
              <a:gd name="connsiteY295" fmla="*/ 1974591 h 6858000"/>
              <a:gd name="connsiteX296" fmla="*/ 6166204 w 6858000"/>
              <a:gd name="connsiteY296" fmla="*/ 1987825 h 6858000"/>
              <a:gd name="connsiteX297" fmla="*/ 6149793 w 6858000"/>
              <a:gd name="connsiteY297" fmla="*/ 2001060 h 6858000"/>
              <a:gd name="connsiteX298" fmla="*/ 6132323 w 6858000"/>
              <a:gd name="connsiteY298" fmla="*/ 2013765 h 6858000"/>
              <a:gd name="connsiteX299" fmla="*/ 6114323 w 6858000"/>
              <a:gd name="connsiteY299" fmla="*/ 2027000 h 6858000"/>
              <a:gd name="connsiteX300" fmla="*/ 6095265 w 6858000"/>
              <a:gd name="connsiteY300" fmla="*/ 2040235 h 6858000"/>
              <a:gd name="connsiteX301" fmla="*/ 6076206 w 6858000"/>
              <a:gd name="connsiteY301" fmla="*/ 2053469 h 6858000"/>
              <a:gd name="connsiteX302" fmla="*/ 6055560 w 6858000"/>
              <a:gd name="connsiteY302" fmla="*/ 2066704 h 6858000"/>
              <a:gd name="connsiteX303" fmla="*/ 6034913 w 6858000"/>
              <a:gd name="connsiteY303" fmla="*/ 2079938 h 6858000"/>
              <a:gd name="connsiteX304" fmla="*/ 5990444 w 6858000"/>
              <a:gd name="connsiteY304" fmla="*/ 2106408 h 6858000"/>
              <a:gd name="connsiteX305" fmla="*/ 5942798 w 6858000"/>
              <a:gd name="connsiteY305" fmla="*/ 2132877 h 6858000"/>
              <a:gd name="connsiteX306" fmla="*/ 5894094 w 6858000"/>
              <a:gd name="connsiteY306" fmla="*/ 2159346 h 6858000"/>
              <a:gd name="connsiteX307" fmla="*/ 5841683 w 6858000"/>
              <a:gd name="connsiteY307" fmla="*/ 2185816 h 6858000"/>
              <a:gd name="connsiteX308" fmla="*/ 5787684 w 6858000"/>
              <a:gd name="connsiteY308" fmla="*/ 2212815 h 6858000"/>
              <a:gd name="connsiteX309" fmla="*/ 5731568 w 6858000"/>
              <a:gd name="connsiteY309" fmla="*/ 2239813 h 6858000"/>
              <a:gd name="connsiteX310" fmla="*/ 5673335 w 6858000"/>
              <a:gd name="connsiteY310" fmla="*/ 2267870 h 6858000"/>
              <a:gd name="connsiteX311" fmla="*/ 5551573 w 6858000"/>
              <a:gd name="connsiteY311" fmla="*/ 2323456 h 6858000"/>
              <a:gd name="connsiteX312" fmla="*/ 5424518 w 6858000"/>
              <a:gd name="connsiteY312" fmla="*/ 2381159 h 6858000"/>
              <a:gd name="connsiteX313" fmla="*/ 5413930 w 6858000"/>
              <a:gd name="connsiteY313" fmla="*/ 2386453 h 6858000"/>
              <a:gd name="connsiteX314" fmla="*/ 5403871 w 6858000"/>
              <a:gd name="connsiteY314" fmla="*/ 2392806 h 6858000"/>
              <a:gd name="connsiteX315" fmla="*/ 5394871 w 6858000"/>
              <a:gd name="connsiteY315" fmla="*/ 2400217 h 6858000"/>
              <a:gd name="connsiteX316" fmla="*/ 5386930 w 6858000"/>
              <a:gd name="connsiteY316" fmla="*/ 2408158 h 6858000"/>
              <a:gd name="connsiteX317" fmla="*/ 5380048 w 6858000"/>
              <a:gd name="connsiteY317" fmla="*/ 2417157 h 6858000"/>
              <a:gd name="connsiteX318" fmla="*/ 5373166 w 6858000"/>
              <a:gd name="connsiteY318" fmla="*/ 2426157 h 6858000"/>
              <a:gd name="connsiteX319" fmla="*/ 5367872 w 6858000"/>
              <a:gd name="connsiteY319" fmla="*/ 2435686 h 6858000"/>
              <a:gd name="connsiteX320" fmla="*/ 5363637 w 6858000"/>
              <a:gd name="connsiteY320" fmla="*/ 2446274 h 6858000"/>
              <a:gd name="connsiteX321" fmla="*/ 5359931 w 6858000"/>
              <a:gd name="connsiteY321" fmla="*/ 2456332 h 6858000"/>
              <a:gd name="connsiteX322" fmla="*/ 5357813 w 6858000"/>
              <a:gd name="connsiteY322" fmla="*/ 2467978 h 6858000"/>
              <a:gd name="connsiteX323" fmla="*/ 5356755 w 6858000"/>
              <a:gd name="connsiteY323" fmla="*/ 2478566 h 6858000"/>
              <a:gd name="connsiteX324" fmla="*/ 5356225 w 6858000"/>
              <a:gd name="connsiteY324" fmla="*/ 2490213 h 6858000"/>
              <a:gd name="connsiteX325" fmla="*/ 5357284 w 6858000"/>
              <a:gd name="connsiteY325" fmla="*/ 2501330 h 6858000"/>
              <a:gd name="connsiteX326" fmla="*/ 5358872 w 6858000"/>
              <a:gd name="connsiteY326" fmla="*/ 2512976 h 6858000"/>
              <a:gd name="connsiteX327" fmla="*/ 5362049 w 6858000"/>
              <a:gd name="connsiteY327" fmla="*/ 2524093 h 6858000"/>
              <a:gd name="connsiteX328" fmla="*/ 5366813 w 6858000"/>
              <a:gd name="connsiteY328" fmla="*/ 2535210 h 6858000"/>
              <a:gd name="connsiteX329" fmla="*/ 5372107 w 6858000"/>
              <a:gd name="connsiteY329" fmla="*/ 2545798 h 6858000"/>
              <a:gd name="connsiteX330" fmla="*/ 5377931 w 6858000"/>
              <a:gd name="connsiteY330" fmla="*/ 2555327 h 6858000"/>
              <a:gd name="connsiteX331" fmla="*/ 5385342 w 6858000"/>
              <a:gd name="connsiteY331" fmla="*/ 2564327 h 6858000"/>
              <a:gd name="connsiteX332" fmla="*/ 5393813 w 6858000"/>
              <a:gd name="connsiteY332" fmla="*/ 2572797 h 6858000"/>
              <a:gd name="connsiteX333" fmla="*/ 5402283 w 6858000"/>
              <a:gd name="connsiteY333" fmla="*/ 2580208 h 6858000"/>
              <a:gd name="connsiteX334" fmla="*/ 5411812 w 6858000"/>
              <a:gd name="connsiteY334" fmla="*/ 2586031 h 6858000"/>
              <a:gd name="connsiteX335" fmla="*/ 5421341 w 6858000"/>
              <a:gd name="connsiteY335" fmla="*/ 2591325 h 6858000"/>
              <a:gd name="connsiteX336" fmla="*/ 5431400 w 6858000"/>
              <a:gd name="connsiteY336" fmla="*/ 2596090 h 6858000"/>
              <a:gd name="connsiteX337" fmla="*/ 5442517 w 6858000"/>
              <a:gd name="connsiteY337" fmla="*/ 2599795 h 6858000"/>
              <a:gd name="connsiteX338" fmla="*/ 5453105 w 6858000"/>
              <a:gd name="connsiteY338" fmla="*/ 2601913 h 6858000"/>
              <a:gd name="connsiteX339" fmla="*/ 5464752 w 6858000"/>
              <a:gd name="connsiteY339" fmla="*/ 2603501 h 6858000"/>
              <a:gd name="connsiteX340" fmla="*/ 5475340 w 6858000"/>
              <a:gd name="connsiteY340" fmla="*/ 2603501 h 6858000"/>
              <a:gd name="connsiteX341" fmla="*/ 5486457 w 6858000"/>
              <a:gd name="connsiteY341" fmla="*/ 2602972 h 6858000"/>
              <a:gd name="connsiteX342" fmla="*/ 5498104 w 6858000"/>
              <a:gd name="connsiteY342" fmla="*/ 2600854 h 6858000"/>
              <a:gd name="connsiteX343" fmla="*/ 5509221 w 6858000"/>
              <a:gd name="connsiteY343" fmla="*/ 2597149 h 6858000"/>
              <a:gd name="connsiteX344" fmla="*/ 5520868 w 6858000"/>
              <a:gd name="connsiteY344" fmla="*/ 2592914 h 6858000"/>
              <a:gd name="connsiteX345" fmla="*/ 5655335 w 6858000"/>
              <a:gd name="connsiteY345" fmla="*/ 2532034 h 6858000"/>
              <a:gd name="connsiteX346" fmla="*/ 5720451 w 6858000"/>
              <a:gd name="connsiteY346" fmla="*/ 2501859 h 6858000"/>
              <a:gd name="connsiteX347" fmla="*/ 5783979 w 6858000"/>
              <a:gd name="connsiteY347" fmla="*/ 2472743 h 6858000"/>
              <a:gd name="connsiteX348" fmla="*/ 5846448 w 6858000"/>
              <a:gd name="connsiteY348" fmla="*/ 2442568 h 6858000"/>
              <a:gd name="connsiteX349" fmla="*/ 5906270 w 6858000"/>
              <a:gd name="connsiteY349" fmla="*/ 2413981 h 6858000"/>
              <a:gd name="connsiteX350" fmla="*/ 5964504 w 6858000"/>
              <a:gd name="connsiteY350" fmla="*/ 2384335 h 6858000"/>
              <a:gd name="connsiteX351" fmla="*/ 6020620 w 6858000"/>
              <a:gd name="connsiteY351" fmla="*/ 2355219 h 6858000"/>
              <a:gd name="connsiteX352" fmla="*/ 6074089 w 6858000"/>
              <a:gd name="connsiteY352" fmla="*/ 2325573 h 6858000"/>
              <a:gd name="connsiteX353" fmla="*/ 6125441 w 6858000"/>
              <a:gd name="connsiteY353" fmla="*/ 2296457 h 6858000"/>
              <a:gd name="connsiteX354" fmla="*/ 6149793 w 6858000"/>
              <a:gd name="connsiteY354" fmla="*/ 2282164 h 6858000"/>
              <a:gd name="connsiteX355" fmla="*/ 6173616 w 6858000"/>
              <a:gd name="connsiteY355" fmla="*/ 2266812 h 6858000"/>
              <a:gd name="connsiteX356" fmla="*/ 6197439 w 6858000"/>
              <a:gd name="connsiteY356" fmla="*/ 2251989 h 6858000"/>
              <a:gd name="connsiteX357" fmla="*/ 6220203 w 6858000"/>
              <a:gd name="connsiteY357" fmla="*/ 2237166 h 6858000"/>
              <a:gd name="connsiteX358" fmla="*/ 6242438 w 6858000"/>
              <a:gd name="connsiteY358" fmla="*/ 2221814 h 6858000"/>
              <a:gd name="connsiteX359" fmla="*/ 6263084 w 6858000"/>
              <a:gd name="connsiteY359" fmla="*/ 2206462 h 6858000"/>
              <a:gd name="connsiteX360" fmla="*/ 6283731 w 6858000"/>
              <a:gd name="connsiteY360" fmla="*/ 2191639 h 6858000"/>
              <a:gd name="connsiteX361" fmla="*/ 6303318 w 6858000"/>
              <a:gd name="connsiteY361" fmla="*/ 2175757 h 6858000"/>
              <a:gd name="connsiteX362" fmla="*/ 6322377 w 6858000"/>
              <a:gd name="connsiteY362" fmla="*/ 2160405 h 6858000"/>
              <a:gd name="connsiteX363" fmla="*/ 6340376 w 6858000"/>
              <a:gd name="connsiteY363" fmla="*/ 2144524 h 6858000"/>
              <a:gd name="connsiteX364" fmla="*/ 6357846 w 6858000"/>
              <a:gd name="connsiteY364" fmla="*/ 2128642 h 6858000"/>
              <a:gd name="connsiteX365" fmla="*/ 6374787 w 6858000"/>
              <a:gd name="connsiteY365" fmla="*/ 2112760 h 6858000"/>
              <a:gd name="connsiteX366" fmla="*/ 6387493 w 6858000"/>
              <a:gd name="connsiteY366" fmla="*/ 2099526 h 6858000"/>
              <a:gd name="connsiteX367" fmla="*/ 6399139 w 6858000"/>
              <a:gd name="connsiteY367" fmla="*/ 2086291 h 6858000"/>
              <a:gd name="connsiteX368" fmla="*/ 6410786 w 6858000"/>
              <a:gd name="connsiteY368" fmla="*/ 2073586 h 6858000"/>
              <a:gd name="connsiteX369" fmla="*/ 6421374 w 6858000"/>
              <a:gd name="connsiteY369" fmla="*/ 2060351 h 6858000"/>
              <a:gd name="connsiteX370" fmla="*/ 6435668 w 6858000"/>
              <a:gd name="connsiteY370" fmla="*/ 2041823 h 6858000"/>
              <a:gd name="connsiteX371" fmla="*/ 6449962 w 6858000"/>
              <a:gd name="connsiteY371" fmla="*/ 2022235 h 6858000"/>
              <a:gd name="connsiteX372" fmla="*/ 6462138 w 6858000"/>
              <a:gd name="connsiteY372" fmla="*/ 2003178 h 6858000"/>
              <a:gd name="connsiteX373" fmla="*/ 6474843 w 6858000"/>
              <a:gd name="connsiteY373" fmla="*/ 1983590 h 6858000"/>
              <a:gd name="connsiteX374" fmla="*/ 6486490 w 6858000"/>
              <a:gd name="connsiteY374" fmla="*/ 1962944 h 6858000"/>
              <a:gd name="connsiteX375" fmla="*/ 6497078 w 6858000"/>
              <a:gd name="connsiteY375" fmla="*/ 1942828 h 6858000"/>
              <a:gd name="connsiteX376" fmla="*/ 6506607 w 6858000"/>
              <a:gd name="connsiteY376" fmla="*/ 1922181 h 6858000"/>
              <a:gd name="connsiteX377" fmla="*/ 6516136 w 6858000"/>
              <a:gd name="connsiteY377" fmla="*/ 1901535 h 6858000"/>
              <a:gd name="connsiteX378" fmla="*/ 6524607 w 6858000"/>
              <a:gd name="connsiteY378" fmla="*/ 1880360 h 6858000"/>
              <a:gd name="connsiteX379" fmla="*/ 6532548 w 6858000"/>
              <a:gd name="connsiteY379" fmla="*/ 1859185 h 6858000"/>
              <a:gd name="connsiteX380" fmla="*/ 6538900 w 6858000"/>
              <a:gd name="connsiteY380" fmla="*/ 1837480 h 6858000"/>
              <a:gd name="connsiteX381" fmla="*/ 6545253 w 6858000"/>
              <a:gd name="connsiteY381" fmla="*/ 1816304 h 6858000"/>
              <a:gd name="connsiteX382" fmla="*/ 6551077 w 6858000"/>
              <a:gd name="connsiteY382" fmla="*/ 1794599 h 6858000"/>
              <a:gd name="connsiteX383" fmla="*/ 6555312 w 6858000"/>
              <a:gd name="connsiteY383" fmla="*/ 1772895 h 6858000"/>
              <a:gd name="connsiteX384" fmla="*/ 6559547 w 6858000"/>
              <a:gd name="connsiteY384" fmla="*/ 1750660 h 6858000"/>
              <a:gd name="connsiteX385" fmla="*/ 6562194 w 6858000"/>
              <a:gd name="connsiteY385" fmla="*/ 1728956 h 6858000"/>
              <a:gd name="connsiteX386" fmla="*/ 6564841 w 6858000"/>
              <a:gd name="connsiteY386" fmla="*/ 1707251 h 6858000"/>
              <a:gd name="connsiteX387" fmla="*/ 6566429 w 6858000"/>
              <a:gd name="connsiteY387" fmla="*/ 1685546 h 6858000"/>
              <a:gd name="connsiteX388" fmla="*/ 6567488 w 6858000"/>
              <a:gd name="connsiteY388" fmla="*/ 1663312 h 6858000"/>
              <a:gd name="connsiteX389" fmla="*/ 6567488 w 6858000"/>
              <a:gd name="connsiteY389" fmla="*/ 1641607 h 6858000"/>
              <a:gd name="connsiteX390" fmla="*/ 6566429 w 6858000"/>
              <a:gd name="connsiteY390" fmla="*/ 1619373 h 6858000"/>
              <a:gd name="connsiteX391" fmla="*/ 6564841 w 6858000"/>
              <a:gd name="connsiteY391" fmla="*/ 1597668 h 6858000"/>
              <a:gd name="connsiteX392" fmla="*/ 6562194 w 6858000"/>
              <a:gd name="connsiteY392" fmla="*/ 1576492 h 6858000"/>
              <a:gd name="connsiteX393" fmla="*/ 6559547 w 6858000"/>
              <a:gd name="connsiteY393" fmla="*/ 1554787 h 6858000"/>
              <a:gd name="connsiteX394" fmla="*/ 6555312 w 6858000"/>
              <a:gd name="connsiteY394" fmla="*/ 1533083 h 6858000"/>
              <a:gd name="connsiteX395" fmla="*/ 6550547 w 6858000"/>
              <a:gd name="connsiteY395" fmla="*/ 1511907 h 6858000"/>
              <a:gd name="connsiteX396" fmla="*/ 6545253 w 6858000"/>
              <a:gd name="connsiteY396" fmla="*/ 1491261 h 6858000"/>
              <a:gd name="connsiteX397" fmla="*/ 6538371 w 6858000"/>
              <a:gd name="connsiteY397" fmla="*/ 1470086 h 6858000"/>
              <a:gd name="connsiteX398" fmla="*/ 6532018 w 6858000"/>
              <a:gd name="connsiteY398" fmla="*/ 1449440 h 6858000"/>
              <a:gd name="connsiteX399" fmla="*/ 6523548 w 6858000"/>
              <a:gd name="connsiteY399" fmla="*/ 1428794 h 6858000"/>
              <a:gd name="connsiteX400" fmla="*/ 6515078 w 6858000"/>
              <a:gd name="connsiteY400" fmla="*/ 1409206 h 6858000"/>
              <a:gd name="connsiteX401" fmla="*/ 6505548 w 6858000"/>
              <a:gd name="connsiteY401" fmla="*/ 1389090 h 6858000"/>
              <a:gd name="connsiteX402" fmla="*/ 6499725 w 6858000"/>
              <a:gd name="connsiteY402" fmla="*/ 1379031 h 6858000"/>
              <a:gd name="connsiteX403" fmla="*/ 6492314 w 6858000"/>
              <a:gd name="connsiteY403" fmla="*/ 1369502 h 6858000"/>
              <a:gd name="connsiteX404" fmla="*/ 6484902 w 6858000"/>
              <a:gd name="connsiteY404" fmla="*/ 1360503 h 6858000"/>
              <a:gd name="connsiteX405" fmla="*/ 6476432 w 6858000"/>
              <a:gd name="connsiteY405" fmla="*/ 1352562 h 6858000"/>
              <a:gd name="connsiteX406" fmla="*/ 6467432 w 6858000"/>
              <a:gd name="connsiteY406" fmla="*/ 1346209 h 6858000"/>
              <a:gd name="connsiteX407" fmla="*/ 6457903 w 6858000"/>
              <a:gd name="connsiteY407" fmla="*/ 1339857 h 6858000"/>
              <a:gd name="connsiteX408" fmla="*/ 6447844 w 6858000"/>
              <a:gd name="connsiteY408" fmla="*/ 1335092 h 6858000"/>
              <a:gd name="connsiteX409" fmla="*/ 6437786 w 6858000"/>
              <a:gd name="connsiteY409" fmla="*/ 1330857 h 6858000"/>
              <a:gd name="connsiteX410" fmla="*/ 6426668 w 6858000"/>
              <a:gd name="connsiteY410" fmla="*/ 1328210 h 6858000"/>
              <a:gd name="connsiteX411" fmla="*/ 6415551 w 6858000"/>
              <a:gd name="connsiteY411" fmla="*/ 1326093 h 6858000"/>
              <a:gd name="connsiteX412" fmla="*/ 6404963 w 6858000"/>
              <a:gd name="connsiteY412" fmla="*/ 1325563 h 6858000"/>
              <a:gd name="connsiteX413" fmla="*/ 5200650 w 6858000"/>
              <a:gd name="connsiteY413" fmla="*/ 0 h 6858000"/>
              <a:gd name="connsiteX414" fmla="*/ 5228696 w 6858000"/>
              <a:gd name="connsiteY414" fmla="*/ 1058 h 6858000"/>
              <a:gd name="connsiteX415" fmla="*/ 5257271 w 6858000"/>
              <a:gd name="connsiteY415" fmla="*/ 3175 h 6858000"/>
              <a:gd name="connsiteX416" fmla="*/ 5284787 w 6858000"/>
              <a:gd name="connsiteY416" fmla="*/ 5821 h 6858000"/>
              <a:gd name="connsiteX417" fmla="*/ 5312833 w 6858000"/>
              <a:gd name="connsiteY417" fmla="*/ 9525 h 6858000"/>
              <a:gd name="connsiteX418" fmla="*/ 5340350 w 6858000"/>
              <a:gd name="connsiteY418" fmla="*/ 14288 h 6858000"/>
              <a:gd name="connsiteX419" fmla="*/ 5367338 w 6858000"/>
              <a:gd name="connsiteY419" fmla="*/ 19579 h 6858000"/>
              <a:gd name="connsiteX420" fmla="*/ 5394325 w 6858000"/>
              <a:gd name="connsiteY420" fmla="*/ 26459 h 6858000"/>
              <a:gd name="connsiteX421" fmla="*/ 5421313 w 6858000"/>
              <a:gd name="connsiteY421" fmla="*/ 34396 h 6858000"/>
              <a:gd name="connsiteX422" fmla="*/ 5447771 w 6858000"/>
              <a:gd name="connsiteY422" fmla="*/ 42333 h 6858000"/>
              <a:gd name="connsiteX423" fmla="*/ 5474229 w 6858000"/>
              <a:gd name="connsiteY423" fmla="*/ 51329 h 6858000"/>
              <a:gd name="connsiteX424" fmla="*/ 5499629 w 6858000"/>
              <a:gd name="connsiteY424" fmla="*/ 62442 h 6858000"/>
              <a:gd name="connsiteX425" fmla="*/ 5525029 w 6858000"/>
              <a:gd name="connsiteY425" fmla="*/ 73025 h 6858000"/>
              <a:gd name="connsiteX426" fmla="*/ 5550429 w 6858000"/>
              <a:gd name="connsiteY426" fmla="*/ 85196 h 6858000"/>
              <a:gd name="connsiteX427" fmla="*/ 5574771 w 6858000"/>
              <a:gd name="connsiteY427" fmla="*/ 98425 h 6858000"/>
              <a:gd name="connsiteX428" fmla="*/ 5598584 w 6858000"/>
              <a:gd name="connsiteY428" fmla="*/ 112183 h 6858000"/>
              <a:gd name="connsiteX429" fmla="*/ 5621867 w 6858000"/>
              <a:gd name="connsiteY429" fmla="*/ 127000 h 6858000"/>
              <a:gd name="connsiteX430" fmla="*/ 5644621 w 6858000"/>
              <a:gd name="connsiteY430" fmla="*/ 142875 h 6858000"/>
              <a:gd name="connsiteX431" fmla="*/ 5667904 w 6858000"/>
              <a:gd name="connsiteY431" fmla="*/ 159279 h 6858000"/>
              <a:gd name="connsiteX432" fmla="*/ 5689071 w 6858000"/>
              <a:gd name="connsiteY432" fmla="*/ 176742 h 6858000"/>
              <a:gd name="connsiteX433" fmla="*/ 5710767 w 6858000"/>
              <a:gd name="connsiteY433" fmla="*/ 195263 h 6858000"/>
              <a:gd name="connsiteX434" fmla="*/ 5731404 w 6858000"/>
              <a:gd name="connsiteY434" fmla="*/ 214313 h 6858000"/>
              <a:gd name="connsiteX435" fmla="*/ 5751512 w 6858000"/>
              <a:gd name="connsiteY435" fmla="*/ 234421 h 6858000"/>
              <a:gd name="connsiteX436" fmla="*/ 5770562 w 6858000"/>
              <a:gd name="connsiteY436" fmla="*/ 255058 h 6858000"/>
              <a:gd name="connsiteX437" fmla="*/ 5789084 w 6858000"/>
              <a:gd name="connsiteY437" fmla="*/ 276754 h 6858000"/>
              <a:gd name="connsiteX438" fmla="*/ 5807075 w 6858000"/>
              <a:gd name="connsiteY438" fmla="*/ 299509 h 6858000"/>
              <a:gd name="connsiteX439" fmla="*/ 5824008 w 6858000"/>
              <a:gd name="connsiteY439" fmla="*/ 322792 h 6858000"/>
              <a:gd name="connsiteX440" fmla="*/ 5840942 w 6858000"/>
              <a:gd name="connsiteY440" fmla="*/ 347663 h 6858000"/>
              <a:gd name="connsiteX441" fmla="*/ 5856288 w 6858000"/>
              <a:gd name="connsiteY441" fmla="*/ 372534 h 6858000"/>
              <a:gd name="connsiteX442" fmla="*/ 5870575 w 6858000"/>
              <a:gd name="connsiteY442" fmla="*/ 398463 h 6858000"/>
              <a:gd name="connsiteX443" fmla="*/ 5884862 w 6858000"/>
              <a:gd name="connsiteY443" fmla="*/ 425450 h 6858000"/>
              <a:gd name="connsiteX444" fmla="*/ 5897562 w 6858000"/>
              <a:gd name="connsiteY444" fmla="*/ 452967 h 6858000"/>
              <a:gd name="connsiteX445" fmla="*/ 5909734 w 6858000"/>
              <a:gd name="connsiteY445" fmla="*/ 482071 h 6858000"/>
              <a:gd name="connsiteX446" fmla="*/ 5920846 w 6858000"/>
              <a:gd name="connsiteY446" fmla="*/ 510646 h 6858000"/>
              <a:gd name="connsiteX447" fmla="*/ 5930900 w 6858000"/>
              <a:gd name="connsiteY447" fmla="*/ 541338 h 6858000"/>
              <a:gd name="connsiteX448" fmla="*/ 5940425 w 6858000"/>
              <a:gd name="connsiteY448" fmla="*/ 571500 h 6858000"/>
              <a:gd name="connsiteX449" fmla="*/ 5948362 w 6858000"/>
              <a:gd name="connsiteY449" fmla="*/ 603250 h 6858000"/>
              <a:gd name="connsiteX450" fmla="*/ 5955242 w 6858000"/>
              <a:gd name="connsiteY450" fmla="*/ 636058 h 6858000"/>
              <a:gd name="connsiteX451" fmla="*/ 5961592 w 6858000"/>
              <a:gd name="connsiteY451" fmla="*/ 669396 h 6858000"/>
              <a:gd name="connsiteX452" fmla="*/ 5966354 w 6858000"/>
              <a:gd name="connsiteY452" fmla="*/ 703263 h 6858000"/>
              <a:gd name="connsiteX453" fmla="*/ 5969529 w 6858000"/>
              <a:gd name="connsiteY453" fmla="*/ 737658 h 6858000"/>
              <a:gd name="connsiteX454" fmla="*/ 5972704 w 6858000"/>
              <a:gd name="connsiteY454" fmla="*/ 773642 h 6858000"/>
              <a:gd name="connsiteX455" fmla="*/ 5973762 w 6858000"/>
              <a:gd name="connsiteY455" fmla="*/ 810154 h 6858000"/>
              <a:gd name="connsiteX456" fmla="*/ 5974292 w 6858000"/>
              <a:gd name="connsiteY456" fmla="*/ 846667 h 6858000"/>
              <a:gd name="connsiteX457" fmla="*/ 5973234 w 6858000"/>
              <a:gd name="connsiteY457" fmla="*/ 885296 h 6858000"/>
              <a:gd name="connsiteX458" fmla="*/ 6011334 w 6858000"/>
              <a:gd name="connsiteY458" fmla="*/ 884238 h 6858000"/>
              <a:gd name="connsiteX459" fmla="*/ 6048375 w 6858000"/>
              <a:gd name="connsiteY459" fmla="*/ 884238 h 6858000"/>
              <a:gd name="connsiteX460" fmla="*/ 6084888 w 6858000"/>
              <a:gd name="connsiteY460" fmla="*/ 885825 h 6858000"/>
              <a:gd name="connsiteX461" fmla="*/ 6120342 w 6858000"/>
              <a:gd name="connsiteY461" fmla="*/ 887942 h 6858000"/>
              <a:gd name="connsiteX462" fmla="*/ 6154738 w 6858000"/>
              <a:gd name="connsiteY462" fmla="*/ 891646 h 6858000"/>
              <a:gd name="connsiteX463" fmla="*/ 6189134 w 6858000"/>
              <a:gd name="connsiteY463" fmla="*/ 896938 h 6858000"/>
              <a:gd name="connsiteX464" fmla="*/ 6222471 w 6858000"/>
              <a:gd name="connsiteY464" fmla="*/ 903288 h 6858000"/>
              <a:gd name="connsiteX465" fmla="*/ 6255279 w 6858000"/>
              <a:gd name="connsiteY465" fmla="*/ 909638 h 6858000"/>
              <a:gd name="connsiteX466" fmla="*/ 6287029 w 6858000"/>
              <a:gd name="connsiteY466" fmla="*/ 918104 h 6858000"/>
              <a:gd name="connsiteX467" fmla="*/ 6317192 w 6858000"/>
              <a:gd name="connsiteY467" fmla="*/ 927100 h 6858000"/>
              <a:gd name="connsiteX468" fmla="*/ 6347354 w 6858000"/>
              <a:gd name="connsiteY468" fmla="*/ 937154 h 6858000"/>
              <a:gd name="connsiteX469" fmla="*/ 6376458 w 6858000"/>
              <a:gd name="connsiteY469" fmla="*/ 948796 h 6858000"/>
              <a:gd name="connsiteX470" fmla="*/ 6405562 w 6858000"/>
              <a:gd name="connsiteY470" fmla="*/ 960967 h 6858000"/>
              <a:gd name="connsiteX471" fmla="*/ 6433079 w 6858000"/>
              <a:gd name="connsiteY471" fmla="*/ 973138 h 6858000"/>
              <a:gd name="connsiteX472" fmla="*/ 6459538 w 6858000"/>
              <a:gd name="connsiteY472" fmla="*/ 986896 h 6858000"/>
              <a:gd name="connsiteX473" fmla="*/ 6485996 w 6858000"/>
              <a:gd name="connsiteY473" fmla="*/ 1002242 h 6858000"/>
              <a:gd name="connsiteX474" fmla="*/ 6510866 w 6858000"/>
              <a:gd name="connsiteY474" fmla="*/ 1017588 h 6858000"/>
              <a:gd name="connsiteX475" fmla="*/ 6534679 w 6858000"/>
              <a:gd name="connsiteY475" fmla="*/ 1033992 h 6858000"/>
              <a:gd name="connsiteX476" fmla="*/ 6559021 w 6858000"/>
              <a:gd name="connsiteY476" fmla="*/ 1051454 h 6858000"/>
              <a:gd name="connsiteX477" fmla="*/ 6581246 w 6858000"/>
              <a:gd name="connsiteY477" fmla="*/ 1069446 h 6858000"/>
              <a:gd name="connsiteX478" fmla="*/ 6603471 w 6858000"/>
              <a:gd name="connsiteY478" fmla="*/ 1087967 h 6858000"/>
              <a:gd name="connsiteX479" fmla="*/ 6624108 w 6858000"/>
              <a:gd name="connsiteY479" fmla="*/ 1107017 h 6858000"/>
              <a:gd name="connsiteX480" fmla="*/ 6644216 w 6858000"/>
              <a:gd name="connsiteY480" fmla="*/ 1126596 h 6858000"/>
              <a:gd name="connsiteX481" fmla="*/ 6663266 w 6858000"/>
              <a:gd name="connsiteY481" fmla="*/ 1147763 h 6858000"/>
              <a:gd name="connsiteX482" fmla="*/ 6681788 w 6858000"/>
              <a:gd name="connsiteY482" fmla="*/ 1168929 h 6858000"/>
              <a:gd name="connsiteX483" fmla="*/ 6699250 w 6858000"/>
              <a:gd name="connsiteY483" fmla="*/ 1190625 h 6858000"/>
              <a:gd name="connsiteX484" fmla="*/ 6715125 w 6858000"/>
              <a:gd name="connsiteY484" fmla="*/ 1212850 h 6858000"/>
              <a:gd name="connsiteX485" fmla="*/ 6731529 w 6858000"/>
              <a:gd name="connsiteY485" fmla="*/ 1236133 h 6858000"/>
              <a:gd name="connsiteX486" fmla="*/ 6745816 w 6858000"/>
              <a:gd name="connsiteY486" fmla="*/ 1259946 h 6858000"/>
              <a:gd name="connsiteX487" fmla="*/ 6760104 w 6858000"/>
              <a:gd name="connsiteY487" fmla="*/ 1283759 h 6858000"/>
              <a:gd name="connsiteX488" fmla="*/ 6772804 w 6858000"/>
              <a:gd name="connsiteY488" fmla="*/ 1308100 h 6858000"/>
              <a:gd name="connsiteX489" fmla="*/ 6784975 w 6858000"/>
              <a:gd name="connsiteY489" fmla="*/ 1333500 h 6858000"/>
              <a:gd name="connsiteX490" fmla="*/ 6796088 w 6858000"/>
              <a:gd name="connsiteY490" fmla="*/ 1358900 h 6858000"/>
              <a:gd name="connsiteX491" fmla="*/ 6806671 w 6858000"/>
              <a:gd name="connsiteY491" fmla="*/ 1384300 h 6858000"/>
              <a:gd name="connsiteX492" fmla="*/ 6816196 w 6858000"/>
              <a:gd name="connsiteY492" fmla="*/ 1410229 h 6858000"/>
              <a:gd name="connsiteX493" fmla="*/ 6824662 w 6858000"/>
              <a:gd name="connsiteY493" fmla="*/ 1437217 h 6858000"/>
              <a:gd name="connsiteX494" fmla="*/ 6832071 w 6858000"/>
              <a:gd name="connsiteY494" fmla="*/ 1463675 h 6858000"/>
              <a:gd name="connsiteX495" fmla="*/ 6838950 w 6858000"/>
              <a:gd name="connsiteY495" fmla="*/ 1490663 h 6858000"/>
              <a:gd name="connsiteX496" fmla="*/ 6844242 w 6858000"/>
              <a:gd name="connsiteY496" fmla="*/ 1518179 h 6858000"/>
              <a:gd name="connsiteX497" fmla="*/ 6849004 w 6858000"/>
              <a:gd name="connsiteY497" fmla="*/ 1545696 h 6858000"/>
              <a:gd name="connsiteX498" fmla="*/ 6852708 w 6858000"/>
              <a:gd name="connsiteY498" fmla="*/ 1573213 h 6858000"/>
              <a:gd name="connsiteX499" fmla="*/ 6855354 w 6858000"/>
              <a:gd name="connsiteY499" fmla="*/ 1601259 h 6858000"/>
              <a:gd name="connsiteX500" fmla="*/ 6857471 w 6858000"/>
              <a:gd name="connsiteY500" fmla="*/ 1629304 h 6858000"/>
              <a:gd name="connsiteX501" fmla="*/ 6858000 w 6858000"/>
              <a:gd name="connsiteY501" fmla="*/ 1657879 h 6858000"/>
              <a:gd name="connsiteX502" fmla="*/ 6858000 w 6858000"/>
              <a:gd name="connsiteY502" fmla="*/ 1685925 h 6858000"/>
              <a:gd name="connsiteX503" fmla="*/ 6856942 w 6858000"/>
              <a:gd name="connsiteY503" fmla="*/ 1713971 h 6858000"/>
              <a:gd name="connsiteX504" fmla="*/ 6854825 w 6858000"/>
              <a:gd name="connsiteY504" fmla="*/ 1743075 h 6858000"/>
              <a:gd name="connsiteX505" fmla="*/ 6852179 w 6858000"/>
              <a:gd name="connsiteY505" fmla="*/ 1771121 h 6858000"/>
              <a:gd name="connsiteX506" fmla="*/ 6847946 w 6858000"/>
              <a:gd name="connsiteY506" fmla="*/ 1799696 h 6858000"/>
              <a:gd name="connsiteX507" fmla="*/ 6843184 w 6858000"/>
              <a:gd name="connsiteY507" fmla="*/ 1827742 h 6858000"/>
              <a:gd name="connsiteX508" fmla="*/ 6836834 w 6858000"/>
              <a:gd name="connsiteY508" fmla="*/ 1856846 h 6858000"/>
              <a:gd name="connsiteX509" fmla="*/ 6829954 w 6858000"/>
              <a:gd name="connsiteY509" fmla="*/ 1884892 h 6858000"/>
              <a:gd name="connsiteX510" fmla="*/ 6822016 w 6858000"/>
              <a:gd name="connsiteY510" fmla="*/ 1912938 h 6858000"/>
              <a:gd name="connsiteX511" fmla="*/ 6813021 w 6858000"/>
              <a:gd name="connsiteY511" fmla="*/ 1940984 h 6858000"/>
              <a:gd name="connsiteX512" fmla="*/ 6802966 w 6858000"/>
              <a:gd name="connsiteY512" fmla="*/ 1968500 h 6858000"/>
              <a:gd name="connsiteX513" fmla="*/ 6791854 w 6858000"/>
              <a:gd name="connsiteY513" fmla="*/ 1996546 h 6858000"/>
              <a:gd name="connsiteX514" fmla="*/ 6779684 w 6858000"/>
              <a:gd name="connsiteY514" fmla="*/ 2024063 h 6858000"/>
              <a:gd name="connsiteX515" fmla="*/ 6766454 w 6858000"/>
              <a:gd name="connsiteY515" fmla="*/ 2051579 h 6858000"/>
              <a:gd name="connsiteX516" fmla="*/ 6752696 w 6858000"/>
              <a:gd name="connsiteY516" fmla="*/ 2078567 h 6858000"/>
              <a:gd name="connsiteX517" fmla="*/ 6737350 w 6858000"/>
              <a:gd name="connsiteY517" fmla="*/ 2105025 h 6858000"/>
              <a:gd name="connsiteX518" fmla="*/ 6720946 w 6858000"/>
              <a:gd name="connsiteY518" fmla="*/ 2130955 h 6858000"/>
              <a:gd name="connsiteX519" fmla="*/ 6704012 w 6858000"/>
              <a:gd name="connsiteY519" fmla="*/ 2157413 h 6858000"/>
              <a:gd name="connsiteX520" fmla="*/ 6685492 w 6858000"/>
              <a:gd name="connsiteY520" fmla="*/ 2183342 h 6858000"/>
              <a:gd name="connsiteX521" fmla="*/ 6666442 w 6858000"/>
              <a:gd name="connsiteY521" fmla="*/ 2208742 h 6858000"/>
              <a:gd name="connsiteX522" fmla="*/ 6645275 w 6858000"/>
              <a:gd name="connsiteY522" fmla="*/ 2233084 h 6858000"/>
              <a:gd name="connsiteX523" fmla="*/ 6623579 w 6858000"/>
              <a:gd name="connsiteY523" fmla="*/ 2257425 h 6858000"/>
              <a:gd name="connsiteX524" fmla="*/ 6600296 w 6858000"/>
              <a:gd name="connsiteY524" fmla="*/ 2281238 h 6858000"/>
              <a:gd name="connsiteX525" fmla="*/ 6576484 w 6858000"/>
              <a:gd name="connsiteY525" fmla="*/ 2304521 h 6858000"/>
              <a:gd name="connsiteX526" fmla="*/ 6550554 w 6858000"/>
              <a:gd name="connsiteY526" fmla="*/ 2327805 h 6858000"/>
              <a:gd name="connsiteX527" fmla="*/ 6523566 w 6858000"/>
              <a:gd name="connsiteY527" fmla="*/ 2350030 h 6858000"/>
              <a:gd name="connsiteX528" fmla="*/ 6496050 w 6858000"/>
              <a:gd name="connsiteY528" fmla="*/ 2372254 h 6858000"/>
              <a:gd name="connsiteX529" fmla="*/ 6466946 w 6858000"/>
              <a:gd name="connsiteY529" fmla="*/ 2393421 h 6858000"/>
              <a:gd name="connsiteX530" fmla="*/ 6437312 w 6858000"/>
              <a:gd name="connsiteY530" fmla="*/ 2415117 h 6858000"/>
              <a:gd name="connsiteX531" fmla="*/ 6406092 w 6858000"/>
              <a:gd name="connsiteY531" fmla="*/ 2436283 h 6858000"/>
              <a:gd name="connsiteX532" fmla="*/ 6373812 w 6858000"/>
              <a:gd name="connsiteY532" fmla="*/ 2457450 h 6858000"/>
              <a:gd name="connsiteX533" fmla="*/ 6341004 w 6858000"/>
              <a:gd name="connsiteY533" fmla="*/ 2478088 h 6858000"/>
              <a:gd name="connsiteX534" fmla="*/ 6306608 w 6858000"/>
              <a:gd name="connsiteY534" fmla="*/ 2498725 h 6858000"/>
              <a:gd name="connsiteX535" fmla="*/ 6271154 w 6858000"/>
              <a:gd name="connsiteY535" fmla="*/ 2518833 h 6858000"/>
              <a:gd name="connsiteX536" fmla="*/ 6235171 w 6858000"/>
              <a:gd name="connsiteY536" fmla="*/ 2538942 h 6858000"/>
              <a:gd name="connsiteX537" fmla="*/ 6198129 w 6858000"/>
              <a:gd name="connsiteY537" fmla="*/ 2558521 h 6858000"/>
              <a:gd name="connsiteX538" fmla="*/ 6160558 w 6858000"/>
              <a:gd name="connsiteY538" fmla="*/ 2578629 h 6858000"/>
              <a:gd name="connsiteX539" fmla="*/ 6121929 w 6858000"/>
              <a:gd name="connsiteY539" fmla="*/ 2598738 h 6858000"/>
              <a:gd name="connsiteX540" fmla="*/ 6082242 w 6858000"/>
              <a:gd name="connsiteY540" fmla="*/ 2618317 h 6858000"/>
              <a:gd name="connsiteX541" fmla="*/ 6042025 w 6858000"/>
              <a:gd name="connsiteY541" fmla="*/ 2637367 h 6858000"/>
              <a:gd name="connsiteX542" fmla="*/ 5959475 w 6858000"/>
              <a:gd name="connsiteY542" fmla="*/ 2677055 h 6858000"/>
              <a:gd name="connsiteX543" fmla="*/ 5874279 w 6858000"/>
              <a:gd name="connsiteY543" fmla="*/ 2717271 h 6858000"/>
              <a:gd name="connsiteX544" fmla="*/ 5786438 w 6858000"/>
              <a:gd name="connsiteY544" fmla="*/ 2757488 h 6858000"/>
              <a:gd name="connsiteX545" fmla="*/ 5695950 w 6858000"/>
              <a:gd name="connsiteY545" fmla="*/ 2798763 h 6858000"/>
              <a:gd name="connsiteX546" fmla="*/ 5508096 w 6858000"/>
              <a:gd name="connsiteY546" fmla="*/ 2883429 h 6858000"/>
              <a:gd name="connsiteX547" fmla="*/ 5412317 w 6858000"/>
              <a:gd name="connsiteY547" fmla="*/ 2928408 h 6858000"/>
              <a:gd name="connsiteX548" fmla="*/ 5314421 w 6858000"/>
              <a:gd name="connsiteY548" fmla="*/ 2974446 h 6858000"/>
              <a:gd name="connsiteX549" fmla="*/ 5215466 w 6858000"/>
              <a:gd name="connsiteY549" fmla="*/ 3022600 h 6858000"/>
              <a:gd name="connsiteX550" fmla="*/ 5165196 w 6858000"/>
              <a:gd name="connsiteY550" fmla="*/ 3046942 h 6858000"/>
              <a:gd name="connsiteX551" fmla="*/ 5115454 w 6858000"/>
              <a:gd name="connsiteY551" fmla="*/ 3072342 h 6858000"/>
              <a:gd name="connsiteX552" fmla="*/ 5065183 w 6858000"/>
              <a:gd name="connsiteY552" fmla="*/ 3097742 h 6858000"/>
              <a:gd name="connsiteX553" fmla="*/ 5014912 w 6858000"/>
              <a:gd name="connsiteY553" fmla="*/ 3124200 h 6858000"/>
              <a:gd name="connsiteX554" fmla="*/ 4964112 w 6858000"/>
              <a:gd name="connsiteY554" fmla="*/ 3151188 h 6858000"/>
              <a:gd name="connsiteX555" fmla="*/ 4912783 w 6858000"/>
              <a:gd name="connsiteY555" fmla="*/ 3179233 h 6858000"/>
              <a:gd name="connsiteX556" fmla="*/ 4861983 w 6858000"/>
              <a:gd name="connsiteY556" fmla="*/ 3207809 h 6858000"/>
              <a:gd name="connsiteX557" fmla="*/ 4811183 w 6858000"/>
              <a:gd name="connsiteY557" fmla="*/ 3236913 h 6858000"/>
              <a:gd name="connsiteX558" fmla="*/ 4760383 w 6858000"/>
              <a:gd name="connsiteY558" fmla="*/ 3266546 h 6858000"/>
              <a:gd name="connsiteX559" fmla="*/ 4709054 w 6858000"/>
              <a:gd name="connsiteY559" fmla="*/ 3297238 h 6858000"/>
              <a:gd name="connsiteX560" fmla="*/ 4658254 w 6858000"/>
              <a:gd name="connsiteY560" fmla="*/ 3328459 h 6858000"/>
              <a:gd name="connsiteX561" fmla="*/ 4607454 w 6858000"/>
              <a:gd name="connsiteY561" fmla="*/ 3360738 h 6858000"/>
              <a:gd name="connsiteX562" fmla="*/ 4556654 w 6858000"/>
              <a:gd name="connsiteY562" fmla="*/ 3394075 h 6858000"/>
              <a:gd name="connsiteX563" fmla="*/ 4505325 w 6858000"/>
              <a:gd name="connsiteY563" fmla="*/ 3427942 h 6858000"/>
              <a:gd name="connsiteX564" fmla="*/ 4455054 w 6858000"/>
              <a:gd name="connsiteY564" fmla="*/ 3462867 h 6858000"/>
              <a:gd name="connsiteX565" fmla="*/ 4404783 w 6858000"/>
              <a:gd name="connsiteY565" fmla="*/ 3498321 h 6858000"/>
              <a:gd name="connsiteX566" fmla="*/ 4354512 w 6858000"/>
              <a:gd name="connsiteY566" fmla="*/ 3535363 h 6858000"/>
              <a:gd name="connsiteX567" fmla="*/ 4304241 w 6858000"/>
              <a:gd name="connsiteY567" fmla="*/ 3572933 h 6858000"/>
              <a:gd name="connsiteX568" fmla="*/ 4254500 w 6858000"/>
              <a:gd name="connsiteY568" fmla="*/ 3611563 h 6858000"/>
              <a:gd name="connsiteX569" fmla="*/ 4204758 w 6858000"/>
              <a:gd name="connsiteY569" fmla="*/ 3651779 h 6858000"/>
              <a:gd name="connsiteX570" fmla="*/ 4155546 w 6858000"/>
              <a:gd name="connsiteY570" fmla="*/ 3692525 h 6858000"/>
              <a:gd name="connsiteX571" fmla="*/ 4106333 w 6858000"/>
              <a:gd name="connsiteY571" fmla="*/ 3734329 h 6858000"/>
              <a:gd name="connsiteX572" fmla="*/ 4057650 w 6858000"/>
              <a:gd name="connsiteY572" fmla="*/ 3777721 h 6858000"/>
              <a:gd name="connsiteX573" fmla="*/ 4008967 w 6858000"/>
              <a:gd name="connsiteY573" fmla="*/ 3821642 h 6858000"/>
              <a:gd name="connsiteX574" fmla="*/ 3961342 w 6858000"/>
              <a:gd name="connsiteY574" fmla="*/ 3866621 h 6858000"/>
              <a:gd name="connsiteX575" fmla="*/ 3913717 w 6858000"/>
              <a:gd name="connsiteY575" fmla="*/ 3913717 h 6858000"/>
              <a:gd name="connsiteX576" fmla="*/ 3867150 w 6858000"/>
              <a:gd name="connsiteY576" fmla="*/ 3960813 h 6858000"/>
              <a:gd name="connsiteX577" fmla="*/ 3821642 w 6858000"/>
              <a:gd name="connsiteY577" fmla="*/ 4008967 h 6858000"/>
              <a:gd name="connsiteX578" fmla="*/ 3777192 w 6858000"/>
              <a:gd name="connsiteY578" fmla="*/ 4057121 h 6858000"/>
              <a:gd name="connsiteX579" fmla="*/ 3734858 w 6858000"/>
              <a:gd name="connsiteY579" fmla="*/ 4105804 h 6858000"/>
              <a:gd name="connsiteX580" fmla="*/ 3691996 w 6858000"/>
              <a:gd name="connsiteY580" fmla="*/ 4155017 h 6858000"/>
              <a:gd name="connsiteX581" fmla="*/ 3651250 w 6858000"/>
              <a:gd name="connsiteY581" fmla="*/ 4204229 h 6858000"/>
              <a:gd name="connsiteX582" fmla="*/ 3611562 w 6858000"/>
              <a:gd name="connsiteY582" fmla="*/ 4253971 h 6858000"/>
              <a:gd name="connsiteX583" fmla="*/ 3572933 w 6858000"/>
              <a:gd name="connsiteY583" fmla="*/ 4303713 h 6858000"/>
              <a:gd name="connsiteX584" fmla="*/ 3534833 w 6858000"/>
              <a:gd name="connsiteY584" fmla="*/ 4353984 h 6858000"/>
              <a:gd name="connsiteX585" fmla="*/ 3498321 w 6858000"/>
              <a:gd name="connsiteY585" fmla="*/ 4404254 h 6858000"/>
              <a:gd name="connsiteX586" fmla="*/ 3462337 w 6858000"/>
              <a:gd name="connsiteY586" fmla="*/ 4454525 h 6858000"/>
              <a:gd name="connsiteX587" fmla="*/ 3427942 w 6858000"/>
              <a:gd name="connsiteY587" fmla="*/ 4505854 h 6858000"/>
              <a:gd name="connsiteX588" fmla="*/ 3394075 w 6858000"/>
              <a:gd name="connsiteY588" fmla="*/ 4556125 h 6858000"/>
              <a:gd name="connsiteX589" fmla="*/ 3360737 w 6858000"/>
              <a:gd name="connsiteY589" fmla="*/ 4606925 h 6858000"/>
              <a:gd name="connsiteX590" fmla="*/ 3328987 w 6858000"/>
              <a:gd name="connsiteY590" fmla="*/ 4657725 h 6858000"/>
              <a:gd name="connsiteX591" fmla="*/ 3297237 w 6858000"/>
              <a:gd name="connsiteY591" fmla="*/ 4709054 h 6858000"/>
              <a:gd name="connsiteX592" fmla="*/ 3266546 w 6858000"/>
              <a:gd name="connsiteY592" fmla="*/ 4760384 h 6858000"/>
              <a:gd name="connsiteX593" fmla="*/ 3236383 w 6858000"/>
              <a:gd name="connsiteY593" fmla="*/ 4811184 h 6858000"/>
              <a:gd name="connsiteX594" fmla="*/ 3207808 w 6858000"/>
              <a:gd name="connsiteY594" fmla="*/ 4862513 h 6858000"/>
              <a:gd name="connsiteX595" fmla="*/ 3179233 w 6858000"/>
              <a:gd name="connsiteY595" fmla="*/ 4913313 h 6858000"/>
              <a:gd name="connsiteX596" fmla="*/ 3151717 w 6858000"/>
              <a:gd name="connsiteY596" fmla="*/ 4963584 h 6858000"/>
              <a:gd name="connsiteX597" fmla="*/ 3124729 w 6858000"/>
              <a:gd name="connsiteY597" fmla="*/ 5014384 h 6858000"/>
              <a:gd name="connsiteX598" fmla="*/ 3098271 w 6858000"/>
              <a:gd name="connsiteY598" fmla="*/ 5064654 h 6858000"/>
              <a:gd name="connsiteX599" fmla="*/ 3072342 w 6858000"/>
              <a:gd name="connsiteY599" fmla="*/ 5114925 h 6858000"/>
              <a:gd name="connsiteX600" fmla="*/ 3046942 w 6858000"/>
              <a:gd name="connsiteY600" fmla="*/ 5165725 h 6858000"/>
              <a:gd name="connsiteX601" fmla="*/ 3022071 w 6858000"/>
              <a:gd name="connsiteY601" fmla="*/ 5215467 h 6858000"/>
              <a:gd name="connsiteX602" fmla="*/ 2973917 w 6858000"/>
              <a:gd name="connsiteY602" fmla="*/ 5313892 h 6858000"/>
              <a:gd name="connsiteX603" fmla="*/ 2927879 w 6858000"/>
              <a:gd name="connsiteY603" fmla="*/ 5411788 h 6858000"/>
              <a:gd name="connsiteX604" fmla="*/ 2883429 w 6858000"/>
              <a:gd name="connsiteY604" fmla="*/ 5508096 h 6858000"/>
              <a:gd name="connsiteX605" fmla="*/ 2798233 w 6858000"/>
              <a:gd name="connsiteY605" fmla="*/ 5695421 h 6858000"/>
              <a:gd name="connsiteX606" fmla="*/ 2757487 w 6858000"/>
              <a:gd name="connsiteY606" fmla="*/ 5785909 h 6858000"/>
              <a:gd name="connsiteX607" fmla="*/ 2717800 w 6858000"/>
              <a:gd name="connsiteY607" fmla="*/ 5873750 h 6858000"/>
              <a:gd name="connsiteX608" fmla="*/ 2677583 w 6858000"/>
              <a:gd name="connsiteY608" fmla="*/ 5958946 h 6858000"/>
              <a:gd name="connsiteX609" fmla="*/ 2637896 w 6858000"/>
              <a:gd name="connsiteY609" fmla="*/ 6041496 h 6858000"/>
              <a:gd name="connsiteX610" fmla="*/ 2617787 w 6858000"/>
              <a:gd name="connsiteY610" fmla="*/ 6082242 h 6858000"/>
              <a:gd name="connsiteX611" fmla="*/ 2598208 w 6858000"/>
              <a:gd name="connsiteY611" fmla="*/ 6121400 h 6858000"/>
              <a:gd name="connsiteX612" fmla="*/ 2578629 w 6858000"/>
              <a:gd name="connsiteY612" fmla="*/ 6160559 h 6858000"/>
              <a:gd name="connsiteX613" fmla="*/ 2558521 w 6858000"/>
              <a:gd name="connsiteY613" fmla="*/ 6198129 h 6858000"/>
              <a:gd name="connsiteX614" fmla="*/ 2538942 w 6858000"/>
              <a:gd name="connsiteY614" fmla="*/ 6234642 h 6858000"/>
              <a:gd name="connsiteX615" fmla="*/ 2518304 w 6858000"/>
              <a:gd name="connsiteY615" fmla="*/ 6270625 h 6858000"/>
              <a:gd name="connsiteX616" fmla="*/ 2498196 w 6858000"/>
              <a:gd name="connsiteY616" fmla="*/ 6306079 h 6858000"/>
              <a:gd name="connsiteX617" fmla="*/ 2477558 w 6858000"/>
              <a:gd name="connsiteY617" fmla="*/ 6339946 h 6858000"/>
              <a:gd name="connsiteX618" fmla="*/ 2457450 w 6858000"/>
              <a:gd name="connsiteY618" fmla="*/ 6373284 h 6858000"/>
              <a:gd name="connsiteX619" fmla="*/ 2436283 w 6858000"/>
              <a:gd name="connsiteY619" fmla="*/ 6405563 h 6858000"/>
              <a:gd name="connsiteX620" fmla="*/ 2415646 w 6858000"/>
              <a:gd name="connsiteY620" fmla="*/ 6436784 h 6858000"/>
              <a:gd name="connsiteX621" fmla="*/ 2393950 w 6858000"/>
              <a:gd name="connsiteY621" fmla="*/ 6466417 h 6858000"/>
              <a:gd name="connsiteX622" fmla="*/ 2372254 w 6858000"/>
              <a:gd name="connsiteY622" fmla="*/ 6495521 h 6858000"/>
              <a:gd name="connsiteX623" fmla="*/ 2350029 w 6858000"/>
              <a:gd name="connsiteY623" fmla="*/ 6523567 h 6858000"/>
              <a:gd name="connsiteX624" fmla="*/ 2327275 w 6858000"/>
              <a:gd name="connsiteY624" fmla="*/ 6550025 h 6858000"/>
              <a:gd name="connsiteX625" fmla="*/ 2304521 w 6858000"/>
              <a:gd name="connsiteY625" fmla="*/ 6575954 h 6858000"/>
              <a:gd name="connsiteX626" fmla="*/ 2281237 w 6858000"/>
              <a:gd name="connsiteY626" fmla="*/ 6600296 h 6858000"/>
              <a:gd name="connsiteX627" fmla="*/ 2257425 w 6858000"/>
              <a:gd name="connsiteY627" fmla="*/ 6623050 h 6858000"/>
              <a:gd name="connsiteX628" fmla="*/ 2233083 w 6858000"/>
              <a:gd name="connsiteY628" fmla="*/ 6645275 h 6858000"/>
              <a:gd name="connsiteX629" fmla="*/ 2208742 w 6858000"/>
              <a:gd name="connsiteY629" fmla="*/ 6665384 h 6858000"/>
              <a:gd name="connsiteX630" fmla="*/ 2182812 w 6858000"/>
              <a:gd name="connsiteY630" fmla="*/ 6684963 h 6858000"/>
              <a:gd name="connsiteX631" fmla="*/ 2157942 w 6858000"/>
              <a:gd name="connsiteY631" fmla="*/ 6703484 h 6858000"/>
              <a:gd name="connsiteX632" fmla="*/ 2131483 w 6858000"/>
              <a:gd name="connsiteY632" fmla="*/ 6720946 h 6858000"/>
              <a:gd name="connsiteX633" fmla="*/ 2105025 w 6858000"/>
              <a:gd name="connsiteY633" fmla="*/ 6736821 h 6858000"/>
              <a:gd name="connsiteX634" fmla="*/ 2078037 w 6858000"/>
              <a:gd name="connsiteY634" fmla="*/ 6752167 h 6858000"/>
              <a:gd name="connsiteX635" fmla="*/ 2051050 w 6858000"/>
              <a:gd name="connsiteY635" fmla="*/ 6766454 h 6858000"/>
              <a:gd name="connsiteX636" fmla="*/ 2024062 w 6858000"/>
              <a:gd name="connsiteY636" fmla="*/ 6779684 h 6858000"/>
              <a:gd name="connsiteX637" fmla="*/ 1996546 w 6858000"/>
              <a:gd name="connsiteY637" fmla="*/ 6791325 h 6858000"/>
              <a:gd name="connsiteX638" fmla="*/ 1969029 w 6858000"/>
              <a:gd name="connsiteY638" fmla="*/ 6802438 h 6858000"/>
              <a:gd name="connsiteX639" fmla="*/ 1940983 w 6858000"/>
              <a:gd name="connsiteY639" fmla="*/ 6812492 h 6858000"/>
              <a:gd name="connsiteX640" fmla="*/ 1912408 w 6858000"/>
              <a:gd name="connsiteY640" fmla="*/ 6821488 h 6858000"/>
              <a:gd name="connsiteX641" fmla="*/ 1884362 w 6858000"/>
              <a:gd name="connsiteY641" fmla="*/ 6829425 h 6858000"/>
              <a:gd name="connsiteX642" fmla="*/ 1856316 w 6858000"/>
              <a:gd name="connsiteY642" fmla="*/ 6836304 h 6858000"/>
              <a:gd name="connsiteX643" fmla="*/ 1828271 w 6858000"/>
              <a:gd name="connsiteY643" fmla="*/ 6842654 h 6858000"/>
              <a:gd name="connsiteX644" fmla="*/ 1799166 w 6858000"/>
              <a:gd name="connsiteY644" fmla="*/ 6847417 h 6858000"/>
              <a:gd name="connsiteX645" fmla="*/ 1771121 w 6858000"/>
              <a:gd name="connsiteY645" fmla="*/ 6851650 h 6858000"/>
              <a:gd name="connsiteX646" fmla="*/ 1742546 w 6858000"/>
              <a:gd name="connsiteY646" fmla="*/ 6854296 h 6858000"/>
              <a:gd name="connsiteX647" fmla="*/ 1713971 w 6858000"/>
              <a:gd name="connsiteY647" fmla="*/ 6856942 h 6858000"/>
              <a:gd name="connsiteX648" fmla="*/ 1685925 w 6858000"/>
              <a:gd name="connsiteY648" fmla="*/ 6857471 h 6858000"/>
              <a:gd name="connsiteX649" fmla="*/ 1657350 w 6858000"/>
              <a:gd name="connsiteY649" fmla="*/ 6858000 h 6858000"/>
              <a:gd name="connsiteX650" fmla="*/ 1629304 w 6858000"/>
              <a:gd name="connsiteY650" fmla="*/ 6856942 h 6858000"/>
              <a:gd name="connsiteX651" fmla="*/ 1600729 w 6858000"/>
              <a:gd name="connsiteY651" fmla="*/ 6854825 h 6858000"/>
              <a:gd name="connsiteX652" fmla="*/ 1573212 w 6858000"/>
              <a:gd name="connsiteY652" fmla="*/ 6852179 h 6858000"/>
              <a:gd name="connsiteX653" fmla="*/ 1545696 w 6858000"/>
              <a:gd name="connsiteY653" fmla="*/ 6848475 h 6858000"/>
              <a:gd name="connsiteX654" fmla="*/ 1518179 w 6858000"/>
              <a:gd name="connsiteY654" fmla="*/ 6843713 h 6858000"/>
              <a:gd name="connsiteX655" fmla="*/ 1490662 w 6858000"/>
              <a:gd name="connsiteY655" fmla="*/ 6838421 h 6858000"/>
              <a:gd name="connsiteX656" fmla="*/ 1463675 w 6858000"/>
              <a:gd name="connsiteY656" fmla="*/ 6831542 h 6858000"/>
              <a:gd name="connsiteX657" fmla="*/ 1436688 w 6858000"/>
              <a:gd name="connsiteY657" fmla="*/ 6823604 h 6858000"/>
              <a:gd name="connsiteX658" fmla="*/ 1410229 w 6858000"/>
              <a:gd name="connsiteY658" fmla="*/ 6815667 h 6858000"/>
              <a:gd name="connsiteX659" fmla="*/ 1384300 w 6858000"/>
              <a:gd name="connsiteY659" fmla="*/ 6806671 h 6858000"/>
              <a:gd name="connsiteX660" fmla="*/ 1358900 w 6858000"/>
              <a:gd name="connsiteY660" fmla="*/ 6795559 h 6858000"/>
              <a:gd name="connsiteX661" fmla="*/ 1332971 w 6858000"/>
              <a:gd name="connsiteY661" fmla="*/ 6784975 h 6858000"/>
              <a:gd name="connsiteX662" fmla="*/ 1308629 w 6858000"/>
              <a:gd name="connsiteY662" fmla="*/ 6772804 h 6858000"/>
              <a:gd name="connsiteX663" fmla="*/ 1283759 w 6858000"/>
              <a:gd name="connsiteY663" fmla="*/ 6759575 h 6858000"/>
              <a:gd name="connsiteX664" fmla="*/ 1259946 w 6858000"/>
              <a:gd name="connsiteY664" fmla="*/ 6745817 h 6858000"/>
              <a:gd name="connsiteX665" fmla="*/ 1236133 w 6858000"/>
              <a:gd name="connsiteY665" fmla="*/ 6731000 h 6858000"/>
              <a:gd name="connsiteX666" fmla="*/ 1213379 w 6858000"/>
              <a:gd name="connsiteY666" fmla="*/ 6715125 h 6858000"/>
              <a:gd name="connsiteX667" fmla="*/ 1191154 w 6858000"/>
              <a:gd name="connsiteY667" fmla="*/ 6698721 h 6858000"/>
              <a:gd name="connsiteX668" fmla="*/ 1168929 w 6858000"/>
              <a:gd name="connsiteY668" fmla="*/ 6681259 h 6858000"/>
              <a:gd name="connsiteX669" fmla="*/ 1147763 w 6858000"/>
              <a:gd name="connsiteY669" fmla="*/ 6662738 h 6858000"/>
              <a:gd name="connsiteX670" fmla="*/ 1126596 w 6858000"/>
              <a:gd name="connsiteY670" fmla="*/ 6643688 h 6858000"/>
              <a:gd name="connsiteX671" fmla="*/ 1107017 w 6858000"/>
              <a:gd name="connsiteY671" fmla="*/ 6623579 h 6858000"/>
              <a:gd name="connsiteX672" fmla="*/ 1087437 w 6858000"/>
              <a:gd name="connsiteY672" fmla="*/ 6602942 h 6858000"/>
              <a:gd name="connsiteX673" fmla="*/ 1068916 w 6858000"/>
              <a:gd name="connsiteY673" fmla="*/ 6581246 h 6858000"/>
              <a:gd name="connsiteX674" fmla="*/ 1051454 w 6858000"/>
              <a:gd name="connsiteY674" fmla="*/ 6558492 h 6858000"/>
              <a:gd name="connsiteX675" fmla="*/ 1033992 w 6858000"/>
              <a:gd name="connsiteY675" fmla="*/ 6535209 h 6858000"/>
              <a:gd name="connsiteX676" fmla="*/ 1017587 w 6858000"/>
              <a:gd name="connsiteY676" fmla="*/ 6510338 h 6858000"/>
              <a:gd name="connsiteX677" fmla="*/ 1002242 w 6858000"/>
              <a:gd name="connsiteY677" fmla="*/ 6485467 h 6858000"/>
              <a:gd name="connsiteX678" fmla="*/ 987425 w 6858000"/>
              <a:gd name="connsiteY678" fmla="*/ 6459538 h 6858000"/>
              <a:gd name="connsiteX679" fmla="*/ 973137 w 6858000"/>
              <a:gd name="connsiteY679" fmla="*/ 6432550 h 6858000"/>
              <a:gd name="connsiteX680" fmla="*/ 960438 w 6858000"/>
              <a:gd name="connsiteY680" fmla="*/ 6405034 h 6858000"/>
              <a:gd name="connsiteX681" fmla="*/ 948267 w 6858000"/>
              <a:gd name="connsiteY681" fmla="*/ 6375929 h 6858000"/>
              <a:gd name="connsiteX682" fmla="*/ 937154 w 6858000"/>
              <a:gd name="connsiteY682" fmla="*/ 6347354 h 6858000"/>
              <a:gd name="connsiteX683" fmla="*/ 927100 w 6858000"/>
              <a:gd name="connsiteY683" fmla="*/ 6316663 h 6858000"/>
              <a:gd name="connsiteX684" fmla="*/ 918104 w 6858000"/>
              <a:gd name="connsiteY684" fmla="*/ 6286500 h 6858000"/>
              <a:gd name="connsiteX685" fmla="*/ 909638 w 6858000"/>
              <a:gd name="connsiteY685" fmla="*/ 6254750 h 6858000"/>
              <a:gd name="connsiteX686" fmla="*/ 902758 w 6858000"/>
              <a:gd name="connsiteY686" fmla="*/ 6221942 h 6858000"/>
              <a:gd name="connsiteX687" fmla="*/ 896408 w 6858000"/>
              <a:gd name="connsiteY687" fmla="*/ 6188604 h 6858000"/>
              <a:gd name="connsiteX688" fmla="*/ 891646 w 6858000"/>
              <a:gd name="connsiteY688" fmla="*/ 6154738 h 6858000"/>
              <a:gd name="connsiteX689" fmla="*/ 888471 w 6858000"/>
              <a:gd name="connsiteY689" fmla="*/ 6120342 h 6858000"/>
              <a:gd name="connsiteX690" fmla="*/ 885296 w 6858000"/>
              <a:gd name="connsiteY690" fmla="*/ 6084359 h 6858000"/>
              <a:gd name="connsiteX691" fmla="*/ 884238 w 6858000"/>
              <a:gd name="connsiteY691" fmla="*/ 6047846 h 6858000"/>
              <a:gd name="connsiteX692" fmla="*/ 884238 w 6858000"/>
              <a:gd name="connsiteY692" fmla="*/ 6011334 h 6858000"/>
              <a:gd name="connsiteX693" fmla="*/ 884767 w 6858000"/>
              <a:gd name="connsiteY693" fmla="*/ 5972704 h 6858000"/>
              <a:gd name="connsiteX694" fmla="*/ 846667 w 6858000"/>
              <a:gd name="connsiteY694" fmla="*/ 5973763 h 6858000"/>
              <a:gd name="connsiteX695" fmla="*/ 809625 w 6858000"/>
              <a:gd name="connsiteY695" fmla="*/ 5973763 h 6858000"/>
              <a:gd name="connsiteX696" fmla="*/ 773642 w 6858000"/>
              <a:gd name="connsiteY696" fmla="*/ 5972175 h 6858000"/>
              <a:gd name="connsiteX697" fmla="*/ 737658 w 6858000"/>
              <a:gd name="connsiteY697" fmla="*/ 5970059 h 6858000"/>
              <a:gd name="connsiteX698" fmla="*/ 703262 w 6858000"/>
              <a:gd name="connsiteY698" fmla="*/ 5966354 h 6858000"/>
              <a:gd name="connsiteX699" fmla="*/ 668867 w 6858000"/>
              <a:gd name="connsiteY699" fmla="*/ 5961063 h 6858000"/>
              <a:gd name="connsiteX700" fmla="*/ 636058 w 6858000"/>
              <a:gd name="connsiteY700" fmla="*/ 5954713 h 6858000"/>
              <a:gd name="connsiteX701" fmla="*/ 603779 w 6858000"/>
              <a:gd name="connsiteY701" fmla="*/ 5948363 h 6858000"/>
              <a:gd name="connsiteX702" fmla="*/ 572029 w 6858000"/>
              <a:gd name="connsiteY702" fmla="*/ 5939896 h 6858000"/>
              <a:gd name="connsiteX703" fmla="*/ 540808 w 6858000"/>
              <a:gd name="connsiteY703" fmla="*/ 5930900 h 6858000"/>
              <a:gd name="connsiteX704" fmla="*/ 510646 w 6858000"/>
              <a:gd name="connsiteY704" fmla="*/ 5920846 h 6858000"/>
              <a:gd name="connsiteX705" fmla="*/ 481542 w 6858000"/>
              <a:gd name="connsiteY705" fmla="*/ 5909204 h 6858000"/>
              <a:gd name="connsiteX706" fmla="*/ 452967 w 6858000"/>
              <a:gd name="connsiteY706" fmla="*/ 5897034 h 6858000"/>
              <a:gd name="connsiteX707" fmla="*/ 425450 w 6858000"/>
              <a:gd name="connsiteY707" fmla="*/ 5884863 h 6858000"/>
              <a:gd name="connsiteX708" fmla="*/ 398462 w 6858000"/>
              <a:gd name="connsiteY708" fmla="*/ 5871104 h 6858000"/>
              <a:gd name="connsiteX709" fmla="*/ 373063 w 6858000"/>
              <a:gd name="connsiteY709" fmla="*/ 5855759 h 6858000"/>
              <a:gd name="connsiteX710" fmla="*/ 347662 w 6858000"/>
              <a:gd name="connsiteY710" fmla="*/ 5840413 h 6858000"/>
              <a:gd name="connsiteX711" fmla="*/ 323321 w 6858000"/>
              <a:gd name="connsiteY711" fmla="*/ 5824009 h 6858000"/>
              <a:gd name="connsiteX712" fmla="*/ 299508 w 6858000"/>
              <a:gd name="connsiteY712" fmla="*/ 5806546 h 6858000"/>
              <a:gd name="connsiteX713" fmla="*/ 276754 w 6858000"/>
              <a:gd name="connsiteY713" fmla="*/ 5788554 h 6858000"/>
              <a:gd name="connsiteX714" fmla="*/ 255588 w 6858000"/>
              <a:gd name="connsiteY714" fmla="*/ 5770034 h 6858000"/>
              <a:gd name="connsiteX715" fmla="*/ 234421 w 6858000"/>
              <a:gd name="connsiteY715" fmla="*/ 5750984 h 6858000"/>
              <a:gd name="connsiteX716" fmla="*/ 213783 w 6858000"/>
              <a:gd name="connsiteY716" fmla="*/ 5731404 h 6858000"/>
              <a:gd name="connsiteX717" fmla="*/ 194733 w 6858000"/>
              <a:gd name="connsiteY717" fmla="*/ 5710238 h 6858000"/>
              <a:gd name="connsiteX718" fmla="*/ 176742 w 6858000"/>
              <a:gd name="connsiteY718" fmla="*/ 5689071 h 6858000"/>
              <a:gd name="connsiteX719" fmla="*/ 159279 w 6858000"/>
              <a:gd name="connsiteY719" fmla="*/ 5667375 h 6858000"/>
              <a:gd name="connsiteX720" fmla="*/ 142875 w 6858000"/>
              <a:gd name="connsiteY720" fmla="*/ 5645150 h 6858000"/>
              <a:gd name="connsiteX721" fmla="*/ 127000 w 6858000"/>
              <a:gd name="connsiteY721" fmla="*/ 5621867 h 6858000"/>
              <a:gd name="connsiteX722" fmla="*/ 112183 w 6858000"/>
              <a:gd name="connsiteY722" fmla="*/ 5598054 h 6858000"/>
              <a:gd name="connsiteX723" fmla="*/ 98425 w 6858000"/>
              <a:gd name="connsiteY723" fmla="*/ 5574242 h 6858000"/>
              <a:gd name="connsiteX724" fmla="*/ 85196 w 6858000"/>
              <a:gd name="connsiteY724" fmla="*/ 5549900 h 6858000"/>
              <a:gd name="connsiteX725" fmla="*/ 73025 w 6858000"/>
              <a:gd name="connsiteY725" fmla="*/ 5524500 h 6858000"/>
              <a:gd name="connsiteX726" fmla="*/ 61912 w 6858000"/>
              <a:gd name="connsiteY726" fmla="*/ 5499100 h 6858000"/>
              <a:gd name="connsiteX727" fmla="*/ 51329 w 6858000"/>
              <a:gd name="connsiteY727" fmla="*/ 5473700 h 6858000"/>
              <a:gd name="connsiteX728" fmla="*/ 41804 w 6858000"/>
              <a:gd name="connsiteY728" fmla="*/ 5447771 h 6858000"/>
              <a:gd name="connsiteX729" fmla="*/ 33337 w 6858000"/>
              <a:gd name="connsiteY729" fmla="*/ 5420784 h 6858000"/>
              <a:gd name="connsiteX730" fmla="*/ 26458 w 6858000"/>
              <a:gd name="connsiteY730" fmla="*/ 5394325 h 6858000"/>
              <a:gd name="connsiteX731" fmla="*/ 19579 w 6858000"/>
              <a:gd name="connsiteY731" fmla="*/ 5367338 h 6858000"/>
              <a:gd name="connsiteX732" fmla="*/ 13758 w 6858000"/>
              <a:gd name="connsiteY732" fmla="*/ 5339821 h 6858000"/>
              <a:gd name="connsiteX733" fmla="*/ 9525 w 6858000"/>
              <a:gd name="connsiteY733" fmla="*/ 5312304 h 6858000"/>
              <a:gd name="connsiteX734" fmla="*/ 5292 w 6858000"/>
              <a:gd name="connsiteY734" fmla="*/ 5284788 h 6858000"/>
              <a:gd name="connsiteX735" fmla="*/ 3175 w 6858000"/>
              <a:gd name="connsiteY735" fmla="*/ 5256742 h 6858000"/>
              <a:gd name="connsiteX736" fmla="*/ 1058 w 6858000"/>
              <a:gd name="connsiteY736" fmla="*/ 5228696 h 6858000"/>
              <a:gd name="connsiteX737" fmla="*/ 0 w 6858000"/>
              <a:gd name="connsiteY737" fmla="*/ 5200121 h 6858000"/>
              <a:gd name="connsiteX738" fmla="*/ 0 w 6858000"/>
              <a:gd name="connsiteY738" fmla="*/ 5172075 h 6858000"/>
              <a:gd name="connsiteX739" fmla="*/ 1058 w 6858000"/>
              <a:gd name="connsiteY739" fmla="*/ 5144029 h 6858000"/>
              <a:gd name="connsiteX740" fmla="*/ 3175 w 6858000"/>
              <a:gd name="connsiteY740" fmla="*/ 5114925 h 6858000"/>
              <a:gd name="connsiteX741" fmla="*/ 6350 w 6858000"/>
              <a:gd name="connsiteY741" fmla="*/ 5086879 h 6858000"/>
              <a:gd name="connsiteX742" fmla="*/ 10054 w 6858000"/>
              <a:gd name="connsiteY742" fmla="*/ 5058304 h 6858000"/>
              <a:gd name="connsiteX743" fmla="*/ 15346 w 6858000"/>
              <a:gd name="connsiteY743" fmla="*/ 5030259 h 6858000"/>
              <a:gd name="connsiteX744" fmla="*/ 21696 w 6858000"/>
              <a:gd name="connsiteY744" fmla="*/ 5001154 h 6858000"/>
              <a:gd name="connsiteX745" fmla="*/ 28046 w 6858000"/>
              <a:gd name="connsiteY745" fmla="*/ 4973109 h 6858000"/>
              <a:gd name="connsiteX746" fmla="*/ 36512 w 6858000"/>
              <a:gd name="connsiteY746" fmla="*/ 4945063 h 6858000"/>
              <a:gd name="connsiteX747" fmla="*/ 45508 w 6858000"/>
              <a:gd name="connsiteY747" fmla="*/ 4917017 h 6858000"/>
              <a:gd name="connsiteX748" fmla="*/ 55033 w 6858000"/>
              <a:gd name="connsiteY748" fmla="*/ 4889500 h 6858000"/>
              <a:gd name="connsiteX749" fmla="*/ 66675 w 6858000"/>
              <a:gd name="connsiteY749" fmla="*/ 4861454 h 6858000"/>
              <a:gd name="connsiteX750" fmla="*/ 78317 w 6858000"/>
              <a:gd name="connsiteY750" fmla="*/ 4833938 h 6858000"/>
              <a:gd name="connsiteX751" fmla="*/ 91546 w 6858000"/>
              <a:gd name="connsiteY751" fmla="*/ 4806421 h 6858000"/>
              <a:gd name="connsiteX752" fmla="*/ 105304 w 6858000"/>
              <a:gd name="connsiteY752" fmla="*/ 4779434 h 6858000"/>
              <a:gd name="connsiteX753" fmla="*/ 121179 w 6858000"/>
              <a:gd name="connsiteY753" fmla="*/ 4752975 h 6858000"/>
              <a:gd name="connsiteX754" fmla="*/ 137054 w 6858000"/>
              <a:gd name="connsiteY754" fmla="*/ 4727046 h 6858000"/>
              <a:gd name="connsiteX755" fmla="*/ 154517 w 6858000"/>
              <a:gd name="connsiteY755" fmla="*/ 4700588 h 6858000"/>
              <a:gd name="connsiteX756" fmla="*/ 172508 w 6858000"/>
              <a:gd name="connsiteY756" fmla="*/ 4674659 h 6858000"/>
              <a:gd name="connsiteX757" fmla="*/ 192617 w 6858000"/>
              <a:gd name="connsiteY757" fmla="*/ 4649259 h 6858000"/>
              <a:gd name="connsiteX758" fmla="*/ 212725 w 6858000"/>
              <a:gd name="connsiteY758" fmla="*/ 4624917 h 6858000"/>
              <a:gd name="connsiteX759" fmla="*/ 234421 w 6858000"/>
              <a:gd name="connsiteY759" fmla="*/ 4600575 h 6858000"/>
              <a:gd name="connsiteX760" fmla="*/ 257704 w 6858000"/>
              <a:gd name="connsiteY760" fmla="*/ 4576763 h 6858000"/>
              <a:gd name="connsiteX761" fmla="*/ 282046 w 6858000"/>
              <a:gd name="connsiteY761" fmla="*/ 4553479 h 6858000"/>
              <a:gd name="connsiteX762" fmla="*/ 307446 w 6858000"/>
              <a:gd name="connsiteY762" fmla="*/ 4530196 h 6858000"/>
              <a:gd name="connsiteX763" fmla="*/ 334433 w 6858000"/>
              <a:gd name="connsiteY763" fmla="*/ 4507971 h 6858000"/>
              <a:gd name="connsiteX764" fmla="*/ 361950 w 6858000"/>
              <a:gd name="connsiteY764" fmla="*/ 4485746 h 6858000"/>
              <a:gd name="connsiteX765" fmla="*/ 391583 w 6858000"/>
              <a:gd name="connsiteY765" fmla="*/ 4464579 h 6858000"/>
              <a:gd name="connsiteX766" fmla="*/ 421217 w 6858000"/>
              <a:gd name="connsiteY766" fmla="*/ 4442884 h 6858000"/>
              <a:gd name="connsiteX767" fmla="*/ 452438 w 6858000"/>
              <a:gd name="connsiteY767" fmla="*/ 4421717 h 6858000"/>
              <a:gd name="connsiteX768" fmla="*/ 484188 w 6858000"/>
              <a:gd name="connsiteY768" fmla="*/ 4400550 h 6858000"/>
              <a:gd name="connsiteX769" fmla="*/ 518054 w 6858000"/>
              <a:gd name="connsiteY769" fmla="*/ 4379913 h 6858000"/>
              <a:gd name="connsiteX770" fmla="*/ 551921 w 6858000"/>
              <a:gd name="connsiteY770" fmla="*/ 4359275 h 6858000"/>
              <a:gd name="connsiteX771" fmla="*/ 586846 w 6858000"/>
              <a:gd name="connsiteY771" fmla="*/ 4339167 h 6858000"/>
              <a:gd name="connsiteX772" fmla="*/ 622829 w 6858000"/>
              <a:gd name="connsiteY772" fmla="*/ 4319059 h 6858000"/>
              <a:gd name="connsiteX773" fmla="*/ 659871 w 6858000"/>
              <a:gd name="connsiteY773" fmla="*/ 4299479 h 6858000"/>
              <a:gd name="connsiteX774" fmla="*/ 697442 w 6858000"/>
              <a:gd name="connsiteY774" fmla="*/ 4279371 h 6858000"/>
              <a:gd name="connsiteX775" fmla="*/ 736071 w 6858000"/>
              <a:gd name="connsiteY775" fmla="*/ 4259263 h 6858000"/>
              <a:gd name="connsiteX776" fmla="*/ 775758 w 6858000"/>
              <a:gd name="connsiteY776" fmla="*/ 4239684 h 6858000"/>
              <a:gd name="connsiteX777" fmla="*/ 815975 w 6858000"/>
              <a:gd name="connsiteY777" fmla="*/ 4220634 h 6858000"/>
              <a:gd name="connsiteX778" fmla="*/ 898525 w 6858000"/>
              <a:gd name="connsiteY778" fmla="*/ 4180946 h 6858000"/>
              <a:gd name="connsiteX779" fmla="*/ 984250 w 6858000"/>
              <a:gd name="connsiteY779" fmla="*/ 4140729 h 6858000"/>
              <a:gd name="connsiteX780" fmla="*/ 1072091 w 6858000"/>
              <a:gd name="connsiteY780" fmla="*/ 4100513 h 6858000"/>
              <a:gd name="connsiteX781" fmla="*/ 1162579 w 6858000"/>
              <a:gd name="connsiteY781" fmla="*/ 4059238 h 6858000"/>
              <a:gd name="connsiteX782" fmla="*/ 1349904 w 6858000"/>
              <a:gd name="connsiteY782" fmla="*/ 3974571 h 6858000"/>
              <a:gd name="connsiteX783" fmla="*/ 1445683 w 6858000"/>
              <a:gd name="connsiteY783" fmla="*/ 3929592 h 6858000"/>
              <a:gd name="connsiteX784" fmla="*/ 1543579 w 6858000"/>
              <a:gd name="connsiteY784" fmla="*/ 3883554 h 6858000"/>
              <a:gd name="connsiteX785" fmla="*/ 1643062 w 6858000"/>
              <a:gd name="connsiteY785" fmla="*/ 3835400 h 6858000"/>
              <a:gd name="connsiteX786" fmla="*/ 1692804 w 6858000"/>
              <a:gd name="connsiteY786" fmla="*/ 3811058 h 6858000"/>
              <a:gd name="connsiteX787" fmla="*/ 1743075 w 6858000"/>
              <a:gd name="connsiteY787" fmla="*/ 3785658 h 6858000"/>
              <a:gd name="connsiteX788" fmla="*/ 1793346 w 6858000"/>
              <a:gd name="connsiteY788" fmla="*/ 3760258 h 6858000"/>
              <a:gd name="connsiteX789" fmla="*/ 1843616 w 6858000"/>
              <a:gd name="connsiteY789" fmla="*/ 3733800 h 6858000"/>
              <a:gd name="connsiteX790" fmla="*/ 1893887 w 6858000"/>
              <a:gd name="connsiteY790" fmla="*/ 3706813 h 6858000"/>
              <a:gd name="connsiteX791" fmla="*/ 1945216 w 6858000"/>
              <a:gd name="connsiteY791" fmla="*/ 3678767 h 6858000"/>
              <a:gd name="connsiteX792" fmla="*/ 1996016 w 6858000"/>
              <a:gd name="connsiteY792" fmla="*/ 3650192 h 6858000"/>
              <a:gd name="connsiteX793" fmla="*/ 2046816 w 6858000"/>
              <a:gd name="connsiteY793" fmla="*/ 3621088 h 6858000"/>
              <a:gd name="connsiteX794" fmla="*/ 2097617 w 6858000"/>
              <a:gd name="connsiteY794" fmla="*/ 3591454 h 6858000"/>
              <a:gd name="connsiteX795" fmla="*/ 2148946 w 6858000"/>
              <a:gd name="connsiteY795" fmla="*/ 3560763 h 6858000"/>
              <a:gd name="connsiteX796" fmla="*/ 2199746 w 6858000"/>
              <a:gd name="connsiteY796" fmla="*/ 3529542 h 6858000"/>
              <a:gd name="connsiteX797" fmla="*/ 2250546 w 6858000"/>
              <a:gd name="connsiteY797" fmla="*/ 3497263 h 6858000"/>
              <a:gd name="connsiteX798" fmla="*/ 2301346 w 6858000"/>
              <a:gd name="connsiteY798" fmla="*/ 3463925 h 6858000"/>
              <a:gd name="connsiteX799" fmla="*/ 2352675 w 6858000"/>
              <a:gd name="connsiteY799" fmla="*/ 3430058 h 6858000"/>
              <a:gd name="connsiteX800" fmla="*/ 2403475 w 6858000"/>
              <a:gd name="connsiteY800" fmla="*/ 3395133 h 6858000"/>
              <a:gd name="connsiteX801" fmla="*/ 2453746 w 6858000"/>
              <a:gd name="connsiteY801" fmla="*/ 3359680 h 6858000"/>
              <a:gd name="connsiteX802" fmla="*/ 2504017 w 6858000"/>
              <a:gd name="connsiteY802" fmla="*/ 3322638 h 6858000"/>
              <a:gd name="connsiteX803" fmla="*/ 2553758 w 6858000"/>
              <a:gd name="connsiteY803" fmla="*/ 3285067 h 6858000"/>
              <a:gd name="connsiteX804" fmla="*/ 2604029 w 6858000"/>
              <a:gd name="connsiteY804" fmla="*/ 3246438 h 6858000"/>
              <a:gd name="connsiteX805" fmla="*/ 2653242 w 6858000"/>
              <a:gd name="connsiteY805" fmla="*/ 3206221 h 6858000"/>
              <a:gd name="connsiteX806" fmla="*/ 2702983 w 6858000"/>
              <a:gd name="connsiteY806" fmla="*/ 3165476 h 6858000"/>
              <a:gd name="connsiteX807" fmla="*/ 2752196 w 6858000"/>
              <a:gd name="connsiteY807" fmla="*/ 3123671 h 6858000"/>
              <a:gd name="connsiteX808" fmla="*/ 2800879 w 6858000"/>
              <a:gd name="connsiteY808" fmla="*/ 3080279 h 6858000"/>
              <a:gd name="connsiteX809" fmla="*/ 2849033 w 6858000"/>
              <a:gd name="connsiteY809" fmla="*/ 3036359 h 6858000"/>
              <a:gd name="connsiteX810" fmla="*/ 2896658 w 6858000"/>
              <a:gd name="connsiteY810" fmla="*/ 2991380 h 6858000"/>
              <a:gd name="connsiteX811" fmla="*/ 2944812 w 6858000"/>
              <a:gd name="connsiteY811" fmla="*/ 2944283 h 6858000"/>
              <a:gd name="connsiteX812" fmla="*/ 2990850 w 6858000"/>
              <a:gd name="connsiteY812" fmla="*/ 2897188 h 6858000"/>
              <a:gd name="connsiteX813" fmla="*/ 3036358 w 6858000"/>
              <a:gd name="connsiteY813" fmla="*/ 2849033 h 6858000"/>
              <a:gd name="connsiteX814" fmla="*/ 3080808 w 6858000"/>
              <a:gd name="connsiteY814" fmla="*/ 2800880 h 6858000"/>
              <a:gd name="connsiteX815" fmla="*/ 3123671 w 6858000"/>
              <a:gd name="connsiteY815" fmla="*/ 2752196 h 6858000"/>
              <a:gd name="connsiteX816" fmla="*/ 3166004 w 6858000"/>
              <a:gd name="connsiteY816" fmla="*/ 2702984 h 6858000"/>
              <a:gd name="connsiteX817" fmla="*/ 3206750 w 6858000"/>
              <a:gd name="connsiteY817" fmla="*/ 2653771 h 6858000"/>
              <a:gd name="connsiteX818" fmla="*/ 3246437 w 6858000"/>
              <a:gd name="connsiteY818" fmla="*/ 2604030 h 6858000"/>
              <a:gd name="connsiteX819" fmla="*/ 3285067 w 6858000"/>
              <a:gd name="connsiteY819" fmla="*/ 2554288 h 6858000"/>
              <a:gd name="connsiteX820" fmla="*/ 3323167 w 6858000"/>
              <a:gd name="connsiteY820" fmla="*/ 2504017 h 6858000"/>
              <a:gd name="connsiteX821" fmla="*/ 3359679 w 6858000"/>
              <a:gd name="connsiteY821" fmla="*/ 2453746 h 6858000"/>
              <a:gd name="connsiteX822" fmla="*/ 3395662 w 6858000"/>
              <a:gd name="connsiteY822" fmla="*/ 2403475 h 6858000"/>
              <a:gd name="connsiteX823" fmla="*/ 3430058 w 6858000"/>
              <a:gd name="connsiteY823" fmla="*/ 2352146 h 6858000"/>
              <a:gd name="connsiteX824" fmla="*/ 3464454 w 6858000"/>
              <a:gd name="connsiteY824" fmla="*/ 2301875 h 6858000"/>
              <a:gd name="connsiteX825" fmla="*/ 3497262 w 6858000"/>
              <a:gd name="connsiteY825" fmla="*/ 2251075 h 6858000"/>
              <a:gd name="connsiteX826" fmla="*/ 3529542 w 6858000"/>
              <a:gd name="connsiteY826" fmla="*/ 2200275 h 6858000"/>
              <a:gd name="connsiteX827" fmla="*/ 3560762 w 6858000"/>
              <a:gd name="connsiteY827" fmla="*/ 2148946 h 6858000"/>
              <a:gd name="connsiteX828" fmla="*/ 3591454 w 6858000"/>
              <a:gd name="connsiteY828" fmla="*/ 2097617 h 6858000"/>
              <a:gd name="connsiteX829" fmla="*/ 3621617 w 6858000"/>
              <a:gd name="connsiteY829" fmla="*/ 2046817 h 6858000"/>
              <a:gd name="connsiteX830" fmla="*/ 3650721 w 6858000"/>
              <a:gd name="connsiteY830" fmla="*/ 1995488 h 6858000"/>
              <a:gd name="connsiteX831" fmla="*/ 3678767 w 6858000"/>
              <a:gd name="connsiteY831" fmla="*/ 1944688 h 6858000"/>
              <a:gd name="connsiteX832" fmla="*/ 3706283 w 6858000"/>
              <a:gd name="connsiteY832" fmla="*/ 1894417 h 6858000"/>
              <a:gd name="connsiteX833" fmla="*/ 3733271 w 6858000"/>
              <a:gd name="connsiteY833" fmla="*/ 1843617 h 6858000"/>
              <a:gd name="connsiteX834" fmla="*/ 3759729 w 6858000"/>
              <a:gd name="connsiteY834" fmla="*/ 1793346 h 6858000"/>
              <a:gd name="connsiteX835" fmla="*/ 3786187 w 6858000"/>
              <a:gd name="connsiteY835" fmla="*/ 1743075 h 6858000"/>
              <a:gd name="connsiteX836" fmla="*/ 3811587 w 6858000"/>
              <a:gd name="connsiteY836" fmla="*/ 1692275 h 6858000"/>
              <a:gd name="connsiteX837" fmla="*/ 3835929 w 6858000"/>
              <a:gd name="connsiteY837" fmla="*/ 1642534 h 6858000"/>
              <a:gd name="connsiteX838" fmla="*/ 3884083 w 6858000"/>
              <a:gd name="connsiteY838" fmla="*/ 1544109 h 6858000"/>
              <a:gd name="connsiteX839" fmla="*/ 3930121 w 6858000"/>
              <a:gd name="connsiteY839" fmla="*/ 1446213 h 6858000"/>
              <a:gd name="connsiteX840" fmla="*/ 3974571 w 6858000"/>
              <a:gd name="connsiteY840" fmla="*/ 1349904 h 6858000"/>
              <a:gd name="connsiteX841" fmla="*/ 4059767 w 6858000"/>
              <a:gd name="connsiteY841" fmla="*/ 1162579 h 6858000"/>
              <a:gd name="connsiteX842" fmla="*/ 4101042 w 6858000"/>
              <a:gd name="connsiteY842" fmla="*/ 1072092 h 6858000"/>
              <a:gd name="connsiteX843" fmla="*/ 4141258 w 6858000"/>
              <a:gd name="connsiteY843" fmla="*/ 984250 h 6858000"/>
              <a:gd name="connsiteX844" fmla="*/ 4180417 w 6858000"/>
              <a:gd name="connsiteY844" fmla="*/ 899054 h 6858000"/>
              <a:gd name="connsiteX845" fmla="*/ 4220104 w 6858000"/>
              <a:gd name="connsiteY845" fmla="*/ 816504 h 6858000"/>
              <a:gd name="connsiteX846" fmla="*/ 4240212 w 6858000"/>
              <a:gd name="connsiteY846" fmla="*/ 775758 h 6858000"/>
              <a:gd name="connsiteX847" fmla="*/ 4259791 w 6858000"/>
              <a:gd name="connsiteY847" fmla="*/ 736600 h 6858000"/>
              <a:gd name="connsiteX848" fmla="*/ 4279371 w 6858000"/>
              <a:gd name="connsiteY848" fmla="*/ 697442 h 6858000"/>
              <a:gd name="connsiteX849" fmla="*/ 4299479 w 6858000"/>
              <a:gd name="connsiteY849" fmla="*/ 659871 h 6858000"/>
              <a:gd name="connsiteX850" fmla="*/ 4319587 w 6858000"/>
              <a:gd name="connsiteY850" fmla="*/ 623358 h 6858000"/>
              <a:gd name="connsiteX851" fmla="*/ 4339696 w 6858000"/>
              <a:gd name="connsiteY851" fmla="*/ 587375 h 6858000"/>
              <a:gd name="connsiteX852" fmla="*/ 4359804 w 6858000"/>
              <a:gd name="connsiteY852" fmla="*/ 551921 h 6858000"/>
              <a:gd name="connsiteX853" fmla="*/ 4380441 w 6858000"/>
              <a:gd name="connsiteY853" fmla="*/ 518054 h 6858000"/>
              <a:gd name="connsiteX854" fmla="*/ 4400550 w 6858000"/>
              <a:gd name="connsiteY854" fmla="*/ 484717 h 6858000"/>
              <a:gd name="connsiteX855" fmla="*/ 4421716 w 6858000"/>
              <a:gd name="connsiteY855" fmla="*/ 452438 h 6858000"/>
              <a:gd name="connsiteX856" fmla="*/ 4442883 w 6858000"/>
              <a:gd name="connsiteY856" fmla="*/ 421217 h 6858000"/>
              <a:gd name="connsiteX857" fmla="*/ 4464050 w 6858000"/>
              <a:gd name="connsiteY857" fmla="*/ 391583 h 6858000"/>
              <a:gd name="connsiteX858" fmla="*/ 4486275 w 6858000"/>
              <a:gd name="connsiteY858" fmla="*/ 362479 h 6858000"/>
              <a:gd name="connsiteX859" fmla="*/ 4508500 w 6858000"/>
              <a:gd name="connsiteY859" fmla="*/ 334434 h 6858000"/>
              <a:gd name="connsiteX860" fmla="*/ 4530725 w 6858000"/>
              <a:gd name="connsiteY860" fmla="*/ 307975 h 6858000"/>
              <a:gd name="connsiteX861" fmla="*/ 4553479 w 6858000"/>
              <a:gd name="connsiteY861" fmla="*/ 282046 h 6858000"/>
              <a:gd name="connsiteX862" fmla="*/ 4576762 w 6858000"/>
              <a:gd name="connsiteY862" fmla="*/ 257704 h 6858000"/>
              <a:gd name="connsiteX863" fmla="*/ 4600575 w 6858000"/>
              <a:gd name="connsiteY863" fmla="*/ 234950 h 6858000"/>
              <a:gd name="connsiteX864" fmla="*/ 4624916 w 6858000"/>
              <a:gd name="connsiteY864" fmla="*/ 212725 h 6858000"/>
              <a:gd name="connsiteX865" fmla="*/ 4649787 w 6858000"/>
              <a:gd name="connsiteY865" fmla="*/ 192617 h 6858000"/>
              <a:gd name="connsiteX866" fmla="*/ 4675187 w 6858000"/>
              <a:gd name="connsiteY866" fmla="*/ 173038 h 6858000"/>
              <a:gd name="connsiteX867" fmla="*/ 4701116 w 6858000"/>
              <a:gd name="connsiteY867" fmla="*/ 154517 h 6858000"/>
              <a:gd name="connsiteX868" fmla="*/ 4726516 w 6858000"/>
              <a:gd name="connsiteY868" fmla="*/ 137054 h 6858000"/>
              <a:gd name="connsiteX869" fmla="*/ 4752975 w 6858000"/>
              <a:gd name="connsiteY869" fmla="*/ 121179 h 6858000"/>
              <a:gd name="connsiteX870" fmla="*/ 4779962 w 6858000"/>
              <a:gd name="connsiteY870" fmla="*/ 105834 h 6858000"/>
              <a:gd name="connsiteX871" fmla="*/ 4806950 w 6858000"/>
              <a:gd name="connsiteY871" fmla="*/ 91546 h 6858000"/>
              <a:gd name="connsiteX872" fmla="*/ 4833937 w 6858000"/>
              <a:gd name="connsiteY872" fmla="*/ 78317 h 6858000"/>
              <a:gd name="connsiteX873" fmla="*/ 4861454 w 6858000"/>
              <a:gd name="connsiteY873" fmla="*/ 66675 h 6858000"/>
              <a:gd name="connsiteX874" fmla="*/ 4888971 w 6858000"/>
              <a:gd name="connsiteY874" fmla="*/ 55563 h 6858000"/>
              <a:gd name="connsiteX875" fmla="*/ 4917016 w 6858000"/>
              <a:gd name="connsiteY875" fmla="*/ 45508 h 6858000"/>
              <a:gd name="connsiteX876" fmla="*/ 4945591 w 6858000"/>
              <a:gd name="connsiteY876" fmla="*/ 36513 h 6858000"/>
              <a:gd name="connsiteX877" fmla="*/ 4973637 w 6858000"/>
              <a:gd name="connsiteY877" fmla="*/ 28575 h 6858000"/>
              <a:gd name="connsiteX878" fmla="*/ 5001683 w 6858000"/>
              <a:gd name="connsiteY878" fmla="*/ 21696 h 6858000"/>
              <a:gd name="connsiteX879" fmla="*/ 5029729 w 6858000"/>
              <a:gd name="connsiteY879" fmla="*/ 15346 h 6858000"/>
              <a:gd name="connsiteX880" fmla="*/ 5058833 w 6858000"/>
              <a:gd name="connsiteY880" fmla="*/ 10583 h 6858000"/>
              <a:gd name="connsiteX881" fmla="*/ 5086879 w 6858000"/>
              <a:gd name="connsiteY881" fmla="*/ 6350 h 6858000"/>
              <a:gd name="connsiteX882" fmla="*/ 5115454 w 6858000"/>
              <a:gd name="connsiteY882" fmla="*/ 3704 h 6858000"/>
              <a:gd name="connsiteX883" fmla="*/ 5144029 w 6858000"/>
              <a:gd name="connsiteY883" fmla="*/ 1058 h 6858000"/>
              <a:gd name="connsiteX884" fmla="*/ 5172604 w 6858000"/>
              <a:gd name="connsiteY884" fmla="*/ 52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Lst>
            <a:rect l="l" t="t" r="r" b="b"/>
            <a:pathLst>
              <a:path w="6858000" h="6858000">
                <a:moveTo>
                  <a:pt x="3255414" y="3076575"/>
                </a:moveTo>
                <a:lnTo>
                  <a:pt x="3244300" y="3077104"/>
                </a:lnTo>
                <a:lnTo>
                  <a:pt x="3233185" y="3078163"/>
                </a:lnTo>
                <a:lnTo>
                  <a:pt x="3222071" y="3081339"/>
                </a:lnTo>
                <a:lnTo>
                  <a:pt x="3211486" y="3084514"/>
                </a:lnTo>
                <a:lnTo>
                  <a:pt x="3201430" y="3089807"/>
                </a:lnTo>
                <a:lnTo>
                  <a:pt x="3191374" y="3095629"/>
                </a:lnTo>
                <a:lnTo>
                  <a:pt x="3181847" y="3101981"/>
                </a:lnTo>
                <a:lnTo>
                  <a:pt x="3172850" y="3110449"/>
                </a:lnTo>
                <a:lnTo>
                  <a:pt x="3145329" y="3137972"/>
                </a:lnTo>
                <a:lnTo>
                  <a:pt x="3117278" y="3164965"/>
                </a:lnTo>
                <a:lnTo>
                  <a:pt x="3089227" y="3191429"/>
                </a:lnTo>
                <a:lnTo>
                  <a:pt x="3061177" y="3217893"/>
                </a:lnTo>
                <a:lnTo>
                  <a:pt x="3032597" y="3244357"/>
                </a:lnTo>
                <a:lnTo>
                  <a:pt x="3004546" y="3269233"/>
                </a:lnTo>
                <a:lnTo>
                  <a:pt x="2946857" y="3319515"/>
                </a:lnTo>
                <a:lnTo>
                  <a:pt x="2889697" y="3367680"/>
                </a:lnTo>
                <a:lnTo>
                  <a:pt x="2831479" y="3415315"/>
                </a:lnTo>
                <a:lnTo>
                  <a:pt x="2773260" y="3460833"/>
                </a:lnTo>
                <a:lnTo>
                  <a:pt x="2714513" y="3504763"/>
                </a:lnTo>
                <a:lnTo>
                  <a:pt x="2655765" y="3548164"/>
                </a:lnTo>
                <a:lnTo>
                  <a:pt x="2597018" y="3589448"/>
                </a:lnTo>
                <a:lnTo>
                  <a:pt x="2537741" y="3630203"/>
                </a:lnTo>
                <a:lnTo>
                  <a:pt x="2478464" y="3669370"/>
                </a:lnTo>
                <a:lnTo>
                  <a:pt x="2419716" y="3707478"/>
                </a:lnTo>
                <a:lnTo>
                  <a:pt x="2359910" y="3744528"/>
                </a:lnTo>
                <a:lnTo>
                  <a:pt x="2300633" y="3780519"/>
                </a:lnTo>
                <a:lnTo>
                  <a:pt x="2241356" y="3815451"/>
                </a:lnTo>
                <a:lnTo>
                  <a:pt x="2182080" y="3848796"/>
                </a:lnTo>
                <a:lnTo>
                  <a:pt x="2123332" y="3882141"/>
                </a:lnTo>
                <a:lnTo>
                  <a:pt x="2064584" y="3914427"/>
                </a:lnTo>
                <a:lnTo>
                  <a:pt x="2005837" y="3945654"/>
                </a:lnTo>
                <a:lnTo>
                  <a:pt x="1947618" y="3975294"/>
                </a:lnTo>
                <a:lnTo>
                  <a:pt x="1889400" y="4004934"/>
                </a:lnTo>
                <a:lnTo>
                  <a:pt x="1832240" y="4033515"/>
                </a:lnTo>
                <a:lnTo>
                  <a:pt x="1775081" y="4062096"/>
                </a:lnTo>
                <a:lnTo>
                  <a:pt x="1717921" y="4089619"/>
                </a:lnTo>
                <a:lnTo>
                  <a:pt x="1661819" y="4115553"/>
                </a:lnTo>
                <a:lnTo>
                  <a:pt x="1550675" y="4167952"/>
                </a:lnTo>
                <a:lnTo>
                  <a:pt x="1442707" y="4217175"/>
                </a:lnTo>
                <a:lnTo>
                  <a:pt x="1337384" y="4265340"/>
                </a:lnTo>
                <a:lnTo>
                  <a:pt x="1202424" y="4326207"/>
                </a:lnTo>
                <a:lnTo>
                  <a:pt x="1137325" y="4356376"/>
                </a:lnTo>
                <a:lnTo>
                  <a:pt x="1073814" y="4386016"/>
                </a:lnTo>
                <a:lnTo>
                  <a:pt x="1011891" y="4415656"/>
                </a:lnTo>
                <a:lnTo>
                  <a:pt x="951556" y="4444766"/>
                </a:lnTo>
                <a:lnTo>
                  <a:pt x="893338" y="4473877"/>
                </a:lnTo>
                <a:lnTo>
                  <a:pt x="837236" y="4502987"/>
                </a:lnTo>
                <a:lnTo>
                  <a:pt x="784310" y="4532627"/>
                </a:lnTo>
                <a:lnTo>
                  <a:pt x="732443" y="4561737"/>
                </a:lnTo>
                <a:lnTo>
                  <a:pt x="708097" y="4576557"/>
                </a:lnTo>
                <a:lnTo>
                  <a:pt x="684281" y="4591377"/>
                </a:lnTo>
                <a:lnTo>
                  <a:pt x="660464" y="4606197"/>
                </a:lnTo>
                <a:lnTo>
                  <a:pt x="637706" y="4621017"/>
                </a:lnTo>
                <a:lnTo>
                  <a:pt x="615477" y="4636366"/>
                </a:lnTo>
                <a:lnTo>
                  <a:pt x="594836" y="4651715"/>
                </a:lnTo>
                <a:lnTo>
                  <a:pt x="574195" y="4666535"/>
                </a:lnTo>
                <a:lnTo>
                  <a:pt x="554613" y="4682413"/>
                </a:lnTo>
                <a:lnTo>
                  <a:pt x="535559" y="4697762"/>
                </a:lnTo>
                <a:lnTo>
                  <a:pt x="517564" y="4713641"/>
                </a:lnTo>
                <a:lnTo>
                  <a:pt x="500099" y="4729519"/>
                </a:lnTo>
                <a:lnTo>
                  <a:pt x="483692" y="4745398"/>
                </a:lnTo>
                <a:lnTo>
                  <a:pt x="470460" y="4758630"/>
                </a:lnTo>
                <a:lnTo>
                  <a:pt x="458817" y="4771862"/>
                </a:lnTo>
                <a:lnTo>
                  <a:pt x="447173" y="4784564"/>
                </a:lnTo>
                <a:lnTo>
                  <a:pt x="436588" y="4797796"/>
                </a:lnTo>
                <a:lnTo>
                  <a:pt x="422298" y="4816321"/>
                </a:lnTo>
                <a:lnTo>
                  <a:pt x="408008" y="4835905"/>
                </a:lnTo>
                <a:lnTo>
                  <a:pt x="395835" y="4854959"/>
                </a:lnTo>
                <a:lnTo>
                  <a:pt x="383662" y="4874542"/>
                </a:lnTo>
                <a:lnTo>
                  <a:pt x="371489" y="4895184"/>
                </a:lnTo>
                <a:lnTo>
                  <a:pt x="361433" y="4915297"/>
                </a:lnTo>
                <a:lnTo>
                  <a:pt x="351378" y="4935939"/>
                </a:lnTo>
                <a:lnTo>
                  <a:pt x="342380" y="4956581"/>
                </a:lnTo>
                <a:lnTo>
                  <a:pt x="333383" y="4977752"/>
                </a:lnTo>
                <a:lnTo>
                  <a:pt x="325973" y="4998923"/>
                </a:lnTo>
                <a:lnTo>
                  <a:pt x="319093" y="5020624"/>
                </a:lnTo>
                <a:lnTo>
                  <a:pt x="312742" y="5041795"/>
                </a:lnTo>
                <a:lnTo>
                  <a:pt x="307449" y="5063495"/>
                </a:lnTo>
                <a:lnTo>
                  <a:pt x="302686" y="5085196"/>
                </a:lnTo>
                <a:lnTo>
                  <a:pt x="298452" y="5107426"/>
                </a:lnTo>
                <a:lnTo>
                  <a:pt x="295805" y="5129126"/>
                </a:lnTo>
                <a:lnTo>
                  <a:pt x="293159" y="5150827"/>
                </a:lnTo>
                <a:lnTo>
                  <a:pt x="292101" y="5172527"/>
                </a:lnTo>
                <a:lnTo>
                  <a:pt x="290513" y="5194757"/>
                </a:lnTo>
                <a:lnTo>
                  <a:pt x="290513" y="5216987"/>
                </a:lnTo>
                <a:lnTo>
                  <a:pt x="292101" y="5238687"/>
                </a:lnTo>
                <a:lnTo>
                  <a:pt x="293159" y="5260388"/>
                </a:lnTo>
                <a:lnTo>
                  <a:pt x="295805" y="5281559"/>
                </a:lnTo>
                <a:lnTo>
                  <a:pt x="298452" y="5303260"/>
                </a:lnTo>
                <a:lnTo>
                  <a:pt x="302686" y="5324960"/>
                </a:lnTo>
                <a:lnTo>
                  <a:pt x="307449" y="5346131"/>
                </a:lnTo>
                <a:lnTo>
                  <a:pt x="312742" y="5367303"/>
                </a:lnTo>
                <a:lnTo>
                  <a:pt x="319622" y="5387944"/>
                </a:lnTo>
                <a:lnTo>
                  <a:pt x="326502" y="5408586"/>
                </a:lnTo>
                <a:lnTo>
                  <a:pt x="334441" y="5429228"/>
                </a:lnTo>
                <a:lnTo>
                  <a:pt x="343439" y="5448812"/>
                </a:lnTo>
                <a:lnTo>
                  <a:pt x="352966" y="5468924"/>
                </a:lnTo>
                <a:lnTo>
                  <a:pt x="358258" y="5478981"/>
                </a:lnTo>
                <a:lnTo>
                  <a:pt x="365667" y="5488508"/>
                </a:lnTo>
                <a:lnTo>
                  <a:pt x="373606" y="5497506"/>
                </a:lnTo>
                <a:lnTo>
                  <a:pt x="381545" y="5505445"/>
                </a:lnTo>
                <a:lnTo>
                  <a:pt x="390543" y="5511796"/>
                </a:lnTo>
                <a:lnTo>
                  <a:pt x="400069" y="5518148"/>
                </a:lnTo>
                <a:lnTo>
                  <a:pt x="410125" y="5522911"/>
                </a:lnTo>
                <a:lnTo>
                  <a:pt x="420710" y="5527145"/>
                </a:lnTo>
                <a:lnTo>
                  <a:pt x="431295" y="5529792"/>
                </a:lnTo>
                <a:lnTo>
                  <a:pt x="442410" y="5531909"/>
                </a:lnTo>
                <a:lnTo>
                  <a:pt x="454053" y="5532438"/>
                </a:lnTo>
                <a:lnTo>
                  <a:pt x="464639" y="5532438"/>
                </a:lnTo>
                <a:lnTo>
                  <a:pt x="475753" y="5530850"/>
                </a:lnTo>
                <a:lnTo>
                  <a:pt x="487397" y="5528204"/>
                </a:lnTo>
                <a:lnTo>
                  <a:pt x="499041" y="5524499"/>
                </a:lnTo>
                <a:lnTo>
                  <a:pt x="509626" y="5519735"/>
                </a:lnTo>
                <a:lnTo>
                  <a:pt x="519681" y="5513913"/>
                </a:lnTo>
                <a:lnTo>
                  <a:pt x="529208" y="5507033"/>
                </a:lnTo>
                <a:lnTo>
                  <a:pt x="537676" y="5499093"/>
                </a:lnTo>
                <a:lnTo>
                  <a:pt x="545615" y="5491154"/>
                </a:lnTo>
                <a:lnTo>
                  <a:pt x="552496" y="5482156"/>
                </a:lnTo>
                <a:lnTo>
                  <a:pt x="558317" y="5472100"/>
                </a:lnTo>
                <a:lnTo>
                  <a:pt x="563610" y="5462573"/>
                </a:lnTo>
                <a:lnTo>
                  <a:pt x="567315" y="5451987"/>
                </a:lnTo>
                <a:lnTo>
                  <a:pt x="569961" y="5441402"/>
                </a:lnTo>
                <a:lnTo>
                  <a:pt x="572078" y="5430287"/>
                </a:lnTo>
                <a:lnTo>
                  <a:pt x="573136" y="5419172"/>
                </a:lnTo>
                <a:lnTo>
                  <a:pt x="572607" y="5407528"/>
                </a:lnTo>
                <a:lnTo>
                  <a:pt x="571549" y="5396413"/>
                </a:lnTo>
                <a:lnTo>
                  <a:pt x="568902" y="5385298"/>
                </a:lnTo>
                <a:lnTo>
                  <a:pt x="565198" y="5374183"/>
                </a:lnTo>
                <a:lnTo>
                  <a:pt x="560435" y="5363068"/>
                </a:lnTo>
                <a:lnTo>
                  <a:pt x="554613" y="5351424"/>
                </a:lnTo>
                <a:lnTo>
                  <a:pt x="549320" y="5338721"/>
                </a:lnTo>
                <a:lnTo>
                  <a:pt x="544557" y="5326019"/>
                </a:lnTo>
                <a:lnTo>
                  <a:pt x="540322" y="5313316"/>
                </a:lnTo>
                <a:lnTo>
                  <a:pt x="536088" y="5301142"/>
                </a:lnTo>
                <a:lnTo>
                  <a:pt x="532913" y="5287910"/>
                </a:lnTo>
                <a:lnTo>
                  <a:pt x="529738" y="5274678"/>
                </a:lnTo>
                <a:lnTo>
                  <a:pt x="527620" y="5261446"/>
                </a:lnTo>
                <a:lnTo>
                  <a:pt x="525503" y="5247685"/>
                </a:lnTo>
                <a:lnTo>
                  <a:pt x="524445" y="5234453"/>
                </a:lnTo>
                <a:lnTo>
                  <a:pt x="523916" y="5220692"/>
                </a:lnTo>
                <a:lnTo>
                  <a:pt x="523386" y="5207460"/>
                </a:lnTo>
                <a:lnTo>
                  <a:pt x="523916" y="5193698"/>
                </a:lnTo>
                <a:lnTo>
                  <a:pt x="524445" y="5179937"/>
                </a:lnTo>
                <a:lnTo>
                  <a:pt x="525503" y="5166176"/>
                </a:lnTo>
                <a:lnTo>
                  <a:pt x="527091" y="5152415"/>
                </a:lnTo>
                <a:lnTo>
                  <a:pt x="529208" y="5138653"/>
                </a:lnTo>
                <a:lnTo>
                  <a:pt x="531855" y="5125421"/>
                </a:lnTo>
                <a:lnTo>
                  <a:pt x="535559" y="5111660"/>
                </a:lnTo>
                <a:lnTo>
                  <a:pt x="538735" y="5097899"/>
                </a:lnTo>
                <a:lnTo>
                  <a:pt x="542440" y="5084137"/>
                </a:lnTo>
                <a:lnTo>
                  <a:pt x="547203" y="5070905"/>
                </a:lnTo>
                <a:lnTo>
                  <a:pt x="551966" y="5057144"/>
                </a:lnTo>
                <a:lnTo>
                  <a:pt x="558317" y="5043912"/>
                </a:lnTo>
                <a:lnTo>
                  <a:pt x="564139" y="5030680"/>
                </a:lnTo>
                <a:lnTo>
                  <a:pt x="569961" y="5017448"/>
                </a:lnTo>
                <a:lnTo>
                  <a:pt x="577371" y="5004745"/>
                </a:lnTo>
                <a:lnTo>
                  <a:pt x="584251" y="4992042"/>
                </a:lnTo>
                <a:lnTo>
                  <a:pt x="592190" y="4979869"/>
                </a:lnTo>
                <a:lnTo>
                  <a:pt x="600658" y="4967166"/>
                </a:lnTo>
                <a:lnTo>
                  <a:pt x="609655" y="4954464"/>
                </a:lnTo>
                <a:lnTo>
                  <a:pt x="618653" y="4942290"/>
                </a:lnTo>
                <a:lnTo>
                  <a:pt x="632413" y="4926412"/>
                </a:lnTo>
                <a:lnTo>
                  <a:pt x="648291" y="4910004"/>
                </a:lnTo>
                <a:lnTo>
                  <a:pt x="662052" y="4896772"/>
                </a:lnTo>
                <a:lnTo>
                  <a:pt x="676871" y="4883540"/>
                </a:lnTo>
                <a:lnTo>
                  <a:pt x="691690" y="4870308"/>
                </a:lnTo>
                <a:lnTo>
                  <a:pt x="708627" y="4857076"/>
                </a:lnTo>
                <a:lnTo>
                  <a:pt x="725563" y="4844373"/>
                </a:lnTo>
                <a:lnTo>
                  <a:pt x="743557" y="4831141"/>
                </a:lnTo>
                <a:lnTo>
                  <a:pt x="762611" y="4817909"/>
                </a:lnTo>
                <a:lnTo>
                  <a:pt x="782193" y="4804677"/>
                </a:lnTo>
                <a:lnTo>
                  <a:pt x="802835" y="4791445"/>
                </a:lnTo>
                <a:lnTo>
                  <a:pt x="823475" y="4778213"/>
                </a:lnTo>
                <a:lnTo>
                  <a:pt x="867933" y="4751749"/>
                </a:lnTo>
                <a:lnTo>
                  <a:pt x="915037" y="4725285"/>
                </a:lnTo>
                <a:lnTo>
                  <a:pt x="964787" y="4698821"/>
                </a:lnTo>
                <a:lnTo>
                  <a:pt x="1016125" y="4672357"/>
                </a:lnTo>
                <a:lnTo>
                  <a:pt x="1070639" y="4645893"/>
                </a:lnTo>
                <a:lnTo>
                  <a:pt x="1127269" y="4618370"/>
                </a:lnTo>
                <a:lnTo>
                  <a:pt x="1184958" y="4590318"/>
                </a:lnTo>
                <a:lnTo>
                  <a:pt x="1306158" y="4534744"/>
                </a:lnTo>
                <a:lnTo>
                  <a:pt x="1433180" y="4477052"/>
                </a:lnTo>
                <a:lnTo>
                  <a:pt x="1542207" y="4427300"/>
                </a:lnTo>
                <a:lnTo>
                  <a:pt x="1653881" y="4376489"/>
                </a:lnTo>
                <a:lnTo>
                  <a:pt x="1768729" y="4323032"/>
                </a:lnTo>
                <a:lnTo>
                  <a:pt x="1825889" y="4295509"/>
                </a:lnTo>
                <a:lnTo>
                  <a:pt x="1884637" y="4267457"/>
                </a:lnTo>
                <a:lnTo>
                  <a:pt x="1943384" y="4238876"/>
                </a:lnTo>
                <a:lnTo>
                  <a:pt x="2003720" y="4208707"/>
                </a:lnTo>
                <a:lnTo>
                  <a:pt x="2062997" y="4178009"/>
                </a:lnTo>
                <a:lnTo>
                  <a:pt x="2123332" y="4146781"/>
                </a:lnTo>
                <a:lnTo>
                  <a:pt x="2183667" y="4114495"/>
                </a:lnTo>
                <a:lnTo>
                  <a:pt x="2244532" y="4081679"/>
                </a:lnTo>
                <a:lnTo>
                  <a:pt x="2305397" y="4047276"/>
                </a:lnTo>
                <a:lnTo>
                  <a:pt x="2366791" y="4012344"/>
                </a:lnTo>
                <a:lnTo>
                  <a:pt x="2428714" y="3975294"/>
                </a:lnTo>
                <a:lnTo>
                  <a:pt x="2489578" y="3938244"/>
                </a:lnTo>
                <a:lnTo>
                  <a:pt x="2551502" y="3900136"/>
                </a:lnTo>
                <a:lnTo>
                  <a:pt x="2612366" y="3860440"/>
                </a:lnTo>
                <a:lnTo>
                  <a:pt x="2674289" y="3819156"/>
                </a:lnTo>
                <a:lnTo>
                  <a:pt x="2736212" y="3777343"/>
                </a:lnTo>
                <a:lnTo>
                  <a:pt x="2797077" y="3733413"/>
                </a:lnTo>
                <a:lnTo>
                  <a:pt x="2858471" y="3688424"/>
                </a:lnTo>
                <a:lnTo>
                  <a:pt x="2919336" y="3642376"/>
                </a:lnTo>
                <a:lnTo>
                  <a:pt x="2980200" y="3594212"/>
                </a:lnTo>
                <a:lnTo>
                  <a:pt x="3040536" y="3544989"/>
                </a:lnTo>
                <a:lnTo>
                  <a:pt x="3100871" y="3494178"/>
                </a:lnTo>
                <a:lnTo>
                  <a:pt x="3131039" y="3468243"/>
                </a:lnTo>
                <a:lnTo>
                  <a:pt x="3161206" y="3441779"/>
                </a:lnTo>
                <a:lnTo>
                  <a:pt x="3190316" y="3415315"/>
                </a:lnTo>
                <a:lnTo>
                  <a:pt x="3220483" y="3388322"/>
                </a:lnTo>
                <a:lnTo>
                  <a:pt x="3249592" y="3360270"/>
                </a:lnTo>
                <a:lnTo>
                  <a:pt x="3279231" y="3332218"/>
                </a:lnTo>
                <a:lnTo>
                  <a:pt x="3308340" y="3304166"/>
                </a:lnTo>
                <a:lnTo>
                  <a:pt x="3337978" y="3274526"/>
                </a:lnTo>
                <a:lnTo>
                  <a:pt x="3345917" y="3266587"/>
                </a:lnTo>
                <a:lnTo>
                  <a:pt x="3352798" y="3257060"/>
                </a:lnTo>
                <a:lnTo>
                  <a:pt x="3358090" y="3246474"/>
                </a:lnTo>
                <a:lnTo>
                  <a:pt x="3362853" y="3236418"/>
                </a:lnTo>
                <a:lnTo>
                  <a:pt x="3367088" y="3225832"/>
                </a:lnTo>
                <a:lnTo>
                  <a:pt x="3369734" y="3214718"/>
                </a:lnTo>
                <a:lnTo>
                  <a:pt x="3371322" y="3204132"/>
                </a:lnTo>
                <a:lnTo>
                  <a:pt x="3371851" y="3192488"/>
                </a:lnTo>
                <a:lnTo>
                  <a:pt x="3371322" y="3181373"/>
                </a:lnTo>
                <a:lnTo>
                  <a:pt x="3369734" y="3170258"/>
                </a:lnTo>
                <a:lnTo>
                  <a:pt x="3367088" y="3159672"/>
                </a:lnTo>
                <a:lnTo>
                  <a:pt x="3362853" y="3149087"/>
                </a:lnTo>
                <a:lnTo>
                  <a:pt x="3358090" y="3138501"/>
                </a:lnTo>
                <a:lnTo>
                  <a:pt x="3352798" y="3128445"/>
                </a:lnTo>
                <a:lnTo>
                  <a:pt x="3345917" y="3119447"/>
                </a:lnTo>
                <a:lnTo>
                  <a:pt x="3337978" y="3110449"/>
                </a:lnTo>
                <a:lnTo>
                  <a:pt x="3328981" y="3101981"/>
                </a:lnTo>
                <a:lnTo>
                  <a:pt x="3319454" y="3095629"/>
                </a:lnTo>
                <a:lnTo>
                  <a:pt x="3309928" y="3089807"/>
                </a:lnTo>
                <a:lnTo>
                  <a:pt x="3298813" y="3084514"/>
                </a:lnTo>
                <a:lnTo>
                  <a:pt x="3288757" y="3081339"/>
                </a:lnTo>
                <a:lnTo>
                  <a:pt x="3277114" y="3078163"/>
                </a:lnTo>
                <a:lnTo>
                  <a:pt x="3266529" y="3077104"/>
                </a:lnTo>
                <a:close/>
                <a:moveTo>
                  <a:pt x="6393316" y="1325563"/>
                </a:moveTo>
                <a:lnTo>
                  <a:pt x="6382199" y="1327681"/>
                </a:lnTo>
                <a:lnTo>
                  <a:pt x="6370552" y="1329798"/>
                </a:lnTo>
                <a:lnTo>
                  <a:pt x="6359964" y="1333504"/>
                </a:lnTo>
                <a:lnTo>
                  <a:pt x="6348847" y="1338268"/>
                </a:lnTo>
                <a:lnTo>
                  <a:pt x="6338259" y="1344092"/>
                </a:lnTo>
                <a:lnTo>
                  <a:pt x="6328729" y="1350974"/>
                </a:lnTo>
                <a:lnTo>
                  <a:pt x="6320259" y="1358915"/>
                </a:lnTo>
                <a:lnTo>
                  <a:pt x="6312318" y="1366855"/>
                </a:lnTo>
                <a:lnTo>
                  <a:pt x="6305965" y="1375855"/>
                </a:lnTo>
                <a:lnTo>
                  <a:pt x="6299612" y="1385913"/>
                </a:lnTo>
                <a:lnTo>
                  <a:pt x="6294319" y="1395972"/>
                </a:lnTo>
                <a:lnTo>
                  <a:pt x="6290613" y="1406030"/>
                </a:lnTo>
                <a:lnTo>
                  <a:pt x="6287966" y="1416618"/>
                </a:lnTo>
                <a:lnTo>
                  <a:pt x="6285848" y="1427735"/>
                </a:lnTo>
                <a:lnTo>
                  <a:pt x="6284789" y="1438852"/>
                </a:lnTo>
                <a:lnTo>
                  <a:pt x="6285319" y="1450498"/>
                </a:lnTo>
                <a:lnTo>
                  <a:pt x="6286378" y="1461616"/>
                </a:lnTo>
                <a:lnTo>
                  <a:pt x="6289025" y="1472733"/>
                </a:lnTo>
                <a:lnTo>
                  <a:pt x="6292730" y="1483850"/>
                </a:lnTo>
                <a:lnTo>
                  <a:pt x="6297495" y="1494967"/>
                </a:lnTo>
                <a:lnTo>
                  <a:pt x="6303318" y="1506613"/>
                </a:lnTo>
                <a:lnTo>
                  <a:pt x="6308612" y="1519319"/>
                </a:lnTo>
                <a:lnTo>
                  <a:pt x="6313377" y="1532024"/>
                </a:lnTo>
                <a:lnTo>
                  <a:pt x="6318141" y="1544729"/>
                </a:lnTo>
                <a:lnTo>
                  <a:pt x="6321847" y="1557964"/>
                </a:lnTo>
                <a:lnTo>
                  <a:pt x="6325024" y="1570140"/>
                </a:lnTo>
                <a:lnTo>
                  <a:pt x="6328200" y="1583374"/>
                </a:lnTo>
                <a:lnTo>
                  <a:pt x="6330318" y="1596609"/>
                </a:lnTo>
                <a:lnTo>
                  <a:pt x="6332435" y="1610373"/>
                </a:lnTo>
                <a:lnTo>
                  <a:pt x="6333494" y="1623608"/>
                </a:lnTo>
                <a:lnTo>
                  <a:pt x="6334023" y="1637372"/>
                </a:lnTo>
                <a:lnTo>
                  <a:pt x="6334553" y="1650606"/>
                </a:lnTo>
                <a:lnTo>
                  <a:pt x="6334553" y="1664370"/>
                </a:lnTo>
                <a:lnTo>
                  <a:pt x="6334023" y="1678134"/>
                </a:lnTo>
                <a:lnTo>
                  <a:pt x="6332965" y="1691898"/>
                </a:lnTo>
                <a:lnTo>
                  <a:pt x="6330847" y="1705663"/>
                </a:lnTo>
                <a:lnTo>
                  <a:pt x="6328729" y="1719427"/>
                </a:lnTo>
                <a:lnTo>
                  <a:pt x="6326082" y="1733191"/>
                </a:lnTo>
                <a:lnTo>
                  <a:pt x="6323435" y="1746425"/>
                </a:lnTo>
                <a:lnTo>
                  <a:pt x="6319730" y="1760189"/>
                </a:lnTo>
                <a:lnTo>
                  <a:pt x="6315494" y="1773953"/>
                </a:lnTo>
                <a:lnTo>
                  <a:pt x="6310730" y="1787188"/>
                </a:lnTo>
                <a:lnTo>
                  <a:pt x="6305965" y="1800952"/>
                </a:lnTo>
                <a:lnTo>
                  <a:pt x="6300142" y="1814187"/>
                </a:lnTo>
                <a:lnTo>
                  <a:pt x="6294319" y="1827421"/>
                </a:lnTo>
                <a:lnTo>
                  <a:pt x="6287966" y="1840656"/>
                </a:lnTo>
                <a:lnTo>
                  <a:pt x="6280554" y="1853361"/>
                </a:lnTo>
                <a:lnTo>
                  <a:pt x="6273672" y="1866596"/>
                </a:lnTo>
                <a:lnTo>
                  <a:pt x="6265731" y="1879301"/>
                </a:lnTo>
                <a:lnTo>
                  <a:pt x="6257261" y="1890948"/>
                </a:lnTo>
                <a:lnTo>
                  <a:pt x="6248261" y="1903653"/>
                </a:lnTo>
                <a:lnTo>
                  <a:pt x="6239261" y="1915829"/>
                </a:lnTo>
                <a:lnTo>
                  <a:pt x="6225497" y="1931710"/>
                </a:lnTo>
                <a:lnTo>
                  <a:pt x="6209615" y="1948121"/>
                </a:lnTo>
                <a:lnTo>
                  <a:pt x="6195850" y="1961356"/>
                </a:lnTo>
                <a:lnTo>
                  <a:pt x="6181557" y="1974591"/>
                </a:lnTo>
                <a:lnTo>
                  <a:pt x="6166204" y="1987825"/>
                </a:lnTo>
                <a:lnTo>
                  <a:pt x="6149793" y="2001060"/>
                </a:lnTo>
                <a:lnTo>
                  <a:pt x="6132323" y="2013765"/>
                </a:lnTo>
                <a:lnTo>
                  <a:pt x="6114323" y="2027000"/>
                </a:lnTo>
                <a:lnTo>
                  <a:pt x="6095265" y="2040235"/>
                </a:lnTo>
                <a:lnTo>
                  <a:pt x="6076206" y="2053469"/>
                </a:lnTo>
                <a:lnTo>
                  <a:pt x="6055560" y="2066704"/>
                </a:lnTo>
                <a:lnTo>
                  <a:pt x="6034913" y="2079938"/>
                </a:lnTo>
                <a:lnTo>
                  <a:pt x="5990444" y="2106408"/>
                </a:lnTo>
                <a:lnTo>
                  <a:pt x="5942798" y="2132877"/>
                </a:lnTo>
                <a:lnTo>
                  <a:pt x="5894094" y="2159346"/>
                </a:lnTo>
                <a:lnTo>
                  <a:pt x="5841683" y="2185816"/>
                </a:lnTo>
                <a:lnTo>
                  <a:pt x="5787684" y="2212815"/>
                </a:lnTo>
                <a:lnTo>
                  <a:pt x="5731568" y="2239813"/>
                </a:lnTo>
                <a:lnTo>
                  <a:pt x="5673335" y="2267870"/>
                </a:lnTo>
                <a:lnTo>
                  <a:pt x="5551573" y="2323456"/>
                </a:lnTo>
                <a:lnTo>
                  <a:pt x="5424518" y="2381159"/>
                </a:lnTo>
                <a:lnTo>
                  <a:pt x="5413930" y="2386453"/>
                </a:lnTo>
                <a:lnTo>
                  <a:pt x="5403871" y="2392806"/>
                </a:lnTo>
                <a:lnTo>
                  <a:pt x="5394871" y="2400217"/>
                </a:lnTo>
                <a:lnTo>
                  <a:pt x="5386930" y="2408158"/>
                </a:lnTo>
                <a:lnTo>
                  <a:pt x="5380048" y="2417157"/>
                </a:lnTo>
                <a:lnTo>
                  <a:pt x="5373166" y="2426157"/>
                </a:lnTo>
                <a:lnTo>
                  <a:pt x="5367872" y="2435686"/>
                </a:lnTo>
                <a:lnTo>
                  <a:pt x="5363637" y="2446274"/>
                </a:lnTo>
                <a:lnTo>
                  <a:pt x="5359931" y="2456332"/>
                </a:lnTo>
                <a:lnTo>
                  <a:pt x="5357813" y="2467978"/>
                </a:lnTo>
                <a:lnTo>
                  <a:pt x="5356755" y="2478566"/>
                </a:lnTo>
                <a:lnTo>
                  <a:pt x="5356225" y="2490213"/>
                </a:lnTo>
                <a:lnTo>
                  <a:pt x="5357284" y="2501330"/>
                </a:lnTo>
                <a:lnTo>
                  <a:pt x="5358872" y="2512976"/>
                </a:lnTo>
                <a:lnTo>
                  <a:pt x="5362049" y="2524093"/>
                </a:lnTo>
                <a:lnTo>
                  <a:pt x="5366813" y="2535210"/>
                </a:lnTo>
                <a:lnTo>
                  <a:pt x="5372107" y="2545798"/>
                </a:lnTo>
                <a:lnTo>
                  <a:pt x="5377931" y="2555327"/>
                </a:lnTo>
                <a:lnTo>
                  <a:pt x="5385342" y="2564327"/>
                </a:lnTo>
                <a:lnTo>
                  <a:pt x="5393813" y="2572797"/>
                </a:lnTo>
                <a:lnTo>
                  <a:pt x="5402283" y="2580208"/>
                </a:lnTo>
                <a:lnTo>
                  <a:pt x="5411812" y="2586031"/>
                </a:lnTo>
                <a:lnTo>
                  <a:pt x="5421341" y="2591325"/>
                </a:lnTo>
                <a:lnTo>
                  <a:pt x="5431400" y="2596090"/>
                </a:lnTo>
                <a:lnTo>
                  <a:pt x="5442517" y="2599795"/>
                </a:lnTo>
                <a:lnTo>
                  <a:pt x="5453105" y="2601913"/>
                </a:lnTo>
                <a:lnTo>
                  <a:pt x="5464752" y="2603501"/>
                </a:lnTo>
                <a:lnTo>
                  <a:pt x="5475340" y="2603501"/>
                </a:lnTo>
                <a:lnTo>
                  <a:pt x="5486457" y="2602972"/>
                </a:lnTo>
                <a:lnTo>
                  <a:pt x="5498104" y="2600854"/>
                </a:lnTo>
                <a:lnTo>
                  <a:pt x="5509221" y="2597149"/>
                </a:lnTo>
                <a:lnTo>
                  <a:pt x="5520868" y="2592914"/>
                </a:lnTo>
                <a:lnTo>
                  <a:pt x="5655335" y="2532034"/>
                </a:lnTo>
                <a:lnTo>
                  <a:pt x="5720451" y="2501859"/>
                </a:lnTo>
                <a:lnTo>
                  <a:pt x="5783979" y="2472743"/>
                </a:lnTo>
                <a:lnTo>
                  <a:pt x="5846448" y="2442568"/>
                </a:lnTo>
                <a:lnTo>
                  <a:pt x="5906270" y="2413981"/>
                </a:lnTo>
                <a:lnTo>
                  <a:pt x="5964504" y="2384335"/>
                </a:lnTo>
                <a:lnTo>
                  <a:pt x="6020620" y="2355219"/>
                </a:lnTo>
                <a:lnTo>
                  <a:pt x="6074089" y="2325573"/>
                </a:lnTo>
                <a:lnTo>
                  <a:pt x="6125441" y="2296457"/>
                </a:lnTo>
                <a:lnTo>
                  <a:pt x="6149793" y="2282164"/>
                </a:lnTo>
                <a:lnTo>
                  <a:pt x="6173616" y="2266812"/>
                </a:lnTo>
                <a:lnTo>
                  <a:pt x="6197439" y="2251989"/>
                </a:lnTo>
                <a:lnTo>
                  <a:pt x="6220203" y="2237166"/>
                </a:lnTo>
                <a:lnTo>
                  <a:pt x="6242438" y="2221814"/>
                </a:lnTo>
                <a:lnTo>
                  <a:pt x="6263084" y="2206462"/>
                </a:lnTo>
                <a:lnTo>
                  <a:pt x="6283731" y="2191639"/>
                </a:lnTo>
                <a:lnTo>
                  <a:pt x="6303318" y="2175757"/>
                </a:lnTo>
                <a:lnTo>
                  <a:pt x="6322377" y="2160405"/>
                </a:lnTo>
                <a:lnTo>
                  <a:pt x="6340376" y="2144524"/>
                </a:lnTo>
                <a:lnTo>
                  <a:pt x="6357846" y="2128642"/>
                </a:lnTo>
                <a:lnTo>
                  <a:pt x="6374787" y="2112760"/>
                </a:lnTo>
                <a:lnTo>
                  <a:pt x="6387493" y="2099526"/>
                </a:lnTo>
                <a:lnTo>
                  <a:pt x="6399139" y="2086291"/>
                </a:lnTo>
                <a:lnTo>
                  <a:pt x="6410786" y="2073586"/>
                </a:lnTo>
                <a:lnTo>
                  <a:pt x="6421374" y="2060351"/>
                </a:lnTo>
                <a:lnTo>
                  <a:pt x="6435668" y="2041823"/>
                </a:lnTo>
                <a:lnTo>
                  <a:pt x="6449962" y="2022235"/>
                </a:lnTo>
                <a:lnTo>
                  <a:pt x="6462138" y="2003178"/>
                </a:lnTo>
                <a:lnTo>
                  <a:pt x="6474843" y="1983590"/>
                </a:lnTo>
                <a:lnTo>
                  <a:pt x="6486490" y="1962944"/>
                </a:lnTo>
                <a:lnTo>
                  <a:pt x="6497078" y="1942828"/>
                </a:lnTo>
                <a:lnTo>
                  <a:pt x="6506607" y="1922181"/>
                </a:lnTo>
                <a:lnTo>
                  <a:pt x="6516136" y="1901535"/>
                </a:lnTo>
                <a:lnTo>
                  <a:pt x="6524607" y="1880360"/>
                </a:lnTo>
                <a:lnTo>
                  <a:pt x="6532548" y="1859185"/>
                </a:lnTo>
                <a:lnTo>
                  <a:pt x="6538900" y="1837480"/>
                </a:lnTo>
                <a:lnTo>
                  <a:pt x="6545253" y="1816304"/>
                </a:lnTo>
                <a:lnTo>
                  <a:pt x="6551077" y="1794599"/>
                </a:lnTo>
                <a:lnTo>
                  <a:pt x="6555312" y="1772895"/>
                </a:lnTo>
                <a:lnTo>
                  <a:pt x="6559547" y="1750660"/>
                </a:lnTo>
                <a:lnTo>
                  <a:pt x="6562194" y="1728956"/>
                </a:lnTo>
                <a:lnTo>
                  <a:pt x="6564841" y="1707251"/>
                </a:lnTo>
                <a:lnTo>
                  <a:pt x="6566429" y="1685546"/>
                </a:lnTo>
                <a:lnTo>
                  <a:pt x="6567488" y="1663312"/>
                </a:lnTo>
                <a:lnTo>
                  <a:pt x="6567488" y="1641607"/>
                </a:lnTo>
                <a:lnTo>
                  <a:pt x="6566429" y="1619373"/>
                </a:lnTo>
                <a:lnTo>
                  <a:pt x="6564841" y="1597668"/>
                </a:lnTo>
                <a:lnTo>
                  <a:pt x="6562194" y="1576492"/>
                </a:lnTo>
                <a:lnTo>
                  <a:pt x="6559547" y="1554787"/>
                </a:lnTo>
                <a:lnTo>
                  <a:pt x="6555312" y="1533083"/>
                </a:lnTo>
                <a:lnTo>
                  <a:pt x="6550547" y="1511907"/>
                </a:lnTo>
                <a:lnTo>
                  <a:pt x="6545253" y="1491261"/>
                </a:lnTo>
                <a:lnTo>
                  <a:pt x="6538371" y="1470086"/>
                </a:lnTo>
                <a:lnTo>
                  <a:pt x="6532018" y="1449440"/>
                </a:lnTo>
                <a:lnTo>
                  <a:pt x="6523548" y="1428794"/>
                </a:lnTo>
                <a:lnTo>
                  <a:pt x="6515078" y="1409206"/>
                </a:lnTo>
                <a:lnTo>
                  <a:pt x="6505548" y="1389090"/>
                </a:lnTo>
                <a:lnTo>
                  <a:pt x="6499725" y="1379031"/>
                </a:lnTo>
                <a:lnTo>
                  <a:pt x="6492314" y="1369502"/>
                </a:lnTo>
                <a:lnTo>
                  <a:pt x="6484902" y="1360503"/>
                </a:lnTo>
                <a:lnTo>
                  <a:pt x="6476432" y="1352562"/>
                </a:lnTo>
                <a:lnTo>
                  <a:pt x="6467432" y="1346209"/>
                </a:lnTo>
                <a:lnTo>
                  <a:pt x="6457903" y="1339857"/>
                </a:lnTo>
                <a:lnTo>
                  <a:pt x="6447844" y="1335092"/>
                </a:lnTo>
                <a:lnTo>
                  <a:pt x="6437786" y="1330857"/>
                </a:lnTo>
                <a:lnTo>
                  <a:pt x="6426668" y="1328210"/>
                </a:lnTo>
                <a:lnTo>
                  <a:pt x="6415551" y="1326093"/>
                </a:lnTo>
                <a:lnTo>
                  <a:pt x="6404963" y="1325563"/>
                </a:lnTo>
                <a:close/>
                <a:moveTo>
                  <a:pt x="5200650" y="0"/>
                </a:moveTo>
                <a:lnTo>
                  <a:pt x="5228696" y="1058"/>
                </a:lnTo>
                <a:lnTo>
                  <a:pt x="5257271" y="3175"/>
                </a:lnTo>
                <a:lnTo>
                  <a:pt x="5284787" y="5821"/>
                </a:lnTo>
                <a:lnTo>
                  <a:pt x="5312833" y="9525"/>
                </a:lnTo>
                <a:lnTo>
                  <a:pt x="5340350" y="14288"/>
                </a:lnTo>
                <a:lnTo>
                  <a:pt x="5367338" y="19579"/>
                </a:lnTo>
                <a:lnTo>
                  <a:pt x="5394325" y="26459"/>
                </a:lnTo>
                <a:lnTo>
                  <a:pt x="5421313" y="34396"/>
                </a:lnTo>
                <a:lnTo>
                  <a:pt x="5447771" y="42333"/>
                </a:lnTo>
                <a:lnTo>
                  <a:pt x="5474229" y="51329"/>
                </a:lnTo>
                <a:lnTo>
                  <a:pt x="5499629" y="62442"/>
                </a:lnTo>
                <a:lnTo>
                  <a:pt x="5525029" y="73025"/>
                </a:lnTo>
                <a:lnTo>
                  <a:pt x="5550429" y="85196"/>
                </a:lnTo>
                <a:lnTo>
                  <a:pt x="5574771" y="98425"/>
                </a:lnTo>
                <a:lnTo>
                  <a:pt x="5598584" y="112183"/>
                </a:lnTo>
                <a:lnTo>
                  <a:pt x="5621867" y="127000"/>
                </a:lnTo>
                <a:lnTo>
                  <a:pt x="5644621" y="142875"/>
                </a:lnTo>
                <a:lnTo>
                  <a:pt x="5667904" y="159279"/>
                </a:lnTo>
                <a:lnTo>
                  <a:pt x="5689071" y="176742"/>
                </a:lnTo>
                <a:lnTo>
                  <a:pt x="5710767" y="195263"/>
                </a:lnTo>
                <a:lnTo>
                  <a:pt x="5731404" y="214313"/>
                </a:lnTo>
                <a:lnTo>
                  <a:pt x="5751512" y="234421"/>
                </a:lnTo>
                <a:lnTo>
                  <a:pt x="5770562" y="255058"/>
                </a:lnTo>
                <a:lnTo>
                  <a:pt x="5789084" y="276754"/>
                </a:lnTo>
                <a:lnTo>
                  <a:pt x="5807075" y="299509"/>
                </a:lnTo>
                <a:lnTo>
                  <a:pt x="5824008" y="322792"/>
                </a:lnTo>
                <a:lnTo>
                  <a:pt x="5840942" y="347663"/>
                </a:lnTo>
                <a:lnTo>
                  <a:pt x="5856288" y="372534"/>
                </a:lnTo>
                <a:lnTo>
                  <a:pt x="5870575" y="398463"/>
                </a:lnTo>
                <a:lnTo>
                  <a:pt x="5884862" y="425450"/>
                </a:lnTo>
                <a:lnTo>
                  <a:pt x="5897562" y="452967"/>
                </a:lnTo>
                <a:lnTo>
                  <a:pt x="5909734" y="482071"/>
                </a:lnTo>
                <a:lnTo>
                  <a:pt x="5920846" y="510646"/>
                </a:lnTo>
                <a:lnTo>
                  <a:pt x="5930900" y="541338"/>
                </a:lnTo>
                <a:lnTo>
                  <a:pt x="5940425" y="571500"/>
                </a:lnTo>
                <a:lnTo>
                  <a:pt x="5948362" y="603250"/>
                </a:lnTo>
                <a:lnTo>
                  <a:pt x="5955242" y="636058"/>
                </a:lnTo>
                <a:lnTo>
                  <a:pt x="5961592" y="669396"/>
                </a:lnTo>
                <a:lnTo>
                  <a:pt x="5966354" y="703263"/>
                </a:lnTo>
                <a:lnTo>
                  <a:pt x="5969529" y="737658"/>
                </a:lnTo>
                <a:lnTo>
                  <a:pt x="5972704" y="773642"/>
                </a:lnTo>
                <a:lnTo>
                  <a:pt x="5973762" y="810154"/>
                </a:lnTo>
                <a:lnTo>
                  <a:pt x="5974292" y="846667"/>
                </a:lnTo>
                <a:lnTo>
                  <a:pt x="5973234" y="885296"/>
                </a:lnTo>
                <a:lnTo>
                  <a:pt x="6011334" y="884238"/>
                </a:lnTo>
                <a:lnTo>
                  <a:pt x="6048375" y="884238"/>
                </a:lnTo>
                <a:lnTo>
                  <a:pt x="6084888" y="885825"/>
                </a:lnTo>
                <a:lnTo>
                  <a:pt x="6120342" y="887942"/>
                </a:lnTo>
                <a:lnTo>
                  <a:pt x="6154738" y="891646"/>
                </a:lnTo>
                <a:lnTo>
                  <a:pt x="6189134" y="896938"/>
                </a:lnTo>
                <a:lnTo>
                  <a:pt x="6222471" y="903288"/>
                </a:lnTo>
                <a:lnTo>
                  <a:pt x="6255279" y="909638"/>
                </a:lnTo>
                <a:lnTo>
                  <a:pt x="6287029" y="918104"/>
                </a:lnTo>
                <a:lnTo>
                  <a:pt x="6317192" y="927100"/>
                </a:lnTo>
                <a:lnTo>
                  <a:pt x="6347354" y="937154"/>
                </a:lnTo>
                <a:lnTo>
                  <a:pt x="6376458" y="948796"/>
                </a:lnTo>
                <a:lnTo>
                  <a:pt x="6405562" y="960967"/>
                </a:lnTo>
                <a:lnTo>
                  <a:pt x="6433079" y="973138"/>
                </a:lnTo>
                <a:lnTo>
                  <a:pt x="6459538" y="986896"/>
                </a:lnTo>
                <a:lnTo>
                  <a:pt x="6485996" y="1002242"/>
                </a:lnTo>
                <a:lnTo>
                  <a:pt x="6510866" y="1017588"/>
                </a:lnTo>
                <a:lnTo>
                  <a:pt x="6534679" y="1033992"/>
                </a:lnTo>
                <a:lnTo>
                  <a:pt x="6559021" y="1051454"/>
                </a:lnTo>
                <a:lnTo>
                  <a:pt x="6581246" y="1069446"/>
                </a:lnTo>
                <a:lnTo>
                  <a:pt x="6603471" y="1087967"/>
                </a:lnTo>
                <a:lnTo>
                  <a:pt x="6624108" y="1107017"/>
                </a:lnTo>
                <a:lnTo>
                  <a:pt x="6644216" y="1126596"/>
                </a:lnTo>
                <a:lnTo>
                  <a:pt x="6663266" y="1147763"/>
                </a:lnTo>
                <a:lnTo>
                  <a:pt x="6681788" y="1168929"/>
                </a:lnTo>
                <a:lnTo>
                  <a:pt x="6699250" y="1190625"/>
                </a:lnTo>
                <a:lnTo>
                  <a:pt x="6715125" y="1212850"/>
                </a:lnTo>
                <a:lnTo>
                  <a:pt x="6731529" y="1236133"/>
                </a:lnTo>
                <a:lnTo>
                  <a:pt x="6745816" y="1259946"/>
                </a:lnTo>
                <a:lnTo>
                  <a:pt x="6760104" y="1283759"/>
                </a:lnTo>
                <a:lnTo>
                  <a:pt x="6772804" y="1308100"/>
                </a:lnTo>
                <a:lnTo>
                  <a:pt x="6784975" y="1333500"/>
                </a:lnTo>
                <a:lnTo>
                  <a:pt x="6796088" y="1358900"/>
                </a:lnTo>
                <a:lnTo>
                  <a:pt x="6806671" y="1384300"/>
                </a:lnTo>
                <a:lnTo>
                  <a:pt x="6816196" y="1410229"/>
                </a:lnTo>
                <a:lnTo>
                  <a:pt x="6824662" y="1437217"/>
                </a:lnTo>
                <a:lnTo>
                  <a:pt x="6832071" y="1463675"/>
                </a:lnTo>
                <a:lnTo>
                  <a:pt x="6838950" y="1490663"/>
                </a:lnTo>
                <a:lnTo>
                  <a:pt x="6844242" y="1518179"/>
                </a:lnTo>
                <a:lnTo>
                  <a:pt x="6849004" y="1545696"/>
                </a:lnTo>
                <a:lnTo>
                  <a:pt x="6852708" y="1573213"/>
                </a:lnTo>
                <a:lnTo>
                  <a:pt x="6855354" y="1601259"/>
                </a:lnTo>
                <a:lnTo>
                  <a:pt x="6857471" y="1629304"/>
                </a:lnTo>
                <a:lnTo>
                  <a:pt x="6858000" y="1657879"/>
                </a:lnTo>
                <a:lnTo>
                  <a:pt x="6858000" y="1685925"/>
                </a:lnTo>
                <a:lnTo>
                  <a:pt x="6856942" y="1713971"/>
                </a:lnTo>
                <a:lnTo>
                  <a:pt x="6854825" y="1743075"/>
                </a:lnTo>
                <a:lnTo>
                  <a:pt x="6852179" y="1771121"/>
                </a:lnTo>
                <a:lnTo>
                  <a:pt x="6847946" y="1799696"/>
                </a:lnTo>
                <a:lnTo>
                  <a:pt x="6843184" y="1827742"/>
                </a:lnTo>
                <a:lnTo>
                  <a:pt x="6836834" y="1856846"/>
                </a:lnTo>
                <a:lnTo>
                  <a:pt x="6829954" y="1884892"/>
                </a:lnTo>
                <a:lnTo>
                  <a:pt x="6822016" y="1912938"/>
                </a:lnTo>
                <a:lnTo>
                  <a:pt x="6813021" y="1940984"/>
                </a:lnTo>
                <a:lnTo>
                  <a:pt x="6802966" y="1968500"/>
                </a:lnTo>
                <a:lnTo>
                  <a:pt x="6791854" y="1996546"/>
                </a:lnTo>
                <a:lnTo>
                  <a:pt x="6779684" y="2024063"/>
                </a:lnTo>
                <a:lnTo>
                  <a:pt x="6766454" y="2051579"/>
                </a:lnTo>
                <a:lnTo>
                  <a:pt x="6752696" y="2078567"/>
                </a:lnTo>
                <a:lnTo>
                  <a:pt x="6737350" y="2105025"/>
                </a:lnTo>
                <a:lnTo>
                  <a:pt x="6720946" y="2130955"/>
                </a:lnTo>
                <a:lnTo>
                  <a:pt x="6704012" y="2157413"/>
                </a:lnTo>
                <a:lnTo>
                  <a:pt x="6685492" y="2183342"/>
                </a:lnTo>
                <a:lnTo>
                  <a:pt x="6666442" y="2208742"/>
                </a:lnTo>
                <a:lnTo>
                  <a:pt x="6645275" y="2233084"/>
                </a:lnTo>
                <a:lnTo>
                  <a:pt x="6623579" y="2257425"/>
                </a:lnTo>
                <a:lnTo>
                  <a:pt x="6600296" y="2281238"/>
                </a:lnTo>
                <a:lnTo>
                  <a:pt x="6576484" y="2304521"/>
                </a:lnTo>
                <a:lnTo>
                  <a:pt x="6550554" y="2327805"/>
                </a:lnTo>
                <a:lnTo>
                  <a:pt x="6523566" y="2350030"/>
                </a:lnTo>
                <a:lnTo>
                  <a:pt x="6496050" y="2372254"/>
                </a:lnTo>
                <a:lnTo>
                  <a:pt x="6466946" y="2393421"/>
                </a:lnTo>
                <a:lnTo>
                  <a:pt x="6437312" y="2415117"/>
                </a:lnTo>
                <a:lnTo>
                  <a:pt x="6406092" y="2436283"/>
                </a:lnTo>
                <a:lnTo>
                  <a:pt x="6373812" y="2457450"/>
                </a:lnTo>
                <a:lnTo>
                  <a:pt x="6341004" y="2478088"/>
                </a:lnTo>
                <a:lnTo>
                  <a:pt x="6306608" y="2498725"/>
                </a:lnTo>
                <a:lnTo>
                  <a:pt x="6271154" y="2518833"/>
                </a:lnTo>
                <a:lnTo>
                  <a:pt x="6235171" y="2538942"/>
                </a:lnTo>
                <a:lnTo>
                  <a:pt x="6198129" y="2558521"/>
                </a:lnTo>
                <a:lnTo>
                  <a:pt x="6160558" y="2578629"/>
                </a:lnTo>
                <a:lnTo>
                  <a:pt x="6121929" y="2598738"/>
                </a:lnTo>
                <a:lnTo>
                  <a:pt x="6082242" y="2618317"/>
                </a:lnTo>
                <a:lnTo>
                  <a:pt x="6042025" y="2637367"/>
                </a:lnTo>
                <a:lnTo>
                  <a:pt x="5959475" y="2677055"/>
                </a:lnTo>
                <a:lnTo>
                  <a:pt x="5874279" y="2717271"/>
                </a:lnTo>
                <a:lnTo>
                  <a:pt x="5786438" y="2757488"/>
                </a:lnTo>
                <a:lnTo>
                  <a:pt x="5695950" y="2798763"/>
                </a:lnTo>
                <a:lnTo>
                  <a:pt x="5508096" y="2883429"/>
                </a:lnTo>
                <a:lnTo>
                  <a:pt x="5412317" y="2928408"/>
                </a:lnTo>
                <a:lnTo>
                  <a:pt x="5314421" y="2974446"/>
                </a:lnTo>
                <a:lnTo>
                  <a:pt x="5215466" y="3022600"/>
                </a:lnTo>
                <a:lnTo>
                  <a:pt x="5165196" y="3046942"/>
                </a:lnTo>
                <a:lnTo>
                  <a:pt x="5115454" y="3072342"/>
                </a:lnTo>
                <a:lnTo>
                  <a:pt x="5065183" y="3097742"/>
                </a:lnTo>
                <a:lnTo>
                  <a:pt x="5014912" y="3124200"/>
                </a:lnTo>
                <a:lnTo>
                  <a:pt x="4964112" y="3151188"/>
                </a:lnTo>
                <a:lnTo>
                  <a:pt x="4912783" y="3179233"/>
                </a:lnTo>
                <a:lnTo>
                  <a:pt x="4861983" y="3207809"/>
                </a:lnTo>
                <a:lnTo>
                  <a:pt x="4811183" y="3236913"/>
                </a:lnTo>
                <a:lnTo>
                  <a:pt x="4760383" y="3266546"/>
                </a:lnTo>
                <a:lnTo>
                  <a:pt x="4709054" y="3297238"/>
                </a:lnTo>
                <a:lnTo>
                  <a:pt x="4658254" y="3328459"/>
                </a:lnTo>
                <a:lnTo>
                  <a:pt x="4607454" y="3360738"/>
                </a:lnTo>
                <a:lnTo>
                  <a:pt x="4556654" y="3394075"/>
                </a:lnTo>
                <a:lnTo>
                  <a:pt x="4505325" y="3427942"/>
                </a:lnTo>
                <a:lnTo>
                  <a:pt x="4455054" y="3462867"/>
                </a:lnTo>
                <a:lnTo>
                  <a:pt x="4404783" y="3498321"/>
                </a:lnTo>
                <a:lnTo>
                  <a:pt x="4354512" y="3535363"/>
                </a:lnTo>
                <a:lnTo>
                  <a:pt x="4304241" y="3572933"/>
                </a:lnTo>
                <a:lnTo>
                  <a:pt x="4254500" y="3611563"/>
                </a:lnTo>
                <a:lnTo>
                  <a:pt x="4204758" y="3651779"/>
                </a:lnTo>
                <a:lnTo>
                  <a:pt x="4155546" y="3692525"/>
                </a:lnTo>
                <a:lnTo>
                  <a:pt x="4106333" y="3734329"/>
                </a:lnTo>
                <a:lnTo>
                  <a:pt x="4057650" y="3777721"/>
                </a:lnTo>
                <a:lnTo>
                  <a:pt x="4008967" y="3821642"/>
                </a:lnTo>
                <a:lnTo>
                  <a:pt x="3961342" y="3866621"/>
                </a:lnTo>
                <a:lnTo>
                  <a:pt x="3913717" y="3913717"/>
                </a:lnTo>
                <a:lnTo>
                  <a:pt x="3867150" y="3960813"/>
                </a:lnTo>
                <a:lnTo>
                  <a:pt x="3821642" y="4008967"/>
                </a:lnTo>
                <a:lnTo>
                  <a:pt x="3777192" y="4057121"/>
                </a:lnTo>
                <a:lnTo>
                  <a:pt x="3734858" y="4105804"/>
                </a:lnTo>
                <a:lnTo>
                  <a:pt x="3691996" y="4155017"/>
                </a:lnTo>
                <a:lnTo>
                  <a:pt x="3651250" y="4204229"/>
                </a:lnTo>
                <a:lnTo>
                  <a:pt x="3611562" y="4253971"/>
                </a:lnTo>
                <a:lnTo>
                  <a:pt x="3572933" y="4303713"/>
                </a:lnTo>
                <a:lnTo>
                  <a:pt x="3534833" y="4353984"/>
                </a:lnTo>
                <a:lnTo>
                  <a:pt x="3498321" y="4404254"/>
                </a:lnTo>
                <a:lnTo>
                  <a:pt x="3462337" y="4454525"/>
                </a:lnTo>
                <a:lnTo>
                  <a:pt x="3427942" y="4505854"/>
                </a:lnTo>
                <a:lnTo>
                  <a:pt x="3394075" y="4556125"/>
                </a:lnTo>
                <a:lnTo>
                  <a:pt x="3360737" y="4606925"/>
                </a:lnTo>
                <a:lnTo>
                  <a:pt x="3328987" y="4657725"/>
                </a:lnTo>
                <a:lnTo>
                  <a:pt x="3297237" y="4709054"/>
                </a:lnTo>
                <a:lnTo>
                  <a:pt x="3266546" y="4760384"/>
                </a:lnTo>
                <a:lnTo>
                  <a:pt x="3236383" y="4811184"/>
                </a:lnTo>
                <a:lnTo>
                  <a:pt x="3207808" y="4862513"/>
                </a:lnTo>
                <a:lnTo>
                  <a:pt x="3179233" y="4913313"/>
                </a:lnTo>
                <a:lnTo>
                  <a:pt x="3151717" y="4963584"/>
                </a:lnTo>
                <a:lnTo>
                  <a:pt x="3124729" y="5014384"/>
                </a:lnTo>
                <a:lnTo>
                  <a:pt x="3098271" y="5064654"/>
                </a:lnTo>
                <a:lnTo>
                  <a:pt x="3072342" y="5114925"/>
                </a:lnTo>
                <a:lnTo>
                  <a:pt x="3046942" y="5165725"/>
                </a:lnTo>
                <a:lnTo>
                  <a:pt x="3022071" y="5215467"/>
                </a:lnTo>
                <a:lnTo>
                  <a:pt x="2973917" y="5313892"/>
                </a:lnTo>
                <a:lnTo>
                  <a:pt x="2927879" y="5411788"/>
                </a:lnTo>
                <a:lnTo>
                  <a:pt x="2883429" y="5508096"/>
                </a:lnTo>
                <a:lnTo>
                  <a:pt x="2798233" y="5695421"/>
                </a:lnTo>
                <a:lnTo>
                  <a:pt x="2757487" y="5785909"/>
                </a:lnTo>
                <a:lnTo>
                  <a:pt x="2717800" y="5873750"/>
                </a:lnTo>
                <a:lnTo>
                  <a:pt x="2677583" y="5958946"/>
                </a:lnTo>
                <a:lnTo>
                  <a:pt x="2637896" y="6041496"/>
                </a:lnTo>
                <a:lnTo>
                  <a:pt x="2617787" y="6082242"/>
                </a:lnTo>
                <a:lnTo>
                  <a:pt x="2598208" y="6121400"/>
                </a:lnTo>
                <a:lnTo>
                  <a:pt x="2578629" y="6160559"/>
                </a:lnTo>
                <a:lnTo>
                  <a:pt x="2558521" y="6198129"/>
                </a:lnTo>
                <a:lnTo>
                  <a:pt x="2538942" y="6234642"/>
                </a:lnTo>
                <a:lnTo>
                  <a:pt x="2518304" y="6270625"/>
                </a:lnTo>
                <a:lnTo>
                  <a:pt x="2498196" y="6306079"/>
                </a:lnTo>
                <a:lnTo>
                  <a:pt x="2477558" y="6339946"/>
                </a:lnTo>
                <a:lnTo>
                  <a:pt x="2457450" y="6373284"/>
                </a:lnTo>
                <a:lnTo>
                  <a:pt x="2436283" y="6405563"/>
                </a:lnTo>
                <a:lnTo>
                  <a:pt x="2415646" y="6436784"/>
                </a:lnTo>
                <a:lnTo>
                  <a:pt x="2393950" y="6466417"/>
                </a:lnTo>
                <a:lnTo>
                  <a:pt x="2372254" y="6495521"/>
                </a:lnTo>
                <a:lnTo>
                  <a:pt x="2350029" y="6523567"/>
                </a:lnTo>
                <a:lnTo>
                  <a:pt x="2327275" y="6550025"/>
                </a:lnTo>
                <a:lnTo>
                  <a:pt x="2304521" y="6575954"/>
                </a:lnTo>
                <a:lnTo>
                  <a:pt x="2281237" y="6600296"/>
                </a:lnTo>
                <a:lnTo>
                  <a:pt x="2257425" y="6623050"/>
                </a:lnTo>
                <a:lnTo>
                  <a:pt x="2233083" y="6645275"/>
                </a:lnTo>
                <a:lnTo>
                  <a:pt x="2208742" y="6665384"/>
                </a:lnTo>
                <a:lnTo>
                  <a:pt x="2182812" y="6684963"/>
                </a:lnTo>
                <a:lnTo>
                  <a:pt x="2157942" y="6703484"/>
                </a:lnTo>
                <a:lnTo>
                  <a:pt x="2131483" y="6720946"/>
                </a:lnTo>
                <a:lnTo>
                  <a:pt x="2105025" y="6736821"/>
                </a:lnTo>
                <a:lnTo>
                  <a:pt x="2078037" y="6752167"/>
                </a:lnTo>
                <a:lnTo>
                  <a:pt x="2051050" y="6766454"/>
                </a:lnTo>
                <a:lnTo>
                  <a:pt x="2024062" y="6779684"/>
                </a:lnTo>
                <a:lnTo>
                  <a:pt x="1996546" y="6791325"/>
                </a:lnTo>
                <a:lnTo>
                  <a:pt x="1969029" y="6802438"/>
                </a:lnTo>
                <a:lnTo>
                  <a:pt x="1940983" y="6812492"/>
                </a:lnTo>
                <a:lnTo>
                  <a:pt x="1912408" y="6821488"/>
                </a:lnTo>
                <a:lnTo>
                  <a:pt x="1884362" y="6829425"/>
                </a:lnTo>
                <a:lnTo>
                  <a:pt x="1856316" y="6836304"/>
                </a:lnTo>
                <a:lnTo>
                  <a:pt x="1828271" y="6842654"/>
                </a:lnTo>
                <a:lnTo>
                  <a:pt x="1799166" y="6847417"/>
                </a:lnTo>
                <a:lnTo>
                  <a:pt x="1771121" y="6851650"/>
                </a:lnTo>
                <a:lnTo>
                  <a:pt x="1742546" y="6854296"/>
                </a:lnTo>
                <a:lnTo>
                  <a:pt x="1713971" y="6856942"/>
                </a:lnTo>
                <a:lnTo>
                  <a:pt x="1685925" y="6857471"/>
                </a:lnTo>
                <a:lnTo>
                  <a:pt x="1657350" y="6858000"/>
                </a:lnTo>
                <a:lnTo>
                  <a:pt x="1629304" y="6856942"/>
                </a:lnTo>
                <a:lnTo>
                  <a:pt x="1600729" y="6854825"/>
                </a:lnTo>
                <a:lnTo>
                  <a:pt x="1573212" y="6852179"/>
                </a:lnTo>
                <a:lnTo>
                  <a:pt x="1545696" y="6848475"/>
                </a:lnTo>
                <a:lnTo>
                  <a:pt x="1518179" y="6843713"/>
                </a:lnTo>
                <a:lnTo>
                  <a:pt x="1490662" y="6838421"/>
                </a:lnTo>
                <a:lnTo>
                  <a:pt x="1463675" y="6831542"/>
                </a:lnTo>
                <a:lnTo>
                  <a:pt x="1436688" y="6823604"/>
                </a:lnTo>
                <a:lnTo>
                  <a:pt x="1410229" y="6815667"/>
                </a:lnTo>
                <a:lnTo>
                  <a:pt x="1384300" y="6806671"/>
                </a:lnTo>
                <a:lnTo>
                  <a:pt x="1358900" y="6795559"/>
                </a:lnTo>
                <a:lnTo>
                  <a:pt x="1332971" y="6784975"/>
                </a:lnTo>
                <a:lnTo>
                  <a:pt x="1308629" y="6772804"/>
                </a:lnTo>
                <a:lnTo>
                  <a:pt x="1283759" y="6759575"/>
                </a:lnTo>
                <a:lnTo>
                  <a:pt x="1259946" y="6745817"/>
                </a:lnTo>
                <a:lnTo>
                  <a:pt x="1236133" y="6731000"/>
                </a:lnTo>
                <a:lnTo>
                  <a:pt x="1213379" y="6715125"/>
                </a:lnTo>
                <a:lnTo>
                  <a:pt x="1191154" y="6698721"/>
                </a:lnTo>
                <a:lnTo>
                  <a:pt x="1168929" y="6681259"/>
                </a:lnTo>
                <a:lnTo>
                  <a:pt x="1147763" y="6662738"/>
                </a:lnTo>
                <a:lnTo>
                  <a:pt x="1126596" y="6643688"/>
                </a:lnTo>
                <a:lnTo>
                  <a:pt x="1107017" y="6623579"/>
                </a:lnTo>
                <a:lnTo>
                  <a:pt x="1087437" y="6602942"/>
                </a:lnTo>
                <a:lnTo>
                  <a:pt x="1068916" y="6581246"/>
                </a:lnTo>
                <a:lnTo>
                  <a:pt x="1051454" y="6558492"/>
                </a:lnTo>
                <a:lnTo>
                  <a:pt x="1033992" y="6535209"/>
                </a:lnTo>
                <a:lnTo>
                  <a:pt x="1017587" y="6510338"/>
                </a:lnTo>
                <a:lnTo>
                  <a:pt x="1002242" y="6485467"/>
                </a:lnTo>
                <a:lnTo>
                  <a:pt x="987425" y="6459538"/>
                </a:lnTo>
                <a:lnTo>
                  <a:pt x="973137" y="6432550"/>
                </a:lnTo>
                <a:lnTo>
                  <a:pt x="960438" y="6405034"/>
                </a:lnTo>
                <a:lnTo>
                  <a:pt x="948267" y="6375929"/>
                </a:lnTo>
                <a:lnTo>
                  <a:pt x="937154" y="6347354"/>
                </a:lnTo>
                <a:lnTo>
                  <a:pt x="927100" y="6316663"/>
                </a:lnTo>
                <a:lnTo>
                  <a:pt x="918104" y="6286500"/>
                </a:lnTo>
                <a:lnTo>
                  <a:pt x="909638" y="6254750"/>
                </a:lnTo>
                <a:lnTo>
                  <a:pt x="902758" y="6221942"/>
                </a:lnTo>
                <a:lnTo>
                  <a:pt x="896408" y="6188604"/>
                </a:lnTo>
                <a:lnTo>
                  <a:pt x="891646" y="6154738"/>
                </a:lnTo>
                <a:lnTo>
                  <a:pt x="888471" y="6120342"/>
                </a:lnTo>
                <a:lnTo>
                  <a:pt x="885296" y="6084359"/>
                </a:lnTo>
                <a:lnTo>
                  <a:pt x="884238" y="6047846"/>
                </a:lnTo>
                <a:lnTo>
                  <a:pt x="884238" y="6011334"/>
                </a:lnTo>
                <a:lnTo>
                  <a:pt x="884767" y="5972704"/>
                </a:lnTo>
                <a:lnTo>
                  <a:pt x="846667" y="5973763"/>
                </a:lnTo>
                <a:lnTo>
                  <a:pt x="809625" y="5973763"/>
                </a:lnTo>
                <a:lnTo>
                  <a:pt x="773642" y="5972175"/>
                </a:lnTo>
                <a:lnTo>
                  <a:pt x="737658" y="5970059"/>
                </a:lnTo>
                <a:lnTo>
                  <a:pt x="703262" y="5966354"/>
                </a:lnTo>
                <a:lnTo>
                  <a:pt x="668867" y="5961063"/>
                </a:lnTo>
                <a:lnTo>
                  <a:pt x="636058" y="5954713"/>
                </a:lnTo>
                <a:lnTo>
                  <a:pt x="603779" y="5948363"/>
                </a:lnTo>
                <a:lnTo>
                  <a:pt x="572029" y="5939896"/>
                </a:lnTo>
                <a:lnTo>
                  <a:pt x="540808" y="5930900"/>
                </a:lnTo>
                <a:lnTo>
                  <a:pt x="510646" y="5920846"/>
                </a:lnTo>
                <a:lnTo>
                  <a:pt x="481542" y="5909204"/>
                </a:lnTo>
                <a:lnTo>
                  <a:pt x="452967" y="5897034"/>
                </a:lnTo>
                <a:lnTo>
                  <a:pt x="425450" y="5884863"/>
                </a:lnTo>
                <a:lnTo>
                  <a:pt x="398462" y="5871104"/>
                </a:lnTo>
                <a:lnTo>
                  <a:pt x="373063" y="5855759"/>
                </a:lnTo>
                <a:lnTo>
                  <a:pt x="347662" y="5840413"/>
                </a:lnTo>
                <a:lnTo>
                  <a:pt x="323321" y="5824009"/>
                </a:lnTo>
                <a:lnTo>
                  <a:pt x="299508" y="5806546"/>
                </a:lnTo>
                <a:lnTo>
                  <a:pt x="276754" y="5788554"/>
                </a:lnTo>
                <a:lnTo>
                  <a:pt x="255588" y="5770034"/>
                </a:lnTo>
                <a:lnTo>
                  <a:pt x="234421" y="5750984"/>
                </a:lnTo>
                <a:lnTo>
                  <a:pt x="213783" y="5731404"/>
                </a:lnTo>
                <a:lnTo>
                  <a:pt x="194733" y="5710238"/>
                </a:lnTo>
                <a:lnTo>
                  <a:pt x="176742" y="5689071"/>
                </a:lnTo>
                <a:lnTo>
                  <a:pt x="159279" y="5667375"/>
                </a:lnTo>
                <a:lnTo>
                  <a:pt x="142875" y="5645150"/>
                </a:lnTo>
                <a:lnTo>
                  <a:pt x="127000" y="5621867"/>
                </a:lnTo>
                <a:lnTo>
                  <a:pt x="112183" y="5598054"/>
                </a:lnTo>
                <a:lnTo>
                  <a:pt x="98425" y="5574242"/>
                </a:lnTo>
                <a:lnTo>
                  <a:pt x="85196" y="5549900"/>
                </a:lnTo>
                <a:lnTo>
                  <a:pt x="73025" y="5524500"/>
                </a:lnTo>
                <a:lnTo>
                  <a:pt x="61912" y="5499100"/>
                </a:lnTo>
                <a:lnTo>
                  <a:pt x="51329" y="5473700"/>
                </a:lnTo>
                <a:lnTo>
                  <a:pt x="41804" y="5447771"/>
                </a:lnTo>
                <a:lnTo>
                  <a:pt x="33337" y="5420784"/>
                </a:lnTo>
                <a:lnTo>
                  <a:pt x="26458" y="5394325"/>
                </a:lnTo>
                <a:lnTo>
                  <a:pt x="19579" y="5367338"/>
                </a:lnTo>
                <a:lnTo>
                  <a:pt x="13758" y="5339821"/>
                </a:lnTo>
                <a:lnTo>
                  <a:pt x="9525" y="5312304"/>
                </a:lnTo>
                <a:lnTo>
                  <a:pt x="5292" y="5284788"/>
                </a:lnTo>
                <a:lnTo>
                  <a:pt x="3175" y="5256742"/>
                </a:lnTo>
                <a:lnTo>
                  <a:pt x="1058" y="5228696"/>
                </a:lnTo>
                <a:lnTo>
                  <a:pt x="0" y="5200121"/>
                </a:lnTo>
                <a:lnTo>
                  <a:pt x="0" y="5172075"/>
                </a:lnTo>
                <a:lnTo>
                  <a:pt x="1058" y="5144029"/>
                </a:lnTo>
                <a:lnTo>
                  <a:pt x="3175" y="5114925"/>
                </a:lnTo>
                <a:lnTo>
                  <a:pt x="6350" y="5086879"/>
                </a:lnTo>
                <a:lnTo>
                  <a:pt x="10054" y="5058304"/>
                </a:lnTo>
                <a:lnTo>
                  <a:pt x="15346" y="5030259"/>
                </a:lnTo>
                <a:lnTo>
                  <a:pt x="21696" y="5001154"/>
                </a:lnTo>
                <a:lnTo>
                  <a:pt x="28046" y="4973109"/>
                </a:lnTo>
                <a:lnTo>
                  <a:pt x="36512" y="4945063"/>
                </a:lnTo>
                <a:lnTo>
                  <a:pt x="45508" y="4917017"/>
                </a:lnTo>
                <a:lnTo>
                  <a:pt x="55033" y="4889500"/>
                </a:lnTo>
                <a:lnTo>
                  <a:pt x="66675" y="4861454"/>
                </a:lnTo>
                <a:lnTo>
                  <a:pt x="78317" y="4833938"/>
                </a:lnTo>
                <a:lnTo>
                  <a:pt x="91546" y="4806421"/>
                </a:lnTo>
                <a:lnTo>
                  <a:pt x="105304" y="4779434"/>
                </a:lnTo>
                <a:lnTo>
                  <a:pt x="121179" y="4752975"/>
                </a:lnTo>
                <a:lnTo>
                  <a:pt x="137054" y="4727046"/>
                </a:lnTo>
                <a:lnTo>
                  <a:pt x="154517" y="4700588"/>
                </a:lnTo>
                <a:lnTo>
                  <a:pt x="172508" y="4674659"/>
                </a:lnTo>
                <a:lnTo>
                  <a:pt x="192617" y="4649259"/>
                </a:lnTo>
                <a:lnTo>
                  <a:pt x="212725" y="4624917"/>
                </a:lnTo>
                <a:lnTo>
                  <a:pt x="234421" y="4600575"/>
                </a:lnTo>
                <a:lnTo>
                  <a:pt x="257704" y="4576763"/>
                </a:lnTo>
                <a:lnTo>
                  <a:pt x="282046" y="4553479"/>
                </a:lnTo>
                <a:lnTo>
                  <a:pt x="307446" y="4530196"/>
                </a:lnTo>
                <a:lnTo>
                  <a:pt x="334433" y="4507971"/>
                </a:lnTo>
                <a:lnTo>
                  <a:pt x="361950" y="4485746"/>
                </a:lnTo>
                <a:lnTo>
                  <a:pt x="391583" y="4464579"/>
                </a:lnTo>
                <a:lnTo>
                  <a:pt x="421217" y="4442884"/>
                </a:lnTo>
                <a:lnTo>
                  <a:pt x="452438" y="4421717"/>
                </a:lnTo>
                <a:lnTo>
                  <a:pt x="484188" y="4400550"/>
                </a:lnTo>
                <a:lnTo>
                  <a:pt x="518054" y="4379913"/>
                </a:lnTo>
                <a:lnTo>
                  <a:pt x="551921" y="4359275"/>
                </a:lnTo>
                <a:lnTo>
                  <a:pt x="586846" y="4339167"/>
                </a:lnTo>
                <a:lnTo>
                  <a:pt x="622829" y="4319059"/>
                </a:lnTo>
                <a:lnTo>
                  <a:pt x="659871" y="4299479"/>
                </a:lnTo>
                <a:lnTo>
                  <a:pt x="697442" y="4279371"/>
                </a:lnTo>
                <a:lnTo>
                  <a:pt x="736071" y="4259263"/>
                </a:lnTo>
                <a:lnTo>
                  <a:pt x="775758" y="4239684"/>
                </a:lnTo>
                <a:lnTo>
                  <a:pt x="815975" y="4220634"/>
                </a:lnTo>
                <a:lnTo>
                  <a:pt x="898525" y="4180946"/>
                </a:lnTo>
                <a:lnTo>
                  <a:pt x="984250" y="4140729"/>
                </a:lnTo>
                <a:lnTo>
                  <a:pt x="1072091" y="4100513"/>
                </a:lnTo>
                <a:lnTo>
                  <a:pt x="1162579" y="4059238"/>
                </a:lnTo>
                <a:lnTo>
                  <a:pt x="1349904" y="3974571"/>
                </a:lnTo>
                <a:lnTo>
                  <a:pt x="1445683" y="3929592"/>
                </a:lnTo>
                <a:lnTo>
                  <a:pt x="1543579" y="3883554"/>
                </a:lnTo>
                <a:lnTo>
                  <a:pt x="1643062" y="3835400"/>
                </a:lnTo>
                <a:lnTo>
                  <a:pt x="1692804" y="3811058"/>
                </a:lnTo>
                <a:lnTo>
                  <a:pt x="1743075" y="3785658"/>
                </a:lnTo>
                <a:lnTo>
                  <a:pt x="1793346" y="3760258"/>
                </a:lnTo>
                <a:lnTo>
                  <a:pt x="1843616" y="3733800"/>
                </a:lnTo>
                <a:lnTo>
                  <a:pt x="1893887" y="3706813"/>
                </a:lnTo>
                <a:lnTo>
                  <a:pt x="1945216" y="3678767"/>
                </a:lnTo>
                <a:lnTo>
                  <a:pt x="1996016" y="3650192"/>
                </a:lnTo>
                <a:lnTo>
                  <a:pt x="2046816" y="3621088"/>
                </a:lnTo>
                <a:lnTo>
                  <a:pt x="2097617" y="3591454"/>
                </a:lnTo>
                <a:lnTo>
                  <a:pt x="2148946" y="3560763"/>
                </a:lnTo>
                <a:lnTo>
                  <a:pt x="2199746" y="3529542"/>
                </a:lnTo>
                <a:lnTo>
                  <a:pt x="2250546" y="3497263"/>
                </a:lnTo>
                <a:lnTo>
                  <a:pt x="2301346" y="3463925"/>
                </a:lnTo>
                <a:lnTo>
                  <a:pt x="2352675" y="3430058"/>
                </a:lnTo>
                <a:lnTo>
                  <a:pt x="2403475" y="3395133"/>
                </a:lnTo>
                <a:lnTo>
                  <a:pt x="2453746" y="3359680"/>
                </a:lnTo>
                <a:lnTo>
                  <a:pt x="2504017" y="3322638"/>
                </a:lnTo>
                <a:lnTo>
                  <a:pt x="2553758" y="3285067"/>
                </a:lnTo>
                <a:lnTo>
                  <a:pt x="2604029" y="3246438"/>
                </a:lnTo>
                <a:lnTo>
                  <a:pt x="2653242" y="3206221"/>
                </a:lnTo>
                <a:lnTo>
                  <a:pt x="2702983" y="3165476"/>
                </a:lnTo>
                <a:lnTo>
                  <a:pt x="2752196" y="3123671"/>
                </a:lnTo>
                <a:lnTo>
                  <a:pt x="2800879" y="3080279"/>
                </a:lnTo>
                <a:lnTo>
                  <a:pt x="2849033" y="3036359"/>
                </a:lnTo>
                <a:lnTo>
                  <a:pt x="2896658" y="2991380"/>
                </a:lnTo>
                <a:lnTo>
                  <a:pt x="2944812" y="2944283"/>
                </a:lnTo>
                <a:lnTo>
                  <a:pt x="2990850" y="2897188"/>
                </a:lnTo>
                <a:lnTo>
                  <a:pt x="3036358" y="2849033"/>
                </a:lnTo>
                <a:lnTo>
                  <a:pt x="3080808" y="2800880"/>
                </a:lnTo>
                <a:lnTo>
                  <a:pt x="3123671" y="2752196"/>
                </a:lnTo>
                <a:lnTo>
                  <a:pt x="3166004" y="2702984"/>
                </a:lnTo>
                <a:lnTo>
                  <a:pt x="3206750" y="2653771"/>
                </a:lnTo>
                <a:lnTo>
                  <a:pt x="3246437" y="2604030"/>
                </a:lnTo>
                <a:lnTo>
                  <a:pt x="3285067" y="2554288"/>
                </a:lnTo>
                <a:lnTo>
                  <a:pt x="3323167" y="2504017"/>
                </a:lnTo>
                <a:lnTo>
                  <a:pt x="3359679" y="2453746"/>
                </a:lnTo>
                <a:lnTo>
                  <a:pt x="3395662" y="2403475"/>
                </a:lnTo>
                <a:lnTo>
                  <a:pt x="3430058" y="2352146"/>
                </a:lnTo>
                <a:lnTo>
                  <a:pt x="3464454" y="2301875"/>
                </a:lnTo>
                <a:lnTo>
                  <a:pt x="3497262" y="2251075"/>
                </a:lnTo>
                <a:lnTo>
                  <a:pt x="3529542" y="2200275"/>
                </a:lnTo>
                <a:lnTo>
                  <a:pt x="3560762" y="2148946"/>
                </a:lnTo>
                <a:lnTo>
                  <a:pt x="3591454" y="2097617"/>
                </a:lnTo>
                <a:lnTo>
                  <a:pt x="3621617" y="2046817"/>
                </a:lnTo>
                <a:lnTo>
                  <a:pt x="3650721" y="1995488"/>
                </a:lnTo>
                <a:lnTo>
                  <a:pt x="3678767" y="1944688"/>
                </a:lnTo>
                <a:lnTo>
                  <a:pt x="3706283" y="1894417"/>
                </a:lnTo>
                <a:lnTo>
                  <a:pt x="3733271" y="1843617"/>
                </a:lnTo>
                <a:lnTo>
                  <a:pt x="3759729" y="1793346"/>
                </a:lnTo>
                <a:lnTo>
                  <a:pt x="3786187" y="1743075"/>
                </a:lnTo>
                <a:lnTo>
                  <a:pt x="3811587" y="1692275"/>
                </a:lnTo>
                <a:lnTo>
                  <a:pt x="3835929" y="1642534"/>
                </a:lnTo>
                <a:lnTo>
                  <a:pt x="3884083" y="1544109"/>
                </a:lnTo>
                <a:lnTo>
                  <a:pt x="3930121" y="1446213"/>
                </a:lnTo>
                <a:lnTo>
                  <a:pt x="3974571" y="1349904"/>
                </a:lnTo>
                <a:lnTo>
                  <a:pt x="4059767" y="1162579"/>
                </a:lnTo>
                <a:lnTo>
                  <a:pt x="4101042" y="1072092"/>
                </a:lnTo>
                <a:lnTo>
                  <a:pt x="4141258" y="984250"/>
                </a:lnTo>
                <a:lnTo>
                  <a:pt x="4180417" y="899054"/>
                </a:lnTo>
                <a:lnTo>
                  <a:pt x="4220104" y="816504"/>
                </a:lnTo>
                <a:lnTo>
                  <a:pt x="4240212" y="775758"/>
                </a:lnTo>
                <a:lnTo>
                  <a:pt x="4259791" y="736600"/>
                </a:lnTo>
                <a:lnTo>
                  <a:pt x="4279371" y="697442"/>
                </a:lnTo>
                <a:lnTo>
                  <a:pt x="4299479" y="659871"/>
                </a:lnTo>
                <a:lnTo>
                  <a:pt x="4319587" y="623358"/>
                </a:lnTo>
                <a:lnTo>
                  <a:pt x="4339696" y="587375"/>
                </a:lnTo>
                <a:lnTo>
                  <a:pt x="4359804" y="551921"/>
                </a:lnTo>
                <a:lnTo>
                  <a:pt x="4380441" y="518054"/>
                </a:lnTo>
                <a:lnTo>
                  <a:pt x="4400550" y="484717"/>
                </a:lnTo>
                <a:lnTo>
                  <a:pt x="4421716" y="452438"/>
                </a:lnTo>
                <a:lnTo>
                  <a:pt x="4442883" y="421217"/>
                </a:lnTo>
                <a:lnTo>
                  <a:pt x="4464050" y="391583"/>
                </a:lnTo>
                <a:lnTo>
                  <a:pt x="4486275" y="362479"/>
                </a:lnTo>
                <a:lnTo>
                  <a:pt x="4508500" y="334434"/>
                </a:lnTo>
                <a:lnTo>
                  <a:pt x="4530725" y="307975"/>
                </a:lnTo>
                <a:lnTo>
                  <a:pt x="4553479" y="282046"/>
                </a:lnTo>
                <a:lnTo>
                  <a:pt x="4576762" y="257704"/>
                </a:lnTo>
                <a:lnTo>
                  <a:pt x="4600575" y="234950"/>
                </a:lnTo>
                <a:lnTo>
                  <a:pt x="4624916" y="212725"/>
                </a:lnTo>
                <a:lnTo>
                  <a:pt x="4649787" y="192617"/>
                </a:lnTo>
                <a:lnTo>
                  <a:pt x="4675187" y="173038"/>
                </a:lnTo>
                <a:lnTo>
                  <a:pt x="4701116" y="154517"/>
                </a:lnTo>
                <a:lnTo>
                  <a:pt x="4726516" y="137054"/>
                </a:lnTo>
                <a:lnTo>
                  <a:pt x="4752975" y="121179"/>
                </a:lnTo>
                <a:lnTo>
                  <a:pt x="4779962" y="105834"/>
                </a:lnTo>
                <a:lnTo>
                  <a:pt x="4806950" y="91546"/>
                </a:lnTo>
                <a:lnTo>
                  <a:pt x="4833937" y="78317"/>
                </a:lnTo>
                <a:lnTo>
                  <a:pt x="4861454" y="66675"/>
                </a:lnTo>
                <a:lnTo>
                  <a:pt x="4888971" y="55563"/>
                </a:lnTo>
                <a:lnTo>
                  <a:pt x="4917016" y="45508"/>
                </a:lnTo>
                <a:lnTo>
                  <a:pt x="4945591" y="36513"/>
                </a:lnTo>
                <a:lnTo>
                  <a:pt x="4973637" y="28575"/>
                </a:lnTo>
                <a:lnTo>
                  <a:pt x="5001683" y="21696"/>
                </a:lnTo>
                <a:lnTo>
                  <a:pt x="5029729" y="15346"/>
                </a:lnTo>
                <a:lnTo>
                  <a:pt x="5058833" y="10583"/>
                </a:lnTo>
                <a:lnTo>
                  <a:pt x="5086879" y="6350"/>
                </a:lnTo>
                <a:lnTo>
                  <a:pt x="5115454" y="3704"/>
                </a:lnTo>
                <a:lnTo>
                  <a:pt x="5144029" y="1058"/>
                </a:lnTo>
                <a:lnTo>
                  <a:pt x="5172604"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63" name="任意多边形 62"/>
          <p:cNvSpPr/>
          <p:nvPr/>
        </p:nvSpPr>
        <p:spPr bwMode="auto">
          <a:xfrm rot="18900000">
            <a:off x="11099272" y="3450936"/>
            <a:ext cx="362464" cy="110980"/>
          </a:xfrm>
          <a:custGeom>
            <a:avLst/>
            <a:gdLst>
              <a:gd name="connsiteX0" fmla="*/ 225560 w 461462"/>
              <a:gd name="connsiteY0" fmla="*/ 34668 h 141294"/>
              <a:gd name="connsiteX1" fmla="*/ 225560 w 461462"/>
              <a:gd name="connsiteY1" fmla="*/ 37217 h 141294"/>
              <a:gd name="connsiteX2" fmla="*/ 225414 w 461462"/>
              <a:gd name="connsiteY2" fmla="*/ 39766 h 141294"/>
              <a:gd name="connsiteX3" fmla="*/ 225086 w 461462"/>
              <a:gd name="connsiteY3" fmla="*/ 42352 h 141294"/>
              <a:gd name="connsiteX4" fmla="*/ 224686 w 461462"/>
              <a:gd name="connsiteY4" fmla="*/ 44974 h 141294"/>
              <a:gd name="connsiteX5" fmla="*/ 224212 w 461462"/>
              <a:gd name="connsiteY5" fmla="*/ 47596 h 141294"/>
              <a:gd name="connsiteX6" fmla="*/ 223521 w 461462"/>
              <a:gd name="connsiteY6" fmla="*/ 50218 h 141294"/>
              <a:gd name="connsiteX7" fmla="*/ 222792 w 461462"/>
              <a:gd name="connsiteY7" fmla="*/ 52840 h 141294"/>
              <a:gd name="connsiteX8" fmla="*/ 221918 w 461462"/>
              <a:gd name="connsiteY8" fmla="*/ 55462 h 141294"/>
              <a:gd name="connsiteX9" fmla="*/ 220899 w 461462"/>
              <a:gd name="connsiteY9" fmla="*/ 58084 h 141294"/>
              <a:gd name="connsiteX10" fmla="*/ 219843 w 461462"/>
              <a:gd name="connsiteY10" fmla="*/ 60633 h 141294"/>
              <a:gd name="connsiteX11" fmla="*/ 218604 w 461462"/>
              <a:gd name="connsiteY11" fmla="*/ 63218 h 141294"/>
              <a:gd name="connsiteX12" fmla="*/ 217257 w 461462"/>
              <a:gd name="connsiteY12" fmla="*/ 65694 h 141294"/>
              <a:gd name="connsiteX13" fmla="*/ 215873 w 461462"/>
              <a:gd name="connsiteY13" fmla="*/ 68207 h 141294"/>
              <a:gd name="connsiteX14" fmla="*/ 214307 w 461462"/>
              <a:gd name="connsiteY14" fmla="*/ 70611 h 141294"/>
              <a:gd name="connsiteX15" fmla="*/ 215873 w 461462"/>
              <a:gd name="connsiteY15" fmla="*/ 73050 h 141294"/>
              <a:gd name="connsiteX16" fmla="*/ 217257 w 461462"/>
              <a:gd name="connsiteY16" fmla="*/ 75527 h 141294"/>
              <a:gd name="connsiteX17" fmla="*/ 218604 w 461462"/>
              <a:gd name="connsiteY17" fmla="*/ 78003 h 141294"/>
              <a:gd name="connsiteX18" fmla="*/ 219843 w 461462"/>
              <a:gd name="connsiteY18" fmla="*/ 80589 h 141294"/>
              <a:gd name="connsiteX19" fmla="*/ 220899 w 461462"/>
              <a:gd name="connsiteY19" fmla="*/ 83138 h 141294"/>
              <a:gd name="connsiteX20" fmla="*/ 221918 w 461462"/>
              <a:gd name="connsiteY20" fmla="*/ 85760 h 141294"/>
              <a:gd name="connsiteX21" fmla="*/ 222792 w 461462"/>
              <a:gd name="connsiteY21" fmla="*/ 88382 h 141294"/>
              <a:gd name="connsiteX22" fmla="*/ 223521 w 461462"/>
              <a:gd name="connsiteY22" fmla="*/ 91004 h 141294"/>
              <a:gd name="connsiteX23" fmla="*/ 224212 w 461462"/>
              <a:gd name="connsiteY23" fmla="*/ 93626 h 141294"/>
              <a:gd name="connsiteX24" fmla="*/ 224686 w 461462"/>
              <a:gd name="connsiteY24" fmla="*/ 96247 h 141294"/>
              <a:gd name="connsiteX25" fmla="*/ 225086 w 461462"/>
              <a:gd name="connsiteY25" fmla="*/ 98869 h 141294"/>
              <a:gd name="connsiteX26" fmla="*/ 225414 w 461462"/>
              <a:gd name="connsiteY26" fmla="*/ 101455 h 141294"/>
              <a:gd name="connsiteX27" fmla="*/ 225560 w 461462"/>
              <a:gd name="connsiteY27" fmla="*/ 104004 h 141294"/>
              <a:gd name="connsiteX28" fmla="*/ 225560 w 461462"/>
              <a:gd name="connsiteY28" fmla="*/ 106553 h 141294"/>
              <a:gd name="connsiteX29" fmla="*/ 225487 w 461462"/>
              <a:gd name="connsiteY29" fmla="*/ 109066 h 141294"/>
              <a:gd name="connsiteX30" fmla="*/ 225269 w 461462"/>
              <a:gd name="connsiteY30" fmla="*/ 111469 h 141294"/>
              <a:gd name="connsiteX31" fmla="*/ 224868 w 461462"/>
              <a:gd name="connsiteY31" fmla="*/ 113909 h 141294"/>
              <a:gd name="connsiteX32" fmla="*/ 224395 w 461462"/>
              <a:gd name="connsiteY32" fmla="*/ 116240 h 141294"/>
              <a:gd name="connsiteX33" fmla="*/ 223812 w 461462"/>
              <a:gd name="connsiteY33" fmla="*/ 118461 h 141294"/>
              <a:gd name="connsiteX34" fmla="*/ 223047 w 461462"/>
              <a:gd name="connsiteY34" fmla="*/ 120683 h 141294"/>
              <a:gd name="connsiteX35" fmla="*/ 222173 w 461462"/>
              <a:gd name="connsiteY35" fmla="*/ 122795 h 141294"/>
              <a:gd name="connsiteX36" fmla="*/ 221663 w 461462"/>
              <a:gd name="connsiteY36" fmla="*/ 123778 h 141294"/>
              <a:gd name="connsiteX37" fmla="*/ 221190 w 461462"/>
              <a:gd name="connsiteY37" fmla="*/ 124798 h 141294"/>
              <a:gd name="connsiteX38" fmla="*/ 220571 w 461462"/>
              <a:gd name="connsiteY38" fmla="*/ 125744 h 141294"/>
              <a:gd name="connsiteX39" fmla="*/ 219952 w 461462"/>
              <a:gd name="connsiteY39" fmla="*/ 126764 h 141294"/>
              <a:gd name="connsiteX40" fmla="*/ 219369 w 461462"/>
              <a:gd name="connsiteY40" fmla="*/ 127638 h 141294"/>
              <a:gd name="connsiteX41" fmla="*/ 218677 w 461462"/>
              <a:gd name="connsiteY41" fmla="*/ 128585 h 141294"/>
              <a:gd name="connsiteX42" fmla="*/ 218022 w 461462"/>
              <a:gd name="connsiteY42" fmla="*/ 129459 h 141294"/>
              <a:gd name="connsiteX43" fmla="*/ 217257 w 461462"/>
              <a:gd name="connsiteY43" fmla="*/ 130260 h 141294"/>
              <a:gd name="connsiteX44" fmla="*/ 216456 w 461462"/>
              <a:gd name="connsiteY44" fmla="*/ 131061 h 141294"/>
              <a:gd name="connsiteX45" fmla="*/ 215655 w 461462"/>
              <a:gd name="connsiteY45" fmla="*/ 131862 h 141294"/>
              <a:gd name="connsiteX46" fmla="*/ 214854 w 461462"/>
              <a:gd name="connsiteY46" fmla="*/ 132627 h 141294"/>
              <a:gd name="connsiteX47" fmla="*/ 213980 w 461462"/>
              <a:gd name="connsiteY47" fmla="*/ 133355 h 141294"/>
              <a:gd name="connsiteX48" fmla="*/ 213033 w 461462"/>
              <a:gd name="connsiteY48" fmla="*/ 134011 h 141294"/>
              <a:gd name="connsiteX49" fmla="*/ 212086 w 461462"/>
              <a:gd name="connsiteY49" fmla="*/ 134703 h 141294"/>
              <a:gd name="connsiteX50" fmla="*/ 211066 w 461462"/>
              <a:gd name="connsiteY50" fmla="*/ 135285 h 141294"/>
              <a:gd name="connsiteX51" fmla="*/ 210083 w 461462"/>
              <a:gd name="connsiteY51" fmla="*/ 135904 h 141294"/>
              <a:gd name="connsiteX52" fmla="*/ 208991 w 461462"/>
              <a:gd name="connsiteY52" fmla="*/ 136451 h 141294"/>
              <a:gd name="connsiteX53" fmla="*/ 207935 w 461462"/>
              <a:gd name="connsiteY53" fmla="*/ 136997 h 141294"/>
              <a:gd name="connsiteX54" fmla="*/ 206769 w 461462"/>
              <a:gd name="connsiteY54" fmla="*/ 137470 h 141294"/>
              <a:gd name="connsiteX55" fmla="*/ 205640 w 461462"/>
              <a:gd name="connsiteY55" fmla="*/ 137871 h 141294"/>
              <a:gd name="connsiteX56" fmla="*/ 204439 w 461462"/>
              <a:gd name="connsiteY56" fmla="*/ 138272 h 141294"/>
              <a:gd name="connsiteX57" fmla="*/ 203128 w 461462"/>
              <a:gd name="connsiteY57" fmla="*/ 138599 h 141294"/>
              <a:gd name="connsiteX58" fmla="*/ 200469 w 461462"/>
              <a:gd name="connsiteY58" fmla="*/ 139328 h 141294"/>
              <a:gd name="connsiteX59" fmla="*/ 197775 w 461462"/>
              <a:gd name="connsiteY59" fmla="*/ 139874 h 141294"/>
              <a:gd name="connsiteX60" fmla="*/ 195153 w 461462"/>
              <a:gd name="connsiteY60" fmla="*/ 140347 h 141294"/>
              <a:gd name="connsiteX61" fmla="*/ 192494 w 461462"/>
              <a:gd name="connsiteY61" fmla="*/ 140748 h 141294"/>
              <a:gd name="connsiteX62" fmla="*/ 189945 w 461462"/>
              <a:gd name="connsiteY62" fmla="*/ 141039 h 141294"/>
              <a:gd name="connsiteX63" fmla="*/ 187396 w 461462"/>
              <a:gd name="connsiteY63" fmla="*/ 141148 h 141294"/>
              <a:gd name="connsiteX64" fmla="*/ 184920 w 461462"/>
              <a:gd name="connsiteY64" fmla="*/ 141294 h 141294"/>
              <a:gd name="connsiteX65" fmla="*/ 182480 w 461462"/>
              <a:gd name="connsiteY65" fmla="*/ 141294 h 141294"/>
              <a:gd name="connsiteX66" fmla="*/ 180076 w 461462"/>
              <a:gd name="connsiteY66" fmla="*/ 141148 h 141294"/>
              <a:gd name="connsiteX67" fmla="*/ 177637 w 461462"/>
              <a:gd name="connsiteY67" fmla="*/ 141039 h 141294"/>
              <a:gd name="connsiteX68" fmla="*/ 175270 w 461462"/>
              <a:gd name="connsiteY68" fmla="*/ 140748 h 141294"/>
              <a:gd name="connsiteX69" fmla="*/ 172939 w 461462"/>
              <a:gd name="connsiteY69" fmla="*/ 140420 h 141294"/>
              <a:gd name="connsiteX70" fmla="*/ 170645 w 461462"/>
              <a:gd name="connsiteY70" fmla="*/ 140092 h 141294"/>
              <a:gd name="connsiteX71" fmla="*/ 168351 w 461462"/>
              <a:gd name="connsiteY71" fmla="*/ 139619 h 141294"/>
              <a:gd name="connsiteX72" fmla="*/ 166056 w 461462"/>
              <a:gd name="connsiteY72" fmla="*/ 139073 h 141294"/>
              <a:gd name="connsiteX73" fmla="*/ 163762 w 461462"/>
              <a:gd name="connsiteY73" fmla="*/ 138454 h 141294"/>
              <a:gd name="connsiteX74" fmla="*/ 161541 w 461462"/>
              <a:gd name="connsiteY74" fmla="*/ 137798 h 141294"/>
              <a:gd name="connsiteX75" fmla="*/ 159356 w 461462"/>
              <a:gd name="connsiteY75" fmla="*/ 137106 h 141294"/>
              <a:gd name="connsiteX76" fmla="*/ 157134 w 461462"/>
              <a:gd name="connsiteY76" fmla="*/ 136378 h 141294"/>
              <a:gd name="connsiteX77" fmla="*/ 154913 w 461462"/>
              <a:gd name="connsiteY77" fmla="*/ 135504 h 141294"/>
              <a:gd name="connsiteX78" fmla="*/ 152728 w 461462"/>
              <a:gd name="connsiteY78" fmla="*/ 134703 h 141294"/>
              <a:gd name="connsiteX79" fmla="*/ 150507 w 461462"/>
              <a:gd name="connsiteY79" fmla="*/ 133756 h 141294"/>
              <a:gd name="connsiteX80" fmla="*/ 146137 w 461462"/>
              <a:gd name="connsiteY80" fmla="*/ 131862 h 141294"/>
              <a:gd name="connsiteX81" fmla="*/ 141840 w 461462"/>
              <a:gd name="connsiteY81" fmla="*/ 129787 h 141294"/>
              <a:gd name="connsiteX82" fmla="*/ 137470 w 461462"/>
              <a:gd name="connsiteY82" fmla="*/ 127565 h 141294"/>
              <a:gd name="connsiteX83" fmla="*/ 133100 w 461462"/>
              <a:gd name="connsiteY83" fmla="*/ 125344 h 141294"/>
              <a:gd name="connsiteX84" fmla="*/ 128657 w 461462"/>
              <a:gd name="connsiteY84" fmla="*/ 122977 h 141294"/>
              <a:gd name="connsiteX85" fmla="*/ 125817 w 461462"/>
              <a:gd name="connsiteY85" fmla="*/ 121520 h 141294"/>
              <a:gd name="connsiteX86" fmla="*/ 123086 w 461462"/>
              <a:gd name="connsiteY86" fmla="*/ 120173 h 141294"/>
              <a:gd name="connsiteX87" fmla="*/ 120391 w 461462"/>
              <a:gd name="connsiteY87" fmla="*/ 118862 h 141294"/>
              <a:gd name="connsiteX88" fmla="*/ 117696 w 461462"/>
              <a:gd name="connsiteY88" fmla="*/ 117587 h 141294"/>
              <a:gd name="connsiteX89" fmla="*/ 115074 w 461462"/>
              <a:gd name="connsiteY89" fmla="*/ 116458 h 141294"/>
              <a:gd name="connsiteX90" fmla="*/ 112452 w 461462"/>
              <a:gd name="connsiteY90" fmla="*/ 115439 h 141294"/>
              <a:gd name="connsiteX91" fmla="*/ 109830 w 461462"/>
              <a:gd name="connsiteY91" fmla="*/ 114419 h 141294"/>
              <a:gd name="connsiteX92" fmla="*/ 107172 w 461462"/>
              <a:gd name="connsiteY92" fmla="*/ 113509 h 141294"/>
              <a:gd name="connsiteX93" fmla="*/ 104623 w 461462"/>
              <a:gd name="connsiteY93" fmla="*/ 112635 h 141294"/>
              <a:gd name="connsiteX94" fmla="*/ 102074 w 461462"/>
              <a:gd name="connsiteY94" fmla="*/ 111797 h 141294"/>
              <a:gd name="connsiteX95" fmla="*/ 99452 w 461462"/>
              <a:gd name="connsiteY95" fmla="*/ 111069 h 141294"/>
              <a:gd name="connsiteX96" fmla="*/ 96903 w 461462"/>
              <a:gd name="connsiteY96" fmla="*/ 110413 h 141294"/>
              <a:gd name="connsiteX97" fmla="*/ 94281 w 461462"/>
              <a:gd name="connsiteY97" fmla="*/ 109721 h 141294"/>
              <a:gd name="connsiteX98" fmla="*/ 91659 w 461462"/>
              <a:gd name="connsiteY98" fmla="*/ 109175 h 141294"/>
              <a:gd name="connsiteX99" fmla="*/ 89037 w 461462"/>
              <a:gd name="connsiteY99" fmla="*/ 108629 h 141294"/>
              <a:gd name="connsiteX100" fmla="*/ 86342 w 461462"/>
              <a:gd name="connsiteY100" fmla="*/ 108192 h 141294"/>
              <a:gd name="connsiteX101" fmla="*/ 83574 w 461462"/>
              <a:gd name="connsiteY101" fmla="*/ 107755 h 141294"/>
              <a:gd name="connsiteX102" fmla="*/ 80807 w 461462"/>
              <a:gd name="connsiteY102" fmla="*/ 107354 h 141294"/>
              <a:gd name="connsiteX103" fmla="*/ 78039 w 461462"/>
              <a:gd name="connsiteY103" fmla="*/ 107027 h 141294"/>
              <a:gd name="connsiteX104" fmla="*/ 75162 w 461462"/>
              <a:gd name="connsiteY104" fmla="*/ 106772 h 141294"/>
              <a:gd name="connsiteX105" fmla="*/ 72285 w 461462"/>
              <a:gd name="connsiteY105" fmla="*/ 106480 h 141294"/>
              <a:gd name="connsiteX106" fmla="*/ 69299 w 461462"/>
              <a:gd name="connsiteY106" fmla="*/ 106225 h 141294"/>
              <a:gd name="connsiteX107" fmla="*/ 63109 w 461462"/>
              <a:gd name="connsiteY107" fmla="*/ 105898 h 141294"/>
              <a:gd name="connsiteX108" fmla="*/ 56663 w 461462"/>
              <a:gd name="connsiteY108" fmla="*/ 105606 h 141294"/>
              <a:gd name="connsiteX109" fmla="*/ 49853 w 461462"/>
              <a:gd name="connsiteY109" fmla="*/ 105497 h 141294"/>
              <a:gd name="connsiteX110" fmla="*/ 42606 w 461462"/>
              <a:gd name="connsiteY110" fmla="*/ 105424 h 141294"/>
              <a:gd name="connsiteX111" fmla="*/ 34923 w 461462"/>
              <a:gd name="connsiteY111" fmla="*/ 105424 h 141294"/>
              <a:gd name="connsiteX112" fmla="*/ 33102 w 461462"/>
              <a:gd name="connsiteY112" fmla="*/ 105351 h 141294"/>
              <a:gd name="connsiteX113" fmla="*/ 31354 w 461462"/>
              <a:gd name="connsiteY113" fmla="*/ 105206 h 141294"/>
              <a:gd name="connsiteX114" fmla="*/ 29606 w 461462"/>
              <a:gd name="connsiteY114" fmla="*/ 105024 h 141294"/>
              <a:gd name="connsiteX115" fmla="*/ 27931 w 461462"/>
              <a:gd name="connsiteY115" fmla="*/ 104660 h 141294"/>
              <a:gd name="connsiteX116" fmla="*/ 26256 w 461462"/>
              <a:gd name="connsiteY116" fmla="*/ 104332 h 141294"/>
              <a:gd name="connsiteX117" fmla="*/ 24544 w 461462"/>
              <a:gd name="connsiteY117" fmla="*/ 103858 h 141294"/>
              <a:gd name="connsiteX118" fmla="*/ 22942 w 461462"/>
              <a:gd name="connsiteY118" fmla="*/ 103312 h 141294"/>
              <a:gd name="connsiteX119" fmla="*/ 21412 w 461462"/>
              <a:gd name="connsiteY119" fmla="*/ 102657 h 141294"/>
              <a:gd name="connsiteX120" fmla="*/ 19847 w 461462"/>
              <a:gd name="connsiteY120" fmla="*/ 101965 h 141294"/>
              <a:gd name="connsiteX121" fmla="*/ 18317 w 461462"/>
              <a:gd name="connsiteY121" fmla="*/ 101236 h 141294"/>
              <a:gd name="connsiteX122" fmla="*/ 16897 w 461462"/>
              <a:gd name="connsiteY122" fmla="*/ 100362 h 141294"/>
              <a:gd name="connsiteX123" fmla="*/ 15477 w 461462"/>
              <a:gd name="connsiteY123" fmla="*/ 99488 h 141294"/>
              <a:gd name="connsiteX124" fmla="*/ 14056 w 461462"/>
              <a:gd name="connsiteY124" fmla="*/ 98469 h 141294"/>
              <a:gd name="connsiteX125" fmla="*/ 12782 w 461462"/>
              <a:gd name="connsiteY125" fmla="*/ 97486 h 141294"/>
              <a:gd name="connsiteX126" fmla="*/ 11507 w 461462"/>
              <a:gd name="connsiteY126" fmla="*/ 96393 h 141294"/>
              <a:gd name="connsiteX127" fmla="*/ 10306 w 461462"/>
              <a:gd name="connsiteY127" fmla="*/ 95191 h 141294"/>
              <a:gd name="connsiteX128" fmla="*/ 9140 w 461462"/>
              <a:gd name="connsiteY128" fmla="*/ 93990 h 141294"/>
              <a:gd name="connsiteX129" fmla="*/ 8011 w 461462"/>
              <a:gd name="connsiteY129" fmla="*/ 92752 h 141294"/>
              <a:gd name="connsiteX130" fmla="*/ 6992 w 461462"/>
              <a:gd name="connsiteY130" fmla="*/ 91404 h 141294"/>
              <a:gd name="connsiteX131" fmla="*/ 5972 w 461462"/>
              <a:gd name="connsiteY131" fmla="*/ 90057 h 141294"/>
              <a:gd name="connsiteX132" fmla="*/ 5098 w 461462"/>
              <a:gd name="connsiteY132" fmla="*/ 88637 h 141294"/>
              <a:gd name="connsiteX133" fmla="*/ 4224 w 461462"/>
              <a:gd name="connsiteY133" fmla="*/ 87180 h 141294"/>
              <a:gd name="connsiteX134" fmla="*/ 3496 w 461462"/>
              <a:gd name="connsiteY134" fmla="*/ 85687 h 141294"/>
              <a:gd name="connsiteX135" fmla="*/ 2767 w 461462"/>
              <a:gd name="connsiteY135" fmla="*/ 84157 h 141294"/>
              <a:gd name="connsiteX136" fmla="*/ 2148 w 461462"/>
              <a:gd name="connsiteY136" fmla="*/ 82591 h 141294"/>
              <a:gd name="connsiteX137" fmla="*/ 1602 w 461462"/>
              <a:gd name="connsiteY137" fmla="*/ 80989 h 141294"/>
              <a:gd name="connsiteX138" fmla="*/ 1129 w 461462"/>
              <a:gd name="connsiteY138" fmla="*/ 79314 h 141294"/>
              <a:gd name="connsiteX139" fmla="*/ 728 w 461462"/>
              <a:gd name="connsiteY139" fmla="*/ 77602 h 141294"/>
              <a:gd name="connsiteX140" fmla="*/ 400 w 461462"/>
              <a:gd name="connsiteY140" fmla="*/ 75927 h 141294"/>
              <a:gd name="connsiteX141" fmla="*/ 218 w 461462"/>
              <a:gd name="connsiteY141" fmla="*/ 74179 h 141294"/>
              <a:gd name="connsiteX142" fmla="*/ 73 w 461462"/>
              <a:gd name="connsiteY142" fmla="*/ 72431 h 141294"/>
              <a:gd name="connsiteX143" fmla="*/ 0 w 461462"/>
              <a:gd name="connsiteY143" fmla="*/ 70611 h 141294"/>
              <a:gd name="connsiteX144" fmla="*/ 73 w 461462"/>
              <a:gd name="connsiteY144" fmla="*/ 68863 h 141294"/>
              <a:gd name="connsiteX145" fmla="*/ 218 w 461462"/>
              <a:gd name="connsiteY145" fmla="*/ 67042 h 141294"/>
              <a:gd name="connsiteX146" fmla="*/ 400 w 461462"/>
              <a:gd name="connsiteY146" fmla="*/ 65367 h 141294"/>
              <a:gd name="connsiteX147" fmla="*/ 728 w 461462"/>
              <a:gd name="connsiteY147" fmla="*/ 63619 h 141294"/>
              <a:gd name="connsiteX148" fmla="*/ 1129 w 461462"/>
              <a:gd name="connsiteY148" fmla="*/ 61944 h 141294"/>
              <a:gd name="connsiteX149" fmla="*/ 1602 w 461462"/>
              <a:gd name="connsiteY149" fmla="*/ 60305 h 141294"/>
              <a:gd name="connsiteX150" fmla="*/ 2148 w 461462"/>
              <a:gd name="connsiteY150" fmla="*/ 58703 h 141294"/>
              <a:gd name="connsiteX151" fmla="*/ 2767 w 461462"/>
              <a:gd name="connsiteY151" fmla="*/ 57100 h 141294"/>
              <a:gd name="connsiteX152" fmla="*/ 3496 w 461462"/>
              <a:gd name="connsiteY152" fmla="*/ 55534 h 141294"/>
              <a:gd name="connsiteX153" fmla="*/ 4224 w 461462"/>
              <a:gd name="connsiteY153" fmla="*/ 54041 h 141294"/>
              <a:gd name="connsiteX154" fmla="*/ 5098 w 461462"/>
              <a:gd name="connsiteY154" fmla="*/ 52585 h 141294"/>
              <a:gd name="connsiteX155" fmla="*/ 5972 w 461462"/>
              <a:gd name="connsiteY155" fmla="*/ 51164 h 141294"/>
              <a:gd name="connsiteX156" fmla="*/ 6992 w 461462"/>
              <a:gd name="connsiteY156" fmla="*/ 49817 h 141294"/>
              <a:gd name="connsiteX157" fmla="*/ 8011 w 461462"/>
              <a:gd name="connsiteY157" fmla="*/ 48543 h 141294"/>
              <a:gd name="connsiteX158" fmla="*/ 9140 w 461462"/>
              <a:gd name="connsiteY158" fmla="*/ 47268 h 141294"/>
              <a:gd name="connsiteX159" fmla="*/ 10306 w 461462"/>
              <a:gd name="connsiteY159" fmla="*/ 46030 h 141294"/>
              <a:gd name="connsiteX160" fmla="*/ 11507 w 461462"/>
              <a:gd name="connsiteY160" fmla="*/ 44901 h 141294"/>
              <a:gd name="connsiteX161" fmla="*/ 12782 w 461462"/>
              <a:gd name="connsiteY161" fmla="*/ 43772 h 141294"/>
              <a:gd name="connsiteX162" fmla="*/ 14056 w 461462"/>
              <a:gd name="connsiteY162" fmla="*/ 42752 h 141294"/>
              <a:gd name="connsiteX163" fmla="*/ 15477 w 461462"/>
              <a:gd name="connsiteY163" fmla="*/ 41806 h 141294"/>
              <a:gd name="connsiteX164" fmla="*/ 16897 w 461462"/>
              <a:gd name="connsiteY164" fmla="*/ 40859 h 141294"/>
              <a:gd name="connsiteX165" fmla="*/ 18317 w 461462"/>
              <a:gd name="connsiteY165" fmla="*/ 40058 h 141294"/>
              <a:gd name="connsiteX166" fmla="*/ 19847 w 461462"/>
              <a:gd name="connsiteY166" fmla="*/ 39256 h 141294"/>
              <a:gd name="connsiteX167" fmla="*/ 21412 w 461462"/>
              <a:gd name="connsiteY167" fmla="*/ 38565 h 141294"/>
              <a:gd name="connsiteX168" fmla="*/ 22942 w 461462"/>
              <a:gd name="connsiteY168" fmla="*/ 37982 h 141294"/>
              <a:gd name="connsiteX169" fmla="*/ 24544 w 461462"/>
              <a:gd name="connsiteY169" fmla="*/ 37363 h 141294"/>
              <a:gd name="connsiteX170" fmla="*/ 26256 w 461462"/>
              <a:gd name="connsiteY170" fmla="*/ 36962 h 141294"/>
              <a:gd name="connsiteX171" fmla="*/ 27931 w 461462"/>
              <a:gd name="connsiteY171" fmla="*/ 36562 h 141294"/>
              <a:gd name="connsiteX172" fmla="*/ 29606 w 461462"/>
              <a:gd name="connsiteY172" fmla="*/ 36198 h 141294"/>
              <a:gd name="connsiteX173" fmla="*/ 31354 w 461462"/>
              <a:gd name="connsiteY173" fmla="*/ 36015 h 141294"/>
              <a:gd name="connsiteX174" fmla="*/ 33102 w 461462"/>
              <a:gd name="connsiteY174" fmla="*/ 35870 h 141294"/>
              <a:gd name="connsiteX175" fmla="*/ 34923 w 461462"/>
              <a:gd name="connsiteY175" fmla="*/ 35797 h 141294"/>
              <a:gd name="connsiteX176" fmla="*/ 42606 w 461462"/>
              <a:gd name="connsiteY176" fmla="*/ 35797 h 141294"/>
              <a:gd name="connsiteX177" fmla="*/ 49853 w 461462"/>
              <a:gd name="connsiteY177" fmla="*/ 35761 h 141294"/>
              <a:gd name="connsiteX178" fmla="*/ 56663 w 461462"/>
              <a:gd name="connsiteY178" fmla="*/ 35615 h 141294"/>
              <a:gd name="connsiteX179" fmla="*/ 63109 w 461462"/>
              <a:gd name="connsiteY179" fmla="*/ 35324 h 141294"/>
              <a:gd name="connsiteX180" fmla="*/ 69299 w 461462"/>
              <a:gd name="connsiteY180" fmla="*/ 34996 h 141294"/>
              <a:gd name="connsiteX181" fmla="*/ 72285 w 461462"/>
              <a:gd name="connsiteY181" fmla="*/ 34741 h 141294"/>
              <a:gd name="connsiteX182" fmla="*/ 75162 w 461462"/>
              <a:gd name="connsiteY182" fmla="*/ 34522 h 141294"/>
              <a:gd name="connsiteX183" fmla="*/ 78039 w 461462"/>
              <a:gd name="connsiteY183" fmla="*/ 34195 h 141294"/>
              <a:gd name="connsiteX184" fmla="*/ 80807 w 461462"/>
              <a:gd name="connsiteY184" fmla="*/ 33867 h 141294"/>
              <a:gd name="connsiteX185" fmla="*/ 83574 w 461462"/>
              <a:gd name="connsiteY185" fmla="*/ 33466 h 141294"/>
              <a:gd name="connsiteX186" fmla="*/ 86342 w 461462"/>
              <a:gd name="connsiteY186" fmla="*/ 33066 h 141294"/>
              <a:gd name="connsiteX187" fmla="*/ 89037 w 461462"/>
              <a:gd name="connsiteY187" fmla="*/ 32592 h 141294"/>
              <a:gd name="connsiteX188" fmla="*/ 91659 w 461462"/>
              <a:gd name="connsiteY188" fmla="*/ 32046 h 141294"/>
              <a:gd name="connsiteX189" fmla="*/ 94281 w 461462"/>
              <a:gd name="connsiteY189" fmla="*/ 31500 h 141294"/>
              <a:gd name="connsiteX190" fmla="*/ 96903 w 461462"/>
              <a:gd name="connsiteY190" fmla="*/ 30844 h 141294"/>
              <a:gd name="connsiteX191" fmla="*/ 99452 w 461462"/>
              <a:gd name="connsiteY191" fmla="*/ 30152 h 141294"/>
              <a:gd name="connsiteX192" fmla="*/ 102074 w 461462"/>
              <a:gd name="connsiteY192" fmla="*/ 29424 h 141294"/>
              <a:gd name="connsiteX193" fmla="*/ 104623 w 461462"/>
              <a:gd name="connsiteY193" fmla="*/ 28623 h 141294"/>
              <a:gd name="connsiteX194" fmla="*/ 107172 w 461462"/>
              <a:gd name="connsiteY194" fmla="*/ 27749 h 141294"/>
              <a:gd name="connsiteX195" fmla="*/ 109830 w 461462"/>
              <a:gd name="connsiteY195" fmla="*/ 26875 h 141294"/>
              <a:gd name="connsiteX196" fmla="*/ 112452 w 461462"/>
              <a:gd name="connsiteY196" fmla="*/ 25855 h 141294"/>
              <a:gd name="connsiteX197" fmla="*/ 115074 w 461462"/>
              <a:gd name="connsiteY197" fmla="*/ 24763 h 141294"/>
              <a:gd name="connsiteX198" fmla="*/ 117696 w 461462"/>
              <a:gd name="connsiteY198" fmla="*/ 23634 h 141294"/>
              <a:gd name="connsiteX199" fmla="*/ 120391 w 461462"/>
              <a:gd name="connsiteY199" fmla="*/ 22432 h 141294"/>
              <a:gd name="connsiteX200" fmla="*/ 123086 w 461462"/>
              <a:gd name="connsiteY200" fmla="*/ 21085 h 141294"/>
              <a:gd name="connsiteX201" fmla="*/ 125817 w 461462"/>
              <a:gd name="connsiteY201" fmla="*/ 19737 h 141294"/>
              <a:gd name="connsiteX202" fmla="*/ 128657 w 461462"/>
              <a:gd name="connsiteY202" fmla="*/ 18244 h 141294"/>
              <a:gd name="connsiteX203" fmla="*/ 133100 w 461462"/>
              <a:gd name="connsiteY203" fmla="*/ 15950 h 141294"/>
              <a:gd name="connsiteX204" fmla="*/ 137470 w 461462"/>
              <a:gd name="connsiteY204" fmla="*/ 13656 h 141294"/>
              <a:gd name="connsiteX205" fmla="*/ 141840 w 461462"/>
              <a:gd name="connsiteY205" fmla="*/ 11435 h 141294"/>
              <a:gd name="connsiteX206" fmla="*/ 146137 w 461462"/>
              <a:gd name="connsiteY206" fmla="*/ 9432 h 141294"/>
              <a:gd name="connsiteX207" fmla="*/ 150507 w 461462"/>
              <a:gd name="connsiteY207" fmla="*/ 7465 h 141294"/>
              <a:gd name="connsiteX208" fmla="*/ 152728 w 461462"/>
              <a:gd name="connsiteY208" fmla="*/ 6591 h 141294"/>
              <a:gd name="connsiteX209" fmla="*/ 154913 w 461462"/>
              <a:gd name="connsiteY209" fmla="*/ 5717 h 141294"/>
              <a:gd name="connsiteX210" fmla="*/ 157134 w 461462"/>
              <a:gd name="connsiteY210" fmla="*/ 4916 h 141294"/>
              <a:gd name="connsiteX211" fmla="*/ 159356 w 461462"/>
              <a:gd name="connsiteY211" fmla="*/ 4115 h 141294"/>
              <a:gd name="connsiteX212" fmla="*/ 161541 w 461462"/>
              <a:gd name="connsiteY212" fmla="*/ 3423 h 141294"/>
              <a:gd name="connsiteX213" fmla="*/ 163762 w 461462"/>
              <a:gd name="connsiteY213" fmla="*/ 2768 h 141294"/>
              <a:gd name="connsiteX214" fmla="*/ 166056 w 461462"/>
              <a:gd name="connsiteY214" fmla="*/ 2149 h 141294"/>
              <a:gd name="connsiteX215" fmla="*/ 168351 w 461462"/>
              <a:gd name="connsiteY215" fmla="*/ 1675 h 141294"/>
              <a:gd name="connsiteX216" fmla="*/ 170645 w 461462"/>
              <a:gd name="connsiteY216" fmla="*/ 1202 h 141294"/>
              <a:gd name="connsiteX217" fmla="*/ 172939 w 461462"/>
              <a:gd name="connsiteY217" fmla="*/ 801 h 141294"/>
              <a:gd name="connsiteX218" fmla="*/ 175270 w 461462"/>
              <a:gd name="connsiteY218" fmla="*/ 473 h 141294"/>
              <a:gd name="connsiteX219" fmla="*/ 177637 w 461462"/>
              <a:gd name="connsiteY219" fmla="*/ 219 h 141294"/>
              <a:gd name="connsiteX220" fmla="*/ 180076 w 461462"/>
              <a:gd name="connsiteY220" fmla="*/ 73 h 141294"/>
              <a:gd name="connsiteX221" fmla="*/ 182480 w 461462"/>
              <a:gd name="connsiteY221" fmla="*/ 0 h 141294"/>
              <a:gd name="connsiteX222" fmla="*/ 184920 w 461462"/>
              <a:gd name="connsiteY222" fmla="*/ 0 h 141294"/>
              <a:gd name="connsiteX223" fmla="*/ 187396 w 461462"/>
              <a:gd name="connsiteY223" fmla="*/ 73 h 141294"/>
              <a:gd name="connsiteX224" fmla="*/ 189945 w 461462"/>
              <a:gd name="connsiteY224" fmla="*/ 255 h 141294"/>
              <a:gd name="connsiteX225" fmla="*/ 192494 w 461462"/>
              <a:gd name="connsiteY225" fmla="*/ 546 h 141294"/>
              <a:gd name="connsiteX226" fmla="*/ 195153 w 461462"/>
              <a:gd name="connsiteY226" fmla="*/ 874 h 141294"/>
              <a:gd name="connsiteX227" fmla="*/ 197775 w 461462"/>
              <a:gd name="connsiteY227" fmla="*/ 1347 h 141294"/>
              <a:gd name="connsiteX228" fmla="*/ 200469 w 461462"/>
              <a:gd name="connsiteY228" fmla="*/ 1966 h 141294"/>
              <a:gd name="connsiteX229" fmla="*/ 203128 w 461462"/>
              <a:gd name="connsiteY229" fmla="*/ 2622 h 141294"/>
              <a:gd name="connsiteX230" fmla="*/ 204439 w 461462"/>
              <a:gd name="connsiteY230" fmla="*/ 2950 h 141294"/>
              <a:gd name="connsiteX231" fmla="*/ 205640 w 461462"/>
              <a:gd name="connsiteY231" fmla="*/ 3350 h 141294"/>
              <a:gd name="connsiteX232" fmla="*/ 206769 w 461462"/>
              <a:gd name="connsiteY232" fmla="*/ 3824 h 141294"/>
              <a:gd name="connsiteX233" fmla="*/ 207935 w 461462"/>
              <a:gd name="connsiteY233" fmla="*/ 4297 h 141294"/>
              <a:gd name="connsiteX234" fmla="*/ 208991 w 461462"/>
              <a:gd name="connsiteY234" fmla="*/ 4771 h 141294"/>
              <a:gd name="connsiteX235" fmla="*/ 210083 w 461462"/>
              <a:gd name="connsiteY235" fmla="*/ 5317 h 141294"/>
              <a:gd name="connsiteX236" fmla="*/ 211066 w 461462"/>
              <a:gd name="connsiteY236" fmla="*/ 5936 h 141294"/>
              <a:gd name="connsiteX237" fmla="*/ 212086 w 461462"/>
              <a:gd name="connsiteY237" fmla="*/ 6518 h 141294"/>
              <a:gd name="connsiteX238" fmla="*/ 213033 w 461462"/>
              <a:gd name="connsiteY238" fmla="*/ 7210 h 141294"/>
              <a:gd name="connsiteX239" fmla="*/ 213980 w 461462"/>
              <a:gd name="connsiteY239" fmla="*/ 7866 h 141294"/>
              <a:gd name="connsiteX240" fmla="*/ 214854 w 461462"/>
              <a:gd name="connsiteY240" fmla="*/ 8631 h 141294"/>
              <a:gd name="connsiteX241" fmla="*/ 215655 w 461462"/>
              <a:gd name="connsiteY241" fmla="*/ 9359 h 141294"/>
              <a:gd name="connsiteX242" fmla="*/ 216456 w 461462"/>
              <a:gd name="connsiteY242" fmla="*/ 10160 h 141294"/>
              <a:gd name="connsiteX243" fmla="*/ 217257 w 461462"/>
              <a:gd name="connsiteY243" fmla="*/ 10961 h 141294"/>
              <a:gd name="connsiteX244" fmla="*/ 218022 w 461462"/>
              <a:gd name="connsiteY244" fmla="*/ 11835 h 141294"/>
              <a:gd name="connsiteX245" fmla="*/ 218677 w 461462"/>
              <a:gd name="connsiteY245" fmla="*/ 12709 h 141294"/>
              <a:gd name="connsiteX246" fmla="*/ 219369 w 461462"/>
              <a:gd name="connsiteY246" fmla="*/ 13583 h 141294"/>
              <a:gd name="connsiteX247" fmla="*/ 219952 w 461462"/>
              <a:gd name="connsiteY247" fmla="*/ 14530 h 141294"/>
              <a:gd name="connsiteX248" fmla="*/ 220571 w 461462"/>
              <a:gd name="connsiteY248" fmla="*/ 15477 h 141294"/>
              <a:gd name="connsiteX249" fmla="*/ 221190 w 461462"/>
              <a:gd name="connsiteY249" fmla="*/ 16424 h 141294"/>
              <a:gd name="connsiteX250" fmla="*/ 221663 w 461462"/>
              <a:gd name="connsiteY250" fmla="*/ 17443 h 141294"/>
              <a:gd name="connsiteX251" fmla="*/ 222173 w 461462"/>
              <a:gd name="connsiteY251" fmla="*/ 18427 h 141294"/>
              <a:gd name="connsiteX252" fmla="*/ 223047 w 461462"/>
              <a:gd name="connsiteY252" fmla="*/ 20611 h 141294"/>
              <a:gd name="connsiteX253" fmla="*/ 223812 w 461462"/>
              <a:gd name="connsiteY253" fmla="*/ 22760 h 141294"/>
              <a:gd name="connsiteX254" fmla="*/ 224395 w 461462"/>
              <a:gd name="connsiteY254" fmla="*/ 25054 h 141294"/>
              <a:gd name="connsiteX255" fmla="*/ 224868 w 461462"/>
              <a:gd name="connsiteY255" fmla="*/ 27312 h 141294"/>
              <a:gd name="connsiteX256" fmla="*/ 225269 w 461462"/>
              <a:gd name="connsiteY256" fmla="*/ 29752 h 141294"/>
              <a:gd name="connsiteX257" fmla="*/ 225487 w 461462"/>
              <a:gd name="connsiteY257" fmla="*/ 32192 h 141294"/>
              <a:gd name="connsiteX258" fmla="*/ 461462 w 461462"/>
              <a:gd name="connsiteY258" fmla="*/ 68863 h 141294"/>
              <a:gd name="connsiteX259" fmla="*/ 461462 w 461462"/>
              <a:gd name="connsiteY259" fmla="*/ 70611 h 141294"/>
              <a:gd name="connsiteX260" fmla="*/ 461462 w 461462"/>
              <a:gd name="connsiteY260" fmla="*/ 72431 h 141294"/>
              <a:gd name="connsiteX261" fmla="*/ 461316 w 461462"/>
              <a:gd name="connsiteY261" fmla="*/ 74179 h 141294"/>
              <a:gd name="connsiteX262" fmla="*/ 461062 w 461462"/>
              <a:gd name="connsiteY262" fmla="*/ 75927 h 141294"/>
              <a:gd name="connsiteX263" fmla="*/ 460807 w 461462"/>
              <a:gd name="connsiteY263" fmla="*/ 77602 h 141294"/>
              <a:gd name="connsiteX264" fmla="*/ 460370 w 461462"/>
              <a:gd name="connsiteY264" fmla="*/ 79314 h 141294"/>
              <a:gd name="connsiteX265" fmla="*/ 459933 w 461462"/>
              <a:gd name="connsiteY265" fmla="*/ 80989 h 141294"/>
              <a:gd name="connsiteX266" fmla="*/ 459386 w 461462"/>
              <a:gd name="connsiteY266" fmla="*/ 82591 h 141294"/>
              <a:gd name="connsiteX267" fmla="*/ 458695 w 461462"/>
              <a:gd name="connsiteY267" fmla="*/ 84157 h 141294"/>
              <a:gd name="connsiteX268" fmla="*/ 458039 w 461462"/>
              <a:gd name="connsiteY268" fmla="*/ 85687 h 141294"/>
              <a:gd name="connsiteX269" fmla="*/ 457238 w 461462"/>
              <a:gd name="connsiteY269" fmla="*/ 87180 h 141294"/>
              <a:gd name="connsiteX270" fmla="*/ 456400 w 461462"/>
              <a:gd name="connsiteY270" fmla="*/ 88637 h 141294"/>
              <a:gd name="connsiteX271" fmla="*/ 455490 w 461462"/>
              <a:gd name="connsiteY271" fmla="*/ 90057 h 141294"/>
              <a:gd name="connsiteX272" fmla="*/ 454543 w 461462"/>
              <a:gd name="connsiteY272" fmla="*/ 91404 h 141294"/>
              <a:gd name="connsiteX273" fmla="*/ 453451 w 461462"/>
              <a:gd name="connsiteY273" fmla="*/ 92752 h 141294"/>
              <a:gd name="connsiteX274" fmla="*/ 452395 w 461462"/>
              <a:gd name="connsiteY274" fmla="*/ 93990 h 141294"/>
              <a:gd name="connsiteX275" fmla="*/ 451229 w 461462"/>
              <a:gd name="connsiteY275" fmla="*/ 95191 h 141294"/>
              <a:gd name="connsiteX276" fmla="*/ 450028 w 461462"/>
              <a:gd name="connsiteY276" fmla="*/ 96393 h 141294"/>
              <a:gd name="connsiteX277" fmla="*/ 448753 w 461462"/>
              <a:gd name="connsiteY277" fmla="*/ 97486 h 141294"/>
              <a:gd name="connsiteX278" fmla="*/ 447406 w 461462"/>
              <a:gd name="connsiteY278" fmla="*/ 98469 h 141294"/>
              <a:gd name="connsiteX279" fmla="*/ 446058 w 461462"/>
              <a:gd name="connsiteY279" fmla="*/ 99488 h 141294"/>
              <a:gd name="connsiteX280" fmla="*/ 444638 w 461462"/>
              <a:gd name="connsiteY280" fmla="*/ 100362 h 141294"/>
              <a:gd name="connsiteX281" fmla="*/ 443145 w 461462"/>
              <a:gd name="connsiteY281" fmla="*/ 101236 h 141294"/>
              <a:gd name="connsiteX282" fmla="*/ 441688 w 461462"/>
              <a:gd name="connsiteY282" fmla="*/ 101965 h 141294"/>
              <a:gd name="connsiteX283" fmla="*/ 440122 w 461462"/>
              <a:gd name="connsiteY283" fmla="*/ 102657 h 141294"/>
              <a:gd name="connsiteX284" fmla="*/ 438593 w 461462"/>
              <a:gd name="connsiteY284" fmla="*/ 103312 h 141294"/>
              <a:gd name="connsiteX285" fmla="*/ 436918 w 461462"/>
              <a:gd name="connsiteY285" fmla="*/ 103858 h 141294"/>
              <a:gd name="connsiteX286" fmla="*/ 435279 w 461462"/>
              <a:gd name="connsiteY286" fmla="*/ 104332 h 141294"/>
              <a:gd name="connsiteX287" fmla="*/ 433604 w 461462"/>
              <a:gd name="connsiteY287" fmla="*/ 104660 h 141294"/>
              <a:gd name="connsiteX288" fmla="*/ 431856 w 461462"/>
              <a:gd name="connsiteY288" fmla="*/ 105024 h 141294"/>
              <a:gd name="connsiteX289" fmla="*/ 430181 w 461462"/>
              <a:gd name="connsiteY289" fmla="*/ 105206 h 141294"/>
              <a:gd name="connsiteX290" fmla="*/ 428360 w 461462"/>
              <a:gd name="connsiteY290" fmla="*/ 105351 h 141294"/>
              <a:gd name="connsiteX291" fmla="*/ 426612 w 461462"/>
              <a:gd name="connsiteY291" fmla="*/ 105424 h 141294"/>
              <a:gd name="connsiteX292" fmla="*/ 418928 w 461462"/>
              <a:gd name="connsiteY292" fmla="*/ 105424 h 141294"/>
              <a:gd name="connsiteX293" fmla="*/ 411682 w 461462"/>
              <a:gd name="connsiteY293" fmla="*/ 105497 h 141294"/>
              <a:gd name="connsiteX294" fmla="*/ 404799 w 461462"/>
              <a:gd name="connsiteY294" fmla="*/ 105606 h 141294"/>
              <a:gd name="connsiteX295" fmla="*/ 398353 w 461462"/>
              <a:gd name="connsiteY295" fmla="*/ 105898 h 141294"/>
              <a:gd name="connsiteX296" fmla="*/ 392236 w 461462"/>
              <a:gd name="connsiteY296" fmla="*/ 106225 h 141294"/>
              <a:gd name="connsiteX297" fmla="*/ 389249 w 461462"/>
              <a:gd name="connsiteY297" fmla="*/ 106480 h 141294"/>
              <a:gd name="connsiteX298" fmla="*/ 386300 w 461462"/>
              <a:gd name="connsiteY298" fmla="*/ 106772 h 141294"/>
              <a:gd name="connsiteX299" fmla="*/ 383459 w 461462"/>
              <a:gd name="connsiteY299" fmla="*/ 107027 h 141294"/>
              <a:gd name="connsiteX300" fmla="*/ 380655 w 461462"/>
              <a:gd name="connsiteY300" fmla="*/ 107354 h 141294"/>
              <a:gd name="connsiteX301" fmla="*/ 377888 w 461462"/>
              <a:gd name="connsiteY301" fmla="*/ 107755 h 141294"/>
              <a:gd name="connsiteX302" fmla="*/ 375193 w 461462"/>
              <a:gd name="connsiteY302" fmla="*/ 108192 h 141294"/>
              <a:gd name="connsiteX303" fmla="*/ 372498 w 461462"/>
              <a:gd name="connsiteY303" fmla="*/ 108629 h 141294"/>
              <a:gd name="connsiteX304" fmla="*/ 369876 w 461462"/>
              <a:gd name="connsiteY304" fmla="*/ 109175 h 141294"/>
              <a:gd name="connsiteX305" fmla="*/ 367254 w 461462"/>
              <a:gd name="connsiteY305" fmla="*/ 109721 h 141294"/>
              <a:gd name="connsiteX306" fmla="*/ 364632 w 461462"/>
              <a:gd name="connsiteY306" fmla="*/ 110413 h 141294"/>
              <a:gd name="connsiteX307" fmla="*/ 362010 w 461462"/>
              <a:gd name="connsiteY307" fmla="*/ 111069 h 141294"/>
              <a:gd name="connsiteX308" fmla="*/ 359461 w 461462"/>
              <a:gd name="connsiteY308" fmla="*/ 111797 h 141294"/>
              <a:gd name="connsiteX309" fmla="*/ 356912 w 461462"/>
              <a:gd name="connsiteY309" fmla="*/ 112635 h 141294"/>
              <a:gd name="connsiteX310" fmla="*/ 354290 w 461462"/>
              <a:gd name="connsiteY310" fmla="*/ 113509 h 141294"/>
              <a:gd name="connsiteX311" fmla="*/ 351705 w 461462"/>
              <a:gd name="connsiteY311" fmla="*/ 114419 h 141294"/>
              <a:gd name="connsiteX312" fmla="*/ 349083 w 461462"/>
              <a:gd name="connsiteY312" fmla="*/ 115439 h 141294"/>
              <a:gd name="connsiteX313" fmla="*/ 346461 w 461462"/>
              <a:gd name="connsiteY313" fmla="*/ 116458 h 141294"/>
              <a:gd name="connsiteX314" fmla="*/ 343839 w 461462"/>
              <a:gd name="connsiteY314" fmla="*/ 117587 h 141294"/>
              <a:gd name="connsiteX315" fmla="*/ 341144 w 461462"/>
              <a:gd name="connsiteY315" fmla="*/ 118862 h 141294"/>
              <a:gd name="connsiteX316" fmla="*/ 338376 w 461462"/>
              <a:gd name="connsiteY316" fmla="*/ 120173 h 141294"/>
              <a:gd name="connsiteX317" fmla="*/ 335645 w 461462"/>
              <a:gd name="connsiteY317" fmla="*/ 121520 h 141294"/>
              <a:gd name="connsiteX318" fmla="*/ 332878 w 461462"/>
              <a:gd name="connsiteY318" fmla="*/ 122977 h 141294"/>
              <a:gd name="connsiteX319" fmla="*/ 328435 w 461462"/>
              <a:gd name="connsiteY319" fmla="*/ 125344 h 141294"/>
              <a:gd name="connsiteX320" fmla="*/ 324065 w 461462"/>
              <a:gd name="connsiteY320" fmla="*/ 127565 h 141294"/>
              <a:gd name="connsiteX321" fmla="*/ 319695 w 461462"/>
              <a:gd name="connsiteY321" fmla="*/ 129787 h 141294"/>
              <a:gd name="connsiteX322" fmla="*/ 315325 w 461462"/>
              <a:gd name="connsiteY322" fmla="*/ 131862 h 141294"/>
              <a:gd name="connsiteX323" fmla="*/ 310992 w 461462"/>
              <a:gd name="connsiteY323" fmla="*/ 133756 h 141294"/>
              <a:gd name="connsiteX324" fmla="*/ 308770 w 461462"/>
              <a:gd name="connsiteY324" fmla="*/ 134703 h 141294"/>
              <a:gd name="connsiteX325" fmla="*/ 306549 w 461462"/>
              <a:gd name="connsiteY325" fmla="*/ 135504 h 141294"/>
              <a:gd name="connsiteX326" fmla="*/ 304400 w 461462"/>
              <a:gd name="connsiteY326" fmla="*/ 136378 h 141294"/>
              <a:gd name="connsiteX327" fmla="*/ 302179 w 461462"/>
              <a:gd name="connsiteY327" fmla="*/ 137106 h 141294"/>
              <a:gd name="connsiteX328" fmla="*/ 299958 w 461462"/>
              <a:gd name="connsiteY328" fmla="*/ 137798 h 141294"/>
              <a:gd name="connsiteX329" fmla="*/ 297700 w 461462"/>
              <a:gd name="connsiteY329" fmla="*/ 138454 h 141294"/>
              <a:gd name="connsiteX330" fmla="*/ 295479 w 461462"/>
              <a:gd name="connsiteY330" fmla="*/ 139073 h 141294"/>
              <a:gd name="connsiteX331" fmla="*/ 293184 w 461462"/>
              <a:gd name="connsiteY331" fmla="*/ 139619 h 141294"/>
              <a:gd name="connsiteX332" fmla="*/ 290890 w 461462"/>
              <a:gd name="connsiteY332" fmla="*/ 140092 h 141294"/>
              <a:gd name="connsiteX333" fmla="*/ 288523 w 461462"/>
              <a:gd name="connsiteY333" fmla="*/ 140420 h 141294"/>
              <a:gd name="connsiteX334" fmla="*/ 286229 w 461462"/>
              <a:gd name="connsiteY334" fmla="*/ 140748 h 141294"/>
              <a:gd name="connsiteX335" fmla="*/ 283825 w 461462"/>
              <a:gd name="connsiteY335" fmla="*/ 141039 h 141294"/>
              <a:gd name="connsiteX336" fmla="*/ 281458 w 461462"/>
              <a:gd name="connsiteY336" fmla="*/ 141148 h 141294"/>
              <a:gd name="connsiteX337" fmla="*/ 279055 w 461462"/>
              <a:gd name="connsiteY337" fmla="*/ 141294 h 141294"/>
              <a:gd name="connsiteX338" fmla="*/ 276542 w 461462"/>
              <a:gd name="connsiteY338" fmla="*/ 141294 h 141294"/>
              <a:gd name="connsiteX339" fmla="*/ 274066 w 461462"/>
              <a:gd name="connsiteY339" fmla="*/ 141148 h 141294"/>
              <a:gd name="connsiteX340" fmla="*/ 271590 w 461462"/>
              <a:gd name="connsiteY340" fmla="*/ 141039 h 141294"/>
              <a:gd name="connsiteX341" fmla="*/ 269004 w 461462"/>
              <a:gd name="connsiteY341" fmla="*/ 140748 h 141294"/>
              <a:gd name="connsiteX342" fmla="*/ 266382 w 461462"/>
              <a:gd name="connsiteY342" fmla="*/ 140347 h 141294"/>
              <a:gd name="connsiteX343" fmla="*/ 263760 w 461462"/>
              <a:gd name="connsiteY343" fmla="*/ 139874 h 141294"/>
              <a:gd name="connsiteX344" fmla="*/ 261066 w 461462"/>
              <a:gd name="connsiteY344" fmla="*/ 139328 h 141294"/>
              <a:gd name="connsiteX345" fmla="*/ 258334 w 461462"/>
              <a:gd name="connsiteY345" fmla="*/ 138599 h 141294"/>
              <a:gd name="connsiteX346" fmla="*/ 257096 w 461462"/>
              <a:gd name="connsiteY346" fmla="*/ 138272 h 141294"/>
              <a:gd name="connsiteX347" fmla="*/ 255894 w 461462"/>
              <a:gd name="connsiteY347" fmla="*/ 137871 h 141294"/>
              <a:gd name="connsiteX348" fmla="*/ 254693 w 461462"/>
              <a:gd name="connsiteY348" fmla="*/ 137470 h 141294"/>
              <a:gd name="connsiteX349" fmla="*/ 253600 w 461462"/>
              <a:gd name="connsiteY349" fmla="*/ 136997 h 141294"/>
              <a:gd name="connsiteX350" fmla="*/ 252471 w 461462"/>
              <a:gd name="connsiteY350" fmla="*/ 136451 h 141294"/>
              <a:gd name="connsiteX351" fmla="*/ 251379 w 461462"/>
              <a:gd name="connsiteY351" fmla="*/ 135904 h 141294"/>
              <a:gd name="connsiteX352" fmla="*/ 250396 w 461462"/>
              <a:gd name="connsiteY352" fmla="*/ 135285 h 141294"/>
              <a:gd name="connsiteX353" fmla="*/ 249449 w 461462"/>
              <a:gd name="connsiteY353" fmla="*/ 134703 h 141294"/>
              <a:gd name="connsiteX354" fmla="*/ 248429 w 461462"/>
              <a:gd name="connsiteY354" fmla="*/ 134011 h 141294"/>
              <a:gd name="connsiteX355" fmla="*/ 247555 w 461462"/>
              <a:gd name="connsiteY355" fmla="*/ 133355 h 141294"/>
              <a:gd name="connsiteX356" fmla="*/ 246681 w 461462"/>
              <a:gd name="connsiteY356" fmla="*/ 132627 h 141294"/>
              <a:gd name="connsiteX357" fmla="*/ 245807 w 461462"/>
              <a:gd name="connsiteY357" fmla="*/ 131862 h 141294"/>
              <a:gd name="connsiteX358" fmla="*/ 245006 w 461462"/>
              <a:gd name="connsiteY358" fmla="*/ 131061 h 141294"/>
              <a:gd name="connsiteX359" fmla="*/ 244241 w 461462"/>
              <a:gd name="connsiteY359" fmla="*/ 130260 h 141294"/>
              <a:gd name="connsiteX360" fmla="*/ 243513 w 461462"/>
              <a:gd name="connsiteY360" fmla="*/ 129459 h 141294"/>
              <a:gd name="connsiteX361" fmla="*/ 242785 w 461462"/>
              <a:gd name="connsiteY361" fmla="*/ 128585 h 141294"/>
              <a:gd name="connsiteX362" fmla="*/ 242166 w 461462"/>
              <a:gd name="connsiteY362" fmla="*/ 127638 h 141294"/>
              <a:gd name="connsiteX363" fmla="*/ 241510 w 461462"/>
              <a:gd name="connsiteY363" fmla="*/ 126764 h 141294"/>
              <a:gd name="connsiteX364" fmla="*/ 240891 w 461462"/>
              <a:gd name="connsiteY364" fmla="*/ 125744 h 141294"/>
              <a:gd name="connsiteX365" fmla="*/ 240345 w 461462"/>
              <a:gd name="connsiteY365" fmla="*/ 124798 h 141294"/>
              <a:gd name="connsiteX366" fmla="*/ 239799 w 461462"/>
              <a:gd name="connsiteY366" fmla="*/ 123778 h 141294"/>
              <a:gd name="connsiteX367" fmla="*/ 239362 w 461462"/>
              <a:gd name="connsiteY367" fmla="*/ 122795 h 141294"/>
              <a:gd name="connsiteX368" fmla="*/ 238451 w 461462"/>
              <a:gd name="connsiteY368" fmla="*/ 120683 h 141294"/>
              <a:gd name="connsiteX369" fmla="*/ 237723 w 461462"/>
              <a:gd name="connsiteY369" fmla="*/ 118461 h 141294"/>
              <a:gd name="connsiteX370" fmla="*/ 237067 w 461462"/>
              <a:gd name="connsiteY370" fmla="*/ 116240 h 141294"/>
              <a:gd name="connsiteX371" fmla="*/ 236594 w 461462"/>
              <a:gd name="connsiteY371" fmla="*/ 113909 h 141294"/>
              <a:gd name="connsiteX372" fmla="*/ 236266 w 461462"/>
              <a:gd name="connsiteY372" fmla="*/ 111469 h 141294"/>
              <a:gd name="connsiteX373" fmla="*/ 236048 w 461462"/>
              <a:gd name="connsiteY373" fmla="*/ 109066 h 141294"/>
              <a:gd name="connsiteX374" fmla="*/ 235902 w 461462"/>
              <a:gd name="connsiteY374" fmla="*/ 106553 h 141294"/>
              <a:gd name="connsiteX375" fmla="*/ 235975 w 461462"/>
              <a:gd name="connsiteY375" fmla="*/ 104004 h 141294"/>
              <a:gd name="connsiteX376" fmla="*/ 236121 w 461462"/>
              <a:gd name="connsiteY376" fmla="*/ 101455 h 141294"/>
              <a:gd name="connsiteX377" fmla="*/ 236376 w 461462"/>
              <a:gd name="connsiteY377" fmla="*/ 98869 h 141294"/>
              <a:gd name="connsiteX378" fmla="*/ 236776 w 461462"/>
              <a:gd name="connsiteY378" fmla="*/ 96247 h 141294"/>
              <a:gd name="connsiteX379" fmla="*/ 237322 w 461462"/>
              <a:gd name="connsiteY379" fmla="*/ 93626 h 141294"/>
              <a:gd name="connsiteX380" fmla="*/ 237941 w 461462"/>
              <a:gd name="connsiteY380" fmla="*/ 91004 h 141294"/>
              <a:gd name="connsiteX381" fmla="*/ 238743 w 461462"/>
              <a:gd name="connsiteY381" fmla="*/ 88382 h 141294"/>
              <a:gd name="connsiteX382" fmla="*/ 239617 w 461462"/>
              <a:gd name="connsiteY382" fmla="*/ 85760 h 141294"/>
              <a:gd name="connsiteX383" fmla="*/ 240563 w 461462"/>
              <a:gd name="connsiteY383" fmla="*/ 83138 h 141294"/>
              <a:gd name="connsiteX384" fmla="*/ 241692 w 461462"/>
              <a:gd name="connsiteY384" fmla="*/ 80589 h 141294"/>
              <a:gd name="connsiteX385" fmla="*/ 242894 w 461462"/>
              <a:gd name="connsiteY385" fmla="*/ 78003 h 141294"/>
              <a:gd name="connsiteX386" fmla="*/ 244241 w 461462"/>
              <a:gd name="connsiteY386" fmla="*/ 75527 h 141294"/>
              <a:gd name="connsiteX387" fmla="*/ 245662 w 461462"/>
              <a:gd name="connsiteY387" fmla="*/ 73050 h 141294"/>
              <a:gd name="connsiteX388" fmla="*/ 247227 w 461462"/>
              <a:gd name="connsiteY388" fmla="*/ 70611 h 141294"/>
              <a:gd name="connsiteX389" fmla="*/ 245662 w 461462"/>
              <a:gd name="connsiteY389" fmla="*/ 68207 h 141294"/>
              <a:gd name="connsiteX390" fmla="*/ 244241 w 461462"/>
              <a:gd name="connsiteY390" fmla="*/ 65694 h 141294"/>
              <a:gd name="connsiteX391" fmla="*/ 242894 w 461462"/>
              <a:gd name="connsiteY391" fmla="*/ 63218 h 141294"/>
              <a:gd name="connsiteX392" fmla="*/ 241692 w 461462"/>
              <a:gd name="connsiteY392" fmla="*/ 60633 h 141294"/>
              <a:gd name="connsiteX393" fmla="*/ 240563 w 461462"/>
              <a:gd name="connsiteY393" fmla="*/ 58084 h 141294"/>
              <a:gd name="connsiteX394" fmla="*/ 239617 w 461462"/>
              <a:gd name="connsiteY394" fmla="*/ 55462 h 141294"/>
              <a:gd name="connsiteX395" fmla="*/ 238743 w 461462"/>
              <a:gd name="connsiteY395" fmla="*/ 52840 h 141294"/>
              <a:gd name="connsiteX396" fmla="*/ 237941 w 461462"/>
              <a:gd name="connsiteY396" fmla="*/ 50218 h 141294"/>
              <a:gd name="connsiteX397" fmla="*/ 237322 w 461462"/>
              <a:gd name="connsiteY397" fmla="*/ 47596 h 141294"/>
              <a:gd name="connsiteX398" fmla="*/ 236776 w 461462"/>
              <a:gd name="connsiteY398" fmla="*/ 44974 h 141294"/>
              <a:gd name="connsiteX399" fmla="*/ 236376 w 461462"/>
              <a:gd name="connsiteY399" fmla="*/ 42352 h 141294"/>
              <a:gd name="connsiteX400" fmla="*/ 236121 w 461462"/>
              <a:gd name="connsiteY400" fmla="*/ 39766 h 141294"/>
              <a:gd name="connsiteX401" fmla="*/ 235975 w 461462"/>
              <a:gd name="connsiteY401" fmla="*/ 37217 h 141294"/>
              <a:gd name="connsiteX402" fmla="*/ 235902 w 461462"/>
              <a:gd name="connsiteY402" fmla="*/ 34668 h 141294"/>
              <a:gd name="connsiteX403" fmla="*/ 236048 w 461462"/>
              <a:gd name="connsiteY403" fmla="*/ 32192 h 141294"/>
              <a:gd name="connsiteX404" fmla="*/ 236266 w 461462"/>
              <a:gd name="connsiteY404" fmla="*/ 29752 h 141294"/>
              <a:gd name="connsiteX405" fmla="*/ 236594 w 461462"/>
              <a:gd name="connsiteY405" fmla="*/ 27312 h 141294"/>
              <a:gd name="connsiteX406" fmla="*/ 237067 w 461462"/>
              <a:gd name="connsiteY406" fmla="*/ 25054 h 141294"/>
              <a:gd name="connsiteX407" fmla="*/ 237723 w 461462"/>
              <a:gd name="connsiteY407" fmla="*/ 22760 h 141294"/>
              <a:gd name="connsiteX408" fmla="*/ 238451 w 461462"/>
              <a:gd name="connsiteY408" fmla="*/ 20611 h 141294"/>
              <a:gd name="connsiteX409" fmla="*/ 239362 w 461462"/>
              <a:gd name="connsiteY409" fmla="*/ 18427 h 141294"/>
              <a:gd name="connsiteX410" fmla="*/ 239799 w 461462"/>
              <a:gd name="connsiteY410" fmla="*/ 17443 h 141294"/>
              <a:gd name="connsiteX411" fmla="*/ 240345 w 461462"/>
              <a:gd name="connsiteY411" fmla="*/ 16424 h 141294"/>
              <a:gd name="connsiteX412" fmla="*/ 240891 w 461462"/>
              <a:gd name="connsiteY412" fmla="*/ 15477 h 141294"/>
              <a:gd name="connsiteX413" fmla="*/ 241510 w 461462"/>
              <a:gd name="connsiteY413" fmla="*/ 14530 h 141294"/>
              <a:gd name="connsiteX414" fmla="*/ 242166 w 461462"/>
              <a:gd name="connsiteY414" fmla="*/ 13583 h 141294"/>
              <a:gd name="connsiteX415" fmla="*/ 242785 w 461462"/>
              <a:gd name="connsiteY415" fmla="*/ 12709 h 141294"/>
              <a:gd name="connsiteX416" fmla="*/ 243513 w 461462"/>
              <a:gd name="connsiteY416" fmla="*/ 11835 h 141294"/>
              <a:gd name="connsiteX417" fmla="*/ 244241 w 461462"/>
              <a:gd name="connsiteY417" fmla="*/ 10961 h 141294"/>
              <a:gd name="connsiteX418" fmla="*/ 245006 w 461462"/>
              <a:gd name="connsiteY418" fmla="*/ 10160 h 141294"/>
              <a:gd name="connsiteX419" fmla="*/ 245807 w 461462"/>
              <a:gd name="connsiteY419" fmla="*/ 9359 h 141294"/>
              <a:gd name="connsiteX420" fmla="*/ 246681 w 461462"/>
              <a:gd name="connsiteY420" fmla="*/ 8631 h 141294"/>
              <a:gd name="connsiteX421" fmla="*/ 247555 w 461462"/>
              <a:gd name="connsiteY421" fmla="*/ 7866 h 141294"/>
              <a:gd name="connsiteX422" fmla="*/ 248429 w 461462"/>
              <a:gd name="connsiteY422" fmla="*/ 7210 h 141294"/>
              <a:gd name="connsiteX423" fmla="*/ 249449 w 461462"/>
              <a:gd name="connsiteY423" fmla="*/ 6518 h 141294"/>
              <a:gd name="connsiteX424" fmla="*/ 250396 w 461462"/>
              <a:gd name="connsiteY424" fmla="*/ 5936 h 141294"/>
              <a:gd name="connsiteX425" fmla="*/ 251379 w 461462"/>
              <a:gd name="connsiteY425" fmla="*/ 5317 h 141294"/>
              <a:gd name="connsiteX426" fmla="*/ 252471 w 461462"/>
              <a:gd name="connsiteY426" fmla="*/ 4771 h 141294"/>
              <a:gd name="connsiteX427" fmla="*/ 253600 w 461462"/>
              <a:gd name="connsiteY427" fmla="*/ 4297 h 141294"/>
              <a:gd name="connsiteX428" fmla="*/ 254693 w 461462"/>
              <a:gd name="connsiteY428" fmla="*/ 3824 h 141294"/>
              <a:gd name="connsiteX429" fmla="*/ 255894 w 461462"/>
              <a:gd name="connsiteY429" fmla="*/ 3350 h 141294"/>
              <a:gd name="connsiteX430" fmla="*/ 257096 w 461462"/>
              <a:gd name="connsiteY430" fmla="*/ 2950 h 141294"/>
              <a:gd name="connsiteX431" fmla="*/ 258334 w 461462"/>
              <a:gd name="connsiteY431" fmla="*/ 2622 h 141294"/>
              <a:gd name="connsiteX432" fmla="*/ 261066 w 461462"/>
              <a:gd name="connsiteY432" fmla="*/ 1966 h 141294"/>
              <a:gd name="connsiteX433" fmla="*/ 263760 w 461462"/>
              <a:gd name="connsiteY433" fmla="*/ 1347 h 141294"/>
              <a:gd name="connsiteX434" fmla="*/ 266382 w 461462"/>
              <a:gd name="connsiteY434" fmla="*/ 874 h 141294"/>
              <a:gd name="connsiteX435" fmla="*/ 269004 w 461462"/>
              <a:gd name="connsiteY435" fmla="*/ 546 h 141294"/>
              <a:gd name="connsiteX436" fmla="*/ 271590 w 461462"/>
              <a:gd name="connsiteY436" fmla="*/ 255 h 141294"/>
              <a:gd name="connsiteX437" fmla="*/ 274066 w 461462"/>
              <a:gd name="connsiteY437" fmla="*/ 73 h 141294"/>
              <a:gd name="connsiteX438" fmla="*/ 276542 w 461462"/>
              <a:gd name="connsiteY438" fmla="*/ 0 h 141294"/>
              <a:gd name="connsiteX439" fmla="*/ 279055 w 461462"/>
              <a:gd name="connsiteY439" fmla="*/ 0 h 141294"/>
              <a:gd name="connsiteX440" fmla="*/ 281458 w 461462"/>
              <a:gd name="connsiteY440" fmla="*/ 73 h 141294"/>
              <a:gd name="connsiteX441" fmla="*/ 283825 w 461462"/>
              <a:gd name="connsiteY441" fmla="*/ 219 h 141294"/>
              <a:gd name="connsiteX442" fmla="*/ 286229 w 461462"/>
              <a:gd name="connsiteY442" fmla="*/ 473 h 141294"/>
              <a:gd name="connsiteX443" fmla="*/ 288523 w 461462"/>
              <a:gd name="connsiteY443" fmla="*/ 801 h 141294"/>
              <a:gd name="connsiteX444" fmla="*/ 290890 w 461462"/>
              <a:gd name="connsiteY444" fmla="*/ 1202 h 141294"/>
              <a:gd name="connsiteX445" fmla="*/ 293184 w 461462"/>
              <a:gd name="connsiteY445" fmla="*/ 1675 h 141294"/>
              <a:gd name="connsiteX446" fmla="*/ 295479 w 461462"/>
              <a:gd name="connsiteY446" fmla="*/ 2149 h 141294"/>
              <a:gd name="connsiteX447" fmla="*/ 297700 w 461462"/>
              <a:gd name="connsiteY447" fmla="*/ 2768 h 141294"/>
              <a:gd name="connsiteX448" fmla="*/ 299958 w 461462"/>
              <a:gd name="connsiteY448" fmla="*/ 3423 h 141294"/>
              <a:gd name="connsiteX449" fmla="*/ 302179 w 461462"/>
              <a:gd name="connsiteY449" fmla="*/ 4115 h 141294"/>
              <a:gd name="connsiteX450" fmla="*/ 304400 w 461462"/>
              <a:gd name="connsiteY450" fmla="*/ 4916 h 141294"/>
              <a:gd name="connsiteX451" fmla="*/ 306549 w 461462"/>
              <a:gd name="connsiteY451" fmla="*/ 5717 h 141294"/>
              <a:gd name="connsiteX452" fmla="*/ 308770 w 461462"/>
              <a:gd name="connsiteY452" fmla="*/ 6591 h 141294"/>
              <a:gd name="connsiteX453" fmla="*/ 310992 w 461462"/>
              <a:gd name="connsiteY453" fmla="*/ 7465 h 141294"/>
              <a:gd name="connsiteX454" fmla="*/ 315325 w 461462"/>
              <a:gd name="connsiteY454" fmla="*/ 9432 h 141294"/>
              <a:gd name="connsiteX455" fmla="*/ 319695 w 461462"/>
              <a:gd name="connsiteY455" fmla="*/ 11435 h 141294"/>
              <a:gd name="connsiteX456" fmla="*/ 324065 w 461462"/>
              <a:gd name="connsiteY456" fmla="*/ 13656 h 141294"/>
              <a:gd name="connsiteX457" fmla="*/ 328435 w 461462"/>
              <a:gd name="connsiteY457" fmla="*/ 15950 h 141294"/>
              <a:gd name="connsiteX458" fmla="*/ 332878 w 461462"/>
              <a:gd name="connsiteY458" fmla="*/ 18244 h 141294"/>
              <a:gd name="connsiteX459" fmla="*/ 335645 w 461462"/>
              <a:gd name="connsiteY459" fmla="*/ 19737 h 141294"/>
              <a:gd name="connsiteX460" fmla="*/ 338376 w 461462"/>
              <a:gd name="connsiteY460" fmla="*/ 21085 h 141294"/>
              <a:gd name="connsiteX461" fmla="*/ 341144 w 461462"/>
              <a:gd name="connsiteY461" fmla="*/ 22432 h 141294"/>
              <a:gd name="connsiteX462" fmla="*/ 343839 w 461462"/>
              <a:gd name="connsiteY462" fmla="*/ 23634 h 141294"/>
              <a:gd name="connsiteX463" fmla="*/ 346461 w 461462"/>
              <a:gd name="connsiteY463" fmla="*/ 24763 h 141294"/>
              <a:gd name="connsiteX464" fmla="*/ 349083 w 461462"/>
              <a:gd name="connsiteY464" fmla="*/ 25855 h 141294"/>
              <a:gd name="connsiteX465" fmla="*/ 351705 w 461462"/>
              <a:gd name="connsiteY465" fmla="*/ 26875 h 141294"/>
              <a:gd name="connsiteX466" fmla="*/ 354290 w 461462"/>
              <a:gd name="connsiteY466" fmla="*/ 27749 h 141294"/>
              <a:gd name="connsiteX467" fmla="*/ 356912 w 461462"/>
              <a:gd name="connsiteY467" fmla="*/ 28623 h 141294"/>
              <a:gd name="connsiteX468" fmla="*/ 359461 w 461462"/>
              <a:gd name="connsiteY468" fmla="*/ 29424 h 141294"/>
              <a:gd name="connsiteX469" fmla="*/ 362010 w 461462"/>
              <a:gd name="connsiteY469" fmla="*/ 30152 h 141294"/>
              <a:gd name="connsiteX470" fmla="*/ 364632 w 461462"/>
              <a:gd name="connsiteY470" fmla="*/ 30844 h 141294"/>
              <a:gd name="connsiteX471" fmla="*/ 367254 w 461462"/>
              <a:gd name="connsiteY471" fmla="*/ 31500 h 141294"/>
              <a:gd name="connsiteX472" fmla="*/ 369876 w 461462"/>
              <a:gd name="connsiteY472" fmla="*/ 32046 h 141294"/>
              <a:gd name="connsiteX473" fmla="*/ 372498 w 461462"/>
              <a:gd name="connsiteY473" fmla="*/ 32592 h 141294"/>
              <a:gd name="connsiteX474" fmla="*/ 375193 w 461462"/>
              <a:gd name="connsiteY474" fmla="*/ 33066 h 141294"/>
              <a:gd name="connsiteX475" fmla="*/ 377888 w 461462"/>
              <a:gd name="connsiteY475" fmla="*/ 33466 h 141294"/>
              <a:gd name="connsiteX476" fmla="*/ 380655 w 461462"/>
              <a:gd name="connsiteY476" fmla="*/ 33867 h 141294"/>
              <a:gd name="connsiteX477" fmla="*/ 383459 w 461462"/>
              <a:gd name="connsiteY477" fmla="*/ 34195 h 141294"/>
              <a:gd name="connsiteX478" fmla="*/ 386300 w 461462"/>
              <a:gd name="connsiteY478" fmla="*/ 34522 h 141294"/>
              <a:gd name="connsiteX479" fmla="*/ 389249 w 461462"/>
              <a:gd name="connsiteY479" fmla="*/ 34741 h 141294"/>
              <a:gd name="connsiteX480" fmla="*/ 392236 w 461462"/>
              <a:gd name="connsiteY480" fmla="*/ 34996 h 141294"/>
              <a:gd name="connsiteX481" fmla="*/ 398353 w 461462"/>
              <a:gd name="connsiteY481" fmla="*/ 35324 h 141294"/>
              <a:gd name="connsiteX482" fmla="*/ 404799 w 461462"/>
              <a:gd name="connsiteY482" fmla="*/ 35615 h 141294"/>
              <a:gd name="connsiteX483" fmla="*/ 411682 w 461462"/>
              <a:gd name="connsiteY483" fmla="*/ 35761 h 141294"/>
              <a:gd name="connsiteX484" fmla="*/ 418928 w 461462"/>
              <a:gd name="connsiteY484" fmla="*/ 35797 h 141294"/>
              <a:gd name="connsiteX485" fmla="*/ 426612 w 461462"/>
              <a:gd name="connsiteY485" fmla="*/ 35797 h 141294"/>
              <a:gd name="connsiteX486" fmla="*/ 428360 w 461462"/>
              <a:gd name="connsiteY486" fmla="*/ 35870 h 141294"/>
              <a:gd name="connsiteX487" fmla="*/ 430181 w 461462"/>
              <a:gd name="connsiteY487" fmla="*/ 36015 h 141294"/>
              <a:gd name="connsiteX488" fmla="*/ 431856 w 461462"/>
              <a:gd name="connsiteY488" fmla="*/ 36198 h 141294"/>
              <a:gd name="connsiteX489" fmla="*/ 433604 w 461462"/>
              <a:gd name="connsiteY489" fmla="*/ 36562 h 141294"/>
              <a:gd name="connsiteX490" fmla="*/ 435279 w 461462"/>
              <a:gd name="connsiteY490" fmla="*/ 36962 h 141294"/>
              <a:gd name="connsiteX491" fmla="*/ 436918 w 461462"/>
              <a:gd name="connsiteY491" fmla="*/ 37363 h 141294"/>
              <a:gd name="connsiteX492" fmla="*/ 438593 w 461462"/>
              <a:gd name="connsiteY492" fmla="*/ 37982 h 141294"/>
              <a:gd name="connsiteX493" fmla="*/ 440122 w 461462"/>
              <a:gd name="connsiteY493" fmla="*/ 38565 h 141294"/>
              <a:gd name="connsiteX494" fmla="*/ 441688 w 461462"/>
              <a:gd name="connsiteY494" fmla="*/ 39256 h 141294"/>
              <a:gd name="connsiteX495" fmla="*/ 443145 w 461462"/>
              <a:gd name="connsiteY495" fmla="*/ 40058 h 141294"/>
              <a:gd name="connsiteX496" fmla="*/ 444638 w 461462"/>
              <a:gd name="connsiteY496" fmla="*/ 40859 h 141294"/>
              <a:gd name="connsiteX497" fmla="*/ 446058 w 461462"/>
              <a:gd name="connsiteY497" fmla="*/ 41806 h 141294"/>
              <a:gd name="connsiteX498" fmla="*/ 447406 w 461462"/>
              <a:gd name="connsiteY498" fmla="*/ 42752 h 141294"/>
              <a:gd name="connsiteX499" fmla="*/ 448753 w 461462"/>
              <a:gd name="connsiteY499" fmla="*/ 43772 h 141294"/>
              <a:gd name="connsiteX500" fmla="*/ 450028 w 461462"/>
              <a:gd name="connsiteY500" fmla="*/ 44901 h 141294"/>
              <a:gd name="connsiteX501" fmla="*/ 451229 w 461462"/>
              <a:gd name="connsiteY501" fmla="*/ 46030 h 141294"/>
              <a:gd name="connsiteX502" fmla="*/ 452395 w 461462"/>
              <a:gd name="connsiteY502" fmla="*/ 47268 h 141294"/>
              <a:gd name="connsiteX503" fmla="*/ 453451 w 461462"/>
              <a:gd name="connsiteY503" fmla="*/ 48543 h 141294"/>
              <a:gd name="connsiteX504" fmla="*/ 454543 w 461462"/>
              <a:gd name="connsiteY504" fmla="*/ 49817 h 141294"/>
              <a:gd name="connsiteX505" fmla="*/ 455490 w 461462"/>
              <a:gd name="connsiteY505" fmla="*/ 51164 h 141294"/>
              <a:gd name="connsiteX506" fmla="*/ 456400 w 461462"/>
              <a:gd name="connsiteY506" fmla="*/ 52585 h 141294"/>
              <a:gd name="connsiteX507" fmla="*/ 457238 w 461462"/>
              <a:gd name="connsiteY507" fmla="*/ 54041 h 141294"/>
              <a:gd name="connsiteX508" fmla="*/ 458039 w 461462"/>
              <a:gd name="connsiteY508" fmla="*/ 55534 h 141294"/>
              <a:gd name="connsiteX509" fmla="*/ 458695 w 461462"/>
              <a:gd name="connsiteY509" fmla="*/ 57100 h 141294"/>
              <a:gd name="connsiteX510" fmla="*/ 459386 w 461462"/>
              <a:gd name="connsiteY510" fmla="*/ 58703 h 141294"/>
              <a:gd name="connsiteX511" fmla="*/ 459933 w 461462"/>
              <a:gd name="connsiteY511" fmla="*/ 60305 h 141294"/>
              <a:gd name="connsiteX512" fmla="*/ 460370 w 461462"/>
              <a:gd name="connsiteY512" fmla="*/ 61944 h 141294"/>
              <a:gd name="connsiteX513" fmla="*/ 460807 w 461462"/>
              <a:gd name="connsiteY513" fmla="*/ 63619 h 141294"/>
              <a:gd name="connsiteX514" fmla="*/ 461062 w 461462"/>
              <a:gd name="connsiteY514" fmla="*/ 65367 h 141294"/>
              <a:gd name="connsiteX515" fmla="*/ 461316 w 461462"/>
              <a:gd name="connsiteY515" fmla="*/ 67042 h 141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461462" h="141294">
                <a:moveTo>
                  <a:pt x="225560" y="34668"/>
                </a:moveTo>
                <a:lnTo>
                  <a:pt x="225560" y="37217"/>
                </a:lnTo>
                <a:lnTo>
                  <a:pt x="225414" y="39766"/>
                </a:lnTo>
                <a:lnTo>
                  <a:pt x="225086" y="42352"/>
                </a:lnTo>
                <a:lnTo>
                  <a:pt x="224686" y="44974"/>
                </a:lnTo>
                <a:lnTo>
                  <a:pt x="224212" y="47596"/>
                </a:lnTo>
                <a:lnTo>
                  <a:pt x="223521" y="50218"/>
                </a:lnTo>
                <a:lnTo>
                  <a:pt x="222792" y="52840"/>
                </a:lnTo>
                <a:lnTo>
                  <a:pt x="221918" y="55462"/>
                </a:lnTo>
                <a:lnTo>
                  <a:pt x="220899" y="58084"/>
                </a:lnTo>
                <a:lnTo>
                  <a:pt x="219843" y="60633"/>
                </a:lnTo>
                <a:lnTo>
                  <a:pt x="218604" y="63218"/>
                </a:lnTo>
                <a:lnTo>
                  <a:pt x="217257" y="65694"/>
                </a:lnTo>
                <a:lnTo>
                  <a:pt x="215873" y="68207"/>
                </a:lnTo>
                <a:lnTo>
                  <a:pt x="214307" y="70611"/>
                </a:lnTo>
                <a:lnTo>
                  <a:pt x="215873" y="73050"/>
                </a:lnTo>
                <a:lnTo>
                  <a:pt x="217257" y="75527"/>
                </a:lnTo>
                <a:lnTo>
                  <a:pt x="218604" y="78003"/>
                </a:lnTo>
                <a:lnTo>
                  <a:pt x="219843" y="80589"/>
                </a:lnTo>
                <a:lnTo>
                  <a:pt x="220899" y="83138"/>
                </a:lnTo>
                <a:lnTo>
                  <a:pt x="221918" y="85760"/>
                </a:lnTo>
                <a:lnTo>
                  <a:pt x="222792" y="88382"/>
                </a:lnTo>
                <a:lnTo>
                  <a:pt x="223521" y="91004"/>
                </a:lnTo>
                <a:lnTo>
                  <a:pt x="224212" y="93626"/>
                </a:lnTo>
                <a:lnTo>
                  <a:pt x="224686" y="96247"/>
                </a:lnTo>
                <a:lnTo>
                  <a:pt x="225086" y="98869"/>
                </a:lnTo>
                <a:lnTo>
                  <a:pt x="225414" y="101455"/>
                </a:lnTo>
                <a:lnTo>
                  <a:pt x="225560" y="104004"/>
                </a:lnTo>
                <a:lnTo>
                  <a:pt x="225560" y="106553"/>
                </a:lnTo>
                <a:lnTo>
                  <a:pt x="225487" y="109066"/>
                </a:lnTo>
                <a:lnTo>
                  <a:pt x="225269" y="111469"/>
                </a:lnTo>
                <a:lnTo>
                  <a:pt x="224868" y="113909"/>
                </a:lnTo>
                <a:lnTo>
                  <a:pt x="224395" y="116240"/>
                </a:lnTo>
                <a:lnTo>
                  <a:pt x="223812" y="118461"/>
                </a:lnTo>
                <a:lnTo>
                  <a:pt x="223047" y="120683"/>
                </a:lnTo>
                <a:lnTo>
                  <a:pt x="222173" y="122795"/>
                </a:lnTo>
                <a:lnTo>
                  <a:pt x="221663" y="123778"/>
                </a:lnTo>
                <a:lnTo>
                  <a:pt x="221190" y="124798"/>
                </a:lnTo>
                <a:lnTo>
                  <a:pt x="220571" y="125744"/>
                </a:lnTo>
                <a:lnTo>
                  <a:pt x="219952" y="126764"/>
                </a:lnTo>
                <a:lnTo>
                  <a:pt x="219369" y="127638"/>
                </a:lnTo>
                <a:lnTo>
                  <a:pt x="218677" y="128585"/>
                </a:lnTo>
                <a:lnTo>
                  <a:pt x="218022" y="129459"/>
                </a:lnTo>
                <a:lnTo>
                  <a:pt x="217257" y="130260"/>
                </a:lnTo>
                <a:lnTo>
                  <a:pt x="216456" y="131061"/>
                </a:lnTo>
                <a:lnTo>
                  <a:pt x="215655" y="131862"/>
                </a:lnTo>
                <a:lnTo>
                  <a:pt x="214854" y="132627"/>
                </a:lnTo>
                <a:lnTo>
                  <a:pt x="213980" y="133355"/>
                </a:lnTo>
                <a:lnTo>
                  <a:pt x="213033" y="134011"/>
                </a:lnTo>
                <a:lnTo>
                  <a:pt x="212086" y="134703"/>
                </a:lnTo>
                <a:lnTo>
                  <a:pt x="211066" y="135285"/>
                </a:lnTo>
                <a:lnTo>
                  <a:pt x="210083" y="135904"/>
                </a:lnTo>
                <a:lnTo>
                  <a:pt x="208991" y="136451"/>
                </a:lnTo>
                <a:lnTo>
                  <a:pt x="207935" y="136997"/>
                </a:lnTo>
                <a:lnTo>
                  <a:pt x="206769" y="137470"/>
                </a:lnTo>
                <a:lnTo>
                  <a:pt x="205640" y="137871"/>
                </a:lnTo>
                <a:lnTo>
                  <a:pt x="204439" y="138272"/>
                </a:lnTo>
                <a:lnTo>
                  <a:pt x="203128" y="138599"/>
                </a:lnTo>
                <a:lnTo>
                  <a:pt x="200469" y="139328"/>
                </a:lnTo>
                <a:lnTo>
                  <a:pt x="197775" y="139874"/>
                </a:lnTo>
                <a:lnTo>
                  <a:pt x="195153" y="140347"/>
                </a:lnTo>
                <a:lnTo>
                  <a:pt x="192494" y="140748"/>
                </a:lnTo>
                <a:lnTo>
                  <a:pt x="189945" y="141039"/>
                </a:lnTo>
                <a:lnTo>
                  <a:pt x="187396" y="141148"/>
                </a:lnTo>
                <a:lnTo>
                  <a:pt x="184920" y="141294"/>
                </a:lnTo>
                <a:lnTo>
                  <a:pt x="182480" y="141294"/>
                </a:lnTo>
                <a:lnTo>
                  <a:pt x="180076" y="141148"/>
                </a:lnTo>
                <a:lnTo>
                  <a:pt x="177637" y="141039"/>
                </a:lnTo>
                <a:lnTo>
                  <a:pt x="175270" y="140748"/>
                </a:lnTo>
                <a:lnTo>
                  <a:pt x="172939" y="140420"/>
                </a:lnTo>
                <a:lnTo>
                  <a:pt x="170645" y="140092"/>
                </a:lnTo>
                <a:lnTo>
                  <a:pt x="168351" y="139619"/>
                </a:lnTo>
                <a:lnTo>
                  <a:pt x="166056" y="139073"/>
                </a:lnTo>
                <a:lnTo>
                  <a:pt x="163762" y="138454"/>
                </a:lnTo>
                <a:lnTo>
                  <a:pt x="161541" y="137798"/>
                </a:lnTo>
                <a:lnTo>
                  <a:pt x="159356" y="137106"/>
                </a:lnTo>
                <a:lnTo>
                  <a:pt x="157134" y="136378"/>
                </a:lnTo>
                <a:lnTo>
                  <a:pt x="154913" y="135504"/>
                </a:lnTo>
                <a:lnTo>
                  <a:pt x="152728" y="134703"/>
                </a:lnTo>
                <a:lnTo>
                  <a:pt x="150507" y="133756"/>
                </a:lnTo>
                <a:lnTo>
                  <a:pt x="146137" y="131862"/>
                </a:lnTo>
                <a:lnTo>
                  <a:pt x="141840" y="129787"/>
                </a:lnTo>
                <a:lnTo>
                  <a:pt x="137470" y="127565"/>
                </a:lnTo>
                <a:lnTo>
                  <a:pt x="133100" y="125344"/>
                </a:lnTo>
                <a:lnTo>
                  <a:pt x="128657" y="122977"/>
                </a:lnTo>
                <a:lnTo>
                  <a:pt x="125817" y="121520"/>
                </a:lnTo>
                <a:lnTo>
                  <a:pt x="123086" y="120173"/>
                </a:lnTo>
                <a:lnTo>
                  <a:pt x="120391" y="118862"/>
                </a:lnTo>
                <a:lnTo>
                  <a:pt x="117696" y="117587"/>
                </a:lnTo>
                <a:lnTo>
                  <a:pt x="115074" y="116458"/>
                </a:lnTo>
                <a:lnTo>
                  <a:pt x="112452" y="115439"/>
                </a:lnTo>
                <a:lnTo>
                  <a:pt x="109830" y="114419"/>
                </a:lnTo>
                <a:lnTo>
                  <a:pt x="107172" y="113509"/>
                </a:lnTo>
                <a:lnTo>
                  <a:pt x="104623" y="112635"/>
                </a:lnTo>
                <a:lnTo>
                  <a:pt x="102074" y="111797"/>
                </a:lnTo>
                <a:lnTo>
                  <a:pt x="99452" y="111069"/>
                </a:lnTo>
                <a:lnTo>
                  <a:pt x="96903" y="110413"/>
                </a:lnTo>
                <a:lnTo>
                  <a:pt x="94281" y="109721"/>
                </a:lnTo>
                <a:lnTo>
                  <a:pt x="91659" y="109175"/>
                </a:lnTo>
                <a:lnTo>
                  <a:pt x="89037" y="108629"/>
                </a:lnTo>
                <a:lnTo>
                  <a:pt x="86342" y="108192"/>
                </a:lnTo>
                <a:lnTo>
                  <a:pt x="83574" y="107755"/>
                </a:lnTo>
                <a:lnTo>
                  <a:pt x="80807" y="107354"/>
                </a:lnTo>
                <a:lnTo>
                  <a:pt x="78039" y="107027"/>
                </a:lnTo>
                <a:lnTo>
                  <a:pt x="75162" y="106772"/>
                </a:lnTo>
                <a:lnTo>
                  <a:pt x="72285" y="106480"/>
                </a:lnTo>
                <a:lnTo>
                  <a:pt x="69299" y="106225"/>
                </a:lnTo>
                <a:lnTo>
                  <a:pt x="63109" y="105898"/>
                </a:lnTo>
                <a:lnTo>
                  <a:pt x="56663" y="105606"/>
                </a:lnTo>
                <a:lnTo>
                  <a:pt x="49853" y="105497"/>
                </a:lnTo>
                <a:lnTo>
                  <a:pt x="42606" y="105424"/>
                </a:lnTo>
                <a:lnTo>
                  <a:pt x="34923" y="105424"/>
                </a:lnTo>
                <a:lnTo>
                  <a:pt x="33102" y="105351"/>
                </a:lnTo>
                <a:lnTo>
                  <a:pt x="31354" y="105206"/>
                </a:lnTo>
                <a:lnTo>
                  <a:pt x="29606" y="105024"/>
                </a:lnTo>
                <a:lnTo>
                  <a:pt x="27931" y="104660"/>
                </a:lnTo>
                <a:lnTo>
                  <a:pt x="26256" y="104332"/>
                </a:lnTo>
                <a:lnTo>
                  <a:pt x="24544" y="103858"/>
                </a:lnTo>
                <a:lnTo>
                  <a:pt x="22942" y="103312"/>
                </a:lnTo>
                <a:lnTo>
                  <a:pt x="21412" y="102657"/>
                </a:lnTo>
                <a:lnTo>
                  <a:pt x="19847" y="101965"/>
                </a:lnTo>
                <a:lnTo>
                  <a:pt x="18317" y="101236"/>
                </a:lnTo>
                <a:lnTo>
                  <a:pt x="16897" y="100362"/>
                </a:lnTo>
                <a:lnTo>
                  <a:pt x="15477" y="99488"/>
                </a:lnTo>
                <a:lnTo>
                  <a:pt x="14056" y="98469"/>
                </a:lnTo>
                <a:lnTo>
                  <a:pt x="12782" y="97486"/>
                </a:lnTo>
                <a:lnTo>
                  <a:pt x="11507" y="96393"/>
                </a:lnTo>
                <a:lnTo>
                  <a:pt x="10306" y="95191"/>
                </a:lnTo>
                <a:lnTo>
                  <a:pt x="9140" y="93990"/>
                </a:lnTo>
                <a:lnTo>
                  <a:pt x="8011" y="92752"/>
                </a:lnTo>
                <a:lnTo>
                  <a:pt x="6992" y="91404"/>
                </a:lnTo>
                <a:lnTo>
                  <a:pt x="5972" y="90057"/>
                </a:lnTo>
                <a:lnTo>
                  <a:pt x="5098" y="88637"/>
                </a:lnTo>
                <a:lnTo>
                  <a:pt x="4224" y="87180"/>
                </a:lnTo>
                <a:lnTo>
                  <a:pt x="3496" y="85687"/>
                </a:lnTo>
                <a:lnTo>
                  <a:pt x="2767" y="84157"/>
                </a:lnTo>
                <a:lnTo>
                  <a:pt x="2148" y="82591"/>
                </a:lnTo>
                <a:lnTo>
                  <a:pt x="1602" y="80989"/>
                </a:lnTo>
                <a:lnTo>
                  <a:pt x="1129" y="79314"/>
                </a:lnTo>
                <a:lnTo>
                  <a:pt x="728" y="77602"/>
                </a:lnTo>
                <a:lnTo>
                  <a:pt x="400" y="75927"/>
                </a:lnTo>
                <a:lnTo>
                  <a:pt x="218" y="74179"/>
                </a:lnTo>
                <a:lnTo>
                  <a:pt x="73" y="72431"/>
                </a:lnTo>
                <a:lnTo>
                  <a:pt x="0" y="70611"/>
                </a:lnTo>
                <a:lnTo>
                  <a:pt x="73" y="68863"/>
                </a:lnTo>
                <a:lnTo>
                  <a:pt x="218" y="67042"/>
                </a:lnTo>
                <a:lnTo>
                  <a:pt x="400" y="65367"/>
                </a:lnTo>
                <a:lnTo>
                  <a:pt x="728" y="63619"/>
                </a:lnTo>
                <a:lnTo>
                  <a:pt x="1129" y="61944"/>
                </a:lnTo>
                <a:lnTo>
                  <a:pt x="1602" y="60305"/>
                </a:lnTo>
                <a:lnTo>
                  <a:pt x="2148" y="58703"/>
                </a:lnTo>
                <a:lnTo>
                  <a:pt x="2767" y="57100"/>
                </a:lnTo>
                <a:lnTo>
                  <a:pt x="3496" y="55534"/>
                </a:lnTo>
                <a:lnTo>
                  <a:pt x="4224" y="54041"/>
                </a:lnTo>
                <a:lnTo>
                  <a:pt x="5098" y="52585"/>
                </a:lnTo>
                <a:lnTo>
                  <a:pt x="5972" y="51164"/>
                </a:lnTo>
                <a:lnTo>
                  <a:pt x="6992" y="49817"/>
                </a:lnTo>
                <a:lnTo>
                  <a:pt x="8011" y="48543"/>
                </a:lnTo>
                <a:lnTo>
                  <a:pt x="9140" y="47268"/>
                </a:lnTo>
                <a:lnTo>
                  <a:pt x="10306" y="46030"/>
                </a:lnTo>
                <a:lnTo>
                  <a:pt x="11507" y="44901"/>
                </a:lnTo>
                <a:lnTo>
                  <a:pt x="12782" y="43772"/>
                </a:lnTo>
                <a:lnTo>
                  <a:pt x="14056" y="42752"/>
                </a:lnTo>
                <a:lnTo>
                  <a:pt x="15477" y="41806"/>
                </a:lnTo>
                <a:lnTo>
                  <a:pt x="16897" y="40859"/>
                </a:lnTo>
                <a:lnTo>
                  <a:pt x="18317" y="40058"/>
                </a:lnTo>
                <a:lnTo>
                  <a:pt x="19847" y="39256"/>
                </a:lnTo>
                <a:lnTo>
                  <a:pt x="21412" y="38565"/>
                </a:lnTo>
                <a:lnTo>
                  <a:pt x="22942" y="37982"/>
                </a:lnTo>
                <a:lnTo>
                  <a:pt x="24544" y="37363"/>
                </a:lnTo>
                <a:lnTo>
                  <a:pt x="26256" y="36962"/>
                </a:lnTo>
                <a:lnTo>
                  <a:pt x="27931" y="36562"/>
                </a:lnTo>
                <a:lnTo>
                  <a:pt x="29606" y="36198"/>
                </a:lnTo>
                <a:lnTo>
                  <a:pt x="31354" y="36015"/>
                </a:lnTo>
                <a:lnTo>
                  <a:pt x="33102" y="35870"/>
                </a:lnTo>
                <a:lnTo>
                  <a:pt x="34923" y="35797"/>
                </a:lnTo>
                <a:lnTo>
                  <a:pt x="42606" y="35797"/>
                </a:lnTo>
                <a:lnTo>
                  <a:pt x="49853" y="35761"/>
                </a:lnTo>
                <a:lnTo>
                  <a:pt x="56663" y="35615"/>
                </a:lnTo>
                <a:lnTo>
                  <a:pt x="63109" y="35324"/>
                </a:lnTo>
                <a:lnTo>
                  <a:pt x="69299" y="34996"/>
                </a:lnTo>
                <a:lnTo>
                  <a:pt x="72285" y="34741"/>
                </a:lnTo>
                <a:lnTo>
                  <a:pt x="75162" y="34522"/>
                </a:lnTo>
                <a:lnTo>
                  <a:pt x="78039" y="34195"/>
                </a:lnTo>
                <a:lnTo>
                  <a:pt x="80807" y="33867"/>
                </a:lnTo>
                <a:lnTo>
                  <a:pt x="83574" y="33466"/>
                </a:lnTo>
                <a:lnTo>
                  <a:pt x="86342" y="33066"/>
                </a:lnTo>
                <a:lnTo>
                  <a:pt x="89037" y="32592"/>
                </a:lnTo>
                <a:lnTo>
                  <a:pt x="91659" y="32046"/>
                </a:lnTo>
                <a:lnTo>
                  <a:pt x="94281" y="31500"/>
                </a:lnTo>
                <a:lnTo>
                  <a:pt x="96903" y="30844"/>
                </a:lnTo>
                <a:lnTo>
                  <a:pt x="99452" y="30152"/>
                </a:lnTo>
                <a:lnTo>
                  <a:pt x="102074" y="29424"/>
                </a:lnTo>
                <a:lnTo>
                  <a:pt x="104623" y="28623"/>
                </a:lnTo>
                <a:lnTo>
                  <a:pt x="107172" y="27749"/>
                </a:lnTo>
                <a:lnTo>
                  <a:pt x="109830" y="26875"/>
                </a:lnTo>
                <a:lnTo>
                  <a:pt x="112452" y="25855"/>
                </a:lnTo>
                <a:lnTo>
                  <a:pt x="115074" y="24763"/>
                </a:lnTo>
                <a:lnTo>
                  <a:pt x="117696" y="23634"/>
                </a:lnTo>
                <a:lnTo>
                  <a:pt x="120391" y="22432"/>
                </a:lnTo>
                <a:lnTo>
                  <a:pt x="123086" y="21085"/>
                </a:lnTo>
                <a:lnTo>
                  <a:pt x="125817" y="19737"/>
                </a:lnTo>
                <a:lnTo>
                  <a:pt x="128657" y="18244"/>
                </a:lnTo>
                <a:lnTo>
                  <a:pt x="133100" y="15950"/>
                </a:lnTo>
                <a:lnTo>
                  <a:pt x="137470" y="13656"/>
                </a:lnTo>
                <a:lnTo>
                  <a:pt x="141840" y="11435"/>
                </a:lnTo>
                <a:lnTo>
                  <a:pt x="146137" y="9432"/>
                </a:lnTo>
                <a:lnTo>
                  <a:pt x="150507" y="7465"/>
                </a:lnTo>
                <a:lnTo>
                  <a:pt x="152728" y="6591"/>
                </a:lnTo>
                <a:lnTo>
                  <a:pt x="154913" y="5717"/>
                </a:lnTo>
                <a:lnTo>
                  <a:pt x="157134" y="4916"/>
                </a:lnTo>
                <a:lnTo>
                  <a:pt x="159356" y="4115"/>
                </a:lnTo>
                <a:lnTo>
                  <a:pt x="161541" y="3423"/>
                </a:lnTo>
                <a:lnTo>
                  <a:pt x="163762" y="2768"/>
                </a:lnTo>
                <a:lnTo>
                  <a:pt x="166056" y="2149"/>
                </a:lnTo>
                <a:lnTo>
                  <a:pt x="168351" y="1675"/>
                </a:lnTo>
                <a:lnTo>
                  <a:pt x="170645" y="1202"/>
                </a:lnTo>
                <a:lnTo>
                  <a:pt x="172939" y="801"/>
                </a:lnTo>
                <a:lnTo>
                  <a:pt x="175270" y="473"/>
                </a:lnTo>
                <a:lnTo>
                  <a:pt x="177637" y="219"/>
                </a:lnTo>
                <a:lnTo>
                  <a:pt x="180076" y="73"/>
                </a:lnTo>
                <a:lnTo>
                  <a:pt x="182480" y="0"/>
                </a:lnTo>
                <a:lnTo>
                  <a:pt x="184920" y="0"/>
                </a:lnTo>
                <a:lnTo>
                  <a:pt x="187396" y="73"/>
                </a:lnTo>
                <a:lnTo>
                  <a:pt x="189945" y="255"/>
                </a:lnTo>
                <a:lnTo>
                  <a:pt x="192494" y="546"/>
                </a:lnTo>
                <a:lnTo>
                  <a:pt x="195153" y="874"/>
                </a:lnTo>
                <a:lnTo>
                  <a:pt x="197775" y="1347"/>
                </a:lnTo>
                <a:lnTo>
                  <a:pt x="200469" y="1966"/>
                </a:lnTo>
                <a:lnTo>
                  <a:pt x="203128" y="2622"/>
                </a:lnTo>
                <a:lnTo>
                  <a:pt x="204439" y="2950"/>
                </a:lnTo>
                <a:lnTo>
                  <a:pt x="205640" y="3350"/>
                </a:lnTo>
                <a:lnTo>
                  <a:pt x="206769" y="3824"/>
                </a:lnTo>
                <a:lnTo>
                  <a:pt x="207935" y="4297"/>
                </a:lnTo>
                <a:lnTo>
                  <a:pt x="208991" y="4771"/>
                </a:lnTo>
                <a:lnTo>
                  <a:pt x="210083" y="5317"/>
                </a:lnTo>
                <a:lnTo>
                  <a:pt x="211066" y="5936"/>
                </a:lnTo>
                <a:lnTo>
                  <a:pt x="212086" y="6518"/>
                </a:lnTo>
                <a:lnTo>
                  <a:pt x="213033" y="7210"/>
                </a:lnTo>
                <a:lnTo>
                  <a:pt x="213980" y="7866"/>
                </a:lnTo>
                <a:lnTo>
                  <a:pt x="214854" y="8631"/>
                </a:lnTo>
                <a:lnTo>
                  <a:pt x="215655" y="9359"/>
                </a:lnTo>
                <a:lnTo>
                  <a:pt x="216456" y="10160"/>
                </a:lnTo>
                <a:lnTo>
                  <a:pt x="217257" y="10961"/>
                </a:lnTo>
                <a:lnTo>
                  <a:pt x="218022" y="11835"/>
                </a:lnTo>
                <a:lnTo>
                  <a:pt x="218677" y="12709"/>
                </a:lnTo>
                <a:lnTo>
                  <a:pt x="219369" y="13583"/>
                </a:lnTo>
                <a:lnTo>
                  <a:pt x="219952" y="14530"/>
                </a:lnTo>
                <a:lnTo>
                  <a:pt x="220571" y="15477"/>
                </a:lnTo>
                <a:lnTo>
                  <a:pt x="221190" y="16424"/>
                </a:lnTo>
                <a:lnTo>
                  <a:pt x="221663" y="17443"/>
                </a:lnTo>
                <a:lnTo>
                  <a:pt x="222173" y="18427"/>
                </a:lnTo>
                <a:lnTo>
                  <a:pt x="223047" y="20611"/>
                </a:lnTo>
                <a:lnTo>
                  <a:pt x="223812" y="22760"/>
                </a:lnTo>
                <a:lnTo>
                  <a:pt x="224395" y="25054"/>
                </a:lnTo>
                <a:lnTo>
                  <a:pt x="224868" y="27312"/>
                </a:lnTo>
                <a:lnTo>
                  <a:pt x="225269" y="29752"/>
                </a:lnTo>
                <a:lnTo>
                  <a:pt x="225487" y="32192"/>
                </a:lnTo>
                <a:close/>
                <a:moveTo>
                  <a:pt x="461462" y="68863"/>
                </a:moveTo>
                <a:lnTo>
                  <a:pt x="461462" y="70611"/>
                </a:lnTo>
                <a:lnTo>
                  <a:pt x="461462" y="72431"/>
                </a:lnTo>
                <a:lnTo>
                  <a:pt x="461316" y="74179"/>
                </a:lnTo>
                <a:lnTo>
                  <a:pt x="461062" y="75927"/>
                </a:lnTo>
                <a:lnTo>
                  <a:pt x="460807" y="77602"/>
                </a:lnTo>
                <a:lnTo>
                  <a:pt x="460370" y="79314"/>
                </a:lnTo>
                <a:lnTo>
                  <a:pt x="459933" y="80989"/>
                </a:lnTo>
                <a:lnTo>
                  <a:pt x="459386" y="82591"/>
                </a:lnTo>
                <a:lnTo>
                  <a:pt x="458695" y="84157"/>
                </a:lnTo>
                <a:lnTo>
                  <a:pt x="458039" y="85687"/>
                </a:lnTo>
                <a:lnTo>
                  <a:pt x="457238" y="87180"/>
                </a:lnTo>
                <a:lnTo>
                  <a:pt x="456400" y="88637"/>
                </a:lnTo>
                <a:lnTo>
                  <a:pt x="455490" y="90057"/>
                </a:lnTo>
                <a:lnTo>
                  <a:pt x="454543" y="91404"/>
                </a:lnTo>
                <a:lnTo>
                  <a:pt x="453451" y="92752"/>
                </a:lnTo>
                <a:lnTo>
                  <a:pt x="452395" y="93990"/>
                </a:lnTo>
                <a:lnTo>
                  <a:pt x="451229" y="95191"/>
                </a:lnTo>
                <a:lnTo>
                  <a:pt x="450028" y="96393"/>
                </a:lnTo>
                <a:lnTo>
                  <a:pt x="448753" y="97486"/>
                </a:lnTo>
                <a:lnTo>
                  <a:pt x="447406" y="98469"/>
                </a:lnTo>
                <a:lnTo>
                  <a:pt x="446058" y="99488"/>
                </a:lnTo>
                <a:lnTo>
                  <a:pt x="444638" y="100362"/>
                </a:lnTo>
                <a:lnTo>
                  <a:pt x="443145" y="101236"/>
                </a:lnTo>
                <a:lnTo>
                  <a:pt x="441688" y="101965"/>
                </a:lnTo>
                <a:lnTo>
                  <a:pt x="440122" y="102657"/>
                </a:lnTo>
                <a:lnTo>
                  <a:pt x="438593" y="103312"/>
                </a:lnTo>
                <a:lnTo>
                  <a:pt x="436918" y="103858"/>
                </a:lnTo>
                <a:lnTo>
                  <a:pt x="435279" y="104332"/>
                </a:lnTo>
                <a:lnTo>
                  <a:pt x="433604" y="104660"/>
                </a:lnTo>
                <a:lnTo>
                  <a:pt x="431856" y="105024"/>
                </a:lnTo>
                <a:lnTo>
                  <a:pt x="430181" y="105206"/>
                </a:lnTo>
                <a:lnTo>
                  <a:pt x="428360" y="105351"/>
                </a:lnTo>
                <a:lnTo>
                  <a:pt x="426612" y="105424"/>
                </a:lnTo>
                <a:lnTo>
                  <a:pt x="418928" y="105424"/>
                </a:lnTo>
                <a:lnTo>
                  <a:pt x="411682" y="105497"/>
                </a:lnTo>
                <a:lnTo>
                  <a:pt x="404799" y="105606"/>
                </a:lnTo>
                <a:lnTo>
                  <a:pt x="398353" y="105898"/>
                </a:lnTo>
                <a:lnTo>
                  <a:pt x="392236" y="106225"/>
                </a:lnTo>
                <a:lnTo>
                  <a:pt x="389249" y="106480"/>
                </a:lnTo>
                <a:lnTo>
                  <a:pt x="386300" y="106772"/>
                </a:lnTo>
                <a:lnTo>
                  <a:pt x="383459" y="107027"/>
                </a:lnTo>
                <a:lnTo>
                  <a:pt x="380655" y="107354"/>
                </a:lnTo>
                <a:lnTo>
                  <a:pt x="377888" y="107755"/>
                </a:lnTo>
                <a:lnTo>
                  <a:pt x="375193" y="108192"/>
                </a:lnTo>
                <a:lnTo>
                  <a:pt x="372498" y="108629"/>
                </a:lnTo>
                <a:lnTo>
                  <a:pt x="369876" y="109175"/>
                </a:lnTo>
                <a:lnTo>
                  <a:pt x="367254" y="109721"/>
                </a:lnTo>
                <a:lnTo>
                  <a:pt x="364632" y="110413"/>
                </a:lnTo>
                <a:lnTo>
                  <a:pt x="362010" y="111069"/>
                </a:lnTo>
                <a:lnTo>
                  <a:pt x="359461" y="111797"/>
                </a:lnTo>
                <a:lnTo>
                  <a:pt x="356912" y="112635"/>
                </a:lnTo>
                <a:lnTo>
                  <a:pt x="354290" y="113509"/>
                </a:lnTo>
                <a:lnTo>
                  <a:pt x="351705" y="114419"/>
                </a:lnTo>
                <a:lnTo>
                  <a:pt x="349083" y="115439"/>
                </a:lnTo>
                <a:lnTo>
                  <a:pt x="346461" y="116458"/>
                </a:lnTo>
                <a:lnTo>
                  <a:pt x="343839" y="117587"/>
                </a:lnTo>
                <a:lnTo>
                  <a:pt x="341144" y="118862"/>
                </a:lnTo>
                <a:lnTo>
                  <a:pt x="338376" y="120173"/>
                </a:lnTo>
                <a:lnTo>
                  <a:pt x="335645" y="121520"/>
                </a:lnTo>
                <a:lnTo>
                  <a:pt x="332878" y="122977"/>
                </a:lnTo>
                <a:lnTo>
                  <a:pt x="328435" y="125344"/>
                </a:lnTo>
                <a:lnTo>
                  <a:pt x="324065" y="127565"/>
                </a:lnTo>
                <a:lnTo>
                  <a:pt x="319695" y="129787"/>
                </a:lnTo>
                <a:lnTo>
                  <a:pt x="315325" y="131862"/>
                </a:lnTo>
                <a:lnTo>
                  <a:pt x="310992" y="133756"/>
                </a:lnTo>
                <a:lnTo>
                  <a:pt x="308770" y="134703"/>
                </a:lnTo>
                <a:lnTo>
                  <a:pt x="306549" y="135504"/>
                </a:lnTo>
                <a:lnTo>
                  <a:pt x="304400" y="136378"/>
                </a:lnTo>
                <a:lnTo>
                  <a:pt x="302179" y="137106"/>
                </a:lnTo>
                <a:lnTo>
                  <a:pt x="299958" y="137798"/>
                </a:lnTo>
                <a:lnTo>
                  <a:pt x="297700" y="138454"/>
                </a:lnTo>
                <a:lnTo>
                  <a:pt x="295479" y="139073"/>
                </a:lnTo>
                <a:lnTo>
                  <a:pt x="293184" y="139619"/>
                </a:lnTo>
                <a:lnTo>
                  <a:pt x="290890" y="140092"/>
                </a:lnTo>
                <a:lnTo>
                  <a:pt x="288523" y="140420"/>
                </a:lnTo>
                <a:lnTo>
                  <a:pt x="286229" y="140748"/>
                </a:lnTo>
                <a:lnTo>
                  <a:pt x="283825" y="141039"/>
                </a:lnTo>
                <a:lnTo>
                  <a:pt x="281458" y="141148"/>
                </a:lnTo>
                <a:lnTo>
                  <a:pt x="279055" y="141294"/>
                </a:lnTo>
                <a:lnTo>
                  <a:pt x="276542" y="141294"/>
                </a:lnTo>
                <a:lnTo>
                  <a:pt x="274066" y="141148"/>
                </a:lnTo>
                <a:lnTo>
                  <a:pt x="271590" y="141039"/>
                </a:lnTo>
                <a:lnTo>
                  <a:pt x="269004" y="140748"/>
                </a:lnTo>
                <a:lnTo>
                  <a:pt x="266382" y="140347"/>
                </a:lnTo>
                <a:lnTo>
                  <a:pt x="263760" y="139874"/>
                </a:lnTo>
                <a:lnTo>
                  <a:pt x="261066" y="139328"/>
                </a:lnTo>
                <a:lnTo>
                  <a:pt x="258334" y="138599"/>
                </a:lnTo>
                <a:lnTo>
                  <a:pt x="257096" y="138272"/>
                </a:lnTo>
                <a:lnTo>
                  <a:pt x="255894" y="137871"/>
                </a:lnTo>
                <a:lnTo>
                  <a:pt x="254693" y="137470"/>
                </a:lnTo>
                <a:lnTo>
                  <a:pt x="253600" y="136997"/>
                </a:lnTo>
                <a:lnTo>
                  <a:pt x="252471" y="136451"/>
                </a:lnTo>
                <a:lnTo>
                  <a:pt x="251379" y="135904"/>
                </a:lnTo>
                <a:lnTo>
                  <a:pt x="250396" y="135285"/>
                </a:lnTo>
                <a:lnTo>
                  <a:pt x="249449" y="134703"/>
                </a:lnTo>
                <a:lnTo>
                  <a:pt x="248429" y="134011"/>
                </a:lnTo>
                <a:lnTo>
                  <a:pt x="247555" y="133355"/>
                </a:lnTo>
                <a:lnTo>
                  <a:pt x="246681" y="132627"/>
                </a:lnTo>
                <a:lnTo>
                  <a:pt x="245807" y="131862"/>
                </a:lnTo>
                <a:lnTo>
                  <a:pt x="245006" y="131061"/>
                </a:lnTo>
                <a:lnTo>
                  <a:pt x="244241" y="130260"/>
                </a:lnTo>
                <a:lnTo>
                  <a:pt x="243513" y="129459"/>
                </a:lnTo>
                <a:lnTo>
                  <a:pt x="242785" y="128585"/>
                </a:lnTo>
                <a:lnTo>
                  <a:pt x="242166" y="127638"/>
                </a:lnTo>
                <a:lnTo>
                  <a:pt x="241510" y="126764"/>
                </a:lnTo>
                <a:lnTo>
                  <a:pt x="240891" y="125744"/>
                </a:lnTo>
                <a:lnTo>
                  <a:pt x="240345" y="124798"/>
                </a:lnTo>
                <a:lnTo>
                  <a:pt x="239799" y="123778"/>
                </a:lnTo>
                <a:lnTo>
                  <a:pt x="239362" y="122795"/>
                </a:lnTo>
                <a:lnTo>
                  <a:pt x="238451" y="120683"/>
                </a:lnTo>
                <a:lnTo>
                  <a:pt x="237723" y="118461"/>
                </a:lnTo>
                <a:lnTo>
                  <a:pt x="237067" y="116240"/>
                </a:lnTo>
                <a:lnTo>
                  <a:pt x="236594" y="113909"/>
                </a:lnTo>
                <a:lnTo>
                  <a:pt x="236266" y="111469"/>
                </a:lnTo>
                <a:lnTo>
                  <a:pt x="236048" y="109066"/>
                </a:lnTo>
                <a:lnTo>
                  <a:pt x="235902" y="106553"/>
                </a:lnTo>
                <a:lnTo>
                  <a:pt x="235975" y="104004"/>
                </a:lnTo>
                <a:lnTo>
                  <a:pt x="236121" y="101455"/>
                </a:lnTo>
                <a:lnTo>
                  <a:pt x="236376" y="98869"/>
                </a:lnTo>
                <a:lnTo>
                  <a:pt x="236776" y="96247"/>
                </a:lnTo>
                <a:lnTo>
                  <a:pt x="237322" y="93626"/>
                </a:lnTo>
                <a:lnTo>
                  <a:pt x="237941" y="91004"/>
                </a:lnTo>
                <a:lnTo>
                  <a:pt x="238743" y="88382"/>
                </a:lnTo>
                <a:lnTo>
                  <a:pt x="239617" y="85760"/>
                </a:lnTo>
                <a:lnTo>
                  <a:pt x="240563" y="83138"/>
                </a:lnTo>
                <a:lnTo>
                  <a:pt x="241692" y="80589"/>
                </a:lnTo>
                <a:lnTo>
                  <a:pt x="242894" y="78003"/>
                </a:lnTo>
                <a:lnTo>
                  <a:pt x="244241" y="75527"/>
                </a:lnTo>
                <a:lnTo>
                  <a:pt x="245662" y="73050"/>
                </a:lnTo>
                <a:lnTo>
                  <a:pt x="247227" y="70611"/>
                </a:lnTo>
                <a:lnTo>
                  <a:pt x="245662" y="68207"/>
                </a:lnTo>
                <a:lnTo>
                  <a:pt x="244241" y="65694"/>
                </a:lnTo>
                <a:lnTo>
                  <a:pt x="242894" y="63218"/>
                </a:lnTo>
                <a:lnTo>
                  <a:pt x="241692" y="60633"/>
                </a:lnTo>
                <a:lnTo>
                  <a:pt x="240563" y="58084"/>
                </a:lnTo>
                <a:lnTo>
                  <a:pt x="239617" y="55462"/>
                </a:lnTo>
                <a:lnTo>
                  <a:pt x="238743" y="52840"/>
                </a:lnTo>
                <a:lnTo>
                  <a:pt x="237941" y="50218"/>
                </a:lnTo>
                <a:lnTo>
                  <a:pt x="237322" y="47596"/>
                </a:lnTo>
                <a:lnTo>
                  <a:pt x="236776" y="44974"/>
                </a:lnTo>
                <a:lnTo>
                  <a:pt x="236376" y="42352"/>
                </a:lnTo>
                <a:lnTo>
                  <a:pt x="236121" y="39766"/>
                </a:lnTo>
                <a:lnTo>
                  <a:pt x="235975" y="37217"/>
                </a:lnTo>
                <a:lnTo>
                  <a:pt x="235902" y="34668"/>
                </a:lnTo>
                <a:lnTo>
                  <a:pt x="236048" y="32192"/>
                </a:lnTo>
                <a:lnTo>
                  <a:pt x="236266" y="29752"/>
                </a:lnTo>
                <a:lnTo>
                  <a:pt x="236594" y="27312"/>
                </a:lnTo>
                <a:lnTo>
                  <a:pt x="237067" y="25054"/>
                </a:lnTo>
                <a:lnTo>
                  <a:pt x="237723" y="22760"/>
                </a:lnTo>
                <a:lnTo>
                  <a:pt x="238451" y="20611"/>
                </a:lnTo>
                <a:lnTo>
                  <a:pt x="239362" y="18427"/>
                </a:lnTo>
                <a:lnTo>
                  <a:pt x="239799" y="17443"/>
                </a:lnTo>
                <a:lnTo>
                  <a:pt x="240345" y="16424"/>
                </a:lnTo>
                <a:lnTo>
                  <a:pt x="240891" y="15477"/>
                </a:lnTo>
                <a:lnTo>
                  <a:pt x="241510" y="14530"/>
                </a:lnTo>
                <a:lnTo>
                  <a:pt x="242166" y="13583"/>
                </a:lnTo>
                <a:lnTo>
                  <a:pt x="242785" y="12709"/>
                </a:lnTo>
                <a:lnTo>
                  <a:pt x="243513" y="11835"/>
                </a:lnTo>
                <a:lnTo>
                  <a:pt x="244241" y="10961"/>
                </a:lnTo>
                <a:lnTo>
                  <a:pt x="245006" y="10160"/>
                </a:lnTo>
                <a:lnTo>
                  <a:pt x="245807" y="9359"/>
                </a:lnTo>
                <a:lnTo>
                  <a:pt x="246681" y="8631"/>
                </a:lnTo>
                <a:lnTo>
                  <a:pt x="247555" y="7866"/>
                </a:lnTo>
                <a:lnTo>
                  <a:pt x="248429" y="7210"/>
                </a:lnTo>
                <a:lnTo>
                  <a:pt x="249449" y="6518"/>
                </a:lnTo>
                <a:lnTo>
                  <a:pt x="250396" y="5936"/>
                </a:lnTo>
                <a:lnTo>
                  <a:pt x="251379" y="5317"/>
                </a:lnTo>
                <a:lnTo>
                  <a:pt x="252471" y="4771"/>
                </a:lnTo>
                <a:lnTo>
                  <a:pt x="253600" y="4297"/>
                </a:lnTo>
                <a:lnTo>
                  <a:pt x="254693" y="3824"/>
                </a:lnTo>
                <a:lnTo>
                  <a:pt x="255894" y="3350"/>
                </a:lnTo>
                <a:lnTo>
                  <a:pt x="257096" y="2950"/>
                </a:lnTo>
                <a:lnTo>
                  <a:pt x="258334" y="2622"/>
                </a:lnTo>
                <a:lnTo>
                  <a:pt x="261066" y="1966"/>
                </a:lnTo>
                <a:lnTo>
                  <a:pt x="263760" y="1347"/>
                </a:lnTo>
                <a:lnTo>
                  <a:pt x="266382" y="874"/>
                </a:lnTo>
                <a:lnTo>
                  <a:pt x="269004" y="546"/>
                </a:lnTo>
                <a:lnTo>
                  <a:pt x="271590" y="255"/>
                </a:lnTo>
                <a:lnTo>
                  <a:pt x="274066" y="73"/>
                </a:lnTo>
                <a:lnTo>
                  <a:pt x="276542" y="0"/>
                </a:lnTo>
                <a:lnTo>
                  <a:pt x="279055" y="0"/>
                </a:lnTo>
                <a:lnTo>
                  <a:pt x="281458" y="73"/>
                </a:lnTo>
                <a:lnTo>
                  <a:pt x="283825" y="219"/>
                </a:lnTo>
                <a:lnTo>
                  <a:pt x="286229" y="473"/>
                </a:lnTo>
                <a:lnTo>
                  <a:pt x="288523" y="801"/>
                </a:lnTo>
                <a:lnTo>
                  <a:pt x="290890" y="1202"/>
                </a:lnTo>
                <a:lnTo>
                  <a:pt x="293184" y="1675"/>
                </a:lnTo>
                <a:lnTo>
                  <a:pt x="295479" y="2149"/>
                </a:lnTo>
                <a:lnTo>
                  <a:pt x="297700" y="2768"/>
                </a:lnTo>
                <a:lnTo>
                  <a:pt x="299958" y="3423"/>
                </a:lnTo>
                <a:lnTo>
                  <a:pt x="302179" y="4115"/>
                </a:lnTo>
                <a:lnTo>
                  <a:pt x="304400" y="4916"/>
                </a:lnTo>
                <a:lnTo>
                  <a:pt x="306549" y="5717"/>
                </a:lnTo>
                <a:lnTo>
                  <a:pt x="308770" y="6591"/>
                </a:lnTo>
                <a:lnTo>
                  <a:pt x="310992" y="7465"/>
                </a:lnTo>
                <a:lnTo>
                  <a:pt x="315325" y="9432"/>
                </a:lnTo>
                <a:lnTo>
                  <a:pt x="319695" y="11435"/>
                </a:lnTo>
                <a:lnTo>
                  <a:pt x="324065" y="13656"/>
                </a:lnTo>
                <a:lnTo>
                  <a:pt x="328435" y="15950"/>
                </a:lnTo>
                <a:lnTo>
                  <a:pt x="332878" y="18244"/>
                </a:lnTo>
                <a:lnTo>
                  <a:pt x="335645" y="19737"/>
                </a:lnTo>
                <a:lnTo>
                  <a:pt x="338376" y="21085"/>
                </a:lnTo>
                <a:lnTo>
                  <a:pt x="341144" y="22432"/>
                </a:lnTo>
                <a:lnTo>
                  <a:pt x="343839" y="23634"/>
                </a:lnTo>
                <a:lnTo>
                  <a:pt x="346461" y="24763"/>
                </a:lnTo>
                <a:lnTo>
                  <a:pt x="349083" y="25855"/>
                </a:lnTo>
                <a:lnTo>
                  <a:pt x="351705" y="26875"/>
                </a:lnTo>
                <a:lnTo>
                  <a:pt x="354290" y="27749"/>
                </a:lnTo>
                <a:lnTo>
                  <a:pt x="356912" y="28623"/>
                </a:lnTo>
                <a:lnTo>
                  <a:pt x="359461" y="29424"/>
                </a:lnTo>
                <a:lnTo>
                  <a:pt x="362010" y="30152"/>
                </a:lnTo>
                <a:lnTo>
                  <a:pt x="364632" y="30844"/>
                </a:lnTo>
                <a:lnTo>
                  <a:pt x="367254" y="31500"/>
                </a:lnTo>
                <a:lnTo>
                  <a:pt x="369876" y="32046"/>
                </a:lnTo>
                <a:lnTo>
                  <a:pt x="372498" y="32592"/>
                </a:lnTo>
                <a:lnTo>
                  <a:pt x="375193" y="33066"/>
                </a:lnTo>
                <a:lnTo>
                  <a:pt x="377888" y="33466"/>
                </a:lnTo>
                <a:lnTo>
                  <a:pt x="380655" y="33867"/>
                </a:lnTo>
                <a:lnTo>
                  <a:pt x="383459" y="34195"/>
                </a:lnTo>
                <a:lnTo>
                  <a:pt x="386300" y="34522"/>
                </a:lnTo>
                <a:lnTo>
                  <a:pt x="389249" y="34741"/>
                </a:lnTo>
                <a:lnTo>
                  <a:pt x="392236" y="34996"/>
                </a:lnTo>
                <a:lnTo>
                  <a:pt x="398353" y="35324"/>
                </a:lnTo>
                <a:lnTo>
                  <a:pt x="404799" y="35615"/>
                </a:lnTo>
                <a:lnTo>
                  <a:pt x="411682" y="35761"/>
                </a:lnTo>
                <a:lnTo>
                  <a:pt x="418928" y="35797"/>
                </a:lnTo>
                <a:lnTo>
                  <a:pt x="426612" y="35797"/>
                </a:lnTo>
                <a:lnTo>
                  <a:pt x="428360" y="35870"/>
                </a:lnTo>
                <a:lnTo>
                  <a:pt x="430181" y="36015"/>
                </a:lnTo>
                <a:lnTo>
                  <a:pt x="431856" y="36198"/>
                </a:lnTo>
                <a:lnTo>
                  <a:pt x="433604" y="36562"/>
                </a:lnTo>
                <a:lnTo>
                  <a:pt x="435279" y="36962"/>
                </a:lnTo>
                <a:lnTo>
                  <a:pt x="436918" y="37363"/>
                </a:lnTo>
                <a:lnTo>
                  <a:pt x="438593" y="37982"/>
                </a:lnTo>
                <a:lnTo>
                  <a:pt x="440122" y="38565"/>
                </a:lnTo>
                <a:lnTo>
                  <a:pt x="441688" y="39256"/>
                </a:lnTo>
                <a:lnTo>
                  <a:pt x="443145" y="40058"/>
                </a:lnTo>
                <a:lnTo>
                  <a:pt x="444638" y="40859"/>
                </a:lnTo>
                <a:lnTo>
                  <a:pt x="446058" y="41806"/>
                </a:lnTo>
                <a:lnTo>
                  <a:pt x="447406" y="42752"/>
                </a:lnTo>
                <a:lnTo>
                  <a:pt x="448753" y="43772"/>
                </a:lnTo>
                <a:lnTo>
                  <a:pt x="450028" y="44901"/>
                </a:lnTo>
                <a:lnTo>
                  <a:pt x="451229" y="46030"/>
                </a:lnTo>
                <a:lnTo>
                  <a:pt x="452395" y="47268"/>
                </a:lnTo>
                <a:lnTo>
                  <a:pt x="453451" y="48543"/>
                </a:lnTo>
                <a:lnTo>
                  <a:pt x="454543" y="49817"/>
                </a:lnTo>
                <a:lnTo>
                  <a:pt x="455490" y="51164"/>
                </a:lnTo>
                <a:lnTo>
                  <a:pt x="456400" y="52585"/>
                </a:lnTo>
                <a:lnTo>
                  <a:pt x="457238" y="54041"/>
                </a:lnTo>
                <a:lnTo>
                  <a:pt x="458039" y="55534"/>
                </a:lnTo>
                <a:lnTo>
                  <a:pt x="458695" y="57100"/>
                </a:lnTo>
                <a:lnTo>
                  <a:pt x="459386" y="58703"/>
                </a:lnTo>
                <a:lnTo>
                  <a:pt x="459933" y="60305"/>
                </a:lnTo>
                <a:lnTo>
                  <a:pt x="460370" y="61944"/>
                </a:lnTo>
                <a:lnTo>
                  <a:pt x="460807" y="63619"/>
                </a:lnTo>
                <a:lnTo>
                  <a:pt x="461062" y="65367"/>
                </a:lnTo>
                <a:lnTo>
                  <a:pt x="461316" y="67042"/>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64" name="任意多边形 63"/>
          <p:cNvSpPr/>
          <p:nvPr/>
        </p:nvSpPr>
        <p:spPr bwMode="auto">
          <a:xfrm>
            <a:off x="8604453" y="3356886"/>
            <a:ext cx="190216" cy="299080"/>
          </a:xfrm>
          <a:custGeom>
            <a:avLst/>
            <a:gdLst>
              <a:gd name="connsiteX0" fmla="*/ 1581945 w 4071938"/>
              <a:gd name="connsiteY0" fmla="*/ 3298825 h 6402388"/>
              <a:gd name="connsiteX1" fmla="*/ 1603654 w 4071938"/>
              <a:gd name="connsiteY1" fmla="*/ 3299884 h 6402388"/>
              <a:gd name="connsiteX2" fmla="*/ 1624834 w 4071938"/>
              <a:gd name="connsiteY2" fmla="*/ 3300943 h 6402388"/>
              <a:gd name="connsiteX3" fmla="*/ 1646014 w 4071938"/>
              <a:gd name="connsiteY3" fmla="*/ 3303590 h 6402388"/>
              <a:gd name="connsiteX4" fmla="*/ 1667194 w 4071938"/>
              <a:gd name="connsiteY4" fmla="*/ 3307297 h 6402388"/>
              <a:gd name="connsiteX5" fmla="*/ 1687844 w 4071938"/>
              <a:gd name="connsiteY5" fmla="*/ 3312592 h 6402388"/>
              <a:gd name="connsiteX6" fmla="*/ 1707965 w 4071938"/>
              <a:gd name="connsiteY6" fmla="*/ 3317887 h 6402388"/>
              <a:gd name="connsiteX7" fmla="*/ 1727556 w 4071938"/>
              <a:gd name="connsiteY7" fmla="*/ 3324770 h 6402388"/>
              <a:gd name="connsiteX8" fmla="*/ 1746618 w 4071938"/>
              <a:gd name="connsiteY8" fmla="*/ 3332183 h 6402388"/>
              <a:gd name="connsiteX9" fmla="*/ 1765680 w 4071938"/>
              <a:gd name="connsiteY9" fmla="*/ 3340655 h 6402388"/>
              <a:gd name="connsiteX10" fmla="*/ 1784212 w 4071938"/>
              <a:gd name="connsiteY10" fmla="*/ 3350186 h 6402388"/>
              <a:gd name="connsiteX11" fmla="*/ 1801686 w 4071938"/>
              <a:gd name="connsiteY11" fmla="*/ 3360247 h 6402388"/>
              <a:gd name="connsiteX12" fmla="*/ 1819159 w 4071938"/>
              <a:gd name="connsiteY12" fmla="*/ 3371366 h 6402388"/>
              <a:gd name="connsiteX13" fmla="*/ 1835574 w 4071938"/>
              <a:gd name="connsiteY13" fmla="*/ 3383544 h 6402388"/>
              <a:gd name="connsiteX14" fmla="*/ 1851459 w 4071938"/>
              <a:gd name="connsiteY14" fmla="*/ 3395723 h 6402388"/>
              <a:gd name="connsiteX15" fmla="*/ 1867343 w 4071938"/>
              <a:gd name="connsiteY15" fmla="*/ 3408960 h 6402388"/>
              <a:gd name="connsiteX16" fmla="*/ 1881640 w 4071938"/>
              <a:gd name="connsiteY16" fmla="*/ 3423786 h 6402388"/>
              <a:gd name="connsiteX17" fmla="*/ 1895936 w 4071938"/>
              <a:gd name="connsiteY17" fmla="*/ 3438083 h 6402388"/>
              <a:gd name="connsiteX18" fmla="*/ 1909174 w 4071938"/>
              <a:gd name="connsiteY18" fmla="*/ 3453967 h 6402388"/>
              <a:gd name="connsiteX19" fmla="*/ 1921882 w 4071938"/>
              <a:gd name="connsiteY19" fmla="*/ 3469852 h 6402388"/>
              <a:gd name="connsiteX20" fmla="*/ 1934060 w 4071938"/>
              <a:gd name="connsiteY20" fmla="*/ 3486267 h 6402388"/>
              <a:gd name="connsiteX21" fmla="*/ 1944650 w 4071938"/>
              <a:gd name="connsiteY21" fmla="*/ 3503740 h 6402388"/>
              <a:gd name="connsiteX22" fmla="*/ 1955240 w 4071938"/>
              <a:gd name="connsiteY22" fmla="*/ 3521214 h 6402388"/>
              <a:gd name="connsiteX23" fmla="*/ 1964241 w 4071938"/>
              <a:gd name="connsiteY23" fmla="*/ 3539216 h 6402388"/>
              <a:gd name="connsiteX24" fmla="*/ 1972713 w 4071938"/>
              <a:gd name="connsiteY24" fmla="*/ 3557749 h 6402388"/>
              <a:gd name="connsiteX25" fmla="*/ 1980656 w 4071938"/>
              <a:gd name="connsiteY25" fmla="*/ 3577870 h 6402388"/>
              <a:gd name="connsiteX26" fmla="*/ 1987010 w 4071938"/>
              <a:gd name="connsiteY26" fmla="*/ 3597461 h 6402388"/>
              <a:gd name="connsiteX27" fmla="*/ 1992834 w 4071938"/>
              <a:gd name="connsiteY27" fmla="*/ 3617582 h 6402388"/>
              <a:gd name="connsiteX28" fmla="*/ 1997600 w 4071938"/>
              <a:gd name="connsiteY28" fmla="*/ 3638232 h 6402388"/>
              <a:gd name="connsiteX29" fmla="*/ 2001306 w 4071938"/>
              <a:gd name="connsiteY29" fmla="*/ 3658353 h 6402388"/>
              <a:gd name="connsiteX30" fmla="*/ 2003954 w 4071938"/>
              <a:gd name="connsiteY30" fmla="*/ 3680592 h 6402388"/>
              <a:gd name="connsiteX31" fmla="*/ 2005542 w 4071938"/>
              <a:gd name="connsiteY31" fmla="*/ 3701772 h 6402388"/>
              <a:gd name="connsiteX32" fmla="*/ 2006601 w 4071938"/>
              <a:gd name="connsiteY32" fmla="*/ 3723481 h 6402388"/>
              <a:gd name="connsiteX33" fmla="*/ 2005542 w 4071938"/>
              <a:gd name="connsiteY33" fmla="*/ 3745191 h 6402388"/>
              <a:gd name="connsiteX34" fmla="*/ 2003954 w 4071938"/>
              <a:gd name="connsiteY34" fmla="*/ 3766371 h 6402388"/>
              <a:gd name="connsiteX35" fmla="*/ 2001306 w 4071938"/>
              <a:gd name="connsiteY35" fmla="*/ 3788609 h 6402388"/>
              <a:gd name="connsiteX36" fmla="*/ 1997600 w 4071938"/>
              <a:gd name="connsiteY36" fmla="*/ 3808730 h 6402388"/>
              <a:gd name="connsiteX37" fmla="*/ 1992834 w 4071938"/>
              <a:gd name="connsiteY37" fmla="*/ 3829381 h 6402388"/>
              <a:gd name="connsiteX38" fmla="*/ 1987010 w 4071938"/>
              <a:gd name="connsiteY38" fmla="*/ 3849502 h 6402388"/>
              <a:gd name="connsiteX39" fmla="*/ 1980656 w 4071938"/>
              <a:gd name="connsiteY39" fmla="*/ 3869093 h 6402388"/>
              <a:gd name="connsiteX40" fmla="*/ 1972713 w 4071938"/>
              <a:gd name="connsiteY40" fmla="*/ 3888684 h 6402388"/>
              <a:gd name="connsiteX41" fmla="*/ 1964241 w 4071938"/>
              <a:gd name="connsiteY41" fmla="*/ 3907746 h 6402388"/>
              <a:gd name="connsiteX42" fmla="*/ 1955240 w 4071938"/>
              <a:gd name="connsiteY42" fmla="*/ 3925749 h 6402388"/>
              <a:gd name="connsiteX43" fmla="*/ 1944650 w 4071938"/>
              <a:gd name="connsiteY43" fmla="*/ 3943223 h 6402388"/>
              <a:gd name="connsiteX44" fmla="*/ 1934060 w 4071938"/>
              <a:gd name="connsiteY44" fmla="*/ 3960696 h 6402388"/>
              <a:gd name="connsiteX45" fmla="*/ 1921882 w 4071938"/>
              <a:gd name="connsiteY45" fmla="*/ 3977110 h 6402388"/>
              <a:gd name="connsiteX46" fmla="*/ 1909174 w 4071938"/>
              <a:gd name="connsiteY46" fmla="*/ 3992995 h 6402388"/>
              <a:gd name="connsiteX47" fmla="*/ 1895936 w 4071938"/>
              <a:gd name="connsiteY47" fmla="*/ 4008880 h 6402388"/>
              <a:gd name="connsiteX48" fmla="*/ 1881640 w 4071938"/>
              <a:gd name="connsiteY48" fmla="*/ 4023177 h 6402388"/>
              <a:gd name="connsiteX49" fmla="*/ 1867343 w 4071938"/>
              <a:gd name="connsiteY49" fmla="*/ 4037473 h 6402388"/>
              <a:gd name="connsiteX50" fmla="*/ 1851459 w 4071938"/>
              <a:gd name="connsiteY50" fmla="*/ 4051240 h 6402388"/>
              <a:gd name="connsiteX51" fmla="*/ 1835574 w 4071938"/>
              <a:gd name="connsiteY51" fmla="*/ 4063418 h 6402388"/>
              <a:gd name="connsiteX52" fmla="*/ 1819159 w 4071938"/>
              <a:gd name="connsiteY52" fmla="*/ 4075597 h 6402388"/>
              <a:gd name="connsiteX53" fmla="*/ 1801686 w 4071938"/>
              <a:gd name="connsiteY53" fmla="*/ 4086716 h 6402388"/>
              <a:gd name="connsiteX54" fmla="*/ 1784212 w 4071938"/>
              <a:gd name="connsiteY54" fmla="*/ 4096777 h 6402388"/>
              <a:gd name="connsiteX55" fmla="*/ 1765680 w 4071938"/>
              <a:gd name="connsiteY55" fmla="*/ 4106308 h 6402388"/>
              <a:gd name="connsiteX56" fmla="*/ 1746618 w 4071938"/>
              <a:gd name="connsiteY56" fmla="*/ 4114779 h 6402388"/>
              <a:gd name="connsiteX57" fmla="*/ 1727556 w 4071938"/>
              <a:gd name="connsiteY57" fmla="*/ 4122192 h 6402388"/>
              <a:gd name="connsiteX58" fmla="*/ 1707965 w 4071938"/>
              <a:gd name="connsiteY58" fmla="*/ 4129076 h 6402388"/>
              <a:gd name="connsiteX59" fmla="*/ 1687844 w 4071938"/>
              <a:gd name="connsiteY59" fmla="*/ 4134371 h 6402388"/>
              <a:gd name="connsiteX60" fmla="*/ 1667194 w 4071938"/>
              <a:gd name="connsiteY60" fmla="*/ 4139666 h 6402388"/>
              <a:gd name="connsiteX61" fmla="*/ 1646014 w 4071938"/>
              <a:gd name="connsiteY61" fmla="*/ 4142843 h 6402388"/>
              <a:gd name="connsiteX62" fmla="*/ 1624834 w 4071938"/>
              <a:gd name="connsiteY62" fmla="*/ 4145490 h 6402388"/>
              <a:gd name="connsiteX63" fmla="*/ 1603654 w 4071938"/>
              <a:gd name="connsiteY63" fmla="*/ 4147079 h 6402388"/>
              <a:gd name="connsiteX64" fmla="*/ 1581945 w 4071938"/>
              <a:gd name="connsiteY64" fmla="*/ 4148138 h 6402388"/>
              <a:gd name="connsiteX65" fmla="*/ 1560235 w 4071938"/>
              <a:gd name="connsiteY65" fmla="*/ 4147079 h 6402388"/>
              <a:gd name="connsiteX66" fmla="*/ 1537996 w 4071938"/>
              <a:gd name="connsiteY66" fmla="*/ 4145490 h 6402388"/>
              <a:gd name="connsiteX67" fmla="*/ 1516817 w 4071938"/>
              <a:gd name="connsiteY67" fmla="*/ 4142843 h 6402388"/>
              <a:gd name="connsiteX68" fmla="*/ 1495637 w 4071938"/>
              <a:gd name="connsiteY68" fmla="*/ 4139666 h 6402388"/>
              <a:gd name="connsiteX69" fmla="*/ 1475516 w 4071938"/>
              <a:gd name="connsiteY69" fmla="*/ 4134371 h 6402388"/>
              <a:gd name="connsiteX70" fmla="*/ 1455924 w 4071938"/>
              <a:gd name="connsiteY70" fmla="*/ 4129076 h 6402388"/>
              <a:gd name="connsiteX71" fmla="*/ 1435274 w 4071938"/>
              <a:gd name="connsiteY71" fmla="*/ 4122192 h 6402388"/>
              <a:gd name="connsiteX72" fmla="*/ 1416212 w 4071938"/>
              <a:gd name="connsiteY72" fmla="*/ 4114779 h 6402388"/>
              <a:gd name="connsiteX73" fmla="*/ 1397680 w 4071938"/>
              <a:gd name="connsiteY73" fmla="*/ 4106308 h 6402388"/>
              <a:gd name="connsiteX74" fmla="*/ 1379677 w 4071938"/>
              <a:gd name="connsiteY74" fmla="*/ 4096777 h 6402388"/>
              <a:gd name="connsiteX75" fmla="*/ 1361144 w 4071938"/>
              <a:gd name="connsiteY75" fmla="*/ 4086716 h 6402388"/>
              <a:gd name="connsiteX76" fmla="*/ 1344201 w 4071938"/>
              <a:gd name="connsiteY76" fmla="*/ 4075597 h 6402388"/>
              <a:gd name="connsiteX77" fmla="*/ 1327257 w 4071938"/>
              <a:gd name="connsiteY77" fmla="*/ 4063418 h 6402388"/>
              <a:gd name="connsiteX78" fmla="*/ 1311372 w 4071938"/>
              <a:gd name="connsiteY78" fmla="*/ 4051240 h 6402388"/>
              <a:gd name="connsiteX79" fmla="*/ 1296546 w 4071938"/>
              <a:gd name="connsiteY79" fmla="*/ 4037473 h 6402388"/>
              <a:gd name="connsiteX80" fmla="*/ 1281191 w 4071938"/>
              <a:gd name="connsiteY80" fmla="*/ 4023177 h 6402388"/>
              <a:gd name="connsiteX81" fmla="*/ 1267424 w 4071938"/>
              <a:gd name="connsiteY81" fmla="*/ 4008880 h 6402388"/>
              <a:gd name="connsiteX82" fmla="*/ 1254186 w 4071938"/>
              <a:gd name="connsiteY82" fmla="*/ 3992995 h 6402388"/>
              <a:gd name="connsiteX83" fmla="*/ 1241478 w 4071938"/>
              <a:gd name="connsiteY83" fmla="*/ 3977110 h 6402388"/>
              <a:gd name="connsiteX84" fmla="*/ 1229830 w 4071938"/>
              <a:gd name="connsiteY84" fmla="*/ 3960696 h 6402388"/>
              <a:gd name="connsiteX85" fmla="*/ 1218710 w 4071938"/>
              <a:gd name="connsiteY85" fmla="*/ 3943223 h 6402388"/>
              <a:gd name="connsiteX86" fmla="*/ 1208650 w 4071938"/>
              <a:gd name="connsiteY86" fmla="*/ 3925749 h 6402388"/>
              <a:gd name="connsiteX87" fmla="*/ 1199119 w 4071938"/>
              <a:gd name="connsiteY87" fmla="*/ 3907746 h 6402388"/>
              <a:gd name="connsiteX88" fmla="*/ 1190647 w 4071938"/>
              <a:gd name="connsiteY88" fmla="*/ 3888684 h 6402388"/>
              <a:gd name="connsiteX89" fmla="*/ 1183234 w 4071938"/>
              <a:gd name="connsiteY89" fmla="*/ 3869093 h 6402388"/>
              <a:gd name="connsiteX90" fmla="*/ 1176350 w 4071938"/>
              <a:gd name="connsiteY90" fmla="*/ 3849502 h 6402388"/>
              <a:gd name="connsiteX91" fmla="*/ 1169996 w 4071938"/>
              <a:gd name="connsiteY91" fmla="*/ 3829381 h 6402388"/>
              <a:gd name="connsiteX92" fmla="*/ 1165760 w 4071938"/>
              <a:gd name="connsiteY92" fmla="*/ 3808730 h 6402388"/>
              <a:gd name="connsiteX93" fmla="*/ 1162054 w 4071938"/>
              <a:gd name="connsiteY93" fmla="*/ 3788609 h 6402388"/>
              <a:gd name="connsiteX94" fmla="*/ 1159406 w 4071938"/>
              <a:gd name="connsiteY94" fmla="*/ 3766371 h 6402388"/>
              <a:gd name="connsiteX95" fmla="*/ 1157288 w 4071938"/>
              <a:gd name="connsiteY95" fmla="*/ 3745191 h 6402388"/>
              <a:gd name="connsiteX96" fmla="*/ 1157288 w 4071938"/>
              <a:gd name="connsiteY96" fmla="*/ 3723481 h 6402388"/>
              <a:gd name="connsiteX97" fmla="*/ 1157288 w 4071938"/>
              <a:gd name="connsiteY97" fmla="*/ 3701772 h 6402388"/>
              <a:gd name="connsiteX98" fmla="*/ 1159406 w 4071938"/>
              <a:gd name="connsiteY98" fmla="*/ 3680592 h 6402388"/>
              <a:gd name="connsiteX99" fmla="*/ 1162054 w 4071938"/>
              <a:gd name="connsiteY99" fmla="*/ 3658353 h 6402388"/>
              <a:gd name="connsiteX100" fmla="*/ 1165760 w 4071938"/>
              <a:gd name="connsiteY100" fmla="*/ 3638232 h 6402388"/>
              <a:gd name="connsiteX101" fmla="*/ 1169996 w 4071938"/>
              <a:gd name="connsiteY101" fmla="*/ 3617582 h 6402388"/>
              <a:gd name="connsiteX102" fmla="*/ 1176350 w 4071938"/>
              <a:gd name="connsiteY102" fmla="*/ 3597461 h 6402388"/>
              <a:gd name="connsiteX103" fmla="*/ 1183234 w 4071938"/>
              <a:gd name="connsiteY103" fmla="*/ 3577870 h 6402388"/>
              <a:gd name="connsiteX104" fmla="*/ 1190647 w 4071938"/>
              <a:gd name="connsiteY104" fmla="*/ 3557749 h 6402388"/>
              <a:gd name="connsiteX105" fmla="*/ 1199119 w 4071938"/>
              <a:gd name="connsiteY105" fmla="*/ 3539216 h 6402388"/>
              <a:gd name="connsiteX106" fmla="*/ 1208650 w 4071938"/>
              <a:gd name="connsiteY106" fmla="*/ 3521214 h 6402388"/>
              <a:gd name="connsiteX107" fmla="*/ 1218710 w 4071938"/>
              <a:gd name="connsiteY107" fmla="*/ 3503740 h 6402388"/>
              <a:gd name="connsiteX108" fmla="*/ 1229830 w 4071938"/>
              <a:gd name="connsiteY108" fmla="*/ 3486267 h 6402388"/>
              <a:gd name="connsiteX109" fmla="*/ 1241478 w 4071938"/>
              <a:gd name="connsiteY109" fmla="*/ 3469852 h 6402388"/>
              <a:gd name="connsiteX110" fmla="*/ 1254186 w 4071938"/>
              <a:gd name="connsiteY110" fmla="*/ 3453967 h 6402388"/>
              <a:gd name="connsiteX111" fmla="*/ 1267424 w 4071938"/>
              <a:gd name="connsiteY111" fmla="*/ 3438083 h 6402388"/>
              <a:gd name="connsiteX112" fmla="*/ 1281191 w 4071938"/>
              <a:gd name="connsiteY112" fmla="*/ 3423786 h 6402388"/>
              <a:gd name="connsiteX113" fmla="*/ 1296546 w 4071938"/>
              <a:gd name="connsiteY113" fmla="*/ 3408960 h 6402388"/>
              <a:gd name="connsiteX114" fmla="*/ 1311372 w 4071938"/>
              <a:gd name="connsiteY114" fmla="*/ 3395723 h 6402388"/>
              <a:gd name="connsiteX115" fmla="*/ 1327257 w 4071938"/>
              <a:gd name="connsiteY115" fmla="*/ 3383544 h 6402388"/>
              <a:gd name="connsiteX116" fmla="*/ 1344201 w 4071938"/>
              <a:gd name="connsiteY116" fmla="*/ 3371366 h 6402388"/>
              <a:gd name="connsiteX117" fmla="*/ 1361144 w 4071938"/>
              <a:gd name="connsiteY117" fmla="*/ 3360247 h 6402388"/>
              <a:gd name="connsiteX118" fmla="*/ 1379677 w 4071938"/>
              <a:gd name="connsiteY118" fmla="*/ 3350186 h 6402388"/>
              <a:gd name="connsiteX119" fmla="*/ 1397680 w 4071938"/>
              <a:gd name="connsiteY119" fmla="*/ 3340655 h 6402388"/>
              <a:gd name="connsiteX120" fmla="*/ 1416212 w 4071938"/>
              <a:gd name="connsiteY120" fmla="*/ 3332183 h 6402388"/>
              <a:gd name="connsiteX121" fmla="*/ 1435274 w 4071938"/>
              <a:gd name="connsiteY121" fmla="*/ 3324770 h 6402388"/>
              <a:gd name="connsiteX122" fmla="*/ 1455924 w 4071938"/>
              <a:gd name="connsiteY122" fmla="*/ 3317887 h 6402388"/>
              <a:gd name="connsiteX123" fmla="*/ 1475516 w 4071938"/>
              <a:gd name="connsiteY123" fmla="*/ 3312592 h 6402388"/>
              <a:gd name="connsiteX124" fmla="*/ 1495637 w 4071938"/>
              <a:gd name="connsiteY124" fmla="*/ 3307297 h 6402388"/>
              <a:gd name="connsiteX125" fmla="*/ 1516817 w 4071938"/>
              <a:gd name="connsiteY125" fmla="*/ 3303590 h 6402388"/>
              <a:gd name="connsiteX126" fmla="*/ 1537996 w 4071938"/>
              <a:gd name="connsiteY126" fmla="*/ 3300943 h 6402388"/>
              <a:gd name="connsiteX127" fmla="*/ 1560235 w 4071938"/>
              <a:gd name="connsiteY127" fmla="*/ 3299884 h 6402388"/>
              <a:gd name="connsiteX128" fmla="*/ 2419628 w 4071938"/>
              <a:gd name="connsiteY128" fmla="*/ 2947988 h 6402388"/>
              <a:gd name="connsiteX129" fmla="*/ 2430198 w 4071938"/>
              <a:gd name="connsiteY129" fmla="*/ 2947988 h 6402388"/>
              <a:gd name="connsiteX130" fmla="*/ 2439710 w 4071938"/>
              <a:gd name="connsiteY130" fmla="*/ 2947988 h 6402388"/>
              <a:gd name="connsiteX131" fmla="*/ 2450280 w 4071938"/>
              <a:gd name="connsiteY131" fmla="*/ 2948519 h 6402388"/>
              <a:gd name="connsiteX132" fmla="*/ 2460320 w 4071938"/>
              <a:gd name="connsiteY132" fmla="*/ 2950110 h 6402388"/>
              <a:gd name="connsiteX133" fmla="*/ 2469833 w 4071938"/>
              <a:gd name="connsiteY133" fmla="*/ 2951702 h 6402388"/>
              <a:gd name="connsiteX134" fmla="*/ 2479874 w 4071938"/>
              <a:gd name="connsiteY134" fmla="*/ 2953824 h 6402388"/>
              <a:gd name="connsiteX135" fmla="*/ 2489386 w 4071938"/>
              <a:gd name="connsiteY135" fmla="*/ 2957007 h 6402388"/>
              <a:gd name="connsiteX136" fmla="*/ 2498370 w 4071938"/>
              <a:gd name="connsiteY136" fmla="*/ 2960191 h 6402388"/>
              <a:gd name="connsiteX137" fmla="*/ 2507883 w 4071938"/>
              <a:gd name="connsiteY137" fmla="*/ 2962844 h 6402388"/>
              <a:gd name="connsiteX138" fmla="*/ 2516867 w 4071938"/>
              <a:gd name="connsiteY138" fmla="*/ 2967619 h 6402388"/>
              <a:gd name="connsiteX139" fmla="*/ 2525851 w 4071938"/>
              <a:gd name="connsiteY139" fmla="*/ 2971863 h 6402388"/>
              <a:gd name="connsiteX140" fmla="*/ 2533778 w 4071938"/>
              <a:gd name="connsiteY140" fmla="*/ 2976638 h 6402388"/>
              <a:gd name="connsiteX141" fmla="*/ 2542233 w 4071938"/>
              <a:gd name="connsiteY141" fmla="*/ 2981944 h 6402388"/>
              <a:gd name="connsiteX142" fmla="*/ 2549632 w 4071938"/>
              <a:gd name="connsiteY142" fmla="*/ 2987780 h 6402388"/>
              <a:gd name="connsiteX143" fmla="*/ 2557559 w 4071938"/>
              <a:gd name="connsiteY143" fmla="*/ 2993086 h 6402388"/>
              <a:gd name="connsiteX144" fmla="*/ 2564958 w 4071938"/>
              <a:gd name="connsiteY144" fmla="*/ 2999983 h 6402388"/>
              <a:gd name="connsiteX145" fmla="*/ 2571828 w 4071938"/>
              <a:gd name="connsiteY145" fmla="*/ 3006880 h 6402388"/>
              <a:gd name="connsiteX146" fmla="*/ 2578698 w 4071938"/>
              <a:gd name="connsiteY146" fmla="*/ 3013777 h 6402388"/>
              <a:gd name="connsiteX147" fmla="*/ 2585040 w 4071938"/>
              <a:gd name="connsiteY147" fmla="*/ 3021205 h 6402388"/>
              <a:gd name="connsiteX148" fmla="*/ 2590324 w 4071938"/>
              <a:gd name="connsiteY148" fmla="*/ 3028633 h 6402388"/>
              <a:gd name="connsiteX149" fmla="*/ 2596666 w 4071938"/>
              <a:gd name="connsiteY149" fmla="*/ 3036591 h 6402388"/>
              <a:gd name="connsiteX150" fmla="*/ 2601951 w 4071938"/>
              <a:gd name="connsiteY150" fmla="*/ 3044550 h 6402388"/>
              <a:gd name="connsiteX151" fmla="*/ 2606178 w 4071938"/>
              <a:gd name="connsiteY151" fmla="*/ 3053039 h 6402388"/>
              <a:gd name="connsiteX152" fmla="*/ 2610935 w 4071938"/>
              <a:gd name="connsiteY152" fmla="*/ 3062058 h 6402388"/>
              <a:gd name="connsiteX153" fmla="*/ 2614634 w 4071938"/>
              <a:gd name="connsiteY153" fmla="*/ 3070547 h 6402388"/>
              <a:gd name="connsiteX154" fmla="*/ 2618333 w 4071938"/>
              <a:gd name="connsiteY154" fmla="*/ 3080097 h 6402388"/>
              <a:gd name="connsiteX155" fmla="*/ 2621504 w 4071938"/>
              <a:gd name="connsiteY155" fmla="*/ 3089117 h 6402388"/>
              <a:gd name="connsiteX156" fmla="*/ 2624675 w 4071938"/>
              <a:gd name="connsiteY156" fmla="*/ 3099198 h 6402388"/>
              <a:gd name="connsiteX157" fmla="*/ 2626789 w 4071938"/>
              <a:gd name="connsiteY157" fmla="*/ 3109278 h 6402388"/>
              <a:gd name="connsiteX158" fmla="*/ 2628374 w 4071938"/>
              <a:gd name="connsiteY158" fmla="*/ 3118828 h 6402388"/>
              <a:gd name="connsiteX159" fmla="*/ 2629960 w 4071938"/>
              <a:gd name="connsiteY159" fmla="*/ 3128909 h 6402388"/>
              <a:gd name="connsiteX160" fmla="*/ 2630488 w 4071938"/>
              <a:gd name="connsiteY160" fmla="*/ 3139520 h 6402388"/>
              <a:gd name="connsiteX161" fmla="*/ 2630488 w 4071938"/>
              <a:gd name="connsiteY161" fmla="*/ 3149070 h 6402388"/>
              <a:gd name="connsiteX162" fmla="*/ 2630488 w 4071938"/>
              <a:gd name="connsiteY162" fmla="*/ 3159681 h 6402388"/>
              <a:gd name="connsiteX163" fmla="*/ 2629960 w 4071938"/>
              <a:gd name="connsiteY163" fmla="*/ 3170292 h 6402388"/>
              <a:gd name="connsiteX164" fmla="*/ 2628374 w 4071938"/>
              <a:gd name="connsiteY164" fmla="*/ 3180373 h 6402388"/>
              <a:gd name="connsiteX165" fmla="*/ 2626789 w 4071938"/>
              <a:gd name="connsiteY165" fmla="*/ 3189923 h 6402388"/>
              <a:gd name="connsiteX166" fmla="*/ 2624675 w 4071938"/>
              <a:gd name="connsiteY166" fmla="*/ 3200003 h 6402388"/>
              <a:gd name="connsiteX167" fmla="*/ 2621504 w 4071938"/>
              <a:gd name="connsiteY167" fmla="*/ 3209554 h 6402388"/>
              <a:gd name="connsiteX168" fmla="*/ 2618333 w 4071938"/>
              <a:gd name="connsiteY168" fmla="*/ 3218573 h 6402388"/>
              <a:gd name="connsiteX169" fmla="*/ 2614634 w 4071938"/>
              <a:gd name="connsiteY169" fmla="*/ 3228123 h 6402388"/>
              <a:gd name="connsiteX170" fmla="*/ 2610935 w 4071938"/>
              <a:gd name="connsiteY170" fmla="*/ 3237143 h 6402388"/>
              <a:gd name="connsiteX171" fmla="*/ 2606178 w 4071938"/>
              <a:gd name="connsiteY171" fmla="*/ 3245101 h 6402388"/>
              <a:gd name="connsiteX172" fmla="*/ 2601951 w 4071938"/>
              <a:gd name="connsiteY172" fmla="*/ 3254651 h 6402388"/>
              <a:gd name="connsiteX173" fmla="*/ 2596666 w 4071938"/>
              <a:gd name="connsiteY173" fmla="*/ 3262079 h 6402388"/>
              <a:gd name="connsiteX174" fmla="*/ 2590324 w 4071938"/>
              <a:gd name="connsiteY174" fmla="*/ 3270037 h 6402388"/>
              <a:gd name="connsiteX175" fmla="*/ 2585040 w 4071938"/>
              <a:gd name="connsiteY175" fmla="*/ 3277996 h 6402388"/>
              <a:gd name="connsiteX176" fmla="*/ 2578698 w 4071938"/>
              <a:gd name="connsiteY176" fmla="*/ 3285424 h 6402388"/>
              <a:gd name="connsiteX177" fmla="*/ 2571828 w 4071938"/>
              <a:gd name="connsiteY177" fmla="*/ 3292321 h 6402388"/>
              <a:gd name="connsiteX178" fmla="*/ 2564958 w 4071938"/>
              <a:gd name="connsiteY178" fmla="*/ 3299218 h 6402388"/>
              <a:gd name="connsiteX179" fmla="*/ 2557559 w 4071938"/>
              <a:gd name="connsiteY179" fmla="*/ 3305054 h 6402388"/>
              <a:gd name="connsiteX180" fmla="*/ 2549632 w 4071938"/>
              <a:gd name="connsiteY180" fmla="*/ 3311421 h 6402388"/>
              <a:gd name="connsiteX181" fmla="*/ 2542233 w 4071938"/>
              <a:gd name="connsiteY181" fmla="*/ 3317257 h 6402388"/>
              <a:gd name="connsiteX182" fmla="*/ 2533778 w 4071938"/>
              <a:gd name="connsiteY182" fmla="*/ 3321502 h 6402388"/>
              <a:gd name="connsiteX183" fmla="*/ 2525851 w 4071938"/>
              <a:gd name="connsiteY183" fmla="*/ 3326807 h 6402388"/>
              <a:gd name="connsiteX184" fmla="*/ 2516867 w 4071938"/>
              <a:gd name="connsiteY184" fmla="*/ 3331582 h 6402388"/>
              <a:gd name="connsiteX185" fmla="*/ 2507883 w 4071938"/>
              <a:gd name="connsiteY185" fmla="*/ 3335296 h 6402388"/>
              <a:gd name="connsiteX186" fmla="*/ 2498370 w 4071938"/>
              <a:gd name="connsiteY186" fmla="*/ 3339010 h 6402388"/>
              <a:gd name="connsiteX187" fmla="*/ 2489386 w 4071938"/>
              <a:gd name="connsiteY187" fmla="*/ 3342193 h 6402388"/>
              <a:gd name="connsiteX188" fmla="*/ 2479874 w 4071938"/>
              <a:gd name="connsiteY188" fmla="*/ 3345377 h 6402388"/>
              <a:gd name="connsiteX189" fmla="*/ 2469833 w 4071938"/>
              <a:gd name="connsiteY189" fmla="*/ 3347499 h 6402388"/>
              <a:gd name="connsiteX190" fmla="*/ 2460320 w 4071938"/>
              <a:gd name="connsiteY190" fmla="*/ 3349091 h 6402388"/>
              <a:gd name="connsiteX191" fmla="*/ 2450280 w 4071938"/>
              <a:gd name="connsiteY191" fmla="*/ 3350682 h 6402388"/>
              <a:gd name="connsiteX192" fmla="*/ 2439710 w 4071938"/>
              <a:gd name="connsiteY192" fmla="*/ 3351213 h 6402388"/>
              <a:gd name="connsiteX193" fmla="*/ 2430198 w 4071938"/>
              <a:gd name="connsiteY193" fmla="*/ 3351213 h 6402388"/>
              <a:gd name="connsiteX194" fmla="*/ 2419628 w 4071938"/>
              <a:gd name="connsiteY194" fmla="*/ 3351213 h 6402388"/>
              <a:gd name="connsiteX195" fmla="*/ 2409059 w 4071938"/>
              <a:gd name="connsiteY195" fmla="*/ 3350682 h 6402388"/>
              <a:gd name="connsiteX196" fmla="*/ 2399018 w 4071938"/>
              <a:gd name="connsiteY196" fmla="*/ 3349091 h 6402388"/>
              <a:gd name="connsiteX197" fmla="*/ 2389505 w 4071938"/>
              <a:gd name="connsiteY197" fmla="*/ 3347499 h 6402388"/>
              <a:gd name="connsiteX198" fmla="*/ 2379464 w 4071938"/>
              <a:gd name="connsiteY198" fmla="*/ 3345377 h 6402388"/>
              <a:gd name="connsiteX199" fmla="*/ 2369423 w 4071938"/>
              <a:gd name="connsiteY199" fmla="*/ 3342193 h 6402388"/>
              <a:gd name="connsiteX200" fmla="*/ 2360439 w 4071938"/>
              <a:gd name="connsiteY200" fmla="*/ 3339010 h 6402388"/>
              <a:gd name="connsiteX201" fmla="*/ 2351455 w 4071938"/>
              <a:gd name="connsiteY201" fmla="*/ 3335296 h 6402388"/>
              <a:gd name="connsiteX202" fmla="*/ 2342471 w 4071938"/>
              <a:gd name="connsiteY202" fmla="*/ 3331582 h 6402388"/>
              <a:gd name="connsiteX203" fmla="*/ 2333487 w 4071938"/>
              <a:gd name="connsiteY203" fmla="*/ 3326807 h 6402388"/>
              <a:gd name="connsiteX204" fmla="*/ 2325032 w 4071938"/>
              <a:gd name="connsiteY204" fmla="*/ 3321502 h 6402388"/>
              <a:gd name="connsiteX205" fmla="*/ 2317105 w 4071938"/>
              <a:gd name="connsiteY205" fmla="*/ 3317257 h 6402388"/>
              <a:gd name="connsiteX206" fmla="*/ 2309178 w 4071938"/>
              <a:gd name="connsiteY206" fmla="*/ 3311421 h 6402388"/>
              <a:gd name="connsiteX207" fmla="*/ 2301779 w 4071938"/>
              <a:gd name="connsiteY207" fmla="*/ 3305054 h 6402388"/>
              <a:gd name="connsiteX208" fmla="*/ 2294381 w 4071938"/>
              <a:gd name="connsiteY208" fmla="*/ 3299218 h 6402388"/>
              <a:gd name="connsiteX209" fmla="*/ 2287510 w 4071938"/>
              <a:gd name="connsiteY209" fmla="*/ 3292321 h 6402388"/>
              <a:gd name="connsiteX210" fmla="*/ 2280640 w 4071938"/>
              <a:gd name="connsiteY210" fmla="*/ 3285424 h 6402388"/>
              <a:gd name="connsiteX211" fmla="*/ 2274827 w 4071938"/>
              <a:gd name="connsiteY211" fmla="*/ 3277996 h 6402388"/>
              <a:gd name="connsiteX212" fmla="*/ 2268485 w 4071938"/>
              <a:gd name="connsiteY212" fmla="*/ 3270037 h 6402388"/>
              <a:gd name="connsiteX213" fmla="*/ 2262672 w 4071938"/>
              <a:gd name="connsiteY213" fmla="*/ 3262079 h 6402388"/>
              <a:gd name="connsiteX214" fmla="*/ 2257388 w 4071938"/>
              <a:gd name="connsiteY214" fmla="*/ 3254651 h 6402388"/>
              <a:gd name="connsiteX215" fmla="*/ 2252631 w 4071938"/>
              <a:gd name="connsiteY215" fmla="*/ 3245101 h 6402388"/>
              <a:gd name="connsiteX216" fmla="*/ 2248404 w 4071938"/>
              <a:gd name="connsiteY216" fmla="*/ 3237143 h 6402388"/>
              <a:gd name="connsiteX217" fmla="*/ 2244704 w 4071938"/>
              <a:gd name="connsiteY217" fmla="*/ 3228123 h 6402388"/>
              <a:gd name="connsiteX218" fmla="*/ 2240476 w 4071938"/>
              <a:gd name="connsiteY218" fmla="*/ 3218573 h 6402388"/>
              <a:gd name="connsiteX219" fmla="*/ 2237834 w 4071938"/>
              <a:gd name="connsiteY219" fmla="*/ 3209554 h 6402388"/>
              <a:gd name="connsiteX220" fmla="*/ 2234663 w 4071938"/>
              <a:gd name="connsiteY220" fmla="*/ 3200003 h 6402388"/>
              <a:gd name="connsiteX221" fmla="*/ 2232549 w 4071938"/>
              <a:gd name="connsiteY221" fmla="*/ 3189923 h 6402388"/>
              <a:gd name="connsiteX222" fmla="*/ 2230964 w 4071938"/>
              <a:gd name="connsiteY222" fmla="*/ 3180373 h 6402388"/>
              <a:gd name="connsiteX223" fmla="*/ 2229379 w 4071938"/>
              <a:gd name="connsiteY223" fmla="*/ 3170292 h 6402388"/>
              <a:gd name="connsiteX224" fmla="*/ 2228850 w 4071938"/>
              <a:gd name="connsiteY224" fmla="*/ 3159681 h 6402388"/>
              <a:gd name="connsiteX225" fmla="*/ 2228850 w 4071938"/>
              <a:gd name="connsiteY225" fmla="*/ 3149070 h 6402388"/>
              <a:gd name="connsiteX226" fmla="*/ 2228850 w 4071938"/>
              <a:gd name="connsiteY226" fmla="*/ 3139520 h 6402388"/>
              <a:gd name="connsiteX227" fmla="*/ 2229379 w 4071938"/>
              <a:gd name="connsiteY227" fmla="*/ 3128909 h 6402388"/>
              <a:gd name="connsiteX228" fmla="*/ 2230964 w 4071938"/>
              <a:gd name="connsiteY228" fmla="*/ 3118828 h 6402388"/>
              <a:gd name="connsiteX229" fmla="*/ 2232549 w 4071938"/>
              <a:gd name="connsiteY229" fmla="*/ 3109278 h 6402388"/>
              <a:gd name="connsiteX230" fmla="*/ 2234663 w 4071938"/>
              <a:gd name="connsiteY230" fmla="*/ 3099198 h 6402388"/>
              <a:gd name="connsiteX231" fmla="*/ 2237834 w 4071938"/>
              <a:gd name="connsiteY231" fmla="*/ 3089117 h 6402388"/>
              <a:gd name="connsiteX232" fmla="*/ 2240476 w 4071938"/>
              <a:gd name="connsiteY232" fmla="*/ 3080097 h 6402388"/>
              <a:gd name="connsiteX233" fmla="*/ 2244704 w 4071938"/>
              <a:gd name="connsiteY233" fmla="*/ 3070547 h 6402388"/>
              <a:gd name="connsiteX234" fmla="*/ 2248404 w 4071938"/>
              <a:gd name="connsiteY234" fmla="*/ 3062058 h 6402388"/>
              <a:gd name="connsiteX235" fmla="*/ 2252631 w 4071938"/>
              <a:gd name="connsiteY235" fmla="*/ 3053039 h 6402388"/>
              <a:gd name="connsiteX236" fmla="*/ 2257388 w 4071938"/>
              <a:gd name="connsiteY236" fmla="*/ 3044550 h 6402388"/>
              <a:gd name="connsiteX237" fmla="*/ 2262672 w 4071938"/>
              <a:gd name="connsiteY237" fmla="*/ 3036591 h 6402388"/>
              <a:gd name="connsiteX238" fmla="*/ 2268485 w 4071938"/>
              <a:gd name="connsiteY238" fmla="*/ 3028633 h 6402388"/>
              <a:gd name="connsiteX239" fmla="*/ 2274827 w 4071938"/>
              <a:gd name="connsiteY239" fmla="*/ 3021205 h 6402388"/>
              <a:gd name="connsiteX240" fmla="*/ 2280640 w 4071938"/>
              <a:gd name="connsiteY240" fmla="*/ 3013777 h 6402388"/>
              <a:gd name="connsiteX241" fmla="*/ 2287510 w 4071938"/>
              <a:gd name="connsiteY241" fmla="*/ 3006880 h 6402388"/>
              <a:gd name="connsiteX242" fmla="*/ 2294381 w 4071938"/>
              <a:gd name="connsiteY242" fmla="*/ 2999983 h 6402388"/>
              <a:gd name="connsiteX243" fmla="*/ 2301779 w 4071938"/>
              <a:gd name="connsiteY243" fmla="*/ 2993086 h 6402388"/>
              <a:gd name="connsiteX244" fmla="*/ 2309178 w 4071938"/>
              <a:gd name="connsiteY244" fmla="*/ 2987780 h 6402388"/>
              <a:gd name="connsiteX245" fmla="*/ 2317105 w 4071938"/>
              <a:gd name="connsiteY245" fmla="*/ 2981944 h 6402388"/>
              <a:gd name="connsiteX246" fmla="*/ 2325032 w 4071938"/>
              <a:gd name="connsiteY246" fmla="*/ 2976638 h 6402388"/>
              <a:gd name="connsiteX247" fmla="*/ 2333487 w 4071938"/>
              <a:gd name="connsiteY247" fmla="*/ 2971863 h 6402388"/>
              <a:gd name="connsiteX248" fmla="*/ 2342471 w 4071938"/>
              <a:gd name="connsiteY248" fmla="*/ 2967619 h 6402388"/>
              <a:gd name="connsiteX249" fmla="*/ 2351455 w 4071938"/>
              <a:gd name="connsiteY249" fmla="*/ 2962844 h 6402388"/>
              <a:gd name="connsiteX250" fmla="*/ 2360439 w 4071938"/>
              <a:gd name="connsiteY250" fmla="*/ 2960191 h 6402388"/>
              <a:gd name="connsiteX251" fmla="*/ 2369423 w 4071938"/>
              <a:gd name="connsiteY251" fmla="*/ 2957007 h 6402388"/>
              <a:gd name="connsiteX252" fmla="*/ 2379464 w 4071938"/>
              <a:gd name="connsiteY252" fmla="*/ 2953824 h 6402388"/>
              <a:gd name="connsiteX253" fmla="*/ 2389505 w 4071938"/>
              <a:gd name="connsiteY253" fmla="*/ 2951702 h 6402388"/>
              <a:gd name="connsiteX254" fmla="*/ 2399018 w 4071938"/>
              <a:gd name="connsiteY254" fmla="*/ 2950110 h 6402388"/>
              <a:gd name="connsiteX255" fmla="*/ 2409059 w 4071938"/>
              <a:gd name="connsiteY255" fmla="*/ 2948519 h 6402388"/>
              <a:gd name="connsiteX256" fmla="*/ 2090738 w 4071938"/>
              <a:gd name="connsiteY256" fmla="*/ 2228850 h 6402388"/>
              <a:gd name="connsiteX257" fmla="*/ 2103968 w 4071938"/>
              <a:gd name="connsiteY257" fmla="*/ 2228850 h 6402388"/>
              <a:gd name="connsiteX258" fmla="*/ 2117726 w 4071938"/>
              <a:gd name="connsiteY258" fmla="*/ 2228850 h 6402388"/>
              <a:gd name="connsiteX259" fmla="*/ 2131484 w 4071938"/>
              <a:gd name="connsiteY259" fmla="*/ 2229909 h 6402388"/>
              <a:gd name="connsiteX260" fmla="*/ 2144184 w 4071938"/>
              <a:gd name="connsiteY260" fmla="*/ 2231496 h 6402388"/>
              <a:gd name="connsiteX261" fmla="*/ 2156884 w 4071938"/>
              <a:gd name="connsiteY261" fmla="*/ 2234142 h 6402388"/>
              <a:gd name="connsiteX262" fmla="*/ 2169584 w 4071938"/>
              <a:gd name="connsiteY262" fmla="*/ 2236787 h 6402388"/>
              <a:gd name="connsiteX263" fmla="*/ 2181755 w 4071938"/>
              <a:gd name="connsiteY263" fmla="*/ 2239962 h 6402388"/>
              <a:gd name="connsiteX264" fmla="*/ 2193926 w 4071938"/>
              <a:gd name="connsiteY264" fmla="*/ 2244725 h 6402388"/>
              <a:gd name="connsiteX265" fmla="*/ 2206097 w 4071938"/>
              <a:gd name="connsiteY265" fmla="*/ 2248958 h 6402388"/>
              <a:gd name="connsiteX266" fmla="*/ 2217209 w 4071938"/>
              <a:gd name="connsiteY266" fmla="*/ 2254250 h 6402388"/>
              <a:gd name="connsiteX267" fmla="*/ 2228851 w 4071938"/>
              <a:gd name="connsiteY267" fmla="*/ 2260071 h 6402388"/>
              <a:gd name="connsiteX268" fmla="*/ 2239964 w 4071938"/>
              <a:gd name="connsiteY268" fmla="*/ 2266421 h 6402388"/>
              <a:gd name="connsiteX269" fmla="*/ 2250547 w 4071938"/>
              <a:gd name="connsiteY269" fmla="*/ 2273300 h 6402388"/>
              <a:gd name="connsiteX270" fmla="*/ 2260601 w 4071938"/>
              <a:gd name="connsiteY270" fmla="*/ 2280709 h 6402388"/>
              <a:gd name="connsiteX271" fmla="*/ 2270126 w 4071938"/>
              <a:gd name="connsiteY271" fmla="*/ 2288117 h 6402388"/>
              <a:gd name="connsiteX272" fmla="*/ 2280180 w 4071938"/>
              <a:gd name="connsiteY272" fmla="*/ 2296583 h 6402388"/>
              <a:gd name="connsiteX273" fmla="*/ 2289176 w 4071938"/>
              <a:gd name="connsiteY273" fmla="*/ 2305050 h 6402388"/>
              <a:gd name="connsiteX274" fmla="*/ 2298172 w 4071938"/>
              <a:gd name="connsiteY274" fmla="*/ 2314046 h 6402388"/>
              <a:gd name="connsiteX275" fmla="*/ 2305580 w 4071938"/>
              <a:gd name="connsiteY275" fmla="*/ 2323571 h 6402388"/>
              <a:gd name="connsiteX276" fmla="*/ 2314047 w 4071938"/>
              <a:gd name="connsiteY276" fmla="*/ 2333625 h 6402388"/>
              <a:gd name="connsiteX277" fmla="*/ 2320926 w 4071938"/>
              <a:gd name="connsiteY277" fmla="*/ 2344208 h 6402388"/>
              <a:gd name="connsiteX278" fmla="*/ 2327805 w 4071938"/>
              <a:gd name="connsiteY278" fmla="*/ 2354792 h 6402388"/>
              <a:gd name="connsiteX279" fmla="*/ 2334155 w 4071938"/>
              <a:gd name="connsiteY279" fmla="*/ 2365375 h 6402388"/>
              <a:gd name="connsiteX280" fmla="*/ 2339447 w 4071938"/>
              <a:gd name="connsiteY280" fmla="*/ 2376488 h 6402388"/>
              <a:gd name="connsiteX281" fmla="*/ 2344739 w 4071938"/>
              <a:gd name="connsiteY281" fmla="*/ 2388129 h 6402388"/>
              <a:gd name="connsiteX282" fmla="*/ 2349501 w 4071938"/>
              <a:gd name="connsiteY282" fmla="*/ 2399771 h 6402388"/>
              <a:gd name="connsiteX283" fmla="*/ 2353734 w 4071938"/>
              <a:gd name="connsiteY283" fmla="*/ 2411942 h 6402388"/>
              <a:gd name="connsiteX284" fmla="*/ 2357968 w 4071938"/>
              <a:gd name="connsiteY284" fmla="*/ 2425171 h 6402388"/>
              <a:gd name="connsiteX285" fmla="*/ 2360084 w 4071938"/>
              <a:gd name="connsiteY285" fmla="*/ 2436813 h 6402388"/>
              <a:gd name="connsiteX286" fmla="*/ 2363259 w 4071938"/>
              <a:gd name="connsiteY286" fmla="*/ 2450042 h 6402388"/>
              <a:gd name="connsiteX287" fmla="*/ 2364318 w 4071938"/>
              <a:gd name="connsiteY287" fmla="*/ 2463271 h 6402388"/>
              <a:gd name="connsiteX288" fmla="*/ 2365376 w 4071938"/>
              <a:gd name="connsiteY288" fmla="*/ 2476500 h 6402388"/>
              <a:gd name="connsiteX289" fmla="*/ 2365376 w 4071938"/>
              <a:gd name="connsiteY289" fmla="*/ 2489729 h 6402388"/>
              <a:gd name="connsiteX290" fmla="*/ 2365376 w 4071938"/>
              <a:gd name="connsiteY290" fmla="*/ 2503488 h 6402388"/>
              <a:gd name="connsiteX291" fmla="*/ 2364318 w 4071938"/>
              <a:gd name="connsiteY291" fmla="*/ 2517246 h 6402388"/>
              <a:gd name="connsiteX292" fmla="*/ 2363259 w 4071938"/>
              <a:gd name="connsiteY292" fmla="*/ 2529946 h 6402388"/>
              <a:gd name="connsiteX293" fmla="*/ 2360084 w 4071938"/>
              <a:gd name="connsiteY293" fmla="*/ 2542646 h 6402388"/>
              <a:gd name="connsiteX294" fmla="*/ 2357968 w 4071938"/>
              <a:gd name="connsiteY294" fmla="*/ 2555346 h 6402388"/>
              <a:gd name="connsiteX295" fmla="*/ 2353734 w 4071938"/>
              <a:gd name="connsiteY295" fmla="*/ 2567517 h 6402388"/>
              <a:gd name="connsiteX296" fmla="*/ 2349501 w 4071938"/>
              <a:gd name="connsiteY296" fmla="*/ 2579688 h 6402388"/>
              <a:gd name="connsiteX297" fmla="*/ 2344739 w 4071938"/>
              <a:gd name="connsiteY297" fmla="*/ 2591859 h 6402388"/>
              <a:gd name="connsiteX298" fmla="*/ 2339447 w 4071938"/>
              <a:gd name="connsiteY298" fmla="*/ 2602971 h 6402388"/>
              <a:gd name="connsiteX299" fmla="*/ 2334155 w 4071938"/>
              <a:gd name="connsiteY299" fmla="*/ 2614613 h 6402388"/>
              <a:gd name="connsiteX300" fmla="*/ 2327805 w 4071938"/>
              <a:gd name="connsiteY300" fmla="*/ 2625725 h 6402388"/>
              <a:gd name="connsiteX301" fmla="*/ 2320926 w 4071938"/>
              <a:gd name="connsiteY301" fmla="*/ 2636309 h 6402388"/>
              <a:gd name="connsiteX302" fmla="*/ 2314047 w 4071938"/>
              <a:gd name="connsiteY302" fmla="*/ 2646363 h 6402388"/>
              <a:gd name="connsiteX303" fmla="*/ 2305580 w 4071938"/>
              <a:gd name="connsiteY303" fmla="*/ 2655888 h 6402388"/>
              <a:gd name="connsiteX304" fmla="*/ 2298172 w 4071938"/>
              <a:gd name="connsiteY304" fmla="*/ 2665942 h 6402388"/>
              <a:gd name="connsiteX305" fmla="*/ 2289176 w 4071938"/>
              <a:gd name="connsiteY305" fmla="*/ 2674938 h 6402388"/>
              <a:gd name="connsiteX306" fmla="*/ 2280180 w 4071938"/>
              <a:gd name="connsiteY306" fmla="*/ 2682875 h 6402388"/>
              <a:gd name="connsiteX307" fmla="*/ 2270126 w 4071938"/>
              <a:gd name="connsiteY307" fmla="*/ 2691342 h 6402388"/>
              <a:gd name="connsiteX308" fmla="*/ 2260601 w 4071938"/>
              <a:gd name="connsiteY308" fmla="*/ 2699809 h 6402388"/>
              <a:gd name="connsiteX309" fmla="*/ 2250547 w 4071938"/>
              <a:gd name="connsiteY309" fmla="*/ 2706688 h 6402388"/>
              <a:gd name="connsiteX310" fmla="*/ 2239964 w 4071938"/>
              <a:gd name="connsiteY310" fmla="*/ 2713567 h 6402388"/>
              <a:gd name="connsiteX311" fmla="*/ 2228851 w 4071938"/>
              <a:gd name="connsiteY311" fmla="*/ 2719917 h 6402388"/>
              <a:gd name="connsiteX312" fmla="*/ 2217209 w 4071938"/>
              <a:gd name="connsiteY312" fmla="*/ 2725209 h 6402388"/>
              <a:gd name="connsiteX313" fmla="*/ 2206097 w 4071938"/>
              <a:gd name="connsiteY313" fmla="*/ 2730501 h 6402388"/>
              <a:gd name="connsiteX314" fmla="*/ 2193926 w 4071938"/>
              <a:gd name="connsiteY314" fmla="*/ 2735263 h 6402388"/>
              <a:gd name="connsiteX315" fmla="*/ 2181755 w 4071938"/>
              <a:gd name="connsiteY315" fmla="*/ 2739496 h 6402388"/>
              <a:gd name="connsiteX316" fmla="*/ 2169584 w 4071938"/>
              <a:gd name="connsiteY316" fmla="*/ 2742671 h 6402388"/>
              <a:gd name="connsiteX317" fmla="*/ 2156884 w 4071938"/>
              <a:gd name="connsiteY317" fmla="*/ 2745846 h 6402388"/>
              <a:gd name="connsiteX318" fmla="*/ 2144184 w 4071938"/>
              <a:gd name="connsiteY318" fmla="*/ 2747963 h 6402388"/>
              <a:gd name="connsiteX319" fmla="*/ 2131484 w 4071938"/>
              <a:gd name="connsiteY319" fmla="*/ 2750080 h 6402388"/>
              <a:gd name="connsiteX320" fmla="*/ 2117726 w 4071938"/>
              <a:gd name="connsiteY320" fmla="*/ 2751138 h 6402388"/>
              <a:gd name="connsiteX321" fmla="*/ 2103968 w 4071938"/>
              <a:gd name="connsiteY321" fmla="*/ 2751138 h 6402388"/>
              <a:gd name="connsiteX322" fmla="*/ 2090738 w 4071938"/>
              <a:gd name="connsiteY322" fmla="*/ 2751138 h 6402388"/>
              <a:gd name="connsiteX323" fmla="*/ 2077509 w 4071938"/>
              <a:gd name="connsiteY323" fmla="*/ 2750080 h 6402388"/>
              <a:gd name="connsiteX324" fmla="*/ 2064280 w 4071938"/>
              <a:gd name="connsiteY324" fmla="*/ 2747963 h 6402388"/>
              <a:gd name="connsiteX325" fmla="*/ 2051051 w 4071938"/>
              <a:gd name="connsiteY325" fmla="*/ 2745846 h 6402388"/>
              <a:gd name="connsiteX326" fmla="*/ 2039409 w 4071938"/>
              <a:gd name="connsiteY326" fmla="*/ 2742671 h 6402388"/>
              <a:gd name="connsiteX327" fmla="*/ 2026180 w 4071938"/>
              <a:gd name="connsiteY327" fmla="*/ 2739496 h 6402388"/>
              <a:gd name="connsiteX328" fmla="*/ 2014009 w 4071938"/>
              <a:gd name="connsiteY328" fmla="*/ 2735263 h 6402388"/>
              <a:gd name="connsiteX329" fmla="*/ 2002367 w 4071938"/>
              <a:gd name="connsiteY329" fmla="*/ 2730501 h 6402388"/>
              <a:gd name="connsiteX330" fmla="*/ 1990726 w 4071938"/>
              <a:gd name="connsiteY330" fmla="*/ 2725209 h 6402388"/>
              <a:gd name="connsiteX331" fmla="*/ 1979613 w 4071938"/>
              <a:gd name="connsiteY331" fmla="*/ 2719917 h 6402388"/>
              <a:gd name="connsiteX332" fmla="*/ 1969030 w 4071938"/>
              <a:gd name="connsiteY332" fmla="*/ 2713567 h 6402388"/>
              <a:gd name="connsiteX333" fmla="*/ 1958447 w 4071938"/>
              <a:gd name="connsiteY333" fmla="*/ 2706688 h 6402388"/>
              <a:gd name="connsiteX334" fmla="*/ 1947863 w 4071938"/>
              <a:gd name="connsiteY334" fmla="*/ 2699809 h 6402388"/>
              <a:gd name="connsiteX335" fmla="*/ 1937809 w 4071938"/>
              <a:gd name="connsiteY335" fmla="*/ 2691342 h 6402388"/>
              <a:gd name="connsiteX336" fmla="*/ 1928284 w 4071938"/>
              <a:gd name="connsiteY336" fmla="*/ 2682875 h 6402388"/>
              <a:gd name="connsiteX337" fmla="*/ 1919288 w 4071938"/>
              <a:gd name="connsiteY337" fmla="*/ 2674938 h 6402388"/>
              <a:gd name="connsiteX338" fmla="*/ 1910822 w 4071938"/>
              <a:gd name="connsiteY338" fmla="*/ 2665942 h 6402388"/>
              <a:gd name="connsiteX339" fmla="*/ 1902355 w 4071938"/>
              <a:gd name="connsiteY339" fmla="*/ 2655888 h 6402388"/>
              <a:gd name="connsiteX340" fmla="*/ 1894947 w 4071938"/>
              <a:gd name="connsiteY340" fmla="*/ 2646363 h 6402388"/>
              <a:gd name="connsiteX341" fmla="*/ 1887538 w 4071938"/>
              <a:gd name="connsiteY341" fmla="*/ 2636309 h 6402388"/>
              <a:gd name="connsiteX342" fmla="*/ 1880659 w 4071938"/>
              <a:gd name="connsiteY342" fmla="*/ 2625725 h 6402388"/>
              <a:gd name="connsiteX343" fmla="*/ 1874838 w 4071938"/>
              <a:gd name="connsiteY343" fmla="*/ 2614613 h 6402388"/>
              <a:gd name="connsiteX344" fmla="*/ 1868488 w 4071938"/>
              <a:gd name="connsiteY344" fmla="*/ 2602971 h 6402388"/>
              <a:gd name="connsiteX345" fmla="*/ 1863196 w 4071938"/>
              <a:gd name="connsiteY345" fmla="*/ 2591859 h 6402388"/>
              <a:gd name="connsiteX346" fmla="*/ 1858963 w 4071938"/>
              <a:gd name="connsiteY346" fmla="*/ 2579688 h 6402388"/>
              <a:gd name="connsiteX347" fmla="*/ 1854730 w 4071938"/>
              <a:gd name="connsiteY347" fmla="*/ 2567517 h 6402388"/>
              <a:gd name="connsiteX348" fmla="*/ 1851026 w 4071938"/>
              <a:gd name="connsiteY348" fmla="*/ 2555346 h 6402388"/>
              <a:gd name="connsiteX349" fmla="*/ 1848380 w 4071938"/>
              <a:gd name="connsiteY349" fmla="*/ 2542646 h 6402388"/>
              <a:gd name="connsiteX350" fmla="*/ 1845734 w 4071938"/>
              <a:gd name="connsiteY350" fmla="*/ 2529946 h 6402388"/>
              <a:gd name="connsiteX351" fmla="*/ 1844146 w 4071938"/>
              <a:gd name="connsiteY351" fmla="*/ 2517246 h 6402388"/>
              <a:gd name="connsiteX352" fmla="*/ 1843088 w 4071938"/>
              <a:gd name="connsiteY352" fmla="*/ 2503488 h 6402388"/>
              <a:gd name="connsiteX353" fmla="*/ 1843088 w 4071938"/>
              <a:gd name="connsiteY353" fmla="*/ 2489729 h 6402388"/>
              <a:gd name="connsiteX354" fmla="*/ 1843088 w 4071938"/>
              <a:gd name="connsiteY354" fmla="*/ 2476500 h 6402388"/>
              <a:gd name="connsiteX355" fmla="*/ 1844146 w 4071938"/>
              <a:gd name="connsiteY355" fmla="*/ 2463271 h 6402388"/>
              <a:gd name="connsiteX356" fmla="*/ 1845734 w 4071938"/>
              <a:gd name="connsiteY356" fmla="*/ 2450042 h 6402388"/>
              <a:gd name="connsiteX357" fmla="*/ 1848380 w 4071938"/>
              <a:gd name="connsiteY357" fmla="*/ 2436813 h 6402388"/>
              <a:gd name="connsiteX358" fmla="*/ 1851026 w 4071938"/>
              <a:gd name="connsiteY358" fmla="*/ 2425171 h 6402388"/>
              <a:gd name="connsiteX359" fmla="*/ 1854730 w 4071938"/>
              <a:gd name="connsiteY359" fmla="*/ 2411942 h 6402388"/>
              <a:gd name="connsiteX360" fmla="*/ 1858963 w 4071938"/>
              <a:gd name="connsiteY360" fmla="*/ 2399771 h 6402388"/>
              <a:gd name="connsiteX361" fmla="*/ 1863196 w 4071938"/>
              <a:gd name="connsiteY361" fmla="*/ 2388129 h 6402388"/>
              <a:gd name="connsiteX362" fmla="*/ 1868488 w 4071938"/>
              <a:gd name="connsiteY362" fmla="*/ 2376488 h 6402388"/>
              <a:gd name="connsiteX363" fmla="*/ 1874838 w 4071938"/>
              <a:gd name="connsiteY363" fmla="*/ 2365375 h 6402388"/>
              <a:gd name="connsiteX364" fmla="*/ 1880659 w 4071938"/>
              <a:gd name="connsiteY364" fmla="*/ 2354792 h 6402388"/>
              <a:gd name="connsiteX365" fmla="*/ 1887538 w 4071938"/>
              <a:gd name="connsiteY365" fmla="*/ 2344208 h 6402388"/>
              <a:gd name="connsiteX366" fmla="*/ 1894947 w 4071938"/>
              <a:gd name="connsiteY366" fmla="*/ 2333625 h 6402388"/>
              <a:gd name="connsiteX367" fmla="*/ 1902355 w 4071938"/>
              <a:gd name="connsiteY367" fmla="*/ 2323571 h 6402388"/>
              <a:gd name="connsiteX368" fmla="*/ 1910822 w 4071938"/>
              <a:gd name="connsiteY368" fmla="*/ 2314046 h 6402388"/>
              <a:gd name="connsiteX369" fmla="*/ 1919288 w 4071938"/>
              <a:gd name="connsiteY369" fmla="*/ 2305050 h 6402388"/>
              <a:gd name="connsiteX370" fmla="*/ 1928284 w 4071938"/>
              <a:gd name="connsiteY370" fmla="*/ 2296583 h 6402388"/>
              <a:gd name="connsiteX371" fmla="*/ 1937809 w 4071938"/>
              <a:gd name="connsiteY371" fmla="*/ 2288117 h 6402388"/>
              <a:gd name="connsiteX372" fmla="*/ 1947863 w 4071938"/>
              <a:gd name="connsiteY372" fmla="*/ 2280709 h 6402388"/>
              <a:gd name="connsiteX373" fmla="*/ 1958447 w 4071938"/>
              <a:gd name="connsiteY373" fmla="*/ 2273300 h 6402388"/>
              <a:gd name="connsiteX374" fmla="*/ 1969030 w 4071938"/>
              <a:gd name="connsiteY374" fmla="*/ 2266421 h 6402388"/>
              <a:gd name="connsiteX375" fmla="*/ 1979613 w 4071938"/>
              <a:gd name="connsiteY375" fmla="*/ 2260071 h 6402388"/>
              <a:gd name="connsiteX376" fmla="*/ 1990726 w 4071938"/>
              <a:gd name="connsiteY376" fmla="*/ 2254250 h 6402388"/>
              <a:gd name="connsiteX377" fmla="*/ 2002367 w 4071938"/>
              <a:gd name="connsiteY377" fmla="*/ 2248958 h 6402388"/>
              <a:gd name="connsiteX378" fmla="*/ 2014009 w 4071938"/>
              <a:gd name="connsiteY378" fmla="*/ 2244725 h 6402388"/>
              <a:gd name="connsiteX379" fmla="*/ 2026180 w 4071938"/>
              <a:gd name="connsiteY379" fmla="*/ 2239962 h 6402388"/>
              <a:gd name="connsiteX380" fmla="*/ 2039409 w 4071938"/>
              <a:gd name="connsiteY380" fmla="*/ 2236787 h 6402388"/>
              <a:gd name="connsiteX381" fmla="*/ 2051051 w 4071938"/>
              <a:gd name="connsiteY381" fmla="*/ 2234142 h 6402388"/>
              <a:gd name="connsiteX382" fmla="*/ 2064280 w 4071938"/>
              <a:gd name="connsiteY382" fmla="*/ 2231496 h 6402388"/>
              <a:gd name="connsiteX383" fmla="*/ 2077509 w 4071938"/>
              <a:gd name="connsiteY383" fmla="*/ 2229909 h 6402388"/>
              <a:gd name="connsiteX384" fmla="*/ 1271665 w 4071938"/>
              <a:gd name="connsiteY384" fmla="*/ 257020 h 6402388"/>
              <a:gd name="connsiteX385" fmla="*/ 1265313 w 4071938"/>
              <a:gd name="connsiteY385" fmla="*/ 258078 h 6402388"/>
              <a:gd name="connsiteX386" fmla="*/ 1259491 w 4071938"/>
              <a:gd name="connsiteY386" fmla="*/ 259664 h 6402388"/>
              <a:gd name="connsiteX387" fmla="*/ 1254198 w 4071938"/>
              <a:gd name="connsiteY387" fmla="*/ 261780 h 6402388"/>
              <a:gd name="connsiteX388" fmla="*/ 1248905 w 4071938"/>
              <a:gd name="connsiteY388" fmla="*/ 263895 h 6402388"/>
              <a:gd name="connsiteX389" fmla="*/ 1243612 w 4071938"/>
              <a:gd name="connsiteY389" fmla="*/ 267068 h 6402388"/>
              <a:gd name="connsiteX390" fmla="*/ 1238848 w 4071938"/>
              <a:gd name="connsiteY390" fmla="*/ 270770 h 6402388"/>
              <a:gd name="connsiteX391" fmla="*/ 1234614 w 4071938"/>
              <a:gd name="connsiteY391" fmla="*/ 274472 h 6402388"/>
              <a:gd name="connsiteX392" fmla="*/ 1230909 w 4071938"/>
              <a:gd name="connsiteY392" fmla="*/ 279232 h 6402388"/>
              <a:gd name="connsiteX393" fmla="*/ 1227733 w 4071938"/>
              <a:gd name="connsiteY393" fmla="*/ 283463 h 6402388"/>
              <a:gd name="connsiteX394" fmla="*/ 1224557 w 4071938"/>
              <a:gd name="connsiteY394" fmla="*/ 288222 h 6402388"/>
              <a:gd name="connsiteX395" fmla="*/ 1221382 w 4071938"/>
              <a:gd name="connsiteY395" fmla="*/ 293511 h 6402388"/>
              <a:gd name="connsiteX396" fmla="*/ 1220323 w 4071938"/>
              <a:gd name="connsiteY396" fmla="*/ 298799 h 6402388"/>
              <a:gd name="connsiteX397" fmla="*/ 1218735 w 4071938"/>
              <a:gd name="connsiteY397" fmla="*/ 304616 h 6402388"/>
              <a:gd name="connsiteX398" fmla="*/ 1217677 w 4071938"/>
              <a:gd name="connsiteY398" fmla="*/ 310963 h 6402388"/>
              <a:gd name="connsiteX399" fmla="*/ 1217147 w 4071938"/>
              <a:gd name="connsiteY399" fmla="*/ 316780 h 6402388"/>
              <a:gd name="connsiteX400" fmla="*/ 1217147 w 4071938"/>
              <a:gd name="connsiteY400" fmla="*/ 959859 h 6402388"/>
              <a:gd name="connsiteX401" fmla="*/ 1217677 w 4071938"/>
              <a:gd name="connsiteY401" fmla="*/ 965676 h 6402388"/>
              <a:gd name="connsiteX402" fmla="*/ 1218735 w 4071938"/>
              <a:gd name="connsiteY402" fmla="*/ 971494 h 6402388"/>
              <a:gd name="connsiteX403" fmla="*/ 1220323 w 4071938"/>
              <a:gd name="connsiteY403" fmla="*/ 976782 h 6402388"/>
              <a:gd name="connsiteX404" fmla="*/ 1221382 w 4071938"/>
              <a:gd name="connsiteY404" fmla="*/ 982071 h 6402388"/>
              <a:gd name="connsiteX405" fmla="*/ 1224557 w 4071938"/>
              <a:gd name="connsiteY405" fmla="*/ 987359 h 6402388"/>
              <a:gd name="connsiteX406" fmla="*/ 1227733 w 4071938"/>
              <a:gd name="connsiteY406" fmla="*/ 992648 h 6402388"/>
              <a:gd name="connsiteX407" fmla="*/ 1230909 w 4071938"/>
              <a:gd name="connsiteY407" fmla="*/ 997407 h 6402388"/>
              <a:gd name="connsiteX408" fmla="*/ 1234614 w 4071938"/>
              <a:gd name="connsiteY408" fmla="*/ 1002167 h 6402388"/>
              <a:gd name="connsiteX409" fmla="*/ 1238848 w 4071938"/>
              <a:gd name="connsiteY409" fmla="*/ 1005869 h 6402388"/>
              <a:gd name="connsiteX410" fmla="*/ 1243612 w 4071938"/>
              <a:gd name="connsiteY410" fmla="*/ 1008513 h 6402388"/>
              <a:gd name="connsiteX411" fmla="*/ 1248905 w 4071938"/>
              <a:gd name="connsiteY411" fmla="*/ 1011686 h 6402388"/>
              <a:gd name="connsiteX412" fmla="*/ 1254198 w 4071938"/>
              <a:gd name="connsiteY412" fmla="*/ 1014859 h 6402388"/>
              <a:gd name="connsiteX413" fmla="*/ 1259491 w 4071938"/>
              <a:gd name="connsiteY413" fmla="*/ 1016446 h 6402388"/>
              <a:gd name="connsiteX414" fmla="*/ 1265313 w 4071938"/>
              <a:gd name="connsiteY414" fmla="*/ 1018032 h 6402388"/>
              <a:gd name="connsiteX415" fmla="*/ 1271665 w 4071938"/>
              <a:gd name="connsiteY415" fmla="*/ 1019090 h 6402388"/>
              <a:gd name="connsiteX416" fmla="*/ 1277487 w 4071938"/>
              <a:gd name="connsiteY416" fmla="*/ 1019090 h 6402388"/>
              <a:gd name="connsiteX417" fmla="*/ 1406106 w 4071938"/>
              <a:gd name="connsiteY417" fmla="*/ 1019090 h 6402388"/>
              <a:gd name="connsiteX418" fmla="*/ 1406106 w 4071938"/>
              <a:gd name="connsiteY418" fmla="*/ 1755775 h 6402388"/>
              <a:gd name="connsiteX419" fmla="*/ 1406179 w 4071938"/>
              <a:gd name="connsiteY419" fmla="*/ 1755775 h 6402388"/>
              <a:gd name="connsiteX420" fmla="*/ 1406179 w 4071938"/>
              <a:gd name="connsiteY420" fmla="*/ 2403549 h 6402388"/>
              <a:gd name="connsiteX421" fmla="*/ 1406179 w 4071938"/>
              <a:gd name="connsiteY421" fmla="*/ 2419425 h 6402388"/>
              <a:gd name="connsiteX422" fmla="*/ 1404591 w 4071938"/>
              <a:gd name="connsiteY422" fmla="*/ 2435303 h 6402388"/>
              <a:gd name="connsiteX423" fmla="*/ 1403533 w 4071938"/>
              <a:gd name="connsiteY423" fmla="*/ 2451179 h 6402388"/>
              <a:gd name="connsiteX424" fmla="*/ 1401416 w 4071938"/>
              <a:gd name="connsiteY424" fmla="*/ 2467056 h 6402388"/>
              <a:gd name="connsiteX425" fmla="*/ 1399299 w 4071938"/>
              <a:gd name="connsiteY425" fmla="*/ 2481874 h 6402388"/>
              <a:gd name="connsiteX426" fmla="*/ 1396123 w 4071938"/>
              <a:gd name="connsiteY426" fmla="*/ 2497751 h 6402388"/>
              <a:gd name="connsiteX427" fmla="*/ 1392948 w 4071938"/>
              <a:gd name="connsiteY427" fmla="*/ 2513099 h 6402388"/>
              <a:gd name="connsiteX428" fmla="*/ 1389243 w 4071938"/>
              <a:gd name="connsiteY428" fmla="*/ 2527917 h 6402388"/>
              <a:gd name="connsiteX429" fmla="*/ 1385010 w 4071938"/>
              <a:gd name="connsiteY429" fmla="*/ 2543265 h 6402388"/>
              <a:gd name="connsiteX430" fmla="*/ 1379717 w 4071938"/>
              <a:gd name="connsiteY430" fmla="*/ 2557554 h 6402388"/>
              <a:gd name="connsiteX431" fmla="*/ 1374425 w 4071938"/>
              <a:gd name="connsiteY431" fmla="*/ 2571843 h 6402388"/>
              <a:gd name="connsiteX432" fmla="*/ 1368074 w 4071938"/>
              <a:gd name="connsiteY432" fmla="*/ 2587190 h 6402388"/>
              <a:gd name="connsiteX433" fmla="*/ 1362252 w 4071938"/>
              <a:gd name="connsiteY433" fmla="*/ 2600421 h 6402388"/>
              <a:gd name="connsiteX434" fmla="*/ 1355372 w 4071938"/>
              <a:gd name="connsiteY434" fmla="*/ 2614710 h 6402388"/>
              <a:gd name="connsiteX435" fmla="*/ 1347963 w 4071938"/>
              <a:gd name="connsiteY435" fmla="*/ 2628470 h 6402388"/>
              <a:gd name="connsiteX436" fmla="*/ 1340024 w 4071938"/>
              <a:gd name="connsiteY436" fmla="*/ 2642230 h 6402388"/>
              <a:gd name="connsiteX437" fmla="*/ 1332615 w 4071938"/>
              <a:gd name="connsiteY437" fmla="*/ 2655990 h 6402388"/>
              <a:gd name="connsiteX438" fmla="*/ 1323618 w 4071938"/>
              <a:gd name="connsiteY438" fmla="*/ 2668691 h 6402388"/>
              <a:gd name="connsiteX439" fmla="*/ 1314621 w 4071938"/>
              <a:gd name="connsiteY439" fmla="*/ 2681393 h 6402388"/>
              <a:gd name="connsiteX440" fmla="*/ 1305624 w 4071938"/>
              <a:gd name="connsiteY440" fmla="*/ 2693565 h 6402388"/>
              <a:gd name="connsiteX441" fmla="*/ 1295569 w 4071938"/>
              <a:gd name="connsiteY441" fmla="*/ 2705737 h 6402388"/>
              <a:gd name="connsiteX442" fmla="*/ 1284984 w 4071938"/>
              <a:gd name="connsiteY442" fmla="*/ 2717910 h 6402388"/>
              <a:gd name="connsiteX443" fmla="*/ 1274399 w 4071938"/>
              <a:gd name="connsiteY443" fmla="*/ 2729023 h 6402388"/>
              <a:gd name="connsiteX444" fmla="*/ 1263814 w 4071938"/>
              <a:gd name="connsiteY444" fmla="*/ 2740137 h 6402388"/>
              <a:gd name="connsiteX445" fmla="*/ 1252701 w 4071938"/>
              <a:gd name="connsiteY445" fmla="*/ 2750722 h 6402388"/>
              <a:gd name="connsiteX446" fmla="*/ 1240528 w 4071938"/>
              <a:gd name="connsiteY446" fmla="*/ 2761306 h 6402388"/>
              <a:gd name="connsiteX447" fmla="*/ 1228356 w 4071938"/>
              <a:gd name="connsiteY447" fmla="*/ 2771891 h 6402388"/>
              <a:gd name="connsiteX448" fmla="*/ 1215654 w 4071938"/>
              <a:gd name="connsiteY448" fmla="*/ 2781946 h 6402388"/>
              <a:gd name="connsiteX449" fmla="*/ 1202952 w 4071938"/>
              <a:gd name="connsiteY449" fmla="*/ 2790943 h 6402388"/>
              <a:gd name="connsiteX450" fmla="*/ 1189721 w 4071938"/>
              <a:gd name="connsiteY450" fmla="*/ 2799940 h 6402388"/>
              <a:gd name="connsiteX451" fmla="*/ 1176491 w 4071938"/>
              <a:gd name="connsiteY451" fmla="*/ 2808937 h 6402388"/>
              <a:gd name="connsiteX452" fmla="*/ 1162201 w 4071938"/>
              <a:gd name="connsiteY452" fmla="*/ 2816346 h 6402388"/>
              <a:gd name="connsiteX453" fmla="*/ 1134681 w 4071938"/>
              <a:gd name="connsiteY453" fmla="*/ 2832223 h 6402388"/>
              <a:gd name="connsiteX454" fmla="*/ 1107690 w 4071938"/>
              <a:gd name="connsiteY454" fmla="*/ 2849158 h 6402388"/>
              <a:gd name="connsiteX455" fmla="*/ 1080699 w 4071938"/>
              <a:gd name="connsiteY455" fmla="*/ 2865564 h 6402388"/>
              <a:gd name="connsiteX456" fmla="*/ 1054237 w 4071938"/>
              <a:gd name="connsiteY456" fmla="*/ 2883028 h 6402388"/>
              <a:gd name="connsiteX457" fmla="*/ 1027776 w 4071938"/>
              <a:gd name="connsiteY457" fmla="*/ 2901022 h 6402388"/>
              <a:gd name="connsiteX458" fmla="*/ 1001843 w 4071938"/>
              <a:gd name="connsiteY458" fmla="*/ 2919016 h 6402388"/>
              <a:gd name="connsiteX459" fmla="*/ 976440 w 4071938"/>
              <a:gd name="connsiteY459" fmla="*/ 2937539 h 6402388"/>
              <a:gd name="connsiteX460" fmla="*/ 951566 w 4071938"/>
              <a:gd name="connsiteY460" fmla="*/ 2956062 h 6402388"/>
              <a:gd name="connsiteX461" fmla="*/ 926692 w 4071938"/>
              <a:gd name="connsiteY461" fmla="*/ 2975114 h 6402388"/>
              <a:gd name="connsiteX462" fmla="*/ 902347 w 4071938"/>
              <a:gd name="connsiteY462" fmla="*/ 2994696 h 6402388"/>
              <a:gd name="connsiteX463" fmla="*/ 878002 w 4071938"/>
              <a:gd name="connsiteY463" fmla="*/ 3015335 h 6402388"/>
              <a:gd name="connsiteX464" fmla="*/ 854716 w 4071938"/>
              <a:gd name="connsiteY464" fmla="*/ 3035446 h 6402388"/>
              <a:gd name="connsiteX465" fmla="*/ 831958 w 4071938"/>
              <a:gd name="connsiteY465" fmla="*/ 3056086 h 6402388"/>
              <a:gd name="connsiteX466" fmla="*/ 809201 w 4071938"/>
              <a:gd name="connsiteY466" fmla="*/ 3077255 h 6402388"/>
              <a:gd name="connsiteX467" fmla="*/ 786973 w 4071938"/>
              <a:gd name="connsiteY467" fmla="*/ 3098953 h 6402388"/>
              <a:gd name="connsiteX468" fmla="*/ 764745 w 4071938"/>
              <a:gd name="connsiteY468" fmla="*/ 3120651 h 6402388"/>
              <a:gd name="connsiteX469" fmla="*/ 743576 w 4071938"/>
              <a:gd name="connsiteY469" fmla="*/ 3142879 h 6402388"/>
              <a:gd name="connsiteX470" fmla="*/ 722407 w 4071938"/>
              <a:gd name="connsiteY470" fmla="*/ 3165636 h 6402388"/>
              <a:gd name="connsiteX471" fmla="*/ 702296 w 4071938"/>
              <a:gd name="connsiteY471" fmla="*/ 3187863 h 6402388"/>
              <a:gd name="connsiteX472" fmla="*/ 681655 w 4071938"/>
              <a:gd name="connsiteY472" fmla="*/ 3211678 h 6402388"/>
              <a:gd name="connsiteX473" fmla="*/ 662074 w 4071938"/>
              <a:gd name="connsiteY473" fmla="*/ 3234964 h 6402388"/>
              <a:gd name="connsiteX474" fmla="*/ 642492 w 4071938"/>
              <a:gd name="connsiteY474" fmla="*/ 3258250 h 6402388"/>
              <a:gd name="connsiteX475" fmla="*/ 623440 w 4071938"/>
              <a:gd name="connsiteY475" fmla="*/ 3282595 h 6402388"/>
              <a:gd name="connsiteX476" fmla="*/ 605446 w 4071938"/>
              <a:gd name="connsiteY476" fmla="*/ 3307468 h 6402388"/>
              <a:gd name="connsiteX477" fmla="*/ 587452 w 4071938"/>
              <a:gd name="connsiteY477" fmla="*/ 3331284 h 6402388"/>
              <a:gd name="connsiteX478" fmla="*/ 569987 w 4071938"/>
              <a:gd name="connsiteY478" fmla="*/ 3357216 h 6402388"/>
              <a:gd name="connsiteX479" fmla="*/ 552522 w 4071938"/>
              <a:gd name="connsiteY479" fmla="*/ 3382089 h 6402388"/>
              <a:gd name="connsiteX480" fmla="*/ 536116 w 4071938"/>
              <a:gd name="connsiteY480" fmla="*/ 3408021 h 6402388"/>
              <a:gd name="connsiteX481" fmla="*/ 519709 w 4071938"/>
              <a:gd name="connsiteY481" fmla="*/ 3433424 h 6402388"/>
              <a:gd name="connsiteX482" fmla="*/ 504362 w 4071938"/>
              <a:gd name="connsiteY482" fmla="*/ 3459886 h 6402388"/>
              <a:gd name="connsiteX483" fmla="*/ 488485 w 4071938"/>
              <a:gd name="connsiteY483" fmla="*/ 3486347 h 6402388"/>
              <a:gd name="connsiteX484" fmla="*/ 474195 w 4071938"/>
              <a:gd name="connsiteY484" fmla="*/ 3512808 h 6402388"/>
              <a:gd name="connsiteX485" fmla="*/ 458847 w 4071938"/>
              <a:gd name="connsiteY485" fmla="*/ 3539799 h 6402388"/>
              <a:gd name="connsiteX486" fmla="*/ 445616 w 4071938"/>
              <a:gd name="connsiteY486" fmla="*/ 3567319 h 6402388"/>
              <a:gd name="connsiteX487" fmla="*/ 431856 w 4071938"/>
              <a:gd name="connsiteY487" fmla="*/ 3594309 h 6402388"/>
              <a:gd name="connsiteX488" fmla="*/ 419155 w 4071938"/>
              <a:gd name="connsiteY488" fmla="*/ 3621300 h 6402388"/>
              <a:gd name="connsiteX489" fmla="*/ 406453 w 4071938"/>
              <a:gd name="connsiteY489" fmla="*/ 3649349 h 6402388"/>
              <a:gd name="connsiteX490" fmla="*/ 394810 w 4071938"/>
              <a:gd name="connsiteY490" fmla="*/ 3677927 h 6402388"/>
              <a:gd name="connsiteX491" fmla="*/ 382637 w 4071938"/>
              <a:gd name="connsiteY491" fmla="*/ 3705976 h 6402388"/>
              <a:gd name="connsiteX492" fmla="*/ 372053 w 4071938"/>
              <a:gd name="connsiteY492" fmla="*/ 3734555 h 6402388"/>
              <a:gd name="connsiteX493" fmla="*/ 361468 w 4071938"/>
              <a:gd name="connsiteY493" fmla="*/ 3763662 h 6402388"/>
              <a:gd name="connsiteX494" fmla="*/ 350883 w 4071938"/>
              <a:gd name="connsiteY494" fmla="*/ 3792240 h 6402388"/>
              <a:gd name="connsiteX495" fmla="*/ 341886 w 4071938"/>
              <a:gd name="connsiteY495" fmla="*/ 3821348 h 6402388"/>
              <a:gd name="connsiteX496" fmla="*/ 332360 w 4071938"/>
              <a:gd name="connsiteY496" fmla="*/ 3850984 h 6402388"/>
              <a:gd name="connsiteX497" fmla="*/ 323892 w 4071938"/>
              <a:gd name="connsiteY497" fmla="*/ 3880621 h 6402388"/>
              <a:gd name="connsiteX498" fmla="*/ 315425 w 4071938"/>
              <a:gd name="connsiteY498" fmla="*/ 3909729 h 6402388"/>
              <a:gd name="connsiteX499" fmla="*/ 308015 w 4071938"/>
              <a:gd name="connsiteY499" fmla="*/ 3939895 h 6402388"/>
              <a:gd name="connsiteX500" fmla="*/ 301135 w 4071938"/>
              <a:gd name="connsiteY500" fmla="*/ 3969531 h 6402388"/>
              <a:gd name="connsiteX501" fmla="*/ 294255 w 4071938"/>
              <a:gd name="connsiteY501" fmla="*/ 3999697 h 6402388"/>
              <a:gd name="connsiteX502" fmla="*/ 288434 w 4071938"/>
              <a:gd name="connsiteY502" fmla="*/ 4030922 h 6402388"/>
              <a:gd name="connsiteX503" fmla="*/ 283141 w 4071938"/>
              <a:gd name="connsiteY503" fmla="*/ 4061088 h 6402388"/>
              <a:gd name="connsiteX504" fmla="*/ 277849 w 4071938"/>
              <a:gd name="connsiteY504" fmla="*/ 4091783 h 6402388"/>
              <a:gd name="connsiteX505" fmla="*/ 273086 w 4071938"/>
              <a:gd name="connsiteY505" fmla="*/ 4121949 h 6402388"/>
              <a:gd name="connsiteX506" fmla="*/ 269381 w 4071938"/>
              <a:gd name="connsiteY506" fmla="*/ 4153173 h 6402388"/>
              <a:gd name="connsiteX507" fmla="*/ 266735 w 4071938"/>
              <a:gd name="connsiteY507" fmla="*/ 4183868 h 6402388"/>
              <a:gd name="connsiteX508" fmla="*/ 263559 w 4071938"/>
              <a:gd name="connsiteY508" fmla="*/ 4215622 h 6402388"/>
              <a:gd name="connsiteX509" fmla="*/ 261442 w 4071938"/>
              <a:gd name="connsiteY509" fmla="*/ 4246846 h 6402388"/>
              <a:gd name="connsiteX510" fmla="*/ 258796 w 4071938"/>
              <a:gd name="connsiteY510" fmla="*/ 4278600 h 6402388"/>
              <a:gd name="connsiteX511" fmla="*/ 258267 w 4071938"/>
              <a:gd name="connsiteY511" fmla="*/ 4310354 h 6402388"/>
              <a:gd name="connsiteX512" fmla="*/ 257738 w 4071938"/>
              <a:gd name="connsiteY512" fmla="*/ 4341049 h 6402388"/>
              <a:gd name="connsiteX513" fmla="*/ 257738 w 4071938"/>
              <a:gd name="connsiteY513" fmla="*/ 4372803 h 6402388"/>
              <a:gd name="connsiteX514" fmla="*/ 257738 w 4071938"/>
              <a:gd name="connsiteY514" fmla="*/ 4405085 h 6402388"/>
              <a:gd name="connsiteX515" fmla="*/ 258267 w 4071938"/>
              <a:gd name="connsiteY515" fmla="*/ 4436839 h 6402388"/>
              <a:gd name="connsiteX516" fmla="*/ 259855 w 4071938"/>
              <a:gd name="connsiteY516" fmla="*/ 4468593 h 6402388"/>
              <a:gd name="connsiteX517" fmla="*/ 262501 w 4071938"/>
              <a:gd name="connsiteY517" fmla="*/ 4510402 h 6402388"/>
              <a:gd name="connsiteX518" fmla="*/ 266735 w 4071938"/>
              <a:gd name="connsiteY518" fmla="*/ 4551681 h 6402388"/>
              <a:gd name="connsiteX519" fmla="*/ 270969 w 4071938"/>
              <a:gd name="connsiteY519" fmla="*/ 4593490 h 6402388"/>
              <a:gd name="connsiteX520" fmla="*/ 273828 w 4071938"/>
              <a:gd name="connsiteY520" fmla="*/ 4611839 h 6402388"/>
              <a:gd name="connsiteX521" fmla="*/ 307446 w 4071938"/>
              <a:gd name="connsiteY521" fmla="*/ 4620875 h 6402388"/>
              <a:gd name="connsiteX522" fmla="*/ 342900 w 4071938"/>
              <a:gd name="connsiteY522" fmla="*/ 4630934 h 6402388"/>
              <a:gd name="connsiteX523" fmla="*/ 377825 w 4071938"/>
              <a:gd name="connsiteY523" fmla="*/ 4639405 h 6402388"/>
              <a:gd name="connsiteX524" fmla="*/ 412221 w 4071938"/>
              <a:gd name="connsiteY524" fmla="*/ 4647347 h 6402388"/>
              <a:gd name="connsiteX525" fmla="*/ 447146 w 4071938"/>
              <a:gd name="connsiteY525" fmla="*/ 4655818 h 6402388"/>
              <a:gd name="connsiteX526" fmla="*/ 482071 w 4071938"/>
              <a:gd name="connsiteY526" fmla="*/ 4662701 h 6402388"/>
              <a:gd name="connsiteX527" fmla="*/ 515938 w 4071938"/>
              <a:gd name="connsiteY527" fmla="*/ 4669583 h 6402388"/>
              <a:gd name="connsiteX528" fmla="*/ 549805 w 4071938"/>
              <a:gd name="connsiteY528" fmla="*/ 4675407 h 6402388"/>
              <a:gd name="connsiteX529" fmla="*/ 617009 w 4071938"/>
              <a:gd name="connsiteY529" fmla="*/ 4686525 h 6402388"/>
              <a:gd name="connsiteX530" fmla="*/ 683684 w 4071938"/>
              <a:gd name="connsiteY530" fmla="*/ 4696055 h 6402388"/>
              <a:gd name="connsiteX531" fmla="*/ 749830 w 4071938"/>
              <a:gd name="connsiteY531" fmla="*/ 4703467 h 6402388"/>
              <a:gd name="connsiteX532" fmla="*/ 814917 w 4071938"/>
              <a:gd name="connsiteY532" fmla="*/ 4708762 h 6402388"/>
              <a:gd name="connsiteX533" fmla="*/ 878946 w 4071938"/>
              <a:gd name="connsiteY533" fmla="*/ 4712468 h 6402388"/>
              <a:gd name="connsiteX534" fmla="*/ 942976 w 4071938"/>
              <a:gd name="connsiteY534" fmla="*/ 4714586 h 6402388"/>
              <a:gd name="connsiteX535" fmla="*/ 1005946 w 4071938"/>
              <a:gd name="connsiteY535" fmla="*/ 4715645 h 6402388"/>
              <a:gd name="connsiteX536" fmla="*/ 1068388 w 4071938"/>
              <a:gd name="connsiteY536" fmla="*/ 4714586 h 6402388"/>
              <a:gd name="connsiteX537" fmla="*/ 1130301 w 4071938"/>
              <a:gd name="connsiteY537" fmla="*/ 4712468 h 6402388"/>
              <a:gd name="connsiteX538" fmla="*/ 1191684 w 4071938"/>
              <a:gd name="connsiteY538" fmla="*/ 4708762 h 6402388"/>
              <a:gd name="connsiteX539" fmla="*/ 1252009 w 4071938"/>
              <a:gd name="connsiteY539" fmla="*/ 4703997 h 6402388"/>
              <a:gd name="connsiteX540" fmla="*/ 1312334 w 4071938"/>
              <a:gd name="connsiteY540" fmla="*/ 4698173 h 6402388"/>
              <a:gd name="connsiteX541" fmla="*/ 1371071 w 4071938"/>
              <a:gd name="connsiteY541" fmla="*/ 4690761 h 6402388"/>
              <a:gd name="connsiteX542" fmla="*/ 1430867 w 4071938"/>
              <a:gd name="connsiteY542" fmla="*/ 4682290 h 6402388"/>
              <a:gd name="connsiteX543" fmla="*/ 1489075 w 4071938"/>
              <a:gd name="connsiteY543" fmla="*/ 4673289 h 6402388"/>
              <a:gd name="connsiteX544" fmla="*/ 1547284 w 4071938"/>
              <a:gd name="connsiteY544" fmla="*/ 4662701 h 6402388"/>
              <a:gd name="connsiteX545" fmla="*/ 1605492 w 4071938"/>
              <a:gd name="connsiteY545" fmla="*/ 4652112 h 6402388"/>
              <a:gd name="connsiteX546" fmla="*/ 1662642 w 4071938"/>
              <a:gd name="connsiteY546" fmla="*/ 4639935 h 6402388"/>
              <a:gd name="connsiteX547" fmla="*/ 1719792 w 4071938"/>
              <a:gd name="connsiteY547" fmla="*/ 4627228 h 6402388"/>
              <a:gd name="connsiteX548" fmla="*/ 1776413 w 4071938"/>
              <a:gd name="connsiteY548" fmla="*/ 4613992 h 6402388"/>
              <a:gd name="connsiteX549" fmla="*/ 1833034 w 4071938"/>
              <a:gd name="connsiteY549" fmla="*/ 4599697 h 6402388"/>
              <a:gd name="connsiteX550" fmla="*/ 1889125 w 4071938"/>
              <a:gd name="connsiteY550" fmla="*/ 4585403 h 6402388"/>
              <a:gd name="connsiteX551" fmla="*/ 1945217 w 4071938"/>
              <a:gd name="connsiteY551" fmla="*/ 4570578 h 6402388"/>
              <a:gd name="connsiteX552" fmla="*/ 2000780 w 4071938"/>
              <a:gd name="connsiteY552" fmla="*/ 4555225 h 6402388"/>
              <a:gd name="connsiteX553" fmla="*/ 2110846 w 4071938"/>
              <a:gd name="connsiteY553" fmla="*/ 4524517 h 6402388"/>
              <a:gd name="connsiteX554" fmla="*/ 2221442 w 4071938"/>
              <a:gd name="connsiteY554" fmla="*/ 4491692 h 6402388"/>
              <a:gd name="connsiteX555" fmla="*/ 2331509 w 4071938"/>
              <a:gd name="connsiteY555" fmla="*/ 4459396 h 6402388"/>
              <a:gd name="connsiteX556" fmla="*/ 2441046 w 4071938"/>
              <a:gd name="connsiteY556" fmla="*/ 4427630 h 6402388"/>
              <a:gd name="connsiteX557" fmla="*/ 2550584 w 4071938"/>
              <a:gd name="connsiteY557" fmla="*/ 4396922 h 6402388"/>
              <a:gd name="connsiteX558" fmla="*/ 2605088 w 4071938"/>
              <a:gd name="connsiteY558" fmla="*/ 4381569 h 6402388"/>
              <a:gd name="connsiteX559" fmla="*/ 2660121 w 4071938"/>
              <a:gd name="connsiteY559" fmla="*/ 4367274 h 6402388"/>
              <a:gd name="connsiteX560" fmla="*/ 2715155 w 4071938"/>
              <a:gd name="connsiteY560" fmla="*/ 4352979 h 6402388"/>
              <a:gd name="connsiteX561" fmla="*/ 2770188 w 4071938"/>
              <a:gd name="connsiteY561" fmla="*/ 4339214 h 6402388"/>
              <a:gd name="connsiteX562" fmla="*/ 2825221 w 4071938"/>
              <a:gd name="connsiteY562" fmla="*/ 4327037 h 6402388"/>
              <a:gd name="connsiteX563" fmla="*/ 2881313 w 4071938"/>
              <a:gd name="connsiteY563" fmla="*/ 4315389 h 6402388"/>
              <a:gd name="connsiteX564" fmla="*/ 2936875 w 4071938"/>
              <a:gd name="connsiteY564" fmla="*/ 4303741 h 6402388"/>
              <a:gd name="connsiteX565" fmla="*/ 2992967 w 4071938"/>
              <a:gd name="connsiteY565" fmla="*/ 4293153 h 6402388"/>
              <a:gd name="connsiteX566" fmla="*/ 3048530 w 4071938"/>
              <a:gd name="connsiteY566" fmla="*/ 4283623 h 6402388"/>
              <a:gd name="connsiteX567" fmla="*/ 3105151 w 4071938"/>
              <a:gd name="connsiteY567" fmla="*/ 4275152 h 6402388"/>
              <a:gd name="connsiteX568" fmla="*/ 3161771 w 4071938"/>
              <a:gd name="connsiteY568" fmla="*/ 4267739 h 6402388"/>
              <a:gd name="connsiteX569" fmla="*/ 3219451 w 4071938"/>
              <a:gd name="connsiteY569" fmla="*/ 4260857 h 6402388"/>
              <a:gd name="connsiteX570" fmla="*/ 3276601 w 4071938"/>
              <a:gd name="connsiteY570" fmla="*/ 4255562 h 6402388"/>
              <a:gd name="connsiteX571" fmla="*/ 3334280 w 4071938"/>
              <a:gd name="connsiteY571" fmla="*/ 4251856 h 6402388"/>
              <a:gd name="connsiteX572" fmla="*/ 3393017 w 4071938"/>
              <a:gd name="connsiteY572" fmla="*/ 4249209 h 6402388"/>
              <a:gd name="connsiteX573" fmla="*/ 3451226 w 4071938"/>
              <a:gd name="connsiteY573" fmla="*/ 4248150 h 6402388"/>
              <a:gd name="connsiteX574" fmla="*/ 3511021 w 4071938"/>
              <a:gd name="connsiteY574" fmla="*/ 4248680 h 6402388"/>
              <a:gd name="connsiteX575" fmla="*/ 3570288 w 4071938"/>
              <a:gd name="connsiteY575" fmla="*/ 4250268 h 6402388"/>
              <a:gd name="connsiteX576" fmla="*/ 3630084 w 4071938"/>
              <a:gd name="connsiteY576" fmla="*/ 4253445 h 6402388"/>
              <a:gd name="connsiteX577" fmla="*/ 3691467 w 4071938"/>
              <a:gd name="connsiteY577" fmla="*/ 4258210 h 6402388"/>
              <a:gd name="connsiteX578" fmla="*/ 3752321 w 4071938"/>
              <a:gd name="connsiteY578" fmla="*/ 4265092 h 6402388"/>
              <a:gd name="connsiteX579" fmla="*/ 3812004 w 4071938"/>
              <a:gd name="connsiteY579" fmla="*/ 4273768 h 6402388"/>
              <a:gd name="connsiteX580" fmla="*/ 3811025 w 4071938"/>
              <a:gd name="connsiteY580" fmla="*/ 4246846 h 6402388"/>
              <a:gd name="connsiteX581" fmla="*/ 3808379 w 4071938"/>
              <a:gd name="connsiteY581" fmla="*/ 4217210 h 6402388"/>
              <a:gd name="connsiteX582" fmla="*/ 3805733 w 4071938"/>
              <a:gd name="connsiteY582" fmla="*/ 4187044 h 6402388"/>
              <a:gd name="connsiteX583" fmla="*/ 3802557 w 4071938"/>
              <a:gd name="connsiteY583" fmla="*/ 4157407 h 6402388"/>
              <a:gd name="connsiteX584" fmla="*/ 3798853 w 4071938"/>
              <a:gd name="connsiteY584" fmla="*/ 4128299 h 6402388"/>
              <a:gd name="connsiteX585" fmla="*/ 3794089 w 4071938"/>
              <a:gd name="connsiteY585" fmla="*/ 4099192 h 6402388"/>
              <a:gd name="connsiteX586" fmla="*/ 3789856 w 4071938"/>
              <a:gd name="connsiteY586" fmla="*/ 4070085 h 6402388"/>
              <a:gd name="connsiteX587" fmla="*/ 3784563 w 4071938"/>
              <a:gd name="connsiteY587" fmla="*/ 4041506 h 6402388"/>
              <a:gd name="connsiteX588" fmla="*/ 3779271 w 4071938"/>
              <a:gd name="connsiteY588" fmla="*/ 4011870 h 6402388"/>
              <a:gd name="connsiteX589" fmla="*/ 3772920 w 4071938"/>
              <a:gd name="connsiteY589" fmla="*/ 3983291 h 6402388"/>
              <a:gd name="connsiteX590" fmla="*/ 3766040 w 4071938"/>
              <a:gd name="connsiteY590" fmla="*/ 3954713 h 6402388"/>
              <a:gd name="connsiteX591" fmla="*/ 3759689 w 4071938"/>
              <a:gd name="connsiteY591" fmla="*/ 3925606 h 6402388"/>
              <a:gd name="connsiteX592" fmla="*/ 3751751 w 4071938"/>
              <a:gd name="connsiteY592" fmla="*/ 3898086 h 6402388"/>
              <a:gd name="connsiteX593" fmla="*/ 3743812 w 4071938"/>
              <a:gd name="connsiteY593" fmla="*/ 3868978 h 6402388"/>
              <a:gd name="connsiteX594" fmla="*/ 3735344 w 4071938"/>
              <a:gd name="connsiteY594" fmla="*/ 3841458 h 6402388"/>
              <a:gd name="connsiteX595" fmla="*/ 3726347 w 4071938"/>
              <a:gd name="connsiteY595" fmla="*/ 3813409 h 6402388"/>
              <a:gd name="connsiteX596" fmla="*/ 3717350 w 4071938"/>
              <a:gd name="connsiteY596" fmla="*/ 3785890 h 6402388"/>
              <a:gd name="connsiteX597" fmla="*/ 3707295 w 4071938"/>
              <a:gd name="connsiteY597" fmla="*/ 3758370 h 6402388"/>
              <a:gd name="connsiteX598" fmla="*/ 3696710 w 4071938"/>
              <a:gd name="connsiteY598" fmla="*/ 3730850 h 6402388"/>
              <a:gd name="connsiteX599" fmla="*/ 3686125 w 4071938"/>
              <a:gd name="connsiteY599" fmla="*/ 3703859 h 6402388"/>
              <a:gd name="connsiteX600" fmla="*/ 3675011 w 4071938"/>
              <a:gd name="connsiteY600" fmla="*/ 3676340 h 6402388"/>
              <a:gd name="connsiteX601" fmla="*/ 3663368 w 4071938"/>
              <a:gd name="connsiteY601" fmla="*/ 3650407 h 6402388"/>
              <a:gd name="connsiteX602" fmla="*/ 3651725 w 4071938"/>
              <a:gd name="connsiteY602" fmla="*/ 3623946 h 6402388"/>
              <a:gd name="connsiteX603" fmla="*/ 3639553 w 4071938"/>
              <a:gd name="connsiteY603" fmla="*/ 3597485 h 6402388"/>
              <a:gd name="connsiteX604" fmla="*/ 3626322 w 4071938"/>
              <a:gd name="connsiteY604" fmla="*/ 3571023 h 6402388"/>
              <a:gd name="connsiteX605" fmla="*/ 3613091 w 4071938"/>
              <a:gd name="connsiteY605" fmla="*/ 3545091 h 6402388"/>
              <a:gd name="connsiteX606" fmla="*/ 3599331 w 4071938"/>
              <a:gd name="connsiteY606" fmla="*/ 3519688 h 6402388"/>
              <a:gd name="connsiteX607" fmla="*/ 3585041 w 4071938"/>
              <a:gd name="connsiteY607" fmla="*/ 3493756 h 6402388"/>
              <a:gd name="connsiteX608" fmla="*/ 3570752 w 4071938"/>
              <a:gd name="connsiteY608" fmla="*/ 3468353 h 6402388"/>
              <a:gd name="connsiteX609" fmla="*/ 3555404 w 4071938"/>
              <a:gd name="connsiteY609" fmla="*/ 3443480 h 6402388"/>
              <a:gd name="connsiteX610" fmla="*/ 3540586 w 4071938"/>
              <a:gd name="connsiteY610" fmla="*/ 3419135 h 6402388"/>
              <a:gd name="connsiteX611" fmla="*/ 3524709 w 4071938"/>
              <a:gd name="connsiteY611" fmla="*/ 3394262 h 6402388"/>
              <a:gd name="connsiteX612" fmla="*/ 3508832 w 4071938"/>
              <a:gd name="connsiteY612" fmla="*/ 3369917 h 6402388"/>
              <a:gd name="connsiteX613" fmla="*/ 3492425 w 4071938"/>
              <a:gd name="connsiteY613" fmla="*/ 3346102 h 6402388"/>
              <a:gd name="connsiteX614" fmla="*/ 3475490 w 4071938"/>
              <a:gd name="connsiteY614" fmla="*/ 3322287 h 6402388"/>
              <a:gd name="connsiteX615" fmla="*/ 3458025 w 4071938"/>
              <a:gd name="connsiteY615" fmla="*/ 3299001 h 6402388"/>
              <a:gd name="connsiteX616" fmla="*/ 3440031 w 4071938"/>
              <a:gd name="connsiteY616" fmla="*/ 3275715 h 6402388"/>
              <a:gd name="connsiteX617" fmla="*/ 3422037 w 4071938"/>
              <a:gd name="connsiteY617" fmla="*/ 3252958 h 6402388"/>
              <a:gd name="connsiteX618" fmla="*/ 3404043 w 4071938"/>
              <a:gd name="connsiteY618" fmla="*/ 3230201 h 6402388"/>
              <a:gd name="connsiteX619" fmla="*/ 3384990 w 4071938"/>
              <a:gd name="connsiteY619" fmla="*/ 3207444 h 6402388"/>
              <a:gd name="connsiteX620" fmla="*/ 3365409 w 4071938"/>
              <a:gd name="connsiteY620" fmla="*/ 3185746 h 6402388"/>
              <a:gd name="connsiteX621" fmla="*/ 3346356 w 4071938"/>
              <a:gd name="connsiteY621" fmla="*/ 3164048 h 6402388"/>
              <a:gd name="connsiteX622" fmla="*/ 3326245 w 4071938"/>
              <a:gd name="connsiteY622" fmla="*/ 3142879 h 6402388"/>
              <a:gd name="connsiteX623" fmla="*/ 3305605 w 4071938"/>
              <a:gd name="connsiteY623" fmla="*/ 3121710 h 6402388"/>
              <a:gd name="connsiteX624" fmla="*/ 3285494 w 4071938"/>
              <a:gd name="connsiteY624" fmla="*/ 3100541 h 6402388"/>
              <a:gd name="connsiteX625" fmla="*/ 3264325 w 4071938"/>
              <a:gd name="connsiteY625" fmla="*/ 3079901 h 6402388"/>
              <a:gd name="connsiteX626" fmla="*/ 3243155 w 4071938"/>
              <a:gd name="connsiteY626" fmla="*/ 3059790 h 6402388"/>
              <a:gd name="connsiteX627" fmla="*/ 3220927 w 4071938"/>
              <a:gd name="connsiteY627" fmla="*/ 3040209 h 6402388"/>
              <a:gd name="connsiteX628" fmla="*/ 3198700 w 4071938"/>
              <a:gd name="connsiteY628" fmla="*/ 3020627 h 6402388"/>
              <a:gd name="connsiteX629" fmla="*/ 3176472 w 4071938"/>
              <a:gd name="connsiteY629" fmla="*/ 3001575 h 6402388"/>
              <a:gd name="connsiteX630" fmla="*/ 3153185 w 4071938"/>
              <a:gd name="connsiteY630" fmla="*/ 2982523 h 6402388"/>
              <a:gd name="connsiteX631" fmla="*/ 3130428 w 4071938"/>
              <a:gd name="connsiteY631" fmla="*/ 2964529 h 6402388"/>
              <a:gd name="connsiteX632" fmla="*/ 3107142 w 4071938"/>
              <a:gd name="connsiteY632" fmla="*/ 2946536 h 6402388"/>
              <a:gd name="connsiteX633" fmla="*/ 3082797 w 4071938"/>
              <a:gd name="connsiteY633" fmla="*/ 2928542 h 6402388"/>
              <a:gd name="connsiteX634" fmla="*/ 3058981 w 4071938"/>
              <a:gd name="connsiteY634" fmla="*/ 2911077 h 6402388"/>
              <a:gd name="connsiteX635" fmla="*/ 3034637 w 4071938"/>
              <a:gd name="connsiteY635" fmla="*/ 2894142 h 6402388"/>
              <a:gd name="connsiteX636" fmla="*/ 3009762 w 4071938"/>
              <a:gd name="connsiteY636" fmla="*/ 2877736 h 6402388"/>
              <a:gd name="connsiteX637" fmla="*/ 2984888 w 4071938"/>
              <a:gd name="connsiteY637" fmla="*/ 2861859 h 6402388"/>
              <a:gd name="connsiteX638" fmla="*/ 2958956 w 4071938"/>
              <a:gd name="connsiteY638" fmla="*/ 2845982 h 6402388"/>
              <a:gd name="connsiteX639" fmla="*/ 2933553 w 4071938"/>
              <a:gd name="connsiteY639" fmla="*/ 2830106 h 6402388"/>
              <a:gd name="connsiteX640" fmla="*/ 2907091 w 4071938"/>
              <a:gd name="connsiteY640" fmla="*/ 2815816 h 6402388"/>
              <a:gd name="connsiteX641" fmla="*/ 2893331 w 4071938"/>
              <a:gd name="connsiteY641" fmla="*/ 2807349 h 6402388"/>
              <a:gd name="connsiteX642" fmla="*/ 2879571 w 4071938"/>
              <a:gd name="connsiteY642" fmla="*/ 2799410 h 6402388"/>
              <a:gd name="connsiteX643" fmla="*/ 2866869 w 4071938"/>
              <a:gd name="connsiteY643" fmla="*/ 2789885 h 6402388"/>
              <a:gd name="connsiteX644" fmla="*/ 2854167 w 4071938"/>
              <a:gd name="connsiteY644" fmla="*/ 2780888 h 6402388"/>
              <a:gd name="connsiteX645" fmla="*/ 2841466 w 4071938"/>
              <a:gd name="connsiteY645" fmla="*/ 2771361 h 6402388"/>
              <a:gd name="connsiteX646" fmla="*/ 2829822 w 4071938"/>
              <a:gd name="connsiteY646" fmla="*/ 2760777 h 6402388"/>
              <a:gd name="connsiteX647" fmla="*/ 2817650 w 4071938"/>
              <a:gd name="connsiteY647" fmla="*/ 2750722 h 6402388"/>
              <a:gd name="connsiteX648" fmla="*/ 2806536 w 4071938"/>
              <a:gd name="connsiteY648" fmla="*/ 2739608 h 6402388"/>
              <a:gd name="connsiteX649" fmla="*/ 2795951 w 4071938"/>
              <a:gd name="connsiteY649" fmla="*/ 2729023 h 6402388"/>
              <a:gd name="connsiteX650" fmla="*/ 2785367 w 4071938"/>
              <a:gd name="connsiteY650" fmla="*/ 2716851 h 6402388"/>
              <a:gd name="connsiteX651" fmla="*/ 2774782 w 4071938"/>
              <a:gd name="connsiteY651" fmla="*/ 2705737 h 6402388"/>
              <a:gd name="connsiteX652" fmla="*/ 2765785 w 4071938"/>
              <a:gd name="connsiteY652" fmla="*/ 2693565 h 6402388"/>
              <a:gd name="connsiteX653" fmla="*/ 2755729 w 4071938"/>
              <a:gd name="connsiteY653" fmla="*/ 2680864 h 6402388"/>
              <a:gd name="connsiteX654" fmla="*/ 2746732 w 4071938"/>
              <a:gd name="connsiteY654" fmla="*/ 2668691 h 6402388"/>
              <a:gd name="connsiteX655" fmla="*/ 2738794 w 4071938"/>
              <a:gd name="connsiteY655" fmla="*/ 2654932 h 6402388"/>
              <a:gd name="connsiteX656" fmla="*/ 2730855 w 4071938"/>
              <a:gd name="connsiteY656" fmla="*/ 2642230 h 6402388"/>
              <a:gd name="connsiteX657" fmla="*/ 2723446 w 4071938"/>
              <a:gd name="connsiteY657" fmla="*/ 2628470 h 6402388"/>
              <a:gd name="connsiteX658" fmla="*/ 2716037 w 4071938"/>
              <a:gd name="connsiteY658" fmla="*/ 2614710 h 6402388"/>
              <a:gd name="connsiteX659" fmla="*/ 2709157 w 4071938"/>
              <a:gd name="connsiteY659" fmla="*/ 2600421 h 6402388"/>
              <a:gd name="connsiteX660" fmla="*/ 2703335 w 4071938"/>
              <a:gd name="connsiteY660" fmla="*/ 2587190 h 6402388"/>
              <a:gd name="connsiteX661" fmla="*/ 2696984 w 4071938"/>
              <a:gd name="connsiteY661" fmla="*/ 2572902 h 6402388"/>
              <a:gd name="connsiteX662" fmla="*/ 2691692 w 4071938"/>
              <a:gd name="connsiteY662" fmla="*/ 2557554 h 6402388"/>
              <a:gd name="connsiteX663" fmla="*/ 2687458 w 4071938"/>
              <a:gd name="connsiteY663" fmla="*/ 2543265 h 6402388"/>
              <a:gd name="connsiteX664" fmla="*/ 2682695 w 4071938"/>
              <a:gd name="connsiteY664" fmla="*/ 2527917 h 6402388"/>
              <a:gd name="connsiteX665" fmla="*/ 2678990 w 4071938"/>
              <a:gd name="connsiteY665" fmla="*/ 2513099 h 6402388"/>
              <a:gd name="connsiteX666" fmla="*/ 2675286 w 4071938"/>
              <a:gd name="connsiteY666" fmla="*/ 2497751 h 6402388"/>
              <a:gd name="connsiteX667" fmla="*/ 2673169 w 4071938"/>
              <a:gd name="connsiteY667" fmla="*/ 2481874 h 6402388"/>
              <a:gd name="connsiteX668" fmla="*/ 2669993 w 4071938"/>
              <a:gd name="connsiteY668" fmla="*/ 2467056 h 6402388"/>
              <a:gd name="connsiteX669" fmla="*/ 2668406 w 4071938"/>
              <a:gd name="connsiteY669" fmla="*/ 2451179 h 6402388"/>
              <a:gd name="connsiteX670" fmla="*/ 2666818 w 4071938"/>
              <a:gd name="connsiteY670" fmla="*/ 2435303 h 6402388"/>
              <a:gd name="connsiteX671" fmla="*/ 2666289 w 4071938"/>
              <a:gd name="connsiteY671" fmla="*/ 2419425 h 6402388"/>
              <a:gd name="connsiteX672" fmla="*/ 2666289 w 4071938"/>
              <a:gd name="connsiteY672" fmla="*/ 2403549 h 6402388"/>
              <a:gd name="connsiteX673" fmla="*/ 2666289 w 4071938"/>
              <a:gd name="connsiteY673" fmla="*/ 1755775 h 6402388"/>
              <a:gd name="connsiteX674" fmla="*/ 2666362 w 4071938"/>
              <a:gd name="connsiteY674" fmla="*/ 1755775 h 6402388"/>
              <a:gd name="connsiteX675" fmla="*/ 2666362 w 4071938"/>
              <a:gd name="connsiteY675" fmla="*/ 1019090 h 6402388"/>
              <a:gd name="connsiteX676" fmla="*/ 2794452 w 4071938"/>
              <a:gd name="connsiteY676" fmla="*/ 1019090 h 6402388"/>
              <a:gd name="connsiteX677" fmla="*/ 2800804 w 4071938"/>
              <a:gd name="connsiteY677" fmla="*/ 1019090 h 6402388"/>
              <a:gd name="connsiteX678" fmla="*/ 2806626 w 4071938"/>
              <a:gd name="connsiteY678" fmla="*/ 1018032 h 6402388"/>
              <a:gd name="connsiteX679" fmla="*/ 2812448 w 4071938"/>
              <a:gd name="connsiteY679" fmla="*/ 1016446 h 6402388"/>
              <a:gd name="connsiteX680" fmla="*/ 2817741 w 4071938"/>
              <a:gd name="connsiteY680" fmla="*/ 1014859 h 6402388"/>
              <a:gd name="connsiteX681" fmla="*/ 2823034 w 4071938"/>
              <a:gd name="connsiteY681" fmla="*/ 1011686 h 6402388"/>
              <a:gd name="connsiteX682" fmla="*/ 2828327 w 4071938"/>
              <a:gd name="connsiteY682" fmla="*/ 1008513 h 6402388"/>
              <a:gd name="connsiteX683" fmla="*/ 2833091 w 4071938"/>
              <a:gd name="connsiteY683" fmla="*/ 1005869 h 6402388"/>
              <a:gd name="connsiteX684" fmla="*/ 2836796 w 4071938"/>
              <a:gd name="connsiteY684" fmla="*/ 1002167 h 6402388"/>
              <a:gd name="connsiteX685" fmla="*/ 2840501 w 4071938"/>
              <a:gd name="connsiteY685" fmla="*/ 997407 h 6402388"/>
              <a:gd name="connsiteX686" fmla="*/ 2844206 w 4071938"/>
              <a:gd name="connsiteY686" fmla="*/ 992648 h 6402388"/>
              <a:gd name="connsiteX687" fmla="*/ 2847382 w 4071938"/>
              <a:gd name="connsiteY687" fmla="*/ 987359 h 6402388"/>
              <a:gd name="connsiteX688" fmla="*/ 2849499 w 4071938"/>
              <a:gd name="connsiteY688" fmla="*/ 982071 h 6402388"/>
              <a:gd name="connsiteX689" fmla="*/ 2852146 w 4071938"/>
              <a:gd name="connsiteY689" fmla="*/ 976782 h 6402388"/>
              <a:gd name="connsiteX690" fmla="*/ 2853734 w 4071938"/>
              <a:gd name="connsiteY690" fmla="*/ 971494 h 6402388"/>
              <a:gd name="connsiteX691" fmla="*/ 2854263 w 4071938"/>
              <a:gd name="connsiteY691" fmla="*/ 965676 h 6402388"/>
              <a:gd name="connsiteX692" fmla="*/ 2854792 w 4071938"/>
              <a:gd name="connsiteY692" fmla="*/ 959859 h 6402388"/>
              <a:gd name="connsiteX693" fmla="*/ 2854792 w 4071938"/>
              <a:gd name="connsiteY693" fmla="*/ 316780 h 6402388"/>
              <a:gd name="connsiteX694" fmla="*/ 2854263 w 4071938"/>
              <a:gd name="connsiteY694" fmla="*/ 310963 h 6402388"/>
              <a:gd name="connsiteX695" fmla="*/ 2853734 w 4071938"/>
              <a:gd name="connsiteY695" fmla="*/ 304616 h 6402388"/>
              <a:gd name="connsiteX696" fmla="*/ 2852146 w 4071938"/>
              <a:gd name="connsiteY696" fmla="*/ 298799 h 6402388"/>
              <a:gd name="connsiteX697" fmla="*/ 2849499 w 4071938"/>
              <a:gd name="connsiteY697" fmla="*/ 293511 h 6402388"/>
              <a:gd name="connsiteX698" fmla="*/ 2847382 w 4071938"/>
              <a:gd name="connsiteY698" fmla="*/ 288222 h 6402388"/>
              <a:gd name="connsiteX699" fmla="*/ 2844206 w 4071938"/>
              <a:gd name="connsiteY699" fmla="*/ 283463 h 6402388"/>
              <a:gd name="connsiteX700" fmla="*/ 2840501 w 4071938"/>
              <a:gd name="connsiteY700" fmla="*/ 279232 h 6402388"/>
              <a:gd name="connsiteX701" fmla="*/ 2836796 w 4071938"/>
              <a:gd name="connsiteY701" fmla="*/ 274472 h 6402388"/>
              <a:gd name="connsiteX702" fmla="*/ 2833091 w 4071938"/>
              <a:gd name="connsiteY702" fmla="*/ 270770 h 6402388"/>
              <a:gd name="connsiteX703" fmla="*/ 2828327 w 4071938"/>
              <a:gd name="connsiteY703" fmla="*/ 267068 h 6402388"/>
              <a:gd name="connsiteX704" fmla="*/ 2823034 w 4071938"/>
              <a:gd name="connsiteY704" fmla="*/ 263895 h 6402388"/>
              <a:gd name="connsiteX705" fmla="*/ 2817741 w 4071938"/>
              <a:gd name="connsiteY705" fmla="*/ 261780 h 6402388"/>
              <a:gd name="connsiteX706" fmla="*/ 2812448 w 4071938"/>
              <a:gd name="connsiteY706" fmla="*/ 259664 h 6402388"/>
              <a:gd name="connsiteX707" fmla="*/ 2806626 w 4071938"/>
              <a:gd name="connsiteY707" fmla="*/ 258078 h 6402388"/>
              <a:gd name="connsiteX708" fmla="*/ 2800804 w 4071938"/>
              <a:gd name="connsiteY708" fmla="*/ 257020 h 6402388"/>
              <a:gd name="connsiteX709" fmla="*/ 2794452 w 4071938"/>
              <a:gd name="connsiteY709" fmla="*/ 257020 h 6402388"/>
              <a:gd name="connsiteX710" fmla="*/ 1277487 w 4071938"/>
              <a:gd name="connsiteY710" fmla="*/ 257020 h 6402388"/>
              <a:gd name="connsiteX711" fmla="*/ 1277487 w 4071938"/>
              <a:gd name="connsiteY711" fmla="*/ 0 h 6402388"/>
              <a:gd name="connsiteX712" fmla="*/ 2794452 w 4071938"/>
              <a:gd name="connsiteY712" fmla="*/ 0 h 6402388"/>
              <a:gd name="connsiteX713" fmla="*/ 2811390 w 4071938"/>
              <a:gd name="connsiteY713" fmla="*/ 529 h 6402388"/>
              <a:gd name="connsiteX714" fmla="*/ 2827269 w 4071938"/>
              <a:gd name="connsiteY714" fmla="*/ 1586 h 6402388"/>
              <a:gd name="connsiteX715" fmla="*/ 2843148 w 4071938"/>
              <a:gd name="connsiteY715" fmla="*/ 3702 h 6402388"/>
              <a:gd name="connsiteX716" fmla="*/ 2859027 w 4071938"/>
              <a:gd name="connsiteY716" fmla="*/ 6875 h 6402388"/>
              <a:gd name="connsiteX717" fmla="*/ 2873847 w 4071938"/>
              <a:gd name="connsiteY717" fmla="*/ 9519 h 6402388"/>
              <a:gd name="connsiteX718" fmla="*/ 2889196 w 4071938"/>
              <a:gd name="connsiteY718" fmla="*/ 14279 h 6402388"/>
              <a:gd name="connsiteX719" fmla="*/ 2903487 w 4071938"/>
              <a:gd name="connsiteY719" fmla="*/ 19567 h 6402388"/>
              <a:gd name="connsiteX720" fmla="*/ 2918308 w 4071938"/>
              <a:gd name="connsiteY720" fmla="*/ 24856 h 6402388"/>
              <a:gd name="connsiteX721" fmla="*/ 2932070 w 4071938"/>
              <a:gd name="connsiteY721" fmla="*/ 30673 h 6402388"/>
              <a:gd name="connsiteX722" fmla="*/ 2945831 w 4071938"/>
              <a:gd name="connsiteY722" fmla="*/ 38606 h 6402388"/>
              <a:gd name="connsiteX723" fmla="*/ 2959064 w 4071938"/>
              <a:gd name="connsiteY723" fmla="*/ 46010 h 6402388"/>
              <a:gd name="connsiteX724" fmla="*/ 2972296 w 4071938"/>
              <a:gd name="connsiteY724" fmla="*/ 54471 h 6402388"/>
              <a:gd name="connsiteX725" fmla="*/ 2983941 w 4071938"/>
              <a:gd name="connsiteY725" fmla="*/ 63462 h 6402388"/>
              <a:gd name="connsiteX726" fmla="*/ 2996114 w 4071938"/>
              <a:gd name="connsiteY726" fmla="*/ 72452 h 6402388"/>
              <a:gd name="connsiteX727" fmla="*/ 3007759 w 4071938"/>
              <a:gd name="connsiteY727" fmla="*/ 81971 h 6402388"/>
              <a:gd name="connsiteX728" fmla="*/ 3018874 w 4071938"/>
              <a:gd name="connsiteY728" fmla="*/ 92548 h 6402388"/>
              <a:gd name="connsiteX729" fmla="*/ 3029460 w 4071938"/>
              <a:gd name="connsiteY729" fmla="*/ 104183 h 6402388"/>
              <a:gd name="connsiteX730" fmla="*/ 3038987 w 4071938"/>
              <a:gd name="connsiteY730" fmla="*/ 115289 h 6402388"/>
              <a:gd name="connsiteX731" fmla="*/ 3049044 w 4071938"/>
              <a:gd name="connsiteY731" fmla="*/ 127452 h 6402388"/>
              <a:gd name="connsiteX732" fmla="*/ 3057513 w 4071938"/>
              <a:gd name="connsiteY732" fmla="*/ 139616 h 6402388"/>
              <a:gd name="connsiteX733" fmla="*/ 3065452 w 4071938"/>
              <a:gd name="connsiteY733" fmla="*/ 152308 h 6402388"/>
              <a:gd name="connsiteX734" fmla="*/ 3073392 w 4071938"/>
              <a:gd name="connsiteY734" fmla="*/ 166058 h 6402388"/>
              <a:gd name="connsiteX735" fmla="*/ 3080802 w 4071938"/>
              <a:gd name="connsiteY735" fmla="*/ 179279 h 6402388"/>
              <a:gd name="connsiteX736" fmla="*/ 3086624 w 4071938"/>
              <a:gd name="connsiteY736" fmla="*/ 194087 h 6402388"/>
              <a:gd name="connsiteX737" fmla="*/ 3092976 w 4071938"/>
              <a:gd name="connsiteY737" fmla="*/ 208366 h 6402388"/>
              <a:gd name="connsiteX738" fmla="*/ 3097210 w 4071938"/>
              <a:gd name="connsiteY738" fmla="*/ 222645 h 6402388"/>
              <a:gd name="connsiteX739" fmla="*/ 3101974 w 4071938"/>
              <a:gd name="connsiteY739" fmla="*/ 237453 h 6402388"/>
              <a:gd name="connsiteX740" fmla="*/ 3105679 w 4071938"/>
              <a:gd name="connsiteY740" fmla="*/ 253318 h 6402388"/>
              <a:gd name="connsiteX741" fmla="*/ 3107796 w 4071938"/>
              <a:gd name="connsiteY741" fmla="*/ 268655 h 6402388"/>
              <a:gd name="connsiteX742" fmla="*/ 3110443 w 4071938"/>
              <a:gd name="connsiteY742" fmla="*/ 284520 h 6402388"/>
              <a:gd name="connsiteX743" fmla="*/ 3111501 w 4071938"/>
              <a:gd name="connsiteY743" fmla="*/ 300386 h 6402388"/>
              <a:gd name="connsiteX744" fmla="*/ 3111501 w 4071938"/>
              <a:gd name="connsiteY744" fmla="*/ 316780 h 6402388"/>
              <a:gd name="connsiteX745" fmla="*/ 3111501 w 4071938"/>
              <a:gd name="connsiteY745" fmla="*/ 959859 h 6402388"/>
              <a:gd name="connsiteX746" fmla="*/ 3110972 w 4071938"/>
              <a:gd name="connsiteY746" fmla="*/ 983128 h 6402388"/>
              <a:gd name="connsiteX747" fmla="*/ 3108855 w 4071938"/>
              <a:gd name="connsiteY747" fmla="*/ 1006397 h 6402388"/>
              <a:gd name="connsiteX748" fmla="*/ 3104091 w 4071938"/>
              <a:gd name="connsiteY748" fmla="*/ 1029667 h 6402388"/>
              <a:gd name="connsiteX749" fmla="*/ 3098269 w 4071938"/>
              <a:gd name="connsiteY749" fmla="*/ 1052407 h 6402388"/>
              <a:gd name="connsiteX750" fmla="*/ 3090859 w 4071938"/>
              <a:gd name="connsiteY750" fmla="*/ 1073561 h 6402388"/>
              <a:gd name="connsiteX751" fmla="*/ 3081331 w 4071938"/>
              <a:gd name="connsiteY751" fmla="*/ 1094715 h 6402388"/>
              <a:gd name="connsiteX752" fmla="*/ 3070745 w 4071938"/>
              <a:gd name="connsiteY752" fmla="*/ 1115340 h 6402388"/>
              <a:gd name="connsiteX753" fmla="*/ 3059101 w 4071938"/>
              <a:gd name="connsiteY753" fmla="*/ 1133850 h 6402388"/>
              <a:gd name="connsiteX754" fmla="*/ 3045868 w 4071938"/>
              <a:gd name="connsiteY754" fmla="*/ 1151831 h 6402388"/>
              <a:gd name="connsiteX755" fmla="*/ 3031577 w 4071938"/>
              <a:gd name="connsiteY755" fmla="*/ 1169283 h 6402388"/>
              <a:gd name="connsiteX756" fmla="*/ 3016757 w 4071938"/>
              <a:gd name="connsiteY756" fmla="*/ 1186206 h 6402388"/>
              <a:gd name="connsiteX757" fmla="*/ 2999820 w 4071938"/>
              <a:gd name="connsiteY757" fmla="*/ 1201014 h 6402388"/>
              <a:gd name="connsiteX758" fmla="*/ 2981823 w 4071938"/>
              <a:gd name="connsiteY758" fmla="*/ 1214764 h 6402388"/>
              <a:gd name="connsiteX759" fmla="*/ 2962769 w 4071938"/>
              <a:gd name="connsiteY759" fmla="*/ 1227456 h 6402388"/>
              <a:gd name="connsiteX760" fmla="*/ 2943185 w 4071938"/>
              <a:gd name="connsiteY760" fmla="*/ 1239091 h 6402388"/>
              <a:gd name="connsiteX761" fmla="*/ 2923071 w 4071938"/>
              <a:gd name="connsiteY761" fmla="*/ 1249668 h 6402388"/>
              <a:gd name="connsiteX762" fmla="*/ 2923071 w 4071938"/>
              <a:gd name="connsiteY762" fmla="*/ 1755775 h 6402388"/>
              <a:gd name="connsiteX763" fmla="*/ 2922968 w 4071938"/>
              <a:gd name="connsiteY763" fmla="*/ 1755775 h 6402388"/>
              <a:gd name="connsiteX764" fmla="*/ 2922968 w 4071938"/>
              <a:gd name="connsiteY764" fmla="*/ 2403549 h 6402388"/>
              <a:gd name="connsiteX765" fmla="*/ 2923497 w 4071938"/>
              <a:gd name="connsiteY765" fmla="*/ 2417838 h 6402388"/>
              <a:gd name="connsiteX766" fmla="*/ 2925085 w 4071938"/>
              <a:gd name="connsiteY766" fmla="*/ 2432127 h 6402388"/>
              <a:gd name="connsiteX767" fmla="*/ 2927202 w 4071938"/>
              <a:gd name="connsiteY767" fmla="*/ 2446416 h 6402388"/>
              <a:gd name="connsiteX768" fmla="*/ 2930906 w 4071938"/>
              <a:gd name="connsiteY768" fmla="*/ 2460176 h 6402388"/>
              <a:gd name="connsiteX769" fmla="*/ 2935140 w 4071938"/>
              <a:gd name="connsiteY769" fmla="*/ 2473936 h 6402388"/>
              <a:gd name="connsiteX770" fmla="*/ 2940433 w 4071938"/>
              <a:gd name="connsiteY770" fmla="*/ 2487167 h 6402388"/>
              <a:gd name="connsiteX771" fmla="*/ 2946254 w 4071938"/>
              <a:gd name="connsiteY771" fmla="*/ 2500398 h 6402388"/>
              <a:gd name="connsiteX772" fmla="*/ 2953134 w 4071938"/>
              <a:gd name="connsiteY772" fmla="*/ 2512040 h 6402388"/>
              <a:gd name="connsiteX773" fmla="*/ 2960544 w 4071938"/>
              <a:gd name="connsiteY773" fmla="*/ 2524212 h 6402388"/>
              <a:gd name="connsiteX774" fmla="*/ 2969011 w 4071938"/>
              <a:gd name="connsiteY774" fmla="*/ 2535855 h 6402388"/>
              <a:gd name="connsiteX775" fmla="*/ 2978008 w 4071938"/>
              <a:gd name="connsiteY775" fmla="*/ 2546440 h 6402388"/>
              <a:gd name="connsiteX776" fmla="*/ 2987535 w 4071938"/>
              <a:gd name="connsiteY776" fmla="*/ 2557025 h 6402388"/>
              <a:gd name="connsiteX777" fmla="*/ 2997590 w 4071938"/>
              <a:gd name="connsiteY777" fmla="*/ 2566551 h 6402388"/>
              <a:gd name="connsiteX778" fmla="*/ 3008704 w 4071938"/>
              <a:gd name="connsiteY778" fmla="*/ 2575548 h 6402388"/>
              <a:gd name="connsiteX779" fmla="*/ 3020876 w 4071938"/>
              <a:gd name="connsiteY779" fmla="*/ 2584015 h 6402388"/>
              <a:gd name="connsiteX780" fmla="*/ 3033049 w 4071938"/>
              <a:gd name="connsiteY780" fmla="*/ 2591424 h 6402388"/>
              <a:gd name="connsiteX781" fmla="*/ 3063215 w 4071938"/>
              <a:gd name="connsiteY781" fmla="*/ 2608360 h 6402388"/>
              <a:gd name="connsiteX782" fmla="*/ 3092852 w 4071938"/>
              <a:gd name="connsiteY782" fmla="*/ 2626353 h 6402388"/>
              <a:gd name="connsiteX783" fmla="*/ 3121431 w 4071938"/>
              <a:gd name="connsiteY783" fmla="*/ 2644347 h 6402388"/>
              <a:gd name="connsiteX784" fmla="*/ 3151068 w 4071938"/>
              <a:gd name="connsiteY784" fmla="*/ 2662341 h 6402388"/>
              <a:gd name="connsiteX785" fmla="*/ 3178589 w 4071938"/>
              <a:gd name="connsiteY785" fmla="*/ 2681393 h 6402388"/>
              <a:gd name="connsiteX786" fmla="*/ 3206638 w 4071938"/>
              <a:gd name="connsiteY786" fmla="*/ 2700974 h 6402388"/>
              <a:gd name="connsiteX787" fmla="*/ 3234688 w 4071938"/>
              <a:gd name="connsiteY787" fmla="*/ 2720556 h 6402388"/>
              <a:gd name="connsiteX788" fmla="*/ 3261679 w 4071938"/>
              <a:gd name="connsiteY788" fmla="*/ 2741196 h 6402388"/>
              <a:gd name="connsiteX789" fmla="*/ 3289199 w 4071938"/>
              <a:gd name="connsiteY789" fmla="*/ 2761306 h 6402388"/>
              <a:gd name="connsiteX790" fmla="*/ 3315661 w 4071938"/>
              <a:gd name="connsiteY790" fmla="*/ 2782476 h 6402388"/>
              <a:gd name="connsiteX791" fmla="*/ 3341064 w 4071938"/>
              <a:gd name="connsiteY791" fmla="*/ 2804703 h 6402388"/>
              <a:gd name="connsiteX792" fmla="*/ 3366996 w 4071938"/>
              <a:gd name="connsiteY792" fmla="*/ 2826401 h 6402388"/>
              <a:gd name="connsiteX793" fmla="*/ 3392400 w 4071938"/>
              <a:gd name="connsiteY793" fmla="*/ 2848100 h 6402388"/>
              <a:gd name="connsiteX794" fmla="*/ 3417274 w 4071938"/>
              <a:gd name="connsiteY794" fmla="*/ 2870856 h 6402388"/>
              <a:gd name="connsiteX795" fmla="*/ 3441619 w 4071938"/>
              <a:gd name="connsiteY795" fmla="*/ 2894142 h 6402388"/>
              <a:gd name="connsiteX796" fmla="*/ 3465963 w 4071938"/>
              <a:gd name="connsiteY796" fmla="*/ 2917958 h 6402388"/>
              <a:gd name="connsiteX797" fmla="*/ 3489250 w 4071938"/>
              <a:gd name="connsiteY797" fmla="*/ 2941243 h 6402388"/>
              <a:gd name="connsiteX798" fmla="*/ 3512536 w 4071938"/>
              <a:gd name="connsiteY798" fmla="*/ 2965058 h 6402388"/>
              <a:gd name="connsiteX799" fmla="*/ 3535823 w 4071938"/>
              <a:gd name="connsiteY799" fmla="*/ 2990462 h 6402388"/>
              <a:gd name="connsiteX800" fmla="*/ 3558050 w 4071938"/>
              <a:gd name="connsiteY800" fmla="*/ 3015335 h 6402388"/>
              <a:gd name="connsiteX801" fmla="*/ 3579749 w 4071938"/>
              <a:gd name="connsiteY801" fmla="*/ 3040209 h 6402388"/>
              <a:gd name="connsiteX802" fmla="*/ 3601448 w 4071938"/>
              <a:gd name="connsiteY802" fmla="*/ 3065612 h 6402388"/>
              <a:gd name="connsiteX803" fmla="*/ 3622617 w 4071938"/>
              <a:gd name="connsiteY803" fmla="*/ 3091544 h 6402388"/>
              <a:gd name="connsiteX804" fmla="*/ 3643257 w 4071938"/>
              <a:gd name="connsiteY804" fmla="*/ 3118005 h 6402388"/>
              <a:gd name="connsiteX805" fmla="*/ 3663368 w 4071938"/>
              <a:gd name="connsiteY805" fmla="*/ 3144466 h 6402388"/>
              <a:gd name="connsiteX806" fmla="*/ 3682950 w 4071938"/>
              <a:gd name="connsiteY806" fmla="*/ 3171457 h 6402388"/>
              <a:gd name="connsiteX807" fmla="*/ 3703061 w 4071938"/>
              <a:gd name="connsiteY807" fmla="*/ 3198448 h 6402388"/>
              <a:gd name="connsiteX808" fmla="*/ 3721584 w 4071938"/>
              <a:gd name="connsiteY808" fmla="*/ 3225967 h 6402388"/>
              <a:gd name="connsiteX809" fmla="*/ 3740637 w 4071938"/>
              <a:gd name="connsiteY809" fmla="*/ 3254016 h 6402388"/>
              <a:gd name="connsiteX810" fmla="*/ 3758101 w 4071938"/>
              <a:gd name="connsiteY810" fmla="*/ 3281536 h 6402388"/>
              <a:gd name="connsiteX811" fmla="*/ 3776095 w 4071938"/>
              <a:gd name="connsiteY811" fmla="*/ 3310644 h 6402388"/>
              <a:gd name="connsiteX812" fmla="*/ 3792502 w 4071938"/>
              <a:gd name="connsiteY812" fmla="*/ 3339222 h 6402388"/>
              <a:gd name="connsiteX813" fmla="*/ 3809437 w 4071938"/>
              <a:gd name="connsiteY813" fmla="*/ 3367800 h 6402388"/>
              <a:gd name="connsiteX814" fmla="*/ 3825844 w 4071938"/>
              <a:gd name="connsiteY814" fmla="*/ 3397437 h 6402388"/>
              <a:gd name="connsiteX815" fmla="*/ 3841191 w 4071938"/>
              <a:gd name="connsiteY815" fmla="*/ 3426544 h 6402388"/>
              <a:gd name="connsiteX816" fmla="*/ 3856010 w 4071938"/>
              <a:gd name="connsiteY816" fmla="*/ 3456181 h 6402388"/>
              <a:gd name="connsiteX817" fmla="*/ 3871358 w 4071938"/>
              <a:gd name="connsiteY817" fmla="*/ 3485818 h 6402388"/>
              <a:gd name="connsiteX818" fmla="*/ 3885647 w 4071938"/>
              <a:gd name="connsiteY818" fmla="*/ 3515984 h 6402388"/>
              <a:gd name="connsiteX819" fmla="*/ 3899407 w 4071938"/>
              <a:gd name="connsiteY819" fmla="*/ 3546679 h 6402388"/>
              <a:gd name="connsiteX820" fmla="*/ 3912109 w 4071938"/>
              <a:gd name="connsiteY820" fmla="*/ 3576845 h 6402388"/>
              <a:gd name="connsiteX821" fmla="*/ 3924811 w 4071938"/>
              <a:gd name="connsiteY821" fmla="*/ 3608069 h 6402388"/>
              <a:gd name="connsiteX822" fmla="*/ 3936983 w 4071938"/>
              <a:gd name="connsiteY822" fmla="*/ 3638764 h 6402388"/>
              <a:gd name="connsiteX823" fmla="*/ 3949155 w 4071938"/>
              <a:gd name="connsiteY823" fmla="*/ 3670518 h 6402388"/>
              <a:gd name="connsiteX824" fmla="*/ 3960269 w 4071938"/>
              <a:gd name="connsiteY824" fmla="*/ 3702272 h 6402388"/>
              <a:gd name="connsiteX825" fmla="*/ 3970854 w 4071938"/>
              <a:gd name="connsiteY825" fmla="*/ 3734025 h 6402388"/>
              <a:gd name="connsiteX826" fmla="*/ 3980910 w 4071938"/>
              <a:gd name="connsiteY826" fmla="*/ 3765779 h 6402388"/>
              <a:gd name="connsiteX827" fmla="*/ 3990436 w 4071938"/>
              <a:gd name="connsiteY827" fmla="*/ 3797533 h 6402388"/>
              <a:gd name="connsiteX828" fmla="*/ 3999433 w 4071938"/>
              <a:gd name="connsiteY828" fmla="*/ 3829815 h 6402388"/>
              <a:gd name="connsiteX829" fmla="*/ 4008430 w 4071938"/>
              <a:gd name="connsiteY829" fmla="*/ 3862098 h 6402388"/>
              <a:gd name="connsiteX830" fmla="*/ 4016368 w 4071938"/>
              <a:gd name="connsiteY830" fmla="*/ 3894910 h 6402388"/>
              <a:gd name="connsiteX831" fmla="*/ 4023778 w 4071938"/>
              <a:gd name="connsiteY831" fmla="*/ 3928252 h 6402388"/>
              <a:gd name="connsiteX832" fmla="*/ 4031187 w 4071938"/>
              <a:gd name="connsiteY832" fmla="*/ 3960535 h 6402388"/>
              <a:gd name="connsiteX833" fmla="*/ 4037538 w 4071938"/>
              <a:gd name="connsiteY833" fmla="*/ 3993876 h 6402388"/>
              <a:gd name="connsiteX834" fmla="*/ 4043359 w 4071938"/>
              <a:gd name="connsiteY834" fmla="*/ 4026688 h 6402388"/>
              <a:gd name="connsiteX835" fmla="*/ 4048652 w 4071938"/>
              <a:gd name="connsiteY835" fmla="*/ 4060029 h 6402388"/>
              <a:gd name="connsiteX836" fmla="*/ 4053415 w 4071938"/>
              <a:gd name="connsiteY836" fmla="*/ 4093900 h 6402388"/>
              <a:gd name="connsiteX837" fmla="*/ 4057649 w 4071938"/>
              <a:gd name="connsiteY837" fmla="*/ 4127241 h 6402388"/>
              <a:gd name="connsiteX838" fmla="*/ 4061353 w 4071938"/>
              <a:gd name="connsiteY838" fmla="*/ 4161112 h 6402388"/>
              <a:gd name="connsiteX839" fmla="*/ 4064529 w 4071938"/>
              <a:gd name="connsiteY839" fmla="*/ 4195511 h 6402388"/>
              <a:gd name="connsiteX840" fmla="*/ 4067704 w 4071938"/>
              <a:gd name="connsiteY840" fmla="*/ 4229382 h 6402388"/>
              <a:gd name="connsiteX841" fmla="*/ 4069292 w 4071938"/>
              <a:gd name="connsiteY841" fmla="*/ 4263253 h 6402388"/>
              <a:gd name="connsiteX842" fmla="*/ 4070350 w 4071938"/>
              <a:gd name="connsiteY842" fmla="*/ 4298182 h 6402388"/>
              <a:gd name="connsiteX843" fmla="*/ 4071409 w 4071938"/>
              <a:gd name="connsiteY843" fmla="*/ 4332052 h 6402388"/>
              <a:gd name="connsiteX844" fmla="*/ 4071938 w 4071938"/>
              <a:gd name="connsiteY844" fmla="*/ 4365923 h 6402388"/>
              <a:gd name="connsiteX845" fmla="*/ 4071409 w 4071938"/>
              <a:gd name="connsiteY845" fmla="*/ 4418845 h 6402388"/>
              <a:gd name="connsiteX846" fmla="*/ 4069292 w 4071938"/>
              <a:gd name="connsiteY846" fmla="*/ 4471768 h 6402388"/>
              <a:gd name="connsiteX847" fmla="*/ 4066117 w 4071938"/>
              <a:gd name="connsiteY847" fmla="*/ 4523632 h 6402388"/>
              <a:gd name="connsiteX848" fmla="*/ 4060824 w 4071938"/>
              <a:gd name="connsiteY848" fmla="*/ 4576026 h 6402388"/>
              <a:gd name="connsiteX849" fmla="*/ 4054473 w 4071938"/>
              <a:gd name="connsiteY849" fmla="*/ 4627890 h 6402388"/>
              <a:gd name="connsiteX850" fmla="*/ 4047064 w 4071938"/>
              <a:gd name="connsiteY850" fmla="*/ 4679225 h 6402388"/>
              <a:gd name="connsiteX851" fmla="*/ 4038596 w 4071938"/>
              <a:gd name="connsiteY851" fmla="*/ 4731619 h 6402388"/>
              <a:gd name="connsiteX852" fmla="*/ 4028012 w 4071938"/>
              <a:gd name="connsiteY852" fmla="*/ 4781895 h 6402388"/>
              <a:gd name="connsiteX853" fmla="*/ 4016898 w 4071938"/>
              <a:gd name="connsiteY853" fmla="*/ 4833230 h 6402388"/>
              <a:gd name="connsiteX854" fmla="*/ 4004725 w 4071938"/>
              <a:gd name="connsiteY854" fmla="*/ 4882977 h 6402388"/>
              <a:gd name="connsiteX855" fmla="*/ 3990436 w 4071938"/>
              <a:gd name="connsiteY855" fmla="*/ 4933783 h 6402388"/>
              <a:gd name="connsiteX856" fmla="*/ 3975617 w 4071938"/>
              <a:gd name="connsiteY856" fmla="*/ 4983531 h 6402388"/>
              <a:gd name="connsiteX857" fmla="*/ 3958682 w 4071938"/>
              <a:gd name="connsiteY857" fmla="*/ 5032749 h 6402388"/>
              <a:gd name="connsiteX858" fmla="*/ 3941217 w 4071938"/>
              <a:gd name="connsiteY858" fmla="*/ 5081967 h 6402388"/>
              <a:gd name="connsiteX859" fmla="*/ 3922694 w 4071938"/>
              <a:gd name="connsiteY859" fmla="*/ 5130126 h 6402388"/>
              <a:gd name="connsiteX860" fmla="*/ 3902054 w 4071938"/>
              <a:gd name="connsiteY860" fmla="*/ 5177757 h 6402388"/>
              <a:gd name="connsiteX861" fmla="*/ 3880884 w 4071938"/>
              <a:gd name="connsiteY861" fmla="*/ 5225387 h 6402388"/>
              <a:gd name="connsiteX862" fmla="*/ 3858127 w 4071938"/>
              <a:gd name="connsiteY862" fmla="*/ 5271959 h 6402388"/>
              <a:gd name="connsiteX863" fmla="*/ 3834841 w 4071938"/>
              <a:gd name="connsiteY863" fmla="*/ 5318002 h 6402388"/>
              <a:gd name="connsiteX864" fmla="*/ 3809967 w 4071938"/>
              <a:gd name="connsiteY864" fmla="*/ 5363516 h 6402388"/>
              <a:gd name="connsiteX865" fmla="*/ 3784563 w 4071938"/>
              <a:gd name="connsiteY865" fmla="*/ 5408500 h 6402388"/>
              <a:gd name="connsiteX866" fmla="*/ 3757043 w 4071938"/>
              <a:gd name="connsiteY866" fmla="*/ 5453484 h 6402388"/>
              <a:gd name="connsiteX867" fmla="*/ 3728464 w 4071938"/>
              <a:gd name="connsiteY867" fmla="*/ 5496881 h 6402388"/>
              <a:gd name="connsiteX868" fmla="*/ 3698827 w 4071938"/>
              <a:gd name="connsiteY868" fmla="*/ 5540277 h 6402388"/>
              <a:gd name="connsiteX869" fmla="*/ 3668661 w 4071938"/>
              <a:gd name="connsiteY869" fmla="*/ 5581557 h 6402388"/>
              <a:gd name="connsiteX870" fmla="*/ 3636907 w 4071938"/>
              <a:gd name="connsiteY870" fmla="*/ 5623366 h 6402388"/>
              <a:gd name="connsiteX871" fmla="*/ 3604623 w 4071938"/>
              <a:gd name="connsiteY871" fmla="*/ 5664116 h 6402388"/>
              <a:gd name="connsiteX872" fmla="*/ 3570752 w 4071938"/>
              <a:gd name="connsiteY872" fmla="*/ 5703808 h 6402388"/>
              <a:gd name="connsiteX873" fmla="*/ 3535823 w 4071938"/>
              <a:gd name="connsiteY873" fmla="*/ 5742971 h 6402388"/>
              <a:gd name="connsiteX874" fmla="*/ 3499835 w 4071938"/>
              <a:gd name="connsiteY874" fmla="*/ 5781605 h 6402388"/>
              <a:gd name="connsiteX875" fmla="*/ 3462788 w 4071938"/>
              <a:gd name="connsiteY875" fmla="*/ 5818651 h 6402388"/>
              <a:gd name="connsiteX876" fmla="*/ 3425212 w 4071938"/>
              <a:gd name="connsiteY876" fmla="*/ 5855167 h 6402388"/>
              <a:gd name="connsiteX877" fmla="*/ 3388695 w 4071938"/>
              <a:gd name="connsiteY877" fmla="*/ 5887979 h 6402388"/>
              <a:gd name="connsiteX878" fmla="*/ 3351649 w 4071938"/>
              <a:gd name="connsiteY878" fmla="*/ 5919733 h 6402388"/>
              <a:gd name="connsiteX879" fmla="*/ 3314602 w 4071938"/>
              <a:gd name="connsiteY879" fmla="*/ 5950958 h 6402388"/>
              <a:gd name="connsiteX880" fmla="*/ 3277026 w 4071938"/>
              <a:gd name="connsiteY880" fmla="*/ 5981124 h 6402388"/>
              <a:gd name="connsiteX881" fmla="*/ 3238392 w 4071938"/>
              <a:gd name="connsiteY881" fmla="*/ 6009702 h 6402388"/>
              <a:gd name="connsiteX882" fmla="*/ 3199229 w 4071938"/>
              <a:gd name="connsiteY882" fmla="*/ 6037751 h 6402388"/>
              <a:gd name="connsiteX883" fmla="*/ 3160065 w 4071938"/>
              <a:gd name="connsiteY883" fmla="*/ 6064741 h 6402388"/>
              <a:gd name="connsiteX884" fmla="*/ 3119843 w 4071938"/>
              <a:gd name="connsiteY884" fmla="*/ 6090674 h 6402388"/>
              <a:gd name="connsiteX885" fmla="*/ 3079092 w 4071938"/>
              <a:gd name="connsiteY885" fmla="*/ 6115547 h 6402388"/>
              <a:gd name="connsiteX886" fmla="*/ 3038341 w 4071938"/>
              <a:gd name="connsiteY886" fmla="*/ 6139362 h 6402388"/>
              <a:gd name="connsiteX887" fmla="*/ 2997061 w 4071938"/>
              <a:gd name="connsiteY887" fmla="*/ 6163178 h 6402388"/>
              <a:gd name="connsiteX888" fmla="*/ 2954722 w 4071938"/>
              <a:gd name="connsiteY888" fmla="*/ 6184876 h 6402388"/>
              <a:gd name="connsiteX889" fmla="*/ 2912383 w 4071938"/>
              <a:gd name="connsiteY889" fmla="*/ 6205516 h 6402388"/>
              <a:gd name="connsiteX890" fmla="*/ 2868986 w 4071938"/>
              <a:gd name="connsiteY890" fmla="*/ 6225626 h 6402388"/>
              <a:gd name="connsiteX891" fmla="*/ 2826118 w 4071938"/>
              <a:gd name="connsiteY891" fmla="*/ 6244679 h 6402388"/>
              <a:gd name="connsiteX892" fmla="*/ 2782191 w 4071938"/>
              <a:gd name="connsiteY892" fmla="*/ 6262143 h 6402388"/>
              <a:gd name="connsiteX893" fmla="*/ 2738794 w 4071938"/>
              <a:gd name="connsiteY893" fmla="*/ 6279078 h 6402388"/>
              <a:gd name="connsiteX894" fmla="*/ 2693809 w 4071938"/>
              <a:gd name="connsiteY894" fmla="*/ 6294426 h 6402388"/>
              <a:gd name="connsiteX895" fmla="*/ 2648824 w 4071938"/>
              <a:gd name="connsiteY895" fmla="*/ 6309774 h 6402388"/>
              <a:gd name="connsiteX896" fmla="*/ 2603310 w 4071938"/>
              <a:gd name="connsiteY896" fmla="*/ 6323004 h 6402388"/>
              <a:gd name="connsiteX897" fmla="*/ 2558325 w 4071938"/>
              <a:gd name="connsiteY897" fmla="*/ 6335706 h 6402388"/>
              <a:gd name="connsiteX898" fmla="*/ 2512281 w 4071938"/>
              <a:gd name="connsiteY898" fmla="*/ 6347349 h 6402388"/>
              <a:gd name="connsiteX899" fmla="*/ 2466238 w 4071938"/>
              <a:gd name="connsiteY899" fmla="*/ 6357933 h 6402388"/>
              <a:gd name="connsiteX900" fmla="*/ 2419136 w 4071938"/>
              <a:gd name="connsiteY900" fmla="*/ 6366930 h 6402388"/>
              <a:gd name="connsiteX901" fmla="*/ 2372563 w 4071938"/>
              <a:gd name="connsiteY901" fmla="*/ 6375398 h 6402388"/>
              <a:gd name="connsiteX902" fmla="*/ 2325461 w 4071938"/>
              <a:gd name="connsiteY902" fmla="*/ 6381748 h 6402388"/>
              <a:gd name="connsiteX903" fmla="*/ 2277830 w 4071938"/>
              <a:gd name="connsiteY903" fmla="*/ 6388628 h 6402388"/>
              <a:gd name="connsiteX904" fmla="*/ 2230199 w 4071938"/>
              <a:gd name="connsiteY904" fmla="*/ 6393391 h 6402388"/>
              <a:gd name="connsiteX905" fmla="*/ 2183097 w 4071938"/>
              <a:gd name="connsiteY905" fmla="*/ 6397096 h 6402388"/>
              <a:gd name="connsiteX906" fmla="*/ 2134407 w 4071938"/>
              <a:gd name="connsiteY906" fmla="*/ 6400271 h 6402388"/>
              <a:gd name="connsiteX907" fmla="*/ 2086247 w 4071938"/>
              <a:gd name="connsiteY907" fmla="*/ 6401859 h 6402388"/>
              <a:gd name="connsiteX908" fmla="*/ 2038086 w 4071938"/>
              <a:gd name="connsiteY908" fmla="*/ 6402388 h 6402388"/>
              <a:gd name="connsiteX909" fmla="*/ 2001040 w 4071938"/>
              <a:gd name="connsiteY909" fmla="*/ 6402388 h 6402388"/>
              <a:gd name="connsiteX910" fmla="*/ 1964522 w 4071938"/>
              <a:gd name="connsiteY910" fmla="*/ 6400801 h 6402388"/>
              <a:gd name="connsiteX911" fmla="*/ 1927476 w 4071938"/>
              <a:gd name="connsiteY911" fmla="*/ 6399213 h 6402388"/>
              <a:gd name="connsiteX912" fmla="*/ 1890429 w 4071938"/>
              <a:gd name="connsiteY912" fmla="*/ 6397096 h 6402388"/>
              <a:gd name="connsiteX913" fmla="*/ 1843327 w 4071938"/>
              <a:gd name="connsiteY913" fmla="*/ 6393391 h 6402388"/>
              <a:gd name="connsiteX914" fmla="*/ 1796226 w 4071938"/>
              <a:gd name="connsiteY914" fmla="*/ 6388099 h 6402388"/>
              <a:gd name="connsiteX915" fmla="*/ 1748594 w 4071938"/>
              <a:gd name="connsiteY915" fmla="*/ 6382807 h 6402388"/>
              <a:gd name="connsiteX916" fmla="*/ 1702551 w 4071938"/>
              <a:gd name="connsiteY916" fmla="*/ 6375398 h 6402388"/>
              <a:gd name="connsiteX917" fmla="*/ 1655978 w 4071938"/>
              <a:gd name="connsiteY917" fmla="*/ 6366930 h 6402388"/>
              <a:gd name="connsiteX918" fmla="*/ 1610464 w 4071938"/>
              <a:gd name="connsiteY918" fmla="*/ 6357933 h 6402388"/>
              <a:gd name="connsiteX919" fmla="*/ 1564420 w 4071938"/>
              <a:gd name="connsiteY919" fmla="*/ 6347878 h 6402388"/>
              <a:gd name="connsiteX920" fmla="*/ 1519965 w 4071938"/>
              <a:gd name="connsiteY920" fmla="*/ 6336764 h 6402388"/>
              <a:gd name="connsiteX921" fmla="*/ 1474450 w 4071938"/>
              <a:gd name="connsiteY921" fmla="*/ 6324592 h 6402388"/>
              <a:gd name="connsiteX922" fmla="*/ 1431053 w 4071938"/>
              <a:gd name="connsiteY922" fmla="*/ 6310832 h 6402388"/>
              <a:gd name="connsiteX923" fmla="*/ 1387126 w 4071938"/>
              <a:gd name="connsiteY923" fmla="*/ 6296543 h 6402388"/>
              <a:gd name="connsiteX924" fmla="*/ 1343200 w 4071938"/>
              <a:gd name="connsiteY924" fmla="*/ 6281724 h 6402388"/>
              <a:gd name="connsiteX925" fmla="*/ 1300332 w 4071938"/>
              <a:gd name="connsiteY925" fmla="*/ 6265848 h 6402388"/>
              <a:gd name="connsiteX926" fmla="*/ 1257993 w 4071938"/>
              <a:gd name="connsiteY926" fmla="*/ 6248383 h 6402388"/>
              <a:gd name="connsiteX927" fmla="*/ 1215654 w 4071938"/>
              <a:gd name="connsiteY927" fmla="*/ 6230919 h 6402388"/>
              <a:gd name="connsiteX928" fmla="*/ 1174374 w 4071938"/>
              <a:gd name="connsiteY928" fmla="*/ 6211867 h 6402388"/>
              <a:gd name="connsiteX929" fmla="*/ 1133093 w 4071938"/>
              <a:gd name="connsiteY929" fmla="*/ 6191756 h 6402388"/>
              <a:gd name="connsiteX930" fmla="*/ 1092342 w 4071938"/>
              <a:gd name="connsiteY930" fmla="*/ 6171116 h 6402388"/>
              <a:gd name="connsiteX931" fmla="*/ 1052650 w 4071938"/>
              <a:gd name="connsiteY931" fmla="*/ 6149947 h 6402388"/>
              <a:gd name="connsiteX932" fmla="*/ 1013486 w 4071938"/>
              <a:gd name="connsiteY932" fmla="*/ 6127719 h 6402388"/>
              <a:gd name="connsiteX933" fmla="*/ 973793 w 4071938"/>
              <a:gd name="connsiteY933" fmla="*/ 6103904 h 6402388"/>
              <a:gd name="connsiteX934" fmla="*/ 935689 w 4071938"/>
              <a:gd name="connsiteY934" fmla="*/ 6080089 h 6402388"/>
              <a:gd name="connsiteX935" fmla="*/ 897584 w 4071938"/>
              <a:gd name="connsiteY935" fmla="*/ 6055215 h 6402388"/>
              <a:gd name="connsiteX936" fmla="*/ 860537 w 4071938"/>
              <a:gd name="connsiteY936" fmla="*/ 6029283 h 6402388"/>
              <a:gd name="connsiteX937" fmla="*/ 824549 w 4071938"/>
              <a:gd name="connsiteY937" fmla="*/ 6002822 h 6402388"/>
              <a:gd name="connsiteX938" fmla="*/ 788032 w 4071938"/>
              <a:gd name="connsiteY938" fmla="*/ 5975831 h 6402388"/>
              <a:gd name="connsiteX939" fmla="*/ 752573 w 4071938"/>
              <a:gd name="connsiteY939" fmla="*/ 5947782 h 6402388"/>
              <a:gd name="connsiteX940" fmla="*/ 718173 w 4071938"/>
              <a:gd name="connsiteY940" fmla="*/ 5919204 h 6402388"/>
              <a:gd name="connsiteX941" fmla="*/ 684302 w 4071938"/>
              <a:gd name="connsiteY941" fmla="*/ 5889567 h 6402388"/>
              <a:gd name="connsiteX942" fmla="*/ 650960 w 4071938"/>
              <a:gd name="connsiteY942" fmla="*/ 5859401 h 6402388"/>
              <a:gd name="connsiteX943" fmla="*/ 618147 w 4071938"/>
              <a:gd name="connsiteY943" fmla="*/ 5827648 h 6402388"/>
              <a:gd name="connsiteX944" fmla="*/ 586922 w 4071938"/>
              <a:gd name="connsiteY944" fmla="*/ 5795894 h 6402388"/>
              <a:gd name="connsiteX945" fmla="*/ 555168 w 4071938"/>
              <a:gd name="connsiteY945" fmla="*/ 5763611 h 6402388"/>
              <a:gd name="connsiteX946" fmla="*/ 525002 w 4071938"/>
              <a:gd name="connsiteY946" fmla="*/ 5731328 h 6402388"/>
              <a:gd name="connsiteX947" fmla="*/ 494306 w 4071938"/>
              <a:gd name="connsiteY947" fmla="*/ 5696929 h 6402388"/>
              <a:gd name="connsiteX948" fmla="*/ 465727 w 4071938"/>
              <a:gd name="connsiteY948" fmla="*/ 5662529 h 6402388"/>
              <a:gd name="connsiteX949" fmla="*/ 437149 w 4071938"/>
              <a:gd name="connsiteY949" fmla="*/ 5627600 h 6402388"/>
              <a:gd name="connsiteX950" fmla="*/ 410158 w 4071938"/>
              <a:gd name="connsiteY950" fmla="*/ 5592142 h 6402388"/>
              <a:gd name="connsiteX951" fmla="*/ 382637 w 4071938"/>
              <a:gd name="connsiteY951" fmla="*/ 5555096 h 6402388"/>
              <a:gd name="connsiteX952" fmla="*/ 357234 w 4071938"/>
              <a:gd name="connsiteY952" fmla="*/ 5519108 h 6402388"/>
              <a:gd name="connsiteX953" fmla="*/ 331302 w 4071938"/>
              <a:gd name="connsiteY953" fmla="*/ 5481004 h 6402388"/>
              <a:gd name="connsiteX954" fmla="*/ 307486 w 4071938"/>
              <a:gd name="connsiteY954" fmla="*/ 5442900 h 6402388"/>
              <a:gd name="connsiteX955" fmla="*/ 283670 w 4071938"/>
              <a:gd name="connsiteY955" fmla="*/ 5404266 h 6402388"/>
              <a:gd name="connsiteX956" fmla="*/ 261442 w 4071938"/>
              <a:gd name="connsiteY956" fmla="*/ 5365103 h 6402388"/>
              <a:gd name="connsiteX957" fmla="*/ 239215 w 4071938"/>
              <a:gd name="connsiteY957" fmla="*/ 5325411 h 6402388"/>
              <a:gd name="connsiteX958" fmla="*/ 218045 w 4071938"/>
              <a:gd name="connsiteY958" fmla="*/ 5284661 h 6402388"/>
              <a:gd name="connsiteX959" fmla="*/ 198463 w 4071938"/>
              <a:gd name="connsiteY959" fmla="*/ 5243910 h 6402388"/>
              <a:gd name="connsiteX960" fmla="*/ 178882 w 4071938"/>
              <a:gd name="connsiteY960" fmla="*/ 5202631 h 6402388"/>
              <a:gd name="connsiteX961" fmla="*/ 160888 w 4071938"/>
              <a:gd name="connsiteY961" fmla="*/ 5160822 h 6402388"/>
              <a:gd name="connsiteX962" fmla="*/ 143423 w 4071938"/>
              <a:gd name="connsiteY962" fmla="*/ 5119013 h 6402388"/>
              <a:gd name="connsiteX963" fmla="*/ 127017 w 4071938"/>
              <a:gd name="connsiteY963" fmla="*/ 5075616 h 6402388"/>
              <a:gd name="connsiteX964" fmla="*/ 111139 w 4071938"/>
              <a:gd name="connsiteY964" fmla="*/ 5032749 h 6402388"/>
              <a:gd name="connsiteX965" fmla="*/ 96850 w 4071938"/>
              <a:gd name="connsiteY965" fmla="*/ 4988823 h 6402388"/>
              <a:gd name="connsiteX966" fmla="*/ 83090 w 4071938"/>
              <a:gd name="connsiteY966" fmla="*/ 4944897 h 6402388"/>
              <a:gd name="connsiteX967" fmla="*/ 70918 w 4071938"/>
              <a:gd name="connsiteY967" fmla="*/ 4900442 h 6402388"/>
              <a:gd name="connsiteX968" fmla="*/ 58745 w 4071938"/>
              <a:gd name="connsiteY968" fmla="*/ 4855458 h 6402388"/>
              <a:gd name="connsiteX969" fmla="*/ 48160 w 4071938"/>
              <a:gd name="connsiteY969" fmla="*/ 4809944 h 6402388"/>
              <a:gd name="connsiteX970" fmla="*/ 38634 w 4071938"/>
              <a:gd name="connsiteY970" fmla="*/ 4764431 h 6402388"/>
              <a:gd name="connsiteX971" fmla="*/ 30166 w 4071938"/>
              <a:gd name="connsiteY971" fmla="*/ 4718388 h 6402388"/>
              <a:gd name="connsiteX972" fmla="*/ 22757 w 4071938"/>
              <a:gd name="connsiteY972" fmla="*/ 4671816 h 6402388"/>
              <a:gd name="connsiteX973" fmla="*/ 15877 w 4071938"/>
              <a:gd name="connsiteY973" fmla="*/ 4624715 h 6402388"/>
              <a:gd name="connsiteX974" fmla="*/ 10585 w 4071938"/>
              <a:gd name="connsiteY974" fmla="*/ 4578143 h 6402388"/>
              <a:gd name="connsiteX975" fmla="*/ 6880 w 4071938"/>
              <a:gd name="connsiteY975" fmla="*/ 4530512 h 6402388"/>
              <a:gd name="connsiteX976" fmla="*/ 3175 w 4071938"/>
              <a:gd name="connsiteY976" fmla="*/ 4482882 h 6402388"/>
              <a:gd name="connsiteX977" fmla="*/ 1588 w 4071938"/>
              <a:gd name="connsiteY977" fmla="*/ 4446894 h 6402388"/>
              <a:gd name="connsiteX978" fmla="*/ 529 w 4071938"/>
              <a:gd name="connsiteY978" fmla="*/ 4409848 h 6402388"/>
              <a:gd name="connsiteX979" fmla="*/ 0 w 4071938"/>
              <a:gd name="connsiteY979" fmla="*/ 4373332 h 6402388"/>
              <a:gd name="connsiteX980" fmla="*/ 0 w 4071938"/>
              <a:gd name="connsiteY980" fmla="*/ 4337344 h 6402388"/>
              <a:gd name="connsiteX981" fmla="*/ 529 w 4071938"/>
              <a:gd name="connsiteY981" fmla="*/ 4300828 h 6402388"/>
              <a:gd name="connsiteX982" fmla="*/ 2117 w 4071938"/>
              <a:gd name="connsiteY982" fmla="*/ 4264840 h 6402388"/>
              <a:gd name="connsiteX983" fmla="*/ 4763 w 4071938"/>
              <a:gd name="connsiteY983" fmla="*/ 4229382 h 6402388"/>
              <a:gd name="connsiteX984" fmla="*/ 7409 w 4071938"/>
              <a:gd name="connsiteY984" fmla="*/ 4192865 h 6402388"/>
              <a:gd name="connsiteX985" fmla="*/ 10585 w 4071938"/>
              <a:gd name="connsiteY985" fmla="*/ 4157407 h 6402388"/>
              <a:gd name="connsiteX986" fmla="*/ 14289 w 4071938"/>
              <a:gd name="connsiteY986" fmla="*/ 4121949 h 6402388"/>
              <a:gd name="connsiteX987" fmla="*/ 19053 w 4071938"/>
              <a:gd name="connsiteY987" fmla="*/ 4086491 h 6402388"/>
              <a:gd name="connsiteX988" fmla="*/ 24345 w 4071938"/>
              <a:gd name="connsiteY988" fmla="*/ 4051032 h 6402388"/>
              <a:gd name="connsiteX989" fmla="*/ 29637 w 4071938"/>
              <a:gd name="connsiteY989" fmla="*/ 4016633 h 6402388"/>
              <a:gd name="connsiteX990" fmla="*/ 35988 w 4071938"/>
              <a:gd name="connsiteY990" fmla="*/ 3981704 h 6402388"/>
              <a:gd name="connsiteX991" fmla="*/ 42868 w 4071938"/>
              <a:gd name="connsiteY991" fmla="*/ 3946775 h 6402388"/>
              <a:gd name="connsiteX992" fmla="*/ 50807 w 4071938"/>
              <a:gd name="connsiteY992" fmla="*/ 3912375 h 6402388"/>
              <a:gd name="connsiteX993" fmla="*/ 58745 w 4071938"/>
              <a:gd name="connsiteY993" fmla="*/ 3877975 h 6402388"/>
              <a:gd name="connsiteX994" fmla="*/ 67213 w 4071938"/>
              <a:gd name="connsiteY994" fmla="*/ 3843575 h 6402388"/>
              <a:gd name="connsiteX995" fmla="*/ 76210 w 4071938"/>
              <a:gd name="connsiteY995" fmla="*/ 3809705 h 6402388"/>
              <a:gd name="connsiteX996" fmla="*/ 86265 w 4071938"/>
              <a:gd name="connsiteY996" fmla="*/ 3776363 h 6402388"/>
              <a:gd name="connsiteX997" fmla="*/ 96850 w 4071938"/>
              <a:gd name="connsiteY997" fmla="*/ 3742493 h 6402388"/>
              <a:gd name="connsiteX998" fmla="*/ 107964 w 4071938"/>
              <a:gd name="connsiteY998" fmla="*/ 3709152 h 6402388"/>
              <a:gd name="connsiteX999" fmla="*/ 119078 w 4071938"/>
              <a:gd name="connsiteY999" fmla="*/ 3675810 h 6402388"/>
              <a:gd name="connsiteX1000" fmla="*/ 131250 w 4071938"/>
              <a:gd name="connsiteY1000" fmla="*/ 3643527 h 6402388"/>
              <a:gd name="connsiteX1001" fmla="*/ 144481 w 4071938"/>
              <a:gd name="connsiteY1001" fmla="*/ 3610186 h 6402388"/>
              <a:gd name="connsiteX1002" fmla="*/ 157183 w 4071938"/>
              <a:gd name="connsiteY1002" fmla="*/ 3577903 h 6402388"/>
              <a:gd name="connsiteX1003" fmla="*/ 170414 w 4071938"/>
              <a:gd name="connsiteY1003" fmla="*/ 3546150 h 6402388"/>
              <a:gd name="connsiteX1004" fmla="*/ 185233 w 4071938"/>
              <a:gd name="connsiteY1004" fmla="*/ 3514396 h 6402388"/>
              <a:gd name="connsiteX1005" fmla="*/ 200051 w 4071938"/>
              <a:gd name="connsiteY1005" fmla="*/ 3482642 h 6402388"/>
              <a:gd name="connsiteX1006" fmla="*/ 215399 w 4071938"/>
              <a:gd name="connsiteY1006" fmla="*/ 3450889 h 6402388"/>
              <a:gd name="connsiteX1007" fmla="*/ 231805 w 4071938"/>
              <a:gd name="connsiteY1007" fmla="*/ 3419664 h 6402388"/>
              <a:gd name="connsiteX1008" fmla="*/ 247682 w 4071938"/>
              <a:gd name="connsiteY1008" fmla="*/ 3388969 h 6402388"/>
              <a:gd name="connsiteX1009" fmla="*/ 265147 w 4071938"/>
              <a:gd name="connsiteY1009" fmla="*/ 3358803 h 6402388"/>
              <a:gd name="connsiteX1010" fmla="*/ 282612 w 4071938"/>
              <a:gd name="connsiteY1010" fmla="*/ 3328637 h 6402388"/>
              <a:gd name="connsiteX1011" fmla="*/ 300606 w 4071938"/>
              <a:gd name="connsiteY1011" fmla="*/ 3298471 h 6402388"/>
              <a:gd name="connsiteX1012" fmla="*/ 319129 w 4071938"/>
              <a:gd name="connsiteY1012" fmla="*/ 3268835 h 6402388"/>
              <a:gd name="connsiteX1013" fmla="*/ 338182 w 4071938"/>
              <a:gd name="connsiteY1013" fmla="*/ 3239198 h 6402388"/>
              <a:gd name="connsiteX1014" fmla="*/ 357763 w 4071938"/>
              <a:gd name="connsiteY1014" fmla="*/ 3210620 h 6402388"/>
              <a:gd name="connsiteX1015" fmla="*/ 378404 w 4071938"/>
              <a:gd name="connsiteY1015" fmla="*/ 3182042 h 6402388"/>
              <a:gd name="connsiteX1016" fmla="*/ 398515 w 4071938"/>
              <a:gd name="connsiteY1016" fmla="*/ 3153993 h 6402388"/>
              <a:gd name="connsiteX1017" fmla="*/ 419684 w 4071938"/>
              <a:gd name="connsiteY1017" fmla="*/ 3125943 h 6402388"/>
              <a:gd name="connsiteX1018" fmla="*/ 440853 w 4071938"/>
              <a:gd name="connsiteY1018" fmla="*/ 3098424 h 6402388"/>
              <a:gd name="connsiteX1019" fmla="*/ 463610 w 4071938"/>
              <a:gd name="connsiteY1019" fmla="*/ 3070904 h 6402388"/>
              <a:gd name="connsiteX1020" fmla="*/ 486368 w 4071938"/>
              <a:gd name="connsiteY1020" fmla="*/ 3044443 h 6402388"/>
              <a:gd name="connsiteX1021" fmla="*/ 509125 w 4071938"/>
              <a:gd name="connsiteY1021" fmla="*/ 3017981 h 6402388"/>
              <a:gd name="connsiteX1022" fmla="*/ 532411 w 4071938"/>
              <a:gd name="connsiteY1022" fmla="*/ 2991520 h 6402388"/>
              <a:gd name="connsiteX1023" fmla="*/ 556227 w 4071938"/>
              <a:gd name="connsiteY1023" fmla="*/ 2966117 h 6402388"/>
              <a:gd name="connsiteX1024" fmla="*/ 581630 w 4071938"/>
              <a:gd name="connsiteY1024" fmla="*/ 2940185 h 6402388"/>
              <a:gd name="connsiteX1025" fmla="*/ 606504 w 4071938"/>
              <a:gd name="connsiteY1025" fmla="*/ 2915312 h 6402388"/>
              <a:gd name="connsiteX1026" fmla="*/ 631907 w 4071938"/>
              <a:gd name="connsiteY1026" fmla="*/ 2891496 h 6402388"/>
              <a:gd name="connsiteX1027" fmla="*/ 657840 w 4071938"/>
              <a:gd name="connsiteY1027" fmla="*/ 2867151 h 6402388"/>
              <a:gd name="connsiteX1028" fmla="*/ 684302 w 4071938"/>
              <a:gd name="connsiteY1028" fmla="*/ 2842807 h 6402388"/>
              <a:gd name="connsiteX1029" fmla="*/ 711293 w 4071938"/>
              <a:gd name="connsiteY1029" fmla="*/ 2819521 h 6402388"/>
              <a:gd name="connsiteX1030" fmla="*/ 738284 w 4071938"/>
              <a:gd name="connsiteY1030" fmla="*/ 2796764 h 6402388"/>
              <a:gd name="connsiteX1031" fmla="*/ 766333 w 4071938"/>
              <a:gd name="connsiteY1031" fmla="*/ 2774537 h 6402388"/>
              <a:gd name="connsiteX1032" fmla="*/ 794383 w 4071938"/>
              <a:gd name="connsiteY1032" fmla="*/ 2752309 h 6402388"/>
              <a:gd name="connsiteX1033" fmla="*/ 822961 w 4071938"/>
              <a:gd name="connsiteY1033" fmla="*/ 2731140 h 6402388"/>
              <a:gd name="connsiteX1034" fmla="*/ 852599 w 4071938"/>
              <a:gd name="connsiteY1034" fmla="*/ 2709971 h 6402388"/>
              <a:gd name="connsiteX1035" fmla="*/ 881706 w 4071938"/>
              <a:gd name="connsiteY1035" fmla="*/ 2688802 h 6402388"/>
              <a:gd name="connsiteX1036" fmla="*/ 911344 w 4071938"/>
              <a:gd name="connsiteY1036" fmla="*/ 2668691 h 6402388"/>
              <a:gd name="connsiteX1037" fmla="*/ 942569 w 4071938"/>
              <a:gd name="connsiteY1037" fmla="*/ 2649110 h 6402388"/>
              <a:gd name="connsiteX1038" fmla="*/ 973264 w 4071938"/>
              <a:gd name="connsiteY1038" fmla="*/ 2630058 h 6402388"/>
              <a:gd name="connsiteX1039" fmla="*/ 1004489 w 4071938"/>
              <a:gd name="connsiteY1039" fmla="*/ 2611006 h 6402388"/>
              <a:gd name="connsiteX1040" fmla="*/ 1035714 w 4071938"/>
              <a:gd name="connsiteY1040" fmla="*/ 2593012 h 6402388"/>
              <a:gd name="connsiteX1041" fmla="*/ 1048945 w 4071938"/>
              <a:gd name="connsiteY1041" fmla="*/ 2585603 h 6402388"/>
              <a:gd name="connsiteX1042" fmla="*/ 1061117 w 4071938"/>
              <a:gd name="connsiteY1042" fmla="*/ 2576606 h 6402388"/>
              <a:gd name="connsiteX1043" fmla="*/ 1072231 w 4071938"/>
              <a:gd name="connsiteY1043" fmla="*/ 2567609 h 6402388"/>
              <a:gd name="connsiteX1044" fmla="*/ 1082816 w 4071938"/>
              <a:gd name="connsiteY1044" fmla="*/ 2557554 h 6402388"/>
              <a:gd name="connsiteX1045" fmla="*/ 1092342 w 4071938"/>
              <a:gd name="connsiteY1045" fmla="*/ 2546969 h 6402388"/>
              <a:gd name="connsiteX1046" fmla="*/ 1102398 w 4071938"/>
              <a:gd name="connsiteY1046" fmla="*/ 2536385 h 6402388"/>
              <a:gd name="connsiteX1047" fmla="*/ 1110866 w 4071938"/>
              <a:gd name="connsiteY1047" fmla="*/ 2524212 h 6402388"/>
              <a:gd name="connsiteX1048" fmla="*/ 1118275 w 4071938"/>
              <a:gd name="connsiteY1048" fmla="*/ 2512040 h 6402388"/>
              <a:gd name="connsiteX1049" fmla="*/ 1125155 w 4071938"/>
              <a:gd name="connsiteY1049" fmla="*/ 2500398 h 6402388"/>
              <a:gd name="connsiteX1050" fmla="*/ 1130976 w 4071938"/>
              <a:gd name="connsiteY1050" fmla="*/ 2487167 h 6402388"/>
              <a:gd name="connsiteX1051" fmla="*/ 1136269 w 4071938"/>
              <a:gd name="connsiteY1051" fmla="*/ 2473936 h 6402388"/>
              <a:gd name="connsiteX1052" fmla="*/ 1141032 w 4071938"/>
              <a:gd name="connsiteY1052" fmla="*/ 2460176 h 6402388"/>
              <a:gd name="connsiteX1053" fmla="*/ 1143678 w 4071938"/>
              <a:gd name="connsiteY1053" fmla="*/ 2446416 h 6402388"/>
              <a:gd name="connsiteX1054" fmla="*/ 1146854 w 4071938"/>
              <a:gd name="connsiteY1054" fmla="*/ 2432127 h 6402388"/>
              <a:gd name="connsiteX1055" fmla="*/ 1148441 w 4071938"/>
              <a:gd name="connsiteY1055" fmla="*/ 2417838 h 6402388"/>
              <a:gd name="connsiteX1056" fmla="*/ 1148441 w 4071938"/>
              <a:gd name="connsiteY1056" fmla="*/ 2403549 h 6402388"/>
              <a:gd name="connsiteX1057" fmla="*/ 1148441 w 4071938"/>
              <a:gd name="connsiteY1057" fmla="*/ 1755775 h 6402388"/>
              <a:gd name="connsiteX1058" fmla="*/ 1148339 w 4071938"/>
              <a:gd name="connsiteY1058" fmla="*/ 1755775 h 6402388"/>
              <a:gd name="connsiteX1059" fmla="*/ 1148339 w 4071938"/>
              <a:gd name="connsiteY1059" fmla="*/ 1249668 h 6402388"/>
              <a:gd name="connsiteX1060" fmla="*/ 1127696 w 4071938"/>
              <a:gd name="connsiteY1060" fmla="*/ 1239091 h 6402388"/>
              <a:gd name="connsiteX1061" fmla="*/ 1108112 w 4071938"/>
              <a:gd name="connsiteY1061" fmla="*/ 1227456 h 6402388"/>
              <a:gd name="connsiteX1062" fmla="*/ 1090116 w 4071938"/>
              <a:gd name="connsiteY1062" fmla="*/ 1214764 h 6402388"/>
              <a:gd name="connsiteX1063" fmla="*/ 1072120 w 4071938"/>
              <a:gd name="connsiteY1063" fmla="*/ 1201014 h 6402388"/>
              <a:gd name="connsiteX1064" fmla="*/ 1055712 w 4071938"/>
              <a:gd name="connsiteY1064" fmla="*/ 1186206 h 6402388"/>
              <a:gd name="connsiteX1065" fmla="*/ 1040362 w 4071938"/>
              <a:gd name="connsiteY1065" fmla="*/ 1169283 h 6402388"/>
              <a:gd name="connsiteX1066" fmla="*/ 1026071 w 4071938"/>
              <a:gd name="connsiteY1066" fmla="*/ 1151831 h 6402388"/>
              <a:gd name="connsiteX1067" fmla="*/ 1012309 w 4071938"/>
              <a:gd name="connsiteY1067" fmla="*/ 1133850 h 6402388"/>
              <a:gd name="connsiteX1068" fmla="*/ 1001194 w 4071938"/>
              <a:gd name="connsiteY1068" fmla="*/ 1115340 h 6402388"/>
              <a:gd name="connsiteX1069" fmla="*/ 990608 w 4071938"/>
              <a:gd name="connsiteY1069" fmla="*/ 1094715 h 6402388"/>
              <a:gd name="connsiteX1070" fmla="*/ 981610 w 4071938"/>
              <a:gd name="connsiteY1070" fmla="*/ 1073561 h 6402388"/>
              <a:gd name="connsiteX1071" fmla="*/ 973671 w 4071938"/>
              <a:gd name="connsiteY1071" fmla="*/ 1052407 h 6402388"/>
              <a:gd name="connsiteX1072" fmla="*/ 967848 w 4071938"/>
              <a:gd name="connsiteY1072" fmla="*/ 1029667 h 6402388"/>
              <a:gd name="connsiteX1073" fmla="*/ 963085 w 4071938"/>
              <a:gd name="connsiteY1073" fmla="*/ 1006397 h 6402388"/>
              <a:gd name="connsiteX1074" fmla="*/ 960967 w 4071938"/>
              <a:gd name="connsiteY1074" fmla="*/ 983128 h 6402388"/>
              <a:gd name="connsiteX1075" fmla="*/ 960438 w 4071938"/>
              <a:gd name="connsiteY1075" fmla="*/ 959859 h 6402388"/>
              <a:gd name="connsiteX1076" fmla="*/ 960438 w 4071938"/>
              <a:gd name="connsiteY1076" fmla="*/ 316780 h 6402388"/>
              <a:gd name="connsiteX1077" fmla="*/ 960438 w 4071938"/>
              <a:gd name="connsiteY1077" fmla="*/ 300386 h 6402388"/>
              <a:gd name="connsiteX1078" fmla="*/ 962026 w 4071938"/>
              <a:gd name="connsiteY1078" fmla="*/ 284520 h 6402388"/>
              <a:gd name="connsiteX1079" fmla="*/ 963085 w 4071938"/>
              <a:gd name="connsiteY1079" fmla="*/ 268655 h 6402388"/>
              <a:gd name="connsiteX1080" fmla="*/ 966260 w 4071938"/>
              <a:gd name="connsiteY1080" fmla="*/ 253318 h 6402388"/>
              <a:gd name="connsiteX1081" fmla="*/ 969966 w 4071938"/>
              <a:gd name="connsiteY1081" fmla="*/ 237453 h 6402388"/>
              <a:gd name="connsiteX1082" fmla="*/ 973671 w 4071938"/>
              <a:gd name="connsiteY1082" fmla="*/ 222645 h 6402388"/>
              <a:gd name="connsiteX1083" fmla="*/ 978963 w 4071938"/>
              <a:gd name="connsiteY1083" fmla="*/ 208366 h 6402388"/>
              <a:gd name="connsiteX1084" fmla="*/ 985315 w 4071938"/>
              <a:gd name="connsiteY1084" fmla="*/ 194087 h 6402388"/>
              <a:gd name="connsiteX1085" fmla="*/ 991138 w 4071938"/>
              <a:gd name="connsiteY1085" fmla="*/ 179279 h 6402388"/>
              <a:gd name="connsiteX1086" fmla="*/ 998018 w 4071938"/>
              <a:gd name="connsiteY1086" fmla="*/ 166058 h 6402388"/>
              <a:gd name="connsiteX1087" fmla="*/ 1005428 w 4071938"/>
              <a:gd name="connsiteY1087" fmla="*/ 152308 h 6402388"/>
              <a:gd name="connsiteX1088" fmla="*/ 1013897 w 4071938"/>
              <a:gd name="connsiteY1088" fmla="*/ 139616 h 6402388"/>
              <a:gd name="connsiteX1089" fmla="*/ 1022895 w 4071938"/>
              <a:gd name="connsiteY1089" fmla="*/ 127452 h 6402388"/>
              <a:gd name="connsiteX1090" fmla="*/ 1032952 w 4071938"/>
              <a:gd name="connsiteY1090" fmla="*/ 115289 h 6402388"/>
              <a:gd name="connsiteX1091" fmla="*/ 1042479 w 4071938"/>
              <a:gd name="connsiteY1091" fmla="*/ 104183 h 6402388"/>
              <a:gd name="connsiteX1092" fmla="*/ 1053065 w 4071938"/>
              <a:gd name="connsiteY1092" fmla="*/ 92548 h 6402388"/>
              <a:gd name="connsiteX1093" fmla="*/ 1063651 w 4071938"/>
              <a:gd name="connsiteY1093" fmla="*/ 81971 h 6402388"/>
              <a:gd name="connsiteX1094" fmla="*/ 1075825 w 4071938"/>
              <a:gd name="connsiteY1094" fmla="*/ 72452 h 6402388"/>
              <a:gd name="connsiteX1095" fmla="*/ 1086940 w 4071938"/>
              <a:gd name="connsiteY1095" fmla="*/ 63462 h 6402388"/>
              <a:gd name="connsiteX1096" fmla="*/ 1100173 w 4071938"/>
              <a:gd name="connsiteY1096" fmla="*/ 54471 h 6402388"/>
              <a:gd name="connsiteX1097" fmla="*/ 1112876 w 4071938"/>
              <a:gd name="connsiteY1097" fmla="*/ 46010 h 6402388"/>
              <a:gd name="connsiteX1098" fmla="*/ 1126637 w 4071938"/>
              <a:gd name="connsiteY1098" fmla="*/ 38606 h 6402388"/>
              <a:gd name="connsiteX1099" fmla="*/ 1139870 w 4071938"/>
              <a:gd name="connsiteY1099" fmla="*/ 30673 h 6402388"/>
              <a:gd name="connsiteX1100" fmla="*/ 1153632 w 4071938"/>
              <a:gd name="connsiteY1100" fmla="*/ 24856 h 6402388"/>
              <a:gd name="connsiteX1101" fmla="*/ 1167923 w 4071938"/>
              <a:gd name="connsiteY1101" fmla="*/ 19567 h 6402388"/>
              <a:gd name="connsiteX1102" fmla="*/ 1183272 w 4071938"/>
              <a:gd name="connsiteY1102" fmla="*/ 14279 h 6402388"/>
              <a:gd name="connsiteX1103" fmla="*/ 1198092 w 4071938"/>
              <a:gd name="connsiteY1103" fmla="*/ 9519 h 6402388"/>
              <a:gd name="connsiteX1104" fmla="*/ 1213442 w 4071938"/>
              <a:gd name="connsiteY1104" fmla="*/ 6875 h 6402388"/>
              <a:gd name="connsiteX1105" fmla="*/ 1229321 w 4071938"/>
              <a:gd name="connsiteY1105" fmla="*/ 3702 h 6402388"/>
              <a:gd name="connsiteX1106" fmla="*/ 1245200 w 4071938"/>
              <a:gd name="connsiteY1106" fmla="*/ 1586 h 6402388"/>
              <a:gd name="connsiteX1107" fmla="*/ 1261079 w 4071938"/>
              <a:gd name="connsiteY1107" fmla="*/ 529 h 640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Lst>
            <a:rect l="l" t="t" r="r" b="b"/>
            <a:pathLst>
              <a:path w="4071938" h="6402388">
                <a:moveTo>
                  <a:pt x="1581945" y="3298825"/>
                </a:moveTo>
                <a:lnTo>
                  <a:pt x="1603654" y="3299884"/>
                </a:lnTo>
                <a:lnTo>
                  <a:pt x="1624834" y="3300943"/>
                </a:lnTo>
                <a:lnTo>
                  <a:pt x="1646014" y="3303590"/>
                </a:lnTo>
                <a:lnTo>
                  <a:pt x="1667194" y="3307297"/>
                </a:lnTo>
                <a:lnTo>
                  <a:pt x="1687844" y="3312592"/>
                </a:lnTo>
                <a:lnTo>
                  <a:pt x="1707965" y="3317887"/>
                </a:lnTo>
                <a:lnTo>
                  <a:pt x="1727556" y="3324770"/>
                </a:lnTo>
                <a:lnTo>
                  <a:pt x="1746618" y="3332183"/>
                </a:lnTo>
                <a:lnTo>
                  <a:pt x="1765680" y="3340655"/>
                </a:lnTo>
                <a:lnTo>
                  <a:pt x="1784212" y="3350186"/>
                </a:lnTo>
                <a:lnTo>
                  <a:pt x="1801686" y="3360247"/>
                </a:lnTo>
                <a:lnTo>
                  <a:pt x="1819159" y="3371366"/>
                </a:lnTo>
                <a:lnTo>
                  <a:pt x="1835574" y="3383544"/>
                </a:lnTo>
                <a:lnTo>
                  <a:pt x="1851459" y="3395723"/>
                </a:lnTo>
                <a:lnTo>
                  <a:pt x="1867343" y="3408960"/>
                </a:lnTo>
                <a:lnTo>
                  <a:pt x="1881640" y="3423786"/>
                </a:lnTo>
                <a:lnTo>
                  <a:pt x="1895936" y="3438083"/>
                </a:lnTo>
                <a:lnTo>
                  <a:pt x="1909174" y="3453967"/>
                </a:lnTo>
                <a:lnTo>
                  <a:pt x="1921882" y="3469852"/>
                </a:lnTo>
                <a:lnTo>
                  <a:pt x="1934060" y="3486267"/>
                </a:lnTo>
                <a:lnTo>
                  <a:pt x="1944650" y="3503740"/>
                </a:lnTo>
                <a:lnTo>
                  <a:pt x="1955240" y="3521214"/>
                </a:lnTo>
                <a:lnTo>
                  <a:pt x="1964241" y="3539216"/>
                </a:lnTo>
                <a:lnTo>
                  <a:pt x="1972713" y="3557749"/>
                </a:lnTo>
                <a:lnTo>
                  <a:pt x="1980656" y="3577870"/>
                </a:lnTo>
                <a:lnTo>
                  <a:pt x="1987010" y="3597461"/>
                </a:lnTo>
                <a:lnTo>
                  <a:pt x="1992834" y="3617582"/>
                </a:lnTo>
                <a:lnTo>
                  <a:pt x="1997600" y="3638232"/>
                </a:lnTo>
                <a:lnTo>
                  <a:pt x="2001306" y="3658353"/>
                </a:lnTo>
                <a:lnTo>
                  <a:pt x="2003954" y="3680592"/>
                </a:lnTo>
                <a:lnTo>
                  <a:pt x="2005542" y="3701772"/>
                </a:lnTo>
                <a:lnTo>
                  <a:pt x="2006601" y="3723481"/>
                </a:lnTo>
                <a:lnTo>
                  <a:pt x="2005542" y="3745191"/>
                </a:lnTo>
                <a:lnTo>
                  <a:pt x="2003954" y="3766371"/>
                </a:lnTo>
                <a:lnTo>
                  <a:pt x="2001306" y="3788609"/>
                </a:lnTo>
                <a:lnTo>
                  <a:pt x="1997600" y="3808730"/>
                </a:lnTo>
                <a:lnTo>
                  <a:pt x="1992834" y="3829381"/>
                </a:lnTo>
                <a:lnTo>
                  <a:pt x="1987010" y="3849502"/>
                </a:lnTo>
                <a:lnTo>
                  <a:pt x="1980656" y="3869093"/>
                </a:lnTo>
                <a:lnTo>
                  <a:pt x="1972713" y="3888684"/>
                </a:lnTo>
                <a:lnTo>
                  <a:pt x="1964241" y="3907746"/>
                </a:lnTo>
                <a:lnTo>
                  <a:pt x="1955240" y="3925749"/>
                </a:lnTo>
                <a:lnTo>
                  <a:pt x="1944650" y="3943223"/>
                </a:lnTo>
                <a:lnTo>
                  <a:pt x="1934060" y="3960696"/>
                </a:lnTo>
                <a:lnTo>
                  <a:pt x="1921882" y="3977110"/>
                </a:lnTo>
                <a:lnTo>
                  <a:pt x="1909174" y="3992995"/>
                </a:lnTo>
                <a:lnTo>
                  <a:pt x="1895936" y="4008880"/>
                </a:lnTo>
                <a:lnTo>
                  <a:pt x="1881640" y="4023177"/>
                </a:lnTo>
                <a:lnTo>
                  <a:pt x="1867343" y="4037473"/>
                </a:lnTo>
                <a:lnTo>
                  <a:pt x="1851459" y="4051240"/>
                </a:lnTo>
                <a:lnTo>
                  <a:pt x="1835574" y="4063418"/>
                </a:lnTo>
                <a:lnTo>
                  <a:pt x="1819159" y="4075597"/>
                </a:lnTo>
                <a:lnTo>
                  <a:pt x="1801686" y="4086716"/>
                </a:lnTo>
                <a:lnTo>
                  <a:pt x="1784212" y="4096777"/>
                </a:lnTo>
                <a:lnTo>
                  <a:pt x="1765680" y="4106308"/>
                </a:lnTo>
                <a:lnTo>
                  <a:pt x="1746618" y="4114779"/>
                </a:lnTo>
                <a:lnTo>
                  <a:pt x="1727556" y="4122192"/>
                </a:lnTo>
                <a:lnTo>
                  <a:pt x="1707965" y="4129076"/>
                </a:lnTo>
                <a:lnTo>
                  <a:pt x="1687844" y="4134371"/>
                </a:lnTo>
                <a:lnTo>
                  <a:pt x="1667194" y="4139666"/>
                </a:lnTo>
                <a:lnTo>
                  <a:pt x="1646014" y="4142843"/>
                </a:lnTo>
                <a:lnTo>
                  <a:pt x="1624834" y="4145490"/>
                </a:lnTo>
                <a:lnTo>
                  <a:pt x="1603654" y="4147079"/>
                </a:lnTo>
                <a:lnTo>
                  <a:pt x="1581945" y="4148138"/>
                </a:lnTo>
                <a:lnTo>
                  <a:pt x="1560235" y="4147079"/>
                </a:lnTo>
                <a:lnTo>
                  <a:pt x="1537996" y="4145490"/>
                </a:lnTo>
                <a:lnTo>
                  <a:pt x="1516817" y="4142843"/>
                </a:lnTo>
                <a:lnTo>
                  <a:pt x="1495637" y="4139666"/>
                </a:lnTo>
                <a:lnTo>
                  <a:pt x="1475516" y="4134371"/>
                </a:lnTo>
                <a:lnTo>
                  <a:pt x="1455924" y="4129076"/>
                </a:lnTo>
                <a:lnTo>
                  <a:pt x="1435274" y="4122192"/>
                </a:lnTo>
                <a:lnTo>
                  <a:pt x="1416212" y="4114779"/>
                </a:lnTo>
                <a:lnTo>
                  <a:pt x="1397680" y="4106308"/>
                </a:lnTo>
                <a:lnTo>
                  <a:pt x="1379677" y="4096777"/>
                </a:lnTo>
                <a:lnTo>
                  <a:pt x="1361144" y="4086716"/>
                </a:lnTo>
                <a:lnTo>
                  <a:pt x="1344201" y="4075597"/>
                </a:lnTo>
                <a:lnTo>
                  <a:pt x="1327257" y="4063418"/>
                </a:lnTo>
                <a:lnTo>
                  <a:pt x="1311372" y="4051240"/>
                </a:lnTo>
                <a:lnTo>
                  <a:pt x="1296546" y="4037473"/>
                </a:lnTo>
                <a:lnTo>
                  <a:pt x="1281191" y="4023177"/>
                </a:lnTo>
                <a:lnTo>
                  <a:pt x="1267424" y="4008880"/>
                </a:lnTo>
                <a:lnTo>
                  <a:pt x="1254186" y="3992995"/>
                </a:lnTo>
                <a:lnTo>
                  <a:pt x="1241478" y="3977110"/>
                </a:lnTo>
                <a:lnTo>
                  <a:pt x="1229830" y="3960696"/>
                </a:lnTo>
                <a:lnTo>
                  <a:pt x="1218710" y="3943223"/>
                </a:lnTo>
                <a:lnTo>
                  <a:pt x="1208650" y="3925749"/>
                </a:lnTo>
                <a:lnTo>
                  <a:pt x="1199119" y="3907746"/>
                </a:lnTo>
                <a:lnTo>
                  <a:pt x="1190647" y="3888684"/>
                </a:lnTo>
                <a:lnTo>
                  <a:pt x="1183234" y="3869093"/>
                </a:lnTo>
                <a:lnTo>
                  <a:pt x="1176350" y="3849502"/>
                </a:lnTo>
                <a:lnTo>
                  <a:pt x="1169996" y="3829381"/>
                </a:lnTo>
                <a:lnTo>
                  <a:pt x="1165760" y="3808730"/>
                </a:lnTo>
                <a:lnTo>
                  <a:pt x="1162054" y="3788609"/>
                </a:lnTo>
                <a:lnTo>
                  <a:pt x="1159406" y="3766371"/>
                </a:lnTo>
                <a:lnTo>
                  <a:pt x="1157288" y="3745191"/>
                </a:lnTo>
                <a:lnTo>
                  <a:pt x="1157288" y="3723481"/>
                </a:lnTo>
                <a:lnTo>
                  <a:pt x="1157288" y="3701772"/>
                </a:lnTo>
                <a:lnTo>
                  <a:pt x="1159406" y="3680592"/>
                </a:lnTo>
                <a:lnTo>
                  <a:pt x="1162054" y="3658353"/>
                </a:lnTo>
                <a:lnTo>
                  <a:pt x="1165760" y="3638232"/>
                </a:lnTo>
                <a:lnTo>
                  <a:pt x="1169996" y="3617582"/>
                </a:lnTo>
                <a:lnTo>
                  <a:pt x="1176350" y="3597461"/>
                </a:lnTo>
                <a:lnTo>
                  <a:pt x="1183234" y="3577870"/>
                </a:lnTo>
                <a:lnTo>
                  <a:pt x="1190647" y="3557749"/>
                </a:lnTo>
                <a:lnTo>
                  <a:pt x="1199119" y="3539216"/>
                </a:lnTo>
                <a:lnTo>
                  <a:pt x="1208650" y="3521214"/>
                </a:lnTo>
                <a:lnTo>
                  <a:pt x="1218710" y="3503740"/>
                </a:lnTo>
                <a:lnTo>
                  <a:pt x="1229830" y="3486267"/>
                </a:lnTo>
                <a:lnTo>
                  <a:pt x="1241478" y="3469852"/>
                </a:lnTo>
                <a:lnTo>
                  <a:pt x="1254186" y="3453967"/>
                </a:lnTo>
                <a:lnTo>
                  <a:pt x="1267424" y="3438083"/>
                </a:lnTo>
                <a:lnTo>
                  <a:pt x="1281191" y="3423786"/>
                </a:lnTo>
                <a:lnTo>
                  <a:pt x="1296546" y="3408960"/>
                </a:lnTo>
                <a:lnTo>
                  <a:pt x="1311372" y="3395723"/>
                </a:lnTo>
                <a:lnTo>
                  <a:pt x="1327257" y="3383544"/>
                </a:lnTo>
                <a:lnTo>
                  <a:pt x="1344201" y="3371366"/>
                </a:lnTo>
                <a:lnTo>
                  <a:pt x="1361144" y="3360247"/>
                </a:lnTo>
                <a:lnTo>
                  <a:pt x="1379677" y="3350186"/>
                </a:lnTo>
                <a:lnTo>
                  <a:pt x="1397680" y="3340655"/>
                </a:lnTo>
                <a:lnTo>
                  <a:pt x="1416212" y="3332183"/>
                </a:lnTo>
                <a:lnTo>
                  <a:pt x="1435274" y="3324770"/>
                </a:lnTo>
                <a:lnTo>
                  <a:pt x="1455924" y="3317887"/>
                </a:lnTo>
                <a:lnTo>
                  <a:pt x="1475516" y="3312592"/>
                </a:lnTo>
                <a:lnTo>
                  <a:pt x="1495637" y="3307297"/>
                </a:lnTo>
                <a:lnTo>
                  <a:pt x="1516817" y="3303590"/>
                </a:lnTo>
                <a:lnTo>
                  <a:pt x="1537996" y="3300943"/>
                </a:lnTo>
                <a:lnTo>
                  <a:pt x="1560235" y="3299884"/>
                </a:lnTo>
                <a:close/>
                <a:moveTo>
                  <a:pt x="2419628" y="2947988"/>
                </a:moveTo>
                <a:lnTo>
                  <a:pt x="2430198" y="2947988"/>
                </a:lnTo>
                <a:lnTo>
                  <a:pt x="2439710" y="2947988"/>
                </a:lnTo>
                <a:lnTo>
                  <a:pt x="2450280" y="2948519"/>
                </a:lnTo>
                <a:lnTo>
                  <a:pt x="2460320" y="2950110"/>
                </a:lnTo>
                <a:lnTo>
                  <a:pt x="2469833" y="2951702"/>
                </a:lnTo>
                <a:lnTo>
                  <a:pt x="2479874" y="2953824"/>
                </a:lnTo>
                <a:lnTo>
                  <a:pt x="2489386" y="2957007"/>
                </a:lnTo>
                <a:lnTo>
                  <a:pt x="2498370" y="2960191"/>
                </a:lnTo>
                <a:lnTo>
                  <a:pt x="2507883" y="2962844"/>
                </a:lnTo>
                <a:lnTo>
                  <a:pt x="2516867" y="2967619"/>
                </a:lnTo>
                <a:lnTo>
                  <a:pt x="2525851" y="2971863"/>
                </a:lnTo>
                <a:lnTo>
                  <a:pt x="2533778" y="2976638"/>
                </a:lnTo>
                <a:lnTo>
                  <a:pt x="2542233" y="2981944"/>
                </a:lnTo>
                <a:lnTo>
                  <a:pt x="2549632" y="2987780"/>
                </a:lnTo>
                <a:lnTo>
                  <a:pt x="2557559" y="2993086"/>
                </a:lnTo>
                <a:lnTo>
                  <a:pt x="2564958" y="2999983"/>
                </a:lnTo>
                <a:lnTo>
                  <a:pt x="2571828" y="3006880"/>
                </a:lnTo>
                <a:lnTo>
                  <a:pt x="2578698" y="3013777"/>
                </a:lnTo>
                <a:lnTo>
                  <a:pt x="2585040" y="3021205"/>
                </a:lnTo>
                <a:lnTo>
                  <a:pt x="2590324" y="3028633"/>
                </a:lnTo>
                <a:lnTo>
                  <a:pt x="2596666" y="3036591"/>
                </a:lnTo>
                <a:lnTo>
                  <a:pt x="2601951" y="3044550"/>
                </a:lnTo>
                <a:lnTo>
                  <a:pt x="2606178" y="3053039"/>
                </a:lnTo>
                <a:lnTo>
                  <a:pt x="2610935" y="3062058"/>
                </a:lnTo>
                <a:lnTo>
                  <a:pt x="2614634" y="3070547"/>
                </a:lnTo>
                <a:lnTo>
                  <a:pt x="2618333" y="3080097"/>
                </a:lnTo>
                <a:lnTo>
                  <a:pt x="2621504" y="3089117"/>
                </a:lnTo>
                <a:lnTo>
                  <a:pt x="2624675" y="3099198"/>
                </a:lnTo>
                <a:lnTo>
                  <a:pt x="2626789" y="3109278"/>
                </a:lnTo>
                <a:lnTo>
                  <a:pt x="2628374" y="3118828"/>
                </a:lnTo>
                <a:lnTo>
                  <a:pt x="2629960" y="3128909"/>
                </a:lnTo>
                <a:lnTo>
                  <a:pt x="2630488" y="3139520"/>
                </a:lnTo>
                <a:lnTo>
                  <a:pt x="2630488" y="3149070"/>
                </a:lnTo>
                <a:lnTo>
                  <a:pt x="2630488" y="3159681"/>
                </a:lnTo>
                <a:lnTo>
                  <a:pt x="2629960" y="3170292"/>
                </a:lnTo>
                <a:lnTo>
                  <a:pt x="2628374" y="3180373"/>
                </a:lnTo>
                <a:lnTo>
                  <a:pt x="2626789" y="3189923"/>
                </a:lnTo>
                <a:lnTo>
                  <a:pt x="2624675" y="3200003"/>
                </a:lnTo>
                <a:lnTo>
                  <a:pt x="2621504" y="3209554"/>
                </a:lnTo>
                <a:lnTo>
                  <a:pt x="2618333" y="3218573"/>
                </a:lnTo>
                <a:lnTo>
                  <a:pt x="2614634" y="3228123"/>
                </a:lnTo>
                <a:lnTo>
                  <a:pt x="2610935" y="3237143"/>
                </a:lnTo>
                <a:lnTo>
                  <a:pt x="2606178" y="3245101"/>
                </a:lnTo>
                <a:lnTo>
                  <a:pt x="2601951" y="3254651"/>
                </a:lnTo>
                <a:lnTo>
                  <a:pt x="2596666" y="3262079"/>
                </a:lnTo>
                <a:lnTo>
                  <a:pt x="2590324" y="3270037"/>
                </a:lnTo>
                <a:lnTo>
                  <a:pt x="2585040" y="3277996"/>
                </a:lnTo>
                <a:lnTo>
                  <a:pt x="2578698" y="3285424"/>
                </a:lnTo>
                <a:lnTo>
                  <a:pt x="2571828" y="3292321"/>
                </a:lnTo>
                <a:lnTo>
                  <a:pt x="2564958" y="3299218"/>
                </a:lnTo>
                <a:lnTo>
                  <a:pt x="2557559" y="3305054"/>
                </a:lnTo>
                <a:lnTo>
                  <a:pt x="2549632" y="3311421"/>
                </a:lnTo>
                <a:lnTo>
                  <a:pt x="2542233" y="3317257"/>
                </a:lnTo>
                <a:lnTo>
                  <a:pt x="2533778" y="3321502"/>
                </a:lnTo>
                <a:lnTo>
                  <a:pt x="2525851" y="3326807"/>
                </a:lnTo>
                <a:lnTo>
                  <a:pt x="2516867" y="3331582"/>
                </a:lnTo>
                <a:lnTo>
                  <a:pt x="2507883" y="3335296"/>
                </a:lnTo>
                <a:lnTo>
                  <a:pt x="2498370" y="3339010"/>
                </a:lnTo>
                <a:lnTo>
                  <a:pt x="2489386" y="3342193"/>
                </a:lnTo>
                <a:lnTo>
                  <a:pt x="2479874" y="3345377"/>
                </a:lnTo>
                <a:lnTo>
                  <a:pt x="2469833" y="3347499"/>
                </a:lnTo>
                <a:lnTo>
                  <a:pt x="2460320" y="3349091"/>
                </a:lnTo>
                <a:lnTo>
                  <a:pt x="2450280" y="3350682"/>
                </a:lnTo>
                <a:lnTo>
                  <a:pt x="2439710" y="3351213"/>
                </a:lnTo>
                <a:lnTo>
                  <a:pt x="2430198" y="3351213"/>
                </a:lnTo>
                <a:lnTo>
                  <a:pt x="2419628" y="3351213"/>
                </a:lnTo>
                <a:lnTo>
                  <a:pt x="2409059" y="3350682"/>
                </a:lnTo>
                <a:lnTo>
                  <a:pt x="2399018" y="3349091"/>
                </a:lnTo>
                <a:lnTo>
                  <a:pt x="2389505" y="3347499"/>
                </a:lnTo>
                <a:lnTo>
                  <a:pt x="2379464" y="3345377"/>
                </a:lnTo>
                <a:lnTo>
                  <a:pt x="2369423" y="3342193"/>
                </a:lnTo>
                <a:lnTo>
                  <a:pt x="2360439" y="3339010"/>
                </a:lnTo>
                <a:lnTo>
                  <a:pt x="2351455" y="3335296"/>
                </a:lnTo>
                <a:lnTo>
                  <a:pt x="2342471" y="3331582"/>
                </a:lnTo>
                <a:lnTo>
                  <a:pt x="2333487" y="3326807"/>
                </a:lnTo>
                <a:lnTo>
                  <a:pt x="2325032" y="3321502"/>
                </a:lnTo>
                <a:lnTo>
                  <a:pt x="2317105" y="3317257"/>
                </a:lnTo>
                <a:lnTo>
                  <a:pt x="2309178" y="3311421"/>
                </a:lnTo>
                <a:lnTo>
                  <a:pt x="2301779" y="3305054"/>
                </a:lnTo>
                <a:lnTo>
                  <a:pt x="2294381" y="3299218"/>
                </a:lnTo>
                <a:lnTo>
                  <a:pt x="2287510" y="3292321"/>
                </a:lnTo>
                <a:lnTo>
                  <a:pt x="2280640" y="3285424"/>
                </a:lnTo>
                <a:lnTo>
                  <a:pt x="2274827" y="3277996"/>
                </a:lnTo>
                <a:lnTo>
                  <a:pt x="2268485" y="3270037"/>
                </a:lnTo>
                <a:lnTo>
                  <a:pt x="2262672" y="3262079"/>
                </a:lnTo>
                <a:lnTo>
                  <a:pt x="2257388" y="3254651"/>
                </a:lnTo>
                <a:lnTo>
                  <a:pt x="2252631" y="3245101"/>
                </a:lnTo>
                <a:lnTo>
                  <a:pt x="2248404" y="3237143"/>
                </a:lnTo>
                <a:lnTo>
                  <a:pt x="2244704" y="3228123"/>
                </a:lnTo>
                <a:lnTo>
                  <a:pt x="2240476" y="3218573"/>
                </a:lnTo>
                <a:lnTo>
                  <a:pt x="2237834" y="3209554"/>
                </a:lnTo>
                <a:lnTo>
                  <a:pt x="2234663" y="3200003"/>
                </a:lnTo>
                <a:lnTo>
                  <a:pt x="2232549" y="3189923"/>
                </a:lnTo>
                <a:lnTo>
                  <a:pt x="2230964" y="3180373"/>
                </a:lnTo>
                <a:lnTo>
                  <a:pt x="2229379" y="3170292"/>
                </a:lnTo>
                <a:lnTo>
                  <a:pt x="2228850" y="3159681"/>
                </a:lnTo>
                <a:lnTo>
                  <a:pt x="2228850" y="3149070"/>
                </a:lnTo>
                <a:lnTo>
                  <a:pt x="2228850" y="3139520"/>
                </a:lnTo>
                <a:lnTo>
                  <a:pt x="2229379" y="3128909"/>
                </a:lnTo>
                <a:lnTo>
                  <a:pt x="2230964" y="3118828"/>
                </a:lnTo>
                <a:lnTo>
                  <a:pt x="2232549" y="3109278"/>
                </a:lnTo>
                <a:lnTo>
                  <a:pt x="2234663" y="3099198"/>
                </a:lnTo>
                <a:lnTo>
                  <a:pt x="2237834" y="3089117"/>
                </a:lnTo>
                <a:lnTo>
                  <a:pt x="2240476" y="3080097"/>
                </a:lnTo>
                <a:lnTo>
                  <a:pt x="2244704" y="3070547"/>
                </a:lnTo>
                <a:lnTo>
                  <a:pt x="2248404" y="3062058"/>
                </a:lnTo>
                <a:lnTo>
                  <a:pt x="2252631" y="3053039"/>
                </a:lnTo>
                <a:lnTo>
                  <a:pt x="2257388" y="3044550"/>
                </a:lnTo>
                <a:lnTo>
                  <a:pt x="2262672" y="3036591"/>
                </a:lnTo>
                <a:lnTo>
                  <a:pt x="2268485" y="3028633"/>
                </a:lnTo>
                <a:lnTo>
                  <a:pt x="2274827" y="3021205"/>
                </a:lnTo>
                <a:lnTo>
                  <a:pt x="2280640" y="3013777"/>
                </a:lnTo>
                <a:lnTo>
                  <a:pt x="2287510" y="3006880"/>
                </a:lnTo>
                <a:lnTo>
                  <a:pt x="2294381" y="2999983"/>
                </a:lnTo>
                <a:lnTo>
                  <a:pt x="2301779" y="2993086"/>
                </a:lnTo>
                <a:lnTo>
                  <a:pt x="2309178" y="2987780"/>
                </a:lnTo>
                <a:lnTo>
                  <a:pt x="2317105" y="2981944"/>
                </a:lnTo>
                <a:lnTo>
                  <a:pt x="2325032" y="2976638"/>
                </a:lnTo>
                <a:lnTo>
                  <a:pt x="2333487" y="2971863"/>
                </a:lnTo>
                <a:lnTo>
                  <a:pt x="2342471" y="2967619"/>
                </a:lnTo>
                <a:lnTo>
                  <a:pt x="2351455" y="2962844"/>
                </a:lnTo>
                <a:lnTo>
                  <a:pt x="2360439" y="2960191"/>
                </a:lnTo>
                <a:lnTo>
                  <a:pt x="2369423" y="2957007"/>
                </a:lnTo>
                <a:lnTo>
                  <a:pt x="2379464" y="2953824"/>
                </a:lnTo>
                <a:lnTo>
                  <a:pt x="2389505" y="2951702"/>
                </a:lnTo>
                <a:lnTo>
                  <a:pt x="2399018" y="2950110"/>
                </a:lnTo>
                <a:lnTo>
                  <a:pt x="2409059" y="2948519"/>
                </a:lnTo>
                <a:close/>
                <a:moveTo>
                  <a:pt x="2090738" y="2228850"/>
                </a:moveTo>
                <a:lnTo>
                  <a:pt x="2103968" y="2228850"/>
                </a:lnTo>
                <a:lnTo>
                  <a:pt x="2117726" y="2228850"/>
                </a:lnTo>
                <a:lnTo>
                  <a:pt x="2131484" y="2229909"/>
                </a:lnTo>
                <a:lnTo>
                  <a:pt x="2144184" y="2231496"/>
                </a:lnTo>
                <a:lnTo>
                  <a:pt x="2156884" y="2234142"/>
                </a:lnTo>
                <a:lnTo>
                  <a:pt x="2169584" y="2236787"/>
                </a:lnTo>
                <a:lnTo>
                  <a:pt x="2181755" y="2239962"/>
                </a:lnTo>
                <a:lnTo>
                  <a:pt x="2193926" y="2244725"/>
                </a:lnTo>
                <a:lnTo>
                  <a:pt x="2206097" y="2248958"/>
                </a:lnTo>
                <a:lnTo>
                  <a:pt x="2217209" y="2254250"/>
                </a:lnTo>
                <a:lnTo>
                  <a:pt x="2228851" y="2260071"/>
                </a:lnTo>
                <a:lnTo>
                  <a:pt x="2239964" y="2266421"/>
                </a:lnTo>
                <a:lnTo>
                  <a:pt x="2250547" y="2273300"/>
                </a:lnTo>
                <a:lnTo>
                  <a:pt x="2260601" y="2280709"/>
                </a:lnTo>
                <a:lnTo>
                  <a:pt x="2270126" y="2288117"/>
                </a:lnTo>
                <a:lnTo>
                  <a:pt x="2280180" y="2296583"/>
                </a:lnTo>
                <a:lnTo>
                  <a:pt x="2289176" y="2305050"/>
                </a:lnTo>
                <a:lnTo>
                  <a:pt x="2298172" y="2314046"/>
                </a:lnTo>
                <a:lnTo>
                  <a:pt x="2305580" y="2323571"/>
                </a:lnTo>
                <a:lnTo>
                  <a:pt x="2314047" y="2333625"/>
                </a:lnTo>
                <a:lnTo>
                  <a:pt x="2320926" y="2344208"/>
                </a:lnTo>
                <a:lnTo>
                  <a:pt x="2327805" y="2354792"/>
                </a:lnTo>
                <a:lnTo>
                  <a:pt x="2334155" y="2365375"/>
                </a:lnTo>
                <a:lnTo>
                  <a:pt x="2339447" y="2376488"/>
                </a:lnTo>
                <a:lnTo>
                  <a:pt x="2344739" y="2388129"/>
                </a:lnTo>
                <a:lnTo>
                  <a:pt x="2349501" y="2399771"/>
                </a:lnTo>
                <a:lnTo>
                  <a:pt x="2353734" y="2411942"/>
                </a:lnTo>
                <a:lnTo>
                  <a:pt x="2357968" y="2425171"/>
                </a:lnTo>
                <a:lnTo>
                  <a:pt x="2360084" y="2436813"/>
                </a:lnTo>
                <a:lnTo>
                  <a:pt x="2363259" y="2450042"/>
                </a:lnTo>
                <a:lnTo>
                  <a:pt x="2364318" y="2463271"/>
                </a:lnTo>
                <a:lnTo>
                  <a:pt x="2365376" y="2476500"/>
                </a:lnTo>
                <a:lnTo>
                  <a:pt x="2365376" y="2489729"/>
                </a:lnTo>
                <a:lnTo>
                  <a:pt x="2365376" y="2503488"/>
                </a:lnTo>
                <a:lnTo>
                  <a:pt x="2364318" y="2517246"/>
                </a:lnTo>
                <a:lnTo>
                  <a:pt x="2363259" y="2529946"/>
                </a:lnTo>
                <a:lnTo>
                  <a:pt x="2360084" y="2542646"/>
                </a:lnTo>
                <a:lnTo>
                  <a:pt x="2357968" y="2555346"/>
                </a:lnTo>
                <a:lnTo>
                  <a:pt x="2353734" y="2567517"/>
                </a:lnTo>
                <a:lnTo>
                  <a:pt x="2349501" y="2579688"/>
                </a:lnTo>
                <a:lnTo>
                  <a:pt x="2344739" y="2591859"/>
                </a:lnTo>
                <a:lnTo>
                  <a:pt x="2339447" y="2602971"/>
                </a:lnTo>
                <a:lnTo>
                  <a:pt x="2334155" y="2614613"/>
                </a:lnTo>
                <a:lnTo>
                  <a:pt x="2327805" y="2625725"/>
                </a:lnTo>
                <a:lnTo>
                  <a:pt x="2320926" y="2636309"/>
                </a:lnTo>
                <a:lnTo>
                  <a:pt x="2314047" y="2646363"/>
                </a:lnTo>
                <a:lnTo>
                  <a:pt x="2305580" y="2655888"/>
                </a:lnTo>
                <a:lnTo>
                  <a:pt x="2298172" y="2665942"/>
                </a:lnTo>
                <a:lnTo>
                  <a:pt x="2289176" y="2674938"/>
                </a:lnTo>
                <a:lnTo>
                  <a:pt x="2280180" y="2682875"/>
                </a:lnTo>
                <a:lnTo>
                  <a:pt x="2270126" y="2691342"/>
                </a:lnTo>
                <a:lnTo>
                  <a:pt x="2260601" y="2699809"/>
                </a:lnTo>
                <a:lnTo>
                  <a:pt x="2250547" y="2706688"/>
                </a:lnTo>
                <a:lnTo>
                  <a:pt x="2239964" y="2713567"/>
                </a:lnTo>
                <a:lnTo>
                  <a:pt x="2228851" y="2719917"/>
                </a:lnTo>
                <a:lnTo>
                  <a:pt x="2217209" y="2725209"/>
                </a:lnTo>
                <a:lnTo>
                  <a:pt x="2206097" y="2730501"/>
                </a:lnTo>
                <a:lnTo>
                  <a:pt x="2193926" y="2735263"/>
                </a:lnTo>
                <a:lnTo>
                  <a:pt x="2181755" y="2739496"/>
                </a:lnTo>
                <a:lnTo>
                  <a:pt x="2169584" y="2742671"/>
                </a:lnTo>
                <a:lnTo>
                  <a:pt x="2156884" y="2745846"/>
                </a:lnTo>
                <a:lnTo>
                  <a:pt x="2144184" y="2747963"/>
                </a:lnTo>
                <a:lnTo>
                  <a:pt x="2131484" y="2750080"/>
                </a:lnTo>
                <a:lnTo>
                  <a:pt x="2117726" y="2751138"/>
                </a:lnTo>
                <a:lnTo>
                  <a:pt x="2103968" y="2751138"/>
                </a:lnTo>
                <a:lnTo>
                  <a:pt x="2090738" y="2751138"/>
                </a:lnTo>
                <a:lnTo>
                  <a:pt x="2077509" y="2750080"/>
                </a:lnTo>
                <a:lnTo>
                  <a:pt x="2064280" y="2747963"/>
                </a:lnTo>
                <a:lnTo>
                  <a:pt x="2051051" y="2745846"/>
                </a:lnTo>
                <a:lnTo>
                  <a:pt x="2039409" y="2742671"/>
                </a:lnTo>
                <a:lnTo>
                  <a:pt x="2026180" y="2739496"/>
                </a:lnTo>
                <a:lnTo>
                  <a:pt x="2014009" y="2735263"/>
                </a:lnTo>
                <a:lnTo>
                  <a:pt x="2002367" y="2730501"/>
                </a:lnTo>
                <a:lnTo>
                  <a:pt x="1990726" y="2725209"/>
                </a:lnTo>
                <a:lnTo>
                  <a:pt x="1979613" y="2719917"/>
                </a:lnTo>
                <a:lnTo>
                  <a:pt x="1969030" y="2713567"/>
                </a:lnTo>
                <a:lnTo>
                  <a:pt x="1958447" y="2706688"/>
                </a:lnTo>
                <a:lnTo>
                  <a:pt x="1947863" y="2699809"/>
                </a:lnTo>
                <a:lnTo>
                  <a:pt x="1937809" y="2691342"/>
                </a:lnTo>
                <a:lnTo>
                  <a:pt x="1928284" y="2682875"/>
                </a:lnTo>
                <a:lnTo>
                  <a:pt x="1919288" y="2674938"/>
                </a:lnTo>
                <a:lnTo>
                  <a:pt x="1910822" y="2665942"/>
                </a:lnTo>
                <a:lnTo>
                  <a:pt x="1902355" y="2655888"/>
                </a:lnTo>
                <a:lnTo>
                  <a:pt x="1894947" y="2646363"/>
                </a:lnTo>
                <a:lnTo>
                  <a:pt x="1887538" y="2636309"/>
                </a:lnTo>
                <a:lnTo>
                  <a:pt x="1880659" y="2625725"/>
                </a:lnTo>
                <a:lnTo>
                  <a:pt x="1874838" y="2614613"/>
                </a:lnTo>
                <a:lnTo>
                  <a:pt x="1868488" y="2602971"/>
                </a:lnTo>
                <a:lnTo>
                  <a:pt x="1863196" y="2591859"/>
                </a:lnTo>
                <a:lnTo>
                  <a:pt x="1858963" y="2579688"/>
                </a:lnTo>
                <a:lnTo>
                  <a:pt x="1854730" y="2567517"/>
                </a:lnTo>
                <a:lnTo>
                  <a:pt x="1851026" y="2555346"/>
                </a:lnTo>
                <a:lnTo>
                  <a:pt x="1848380" y="2542646"/>
                </a:lnTo>
                <a:lnTo>
                  <a:pt x="1845734" y="2529946"/>
                </a:lnTo>
                <a:lnTo>
                  <a:pt x="1844146" y="2517246"/>
                </a:lnTo>
                <a:lnTo>
                  <a:pt x="1843088" y="2503488"/>
                </a:lnTo>
                <a:lnTo>
                  <a:pt x="1843088" y="2489729"/>
                </a:lnTo>
                <a:lnTo>
                  <a:pt x="1843088" y="2476500"/>
                </a:lnTo>
                <a:lnTo>
                  <a:pt x="1844146" y="2463271"/>
                </a:lnTo>
                <a:lnTo>
                  <a:pt x="1845734" y="2450042"/>
                </a:lnTo>
                <a:lnTo>
                  <a:pt x="1848380" y="2436813"/>
                </a:lnTo>
                <a:lnTo>
                  <a:pt x="1851026" y="2425171"/>
                </a:lnTo>
                <a:lnTo>
                  <a:pt x="1854730" y="2411942"/>
                </a:lnTo>
                <a:lnTo>
                  <a:pt x="1858963" y="2399771"/>
                </a:lnTo>
                <a:lnTo>
                  <a:pt x="1863196" y="2388129"/>
                </a:lnTo>
                <a:lnTo>
                  <a:pt x="1868488" y="2376488"/>
                </a:lnTo>
                <a:lnTo>
                  <a:pt x="1874838" y="2365375"/>
                </a:lnTo>
                <a:lnTo>
                  <a:pt x="1880659" y="2354792"/>
                </a:lnTo>
                <a:lnTo>
                  <a:pt x="1887538" y="2344208"/>
                </a:lnTo>
                <a:lnTo>
                  <a:pt x="1894947" y="2333625"/>
                </a:lnTo>
                <a:lnTo>
                  <a:pt x="1902355" y="2323571"/>
                </a:lnTo>
                <a:lnTo>
                  <a:pt x="1910822" y="2314046"/>
                </a:lnTo>
                <a:lnTo>
                  <a:pt x="1919288" y="2305050"/>
                </a:lnTo>
                <a:lnTo>
                  <a:pt x="1928284" y="2296583"/>
                </a:lnTo>
                <a:lnTo>
                  <a:pt x="1937809" y="2288117"/>
                </a:lnTo>
                <a:lnTo>
                  <a:pt x="1947863" y="2280709"/>
                </a:lnTo>
                <a:lnTo>
                  <a:pt x="1958447" y="2273300"/>
                </a:lnTo>
                <a:lnTo>
                  <a:pt x="1969030" y="2266421"/>
                </a:lnTo>
                <a:lnTo>
                  <a:pt x="1979613" y="2260071"/>
                </a:lnTo>
                <a:lnTo>
                  <a:pt x="1990726" y="2254250"/>
                </a:lnTo>
                <a:lnTo>
                  <a:pt x="2002367" y="2248958"/>
                </a:lnTo>
                <a:lnTo>
                  <a:pt x="2014009" y="2244725"/>
                </a:lnTo>
                <a:lnTo>
                  <a:pt x="2026180" y="2239962"/>
                </a:lnTo>
                <a:lnTo>
                  <a:pt x="2039409" y="2236787"/>
                </a:lnTo>
                <a:lnTo>
                  <a:pt x="2051051" y="2234142"/>
                </a:lnTo>
                <a:lnTo>
                  <a:pt x="2064280" y="2231496"/>
                </a:lnTo>
                <a:lnTo>
                  <a:pt x="2077509" y="2229909"/>
                </a:lnTo>
                <a:close/>
                <a:moveTo>
                  <a:pt x="1271665" y="257020"/>
                </a:moveTo>
                <a:lnTo>
                  <a:pt x="1265313" y="258078"/>
                </a:lnTo>
                <a:lnTo>
                  <a:pt x="1259491" y="259664"/>
                </a:lnTo>
                <a:lnTo>
                  <a:pt x="1254198" y="261780"/>
                </a:lnTo>
                <a:lnTo>
                  <a:pt x="1248905" y="263895"/>
                </a:lnTo>
                <a:lnTo>
                  <a:pt x="1243612" y="267068"/>
                </a:lnTo>
                <a:lnTo>
                  <a:pt x="1238848" y="270770"/>
                </a:lnTo>
                <a:lnTo>
                  <a:pt x="1234614" y="274472"/>
                </a:lnTo>
                <a:lnTo>
                  <a:pt x="1230909" y="279232"/>
                </a:lnTo>
                <a:lnTo>
                  <a:pt x="1227733" y="283463"/>
                </a:lnTo>
                <a:lnTo>
                  <a:pt x="1224557" y="288222"/>
                </a:lnTo>
                <a:lnTo>
                  <a:pt x="1221382" y="293511"/>
                </a:lnTo>
                <a:lnTo>
                  <a:pt x="1220323" y="298799"/>
                </a:lnTo>
                <a:lnTo>
                  <a:pt x="1218735" y="304616"/>
                </a:lnTo>
                <a:lnTo>
                  <a:pt x="1217677" y="310963"/>
                </a:lnTo>
                <a:lnTo>
                  <a:pt x="1217147" y="316780"/>
                </a:lnTo>
                <a:lnTo>
                  <a:pt x="1217147" y="959859"/>
                </a:lnTo>
                <a:lnTo>
                  <a:pt x="1217677" y="965676"/>
                </a:lnTo>
                <a:lnTo>
                  <a:pt x="1218735" y="971494"/>
                </a:lnTo>
                <a:lnTo>
                  <a:pt x="1220323" y="976782"/>
                </a:lnTo>
                <a:lnTo>
                  <a:pt x="1221382" y="982071"/>
                </a:lnTo>
                <a:lnTo>
                  <a:pt x="1224557" y="987359"/>
                </a:lnTo>
                <a:lnTo>
                  <a:pt x="1227733" y="992648"/>
                </a:lnTo>
                <a:lnTo>
                  <a:pt x="1230909" y="997407"/>
                </a:lnTo>
                <a:lnTo>
                  <a:pt x="1234614" y="1002167"/>
                </a:lnTo>
                <a:lnTo>
                  <a:pt x="1238848" y="1005869"/>
                </a:lnTo>
                <a:lnTo>
                  <a:pt x="1243612" y="1008513"/>
                </a:lnTo>
                <a:lnTo>
                  <a:pt x="1248905" y="1011686"/>
                </a:lnTo>
                <a:lnTo>
                  <a:pt x="1254198" y="1014859"/>
                </a:lnTo>
                <a:lnTo>
                  <a:pt x="1259491" y="1016446"/>
                </a:lnTo>
                <a:lnTo>
                  <a:pt x="1265313" y="1018032"/>
                </a:lnTo>
                <a:lnTo>
                  <a:pt x="1271665" y="1019090"/>
                </a:lnTo>
                <a:lnTo>
                  <a:pt x="1277487" y="1019090"/>
                </a:lnTo>
                <a:lnTo>
                  <a:pt x="1406106" y="1019090"/>
                </a:lnTo>
                <a:lnTo>
                  <a:pt x="1406106" y="1755775"/>
                </a:lnTo>
                <a:lnTo>
                  <a:pt x="1406179" y="1755775"/>
                </a:lnTo>
                <a:lnTo>
                  <a:pt x="1406179" y="2403549"/>
                </a:lnTo>
                <a:lnTo>
                  <a:pt x="1406179" y="2419425"/>
                </a:lnTo>
                <a:lnTo>
                  <a:pt x="1404591" y="2435303"/>
                </a:lnTo>
                <a:lnTo>
                  <a:pt x="1403533" y="2451179"/>
                </a:lnTo>
                <a:lnTo>
                  <a:pt x="1401416" y="2467056"/>
                </a:lnTo>
                <a:lnTo>
                  <a:pt x="1399299" y="2481874"/>
                </a:lnTo>
                <a:lnTo>
                  <a:pt x="1396123" y="2497751"/>
                </a:lnTo>
                <a:lnTo>
                  <a:pt x="1392948" y="2513099"/>
                </a:lnTo>
                <a:lnTo>
                  <a:pt x="1389243" y="2527917"/>
                </a:lnTo>
                <a:lnTo>
                  <a:pt x="1385010" y="2543265"/>
                </a:lnTo>
                <a:lnTo>
                  <a:pt x="1379717" y="2557554"/>
                </a:lnTo>
                <a:lnTo>
                  <a:pt x="1374425" y="2571843"/>
                </a:lnTo>
                <a:lnTo>
                  <a:pt x="1368074" y="2587190"/>
                </a:lnTo>
                <a:lnTo>
                  <a:pt x="1362252" y="2600421"/>
                </a:lnTo>
                <a:lnTo>
                  <a:pt x="1355372" y="2614710"/>
                </a:lnTo>
                <a:lnTo>
                  <a:pt x="1347963" y="2628470"/>
                </a:lnTo>
                <a:lnTo>
                  <a:pt x="1340024" y="2642230"/>
                </a:lnTo>
                <a:lnTo>
                  <a:pt x="1332615" y="2655990"/>
                </a:lnTo>
                <a:lnTo>
                  <a:pt x="1323618" y="2668691"/>
                </a:lnTo>
                <a:lnTo>
                  <a:pt x="1314621" y="2681393"/>
                </a:lnTo>
                <a:lnTo>
                  <a:pt x="1305624" y="2693565"/>
                </a:lnTo>
                <a:lnTo>
                  <a:pt x="1295569" y="2705737"/>
                </a:lnTo>
                <a:lnTo>
                  <a:pt x="1284984" y="2717910"/>
                </a:lnTo>
                <a:lnTo>
                  <a:pt x="1274399" y="2729023"/>
                </a:lnTo>
                <a:lnTo>
                  <a:pt x="1263814" y="2740137"/>
                </a:lnTo>
                <a:lnTo>
                  <a:pt x="1252701" y="2750722"/>
                </a:lnTo>
                <a:lnTo>
                  <a:pt x="1240528" y="2761306"/>
                </a:lnTo>
                <a:lnTo>
                  <a:pt x="1228356" y="2771891"/>
                </a:lnTo>
                <a:lnTo>
                  <a:pt x="1215654" y="2781946"/>
                </a:lnTo>
                <a:lnTo>
                  <a:pt x="1202952" y="2790943"/>
                </a:lnTo>
                <a:lnTo>
                  <a:pt x="1189721" y="2799940"/>
                </a:lnTo>
                <a:lnTo>
                  <a:pt x="1176491" y="2808937"/>
                </a:lnTo>
                <a:lnTo>
                  <a:pt x="1162201" y="2816346"/>
                </a:lnTo>
                <a:lnTo>
                  <a:pt x="1134681" y="2832223"/>
                </a:lnTo>
                <a:lnTo>
                  <a:pt x="1107690" y="2849158"/>
                </a:lnTo>
                <a:lnTo>
                  <a:pt x="1080699" y="2865564"/>
                </a:lnTo>
                <a:lnTo>
                  <a:pt x="1054237" y="2883028"/>
                </a:lnTo>
                <a:lnTo>
                  <a:pt x="1027776" y="2901022"/>
                </a:lnTo>
                <a:lnTo>
                  <a:pt x="1001843" y="2919016"/>
                </a:lnTo>
                <a:lnTo>
                  <a:pt x="976440" y="2937539"/>
                </a:lnTo>
                <a:lnTo>
                  <a:pt x="951566" y="2956062"/>
                </a:lnTo>
                <a:lnTo>
                  <a:pt x="926692" y="2975114"/>
                </a:lnTo>
                <a:lnTo>
                  <a:pt x="902347" y="2994696"/>
                </a:lnTo>
                <a:lnTo>
                  <a:pt x="878002" y="3015335"/>
                </a:lnTo>
                <a:lnTo>
                  <a:pt x="854716" y="3035446"/>
                </a:lnTo>
                <a:lnTo>
                  <a:pt x="831958" y="3056086"/>
                </a:lnTo>
                <a:lnTo>
                  <a:pt x="809201" y="3077255"/>
                </a:lnTo>
                <a:lnTo>
                  <a:pt x="786973" y="3098953"/>
                </a:lnTo>
                <a:lnTo>
                  <a:pt x="764745" y="3120651"/>
                </a:lnTo>
                <a:lnTo>
                  <a:pt x="743576" y="3142879"/>
                </a:lnTo>
                <a:lnTo>
                  <a:pt x="722407" y="3165636"/>
                </a:lnTo>
                <a:lnTo>
                  <a:pt x="702296" y="3187863"/>
                </a:lnTo>
                <a:lnTo>
                  <a:pt x="681655" y="3211678"/>
                </a:lnTo>
                <a:lnTo>
                  <a:pt x="662074" y="3234964"/>
                </a:lnTo>
                <a:lnTo>
                  <a:pt x="642492" y="3258250"/>
                </a:lnTo>
                <a:lnTo>
                  <a:pt x="623440" y="3282595"/>
                </a:lnTo>
                <a:lnTo>
                  <a:pt x="605446" y="3307468"/>
                </a:lnTo>
                <a:lnTo>
                  <a:pt x="587452" y="3331284"/>
                </a:lnTo>
                <a:lnTo>
                  <a:pt x="569987" y="3357216"/>
                </a:lnTo>
                <a:lnTo>
                  <a:pt x="552522" y="3382089"/>
                </a:lnTo>
                <a:lnTo>
                  <a:pt x="536116" y="3408021"/>
                </a:lnTo>
                <a:lnTo>
                  <a:pt x="519709" y="3433424"/>
                </a:lnTo>
                <a:lnTo>
                  <a:pt x="504362" y="3459886"/>
                </a:lnTo>
                <a:lnTo>
                  <a:pt x="488485" y="3486347"/>
                </a:lnTo>
                <a:lnTo>
                  <a:pt x="474195" y="3512808"/>
                </a:lnTo>
                <a:lnTo>
                  <a:pt x="458847" y="3539799"/>
                </a:lnTo>
                <a:lnTo>
                  <a:pt x="445616" y="3567319"/>
                </a:lnTo>
                <a:lnTo>
                  <a:pt x="431856" y="3594309"/>
                </a:lnTo>
                <a:lnTo>
                  <a:pt x="419155" y="3621300"/>
                </a:lnTo>
                <a:lnTo>
                  <a:pt x="406453" y="3649349"/>
                </a:lnTo>
                <a:lnTo>
                  <a:pt x="394810" y="3677927"/>
                </a:lnTo>
                <a:lnTo>
                  <a:pt x="382637" y="3705976"/>
                </a:lnTo>
                <a:lnTo>
                  <a:pt x="372053" y="3734555"/>
                </a:lnTo>
                <a:lnTo>
                  <a:pt x="361468" y="3763662"/>
                </a:lnTo>
                <a:lnTo>
                  <a:pt x="350883" y="3792240"/>
                </a:lnTo>
                <a:lnTo>
                  <a:pt x="341886" y="3821348"/>
                </a:lnTo>
                <a:lnTo>
                  <a:pt x="332360" y="3850984"/>
                </a:lnTo>
                <a:lnTo>
                  <a:pt x="323892" y="3880621"/>
                </a:lnTo>
                <a:lnTo>
                  <a:pt x="315425" y="3909729"/>
                </a:lnTo>
                <a:lnTo>
                  <a:pt x="308015" y="3939895"/>
                </a:lnTo>
                <a:lnTo>
                  <a:pt x="301135" y="3969531"/>
                </a:lnTo>
                <a:lnTo>
                  <a:pt x="294255" y="3999697"/>
                </a:lnTo>
                <a:lnTo>
                  <a:pt x="288434" y="4030922"/>
                </a:lnTo>
                <a:lnTo>
                  <a:pt x="283141" y="4061088"/>
                </a:lnTo>
                <a:lnTo>
                  <a:pt x="277849" y="4091783"/>
                </a:lnTo>
                <a:lnTo>
                  <a:pt x="273086" y="4121949"/>
                </a:lnTo>
                <a:lnTo>
                  <a:pt x="269381" y="4153173"/>
                </a:lnTo>
                <a:lnTo>
                  <a:pt x="266735" y="4183868"/>
                </a:lnTo>
                <a:lnTo>
                  <a:pt x="263559" y="4215622"/>
                </a:lnTo>
                <a:lnTo>
                  <a:pt x="261442" y="4246846"/>
                </a:lnTo>
                <a:lnTo>
                  <a:pt x="258796" y="4278600"/>
                </a:lnTo>
                <a:lnTo>
                  <a:pt x="258267" y="4310354"/>
                </a:lnTo>
                <a:lnTo>
                  <a:pt x="257738" y="4341049"/>
                </a:lnTo>
                <a:lnTo>
                  <a:pt x="257738" y="4372803"/>
                </a:lnTo>
                <a:lnTo>
                  <a:pt x="257738" y="4405085"/>
                </a:lnTo>
                <a:lnTo>
                  <a:pt x="258267" y="4436839"/>
                </a:lnTo>
                <a:lnTo>
                  <a:pt x="259855" y="4468593"/>
                </a:lnTo>
                <a:lnTo>
                  <a:pt x="262501" y="4510402"/>
                </a:lnTo>
                <a:lnTo>
                  <a:pt x="266735" y="4551681"/>
                </a:lnTo>
                <a:lnTo>
                  <a:pt x="270969" y="4593490"/>
                </a:lnTo>
                <a:lnTo>
                  <a:pt x="273828" y="4611839"/>
                </a:lnTo>
                <a:lnTo>
                  <a:pt x="307446" y="4620875"/>
                </a:lnTo>
                <a:lnTo>
                  <a:pt x="342900" y="4630934"/>
                </a:lnTo>
                <a:lnTo>
                  <a:pt x="377825" y="4639405"/>
                </a:lnTo>
                <a:lnTo>
                  <a:pt x="412221" y="4647347"/>
                </a:lnTo>
                <a:lnTo>
                  <a:pt x="447146" y="4655818"/>
                </a:lnTo>
                <a:lnTo>
                  <a:pt x="482071" y="4662701"/>
                </a:lnTo>
                <a:lnTo>
                  <a:pt x="515938" y="4669583"/>
                </a:lnTo>
                <a:lnTo>
                  <a:pt x="549805" y="4675407"/>
                </a:lnTo>
                <a:lnTo>
                  <a:pt x="617009" y="4686525"/>
                </a:lnTo>
                <a:lnTo>
                  <a:pt x="683684" y="4696055"/>
                </a:lnTo>
                <a:lnTo>
                  <a:pt x="749830" y="4703467"/>
                </a:lnTo>
                <a:lnTo>
                  <a:pt x="814917" y="4708762"/>
                </a:lnTo>
                <a:lnTo>
                  <a:pt x="878946" y="4712468"/>
                </a:lnTo>
                <a:lnTo>
                  <a:pt x="942976" y="4714586"/>
                </a:lnTo>
                <a:lnTo>
                  <a:pt x="1005946" y="4715645"/>
                </a:lnTo>
                <a:lnTo>
                  <a:pt x="1068388" y="4714586"/>
                </a:lnTo>
                <a:lnTo>
                  <a:pt x="1130301" y="4712468"/>
                </a:lnTo>
                <a:lnTo>
                  <a:pt x="1191684" y="4708762"/>
                </a:lnTo>
                <a:lnTo>
                  <a:pt x="1252009" y="4703997"/>
                </a:lnTo>
                <a:lnTo>
                  <a:pt x="1312334" y="4698173"/>
                </a:lnTo>
                <a:lnTo>
                  <a:pt x="1371071" y="4690761"/>
                </a:lnTo>
                <a:lnTo>
                  <a:pt x="1430867" y="4682290"/>
                </a:lnTo>
                <a:lnTo>
                  <a:pt x="1489075" y="4673289"/>
                </a:lnTo>
                <a:lnTo>
                  <a:pt x="1547284" y="4662701"/>
                </a:lnTo>
                <a:lnTo>
                  <a:pt x="1605492" y="4652112"/>
                </a:lnTo>
                <a:lnTo>
                  <a:pt x="1662642" y="4639935"/>
                </a:lnTo>
                <a:lnTo>
                  <a:pt x="1719792" y="4627228"/>
                </a:lnTo>
                <a:lnTo>
                  <a:pt x="1776413" y="4613992"/>
                </a:lnTo>
                <a:lnTo>
                  <a:pt x="1833034" y="4599697"/>
                </a:lnTo>
                <a:lnTo>
                  <a:pt x="1889125" y="4585403"/>
                </a:lnTo>
                <a:lnTo>
                  <a:pt x="1945217" y="4570578"/>
                </a:lnTo>
                <a:lnTo>
                  <a:pt x="2000780" y="4555225"/>
                </a:lnTo>
                <a:lnTo>
                  <a:pt x="2110846" y="4524517"/>
                </a:lnTo>
                <a:lnTo>
                  <a:pt x="2221442" y="4491692"/>
                </a:lnTo>
                <a:lnTo>
                  <a:pt x="2331509" y="4459396"/>
                </a:lnTo>
                <a:lnTo>
                  <a:pt x="2441046" y="4427630"/>
                </a:lnTo>
                <a:lnTo>
                  <a:pt x="2550584" y="4396922"/>
                </a:lnTo>
                <a:lnTo>
                  <a:pt x="2605088" y="4381569"/>
                </a:lnTo>
                <a:lnTo>
                  <a:pt x="2660121" y="4367274"/>
                </a:lnTo>
                <a:lnTo>
                  <a:pt x="2715155" y="4352979"/>
                </a:lnTo>
                <a:lnTo>
                  <a:pt x="2770188" y="4339214"/>
                </a:lnTo>
                <a:lnTo>
                  <a:pt x="2825221" y="4327037"/>
                </a:lnTo>
                <a:lnTo>
                  <a:pt x="2881313" y="4315389"/>
                </a:lnTo>
                <a:lnTo>
                  <a:pt x="2936875" y="4303741"/>
                </a:lnTo>
                <a:lnTo>
                  <a:pt x="2992967" y="4293153"/>
                </a:lnTo>
                <a:lnTo>
                  <a:pt x="3048530" y="4283623"/>
                </a:lnTo>
                <a:lnTo>
                  <a:pt x="3105151" y="4275152"/>
                </a:lnTo>
                <a:lnTo>
                  <a:pt x="3161771" y="4267739"/>
                </a:lnTo>
                <a:lnTo>
                  <a:pt x="3219451" y="4260857"/>
                </a:lnTo>
                <a:lnTo>
                  <a:pt x="3276601" y="4255562"/>
                </a:lnTo>
                <a:lnTo>
                  <a:pt x="3334280" y="4251856"/>
                </a:lnTo>
                <a:lnTo>
                  <a:pt x="3393017" y="4249209"/>
                </a:lnTo>
                <a:lnTo>
                  <a:pt x="3451226" y="4248150"/>
                </a:lnTo>
                <a:lnTo>
                  <a:pt x="3511021" y="4248680"/>
                </a:lnTo>
                <a:lnTo>
                  <a:pt x="3570288" y="4250268"/>
                </a:lnTo>
                <a:lnTo>
                  <a:pt x="3630084" y="4253445"/>
                </a:lnTo>
                <a:lnTo>
                  <a:pt x="3691467" y="4258210"/>
                </a:lnTo>
                <a:lnTo>
                  <a:pt x="3752321" y="4265092"/>
                </a:lnTo>
                <a:lnTo>
                  <a:pt x="3812004" y="4273768"/>
                </a:lnTo>
                <a:lnTo>
                  <a:pt x="3811025" y="4246846"/>
                </a:lnTo>
                <a:lnTo>
                  <a:pt x="3808379" y="4217210"/>
                </a:lnTo>
                <a:lnTo>
                  <a:pt x="3805733" y="4187044"/>
                </a:lnTo>
                <a:lnTo>
                  <a:pt x="3802557" y="4157407"/>
                </a:lnTo>
                <a:lnTo>
                  <a:pt x="3798853" y="4128299"/>
                </a:lnTo>
                <a:lnTo>
                  <a:pt x="3794089" y="4099192"/>
                </a:lnTo>
                <a:lnTo>
                  <a:pt x="3789856" y="4070085"/>
                </a:lnTo>
                <a:lnTo>
                  <a:pt x="3784563" y="4041506"/>
                </a:lnTo>
                <a:lnTo>
                  <a:pt x="3779271" y="4011870"/>
                </a:lnTo>
                <a:lnTo>
                  <a:pt x="3772920" y="3983291"/>
                </a:lnTo>
                <a:lnTo>
                  <a:pt x="3766040" y="3954713"/>
                </a:lnTo>
                <a:lnTo>
                  <a:pt x="3759689" y="3925606"/>
                </a:lnTo>
                <a:lnTo>
                  <a:pt x="3751751" y="3898086"/>
                </a:lnTo>
                <a:lnTo>
                  <a:pt x="3743812" y="3868978"/>
                </a:lnTo>
                <a:lnTo>
                  <a:pt x="3735344" y="3841458"/>
                </a:lnTo>
                <a:lnTo>
                  <a:pt x="3726347" y="3813409"/>
                </a:lnTo>
                <a:lnTo>
                  <a:pt x="3717350" y="3785890"/>
                </a:lnTo>
                <a:lnTo>
                  <a:pt x="3707295" y="3758370"/>
                </a:lnTo>
                <a:lnTo>
                  <a:pt x="3696710" y="3730850"/>
                </a:lnTo>
                <a:lnTo>
                  <a:pt x="3686125" y="3703859"/>
                </a:lnTo>
                <a:lnTo>
                  <a:pt x="3675011" y="3676340"/>
                </a:lnTo>
                <a:lnTo>
                  <a:pt x="3663368" y="3650407"/>
                </a:lnTo>
                <a:lnTo>
                  <a:pt x="3651725" y="3623946"/>
                </a:lnTo>
                <a:lnTo>
                  <a:pt x="3639553" y="3597485"/>
                </a:lnTo>
                <a:lnTo>
                  <a:pt x="3626322" y="3571023"/>
                </a:lnTo>
                <a:lnTo>
                  <a:pt x="3613091" y="3545091"/>
                </a:lnTo>
                <a:lnTo>
                  <a:pt x="3599331" y="3519688"/>
                </a:lnTo>
                <a:lnTo>
                  <a:pt x="3585041" y="3493756"/>
                </a:lnTo>
                <a:lnTo>
                  <a:pt x="3570752" y="3468353"/>
                </a:lnTo>
                <a:lnTo>
                  <a:pt x="3555404" y="3443480"/>
                </a:lnTo>
                <a:lnTo>
                  <a:pt x="3540586" y="3419135"/>
                </a:lnTo>
                <a:lnTo>
                  <a:pt x="3524709" y="3394262"/>
                </a:lnTo>
                <a:lnTo>
                  <a:pt x="3508832" y="3369917"/>
                </a:lnTo>
                <a:lnTo>
                  <a:pt x="3492425" y="3346102"/>
                </a:lnTo>
                <a:lnTo>
                  <a:pt x="3475490" y="3322287"/>
                </a:lnTo>
                <a:lnTo>
                  <a:pt x="3458025" y="3299001"/>
                </a:lnTo>
                <a:lnTo>
                  <a:pt x="3440031" y="3275715"/>
                </a:lnTo>
                <a:lnTo>
                  <a:pt x="3422037" y="3252958"/>
                </a:lnTo>
                <a:lnTo>
                  <a:pt x="3404043" y="3230201"/>
                </a:lnTo>
                <a:lnTo>
                  <a:pt x="3384990" y="3207444"/>
                </a:lnTo>
                <a:lnTo>
                  <a:pt x="3365409" y="3185746"/>
                </a:lnTo>
                <a:lnTo>
                  <a:pt x="3346356" y="3164048"/>
                </a:lnTo>
                <a:lnTo>
                  <a:pt x="3326245" y="3142879"/>
                </a:lnTo>
                <a:lnTo>
                  <a:pt x="3305605" y="3121710"/>
                </a:lnTo>
                <a:lnTo>
                  <a:pt x="3285494" y="3100541"/>
                </a:lnTo>
                <a:lnTo>
                  <a:pt x="3264325" y="3079901"/>
                </a:lnTo>
                <a:lnTo>
                  <a:pt x="3243155" y="3059790"/>
                </a:lnTo>
                <a:lnTo>
                  <a:pt x="3220927" y="3040209"/>
                </a:lnTo>
                <a:lnTo>
                  <a:pt x="3198700" y="3020627"/>
                </a:lnTo>
                <a:lnTo>
                  <a:pt x="3176472" y="3001575"/>
                </a:lnTo>
                <a:lnTo>
                  <a:pt x="3153185" y="2982523"/>
                </a:lnTo>
                <a:lnTo>
                  <a:pt x="3130428" y="2964529"/>
                </a:lnTo>
                <a:lnTo>
                  <a:pt x="3107142" y="2946536"/>
                </a:lnTo>
                <a:lnTo>
                  <a:pt x="3082797" y="2928542"/>
                </a:lnTo>
                <a:lnTo>
                  <a:pt x="3058981" y="2911077"/>
                </a:lnTo>
                <a:lnTo>
                  <a:pt x="3034637" y="2894142"/>
                </a:lnTo>
                <a:lnTo>
                  <a:pt x="3009762" y="2877736"/>
                </a:lnTo>
                <a:lnTo>
                  <a:pt x="2984888" y="2861859"/>
                </a:lnTo>
                <a:lnTo>
                  <a:pt x="2958956" y="2845982"/>
                </a:lnTo>
                <a:lnTo>
                  <a:pt x="2933553" y="2830106"/>
                </a:lnTo>
                <a:lnTo>
                  <a:pt x="2907091" y="2815816"/>
                </a:lnTo>
                <a:lnTo>
                  <a:pt x="2893331" y="2807349"/>
                </a:lnTo>
                <a:lnTo>
                  <a:pt x="2879571" y="2799410"/>
                </a:lnTo>
                <a:lnTo>
                  <a:pt x="2866869" y="2789885"/>
                </a:lnTo>
                <a:lnTo>
                  <a:pt x="2854167" y="2780888"/>
                </a:lnTo>
                <a:lnTo>
                  <a:pt x="2841466" y="2771361"/>
                </a:lnTo>
                <a:lnTo>
                  <a:pt x="2829822" y="2760777"/>
                </a:lnTo>
                <a:lnTo>
                  <a:pt x="2817650" y="2750722"/>
                </a:lnTo>
                <a:lnTo>
                  <a:pt x="2806536" y="2739608"/>
                </a:lnTo>
                <a:lnTo>
                  <a:pt x="2795951" y="2729023"/>
                </a:lnTo>
                <a:lnTo>
                  <a:pt x="2785367" y="2716851"/>
                </a:lnTo>
                <a:lnTo>
                  <a:pt x="2774782" y="2705737"/>
                </a:lnTo>
                <a:lnTo>
                  <a:pt x="2765785" y="2693565"/>
                </a:lnTo>
                <a:lnTo>
                  <a:pt x="2755729" y="2680864"/>
                </a:lnTo>
                <a:lnTo>
                  <a:pt x="2746732" y="2668691"/>
                </a:lnTo>
                <a:lnTo>
                  <a:pt x="2738794" y="2654932"/>
                </a:lnTo>
                <a:lnTo>
                  <a:pt x="2730855" y="2642230"/>
                </a:lnTo>
                <a:lnTo>
                  <a:pt x="2723446" y="2628470"/>
                </a:lnTo>
                <a:lnTo>
                  <a:pt x="2716037" y="2614710"/>
                </a:lnTo>
                <a:lnTo>
                  <a:pt x="2709157" y="2600421"/>
                </a:lnTo>
                <a:lnTo>
                  <a:pt x="2703335" y="2587190"/>
                </a:lnTo>
                <a:lnTo>
                  <a:pt x="2696984" y="2572902"/>
                </a:lnTo>
                <a:lnTo>
                  <a:pt x="2691692" y="2557554"/>
                </a:lnTo>
                <a:lnTo>
                  <a:pt x="2687458" y="2543265"/>
                </a:lnTo>
                <a:lnTo>
                  <a:pt x="2682695" y="2527917"/>
                </a:lnTo>
                <a:lnTo>
                  <a:pt x="2678990" y="2513099"/>
                </a:lnTo>
                <a:lnTo>
                  <a:pt x="2675286" y="2497751"/>
                </a:lnTo>
                <a:lnTo>
                  <a:pt x="2673169" y="2481874"/>
                </a:lnTo>
                <a:lnTo>
                  <a:pt x="2669993" y="2467056"/>
                </a:lnTo>
                <a:lnTo>
                  <a:pt x="2668406" y="2451179"/>
                </a:lnTo>
                <a:lnTo>
                  <a:pt x="2666818" y="2435303"/>
                </a:lnTo>
                <a:lnTo>
                  <a:pt x="2666289" y="2419425"/>
                </a:lnTo>
                <a:lnTo>
                  <a:pt x="2666289" y="2403549"/>
                </a:lnTo>
                <a:lnTo>
                  <a:pt x="2666289" y="1755775"/>
                </a:lnTo>
                <a:lnTo>
                  <a:pt x="2666362" y="1755775"/>
                </a:lnTo>
                <a:lnTo>
                  <a:pt x="2666362" y="1019090"/>
                </a:lnTo>
                <a:lnTo>
                  <a:pt x="2794452" y="1019090"/>
                </a:lnTo>
                <a:lnTo>
                  <a:pt x="2800804" y="1019090"/>
                </a:lnTo>
                <a:lnTo>
                  <a:pt x="2806626" y="1018032"/>
                </a:lnTo>
                <a:lnTo>
                  <a:pt x="2812448" y="1016446"/>
                </a:lnTo>
                <a:lnTo>
                  <a:pt x="2817741" y="1014859"/>
                </a:lnTo>
                <a:lnTo>
                  <a:pt x="2823034" y="1011686"/>
                </a:lnTo>
                <a:lnTo>
                  <a:pt x="2828327" y="1008513"/>
                </a:lnTo>
                <a:lnTo>
                  <a:pt x="2833091" y="1005869"/>
                </a:lnTo>
                <a:lnTo>
                  <a:pt x="2836796" y="1002167"/>
                </a:lnTo>
                <a:lnTo>
                  <a:pt x="2840501" y="997407"/>
                </a:lnTo>
                <a:lnTo>
                  <a:pt x="2844206" y="992648"/>
                </a:lnTo>
                <a:lnTo>
                  <a:pt x="2847382" y="987359"/>
                </a:lnTo>
                <a:lnTo>
                  <a:pt x="2849499" y="982071"/>
                </a:lnTo>
                <a:lnTo>
                  <a:pt x="2852146" y="976782"/>
                </a:lnTo>
                <a:lnTo>
                  <a:pt x="2853734" y="971494"/>
                </a:lnTo>
                <a:lnTo>
                  <a:pt x="2854263" y="965676"/>
                </a:lnTo>
                <a:lnTo>
                  <a:pt x="2854792" y="959859"/>
                </a:lnTo>
                <a:lnTo>
                  <a:pt x="2854792" y="316780"/>
                </a:lnTo>
                <a:lnTo>
                  <a:pt x="2854263" y="310963"/>
                </a:lnTo>
                <a:lnTo>
                  <a:pt x="2853734" y="304616"/>
                </a:lnTo>
                <a:lnTo>
                  <a:pt x="2852146" y="298799"/>
                </a:lnTo>
                <a:lnTo>
                  <a:pt x="2849499" y="293511"/>
                </a:lnTo>
                <a:lnTo>
                  <a:pt x="2847382" y="288222"/>
                </a:lnTo>
                <a:lnTo>
                  <a:pt x="2844206" y="283463"/>
                </a:lnTo>
                <a:lnTo>
                  <a:pt x="2840501" y="279232"/>
                </a:lnTo>
                <a:lnTo>
                  <a:pt x="2836796" y="274472"/>
                </a:lnTo>
                <a:lnTo>
                  <a:pt x="2833091" y="270770"/>
                </a:lnTo>
                <a:lnTo>
                  <a:pt x="2828327" y="267068"/>
                </a:lnTo>
                <a:lnTo>
                  <a:pt x="2823034" y="263895"/>
                </a:lnTo>
                <a:lnTo>
                  <a:pt x="2817741" y="261780"/>
                </a:lnTo>
                <a:lnTo>
                  <a:pt x="2812448" y="259664"/>
                </a:lnTo>
                <a:lnTo>
                  <a:pt x="2806626" y="258078"/>
                </a:lnTo>
                <a:lnTo>
                  <a:pt x="2800804" y="257020"/>
                </a:lnTo>
                <a:lnTo>
                  <a:pt x="2794452" y="257020"/>
                </a:lnTo>
                <a:lnTo>
                  <a:pt x="1277487" y="257020"/>
                </a:lnTo>
                <a:close/>
                <a:moveTo>
                  <a:pt x="1277487" y="0"/>
                </a:moveTo>
                <a:lnTo>
                  <a:pt x="2794452" y="0"/>
                </a:lnTo>
                <a:lnTo>
                  <a:pt x="2811390" y="529"/>
                </a:lnTo>
                <a:lnTo>
                  <a:pt x="2827269" y="1586"/>
                </a:lnTo>
                <a:lnTo>
                  <a:pt x="2843148" y="3702"/>
                </a:lnTo>
                <a:lnTo>
                  <a:pt x="2859027" y="6875"/>
                </a:lnTo>
                <a:lnTo>
                  <a:pt x="2873847" y="9519"/>
                </a:lnTo>
                <a:lnTo>
                  <a:pt x="2889196" y="14279"/>
                </a:lnTo>
                <a:lnTo>
                  <a:pt x="2903487" y="19567"/>
                </a:lnTo>
                <a:lnTo>
                  <a:pt x="2918308" y="24856"/>
                </a:lnTo>
                <a:lnTo>
                  <a:pt x="2932070" y="30673"/>
                </a:lnTo>
                <a:lnTo>
                  <a:pt x="2945831" y="38606"/>
                </a:lnTo>
                <a:lnTo>
                  <a:pt x="2959064" y="46010"/>
                </a:lnTo>
                <a:lnTo>
                  <a:pt x="2972296" y="54471"/>
                </a:lnTo>
                <a:lnTo>
                  <a:pt x="2983941" y="63462"/>
                </a:lnTo>
                <a:lnTo>
                  <a:pt x="2996114" y="72452"/>
                </a:lnTo>
                <a:lnTo>
                  <a:pt x="3007759" y="81971"/>
                </a:lnTo>
                <a:lnTo>
                  <a:pt x="3018874" y="92548"/>
                </a:lnTo>
                <a:lnTo>
                  <a:pt x="3029460" y="104183"/>
                </a:lnTo>
                <a:lnTo>
                  <a:pt x="3038987" y="115289"/>
                </a:lnTo>
                <a:lnTo>
                  <a:pt x="3049044" y="127452"/>
                </a:lnTo>
                <a:lnTo>
                  <a:pt x="3057513" y="139616"/>
                </a:lnTo>
                <a:lnTo>
                  <a:pt x="3065452" y="152308"/>
                </a:lnTo>
                <a:lnTo>
                  <a:pt x="3073392" y="166058"/>
                </a:lnTo>
                <a:lnTo>
                  <a:pt x="3080802" y="179279"/>
                </a:lnTo>
                <a:lnTo>
                  <a:pt x="3086624" y="194087"/>
                </a:lnTo>
                <a:lnTo>
                  <a:pt x="3092976" y="208366"/>
                </a:lnTo>
                <a:lnTo>
                  <a:pt x="3097210" y="222645"/>
                </a:lnTo>
                <a:lnTo>
                  <a:pt x="3101974" y="237453"/>
                </a:lnTo>
                <a:lnTo>
                  <a:pt x="3105679" y="253318"/>
                </a:lnTo>
                <a:lnTo>
                  <a:pt x="3107796" y="268655"/>
                </a:lnTo>
                <a:lnTo>
                  <a:pt x="3110443" y="284520"/>
                </a:lnTo>
                <a:lnTo>
                  <a:pt x="3111501" y="300386"/>
                </a:lnTo>
                <a:lnTo>
                  <a:pt x="3111501" y="316780"/>
                </a:lnTo>
                <a:lnTo>
                  <a:pt x="3111501" y="959859"/>
                </a:lnTo>
                <a:lnTo>
                  <a:pt x="3110972" y="983128"/>
                </a:lnTo>
                <a:lnTo>
                  <a:pt x="3108855" y="1006397"/>
                </a:lnTo>
                <a:lnTo>
                  <a:pt x="3104091" y="1029667"/>
                </a:lnTo>
                <a:lnTo>
                  <a:pt x="3098269" y="1052407"/>
                </a:lnTo>
                <a:lnTo>
                  <a:pt x="3090859" y="1073561"/>
                </a:lnTo>
                <a:lnTo>
                  <a:pt x="3081331" y="1094715"/>
                </a:lnTo>
                <a:lnTo>
                  <a:pt x="3070745" y="1115340"/>
                </a:lnTo>
                <a:lnTo>
                  <a:pt x="3059101" y="1133850"/>
                </a:lnTo>
                <a:lnTo>
                  <a:pt x="3045868" y="1151831"/>
                </a:lnTo>
                <a:lnTo>
                  <a:pt x="3031577" y="1169283"/>
                </a:lnTo>
                <a:lnTo>
                  <a:pt x="3016757" y="1186206"/>
                </a:lnTo>
                <a:lnTo>
                  <a:pt x="2999820" y="1201014"/>
                </a:lnTo>
                <a:lnTo>
                  <a:pt x="2981823" y="1214764"/>
                </a:lnTo>
                <a:lnTo>
                  <a:pt x="2962769" y="1227456"/>
                </a:lnTo>
                <a:lnTo>
                  <a:pt x="2943185" y="1239091"/>
                </a:lnTo>
                <a:lnTo>
                  <a:pt x="2923071" y="1249668"/>
                </a:lnTo>
                <a:lnTo>
                  <a:pt x="2923071" y="1755775"/>
                </a:lnTo>
                <a:lnTo>
                  <a:pt x="2922968" y="1755775"/>
                </a:lnTo>
                <a:lnTo>
                  <a:pt x="2922968" y="2403549"/>
                </a:lnTo>
                <a:lnTo>
                  <a:pt x="2923497" y="2417838"/>
                </a:lnTo>
                <a:lnTo>
                  <a:pt x="2925085" y="2432127"/>
                </a:lnTo>
                <a:lnTo>
                  <a:pt x="2927202" y="2446416"/>
                </a:lnTo>
                <a:lnTo>
                  <a:pt x="2930906" y="2460176"/>
                </a:lnTo>
                <a:lnTo>
                  <a:pt x="2935140" y="2473936"/>
                </a:lnTo>
                <a:lnTo>
                  <a:pt x="2940433" y="2487167"/>
                </a:lnTo>
                <a:lnTo>
                  <a:pt x="2946254" y="2500398"/>
                </a:lnTo>
                <a:lnTo>
                  <a:pt x="2953134" y="2512040"/>
                </a:lnTo>
                <a:lnTo>
                  <a:pt x="2960544" y="2524212"/>
                </a:lnTo>
                <a:lnTo>
                  <a:pt x="2969011" y="2535855"/>
                </a:lnTo>
                <a:lnTo>
                  <a:pt x="2978008" y="2546440"/>
                </a:lnTo>
                <a:lnTo>
                  <a:pt x="2987535" y="2557025"/>
                </a:lnTo>
                <a:lnTo>
                  <a:pt x="2997590" y="2566551"/>
                </a:lnTo>
                <a:lnTo>
                  <a:pt x="3008704" y="2575548"/>
                </a:lnTo>
                <a:lnTo>
                  <a:pt x="3020876" y="2584015"/>
                </a:lnTo>
                <a:lnTo>
                  <a:pt x="3033049" y="2591424"/>
                </a:lnTo>
                <a:lnTo>
                  <a:pt x="3063215" y="2608360"/>
                </a:lnTo>
                <a:lnTo>
                  <a:pt x="3092852" y="2626353"/>
                </a:lnTo>
                <a:lnTo>
                  <a:pt x="3121431" y="2644347"/>
                </a:lnTo>
                <a:lnTo>
                  <a:pt x="3151068" y="2662341"/>
                </a:lnTo>
                <a:lnTo>
                  <a:pt x="3178589" y="2681393"/>
                </a:lnTo>
                <a:lnTo>
                  <a:pt x="3206638" y="2700974"/>
                </a:lnTo>
                <a:lnTo>
                  <a:pt x="3234688" y="2720556"/>
                </a:lnTo>
                <a:lnTo>
                  <a:pt x="3261679" y="2741196"/>
                </a:lnTo>
                <a:lnTo>
                  <a:pt x="3289199" y="2761306"/>
                </a:lnTo>
                <a:lnTo>
                  <a:pt x="3315661" y="2782476"/>
                </a:lnTo>
                <a:lnTo>
                  <a:pt x="3341064" y="2804703"/>
                </a:lnTo>
                <a:lnTo>
                  <a:pt x="3366996" y="2826401"/>
                </a:lnTo>
                <a:lnTo>
                  <a:pt x="3392400" y="2848100"/>
                </a:lnTo>
                <a:lnTo>
                  <a:pt x="3417274" y="2870856"/>
                </a:lnTo>
                <a:lnTo>
                  <a:pt x="3441619" y="2894142"/>
                </a:lnTo>
                <a:lnTo>
                  <a:pt x="3465963" y="2917958"/>
                </a:lnTo>
                <a:lnTo>
                  <a:pt x="3489250" y="2941243"/>
                </a:lnTo>
                <a:lnTo>
                  <a:pt x="3512536" y="2965058"/>
                </a:lnTo>
                <a:lnTo>
                  <a:pt x="3535823" y="2990462"/>
                </a:lnTo>
                <a:lnTo>
                  <a:pt x="3558050" y="3015335"/>
                </a:lnTo>
                <a:lnTo>
                  <a:pt x="3579749" y="3040209"/>
                </a:lnTo>
                <a:lnTo>
                  <a:pt x="3601448" y="3065612"/>
                </a:lnTo>
                <a:lnTo>
                  <a:pt x="3622617" y="3091544"/>
                </a:lnTo>
                <a:lnTo>
                  <a:pt x="3643257" y="3118005"/>
                </a:lnTo>
                <a:lnTo>
                  <a:pt x="3663368" y="3144466"/>
                </a:lnTo>
                <a:lnTo>
                  <a:pt x="3682950" y="3171457"/>
                </a:lnTo>
                <a:lnTo>
                  <a:pt x="3703061" y="3198448"/>
                </a:lnTo>
                <a:lnTo>
                  <a:pt x="3721584" y="3225967"/>
                </a:lnTo>
                <a:lnTo>
                  <a:pt x="3740637" y="3254016"/>
                </a:lnTo>
                <a:lnTo>
                  <a:pt x="3758101" y="3281536"/>
                </a:lnTo>
                <a:lnTo>
                  <a:pt x="3776095" y="3310644"/>
                </a:lnTo>
                <a:lnTo>
                  <a:pt x="3792502" y="3339222"/>
                </a:lnTo>
                <a:lnTo>
                  <a:pt x="3809437" y="3367800"/>
                </a:lnTo>
                <a:lnTo>
                  <a:pt x="3825844" y="3397437"/>
                </a:lnTo>
                <a:lnTo>
                  <a:pt x="3841191" y="3426544"/>
                </a:lnTo>
                <a:lnTo>
                  <a:pt x="3856010" y="3456181"/>
                </a:lnTo>
                <a:lnTo>
                  <a:pt x="3871358" y="3485818"/>
                </a:lnTo>
                <a:lnTo>
                  <a:pt x="3885647" y="3515984"/>
                </a:lnTo>
                <a:lnTo>
                  <a:pt x="3899407" y="3546679"/>
                </a:lnTo>
                <a:lnTo>
                  <a:pt x="3912109" y="3576845"/>
                </a:lnTo>
                <a:lnTo>
                  <a:pt x="3924811" y="3608069"/>
                </a:lnTo>
                <a:lnTo>
                  <a:pt x="3936983" y="3638764"/>
                </a:lnTo>
                <a:lnTo>
                  <a:pt x="3949155" y="3670518"/>
                </a:lnTo>
                <a:lnTo>
                  <a:pt x="3960269" y="3702272"/>
                </a:lnTo>
                <a:lnTo>
                  <a:pt x="3970854" y="3734025"/>
                </a:lnTo>
                <a:lnTo>
                  <a:pt x="3980910" y="3765779"/>
                </a:lnTo>
                <a:lnTo>
                  <a:pt x="3990436" y="3797533"/>
                </a:lnTo>
                <a:lnTo>
                  <a:pt x="3999433" y="3829815"/>
                </a:lnTo>
                <a:lnTo>
                  <a:pt x="4008430" y="3862098"/>
                </a:lnTo>
                <a:lnTo>
                  <a:pt x="4016368" y="3894910"/>
                </a:lnTo>
                <a:lnTo>
                  <a:pt x="4023778" y="3928252"/>
                </a:lnTo>
                <a:lnTo>
                  <a:pt x="4031187" y="3960535"/>
                </a:lnTo>
                <a:lnTo>
                  <a:pt x="4037538" y="3993876"/>
                </a:lnTo>
                <a:lnTo>
                  <a:pt x="4043359" y="4026688"/>
                </a:lnTo>
                <a:lnTo>
                  <a:pt x="4048652" y="4060029"/>
                </a:lnTo>
                <a:lnTo>
                  <a:pt x="4053415" y="4093900"/>
                </a:lnTo>
                <a:lnTo>
                  <a:pt x="4057649" y="4127241"/>
                </a:lnTo>
                <a:lnTo>
                  <a:pt x="4061353" y="4161112"/>
                </a:lnTo>
                <a:lnTo>
                  <a:pt x="4064529" y="4195511"/>
                </a:lnTo>
                <a:lnTo>
                  <a:pt x="4067704" y="4229382"/>
                </a:lnTo>
                <a:lnTo>
                  <a:pt x="4069292" y="4263253"/>
                </a:lnTo>
                <a:lnTo>
                  <a:pt x="4070350" y="4298182"/>
                </a:lnTo>
                <a:lnTo>
                  <a:pt x="4071409" y="4332052"/>
                </a:lnTo>
                <a:lnTo>
                  <a:pt x="4071938" y="4365923"/>
                </a:lnTo>
                <a:lnTo>
                  <a:pt x="4071409" y="4418845"/>
                </a:lnTo>
                <a:lnTo>
                  <a:pt x="4069292" y="4471768"/>
                </a:lnTo>
                <a:lnTo>
                  <a:pt x="4066117" y="4523632"/>
                </a:lnTo>
                <a:lnTo>
                  <a:pt x="4060824" y="4576026"/>
                </a:lnTo>
                <a:lnTo>
                  <a:pt x="4054473" y="4627890"/>
                </a:lnTo>
                <a:lnTo>
                  <a:pt x="4047064" y="4679225"/>
                </a:lnTo>
                <a:lnTo>
                  <a:pt x="4038596" y="4731619"/>
                </a:lnTo>
                <a:lnTo>
                  <a:pt x="4028012" y="4781895"/>
                </a:lnTo>
                <a:lnTo>
                  <a:pt x="4016898" y="4833230"/>
                </a:lnTo>
                <a:lnTo>
                  <a:pt x="4004725" y="4882977"/>
                </a:lnTo>
                <a:lnTo>
                  <a:pt x="3990436" y="4933783"/>
                </a:lnTo>
                <a:lnTo>
                  <a:pt x="3975617" y="4983531"/>
                </a:lnTo>
                <a:lnTo>
                  <a:pt x="3958682" y="5032749"/>
                </a:lnTo>
                <a:lnTo>
                  <a:pt x="3941217" y="5081967"/>
                </a:lnTo>
                <a:lnTo>
                  <a:pt x="3922694" y="5130126"/>
                </a:lnTo>
                <a:lnTo>
                  <a:pt x="3902054" y="5177757"/>
                </a:lnTo>
                <a:lnTo>
                  <a:pt x="3880884" y="5225387"/>
                </a:lnTo>
                <a:lnTo>
                  <a:pt x="3858127" y="5271959"/>
                </a:lnTo>
                <a:lnTo>
                  <a:pt x="3834841" y="5318002"/>
                </a:lnTo>
                <a:lnTo>
                  <a:pt x="3809967" y="5363516"/>
                </a:lnTo>
                <a:lnTo>
                  <a:pt x="3784563" y="5408500"/>
                </a:lnTo>
                <a:lnTo>
                  <a:pt x="3757043" y="5453484"/>
                </a:lnTo>
                <a:lnTo>
                  <a:pt x="3728464" y="5496881"/>
                </a:lnTo>
                <a:lnTo>
                  <a:pt x="3698827" y="5540277"/>
                </a:lnTo>
                <a:lnTo>
                  <a:pt x="3668661" y="5581557"/>
                </a:lnTo>
                <a:lnTo>
                  <a:pt x="3636907" y="5623366"/>
                </a:lnTo>
                <a:lnTo>
                  <a:pt x="3604623" y="5664116"/>
                </a:lnTo>
                <a:lnTo>
                  <a:pt x="3570752" y="5703808"/>
                </a:lnTo>
                <a:lnTo>
                  <a:pt x="3535823" y="5742971"/>
                </a:lnTo>
                <a:lnTo>
                  <a:pt x="3499835" y="5781605"/>
                </a:lnTo>
                <a:lnTo>
                  <a:pt x="3462788" y="5818651"/>
                </a:lnTo>
                <a:lnTo>
                  <a:pt x="3425212" y="5855167"/>
                </a:lnTo>
                <a:lnTo>
                  <a:pt x="3388695" y="5887979"/>
                </a:lnTo>
                <a:lnTo>
                  <a:pt x="3351649" y="5919733"/>
                </a:lnTo>
                <a:lnTo>
                  <a:pt x="3314602" y="5950958"/>
                </a:lnTo>
                <a:lnTo>
                  <a:pt x="3277026" y="5981124"/>
                </a:lnTo>
                <a:lnTo>
                  <a:pt x="3238392" y="6009702"/>
                </a:lnTo>
                <a:lnTo>
                  <a:pt x="3199229" y="6037751"/>
                </a:lnTo>
                <a:lnTo>
                  <a:pt x="3160065" y="6064741"/>
                </a:lnTo>
                <a:lnTo>
                  <a:pt x="3119843" y="6090674"/>
                </a:lnTo>
                <a:lnTo>
                  <a:pt x="3079092" y="6115547"/>
                </a:lnTo>
                <a:lnTo>
                  <a:pt x="3038341" y="6139362"/>
                </a:lnTo>
                <a:lnTo>
                  <a:pt x="2997061" y="6163178"/>
                </a:lnTo>
                <a:lnTo>
                  <a:pt x="2954722" y="6184876"/>
                </a:lnTo>
                <a:lnTo>
                  <a:pt x="2912383" y="6205516"/>
                </a:lnTo>
                <a:lnTo>
                  <a:pt x="2868986" y="6225626"/>
                </a:lnTo>
                <a:lnTo>
                  <a:pt x="2826118" y="6244679"/>
                </a:lnTo>
                <a:lnTo>
                  <a:pt x="2782191" y="6262143"/>
                </a:lnTo>
                <a:lnTo>
                  <a:pt x="2738794" y="6279078"/>
                </a:lnTo>
                <a:lnTo>
                  <a:pt x="2693809" y="6294426"/>
                </a:lnTo>
                <a:lnTo>
                  <a:pt x="2648824" y="6309774"/>
                </a:lnTo>
                <a:lnTo>
                  <a:pt x="2603310" y="6323004"/>
                </a:lnTo>
                <a:lnTo>
                  <a:pt x="2558325" y="6335706"/>
                </a:lnTo>
                <a:lnTo>
                  <a:pt x="2512281" y="6347349"/>
                </a:lnTo>
                <a:lnTo>
                  <a:pt x="2466238" y="6357933"/>
                </a:lnTo>
                <a:lnTo>
                  <a:pt x="2419136" y="6366930"/>
                </a:lnTo>
                <a:lnTo>
                  <a:pt x="2372563" y="6375398"/>
                </a:lnTo>
                <a:lnTo>
                  <a:pt x="2325461" y="6381748"/>
                </a:lnTo>
                <a:lnTo>
                  <a:pt x="2277830" y="6388628"/>
                </a:lnTo>
                <a:lnTo>
                  <a:pt x="2230199" y="6393391"/>
                </a:lnTo>
                <a:lnTo>
                  <a:pt x="2183097" y="6397096"/>
                </a:lnTo>
                <a:lnTo>
                  <a:pt x="2134407" y="6400271"/>
                </a:lnTo>
                <a:lnTo>
                  <a:pt x="2086247" y="6401859"/>
                </a:lnTo>
                <a:lnTo>
                  <a:pt x="2038086" y="6402388"/>
                </a:lnTo>
                <a:lnTo>
                  <a:pt x="2001040" y="6402388"/>
                </a:lnTo>
                <a:lnTo>
                  <a:pt x="1964522" y="6400801"/>
                </a:lnTo>
                <a:lnTo>
                  <a:pt x="1927476" y="6399213"/>
                </a:lnTo>
                <a:lnTo>
                  <a:pt x="1890429" y="6397096"/>
                </a:lnTo>
                <a:lnTo>
                  <a:pt x="1843327" y="6393391"/>
                </a:lnTo>
                <a:lnTo>
                  <a:pt x="1796226" y="6388099"/>
                </a:lnTo>
                <a:lnTo>
                  <a:pt x="1748594" y="6382807"/>
                </a:lnTo>
                <a:lnTo>
                  <a:pt x="1702551" y="6375398"/>
                </a:lnTo>
                <a:lnTo>
                  <a:pt x="1655978" y="6366930"/>
                </a:lnTo>
                <a:lnTo>
                  <a:pt x="1610464" y="6357933"/>
                </a:lnTo>
                <a:lnTo>
                  <a:pt x="1564420" y="6347878"/>
                </a:lnTo>
                <a:lnTo>
                  <a:pt x="1519965" y="6336764"/>
                </a:lnTo>
                <a:lnTo>
                  <a:pt x="1474450" y="6324592"/>
                </a:lnTo>
                <a:lnTo>
                  <a:pt x="1431053" y="6310832"/>
                </a:lnTo>
                <a:lnTo>
                  <a:pt x="1387126" y="6296543"/>
                </a:lnTo>
                <a:lnTo>
                  <a:pt x="1343200" y="6281724"/>
                </a:lnTo>
                <a:lnTo>
                  <a:pt x="1300332" y="6265848"/>
                </a:lnTo>
                <a:lnTo>
                  <a:pt x="1257993" y="6248383"/>
                </a:lnTo>
                <a:lnTo>
                  <a:pt x="1215654" y="6230919"/>
                </a:lnTo>
                <a:lnTo>
                  <a:pt x="1174374" y="6211867"/>
                </a:lnTo>
                <a:lnTo>
                  <a:pt x="1133093" y="6191756"/>
                </a:lnTo>
                <a:lnTo>
                  <a:pt x="1092342" y="6171116"/>
                </a:lnTo>
                <a:lnTo>
                  <a:pt x="1052650" y="6149947"/>
                </a:lnTo>
                <a:lnTo>
                  <a:pt x="1013486" y="6127719"/>
                </a:lnTo>
                <a:lnTo>
                  <a:pt x="973793" y="6103904"/>
                </a:lnTo>
                <a:lnTo>
                  <a:pt x="935689" y="6080089"/>
                </a:lnTo>
                <a:lnTo>
                  <a:pt x="897584" y="6055215"/>
                </a:lnTo>
                <a:lnTo>
                  <a:pt x="860537" y="6029283"/>
                </a:lnTo>
                <a:lnTo>
                  <a:pt x="824549" y="6002822"/>
                </a:lnTo>
                <a:lnTo>
                  <a:pt x="788032" y="5975831"/>
                </a:lnTo>
                <a:lnTo>
                  <a:pt x="752573" y="5947782"/>
                </a:lnTo>
                <a:lnTo>
                  <a:pt x="718173" y="5919204"/>
                </a:lnTo>
                <a:lnTo>
                  <a:pt x="684302" y="5889567"/>
                </a:lnTo>
                <a:lnTo>
                  <a:pt x="650960" y="5859401"/>
                </a:lnTo>
                <a:lnTo>
                  <a:pt x="618147" y="5827648"/>
                </a:lnTo>
                <a:lnTo>
                  <a:pt x="586922" y="5795894"/>
                </a:lnTo>
                <a:lnTo>
                  <a:pt x="555168" y="5763611"/>
                </a:lnTo>
                <a:lnTo>
                  <a:pt x="525002" y="5731328"/>
                </a:lnTo>
                <a:lnTo>
                  <a:pt x="494306" y="5696929"/>
                </a:lnTo>
                <a:lnTo>
                  <a:pt x="465727" y="5662529"/>
                </a:lnTo>
                <a:lnTo>
                  <a:pt x="437149" y="5627600"/>
                </a:lnTo>
                <a:lnTo>
                  <a:pt x="410158" y="5592142"/>
                </a:lnTo>
                <a:lnTo>
                  <a:pt x="382637" y="5555096"/>
                </a:lnTo>
                <a:lnTo>
                  <a:pt x="357234" y="5519108"/>
                </a:lnTo>
                <a:lnTo>
                  <a:pt x="331302" y="5481004"/>
                </a:lnTo>
                <a:lnTo>
                  <a:pt x="307486" y="5442900"/>
                </a:lnTo>
                <a:lnTo>
                  <a:pt x="283670" y="5404266"/>
                </a:lnTo>
                <a:lnTo>
                  <a:pt x="261442" y="5365103"/>
                </a:lnTo>
                <a:lnTo>
                  <a:pt x="239215" y="5325411"/>
                </a:lnTo>
                <a:lnTo>
                  <a:pt x="218045" y="5284661"/>
                </a:lnTo>
                <a:lnTo>
                  <a:pt x="198463" y="5243910"/>
                </a:lnTo>
                <a:lnTo>
                  <a:pt x="178882" y="5202631"/>
                </a:lnTo>
                <a:lnTo>
                  <a:pt x="160888" y="5160822"/>
                </a:lnTo>
                <a:lnTo>
                  <a:pt x="143423" y="5119013"/>
                </a:lnTo>
                <a:lnTo>
                  <a:pt x="127017" y="5075616"/>
                </a:lnTo>
                <a:lnTo>
                  <a:pt x="111139" y="5032749"/>
                </a:lnTo>
                <a:lnTo>
                  <a:pt x="96850" y="4988823"/>
                </a:lnTo>
                <a:lnTo>
                  <a:pt x="83090" y="4944897"/>
                </a:lnTo>
                <a:lnTo>
                  <a:pt x="70918" y="4900442"/>
                </a:lnTo>
                <a:lnTo>
                  <a:pt x="58745" y="4855458"/>
                </a:lnTo>
                <a:lnTo>
                  <a:pt x="48160" y="4809944"/>
                </a:lnTo>
                <a:lnTo>
                  <a:pt x="38634" y="4764431"/>
                </a:lnTo>
                <a:lnTo>
                  <a:pt x="30166" y="4718388"/>
                </a:lnTo>
                <a:lnTo>
                  <a:pt x="22757" y="4671816"/>
                </a:lnTo>
                <a:lnTo>
                  <a:pt x="15877" y="4624715"/>
                </a:lnTo>
                <a:lnTo>
                  <a:pt x="10585" y="4578143"/>
                </a:lnTo>
                <a:lnTo>
                  <a:pt x="6880" y="4530512"/>
                </a:lnTo>
                <a:lnTo>
                  <a:pt x="3175" y="4482882"/>
                </a:lnTo>
                <a:lnTo>
                  <a:pt x="1588" y="4446894"/>
                </a:lnTo>
                <a:lnTo>
                  <a:pt x="529" y="4409848"/>
                </a:lnTo>
                <a:lnTo>
                  <a:pt x="0" y="4373332"/>
                </a:lnTo>
                <a:lnTo>
                  <a:pt x="0" y="4337344"/>
                </a:lnTo>
                <a:lnTo>
                  <a:pt x="529" y="4300828"/>
                </a:lnTo>
                <a:lnTo>
                  <a:pt x="2117" y="4264840"/>
                </a:lnTo>
                <a:lnTo>
                  <a:pt x="4763" y="4229382"/>
                </a:lnTo>
                <a:lnTo>
                  <a:pt x="7409" y="4192865"/>
                </a:lnTo>
                <a:lnTo>
                  <a:pt x="10585" y="4157407"/>
                </a:lnTo>
                <a:lnTo>
                  <a:pt x="14289" y="4121949"/>
                </a:lnTo>
                <a:lnTo>
                  <a:pt x="19053" y="4086491"/>
                </a:lnTo>
                <a:lnTo>
                  <a:pt x="24345" y="4051032"/>
                </a:lnTo>
                <a:lnTo>
                  <a:pt x="29637" y="4016633"/>
                </a:lnTo>
                <a:lnTo>
                  <a:pt x="35988" y="3981704"/>
                </a:lnTo>
                <a:lnTo>
                  <a:pt x="42868" y="3946775"/>
                </a:lnTo>
                <a:lnTo>
                  <a:pt x="50807" y="3912375"/>
                </a:lnTo>
                <a:lnTo>
                  <a:pt x="58745" y="3877975"/>
                </a:lnTo>
                <a:lnTo>
                  <a:pt x="67213" y="3843575"/>
                </a:lnTo>
                <a:lnTo>
                  <a:pt x="76210" y="3809705"/>
                </a:lnTo>
                <a:lnTo>
                  <a:pt x="86265" y="3776363"/>
                </a:lnTo>
                <a:lnTo>
                  <a:pt x="96850" y="3742493"/>
                </a:lnTo>
                <a:lnTo>
                  <a:pt x="107964" y="3709152"/>
                </a:lnTo>
                <a:lnTo>
                  <a:pt x="119078" y="3675810"/>
                </a:lnTo>
                <a:lnTo>
                  <a:pt x="131250" y="3643527"/>
                </a:lnTo>
                <a:lnTo>
                  <a:pt x="144481" y="3610186"/>
                </a:lnTo>
                <a:lnTo>
                  <a:pt x="157183" y="3577903"/>
                </a:lnTo>
                <a:lnTo>
                  <a:pt x="170414" y="3546150"/>
                </a:lnTo>
                <a:lnTo>
                  <a:pt x="185233" y="3514396"/>
                </a:lnTo>
                <a:lnTo>
                  <a:pt x="200051" y="3482642"/>
                </a:lnTo>
                <a:lnTo>
                  <a:pt x="215399" y="3450889"/>
                </a:lnTo>
                <a:lnTo>
                  <a:pt x="231805" y="3419664"/>
                </a:lnTo>
                <a:lnTo>
                  <a:pt x="247682" y="3388969"/>
                </a:lnTo>
                <a:lnTo>
                  <a:pt x="265147" y="3358803"/>
                </a:lnTo>
                <a:lnTo>
                  <a:pt x="282612" y="3328637"/>
                </a:lnTo>
                <a:lnTo>
                  <a:pt x="300606" y="3298471"/>
                </a:lnTo>
                <a:lnTo>
                  <a:pt x="319129" y="3268835"/>
                </a:lnTo>
                <a:lnTo>
                  <a:pt x="338182" y="3239198"/>
                </a:lnTo>
                <a:lnTo>
                  <a:pt x="357763" y="3210620"/>
                </a:lnTo>
                <a:lnTo>
                  <a:pt x="378404" y="3182042"/>
                </a:lnTo>
                <a:lnTo>
                  <a:pt x="398515" y="3153993"/>
                </a:lnTo>
                <a:lnTo>
                  <a:pt x="419684" y="3125943"/>
                </a:lnTo>
                <a:lnTo>
                  <a:pt x="440853" y="3098424"/>
                </a:lnTo>
                <a:lnTo>
                  <a:pt x="463610" y="3070904"/>
                </a:lnTo>
                <a:lnTo>
                  <a:pt x="486368" y="3044443"/>
                </a:lnTo>
                <a:lnTo>
                  <a:pt x="509125" y="3017981"/>
                </a:lnTo>
                <a:lnTo>
                  <a:pt x="532411" y="2991520"/>
                </a:lnTo>
                <a:lnTo>
                  <a:pt x="556227" y="2966117"/>
                </a:lnTo>
                <a:lnTo>
                  <a:pt x="581630" y="2940185"/>
                </a:lnTo>
                <a:lnTo>
                  <a:pt x="606504" y="2915312"/>
                </a:lnTo>
                <a:lnTo>
                  <a:pt x="631907" y="2891496"/>
                </a:lnTo>
                <a:lnTo>
                  <a:pt x="657840" y="2867151"/>
                </a:lnTo>
                <a:lnTo>
                  <a:pt x="684302" y="2842807"/>
                </a:lnTo>
                <a:lnTo>
                  <a:pt x="711293" y="2819521"/>
                </a:lnTo>
                <a:lnTo>
                  <a:pt x="738284" y="2796764"/>
                </a:lnTo>
                <a:lnTo>
                  <a:pt x="766333" y="2774537"/>
                </a:lnTo>
                <a:lnTo>
                  <a:pt x="794383" y="2752309"/>
                </a:lnTo>
                <a:lnTo>
                  <a:pt x="822961" y="2731140"/>
                </a:lnTo>
                <a:lnTo>
                  <a:pt x="852599" y="2709971"/>
                </a:lnTo>
                <a:lnTo>
                  <a:pt x="881706" y="2688802"/>
                </a:lnTo>
                <a:lnTo>
                  <a:pt x="911344" y="2668691"/>
                </a:lnTo>
                <a:lnTo>
                  <a:pt x="942569" y="2649110"/>
                </a:lnTo>
                <a:lnTo>
                  <a:pt x="973264" y="2630058"/>
                </a:lnTo>
                <a:lnTo>
                  <a:pt x="1004489" y="2611006"/>
                </a:lnTo>
                <a:lnTo>
                  <a:pt x="1035714" y="2593012"/>
                </a:lnTo>
                <a:lnTo>
                  <a:pt x="1048945" y="2585603"/>
                </a:lnTo>
                <a:lnTo>
                  <a:pt x="1061117" y="2576606"/>
                </a:lnTo>
                <a:lnTo>
                  <a:pt x="1072231" y="2567609"/>
                </a:lnTo>
                <a:lnTo>
                  <a:pt x="1082816" y="2557554"/>
                </a:lnTo>
                <a:lnTo>
                  <a:pt x="1092342" y="2546969"/>
                </a:lnTo>
                <a:lnTo>
                  <a:pt x="1102398" y="2536385"/>
                </a:lnTo>
                <a:lnTo>
                  <a:pt x="1110866" y="2524212"/>
                </a:lnTo>
                <a:lnTo>
                  <a:pt x="1118275" y="2512040"/>
                </a:lnTo>
                <a:lnTo>
                  <a:pt x="1125155" y="2500398"/>
                </a:lnTo>
                <a:lnTo>
                  <a:pt x="1130976" y="2487167"/>
                </a:lnTo>
                <a:lnTo>
                  <a:pt x="1136269" y="2473936"/>
                </a:lnTo>
                <a:lnTo>
                  <a:pt x="1141032" y="2460176"/>
                </a:lnTo>
                <a:lnTo>
                  <a:pt x="1143678" y="2446416"/>
                </a:lnTo>
                <a:lnTo>
                  <a:pt x="1146854" y="2432127"/>
                </a:lnTo>
                <a:lnTo>
                  <a:pt x="1148441" y="2417838"/>
                </a:lnTo>
                <a:lnTo>
                  <a:pt x="1148441" y="2403549"/>
                </a:lnTo>
                <a:lnTo>
                  <a:pt x="1148441" y="1755775"/>
                </a:lnTo>
                <a:lnTo>
                  <a:pt x="1148339" y="1755775"/>
                </a:lnTo>
                <a:lnTo>
                  <a:pt x="1148339" y="1249668"/>
                </a:lnTo>
                <a:lnTo>
                  <a:pt x="1127696" y="1239091"/>
                </a:lnTo>
                <a:lnTo>
                  <a:pt x="1108112" y="1227456"/>
                </a:lnTo>
                <a:lnTo>
                  <a:pt x="1090116" y="1214764"/>
                </a:lnTo>
                <a:lnTo>
                  <a:pt x="1072120" y="1201014"/>
                </a:lnTo>
                <a:lnTo>
                  <a:pt x="1055712" y="1186206"/>
                </a:lnTo>
                <a:lnTo>
                  <a:pt x="1040362" y="1169283"/>
                </a:lnTo>
                <a:lnTo>
                  <a:pt x="1026071" y="1151831"/>
                </a:lnTo>
                <a:lnTo>
                  <a:pt x="1012309" y="1133850"/>
                </a:lnTo>
                <a:lnTo>
                  <a:pt x="1001194" y="1115340"/>
                </a:lnTo>
                <a:lnTo>
                  <a:pt x="990608" y="1094715"/>
                </a:lnTo>
                <a:lnTo>
                  <a:pt x="981610" y="1073561"/>
                </a:lnTo>
                <a:lnTo>
                  <a:pt x="973671" y="1052407"/>
                </a:lnTo>
                <a:lnTo>
                  <a:pt x="967848" y="1029667"/>
                </a:lnTo>
                <a:lnTo>
                  <a:pt x="963085" y="1006397"/>
                </a:lnTo>
                <a:lnTo>
                  <a:pt x="960967" y="983128"/>
                </a:lnTo>
                <a:lnTo>
                  <a:pt x="960438" y="959859"/>
                </a:lnTo>
                <a:lnTo>
                  <a:pt x="960438" y="316780"/>
                </a:lnTo>
                <a:lnTo>
                  <a:pt x="960438" y="300386"/>
                </a:lnTo>
                <a:lnTo>
                  <a:pt x="962026" y="284520"/>
                </a:lnTo>
                <a:lnTo>
                  <a:pt x="963085" y="268655"/>
                </a:lnTo>
                <a:lnTo>
                  <a:pt x="966260" y="253318"/>
                </a:lnTo>
                <a:lnTo>
                  <a:pt x="969966" y="237453"/>
                </a:lnTo>
                <a:lnTo>
                  <a:pt x="973671" y="222645"/>
                </a:lnTo>
                <a:lnTo>
                  <a:pt x="978963" y="208366"/>
                </a:lnTo>
                <a:lnTo>
                  <a:pt x="985315" y="194087"/>
                </a:lnTo>
                <a:lnTo>
                  <a:pt x="991138" y="179279"/>
                </a:lnTo>
                <a:lnTo>
                  <a:pt x="998018" y="166058"/>
                </a:lnTo>
                <a:lnTo>
                  <a:pt x="1005428" y="152308"/>
                </a:lnTo>
                <a:lnTo>
                  <a:pt x="1013897" y="139616"/>
                </a:lnTo>
                <a:lnTo>
                  <a:pt x="1022895" y="127452"/>
                </a:lnTo>
                <a:lnTo>
                  <a:pt x="1032952" y="115289"/>
                </a:lnTo>
                <a:lnTo>
                  <a:pt x="1042479" y="104183"/>
                </a:lnTo>
                <a:lnTo>
                  <a:pt x="1053065" y="92548"/>
                </a:lnTo>
                <a:lnTo>
                  <a:pt x="1063651" y="81971"/>
                </a:lnTo>
                <a:lnTo>
                  <a:pt x="1075825" y="72452"/>
                </a:lnTo>
                <a:lnTo>
                  <a:pt x="1086940" y="63462"/>
                </a:lnTo>
                <a:lnTo>
                  <a:pt x="1100173" y="54471"/>
                </a:lnTo>
                <a:lnTo>
                  <a:pt x="1112876" y="46010"/>
                </a:lnTo>
                <a:lnTo>
                  <a:pt x="1126637" y="38606"/>
                </a:lnTo>
                <a:lnTo>
                  <a:pt x="1139870" y="30673"/>
                </a:lnTo>
                <a:lnTo>
                  <a:pt x="1153632" y="24856"/>
                </a:lnTo>
                <a:lnTo>
                  <a:pt x="1167923" y="19567"/>
                </a:lnTo>
                <a:lnTo>
                  <a:pt x="1183272" y="14279"/>
                </a:lnTo>
                <a:lnTo>
                  <a:pt x="1198092" y="9519"/>
                </a:lnTo>
                <a:lnTo>
                  <a:pt x="1213442" y="6875"/>
                </a:lnTo>
                <a:lnTo>
                  <a:pt x="1229321" y="3702"/>
                </a:lnTo>
                <a:lnTo>
                  <a:pt x="1245200" y="1586"/>
                </a:lnTo>
                <a:lnTo>
                  <a:pt x="1261079"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65" name="任意多边形 64"/>
          <p:cNvSpPr/>
          <p:nvPr/>
        </p:nvSpPr>
        <p:spPr>
          <a:xfrm>
            <a:off x="7799374" y="3358803"/>
            <a:ext cx="178414" cy="295244"/>
          </a:xfrm>
          <a:custGeom>
            <a:avLst/>
            <a:gdLst>
              <a:gd name="connsiteX0" fmla="*/ 2053336 w 5175037"/>
              <a:gd name="connsiteY0" fmla="*/ 3433594 h 8563778"/>
              <a:gd name="connsiteX1" fmla="*/ 2720660 w 5175037"/>
              <a:gd name="connsiteY1" fmla="*/ 4100919 h 8563778"/>
              <a:gd name="connsiteX2" fmla="*/ 2053336 w 5175037"/>
              <a:gd name="connsiteY2" fmla="*/ 4768244 h 8563778"/>
              <a:gd name="connsiteX3" fmla="*/ 1386012 w 5175037"/>
              <a:gd name="connsiteY3" fmla="*/ 4100919 h 8563778"/>
              <a:gd name="connsiteX4" fmla="*/ 2053336 w 5175037"/>
              <a:gd name="connsiteY4" fmla="*/ 3433594 h 8563778"/>
              <a:gd name="connsiteX5" fmla="*/ 3269956 w 5175037"/>
              <a:gd name="connsiteY5" fmla="*/ 2427830 h 8563778"/>
              <a:gd name="connsiteX6" fmla="*/ 3699928 w 5175037"/>
              <a:gd name="connsiteY6" fmla="*/ 2857803 h 8563778"/>
              <a:gd name="connsiteX7" fmla="*/ 3269956 w 5175037"/>
              <a:gd name="connsiteY7" fmla="*/ 3287776 h 8563778"/>
              <a:gd name="connsiteX8" fmla="*/ 2839984 w 5175037"/>
              <a:gd name="connsiteY8" fmla="*/ 2857803 h 8563778"/>
              <a:gd name="connsiteX9" fmla="*/ 3269956 w 5175037"/>
              <a:gd name="connsiteY9" fmla="*/ 2427830 h 8563778"/>
              <a:gd name="connsiteX10" fmla="*/ 2194241 w 5175037"/>
              <a:gd name="connsiteY10" fmla="*/ 1269732 h 8563778"/>
              <a:gd name="connsiteX11" fmla="*/ 2712468 w 5175037"/>
              <a:gd name="connsiteY11" fmla="*/ 1787960 h 8563778"/>
              <a:gd name="connsiteX12" fmla="*/ 2194241 w 5175037"/>
              <a:gd name="connsiteY12" fmla="*/ 2306188 h 8563778"/>
              <a:gd name="connsiteX13" fmla="*/ 1676014 w 5175037"/>
              <a:gd name="connsiteY13" fmla="*/ 1787960 h 8563778"/>
              <a:gd name="connsiteX14" fmla="*/ 2194241 w 5175037"/>
              <a:gd name="connsiteY14" fmla="*/ 1269732 h 8563778"/>
              <a:gd name="connsiteX15" fmla="*/ 931546 w 5175037"/>
              <a:gd name="connsiteY15" fmla="*/ 875695 h 8563778"/>
              <a:gd name="connsiteX16" fmla="*/ 931546 w 5175037"/>
              <a:gd name="connsiteY16" fmla="*/ 5290079 h 8563778"/>
              <a:gd name="connsiteX17" fmla="*/ 4235182 w 5175037"/>
              <a:gd name="connsiteY17" fmla="*/ 5290079 h 8563778"/>
              <a:gd name="connsiteX18" fmla="*/ 4235182 w 5175037"/>
              <a:gd name="connsiteY18" fmla="*/ 875695 h 8563778"/>
              <a:gd name="connsiteX19" fmla="*/ 438641 w 5175037"/>
              <a:gd name="connsiteY19" fmla="*/ 0 h 8563778"/>
              <a:gd name="connsiteX20" fmla="*/ 4736397 w 5175037"/>
              <a:gd name="connsiteY20" fmla="*/ 0 h 8563778"/>
              <a:gd name="connsiteX21" fmla="*/ 5175037 w 5175037"/>
              <a:gd name="connsiteY21" fmla="*/ 438641 h 8563778"/>
              <a:gd name="connsiteX22" fmla="*/ 4736397 w 5175037"/>
              <a:gd name="connsiteY22" fmla="*/ 877283 h 8563778"/>
              <a:gd name="connsiteX23" fmla="*/ 4688923 w 5175037"/>
              <a:gd name="connsiteY23" fmla="*/ 877283 h 8563778"/>
              <a:gd name="connsiteX24" fmla="*/ 4688923 w 5175037"/>
              <a:gd name="connsiteY24" fmla="*/ 6462373 h 8563778"/>
              <a:gd name="connsiteX25" fmla="*/ 2587521 w 5175037"/>
              <a:gd name="connsiteY25" fmla="*/ 8563778 h 8563778"/>
              <a:gd name="connsiteX26" fmla="*/ 486120 w 5175037"/>
              <a:gd name="connsiteY26" fmla="*/ 6462373 h 8563778"/>
              <a:gd name="connsiteX27" fmla="*/ 486120 w 5175037"/>
              <a:gd name="connsiteY27" fmla="*/ 877283 h 8563778"/>
              <a:gd name="connsiteX28" fmla="*/ 438641 w 5175037"/>
              <a:gd name="connsiteY28" fmla="*/ 877283 h 8563778"/>
              <a:gd name="connsiteX29" fmla="*/ 0 w 5175037"/>
              <a:gd name="connsiteY29" fmla="*/ 438641 h 8563778"/>
              <a:gd name="connsiteX30" fmla="*/ 438641 w 5175037"/>
              <a:gd name="connsiteY30" fmla="*/ 0 h 856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175037" h="8563778">
                <a:moveTo>
                  <a:pt x="2053336" y="3433594"/>
                </a:moveTo>
                <a:cubicBezTo>
                  <a:pt x="2421889" y="3433594"/>
                  <a:pt x="2720660" y="3732366"/>
                  <a:pt x="2720660" y="4100919"/>
                </a:cubicBezTo>
                <a:cubicBezTo>
                  <a:pt x="2720660" y="4469472"/>
                  <a:pt x="2421889" y="4768244"/>
                  <a:pt x="2053336" y="4768244"/>
                </a:cubicBezTo>
                <a:cubicBezTo>
                  <a:pt x="1684783" y="4768244"/>
                  <a:pt x="1386012" y="4469472"/>
                  <a:pt x="1386012" y="4100919"/>
                </a:cubicBezTo>
                <a:cubicBezTo>
                  <a:pt x="1386012" y="3732366"/>
                  <a:pt x="1684783" y="3433594"/>
                  <a:pt x="2053336" y="3433594"/>
                </a:cubicBezTo>
                <a:close/>
                <a:moveTo>
                  <a:pt x="3269956" y="2427830"/>
                </a:moveTo>
                <a:cubicBezTo>
                  <a:pt x="3507423" y="2427830"/>
                  <a:pt x="3699928" y="2620335"/>
                  <a:pt x="3699928" y="2857803"/>
                </a:cubicBezTo>
                <a:cubicBezTo>
                  <a:pt x="3699928" y="3095271"/>
                  <a:pt x="3507423" y="3287776"/>
                  <a:pt x="3269956" y="3287776"/>
                </a:cubicBezTo>
                <a:cubicBezTo>
                  <a:pt x="3032489" y="3287776"/>
                  <a:pt x="2839984" y="3095271"/>
                  <a:pt x="2839984" y="2857803"/>
                </a:cubicBezTo>
                <a:cubicBezTo>
                  <a:pt x="2839984" y="2620335"/>
                  <a:pt x="3032489" y="2427830"/>
                  <a:pt x="3269956" y="2427830"/>
                </a:cubicBezTo>
                <a:close/>
                <a:moveTo>
                  <a:pt x="2194241" y="1269732"/>
                </a:moveTo>
                <a:cubicBezTo>
                  <a:pt x="2480450" y="1269732"/>
                  <a:pt x="2712468" y="1501751"/>
                  <a:pt x="2712468" y="1787960"/>
                </a:cubicBezTo>
                <a:cubicBezTo>
                  <a:pt x="2712468" y="2074169"/>
                  <a:pt x="2480450" y="2306188"/>
                  <a:pt x="2194241" y="2306188"/>
                </a:cubicBezTo>
                <a:cubicBezTo>
                  <a:pt x="1908032" y="2306188"/>
                  <a:pt x="1676014" y="2074169"/>
                  <a:pt x="1676014" y="1787960"/>
                </a:cubicBezTo>
                <a:cubicBezTo>
                  <a:pt x="1676014" y="1501751"/>
                  <a:pt x="1908032" y="1269732"/>
                  <a:pt x="2194241" y="1269732"/>
                </a:cubicBezTo>
                <a:close/>
                <a:moveTo>
                  <a:pt x="931546" y="875695"/>
                </a:moveTo>
                <a:lnTo>
                  <a:pt x="931546" y="5290079"/>
                </a:lnTo>
                <a:cubicBezTo>
                  <a:pt x="2128008" y="5966354"/>
                  <a:pt x="2981570" y="4575704"/>
                  <a:pt x="4235182" y="5290079"/>
                </a:cubicBezTo>
                <a:lnTo>
                  <a:pt x="4235182" y="875695"/>
                </a:lnTo>
                <a:close/>
                <a:moveTo>
                  <a:pt x="438641" y="0"/>
                </a:moveTo>
                <a:lnTo>
                  <a:pt x="4736397" y="0"/>
                </a:lnTo>
                <a:cubicBezTo>
                  <a:pt x="4978651" y="0"/>
                  <a:pt x="5175037" y="196387"/>
                  <a:pt x="5175037" y="438641"/>
                </a:cubicBezTo>
                <a:cubicBezTo>
                  <a:pt x="5175037" y="680896"/>
                  <a:pt x="4978651" y="877283"/>
                  <a:pt x="4736397" y="877283"/>
                </a:cubicBezTo>
                <a:lnTo>
                  <a:pt x="4688923" y="877283"/>
                </a:lnTo>
                <a:lnTo>
                  <a:pt x="4688923" y="6462373"/>
                </a:lnTo>
                <a:cubicBezTo>
                  <a:pt x="4688923" y="7622946"/>
                  <a:pt x="3748092" y="8563778"/>
                  <a:pt x="2587521" y="8563778"/>
                </a:cubicBezTo>
                <a:cubicBezTo>
                  <a:pt x="1426950" y="8563778"/>
                  <a:pt x="486120" y="7622946"/>
                  <a:pt x="486120" y="6462373"/>
                </a:cubicBezTo>
                <a:lnTo>
                  <a:pt x="486120" y="877283"/>
                </a:lnTo>
                <a:lnTo>
                  <a:pt x="438641" y="877283"/>
                </a:lnTo>
                <a:cubicBezTo>
                  <a:pt x="196387" y="877283"/>
                  <a:pt x="0" y="680896"/>
                  <a:pt x="0" y="438641"/>
                </a:cubicBezTo>
                <a:cubicBezTo>
                  <a:pt x="0" y="196387"/>
                  <a:pt x="196387" y="0"/>
                  <a:pt x="438641"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65"/>
          <p:cNvSpPr/>
          <p:nvPr/>
        </p:nvSpPr>
        <p:spPr>
          <a:xfrm>
            <a:off x="6072664" y="3355977"/>
            <a:ext cx="191152" cy="300896"/>
          </a:xfrm>
          <a:custGeom>
            <a:avLst/>
            <a:gdLst>
              <a:gd name="connsiteX0" fmla="*/ 698902 w 994031"/>
              <a:gd name="connsiteY0" fmla="*/ 1048977 h 1564725"/>
              <a:gd name="connsiteX1" fmla="*/ 710350 w 994031"/>
              <a:gd name="connsiteY1" fmla="*/ 1048977 h 1564725"/>
              <a:gd name="connsiteX2" fmla="*/ 721589 w 994031"/>
              <a:gd name="connsiteY2" fmla="*/ 1049185 h 1564725"/>
              <a:gd name="connsiteX3" fmla="*/ 733036 w 994031"/>
              <a:gd name="connsiteY3" fmla="*/ 1050017 h 1564725"/>
              <a:gd name="connsiteX4" fmla="*/ 744483 w 994031"/>
              <a:gd name="connsiteY4" fmla="*/ 1051057 h 1564725"/>
              <a:gd name="connsiteX5" fmla="*/ 756347 w 994031"/>
              <a:gd name="connsiteY5" fmla="*/ 1052305 h 1564725"/>
              <a:gd name="connsiteX6" fmla="*/ 767794 w 994031"/>
              <a:gd name="connsiteY6" fmla="*/ 1053969 h 1564725"/>
              <a:gd name="connsiteX7" fmla="*/ 779449 w 994031"/>
              <a:gd name="connsiteY7" fmla="*/ 1056049 h 1564725"/>
              <a:gd name="connsiteX8" fmla="*/ 791312 w 994031"/>
              <a:gd name="connsiteY8" fmla="*/ 1058546 h 1564725"/>
              <a:gd name="connsiteX9" fmla="*/ 803384 w 994031"/>
              <a:gd name="connsiteY9" fmla="*/ 1061666 h 1564725"/>
              <a:gd name="connsiteX10" fmla="*/ 815247 w 994031"/>
              <a:gd name="connsiteY10" fmla="*/ 1064786 h 1564725"/>
              <a:gd name="connsiteX11" fmla="*/ 827319 w 994031"/>
              <a:gd name="connsiteY11" fmla="*/ 1068530 h 1564725"/>
              <a:gd name="connsiteX12" fmla="*/ 827319 w 994031"/>
              <a:gd name="connsiteY12" fmla="*/ 1077058 h 1564725"/>
              <a:gd name="connsiteX13" fmla="*/ 826695 w 994031"/>
              <a:gd name="connsiteY13" fmla="*/ 1085378 h 1564725"/>
              <a:gd name="connsiteX14" fmla="*/ 826278 w 994031"/>
              <a:gd name="connsiteY14" fmla="*/ 1093907 h 1564725"/>
              <a:gd name="connsiteX15" fmla="*/ 825446 w 994031"/>
              <a:gd name="connsiteY15" fmla="*/ 1102227 h 1564725"/>
              <a:gd name="connsiteX16" fmla="*/ 824613 w 994031"/>
              <a:gd name="connsiteY16" fmla="*/ 1110547 h 1564725"/>
              <a:gd name="connsiteX17" fmla="*/ 823365 w 994031"/>
              <a:gd name="connsiteY17" fmla="*/ 1118659 h 1564725"/>
              <a:gd name="connsiteX18" fmla="*/ 821908 w 994031"/>
              <a:gd name="connsiteY18" fmla="*/ 1126772 h 1564725"/>
              <a:gd name="connsiteX19" fmla="*/ 820243 w 994031"/>
              <a:gd name="connsiteY19" fmla="*/ 1134884 h 1564725"/>
              <a:gd name="connsiteX20" fmla="*/ 818577 w 994031"/>
              <a:gd name="connsiteY20" fmla="*/ 1142996 h 1564725"/>
              <a:gd name="connsiteX21" fmla="*/ 816704 w 994031"/>
              <a:gd name="connsiteY21" fmla="*/ 1150900 h 1564725"/>
              <a:gd name="connsiteX22" fmla="*/ 814623 w 994031"/>
              <a:gd name="connsiteY22" fmla="*/ 1158805 h 1564725"/>
              <a:gd name="connsiteX23" fmla="*/ 812125 w 994031"/>
              <a:gd name="connsiteY23" fmla="*/ 1166501 h 1564725"/>
              <a:gd name="connsiteX24" fmla="*/ 809628 w 994031"/>
              <a:gd name="connsiteY24" fmla="*/ 1174197 h 1564725"/>
              <a:gd name="connsiteX25" fmla="*/ 806922 w 994031"/>
              <a:gd name="connsiteY25" fmla="*/ 1181685 h 1564725"/>
              <a:gd name="connsiteX26" fmla="*/ 804008 w 994031"/>
              <a:gd name="connsiteY26" fmla="*/ 1189174 h 1564725"/>
              <a:gd name="connsiteX27" fmla="*/ 800886 w 994031"/>
              <a:gd name="connsiteY27" fmla="*/ 1196662 h 1564725"/>
              <a:gd name="connsiteX28" fmla="*/ 797556 w 994031"/>
              <a:gd name="connsiteY28" fmla="*/ 1203942 h 1564725"/>
              <a:gd name="connsiteX29" fmla="*/ 794434 w 994031"/>
              <a:gd name="connsiteY29" fmla="*/ 1211222 h 1564725"/>
              <a:gd name="connsiteX30" fmla="*/ 790688 w 994031"/>
              <a:gd name="connsiteY30" fmla="*/ 1218503 h 1564725"/>
              <a:gd name="connsiteX31" fmla="*/ 787150 w 994031"/>
              <a:gd name="connsiteY31" fmla="*/ 1225367 h 1564725"/>
              <a:gd name="connsiteX32" fmla="*/ 783195 w 994031"/>
              <a:gd name="connsiteY32" fmla="*/ 1232439 h 1564725"/>
              <a:gd name="connsiteX33" fmla="*/ 779033 w 994031"/>
              <a:gd name="connsiteY33" fmla="*/ 1239303 h 1564725"/>
              <a:gd name="connsiteX34" fmla="*/ 774662 w 994031"/>
              <a:gd name="connsiteY34" fmla="*/ 1245959 h 1564725"/>
              <a:gd name="connsiteX35" fmla="*/ 770499 w 994031"/>
              <a:gd name="connsiteY35" fmla="*/ 1252616 h 1564725"/>
              <a:gd name="connsiteX36" fmla="*/ 765921 w 994031"/>
              <a:gd name="connsiteY36" fmla="*/ 1259272 h 1564725"/>
              <a:gd name="connsiteX37" fmla="*/ 761133 w 994031"/>
              <a:gd name="connsiteY37" fmla="*/ 1265512 h 1564725"/>
              <a:gd name="connsiteX38" fmla="*/ 756347 w 994031"/>
              <a:gd name="connsiteY38" fmla="*/ 1271960 h 1564725"/>
              <a:gd name="connsiteX39" fmla="*/ 751559 w 994031"/>
              <a:gd name="connsiteY39" fmla="*/ 1278200 h 1564725"/>
              <a:gd name="connsiteX40" fmla="*/ 746356 w 994031"/>
              <a:gd name="connsiteY40" fmla="*/ 1284233 h 1564725"/>
              <a:gd name="connsiteX41" fmla="*/ 740945 w 994031"/>
              <a:gd name="connsiteY41" fmla="*/ 1290057 h 1564725"/>
              <a:gd name="connsiteX42" fmla="*/ 735742 w 994031"/>
              <a:gd name="connsiteY42" fmla="*/ 1295673 h 1564725"/>
              <a:gd name="connsiteX43" fmla="*/ 730122 w 994031"/>
              <a:gd name="connsiteY43" fmla="*/ 1301497 h 1564725"/>
              <a:gd name="connsiteX44" fmla="*/ 724294 w 994031"/>
              <a:gd name="connsiteY44" fmla="*/ 1306905 h 1564725"/>
              <a:gd name="connsiteX45" fmla="*/ 718467 w 994031"/>
              <a:gd name="connsiteY45" fmla="*/ 1312314 h 1564725"/>
              <a:gd name="connsiteX46" fmla="*/ 712847 w 994031"/>
              <a:gd name="connsiteY46" fmla="*/ 1317722 h 1564725"/>
              <a:gd name="connsiteX47" fmla="*/ 706395 w 994031"/>
              <a:gd name="connsiteY47" fmla="*/ 1322922 h 1564725"/>
              <a:gd name="connsiteX48" fmla="*/ 700359 w 994031"/>
              <a:gd name="connsiteY48" fmla="*/ 1327706 h 1564725"/>
              <a:gd name="connsiteX49" fmla="*/ 694115 w 994031"/>
              <a:gd name="connsiteY49" fmla="*/ 1332490 h 1564725"/>
              <a:gd name="connsiteX50" fmla="*/ 687663 w 994031"/>
              <a:gd name="connsiteY50" fmla="*/ 1337482 h 1564725"/>
              <a:gd name="connsiteX51" fmla="*/ 681211 w 994031"/>
              <a:gd name="connsiteY51" fmla="*/ 1341850 h 1564725"/>
              <a:gd name="connsiteX52" fmla="*/ 674551 w 994031"/>
              <a:gd name="connsiteY52" fmla="*/ 1346219 h 1564725"/>
              <a:gd name="connsiteX53" fmla="*/ 667891 w 994031"/>
              <a:gd name="connsiteY53" fmla="*/ 1350379 h 1564725"/>
              <a:gd name="connsiteX54" fmla="*/ 660815 w 994031"/>
              <a:gd name="connsiteY54" fmla="*/ 1354331 h 1564725"/>
              <a:gd name="connsiteX55" fmla="*/ 653946 w 994031"/>
              <a:gd name="connsiteY55" fmla="*/ 1358283 h 1564725"/>
              <a:gd name="connsiteX56" fmla="*/ 647078 w 994031"/>
              <a:gd name="connsiteY56" fmla="*/ 1362235 h 1564725"/>
              <a:gd name="connsiteX57" fmla="*/ 639793 w 994031"/>
              <a:gd name="connsiteY57" fmla="*/ 1365355 h 1564725"/>
              <a:gd name="connsiteX58" fmla="*/ 632509 w 994031"/>
              <a:gd name="connsiteY58" fmla="*/ 1369099 h 1564725"/>
              <a:gd name="connsiteX59" fmla="*/ 625016 w 994031"/>
              <a:gd name="connsiteY59" fmla="*/ 1372011 h 1564725"/>
              <a:gd name="connsiteX60" fmla="*/ 617732 w 994031"/>
              <a:gd name="connsiteY60" fmla="*/ 1375132 h 1564725"/>
              <a:gd name="connsiteX61" fmla="*/ 610239 w 994031"/>
              <a:gd name="connsiteY61" fmla="*/ 1378044 h 1564725"/>
              <a:gd name="connsiteX62" fmla="*/ 602538 w 994031"/>
              <a:gd name="connsiteY62" fmla="*/ 1380748 h 1564725"/>
              <a:gd name="connsiteX63" fmla="*/ 594837 w 994031"/>
              <a:gd name="connsiteY63" fmla="*/ 1383244 h 1564725"/>
              <a:gd name="connsiteX64" fmla="*/ 586928 w 994031"/>
              <a:gd name="connsiteY64" fmla="*/ 1385740 h 1564725"/>
              <a:gd name="connsiteX65" fmla="*/ 579019 w 994031"/>
              <a:gd name="connsiteY65" fmla="*/ 1387820 h 1564725"/>
              <a:gd name="connsiteX66" fmla="*/ 571318 w 994031"/>
              <a:gd name="connsiteY66" fmla="*/ 1389692 h 1564725"/>
              <a:gd name="connsiteX67" fmla="*/ 562993 w 994031"/>
              <a:gd name="connsiteY67" fmla="*/ 1391356 h 1564725"/>
              <a:gd name="connsiteX68" fmla="*/ 555292 w 994031"/>
              <a:gd name="connsiteY68" fmla="*/ 1392812 h 1564725"/>
              <a:gd name="connsiteX69" fmla="*/ 547175 w 994031"/>
              <a:gd name="connsiteY69" fmla="*/ 1394476 h 1564725"/>
              <a:gd name="connsiteX70" fmla="*/ 538642 w 994031"/>
              <a:gd name="connsiteY70" fmla="*/ 1395724 h 1564725"/>
              <a:gd name="connsiteX71" fmla="*/ 530525 w 994031"/>
              <a:gd name="connsiteY71" fmla="*/ 1396556 h 1564725"/>
              <a:gd name="connsiteX72" fmla="*/ 521991 w 994031"/>
              <a:gd name="connsiteY72" fmla="*/ 1397180 h 1564725"/>
              <a:gd name="connsiteX73" fmla="*/ 513874 w 994031"/>
              <a:gd name="connsiteY73" fmla="*/ 1397804 h 1564725"/>
              <a:gd name="connsiteX74" fmla="*/ 505341 w 994031"/>
              <a:gd name="connsiteY74" fmla="*/ 1398012 h 1564725"/>
              <a:gd name="connsiteX75" fmla="*/ 496600 w 994031"/>
              <a:gd name="connsiteY75" fmla="*/ 1398012 h 1564725"/>
              <a:gd name="connsiteX76" fmla="*/ 488482 w 994031"/>
              <a:gd name="connsiteY76" fmla="*/ 1398012 h 1564725"/>
              <a:gd name="connsiteX77" fmla="*/ 480365 w 994031"/>
              <a:gd name="connsiteY77" fmla="*/ 1397804 h 1564725"/>
              <a:gd name="connsiteX78" fmla="*/ 472456 w 994031"/>
              <a:gd name="connsiteY78" fmla="*/ 1397180 h 1564725"/>
              <a:gd name="connsiteX79" fmla="*/ 464339 w 994031"/>
              <a:gd name="connsiteY79" fmla="*/ 1396556 h 1564725"/>
              <a:gd name="connsiteX80" fmla="*/ 456430 w 994031"/>
              <a:gd name="connsiteY80" fmla="*/ 1395724 h 1564725"/>
              <a:gd name="connsiteX81" fmla="*/ 448729 w 994031"/>
              <a:gd name="connsiteY81" fmla="*/ 1394684 h 1564725"/>
              <a:gd name="connsiteX82" fmla="*/ 440821 w 994031"/>
              <a:gd name="connsiteY82" fmla="*/ 1393436 h 1564725"/>
              <a:gd name="connsiteX83" fmla="*/ 432912 w 994031"/>
              <a:gd name="connsiteY83" fmla="*/ 1391980 h 1564725"/>
              <a:gd name="connsiteX84" fmla="*/ 425003 w 994031"/>
              <a:gd name="connsiteY84" fmla="*/ 1390108 h 1564725"/>
              <a:gd name="connsiteX85" fmla="*/ 417510 w 994031"/>
              <a:gd name="connsiteY85" fmla="*/ 1388652 h 1564725"/>
              <a:gd name="connsiteX86" fmla="*/ 410017 w 994031"/>
              <a:gd name="connsiteY86" fmla="*/ 1386572 h 1564725"/>
              <a:gd name="connsiteX87" fmla="*/ 402525 w 994031"/>
              <a:gd name="connsiteY87" fmla="*/ 1384492 h 1564725"/>
              <a:gd name="connsiteX88" fmla="*/ 395240 w 994031"/>
              <a:gd name="connsiteY88" fmla="*/ 1381996 h 1564725"/>
              <a:gd name="connsiteX89" fmla="*/ 387747 w 994031"/>
              <a:gd name="connsiteY89" fmla="*/ 1379708 h 1564725"/>
              <a:gd name="connsiteX90" fmla="*/ 380463 w 994031"/>
              <a:gd name="connsiteY90" fmla="*/ 1377004 h 1564725"/>
              <a:gd name="connsiteX91" fmla="*/ 373178 w 994031"/>
              <a:gd name="connsiteY91" fmla="*/ 1374299 h 1564725"/>
              <a:gd name="connsiteX92" fmla="*/ 366310 w 994031"/>
              <a:gd name="connsiteY92" fmla="*/ 1371179 h 1564725"/>
              <a:gd name="connsiteX93" fmla="*/ 359025 w 994031"/>
              <a:gd name="connsiteY93" fmla="*/ 1368267 h 1564725"/>
              <a:gd name="connsiteX94" fmla="*/ 345497 w 994031"/>
              <a:gd name="connsiteY94" fmla="*/ 1361195 h 1564725"/>
              <a:gd name="connsiteX95" fmla="*/ 331760 w 994031"/>
              <a:gd name="connsiteY95" fmla="*/ 1353915 h 1564725"/>
              <a:gd name="connsiteX96" fmla="*/ 318856 w 994031"/>
              <a:gd name="connsiteY96" fmla="*/ 1345803 h 1564725"/>
              <a:gd name="connsiteX97" fmla="*/ 306160 w 994031"/>
              <a:gd name="connsiteY97" fmla="*/ 1337482 h 1564725"/>
              <a:gd name="connsiteX98" fmla="*/ 294089 w 994031"/>
              <a:gd name="connsiteY98" fmla="*/ 1328330 h 1564725"/>
              <a:gd name="connsiteX99" fmla="*/ 282225 w 994031"/>
              <a:gd name="connsiteY99" fmla="*/ 1318762 h 1564725"/>
              <a:gd name="connsiteX100" fmla="*/ 271194 w 994031"/>
              <a:gd name="connsiteY100" fmla="*/ 1308777 h 1564725"/>
              <a:gd name="connsiteX101" fmla="*/ 260163 w 994031"/>
              <a:gd name="connsiteY101" fmla="*/ 1297961 h 1564725"/>
              <a:gd name="connsiteX102" fmla="*/ 249757 w 994031"/>
              <a:gd name="connsiteY102" fmla="*/ 1286729 h 1564725"/>
              <a:gd name="connsiteX103" fmla="*/ 239975 w 994031"/>
              <a:gd name="connsiteY103" fmla="*/ 1275288 h 1564725"/>
              <a:gd name="connsiteX104" fmla="*/ 230609 w 994031"/>
              <a:gd name="connsiteY104" fmla="*/ 1263224 h 1564725"/>
              <a:gd name="connsiteX105" fmla="*/ 221867 w 994031"/>
              <a:gd name="connsiteY105" fmla="*/ 1250744 h 1564725"/>
              <a:gd name="connsiteX106" fmla="*/ 213750 w 994031"/>
              <a:gd name="connsiteY106" fmla="*/ 1237847 h 1564725"/>
              <a:gd name="connsiteX107" fmla="*/ 206257 w 994031"/>
              <a:gd name="connsiteY107" fmla="*/ 1224535 h 1564725"/>
              <a:gd name="connsiteX108" fmla="*/ 199181 w 994031"/>
              <a:gd name="connsiteY108" fmla="*/ 1210598 h 1564725"/>
              <a:gd name="connsiteX109" fmla="*/ 192937 w 994031"/>
              <a:gd name="connsiteY109" fmla="*/ 1196662 h 1564725"/>
              <a:gd name="connsiteX110" fmla="*/ 190023 w 994031"/>
              <a:gd name="connsiteY110" fmla="*/ 1189590 h 1564725"/>
              <a:gd name="connsiteX111" fmla="*/ 187109 w 994031"/>
              <a:gd name="connsiteY111" fmla="*/ 1182309 h 1564725"/>
              <a:gd name="connsiteX112" fmla="*/ 184404 w 994031"/>
              <a:gd name="connsiteY112" fmla="*/ 1175029 h 1564725"/>
              <a:gd name="connsiteX113" fmla="*/ 182114 w 994031"/>
              <a:gd name="connsiteY113" fmla="*/ 1167749 h 1564725"/>
              <a:gd name="connsiteX114" fmla="*/ 180033 w 994031"/>
              <a:gd name="connsiteY114" fmla="*/ 1160261 h 1564725"/>
              <a:gd name="connsiteX115" fmla="*/ 177744 w 994031"/>
              <a:gd name="connsiteY115" fmla="*/ 1152773 h 1564725"/>
              <a:gd name="connsiteX116" fmla="*/ 175662 w 994031"/>
              <a:gd name="connsiteY116" fmla="*/ 1145076 h 1564725"/>
              <a:gd name="connsiteX117" fmla="*/ 174205 w 994031"/>
              <a:gd name="connsiteY117" fmla="*/ 1137588 h 1564725"/>
              <a:gd name="connsiteX118" fmla="*/ 172332 w 994031"/>
              <a:gd name="connsiteY118" fmla="*/ 1129684 h 1564725"/>
              <a:gd name="connsiteX119" fmla="*/ 171291 w 994031"/>
              <a:gd name="connsiteY119" fmla="*/ 1121988 h 1564725"/>
              <a:gd name="connsiteX120" fmla="*/ 170043 w 994031"/>
              <a:gd name="connsiteY120" fmla="*/ 1114083 h 1564725"/>
              <a:gd name="connsiteX121" fmla="*/ 168794 w 994031"/>
              <a:gd name="connsiteY121" fmla="*/ 1106179 h 1564725"/>
              <a:gd name="connsiteX122" fmla="*/ 168170 w 994031"/>
              <a:gd name="connsiteY122" fmla="*/ 1098483 h 1564725"/>
              <a:gd name="connsiteX123" fmla="*/ 167337 w 994031"/>
              <a:gd name="connsiteY123" fmla="*/ 1090163 h 1564725"/>
              <a:gd name="connsiteX124" fmla="*/ 176703 w 994031"/>
              <a:gd name="connsiteY124" fmla="*/ 1095571 h 1564725"/>
              <a:gd name="connsiteX125" fmla="*/ 186277 w 994031"/>
              <a:gd name="connsiteY125" fmla="*/ 1100147 h 1564725"/>
              <a:gd name="connsiteX126" fmla="*/ 195643 w 994031"/>
              <a:gd name="connsiteY126" fmla="*/ 1104723 h 1564725"/>
              <a:gd name="connsiteX127" fmla="*/ 205009 w 994031"/>
              <a:gd name="connsiteY127" fmla="*/ 1108675 h 1564725"/>
              <a:gd name="connsiteX128" fmla="*/ 214375 w 994031"/>
              <a:gd name="connsiteY128" fmla="*/ 1112003 h 1564725"/>
              <a:gd name="connsiteX129" fmla="*/ 223740 w 994031"/>
              <a:gd name="connsiteY129" fmla="*/ 1114915 h 1564725"/>
              <a:gd name="connsiteX130" fmla="*/ 233106 w 994031"/>
              <a:gd name="connsiteY130" fmla="*/ 1117619 h 1564725"/>
              <a:gd name="connsiteX131" fmla="*/ 242472 w 994031"/>
              <a:gd name="connsiteY131" fmla="*/ 1119907 h 1564725"/>
              <a:gd name="connsiteX132" fmla="*/ 252046 w 994031"/>
              <a:gd name="connsiteY132" fmla="*/ 1121572 h 1564725"/>
              <a:gd name="connsiteX133" fmla="*/ 261412 w 994031"/>
              <a:gd name="connsiteY133" fmla="*/ 1123028 h 1564725"/>
              <a:gd name="connsiteX134" fmla="*/ 270778 w 994031"/>
              <a:gd name="connsiteY134" fmla="*/ 1124068 h 1564725"/>
              <a:gd name="connsiteX135" fmla="*/ 280560 w 994031"/>
              <a:gd name="connsiteY135" fmla="*/ 1124900 h 1564725"/>
              <a:gd name="connsiteX136" fmla="*/ 289926 w 994031"/>
              <a:gd name="connsiteY136" fmla="*/ 1125316 h 1564725"/>
              <a:gd name="connsiteX137" fmla="*/ 299500 w 994031"/>
              <a:gd name="connsiteY137" fmla="*/ 1125316 h 1564725"/>
              <a:gd name="connsiteX138" fmla="*/ 308866 w 994031"/>
              <a:gd name="connsiteY138" fmla="*/ 1125316 h 1564725"/>
              <a:gd name="connsiteX139" fmla="*/ 318440 w 994031"/>
              <a:gd name="connsiteY139" fmla="*/ 1124692 h 1564725"/>
              <a:gd name="connsiteX140" fmla="*/ 328222 w 994031"/>
              <a:gd name="connsiteY140" fmla="*/ 1124068 h 1564725"/>
              <a:gd name="connsiteX141" fmla="*/ 337796 w 994031"/>
              <a:gd name="connsiteY141" fmla="*/ 1123028 h 1564725"/>
              <a:gd name="connsiteX142" fmla="*/ 347578 w 994031"/>
              <a:gd name="connsiteY142" fmla="*/ 1121988 h 1564725"/>
              <a:gd name="connsiteX143" fmla="*/ 357152 w 994031"/>
              <a:gd name="connsiteY143" fmla="*/ 1120323 h 1564725"/>
              <a:gd name="connsiteX144" fmla="*/ 366934 w 994031"/>
              <a:gd name="connsiteY144" fmla="*/ 1118867 h 1564725"/>
              <a:gd name="connsiteX145" fmla="*/ 376508 w 994031"/>
              <a:gd name="connsiteY145" fmla="*/ 1116995 h 1564725"/>
              <a:gd name="connsiteX146" fmla="*/ 396072 w 994031"/>
              <a:gd name="connsiteY146" fmla="*/ 1112835 h 1564725"/>
              <a:gd name="connsiteX147" fmla="*/ 415845 w 994031"/>
              <a:gd name="connsiteY147" fmla="*/ 1108259 h 1564725"/>
              <a:gd name="connsiteX148" fmla="*/ 435409 w 994031"/>
              <a:gd name="connsiteY148" fmla="*/ 1102851 h 1564725"/>
              <a:gd name="connsiteX149" fmla="*/ 455598 w 994031"/>
              <a:gd name="connsiteY149" fmla="*/ 1097443 h 1564725"/>
              <a:gd name="connsiteX150" fmla="*/ 475578 w 994031"/>
              <a:gd name="connsiteY150" fmla="*/ 1091827 h 1564725"/>
              <a:gd name="connsiteX151" fmla="*/ 516372 w 994031"/>
              <a:gd name="connsiteY151" fmla="*/ 1080178 h 1564725"/>
              <a:gd name="connsiteX152" fmla="*/ 537185 w 994031"/>
              <a:gd name="connsiteY152" fmla="*/ 1074562 h 1564725"/>
              <a:gd name="connsiteX153" fmla="*/ 557998 w 994031"/>
              <a:gd name="connsiteY153" fmla="*/ 1069362 h 1564725"/>
              <a:gd name="connsiteX154" fmla="*/ 579019 w 994031"/>
              <a:gd name="connsiteY154" fmla="*/ 1064370 h 1564725"/>
              <a:gd name="connsiteX155" fmla="*/ 600249 w 994031"/>
              <a:gd name="connsiteY155" fmla="*/ 1059794 h 1564725"/>
              <a:gd name="connsiteX156" fmla="*/ 611071 w 994031"/>
              <a:gd name="connsiteY156" fmla="*/ 1057714 h 1564725"/>
              <a:gd name="connsiteX157" fmla="*/ 621686 w 994031"/>
              <a:gd name="connsiteY157" fmla="*/ 1055841 h 1564725"/>
              <a:gd name="connsiteX158" fmla="*/ 632509 w 994031"/>
              <a:gd name="connsiteY158" fmla="*/ 1054385 h 1564725"/>
              <a:gd name="connsiteX159" fmla="*/ 643748 w 994031"/>
              <a:gd name="connsiteY159" fmla="*/ 1052721 h 1564725"/>
              <a:gd name="connsiteX160" fmla="*/ 654571 w 994031"/>
              <a:gd name="connsiteY160" fmla="*/ 1051681 h 1564725"/>
              <a:gd name="connsiteX161" fmla="*/ 665393 w 994031"/>
              <a:gd name="connsiteY161" fmla="*/ 1050433 h 1564725"/>
              <a:gd name="connsiteX162" fmla="*/ 676632 w 994031"/>
              <a:gd name="connsiteY162" fmla="*/ 1049809 h 1564725"/>
              <a:gd name="connsiteX163" fmla="*/ 687663 w 994031"/>
              <a:gd name="connsiteY163" fmla="*/ 1049185 h 1564725"/>
              <a:gd name="connsiteX164" fmla="*/ 357032 w 994031"/>
              <a:gd name="connsiteY164" fmla="*/ 801093 h 1564725"/>
              <a:gd name="connsiteX165" fmla="*/ 457404 w 994031"/>
              <a:gd name="connsiteY165" fmla="*/ 901465 h 1564725"/>
              <a:gd name="connsiteX166" fmla="*/ 357032 w 994031"/>
              <a:gd name="connsiteY166" fmla="*/ 1001837 h 1564725"/>
              <a:gd name="connsiteX167" fmla="*/ 256660 w 994031"/>
              <a:gd name="connsiteY167" fmla="*/ 901465 h 1564725"/>
              <a:gd name="connsiteX168" fmla="*/ 357032 w 994031"/>
              <a:gd name="connsiteY168" fmla="*/ 801093 h 1564725"/>
              <a:gd name="connsiteX169" fmla="*/ 575275 w 994031"/>
              <a:gd name="connsiteY169" fmla="*/ 715621 h 1564725"/>
              <a:gd name="connsiteX170" fmla="*/ 653535 w 994031"/>
              <a:gd name="connsiteY170" fmla="*/ 793881 h 1564725"/>
              <a:gd name="connsiteX171" fmla="*/ 575275 w 994031"/>
              <a:gd name="connsiteY171" fmla="*/ 872141 h 1564725"/>
              <a:gd name="connsiteX172" fmla="*/ 497015 w 994031"/>
              <a:gd name="connsiteY172" fmla="*/ 793881 h 1564725"/>
              <a:gd name="connsiteX173" fmla="*/ 575275 w 994031"/>
              <a:gd name="connsiteY173" fmla="*/ 715621 h 1564725"/>
              <a:gd name="connsiteX174" fmla="*/ 516003 w 994031"/>
              <a:gd name="connsiteY174" fmla="*/ 477148 h 1564725"/>
              <a:gd name="connsiteX175" fmla="*/ 577449 w 994031"/>
              <a:gd name="connsiteY175" fmla="*/ 538594 h 1564725"/>
              <a:gd name="connsiteX176" fmla="*/ 516003 w 994031"/>
              <a:gd name="connsiteY176" fmla="*/ 600040 h 1564725"/>
              <a:gd name="connsiteX177" fmla="*/ 454557 w 994031"/>
              <a:gd name="connsiteY177" fmla="*/ 538594 h 1564725"/>
              <a:gd name="connsiteX178" fmla="*/ 516003 w 994031"/>
              <a:gd name="connsiteY178" fmla="*/ 477148 h 1564725"/>
              <a:gd name="connsiteX179" fmla="*/ 271818 w 994031"/>
              <a:gd name="connsiteY179" fmla="*/ 75759 h 1564725"/>
              <a:gd name="connsiteX180" fmla="*/ 270570 w 994031"/>
              <a:gd name="connsiteY180" fmla="*/ 76176 h 1564725"/>
              <a:gd name="connsiteX181" fmla="*/ 269529 w 994031"/>
              <a:gd name="connsiteY181" fmla="*/ 76800 h 1564725"/>
              <a:gd name="connsiteX182" fmla="*/ 268696 w 994031"/>
              <a:gd name="connsiteY182" fmla="*/ 77633 h 1564725"/>
              <a:gd name="connsiteX183" fmla="*/ 268696 w 994031"/>
              <a:gd name="connsiteY183" fmla="*/ 78881 h 1564725"/>
              <a:gd name="connsiteX184" fmla="*/ 268696 w 994031"/>
              <a:gd name="connsiteY184" fmla="*/ 251838 h 1564725"/>
              <a:gd name="connsiteX185" fmla="*/ 268696 w 994031"/>
              <a:gd name="connsiteY185" fmla="*/ 253086 h 1564725"/>
              <a:gd name="connsiteX186" fmla="*/ 269529 w 994031"/>
              <a:gd name="connsiteY186" fmla="*/ 253919 h 1564725"/>
              <a:gd name="connsiteX187" fmla="*/ 270570 w 994031"/>
              <a:gd name="connsiteY187" fmla="*/ 254751 h 1564725"/>
              <a:gd name="connsiteX188" fmla="*/ 271818 w 994031"/>
              <a:gd name="connsiteY188" fmla="*/ 254751 h 1564725"/>
              <a:gd name="connsiteX189" fmla="*/ 335090 w 994031"/>
              <a:gd name="connsiteY189" fmla="*/ 254751 h 1564725"/>
              <a:gd name="connsiteX190" fmla="*/ 335090 w 994031"/>
              <a:gd name="connsiteY190" fmla="*/ 438947 h 1564725"/>
              <a:gd name="connsiteX191" fmla="*/ 335298 w 994031"/>
              <a:gd name="connsiteY191" fmla="*/ 438947 h 1564725"/>
              <a:gd name="connsiteX192" fmla="*/ 335298 w 994031"/>
              <a:gd name="connsiteY192" fmla="*/ 677881 h 1564725"/>
              <a:gd name="connsiteX193" fmla="*/ 314277 w 994031"/>
              <a:gd name="connsiteY193" fmla="*/ 688495 h 1564725"/>
              <a:gd name="connsiteX194" fmla="*/ 300540 w 994031"/>
              <a:gd name="connsiteY194" fmla="*/ 695155 h 1564725"/>
              <a:gd name="connsiteX195" fmla="*/ 287012 w 994031"/>
              <a:gd name="connsiteY195" fmla="*/ 702648 h 1564725"/>
              <a:gd name="connsiteX196" fmla="*/ 274316 w 994031"/>
              <a:gd name="connsiteY196" fmla="*/ 710141 h 1564725"/>
              <a:gd name="connsiteX197" fmla="*/ 261620 w 994031"/>
              <a:gd name="connsiteY197" fmla="*/ 718258 h 1564725"/>
              <a:gd name="connsiteX198" fmla="*/ 249340 w 994031"/>
              <a:gd name="connsiteY198" fmla="*/ 726792 h 1564725"/>
              <a:gd name="connsiteX199" fmla="*/ 237477 w 994031"/>
              <a:gd name="connsiteY199" fmla="*/ 735949 h 1564725"/>
              <a:gd name="connsiteX200" fmla="*/ 226030 w 994031"/>
              <a:gd name="connsiteY200" fmla="*/ 745315 h 1564725"/>
              <a:gd name="connsiteX201" fmla="*/ 214791 w 994031"/>
              <a:gd name="connsiteY201" fmla="*/ 754681 h 1564725"/>
              <a:gd name="connsiteX202" fmla="*/ 203968 w 994031"/>
              <a:gd name="connsiteY202" fmla="*/ 764880 h 1564725"/>
              <a:gd name="connsiteX203" fmla="*/ 193769 w 994031"/>
              <a:gd name="connsiteY203" fmla="*/ 775078 h 1564725"/>
              <a:gd name="connsiteX204" fmla="*/ 183571 w 994031"/>
              <a:gd name="connsiteY204" fmla="*/ 785693 h 1564725"/>
              <a:gd name="connsiteX205" fmla="*/ 174205 w 994031"/>
              <a:gd name="connsiteY205" fmla="*/ 796515 h 1564725"/>
              <a:gd name="connsiteX206" fmla="*/ 164839 w 994031"/>
              <a:gd name="connsiteY206" fmla="*/ 807963 h 1564725"/>
              <a:gd name="connsiteX207" fmla="*/ 156098 w 994031"/>
              <a:gd name="connsiteY207" fmla="*/ 819410 h 1564725"/>
              <a:gd name="connsiteX208" fmla="*/ 147564 w 994031"/>
              <a:gd name="connsiteY208" fmla="*/ 831481 h 1564725"/>
              <a:gd name="connsiteX209" fmla="*/ 139656 w 994031"/>
              <a:gd name="connsiteY209" fmla="*/ 843761 h 1564725"/>
              <a:gd name="connsiteX210" fmla="*/ 132163 w 994031"/>
              <a:gd name="connsiteY210" fmla="*/ 856041 h 1564725"/>
              <a:gd name="connsiteX211" fmla="*/ 125295 w 994031"/>
              <a:gd name="connsiteY211" fmla="*/ 868737 h 1564725"/>
              <a:gd name="connsiteX212" fmla="*/ 118634 w 994031"/>
              <a:gd name="connsiteY212" fmla="*/ 881641 h 1564725"/>
              <a:gd name="connsiteX213" fmla="*/ 112182 w 994031"/>
              <a:gd name="connsiteY213" fmla="*/ 894753 h 1564725"/>
              <a:gd name="connsiteX214" fmla="*/ 106563 w 994031"/>
              <a:gd name="connsiteY214" fmla="*/ 908282 h 1564725"/>
              <a:gd name="connsiteX215" fmla="*/ 101360 w 994031"/>
              <a:gd name="connsiteY215" fmla="*/ 921810 h 1564725"/>
              <a:gd name="connsiteX216" fmla="*/ 96573 w 994031"/>
              <a:gd name="connsiteY216" fmla="*/ 935755 h 1564725"/>
              <a:gd name="connsiteX217" fmla="*/ 92410 w 994031"/>
              <a:gd name="connsiteY217" fmla="*/ 949700 h 1564725"/>
              <a:gd name="connsiteX218" fmla="*/ 88455 w 994031"/>
              <a:gd name="connsiteY218" fmla="*/ 963852 h 1564725"/>
              <a:gd name="connsiteX219" fmla="*/ 85125 w 994031"/>
              <a:gd name="connsiteY219" fmla="*/ 978422 h 1564725"/>
              <a:gd name="connsiteX220" fmla="*/ 82003 w 994031"/>
              <a:gd name="connsiteY220" fmla="*/ 992783 h 1564725"/>
              <a:gd name="connsiteX221" fmla="*/ 79922 w 994031"/>
              <a:gd name="connsiteY221" fmla="*/ 1007352 h 1564725"/>
              <a:gd name="connsiteX222" fmla="*/ 78049 w 994031"/>
              <a:gd name="connsiteY222" fmla="*/ 1022337 h 1564725"/>
              <a:gd name="connsiteX223" fmla="*/ 76592 w 994031"/>
              <a:gd name="connsiteY223" fmla="*/ 1037114 h 1564725"/>
              <a:gd name="connsiteX224" fmla="*/ 75968 w 994031"/>
              <a:gd name="connsiteY224" fmla="*/ 1052308 h 1564725"/>
              <a:gd name="connsiteX225" fmla="*/ 75759 w 994031"/>
              <a:gd name="connsiteY225" fmla="*/ 1067710 h 1564725"/>
              <a:gd name="connsiteX226" fmla="*/ 75759 w 994031"/>
              <a:gd name="connsiteY226" fmla="*/ 1078532 h 1564725"/>
              <a:gd name="connsiteX227" fmla="*/ 75968 w 994031"/>
              <a:gd name="connsiteY227" fmla="*/ 1089147 h 1564725"/>
              <a:gd name="connsiteX228" fmla="*/ 77008 w 994031"/>
              <a:gd name="connsiteY228" fmla="*/ 1099970 h 1564725"/>
              <a:gd name="connsiteX229" fmla="*/ 77841 w 994031"/>
              <a:gd name="connsiteY229" fmla="*/ 1110584 h 1564725"/>
              <a:gd name="connsiteX230" fmla="*/ 79090 w 994031"/>
              <a:gd name="connsiteY230" fmla="*/ 1121199 h 1564725"/>
              <a:gd name="connsiteX231" fmla="*/ 80546 w 994031"/>
              <a:gd name="connsiteY231" fmla="*/ 1131814 h 1564725"/>
              <a:gd name="connsiteX232" fmla="*/ 82003 w 994031"/>
              <a:gd name="connsiteY232" fmla="*/ 1142012 h 1564725"/>
              <a:gd name="connsiteX233" fmla="*/ 84085 w 994031"/>
              <a:gd name="connsiteY233" fmla="*/ 1152627 h 1564725"/>
              <a:gd name="connsiteX234" fmla="*/ 86374 w 994031"/>
              <a:gd name="connsiteY234" fmla="*/ 1162617 h 1564725"/>
              <a:gd name="connsiteX235" fmla="*/ 89080 w 994031"/>
              <a:gd name="connsiteY235" fmla="*/ 1172815 h 1564725"/>
              <a:gd name="connsiteX236" fmla="*/ 91786 w 994031"/>
              <a:gd name="connsiteY236" fmla="*/ 1182806 h 1564725"/>
              <a:gd name="connsiteX237" fmla="*/ 94491 w 994031"/>
              <a:gd name="connsiteY237" fmla="*/ 1192796 h 1564725"/>
              <a:gd name="connsiteX238" fmla="*/ 97821 w 994031"/>
              <a:gd name="connsiteY238" fmla="*/ 1202786 h 1564725"/>
              <a:gd name="connsiteX239" fmla="*/ 101151 w 994031"/>
              <a:gd name="connsiteY239" fmla="*/ 1212360 h 1564725"/>
              <a:gd name="connsiteX240" fmla="*/ 104898 w 994031"/>
              <a:gd name="connsiteY240" fmla="*/ 1221934 h 1564725"/>
              <a:gd name="connsiteX241" fmla="*/ 108644 w 994031"/>
              <a:gd name="connsiteY241" fmla="*/ 1231300 h 1564725"/>
              <a:gd name="connsiteX242" fmla="*/ 112807 w 994031"/>
              <a:gd name="connsiteY242" fmla="*/ 1240666 h 1564725"/>
              <a:gd name="connsiteX243" fmla="*/ 116969 w 994031"/>
              <a:gd name="connsiteY243" fmla="*/ 1250032 h 1564725"/>
              <a:gd name="connsiteX244" fmla="*/ 121964 w 994031"/>
              <a:gd name="connsiteY244" fmla="*/ 1259190 h 1564725"/>
              <a:gd name="connsiteX245" fmla="*/ 126335 w 994031"/>
              <a:gd name="connsiteY245" fmla="*/ 1268139 h 1564725"/>
              <a:gd name="connsiteX246" fmla="*/ 131538 w 994031"/>
              <a:gd name="connsiteY246" fmla="*/ 1277297 h 1564725"/>
              <a:gd name="connsiteX247" fmla="*/ 136742 w 994031"/>
              <a:gd name="connsiteY247" fmla="*/ 1286038 h 1564725"/>
              <a:gd name="connsiteX248" fmla="*/ 142153 w 994031"/>
              <a:gd name="connsiteY248" fmla="*/ 1294572 h 1564725"/>
              <a:gd name="connsiteX249" fmla="*/ 147564 w 994031"/>
              <a:gd name="connsiteY249" fmla="*/ 1302897 h 1564725"/>
              <a:gd name="connsiteX250" fmla="*/ 153392 w 994031"/>
              <a:gd name="connsiteY250" fmla="*/ 1311430 h 1564725"/>
              <a:gd name="connsiteX251" fmla="*/ 159428 w 994031"/>
              <a:gd name="connsiteY251" fmla="*/ 1319547 h 1564725"/>
              <a:gd name="connsiteX252" fmla="*/ 165672 w 994031"/>
              <a:gd name="connsiteY252" fmla="*/ 1327665 h 1564725"/>
              <a:gd name="connsiteX253" fmla="*/ 171916 w 994031"/>
              <a:gd name="connsiteY253" fmla="*/ 1335574 h 1564725"/>
              <a:gd name="connsiteX254" fmla="*/ 178368 w 994031"/>
              <a:gd name="connsiteY254" fmla="*/ 1343482 h 1564725"/>
              <a:gd name="connsiteX255" fmla="*/ 185236 w 994031"/>
              <a:gd name="connsiteY255" fmla="*/ 1350975 h 1564725"/>
              <a:gd name="connsiteX256" fmla="*/ 191896 w 994031"/>
              <a:gd name="connsiteY256" fmla="*/ 1358260 h 1564725"/>
              <a:gd name="connsiteX257" fmla="*/ 199181 w 994031"/>
              <a:gd name="connsiteY257" fmla="*/ 1365336 h 1564725"/>
              <a:gd name="connsiteX258" fmla="*/ 206465 w 994031"/>
              <a:gd name="connsiteY258" fmla="*/ 1372621 h 1564725"/>
              <a:gd name="connsiteX259" fmla="*/ 213750 w 994031"/>
              <a:gd name="connsiteY259" fmla="*/ 1379281 h 1564725"/>
              <a:gd name="connsiteX260" fmla="*/ 221243 w 994031"/>
              <a:gd name="connsiteY260" fmla="*/ 1386357 h 1564725"/>
              <a:gd name="connsiteX261" fmla="*/ 229152 w 994031"/>
              <a:gd name="connsiteY261" fmla="*/ 1392601 h 1564725"/>
              <a:gd name="connsiteX262" fmla="*/ 236852 w 994031"/>
              <a:gd name="connsiteY262" fmla="*/ 1399053 h 1564725"/>
              <a:gd name="connsiteX263" fmla="*/ 245178 w 994031"/>
              <a:gd name="connsiteY263" fmla="*/ 1405297 h 1564725"/>
              <a:gd name="connsiteX264" fmla="*/ 253295 w 994031"/>
              <a:gd name="connsiteY264" fmla="*/ 1411333 h 1564725"/>
              <a:gd name="connsiteX265" fmla="*/ 261620 w 994031"/>
              <a:gd name="connsiteY265" fmla="*/ 1417161 h 1564725"/>
              <a:gd name="connsiteX266" fmla="*/ 270153 w 994031"/>
              <a:gd name="connsiteY266" fmla="*/ 1422572 h 1564725"/>
              <a:gd name="connsiteX267" fmla="*/ 278687 w 994031"/>
              <a:gd name="connsiteY267" fmla="*/ 1427983 h 1564725"/>
              <a:gd name="connsiteX268" fmla="*/ 287428 w 994031"/>
              <a:gd name="connsiteY268" fmla="*/ 1432979 h 1564725"/>
              <a:gd name="connsiteX269" fmla="*/ 296378 w 994031"/>
              <a:gd name="connsiteY269" fmla="*/ 1438182 h 1564725"/>
              <a:gd name="connsiteX270" fmla="*/ 305535 w 994031"/>
              <a:gd name="connsiteY270" fmla="*/ 1442761 h 1564725"/>
              <a:gd name="connsiteX271" fmla="*/ 314485 w 994031"/>
              <a:gd name="connsiteY271" fmla="*/ 1447548 h 1564725"/>
              <a:gd name="connsiteX272" fmla="*/ 323851 w 994031"/>
              <a:gd name="connsiteY272" fmla="*/ 1451710 h 1564725"/>
              <a:gd name="connsiteX273" fmla="*/ 333217 w 994031"/>
              <a:gd name="connsiteY273" fmla="*/ 1456081 h 1564725"/>
              <a:gd name="connsiteX274" fmla="*/ 342583 w 994031"/>
              <a:gd name="connsiteY274" fmla="*/ 1459619 h 1564725"/>
              <a:gd name="connsiteX275" fmla="*/ 352157 w 994031"/>
              <a:gd name="connsiteY275" fmla="*/ 1463574 h 1564725"/>
              <a:gd name="connsiteX276" fmla="*/ 361939 w 994031"/>
              <a:gd name="connsiteY276" fmla="*/ 1466904 h 1564725"/>
              <a:gd name="connsiteX277" fmla="*/ 371929 w 994031"/>
              <a:gd name="connsiteY277" fmla="*/ 1470234 h 1564725"/>
              <a:gd name="connsiteX278" fmla="*/ 381919 w 994031"/>
              <a:gd name="connsiteY278" fmla="*/ 1472940 h 1564725"/>
              <a:gd name="connsiteX279" fmla="*/ 391701 w 994031"/>
              <a:gd name="connsiteY279" fmla="*/ 1475645 h 1564725"/>
              <a:gd name="connsiteX280" fmla="*/ 402108 w 994031"/>
              <a:gd name="connsiteY280" fmla="*/ 1478351 h 1564725"/>
              <a:gd name="connsiteX281" fmla="*/ 412098 w 994031"/>
              <a:gd name="connsiteY281" fmla="*/ 1480432 h 1564725"/>
              <a:gd name="connsiteX282" fmla="*/ 422505 w 994031"/>
              <a:gd name="connsiteY282" fmla="*/ 1482514 h 1564725"/>
              <a:gd name="connsiteX283" fmla="*/ 432911 w 994031"/>
              <a:gd name="connsiteY283" fmla="*/ 1484179 h 1564725"/>
              <a:gd name="connsiteX284" fmla="*/ 443526 w 994031"/>
              <a:gd name="connsiteY284" fmla="*/ 1485636 h 1564725"/>
              <a:gd name="connsiteX285" fmla="*/ 453933 w 994031"/>
              <a:gd name="connsiteY285" fmla="*/ 1486884 h 1564725"/>
              <a:gd name="connsiteX286" fmla="*/ 464547 w 994031"/>
              <a:gd name="connsiteY286" fmla="*/ 1487717 h 1564725"/>
              <a:gd name="connsiteX287" fmla="*/ 475370 w 994031"/>
              <a:gd name="connsiteY287" fmla="*/ 1488549 h 1564725"/>
              <a:gd name="connsiteX288" fmla="*/ 485985 w 994031"/>
              <a:gd name="connsiteY288" fmla="*/ 1488966 h 1564725"/>
              <a:gd name="connsiteX289" fmla="*/ 496807 w 994031"/>
              <a:gd name="connsiteY289" fmla="*/ 1488966 h 1564725"/>
              <a:gd name="connsiteX290" fmla="*/ 507630 w 994031"/>
              <a:gd name="connsiteY290" fmla="*/ 1488966 h 1564725"/>
              <a:gd name="connsiteX291" fmla="*/ 518661 w 994031"/>
              <a:gd name="connsiteY291" fmla="*/ 1488549 h 1564725"/>
              <a:gd name="connsiteX292" fmla="*/ 529484 w 994031"/>
              <a:gd name="connsiteY292" fmla="*/ 1487717 h 1564725"/>
              <a:gd name="connsiteX293" fmla="*/ 540099 w 994031"/>
              <a:gd name="connsiteY293" fmla="*/ 1486884 h 1564725"/>
              <a:gd name="connsiteX294" fmla="*/ 550505 w 994031"/>
              <a:gd name="connsiteY294" fmla="*/ 1485636 h 1564725"/>
              <a:gd name="connsiteX295" fmla="*/ 561120 w 994031"/>
              <a:gd name="connsiteY295" fmla="*/ 1484179 h 1564725"/>
              <a:gd name="connsiteX296" fmla="*/ 571526 w 994031"/>
              <a:gd name="connsiteY296" fmla="*/ 1482514 h 1564725"/>
              <a:gd name="connsiteX297" fmla="*/ 581725 w 994031"/>
              <a:gd name="connsiteY297" fmla="*/ 1480432 h 1564725"/>
              <a:gd name="connsiteX298" fmla="*/ 591923 w 994031"/>
              <a:gd name="connsiteY298" fmla="*/ 1478351 h 1564725"/>
              <a:gd name="connsiteX299" fmla="*/ 602329 w 994031"/>
              <a:gd name="connsiteY299" fmla="*/ 1475645 h 1564725"/>
              <a:gd name="connsiteX300" fmla="*/ 612112 w 994031"/>
              <a:gd name="connsiteY300" fmla="*/ 1472940 h 1564725"/>
              <a:gd name="connsiteX301" fmla="*/ 622102 w 994031"/>
              <a:gd name="connsiteY301" fmla="*/ 1470234 h 1564725"/>
              <a:gd name="connsiteX302" fmla="*/ 632092 w 994031"/>
              <a:gd name="connsiteY302" fmla="*/ 1466904 h 1564725"/>
              <a:gd name="connsiteX303" fmla="*/ 641874 w 994031"/>
              <a:gd name="connsiteY303" fmla="*/ 1463574 h 1564725"/>
              <a:gd name="connsiteX304" fmla="*/ 651448 w 994031"/>
              <a:gd name="connsiteY304" fmla="*/ 1459619 h 1564725"/>
              <a:gd name="connsiteX305" fmla="*/ 660814 w 994031"/>
              <a:gd name="connsiteY305" fmla="*/ 1456081 h 1564725"/>
              <a:gd name="connsiteX306" fmla="*/ 670180 w 994031"/>
              <a:gd name="connsiteY306" fmla="*/ 1451710 h 1564725"/>
              <a:gd name="connsiteX307" fmla="*/ 679546 w 994031"/>
              <a:gd name="connsiteY307" fmla="*/ 1447548 h 1564725"/>
              <a:gd name="connsiteX308" fmla="*/ 688495 w 994031"/>
              <a:gd name="connsiteY308" fmla="*/ 1442761 h 1564725"/>
              <a:gd name="connsiteX309" fmla="*/ 697653 w 994031"/>
              <a:gd name="connsiteY309" fmla="*/ 1438182 h 1564725"/>
              <a:gd name="connsiteX310" fmla="*/ 706603 w 994031"/>
              <a:gd name="connsiteY310" fmla="*/ 1432979 h 1564725"/>
              <a:gd name="connsiteX311" fmla="*/ 715344 w 994031"/>
              <a:gd name="connsiteY311" fmla="*/ 1427983 h 1564725"/>
              <a:gd name="connsiteX312" fmla="*/ 723878 w 994031"/>
              <a:gd name="connsiteY312" fmla="*/ 1422572 h 1564725"/>
              <a:gd name="connsiteX313" fmla="*/ 732411 w 994031"/>
              <a:gd name="connsiteY313" fmla="*/ 1417161 h 1564725"/>
              <a:gd name="connsiteX314" fmla="*/ 740736 w 994031"/>
              <a:gd name="connsiteY314" fmla="*/ 1411333 h 1564725"/>
              <a:gd name="connsiteX315" fmla="*/ 748853 w 994031"/>
              <a:gd name="connsiteY315" fmla="*/ 1405297 h 1564725"/>
              <a:gd name="connsiteX316" fmla="*/ 757179 w 994031"/>
              <a:gd name="connsiteY316" fmla="*/ 1399053 h 1564725"/>
              <a:gd name="connsiteX317" fmla="*/ 764879 w 994031"/>
              <a:gd name="connsiteY317" fmla="*/ 1392601 h 1564725"/>
              <a:gd name="connsiteX318" fmla="*/ 772580 w 994031"/>
              <a:gd name="connsiteY318" fmla="*/ 1386357 h 1564725"/>
              <a:gd name="connsiteX319" fmla="*/ 780073 w 994031"/>
              <a:gd name="connsiteY319" fmla="*/ 1379281 h 1564725"/>
              <a:gd name="connsiteX320" fmla="*/ 787566 w 994031"/>
              <a:gd name="connsiteY320" fmla="*/ 1372621 h 1564725"/>
              <a:gd name="connsiteX321" fmla="*/ 794850 w 994031"/>
              <a:gd name="connsiteY321" fmla="*/ 1365336 h 1564725"/>
              <a:gd name="connsiteX322" fmla="*/ 801719 w 994031"/>
              <a:gd name="connsiteY322" fmla="*/ 1358260 h 1564725"/>
              <a:gd name="connsiteX323" fmla="*/ 808795 w 994031"/>
              <a:gd name="connsiteY323" fmla="*/ 1350975 h 1564725"/>
              <a:gd name="connsiteX324" fmla="*/ 815455 w 994031"/>
              <a:gd name="connsiteY324" fmla="*/ 1343482 h 1564725"/>
              <a:gd name="connsiteX325" fmla="*/ 822115 w 994031"/>
              <a:gd name="connsiteY325" fmla="*/ 1335574 h 1564725"/>
              <a:gd name="connsiteX326" fmla="*/ 828359 w 994031"/>
              <a:gd name="connsiteY326" fmla="*/ 1327665 h 1564725"/>
              <a:gd name="connsiteX327" fmla="*/ 834603 w 994031"/>
              <a:gd name="connsiteY327" fmla="*/ 1319547 h 1564725"/>
              <a:gd name="connsiteX328" fmla="*/ 840431 w 994031"/>
              <a:gd name="connsiteY328" fmla="*/ 1311430 h 1564725"/>
              <a:gd name="connsiteX329" fmla="*/ 846258 w 994031"/>
              <a:gd name="connsiteY329" fmla="*/ 1302897 h 1564725"/>
              <a:gd name="connsiteX330" fmla="*/ 851878 w 994031"/>
              <a:gd name="connsiteY330" fmla="*/ 1294572 h 1564725"/>
              <a:gd name="connsiteX331" fmla="*/ 857289 w 994031"/>
              <a:gd name="connsiteY331" fmla="*/ 1286038 h 1564725"/>
              <a:gd name="connsiteX332" fmla="*/ 862493 w 994031"/>
              <a:gd name="connsiteY332" fmla="*/ 1277297 h 1564725"/>
              <a:gd name="connsiteX333" fmla="*/ 867280 w 994031"/>
              <a:gd name="connsiteY333" fmla="*/ 1268139 h 1564725"/>
              <a:gd name="connsiteX334" fmla="*/ 872067 w 994031"/>
              <a:gd name="connsiteY334" fmla="*/ 1259190 h 1564725"/>
              <a:gd name="connsiteX335" fmla="*/ 876645 w 994031"/>
              <a:gd name="connsiteY335" fmla="*/ 1250032 h 1564725"/>
              <a:gd name="connsiteX336" fmla="*/ 881224 w 994031"/>
              <a:gd name="connsiteY336" fmla="*/ 1240666 h 1564725"/>
              <a:gd name="connsiteX337" fmla="*/ 885179 w 994031"/>
              <a:gd name="connsiteY337" fmla="*/ 1231300 h 1564725"/>
              <a:gd name="connsiteX338" fmla="*/ 889133 w 994031"/>
              <a:gd name="connsiteY338" fmla="*/ 1221934 h 1564725"/>
              <a:gd name="connsiteX339" fmla="*/ 892671 w 994031"/>
              <a:gd name="connsiteY339" fmla="*/ 1212360 h 1564725"/>
              <a:gd name="connsiteX340" fmla="*/ 896210 w 994031"/>
              <a:gd name="connsiteY340" fmla="*/ 1202786 h 1564725"/>
              <a:gd name="connsiteX341" fmla="*/ 899332 w 994031"/>
              <a:gd name="connsiteY341" fmla="*/ 1192796 h 1564725"/>
              <a:gd name="connsiteX342" fmla="*/ 902245 w 994031"/>
              <a:gd name="connsiteY342" fmla="*/ 1182806 h 1564725"/>
              <a:gd name="connsiteX343" fmla="*/ 904951 w 994031"/>
              <a:gd name="connsiteY343" fmla="*/ 1172815 h 1564725"/>
              <a:gd name="connsiteX344" fmla="*/ 907449 w 994031"/>
              <a:gd name="connsiteY344" fmla="*/ 1162617 h 1564725"/>
              <a:gd name="connsiteX345" fmla="*/ 909946 w 994031"/>
              <a:gd name="connsiteY345" fmla="*/ 1152627 h 1564725"/>
              <a:gd name="connsiteX346" fmla="*/ 911611 w 994031"/>
              <a:gd name="connsiteY346" fmla="*/ 1142012 h 1564725"/>
              <a:gd name="connsiteX347" fmla="*/ 913485 w 994031"/>
              <a:gd name="connsiteY347" fmla="*/ 1131814 h 1564725"/>
              <a:gd name="connsiteX348" fmla="*/ 914941 w 994031"/>
              <a:gd name="connsiteY348" fmla="*/ 1121199 h 1564725"/>
              <a:gd name="connsiteX349" fmla="*/ 916190 w 994031"/>
              <a:gd name="connsiteY349" fmla="*/ 1110584 h 1564725"/>
              <a:gd name="connsiteX350" fmla="*/ 917023 w 994031"/>
              <a:gd name="connsiteY350" fmla="*/ 1099970 h 1564725"/>
              <a:gd name="connsiteX351" fmla="*/ 917647 w 994031"/>
              <a:gd name="connsiteY351" fmla="*/ 1089147 h 1564725"/>
              <a:gd name="connsiteX352" fmla="*/ 918271 w 994031"/>
              <a:gd name="connsiteY352" fmla="*/ 1078532 h 1564725"/>
              <a:gd name="connsiteX353" fmla="*/ 918271 w 994031"/>
              <a:gd name="connsiteY353" fmla="*/ 1067710 h 1564725"/>
              <a:gd name="connsiteX354" fmla="*/ 918063 w 994031"/>
              <a:gd name="connsiteY354" fmla="*/ 1051683 h 1564725"/>
              <a:gd name="connsiteX355" fmla="*/ 917023 w 994031"/>
              <a:gd name="connsiteY355" fmla="*/ 1036074 h 1564725"/>
              <a:gd name="connsiteX356" fmla="*/ 915566 w 994031"/>
              <a:gd name="connsiteY356" fmla="*/ 1020256 h 1564725"/>
              <a:gd name="connsiteX357" fmla="*/ 913693 w 994031"/>
              <a:gd name="connsiteY357" fmla="*/ 1004854 h 1564725"/>
              <a:gd name="connsiteX358" fmla="*/ 910987 w 994031"/>
              <a:gd name="connsiteY358" fmla="*/ 989452 h 1564725"/>
              <a:gd name="connsiteX359" fmla="*/ 908073 w 994031"/>
              <a:gd name="connsiteY359" fmla="*/ 974467 h 1564725"/>
              <a:gd name="connsiteX360" fmla="*/ 904535 w 994031"/>
              <a:gd name="connsiteY360" fmla="*/ 959690 h 1564725"/>
              <a:gd name="connsiteX361" fmla="*/ 900164 w 994031"/>
              <a:gd name="connsiteY361" fmla="*/ 944913 h 1564725"/>
              <a:gd name="connsiteX362" fmla="*/ 895377 w 994031"/>
              <a:gd name="connsiteY362" fmla="*/ 929927 h 1564725"/>
              <a:gd name="connsiteX363" fmla="*/ 890174 w 994031"/>
              <a:gd name="connsiteY363" fmla="*/ 915774 h 1564725"/>
              <a:gd name="connsiteX364" fmla="*/ 884554 w 994031"/>
              <a:gd name="connsiteY364" fmla="*/ 901621 h 1564725"/>
              <a:gd name="connsiteX365" fmla="*/ 878102 w 994031"/>
              <a:gd name="connsiteY365" fmla="*/ 887677 h 1564725"/>
              <a:gd name="connsiteX366" fmla="*/ 871442 w 994031"/>
              <a:gd name="connsiteY366" fmla="*/ 874148 h 1564725"/>
              <a:gd name="connsiteX367" fmla="*/ 864366 w 994031"/>
              <a:gd name="connsiteY367" fmla="*/ 860620 h 1564725"/>
              <a:gd name="connsiteX368" fmla="*/ 856457 w 994031"/>
              <a:gd name="connsiteY368" fmla="*/ 847507 h 1564725"/>
              <a:gd name="connsiteX369" fmla="*/ 848340 w 994031"/>
              <a:gd name="connsiteY369" fmla="*/ 834603 h 1564725"/>
              <a:gd name="connsiteX370" fmla="*/ 839806 w 994031"/>
              <a:gd name="connsiteY370" fmla="*/ 822324 h 1564725"/>
              <a:gd name="connsiteX371" fmla="*/ 830857 w 994031"/>
              <a:gd name="connsiteY371" fmla="*/ 810044 h 1564725"/>
              <a:gd name="connsiteX372" fmla="*/ 821075 w 994031"/>
              <a:gd name="connsiteY372" fmla="*/ 797972 h 1564725"/>
              <a:gd name="connsiteX373" fmla="*/ 811084 w 994031"/>
              <a:gd name="connsiteY373" fmla="*/ 786525 h 1564725"/>
              <a:gd name="connsiteX374" fmla="*/ 800886 w 994031"/>
              <a:gd name="connsiteY374" fmla="*/ 775494 h 1564725"/>
              <a:gd name="connsiteX375" fmla="*/ 790063 w 994031"/>
              <a:gd name="connsiteY375" fmla="*/ 764463 h 1564725"/>
              <a:gd name="connsiteX376" fmla="*/ 778824 w 994031"/>
              <a:gd name="connsiteY376" fmla="*/ 754265 h 1564725"/>
              <a:gd name="connsiteX377" fmla="*/ 767377 w 994031"/>
              <a:gd name="connsiteY377" fmla="*/ 744067 h 1564725"/>
              <a:gd name="connsiteX378" fmla="*/ 755305 w 994031"/>
              <a:gd name="connsiteY378" fmla="*/ 734284 h 1564725"/>
              <a:gd name="connsiteX379" fmla="*/ 742818 w 994031"/>
              <a:gd name="connsiteY379" fmla="*/ 725335 h 1564725"/>
              <a:gd name="connsiteX380" fmla="*/ 730330 w 994031"/>
              <a:gd name="connsiteY380" fmla="*/ 716593 h 1564725"/>
              <a:gd name="connsiteX381" fmla="*/ 717217 w 994031"/>
              <a:gd name="connsiteY381" fmla="*/ 708060 h 1564725"/>
              <a:gd name="connsiteX382" fmla="*/ 703689 w 994031"/>
              <a:gd name="connsiteY382" fmla="*/ 700151 h 1564725"/>
              <a:gd name="connsiteX383" fmla="*/ 690161 w 994031"/>
              <a:gd name="connsiteY383" fmla="*/ 692658 h 1564725"/>
              <a:gd name="connsiteX384" fmla="*/ 675800 w 994031"/>
              <a:gd name="connsiteY384" fmla="*/ 685790 h 1564725"/>
              <a:gd name="connsiteX385" fmla="*/ 661439 w 994031"/>
              <a:gd name="connsiteY385" fmla="*/ 679338 h 1564725"/>
              <a:gd name="connsiteX386" fmla="*/ 638128 w 994031"/>
              <a:gd name="connsiteY386" fmla="*/ 669764 h 1564725"/>
              <a:gd name="connsiteX387" fmla="*/ 638128 w 994031"/>
              <a:gd name="connsiteY387" fmla="*/ 438947 h 1564725"/>
              <a:gd name="connsiteX388" fmla="*/ 637920 w 994031"/>
              <a:gd name="connsiteY388" fmla="*/ 438947 h 1564725"/>
              <a:gd name="connsiteX389" fmla="*/ 637920 w 994031"/>
              <a:gd name="connsiteY389" fmla="*/ 254751 h 1564725"/>
              <a:gd name="connsiteX390" fmla="*/ 701608 w 994031"/>
              <a:gd name="connsiteY390" fmla="*/ 254751 h 1564725"/>
              <a:gd name="connsiteX391" fmla="*/ 702856 w 994031"/>
              <a:gd name="connsiteY391" fmla="*/ 254751 h 1564725"/>
              <a:gd name="connsiteX392" fmla="*/ 703689 w 994031"/>
              <a:gd name="connsiteY392" fmla="*/ 253919 h 1564725"/>
              <a:gd name="connsiteX393" fmla="*/ 704730 w 994031"/>
              <a:gd name="connsiteY393" fmla="*/ 253086 h 1564725"/>
              <a:gd name="connsiteX394" fmla="*/ 704730 w 994031"/>
              <a:gd name="connsiteY394" fmla="*/ 251838 h 1564725"/>
              <a:gd name="connsiteX395" fmla="*/ 704730 w 994031"/>
              <a:gd name="connsiteY395" fmla="*/ 78881 h 1564725"/>
              <a:gd name="connsiteX396" fmla="*/ 704730 w 994031"/>
              <a:gd name="connsiteY396" fmla="*/ 77633 h 1564725"/>
              <a:gd name="connsiteX397" fmla="*/ 703689 w 994031"/>
              <a:gd name="connsiteY397" fmla="*/ 76800 h 1564725"/>
              <a:gd name="connsiteX398" fmla="*/ 702856 w 994031"/>
              <a:gd name="connsiteY398" fmla="*/ 76176 h 1564725"/>
              <a:gd name="connsiteX399" fmla="*/ 701608 w 994031"/>
              <a:gd name="connsiteY399" fmla="*/ 75759 h 1564725"/>
              <a:gd name="connsiteX400" fmla="*/ 267448 w 994031"/>
              <a:gd name="connsiteY400" fmla="*/ 0 h 1564725"/>
              <a:gd name="connsiteX401" fmla="*/ 271818 w 994031"/>
              <a:gd name="connsiteY401" fmla="*/ 0 h 1564725"/>
              <a:gd name="connsiteX402" fmla="*/ 701608 w 994031"/>
              <a:gd name="connsiteY402" fmla="*/ 0 h 1564725"/>
              <a:gd name="connsiteX403" fmla="*/ 705978 w 994031"/>
              <a:gd name="connsiteY403" fmla="*/ 0 h 1564725"/>
              <a:gd name="connsiteX404" fmla="*/ 709725 w 994031"/>
              <a:gd name="connsiteY404" fmla="*/ 208 h 1564725"/>
              <a:gd name="connsiteX405" fmla="*/ 713679 w 994031"/>
              <a:gd name="connsiteY405" fmla="*/ 832 h 1564725"/>
              <a:gd name="connsiteX406" fmla="*/ 717634 w 994031"/>
              <a:gd name="connsiteY406" fmla="*/ 1457 h 1564725"/>
              <a:gd name="connsiteX407" fmla="*/ 721172 w 994031"/>
              <a:gd name="connsiteY407" fmla="*/ 2497 h 1564725"/>
              <a:gd name="connsiteX408" fmla="*/ 725126 w 994031"/>
              <a:gd name="connsiteY408" fmla="*/ 3538 h 1564725"/>
              <a:gd name="connsiteX409" fmla="*/ 728873 w 994031"/>
              <a:gd name="connsiteY409" fmla="*/ 4787 h 1564725"/>
              <a:gd name="connsiteX410" fmla="*/ 732411 w 994031"/>
              <a:gd name="connsiteY410" fmla="*/ 6244 h 1564725"/>
              <a:gd name="connsiteX411" fmla="*/ 735741 w 994031"/>
              <a:gd name="connsiteY411" fmla="*/ 7909 h 1564725"/>
              <a:gd name="connsiteX412" fmla="*/ 739071 w 994031"/>
              <a:gd name="connsiteY412" fmla="*/ 9574 h 1564725"/>
              <a:gd name="connsiteX413" fmla="*/ 742401 w 994031"/>
              <a:gd name="connsiteY413" fmla="*/ 11447 h 1564725"/>
              <a:gd name="connsiteX414" fmla="*/ 745731 w 994031"/>
              <a:gd name="connsiteY414" fmla="*/ 13528 h 1564725"/>
              <a:gd name="connsiteX415" fmla="*/ 748645 w 994031"/>
              <a:gd name="connsiteY415" fmla="*/ 15610 h 1564725"/>
              <a:gd name="connsiteX416" fmla="*/ 751767 w 994031"/>
              <a:gd name="connsiteY416" fmla="*/ 18107 h 1564725"/>
              <a:gd name="connsiteX417" fmla="*/ 757595 w 994031"/>
              <a:gd name="connsiteY417" fmla="*/ 23310 h 1564725"/>
              <a:gd name="connsiteX418" fmla="*/ 762382 w 994031"/>
              <a:gd name="connsiteY418" fmla="*/ 28722 h 1564725"/>
              <a:gd name="connsiteX419" fmla="*/ 764671 w 994031"/>
              <a:gd name="connsiteY419" fmla="*/ 31636 h 1564725"/>
              <a:gd name="connsiteX420" fmla="*/ 767169 w 994031"/>
              <a:gd name="connsiteY420" fmla="*/ 34758 h 1564725"/>
              <a:gd name="connsiteX421" fmla="*/ 769042 w 994031"/>
              <a:gd name="connsiteY421" fmla="*/ 38088 h 1564725"/>
              <a:gd name="connsiteX422" fmla="*/ 771123 w 994031"/>
              <a:gd name="connsiteY422" fmla="*/ 41418 h 1564725"/>
              <a:gd name="connsiteX423" fmla="*/ 772580 w 994031"/>
              <a:gd name="connsiteY423" fmla="*/ 44748 h 1564725"/>
              <a:gd name="connsiteX424" fmla="*/ 774453 w 994031"/>
              <a:gd name="connsiteY424" fmla="*/ 48286 h 1564725"/>
              <a:gd name="connsiteX425" fmla="*/ 775702 w 994031"/>
              <a:gd name="connsiteY425" fmla="*/ 51616 h 1564725"/>
              <a:gd name="connsiteX426" fmla="*/ 776743 w 994031"/>
              <a:gd name="connsiteY426" fmla="*/ 55571 h 1564725"/>
              <a:gd name="connsiteX427" fmla="*/ 777991 w 994031"/>
              <a:gd name="connsiteY427" fmla="*/ 59109 h 1564725"/>
              <a:gd name="connsiteX428" fmla="*/ 779032 w 994031"/>
              <a:gd name="connsiteY428" fmla="*/ 63063 h 1564725"/>
              <a:gd name="connsiteX429" fmla="*/ 779448 w 994031"/>
              <a:gd name="connsiteY429" fmla="*/ 66810 h 1564725"/>
              <a:gd name="connsiteX430" fmla="*/ 780073 w 994031"/>
              <a:gd name="connsiteY430" fmla="*/ 70556 h 1564725"/>
              <a:gd name="connsiteX431" fmla="*/ 780489 w 994031"/>
              <a:gd name="connsiteY431" fmla="*/ 74927 h 1564725"/>
              <a:gd name="connsiteX432" fmla="*/ 780489 w 994031"/>
              <a:gd name="connsiteY432" fmla="*/ 78881 h 1564725"/>
              <a:gd name="connsiteX433" fmla="*/ 780489 w 994031"/>
              <a:gd name="connsiteY433" fmla="*/ 251838 h 1564725"/>
              <a:gd name="connsiteX434" fmla="*/ 780073 w 994031"/>
              <a:gd name="connsiteY434" fmla="*/ 259122 h 1564725"/>
              <a:gd name="connsiteX435" fmla="*/ 779240 w 994031"/>
              <a:gd name="connsiteY435" fmla="*/ 266407 h 1564725"/>
              <a:gd name="connsiteX436" fmla="*/ 777367 w 994031"/>
              <a:gd name="connsiteY436" fmla="*/ 273275 h 1564725"/>
              <a:gd name="connsiteX437" fmla="*/ 775286 w 994031"/>
              <a:gd name="connsiteY437" fmla="*/ 279935 h 1564725"/>
              <a:gd name="connsiteX438" fmla="*/ 772580 w 994031"/>
              <a:gd name="connsiteY438" fmla="*/ 286179 h 1564725"/>
              <a:gd name="connsiteX439" fmla="*/ 769250 w 994031"/>
              <a:gd name="connsiteY439" fmla="*/ 292215 h 1564725"/>
              <a:gd name="connsiteX440" fmla="*/ 765712 w 994031"/>
              <a:gd name="connsiteY440" fmla="*/ 298043 h 1564725"/>
              <a:gd name="connsiteX441" fmla="*/ 761341 w 994031"/>
              <a:gd name="connsiteY441" fmla="*/ 303454 h 1564725"/>
              <a:gd name="connsiteX442" fmla="*/ 756554 w 994031"/>
              <a:gd name="connsiteY442" fmla="*/ 308241 h 1564725"/>
              <a:gd name="connsiteX443" fmla="*/ 751559 w 994031"/>
              <a:gd name="connsiteY443" fmla="*/ 312820 h 1564725"/>
              <a:gd name="connsiteX444" fmla="*/ 745939 w 994031"/>
              <a:gd name="connsiteY444" fmla="*/ 316982 h 1564725"/>
              <a:gd name="connsiteX445" fmla="*/ 739904 w 994031"/>
              <a:gd name="connsiteY445" fmla="*/ 320729 h 1564725"/>
              <a:gd name="connsiteX446" fmla="*/ 733868 w 994031"/>
              <a:gd name="connsiteY446" fmla="*/ 323643 h 1564725"/>
              <a:gd name="connsiteX447" fmla="*/ 727624 w 994031"/>
              <a:gd name="connsiteY447" fmla="*/ 326348 h 1564725"/>
              <a:gd name="connsiteX448" fmla="*/ 720756 w 994031"/>
              <a:gd name="connsiteY448" fmla="*/ 328221 h 1564725"/>
              <a:gd name="connsiteX449" fmla="*/ 713679 w 994031"/>
              <a:gd name="connsiteY449" fmla="*/ 329678 h 1564725"/>
              <a:gd name="connsiteX450" fmla="*/ 713679 w 994031"/>
              <a:gd name="connsiteY450" fmla="*/ 438947 h 1564725"/>
              <a:gd name="connsiteX451" fmla="*/ 713887 w 994031"/>
              <a:gd name="connsiteY451" fmla="*/ 438947 h 1564725"/>
              <a:gd name="connsiteX452" fmla="*/ 713887 w 994031"/>
              <a:gd name="connsiteY452" fmla="*/ 620228 h 1564725"/>
              <a:gd name="connsiteX453" fmla="*/ 729913 w 994031"/>
              <a:gd name="connsiteY453" fmla="*/ 628137 h 1564725"/>
              <a:gd name="connsiteX454" fmla="*/ 745315 w 994031"/>
              <a:gd name="connsiteY454" fmla="*/ 636879 h 1564725"/>
              <a:gd name="connsiteX455" fmla="*/ 760509 w 994031"/>
              <a:gd name="connsiteY455" fmla="*/ 645828 h 1564725"/>
              <a:gd name="connsiteX456" fmla="*/ 775286 w 994031"/>
              <a:gd name="connsiteY456" fmla="*/ 655194 h 1564725"/>
              <a:gd name="connsiteX457" fmla="*/ 789439 w 994031"/>
              <a:gd name="connsiteY457" fmla="*/ 665601 h 1564725"/>
              <a:gd name="connsiteX458" fmla="*/ 803383 w 994031"/>
              <a:gd name="connsiteY458" fmla="*/ 675799 h 1564725"/>
              <a:gd name="connsiteX459" fmla="*/ 816912 w 994031"/>
              <a:gd name="connsiteY459" fmla="*/ 686622 h 1564725"/>
              <a:gd name="connsiteX460" fmla="*/ 829816 w 994031"/>
              <a:gd name="connsiteY460" fmla="*/ 698069 h 1564725"/>
              <a:gd name="connsiteX461" fmla="*/ 842512 w 994031"/>
              <a:gd name="connsiteY461" fmla="*/ 709933 h 1564725"/>
              <a:gd name="connsiteX462" fmla="*/ 854584 w 994031"/>
              <a:gd name="connsiteY462" fmla="*/ 722005 h 1564725"/>
              <a:gd name="connsiteX463" fmla="*/ 866447 w 994031"/>
              <a:gd name="connsiteY463" fmla="*/ 734701 h 1564725"/>
              <a:gd name="connsiteX464" fmla="*/ 877894 w 994031"/>
              <a:gd name="connsiteY464" fmla="*/ 747605 h 1564725"/>
              <a:gd name="connsiteX465" fmla="*/ 888509 w 994031"/>
              <a:gd name="connsiteY465" fmla="*/ 760925 h 1564725"/>
              <a:gd name="connsiteX466" fmla="*/ 898915 w 994031"/>
              <a:gd name="connsiteY466" fmla="*/ 774870 h 1564725"/>
              <a:gd name="connsiteX467" fmla="*/ 908697 w 994031"/>
              <a:gd name="connsiteY467" fmla="*/ 788607 h 1564725"/>
              <a:gd name="connsiteX468" fmla="*/ 918063 w 994031"/>
              <a:gd name="connsiteY468" fmla="*/ 803176 h 1564725"/>
              <a:gd name="connsiteX469" fmla="*/ 927013 w 994031"/>
              <a:gd name="connsiteY469" fmla="*/ 817745 h 1564725"/>
              <a:gd name="connsiteX470" fmla="*/ 935130 w 994031"/>
              <a:gd name="connsiteY470" fmla="*/ 832730 h 1564725"/>
              <a:gd name="connsiteX471" fmla="*/ 943039 w 994031"/>
              <a:gd name="connsiteY471" fmla="*/ 848132 h 1564725"/>
              <a:gd name="connsiteX472" fmla="*/ 950532 w 994031"/>
              <a:gd name="connsiteY472" fmla="*/ 863534 h 1564725"/>
              <a:gd name="connsiteX473" fmla="*/ 957192 w 994031"/>
              <a:gd name="connsiteY473" fmla="*/ 879560 h 1564725"/>
              <a:gd name="connsiteX474" fmla="*/ 963644 w 994031"/>
              <a:gd name="connsiteY474" fmla="*/ 895586 h 1564725"/>
              <a:gd name="connsiteX475" fmla="*/ 969263 w 994031"/>
              <a:gd name="connsiteY475" fmla="*/ 911820 h 1564725"/>
              <a:gd name="connsiteX476" fmla="*/ 974467 w 994031"/>
              <a:gd name="connsiteY476" fmla="*/ 928470 h 1564725"/>
              <a:gd name="connsiteX477" fmla="*/ 979046 w 994031"/>
              <a:gd name="connsiteY477" fmla="*/ 945329 h 1564725"/>
              <a:gd name="connsiteX478" fmla="*/ 983000 w 994031"/>
              <a:gd name="connsiteY478" fmla="*/ 962396 h 1564725"/>
              <a:gd name="connsiteX479" fmla="*/ 986330 w 994031"/>
              <a:gd name="connsiteY479" fmla="*/ 979462 h 1564725"/>
              <a:gd name="connsiteX480" fmla="*/ 989036 w 994031"/>
              <a:gd name="connsiteY480" fmla="*/ 996737 h 1564725"/>
              <a:gd name="connsiteX481" fmla="*/ 991325 w 994031"/>
              <a:gd name="connsiteY481" fmla="*/ 1014220 h 1564725"/>
              <a:gd name="connsiteX482" fmla="*/ 992990 w 994031"/>
              <a:gd name="connsiteY482" fmla="*/ 1031703 h 1564725"/>
              <a:gd name="connsiteX483" fmla="*/ 993823 w 994031"/>
              <a:gd name="connsiteY483" fmla="*/ 1049602 h 1564725"/>
              <a:gd name="connsiteX484" fmla="*/ 994031 w 994031"/>
              <a:gd name="connsiteY484" fmla="*/ 1067710 h 1564725"/>
              <a:gd name="connsiteX485" fmla="*/ 993823 w 994031"/>
              <a:gd name="connsiteY485" fmla="*/ 1080405 h 1564725"/>
              <a:gd name="connsiteX486" fmla="*/ 993407 w 994031"/>
              <a:gd name="connsiteY486" fmla="*/ 1093101 h 1564725"/>
              <a:gd name="connsiteX487" fmla="*/ 992574 w 994031"/>
              <a:gd name="connsiteY487" fmla="*/ 1105797 h 1564725"/>
              <a:gd name="connsiteX488" fmla="*/ 991325 w 994031"/>
              <a:gd name="connsiteY488" fmla="*/ 1118493 h 1564725"/>
              <a:gd name="connsiteX489" fmla="*/ 990077 w 994031"/>
              <a:gd name="connsiteY489" fmla="*/ 1130773 h 1564725"/>
              <a:gd name="connsiteX490" fmla="*/ 988411 w 994031"/>
              <a:gd name="connsiteY490" fmla="*/ 1143261 h 1564725"/>
              <a:gd name="connsiteX491" fmla="*/ 986330 w 994031"/>
              <a:gd name="connsiteY491" fmla="*/ 1155541 h 1564725"/>
              <a:gd name="connsiteX492" fmla="*/ 983833 w 994031"/>
              <a:gd name="connsiteY492" fmla="*/ 1167612 h 1564725"/>
              <a:gd name="connsiteX493" fmla="*/ 981335 w 994031"/>
              <a:gd name="connsiteY493" fmla="*/ 1179684 h 1564725"/>
              <a:gd name="connsiteX494" fmla="*/ 978421 w 994031"/>
              <a:gd name="connsiteY494" fmla="*/ 1191755 h 1564725"/>
              <a:gd name="connsiteX495" fmla="*/ 975091 w 994031"/>
              <a:gd name="connsiteY495" fmla="*/ 1203619 h 1564725"/>
              <a:gd name="connsiteX496" fmla="*/ 971761 w 994031"/>
              <a:gd name="connsiteY496" fmla="*/ 1215274 h 1564725"/>
              <a:gd name="connsiteX497" fmla="*/ 967807 w 994031"/>
              <a:gd name="connsiteY497" fmla="*/ 1226929 h 1564725"/>
              <a:gd name="connsiteX498" fmla="*/ 963852 w 994031"/>
              <a:gd name="connsiteY498" fmla="*/ 1238377 h 1564725"/>
              <a:gd name="connsiteX499" fmla="*/ 959689 w 994031"/>
              <a:gd name="connsiteY499" fmla="*/ 1249824 h 1564725"/>
              <a:gd name="connsiteX500" fmla="*/ 954903 w 994031"/>
              <a:gd name="connsiteY500" fmla="*/ 1261063 h 1564725"/>
              <a:gd name="connsiteX501" fmla="*/ 950115 w 994031"/>
              <a:gd name="connsiteY501" fmla="*/ 1272094 h 1564725"/>
              <a:gd name="connsiteX502" fmla="*/ 944912 w 994031"/>
              <a:gd name="connsiteY502" fmla="*/ 1282916 h 1564725"/>
              <a:gd name="connsiteX503" fmla="*/ 939709 w 994031"/>
              <a:gd name="connsiteY503" fmla="*/ 1293947 h 1564725"/>
              <a:gd name="connsiteX504" fmla="*/ 934089 w 994031"/>
              <a:gd name="connsiteY504" fmla="*/ 1304354 h 1564725"/>
              <a:gd name="connsiteX505" fmla="*/ 928054 w 994031"/>
              <a:gd name="connsiteY505" fmla="*/ 1314969 h 1564725"/>
              <a:gd name="connsiteX506" fmla="*/ 922018 w 994031"/>
              <a:gd name="connsiteY506" fmla="*/ 1325375 h 1564725"/>
              <a:gd name="connsiteX507" fmla="*/ 915566 w 994031"/>
              <a:gd name="connsiteY507" fmla="*/ 1335157 h 1564725"/>
              <a:gd name="connsiteX508" fmla="*/ 908906 w 994031"/>
              <a:gd name="connsiteY508" fmla="*/ 1345564 h 1564725"/>
              <a:gd name="connsiteX509" fmla="*/ 902245 w 994031"/>
              <a:gd name="connsiteY509" fmla="*/ 1355138 h 1564725"/>
              <a:gd name="connsiteX510" fmla="*/ 895169 w 994031"/>
              <a:gd name="connsiteY510" fmla="*/ 1364920 h 1564725"/>
              <a:gd name="connsiteX511" fmla="*/ 887885 w 994031"/>
              <a:gd name="connsiteY511" fmla="*/ 1374494 h 1564725"/>
              <a:gd name="connsiteX512" fmla="*/ 880184 w 994031"/>
              <a:gd name="connsiteY512" fmla="*/ 1383652 h 1564725"/>
              <a:gd name="connsiteX513" fmla="*/ 872691 w 994031"/>
              <a:gd name="connsiteY513" fmla="*/ 1392809 h 1564725"/>
              <a:gd name="connsiteX514" fmla="*/ 864782 w 994031"/>
              <a:gd name="connsiteY514" fmla="*/ 1401759 h 1564725"/>
              <a:gd name="connsiteX515" fmla="*/ 856665 w 994031"/>
              <a:gd name="connsiteY515" fmla="*/ 1410501 h 1564725"/>
              <a:gd name="connsiteX516" fmla="*/ 848340 w 994031"/>
              <a:gd name="connsiteY516" fmla="*/ 1418826 h 1564725"/>
              <a:gd name="connsiteX517" fmla="*/ 839806 w 994031"/>
              <a:gd name="connsiteY517" fmla="*/ 1427359 h 1564725"/>
              <a:gd name="connsiteX518" fmla="*/ 831065 w 994031"/>
              <a:gd name="connsiteY518" fmla="*/ 1435476 h 1564725"/>
              <a:gd name="connsiteX519" fmla="*/ 822115 w 994031"/>
              <a:gd name="connsiteY519" fmla="*/ 1443385 h 1564725"/>
              <a:gd name="connsiteX520" fmla="*/ 812957 w 994031"/>
              <a:gd name="connsiteY520" fmla="*/ 1451294 h 1564725"/>
              <a:gd name="connsiteX521" fmla="*/ 803592 w 994031"/>
              <a:gd name="connsiteY521" fmla="*/ 1458371 h 1564725"/>
              <a:gd name="connsiteX522" fmla="*/ 794226 w 994031"/>
              <a:gd name="connsiteY522" fmla="*/ 1466071 h 1564725"/>
              <a:gd name="connsiteX523" fmla="*/ 784652 w 994031"/>
              <a:gd name="connsiteY523" fmla="*/ 1472940 h 1564725"/>
              <a:gd name="connsiteX524" fmla="*/ 774661 w 994031"/>
              <a:gd name="connsiteY524" fmla="*/ 1479808 h 1564725"/>
              <a:gd name="connsiteX525" fmla="*/ 764671 w 994031"/>
              <a:gd name="connsiteY525" fmla="*/ 1486260 h 1564725"/>
              <a:gd name="connsiteX526" fmla="*/ 754681 w 994031"/>
              <a:gd name="connsiteY526" fmla="*/ 1492504 h 1564725"/>
              <a:gd name="connsiteX527" fmla="*/ 744066 w 994031"/>
              <a:gd name="connsiteY527" fmla="*/ 1498956 h 1564725"/>
              <a:gd name="connsiteX528" fmla="*/ 733868 w 994031"/>
              <a:gd name="connsiteY528" fmla="*/ 1504575 h 1564725"/>
              <a:gd name="connsiteX529" fmla="*/ 723045 w 994031"/>
              <a:gd name="connsiteY529" fmla="*/ 1510403 h 1564725"/>
              <a:gd name="connsiteX530" fmla="*/ 712431 w 994031"/>
              <a:gd name="connsiteY530" fmla="*/ 1515815 h 1564725"/>
              <a:gd name="connsiteX531" fmla="*/ 701191 w 994031"/>
              <a:gd name="connsiteY531" fmla="*/ 1520602 h 1564725"/>
              <a:gd name="connsiteX532" fmla="*/ 690369 w 994031"/>
              <a:gd name="connsiteY532" fmla="*/ 1525805 h 1564725"/>
              <a:gd name="connsiteX533" fmla="*/ 679130 w 994031"/>
              <a:gd name="connsiteY533" fmla="*/ 1530384 h 1564725"/>
              <a:gd name="connsiteX534" fmla="*/ 667682 w 994031"/>
              <a:gd name="connsiteY534" fmla="*/ 1534546 h 1564725"/>
              <a:gd name="connsiteX535" fmla="*/ 656235 w 994031"/>
              <a:gd name="connsiteY535" fmla="*/ 1538501 h 1564725"/>
              <a:gd name="connsiteX536" fmla="*/ 644580 w 994031"/>
              <a:gd name="connsiteY536" fmla="*/ 1542455 h 1564725"/>
              <a:gd name="connsiteX537" fmla="*/ 632925 w 994031"/>
              <a:gd name="connsiteY537" fmla="*/ 1545993 h 1564725"/>
              <a:gd name="connsiteX538" fmla="*/ 620853 w 994031"/>
              <a:gd name="connsiteY538" fmla="*/ 1549115 h 1564725"/>
              <a:gd name="connsiteX539" fmla="*/ 609198 w 994031"/>
              <a:gd name="connsiteY539" fmla="*/ 1552029 h 1564725"/>
              <a:gd name="connsiteX540" fmla="*/ 597126 w 994031"/>
              <a:gd name="connsiteY540" fmla="*/ 1554735 h 1564725"/>
              <a:gd name="connsiteX541" fmla="*/ 584638 w 994031"/>
              <a:gd name="connsiteY541" fmla="*/ 1556816 h 1564725"/>
              <a:gd name="connsiteX542" fmla="*/ 572567 w 994031"/>
              <a:gd name="connsiteY542" fmla="*/ 1558898 h 1564725"/>
              <a:gd name="connsiteX543" fmla="*/ 560287 w 994031"/>
              <a:gd name="connsiteY543" fmla="*/ 1560771 h 1564725"/>
              <a:gd name="connsiteX544" fmla="*/ 547591 w 994031"/>
              <a:gd name="connsiteY544" fmla="*/ 1562228 h 1564725"/>
              <a:gd name="connsiteX545" fmla="*/ 535103 w 994031"/>
              <a:gd name="connsiteY545" fmla="*/ 1563268 h 1564725"/>
              <a:gd name="connsiteX546" fmla="*/ 522616 w 994031"/>
              <a:gd name="connsiteY546" fmla="*/ 1564101 h 1564725"/>
              <a:gd name="connsiteX547" fmla="*/ 509920 w 994031"/>
              <a:gd name="connsiteY547" fmla="*/ 1564725 h 1564725"/>
              <a:gd name="connsiteX548" fmla="*/ 496807 w 994031"/>
              <a:gd name="connsiteY548" fmla="*/ 1564725 h 1564725"/>
              <a:gd name="connsiteX549" fmla="*/ 484111 w 994031"/>
              <a:gd name="connsiteY549" fmla="*/ 1564725 h 1564725"/>
              <a:gd name="connsiteX550" fmla="*/ 471415 w 994031"/>
              <a:gd name="connsiteY550" fmla="*/ 1564101 h 1564725"/>
              <a:gd name="connsiteX551" fmla="*/ 458928 w 994031"/>
              <a:gd name="connsiteY551" fmla="*/ 1563268 h 1564725"/>
              <a:gd name="connsiteX552" fmla="*/ 446232 w 994031"/>
              <a:gd name="connsiteY552" fmla="*/ 1562228 h 1564725"/>
              <a:gd name="connsiteX553" fmla="*/ 433744 w 994031"/>
              <a:gd name="connsiteY553" fmla="*/ 1560771 h 1564725"/>
              <a:gd name="connsiteX554" fmla="*/ 421464 w 994031"/>
              <a:gd name="connsiteY554" fmla="*/ 1558898 h 1564725"/>
              <a:gd name="connsiteX555" fmla="*/ 408976 w 994031"/>
              <a:gd name="connsiteY555" fmla="*/ 1556816 h 1564725"/>
              <a:gd name="connsiteX556" fmla="*/ 396905 w 994031"/>
              <a:gd name="connsiteY556" fmla="*/ 1554735 h 1564725"/>
              <a:gd name="connsiteX557" fmla="*/ 384833 w 994031"/>
              <a:gd name="connsiteY557" fmla="*/ 1552029 h 1564725"/>
              <a:gd name="connsiteX558" fmla="*/ 372762 w 994031"/>
              <a:gd name="connsiteY558" fmla="*/ 1549115 h 1564725"/>
              <a:gd name="connsiteX559" fmla="*/ 361106 w 994031"/>
              <a:gd name="connsiteY559" fmla="*/ 1545993 h 1564725"/>
              <a:gd name="connsiteX560" fmla="*/ 349243 w 994031"/>
              <a:gd name="connsiteY560" fmla="*/ 1542455 h 1564725"/>
              <a:gd name="connsiteX561" fmla="*/ 337796 w 994031"/>
              <a:gd name="connsiteY561" fmla="*/ 1538501 h 1564725"/>
              <a:gd name="connsiteX562" fmla="*/ 326349 w 994031"/>
              <a:gd name="connsiteY562" fmla="*/ 1534546 h 1564725"/>
              <a:gd name="connsiteX563" fmla="*/ 314901 w 994031"/>
              <a:gd name="connsiteY563" fmla="*/ 1530384 h 1564725"/>
              <a:gd name="connsiteX564" fmla="*/ 303662 w 994031"/>
              <a:gd name="connsiteY564" fmla="*/ 1525805 h 1564725"/>
              <a:gd name="connsiteX565" fmla="*/ 292423 w 994031"/>
              <a:gd name="connsiteY565" fmla="*/ 1520602 h 1564725"/>
              <a:gd name="connsiteX566" fmla="*/ 281601 w 994031"/>
              <a:gd name="connsiteY566" fmla="*/ 1515815 h 1564725"/>
              <a:gd name="connsiteX567" fmla="*/ 270778 w 994031"/>
              <a:gd name="connsiteY567" fmla="*/ 1510403 h 1564725"/>
              <a:gd name="connsiteX568" fmla="*/ 260163 w 994031"/>
              <a:gd name="connsiteY568" fmla="*/ 1504575 h 1564725"/>
              <a:gd name="connsiteX569" fmla="*/ 249548 w 994031"/>
              <a:gd name="connsiteY569" fmla="*/ 1498956 h 1564725"/>
              <a:gd name="connsiteX570" fmla="*/ 239350 w 994031"/>
              <a:gd name="connsiteY570" fmla="*/ 1492504 h 1564725"/>
              <a:gd name="connsiteX571" fmla="*/ 229360 w 994031"/>
              <a:gd name="connsiteY571" fmla="*/ 1486260 h 1564725"/>
              <a:gd name="connsiteX572" fmla="*/ 219161 w 994031"/>
              <a:gd name="connsiteY572" fmla="*/ 1479808 h 1564725"/>
              <a:gd name="connsiteX573" fmla="*/ 209379 w 994031"/>
              <a:gd name="connsiteY573" fmla="*/ 1472940 h 1564725"/>
              <a:gd name="connsiteX574" fmla="*/ 199805 w 994031"/>
              <a:gd name="connsiteY574" fmla="*/ 1466071 h 1564725"/>
              <a:gd name="connsiteX575" fmla="*/ 190231 w 994031"/>
              <a:gd name="connsiteY575" fmla="*/ 1458371 h 1564725"/>
              <a:gd name="connsiteX576" fmla="*/ 181073 w 994031"/>
              <a:gd name="connsiteY576" fmla="*/ 1451294 h 1564725"/>
              <a:gd name="connsiteX577" fmla="*/ 171708 w 994031"/>
              <a:gd name="connsiteY577" fmla="*/ 1443385 h 1564725"/>
              <a:gd name="connsiteX578" fmla="*/ 162966 w 994031"/>
              <a:gd name="connsiteY578" fmla="*/ 1435476 h 1564725"/>
              <a:gd name="connsiteX579" fmla="*/ 154225 w 994031"/>
              <a:gd name="connsiteY579" fmla="*/ 1427359 h 1564725"/>
              <a:gd name="connsiteX580" fmla="*/ 145691 w 994031"/>
              <a:gd name="connsiteY580" fmla="*/ 1418826 h 1564725"/>
              <a:gd name="connsiteX581" fmla="*/ 137366 w 994031"/>
              <a:gd name="connsiteY581" fmla="*/ 1410501 h 1564725"/>
              <a:gd name="connsiteX582" fmla="*/ 129249 w 994031"/>
              <a:gd name="connsiteY582" fmla="*/ 1401759 h 1564725"/>
              <a:gd name="connsiteX583" fmla="*/ 121340 w 994031"/>
              <a:gd name="connsiteY583" fmla="*/ 1392809 h 1564725"/>
              <a:gd name="connsiteX584" fmla="*/ 113431 w 994031"/>
              <a:gd name="connsiteY584" fmla="*/ 1383652 h 1564725"/>
              <a:gd name="connsiteX585" fmla="*/ 106147 w 994031"/>
              <a:gd name="connsiteY585" fmla="*/ 1374494 h 1564725"/>
              <a:gd name="connsiteX586" fmla="*/ 98654 w 994031"/>
              <a:gd name="connsiteY586" fmla="*/ 1364920 h 1564725"/>
              <a:gd name="connsiteX587" fmla="*/ 91786 w 994031"/>
              <a:gd name="connsiteY587" fmla="*/ 1355138 h 1564725"/>
              <a:gd name="connsiteX588" fmla="*/ 84709 w 994031"/>
              <a:gd name="connsiteY588" fmla="*/ 1345564 h 1564725"/>
              <a:gd name="connsiteX589" fmla="*/ 78465 w 994031"/>
              <a:gd name="connsiteY589" fmla="*/ 1335157 h 1564725"/>
              <a:gd name="connsiteX590" fmla="*/ 72013 w 994031"/>
              <a:gd name="connsiteY590" fmla="*/ 1325375 h 1564725"/>
              <a:gd name="connsiteX591" fmla="*/ 65769 w 994031"/>
              <a:gd name="connsiteY591" fmla="*/ 1314969 h 1564725"/>
              <a:gd name="connsiteX592" fmla="*/ 59942 w 994031"/>
              <a:gd name="connsiteY592" fmla="*/ 1304354 h 1564725"/>
              <a:gd name="connsiteX593" fmla="*/ 54322 w 994031"/>
              <a:gd name="connsiteY593" fmla="*/ 1293947 h 1564725"/>
              <a:gd name="connsiteX594" fmla="*/ 48911 w 994031"/>
              <a:gd name="connsiteY594" fmla="*/ 1282916 h 1564725"/>
              <a:gd name="connsiteX595" fmla="*/ 43916 w 994031"/>
              <a:gd name="connsiteY595" fmla="*/ 1272094 h 1564725"/>
              <a:gd name="connsiteX596" fmla="*/ 38920 w 994031"/>
              <a:gd name="connsiteY596" fmla="*/ 1261063 h 1564725"/>
              <a:gd name="connsiteX597" fmla="*/ 34342 w 994031"/>
              <a:gd name="connsiteY597" fmla="*/ 1249824 h 1564725"/>
              <a:gd name="connsiteX598" fmla="*/ 30179 w 994031"/>
              <a:gd name="connsiteY598" fmla="*/ 1238377 h 1564725"/>
              <a:gd name="connsiteX599" fmla="*/ 26224 w 994031"/>
              <a:gd name="connsiteY599" fmla="*/ 1226929 h 1564725"/>
              <a:gd name="connsiteX600" fmla="*/ 22270 w 994031"/>
              <a:gd name="connsiteY600" fmla="*/ 1215274 h 1564725"/>
              <a:gd name="connsiteX601" fmla="*/ 18732 w 994031"/>
              <a:gd name="connsiteY601" fmla="*/ 1203619 h 1564725"/>
              <a:gd name="connsiteX602" fmla="*/ 15610 w 994031"/>
              <a:gd name="connsiteY602" fmla="*/ 1191755 h 1564725"/>
              <a:gd name="connsiteX603" fmla="*/ 12696 w 994031"/>
              <a:gd name="connsiteY603" fmla="*/ 1179684 h 1564725"/>
              <a:gd name="connsiteX604" fmla="*/ 9990 w 994031"/>
              <a:gd name="connsiteY604" fmla="*/ 1167612 h 1564725"/>
              <a:gd name="connsiteX605" fmla="*/ 7701 w 994031"/>
              <a:gd name="connsiteY605" fmla="*/ 1155541 h 1564725"/>
              <a:gd name="connsiteX606" fmla="*/ 5620 w 994031"/>
              <a:gd name="connsiteY606" fmla="*/ 1143261 h 1564725"/>
              <a:gd name="connsiteX607" fmla="*/ 3954 w 994031"/>
              <a:gd name="connsiteY607" fmla="*/ 1130773 h 1564725"/>
              <a:gd name="connsiteX608" fmla="*/ 2289 w 994031"/>
              <a:gd name="connsiteY608" fmla="*/ 1118493 h 1564725"/>
              <a:gd name="connsiteX609" fmla="*/ 1457 w 994031"/>
              <a:gd name="connsiteY609" fmla="*/ 1105797 h 1564725"/>
              <a:gd name="connsiteX610" fmla="*/ 624 w 994031"/>
              <a:gd name="connsiteY610" fmla="*/ 1093101 h 1564725"/>
              <a:gd name="connsiteX611" fmla="*/ 0 w 994031"/>
              <a:gd name="connsiteY611" fmla="*/ 1080405 h 1564725"/>
              <a:gd name="connsiteX612" fmla="*/ 0 w 994031"/>
              <a:gd name="connsiteY612" fmla="*/ 1067710 h 1564725"/>
              <a:gd name="connsiteX613" fmla="*/ 208 w 994031"/>
              <a:gd name="connsiteY613" fmla="*/ 1050435 h 1564725"/>
              <a:gd name="connsiteX614" fmla="*/ 1041 w 994031"/>
              <a:gd name="connsiteY614" fmla="*/ 1033368 h 1564725"/>
              <a:gd name="connsiteX615" fmla="*/ 2289 w 994031"/>
              <a:gd name="connsiteY615" fmla="*/ 1016301 h 1564725"/>
              <a:gd name="connsiteX616" fmla="*/ 4371 w 994031"/>
              <a:gd name="connsiteY616" fmla="*/ 999443 h 1564725"/>
              <a:gd name="connsiteX617" fmla="*/ 6868 w 994031"/>
              <a:gd name="connsiteY617" fmla="*/ 982792 h 1564725"/>
              <a:gd name="connsiteX618" fmla="*/ 10198 w 994031"/>
              <a:gd name="connsiteY618" fmla="*/ 966558 h 1564725"/>
              <a:gd name="connsiteX619" fmla="*/ 13737 w 994031"/>
              <a:gd name="connsiteY619" fmla="*/ 950324 h 1564725"/>
              <a:gd name="connsiteX620" fmla="*/ 17691 w 994031"/>
              <a:gd name="connsiteY620" fmla="*/ 933882 h 1564725"/>
              <a:gd name="connsiteX621" fmla="*/ 22478 w 994031"/>
              <a:gd name="connsiteY621" fmla="*/ 917856 h 1564725"/>
              <a:gd name="connsiteX622" fmla="*/ 27681 w 994031"/>
              <a:gd name="connsiteY622" fmla="*/ 902246 h 1564725"/>
              <a:gd name="connsiteX623" fmla="*/ 33509 w 994031"/>
              <a:gd name="connsiteY623" fmla="*/ 886844 h 1564725"/>
              <a:gd name="connsiteX624" fmla="*/ 39753 w 994031"/>
              <a:gd name="connsiteY624" fmla="*/ 871651 h 1564725"/>
              <a:gd name="connsiteX625" fmla="*/ 46413 w 994031"/>
              <a:gd name="connsiteY625" fmla="*/ 856665 h 1564725"/>
              <a:gd name="connsiteX626" fmla="*/ 53698 w 994031"/>
              <a:gd name="connsiteY626" fmla="*/ 841888 h 1564725"/>
              <a:gd name="connsiteX627" fmla="*/ 61190 w 994031"/>
              <a:gd name="connsiteY627" fmla="*/ 827319 h 1564725"/>
              <a:gd name="connsiteX628" fmla="*/ 69307 w 994031"/>
              <a:gd name="connsiteY628" fmla="*/ 813166 h 1564725"/>
              <a:gd name="connsiteX629" fmla="*/ 78049 w 994031"/>
              <a:gd name="connsiteY629" fmla="*/ 799013 h 1564725"/>
              <a:gd name="connsiteX630" fmla="*/ 87207 w 994031"/>
              <a:gd name="connsiteY630" fmla="*/ 785485 h 1564725"/>
              <a:gd name="connsiteX631" fmla="*/ 96781 w 994031"/>
              <a:gd name="connsiteY631" fmla="*/ 772164 h 1564725"/>
              <a:gd name="connsiteX632" fmla="*/ 106771 w 994031"/>
              <a:gd name="connsiteY632" fmla="*/ 759052 h 1564725"/>
              <a:gd name="connsiteX633" fmla="*/ 117386 w 994031"/>
              <a:gd name="connsiteY633" fmla="*/ 746356 h 1564725"/>
              <a:gd name="connsiteX634" fmla="*/ 128208 w 994031"/>
              <a:gd name="connsiteY634" fmla="*/ 734076 h 1564725"/>
              <a:gd name="connsiteX635" fmla="*/ 139447 w 994031"/>
              <a:gd name="connsiteY635" fmla="*/ 722005 h 1564725"/>
              <a:gd name="connsiteX636" fmla="*/ 151103 w 994031"/>
              <a:gd name="connsiteY636" fmla="*/ 710141 h 1564725"/>
              <a:gd name="connsiteX637" fmla="*/ 163591 w 994031"/>
              <a:gd name="connsiteY637" fmla="*/ 699110 h 1564725"/>
              <a:gd name="connsiteX638" fmla="*/ 175870 w 994031"/>
              <a:gd name="connsiteY638" fmla="*/ 688079 h 1564725"/>
              <a:gd name="connsiteX639" fmla="*/ 188982 w 994031"/>
              <a:gd name="connsiteY639" fmla="*/ 677672 h 1564725"/>
              <a:gd name="connsiteX640" fmla="*/ 202511 w 994031"/>
              <a:gd name="connsiteY640" fmla="*/ 667266 h 1564725"/>
              <a:gd name="connsiteX641" fmla="*/ 216039 w 994031"/>
              <a:gd name="connsiteY641" fmla="*/ 657692 h 1564725"/>
              <a:gd name="connsiteX642" fmla="*/ 230192 w 994031"/>
              <a:gd name="connsiteY642" fmla="*/ 648326 h 1564725"/>
              <a:gd name="connsiteX643" fmla="*/ 244761 w 994031"/>
              <a:gd name="connsiteY643" fmla="*/ 639585 h 1564725"/>
              <a:gd name="connsiteX644" fmla="*/ 259955 w 994031"/>
              <a:gd name="connsiteY644" fmla="*/ 631051 h 1564725"/>
              <a:gd name="connsiteX645" fmla="*/ 259955 w 994031"/>
              <a:gd name="connsiteY645" fmla="*/ 438947 h 1564725"/>
              <a:gd name="connsiteX646" fmla="*/ 259747 w 994031"/>
              <a:gd name="connsiteY646" fmla="*/ 438947 h 1564725"/>
              <a:gd name="connsiteX647" fmla="*/ 259747 w 994031"/>
              <a:gd name="connsiteY647" fmla="*/ 329678 h 1564725"/>
              <a:gd name="connsiteX648" fmla="*/ 252670 w 994031"/>
              <a:gd name="connsiteY648" fmla="*/ 328221 h 1564725"/>
              <a:gd name="connsiteX649" fmla="*/ 245802 w 994031"/>
              <a:gd name="connsiteY649" fmla="*/ 326348 h 1564725"/>
              <a:gd name="connsiteX650" fmla="*/ 239350 w 994031"/>
              <a:gd name="connsiteY650" fmla="*/ 323643 h 1564725"/>
              <a:gd name="connsiteX651" fmla="*/ 233106 w 994031"/>
              <a:gd name="connsiteY651" fmla="*/ 320729 h 1564725"/>
              <a:gd name="connsiteX652" fmla="*/ 227279 w 994031"/>
              <a:gd name="connsiteY652" fmla="*/ 316982 h 1564725"/>
              <a:gd name="connsiteX653" fmla="*/ 221867 w 994031"/>
              <a:gd name="connsiteY653" fmla="*/ 312820 h 1564725"/>
              <a:gd name="connsiteX654" fmla="*/ 216872 w 994031"/>
              <a:gd name="connsiteY654" fmla="*/ 308241 h 1564725"/>
              <a:gd name="connsiteX655" fmla="*/ 211877 w 994031"/>
              <a:gd name="connsiteY655" fmla="*/ 303454 h 1564725"/>
              <a:gd name="connsiteX656" fmla="*/ 207714 w 994031"/>
              <a:gd name="connsiteY656" fmla="*/ 298043 h 1564725"/>
              <a:gd name="connsiteX657" fmla="*/ 204176 w 994031"/>
              <a:gd name="connsiteY657" fmla="*/ 292215 h 1564725"/>
              <a:gd name="connsiteX658" fmla="*/ 200846 w 994031"/>
              <a:gd name="connsiteY658" fmla="*/ 286179 h 1564725"/>
              <a:gd name="connsiteX659" fmla="*/ 198140 w 994031"/>
              <a:gd name="connsiteY659" fmla="*/ 279935 h 1564725"/>
              <a:gd name="connsiteX660" fmla="*/ 195643 w 994031"/>
              <a:gd name="connsiteY660" fmla="*/ 273275 h 1564725"/>
              <a:gd name="connsiteX661" fmla="*/ 194186 w 994031"/>
              <a:gd name="connsiteY661" fmla="*/ 266407 h 1564725"/>
              <a:gd name="connsiteX662" fmla="*/ 193145 w 994031"/>
              <a:gd name="connsiteY662" fmla="*/ 259122 h 1564725"/>
              <a:gd name="connsiteX663" fmla="*/ 192937 w 994031"/>
              <a:gd name="connsiteY663" fmla="*/ 251838 h 1564725"/>
              <a:gd name="connsiteX664" fmla="*/ 192937 w 994031"/>
              <a:gd name="connsiteY664" fmla="*/ 78881 h 1564725"/>
              <a:gd name="connsiteX665" fmla="*/ 192937 w 994031"/>
              <a:gd name="connsiteY665" fmla="*/ 74927 h 1564725"/>
              <a:gd name="connsiteX666" fmla="*/ 193145 w 994031"/>
              <a:gd name="connsiteY666" fmla="*/ 70556 h 1564725"/>
              <a:gd name="connsiteX667" fmla="*/ 193770 w 994031"/>
              <a:gd name="connsiteY667" fmla="*/ 66810 h 1564725"/>
              <a:gd name="connsiteX668" fmla="*/ 194394 w 994031"/>
              <a:gd name="connsiteY668" fmla="*/ 63063 h 1564725"/>
              <a:gd name="connsiteX669" fmla="*/ 195435 w 994031"/>
              <a:gd name="connsiteY669" fmla="*/ 59109 h 1564725"/>
              <a:gd name="connsiteX670" fmla="*/ 196475 w 994031"/>
              <a:gd name="connsiteY670" fmla="*/ 55571 h 1564725"/>
              <a:gd name="connsiteX671" fmla="*/ 197724 w 994031"/>
              <a:gd name="connsiteY671" fmla="*/ 51616 h 1564725"/>
              <a:gd name="connsiteX672" fmla="*/ 198973 w 994031"/>
              <a:gd name="connsiteY672" fmla="*/ 48286 h 1564725"/>
              <a:gd name="connsiteX673" fmla="*/ 200846 w 994031"/>
              <a:gd name="connsiteY673" fmla="*/ 44748 h 1564725"/>
              <a:gd name="connsiteX674" fmla="*/ 202303 w 994031"/>
              <a:gd name="connsiteY674" fmla="*/ 41418 h 1564725"/>
              <a:gd name="connsiteX675" fmla="*/ 204384 w 994031"/>
              <a:gd name="connsiteY675" fmla="*/ 38088 h 1564725"/>
              <a:gd name="connsiteX676" fmla="*/ 206257 w 994031"/>
              <a:gd name="connsiteY676" fmla="*/ 34758 h 1564725"/>
              <a:gd name="connsiteX677" fmla="*/ 208547 w 994031"/>
              <a:gd name="connsiteY677" fmla="*/ 31636 h 1564725"/>
              <a:gd name="connsiteX678" fmla="*/ 210836 w 994031"/>
              <a:gd name="connsiteY678" fmla="*/ 28722 h 1564725"/>
              <a:gd name="connsiteX679" fmla="*/ 215831 w 994031"/>
              <a:gd name="connsiteY679" fmla="*/ 23310 h 1564725"/>
              <a:gd name="connsiteX680" fmla="*/ 221659 w 994031"/>
              <a:gd name="connsiteY680" fmla="*/ 18107 h 1564725"/>
              <a:gd name="connsiteX681" fmla="*/ 224573 w 994031"/>
              <a:gd name="connsiteY681" fmla="*/ 15610 h 1564725"/>
              <a:gd name="connsiteX682" fmla="*/ 227695 w 994031"/>
              <a:gd name="connsiteY682" fmla="*/ 13528 h 1564725"/>
              <a:gd name="connsiteX683" fmla="*/ 230609 w 994031"/>
              <a:gd name="connsiteY683" fmla="*/ 11447 h 1564725"/>
              <a:gd name="connsiteX684" fmla="*/ 233939 w 994031"/>
              <a:gd name="connsiteY684" fmla="*/ 9574 h 1564725"/>
              <a:gd name="connsiteX685" fmla="*/ 237685 w 994031"/>
              <a:gd name="connsiteY685" fmla="*/ 7909 h 1564725"/>
              <a:gd name="connsiteX686" fmla="*/ 241015 w 994031"/>
              <a:gd name="connsiteY686" fmla="*/ 6244 h 1564725"/>
              <a:gd name="connsiteX687" fmla="*/ 244553 w 994031"/>
              <a:gd name="connsiteY687" fmla="*/ 4787 h 1564725"/>
              <a:gd name="connsiteX688" fmla="*/ 248092 w 994031"/>
              <a:gd name="connsiteY688" fmla="*/ 3538 h 1564725"/>
              <a:gd name="connsiteX689" fmla="*/ 252046 w 994031"/>
              <a:gd name="connsiteY689" fmla="*/ 2497 h 1564725"/>
              <a:gd name="connsiteX690" fmla="*/ 255792 w 994031"/>
              <a:gd name="connsiteY690" fmla="*/ 1457 h 1564725"/>
              <a:gd name="connsiteX691" fmla="*/ 259747 w 994031"/>
              <a:gd name="connsiteY691" fmla="*/ 832 h 1564725"/>
              <a:gd name="connsiteX692" fmla="*/ 263493 w 994031"/>
              <a:gd name="connsiteY692" fmla="*/ 208 h 156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Lst>
            <a:rect l="l" t="t" r="r" b="b"/>
            <a:pathLst>
              <a:path w="994031" h="1564725">
                <a:moveTo>
                  <a:pt x="698902" y="1048977"/>
                </a:moveTo>
                <a:lnTo>
                  <a:pt x="710350" y="1048977"/>
                </a:lnTo>
                <a:lnTo>
                  <a:pt x="721589" y="1049185"/>
                </a:lnTo>
                <a:lnTo>
                  <a:pt x="733036" y="1050017"/>
                </a:lnTo>
                <a:lnTo>
                  <a:pt x="744483" y="1051057"/>
                </a:lnTo>
                <a:lnTo>
                  <a:pt x="756347" y="1052305"/>
                </a:lnTo>
                <a:lnTo>
                  <a:pt x="767794" y="1053969"/>
                </a:lnTo>
                <a:lnTo>
                  <a:pt x="779449" y="1056049"/>
                </a:lnTo>
                <a:lnTo>
                  <a:pt x="791312" y="1058546"/>
                </a:lnTo>
                <a:lnTo>
                  <a:pt x="803384" y="1061666"/>
                </a:lnTo>
                <a:lnTo>
                  <a:pt x="815247" y="1064786"/>
                </a:lnTo>
                <a:lnTo>
                  <a:pt x="827319" y="1068530"/>
                </a:lnTo>
                <a:lnTo>
                  <a:pt x="827319" y="1077058"/>
                </a:lnTo>
                <a:lnTo>
                  <a:pt x="826695" y="1085378"/>
                </a:lnTo>
                <a:lnTo>
                  <a:pt x="826278" y="1093907"/>
                </a:lnTo>
                <a:lnTo>
                  <a:pt x="825446" y="1102227"/>
                </a:lnTo>
                <a:lnTo>
                  <a:pt x="824613" y="1110547"/>
                </a:lnTo>
                <a:lnTo>
                  <a:pt x="823365" y="1118659"/>
                </a:lnTo>
                <a:lnTo>
                  <a:pt x="821908" y="1126772"/>
                </a:lnTo>
                <a:lnTo>
                  <a:pt x="820243" y="1134884"/>
                </a:lnTo>
                <a:lnTo>
                  <a:pt x="818577" y="1142996"/>
                </a:lnTo>
                <a:lnTo>
                  <a:pt x="816704" y="1150900"/>
                </a:lnTo>
                <a:lnTo>
                  <a:pt x="814623" y="1158805"/>
                </a:lnTo>
                <a:lnTo>
                  <a:pt x="812125" y="1166501"/>
                </a:lnTo>
                <a:lnTo>
                  <a:pt x="809628" y="1174197"/>
                </a:lnTo>
                <a:lnTo>
                  <a:pt x="806922" y="1181685"/>
                </a:lnTo>
                <a:lnTo>
                  <a:pt x="804008" y="1189174"/>
                </a:lnTo>
                <a:lnTo>
                  <a:pt x="800886" y="1196662"/>
                </a:lnTo>
                <a:lnTo>
                  <a:pt x="797556" y="1203942"/>
                </a:lnTo>
                <a:lnTo>
                  <a:pt x="794434" y="1211222"/>
                </a:lnTo>
                <a:lnTo>
                  <a:pt x="790688" y="1218503"/>
                </a:lnTo>
                <a:lnTo>
                  <a:pt x="787150" y="1225367"/>
                </a:lnTo>
                <a:lnTo>
                  <a:pt x="783195" y="1232439"/>
                </a:lnTo>
                <a:lnTo>
                  <a:pt x="779033" y="1239303"/>
                </a:lnTo>
                <a:lnTo>
                  <a:pt x="774662" y="1245959"/>
                </a:lnTo>
                <a:lnTo>
                  <a:pt x="770499" y="1252616"/>
                </a:lnTo>
                <a:lnTo>
                  <a:pt x="765921" y="1259272"/>
                </a:lnTo>
                <a:lnTo>
                  <a:pt x="761133" y="1265512"/>
                </a:lnTo>
                <a:lnTo>
                  <a:pt x="756347" y="1271960"/>
                </a:lnTo>
                <a:lnTo>
                  <a:pt x="751559" y="1278200"/>
                </a:lnTo>
                <a:lnTo>
                  <a:pt x="746356" y="1284233"/>
                </a:lnTo>
                <a:lnTo>
                  <a:pt x="740945" y="1290057"/>
                </a:lnTo>
                <a:lnTo>
                  <a:pt x="735742" y="1295673"/>
                </a:lnTo>
                <a:lnTo>
                  <a:pt x="730122" y="1301497"/>
                </a:lnTo>
                <a:lnTo>
                  <a:pt x="724294" y="1306905"/>
                </a:lnTo>
                <a:lnTo>
                  <a:pt x="718467" y="1312314"/>
                </a:lnTo>
                <a:lnTo>
                  <a:pt x="712847" y="1317722"/>
                </a:lnTo>
                <a:lnTo>
                  <a:pt x="706395" y="1322922"/>
                </a:lnTo>
                <a:lnTo>
                  <a:pt x="700359" y="1327706"/>
                </a:lnTo>
                <a:lnTo>
                  <a:pt x="694115" y="1332490"/>
                </a:lnTo>
                <a:lnTo>
                  <a:pt x="687663" y="1337482"/>
                </a:lnTo>
                <a:lnTo>
                  <a:pt x="681211" y="1341850"/>
                </a:lnTo>
                <a:lnTo>
                  <a:pt x="674551" y="1346219"/>
                </a:lnTo>
                <a:lnTo>
                  <a:pt x="667891" y="1350379"/>
                </a:lnTo>
                <a:lnTo>
                  <a:pt x="660815" y="1354331"/>
                </a:lnTo>
                <a:lnTo>
                  <a:pt x="653946" y="1358283"/>
                </a:lnTo>
                <a:lnTo>
                  <a:pt x="647078" y="1362235"/>
                </a:lnTo>
                <a:lnTo>
                  <a:pt x="639793" y="1365355"/>
                </a:lnTo>
                <a:lnTo>
                  <a:pt x="632509" y="1369099"/>
                </a:lnTo>
                <a:lnTo>
                  <a:pt x="625016" y="1372011"/>
                </a:lnTo>
                <a:lnTo>
                  <a:pt x="617732" y="1375132"/>
                </a:lnTo>
                <a:lnTo>
                  <a:pt x="610239" y="1378044"/>
                </a:lnTo>
                <a:lnTo>
                  <a:pt x="602538" y="1380748"/>
                </a:lnTo>
                <a:lnTo>
                  <a:pt x="594837" y="1383244"/>
                </a:lnTo>
                <a:lnTo>
                  <a:pt x="586928" y="1385740"/>
                </a:lnTo>
                <a:lnTo>
                  <a:pt x="579019" y="1387820"/>
                </a:lnTo>
                <a:lnTo>
                  <a:pt x="571318" y="1389692"/>
                </a:lnTo>
                <a:lnTo>
                  <a:pt x="562993" y="1391356"/>
                </a:lnTo>
                <a:lnTo>
                  <a:pt x="555292" y="1392812"/>
                </a:lnTo>
                <a:lnTo>
                  <a:pt x="547175" y="1394476"/>
                </a:lnTo>
                <a:lnTo>
                  <a:pt x="538642" y="1395724"/>
                </a:lnTo>
                <a:lnTo>
                  <a:pt x="530525" y="1396556"/>
                </a:lnTo>
                <a:lnTo>
                  <a:pt x="521991" y="1397180"/>
                </a:lnTo>
                <a:lnTo>
                  <a:pt x="513874" y="1397804"/>
                </a:lnTo>
                <a:lnTo>
                  <a:pt x="505341" y="1398012"/>
                </a:lnTo>
                <a:lnTo>
                  <a:pt x="496600" y="1398012"/>
                </a:lnTo>
                <a:lnTo>
                  <a:pt x="488482" y="1398012"/>
                </a:lnTo>
                <a:lnTo>
                  <a:pt x="480365" y="1397804"/>
                </a:lnTo>
                <a:lnTo>
                  <a:pt x="472456" y="1397180"/>
                </a:lnTo>
                <a:lnTo>
                  <a:pt x="464339" y="1396556"/>
                </a:lnTo>
                <a:lnTo>
                  <a:pt x="456430" y="1395724"/>
                </a:lnTo>
                <a:lnTo>
                  <a:pt x="448729" y="1394684"/>
                </a:lnTo>
                <a:lnTo>
                  <a:pt x="440821" y="1393436"/>
                </a:lnTo>
                <a:lnTo>
                  <a:pt x="432912" y="1391980"/>
                </a:lnTo>
                <a:lnTo>
                  <a:pt x="425003" y="1390108"/>
                </a:lnTo>
                <a:lnTo>
                  <a:pt x="417510" y="1388652"/>
                </a:lnTo>
                <a:lnTo>
                  <a:pt x="410017" y="1386572"/>
                </a:lnTo>
                <a:lnTo>
                  <a:pt x="402525" y="1384492"/>
                </a:lnTo>
                <a:lnTo>
                  <a:pt x="395240" y="1381996"/>
                </a:lnTo>
                <a:lnTo>
                  <a:pt x="387747" y="1379708"/>
                </a:lnTo>
                <a:lnTo>
                  <a:pt x="380463" y="1377004"/>
                </a:lnTo>
                <a:lnTo>
                  <a:pt x="373178" y="1374299"/>
                </a:lnTo>
                <a:lnTo>
                  <a:pt x="366310" y="1371179"/>
                </a:lnTo>
                <a:lnTo>
                  <a:pt x="359025" y="1368267"/>
                </a:lnTo>
                <a:lnTo>
                  <a:pt x="345497" y="1361195"/>
                </a:lnTo>
                <a:lnTo>
                  <a:pt x="331760" y="1353915"/>
                </a:lnTo>
                <a:lnTo>
                  <a:pt x="318856" y="1345803"/>
                </a:lnTo>
                <a:lnTo>
                  <a:pt x="306160" y="1337482"/>
                </a:lnTo>
                <a:lnTo>
                  <a:pt x="294089" y="1328330"/>
                </a:lnTo>
                <a:lnTo>
                  <a:pt x="282225" y="1318762"/>
                </a:lnTo>
                <a:lnTo>
                  <a:pt x="271194" y="1308777"/>
                </a:lnTo>
                <a:lnTo>
                  <a:pt x="260163" y="1297961"/>
                </a:lnTo>
                <a:lnTo>
                  <a:pt x="249757" y="1286729"/>
                </a:lnTo>
                <a:lnTo>
                  <a:pt x="239975" y="1275288"/>
                </a:lnTo>
                <a:lnTo>
                  <a:pt x="230609" y="1263224"/>
                </a:lnTo>
                <a:lnTo>
                  <a:pt x="221867" y="1250744"/>
                </a:lnTo>
                <a:lnTo>
                  <a:pt x="213750" y="1237847"/>
                </a:lnTo>
                <a:lnTo>
                  <a:pt x="206257" y="1224535"/>
                </a:lnTo>
                <a:lnTo>
                  <a:pt x="199181" y="1210598"/>
                </a:lnTo>
                <a:lnTo>
                  <a:pt x="192937" y="1196662"/>
                </a:lnTo>
                <a:lnTo>
                  <a:pt x="190023" y="1189590"/>
                </a:lnTo>
                <a:lnTo>
                  <a:pt x="187109" y="1182309"/>
                </a:lnTo>
                <a:lnTo>
                  <a:pt x="184404" y="1175029"/>
                </a:lnTo>
                <a:lnTo>
                  <a:pt x="182114" y="1167749"/>
                </a:lnTo>
                <a:lnTo>
                  <a:pt x="180033" y="1160261"/>
                </a:lnTo>
                <a:lnTo>
                  <a:pt x="177744" y="1152773"/>
                </a:lnTo>
                <a:lnTo>
                  <a:pt x="175662" y="1145076"/>
                </a:lnTo>
                <a:lnTo>
                  <a:pt x="174205" y="1137588"/>
                </a:lnTo>
                <a:lnTo>
                  <a:pt x="172332" y="1129684"/>
                </a:lnTo>
                <a:lnTo>
                  <a:pt x="171291" y="1121988"/>
                </a:lnTo>
                <a:lnTo>
                  <a:pt x="170043" y="1114083"/>
                </a:lnTo>
                <a:lnTo>
                  <a:pt x="168794" y="1106179"/>
                </a:lnTo>
                <a:lnTo>
                  <a:pt x="168170" y="1098483"/>
                </a:lnTo>
                <a:lnTo>
                  <a:pt x="167337" y="1090163"/>
                </a:lnTo>
                <a:lnTo>
                  <a:pt x="176703" y="1095571"/>
                </a:lnTo>
                <a:lnTo>
                  <a:pt x="186277" y="1100147"/>
                </a:lnTo>
                <a:lnTo>
                  <a:pt x="195643" y="1104723"/>
                </a:lnTo>
                <a:lnTo>
                  <a:pt x="205009" y="1108675"/>
                </a:lnTo>
                <a:lnTo>
                  <a:pt x="214375" y="1112003"/>
                </a:lnTo>
                <a:lnTo>
                  <a:pt x="223740" y="1114915"/>
                </a:lnTo>
                <a:lnTo>
                  <a:pt x="233106" y="1117619"/>
                </a:lnTo>
                <a:lnTo>
                  <a:pt x="242472" y="1119907"/>
                </a:lnTo>
                <a:lnTo>
                  <a:pt x="252046" y="1121572"/>
                </a:lnTo>
                <a:lnTo>
                  <a:pt x="261412" y="1123028"/>
                </a:lnTo>
                <a:lnTo>
                  <a:pt x="270778" y="1124068"/>
                </a:lnTo>
                <a:lnTo>
                  <a:pt x="280560" y="1124900"/>
                </a:lnTo>
                <a:lnTo>
                  <a:pt x="289926" y="1125316"/>
                </a:lnTo>
                <a:lnTo>
                  <a:pt x="299500" y="1125316"/>
                </a:lnTo>
                <a:lnTo>
                  <a:pt x="308866" y="1125316"/>
                </a:lnTo>
                <a:lnTo>
                  <a:pt x="318440" y="1124692"/>
                </a:lnTo>
                <a:lnTo>
                  <a:pt x="328222" y="1124068"/>
                </a:lnTo>
                <a:lnTo>
                  <a:pt x="337796" y="1123028"/>
                </a:lnTo>
                <a:lnTo>
                  <a:pt x="347578" y="1121988"/>
                </a:lnTo>
                <a:lnTo>
                  <a:pt x="357152" y="1120323"/>
                </a:lnTo>
                <a:lnTo>
                  <a:pt x="366934" y="1118867"/>
                </a:lnTo>
                <a:lnTo>
                  <a:pt x="376508" y="1116995"/>
                </a:lnTo>
                <a:lnTo>
                  <a:pt x="396072" y="1112835"/>
                </a:lnTo>
                <a:lnTo>
                  <a:pt x="415845" y="1108259"/>
                </a:lnTo>
                <a:lnTo>
                  <a:pt x="435409" y="1102851"/>
                </a:lnTo>
                <a:lnTo>
                  <a:pt x="455598" y="1097443"/>
                </a:lnTo>
                <a:lnTo>
                  <a:pt x="475578" y="1091827"/>
                </a:lnTo>
                <a:lnTo>
                  <a:pt x="516372" y="1080178"/>
                </a:lnTo>
                <a:lnTo>
                  <a:pt x="537185" y="1074562"/>
                </a:lnTo>
                <a:lnTo>
                  <a:pt x="557998" y="1069362"/>
                </a:lnTo>
                <a:lnTo>
                  <a:pt x="579019" y="1064370"/>
                </a:lnTo>
                <a:lnTo>
                  <a:pt x="600249" y="1059794"/>
                </a:lnTo>
                <a:lnTo>
                  <a:pt x="611071" y="1057714"/>
                </a:lnTo>
                <a:lnTo>
                  <a:pt x="621686" y="1055841"/>
                </a:lnTo>
                <a:lnTo>
                  <a:pt x="632509" y="1054385"/>
                </a:lnTo>
                <a:lnTo>
                  <a:pt x="643748" y="1052721"/>
                </a:lnTo>
                <a:lnTo>
                  <a:pt x="654571" y="1051681"/>
                </a:lnTo>
                <a:lnTo>
                  <a:pt x="665393" y="1050433"/>
                </a:lnTo>
                <a:lnTo>
                  <a:pt x="676632" y="1049809"/>
                </a:lnTo>
                <a:lnTo>
                  <a:pt x="687663" y="1049185"/>
                </a:lnTo>
                <a:close/>
                <a:moveTo>
                  <a:pt x="357032" y="801093"/>
                </a:moveTo>
                <a:cubicBezTo>
                  <a:pt x="412466" y="801093"/>
                  <a:pt x="457404" y="846031"/>
                  <a:pt x="457404" y="901465"/>
                </a:cubicBezTo>
                <a:cubicBezTo>
                  <a:pt x="457404" y="956899"/>
                  <a:pt x="412466" y="1001837"/>
                  <a:pt x="357032" y="1001837"/>
                </a:cubicBezTo>
                <a:cubicBezTo>
                  <a:pt x="301598" y="1001837"/>
                  <a:pt x="256660" y="956899"/>
                  <a:pt x="256660" y="901465"/>
                </a:cubicBezTo>
                <a:cubicBezTo>
                  <a:pt x="256660" y="846031"/>
                  <a:pt x="301598" y="801093"/>
                  <a:pt x="357032" y="801093"/>
                </a:cubicBezTo>
                <a:close/>
                <a:moveTo>
                  <a:pt x="575275" y="715621"/>
                </a:moveTo>
                <a:cubicBezTo>
                  <a:pt x="618497" y="715621"/>
                  <a:pt x="653535" y="750659"/>
                  <a:pt x="653535" y="793881"/>
                </a:cubicBezTo>
                <a:cubicBezTo>
                  <a:pt x="653535" y="837103"/>
                  <a:pt x="618497" y="872141"/>
                  <a:pt x="575275" y="872141"/>
                </a:cubicBezTo>
                <a:cubicBezTo>
                  <a:pt x="532053" y="872141"/>
                  <a:pt x="497015" y="837103"/>
                  <a:pt x="497015" y="793881"/>
                </a:cubicBezTo>
                <a:cubicBezTo>
                  <a:pt x="497015" y="750659"/>
                  <a:pt x="532053" y="715621"/>
                  <a:pt x="575275" y="715621"/>
                </a:cubicBezTo>
                <a:close/>
                <a:moveTo>
                  <a:pt x="516003" y="477148"/>
                </a:moveTo>
                <a:cubicBezTo>
                  <a:pt x="549939" y="477148"/>
                  <a:pt x="577449" y="504658"/>
                  <a:pt x="577449" y="538594"/>
                </a:cubicBezTo>
                <a:cubicBezTo>
                  <a:pt x="577449" y="572530"/>
                  <a:pt x="549939" y="600040"/>
                  <a:pt x="516003" y="600040"/>
                </a:cubicBezTo>
                <a:cubicBezTo>
                  <a:pt x="482067" y="600040"/>
                  <a:pt x="454557" y="572530"/>
                  <a:pt x="454557" y="538594"/>
                </a:cubicBezTo>
                <a:cubicBezTo>
                  <a:pt x="454557" y="504658"/>
                  <a:pt x="482067" y="477148"/>
                  <a:pt x="516003" y="477148"/>
                </a:cubicBezTo>
                <a:close/>
                <a:moveTo>
                  <a:pt x="271818" y="75759"/>
                </a:moveTo>
                <a:lnTo>
                  <a:pt x="270570" y="76176"/>
                </a:lnTo>
                <a:lnTo>
                  <a:pt x="269529" y="76800"/>
                </a:lnTo>
                <a:lnTo>
                  <a:pt x="268696" y="77633"/>
                </a:lnTo>
                <a:lnTo>
                  <a:pt x="268696" y="78881"/>
                </a:lnTo>
                <a:lnTo>
                  <a:pt x="268696" y="251838"/>
                </a:lnTo>
                <a:lnTo>
                  <a:pt x="268696" y="253086"/>
                </a:lnTo>
                <a:lnTo>
                  <a:pt x="269529" y="253919"/>
                </a:lnTo>
                <a:lnTo>
                  <a:pt x="270570" y="254751"/>
                </a:lnTo>
                <a:lnTo>
                  <a:pt x="271818" y="254751"/>
                </a:lnTo>
                <a:lnTo>
                  <a:pt x="335090" y="254751"/>
                </a:lnTo>
                <a:lnTo>
                  <a:pt x="335090" y="438947"/>
                </a:lnTo>
                <a:lnTo>
                  <a:pt x="335298" y="438947"/>
                </a:lnTo>
                <a:lnTo>
                  <a:pt x="335298" y="677881"/>
                </a:lnTo>
                <a:lnTo>
                  <a:pt x="314277" y="688495"/>
                </a:lnTo>
                <a:lnTo>
                  <a:pt x="300540" y="695155"/>
                </a:lnTo>
                <a:lnTo>
                  <a:pt x="287012" y="702648"/>
                </a:lnTo>
                <a:lnTo>
                  <a:pt x="274316" y="710141"/>
                </a:lnTo>
                <a:lnTo>
                  <a:pt x="261620" y="718258"/>
                </a:lnTo>
                <a:lnTo>
                  <a:pt x="249340" y="726792"/>
                </a:lnTo>
                <a:lnTo>
                  <a:pt x="237477" y="735949"/>
                </a:lnTo>
                <a:lnTo>
                  <a:pt x="226030" y="745315"/>
                </a:lnTo>
                <a:lnTo>
                  <a:pt x="214791" y="754681"/>
                </a:lnTo>
                <a:lnTo>
                  <a:pt x="203968" y="764880"/>
                </a:lnTo>
                <a:lnTo>
                  <a:pt x="193769" y="775078"/>
                </a:lnTo>
                <a:lnTo>
                  <a:pt x="183571" y="785693"/>
                </a:lnTo>
                <a:lnTo>
                  <a:pt x="174205" y="796515"/>
                </a:lnTo>
                <a:lnTo>
                  <a:pt x="164839" y="807963"/>
                </a:lnTo>
                <a:lnTo>
                  <a:pt x="156098" y="819410"/>
                </a:lnTo>
                <a:lnTo>
                  <a:pt x="147564" y="831481"/>
                </a:lnTo>
                <a:lnTo>
                  <a:pt x="139656" y="843761"/>
                </a:lnTo>
                <a:lnTo>
                  <a:pt x="132163" y="856041"/>
                </a:lnTo>
                <a:lnTo>
                  <a:pt x="125295" y="868737"/>
                </a:lnTo>
                <a:lnTo>
                  <a:pt x="118634" y="881641"/>
                </a:lnTo>
                <a:lnTo>
                  <a:pt x="112182" y="894753"/>
                </a:lnTo>
                <a:lnTo>
                  <a:pt x="106563" y="908282"/>
                </a:lnTo>
                <a:lnTo>
                  <a:pt x="101360" y="921810"/>
                </a:lnTo>
                <a:lnTo>
                  <a:pt x="96573" y="935755"/>
                </a:lnTo>
                <a:lnTo>
                  <a:pt x="92410" y="949700"/>
                </a:lnTo>
                <a:lnTo>
                  <a:pt x="88455" y="963852"/>
                </a:lnTo>
                <a:lnTo>
                  <a:pt x="85125" y="978422"/>
                </a:lnTo>
                <a:lnTo>
                  <a:pt x="82003" y="992783"/>
                </a:lnTo>
                <a:lnTo>
                  <a:pt x="79922" y="1007352"/>
                </a:lnTo>
                <a:lnTo>
                  <a:pt x="78049" y="1022337"/>
                </a:lnTo>
                <a:lnTo>
                  <a:pt x="76592" y="1037114"/>
                </a:lnTo>
                <a:lnTo>
                  <a:pt x="75968" y="1052308"/>
                </a:lnTo>
                <a:lnTo>
                  <a:pt x="75759" y="1067710"/>
                </a:lnTo>
                <a:lnTo>
                  <a:pt x="75759" y="1078532"/>
                </a:lnTo>
                <a:lnTo>
                  <a:pt x="75968" y="1089147"/>
                </a:lnTo>
                <a:lnTo>
                  <a:pt x="77008" y="1099970"/>
                </a:lnTo>
                <a:lnTo>
                  <a:pt x="77841" y="1110584"/>
                </a:lnTo>
                <a:lnTo>
                  <a:pt x="79090" y="1121199"/>
                </a:lnTo>
                <a:lnTo>
                  <a:pt x="80546" y="1131814"/>
                </a:lnTo>
                <a:lnTo>
                  <a:pt x="82003" y="1142012"/>
                </a:lnTo>
                <a:lnTo>
                  <a:pt x="84085" y="1152627"/>
                </a:lnTo>
                <a:lnTo>
                  <a:pt x="86374" y="1162617"/>
                </a:lnTo>
                <a:lnTo>
                  <a:pt x="89080" y="1172815"/>
                </a:lnTo>
                <a:lnTo>
                  <a:pt x="91786" y="1182806"/>
                </a:lnTo>
                <a:lnTo>
                  <a:pt x="94491" y="1192796"/>
                </a:lnTo>
                <a:lnTo>
                  <a:pt x="97821" y="1202786"/>
                </a:lnTo>
                <a:lnTo>
                  <a:pt x="101151" y="1212360"/>
                </a:lnTo>
                <a:lnTo>
                  <a:pt x="104898" y="1221934"/>
                </a:lnTo>
                <a:lnTo>
                  <a:pt x="108644" y="1231300"/>
                </a:lnTo>
                <a:lnTo>
                  <a:pt x="112807" y="1240666"/>
                </a:lnTo>
                <a:lnTo>
                  <a:pt x="116969" y="1250032"/>
                </a:lnTo>
                <a:lnTo>
                  <a:pt x="121964" y="1259190"/>
                </a:lnTo>
                <a:lnTo>
                  <a:pt x="126335" y="1268139"/>
                </a:lnTo>
                <a:lnTo>
                  <a:pt x="131538" y="1277297"/>
                </a:lnTo>
                <a:lnTo>
                  <a:pt x="136742" y="1286038"/>
                </a:lnTo>
                <a:lnTo>
                  <a:pt x="142153" y="1294572"/>
                </a:lnTo>
                <a:lnTo>
                  <a:pt x="147564" y="1302897"/>
                </a:lnTo>
                <a:lnTo>
                  <a:pt x="153392" y="1311430"/>
                </a:lnTo>
                <a:lnTo>
                  <a:pt x="159428" y="1319547"/>
                </a:lnTo>
                <a:lnTo>
                  <a:pt x="165672" y="1327665"/>
                </a:lnTo>
                <a:lnTo>
                  <a:pt x="171916" y="1335574"/>
                </a:lnTo>
                <a:lnTo>
                  <a:pt x="178368" y="1343482"/>
                </a:lnTo>
                <a:lnTo>
                  <a:pt x="185236" y="1350975"/>
                </a:lnTo>
                <a:lnTo>
                  <a:pt x="191896" y="1358260"/>
                </a:lnTo>
                <a:lnTo>
                  <a:pt x="199181" y="1365336"/>
                </a:lnTo>
                <a:lnTo>
                  <a:pt x="206465" y="1372621"/>
                </a:lnTo>
                <a:lnTo>
                  <a:pt x="213750" y="1379281"/>
                </a:lnTo>
                <a:lnTo>
                  <a:pt x="221243" y="1386357"/>
                </a:lnTo>
                <a:lnTo>
                  <a:pt x="229152" y="1392601"/>
                </a:lnTo>
                <a:lnTo>
                  <a:pt x="236852" y="1399053"/>
                </a:lnTo>
                <a:lnTo>
                  <a:pt x="245178" y="1405297"/>
                </a:lnTo>
                <a:lnTo>
                  <a:pt x="253295" y="1411333"/>
                </a:lnTo>
                <a:lnTo>
                  <a:pt x="261620" y="1417161"/>
                </a:lnTo>
                <a:lnTo>
                  <a:pt x="270153" y="1422572"/>
                </a:lnTo>
                <a:lnTo>
                  <a:pt x="278687" y="1427983"/>
                </a:lnTo>
                <a:lnTo>
                  <a:pt x="287428" y="1432979"/>
                </a:lnTo>
                <a:lnTo>
                  <a:pt x="296378" y="1438182"/>
                </a:lnTo>
                <a:lnTo>
                  <a:pt x="305535" y="1442761"/>
                </a:lnTo>
                <a:lnTo>
                  <a:pt x="314485" y="1447548"/>
                </a:lnTo>
                <a:lnTo>
                  <a:pt x="323851" y="1451710"/>
                </a:lnTo>
                <a:lnTo>
                  <a:pt x="333217" y="1456081"/>
                </a:lnTo>
                <a:lnTo>
                  <a:pt x="342583" y="1459619"/>
                </a:lnTo>
                <a:lnTo>
                  <a:pt x="352157" y="1463574"/>
                </a:lnTo>
                <a:lnTo>
                  <a:pt x="361939" y="1466904"/>
                </a:lnTo>
                <a:lnTo>
                  <a:pt x="371929" y="1470234"/>
                </a:lnTo>
                <a:lnTo>
                  <a:pt x="381919" y="1472940"/>
                </a:lnTo>
                <a:lnTo>
                  <a:pt x="391701" y="1475645"/>
                </a:lnTo>
                <a:lnTo>
                  <a:pt x="402108" y="1478351"/>
                </a:lnTo>
                <a:lnTo>
                  <a:pt x="412098" y="1480432"/>
                </a:lnTo>
                <a:lnTo>
                  <a:pt x="422505" y="1482514"/>
                </a:lnTo>
                <a:lnTo>
                  <a:pt x="432911" y="1484179"/>
                </a:lnTo>
                <a:lnTo>
                  <a:pt x="443526" y="1485636"/>
                </a:lnTo>
                <a:lnTo>
                  <a:pt x="453933" y="1486884"/>
                </a:lnTo>
                <a:lnTo>
                  <a:pt x="464547" y="1487717"/>
                </a:lnTo>
                <a:lnTo>
                  <a:pt x="475370" y="1488549"/>
                </a:lnTo>
                <a:lnTo>
                  <a:pt x="485985" y="1488966"/>
                </a:lnTo>
                <a:lnTo>
                  <a:pt x="496807" y="1488966"/>
                </a:lnTo>
                <a:lnTo>
                  <a:pt x="507630" y="1488966"/>
                </a:lnTo>
                <a:lnTo>
                  <a:pt x="518661" y="1488549"/>
                </a:lnTo>
                <a:lnTo>
                  <a:pt x="529484" y="1487717"/>
                </a:lnTo>
                <a:lnTo>
                  <a:pt x="540099" y="1486884"/>
                </a:lnTo>
                <a:lnTo>
                  <a:pt x="550505" y="1485636"/>
                </a:lnTo>
                <a:lnTo>
                  <a:pt x="561120" y="1484179"/>
                </a:lnTo>
                <a:lnTo>
                  <a:pt x="571526" y="1482514"/>
                </a:lnTo>
                <a:lnTo>
                  <a:pt x="581725" y="1480432"/>
                </a:lnTo>
                <a:lnTo>
                  <a:pt x="591923" y="1478351"/>
                </a:lnTo>
                <a:lnTo>
                  <a:pt x="602329" y="1475645"/>
                </a:lnTo>
                <a:lnTo>
                  <a:pt x="612112" y="1472940"/>
                </a:lnTo>
                <a:lnTo>
                  <a:pt x="622102" y="1470234"/>
                </a:lnTo>
                <a:lnTo>
                  <a:pt x="632092" y="1466904"/>
                </a:lnTo>
                <a:lnTo>
                  <a:pt x="641874" y="1463574"/>
                </a:lnTo>
                <a:lnTo>
                  <a:pt x="651448" y="1459619"/>
                </a:lnTo>
                <a:lnTo>
                  <a:pt x="660814" y="1456081"/>
                </a:lnTo>
                <a:lnTo>
                  <a:pt x="670180" y="1451710"/>
                </a:lnTo>
                <a:lnTo>
                  <a:pt x="679546" y="1447548"/>
                </a:lnTo>
                <a:lnTo>
                  <a:pt x="688495" y="1442761"/>
                </a:lnTo>
                <a:lnTo>
                  <a:pt x="697653" y="1438182"/>
                </a:lnTo>
                <a:lnTo>
                  <a:pt x="706603" y="1432979"/>
                </a:lnTo>
                <a:lnTo>
                  <a:pt x="715344" y="1427983"/>
                </a:lnTo>
                <a:lnTo>
                  <a:pt x="723878" y="1422572"/>
                </a:lnTo>
                <a:lnTo>
                  <a:pt x="732411" y="1417161"/>
                </a:lnTo>
                <a:lnTo>
                  <a:pt x="740736" y="1411333"/>
                </a:lnTo>
                <a:lnTo>
                  <a:pt x="748853" y="1405297"/>
                </a:lnTo>
                <a:lnTo>
                  <a:pt x="757179" y="1399053"/>
                </a:lnTo>
                <a:lnTo>
                  <a:pt x="764879" y="1392601"/>
                </a:lnTo>
                <a:lnTo>
                  <a:pt x="772580" y="1386357"/>
                </a:lnTo>
                <a:lnTo>
                  <a:pt x="780073" y="1379281"/>
                </a:lnTo>
                <a:lnTo>
                  <a:pt x="787566" y="1372621"/>
                </a:lnTo>
                <a:lnTo>
                  <a:pt x="794850" y="1365336"/>
                </a:lnTo>
                <a:lnTo>
                  <a:pt x="801719" y="1358260"/>
                </a:lnTo>
                <a:lnTo>
                  <a:pt x="808795" y="1350975"/>
                </a:lnTo>
                <a:lnTo>
                  <a:pt x="815455" y="1343482"/>
                </a:lnTo>
                <a:lnTo>
                  <a:pt x="822115" y="1335574"/>
                </a:lnTo>
                <a:lnTo>
                  <a:pt x="828359" y="1327665"/>
                </a:lnTo>
                <a:lnTo>
                  <a:pt x="834603" y="1319547"/>
                </a:lnTo>
                <a:lnTo>
                  <a:pt x="840431" y="1311430"/>
                </a:lnTo>
                <a:lnTo>
                  <a:pt x="846258" y="1302897"/>
                </a:lnTo>
                <a:lnTo>
                  <a:pt x="851878" y="1294572"/>
                </a:lnTo>
                <a:lnTo>
                  <a:pt x="857289" y="1286038"/>
                </a:lnTo>
                <a:lnTo>
                  <a:pt x="862493" y="1277297"/>
                </a:lnTo>
                <a:lnTo>
                  <a:pt x="867280" y="1268139"/>
                </a:lnTo>
                <a:lnTo>
                  <a:pt x="872067" y="1259190"/>
                </a:lnTo>
                <a:lnTo>
                  <a:pt x="876645" y="1250032"/>
                </a:lnTo>
                <a:lnTo>
                  <a:pt x="881224" y="1240666"/>
                </a:lnTo>
                <a:lnTo>
                  <a:pt x="885179" y="1231300"/>
                </a:lnTo>
                <a:lnTo>
                  <a:pt x="889133" y="1221934"/>
                </a:lnTo>
                <a:lnTo>
                  <a:pt x="892671" y="1212360"/>
                </a:lnTo>
                <a:lnTo>
                  <a:pt x="896210" y="1202786"/>
                </a:lnTo>
                <a:lnTo>
                  <a:pt x="899332" y="1192796"/>
                </a:lnTo>
                <a:lnTo>
                  <a:pt x="902245" y="1182806"/>
                </a:lnTo>
                <a:lnTo>
                  <a:pt x="904951" y="1172815"/>
                </a:lnTo>
                <a:lnTo>
                  <a:pt x="907449" y="1162617"/>
                </a:lnTo>
                <a:lnTo>
                  <a:pt x="909946" y="1152627"/>
                </a:lnTo>
                <a:lnTo>
                  <a:pt x="911611" y="1142012"/>
                </a:lnTo>
                <a:lnTo>
                  <a:pt x="913485" y="1131814"/>
                </a:lnTo>
                <a:lnTo>
                  <a:pt x="914941" y="1121199"/>
                </a:lnTo>
                <a:lnTo>
                  <a:pt x="916190" y="1110584"/>
                </a:lnTo>
                <a:lnTo>
                  <a:pt x="917023" y="1099970"/>
                </a:lnTo>
                <a:lnTo>
                  <a:pt x="917647" y="1089147"/>
                </a:lnTo>
                <a:lnTo>
                  <a:pt x="918271" y="1078532"/>
                </a:lnTo>
                <a:lnTo>
                  <a:pt x="918271" y="1067710"/>
                </a:lnTo>
                <a:lnTo>
                  <a:pt x="918063" y="1051683"/>
                </a:lnTo>
                <a:lnTo>
                  <a:pt x="917023" y="1036074"/>
                </a:lnTo>
                <a:lnTo>
                  <a:pt x="915566" y="1020256"/>
                </a:lnTo>
                <a:lnTo>
                  <a:pt x="913693" y="1004854"/>
                </a:lnTo>
                <a:lnTo>
                  <a:pt x="910987" y="989452"/>
                </a:lnTo>
                <a:lnTo>
                  <a:pt x="908073" y="974467"/>
                </a:lnTo>
                <a:lnTo>
                  <a:pt x="904535" y="959690"/>
                </a:lnTo>
                <a:lnTo>
                  <a:pt x="900164" y="944913"/>
                </a:lnTo>
                <a:lnTo>
                  <a:pt x="895377" y="929927"/>
                </a:lnTo>
                <a:lnTo>
                  <a:pt x="890174" y="915774"/>
                </a:lnTo>
                <a:lnTo>
                  <a:pt x="884554" y="901621"/>
                </a:lnTo>
                <a:lnTo>
                  <a:pt x="878102" y="887677"/>
                </a:lnTo>
                <a:lnTo>
                  <a:pt x="871442" y="874148"/>
                </a:lnTo>
                <a:lnTo>
                  <a:pt x="864366" y="860620"/>
                </a:lnTo>
                <a:lnTo>
                  <a:pt x="856457" y="847507"/>
                </a:lnTo>
                <a:lnTo>
                  <a:pt x="848340" y="834603"/>
                </a:lnTo>
                <a:lnTo>
                  <a:pt x="839806" y="822324"/>
                </a:lnTo>
                <a:lnTo>
                  <a:pt x="830857" y="810044"/>
                </a:lnTo>
                <a:lnTo>
                  <a:pt x="821075" y="797972"/>
                </a:lnTo>
                <a:lnTo>
                  <a:pt x="811084" y="786525"/>
                </a:lnTo>
                <a:lnTo>
                  <a:pt x="800886" y="775494"/>
                </a:lnTo>
                <a:lnTo>
                  <a:pt x="790063" y="764463"/>
                </a:lnTo>
                <a:lnTo>
                  <a:pt x="778824" y="754265"/>
                </a:lnTo>
                <a:lnTo>
                  <a:pt x="767377" y="744067"/>
                </a:lnTo>
                <a:lnTo>
                  <a:pt x="755305" y="734284"/>
                </a:lnTo>
                <a:lnTo>
                  <a:pt x="742818" y="725335"/>
                </a:lnTo>
                <a:lnTo>
                  <a:pt x="730330" y="716593"/>
                </a:lnTo>
                <a:lnTo>
                  <a:pt x="717217" y="708060"/>
                </a:lnTo>
                <a:lnTo>
                  <a:pt x="703689" y="700151"/>
                </a:lnTo>
                <a:lnTo>
                  <a:pt x="690161" y="692658"/>
                </a:lnTo>
                <a:lnTo>
                  <a:pt x="675800" y="685790"/>
                </a:lnTo>
                <a:lnTo>
                  <a:pt x="661439" y="679338"/>
                </a:lnTo>
                <a:lnTo>
                  <a:pt x="638128" y="669764"/>
                </a:lnTo>
                <a:lnTo>
                  <a:pt x="638128" y="438947"/>
                </a:lnTo>
                <a:lnTo>
                  <a:pt x="637920" y="438947"/>
                </a:lnTo>
                <a:lnTo>
                  <a:pt x="637920" y="254751"/>
                </a:lnTo>
                <a:lnTo>
                  <a:pt x="701608" y="254751"/>
                </a:lnTo>
                <a:lnTo>
                  <a:pt x="702856" y="254751"/>
                </a:lnTo>
                <a:lnTo>
                  <a:pt x="703689" y="253919"/>
                </a:lnTo>
                <a:lnTo>
                  <a:pt x="704730" y="253086"/>
                </a:lnTo>
                <a:lnTo>
                  <a:pt x="704730" y="251838"/>
                </a:lnTo>
                <a:lnTo>
                  <a:pt x="704730" y="78881"/>
                </a:lnTo>
                <a:lnTo>
                  <a:pt x="704730" y="77633"/>
                </a:lnTo>
                <a:lnTo>
                  <a:pt x="703689" y="76800"/>
                </a:lnTo>
                <a:lnTo>
                  <a:pt x="702856" y="76176"/>
                </a:lnTo>
                <a:lnTo>
                  <a:pt x="701608" y="75759"/>
                </a:lnTo>
                <a:close/>
                <a:moveTo>
                  <a:pt x="267448" y="0"/>
                </a:moveTo>
                <a:lnTo>
                  <a:pt x="271818" y="0"/>
                </a:lnTo>
                <a:lnTo>
                  <a:pt x="701608" y="0"/>
                </a:lnTo>
                <a:lnTo>
                  <a:pt x="705978" y="0"/>
                </a:lnTo>
                <a:lnTo>
                  <a:pt x="709725" y="208"/>
                </a:lnTo>
                <a:lnTo>
                  <a:pt x="713679" y="832"/>
                </a:lnTo>
                <a:lnTo>
                  <a:pt x="717634" y="1457"/>
                </a:lnTo>
                <a:lnTo>
                  <a:pt x="721172" y="2497"/>
                </a:lnTo>
                <a:lnTo>
                  <a:pt x="725126" y="3538"/>
                </a:lnTo>
                <a:lnTo>
                  <a:pt x="728873" y="4787"/>
                </a:lnTo>
                <a:lnTo>
                  <a:pt x="732411" y="6244"/>
                </a:lnTo>
                <a:lnTo>
                  <a:pt x="735741" y="7909"/>
                </a:lnTo>
                <a:lnTo>
                  <a:pt x="739071" y="9574"/>
                </a:lnTo>
                <a:lnTo>
                  <a:pt x="742401" y="11447"/>
                </a:lnTo>
                <a:lnTo>
                  <a:pt x="745731" y="13528"/>
                </a:lnTo>
                <a:lnTo>
                  <a:pt x="748645" y="15610"/>
                </a:lnTo>
                <a:lnTo>
                  <a:pt x="751767" y="18107"/>
                </a:lnTo>
                <a:lnTo>
                  <a:pt x="757595" y="23310"/>
                </a:lnTo>
                <a:lnTo>
                  <a:pt x="762382" y="28722"/>
                </a:lnTo>
                <a:lnTo>
                  <a:pt x="764671" y="31636"/>
                </a:lnTo>
                <a:lnTo>
                  <a:pt x="767169" y="34758"/>
                </a:lnTo>
                <a:lnTo>
                  <a:pt x="769042" y="38088"/>
                </a:lnTo>
                <a:lnTo>
                  <a:pt x="771123" y="41418"/>
                </a:lnTo>
                <a:lnTo>
                  <a:pt x="772580" y="44748"/>
                </a:lnTo>
                <a:lnTo>
                  <a:pt x="774453" y="48286"/>
                </a:lnTo>
                <a:lnTo>
                  <a:pt x="775702" y="51616"/>
                </a:lnTo>
                <a:lnTo>
                  <a:pt x="776743" y="55571"/>
                </a:lnTo>
                <a:lnTo>
                  <a:pt x="777991" y="59109"/>
                </a:lnTo>
                <a:lnTo>
                  <a:pt x="779032" y="63063"/>
                </a:lnTo>
                <a:lnTo>
                  <a:pt x="779448" y="66810"/>
                </a:lnTo>
                <a:lnTo>
                  <a:pt x="780073" y="70556"/>
                </a:lnTo>
                <a:lnTo>
                  <a:pt x="780489" y="74927"/>
                </a:lnTo>
                <a:lnTo>
                  <a:pt x="780489" y="78881"/>
                </a:lnTo>
                <a:lnTo>
                  <a:pt x="780489" y="251838"/>
                </a:lnTo>
                <a:lnTo>
                  <a:pt x="780073" y="259122"/>
                </a:lnTo>
                <a:lnTo>
                  <a:pt x="779240" y="266407"/>
                </a:lnTo>
                <a:lnTo>
                  <a:pt x="777367" y="273275"/>
                </a:lnTo>
                <a:lnTo>
                  <a:pt x="775286" y="279935"/>
                </a:lnTo>
                <a:lnTo>
                  <a:pt x="772580" y="286179"/>
                </a:lnTo>
                <a:lnTo>
                  <a:pt x="769250" y="292215"/>
                </a:lnTo>
                <a:lnTo>
                  <a:pt x="765712" y="298043"/>
                </a:lnTo>
                <a:lnTo>
                  <a:pt x="761341" y="303454"/>
                </a:lnTo>
                <a:lnTo>
                  <a:pt x="756554" y="308241"/>
                </a:lnTo>
                <a:lnTo>
                  <a:pt x="751559" y="312820"/>
                </a:lnTo>
                <a:lnTo>
                  <a:pt x="745939" y="316982"/>
                </a:lnTo>
                <a:lnTo>
                  <a:pt x="739904" y="320729"/>
                </a:lnTo>
                <a:lnTo>
                  <a:pt x="733868" y="323643"/>
                </a:lnTo>
                <a:lnTo>
                  <a:pt x="727624" y="326348"/>
                </a:lnTo>
                <a:lnTo>
                  <a:pt x="720756" y="328221"/>
                </a:lnTo>
                <a:lnTo>
                  <a:pt x="713679" y="329678"/>
                </a:lnTo>
                <a:lnTo>
                  <a:pt x="713679" y="438947"/>
                </a:lnTo>
                <a:lnTo>
                  <a:pt x="713887" y="438947"/>
                </a:lnTo>
                <a:lnTo>
                  <a:pt x="713887" y="620228"/>
                </a:lnTo>
                <a:lnTo>
                  <a:pt x="729913" y="628137"/>
                </a:lnTo>
                <a:lnTo>
                  <a:pt x="745315" y="636879"/>
                </a:lnTo>
                <a:lnTo>
                  <a:pt x="760509" y="645828"/>
                </a:lnTo>
                <a:lnTo>
                  <a:pt x="775286" y="655194"/>
                </a:lnTo>
                <a:lnTo>
                  <a:pt x="789439" y="665601"/>
                </a:lnTo>
                <a:lnTo>
                  <a:pt x="803383" y="675799"/>
                </a:lnTo>
                <a:lnTo>
                  <a:pt x="816912" y="686622"/>
                </a:lnTo>
                <a:lnTo>
                  <a:pt x="829816" y="698069"/>
                </a:lnTo>
                <a:lnTo>
                  <a:pt x="842512" y="709933"/>
                </a:lnTo>
                <a:lnTo>
                  <a:pt x="854584" y="722005"/>
                </a:lnTo>
                <a:lnTo>
                  <a:pt x="866447" y="734701"/>
                </a:lnTo>
                <a:lnTo>
                  <a:pt x="877894" y="747605"/>
                </a:lnTo>
                <a:lnTo>
                  <a:pt x="888509" y="760925"/>
                </a:lnTo>
                <a:lnTo>
                  <a:pt x="898915" y="774870"/>
                </a:lnTo>
                <a:lnTo>
                  <a:pt x="908697" y="788607"/>
                </a:lnTo>
                <a:lnTo>
                  <a:pt x="918063" y="803176"/>
                </a:lnTo>
                <a:lnTo>
                  <a:pt x="927013" y="817745"/>
                </a:lnTo>
                <a:lnTo>
                  <a:pt x="935130" y="832730"/>
                </a:lnTo>
                <a:lnTo>
                  <a:pt x="943039" y="848132"/>
                </a:lnTo>
                <a:lnTo>
                  <a:pt x="950532" y="863534"/>
                </a:lnTo>
                <a:lnTo>
                  <a:pt x="957192" y="879560"/>
                </a:lnTo>
                <a:lnTo>
                  <a:pt x="963644" y="895586"/>
                </a:lnTo>
                <a:lnTo>
                  <a:pt x="969263" y="911820"/>
                </a:lnTo>
                <a:lnTo>
                  <a:pt x="974467" y="928470"/>
                </a:lnTo>
                <a:lnTo>
                  <a:pt x="979046" y="945329"/>
                </a:lnTo>
                <a:lnTo>
                  <a:pt x="983000" y="962396"/>
                </a:lnTo>
                <a:lnTo>
                  <a:pt x="986330" y="979462"/>
                </a:lnTo>
                <a:lnTo>
                  <a:pt x="989036" y="996737"/>
                </a:lnTo>
                <a:lnTo>
                  <a:pt x="991325" y="1014220"/>
                </a:lnTo>
                <a:lnTo>
                  <a:pt x="992990" y="1031703"/>
                </a:lnTo>
                <a:lnTo>
                  <a:pt x="993823" y="1049602"/>
                </a:lnTo>
                <a:lnTo>
                  <a:pt x="994031" y="1067710"/>
                </a:lnTo>
                <a:lnTo>
                  <a:pt x="993823" y="1080405"/>
                </a:lnTo>
                <a:lnTo>
                  <a:pt x="993407" y="1093101"/>
                </a:lnTo>
                <a:lnTo>
                  <a:pt x="992574" y="1105797"/>
                </a:lnTo>
                <a:lnTo>
                  <a:pt x="991325" y="1118493"/>
                </a:lnTo>
                <a:lnTo>
                  <a:pt x="990077" y="1130773"/>
                </a:lnTo>
                <a:lnTo>
                  <a:pt x="988411" y="1143261"/>
                </a:lnTo>
                <a:lnTo>
                  <a:pt x="986330" y="1155541"/>
                </a:lnTo>
                <a:lnTo>
                  <a:pt x="983833" y="1167612"/>
                </a:lnTo>
                <a:lnTo>
                  <a:pt x="981335" y="1179684"/>
                </a:lnTo>
                <a:lnTo>
                  <a:pt x="978421" y="1191755"/>
                </a:lnTo>
                <a:lnTo>
                  <a:pt x="975091" y="1203619"/>
                </a:lnTo>
                <a:lnTo>
                  <a:pt x="971761" y="1215274"/>
                </a:lnTo>
                <a:lnTo>
                  <a:pt x="967807" y="1226929"/>
                </a:lnTo>
                <a:lnTo>
                  <a:pt x="963852" y="1238377"/>
                </a:lnTo>
                <a:lnTo>
                  <a:pt x="959689" y="1249824"/>
                </a:lnTo>
                <a:lnTo>
                  <a:pt x="954903" y="1261063"/>
                </a:lnTo>
                <a:lnTo>
                  <a:pt x="950115" y="1272094"/>
                </a:lnTo>
                <a:lnTo>
                  <a:pt x="944912" y="1282916"/>
                </a:lnTo>
                <a:lnTo>
                  <a:pt x="939709" y="1293947"/>
                </a:lnTo>
                <a:lnTo>
                  <a:pt x="934089" y="1304354"/>
                </a:lnTo>
                <a:lnTo>
                  <a:pt x="928054" y="1314969"/>
                </a:lnTo>
                <a:lnTo>
                  <a:pt x="922018" y="1325375"/>
                </a:lnTo>
                <a:lnTo>
                  <a:pt x="915566" y="1335157"/>
                </a:lnTo>
                <a:lnTo>
                  <a:pt x="908906" y="1345564"/>
                </a:lnTo>
                <a:lnTo>
                  <a:pt x="902245" y="1355138"/>
                </a:lnTo>
                <a:lnTo>
                  <a:pt x="895169" y="1364920"/>
                </a:lnTo>
                <a:lnTo>
                  <a:pt x="887885" y="1374494"/>
                </a:lnTo>
                <a:lnTo>
                  <a:pt x="880184" y="1383652"/>
                </a:lnTo>
                <a:lnTo>
                  <a:pt x="872691" y="1392809"/>
                </a:lnTo>
                <a:lnTo>
                  <a:pt x="864782" y="1401759"/>
                </a:lnTo>
                <a:lnTo>
                  <a:pt x="856665" y="1410501"/>
                </a:lnTo>
                <a:lnTo>
                  <a:pt x="848340" y="1418826"/>
                </a:lnTo>
                <a:lnTo>
                  <a:pt x="839806" y="1427359"/>
                </a:lnTo>
                <a:lnTo>
                  <a:pt x="831065" y="1435476"/>
                </a:lnTo>
                <a:lnTo>
                  <a:pt x="822115" y="1443385"/>
                </a:lnTo>
                <a:lnTo>
                  <a:pt x="812957" y="1451294"/>
                </a:lnTo>
                <a:lnTo>
                  <a:pt x="803592" y="1458371"/>
                </a:lnTo>
                <a:lnTo>
                  <a:pt x="794226" y="1466071"/>
                </a:lnTo>
                <a:lnTo>
                  <a:pt x="784652" y="1472940"/>
                </a:lnTo>
                <a:lnTo>
                  <a:pt x="774661" y="1479808"/>
                </a:lnTo>
                <a:lnTo>
                  <a:pt x="764671" y="1486260"/>
                </a:lnTo>
                <a:lnTo>
                  <a:pt x="754681" y="1492504"/>
                </a:lnTo>
                <a:lnTo>
                  <a:pt x="744066" y="1498956"/>
                </a:lnTo>
                <a:lnTo>
                  <a:pt x="733868" y="1504575"/>
                </a:lnTo>
                <a:lnTo>
                  <a:pt x="723045" y="1510403"/>
                </a:lnTo>
                <a:lnTo>
                  <a:pt x="712431" y="1515815"/>
                </a:lnTo>
                <a:lnTo>
                  <a:pt x="701191" y="1520602"/>
                </a:lnTo>
                <a:lnTo>
                  <a:pt x="690369" y="1525805"/>
                </a:lnTo>
                <a:lnTo>
                  <a:pt x="679130" y="1530384"/>
                </a:lnTo>
                <a:lnTo>
                  <a:pt x="667682" y="1534546"/>
                </a:lnTo>
                <a:lnTo>
                  <a:pt x="656235" y="1538501"/>
                </a:lnTo>
                <a:lnTo>
                  <a:pt x="644580" y="1542455"/>
                </a:lnTo>
                <a:lnTo>
                  <a:pt x="632925" y="1545993"/>
                </a:lnTo>
                <a:lnTo>
                  <a:pt x="620853" y="1549115"/>
                </a:lnTo>
                <a:lnTo>
                  <a:pt x="609198" y="1552029"/>
                </a:lnTo>
                <a:lnTo>
                  <a:pt x="597126" y="1554735"/>
                </a:lnTo>
                <a:lnTo>
                  <a:pt x="584638" y="1556816"/>
                </a:lnTo>
                <a:lnTo>
                  <a:pt x="572567" y="1558898"/>
                </a:lnTo>
                <a:lnTo>
                  <a:pt x="560287" y="1560771"/>
                </a:lnTo>
                <a:lnTo>
                  <a:pt x="547591" y="1562228"/>
                </a:lnTo>
                <a:lnTo>
                  <a:pt x="535103" y="1563268"/>
                </a:lnTo>
                <a:lnTo>
                  <a:pt x="522616" y="1564101"/>
                </a:lnTo>
                <a:lnTo>
                  <a:pt x="509920" y="1564725"/>
                </a:lnTo>
                <a:lnTo>
                  <a:pt x="496807" y="1564725"/>
                </a:lnTo>
                <a:lnTo>
                  <a:pt x="484111" y="1564725"/>
                </a:lnTo>
                <a:lnTo>
                  <a:pt x="471415" y="1564101"/>
                </a:lnTo>
                <a:lnTo>
                  <a:pt x="458928" y="1563268"/>
                </a:lnTo>
                <a:lnTo>
                  <a:pt x="446232" y="1562228"/>
                </a:lnTo>
                <a:lnTo>
                  <a:pt x="433744" y="1560771"/>
                </a:lnTo>
                <a:lnTo>
                  <a:pt x="421464" y="1558898"/>
                </a:lnTo>
                <a:lnTo>
                  <a:pt x="408976" y="1556816"/>
                </a:lnTo>
                <a:lnTo>
                  <a:pt x="396905" y="1554735"/>
                </a:lnTo>
                <a:lnTo>
                  <a:pt x="384833" y="1552029"/>
                </a:lnTo>
                <a:lnTo>
                  <a:pt x="372762" y="1549115"/>
                </a:lnTo>
                <a:lnTo>
                  <a:pt x="361106" y="1545993"/>
                </a:lnTo>
                <a:lnTo>
                  <a:pt x="349243" y="1542455"/>
                </a:lnTo>
                <a:lnTo>
                  <a:pt x="337796" y="1538501"/>
                </a:lnTo>
                <a:lnTo>
                  <a:pt x="326349" y="1534546"/>
                </a:lnTo>
                <a:lnTo>
                  <a:pt x="314901" y="1530384"/>
                </a:lnTo>
                <a:lnTo>
                  <a:pt x="303662" y="1525805"/>
                </a:lnTo>
                <a:lnTo>
                  <a:pt x="292423" y="1520602"/>
                </a:lnTo>
                <a:lnTo>
                  <a:pt x="281601" y="1515815"/>
                </a:lnTo>
                <a:lnTo>
                  <a:pt x="270778" y="1510403"/>
                </a:lnTo>
                <a:lnTo>
                  <a:pt x="260163" y="1504575"/>
                </a:lnTo>
                <a:lnTo>
                  <a:pt x="249548" y="1498956"/>
                </a:lnTo>
                <a:lnTo>
                  <a:pt x="239350" y="1492504"/>
                </a:lnTo>
                <a:lnTo>
                  <a:pt x="229360" y="1486260"/>
                </a:lnTo>
                <a:lnTo>
                  <a:pt x="219161" y="1479808"/>
                </a:lnTo>
                <a:lnTo>
                  <a:pt x="209379" y="1472940"/>
                </a:lnTo>
                <a:lnTo>
                  <a:pt x="199805" y="1466071"/>
                </a:lnTo>
                <a:lnTo>
                  <a:pt x="190231" y="1458371"/>
                </a:lnTo>
                <a:lnTo>
                  <a:pt x="181073" y="1451294"/>
                </a:lnTo>
                <a:lnTo>
                  <a:pt x="171708" y="1443385"/>
                </a:lnTo>
                <a:lnTo>
                  <a:pt x="162966" y="1435476"/>
                </a:lnTo>
                <a:lnTo>
                  <a:pt x="154225" y="1427359"/>
                </a:lnTo>
                <a:lnTo>
                  <a:pt x="145691" y="1418826"/>
                </a:lnTo>
                <a:lnTo>
                  <a:pt x="137366" y="1410501"/>
                </a:lnTo>
                <a:lnTo>
                  <a:pt x="129249" y="1401759"/>
                </a:lnTo>
                <a:lnTo>
                  <a:pt x="121340" y="1392809"/>
                </a:lnTo>
                <a:lnTo>
                  <a:pt x="113431" y="1383652"/>
                </a:lnTo>
                <a:lnTo>
                  <a:pt x="106147" y="1374494"/>
                </a:lnTo>
                <a:lnTo>
                  <a:pt x="98654" y="1364920"/>
                </a:lnTo>
                <a:lnTo>
                  <a:pt x="91786" y="1355138"/>
                </a:lnTo>
                <a:lnTo>
                  <a:pt x="84709" y="1345564"/>
                </a:lnTo>
                <a:lnTo>
                  <a:pt x="78465" y="1335157"/>
                </a:lnTo>
                <a:lnTo>
                  <a:pt x="72013" y="1325375"/>
                </a:lnTo>
                <a:lnTo>
                  <a:pt x="65769" y="1314969"/>
                </a:lnTo>
                <a:lnTo>
                  <a:pt x="59942" y="1304354"/>
                </a:lnTo>
                <a:lnTo>
                  <a:pt x="54322" y="1293947"/>
                </a:lnTo>
                <a:lnTo>
                  <a:pt x="48911" y="1282916"/>
                </a:lnTo>
                <a:lnTo>
                  <a:pt x="43916" y="1272094"/>
                </a:lnTo>
                <a:lnTo>
                  <a:pt x="38920" y="1261063"/>
                </a:lnTo>
                <a:lnTo>
                  <a:pt x="34342" y="1249824"/>
                </a:lnTo>
                <a:lnTo>
                  <a:pt x="30179" y="1238377"/>
                </a:lnTo>
                <a:lnTo>
                  <a:pt x="26224" y="1226929"/>
                </a:lnTo>
                <a:lnTo>
                  <a:pt x="22270" y="1215274"/>
                </a:lnTo>
                <a:lnTo>
                  <a:pt x="18732" y="1203619"/>
                </a:lnTo>
                <a:lnTo>
                  <a:pt x="15610" y="1191755"/>
                </a:lnTo>
                <a:lnTo>
                  <a:pt x="12696" y="1179684"/>
                </a:lnTo>
                <a:lnTo>
                  <a:pt x="9990" y="1167612"/>
                </a:lnTo>
                <a:lnTo>
                  <a:pt x="7701" y="1155541"/>
                </a:lnTo>
                <a:lnTo>
                  <a:pt x="5620" y="1143261"/>
                </a:lnTo>
                <a:lnTo>
                  <a:pt x="3954" y="1130773"/>
                </a:lnTo>
                <a:lnTo>
                  <a:pt x="2289" y="1118493"/>
                </a:lnTo>
                <a:lnTo>
                  <a:pt x="1457" y="1105797"/>
                </a:lnTo>
                <a:lnTo>
                  <a:pt x="624" y="1093101"/>
                </a:lnTo>
                <a:lnTo>
                  <a:pt x="0" y="1080405"/>
                </a:lnTo>
                <a:lnTo>
                  <a:pt x="0" y="1067710"/>
                </a:lnTo>
                <a:lnTo>
                  <a:pt x="208" y="1050435"/>
                </a:lnTo>
                <a:lnTo>
                  <a:pt x="1041" y="1033368"/>
                </a:lnTo>
                <a:lnTo>
                  <a:pt x="2289" y="1016301"/>
                </a:lnTo>
                <a:lnTo>
                  <a:pt x="4371" y="999443"/>
                </a:lnTo>
                <a:lnTo>
                  <a:pt x="6868" y="982792"/>
                </a:lnTo>
                <a:lnTo>
                  <a:pt x="10198" y="966558"/>
                </a:lnTo>
                <a:lnTo>
                  <a:pt x="13737" y="950324"/>
                </a:lnTo>
                <a:lnTo>
                  <a:pt x="17691" y="933882"/>
                </a:lnTo>
                <a:lnTo>
                  <a:pt x="22478" y="917856"/>
                </a:lnTo>
                <a:lnTo>
                  <a:pt x="27681" y="902246"/>
                </a:lnTo>
                <a:lnTo>
                  <a:pt x="33509" y="886844"/>
                </a:lnTo>
                <a:lnTo>
                  <a:pt x="39753" y="871651"/>
                </a:lnTo>
                <a:lnTo>
                  <a:pt x="46413" y="856665"/>
                </a:lnTo>
                <a:lnTo>
                  <a:pt x="53698" y="841888"/>
                </a:lnTo>
                <a:lnTo>
                  <a:pt x="61190" y="827319"/>
                </a:lnTo>
                <a:lnTo>
                  <a:pt x="69307" y="813166"/>
                </a:lnTo>
                <a:lnTo>
                  <a:pt x="78049" y="799013"/>
                </a:lnTo>
                <a:lnTo>
                  <a:pt x="87207" y="785485"/>
                </a:lnTo>
                <a:lnTo>
                  <a:pt x="96781" y="772164"/>
                </a:lnTo>
                <a:lnTo>
                  <a:pt x="106771" y="759052"/>
                </a:lnTo>
                <a:lnTo>
                  <a:pt x="117386" y="746356"/>
                </a:lnTo>
                <a:lnTo>
                  <a:pt x="128208" y="734076"/>
                </a:lnTo>
                <a:lnTo>
                  <a:pt x="139447" y="722005"/>
                </a:lnTo>
                <a:lnTo>
                  <a:pt x="151103" y="710141"/>
                </a:lnTo>
                <a:lnTo>
                  <a:pt x="163591" y="699110"/>
                </a:lnTo>
                <a:lnTo>
                  <a:pt x="175870" y="688079"/>
                </a:lnTo>
                <a:lnTo>
                  <a:pt x="188982" y="677672"/>
                </a:lnTo>
                <a:lnTo>
                  <a:pt x="202511" y="667266"/>
                </a:lnTo>
                <a:lnTo>
                  <a:pt x="216039" y="657692"/>
                </a:lnTo>
                <a:lnTo>
                  <a:pt x="230192" y="648326"/>
                </a:lnTo>
                <a:lnTo>
                  <a:pt x="244761" y="639585"/>
                </a:lnTo>
                <a:lnTo>
                  <a:pt x="259955" y="631051"/>
                </a:lnTo>
                <a:lnTo>
                  <a:pt x="259955" y="438947"/>
                </a:lnTo>
                <a:lnTo>
                  <a:pt x="259747" y="438947"/>
                </a:lnTo>
                <a:lnTo>
                  <a:pt x="259747" y="329678"/>
                </a:lnTo>
                <a:lnTo>
                  <a:pt x="252670" y="328221"/>
                </a:lnTo>
                <a:lnTo>
                  <a:pt x="245802" y="326348"/>
                </a:lnTo>
                <a:lnTo>
                  <a:pt x="239350" y="323643"/>
                </a:lnTo>
                <a:lnTo>
                  <a:pt x="233106" y="320729"/>
                </a:lnTo>
                <a:lnTo>
                  <a:pt x="227279" y="316982"/>
                </a:lnTo>
                <a:lnTo>
                  <a:pt x="221867" y="312820"/>
                </a:lnTo>
                <a:lnTo>
                  <a:pt x="216872" y="308241"/>
                </a:lnTo>
                <a:lnTo>
                  <a:pt x="211877" y="303454"/>
                </a:lnTo>
                <a:lnTo>
                  <a:pt x="207714" y="298043"/>
                </a:lnTo>
                <a:lnTo>
                  <a:pt x="204176" y="292215"/>
                </a:lnTo>
                <a:lnTo>
                  <a:pt x="200846" y="286179"/>
                </a:lnTo>
                <a:lnTo>
                  <a:pt x="198140" y="279935"/>
                </a:lnTo>
                <a:lnTo>
                  <a:pt x="195643" y="273275"/>
                </a:lnTo>
                <a:lnTo>
                  <a:pt x="194186" y="266407"/>
                </a:lnTo>
                <a:lnTo>
                  <a:pt x="193145" y="259122"/>
                </a:lnTo>
                <a:lnTo>
                  <a:pt x="192937" y="251838"/>
                </a:lnTo>
                <a:lnTo>
                  <a:pt x="192937" y="78881"/>
                </a:lnTo>
                <a:lnTo>
                  <a:pt x="192937" y="74927"/>
                </a:lnTo>
                <a:lnTo>
                  <a:pt x="193145" y="70556"/>
                </a:lnTo>
                <a:lnTo>
                  <a:pt x="193770" y="66810"/>
                </a:lnTo>
                <a:lnTo>
                  <a:pt x="194394" y="63063"/>
                </a:lnTo>
                <a:lnTo>
                  <a:pt x="195435" y="59109"/>
                </a:lnTo>
                <a:lnTo>
                  <a:pt x="196475" y="55571"/>
                </a:lnTo>
                <a:lnTo>
                  <a:pt x="197724" y="51616"/>
                </a:lnTo>
                <a:lnTo>
                  <a:pt x="198973" y="48286"/>
                </a:lnTo>
                <a:lnTo>
                  <a:pt x="200846" y="44748"/>
                </a:lnTo>
                <a:lnTo>
                  <a:pt x="202303" y="41418"/>
                </a:lnTo>
                <a:lnTo>
                  <a:pt x="204384" y="38088"/>
                </a:lnTo>
                <a:lnTo>
                  <a:pt x="206257" y="34758"/>
                </a:lnTo>
                <a:lnTo>
                  <a:pt x="208547" y="31636"/>
                </a:lnTo>
                <a:lnTo>
                  <a:pt x="210836" y="28722"/>
                </a:lnTo>
                <a:lnTo>
                  <a:pt x="215831" y="23310"/>
                </a:lnTo>
                <a:lnTo>
                  <a:pt x="221659" y="18107"/>
                </a:lnTo>
                <a:lnTo>
                  <a:pt x="224573" y="15610"/>
                </a:lnTo>
                <a:lnTo>
                  <a:pt x="227695" y="13528"/>
                </a:lnTo>
                <a:lnTo>
                  <a:pt x="230609" y="11447"/>
                </a:lnTo>
                <a:lnTo>
                  <a:pt x="233939" y="9574"/>
                </a:lnTo>
                <a:lnTo>
                  <a:pt x="237685" y="7909"/>
                </a:lnTo>
                <a:lnTo>
                  <a:pt x="241015" y="6244"/>
                </a:lnTo>
                <a:lnTo>
                  <a:pt x="244553" y="4787"/>
                </a:lnTo>
                <a:lnTo>
                  <a:pt x="248092" y="3538"/>
                </a:lnTo>
                <a:lnTo>
                  <a:pt x="252046" y="2497"/>
                </a:lnTo>
                <a:lnTo>
                  <a:pt x="255792" y="1457"/>
                </a:lnTo>
                <a:lnTo>
                  <a:pt x="259747" y="832"/>
                </a:lnTo>
                <a:lnTo>
                  <a:pt x="263493" y="208"/>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66"/>
          <p:cNvSpPr/>
          <p:nvPr/>
        </p:nvSpPr>
        <p:spPr>
          <a:xfrm>
            <a:off x="5158470" y="3356602"/>
            <a:ext cx="249750" cy="299646"/>
          </a:xfrm>
          <a:custGeom>
            <a:avLst/>
            <a:gdLst>
              <a:gd name="connsiteX0" fmla="*/ 814206 w 1187592"/>
              <a:gd name="connsiteY0" fmla="*/ 1139514 h 1424860"/>
              <a:gd name="connsiteX1" fmla="*/ 904743 w 1187592"/>
              <a:gd name="connsiteY1" fmla="*/ 1230051 h 1424860"/>
              <a:gd name="connsiteX2" fmla="*/ 814206 w 1187592"/>
              <a:gd name="connsiteY2" fmla="*/ 1320588 h 1424860"/>
              <a:gd name="connsiteX3" fmla="*/ 723669 w 1187592"/>
              <a:gd name="connsiteY3" fmla="*/ 1230051 h 1424860"/>
              <a:gd name="connsiteX4" fmla="*/ 814206 w 1187592"/>
              <a:gd name="connsiteY4" fmla="*/ 1139514 h 1424860"/>
              <a:gd name="connsiteX5" fmla="*/ 597233 w 1187592"/>
              <a:gd name="connsiteY5" fmla="*/ 1073214 h 1424860"/>
              <a:gd name="connsiteX6" fmla="*/ 676843 w 1187592"/>
              <a:gd name="connsiteY6" fmla="*/ 1152824 h 1424860"/>
              <a:gd name="connsiteX7" fmla="*/ 597233 w 1187592"/>
              <a:gd name="connsiteY7" fmla="*/ 1232434 h 1424860"/>
              <a:gd name="connsiteX8" fmla="*/ 517623 w 1187592"/>
              <a:gd name="connsiteY8" fmla="*/ 1152824 h 1424860"/>
              <a:gd name="connsiteX9" fmla="*/ 597233 w 1187592"/>
              <a:gd name="connsiteY9" fmla="*/ 1073214 h 1424860"/>
              <a:gd name="connsiteX10" fmla="*/ 318294 w 1187592"/>
              <a:gd name="connsiteY10" fmla="*/ 1029622 h 1424860"/>
              <a:gd name="connsiteX11" fmla="*/ 380882 w 1187592"/>
              <a:gd name="connsiteY11" fmla="*/ 1092210 h 1424860"/>
              <a:gd name="connsiteX12" fmla="*/ 318294 w 1187592"/>
              <a:gd name="connsiteY12" fmla="*/ 1154798 h 1424860"/>
              <a:gd name="connsiteX13" fmla="*/ 255706 w 1187592"/>
              <a:gd name="connsiteY13" fmla="*/ 1092210 h 1424860"/>
              <a:gd name="connsiteX14" fmla="*/ 318294 w 1187592"/>
              <a:gd name="connsiteY14" fmla="*/ 1029622 h 1424860"/>
              <a:gd name="connsiteX15" fmla="*/ 743574 w 1187592"/>
              <a:gd name="connsiteY15" fmla="*/ 999011 h 1424860"/>
              <a:gd name="connsiteX16" fmla="*/ 791093 w 1187592"/>
              <a:gd name="connsiteY16" fmla="*/ 1046530 h 1424860"/>
              <a:gd name="connsiteX17" fmla="*/ 743574 w 1187592"/>
              <a:gd name="connsiteY17" fmla="*/ 1094049 h 1424860"/>
              <a:gd name="connsiteX18" fmla="*/ 696055 w 1187592"/>
              <a:gd name="connsiteY18" fmla="*/ 1046530 h 1424860"/>
              <a:gd name="connsiteX19" fmla="*/ 743574 w 1187592"/>
              <a:gd name="connsiteY19" fmla="*/ 999011 h 1424860"/>
              <a:gd name="connsiteX20" fmla="*/ 825133 w 1187592"/>
              <a:gd name="connsiteY20" fmla="*/ 839792 h 1424860"/>
              <a:gd name="connsiteX21" fmla="*/ 904743 w 1187592"/>
              <a:gd name="connsiteY21" fmla="*/ 919402 h 1424860"/>
              <a:gd name="connsiteX22" fmla="*/ 825133 w 1187592"/>
              <a:gd name="connsiteY22" fmla="*/ 999012 h 1424860"/>
              <a:gd name="connsiteX23" fmla="*/ 745523 w 1187592"/>
              <a:gd name="connsiteY23" fmla="*/ 919402 h 1424860"/>
              <a:gd name="connsiteX24" fmla="*/ 825133 w 1187592"/>
              <a:gd name="connsiteY24" fmla="*/ 839792 h 1424860"/>
              <a:gd name="connsiteX25" fmla="*/ 571245 w 1187592"/>
              <a:gd name="connsiteY25" fmla="*/ 804216 h 1424860"/>
              <a:gd name="connsiteX26" fmla="*/ 681138 w 1187592"/>
              <a:gd name="connsiteY26" fmla="*/ 914109 h 1424860"/>
              <a:gd name="connsiteX27" fmla="*/ 571245 w 1187592"/>
              <a:gd name="connsiteY27" fmla="*/ 1024002 h 1424860"/>
              <a:gd name="connsiteX28" fmla="*/ 461352 w 1187592"/>
              <a:gd name="connsiteY28" fmla="*/ 914109 h 1424860"/>
              <a:gd name="connsiteX29" fmla="*/ 571245 w 1187592"/>
              <a:gd name="connsiteY29" fmla="*/ 804216 h 1424860"/>
              <a:gd name="connsiteX30" fmla="*/ 480449 w 1187592"/>
              <a:gd name="connsiteY30" fmla="*/ 75552 h 1424860"/>
              <a:gd name="connsiteX31" fmla="*/ 480449 w 1187592"/>
              <a:gd name="connsiteY31" fmla="*/ 493200 h 1424860"/>
              <a:gd name="connsiteX32" fmla="*/ 472955 w 1187592"/>
              <a:gd name="connsiteY32" fmla="*/ 503397 h 1424860"/>
              <a:gd name="connsiteX33" fmla="*/ 466918 w 1187592"/>
              <a:gd name="connsiteY33" fmla="*/ 511305 h 1424860"/>
              <a:gd name="connsiteX34" fmla="*/ 451514 w 1187592"/>
              <a:gd name="connsiteY34" fmla="*/ 532739 h 1424860"/>
              <a:gd name="connsiteX35" fmla="*/ 427367 w 1187592"/>
              <a:gd name="connsiteY35" fmla="*/ 566243 h 1424860"/>
              <a:gd name="connsiteX36" fmla="*/ 412379 w 1187592"/>
              <a:gd name="connsiteY36" fmla="*/ 587261 h 1424860"/>
              <a:gd name="connsiteX37" fmla="*/ 396142 w 1187592"/>
              <a:gd name="connsiteY37" fmla="*/ 611192 h 1424860"/>
              <a:gd name="connsiteX38" fmla="*/ 378031 w 1187592"/>
              <a:gd name="connsiteY38" fmla="*/ 637413 h 1424860"/>
              <a:gd name="connsiteX39" fmla="*/ 359088 w 1187592"/>
              <a:gd name="connsiteY39" fmla="*/ 665922 h 1424860"/>
              <a:gd name="connsiteX40" fmla="*/ 338896 w 1187592"/>
              <a:gd name="connsiteY40" fmla="*/ 696721 h 1424860"/>
              <a:gd name="connsiteX41" fmla="*/ 317663 w 1187592"/>
              <a:gd name="connsiteY41" fmla="*/ 729184 h 1424860"/>
              <a:gd name="connsiteX42" fmla="*/ 296013 w 1187592"/>
              <a:gd name="connsiteY42" fmla="*/ 763729 h 1424860"/>
              <a:gd name="connsiteX43" fmla="*/ 273323 w 1187592"/>
              <a:gd name="connsiteY43" fmla="*/ 799522 h 1424860"/>
              <a:gd name="connsiteX44" fmla="*/ 250217 w 1187592"/>
              <a:gd name="connsiteY44" fmla="*/ 837396 h 1424860"/>
              <a:gd name="connsiteX45" fmla="*/ 227110 w 1187592"/>
              <a:gd name="connsiteY45" fmla="*/ 876310 h 1424860"/>
              <a:gd name="connsiteX46" fmla="*/ 214620 w 1187592"/>
              <a:gd name="connsiteY46" fmla="*/ 897745 h 1424860"/>
              <a:gd name="connsiteX47" fmla="*/ 202963 w 1187592"/>
              <a:gd name="connsiteY47" fmla="*/ 918763 h 1424860"/>
              <a:gd name="connsiteX48" fmla="*/ 191722 w 1187592"/>
              <a:gd name="connsiteY48" fmla="*/ 939156 h 1424860"/>
              <a:gd name="connsiteX49" fmla="*/ 180897 w 1187592"/>
              <a:gd name="connsiteY49" fmla="*/ 958926 h 1424860"/>
              <a:gd name="connsiteX50" fmla="*/ 170905 w 1187592"/>
              <a:gd name="connsiteY50" fmla="*/ 978279 h 1424860"/>
              <a:gd name="connsiteX51" fmla="*/ 161537 w 1187592"/>
              <a:gd name="connsiteY51" fmla="*/ 996800 h 1424860"/>
              <a:gd name="connsiteX52" fmla="*/ 152794 w 1187592"/>
              <a:gd name="connsiteY52" fmla="*/ 1015113 h 1424860"/>
              <a:gd name="connsiteX53" fmla="*/ 144260 w 1187592"/>
              <a:gd name="connsiteY53" fmla="*/ 1032593 h 1424860"/>
              <a:gd name="connsiteX54" fmla="*/ 136557 w 1187592"/>
              <a:gd name="connsiteY54" fmla="*/ 1049657 h 1424860"/>
              <a:gd name="connsiteX55" fmla="*/ 129272 w 1187592"/>
              <a:gd name="connsiteY55" fmla="*/ 1065889 h 1424860"/>
              <a:gd name="connsiteX56" fmla="*/ 122610 w 1187592"/>
              <a:gd name="connsiteY56" fmla="*/ 1081913 h 1424860"/>
              <a:gd name="connsiteX57" fmla="*/ 116573 w 1187592"/>
              <a:gd name="connsiteY57" fmla="*/ 1096896 h 1424860"/>
              <a:gd name="connsiteX58" fmla="*/ 110745 w 1187592"/>
              <a:gd name="connsiteY58" fmla="*/ 1111671 h 1424860"/>
              <a:gd name="connsiteX59" fmla="*/ 105332 w 1187592"/>
              <a:gd name="connsiteY59" fmla="*/ 1126030 h 1424860"/>
              <a:gd name="connsiteX60" fmla="*/ 100545 w 1187592"/>
              <a:gd name="connsiteY60" fmla="*/ 1139556 h 1424860"/>
              <a:gd name="connsiteX61" fmla="*/ 96381 w 1187592"/>
              <a:gd name="connsiteY61" fmla="*/ 1152458 h 1424860"/>
              <a:gd name="connsiteX62" fmla="*/ 92426 w 1187592"/>
              <a:gd name="connsiteY62" fmla="*/ 1164944 h 1424860"/>
              <a:gd name="connsiteX63" fmla="*/ 89095 w 1187592"/>
              <a:gd name="connsiteY63" fmla="*/ 1176598 h 1424860"/>
              <a:gd name="connsiteX64" fmla="*/ 85973 w 1187592"/>
              <a:gd name="connsiteY64" fmla="*/ 1187835 h 1424860"/>
              <a:gd name="connsiteX65" fmla="*/ 83683 w 1187592"/>
              <a:gd name="connsiteY65" fmla="*/ 1198656 h 1424860"/>
              <a:gd name="connsiteX66" fmla="*/ 81185 w 1187592"/>
              <a:gd name="connsiteY66" fmla="*/ 1208645 h 1424860"/>
              <a:gd name="connsiteX67" fmla="*/ 79312 w 1187592"/>
              <a:gd name="connsiteY67" fmla="*/ 1218426 h 1424860"/>
              <a:gd name="connsiteX68" fmla="*/ 77854 w 1187592"/>
              <a:gd name="connsiteY68" fmla="*/ 1227166 h 1424860"/>
              <a:gd name="connsiteX69" fmla="*/ 77022 w 1187592"/>
              <a:gd name="connsiteY69" fmla="*/ 1235490 h 1424860"/>
              <a:gd name="connsiteX70" fmla="*/ 76189 w 1187592"/>
              <a:gd name="connsiteY70" fmla="*/ 1243398 h 1424860"/>
              <a:gd name="connsiteX71" fmla="*/ 75773 w 1187592"/>
              <a:gd name="connsiteY71" fmla="*/ 1250265 h 1424860"/>
              <a:gd name="connsiteX72" fmla="*/ 75773 w 1187592"/>
              <a:gd name="connsiteY72" fmla="*/ 1256924 h 1424860"/>
              <a:gd name="connsiteX73" fmla="*/ 76189 w 1187592"/>
              <a:gd name="connsiteY73" fmla="*/ 1262959 h 1424860"/>
              <a:gd name="connsiteX74" fmla="*/ 76397 w 1187592"/>
              <a:gd name="connsiteY74" fmla="*/ 1268370 h 1424860"/>
              <a:gd name="connsiteX75" fmla="*/ 77230 w 1187592"/>
              <a:gd name="connsiteY75" fmla="*/ 1273364 h 1424860"/>
              <a:gd name="connsiteX76" fmla="*/ 78271 w 1187592"/>
              <a:gd name="connsiteY76" fmla="*/ 1277526 h 1424860"/>
              <a:gd name="connsiteX77" fmla="*/ 79728 w 1187592"/>
              <a:gd name="connsiteY77" fmla="*/ 1281064 h 1424860"/>
              <a:gd name="connsiteX78" fmla="*/ 81810 w 1187592"/>
              <a:gd name="connsiteY78" fmla="*/ 1285434 h 1424860"/>
              <a:gd name="connsiteX79" fmla="*/ 83891 w 1187592"/>
              <a:gd name="connsiteY79" fmla="*/ 1289180 h 1424860"/>
              <a:gd name="connsiteX80" fmla="*/ 86597 w 1187592"/>
              <a:gd name="connsiteY80" fmla="*/ 1293133 h 1424860"/>
              <a:gd name="connsiteX81" fmla="*/ 89304 w 1187592"/>
              <a:gd name="connsiteY81" fmla="*/ 1297087 h 1424860"/>
              <a:gd name="connsiteX82" fmla="*/ 92634 w 1187592"/>
              <a:gd name="connsiteY82" fmla="*/ 1300833 h 1424860"/>
              <a:gd name="connsiteX83" fmla="*/ 95965 w 1187592"/>
              <a:gd name="connsiteY83" fmla="*/ 1304371 h 1424860"/>
              <a:gd name="connsiteX84" fmla="*/ 99920 w 1187592"/>
              <a:gd name="connsiteY84" fmla="*/ 1307700 h 1424860"/>
              <a:gd name="connsiteX85" fmla="*/ 103875 w 1187592"/>
              <a:gd name="connsiteY85" fmla="*/ 1311030 h 1424860"/>
              <a:gd name="connsiteX86" fmla="*/ 108039 w 1187592"/>
              <a:gd name="connsiteY86" fmla="*/ 1313943 h 1424860"/>
              <a:gd name="connsiteX87" fmla="*/ 112826 w 1187592"/>
              <a:gd name="connsiteY87" fmla="*/ 1317065 h 1424860"/>
              <a:gd name="connsiteX88" fmla="*/ 117822 w 1187592"/>
              <a:gd name="connsiteY88" fmla="*/ 1319978 h 1424860"/>
              <a:gd name="connsiteX89" fmla="*/ 122818 w 1187592"/>
              <a:gd name="connsiteY89" fmla="*/ 1322684 h 1424860"/>
              <a:gd name="connsiteX90" fmla="*/ 128231 w 1187592"/>
              <a:gd name="connsiteY90" fmla="*/ 1325181 h 1424860"/>
              <a:gd name="connsiteX91" fmla="*/ 134059 w 1187592"/>
              <a:gd name="connsiteY91" fmla="*/ 1327886 h 1424860"/>
              <a:gd name="connsiteX92" fmla="*/ 140096 w 1187592"/>
              <a:gd name="connsiteY92" fmla="*/ 1329967 h 1424860"/>
              <a:gd name="connsiteX93" fmla="*/ 146549 w 1187592"/>
              <a:gd name="connsiteY93" fmla="*/ 1332464 h 1424860"/>
              <a:gd name="connsiteX94" fmla="*/ 153419 w 1187592"/>
              <a:gd name="connsiteY94" fmla="*/ 1334337 h 1424860"/>
              <a:gd name="connsiteX95" fmla="*/ 160288 w 1187592"/>
              <a:gd name="connsiteY95" fmla="*/ 1336418 h 1424860"/>
              <a:gd name="connsiteX96" fmla="*/ 167574 w 1187592"/>
              <a:gd name="connsiteY96" fmla="*/ 1338083 h 1424860"/>
              <a:gd name="connsiteX97" fmla="*/ 175068 w 1187592"/>
              <a:gd name="connsiteY97" fmla="*/ 1339748 h 1424860"/>
              <a:gd name="connsiteX98" fmla="*/ 182979 w 1187592"/>
              <a:gd name="connsiteY98" fmla="*/ 1341204 h 1424860"/>
              <a:gd name="connsiteX99" fmla="*/ 191097 w 1187592"/>
              <a:gd name="connsiteY99" fmla="*/ 1342661 h 1424860"/>
              <a:gd name="connsiteX100" fmla="*/ 208375 w 1187592"/>
              <a:gd name="connsiteY100" fmla="*/ 1345158 h 1424860"/>
              <a:gd name="connsiteX101" fmla="*/ 226694 w 1187592"/>
              <a:gd name="connsiteY101" fmla="*/ 1347031 h 1424860"/>
              <a:gd name="connsiteX102" fmla="*/ 246470 w 1187592"/>
              <a:gd name="connsiteY102" fmla="*/ 1348072 h 1424860"/>
              <a:gd name="connsiteX103" fmla="*/ 267286 w 1187592"/>
              <a:gd name="connsiteY103" fmla="*/ 1349112 h 1424860"/>
              <a:gd name="connsiteX104" fmla="*/ 289352 w 1187592"/>
              <a:gd name="connsiteY104" fmla="*/ 1349112 h 1424860"/>
              <a:gd name="connsiteX105" fmla="*/ 898656 w 1187592"/>
              <a:gd name="connsiteY105" fmla="*/ 1349112 h 1424860"/>
              <a:gd name="connsiteX106" fmla="*/ 920722 w 1187592"/>
              <a:gd name="connsiteY106" fmla="*/ 1349112 h 1424860"/>
              <a:gd name="connsiteX107" fmla="*/ 941539 w 1187592"/>
              <a:gd name="connsiteY107" fmla="*/ 1348072 h 1424860"/>
              <a:gd name="connsiteX108" fmla="*/ 961106 w 1187592"/>
              <a:gd name="connsiteY108" fmla="*/ 1347031 h 1424860"/>
              <a:gd name="connsiteX109" fmla="*/ 979633 w 1187592"/>
              <a:gd name="connsiteY109" fmla="*/ 1345158 h 1424860"/>
              <a:gd name="connsiteX110" fmla="*/ 996703 w 1187592"/>
              <a:gd name="connsiteY110" fmla="*/ 1342661 h 1424860"/>
              <a:gd name="connsiteX111" fmla="*/ 1004821 w 1187592"/>
              <a:gd name="connsiteY111" fmla="*/ 1341204 h 1424860"/>
              <a:gd name="connsiteX112" fmla="*/ 1012732 w 1187592"/>
              <a:gd name="connsiteY112" fmla="*/ 1339748 h 1424860"/>
              <a:gd name="connsiteX113" fmla="*/ 1020226 w 1187592"/>
              <a:gd name="connsiteY113" fmla="*/ 1338083 h 1424860"/>
              <a:gd name="connsiteX114" fmla="*/ 1027512 w 1187592"/>
              <a:gd name="connsiteY114" fmla="*/ 1336418 h 1424860"/>
              <a:gd name="connsiteX115" fmla="*/ 1034589 w 1187592"/>
              <a:gd name="connsiteY115" fmla="*/ 1334337 h 1424860"/>
              <a:gd name="connsiteX116" fmla="*/ 1041043 w 1187592"/>
              <a:gd name="connsiteY116" fmla="*/ 1332464 h 1424860"/>
              <a:gd name="connsiteX117" fmla="*/ 1047496 w 1187592"/>
              <a:gd name="connsiteY117" fmla="*/ 1329967 h 1424860"/>
              <a:gd name="connsiteX118" fmla="*/ 1053533 w 1187592"/>
              <a:gd name="connsiteY118" fmla="*/ 1327886 h 1424860"/>
              <a:gd name="connsiteX119" fmla="*/ 1059569 w 1187592"/>
              <a:gd name="connsiteY119" fmla="*/ 1325181 h 1424860"/>
              <a:gd name="connsiteX120" fmla="*/ 1064982 w 1187592"/>
              <a:gd name="connsiteY120" fmla="*/ 1322684 h 1424860"/>
              <a:gd name="connsiteX121" fmla="*/ 1070186 w 1187592"/>
              <a:gd name="connsiteY121" fmla="*/ 1319978 h 1424860"/>
              <a:gd name="connsiteX122" fmla="*/ 1074974 w 1187592"/>
              <a:gd name="connsiteY122" fmla="*/ 1317065 h 1424860"/>
              <a:gd name="connsiteX123" fmla="*/ 1079553 w 1187592"/>
              <a:gd name="connsiteY123" fmla="*/ 1313943 h 1424860"/>
              <a:gd name="connsiteX124" fmla="*/ 1083925 w 1187592"/>
              <a:gd name="connsiteY124" fmla="*/ 1311030 h 1424860"/>
              <a:gd name="connsiteX125" fmla="*/ 1087880 w 1187592"/>
              <a:gd name="connsiteY125" fmla="*/ 1307700 h 1424860"/>
              <a:gd name="connsiteX126" fmla="*/ 1091627 w 1187592"/>
              <a:gd name="connsiteY126" fmla="*/ 1304371 h 1424860"/>
              <a:gd name="connsiteX127" fmla="*/ 1095166 w 1187592"/>
              <a:gd name="connsiteY127" fmla="*/ 1300833 h 1424860"/>
              <a:gd name="connsiteX128" fmla="*/ 1098288 w 1187592"/>
              <a:gd name="connsiteY128" fmla="*/ 1297087 h 1424860"/>
              <a:gd name="connsiteX129" fmla="*/ 1101203 w 1187592"/>
              <a:gd name="connsiteY129" fmla="*/ 1293133 h 1424860"/>
              <a:gd name="connsiteX130" fmla="*/ 1103701 w 1187592"/>
              <a:gd name="connsiteY130" fmla="*/ 1289180 h 1424860"/>
              <a:gd name="connsiteX131" fmla="*/ 1105991 w 1187592"/>
              <a:gd name="connsiteY131" fmla="*/ 1285434 h 1424860"/>
              <a:gd name="connsiteX132" fmla="*/ 1108280 w 1187592"/>
              <a:gd name="connsiteY132" fmla="*/ 1281064 h 1424860"/>
              <a:gd name="connsiteX133" fmla="*/ 1109321 w 1187592"/>
              <a:gd name="connsiteY133" fmla="*/ 1277526 h 1424860"/>
              <a:gd name="connsiteX134" fmla="*/ 1110570 w 1187592"/>
              <a:gd name="connsiteY134" fmla="*/ 1273364 h 1424860"/>
              <a:gd name="connsiteX135" fmla="*/ 1111195 w 1187592"/>
              <a:gd name="connsiteY135" fmla="*/ 1268370 h 1424860"/>
              <a:gd name="connsiteX136" fmla="*/ 1111819 w 1187592"/>
              <a:gd name="connsiteY136" fmla="*/ 1262959 h 1424860"/>
              <a:gd name="connsiteX137" fmla="*/ 1112027 w 1187592"/>
              <a:gd name="connsiteY137" fmla="*/ 1256924 h 1424860"/>
              <a:gd name="connsiteX138" fmla="*/ 1112027 w 1187592"/>
              <a:gd name="connsiteY138" fmla="*/ 1250265 h 1424860"/>
              <a:gd name="connsiteX139" fmla="*/ 1111403 w 1187592"/>
              <a:gd name="connsiteY139" fmla="*/ 1243398 h 1424860"/>
              <a:gd name="connsiteX140" fmla="*/ 1110987 w 1187592"/>
              <a:gd name="connsiteY140" fmla="*/ 1235490 h 1424860"/>
              <a:gd name="connsiteX141" fmla="*/ 1109738 w 1187592"/>
              <a:gd name="connsiteY141" fmla="*/ 1227166 h 1424860"/>
              <a:gd name="connsiteX142" fmla="*/ 1108280 w 1187592"/>
              <a:gd name="connsiteY142" fmla="*/ 1218426 h 1424860"/>
              <a:gd name="connsiteX143" fmla="*/ 1106407 w 1187592"/>
              <a:gd name="connsiteY143" fmla="*/ 1208645 h 1424860"/>
              <a:gd name="connsiteX144" fmla="*/ 1104325 w 1187592"/>
              <a:gd name="connsiteY144" fmla="*/ 1198656 h 1424860"/>
              <a:gd name="connsiteX145" fmla="*/ 1101619 w 1187592"/>
              <a:gd name="connsiteY145" fmla="*/ 1187835 h 1424860"/>
              <a:gd name="connsiteX146" fmla="*/ 1098913 w 1187592"/>
              <a:gd name="connsiteY146" fmla="*/ 1176598 h 1424860"/>
              <a:gd name="connsiteX147" fmla="*/ 1095166 w 1187592"/>
              <a:gd name="connsiteY147" fmla="*/ 1164944 h 1424860"/>
              <a:gd name="connsiteX148" fmla="*/ 1091211 w 1187592"/>
              <a:gd name="connsiteY148" fmla="*/ 1152458 h 1424860"/>
              <a:gd name="connsiteX149" fmla="*/ 1087047 w 1187592"/>
              <a:gd name="connsiteY149" fmla="*/ 1139556 h 1424860"/>
              <a:gd name="connsiteX150" fmla="*/ 1082260 w 1187592"/>
              <a:gd name="connsiteY150" fmla="*/ 1126030 h 1424860"/>
              <a:gd name="connsiteX151" fmla="*/ 1077055 w 1187592"/>
              <a:gd name="connsiteY151" fmla="*/ 1111671 h 1424860"/>
              <a:gd name="connsiteX152" fmla="*/ 1071435 w 1187592"/>
              <a:gd name="connsiteY152" fmla="*/ 1096896 h 1424860"/>
              <a:gd name="connsiteX153" fmla="*/ 1065398 w 1187592"/>
              <a:gd name="connsiteY153" fmla="*/ 1081913 h 1424860"/>
              <a:gd name="connsiteX154" fmla="*/ 1058320 w 1187592"/>
              <a:gd name="connsiteY154" fmla="*/ 1065889 h 1424860"/>
              <a:gd name="connsiteX155" fmla="*/ 1051035 w 1187592"/>
              <a:gd name="connsiteY155" fmla="*/ 1049657 h 1424860"/>
              <a:gd name="connsiteX156" fmla="*/ 1043541 w 1187592"/>
              <a:gd name="connsiteY156" fmla="*/ 1032593 h 1424860"/>
              <a:gd name="connsiteX157" fmla="*/ 1035006 w 1187592"/>
              <a:gd name="connsiteY157" fmla="*/ 1015113 h 1424860"/>
              <a:gd name="connsiteX158" fmla="*/ 1026263 w 1187592"/>
              <a:gd name="connsiteY158" fmla="*/ 996800 h 1424860"/>
              <a:gd name="connsiteX159" fmla="*/ 1016687 w 1187592"/>
              <a:gd name="connsiteY159" fmla="*/ 978279 h 1424860"/>
              <a:gd name="connsiteX160" fmla="*/ 1006695 w 1187592"/>
              <a:gd name="connsiteY160" fmla="*/ 958926 h 1424860"/>
              <a:gd name="connsiteX161" fmla="*/ 996079 w 1187592"/>
              <a:gd name="connsiteY161" fmla="*/ 939156 h 1424860"/>
              <a:gd name="connsiteX162" fmla="*/ 985046 w 1187592"/>
              <a:gd name="connsiteY162" fmla="*/ 918763 h 1424860"/>
              <a:gd name="connsiteX163" fmla="*/ 973180 w 1187592"/>
              <a:gd name="connsiteY163" fmla="*/ 897745 h 1424860"/>
              <a:gd name="connsiteX164" fmla="*/ 960482 w 1187592"/>
              <a:gd name="connsiteY164" fmla="*/ 876310 h 1424860"/>
              <a:gd name="connsiteX165" fmla="*/ 937584 w 1187592"/>
              <a:gd name="connsiteY165" fmla="*/ 837396 h 1424860"/>
              <a:gd name="connsiteX166" fmla="*/ 914685 w 1187592"/>
              <a:gd name="connsiteY166" fmla="*/ 799522 h 1424860"/>
              <a:gd name="connsiteX167" fmla="*/ 891995 w 1187592"/>
              <a:gd name="connsiteY167" fmla="*/ 763729 h 1424860"/>
              <a:gd name="connsiteX168" fmla="*/ 869929 w 1187592"/>
              <a:gd name="connsiteY168" fmla="*/ 729184 h 1424860"/>
              <a:gd name="connsiteX169" fmla="*/ 848696 w 1187592"/>
              <a:gd name="connsiteY169" fmla="*/ 696721 h 1424860"/>
              <a:gd name="connsiteX170" fmla="*/ 828504 w 1187592"/>
              <a:gd name="connsiteY170" fmla="*/ 665922 h 1424860"/>
              <a:gd name="connsiteX171" fmla="*/ 809561 w 1187592"/>
              <a:gd name="connsiteY171" fmla="*/ 637413 h 1424860"/>
              <a:gd name="connsiteX172" fmla="*/ 791659 w 1187592"/>
              <a:gd name="connsiteY172" fmla="*/ 611192 h 1424860"/>
              <a:gd name="connsiteX173" fmla="*/ 775422 w 1187592"/>
              <a:gd name="connsiteY173" fmla="*/ 587261 h 1424860"/>
              <a:gd name="connsiteX174" fmla="*/ 760642 w 1187592"/>
              <a:gd name="connsiteY174" fmla="*/ 566243 h 1424860"/>
              <a:gd name="connsiteX175" fmla="*/ 736494 w 1187592"/>
              <a:gd name="connsiteY175" fmla="*/ 532739 h 1424860"/>
              <a:gd name="connsiteX176" fmla="*/ 720674 w 1187592"/>
              <a:gd name="connsiteY176" fmla="*/ 511305 h 1424860"/>
              <a:gd name="connsiteX177" fmla="*/ 715053 w 1187592"/>
              <a:gd name="connsiteY177" fmla="*/ 503397 h 1424860"/>
              <a:gd name="connsiteX178" fmla="*/ 707559 w 1187592"/>
              <a:gd name="connsiteY178" fmla="*/ 493200 h 1424860"/>
              <a:gd name="connsiteX179" fmla="*/ 707559 w 1187592"/>
              <a:gd name="connsiteY179" fmla="*/ 75552 h 1424860"/>
              <a:gd name="connsiteX180" fmla="*/ 377996 w 1187592"/>
              <a:gd name="connsiteY180" fmla="*/ 0 h 1424860"/>
              <a:gd name="connsiteX181" fmla="*/ 809804 w 1187592"/>
              <a:gd name="connsiteY181" fmla="*/ 0 h 1424860"/>
              <a:gd name="connsiteX182" fmla="*/ 813762 w 1187592"/>
              <a:gd name="connsiteY182" fmla="*/ 415 h 1424860"/>
              <a:gd name="connsiteX183" fmla="*/ 817719 w 1187592"/>
              <a:gd name="connsiteY183" fmla="*/ 830 h 1424860"/>
              <a:gd name="connsiteX184" fmla="*/ 821260 w 1187592"/>
              <a:gd name="connsiteY184" fmla="*/ 1868 h 1424860"/>
              <a:gd name="connsiteX185" fmla="*/ 824593 w 1187592"/>
              <a:gd name="connsiteY185" fmla="*/ 3113 h 1424860"/>
              <a:gd name="connsiteX186" fmla="*/ 827926 w 1187592"/>
              <a:gd name="connsiteY186" fmla="*/ 4566 h 1424860"/>
              <a:gd name="connsiteX187" fmla="*/ 831259 w 1187592"/>
              <a:gd name="connsiteY187" fmla="*/ 6434 h 1424860"/>
              <a:gd name="connsiteX188" fmla="*/ 833967 w 1187592"/>
              <a:gd name="connsiteY188" fmla="*/ 8717 h 1424860"/>
              <a:gd name="connsiteX189" fmla="*/ 836675 w 1187592"/>
              <a:gd name="connsiteY189" fmla="*/ 11208 h 1424860"/>
              <a:gd name="connsiteX190" fmla="*/ 839174 w 1187592"/>
              <a:gd name="connsiteY190" fmla="*/ 13906 h 1424860"/>
              <a:gd name="connsiteX191" fmla="*/ 841257 w 1187592"/>
              <a:gd name="connsiteY191" fmla="*/ 16605 h 1424860"/>
              <a:gd name="connsiteX192" fmla="*/ 843340 w 1187592"/>
              <a:gd name="connsiteY192" fmla="*/ 19926 h 1424860"/>
              <a:gd name="connsiteX193" fmla="*/ 844798 w 1187592"/>
              <a:gd name="connsiteY193" fmla="*/ 23247 h 1424860"/>
              <a:gd name="connsiteX194" fmla="*/ 846048 w 1187592"/>
              <a:gd name="connsiteY194" fmla="*/ 26568 h 1424860"/>
              <a:gd name="connsiteX195" fmla="*/ 846881 w 1187592"/>
              <a:gd name="connsiteY195" fmla="*/ 30096 h 1424860"/>
              <a:gd name="connsiteX196" fmla="*/ 847506 w 1187592"/>
              <a:gd name="connsiteY196" fmla="*/ 34040 h 1424860"/>
              <a:gd name="connsiteX197" fmla="*/ 847923 w 1187592"/>
              <a:gd name="connsiteY197" fmla="*/ 37568 h 1424860"/>
              <a:gd name="connsiteX198" fmla="*/ 847506 w 1187592"/>
              <a:gd name="connsiteY198" fmla="*/ 41512 h 1424860"/>
              <a:gd name="connsiteX199" fmla="*/ 846881 w 1187592"/>
              <a:gd name="connsiteY199" fmla="*/ 45456 h 1424860"/>
              <a:gd name="connsiteX200" fmla="*/ 846048 w 1187592"/>
              <a:gd name="connsiteY200" fmla="*/ 49192 h 1424860"/>
              <a:gd name="connsiteX201" fmla="*/ 844798 w 1187592"/>
              <a:gd name="connsiteY201" fmla="*/ 52513 h 1424860"/>
              <a:gd name="connsiteX202" fmla="*/ 843340 w 1187592"/>
              <a:gd name="connsiteY202" fmla="*/ 55834 h 1424860"/>
              <a:gd name="connsiteX203" fmla="*/ 841257 w 1187592"/>
              <a:gd name="connsiteY203" fmla="*/ 58739 h 1424860"/>
              <a:gd name="connsiteX204" fmla="*/ 839174 w 1187592"/>
              <a:gd name="connsiteY204" fmla="*/ 61853 h 1424860"/>
              <a:gd name="connsiteX205" fmla="*/ 836675 w 1187592"/>
              <a:gd name="connsiteY205" fmla="*/ 64551 h 1424860"/>
              <a:gd name="connsiteX206" fmla="*/ 833967 w 1187592"/>
              <a:gd name="connsiteY206" fmla="*/ 66834 h 1424860"/>
              <a:gd name="connsiteX207" fmla="*/ 831259 w 1187592"/>
              <a:gd name="connsiteY207" fmla="*/ 68910 h 1424860"/>
              <a:gd name="connsiteX208" fmla="*/ 827926 w 1187592"/>
              <a:gd name="connsiteY208" fmla="*/ 71193 h 1424860"/>
              <a:gd name="connsiteX209" fmla="*/ 824593 w 1187592"/>
              <a:gd name="connsiteY209" fmla="*/ 72646 h 1424860"/>
              <a:gd name="connsiteX210" fmla="*/ 821260 w 1187592"/>
              <a:gd name="connsiteY210" fmla="*/ 73891 h 1424860"/>
              <a:gd name="connsiteX211" fmla="*/ 817719 w 1187592"/>
              <a:gd name="connsiteY211" fmla="*/ 74722 h 1424860"/>
              <a:gd name="connsiteX212" fmla="*/ 813762 w 1187592"/>
              <a:gd name="connsiteY212" fmla="*/ 75344 h 1424860"/>
              <a:gd name="connsiteX213" fmla="*/ 809804 w 1187592"/>
              <a:gd name="connsiteY213" fmla="*/ 75552 h 1424860"/>
              <a:gd name="connsiteX214" fmla="*/ 783332 w 1187592"/>
              <a:gd name="connsiteY214" fmla="*/ 75552 h 1424860"/>
              <a:gd name="connsiteX215" fmla="*/ 783332 w 1187592"/>
              <a:gd name="connsiteY215" fmla="*/ 468020 h 1424860"/>
              <a:gd name="connsiteX216" fmla="*/ 797487 w 1187592"/>
              <a:gd name="connsiteY216" fmla="*/ 487789 h 1424860"/>
              <a:gd name="connsiteX217" fmla="*/ 818096 w 1187592"/>
              <a:gd name="connsiteY217" fmla="*/ 516299 h 1424860"/>
              <a:gd name="connsiteX218" fmla="*/ 843909 w 1187592"/>
              <a:gd name="connsiteY218" fmla="*/ 553549 h 1424860"/>
              <a:gd name="connsiteX219" fmla="*/ 874717 w 1187592"/>
              <a:gd name="connsiteY219" fmla="*/ 598498 h 1424860"/>
              <a:gd name="connsiteX220" fmla="*/ 891371 w 1187592"/>
              <a:gd name="connsiteY220" fmla="*/ 623470 h 1424860"/>
              <a:gd name="connsiteX221" fmla="*/ 909273 w 1187592"/>
              <a:gd name="connsiteY221" fmla="*/ 650107 h 1424860"/>
              <a:gd name="connsiteX222" fmla="*/ 927383 w 1187592"/>
              <a:gd name="connsiteY222" fmla="*/ 678200 h 1424860"/>
              <a:gd name="connsiteX223" fmla="*/ 946327 w 1187592"/>
              <a:gd name="connsiteY223" fmla="*/ 707750 h 1424860"/>
              <a:gd name="connsiteX224" fmla="*/ 965686 w 1187592"/>
              <a:gd name="connsiteY224" fmla="*/ 738549 h 1424860"/>
              <a:gd name="connsiteX225" fmla="*/ 985670 w 1187592"/>
              <a:gd name="connsiteY225" fmla="*/ 770596 h 1424860"/>
              <a:gd name="connsiteX226" fmla="*/ 1005446 w 1187592"/>
              <a:gd name="connsiteY226" fmla="*/ 803892 h 1424860"/>
              <a:gd name="connsiteX227" fmla="*/ 1026055 w 1187592"/>
              <a:gd name="connsiteY227" fmla="*/ 838020 h 1424860"/>
              <a:gd name="connsiteX228" fmla="*/ 1038336 w 1187592"/>
              <a:gd name="connsiteY228" fmla="*/ 859454 h 1424860"/>
              <a:gd name="connsiteX229" fmla="*/ 1052283 w 1187592"/>
              <a:gd name="connsiteY229" fmla="*/ 883802 h 1424860"/>
              <a:gd name="connsiteX230" fmla="*/ 1067063 w 1187592"/>
              <a:gd name="connsiteY230" fmla="*/ 911271 h 1424860"/>
              <a:gd name="connsiteX231" fmla="*/ 1082468 w 1187592"/>
              <a:gd name="connsiteY231" fmla="*/ 940613 h 1424860"/>
              <a:gd name="connsiteX232" fmla="*/ 1098288 w 1187592"/>
              <a:gd name="connsiteY232" fmla="*/ 972036 h 1424860"/>
              <a:gd name="connsiteX233" fmla="*/ 1105991 w 1187592"/>
              <a:gd name="connsiteY233" fmla="*/ 988060 h 1424860"/>
              <a:gd name="connsiteX234" fmla="*/ 1113901 w 1187592"/>
              <a:gd name="connsiteY234" fmla="*/ 1004500 h 1424860"/>
              <a:gd name="connsiteX235" fmla="*/ 1121395 w 1187592"/>
              <a:gd name="connsiteY235" fmla="*/ 1021148 h 1424860"/>
              <a:gd name="connsiteX236" fmla="*/ 1129097 w 1187592"/>
              <a:gd name="connsiteY236" fmla="*/ 1038004 h 1424860"/>
              <a:gd name="connsiteX237" fmla="*/ 1136175 w 1187592"/>
              <a:gd name="connsiteY237" fmla="*/ 1055276 h 1424860"/>
              <a:gd name="connsiteX238" fmla="*/ 1143253 w 1187592"/>
              <a:gd name="connsiteY238" fmla="*/ 1072132 h 1424860"/>
              <a:gd name="connsiteX239" fmla="*/ 1149914 w 1187592"/>
              <a:gd name="connsiteY239" fmla="*/ 1089404 h 1424860"/>
              <a:gd name="connsiteX240" fmla="*/ 1156159 w 1187592"/>
              <a:gd name="connsiteY240" fmla="*/ 1106677 h 1424860"/>
              <a:gd name="connsiteX241" fmla="*/ 1161987 w 1187592"/>
              <a:gd name="connsiteY241" fmla="*/ 1123533 h 1424860"/>
              <a:gd name="connsiteX242" fmla="*/ 1167400 w 1187592"/>
              <a:gd name="connsiteY242" fmla="*/ 1140389 h 1424860"/>
              <a:gd name="connsiteX243" fmla="*/ 1172188 w 1187592"/>
              <a:gd name="connsiteY243" fmla="*/ 1157037 h 1424860"/>
              <a:gd name="connsiteX244" fmla="*/ 1176351 w 1187592"/>
              <a:gd name="connsiteY244" fmla="*/ 1173268 h 1424860"/>
              <a:gd name="connsiteX245" fmla="*/ 1180098 w 1187592"/>
              <a:gd name="connsiteY245" fmla="*/ 1189292 h 1424860"/>
              <a:gd name="connsiteX246" fmla="*/ 1183012 w 1187592"/>
              <a:gd name="connsiteY246" fmla="*/ 1205107 h 1424860"/>
              <a:gd name="connsiteX247" fmla="*/ 1185510 w 1187592"/>
              <a:gd name="connsiteY247" fmla="*/ 1220507 h 1424860"/>
              <a:gd name="connsiteX248" fmla="*/ 1186343 w 1187592"/>
              <a:gd name="connsiteY248" fmla="*/ 1227998 h 1424860"/>
              <a:gd name="connsiteX249" fmla="*/ 1186967 w 1187592"/>
              <a:gd name="connsiteY249" fmla="*/ 1235282 h 1424860"/>
              <a:gd name="connsiteX250" fmla="*/ 1187384 w 1187592"/>
              <a:gd name="connsiteY250" fmla="*/ 1242565 h 1424860"/>
              <a:gd name="connsiteX251" fmla="*/ 1187592 w 1187592"/>
              <a:gd name="connsiteY251" fmla="*/ 1249641 h 1424860"/>
              <a:gd name="connsiteX252" fmla="*/ 1187592 w 1187592"/>
              <a:gd name="connsiteY252" fmla="*/ 1256716 h 1424860"/>
              <a:gd name="connsiteX253" fmla="*/ 1187592 w 1187592"/>
              <a:gd name="connsiteY253" fmla="*/ 1263375 h 1424860"/>
              <a:gd name="connsiteX254" fmla="*/ 1186967 w 1187592"/>
              <a:gd name="connsiteY254" fmla="*/ 1270034 h 1424860"/>
              <a:gd name="connsiteX255" fmla="*/ 1186343 w 1187592"/>
              <a:gd name="connsiteY255" fmla="*/ 1276277 h 1424860"/>
              <a:gd name="connsiteX256" fmla="*/ 1185719 w 1187592"/>
              <a:gd name="connsiteY256" fmla="*/ 1282728 h 1424860"/>
              <a:gd name="connsiteX257" fmla="*/ 1184469 w 1187592"/>
              <a:gd name="connsiteY257" fmla="*/ 1288971 h 1424860"/>
              <a:gd name="connsiteX258" fmla="*/ 1183012 w 1187592"/>
              <a:gd name="connsiteY258" fmla="*/ 1294798 h 1424860"/>
              <a:gd name="connsiteX259" fmla="*/ 1181555 w 1187592"/>
              <a:gd name="connsiteY259" fmla="*/ 1300417 h 1424860"/>
              <a:gd name="connsiteX260" fmla="*/ 1179682 w 1187592"/>
              <a:gd name="connsiteY260" fmla="*/ 1306244 h 1424860"/>
              <a:gd name="connsiteX261" fmla="*/ 1177600 w 1187592"/>
              <a:gd name="connsiteY261" fmla="*/ 1311238 h 1424860"/>
              <a:gd name="connsiteX262" fmla="*/ 1173020 w 1187592"/>
              <a:gd name="connsiteY262" fmla="*/ 1320603 h 1424860"/>
              <a:gd name="connsiteX263" fmla="*/ 1168024 w 1187592"/>
              <a:gd name="connsiteY263" fmla="*/ 1329343 h 1424860"/>
              <a:gd name="connsiteX264" fmla="*/ 1162612 w 1187592"/>
              <a:gd name="connsiteY264" fmla="*/ 1337667 h 1424860"/>
              <a:gd name="connsiteX265" fmla="*/ 1156783 w 1187592"/>
              <a:gd name="connsiteY265" fmla="*/ 1345366 h 1424860"/>
              <a:gd name="connsiteX266" fmla="*/ 1150538 w 1187592"/>
              <a:gd name="connsiteY266" fmla="*/ 1352650 h 1424860"/>
              <a:gd name="connsiteX267" fmla="*/ 1143877 w 1187592"/>
              <a:gd name="connsiteY267" fmla="*/ 1359517 h 1424860"/>
              <a:gd name="connsiteX268" fmla="*/ 1136591 w 1187592"/>
              <a:gd name="connsiteY268" fmla="*/ 1365968 h 1424860"/>
              <a:gd name="connsiteX269" fmla="*/ 1129097 w 1187592"/>
              <a:gd name="connsiteY269" fmla="*/ 1372003 h 1424860"/>
              <a:gd name="connsiteX270" fmla="*/ 1121187 w 1187592"/>
              <a:gd name="connsiteY270" fmla="*/ 1377830 h 1424860"/>
              <a:gd name="connsiteX271" fmla="*/ 1113068 w 1187592"/>
              <a:gd name="connsiteY271" fmla="*/ 1382824 h 1424860"/>
              <a:gd name="connsiteX272" fmla="*/ 1104533 w 1187592"/>
              <a:gd name="connsiteY272" fmla="*/ 1387610 h 1424860"/>
              <a:gd name="connsiteX273" fmla="*/ 1095582 w 1187592"/>
              <a:gd name="connsiteY273" fmla="*/ 1391981 h 1424860"/>
              <a:gd name="connsiteX274" fmla="*/ 1086839 w 1187592"/>
              <a:gd name="connsiteY274" fmla="*/ 1396143 h 1424860"/>
              <a:gd name="connsiteX275" fmla="*/ 1077472 w 1187592"/>
              <a:gd name="connsiteY275" fmla="*/ 1399680 h 1424860"/>
              <a:gd name="connsiteX276" fmla="*/ 1068104 w 1187592"/>
              <a:gd name="connsiteY276" fmla="*/ 1403010 h 1424860"/>
              <a:gd name="connsiteX277" fmla="*/ 1058320 w 1187592"/>
              <a:gd name="connsiteY277" fmla="*/ 1406339 h 1424860"/>
              <a:gd name="connsiteX278" fmla="*/ 1048328 w 1187592"/>
              <a:gd name="connsiteY278" fmla="*/ 1409045 h 1424860"/>
              <a:gd name="connsiteX279" fmla="*/ 1038336 w 1187592"/>
              <a:gd name="connsiteY279" fmla="*/ 1411542 h 1424860"/>
              <a:gd name="connsiteX280" fmla="*/ 1028553 w 1187592"/>
              <a:gd name="connsiteY280" fmla="*/ 1414039 h 1424860"/>
              <a:gd name="connsiteX281" fmla="*/ 1018561 w 1187592"/>
              <a:gd name="connsiteY281" fmla="*/ 1415704 h 1424860"/>
              <a:gd name="connsiteX282" fmla="*/ 1008152 w 1187592"/>
              <a:gd name="connsiteY282" fmla="*/ 1417577 h 1424860"/>
              <a:gd name="connsiteX283" fmla="*/ 997952 w 1187592"/>
              <a:gd name="connsiteY283" fmla="*/ 1419033 h 1424860"/>
              <a:gd name="connsiteX284" fmla="*/ 987752 w 1187592"/>
              <a:gd name="connsiteY284" fmla="*/ 1420282 h 1424860"/>
              <a:gd name="connsiteX285" fmla="*/ 977343 w 1187592"/>
              <a:gd name="connsiteY285" fmla="*/ 1421531 h 1424860"/>
              <a:gd name="connsiteX286" fmla="*/ 957151 w 1187592"/>
              <a:gd name="connsiteY286" fmla="*/ 1422987 h 1424860"/>
              <a:gd name="connsiteX287" fmla="*/ 936959 w 1187592"/>
              <a:gd name="connsiteY287" fmla="*/ 1424236 h 1424860"/>
              <a:gd name="connsiteX288" fmla="*/ 917600 w 1187592"/>
              <a:gd name="connsiteY288" fmla="*/ 1424860 h 1424860"/>
              <a:gd name="connsiteX289" fmla="*/ 898656 w 1187592"/>
              <a:gd name="connsiteY289" fmla="*/ 1424860 h 1424860"/>
              <a:gd name="connsiteX290" fmla="*/ 289352 w 1187592"/>
              <a:gd name="connsiteY290" fmla="*/ 1424860 h 1424860"/>
              <a:gd name="connsiteX291" fmla="*/ 270201 w 1187592"/>
              <a:gd name="connsiteY291" fmla="*/ 1424860 h 1424860"/>
              <a:gd name="connsiteX292" fmla="*/ 250633 w 1187592"/>
              <a:gd name="connsiteY292" fmla="*/ 1424236 h 1424860"/>
              <a:gd name="connsiteX293" fmla="*/ 230649 w 1187592"/>
              <a:gd name="connsiteY293" fmla="*/ 1422987 h 1424860"/>
              <a:gd name="connsiteX294" fmla="*/ 210457 w 1187592"/>
              <a:gd name="connsiteY294" fmla="*/ 1421531 h 1424860"/>
              <a:gd name="connsiteX295" fmla="*/ 200257 w 1187592"/>
              <a:gd name="connsiteY295" fmla="*/ 1420282 h 1424860"/>
              <a:gd name="connsiteX296" fmla="*/ 189848 w 1187592"/>
              <a:gd name="connsiteY296" fmla="*/ 1419033 h 1424860"/>
              <a:gd name="connsiteX297" fmla="*/ 179648 w 1187592"/>
              <a:gd name="connsiteY297" fmla="*/ 1417577 h 1424860"/>
              <a:gd name="connsiteX298" fmla="*/ 169448 w 1187592"/>
              <a:gd name="connsiteY298" fmla="*/ 1415704 h 1424860"/>
              <a:gd name="connsiteX299" fmla="*/ 159456 w 1187592"/>
              <a:gd name="connsiteY299" fmla="*/ 1414039 h 1424860"/>
              <a:gd name="connsiteX300" fmla="*/ 149256 w 1187592"/>
              <a:gd name="connsiteY300" fmla="*/ 1411542 h 1424860"/>
              <a:gd name="connsiteX301" fmla="*/ 139264 w 1187592"/>
              <a:gd name="connsiteY301" fmla="*/ 1409045 h 1424860"/>
              <a:gd name="connsiteX302" fmla="*/ 129480 w 1187592"/>
              <a:gd name="connsiteY302" fmla="*/ 1406339 h 1424860"/>
              <a:gd name="connsiteX303" fmla="*/ 119904 w 1187592"/>
              <a:gd name="connsiteY303" fmla="*/ 1403010 h 1424860"/>
              <a:gd name="connsiteX304" fmla="*/ 110537 w 1187592"/>
              <a:gd name="connsiteY304" fmla="*/ 1399680 h 1424860"/>
              <a:gd name="connsiteX305" fmla="*/ 101169 w 1187592"/>
              <a:gd name="connsiteY305" fmla="*/ 1396143 h 1424860"/>
              <a:gd name="connsiteX306" fmla="*/ 92010 w 1187592"/>
              <a:gd name="connsiteY306" fmla="*/ 1391981 h 1424860"/>
              <a:gd name="connsiteX307" fmla="*/ 83267 w 1187592"/>
              <a:gd name="connsiteY307" fmla="*/ 1387610 h 1424860"/>
              <a:gd name="connsiteX308" fmla="*/ 74940 w 1187592"/>
              <a:gd name="connsiteY308" fmla="*/ 1382824 h 1424860"/>
              <a:gd name="connsiteX309" fmla="*/ 66822 w 1187592"/>
              <a:gd name="connsiteY309" fmla="*/ 1377830 h 1424860"/>
              <a:gd name="connsiteX310" fmla="*/ 58911 w 1187592"/>
              <a:gd name="connsiteY310" fmla="*/ 1372003 h 1424860"/>
              <a:gd name="connsiteX311" fmla="*/ 51417 w 1187592"/>
              <a:gd name="connsiteY311" fmla="*/ 1365968 h 1424860"/>
              <a:gd name="connsiteX312" fmla="*/ 44131 w 1187592"/>
              <a:gd name="connsiteY312" fmla="*/ 1359517 h 1424860"/>
              <a:gd name="connsiteX313" fmla="*/ 37470 w 1187592"/>
              <a:gd name="connsiteY313" fmla="*/ 1352650 h 1424860"/>
              <a:gd name="connsiteX314" fmla="*/ 31017 w 1187592"/>
              <a:gd name="connsiteY314" fmla="*/ 1345366 h 1424860"/>
              <a:gd name="connsiteX315" fmla="*/ 24980 w 1187592"/>
              <a:gd name="connsiteY315" fmla="*/ 1337667 h 1424860"/>
              <a:gd name="connsiteX316" fmla="*/ 19568 w 1187592"/>
              <a:gd name="connsiteY316" fmla="*/ 1329343 h 1424860"/>
              <a:gd name="connsiteX317" fmla="*/ 14780 w 1187592"/>
              <a:gd name="connsiteY317" fmla="*/ 1320603 h 1424860"/>
              <a:gd name="connsiteX318" fmla="*/ 10200 w 1187592"/>
              <a:gd name="connsiteY318" fmla="*/ 1311238 h 1424860"/>
              <a:gd name="connsiteX319" fmla="*/ 8119 w 1187592"/>
              <a:gd name="connsiteY319" fmla="*/ 1306244 h 1424860"/>
              <a:gd name="connsiteX320" fmla="*/ 6245 w 1187592"/>
              <a:gd name="connsiteY320" fmla="*/ 1300417 h 1424860"/>
              <a:gd name="connsiteX321" fmla="*/ 4580 w 1187592"/>
              <a:gd name="connsiteY321" fmla="*/ 1294798 h 1424860"/>
              <a:gd name="connsiteX322" fmla="*/ 3331 w 1187592"/>
              <a:gd name="connsiteY322" fmla="*/ 1288971 h 1424860"/>
              <a:gd name="connsiteX323" fmla="*/ 2082 w 1187592"/>
              <a:gd name="connsiteY323" fmla="*/ 1282728 h 1424860"/>
              <a:gd name="connsiteX324" fmla="*/ 1249 w 1187592"/>
              <a:gd name="connsiteY324" fmla="*/ 1276277 h 1424860"/>
              <a:gd name="connsiteX325" fmla="*/ 625 w 1187592"/>
              <a:gd name="connsiteY325" fmla="*/ 1270034 h 1424860"/>
              <a:gd name="connsiteX326" fmla="*/ 208 w 1187592"/>
              <a:gd name="connsiteY326" fmla="*/ 1263375 h 1424860"/>
              <a:gd name="connsiteX327" fmla="*/ 0 w 1187592"/>
              <a:gd name="connsiteY327" fmla="*/ 1256716 h 1424860"/>
              <a:gd name="connsiteX328" fmla="*/ 0 w 1187592"/>
              <a:gd name="connsiteY328" fmla="*/ 1249641 h 1424860"/>
              <a:gd name="connsiteX329" fmla="*/ 208 w 1187592"/>
              <a:gd name="connsiteY329" fmla="*/ 1242565 h 1424860"/>
              <a:gd name="connsiteX330" fmla="*/ 833 w 1187592"/>
              <a:gd name="connsiteY330" fmla="*/ 1235282 h 1424860"/>
              <a:gd name="connsiteX331" fmla="*/ 1457 w 1187592"/>
              <a:gd name="connsiteY331" fmla="*/ 1227998 h 1424860"/>
              <a:gd name="connsiteX332" fmla="*/ 2498 w 1187592"/>
              <a:gd name="connsiteY332" fmla="*/ 1220507 h 1424860"/>
              <a:gd name="connsiteX333" fmla="*/ 4788 w 1187592"/>
              <a:gd name="connsiteY333" fmla="*/ 1205107 h 1424860"/>
              <a:gd name="connsiteX334" fmla="*/ 7494 w 1187592"/>
              <a:gd name="connsiteY334" fmla="*/ 1189292 h 1424860"/>
              <a:gd name="connsiteX335" fmla="*/ 11449 w 1187592"/>
              <a:gd name="connsiteY335" fmla="*/ 1173268 h 1424860"/>
              <a:gd name="connsiteX336" fmla="*/ 15613 w 1187592"/>
              <a:gd name="connsiteY336" fmla="*/ 1157037 h 1424860"/>
              <a:gd name="connsiteX337" fmla="*/ 20609 w 1187592"/>
              <a:gd name="connsiteY337" fmla="*/ 1140389 h 1424860"/>
              <a:gd name="connsiteX338" fmla="*/ 26021 w 1187592"/>
              <a:gd name="connsiteY338" fmla="*/ 1123533 h 1424860"/>
              <a:gd name="connsiteX339" fmla="*/ 31641 w 1187592"/>
              <a:gd name="connsiteY339" fmla="*/ 1106677 h 1424860"/>
              <a:gd name="connsiteX340" fmla="*/ 38095 w 1187592"/>
              <a:gd name="connsiteY340" fmla="*/ 1089404 h 1424860"/>
              <a:gd name="connsiteX341" fmla="*/ 44756 w 1187592"/>
              <a:gd name="connsiteY341" fmla="*/ 1072132 h 1424860"/>
              <a:gd name="connsiteX342" fmla="*/ 51625 w 1187592"/>
              <a:gd name="connsiteY342" fmla="*/ 1055276 h 1424860"/>
              <a:gd name="connsiteX343" fmla="*/ 58911 w 1187592"/>
              <a:gd name="connsiteY343" fmla="*/ 1038004 h 1424860"/>
              <a:gd name="connsiteX344" fmla="*/ 66197 w 1187592"/>
              <a:gd name="connsiteY344" fmla="*/ 1021148 h 1424860"/>
              <a:gd name="connsiteX345" fmla="*/ 73899 w 1187592"/>
              <a:gd name="connsiteY345" fmla="*/ 1004500 h 1424860"/>
              <a:gd name="connsiteX346" fmla="*/ 81601 w 1187592"/>
              <a:gd name="connsiteY346" fmla="*/ 988060 h 1424860"/>
              <a:gd name="connsiteX347" fmla="*/ 89304 w 1187592"/>
              <a:gd name="connsiteY347" fmla="*/ 972036 h 1424860"/>
              <a:gd name="connsiteX348" fmla="*/ 105332 w 1187592"/>
              <a:gd name="connsiteY348" fmla="*/ 940613 h 1424860"/>
              <a:gd name="connsiteX349" fmla="*/ 120737 w 1187592"/>
              <a:gd name="connsiteY349" fmla="*/ 911271 h 1424860"/>
              <a:gd name="connsiteX350" fmla="*/ 135517 w 1187592"/>
              <a:gd name="connsiteY350" fmla="*/ 883802 h 1424860"/>
              <a:gd name="connsiteX351" fmla="*/ 149464 w 1187592"/>
              <a:gd name="connsiteY351" fmla="*/ 859454 h 1424860"/>
              <a:gd name="connsiteX352" fmla="*/ 161746 w 1187592"/>
              <a:gd name="connsiteY352" fmla="*/ 838020 h 1424860"/>
              <a:gd name="connsiteX353" fmla="*/ 182146 w 1187592"/>
              <a:gd name="connsiteY353" fmla="*/ 803892 h 1424860"/>
              <a:gd name="connsiteX354" fmla="*/ 202338 w 1187592"/>
              <a:gd name="connsiteY354" fmla="*/ 770596 h 1424860"/>
              <a:gd name="connsiteX355" fmla="*/ 221906 w 1187592"/>
              <a:gd name="connsiteY355" fmla="*/ 738549 h 1424860"/>
              <a:gd name="connsiteX356" fmla="*/ 241474 w 1187592"/>
              <a:gd name="connsiteY356" fmla="*/ 707750 h 1424860"/>
              <a:gd name="connsiteX357" fmla="*/ 260209 w 1187592"/>
              <a:gd name="connsiteY357" fmla="*/ 678200 h 1424860"/>
              <a:gd name="connsiteX358" fmla="*/ 278735 w 1187592"/>
              <a:gd name="connsiteY358" fmla="*/ 650107 h 1424860"/>
              <a:gd name="connsiteX359" fmla="*/ 296221 w 1187592"/>
              <a:gd name="connsiteY359" fmla="*/ 623470 h 1424860"/>
              <a:gd name="connsiteX360" fmla="*/ 313083 w 1187592"/>
              <a:gd name="connsiteY360" fmla="*/ 598498 h 1424860"/>
              <a:gd name="connsiteX361" fmla="*/ 343683 w 1187592"/>
              <a:gd name="connsiteY361" fmla="*/ 553549 h 1424860"/>
              <a:gd name="connsiteX362" fmla="*/ 369913 w 1187592"/>
              <a:gd name="connsiteY362" fmla="*/ 516299 h 1424860"/>
              <a:gd name="connsiteX363" fmla="*/ 390521 w 1187592"/>
              <a:gd name="connsiteY363" fmla="*/ 487789 h 1424860"/>
              <a:gd name="connsiteX364" fmla="*/ 404676 w 1187592"/>
              <a:gd name="connsiteY364" fmla="*/ 468020 h 1424860"/>
              <a:gd name="connsiteX365" fmla="*/ 404676 w 1187592"/>
              <a:gd name="connsiteY365" fmla="*/ 75552 h 1424860"/>
              <a:gd name="connsiteX366" fmla="*/ 377996 w 1187592"/>
              <a:gd name="connsiteY366" fmla="*/ 75552 h 1424860"/>
              <a:gd name="connsiteX367" fmla="*/ 374038 w 1187592"/>
              <a:gd name="connsiteY367" fmla="*/ 75344 h 1424860"/>
              <a:gd name="connsiteX368" fmla="*/ 370497 w 1187592"/>
              <a:gd name="connsiteY368" fmla="*/ 74722 h 1424860"/>
              <a:gd name="connsiteX369" fmla="*/ 366747 w 1187592"/>
              <a:gd name="connsiteY369" fmla="*/ 73891 h 1424860"/>
              <a:gd name="connsiteX370" fmla="*/ 363206 w 1187592"/>
              <a:gd name="connsiteY370" fmla="*/ 72646 h 1424860"/>
              <a:gd name="connsiteX371" fmla="*/ 359873 w 1187592"/>
              <a:gd name="connsiteY371" fmla="*/ 71193 h 1424860"/>
              <a:gd name="connsiteX372" fmla="*/ 356957 w 1187592"/>
              <a:gd name="connsiteY372" fmla="*/ 68910 h 1424860"/>
              <a:gd name="connsiteX373" fmla="*/ 353833 w 1187592"/>
              <a:gd name="connsiteY373" fmla="*/ 66834 h 1424860"/>
              <a:gd name="connsiteX374" fmla="*/ 351333 w 1187592"/>
              <a:gd name="connsiteY374" fmla="*/ 64551 h 1424860"/>
              <a:gd name="connsiteX375" fmla="*/ 348625 w 1187592"/>
              <a:gd name="connsiteY375" fmla="*/ 61853 h 1424860"/>
              <a:gd name="connsiteX376" fmla="*/ 346542 w 1187592"/>
              <a:gd name="connsiteY376" fmla="*/ 58739 h 1424860"/>
              <a:gd name="connsiteX377" fmla="*/ 344876 w 1187592"/>
              <a:gd name="connsiteY377" fmla="*/ 55834 h 1424860"/>
              <a:gd name="connsiteX378" fmla="*/ 343209 w 1187592"/>
              <a:gd name="connsiteY378" fmla="*/ 52513 h 1424860"/>
              <a:gd name="connsiteX379" fmla="*/ 341751 w 1187592"/>
              <a:gd name="connsiteY379" fmla="*/ 49192 h 1424860"/>
              <a:gd name="connsiteX380" fmla="*/ 340918 w 1187592"/>
              <a:gd name="connsiteY380" fmla="*/ 45456 h 1424860"/>
              <a:gd name="connsiteX381" fmla="*/ 340293 w 1187592"/>
              <a:gd name="connsiteY381" fmla="*/ 41512 h 1424860"/>
              <a:gd name="connsiteX382" fmla="*/ 340293 w 1187592"/>
              <a:gd name="connsiteY382" fmla="*/ 37568 h 1424860"/>
              <a:gd name="connsiteX383" fmla="*/ 340293 w 1187592"/>
              <a:gd name="connsiteY383" fmla="*/ 34040 h 1424860"/>
              <a:gd name="connsiteX384" fmla="*/ 340918 w 1187592"/>
              <a:gd name="connsiteY384" fmla="*/ 30096 h 1424860"/>
              <a:gd name="connsiteX385" fmla="*/ 341751 w 1187592"/>
              <a:gd name="connsiteY385" fmla="*/ 26568 h 1424860"/>
              <a:gd name="connsiteX386" fmla="*/ 343209 w 1187592"/>
              <a:gd name="connsiteY386" fmla="*/ 23247 h 1424860"/>
              <a:gd name="connsiteX387" fmla="*/ 344876 w 1187592"/>
              <a:gd name="connsiteY387" fmla="*/ 19926 h 1424860"/>
              <a:gd name="connsiteX388" fmla="*/ 346542 w 1187592"/>
              <a:gd name="connsiteY388" fmla="*/ 16605 h 1424860"/>
              <a:gd name="connsiteX389" fmla="*/ 348625 w 1187592"/>
              <a:gd name="connsiteY389" fmla="*/ 13906 h 1424860"/>
              <a:gd name="connsiteX390" fmla="*/ 351333 w 1187592"/>
              <a:gd name="connsiteY390" fmla="*/ 11208 h 1424860"/>
              <a:gd name="connsiteX391" fmla="*/ 353833 w 1187592"/>
              <a:gd name="connsiteY391" fmla="*/ 8717 h 1424860"/>
              <a:gd name="connsiteX392" fmla="*/ 356957 w 1187592"/>
              <a:gd name="connsiteY392" fmla="*/ 6434 h 1424860"/>
              <a:gd name="connsiteX393" fmla="*/ 359873 w 1187592"/>
              <a:gd name="connsiteY393" fmla="*/ 4566 h 1424860"/>
              <a:gd name="connsiteX394" fmla="*/ 363206 w 1187592"/>
              <a:gd name="connsiteY394" fmla="*/ 3113 h 1424860"/>
              <a:gd name="connsiteX395" fmla="*/ 366747 w 1187592"/>
              <a:gd name="connsiteY395" fmla="*/ 1868 h 1424860"/>
              <a:gd name="connsiteX396" fmla="*/ 370497 w 1187592"/>
              <a:gd name="connsiteY396" fmla="*/ 830 h 1424860"/>
              <a:gd name="connsiteX397" fmla="*/ 374038 w 1187592"/>
              <a:gd name="connsiteY397" fmla="*/ 415 h 142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Lst>
            <a:rect l="l" t="t" r="r" b="b"/>
            <a:pathLst>
              <a:path w="1187592" h="1424860">
                <a:moveTo>
                  <a:pt x="814206" y="1139514"/>
                </a:moveTo>
                <a:cubicBezTo>
                  <a:pt x="864208" y="1139514"/>
                  <a:pt x="904743" y="1180049"/>
                  <a:pt x="904743" y="1230051"/>
                </a:cubicBezTo>
                <a:cubicBezTo>
                  <a:pt x="904743" y="1280053"/>
                  <a:pt x="864208" y="1320588"/>
                  <a:pt x="814206" y="1320588"/>
                </a:cubicBezTo>
                <a:cubicBezTo>
                  <a:pt x="764204" y="1320588"/>
                  <a:pt x="723669" y="1280053"/>
                  <a:pt x="723669" y="1230051"/>
                </a:cubicBezTo>
                <a:cubicBezTo>
                  <a:pt x="723669" y="1180049"/>
                  <a:pt x="764204" y="1139514"/>
                  <a:pt x="814206" y="1139514"/>
                </a:cubicBezTo>
                <a:close/>
                <a:moveTo>
                  <a:pt x="597233" y="1073214"/>
                </a:moveTo>
                <a:cubicBezTo>
                  <a:pt x="641200" y="1073214"/>
                  <a:pt x="676843" y="1108857"/>
                  <a:pt x="676843" y="1152824"/>
                </a:cubicBezTo>
                <a:cubicBezTo>
                  <a:pt x="676843" y="1196791"/>
                  <a:pt x="641200" y="1232434"/>
                  <a:pt x="597233" y="1232434"/>
                </a:cubicBezTo>
                <a:cubicBezTo>
                  <a:pt x="553266" y="1232434"/>
                  <a:pt x="517623" y="1196791"/>
                  <a:pt x="517623" y="1152824"/>
                </a:cubicBezTo>
                <a:cubicBezTo>
                  <a:pt x="517623" y="1108857"/>
                  <a:pt x="553266" y="1073214"/>
                  <a:pt x="597233" y="1073214"/>
                </a:cubicBezTo>
                <a:close/>
                <a:moveTo>
                  <a:pt x="318294" y="1029622"/>
                </a:moveTo>
                <a:cubicBezTo>
                  <a:pt x="352860" y="1029622"/>
                  <a:pt x="380882" y="1057644"/>
                  <a:pt x="380882" y="1092210"/>
                </a:cubicBezTo>
                <a:cubicBezTo>
                  <a:pt x="380882" y="1126776"/>
                  <a:pt x="352860" y="1154798"/>
                  <a:pt x="318294" y="1154798"/>
                </a:cubicBezTo>
                <a:cubicBezTo>
                  <a:pt x="283728" y="1154798"/>
                  <a:pt x="255706" y="1126776"/>
                  <a:pt x="255706" y="1092210"/>
                </a:cubicBezTo>
                <a:cubicBezTo>
                  <a:pt x="255706" y="1057644"/>
                  <a:pt x="283728" y="1029622"/>
                  <a:pt x="318294" y="1029622"/>
                </a:cubicBezTo>
                <a:close/>
                <a:moveTo>
                  <a:pt x="743574" y="999011"/>
                </a:moveTo>
                <a:cubicBezTo>
                  <a:pt x="769818" y="999011"/>
                  <a:pt x="791093" y="1020286"/>
                  <a:pt x="791093" y="1046530"/>
                </a:cubicBezTo>
                <a:cubicBezTo>
                  <a:pt x="791093" y="1072774"/>
                  <a:pt x="769818" y="1094049"/>
                  <a:pt x="743574" y="1094049"/>
                </a:cubicBezTo>
                <a:cubicBezTo>
                  <a:pt x="717330" y="1094049"/>
                  <a:pt x="696055" y="1072774"/>
                  <a:pt x="696055" y="1046530"/>
                </a:cubicBezTo>
                <a:cubicBezTo>
                  <a:pt x="696055" y="1020286"/>
                  <a:pt x="717330" y="999011"/>
                  <a:pt x="743574" y="999011"/>
                </a:cubicBezTo>
                <a:close/>
                <a:moveTo>
                  <a:pt x="825133" y="839792"/>
                </a:moveTo>
                <a:cubicBezTo>
                  <a:pt x="869100" y="839792"/>
                  <a:pt x="904743" y="875435"/>
                  <a:pt x="904743" y="919402"/>
                </a:cubicBezTo>
                <a:cubicBezTo>
                  <a:pt x="904743" y="963369"/>
                  <a:pt x="869100" y="999012"/>
                  <a:pt x="825133" y="999012"/>
                </a:cubicBezTo>
                <a:cubicBezTo>
                  <a:pt x="781166" y="999012"/>
                  <a:pt x="745523" y="963369"/>
                  <a:pt x="745523" y="919402"/>
                </a:cubicBezTo>
                <a:cubicBezTo>
                  <a:pt x="745523" y="875435"/>
                  <a:pt x="781166" y="839792"/>
                  <a:pt x="825133" y="839792"/>
                </a:cubicBezTo>
                <a:close/>
                <a:moveTo>
                  <a:pt x="571245" y="804216"/>
                </a:moveTo>
                <a:cubicBezTo>
                  <a:pt x="631937" y="804216"/>
                  <a:pt x="681138" y="853417"/>
                  <a:pt x="681138" y="914109"/>
                </a:cubicBezTo>
                <a:cubicBezTo>
                  <a:pt x="681138" y="974801"/>
                  <a:pt x="631937" y="1024002"/>
                  <a:pt x="571245" y="1024002"/>
                </a:cubicBezTo>
                <a:cubicBezTo>
                  <a:pt x="510553" y="1024002"/>
                  <a:pt x="461352" y="974801"/>
                  <a:pt x="461352" y="914109"/>
                </a:cubicBezTo>
                <a:cubicBezTo>
                  <a:pt x="461352" y="853417"/>
                  <a:pt x="510553" y="804216"/>
                  <a:pt x="571245" y="804216"/>
                </a:cubicBezTo>
                <a:close/>
                <a:moveTo>
                  <a:pt x="480449" y="75552"/>
                </a:moveTo>
                <a:lnTo>
                  <a:pt x="480449" y="493200"/>
                </a:lnTo>
                <a:lnTo>
                  <a:pt x="472955" y="503397"/>
                </a:lnTo>
                <a:lnTo>
                  <a:pt x="466918" y="511305"/>
                </a:lnTo>
                <a:lnTo>
                  <a:pt x="451514" y="532739"/>
                </a:lnTo>
                <a:lnTo>
                  <a:pt x="427367" y="566243"/>
                </a:lnTo>
                <a:lnTo>
                  <a:pt x="412379" y="587261"/>
                </a:lnTo>
                <a:lnTo>
                  <a:pt x="396142" y="611192"/>
                </a:lnTo>
                <a:lnTo>
                  <a:pt x="378031" y="637413"/>
                </a:lnTo>
                <a:lnTo>
                  <a:pt x="359088" y="665922"/>
                </a:lnTo>
                <a:lnTo>
                  <a:pt x="338896" y="696721"/>
                </a:lnTo>
                <a:lnTo>
                  <a:pt x="317663" y="729184"/>
                </a:lnTo>
                <a:lnTo>
                  <a:pt x="296013" y="763729"/>
                </a:lnTo>
                <a:lnTo>
                  <a:pt x="273323" y="799522"/>
                </a:lnTo>
                <a:lnTo>
                  <a:pt x="250217" y="837396"/>
                </a:lnTo>
                <a:lnTo>
                  <a:pt x="227110" y="876310"/>
                </a:lnTo>
                <a:lnTo>
                  <a:pt x="214620" y="897745"/>
                </a:lnTo>
                <a:lnTo>
                  <a:pt x="202963" y="918763"/>
                </a:lnTo>
                <a:lnTo>
                  <a:pt x="191722" y="939156"/>
                </a:lnTo>
                <a:lnTo>
                  <a:pt x="180897" y="958926"/>
                </a:lnTo>
                <a:lnTo>
                  <a:pt x="170905" y="978279"/>
                </a:lnTo>
                <a:lnTo>
                  <a:pt x="161537" y="996800"/>
                </a:lnTo>
                <a:lnTo>
                  <a:pt x="152794" y="1015113"/>
                </a:lnTo>
                <a:lnTo>
                  <a:pt x="144260" y="1032593"/>
                </a:lnTo>
                <a:lnTo>
                  <a:pt x="136557" y="1049657"/>
                </a:lnTo>
                <a:lnTo>
                  <a:pt x="129272" y="1065889"/>
                </a:lnTo>
                <a:lnTo>
                  <a:pt x="122610" y="1081913"/>
                </a:lnTo>
                <a:lnTo>
                  <a:pt x="116573" y="1096896"/>
                </a:lnTo>
                <a:lnTo>
                  <a:pt x="110745" y="1111671"/>
                </a:lnTo>
                <a:lnTo>
                  <a:pt x="105332" y="1126030"/>
                </a:lnTo>
                <a:lnTo>
                  <a:pt x="100545" y="1139556"/>
                </a:lnTo>
                <a:lnTo>
                  <a:pt x="96381" y="1152458"/>
                </a:lnTo>
                <a:lnTo>
                  <a:pt x="92426" y="1164944"/>
                </a:lnTo>
                <a:lnTo>
                  <a:pt x="89095" y="1176598"/>
                </a:lnTo>
                <a:lnTo>
                  <a:pt x="85973" y="1187835"/>
                </a:lnTo>
                <a:lnTo>
                  <a:pt x="83683" y="1198656"/>
                </a:lnTo>
                <a:lnTo>
                  <a:pt x="81185" y="1208645"/>
                </a:lnTo>
                <a:lnTo>
                  <a:pt x="79312" y="1218426"/>
                </a:lnTo>
                <a:lnTo>
                  <a:pt x="77854" y="1227166"/>
                </a:lnTo>
                <a:lnTo>
                  <a:pt x="77022" y="1235490"/>
                </a:lnTo>
                <a:lnTo>
                  <a:pt x="76189" y="1243398"/>
                </a:lnTo>
                <a:lnTo>
                  <a:pt x="75773" y="1250265"/>
                </a:lnTo>
                <a:lnTo>
                  <a:pt x="75773" y="1256924"/>
                </a:lnTo>
                <a:lnTo>
                  <a:pt x="76189" y="1262959"/>
                </a:lnTo>
                <a:lnTo>
                  <a:pt x="76397" y="1268370"/>
                </a:lnTo>
                <a:lnTo>
                  <a:pt x="77230" y="1273364"/>
                </a:lnTo>
                <a:lnTo>
                  <a:pt x="78271" y="1277526"/>
                </a:lnTo>
                <a:lnTo>
                  <a:pt x="79728" y="1281064"/>
                </a:lnTo>
                <a:lnTo>
                  <a:pt x="81810" y="1285434"/>
                </a:lnTo>
                <a:lnTo>
                  <a:pt x="83891" y="1289180"/>
                </a:lnTo>
                <a:lnTo>
                  <a:pt x="86597" y="1293133"/>
                </a:lnTo>
                <a:lnTo>
                  <a:pt x="89304" y="1297087"/>
                </a:lnTo>
                <a:lnTo>
                  <a:pt x="92634" y="1300833"/>
                </a:lnTo>
                <a:lnTo>
                  <a:pt x="95965" y="1304371"/>
                </a:lnTo>
                <a:lnTo>
                  <a:pt x="99920" y="1307700"/>
                </a:lnTo>
                <a:lnTo>
                  <a:pt x="103875" y="1311030"/>
                </a:lnTo>
                <a:lnTo>
                  <a:pt x="108039" y="1313943"/>
                </a:lnTo>
                <a:lnTo>
                  <a:pt x="112826" y="1317065"/>
                </a:lnTo>
                <a:lnTo>
                  <a:pt x="117822" y="1319978"/>
                </a:lnTo>
                <a:lnTo>
                  <a:pt x="122818" y="1322684"/>
                </a:lnTo>
                <a:lnTo>
                  <a:pt x="128231" y="1325181"/>
                </a:lnTo>
                <a:lnTo>
                  <a:pt x="134059" y="1327886"/>
                </a:lnTo>
                <a:lnTo>
                  <a:pt x="140096" y="1329967"/>
                </a:lnTo>
                <a:lnTo>
                  <a:pt x="146549" y="1332464"/>
                </a:lnTo>
                <a:lnTo>
                  <a:pt x="153419" y="1334337"/>
                </a:lnTo>
                <a:lnTo>
                  <a:pt x="160288" y="1336418"/>
                </a:lnTo>
                <a:lnTo>
                  <a:pt x="167574" y="1338083"/>
                </a:lnTo>
                <a:lnTo>
                  <a:pt x="175068" y="1339748"/>
                </a:lnTo>
                <a:lnTo>
                  <a:pt x="182979" y="1341204"/>
                </a:lnTo>
                <a:lnTo>
                  <a:pt x="191097" y="1342661"/>
                </a:lnTo>
                <a:lnTo>
                  <a:pt x="208375" y="1345158"/>
                </a:lnTo>
                <a:lnTo>
                  <a:pt x="226694" y="1347031"/>
                </a:lnTo>
                <a:lnTo>
                  <a:pt x="246470" y="1348072"/>
                </a:lnTo>
                <a:lnTo>
                  <a:pt x="267286" y="1349112"/>
                </a:lnTo>
                <a:lnTo>
                  <a:pt x="289352" y="1349112"/>
                </a:lnTo>
                <a:lnTo>
                  <a:pt x="898656" y="1349112"/>
                </a:lnTo>
                <a:lnTo>
                  <a:pt x="920722" y="1349112"/>
                </a:lnTo>
                <a:lnTo>
                  <a:pt x="941539" y="1348072"/>
                </a:lnTo>
                <a:lnTo>
                  <a:pt x="961106" y="1347031"/>
                </a:lnTo>
                <a:lnTo>
                  <a:pt x="979633" y="1345158"/>
                </a:lnTo>
                <a:lnTo>
                  <a:pt x="996703" y="1342661"/>
                </a:lnTo>
                <a:lnTo>
                  <a:pt x="1004821" y="1341204"/>
                </a:lnTo>
                <a:lnTo>
                  <a:pt x="1012732" y="1339748"/>
                </a:lnTo>
                <a:lnTo>
                  <a:pt x="1020226" y="1338083"/>
                </a:lnTo>
                <a:lnTo>
                  <a:pt x="1027512" y="1336418"/>
                </a:lnTo>
                <a:lnTo>
                  <a:pt x="1034589" y="1334337"/>
                </a:lnTo>
                <a:lnTo>
                  <a:pt x="1041043" y="1332464"/>
                </a:lnTo>
                <a:lnTo>
                  <a:pt x="1047496" y="1329967"/>
                </a:lnTo>
                <a:lnTo>
                  <a:pt x="1053533" y="1327886"/>
                </a:lnTo>
                <a:lnTo>
                  <a:pt x="1059569" y="1325181"/>
                </a:lnTo>
                <a:lnTo>
                  <a:pt x="1064982" y="1322684"/>
                </a:lnTo>
                <a:lnTo>
                  <a:pt x="1070186" y="1319978"/>
                </a:lnTo>
                <a:lnTo>
                  <a:pt x="1074974" y="1317065"/>
                </a:lnTo>
                <a:lnTo>
                  <a:pt x="1079553" y="1313943"/>
                </a:lnTo>
                <a:lnTo>
                  <a:pt x="1083925" y="1311030"/>
                </a:lnTo>
                <a:lnTo>
                  <a:pt x="1087880" y="1307700"/>
                </a:lnTo>
                <a:lnTo>
                  <a:pt x="1091627" y="1304371"/>
                </a:lnTo>
                <a:lnTo>
                  <a:pt x="1095166" y="1300833"/>
                </a:lnTo>
                <a:lnTo>
                  <a:pt x="1098288" y="1297087"/>
                </a:lnTo>
                <a:lnTo>
                  <a:pt x="1101203" y="1293133"/>
                </a:lnTo>
                <a:lnTo>
                  <a:pt x="1103701" y="1289180"/>
                </a:lnTo>
                <a:lnTo>
                  <a:pt x="1105991" y="1285434"/>
                </a:lnTo>
                <a:lnTo>
                  <a:pt x="1108280" y="1281064"/>
                </a:lnTo>
                <a:lnTo>
                  <a:pt x="1109321" y="1277526"/>
                </a:lnTo>
                <a:lnTo>
                  <a:pt x="1110570" y="1273364"/>
                </a:lnTo>
                <a:lnTo>
                  <a:pt x="1111195" y="1268370"/>
                </a:lnTo>
                <a:lnTo>
                  <a:pt x="1111819" y="1262959"/>
                </a:lnTo>
                <a:lnTo>
                  <a:pt x="1112027" y="1256924"/>
                </a:lnTo>
                <a:lnTo>
                  <a:pt x="1112027" y="1250265"/>
                </a:lnTo>
                <a:lnTo>
                  <a:pt x="1111403" y="1243398"/>
                </a:lnTo>
                <a:lnTo>
                  <a:pt x="1110987" y="1235490"/>
                </a:lnTo>
                <a:lnTo>
                  <a:pt x="1109738" y="1227166"/>
                </a:lnTo>
                <a:lnTo>
                  <a:pt x="1108280" y="1218426"/>
                </a:lnTo>
                <a:lnTo>
                  <a:pt x="1106407" y="1208645"/>
                </a:lnTo>
                <a:lnTo>
                  <a:pt x="1104325" y="1198656"/>
                </a:lnTo>
                <a:lnTo>
                  <a:pt x="1101619" y="1187835"/>
                </a:lnTo>
                <a:lnTo>
                  <a:pt x="1098913" y="1176598"/>
                </a:lnTo>
                <a:lnTo>
                  <a:pt x="1095166" y="1164944"/>
                </a:lnTo>
                <a:lnTo>
                  <a:pt x="1091211" y="1152458"/>
                </a:lnTo>
                <a:lnTo>
                  <a:pt x="1087047" y="1139556"/>
                </a:lnTo>
                <a:lnTo>
                  <a:pt x="1082260" y="1126030"/>
                </a:lnTo>
                <a:lnTo>
                  <a:pt x="1077055" y="1111671"/>
                </a:lnTo>
                <a:lnTo>
                  <a:pt x="1071435" y="1096896"/>
                </a:lnTo>
                <a:lnTo>
                  <a:pt x="1065398" y="1081913"/>
                </a:lnTo>
                <a:lnTo>
                  <a:pt x="1058320" y="1065889"/>
                </a:lnTo>
                <a:lnTo>
                  <a:pt x="1051035" y="1049657"/>
                </a:lnTo>
                <a:lnTo>
                  <a:pt x="1043541" y="1032593"/>
                </a:lnTo>
                <a:lnTo>
                  <a:pt x="1035006" y="1015113"/>
                </a:lnTo>
                <a:lnTo>
                  <a:pt x="1026263" y="996800"/>
                </a:lnTo>
                <a:lnTo>
                  <a:pt x="1016687" y="978279"/>
                </a:lnTo>
                <a:lnTo>
                  <a:pt x="1006695" y="958926"/>
                </a:lnTo>
                <a:lnTo>
                  <a:pt x="996079" y="939156"/>
                </a:lnTo>
                <a:lnTo>
                  <a:pt x="985046" y="918763"/>
                </a:lnTo>
                <a:lnTo>
                  <a:pt x="973180" y="897745"/>
                </a:lnTo>
                <a:lnTo>
                  <a:pt x="960482" y="876310"/>
                </a:lnTo>
                <a:lnTo>
                  <a:pt x="937584" y="837396"/>
                </a:lnTo>
                <a:lnTo>
                  <a:pt x="914685" y="799522"/>
                </a:lnTo>
                <a:lnTo>
                  <a:pt x="891995" y="763729"/>
                </a:lnTo>
                <a:lnTo>
                  <a:pt x="869929" y="729184"/>
                </a:lnTo>
                <a:lnTo>
                  <a:pt x="848696" y="696721"/>
                </a:lnTo>
                <a:lnTo>
                  <a:pt x="828504" y="665922"/>
                </a:lnTo>
                <a:lnTo>
                  <a:pt x="809561" y="637413"/>
                </a:lnTo>
                <a:lnTo>
                  <a:pt x="791659" y="611192"/>
                </a:lnTo>
                <a:lnTo>
                  <a:pt x="775422" y="587261"/>
                </a:lnTo>
                <a:lnTo>
                  <a:pt x="760642" y="566243"/>
                </a:lnTo>
                <a:lnTo>
                  <a:pt x="736494" y="532739"/>
                </a:lnTo>
                <a:lnTo>
                  <a:pt x="720674" y="511305"/>
                </a:lnTo>
                <a:lnTo>
                  <a:pt x="715053" y="503397"/>
                </a:lnTo>
                <a:lnTo>
                  <a:pt x="707559" y="493200"/>
                </a:lnTo>
                <a:lnTo>
                  <a:pt x="707559" y="75552"/>
                </a:lnTo>
                <a:close/>
                <a:moveTo>
                  <a:pt x="377996" y="0"/>
                </a:moveTo>
                <a:lnTo>
                  <a:pt x="809804" y="0"/>
                </a:lnTo>
                <a:lnTo>
                  <a:pt x="813762" y="415"/>
                </a:lnTo>
                <a:lnTo>
                  <a:pt x="817719" y="830"/>
                </a:lnTo>
                <a:lnTo>
                  <a:pt x="821260" y="1868"/>
                </a:lnTo>
                <a:lnTo>
                  <a:pt x="824593" y="3113"/>
                </a:lnTo>
                <a:lnTo>
                  <a:pt x="827926" y="4566"/>
                </a:lnTo>
                <a:lnTo>
                  <a:pt x="831259" y="6434"/>
                </a:lnTo>
                <a:lnTo>
                  <a:pt x="833967" y="8717"/>
                </a:lnTo>
                <a:lnTo>
                  <a:pt x="836675" y="11208"/>
                </a:lnTo>
                <a:lnTo>
                  <a:pt x="839174" y="13906"/>
                </a:lnTo>
                <a:lnTo>
                  <a:pt x="841257" y="16605"/>
                </a:lnTo>
                <a:lnTo>
                  <a:pt x="843340" y="19926"/>
                </a:lnTo>
                <a:lnTo>
                  <a:pt x="844798" y="23247"/>
                </a:lnTo>
                <a:lnTo>
                  <a:pt x="846048" y="26568"/>
                </a:lnTo>
                <a:lnTo>
                  <a:pt x="846881" y="30096"/>
                </a:lnTo>
                <a:lnTo>
                  <a:pt x="847506" y="34040"/>
                </a:lnTo>
                <a:lnTo>
                  <a:pt x="847923" y="37568"/>
                </a:lnTo>
                <a:lnTo>
                  <a:pt x="847506" y="41512"/>
                </a:lnTo>
                <a:lnTo>
                  <a:pt x="846881" y="45456"/>
                </a:lnTo>
                <a:lnTo>
                  <a:pt x="846048" y="49192"/>
                </a:lnTo>
                <a:lnTo>
                  <a:pt x="844798" y="52513"/>
                </a:lnTo>
                <a:lnTo>
                  <a:pt x="843340" y="55834"/>
                </a:lnTo>
                <a:lnTo>
                  <a:pt x="841257" y="58739"/>
                </a:lnTo>
                <a:lnTo>
                  <a:pt x="839174" y="61853"/>
                </a:lnTo>
                <a:lnTo>
                  <a:pt x="836675" y="64551"/>
                </a:lnTo>
                <a:lnTo>
                  <a:pt x="833967" y="66834"/>
                </a:lnTo>
                <a:lnTo>
                  <a:pt x="831259" y="68910"/>
                </a:lnTo>
                <a:lnTo>
                  <a:pt x="827926" y="71193"/>
                </a:lnTo>
                <a:lnTo>
                  <a:pt x="824593" y="72646"/>
                </a:lnTo>
                <a:lnTo>
                  <a:pt x="821260" y="73891"/>
                </a:lnTo>
                <a:lnTo>
                  <a:pt x="817719" y="74722"/>
                </a:lnTo>
                <a:lnTo>
                  <a:pt x="813762" y="75344"/>
                </a:lnTo>
                <a:lnTo>
                  <a:pt x="809804" y="75552"/>
                </a:lnTo>
                <a:lnTo>
                  <a:pt x="783332" y="75552"/>
                </a:lnTo>
                <a:lnTo>
                  <a:pt x="783332" y="468020"/>
                </a:lnTo>
                <a:lnTo>
                  <a:pt x="797487" y="487789"/>
                </a:lnTo>
                <a:lnTo>
                  <a:pt x="818096" y="516299"/>
                </a:lnTo>
                <a:lnTo>
                  <a:pt x="843909" y="553549"/>
                </a:lnTo>
                <a:lnTo>
                  <a:pt x="874717" y="598498"/>
                </a:lnTo>
                <a:lnTo>
                  <a:pt x="891371" y="623470"/>
                </a:lnTo>
                <a:lnTo>
                  <a:pt x="909273" y="650107"/>
                </a:lnTo>
                <a:lnTo>
                  <a:pt x="927383" y="678200"/>
                </a:lnTo>
                <a:lnTo>
                  <a:pt x="946327" y="707750"/>
                </a:lnTo>
                <a:lnTo>
                  <a:pt x="965686" y="738549"/>
                </a:lnTo>
                <a:lnTo>
                  <a:pt x="985670" y="770596"/>
                </a:lnTo>
                <a:lnTo>
                  <a:pt x="1005446" y="803892"/>
                </a:lnTo>
                <a:lnTo>
                  <a:pt x="1026055" y="838020"/>
                </a:lnTo>
                <a:lnTo>
                  <a:pt x="1038336" y="859454"/>
                </a:lnTo>
                <a:lnTo>
                  <a:pt x="1052283" y="883802"/>
                </a:lnTo>
                <a:lnTo>
                  <a:pt x="1067063" y="911271"/>
                </a:lnTo>
                <a:lnTo>
                  <a:pt x="1082468" y="940613"/>
                </a:lnTo>
                <a:lnTo>
                  <a:pt x="1098288" y="972036"/>
                </a:lnTo>
                <a:lnTo>
                  <a:pt x="1105991" y="988060"/>
                </a:lnTo>
                <a:lnTo>
                  <a:pt x="1113901" y="1004500"/>
                </a:lnTo>
                <a:lnTo>
                  <a:pt x="1121395" y="1021148"/>
                </a:lnTo>
                <a:lnTo>
                  <a:pt x="1129097" y="1038004"/>
                </a:lnTo>
                <a:lnTo>
                  <a:pt x="1136175" y="1055276"/>
                </a:lnTo>
                <a:lnTo>
                  <a:pt x="1143253" y="1072132"/>
                </a:lnTo>
                <a:lnTo>
                  <a:pt x="1149914" y="1089404"/>
                </a:lnTo>
                <a:lnTo>
                  <a:pt x="1156159" y="1106677"/>
                </a:lnTo>
                <a:lnTo>
                  <a:pt x="1161987" y="1123533"/>
                </a:lnTo>
                <a:lnTo>
                  <a:pt x="1167400" y="1140389"/>
                </a:lnTo>
                <a:lnTo>
                  <a:pt x="1172188" y="1157037"/>
                </a:lnTo>
                <a:lnTo>
                  <a:pt x="1176351" y="1173268"/>
                </a:lnTo>
                <a:lnTo>
                  <a:pt x="1180098" y="1189292"/>
                </a:lnTo>
                <a:lnTo>
                  <a:pt x="1183012" y="1205107"/>
                </a:lnTo>
                <a:lnTo>
                  <a:pt x="1185510" y="1220507"/>
                </a:lnTo>
                <a:lnTo>
                  <a:pt x="1186343" y="1227998"/>
                </a:lnTo>
                <a:lnTo>
                  <a:pt x="1186967" y="1235282"/>
                </a:lnTo>
                <a:lnTo>
                  <a:pt x="1187384" y="1242565"/>
                </a:lnTo>
                <a:lnTo>
                  <a:pt x="1187592" y="1249641"/>
                </a:lnTo>
                <a:lnTo>
                  <a:pt x="1187592" y="1256716"/>
                </a:lnTo>
                <a:lnTo>
                  <a:pt x="1187592" y="1263375"/>
                </a:lnTo>
                <a:lnTo>
                  <a:pt x="1186967" y="1270034"/>
                </a:lnTo>
                <a:lnTo>
                  <a:pt x="1186343" y="1276277"/>
                </a:lnTo>
                <a:lnTo>
                  <a:pt x="1185719" y="1282728"/>
                </a:lnTo>
                <a:lnTo>
                  <a:pt x="1184469" y="1288971"/>
                </a:lnTo>
                <a:lnTo>
                  <a:pt x="1183012" y="1294798"/>
                </a:lnTo>
                <a:lnTo>
                  <a:pt x="1181555" y="1300417"/>
                </a:lnTo>
                <a:lnTo>
                  <a:pt x="1179682" y="1306244"/>
                </a:lnTo>
                <a:lnTo>
                  <a:pt x="1177600" y="1311238"/>
                </a:lnTo>
                <a:lnTo>
                  <a:pt x="1173020" y="1320603"/>
                </a:lnTo>
                <a:lnTo>
                  <a:pt x="1168024" y="1329343"/>
                </a:lnTo>
                <a:lnTo>
                  <a:pt x="1162612" y="1337667"/>
                </a:lnTo>
                <a:lnTo>
                  <a:pt x="1156783" y="1345366"/>
                </a:lnTo>
                <a:lnTo>
                  <a:pt x="1150538" y="1352650"/>
                </a:lnTo>
                <a:lnTo>
                  <a:pt x="1143877" y="1359517"/>
                </a:lnTo>
                <a:lnTo>
                  <a:pt x="1136591" y="1365968"/>
                </a:lnTo>
                <a:lnTo>
                  <a:pt x="1129097" y="1372003"/>
                </a:lnTo>
                <a:lnTo>
                  <a:pt x="1121187" y="1377830"/>
                </a:lnTo>
                <a:lnTo>
                  <a:pt x="1113068" y="1382824"/>
                </a:lnTo>
                <a:lnTo>
                  <a:pt x="1104533" y="1387610"/>
                </a:lnTo>
                <a:lnTo>
                  <a:pt x="1095582" y="1391981"/>
                </a:lnTo>
                <a:lnTo>
                  <a:pt x="1086839" y="1396143"/>
                </a:lnTo>
                <a:lnTo>
                  <a:pt x="1077472" y="1399680"/>
                </a:lnTo>
                <a:lnTo>
                  <a:pt x="1068104" y="1403010"/>
                </a:lnTo>
                <a:lnTo>
                  <a:pt x="1058320" y="1406339"/>
                </a:lnTo>
                <a:lnTo>
                  <a:pt x="1048328" y="1409045"/>
                </a:lnTo>
                <a:lnTo>
                  <a:pt x="1038336" y="1411542"/>
                </a:lnTo>
                <a:lnTo>
                  <a:pt x="1028553" y="1414039"/>
                </a:lnTo>
                <a:lnTo>
                  <a:pt x="1018561" y="1415704"/>
                </a:lnTo>
                <a:lnTo>
                  <a:pt x="1008152" y="1417577"/>
                </a:lnTo>
                <a:lnTo>
                  <a:pt x="997952" y="1419033"/>
                </a:lnTo>
                <a:lnTo>
                  <a:pt x="987752" y="1420282"/>
                </a:lnTo>
                <a:lnTo>
                  <a:pt x="977343" y="1421531"/>
                </a:lnTo>
                <a:lnTo>
                  <a:pt x="957151" y="1422987"/>
                </a:lnTo>
                <a:lnTo>
                  <a:pt x="936959" y="1424236"/>
                </a:lnTo>
                <a:lnTo>
                  <a:pt x="917600" y="1424860"/>
                </a:lnTo>
                <a:lnTo>
                  <a:pt x="898656" y="1424860"/>
                </a:lnTo>
                <a:lnTo>
                  <a:pt x="289352" y="1424860"/>
                </a:lnTo>
                <a:lnTo>
                  <a:pt x="270201" y="1424860"/>
                </a:lnTo>
                <a:lnTo>
                  <a:pt x="250633" y="1424236"/>
                </a:lnTo>
                <a:lnTo>
                  <a:pt x="230649" y="1422987"/>
                </a:lnTo>
                <a:lnTo>
                  <a:pt x="210457" y="1421531"/>
                </a:lnTo>
                <a:lnTo>
                  <a:pt x="200257" y="1420282"/>
                </a:lnTo>
                <a:lnTo>
                  <a:pt x="189848" y="1419033"/>
                </a:lnTo>
                <a:lnTo>
                  <a:pt x="179648" y="1417577"/>
                </a:lnTo>
                <a:lnTo>
                  <a:pt x="169448" y="1415704"/>
                </a:lnTo>
                <a:lnTo>
                  <a:pt x="159456" y="1414039"/>
                </a:lnTo>
                <a:lnTo>
                  <a:pt x="149256" y="1411542"/>
                </a:lnTo>
                <a:lnTo>
                  <a:pt x="139264" y="1409045"/>
                </a:lnTo>
                <a:lnTo>
                  <a:pt x="129480" y="1406339"/>
                </a:lnTo>
                <a:lnTo>
                  <a:pt x="119904" y="1403010"/>
                </a:lnTo>
                <a:lnTo>
                  <a:pt x="110537" y="1399680"/>
                </a:lnTo>
                <a:lnTo>
                  <a:pt x="101169" y="1396143"/>
                </a:lnTo>
                <a:lnTo>
                  <a:pt x="92010" y="1391981"/>
                </a:lnTo>
                <a:lnTo>
                  <a:pt x="83267" y="1387610"/>
                </a:lnTo>
                <a:lnTo>
                  <a:pt x="74940" y="1382824"/>
                </a:lnTo>
                <a:lnTo>
                  <a:pt x="66822" y="1377830"/>
                </a:lnTo>
                <a:lnTo>
                  <a:pt x="58911" y="1372003"/>
                </a:lnTo>
                <a:lnTo>
                  <a:pt x="51417" y="1365968"/>
                </a:lnTo>
                <a:lnTo>
                  <a:pt x="44131" y="1359517"/>
                </a:lnTo>
                <a:lnTo>
                  <a:pt x="37470" y="1352650"/>
                </a:lnTo>
                <a:lnTo>
                  <a:pt x="31017" y="1345366"/>
                </a:lnTo>
                <a:lnTo>
                  <a:pt x="24980" y="1337667"/>
                </a:lnTo>
                <a:lnTo>
                  <a:pt x="19568" y="1329343"/>
                </a:lnTo>
                <a:lnTo>
                  <a:pt x="14780" y="1320603"/>
                </a:lnTo>
                <a:lnTo>
                  <a:pt x="10200" y="1311238"/>
                </a:lnTo>
                <a:lnTo>
                  <a:pt x="8119" y="1306244"/>
                </a:lnTo>
                <a:lnTo>
                  <a:pt x="6245" y="1300417"/>
                </a:lnTo>
                <a:lnTo>
                  <a:pt x="4580" y="1294798"/>
                </a:lnTo>
                <a:lnTo>
                  <a:pt x="3331" y="1288971"/>
                </a:lnTo>
                <a:lnTo>
                  <a:pt x="2082" y="1282728"/>
                </a:lnTo>
                <a:lnTo>
                  <a:pt x="1249" y="1276277"/>
                </a:lnTo>
                <a:lnTo>
                  <a:pt x="625" y="1270034"/>
                </a:lnTo>
                <a:lnTo>
                  <a:pt x="208" y="1263375"/>
                </a:lnTo>
                <a:lnTo>
                  <a:pt x="0" y="1256716"/>
                </a:lnTo>
                <a:lnTo>
                  <a:pt x="0" y="1249641"/>
                </a:lnTo>
                <a:lnTo>
                  <a:pt x="208" y="1242565"/>
                </a:lnTo>
                <a:lnTo>
                  <a:pt x="833" y="1235282"/>
                </a:lnTo>
                <a:lnTo>
                  <a:pt x="1457" y="1227998"/>
                </a:lnTo>
                <a:lnTo>
                  <a:pt x="2498" y="1220507"/>
                </a:lnTo>
                <a:lnTo>
                  <a:pt x="4788" y="1205107"/>
                </a:lnTo>
                <a:lnTo>
                  <a:pt x="7494" y="1189292"/>
                </a:lnTo>
                <a:lnTo>
                  <a:pt x="11449" y="1173268"/>
                </a:lnTo>
                <a:lnTo>
                  <a:pt x="15613" y="1157037"/>
                </a:lnTo>
                <a:lnTo>
                  <a:pt x="20609" y="1140389"/>
                </a:lnTo>
                <a:lnTo>
                  <a:pt x="26021" y="1123533"/>
                </a:lnTo>
                <a:lnTo>
                  <a:pt x="31641" y="1106677"/>
                </a:lnTo>
                <a:lnTo>
                  <a:pt x="38095" y="1089404"/>
                </a:lnTo>
                <a:lnTo>
                  <a:pt x="44756" y="1072132"/>
                </a:lnTo>
                <a:lnTo>
                  <a:pt x="51625" y="1055276"/>
                </a:lnTo>
                <a:lnTo>
                  <a:pt x="58911" y="1038004"/>
                </a:lnTo>
                <a:lnTo>
                  <a:pt x="66197" y="1021148"/>
                </a:lnTo>
                <a:lnTo>
                  <a:pt x="73899" y="1004500"/>
                </a:lnTo>
                <a:lnTo>
                  <a:pt x="81601" y="988060"/>
                </a:lnTo>
                <a:lnTo>
                  <a:pt x="89304" y="972036"/>
                </a:lnTo>
                <a:lnTo>
                  <a:pt x="105332" y="940613"/>
                </a:lnTo>
                <a:lnTo>
                  <a:pt x="120737" y="911271"/>
                </a:lnTo>
                <a:lnTo>
                  <a:pt x="135517" y="883802"/>
                </a:lnTo>
                <a:lnTo>
                  <a:pt x="149464" y="859454"/>
                </a:lnTo>
                <a:lnTo>
                  <a:pt x="161746" y="838020"/>
                </a:lnTo>
                <a:lnTo>
                  <a:pt x="182146" y="803892"/>
                </a:lnTo>
                <a:lnTo>
                  <a:pt x="202338" y="770596"/>
                </a:lnTo>
                <a:lnTo>
                  <a:pt x="221906" y="738549"/>
                </a:lnTo>
                <a:lnTo>
                  <a:pt x="241474" y="707750"/>
                </a:lnTo>
                <a:lnTo>
                  <a:pt x="260209" y="678200"/>
                </a:lnTo>
                <a:lnTo>
                  <a:pt x="278735" y="650107"/>
                </a:lnTo>
                <a:lnTo>
                  <a:pt x="296221" y="623470"/>
                </a:lnTo>
                <a:lnTo>
                  <a:pt x="313083" y="598498"/>
                </a:lnTo>
                <a:lnTo>
                  <a:pt x="343683" y="553549"/>
                </a:lnTo>
                <a:lnTo>
                  <a:pt x="369913" y="516299"/>
                </a:lnTo>
                <a:lnTo>
                  <a:pt x="390521" y="487789"/>
                </a:lnTo>
                <a:lnTo>
                  <a:pt x="404676" y="468020"/>
                </a:lnTo>
                <a:lnTo>
                  <a:pt x="404676" y="75552"/>
                </a:lnTo>
                <a:lnTo>
                  <a:pt x="377996" y="75552"/>
                </a:lnTo>
                <a:lnTo>
                  <a:pt x="374038" y="75344"/>
                </a:lnTo>
                <a:lnTo>
                  <a:pt x="370497" y="74722"/>
                </a:lnTo>
                <a:lnTo>
                  <a:pt x="366747" y="73891"/>
                </a:lnTo>
                <a:lnTo>
                  <a:pt x="363206" y="72646"/>
                </a:lnTo>
                <a:lnTo>
                  <a:pt x="359873" y="71193"/>
                </a:lnTo>
                <a:lnTo>
                  <a:pt x="356957" y="68910"/>
                </a:lnTo>
                <a:lnTo>
                  <a:pt x="353833" y="66834"/>
                </a:lnTo>
                <a:lnTo>
                  <a:pt x="351333" y="64551"/>
                </a:lnTo>
                <a:lnTo>
                  <a:pt x="348625" y="61853"/>
                </a:lnTo>
                <a:lnTo>
                  <a:pt x="346542" y="58739"/>
                </a:lnTo>
                <a:lnTo>
                  <a:pt x="344876" y="55834"/>
                </a:lnTo>
                <a:lnTo>
                  <a:pt x="343209" y="52513"/>
                </a:lnTo>
                <a:lnTo>
                  <a:pt x="341751" y="49192"/>
                </a:lnTo>
                <a:lnTo>
                  <a:pt x="340918" y="45456"/>
                </a:lnTo>
                <a:lnTo>
                  <a:pt x="340293" y="41512"/>
                </a:lnTo>
                <a:lnTo>
                  <a:pt x="340293" y="37568"/>
                </a:lnTo>
                <a:lnTo>
                  <a:pt x="340293" y="34040"/>
                </a:lnTo>
                <a:lnTo>
                  <a:pt x="340918" y="30096"/>
                </a:lnTo>
                <a:lnTo>
                  <a:pt x="341751" y="26568"/>
                </a:lnTo>
                <a:lnTo>
                  <a:pt x="343209" y="23247"/>
                </a:lnTo>
                <a:lnTo>
                  <a:pt x="344876" y="19926"/>
                </a:lnTo>
                <a:lnTo>
                  <a:pt x="346542" y="16605"/>
                </a:lnTo>
                <a:lnTo>
                  <a:pt x="348625" y="13906"/>
                </a:lnTo>
                <a:lnTo>
                  <a:pt x="351333" y="11208"/>
                </a:lnTo>
                <a:lnTo>
                  <a:pt x="353833" y="8717"/>
                </a:lnTo>
                <a:lnTo>
                  <a:pt x="356957" y="6434"/>
                </a:lnTo>
                <a:lnTo>
                  <a:pt x="359873" y="4566"/>
                </a:lnTo>
                <a:lnTo>
                  <a:pt x="363206" y="3113"/>
                </a:lnTo>
                <a:lnTo>
                  <a:pt x="366747" y="1868"/>
                </a:lnTo>
                <a:lnTo>
                  <a:pt x="370497" y="830"/>
                </a:lnTo>
                <a:lnTo>
                  <a:pt x="374038" y="415"/>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67"/>
          <p:cNvSpPr/>
          <p:nvPr/>
        </p:nvSpPr>
        <p:spPr>
          <a:xfrm>
            <a:off x="6940023" y="3356206"/>
            <a:ext cx="246750" cy="300438"/>
          </a:xfrm>
          <a:custGeom>
            <a:avLst/>
            <a:gdLst>
              <a:gd name="connsiteX0" fmla="*/ 387275 w 1150753"/>
              <a:gd name="connsiteY0" fmla="*/ 870402 h 1401134"/>
              <a:gd name="connsiteX1" fmla="*/ 763271 w 1150753"/>
              <a:gd name="connsiteY1" fmla="*/ 870402 h 1401134"/>
              <a:gd name="connsiteX2" fmla="*/ 783038 w 1150753"/>
              <a:gd name="connsiteY2" fmla="*/ 889352 h 1401134"/>
              <a:gd name="connsiteX3" fmla="*/ 802805 w 1150753"/>
              <a:gd name="connsiteY3" fmla="*/ 908928 h 1401134"/>
              <a:gd name="connsiteX4" fmla="*/ 822573 w 1150753"/>
              <a:gd name="connsiteY4" fmla="*/ 929336 h 1401134"/>
              <a:gd name="connsiteX5" fmla="*/ 841924 w 1150753"/>
              <a:gd name="connsiteY5" fmla="*/ 950161 h 1401134"/>
              <a:gd name="connsiteX6" fmla="*/ 860859 w 1150753"/>
              <a:gd name="connsiteY6" fmla="*/ 971611 h 1401134"/>
              <a:gd name="connsiteX7" fmla="*/ 878962 w 1150753"/>
              <a:gd name="connsiteY7" fmla="*/ 993061 h 1401134"/>
              <a:gd name="connsiteX8" fmla="*/ 887701 w 1150753"/>
              <a:gd name="connsiteY8" fmla="*/ 1003682 h 1401134"/>
              <a:gd name="connsiteX9" fmla="*/ 896440 w 1150753"/>
              <a:gd name="connsiteY9" fmla="*/ 1014510 h 1401134"/>
              <a:gd name="connsiteX10" fmla="*/ 904555 w 1150753"/>
              <a:gd name="connsiteY10" fmla="*/ 1025340 h 1401134"/>
              <a:gd name="connsiteX11" fmla="*/ 912670 w 1150753"/>
              <a:gd name="connsiteY11" fmla="*/ 1035960 h 1401134"/>
              <a:gd name="connsiteX12" fmla="*/ 920577 w 1150753"/>
              <a:gd name="connsiteY12" fmla="*/ 1046581 h 1401134"/>
              <a:gd name="connsiteX13" fmla="*/ 927860 w 1150753"/>
              <a:gd name="connsiteY13" fmla="*/ 1056993 h 1401134"/>
              <a:gd name="connsiteX14" fmla="*/ 935143 w 1150753"/>
              <a:gd name="connsiteY14" fmla="*/ 1067614 h 1401134"/>
              <a:gd name="connsiteX15" fmla="*/ 941801 w 1150753"/>
              <a:gd name="connsiteY15" fmla="*/ 1077818 h 1401134"/>
              <a:gd name="connsiteX16" fmla="*/ 947835 w 1150753"/>
              <a:gd name="connsiteY16" fmla="*/ 1088231 h 1401134"/>
              <a:gd name="connsiteX17" fmla="*/ 953869 w 1150753"/>
              <a:gd name="connsiteY17" fmla="*/ 1098227 h 1401134"/>
              <a:gd name="connsiteX18" fmla="*/ 959280 w 1150753"/>
              <a:gd name="connsiteY18" fmla="*/ 1107806 h 1401134"/>
              <a:gd name="connsiteX19" fmla="*/ 964065 w 1150753"/>
              <a:gd name="connsiteY19" fmla="*/ 1117594 h 1401134"/>
              <a:gd name="connsiteX20" fmla="*/ 968643 w 1150753"/>
              <a:gd name="connsiteY20" fmla="*/ 1126965 h 1401134"/>
              <a:gd name="connsiteX21" fmla="*/ 972596 w 1150753"/>
              <a:gd name="connsiteY21" fmla="*/ 1136128 h 1401134"/>
              <a:gd name="connsiteX22" fmla="*/ 975926 w 1150753"/>
              <a:gd name="connsiteY22" fmla="*/ 1145083 h 1401134"/>
              <a:gd name="connsiteX23" fmla="*/ 978631 w 1150753"/>
              <a:gd name="connsiteY23" fmla="*/ 1153829 h 1401134"/>
              <a:gd name="connsiteX24" fmla="*/ 980919 w 1150753"/>
              <a:gd name="connsiteY24" fmla="*/ 1161951 h 1401134"/>
              <a:gd name="connsiteX25" fmla="*/ 982584 w 1150753"/>
              <a:gd name="connsiteY25" fmla="*/ 1170073 h 1401134"/>
              <a:gd name="connsiteX26" fmla="*/ 983417 w 1150753"/>
              <a:gd name="connsiteY26" fmla="*/ 1177570 h 1401134"/>
              <a:gd name="connsiteX27" fmla="*/ 984041 w 1150753"/>
              <a:gd name="connsiteY27" fmla="*/ 1184858 h 1401134"/>
              <a:gd name="connsiteX28" fmla="*/ 983625 w 1150753"/>
              <a:gd name="connsiteY28" fmla="*/ 1193605 h 1401134"/>
              <a:gd name="connsiteX29" fmla="*/ 982792 w 1150753"/>
              <a:gd name="connsiteY29" fmla="*/ 1200269 h 1401134"/>
              <a:gd name="connsiteX30" fmla="*/ 982168 w 1150753"/>
              <a:gd name="connsiteY30" fmla="*/ 1202976 h 1401134"/>
              <a:gd name="connsiteX31" fmla="*/ 981544 w 1150753"/>
              <a:gd name="connsiteY31" fmla="*/ 1205475 h 1401134"/>
              <a:gd name="connsiteX32" fmla="*/ 980712 w 1150753"/>
              <a:gd name="connsiteY32" fmla="*/ 1207558 h 1401134"/>
              <a:gd name="connsiteX33" fmla="*/ 979671 w 1150753"/>
              <a:gd name="connsiteY33" fmla="*/ 1209432 h 1401134"/>
              <a:gd name="connsiteX34" fmla="*/ 978631 w 1150753"/>
              <a:gd name="connsiteY34" fmla="*/ 1210890 h 1401134"/>
              <a:gd name="connsiteX35" fmla="*/ 976966 w 1150753"/>
              <a:gd name="connsiteY35" fmla="*/ 1212347 h 1401134"/>
              <a:gd name="connsiteX36" fmla="*/ 975926 w 1150753"/>
              <a:gd name="connsiteY36" fmla="*/ 1213597 h 1401134"/>
              <a:gd name="connsiteX37" fmla="*/ 974053 w 1150753"/>
              <a:gd name="connsiteY37" fmla="*/ 1214847 h 1401134"/>
              <a:gd name="connsiteX38" fmla="*/ 970516 w 1150753"/>
              <a:gd name="connsiteY38" fmla="*/ 1216513 h 1401134"/>
              <a:gd name="connsiteX39" fmla="*/ 965938 w 1150753"/>
              <a:gd name="connsiteY39" fmla="*/ 1218803 h 1401134"/>
              <a:gd name="connsiteX40" fmla="*/ 959280 w 1150753"/>
              <a:gd name="connsiteY40" fmla="*/ 1221510 h 1401134"/>
              <a:gd name="connsiteX41" fmla="*/ 951997 w 1150753"/>
              <a:gd name="connsiteY41" fmla="*/ 1223801 h 1401134"/>
              <a:gd name="connsiteX42" fmla="*/ 944506 w 1150753"/>
              <a:gd name="connsiteY42" fmla="*/ 1225884 h 1401134"/>
              <a:gd name="connsiteX43" fmla="*/ 936599 w 1150753"/>
              <a:gd name="connsiteY43" fmla="*/ 1227758 h 1401134"/>
              <a:gd name="connsiteX44" fmla="*/ 928484 w 1150753"/>
              <a:gd name="connsiteY44" fmla="*/ 1229216 h 1401134"/>
              <a:gd name="connsiteX45" fmla="*/ 920369 w 1150753"/>
              <a:gd name="connsiteY45" fmla="*/ 1230882 h 1401134"/>
              <a:gd name="connsiteX46" fmla="*/ 912254 w 1150753"/>
              <a:gd name="connsiteY46" fmla="*/ 1231715 h 1401134"/>
              <a:gd name="connsiteX47" fmla="*/ 903931 w 1150753"/>
              <a:gd name="connsiteY47" fmla="*/ 1232548 h 1401134"/>
              <a:gd name="connsiteX48" fmla="*/ 888533 w 1150753"/>
              <a:gd name="connsiteY48" fmla="*/ 1233797 h 1401134"/>
              <a:gd name="connsiteX49" fmla="*/ 874384 w 1150753"/>
              <a:gd name="connsiteY49" fmla="*/ 1234422 h 1401134"/>
              <a:gd name="connsiteX50" fmla="*/ 862315 w 1150753"/>
              <a:gd name="connsiteY50" fmla="*/ 1234422 h 1401134"/>
              <a:gd name="connsiteX51" fmla="*/ 853368 w 1150753"/>
              <a:gd name="connsiteY51" fmla="*/ 1234422 h 1401134"/>
              <a:gd name="connsiteX52" fmla="*/ 826734 w 1150753"/>
              <a:gd name="connsiteY52" fmla="*/ 1234422 h 1401134"/>
              <a:gd name="connsiteX53" fmla="*/ 805926 w 1150753"/>
              <a:gd name="connsiteY53" fmla="*/ 1234214 h 1401134"/>
              <a:gd name="connsiteX54" fmla="*/ 344410 w 1150753"/>
              <a:gd name="connsiteY54" fmla="*/ 1234214 h 1401134"/>
              <a:gd name="connsiteX55" fmla="*/ 323811 w 1150753"/>
              <a:gd name="connsiteY55" fmla="*/ 1234422 h 1401134"/>
              <a:gd name="connsiteX56" fmla="*/ 297385 w 1150753"/>
              <a:gd name="connsiteY56" fmla="*/ 1234422 h 1401134"/>
              <a:gd name="connsiteX57" fmla="*/ 285524 w 1150753"/>
              <a:gd name="connsiteY57" fmla="*/ 1234422 h 1401134"/>
              <a:gd name="connsiteX58" fmla="*/ 274497 w 1150753"/>
              <a:gd name="connsiteY58" fmla="*/ 1234214 h 1401134"/>
              <a:gd name="connsiteX59" fmla="*/ 263885 w 1150753"/>
              <a:gd name="connsiteY59" fmla="*/ 1233797 h 1401134"/>
              <a:gd name="connsiteX60" fmla="*/ 254105 w 1150753"/>
              <a:gd name="connsiteY60" fmla="*/ 1233172 h 1401134"/>
              <a:gd name="connsiteX61" fmla="*/ 245158 w 1150753"/>
              <a:gd name="connsiteY61" fmla="*/ 1232548 h 1401134"/>
              <a:gd name="connsiteX62" fmla="*/ 236626 w 1150753"/>
              <a:gd name="connsiteY62" fmla="*/ 1231715 h 1401134"/>
              <a:gd name="connsiteX63" fmla="*/ 228928 w 1150753"/>
              <a:gd name="connsiteY63" fmla="*/ 1230882 h 1401134"/>
              <a:gd name="connsiteX64" fmla="*/ 221853 w 1150753"/>
              <a:gd name="connsiteY64" fmla="*/ 1229632 h 1401134"/>
              <a:gd name="connsiteX65" fmla="*/ 215194 w 1150753"/>
              <a:gd name="connsiteY65" fmla="*/ 1228383 h 1401134"/>
              <a:gd name="connsiteX66" fmla="*/ 209160 w 1150753"/>
              <a:gd name="connsiteY66" fmla="*/ 1227133 h 1401134"/>
              <a:gd name="connsiteX67" fmla="*/ 203542 w 1150753"/>
              <a:gd name="connsiteY67" fmla="*/ 1225675 h 1401134"/>
              <a:gd name="connsiteX68" fmla="*/ 198548 w 1150753"/>
              <a:gd name="connsiteY68" fmla="*/ 1224218 h 1401134"/>
              <a:gd name="connsiteX69" fmla="*/ 194179 w 1150753"/>
              <a:gd name="connsiteY69" fmla="*/ 1222344 h 1401134"/>
              <a:gd name="connsiteX70" fmla="*/ 189809 w 1150753"/>
              <a:gd name="connsiteY70" fmla="*/ 1220886 h 1401134"/>
              <a:gd name="connsiteX71" fmla="*/ 186272 w 1150753"/>
              <a:gd name="connsiteY71" fmla="*/ 1219011 h 1401134"/>
              <a:gd name="connsiteX72" fmla="*/ 182943 w 1150753"/>
              <a:gd name="connsiteY72" fmla="*/ 1217137 h 1401134"/>
              <a:gd name="connsiteX73" fmla="*/ 180237 w 1150753"/>
              <a:gd name="connsiteY73" fmla="*/ 1215471 h 1401134"/>
              <a:gd name="connsiteX74" fmla="*/ 177533 w 1150753"/>
              <a:gd name="connsiteY74" fmla="*/ 1213180 h 1401134"/>
              <a:gd name="connsiteX75" fmla="*/ 175451 w 1150753"/>
              <a:gd name="connsiteY75" fmla="*/ 1211098 h 1401134"/>
              <a:gd name="connsiteX76" fmla="*/ 173579 w 1150753"/>
              <a:gd name="connsiteY76" fmla="*/ 1209432 h 1401134"/>
              <a:gd name="connsiteX77" fmla="*/ 172122 w 1150753"/>
              <a:gd name="connsiteY77" fmla="*/ 1207141 h 1401134"/>
              <a:gd name="connsiteX78" fmla="*/ 170666 w 1150753"/>
              <a:gd name="connsiteY78" fmla="*/ 1205059 h 1401134"/>
              <a:gd name="connsiteX79" fmla="*/ 169625 w 1150753"/>
              <a:gd name="connsiteY79" fmla="*/ 1202976 h 1401134"/>
              <a:gd name="connsiteX80" fmla="*/ 168793 w 1150753"/>
              <a:gd name="connsiteY80" fmla="*/ 1200894 h 1401134"/>
              <a:gd name="connsiteX81" fmla="*/ 167545 w 1150753"/>
              <a:gd name="connsiteY81" fmla="*/ 1196729 h 1401134"/>
              <a:gd name="connsiteX82" fmla="*/ 166920 w 1150753"/>
              <a:gd name="connsiteY82" fmla="*/ 1192772 h 1401134"/>
              <a:gd name="connsiteX83" fmla="*/ 166712 w 1150753"/>
              <a:gd name="connsiteY83" fmla="*/ 1188815 h 1401134"/>
              <a:gd name="connsiteX84" fmla="*/ 166712 w 1150753"/>
              <a:gd name="connsiteY84" fmla="*/ 1184858 h 1401134"/>
              <a:gd name="connsiteX85" fmla="*/ 166920 w 1150753"/>
              <a:gd name="connsiteY85" fmla="*/ 1177570 h 1401134"/>
              <a:gd name="connsiteX86" fmla="*/ 167961 w 1150753"/>
              <a:gd name="connsiteY86" fmla="*/ 1170073 h 1401134"/>
              <a:gd name="connsiteX87" fmla="*/ 169625 w 1150753"/>
              <a:gd name="connsiteY87" fmla="*/ 1161951 h 1401134"/>
              <a:gd name="connsiteX88" fmla="*/ 171706 w 1150753"/>
              <a:gd name="connsiteY88" fmla="*/ 1153829 h 1401134"/>
              <a:gd name="connsiteX89" fmla="*/ 174411 w 1150753"/>
              <a:gd name="connsiteY89" fmla="*/ 1145083 h 1401134"/>
              <a:gd name="connsiteX90" fmla="*/ 178157 w 1150753"/>
              <a:gd name="connsiteY90" fmla="*/ 1136128 h 1401134"/>
              <a:gd name="connsiteX91" fmla="*/ 182110 w 1150753"/>
              <a:gd name="connsiteY91" fmla="*/ 1126965 h 1401134"/>
              <a:gd name="connsiteX92" fmla="*/ 186272 w 1150753"/>
              <a:gd name="connsiteY92" fmla="*/ 1117594 h 1401134"/>
              <a:gd name="connsiteX93" fmla="*/ 191474 w 1150753"/>
              <a:gd name="connsiteY93" fmla="*/ 1107806 h 1401134"/>
              <a:gd name="connsiteX94" fmla="*/ 196884 w 1150753"/>
              <a:gd name="connsiteY94" fmla="*/ 1098227 h 1401134"/>
              <a:gd name="connsiteX95" fmla="*/ 202502 w 1150753"/>
              <a:gd name="connsiteY95" fmla="*/ 1088231 h 1401134"/>
              <a:gd name="connsiteX96" fmla="*/ 208952 w 1150753"/>
              <a:gd name="connsiteY96" fmla="*/ 1077818 h 1401134"/>
              <a:gd name="connsiteX97" fmla="*/ 215611 w 1150753"/>
              <a:gd name="connsiteY97" fmla="*/ 1067614 h 1401134"/>
              <a:gd name="connsiteX98" fmla="*/ 222477 w 1150753"/>
              <a:gd name="connsiteY98" fmla="*/ 1056993 h 1401134"/>
              <a:gd name="connsiteX99" fmla="*/ 229968 w 1150753"/>
              <a:gd name="connsiteY99" fmla="*/ 1046581 h 1401134"/>
              <a:gd name="connsiteX100" fmla="*/ 237667 w 1150753"/>
              <a:gd name="connsiteY100" fmla="*/ 1035960 h 1401134"/>
              <a:gd name="connsiteX101" fmla="*/ 245782 w 1150753"/>
              <a:gd name="connsiteY101" fmla="*/ 1025340 h 1401134"/>
              <a:gd name="connsiteX102" fmla="*/ 254105 w 1150753"/>
              <a:gd name="connsiteY102" fmla="*/ 1014510 h 1401134"/>
              <a:gd name="connsiteX103" fmla="*/ 262636 w 1150753"/>
              <a:gd name="connsiteY103" fmla="*/ 1003682 h 1401134"/>
              <a:gd name="connsiteX104" fmla="*/ 271375 w 1150753"/>
              <a:gd name="connsiteY104" fmla="*/ 993061 h 1401134"/>
              <a:gd name="connsiteX105" fmla="*/ 289894 w 1150753"/>
              <a:gd name="connsiteY105" fmla="*/ 971611 h 1401134"/>
              <a:gd name="connsiteX106" fmla="*/ 308413 w 1150753"/>
              <a:gd name="connsiteY106" fmla="*/ 950161 h 1401134"/>
              <a:gd name="connsiteX107" fmla="*/ 328181 w 1150753"/>
              <a:gd name="connsiteY107" fmla="*/ 929336 h 1401134"/>
              <a:gd name="connsiteX108" fmla="*/ 347740 w 1150753"/>
              <a:gd name="connsiteY108" fmla="*/ 908928 h 1401134"/>
              <a:gd name="connsiteX109" fmla="*/ 367715 w 1150753"/>
              <a:gd name="connsiteY109" fmla="*/ 889352 h 1401134"/>
              <a:gd name="connsiteX110" fmla="*/ 535839 w 1150753"/>
              <a:gd name="connsiteY110" fmla="*/ 643910 h 1401134"/>
              <a:gd name="connsiteX111" fmla="*/ 622395 w 1150753"/>
              <a:gd name="connsiteY111" fmla="*/ 730466 h 1401134"/>
              <a:gd name="connsiteX112" fmla="*/ 535839 w 1150753"/>
              <a:gd name="connsiteY112" fmla="*/ 817022 h 1401134"/>
              <a:gd name="connsiteX113" fmla="*/ 449283 w 1150753"/>
              <a:gd name="connsiteY113" fmla="*/ 730466 h 1401134"/>
              <a:gd name="connsiteX114" fmla="*/ 535839 w 1150753"/>
              <a:gd name="connsiteY114" fmla="*/ 643910 h 1401134"/>
              <a:gd name="connsiteX115" fmla="*/ 679182 w 1150753"/>
              <a:gd name="connsiteY115" fmla="*/ 565218 h 1401134"/>
              <a:gd name="connsiteX116" fmla="*/ 721053 w 1150753"/>
              <a:gd name="connsiteY116" fmla="*/ 607089 h 1401134"/>
              <a:gd name="connsiteX117" fmla="*/ 679182 w 1150753"/>
              <a:gd name="connsiteY117" fmla="*/ 648960 h 1401134"/>
              <a:gd name="connsiteX118" fmla="*/ 637311 w 1150753"/>
              <a:gd name="connsiteY118" fmla="*/ 607089 h 1401134"/>
              <a:gd name="connsiteX119" fmla="*/ 679182 w 1150753"/>
              <a:gd name="connsiteY119" fmla="*/ 565218 h 1401134"/>
              <a:gd name="connsiteX120" fmla="*/ 524829 w 1150753"/>
              <a:gd name="connsiteY120" fmla="*/ 416416 h 1401134"/>
              <a:gd name="connsiteX121" fmla="*/ 586275 w 1150753"/>
              <a:gd name="connsiteY121" fmla="*/ 477862 h 1401134"/>
              <a:gd name="connsiteX122" fmla="*/ 524829 w 1150753"/>
              <a:gd name="connsiteY122" fmla="*/ 539308 h 1401134"/>
              <a:gd name="connsiteX123" fmla="*/ 463383 w 1150753"/>
              <a:gd name="connsiteY123" fmla="*/ 477862 h 1401134"/>
              <a:gd name="connsiteX124" fmla="*/ 524829 w 1150753"/>
              <a:gd name="connsiteY124" fmla="*/ 416416 h 1401134"/>
              <a:gd name="connsiteX125" fmla="*/ 393814 w 1150753"/>
              <a:gd name="connsiteY125" fmla="*/ 212085 h 1401134"/>
              <a:gd name="connsiteX126" fmla="*/ 393814 w 1150753"/>
              <a:gd name="connsiteY126" fmla="*/ 497015 h 1401134"/>
              <a:gd name="connsiteX127" fmla="*/ 393854 w 1150753"/>
              <a:gd name="connsiteY127" fmla="*/ 497015 h 1401134"/>
              <a:gd name="connsiteX128" fmla="*/ 393854 w 1150753"/>
              <a:gd name="connsiteY128" fmla="*/ 744691 h 1401134"/>
              <a:gd name="connsiteX129" fmla="*/ 379907 w 1150753"/>
              <a:gd name="connsiteY129" fmla="*/ 756138 h 1401134"/>
              <a:gd name="connsiteX130" fmla="*/ 362629 w 1150753"/>
              <a:gd name="connsiteY130" fmla="*/ 770707 h 1401134"/>
              <a:gd name="connsiteX131" fmla="*/ 342644 w 1150753"/>
              <a:gd name="connsiteY131" fmla="*/ 788398 h 1401134"/>
              <a:gd name="connsiteX132" fmla="*/ 320370 w 1150753"/>
              <a:gd name="connsiteY132" fmla="*/ 809003 h 1401134"/>
              <a:gd name="connsiteX133" fmla="*/ 308505 w 1150753"/>
              <a:gd name="connsiteY133" fmla="*/ 820242 h 1401134"/>
              <a:gd name="connsiteX134" fmla="*/ 296847 w 1150753"/>
              <a:gd name="connsiteY134" fmla="*/ 831897 h 1401134"/>
              <a:gd name="connsiteX135" fmla="*/ 284358 w 1150753"/>
              <a:gd name="connsiteY135" fmla="*/ 843969 h 1401134"/>
              <a:gd name="connsiteX136" fmla="*/ 271659 w 1150753"/>
              <a:gd name="connsiteY136" fmla="*/ 857081 h 1401134"/>
              <a:gd name="connsiteX137" fmla="*/ 259377 w 1150753"/>
              <a:gd name="connsiteY137" fmla="*/ 869986 h 1401134"/>
              <a:gd name="connsiteX138" fmla="*/ 246471 w 1150753"/>
              <a:gd name="connsiteY138" fmla="*/ 883514 h 1401134"/>
              <a:gd name="connsiteX139" fmla="*/ 233773 w 1150753"/>
              <a:gd name="connsiteY139" fmla="*/ 897667 h 1401134"/>
              <a:gd name="connsiteX140" fmla="*/ 221074 w 1150753"/>
              <a:gd name="connsiteY140" fmla="*/ 912028 h 1401134"/>
              <a:gd name="connsiteX141" fmla="*/ 208584 w 1150753"/>
              <a:gd name="connsiteY141" fmla="*/ 926805 h 1401134"/>
              <a:gd name="connsiteX142" fmla="*/ 195886 w 1150753"/>
              <a:gd name="connsiteY142" fmla="*/ 941582 h 1401134"/>
              <a:gd name="connsiteX143" fmla="*/ 183812 w 1150753"/>
              <a:gd name="connsiteY143" fmla="*/ 956568 h 1401134"/>
              <a:gd name="connsiteX144" fmla="*/ 172155 w 1150753"/>
              <a:gd name="connsiteY144" fmla="*/ 971970 h 1401134"/>
              <a:gd name="connsiteX145" fmla="*/ 160706 w 1150753"/>
              <a:gd name="connsiteY145" fmla="*/ 987371 h 1401134"/>
              <a:gd name="connsiteX146" fmla="*/ 149673 w 1150753"/>
              <a:gd name="connsiteY146" fmla="*/ 1003189 h 1401134"/>
              <a:gd name="connsiteX147" fmla="*/ 139264 w 1150753"/>
              <a:gd name="connsiteY147" fmla="*/ 1018799 h 1401134"/>
              <a:gd name="connsiteX148" fmla="*/ 129272 w 1150753"/>
              <a:gd name="connsiteY148" fmla="*/ 1034617 h 1401134"/>
              <a:gd name="connsiteX149" fmla="*/ 119904 w 1150753"/>
              <a:gd name="connsiteY149" fmla="*/ 1050226 h 1401134"/>
              <a:gd name="connsiteX150" fmla="*/ 111369 w 1150753"/>
              <a:gd name="connsiteY150" fmla="*/ 1065836 h 1401134"/>
              <a:gd name="connsiteX151" fmla="*/ 103668 w 1150753"/>
              <a:gd name="connsiteY151" fmla="*/ 1081238 h 1401134"/>
              <a:gd name="connsiteX152" fmla="*/ 99920 w 1150753"/>
              <a:gd name="connsiteY152" fmla="*/ 1089147 h 1401134"/>
              <a:gd name="connsiteX153" fmla="*/ 96590 w 1150753"/>
              <a:gd name="connsiteY153" fmla="*/ 1096639 h 1401134"/>
              <a:gd name="connsiteX154" fmla="*/ 93259 w 1150753"/>
              <a:gd name="connsiteY154" fmla="*/ 1104549 h 1401134"/>
              <a:gd name="connsiteX155" fmla="*/ 90553 w 1150753"/>
              <a:gd name="connsiteY155" fmla="*/ 1112041 h 1401134"/>
              <a:gd name="connsiteX156" fmla="*/ 87847 w 1150753"/>
              <a:gd name="connsiteY156" fmla="*/ 1119742 h 1401134"/>
              <a:gd name="connsiteX157" fmla="*/ 85557 w 1150753"/>
              <a:gd name="connsiteY157" fmla="*/ 1127235 h 1401134"/>
              <a:gd name="connsiteX158" fmla="*/ 83059 w 1150753"/>
              <a:gd name="connsiteY158" fmla="*/ 1134727 h 1401134"/>
              <a:gd name="connsiteX159" fmla="*/ 81185 w 1150753"/>
              <a:gd name="connsiteY159" fmla="*/ 1142012 h 1401134"/>
              <a:gd name="connsiteX160" fmla="*/ 79728 w 1150753"/>
              <a:gd name="connsiteY160" fmla="*/ 1149505 h 1401134"/>
              <a:gd name="connsiteX161" fmla="*/ 78271 w 1150753"/>
              <a:gd name="connsiteY161" fmla="*/ 1156789 h 1401134"/>
              <a:gd name="connsiteX162" fmla="*/ 77230 w 1150753"/>
              <a:gd name="connsiteY162" fmla="*/ 1163866 h 1401134"/>
              <a:gd name="connsiteX163" fmla="*/ 76397 w 1150753"/>
              <a:gd name="connsiteY163" fmla="*/ 1170942 h 1401134"/>
              <a:gd name="connsiteX164" fmla="*/ 75773 w 1150753"/>
              <a:gd name="connsiteY164" fmla="*/ 1178019 h 1401134"/>
              <a:gd name="connsiteX165" fmla="*/ 75773 w 1150753"/>
              <a:gd name="connsiteY165" fmla="*/ 1184887 h 1401134"/>
              <a:gd name="connsiteX166" fmla="*/ 75773 w 1150753"/>
              <a:gd name="connsiteY166" fmla="*/ 1192171 h 1401134"/>
              <a:gd name="connsiteX167" fmla="*/ 76397 w 1150753"/>
              <a:gd name="connsiteY167" fmla="*/ 1199456 h 1401134"/>
              <a:gd name="connsiteX168" fmla="*/ 77022 w 1150753"/>
              <a:gd name="connsiteY168" fmla="*/ 1206116 h 1401134"/>
              <a:gd name="connsiteX169" fmla="*/ 77855 w 1150753"/>
              <a:gd name="connsiteY169" fmla="*/ 1212776 h 1401134"/>
              <a:gd name="connsiteX170" fmla="*/ 78895 w 1150753"/>
              <a:gd name="connsiteY170" fmla="*/ 1219228 h 1401134"/>
              <a:gd name="connsiteX171" fmla="*/ 80352 w 1150753"/>
              <a:gd name="connsiteY171" fmla="*/ 1225264 h 1401134"/>
              <a:gd name="connsiteX172" fmla="*/ 82226 w 1150753"/>
              <a:gd name="connsiteY172" fmla="*/ 1231300 h 1401134"/>
              <a:gd name="connsiteX173" fmla="*/ 83892 w 1150753"/>
              <a:gd name="connsiteY173" fmla="*/ 1237128 h 1401134"/>
              <a:gd name="connsiteX174" fmla="*/ 85973 w 1150753"/>
              <a:gd name="connsiteY174" fmla="*/ 1242539 h 1401134"/>
              <a:gd name="connsiteX175" fmla="*/ 88471 w 1150753"/>
              <a:gd name="connsiteY175" fmla="*/ 1247950 h 1401134"/>
              <a:gd name="connsiteX176" fmla="*/ 91177 w 1150753"/>
              <a:gd name="connsiteY176" fmla="*/ 1253154 h 1401134"/>
              <a:gd name="connsiteX177" fmla="*/ 94300 w 1150753"/>
              <a:gd name="connsiteY177" fmla="*/ 1258357 h 1401134"/>
              <a:gd name="connsiteX178" fmla="*/ 97214 w 1150753"/>
              <a:gd name="connsiteY178" fmla="*/ 1262727 h 1401134"/>
              <a:gd name="connsiteX179" fmla="*/ 100753 w 1150753"/>
              <a:gd name="connsiteY179" fmla="*/ 1267723 h 1401134"/>
              <a:gd name="connsiteX180" fmla="*/ 104500 w 1150753"/>
              <a:gd name="connsiteY180" fmla="*/ 1271885 h 1401134"/>
              <a:gd name="connsiteX181" fmla="*/ 108663 w 1150753"/>
              <a:gd name="connsiteY181" fmla="*/ 1276048 h 1401134"/>
              <a:gd name="connsiteX182" fmla="*/ 113868 w 1150753"/>
              <a:gd name="connsiteY182" fmla="*/ 1280627 h 1401134"/>
              <a:gd name="connsiteX183" fmla="*/ 119072 w 1150753"/>
              <a:gd name="connsiteY183" fmla="*/ 1285205 h 1401134"/>
              <a:gd name="connsiteX184" fmla="*/ 124692 w 1150753"/>
              <a:gd name="connsiteY184" fmla="*/ 1289368 h 1401134"/>
              <a:gd name="connsiteX185" fmla="*/ 130729 w 1150753"/>
              <a:gd name="connsiteY185" fmla="*/ 1292907 h 1401134"/>
              <a:gd name="connsiteX186" fmla="*/ 136766 w 1150753"/>
              <a:gd name="connsiteY186" fmla="*/ 1296653 h 1401134"/>
              <a:gd name="connsiteX187" fmla="*/ 143220 w 1150753"/>
              <a:gd name="connsiteY187" fmla="*/ 1299983 h 1401134"/>
              <a:gd name="connsiteX188" fmla="*/ 149673 w 1150753"/>
              <a:gd name="connsiteY188" fmla="*/ 1302897 h 1401134"/>
              <a:gd name="connsiteX189" fmla="*/ 156334 w 1150753"/>
              <a:gd name="connsiteY189" fmla="*/ 1305603 h 1401134"/>
              <a:gd name="connsiteX190" fmla="*/ 163412 w 1150753"/>
              <a:gd name="connsiteY190" fmla="*/ 1308100 h 1401134"/>
              <a:gd name="connsiteX191" fmla="*/ 170697 w 1150753"/>
              <a:gd name="connsiteY191" fmla="*/ 1310598 h 1401134"/>
              <a:gd name="connsiteX192" fmla="*/ 177775 w 1150753"/>
              <a:gd name="connsiteY192" fmla="*/ 1312679 h 1401134"/>
              <a:gd name="connsiteX193" fmla="*/ 185061 w 1150753"/>
              <a:gd name="connsiteY193" fmla="*/ 1314344 h 1401134"/>
              <a:gd name="connsiteX194" fmla="*/ 192555 w 1150753"/>
              <a:gd name="connsiteY194" fmla="*/ 1316217 h 1401134"/>
              <a:gd name="connsiteX195" fmla="*/ 199841 w 1150753"/>
              <a:gd name="connsiteY195" fmla="*/ 1317674 h 1401134"/>
              <a:gd name="connsiteX196" fmla="*/ 215037 w 1150753"/>
              <a:gd name="connsiteY196" fmla="*/ 1320380 h 1401134"/>
              <a:gd name="connsiteX197" fmla="*/ 230442 w 1150753"/>
              <a:gd name="connsiteY197" fmla="*/ 1322253 h 1401134"/>
              <a:gd name="connsiteX198" fmla="*/ 245222 w 1150753"/>
              <a:gd name="connsiteY198" fmla="*/ 1323710 h 1401134"/>
              <a:gd name="connsiteX199" fmla="*/ 260002 w 1150753"/>
              <a:gd name="connsiteY199" fmla="*/ 1324750 h 1401134"/>
              <a:gd name="connsiteX200" fmla="*/ 274573 w 1150753"/>
              <a:gd name="connsiteY200" fmla="*/ 1325375 h 1401134"/>
              <a:gd name="connsiteX201" fmla="*/ 288313 w 1150753"/>
              <a:gd name="connsiteY201" fmla="*/ 1325375 h 1401134"/>
              <a:gd name="connsiteX202" fmla="*/ 301635 w 1150753"/>
              <a:gd name="connsiteY202" fmla="*/ 1325583 h 1401134"/>
              <a:gd name="connsiteX203" fmla="*/ 325158 w 1150753"/>
              <a:gd name="connsiteY203" fmla="*/ 1325375 h 1401134"/>
              <a:gd name="connsiteX204" fmla="*/ 344518 w 1150753"/>
              <a:gd name="connsiteY204" fmla="*/ 1324958 h 1401134"/>
              <a:gd name="connsiteX205" fmla="*/ 825594 w 1150753"/>
              <a:gd name="connsiteY205" fmla="*/ 1325375 h 1401134"/>
              <a:gd name="connsiteX206" fmla="*/ 849326 w 1150753"/>
              <a:gd name="connsiteY206" fmla="*/ 1325583 h 1401134"/>
              <a:gd name="connsiteX207" fmla="*/ 862440 w 1150753"/>
              <a:gd name="connsiteY207" fmla="*/ 1325583 h 1401134"/>
              <a:gd name="connsiteX208" fmla="*/ 876179 w 1150753"/>
              <a:gd name="connsiteY208" fmla="*/ 1325375 h 1401134"/>
              <a:gd name="connsiteX209" fmla="*/ 890751 w 1150753"/>
              <a:gd name="connsiteY209" fmla="*/ 1324750 h 1401134"/>
              <a:gd name="connsiteX210" fmla="*/ 905531 w 1150753"/>
              <a:gd name="connsiteY210" fmla="*/ 1323710 h 1401134"/>
              <a:gd name="connsiteX211" fmla="*/ 920727 w 1150753"/>
              <a:gd name="connsiteY211" fmla="*/ 1322253 h 1401134"/>
              <a:gd name="connsiteX212" fmla="*/ 935715 w 1150753"/>
              <a:gd name="connsiteY212" fmla="*/ 1320380 h 1401134"/>
              <a:gd name="connsiteX213" fmla="*/ 950912 w 1150753"/>
              <a:gd name="connsiteY213" fmla="*/ 1317674 h 1401134"/>
              <a:gd name="connsiteX214" fmla="*/ 958406 w 1150753"/>
              <a:gd name="connsiteY214" fmla="*/ 1316217 h 1401134"/>
              <a:gd name="connsiteX215" fmla="*/ 965692 w 1150753"/>
              <a:gd name="connsiteY215" fmla="*/ 1314760 h 1401134"/>
              <a:gd name="connsiteX216" fmla="*/ 973186 w 1150753"/>
              <a:gd name="connsiteY216" fmla="*/ 1312679 h 1401134"/>
              <a:gd name="connsiteX217" fmla="*/ 980471 w 1150753"/>
              <a:gd name="connsiteY217" fmla="*/ 1310598 h 1401134"/>
              <a:gd name="connsiteX218" fmla="*/ 987341 w 1150753"/>
              <a:gd name="connsiteY218" fmla="*/ 1308100 h 1401134"/>
              <a:gd name="connsiteX219" fmla="*/ 994419 w 1150753"/>
              <a:gd name="connsiteY219" fmla="*/ 1305603 h 1401134"/>
              <a:gd name="connsiteX220" fmla="*/ 1001288 w 1150753"/>
              <a:gd name="connsiteY220" fmla="*/ 1302897 h 1401134"/>
              <a:gd name="connsiteX221" fmla="*/ 1007534 w 1150753"/>
              <a:gd name="connsiteY221" fmla="*/ 1299983 h 1401134"/>
              <a:gd name="connsiteX222" fmla="*/ 1013986 w 1150753"/>
              <a:gd name="connsiteY222" fmla="*/ 1296653 h 1401134"/>
              <a:gd name="connsiteX223" fmla="*/ 1020231 w 1150753"/>
              <a:gd name="connsiteY223" fmla="*/ 1292907 h 1401134"/>
              <a:gd name="connsiteX224" fmla="*/ 1026060 w 1150753"/>
              <a:gd name="connsiteY224" fmla="*/ 1289368 h 1401134"/>
              <a:gd name="connsiteX225" fmla="*/ 1031889 w 1150753"/>
              <a:gd name="connsiteY225" fmla="*/ 1285205 h 1401134"/>
              <a:gd name="connsiteX226" fmla="*/ 1037301 w 1150753"/>
              <a:gd name="connsiteY226" fmla="*/ 1280627 h 1401134"/>
              <a:gd name="connsiteX227" fmla="*/ 1042297 w 1150753"/>
              <a:gd name="connsiteY227" fmla="*/ 1276048 h 1401134"/>
              <a:gd name="connsiteX228" fmla="*/ 1046253 w 1150753"/>
              <a:gd name="connsiteY228" fmla="*/ 1271885 h 1401134"/>
              <a:gd name="connsiteX229" fmla="*/ 1050208 w 1150753"/>
              <a:gd name="connsiteY229" fmla="*/ 1267723 h 1401134"/>
              <a:gd name="connsiteX230" fmla="*/ 1053538 w 1150753"/>
              <a:gd name="connsiteY230" fmla="*/ 1262727 h 1401134"/>
              <a:gd name="connsiteX231" fmla="*/ 1056869 w 1150753"/>
              <a:gd name="connsiteY231" fmla="*/ 1258357 h 1401134"/>
              <a:gd name="connsiteX232" fmla="*/ 1059575 w 1150753"/>
              <a:gd name="connsiteY232" fmla="*/ 1253154 h 1401134"/>
              <a:gd name="connsiteX233" fmla="*/ 1062282 w 1150753"/>
              <a:gd name="connsiteY233" fmla="*/ 1247950 h 1401134"/>
              <a:gd name="connsiteX234" fmla="*/ 1064779 w 1150753"/>
              <a:gd name="connsiteY234" fmla="*/ 1242539 h 1401134"/>
              <a:gd name="connsiteX235" fmla="*/ 1067069 w 1150753"/>
              <a:gd name="connsiteY235" fmla="*/ 1237128 h 1401134"/>
              <a:gd name="connsiteX236" fmla="*/ 1068943 w 1150753"/>
              <a:gd name="connsiteY236" fmla="*/ 1231300 h 1401134"/>
              <a:gd name="connsiteX237" fmla="*/ 1070816 w 1150753"/>
              <a:gd name="connsiteY237" fmla="*/ 1225264 h 1401134"/>
              <a:gd name="connsiteX238" fmla="*/ 1071858 w 1150753"/>
              <a:gd name="connsiteY238" fmla="*/ 1219228 h 1401134"/>
              <a:gd name="connsiteX239" fmla="*/ 1073106 w 1150753"/>
              <a:gd name="connsiteY239" fmla="*/ 1212776 h 1401134"/>
              <a:gd name="connsiteX240" fmla="*/ 1074147 w 1150753"/>
              <a:gd name="connsiteY240" fmla="*/ 1206116 h 1401134"/>
              <a:gd name="connsiteX241" fmla="*/ 1074772 w 1150753"/>
              <a:gd name="connsiteY241" fmla="*/ 1199456 h 1401134"/>
              <a:gd name="connsiteX242" fmla="*/ 1074980 w 1150753"/>
              <a:gd name="connsiteY242" fmla="*/ 1192171 h 1401134"/>
              <a:gd name="connsiteX243" fmla="*/ 1075188 w 1150753"/>
              <a:gd name="connsiteY243" fmla="*/ 1184887 h 1401134"/>
              <a:gd name="connsiteX244" fmla="*/ 1074980 w 1150753"/>
              <a:gd name="connsiteY244" fmla="*/ 1178019 h 1401134"/>
              <a:gd name="connsiteX245" fmla="*/ 1074772 w 1150753"/>
              <a:gd name="connsiteY245" fmla="*/ 1170942 h 1401134"/>
              <a:gd name="connsiteX246" fmla="*/ 1073731 w 1150753"/>
              <a:gd name="connsiteY246" fmla="*/ 1163866 h 1401134"/>
              <a:gd name="connsiteX247" fmla="*/ 1072482 w 1150753"/>
              <a:gd name="connsiteY247" fmla="*/ 1156789 h 1401134"/>
              <a:gd name="connsiteX248" fmla="*/ 1071441 w 1150753"/>
              <a:gd name="connsiteY248" fmla="*/ 1149505 h 1401134"/>
              <a:gd name="connsiteX249" fmla="*/ 1069568 w 1150753"/>
              <a:gd name="connsiteY249" fmla="*/ 1142012 h 1401134"/>
              <a:gd name="connsiteX250" fmla="*/ 1067694 w 1150753"/>
              <a:gd name="connsiteY250" fmla="*/ 1134727 h 1401134"/>
              <a:gd name="connsiteX251" fmla="*/ 1065612 w 1150753"/>
              <a:gd name="connsiteY251" fmla="*/ 1127235 h 1401134"/>
              <a:gd name="connsiteX252" fmla="*/ 1063114 w 1150753"/>
              <a:gd name="connsiteY252" fmla="*/ 1119742 h 1401134"/>
              <a:gd name="connsiteX253" fmla="*/ 1060408 w 1150753"/>
              <a:gd name="connsiteY253" fmla="*/ 1112041 h 1401134"/>
              <a:gd name="connsiteX254" fmla="*/ 1057494 w 1150753"/>
              <a:gd name="connsiteY254" fmla="*/ 1104549 h 1401134"/>
              <a:gd name="connsiteX255" fmla="*/ 1054371 w 1150753"/>
              <a:gd name="connsiteY255" fmla="*/ 1096639 h 1401134"/>
              <a:gd name="connsiteX256" fmla="*/ 1050832 w 1150753"/>
              <a:gd name="connsiteY256" fmla="*/ 1089147 h 1401134"/>
              <a:gd name="connsiteX257" fmla="*/ 1047502 w 1150753"/>
              <a:gd name="connsiteY257" fmla="*/ 1081238 h 1401134"/>
              <a:gd name="connsiteX258" fmla="*/ 1039591 w 1150753"/>
              <a:gd name="connsiteY258" fmla="*/ 1065836 h 1401134"/>
              <a:gd name="connsiteX259" fmla="*/ 1030848 w 1150753"/>
              <a:gd name="connsiteY259" fmla="*/ 1050226 h 1401134"/>
              <a:gd name="connsiteX260" fmla="*/ 1021481 w 1150753"/>
              <a:gd name="connsiteY260" fmla="*/ 1034617 h 1401134"/>
              <a:gd name="connsiteX261" fmla="*/ 1011905 w 1150753"/>
              <a:gd name="connsiteY261" fmla="*/ 1018799 h 1401134"/>
              <a:gd name="connsiteX262" fmla="*/ 1001288 w 1150753"/>
              <a:gd name="connsiteY262" fmla="*/ 1003189 h 1401134"/>
              <a:gd name="connsiteX263" fmla="*/ 990047 w 1150753"/>
              <a:gd name="connsiteY263" fmla="*/ 987371 h 1401134"/>
              <a:gd name="connsiteX264" fmla="*/ 978598 w 1150753"/>
              <a:gd name="connsiteY264" fmla="*/ 971970 h 1401134"/>
              <a:gd name="connsiteX265" fmla="*/ 966940 w 1150753"/>
              <a:gd name="connsiteY265" fmla="*/ 956568 h 1401134"/>
              <a:gd name="connsiteX266" fmla="*/ 954867 w 1150753"/>
              <a:gd name="connsiteY266" fmla="*/ 941582 h 1401134"/>
              <a:gd name="connsiteX267" fmla="*/ 942377 w 1150753"/>
              <a:gd name="connsiteY267" fmla="*/ 926805 h 1401134"/>
              <a:gd name="connsiteX268" fmla="*/ 929678 w 1150753"/>
              <a:gd name="connsiteY268" fmla="*/ 912028 h 1401134"/>
              <a:gd name="connsiteX269" fmla="*/ 916980 w 1150753"/>
              <a:gd name="connsiteY269" fmla="*/ 897667 h 1401134"/>
              <a:gd name="connsiteX270" fmla="*/ 904282 w 1150753"/>
              <a:gd name="connsiteY270" fmla="*/ 883514 h 1401134"/>
              <a:gd name="connsiteX271" fmla="*/ 891584 w 1150753"/>
              <a:gd name="connsiteY271" fmla="*/ 869986 h 1401134"/>
              <a:gd name="connsiteX272" fmla="*/ 879094 w 1150753"/>
              <a:gd name="connsiteY272" fmla="*/ 857081 h 1401134"/>
              <a:gd name="connsiteX273" fmla="*/ 866604 w 1150753"/>
              <a:gd name="connsiteY273" fmla="*/ 843969 h 1401134"/>
              <a:gd name="connsiteX274" fmla="*/ 854322 w 1150753"/>
              <a:gd name="connsiteY274" fmla="*/ 831897 h 1401134"/>
              <a:gd name="connsiteX275" fmla="*/ 842248 w 1150753"/>
              <a:gd name="connsiteY275" fmla="*/ 820242 h 1401134"/>
              <a:gd name="connsiteX276" fmla="*/ 830382 w 1150753"/>
              <a:gd name="connsiteY276" fmla="*/ 809003 h 1401134"/>
              <a:gd name="connsiteX277" fmla="*/ 808316 w 1150753"/>
              <a:gd name="connsiteY277" fmla="*/ 788398 h 1401134"/>
              <a:gd name="connsiteX278" fmla="*/ 788332 w 1150753"/>
              <a:gd name="connsiteY278" fmla="*/ 770707 h 1401134"/>
              <a:gd name="connsiteX279" fmla="*/ 770846 w 1150753"/>
              <a:gd name="connsiteY279" fmla="*/ 756138 h 1401134"/>
              <a:gd name="connsiteX280" fmla="*/ 757315 w 1150753"/>
              <a:gd name="connsiteY280" fmla="*/ 744691 h 1401134"/>
              <a:gd name="connsiteX281" fmla="*/ 757315 w 1150753"/>
              <a:gd name="connsiteY281" fmla="*/ 497015 h 1401134"/>
              <a:gd name="connsiteX282" fmla="*/ 757356 w 1150753"/>
              <a:gd name="connsiteY282" fmla="*/ 497015 h 1401134"/>
              <a:gd name="connsiteX283" fmla="*/ 757356 w 1150753"/>
              <a:gd name="connsiteY283" fmla="*/ 212085 h 1401134"/>
              <a:gd name="connsiteX284" fmla="*/ 701138 w 1150753"/>
              <a:gd name="connsiteY284" fmla="*/ 212085 h 1401134"/>
              <a:gd name="connsiteX285" fmla="*/ 686980 w 1150753"/>
              <a:gd name="connsiteY285" fmla="*/ 291382 h 1401134"/>
              <a:gd name="connsiteX286" fmla="*/ 575585 w 1150753"/>
              <a:gd name="connsiteY286" fmla="*/ 291382 h 1401134"/>
              <a:gd name="connsiteX287" fmla="*/ 463774 w 1150753"/>
              <a:gd name="connsiteY287" fmla="*/ 291382 h 1401134"/>
              <a:gd name="connsiteX288" fmla="*/ 449823 w 1150753"/>
              <a:gd name="connsiteY288" fmla="*/ 212085 h 1401134"/>
              <a:gd name="connsiteX289" fmla="*/ 438163 w 1150753"/>
              <a:gd name="connsiteY289" fmla="*/ 0 h 1401134"/>
              <a:gd name="connsiteX290" fmla="*/ 575585 w 1150753"/>
              <a:gd name="connsiteY290" fmla="*/ 0 h 1401134"/>
              <a:gd name="connsiteX291" fmla="*/ 713007 w 1150753"/>
              <a:gd name="connsiteY291" fmla="*/ 0 h 1401134"/>
              <a:gd name="connsiteX292" fmla="*/ 713007 w 1150753"/>
              <a:gd name="connsiteY292" fmla="*/ 136117 h 1401134"/>
              <a:gd name="connsiteX293" fmla="*/ 832938 w 1150753"/>
              <a:gd name="connsiteY293" fmla="*/ 136117 h 1401134"/>
              <a:gd name="connsiteX294" fmla="*/ 832938 w 1150753"/>
              <a:gd name="connsiteY294" fmla="*/ 497015 h 1401134"/>
              <a:gd name="connsiteX295" fmla="*/ 832880 w 1150753"/>
              <a:gd name="connsiteY295" fmla="*/ 497015 h 1401134"/>
              <a:gd name="connsiteX296" fmla="*/ 832880 w 1150753"/>
              <a:gd name="connsiteY296" fmla="*/ 709309 h 1401134"/>
              <a:gd name="connsiteX297" fmla="*/ 847036 w 1150753"/>
              <a:gd name="connsiteY297" fmla="*/ 721797 h 1401134"/>
              <a:gd name="connsiteX298" fmla="*/ 864730 w 1150753"/>
              <a:gd name="connsiteY298" fmla="*/ 737615 h 1401134"/>
              <a:gd name="connsiteX299" fmla="*/ 885963 w 1150753"/>
              <a:gd name="connsiteY299" fmla="*/ 757387 h 1401134"/>
              <a:gd name="connsiteX300" fmla="*/ 909486 w 1150753"/>
              <a:gd name="connsiteY300" fmla="*/ 780073 h 1401134"/>
              <a:gd name="connsiteX301" fmla="*/ 921976 w 1150753"/>
              <a:gd name="connsiteY301" fmla="*/ 792353 h 1401134"/>
              <a:gd name="connsiteX302" fmla="*/ 934883 w 1150753"/>
              <a:gd name="connsiteY302" fmla="*/ 805673 h 1401134"/>
              <a:gd name="connsiteX303" fmla="*/ 948206 w 1150753"/>
              <a:gd name="connsiteY303" fmla="*/ 819618 h 1401134"/>
              <a:gd name="connsiteX304" fmla="*/ 961528 w 1150753"/>
              <a:gd name="connsiteY304" fmla="*/ 833771 h 1401134"/>
              <a:gd name="connsiteX305" fmla="*/ 975059 w 1150753"/>
              <a:gd name="connsiteY305" fmla="*/ 848756 h 1401134"/>
              <a:gd name="connsiteX306" fmla="*/ 988590 w 1150753"/>
              <a:gd name="connsiteY306" fmla="*/ 864158 h 1401134"/>
              <a:gd name="connsiteX307" fmla="*/ 1002121 w 1150753"/>
              <a:gd name="connsiteY307" fmla="*/ 880184 h 1401134"/>
              <a:gd name="connsiteX308" fmla="*/ 1015860 w 1150753"/>
              <a:gd name="connsiteY308" fmla="*/ 896626 h 1401134"/>
              <a:gd name="connsiteX309" fmla="*/ 1028975 w 1150753"/>
              <a:gd name="connsiteY309" fmla="*/ 913068 h 1401134"/>
              <a:gd name="connsiteX310" fmla="*/ 1042089 w 1150753"/>
              <a:gd name="connsiteY310" fmla="*/ 930343 h 1401134"/>
              <a:gd name="connsiteX311" fmla="*/ 1054788 w 1150753"/>
              <a:gd name="connsiteY311" fmla="*/ 947826 h 1401134"/>
              <a:gd name="connsiteX312" fmla="*/ 1067069 w 1150753"/>
              <a:gd name="connsiteY312" fmla="*/ 965309 h 1401134"/>
              <a:gd name="connsiteX313" fmla="*/ 1078935 w 1150753"/>
              <a:gd name="connsiteY313" fmla="*/ 983417 h 1401134"/>
              <a:gd name="connsiteX314" fmla="*/ 1089968 w 1150753"/>
              <a:gd name="connsiteY314" fmla="*/ 1001524 h 1401134"/>
              <a:gd name="connsiteX315" fmla="*/ 1100376 w 1150753"/>
              <a:gd name="connsiteY315" fmla="*/ 1019631 h 1401134"/>
              <a:gd name="connsiteX316" fmla="*/ 1105372 w 1150753"/>
              <a:gd name="connsiteY316" fmla="*/ 1028997 h 1401134"/>
              <a:gd name="connsiteX317" fmla="*/ 1109952 w 1150753"/>
              <a:gd name="connsiteY317" fmla="*/ 1038155 h 1401134"/>
              <a:gd name="connsiteX318" fmla="*/ 1114740 w 1150753"/>
              <a:gd name="connsiteY318" fmla="*/ 1047521 h 1401134"/>
              <a:gd name="connsiteX319" fmla="*/ 1119111 w 1150753"/>
              <a:gd name="connsiteY319" fmla="*/ 1056470 h 1401134"/>
              <a:gd name="connsiteX320" fmla="*/ 1123067 w 1150753"/>
              <a:gd name="connsiteY320" fmla="*/ 1065836 h 1401134"/>
              <a:gd name="connsiteX321" fmla="*/ 1126814 w 1150753"/>
              <a:gd name="connsiteY321" fmla="*/ 1075202 h 1401134"/>
              <a:gd name="connsiteX322" fmla="*/ 1130561 w 1150753"/>
              <a:gd name="connsiteY322" fmla="*/ 1084360 h 1401134"/>
              <a:gd name="connsiteX323" fmla="*/ 1133892 w 1150753"/>
              <a:gd name="connsiteY323" fmla="*/ 1093726 h 1401134"/>
              <a:gd name="connsiteX324" fmla="*/ 1137222 w 1150753"/>
              <a:gd name="connsiteY324" fmla="*/ 1103092 h 1401134"/>
              <a:gd name="connsiteX325" fmla="*/ 1139928 w 1150753"/>
              <a:gd name="connsiteY325" fmla="*/ 1112041 h 1401134"/>
              <a:gd name="connsiteX326" fmla="*/ 1142218 w 1150753"/>
              <a:gd name="connsiteY326" fmla="*/ 1121407 h 1401134"/>
              <a:gd name="connsiteX327" fmla="*/ 1144508 w 1150753"/>
              <a:gd name="connsiteY327" fmla="*/ 1130565 h 1401134"/>
              <a:gd name="connsiteX328" fmla="*/ 1146590 w 1150753"/>
              <a:gd name="connsiteY328" fmla="*/ 1139931 h 1401134"/>
              <a:gd name="connsiteX329" fmla="*/ 1148047 w 1150753"/>
              <a:gd name="connsiteY329" fmla="*/ 1148880 h 1401134"/>
              <a:gd name="connsiteX330" fmla="*/ 1149296 w 1150753"/>
              <a:gd name="connsiteY330" fmla="*/ 1158038 h 1401134"/>
              <a:gd name="connsiteX331" fmla="*/ 1150128 w 1150753"/>
              <a:gd name="connsiteY331" fmla="*/ 1166988 h 1401134"/>
              <a:gd name="connsiteX332" fmla="*/ 1150753 w 1150753"/>
              <a:gd name="connsiteY332" fmla="*/ 1175937 h 1401134"/>
              <a:gd name="connsiteX333" fmla="*/ 1150753 w 1150753"/>
              <a:gd name="connsiteY333" fmla="*/ 1184887 h 1401134"/>
              <a:gd name="connsiteX334" fmla="*/ 1150753 w 1150753"/>
              <a:gd name="connsiteY334" fmla="*/ 1196126 h 1401134"/>
              <a:gd name="connsiteX335" fmla="*/ 1150128 w 1150753"/>
              <a:gd name="connsiteY335" fmla="*/ 1206949 h 1401134"/>
              <a:gd name="connsiteX336" fmla="*/ 1148880 w 1150753"/>
              <a:gd name="connsiteY336" fmla="*/ 1217563 h 1401134"/>
              <a:gd name="connsiteX337" fmla="*/ 1147422 w 1150753"/>
              <a:gd name="connsiteY337" fmla="*/ 1227761 h 1401134"/>
              <a:gd name="connsiteX338" fmla="*/ 1145340 w 1150753"/>
              <a:gd name="connsiteY338" fmla="*/ 1237752 h 1401134"/>
              <a:gd name="connsiteX339" fmla="*/ 1142843 w 1150753"/>
              <a:gd name="connsiteY339" fmla="*/ 1247742 h 1401134"/>
              <a:gd name="connsiteX340" fmla="*/ 1140137 w 1150753"/>
              <a:gd name="connsiteY340" fmla="*/ 1257108 h 1401134"/>
              <a:gd name="connsiteX341" fmla="*/ 1136806 w 1150753"/>
              <a:gd name="connsiteY341" fmla="*/ 1266474 h 1401134"/>
              <a:gd name="connsiteX342" fmla="*/ 1133267 w 1150753"/>
              <a:gd name="connsiteY342" fmla="*/ 1275424 h 1401134"/>
              <a:gd name="connsiteX343" fmla="*/ 1129104 w 1150753"/>
              <a:gd name="connsiteY343" fmla="*/ 1283957 h 1401134"/>
              <a:gd name="connsiteX344" fmla="*/ 1124524 w 1150753"/>
              <a:gd name="connsiteY344" fmla="*/ 1292490 h 1401134"/>
              <a:gd name="connsiteX345" fmla="*/ 1119736 w 1150753"/>
              <a:gd name="connsiteY345" fmla="*/ 1300607 h 1401134"/>
              <a:gd name="connsiteX346" fmla="*/ 1114324 w 1150753"/>
              <a:gd name="connsiteY346" fmla="*/ 1308308 h 1401134"/>
              <a:gd name="connsiteX347" fmla="*/ 1108495 w 1150753"/>
              <a:gd name="connsiteY347" fmla="*/ 1316009 h 1401134"/>
              <a:gd name="connsiteX348" fmla="*/ 1102250 w 1150753"/>
              <a:gd name="connsiteY348" fmla="*/ 1323294 h 1401134"/>
              <a:gd name="connsiteX349" fmla="*/ 1095589 w 1150753"/>
              <a:gd name="connsiteY349" fmla="*/ 1330162 h 1401134"/>
              <a:gd name="connsiteX350" fmla="*/ 1089135 w 1150753"/>
              <a:gd name="connsiteY350" fmla="*/ 1335781 h 1401134"/>
              <a:gd name="connsiteX351" fmla="*/ 1082890 w 1150753"/>
              <a:gd name="connsiteY351" fmla="*/ 1341401 h 1401134"/>
              <a:gd name="connsiteX352" fmla="*/ 1076229 w 1150753"/>
              <a:gd name="connsiteY352" fmla="*/ 1346812 h 1401134"/>
              <a:gd name="connsiteX353" fmla="*/ 1069151 w 1150753"/>
              <a:gd name="connsiteY353" fmla="*/ 1351599 h 1401134"/>
              <a:gd name="connsiteX354" fmla="*/ 1062282 w 1150753"/>
              <a:gd name="connsiteY354" fmla="*/ 1356178 h 1401134"/>
              <a:gd name="connsiteX355" fmla="*/ 1054996 w 1150753"/>
              <a:gd name="connsiteY355" fmla="*/ 1360340 h 1401134"/>
              <a:gd name="connsiteX356" fmla="*/ 1047710 w 1150753"/>
              <a:gd name="connsiteY356" fmla="*/ 1364503 h 1401134"/>
              <a:gd name="connsiteX357" fmla="*/ 1040216 w 1150753"/>
              <a:gd name="connsiteY357" fmla="*/ 1368250 h 1401134"/>
              <a:gd name="connsiteX358" fmla="*/ 1032722 w 1150753"/>
              <a:gd name="connsiteY358" fmla="*/ 1371788 h 1401134"/>
              <a:gd name="connsiteX359" fmla="*/ 1024811 w 1150753"/>
              <a:gd name="connsiteY359" fmla="*/ 1375118 h 1401134"/>
              <a:gd name="connsiteX360" fmla="*/ 1016901 w 1150753"/>
              <a:gd name="connsiteY360" fmla="*/ 1378240 h 1401134"/>
              <a:gd name="connsiteX361" fmla="*/ 1009199 w 1150753"/>
              <a:gd name="connsiteY361" fmla="*/ 1380946 h 1401134"/>
              <a:gd name="connsiteX362" fmla="*/ 1001288 w 1150753"/>
              <a:gd name="connsiteY362" fmla="*/ 1383235 h 1401134"/>
              <a:gd name="connsiteX363" fmla="*/ 993170 w 1150753"/>
              <a:gd name="connsiteY363" fmla="*/ 1385733 h 1401134"/>
              <a:gd name="connsiteX364" fmla="*/ 985051 w 1150753"/>
              <a:gd name="connsiteY364" fmla="*/ 1387814 h 1401134"/>
              <a:gd name="connsiteX365" fmla="*/ 977141 w 1150753"/>
              <a:gd name="connsiteY365" fmla="*/ 1389687 h 1401134"/>
              <a:gd name="connsiteX366" fmla="*/ 960904 w 1150753"/>
              <a:gd name="connsiteY366" fmla="*/ 1393017 h 1401134"/>
              <a:gd name="connsiteX367" fmla="*/ 944458 w 1150753"/>
              <a:gd name="connsiteY367" fmla="*/ 1395723 h 1401134"/>
              <a:gd name="connsiteX368" fmla="*/ 928430 w 1150753"/>
              <a:gd name="connsiteY368" fmla="*/ 1397388 h 1401134"/>
              <a:gd name="connsiteX369" fmla="*/ 912817 w 1150753"/>
              <a:gd name="connsiteY369" fmla="*/ 1399053 h 1401134"/>
              <a:gd name="connsiteX370" fmla="*/ 897204 w 1150753"/>
              <a:gd name="connsiteY370" fmla="*/ 1400093 h 1401134"/>
              <a:gd name="connsiteX371" fmla="*/ 882424 w 1150753"/>
              <a:gd name="connsiteY371" fmla="*/ 1400718 h 1401134"/>
              <a:gd name="connsiteX372" fmla="*/ 867852 w 1150753"/>
              <a:gd name="connsiteY372" fmla="*/ 1401134 h 1401134"/>
              <a:gd name="connsiteX373" fmla="*/ 854322 w 1150753"/>
              <a:gd name="connsiteY373" fmla="*/ 1401134 h 1401134"/>
              <a:gd name="connsiteX374" fmla="*/ 824345 w 1150753"/>
              <a:gd name="connsiteY374" fmla="*/ 1400718 h 1401134"/>
              <a:gd name="connsiteX375" fmla="*/ 806443 w 1150753"/>
              <a:gd name="connsiteY375" fmla="*/ 1400718 h 1401134"/>
              <a:gd name="connsiteX376" fmla="*/ 326407 w 1150753"/>
              <a:gd name="connsiteY376" fmla="*/ 1400718 h 1401134"/>
              <a:gd name="connsiteX377" fmla="*/ 298305 w 1150753"/>
              <a:gd name="connsiteY377" fmla="*/ 1401134 h 1401134"/>
              <a:gd name="connsiteX378" fmla="*/ 282276 w 1150753"/>
              <a:gd name="connsiteY378" fmla="*/ 1401134 h 1401134"/>
              <a:gd name="connsiteX379" fmla="*/ 265622 w 1150753"/>
              <a:gd name="connsiteY379" fmla="*/ 1400718 h 1401134"/>
              <a:gd name="connsiteX380" fmla="*/ 248552 w 1150753"/>
              <a:gd name="connsiteY380" fmla="*/ 1399885 h 1401134"/>
              <a:gd name="connsiteX381" fmla="*/ 230442 w 1150753"/>
              <a:gd name="connsiteY381" fmla="*/ 1398429 h 1401134"/>
              <a:gd name="connsiteX382" fmla="*/ 211915 w 1150753"/>
              <a:gd name="connsiteY382" fmla="*/ 1396347 h 1401134"/>
              <a:gd name="connsiteX383" fmla="*/ 202964 w 1150753"/>
              <a:gd name="connsiteY383" fmla="*/ 1395098 h 1401134"/>
              <a:gd name="connsiteX384" fmla="*/ 193596 w 1150753"/>
              <a:gd name="connsiteY384" fmla="*/ 1393641 h 1401134"/>
              <a:gd name="connsiteX385" fmla="*/ 184228 w 1150753"/>
              <a:gd name="connsiteY385" fmla="*/ 1391769 h 1401134"/>
              <a:gd name="connsiteX386" fmla="*/ 174861 w 1150753"/>
              <a:gd name="connsiteY386" fmla="*/ 1389895 h 1401134"/>
              <a:gd name="connsiteX387" fmla="*/ 165493 w 1150753"/>
              <a:gd name="connsiteY387" fmla="*/ 1387814 h 1401134"/>
              <a:gd name="connsiteX388" fmla="*/ 156126 w 1150753"/>
              <a:gd name="connsiteY388" fmla="*/ 1385108 h 1401134"/>
              <a:gd name="connsiteX389" fmla="*/ 146966 w 1150753"/>
              <a:gd name="connsiteY389" fmla="*/ 1382402 h 1401134"/>
              <a:gd name="connsiteX390" fmla="*/ 137599 w 1150753"/>
              <a:gd name="connsiteY390" fmla="*/ 1379281 h 1401134"/>
              <a:gd name="connsiteX391" fmla="*/ 128856 w 1150753"/>
              <a:gd name="connsiteY391" fmla="*/ 1375950 h 1401134"/>
              <a:gd name="connsiteX392" fmla="*/ 119904 w 1150753"/>
              <a:gd name="connsiteY392" fmla="*/ 1372412 h 1401134"/>
              <a:gd name="connsiteX393" fmla="*/ 111161 w 1150753"/>
              <a:gd name="connsiteY393" fmla="*/ 1368458 h 1401134"/>
              <a:gd name="connsiteX394" fmla="*/ 102626 w 1150753"/>
              <a:gd name="connsiteY394" fmla="*/ 1364295 h 1401134"/>
              <a:gd name="connsiteX395" fmla="*/ 94300 w 1150753"/>
              <a:gd name="connsiteY395" fmla="*/ 1359508 h 1401134"/>
              <a:gd name="connsiteX396" fmla="*/ 85765 w 1150753"/>
              <a:gd name="connsiteY396" fmla="*/ 1354305 h 1401134"/>
              <a:gd name="connsiteX397" fmla="*/ 77855 w 1150753"/>
              <a:gd name="connsiteY397" fmla="*/ 1348893 h 1401134"/>
              <a:gd name="connsiteX398" fmla="*/ 70152 w 1150753"/>
              <a:gd name="connsiteY398" fmla="*/ 1343066 h 1401134"/>
              <a:gd name="connsiteX399" fmla="*/ 62866 w 1150753"/>
              <a:gd name="connsiteY399" fmla="*/ 1336822 h 1401134"/>
              <a:gd name="connsiteX400" fmla="*/ 55581 w 1150753"/>
              <a:gd name="connsiteY400" fmla="*/ 1330162 h 1401134"/>
              <a:gd name="connsiteX401" fmla="*/ 48919 w 1150753"/>
              <a:gd name="connsiteY401" fmla="*/ 1323294 h 1401134"/>
              <a:gd name="connsiteX402" fmla="*/ 42674 w 1150753"/>
              <a:gd name="connsiteY402" fmla="*/ 1316009 h 1401134"/>
              <a:gd name="connsiteX403" fmla="*/ 36845 w 1150753"/>
              <a:gd name="connsiteY403" fmla="*/ 1308308 h 1401134"/>
              <a:gd name="connsiteX404" fmla="*/ 31433 w 1150753"/>
              <a:gd name="connsiteY404" fmla="*/ 1300607 h 1401134"/>
              <a:gd name="connsiteX405" fmla="*/ 26229 w 1150753"/>
              <a:gd name="connsiteY405" fmla="*/ 1292490 h 1401134"/>
              <a:gd name="connsiteX406" fmla="*/ 21649 w 1150753"/>
              <a:gd name="connsiteY406" fmla="*/ 1283957 h 1401134"/>
              <a:gd name="connsiteX407" fmla="*/ 17486 w 1150753"/>
              <a:gd name="connsiteY407" fmla="*/ 1275424 h 1401134"/>
              <a:gd name="connsiteX408" fmla="*/ 13947 w 1150753"/>
              <a:gd name="connsiteY408" fmla="*/ 1266474 h 1401134"/>
              <a:gd name="connsiteX409" fmla="*/ 10616 w 1150753"/>
              <a:gd name="connsiteY409" fmla="*/ 1257108 h 1401134"/>
              <a:gd name="connsiteX410" fmla="*/ 7910 w 1150753"/>
              <a:gd name="connsiteY410" fmla="*/ 1247742 h 1401134"/>
              <a:gd name="connsiteX411" fmla="*/ 5412 w 1150753"/>
              <a:gd name="connsiteY411" fmla="*/ 1237752 h 1401134"/>
              <a:gd name="connsiteX412" fmla="*/ 3538 w 1150753"/>
              <a:gd name="connsiteY412" fmla="*/ 1227761 h 1401134"/>
              <a:gd name="connsiteX413" fmla="*/ 2082 w 1150753"/>
              <a:gd name="connsiteY413" fmla="*/ 1217563 h 1401134"/>
              <a:gd name="connsiteX414" fmla="*/ 832 w 1150753"/>
              <a:gd name="connsiteY414" fmla="*/ 1206949 h 1401134"/>
              <a:gd name="connsiteX415" fmla="*/ 208 w 1150753"/>
              <a:gd name="connsiteY415" fmla="*/ 1196126 h 1401134"/>
              <a:gd name="connsiteX416" fmla="*/ 0 w 1150753"/>
              <a:gd name="connsiteY416" fmla="*/ 1184887 h 1401134"/>
              <a:gd name="connsiteX417" fmla="*/ 208 w 1150753"/>
              <a:gd name="connsiteY417" fmla="*/ 1175937 h 1401134"/>
              <a:gd name="connsiteX418" fmla="*/ 832 w 1150753"/>
              <a:gd name="connsiteY418" fmla="*/ 1166988 h 1401134"/>
              <a:gd name="connsiteX419" fmla="*/ 1873 w 1150753"/>
              <a:gd name="connsiteY419" fmla="*/ 1158038 h 1401134"/>
              <a:gd name="connsiteX420" fmla="*/ 3122 w 1150753"/>
              <a:gd name="connsiteY420" fmla="*/ 1148880 h 1401134"/>
              <a:gd name="connsiteX421" fmla="*/ 4580 w 1150753"/>
              <a:gd name="connsiteY421" fmla="*/ 1139931 h 1401134"/>
              <a:gd name="connsiteX422" fmla="*/ 6245 w 1150753"/>
              <a:gd name="connsiteY422" fmla="*/ 1130565 h 1401134"/>
              <a:gd name="connsiteX423" fmla="*/ 8535 w 1150753"/>
              <a:gd name="connsiteY423" fmla="*/ 1121407 h 1401134"/>
              <a:gd name="connsiteX424" fmla="*/ 11241 w 1150753"/>
              <a:gd name="connsiteY424" fmla="*/ 1112041 h 1401134"/>
              <a:gd name="connsiteX425" fmla="*/ 13947 w 1150753"/>
              <a:gd name="connsiteY425" fmla="*/ 1103092 h 1401134"/>
              <a:gd name="connsiteX426" fmla="*/ 16861 w 1150753"/>
              <a:gd name="connsiteY426" fmla="*/ 1093726 h 1401134"/>
              <a:gd name="connsiteX427" fmla="*/ 20192 w 1150753"/>
              <a:gd name="connsiteY427" fmla="*/ 1084360 h 1401134"/>
              <a:gd name="connsiteX428" fmla="*/ 23939 w 1150753"/>
              <a:gd name="connsiteY428" fmla="*/ 1075202 h 1401134"/>
              <a:gd name="connsiteX429" fmla="*/ 27686 w 1150753"/>
              <a:gd name="connsiteY429" fmla="*/ 1065836 h 1401134"/>
              <a:gd name="connsiteX430" fmla="*/ 32057 w 1150753"/>
              <a:gd name="connsiteY430" fmla="*/ 1056470 h 1401134"/>
              <a:gd name="connsiteX431" fmla="*/ 36221 w 1150753"/>
              <a:gd name="connsiteY431" fmla="*/ 1047521 h 1401134"/>
              <a:gd name="connsiteX432" fmla="*/ 40801 w 1150753"/>
              <a:gd name="connsiteY432" fmla="*/ 1038155 h 1401134"/>
              <a:gd name="connsiteX433" fmla="*/ 45588 w 1150753"/>
              <a:gd name="connsiteY433" fmla="*/ 1028997 h 1401134"/>
              <a:gd name="connsiteX434" fmla="*/ 50377 w 1150753"/>
              <a:gd name="connsiteY434" fmla="*/ 1019631 h 1401134"/>
              <a:gd name="connsiteX435" fmla="*/ 60993 w 1150753"/>
              <a:gd name="connsiteY435" fmla="*/ 1001524 h 1401134"/>
              <a:gd name="connsiteX436" fmla="*/ 72234 w 1150753"/>
              <a:gd name="connsiteY436" fmla="*/ 983417 h 1401134"/>
              <a:gd name="connsiteX437" fmla="*/ 83892 w 1150753"/>
              <a:gd name="connsiteY437" fmla="*/ 965309 h 1401134"/>
              <a:gd name="connsiteX438" fmla="*/ 95965 w 1150753"/>
              <a:gd name="connsiteY438" fmla="*/ 947826 h 1401134"/>
              <a:gd name="connsiteX439" fmla="*/ 108663 w 1150753"/>
              <a:gd name="connsiteY439" fmla="*/ 930343 h 1401134"/>
              <a:gd name="connsiteX440" fmla="*/ 121986 w 1150753"/>
              <a:gd name="connsiteY440" fmla="*/ 913068 h 1401134"/>
              <a:gd name="connsiteX441" fmla="*/ 135309 w 1150753"/>
              <a:gd name="connsiteY441" fmla="*/ 896626 h 1401134"/>
              <a:gd name="connsiteX442" fmla="*/ 148632 w 1150753"/>
              <a:gd name="connsiteY442" fmla="*/ 880184 h 1401134"/>
              <a:gd name="connsiteX443" fmla="*/ 162162 w 1150753"/>
              <a:gd name="connsiteY443" fmla="*/ 864158 h 1401134"/>
              <a:gd name="connsiteX444" fmla="*/ 176110 w 1150753"/>
              <a:gd name="connsiteY444" fmla="*/ 848756 h 1401134"/>
              <a:gd name="connsiteX445" fmla="*/ 189225 w 1150753"/>
              <a:gd name="connsiteY445" fmla="*/ 833771 h 1401134"/>
              <a:gd name="connsiteX446" fmla="*/ 202964 w 1150753"/>
              <a:gd name="connsiteY446" fmla="*/ 819618 h 1401134"/>
              <a:gd name="connsiteX447" fmla="*/ 216286 w 1150753"/>
              <a:gd name="connsiteY447" fmla="*/ 805673 h 1401134"/>
              <a:gd name="connsiteX448" fmla="*/ 228985 w 1150753"/>
              <a:gd name="connsiteY448" fmla="*/ 792353 h 1401134"/>
              <a:gd name="connsiteX449" fmla="*/ 241475 w 1150753"/>
              <a:gd name="connsiteY449" fmla="*/ 780073 h 1401134"/>
              <a:gd name="connsiteX450" fmla="*/ 265206 w 1150753"/>
              <a:gd name="connsiteY450" fmla="*/ 757387 h 1401134"/>
              <a:gd name="connsiteX451" fmla="*/ 286231 w 1150753"/>
              <a:gd name="connsiteY451" fmla="*/ 737615 h 1401134"/>
              <a:gd name="connsiteX452" fmla="*/ 304133 w 1150753"/>
              <a:gd name="connsiteY452" fmla="*/ 721797 h 1401134"/>
              <a:gd name="connsiteX453" fmla="*/ 317872 w 1150753"/>
              <a:gd name="connsiteY453" fmla="*/ 709309 h 1401134"/>
              <a:gd name="connsiteX454" fmla="*/ 317872 w 1150753"/>
              <a:gd name="connsiteY454" fmla="*/ 497015 h 1401134"/>
              <a:gd name="connsiteX455" fmla="*/ 317815 w 1150753"/>
              <a:gd name="connsiteY455" fmla="*/ 497015 h 1401134"/>
              <a:gd name="connsiteX456" fmla="*/ 317815 w 1150753"/>
              <a:gd name="connsiteY456" fmla="*/ 136117 h 1401134"/>
              <a:gd name="connsiteX457" fmla="*/ 438163 w 1150753"/>
              <a:gd name="connsiteY457" fmla="*/ 136117 h 140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150753" h="1401134">
                <a:moveTo>
                  <a:pt x="387275" y="870402"/>
                </a:moveTo>
                <a:lnTo>
                  <a:pt x="763271" y="870402"/>
                </a:lnTo>
                <a:lnTo>
                  <a:pt x="783038" y="889352"/>
                </a:lnTo>
                <a:lnTo>
                  <a:pt x="802805" y="908928"/>
                </a:lnTo>
                <a:lnTo>
                  <a:pt x="822573" y="929336"/>
                </a:lnTo>
                <a:lnTo>
                  <a:pt x="841924" y="950161"/>
                </a:lnTo>
                <a:lnTo>
                  <a:pt x="860859" y="971611"/>
                </a:lnTo>
                <a:lnTo>
                  <a:pt x="878962" y="993061"/>
                </a:lnTo>
                <a:lnTo>
                  <a:pt x="887701" y="1003682"/>
                </a:lnTo>
                <a:lnTo>
                  <a:pt x="896440" y="1014510"/>
                </a:lnTo>
                <a:lnTo>
                  <a:pt x="904555" y="1025340"/>
                </a:lnTo>
                <a:lnTo>
                  <a:pt x="912670" y="1035960"/>
                </a:lnTo>
                <a:lnTo>
                  <a:pt x="920577" y="1046581"/>
                </a:lnTo>
                <a:lnTo>
                  <a:pt x="927860" y="1056993"/>
                </a:lnTo>
                <a:lnTo>
                  <a:pt x="935143" y="1067614"/>
                </a:lnTo>
                <a:lnTo>
                  <a:pt x="941801" y="1077818"/>
                </a:lnTo>
                <a:lnTo>
                  <a:pt x="947835" y="1088231"/>
                </a:lnTo>
                <a:lnTo>
                  <a:pt x="953869" y="1098227"/>
                </a:lnTo>
                <a:lnTo>
                  <a:pt x="959280" y="1107806"/>
                </a:lnTo>
                <a:lnTo>
                  <a:pt x="964065" y="1117594"/>
                </a:lnTo>
                <a:lnTo>
                  <a:pt x="968643" y="1126965"/>
                </a:lnTo>
                <a:lnTo>
                  <a:pt x="972596" y="1136128"/>
                </a:lnTo>
                <a:lnTo>
                  <a:pt x="975926" y="1145083"/>
                </a:lnTo>
                <a:lnTo>
                  <a:pt x="978631" y="1153829"/>
                </a:lnTo>
                <a:lnTo>
                  <a:pt x="980919" y="1161951"/>
                </a:lnTo>
                <a:lnTo>
                  <a:pt x="982584" y="1170073"/>
                </a:lnTo>
                <a:lnTo>
                  <a:pt x="983417" y="1177570"/>
                </a:lnTo>
                <a:lnTo>
                  <a:pt x="984041" y="1184858"/>
                </a:lnTo>
                <a:lnTo>
                  <a:pt x="983625" y="1193605"/>
                </a:lnTo>
                <a:lnTo>
                  <a:pt x="982792" y="1200269"/>
                </a:lnTo>
                <a:lnTo>
                  <a:pt x="982168" y="1202976"/>
                </a:lnTo>
                <a:lnTo>
                  <a:pt x="981544" y="1205475"/>
                </a:lnTo>
                <a:lnTo>
                  <a:pt x="980712" y="1207558"/>
                </a:lnTo>
                <a:lnTo>
                  <a:pt x="979671" y="1209432"/>
                </a:lnTo>
                <a:lnTo>
                  <a:pt x="978631" y="1210890"/>
                </a:lnTo>
                <a:lnTo>
                  <a:pt x="976966" y="1212347"/>
                </a:lnTo>
                <a:lnTo>
                  <a:pt x="975926" y="1213597"/>
                </a:lnTo>
                <a:lnTo>
                  <a:pt x="974053" y="1214847"/>
                </a:lnTo>
                <a:lnTo>
                  <a:pt x="970516" y="1216513"/>
                </a:lnTo>
                <a:lnTo>
                  <a:pt x="965938" y="1218803"/>
                </a:lnTo>
                <a:lnTo>
                  <a:pt x="959280" y="1221510"/>
                </a:lnTo>
                <a:lnTo>
                  <a:pt x="951997" y="1223801"/>
                </a:lnTo>
                <a:lnTo>
                  <a:pt x="944506" y="1225884"/>
                </a:lnTo>
                <a:lnTo>
                  <a:pt x="936599" y="1227758"/>
                </a:lnTo>
                <a:lnTo>
                  <a:pt x="928484" y="1229216"/>
                </a:lnTo>
                <a:lnTo>
                  <a:pt x="920369" y="1230882"/>
                </a:lnTo>
                <a:lnTo>
                  <a:pt x="912254" y="1231715"/>
                </a:lnTo>
                <a:lnTo>
                  <a:pt x="903931" y="1232548"/>
                </a:lnTo>
                <a:lnTo>
                  <a:pt x="888533" y="1233797"/>
                </a:lnTo>
                <a:lnTo>
                  <a:pt x="874384" y="1234422"/>
                </a:lnTo>
                <a:lnTo>
                  <a:pt x="862315" y="1234422"/>
                </a:lnTo>
                <a:lnTo>
                  <a:pt x="853368" y="1234422"/>
                </a:lnTo>
                <a:lnTo>
                  <a:pt x="826734" y="1234422"/>
                </a:lnTo>
                <a:lnTo>
                  <a:pt x="805926" y="1234214"/>
                </a:lnTo>
                <a:lnTo>
                  <a:pt x="344410" y="1234214"/>
                </a:lnTo>
                <a:lnTo>
                  <a:pt x="323811" y="1234422"/>
                </a:lnTo>
                <a:lnTo>
                  <a:pt x="297385" y="1234422"/>
                </a:lnTo>
                <a:lnTo>
                  <a:pt x="285524" y="1234422"/>
                </a:lnTo>
                <a:lnTo>
                  <a:pt x="274497" y="1234214"/>
                </a:lnTo>
                <a:lnTo>
                  <a:pt x="263885" y="1233797"/>
                </a:lnTo>
                <a:lnTo>
                  <a:pt x="254105" y="1233172"/>
                </a:lnTo>
                <a:lnTo>
                  <a:pt x="245158" y="1232548"/>
                </a:lnTo>
                <a:lnTo>
                  <a:pt x="236626" y="1231715"/>
                </a:lnTo>
                <a:lnTo>
                  <a:pt x="228928" y="1230882"/>
                </a:lnTo>
                <a:lnTo>
                  <a:pt x="221853" y="1229632"/>
                </a:lnTo>
                <a:lnTo>
                  <a:pt x="215194" y="1228383"/>
                </a:lnTo>
                <a:lnTo>
                  <a:pt x="209160" y="1227133"/>
                </a:lnTo>
                <a:lnTo>
                  <a:pt x="203542" y="1225675"/>
                </a:lnTo>
                <a:lnTo>
                  <a:pt x="198548" y="1224218"/>
                </a:lnTo>
                <a:lnTo>
                  <a:pt x="194179" y="1222344"/>
                </a:lnTo>
                <a:lnTo>
                  <a:pt x="189809" y="1220886"/>
                </a:lnTo>
                <a:lnTo>
                  <a:pt x="186272" y="1219011"/>
                </a:lnTo>
                <a:lnTo>
                  <a:pt x="182943" y="1217137"/>
                </a:lnTo>
                <a:lnTo>
                  <a:pt x="180237" y="1215471"/>
                </a:lnTo>
                <a:lnTo>
                  <a:pt x="177533" y="1213180"/>
                </a:lnTo>
                <a:lnTo>
                  <a:pt x="175451" y="1211098"/>
                </a:lnTo>
                <a:lnTo>
                  <a:pt x="173579" y="1209432"/>
                </a:lnTo>
                <a:lnTo>
                  <a:pt x="172122" y="1207141"/>
                </a:lnTo>
                <a:lnTo>
                  <a:pt x="170666" y="1205059"/>
                </a:lnTo>
                <a:lnTo>
                  <a:pt x="169625" y="1202976"/>
                </a:lnTo>
                <a:lnTo>
                  <a:pt x="168793" y="1200894"/>
                </a:lnTo>
                <a:lnTo>
                  <a:pt x="167545" y="1196729"/>
                </a:lnTo>
                <a:lnTo>
                  <a:pt x="166920" y="1192772"/>
                </a:lnTo>
                <a:lnTo>
                  <a:pt x="166712" y="1188815"/>
                </a:lnTo>
                <a:lnTo>
                  <a:pt x="166712" y="1184858"/>
                </a:lnTo>
                <a:lnTo>
                  <a:pt x="166920" y="1177570"/>
                </a:lnTo>
                <a:lnTo>
                  <a:pt x="167961" y="1170073"/>
                </a:lnTo>
                <a:lnTo>
                  <a:pt x="169625" y="1161951"/>
                </a:lnTo>
                <a:lnTo>
                  <a:pt x="171706" y="1153829"/>
                </a:lnTo>
                <a:lnTo>
                  <a:pt x="174411" y="1145083"/>
                </a:lnTo>
                <a:lnTo>
                  <a:pt x="178157" y="1136128"/>
                </a:lnTo>
                <a:lnTo>
                  <a:pt x="182110" y="1126965"/>
                </a:lnTo>
                <a:lnTo>
                  <a:pt x="186272" y="1117594"/>
                </a:lnTo>
                <a:lnTo>
                  <a:pt x="191474" y="1107806"/>
                </a:lnTo>
                <a:lnTo>
                  <a:pt x="196884" y="1098227"/>
                </a:lnTo>
                <a:lnTo>
                  <a:pt x="202502" y="1088231"/>
                </a:lnTo>
                <a:lnTo>
                  <a:pt x="208952" y="1077818"/>
                </a:lnTo>
                <a:lnTo>
                  <a:pt x="215611" y="1067614"/>
                </a:lnTo>
                <a:lnTo>
                  <a:pt x="222477" y="1056993"/>
                </a:lnTo>
                <a:lnTo>
                  <a:pt x="229968" y="1046581"/>
                </a:lnTo>
                <a:lnTo>
                  <a:pt x="237667" y="1035960"/>
                </a:lnTo>
                <a:lnTo>
                  <a:pt x="245782" y="1025340"/>
                </a:lnTo>
                <a:lnTo>
                  <a:pt x="254105" y="1014510"/>
                </a:lnTo>
                <a:lnTo>
                  <a:pt x="262636" y="1003682"/>
                </a:lnTo>
                <a:lnTo>
                  <a:pt x="271375" y="993061"/>
                </a:lnTo>
                <a:lnTo>
                  <a:pt x="289894" y="971611"/>
                </a:lnTo>
                <a:lnTo>
                  <a:pt x="308413" y="950161"/>
                </a:lnTo>
                <a:lnTo>
                  <a:pt x="328181" y="929336"/>
                </a:lnTo>
                <a:lnTo>
                  <a:pt x="347740" y="908928"/>
                </a:lnTo>
                <a:lnTo>
                  <a:pt x="367715" y="889352"/>
                </a:lnTo>
                <a:close/>
                <a:moveTo>
                  <a:pt x="535839" y="643910"/>
                </a:moveTo>
                <a:cubicBezTo>
                  <a:pt x="583643" y="643910"/>
                  <a:pt x="622395" y="682662"/>
                  <a:pt x="622395" y="730466"/>
                </a:cubicBezTo>
                <a:cubicBezTo>
                  <a:pt x="622395" y="778270"/>
                  <a:pt x="583643" y="817022"/>
                  <a:pt x="535839" y="817022"/>
                </a:cubicBezTo>
                <a:cubicBezTo>
                  <a:pt x="488035" y="817022"/>
                  <a:pt x="449283" y="778270"/>
                  <a:pt x="449283" y="730466"/>
                </a:cubicBezTo>
                <a:cubicBezTo>
                  <a:pt x="449283" y="682662"/>
                  <a:pt x="488035" y="643910"/>
                  <a:pt x="535839" y="643910"/>
                </a:cubicBezTo>
                <a:close/>
                <a:moveTo>
                  <a:pt x="679182" y="565218"/>
                </a:moveTo>
                <a:cubicBezTo>
                  <a:pt x="702307" y="565218"/>
                  <a:pt x="721053" y="583964"/>
                  <a:pt x="721053" y="607089"/>
                </a:cubicBezTo>
                <a:cubicBezTo>
                  <a:pt x="721053" y="630214"/>
                  <a:pt x="702307" y="648960"/>
                  <a:pt x="679182" y="648960"/>
                </a:cubicBezTo>
                <a:cubicBezTo>
                  <a:pt x="656057" y="648960"/>
                  <a:pt x="637311" y="630214"/>
                  <a:pt x="637311" y="607089"/>
                </a:cubicBezTo>
                <a:cubicBezTo>
                  <a:pt x="637311" y="583964"/>
                  <a:pt x="656057" y="565218"/>
                  <a:pt x="679182" y="565218"/>
                </a:cubicBezTo>
                <a:close/>
                <a:moveTo>
                  <a:pt x="524829" y="416416"/>
                </a:moveTo>
                <a:cubicBezTo>
                  <a:pt x="558765" y="416416"/>
                  <a:pt x="586275" y="443926"/>
                  <a:pt x="586275" y="477862"/>
                </a:cubicBezTo>
                <a:cubicBezTo>
                  <a:pt x="586275" y="511798"/>
                  <a:pt x="558765" y="539308"/>
                  <a:pt x="524829" y="539308"/>
                </a:cubicBezTo>
                <a:cubicBezTo>
                  <a:pt x="490893" y="539308"/>
                  <a:pt x="463383" y="511798"/>
                  <a:pt x="463383" y="477862"/>
                </a:cubicBezTo>
                <a:cubicBezTo>
                  <a:pt x="463383" y="443926"/>
                  <a:pt x="490893" y="416416"/>
                  <a:pt x="524829" y="416416"/>
                </a:cubicBezTo>
                <a:close/>
                <a:moveTo>
                  <a:pt x="393814" y="212085"/>
                </a:moveTo>
                <a:lnTo>
                  <a:pt x="393814" y="497015"/>
                </a:lnTo>
                <a:lnTo>
                  <a:pt x="393854" y="497015"/>
                </a:lnTo>
                <a:lnTo>
                  <a:pt x="393854" y="744691"/>
                </a:lnTo>
                <a:lnTo>
                  <a:pt x="379907" y="756138"/>
                </a:lnTo>
                <a:lnTo>
                  <a:pt x="362629" y="770707"/>
                </a:lnTo>
                <a:lnTo>
                  <a:pt x="342644" y="788398"/>
                </a:lnTo>
                <a:lnTo>
                  <a:pt x="320370" y="809003"/>
                </a:lnTo>
                <a:lnTo>
                  <a:pt x="308505" y="820242"/>
                </a:lnTo>
                <a:lnTo>
                  <a:pt x="296847" y="831897"/>
                </a:lnTo>
                <a:lnTo>
                  <a:pt x="284358" y="843969"/>
                </a:lnTo>
                <a:lnTo>
                  <a:pt x="271659" y="857081"/>
                </a:lnTo>
                <a:lnTo>
                  <a:pt x="259377" y="869986"/>
                </a:lnTo>
                <a:lnTo>
                  <a:pt x="246471" y="883514"/>
                </a:lnTo>
                <a:lnTo>
                  <a:pt x="233773" y="897667"/>
                </a:lnTo>
                <a:lnTo>
                  <a:pt x="221074" y="912028"/>
                </a:lnTo>
                <a:lnTo>
                  <a:pt x="208584" y="926805"/>
                </a:lnTo>
                <a:lnTo>
                  <a:pt x="195886" y="941582"/>
                </a:lnTo>
                <a:lnTo>
                  <a:pt x="183812" y="956568"/>
                </a:lnTo>
                <a:lnTo>
                  <a:pt x="172155" y="971970"/>
                </a:lnTo>
                <a:lnTo>
                  <a:pt x="160706" y="987371"/>
                </a:lnTo>
                <a:lnTo>
                  <a:pt x="149673" y="1003189"/>
                </a:lnTo>
                <a:lnTo>
                  <a:pt x="139264" y="1018799"/>
                </a:lnTo>
                <a:lnTo>
                  <a:pt x="129272" y="1034617"/>
                </a:lnTo>
                <a:lnTo>
                  <a:pt x="119904" y="1050226"/>
                </a:lnTo>
                <a:lnTo>
                  <a:pt x="111369" y="1065836"/>
                </a:lnTo>
                <a:lnTo>
                  <a:pt x="103668" y="1081238"/>
                </a:lnTo>
                <a:lnTo>
                  <a:pt x="99920" y="1089147"/>
                </a:lnTo>
                <a:lnTo>
                  <a:pt x="96590" y="1096639"/>
                </a:lnTo>
                <a:lnTo>
                  <a:pt x="93259" y="1104549"/>
                </a:lnTo>
                <a:lnTo>
                  <a:pt x="90553" y="1112041"/>
                </a:lnTo>
                <a:lnTo>
                  <a:pt x="87847" y="1119742"/>
                </a:lnTo>
                <a:lnTo>
                  <a:pt x="85557" y="1127235"/>
                </a:lnTo>
                <a:lnTo>
                  <a:pt x="83059" y="1134727"/>
                </a:lnTo>
                <a:lnTo>
                  <a:pt x="81185" y="1142012"/>
                </a:lnTo>
                <a:lnTo>
                  <a:pt x="79728" y="1149505"/>
                </a:lnTo>
                <a:lnTo>
                  <a:pt x="78271" y="1156789"/>
                </a:lnTo>
                <a:lnTo>
                  <a:pt x="77230" y="1163866"/>
                </a:lnTo>
                <a:lnTo>
                  <a:pt x="76397" y="1170942"/>
                </a:lnTo>
                <a:lnTo>
                  <a:pt x="75773" y="1178019"/>
                </a:lnTo>
                <a:lnTo>
                  <a:pt x="75773" y="1184887"/>
                </a:lnTo>
                <a:lnTo>
                  <a:pt x="75773" y="1192171"/>
                </a:lnTo>
                <a:lnTo>
                  <a:pt x="76397" y="1199456"/>
                </a:lnTo>
                <a:lnTo>
                  <a:pt x="77022" y="1206116"/>
                </a:lnTo>
                <a:lnTo>
                  <a:pt x="77855" y="1212776"/>
                </a:lnTo>
                <a:lnTo>
                  <a:pt x="78895" y="1219228"/>
                </a:lnTo>
                <a:lnTo>
                  <a:pt x="80352" y="1225264"/>
                </a:lnTo>
                <a:lnTo>
                  <a:pt x="82226" y="1231300"/>
                </a:lnTo>
                <a:lnTo>
                  <a:pt x="83892" y="1237128"/>
                </a:lnTo>
                <a:lnTo>
                  <a:pt x="85973" y="1242539"/>
                </a:lnTo>
                <a:lnTo>
                  <a:pt x="88471" y="1247950"/>
                </a:lnTo>
                <a:lnTo>
                  <a:pt x="91177" y="1253154"/>
                </a:lnTo>
                <a:lnTo>
                  <a:pt x="94300" y="1258357"/>
                </a:lnTo>
                <a:lnTo>
                  <a:pt x="97214" y="1262727"/>
                </a:lnTo>
                <a:lnTo>
                  <a:pt x="100753" y="1267723"/>
                </a:lnTo>
                <a:lnTo>
                  <a:pt x="104500" y="1271885"/>
                </a:lnTo>
                <a:lnTo>
                  <a:pt x="108663" y="1276048"/>
                </a:lnTo>
                <a:lnTo>
                  <a:pt x="113868" y="1280627"/>
                </a:lnTo>
                <a:lnTo>
                  <a:pt x="119072" y="1285205"/>
                </a:lnTo>
                <a:lnTo>
                  <a:pt x="124692" y="1289368"/>
                </a:lnTo>
                <a:lnTo>
                  <a:pt x="130729" y="1292907"/>
                </a:lnTo>
                <a:lnTo>
                  <a:pt x="136766" y="1296653"/>
                </a:lnTo>
                <a:lnTo>
                  <a:pt x="143220" y="1299983"/>
                </a:lnTo>
                <a:lnTo>
                  <a:pt x="149673" y="1302897"/>
                </a:lnTo>
                <a:lnTo>
                  <a:pt x="156334" y="1305603"/>
                </a:lnTo>
                <a:lnTo>
                  <a:pt x="163412" y="1308100"/>
                </a:lnTo>
                <a:lnTo>
                  <a:pt x="170697" y="1310598"/>
                </a:lnTo>
                <a:lnTo>
                  <a:pt x="177775" y="1312679"/>
                </a:lnTo>
                <a:lnTo>
                  <a:pt x="185061" y="1314344"/>
                </a:lnTo>
                <a:lnTo>
                  <a:pt x="192555" y="1316217"/>
                </a:lnTo>
                <a:lnTo>
                  <a:pt x="199841" y="1317674"/>
                </a:lnTo>
                <a:lnTo>
                  <a:pt x="215037" y="1320380"/>
                </a:lnTo>
                <a:lnTo>
                  <a:pt x="230442" y="1322253"/>
                </a:lnTo>
                <a:lnTo>
                  <a:pt x="245222" y="1323710"/>
                </a:lnTo>
                <a:lnTo>
                  <a:pt x="260002" y="1324750"/>
                </a:lnTo>
                <a:lnTo>
                  <a:pt x="274573" y="1325375"/>
                </a:lnTo>
                <a:lnTo>
                  <a:pt x="288313" y="1325375"/>
                </a:lnTo>
                <a:lnTo>
                  <a:pt x="301635" y="1325583"/>
                </a:lnTo>
                <a:lnTo>
                  <a:pt x="325158" y="1325375"/>
                </a:lnTo>
                <a:lnTo>
                  <a:pt x="344518" y="1324958"/>
                </a:lnTo>
                <a:lnTo>
                  <a:pt x="825594" y="1325375"/>
                </a:lnTo>
                <a:lnTo>
                  <a:pt x="849326" y="1325583"/>
                </a:lnTo>
                <a:lnTo>
                  <a:pt x="862440" y="1325583"/>
                </a:lnTo>
                <a:lnTo>
                  <a:pt x="876179" y="1325375"/>
                </a:lnTo>
                <a:lnTo>
                  <a:pt x="890751" y="1324750"/>
                </a:lnTo>
                <a:lnTo>
                  <a:pt x="905531" y="1323710"/>
                </a:lnTo>
                <a:lnTo>
                  <a:pt x="920727" y="1322253"/>
                </a:lnTo>
                <a:lnTo>
                  <a:pt x="935715" y="1320380"/>
                </a:lnTo>
                <a:lnTo>
                  <a:pt x="950912" y="1317674"/>
                </a:lnTo>
                <a:lnTo>
                  <a:pt x="958406" y="1316217"/>
                </a:lnTo>
                <a:lnTo>
                  <a:pt x="965692" y="1314760"/>
                </a:lnTo>
                <a:lnTo>
                  <a:pt x="973186" y="1312679"/>
                </a:lnTo>
                <a:lnTo>
                  <a:pt x="980471" y="1310598"/>
                </a:lnTo>
                <a:lnTo>
                  <a:pt x="987341" y="1308100"/>
                </a:lnTo>
                <a:lnTo>
                  <a:pt x="994419" y="1305603"/>
                </a:lnTo>
                <a:lnTo>
                  <a:pt x="1001288" y="1302897"/>
                </a:lnTo>
                <a:lnTo>
                  <a:pt x="1007534" y="1299983"/>
                </a:lnTo>
                <a:lnTo>
                  <a:pt x="1013986" y="1296653"/>
                </a:lnTo>
                <a:lnTo>
                  <a:pt x="1020231" y="1292907"/>
                </a:lnTo>
                <a:lnTo>
                  <a:pt x="1026060" y="1289368"/>
                </a:lnTo>
                <a:lnTo>
                  <a:pt x="1031889" y="1285205"/>
                </a:lnTo>
                <a:lnTo>
                  <a:pt x="1037301" y="1280627"/>
                </a:lnTo>
                <a:lnTo>
                  <a:pt x="1042297" y="1276048"/>
                </a:lnTo>
                <a:lnTo>
                  <a:pt x="1046253" y="1271885"/>
                </a:lnTo>
                <a:lnTo>
                  <a:pt x="1050208" y="1267723"/>
                </a:lnTo>
                <a:lnTo>
                  <a:pt x="1053538" y="1262727"/>
                </a:lnTo>
                <a:lnTo>
                  <a:pt x="1056869" y="1258357"/>
                </a:lnTo>
                <a:lnTo>
                  <a:pt x="1059575" y="1253154"/>
                </a:lnTo>
                <a:lnTo>
                  <a:pt x="1062282" y="1247950"/>
                </a:lnTo>
                <a:lnTo>
                  <a:pt x="1064779" y="1242539"/>
                </a:lnTo>
                <a:lnTo>
                  <a:pt x="1067069" y="1237128"/>
                </a:lnTo>
                <a:lnTo>
                  <a:pt x="1068943" y="1231300"/>
                </a:lnTo>
                <a:lnTo>
                  <a:pt x="1070816" y="1225264"/>
                </a:lnTo>
                <a:lnTo>
                  <a:pt x="1071858" y="1219228"/>
                </a:lnTo>
                <a:lnTo>
                  <a:pt x="1073106" y="1212776"/>
                </a:lnTo>
                <a:lnTo>
                  <a:pt x="1074147" y="1206116"/>
                </a:lnTo>
                <a:lnTo>
                  <a:pt x="1074772" y="1199456"/>
                </a:lnTo>
                <a:lnTo>
                  <a:pt x="1074980" y="1192171"/>
                </a:lnTo>
                <a:lnTo>
                  <a:pt x="1075188" y="1184887"/>
                </a:lnTo>
                <a:lnTo>
                  <a:pt x="1074980" y="1178019"/>
                </a:lnTo>
                <a:lnTo>
                  <a:pt x="1074772" y="1170942"/>
                </a:lnTo>
                <a:lnTo>
                  <a:pt x="1073731" y="1163866"/>
                </a:lnTo>
                <a:lnTo>
                  <a:pt x="1072482" y="1156789"/>
                </a:lnTo>
                <a:lnTo>
                  <a:pt x="1071441" y="1149505"/>
                </a:lnTo>
                <a:lnTo>
                  <a:pt x="1069568" y="1142012"/>
                </a:lnTo>
                <a:lnTo>
                  <a:pt x="1067694" y="1134727"/>
                </a:lnTo>
                <a:lnTo>
                  <a:pt x="1065612" y="1127235"/>
                </a:lnTo>
                <a:lnTo>
                  <a:pt x="1063114" y="1119742"/>
                </a:lnTo>
                <a:lnTo>
                  <a:pt x="1060408" y="1112041"/>
                </a:lnTo>
                <a:lnTo>
                  <a:pt x="1057494" y="1104549"/>
                </a:lnTo>
                <a:lnTo>
                  <a:pt x="1054371" y="1096639"/>
                </a:lnTo>
                <a:lnTo>
                  <a:pt x="1050832" y="1089147"/>
                </a:lnTo>
                <a:lnTo>
                  <a:pt x="1047502" y="1081238"/>
                </a:lnTo>
                <a:lnTo>
                  <a:pt x="1039591" y="1065836"/>
                </a:lnTo>
                <a:lnTo>
                  <a:pt x="1030848" y="1050226"/>
                </a:lnTo>
                <a:lnTo>
                  <a:pt x="1021481" y="1034617"/>
                </a:lnTo>
                <a:lnTo>
                  <a:pt x="1011905" y="1018799"/>
                </a:lnTo>
                <a:lnTo>
                  <a:pt x="1001288" y="1003189"/>
                </a:lnTo>
                <a:lnTo>
                  <a:pt x="990047" y="987371"/>
                </a:lnTo>
                <a:lnTo>
                  <a:pt x="978598" y="971970"/>
                </a:lnTo>
                <a:lnTo>
                  <a:pt x="966940" y="956568"/>
                </a:lnTo>
                <a:lnTo>
                  <a:pt x="954867" y="941582"/>
                </a:lnTo>
                <a:lnTo>
                  <a:pt x="942377" y="926805"/>
                </a:lnTo>
                <a:lnTo>
                  <a:pt x="929678" y="912028"/>
                </a:lnTo>
                <a:lnTo>
                  <a:pt x="916980" y="897667"/>
                </a:lnTo>
                <a:lnTo>
                  <a:pt x="904282" y="883514"/>
                </a:lnTo>
                <a:lnTo>
                  <a:pt x="891584" y="869986"/>
                </a:lnTo>
                <a:lnTo>
                  <a:pt x="879094" y="857081"/>
                </a:lnTo>
                <a:lnTo>
                  <a:pt x="866604" y="843969"/>
                </a:lnTo>
                <a:lnTo>
                  <a:pt x="854322" y="831897"/>
                </a:lnTo>
                <a:lnTo>
                  <a:pt x="842248" y="820242"/>
                </a:lnTo>
                <a:lnTo>
                  <a:pt x="830382" y="809003"/>
                </a:lnTo>
                <a:lnTo>
                  <a:pt x="808316" y="788398"/>
                </a:lnTo>
                <a:lnTo>
                  <a:pt x="788332" y="770707"/>
                </a:lnTo>
                <a:lnTo>
                  <a:pt x="770846" y="756138"/>
                </a:lnTo>
                <a:lnTo>
                  <a:pt x="757315" y="744691"/>
                </a:lnTo>
                <a:lnTo>
                  <a:pt x="757315" y="497015"/>
                </a:lnTo>
                <a:lnTo>
                  <a:pt x="757356" y="497015"/>
                </a:lnTo>
                <a:lnTo>
                  <a:pt x="757356" y="212085"/>
                </a:lnTo>
                <a:lnTo>
                  <a:pt x="701138" y="212085"/>
                </a:lnTo>
                <a:lnTo>
                  <a:pt x="686980" y="291382"/>
                </a:lnTo>
                <a:lnTo>
                  <a:pt x="575585" y="291382"/>
                </a:lnTo>
                <a:lnTo>
                  <a:pt x="463774" y="291382"/>
                </a:lnTo>
                <a:lnTo>
                  <a:pt x="449823" y="212085"/>
                </a:lnTo>
                <a:close/>
                <a:moveTo>
                  <a:pt x="438163" y="0"/>
                </a:moveTo>
                <a:lnTo>
                  <a:pt x="575585" y="0"/>
                </a:lnTo>
                <a:lnTo>
                  <a:pt x="713007" y="0"/>
                </a:lnTo>
                <a:lnTo>
                  <a:pt x="713007" y="136117"/>
                </a:lnTo>
                <a:lnTo>
                  <a:pt x="832938" y="136117"/>
                </a:lnTo>
                <a:lnTo>
                  <a:pt x="832938" y="497015"/>
                </a:lnTo>
                <a:lnTo>
                  <a:pt x="832880" y="497015"/>
                </a:lnTo>
                <a:lnTo>
                  <a:pt x="832880" y="709309"/>
                </a:lnTo>
                <a:lnTo>
                  <a:pt x="847036" y="721797"/>
                </a:lnTo>
                <a:lnTo>
                  <a:pt x="864730" y="737615"/>
                </a:lnTo>
                <a:lnTo>
                  <a:pt x="885963" y="757387"/>
                </a:lnTo>
                <a:lnTo>
                  <a:pt x="909486" y="780073"/>
                </a:lnTo>
                <a:lnTo>
                  <a:pt x="921976" y="792353"/>
                </a:lnTo>
                <a:lnTo>
                  <a:pt x="934883" y="805673"/>
                </a:lnTo>
                <a:lnTo>
                  <a:pt x="948206" y="819618"/>
                </a:lnTo>
                <a:lnTo>
                  <a:pt x="961528" y="833771"/>
                </a:lnTo>
                <a:lnTo>
                  <a:pt x="975059" y="848756"/>
                </a:lnTo>
                <a:lnTo>
                  <a:pt x="988590" y="864158"/>
                </a:lnTo>
                <a:lnTo>
                  <a:pt x="1002121" y="880184"/>
                </a:lnTo>
                <a:lnTo>
                  <a:pt x="1015860" y="896626"/>
                </a:lnTo>
                <a:lnTo>
                  <a:pt x="1028975" y="913068"/>
                </a:lnTo>
                <a:lnTo>
                  <a:pt x="1042089" y="930343"/>
                </a:lnTo>
                <a:lnTo>
                  <a:pt x="1054788" y="947826"/>
                </a:lnTo>
                <a:lnTo>
                  <a:pt x="1067069" y="965309"/>
                </a:lnTo>
                <a:lnTo>
                  <a:pt x="1078935" y="983417"/>
                </a:lnTo>
                <a:lnTo>
                  <a:pt x="1089968" y="1001524"/>
                </a:lnTo>
                <a:lnTo>
                  <a:pt x="1100376" y="1019631"/>
                </a:lnTo>
                <a:lnTo>
                  <a:pt x="1105372" y="1028997"/>
                </a:lnTo>
                <a:lnTo>
                  <a:pt x="1109952" y="1038155"/>
                </a:lnTo>
                <a:lnTo>
                  <a:pt x="1114740" y="1047521"/>
                </a:lnTo>
                <a:lnTo>
                  <a:pt x="1119111" y="1056470"/>
                </a:lnTo>
                <a:lnTo>
                  <a:pt x="1123067" y="1065836"/>
                </a:lnTo>
                <a:lnTo>
                  <a:pt x="1126814" y="1075202"/>
                </a:lnTo>
                <a:lnTo>
                  <a:pt x="1130561" y="1084360"/>
                </a:lnTo>
                <a:lnTo>
                  <a:pt x="1133892" y="1093726"/>
                </a:lnTo>
                <a:lnTo>
                  <a:pt x="1137222" y="1103092"/>
                </a:lnTo>
                <a:lnTo>
                  <a:pt x="1139928" y="1112041"/>
                </a:lnTo>
                <a:lnTo>
                  <a:pt x="1142218" y="1121407"/>
                </a:lnTo>
                <a:lnTo>
                  <a:pt x="1144508" y="1130565"/>
                </a:lnTo>
                <a:lnTo>
                  <a:pt x="1146590" y="1139931"/>
                </a:lnTo>
                <a:lnTo>
                  <a:pt x="1148047" y="1148880"/>
                </a:lnTo>
                <a:lnTo>
                  <a:pt x="1149296" y="1158038"/>
                </a:lnTo>
                <a:lnTo>
                  <a:pt x="1150128" y="1166988"/>
                </a:lnTo>
                <a:lnTo>
                  <a:pt x="1150753" y="1175937"/>
                </a:lnTo>
                <a:lnTo>
                  <a:pt x="1150753" y="1184887"/>
                </a:lnTo>
                <a:lnTo>
                  <a:pt x="1150753" y="1196126"/>
                </a:lnTo>
                <a:lnTo>
                  <a:pt x="1150128" y="1206949"/>
                </a:lnTo>
                <a:lnTo>
                  <a:pt x="1148880" y="1217563"/>
                </a:lnTo>
                <a:lnTo>
                  <a:pt x="1147422" y="1227761"/>
                </a:lnTo>
                <a:lnTo>
                  <a:pt x="1145340" y="1237752"/>
                </a:lnTo>
                <a:lnTo>
                  <a:pt x="1142843" y="1247742"/>
                </a:lnTo>
                <a:lnTo>
                  <a:pt x="1140137" y="1257108"/>
                </a:lnTo>
                <a:lnTo>
                  <a:pt x="1136806" y="1266474"/>
                </a:lnTo>
                <a:lnTo>
                  <a:pt x="1133267" y="1275424"/>
                </a:lnTo>
                <a:lnTo>
                  <a:pt x="1129104" y="1283957"/>
                </a:lnTo>
                <a:lnTo>
                  <a:pt x="1124524" y="1292490"/>
                </a:lnTo>
                <a:lnTo>
                  <a:pt x="1119736" y="1300607"/>
                </a:lnTo>
                <a:lnTo>
                  <a:pt x="1114324" y="1308308"/>
                </a:lnTo>
                <a:lnTo>
                  <a:pt x="1108495" y="1316009"/>
                </a:lnTo>
                <a:lnTo>
                  <a:pt x="1102250" y="1323294"/>
                </a:lnTo>
                <a:lnTo>
                  <a:pt x="1095589" y="1330162"/>
                </a:lnTo>
                <a:lnTo>
                  <a:pt x="1089135" y="1335781"/>
                </a:lnTo>
                <a:lnTo>
                  <a:pt x="1082890" y="1341401"/>
                </a:lnTo>
                <a:lnTo>
                  <a:pt x="1076229" y="1346812"/>
                </a:lnTo>
                <a:lnTo>
                  <a:pt x="1069151" y="1351599"/>
                </a:lnTo>
                <a:lnTo>
                  <a:pt x="1062282" y="1356178"/>
                </a:lnTo>
                <a:lnTo>
                  <a:pt x="1054996" y="1360340"/>
                </a:lnTo>
                <a:lnTo>
                  <a:pt x="1047710" y="1364503"/>
                </a:lnTo>
                <a:lnTo>
                  <a:pt x="1040216" y="1368250"/>
                </a:lnTo>
                <a:lnTo>
                  <a:pt x="1032722" y="1371788"/>
                </a:lnTo>
                <a:lnTo>
                  <a:pt x="1024811" y="1375118"/>
                </a:lnTo>
                <a:lnTo>
                  <a:pt x="1016901" y="1378240"/>
                </a:lnTo>
                <a:lnTo>
                  <a:pt x="1009199" y="1380946"/>
                </a:lnTo>
                <a:lnTo>
                  <a:pt x="1001288" y="1383235"/>
                </a:lnTo>
                <a:lnTo>
                  <a:pt x="993170" y="1385733"/>
                </a:lnTo>
                <a:lnTo>
                  <a:pt x="985051" y="1387814"/>
                </a:lnTo>
                <a:lnTo>
                  <a:pt x="977141" y="1389687"/>
                </a:lnTo>
                <a:lnTo>
                  <a:pt x="960904" y="1393017"/>
                </a:lnTo>
                <a:lnTo>
                  <a:pt x="944458" y="1395723"/>
                </a:lnTo>
                <a:lnTo>
                  <a:pt x="928430" y="1397388"/>
                </a:lnTo>
                <a:lnTo>
                  <a:pt x="912817" y="1399053"/>
                </a:lnTo>
                <a:lnTo>
                  <a:pt x="897204" y="1400093"/>
                </a:lnTo>
                <a:lnTo>
                  <a:pt x="882424" y="1400718"/>
                </a:lnTo>
                <a:lnTo>
                  <a:pt x="867852" y="1401134"/>
                </a:lnTo>
                <a:lnTo>
                  <a:pt x="854322" y="1401134"/>
                </a:lnTo>
                <a:lnTo>
                  <a:pt x="824345" y="1400718"/>
                </a:lnTo>
                <a:lnTo>
                  <a:pt x="806443" y="1400718"/>
                </a:lnTo>
                <a:lnTo>
                  <a:pt x="326407" y="1400718"/>
                </a:lnTo>
                <a:lnTo>
                  <a:pt x="298305" y="1401134"/>
                </a:lnTo>
                <a:lnTo>
                  <a:pt x="282276" y="1401134"/>
                </a:lnTo>
                <a:lnTo>
                  <a:pt x="265622" y="1400718"/>
                </a:lnTo>
                <a:lnTo>
                  <a:pt x="248552" y="1399885"/>
                </a:lnTo>
                <a:lnTo>
                  <a:pt x="230442" y="1398429"/>
                </a:lnTo>
                <a:lnTo>
                  <a:pt x="211915" y="1396347"/>
                </a:lnTo>
                <a:lnTo>
                  <a:pt x="202964" y="1395098"/>
                </a:lnTo>
                <a:lnTo>
                  <a:pt x="193596" y="1393641"/>
                </a:lnTo>
                <a:lnTo>
                  <a:pt x="184228" y="1391769"/>
                </a:lnTo>
                <a:lnTo>
                  <a:pt x="174861" y="1389895"/>
                </a:lnTo>
                <a:lnTo>
                  <a:pt x="165493" y="1387814"/>
                </a:lnTo>
                <a:lnTo>
                  <a:pt x="156126" y="1385108"/>
                </a:lnTo>
                <a:lnTo>
                  <a:pt x="146966" y="1382402"/>
                </a:lnTo>
                <a:lnTo>
                  <a:pt x="137599" y="1379281"/>
                </a:lnTo>
                <a:lnTo>
                  <a:pt x="128856" y="1375950"/>
                </a:lnTo>
                <a:lnTo>
                  <a:pt x="119904" y="1372412"/>
                </a:lnTo>
                <a:lnTo>
                  <a:pt x="111161" y="1368458"/>
                </a:lnTo>
                <a:lnTo>
                  <a:pt x="102626" y="1364295"/>
                </a:lnTo>
                <a:lnTo>
                  <a:pt x="94300" y="1359508"/>
                </a:lnTo>
                <a:lnTo>
                  <a:pt x="85765" y="1354305"/>
                </a:lnTo>
                <a:lnTo>
                  <a:pt x="77855" y="1348893"/>
                </a:lnTo>
                <a:lnTo>
                  <a:pt x="70152" y="1343066"/>
                </a:lnTo>
                <a:lnTo>
                  <a:pt x="62866" y="1336822"/>
                </a:lnTo>
                <a:lnTo>
                  <a:pt x="55581" y="1330162"/>
                </a:lnTo>
                <a:lnTo>
                  <a:pt x="48919" y="1323294"/>
                </a:lnTo>
                <a:lnTo>
                  <a:pt x="42674" y="1316009"/>
                </a:lnTo>
                <a:lnTo>
                  <a:pt x="36845" y="1308308"/>
                </a:lnTo>
                <a:lnTo>
                  <a:pt x="31433" y="1300607"/>
                </a:lnTo>
                <a:lnTo>
                  <a:pt x="26229" y="1292490"/>
                </a:lnTo>
                <a:lnTo>
                  <a:pt x="21649" y="1283957"/>
                </a:lnTo>
                <a:lnTo>
                  <a:pt x="17486" y="1275424"/>
                </a:lnTo>
                <a:lnTo>
                  <a:pt x="13947" y="1266474"/>
                </a:lnTo>
                <a:lnTo>
                  <a:pt x="10616" y="1257108"/>
                </a:lnTo>
                <a:lnTo>
                  <a:pt x="7910" y="1247742"/>
                </a:lnTo>
                <a:lnTo>
                  <a:pt x="5412" y="1237752"/>
                </a:lnTo>
                <a:lnTo>
                  <a:pt x="3538" y="1227761"/>
                </a:lnTo>
                <a:lnTo>
                  <a:pt x="2082" y="1217563"/>
                </a:lnTo>
                <a:lnTo>
                  <a:pt x="832" y="1206949"/>
                </a:lnTo>
                <a:lnTo>
                  <a:pt x="208" y="1196126"/>
                </a:lnTo>
                <a:lnTo>
                  <a:pt x="0" y="1184887"/>
                </a:lnTo>
                <a:lnTo>
                  <a:pt x="208" y="1175937"/>
                </a:lnTo>
                <a:lnTo>
                  <a:pt x="832" y="1166988"/>
                </a:lnTo>
                <a:lnTo>
                  <a:pt x="1873" y="1158038"/>
                </a:lnTo>
                <a:lnTo>
                  <a:pt x="3122" y="1148880"/>
                </a:lnTo>
                <a:lnTo>
                  <a:pt x="4580" y="1139931"/>
                </a:lnTo>
                <a:lnTo>
                  <a:pt x="6245" y="1130565"/>
                </a:lnTo>
                <a:lnTo>
                  <a:pt x="8535" y="1121407"/>
                </a:lnTo>
                <a:lnTo>
                  <a:pt x="11241" y="1112041"/>
                </a:lnTo>
                <a:lnTo>
                  <a:pt x="13947" y="1103092"/>
                </a:lnTo>
                <a:lnTo>
                  <a:pt x="16861" y="1093726"/>
                </a:lnTo>
                <a:lnTo>
                  <a:pt x="20192" y="1084360"/>
                </a:lnTo>
                <a:lnTo>
                  <a:pt x="23939" y="1075202"/>
                </a:lnTo>
                <a:lnTo>
                  <a:pt x="27686" y="1065836"/>
                </a:lnTo>
                <a:lnTo>
                  <a:pt x="32057" y="1056470"/>
                </a:lnTo>
                <a:lnTo>
                  <a:pt x="36221" y="1047521"/>
                </a:lnTo>
                <a:lnTo>
                  <a:pt x="40801" y="1038155"/>
                </a:lnTo>
                <a:lnTo>
                  <a:pt x="45588" y="1028997"/>
                </a:lnTo>
                <a:lnTo>
                  <a:pt x="50377" y="1019631"/>
                </a:lnTo>
                <a:lnTo>
                  <a:pt x="60993" y="1001524"/>
                </a:lnTo>
                <a:lnTo>
                  <a:pt x="72234" y="983417"/>
                </a:lnTo>
                <a:lnTo>
                  <a:pt x="83892" y="965309"/>
                </a:lnTo>
                <a:lnTo>
                  <a:pt x="95965" y="947826"/>
                </a:lnTo>
                <a:lnTo>
                  <a:pt x="108663" y="930343"/>
                </a:lnTo>
                <a:lnTo>
                  <a:pt x="121986" y="913068"/>
                </a:lnTo>
                <a:lnTo>
                  <a:pt x="135309" y="896626"/>
                </a:lnTo>
                <a:lnTo>
                  <a:pt x="148632" y="880184"/>
                </a:lnTo>
                <a:lnTo>
                  <a:pt x="162162" y="864158"/>
                </a:lnTo>
                <a:lnTo>
                  <a:pt x="176110" y="848756"/>
                </a:lnTo>
                <a:lnTo>
                  <a:pt x="189225" y="833771"/>
                </a:lnTo>
                <a:lnTo>
                  <a:pt x="202964" y="819618"/>
                </a:lnTo>
                <a:lnTo>
                  <a:pt x="216286" y="805673"/>
                </a:lnTo>
                <a:lnTo>
                  <a:pt x="228985" y="792353"/>
                </a:lnTo>
                <a:lnTo>
                  <a:pt x="241475" y="780073"/>
                </a:lnTo>
                <a:lnTo>
                  <a:pt x="265206" y="757387"/>
                </a:lnTo>
                <a:lnTo>
                  <a:pt x="286231" y="737615"/>
                </a:lnTo>
                <a:lnTo>
                  <a:pt x="304133" y="721797"/>
                </a:lnTo>
                <a:lnTo>
                  <a:pt x="317872" y="709309"/>
                </a:lnTo>
                <a:lnTo>
                  <a:pt x="317872" y="497015"/>
                </a:lnTo>
                <a:lnTo>
                  <a:pt x="317815" y="497015"/>
                </a:lnTo>
                <a:lnTo>
                  <a:pt x="317815" y="136117"/>
                </a:lnTo>
                <a:lnTo>
                  <a:pt x="438163" y="13611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68"/>
          <p:cNvSpPr/>
          <p:nvPr/>
        </p:nvSpPr>
        <p:spPr bwMode="auto">
          <a:xfrm>
            <a:off x="758162" y="3354805"/>
            <a:ext cx="216498" cy="303242"/>
          </a:xfrm>
          <a:custGeom>
            <a:avLst/>
            <a:gdLst>
              <a:gd name="connsiteX0" fmla="*/ 511217 w 2397125"/>
              <a:gd name="connsiteY0" fmla="*/ 1755775 h 3357562"/>
              <a:gd name="connsiteX1" fmla="*/ 501690 w 2397125"/>
              <a:gd name="connsiteY1" fmla="*/ 1756172 h 3357562"/>
              <a:gd name="connsiteX2" fmla="*/ 492957 w 2397125"/>
              <a:gd name="connsiteY2" fmla="*/ 1756569 h 3357562"/>
              <a:gd name="connsiteX3" fmla="*/ 483430 w 2397125"/>
              <a:gd name="connsiteY3" fmla="*/ 1758156 h 3357562"/>
              <a:gd name="connsiteX4" fmla="*/ 474299 w 2397125"/>
              <a:gd name="connsiteY4" fmla="*/ 1759744 h 3357562"/>
              <a:gd name="connsiteX5" fmla="*/ 465566 w 2397125"/>
              <a:gd name="connsiteY5" fmla="*/ 1761728 h 3357562"/>
              <a:gd name="connsiteX6" fmla="*/ 457230 w 2397125"/>
              <a:gd name="connsiteY6" fmla="*/ 1764110 h 3357562"/>
              <a:gd name="connsiteX7" fmla="*/ 448497 w 2397125"/>
              <a:gd name="connsiteY7" fmla="*/ 1767285 h 3357562"/>
              <a:gd name="connsiteX8" fmla="*/ 440160 w 2397125"/>
              <a:gd name="connsiteY8" fmla="*/ 1770063 h 3357562"/>
              <a:gd name="connsiteX9" fmla="*/ 431824 w 2397125"/>
              <a:gd name="connsiteY9" fmla="*/ 1774031 h 3357562"/>
              <a:gd name="connsiteX10" fmla="*/ 424282 w 2397125"/>
              <a:gd name="connsiteY10" fmla="*/ 1778000 h 3357562"/>
              <a:gd name="connsiteX11" fmla="*/ 416342 w 2397125"/>
              <a:gd name="connsiteY11" fmla="*/ 1782366 h 3357562"/>
              <a:gd name="connsiteX12" fmla="*/ 408800 w 2397125"/>
              <a:gd name="connsiteY12" fmla="*/ 1787128 h 3357562"/>
              <a:gd name="connsiteX13" fmla="*/ 402052 w 2397125"/>
              <a:gd name="connsiteY13" fmla="*/ 1792288 h 3357562"/>
              <a:gd name="connsiteX14" fmla="*/ 394906 w 2397125"/>
              <a:gd name="connsiteY14" fmla="*/ 1797844 h 3357562"/>
              <a:gd name="connsiteX15" fmla="*/ 388158 w 2397125"/>
              <a:gd name="connsiteY15" fmla="*/ 1803400 h 3357562"/>
              <a:gd name="connsiteX16" fmla="*/ 382203 w 2397125"/>
              <a:gd name="connsiteY16" fmla="*/ 1809353 h 3357562"/>
              <a:gd name="connsiteX17" fmla="*/ 375852 w 2397125"/>
              <a:gd name="connsiteY17" fmla="*/ 1815703 h 3357562"/>
              <a:gd name="connsiteX18" fmla="*/ 370294 w 2397125"/>
              <a:gd name="connsiteY18" fmla="*/ 1822847 h 3357562"/>
              <a:gd name="connsiteX19" fmla="*/ 364737 w 2397125"/>
              <a:gd name="connsiteY19" fmla="*/ 1829594 h 3357562"/>
              <a:gd name="connsiteX20" fmla="*/ 359973 w 2397125"/>
              <a:gd name="connsiteY20" fmla="*/ 1836738 h 3357562"/>
              <a:gd name="connsiteX21" fmla="*/ 354813 w 2397125"/>
              <a:gd name="connsiteY21" fmla="*/ 1843881 h 3357562"/>
              <a:gd name="connsiteX22" fmla="*/ 350446 w 2397125"/>
              <a:gd name="connsiteY22" fmla="*/ 1851422 h 3357562"/>
              <a:gd name="connsiteX23" fmla="*/ 346477 w 2397125"/>
              <a:gd name="connsiteY23" fmla="*/ 1859360 h 3357562"/>
              <a:gd name="connsiteX24" fmla="*/ 342904 w 2397125"/>
              <a:gd name="connsiteY24" fmla="*/ 1867694 h 3357562"/>
              <a:gd name="connsiteX25" fmla="*/ 339331 w 2397125"/>
              <a:gd name="connsiteY25" fmla="*/ 1875631 h 3357562"/>
              <a:gd name="connsiteX26" fmla="*/ 336552 w 2397125"/>
              <a:gd name="connsiteY26" fmla="*/ 1884760 h 3357562"/>
              <a:gd name="connsiteX27" fmla="*/ 334171 w 2397125"/>
              <a:gd name="connsiteY27" fmla="*/ 1893094 h 3357562"/>
              <a:gd name="connsiteX28" fmla="*/ 332186 w 2397125"/>
              <a:gd name="connsiteY28" fmla="*/ 1902222 h 3357562"/>
              <a:gd name="connsiteX29" fmla="*/ 330598 w 2397125"/>
              <a:gd name="connsiteY29" fmla="*/ 1910953 h 3357562"/>
              <a:gd name="connsiteX30" fmla="*/ 329010 w 2397125"/>
              <a:gd name="connsiteY30" fmla="*/ 1920081 h 3357562"/>
              <a:gd name="connsiteX31" fmla="*/ 328613 w 2397125"/>
              <a:gd name="connsiteY31" fmla="*/ 1929210 h 3357562"/>
              <a:gd name="connsiteX32" fmla="*/ 328613 w 2397125"/>
              <a:gd name="connsiteY32" fmla="*/ 1938735 h 3357562"/>
              <a:gd name="connsiteX33" fmla="*/ 328613 w 2397125"/>
              <a:gd name="connsiteY33" fmla="*/ 2629694 h 3357562"/>
              <a:gd name="connsiteX34" fmla="*/ 328613 w 2397125"/>
              <a:gd name="connsiteY34" fmla="*/ 2639219 h 3357562"/>
              <a:gd name="connsiteX35" fmla="*/ 329010 w 2397125"/>
              <a:gd name="connsiteY35" fmla="*/ 2648744 h 3357562"/>
              <a:gd name="connsiteX36" fmla="*/ 330598 w 2397125"/>
              <a:gd name="connsiteY36" fmla="*/ 2657475 h 3357562"/>
              <a:gd name="connsiteX37" fmla="*/ 332186 w 2397125"/>
              <a:gd name="connsiteY37" fmla="*/ 2666603 h 3357562"/>
              <a:gd name="connsiteX38" fmla="*/ 334171 w 2397125"/>
              <a:gd name="connsiteY38" fmla="*/ 2675335 h 3357562"/>
              <a:gd name="connsiteX39" fmla="*/ 336552 w 2397125"/>
              <a:gd name="connsiteY39" fmla="*/ 2684463 h 3357562"/>
              <a:gd name="connsiteX40" fmla="*/ 339331 w 2397125"/>
              <a:gd name="connsiteY40" fmla="*/ 2692797 h 3357562"/>
              <a:gd name="connsiteX41" fmla="*/ 342904 w 2397125"/>
              <a:gd name="connsiteY41" fmla="*/ 2701131 h 3357562"/>
              <a:gd name="connsiteX42" fmla="*/ 346477 w 2397125"/>
              <a:gd name="connsiteY42" fmla="*/ 2709069 h 3357562"/>
              <a:gd name="connsiteX43" fmla="*/ 350446 w 2397125"/>
              <a:gd name="connsiteY43" fmla="*/ 2717006 h 3357562"/>
              <a:gd name="connsiteX44" fmla="*/ 354813 w 2397125"/>
              <a:gd name="connsiteY44" fmla="*/ 2724547 h 3357562"/>
              <a:gd name="connsiteX45" fmla="*/ 359973 w 2397125"/>
              <a:gd name="connsiteY45" fmla="*/ 2732088 h 3357562"/>
              <a:gd name="connsiteX46" fmla="*/ 364737 w 2397125"/>
              <a:gd name="connsiteY46" fmla="*/ 2739628 h 3357562"/>
              <a:gd name="connsiteX47" fmla="*/ 370294 w 2397125"/>
              <a:gd name="connsiteY47" fmla="*/ 2746375 h 3357562"/>
              <a:gd name="connsiteX48" fmla="*/ 375852 w 2397125"/>
              <a:gd name="connsiteY48" fmla="*/ 2752725 h 3357562"/>
              <a:gd name="connsiteX49" fmla="*/ 382203 w 2397125"/>
              <a:gd name="connsiteY49" fmla="*/ 2759472 h 3357562"/>
              <a:gd name="connsiteX50" fmla="*/ 388158 w 2397125"/>
              <a:gd name="connsiteY50" fmla="*/ 2765425 h 3357562"/>
              <a:gd name="connsiteX51" fmla="*/ 394906 w 2397125"/>
              <a:gd name="connsiteY51" fmla="*/ 2771378 h 3357562"/>
              <a:gd name="connsiteX52" fmla="*/ 402052 w 2397125"/>
              <a:gd name="connsiteY52" fmla="*/ 2776538 h 3357562"/>
              <a:gd name="connsiteX53" fmla="*/ 408800 w 2397125"/>
              <a:gd name="connsiteY53" fmla="*/ 2781697 h 3357562"/>
              <a:gd name="connsiteX54" fmla="*/ 416342 w 2397125"/>
              <a:gd name="connsiteY54" fmla="*/ 2786063 h 3357562"/>
              <a:gd name="connsiteX55" fmla="*/ 424282 w 2397125"/>
              <a:gd name="connsiteY55" fmla="*/ 2790428 h 3357562"/>
              <a:gd name="connsiteX56" fmla="*/ 431824 w 2397125"/>
              <a:gd name="connsiteY56" fmla="*/ 2795191 h 3357562"/>
              <a:gd name="connsiteX57" fmla="*/ 440160 w 2397125"/>
              <a:gd name="connsiteY57" fmla="*/ 2798366 h 3357562"/>
              <a:gd name="connsiteX58" fmla="*/ 448497 w 2397125"/>
              <a:gd name="connsiteY58" fmla="*/ 2801541 h 3357562"/>
              <a:gd name="connsiteX59" fmla="*/ 457230 w 2397125"/>
              <a:gd name="connsiteY59" fmla="*/ 2804319 h 3357562"/>
              <a:gd name="connsiteX60" fmla="*/ 465566 w 2397125"/>
              <a:gd name="connsiteY60" fmla="*/ 2807097 h 3357562"/>
              <a:gd name="connsiteX61" fmla="*/ 474299 w 2397125"/>
              <a:gd name="connsiteY61" fmla="*/ 2809081 h 3357562"/>
              <a:gd name="connsiteX62" fmla="*/ 483430 w 2397125"/>
              <a:gd name="connsiteY62" fmla="*/ 2811066 h 3357562"/>
              <a:gd name="connsiteX63" fmla="*/ 492957 w 2397125"/>
              <a:gd name="connsiteY63" fmla="*/ 2811860 h 3357562"/>
              <a:gd name="connsiteX64" fmla="*/ 501690 w 2397125"/>
              <a:gd name="connsiteY64" fmla="*/ 2812256 h 3357562"/>
              <a:gd name="connsiteX65" fmla="*/ 511217 w 2397125"/>
              <a:gd name="connsiteY65" fmla="*/ 2813050 h 3357562"/>
              <a:gd name="connsiteX66" fmla="*/ 1885512 w 2397125"/>
              <a:gd name="connsiteY66" fmla="*/ 2813050 h 3357562"/>
              <a:gd name="connsiteX67" fmla="*/ 1895039 w 2397125"/>
              <a:gd name="connsiteY67" fmla="*/ 2812256 h 3357562"/>
              <a:gd name="connsiteX68" fmla="*/ 1904566 w 2397125"/>
              <a:gd name="connsiteY68" fmla="*/ 2811860 h 3357562"/>
              <a:gd name="connsiteX69" fmla="*/ 1913300 w 2397125"/>
              <a:gd name="connsiteY69" fmla="*/ 2811066 h 3357562"/>
              <a:gd name="connsiteX70" fmla="*/ 1922430 w 2397125"/>
              <a:gd name="connsiteY70" fmla="*/ 2809081 h 3357562"/>
              <a:gd name="connsiteX71" fmla="*/ 1931163 w 2397125"/>
              <a:gd name="connsiteY71" fmla="*/ 2807097 h 3357562"/>
              <a:gd name="connsiteX72" fmla="*/ 1940293 w 2397125"/>
              <a:gd name="connsiteY72" fmla="*/ 2804319 h 3357562"/>
              <a:gd name="connsiteX73" fmla="*/ 1948630 w 2397125"/>
              <a:gd name="connsiteY73" fmla="*/ 2801541 h 3357562"/>
              <a:gd name="connsiteX74" fmla="*/ 1956569 w 2397125"/>
              <a:gd name="connsiteY74" fmla="*/ 2798366 h 3357562"/>
              <a:gd name="connsiteX75" fmla="*/ 1964905 w 2397125"/>
              <a:gd name="connsiteY75" fmla="*/ 2795191 h 3357562"/>
              <a:gd name="connsiteX76" fmla="*/ 1972844 w 2397125"/>
              <a:gd name="connsiteY76" fmla="*/ 2790428 h 3357562"/>
              <a:gd name="connsiteX77" fmla="*/ 1980387 w 2397125"/>
              <a:gd name="connsiteY77" fmla="*/ 2786063 h 3357562"/>
              <a:gd name="connsiteX78" fmla="*/ 1987929 w 2397125"/>
              <a:gd name="connsiteY78" fmla="*/ 2781697 h 3357562"/>
              <a:gd name="connsiteX79" fmla="*/ 1995075 w 2397125"/>
              <a:gd name="connsiteY79" fmla="*/ 2776538 h 3357562"/>
              <a:gd name="connsiteX80" fmla="*/ 2001823 w 2397125"/>
              <a:gd name="connsiteY80" fmla="*/ 2771378 h 3357562"/>
              <a:gd name="connsiteX81" fmla="*/ 2008571 w 2397125"/>
              <a:gd name="connsiteY81" fmla="*/ 2765425 h 3357562"/>
              <a:gd name="connsiteX82" fmla="*/ 2014923 w 2397125"/>
              <a:gd name="connsiteY82" fmla="*/ 2759472 h 3357562"/>
              <a:gd name="connsiteX83" fmla="*/ 2020877 w 2397125"/>
              <a:gd name="connsiteY83" fmla="*/ 2752725 h 3357562"/>
              <a:gd name="connsiteX84" fmla="*/ 2026435 w 2397125"/>
              <a:gd name="connsiteY84" fmla="*/ 2746375 h 3357562"/>
              <a:gd name="connsiteX85" fmla="*/ 2031992 w 2397125"/>
              <a:gd name="connsiteY85" fmla="*/ 2739628 h 3357562"/>
              <a:gd name="connsiteX86" fmla="*/ 2037550 w 2397125"/>
              <a:gd name="connsiteY86" fmla="*/ 2732088 h 3357562"/>
              <a:gd name="connsiteX87" fmla="*/ 2041916 w 2397125"/>
              <a:gd name="connsiteY87" fmla="*/ 2724547 h 3357562"/>
              <a:gd name="connsiteX88" fmla="*/ 2046283 w 2397125"/>
              <a:gd name="connsiteY88" fmla="*/ 2717006 h 3357562"/>
              <a:gd name="connsiteX89" fmla="*/ 2050253 w 2397125"/>
              <a:gd name="connsiteY89" fmla="*/ 2709069 h 3357562"/>
              <a:gd name="connsiteX90" fmla="*/ 2054222 w 2397125"/>
              <a:gd name="connsiteY90" fmla="*/ 2701131 h 3357562"/>
              <a:gd name="connsiteX91" fmla="*/ 2057398 w 2397125"/>
              <a:gd name="connsiteY91" fmla="*/ 2692797 h 3357562"/>
              <a:gd name="connsiteX92" fmla="*/ 2060177 w 2397125"/>
              <a:gd name="connsiteY92" fmla="*/ 2684463 h 3357562"/>
              <a:gd name="connsiteX93" fmla="*/ 2062559 w 2397125"/>
              <a:gd name="connsiteY93" fmla="*/ 2675335 h 3357562"/>
              <a:gd name="connsiteX94" fmla="*/ 2064544 w 2397125"/>
              <a:gd name="connsiteY94" fmla="*/ 2666603 h 3357562"/>
              <a:gd name="connsiteX95" fmla="*/ 2066131 w 2397125"/>
              <a:gd name="connsiteY95" fmla="*/ 2657475 h 3357562"/>
              <a:gd name="connsiteX96" fmla="*/ 2067719 w 2397125"/>
              <a:gd name="connsiteY96" fmla="*/ 2648744 h 3357562"/>
              <a:gd name="connsiteX97" fmla="*/ 2068116 w 2397125"/>
              <a:gd name="connsiteY97" fmla="*/ 2639219 h 3357562"/>
              <a:gd name="connsiteX98" fmla="*/ 2068513 w 2397125"/>
              <a:gd name="connsiteY98" fmla="*/ 2629694 h 3357562"/>
              <a:gd name="connsiteX99" fmla="*/ 2068513 w 2397125"/>
              <a:gd name="connsiteY99" fmla="*/ 1938735 h 3357562"/>
              <a:gd name="connsiteX100" fmla="*/ 2068116 w 2397125"/>
              <a:gd name="connsiteY100" fmla="*/ 1929210 h 3357562"/>
              <a:gd name="connsiteX101" fmla="*/ 2067719 w 2397125"/>
              <a:gd name="connsiteY101" fmla="*/ 1920081 h 3357562"/>
              <a:gd name="connsiteX102" fmla="*/ 2066131 w 2397125"/>
              <a:gd name="connsiteY102" fmla="*/ 1910953 h 3357562"/>
              <a:gd name="connsiteX103" fmla="*/ 2064544 w 2397125"/>
              <a:gd name="connsiteY103" fmla="*/ 1902222 h 3357562"/>
              <a:gd name="connsiteX104" fmla="*/ 2062559 w 2397125"/>
              <a:gd name="connsiteY104" fmla="*/ 1893094 h 3357562"/>
              <a:gd name="connsiteX105" fmla="*/ 2060177 w 2397125"/>
              <a:gd name="connsiteY105" fmla="*/ 1884760 h 3357562"/>
              <a:gd name="connsiteX106" fmla="*/ 2057398 w 2397125"/>
              <a:gd name="connsiteY106" fmla="*/ 1875631 h 3357562"/>
              <a:gd name="connsiteX107" fmla="*/ 2054222 w 2397125"/>
              <a:gd name="connsiteY107" fmla="*/ 1867694 h 3357562"/>
              <a:gd name="connsiteX108" fmla="*/ 2050253 w 2397125"/>
              <a:gd name="connsiteY108" fmla="*/ 1859360 h 3357562"/>
              <a:gd name="connsiteX109" fmla="*/ 2046283 w 2397125"/>
              <a:gd name="connsiteY109" fmla="*/ 1851422 h 3357562"/>
              <a:gd name="connsiteX110" fmla="*/ 2041916 w 2397125"/>
              <a:gd name="connsiteY110" fmla="*/ 1843881 h 3357562"/>
              <a:gd name="connsiteX111" fmla="*/ 2037550 w 2397125"/>
              <a:gd name="connsiteY111" fmla="*/ 1836738 h 3357562"/>
              <a:gd name="connsiteX112" fmla="*/ 2031992 w 2397125"/>
              <a:gd name="connsiteY112" fmla="*/ 1829594 h 3357562"/>
              <a:gd name="connsiteX113" fmla="*/ 2026435 w 2397125"/>
              <a:gd name="connsiteY113" fmla="*/ 1822847 h 3357562"/>
              <a:gd name="connsiteX114" fmla="*/ 2020877 w 2397125"/>
              <a:gd name="connsiteY114" fmla="*/ 1815703 h 3357562"/>
              <a:gd name="connsiteX115" fmla="*/ 2014923 w 2397125"/>
              <a:gd name="connsiteY115" fmla="*/ 1809353 h 3357562"/>
              <a:gd name="connsiteX116" fmla="*/ 2008571 w 2397125"/>
              <a:gd name="connsiteY116" fmla="*/ 1803400 h 3357562"/>
              <a:gd name="connsiteX117" fmla="*/ 2001823 w 2397125"/>
              <a:gd name="connsiteY117" fmla="*/ 1797844 h 3357562"/>
              <a:gd name="connsiteX118" fmla="*/ 1995075 w 2397125"/>
              <a:gd name="connsiteY118" fmla="*/ 1792288 h 3357562"/>
              <a:gd name="connsiteX119" fmla="*/ 1987929 w 2397125"/>
              <a:gd name="connsiteY119" fmla="*/ 1787128 h 3357562"/>
              <a:gd name="connsiteX120" fmla="*/ 1980387 w 2397125"/>
              <a:gd name="connsiteY120" fmla="*/ 1782366 h 3357562"/>
              <a:gd name="connsiteX121" fmla="*/ 1972844 w 2397125"/>
              <a:gd name="connsiteY121" fmla="*/ 1778000 h 3357562"/>
              <a:gd name="connsiteX122" fmla="*/ 1964905 w 2397125"/>
              <a:gd name="connsiteY122" fmla="*/ 1774031 h 3357562"/>
              <a:gd name="connsiteX123" fmla="*/ 1956569 w 2397125"/>
              <a:gd name="connsiteY123" fmla="*/ 1770063 h 3357562"/>
              <a:gd name="connsiteX124" fmla="*/ 1948630 w 2397125"/>
              <a:gd name="connsiteY124" fmla="*/ 1767285 h 3357562"/>
              <a:gd name="connsiteX125" fmla="*/ 1940293 w 2397125"/>
              <a:gd name="connsiteY125" fmla="*/ 1764110 h 3357562"/>
              <a:gd name="connsiteX126" fmla="*/ 1931163 w 2397125"/>
              <a:gd name="connsiteY126" fmla="*/ 1761728 h 3357562"/>
              <a:gd name="connsiteX127" fmla="*/ 1922430 w 2397125"/>
              <a:gd name="connsiteY127" fmla="*/ 1759744 h 3357562"/>
              <a:gd name="connsiteX128" fmla="*/ 1913300 w 2397125"/>
              <a:gd name="connsiteY128" fmla="*/ 1758156 h 3357562"/>
              <a:gd name="connsiteX129" fmla="*/ 1904566 w 2397125"/>
              <a:gd name="connsiteY129" fmla="*/ 1756569 h 3357562"/>
              <a:gd name="connsiteX130" fmla="*/ 1895039 w 2397125"/>
              <a:gd name="connsiteY130" fmla="*/ 1756172 h 3357562"/>
              <a:gd name="connsiteX131" fmla="*/ 1885512 w 2397125"/>
              <a:gd name="connsiteY131" fmla="*/ 1755775 h 3357562"/>
              <a:gd name="connsiteX132" fmla="*/ 347944 w 2397125"/>
              <a:gd name="connsiteY132" fmla="*/ 0 h 3357562"/>
              <a:gd name="connsiteX133" fmla="*/ 355482 w 2397125"/>
              <a:gd name="connsiteY133" fmla="*/ 0 h 3357562"/>
              <a:gd name="connsiteX134" fmla="*/ 2041643 w 2397125"/>
              <a:gd name="connsiteY134" fmla="*/ 0 h 3357562"/>
              <a:gd name="connsiteX135" fmla="*/ 2049181 w 2397125"/>
              <a:gd name="connsiteY135" fmla="*/ 0 h 3357562"/>
              <a:gd name="connsiteX136" fmla="*/ 2056322 w 2397125"/>
              <a:gd name="connsiteY136" fmla="*/ 397 h 3357562"/>
              <a:gd name="connsiteX137" fmla="*/ 2063861 w 2397125"/>
              <a:gd name="connsiteY137" fmla="*/ 1587 h 3357562"/>
              <a:gd name="connsiteX138" fmla="*/ 2071002 w 2397125"/>
              <a:gd name="connsiteY138" fmla="*/ 3175 h 3357562"/>
              <a:gd name="connsiteX139" fmla="*/ 2077747 w 2397125"/>
              <a:gd name="connsiteY139" fmla="*/ 4365 h 3357562"/>
              <a:gd name="connsiteX140" fmla="*/ 2084888 w 2397125"/>
              <a:gd name="connsiteY140" fmla="*/ 6350 h 3357562"/>
              <a:gd name="connsiteX141" fmla="*/ 2091236 w 2397125"/>
              <a:gd name="connsiteY141" fmla="*/ 8334 h 3357562"/>
              <a:gd name="connsiteX142" fmla="*/ 2097980 w 2397125"/>
              <a:gd name="connsiteY142" fmla="*/ 11112 h 3357562"/>
              <a:gd name="connsiteX143" fmla="*/ 2103932 w 2397125"/>
              <a:gd name="connsiteY143" fmla="*/ 13890 h 3357562"/>
              <a:gd name="connsiteX144" fmla="*/ 2110676 w 2397125"/>
              <a:gd name="connsiteY144" fmla="*/ 17462 h 3357562"/>
              <a:gd name="connsiteX145" fmla="*/ 2116627 w 2397125"/>
              <a:gd name="connsiteY145" fmla="*/ 21034 h 3357562"/>
              <a:gd name="connsiteX146" fmla="*/ 2122579 w 2397125"/>
              <a:gd name="connsiteY146" fmla="*/ 24209 h 3357562"/>
              <a:gd name="connsiteX147" fmla="*/ 2127736 w 2397125"/>
              <a:gd name="connsiteY147" fmla="*/ 28178 h 3357562"/>
              <a:gd name="connsiteX148" fmla="*/ 2133291 w 2397125"/>
              <a:gd name="connsiteY148" fmla="*/ 32940 h 3357562"/>
              <a:gd name="connsiteX149" fmla="*/ 2138845 w 2397125"/>
              <a:gd name="connsiteY149" fmla="*/ 37306 h 3357562"/>
              <a:gd name="connsiteX150" fmla="*/ 2143606 w 2397125"/>
              <a:gd name="connsiteY150" fmla="*/ 42068 h 3357562"/>
              <a:gd name="connsiteX151" fmla="*/ 2148764 w 2397125"/>
              <a:gd name="connsiteY151" fmla="*/ 47228 h 3357562"/>
              <a:gd name="connsiteX152" fmla="*/ 2153128 w 2397125"/>
              <a:gd name="connsiteY152" fmla="*/ 51990 h 3357562"/>
              <a:gd name="connsiteX153" fmla="*/ 2157095 w 2397125"/>
              <a:gd name="connsiteY153" fmla="*/ 57547 h 3357562"/>
              <a:gd name="connsiteX154" fmla="*/ 2161459 w 2397125"/>
              <a:gd name="connsiteY154" fmla="*/ 63500 h 3357562"/>
              <a:gd name="connsiteX155" fmla="*/ 2165030 w 2397125"/>
              <a:gd name="connsiteY155" fmla="*/ 69453 h 3357562"/>
              <a:gd name="connsiteX156" fmla="*/ 2168601 w 2397125"/>
              <a:gd name="connsiteY156" fmla="*/ 75406 h 3357562"/>
              <a:gd name="connsiteX157" fmla="*/ 2172171 w 2397125"/>
              <a:gd name="connsiteY157" fmla="*/ 81359 h 3357562"/>
              <a:gd name="connsiteX158" fmla="*/ 2174552 w 2397125"/>
              <a:gd name="connsiteY158" fmla="*/ 87709 h 3357562"/>
              <a:gd name="connsiteX159" fmla="*/ 2177329 w 2397125"/>
              <a:gd name="connsiteY159" fmla="*/ 94456 h 3357562"/>
              <a:gd name="connsiteX160" fmla="*/ 2179313 w 2397125"/>
              <a:gd name="connsiteY160" fmla="*/ 101203 h 3357562"/>
              <a:gd name="connsiteX161" fmla="*/ 2181297 w 2397125"/>
              <a:gd name="connsiteY161" fmla="*/ 108347 h 3357562"/>
              <a:gd name="connsiteX162" fmla="*/ 2182884 w 2397125"/>
              <a:gd name="connsiteY162" fmla="*/ 115093 h 3357562"/>
              <a:gd name="connsiteX163" fmla="*/ 2184471 w 2397125"/>
              <a:gd name="connsiteY163" fmla="*/ 122237 h 3357562"/>
              <a:gd name="connsiteX164" fmla="*/ 2185264 w 2397125"/>
              <a:gd name="connsiteY164" fmla="*/ 129381 h 3357562"/>
              <a:gd name="connsiteX165" fmla="*/ 2186058 w 2397125"/>
              <a:gd name="connsiteY165" fmla="*/ 136922 h 3357562"/>
              <a:gd name="connsiteX166" fmla="*/ 2186058 w 2397125"/>
              <a:gd name="connsiteY166" fmla="*/ 144462 h 3357562"/>
              <a:gd name="connsiteX167" fmla="*/ 2186058 w 2397125"/>
              <a:gd name="connsiteY167" fmla="*/ 456803 h 3357562"/>
              <a:gd name="connsiteX168" fmla="*/ 2186058 w 2397125"/>
              <a:gd name="connsiteY168" fmla="*/ 464343 h 3357562"/>
              <a:gd name="connsiteX169" fmla="*/ 2185264 w 2397125"/>
              <a:gd name="connsiteY169" fmla="*/ 471884 h 3357562"/>
              <a:gd name="connsiteX170" fmla="*/ 2184471 w 2397125"/>
              <a:gd name="connsiteY170" fmla="*/ 479425 h 3357562"/>
              <a:gd name="connsiteX171" fmla="*/ 2182884 w 2397125"/>
              <a:gd name="connsiteY171" fmla="*/ 486172 h 3357562"/>
              <a:gd name="connsiteX172" fmla="*/ 2181297 w 2397125"/>
              <a:gd name="connsiteY172" fmla="*/ 493315 h 3357562"/>
              <a:gd name="connsiteX173" fmla="*/ 2179313 w 2397125"/>
              <a:gd name="connsiteY173" fmla="*/ 500062 h 3357562"/>
              <a:gd name="connsiteX174" fmla="*/ 2177329 w 2397125"/>
              <a:gd name="connsiteY174" fmla="*/ 506412 h 3357562"/>
              <a:gd name="connsiteX175" fmla="*/ 2174552 w 2397125"/>
              <a:gd name="connsiteY175" fmla="*/ 513556 h 3357562"/>
              <a:gd name="connsiteX176" fmla="*/ 2172171 w 2397125"/>
              <a:gd name="connsiteY176" fmla="*/ 519906 h 3357562"/>
              <a:gd name="connsiteX177" fmla="*/ 2168601 w 2397125"/>
              <a:gd name="connsiteY177" fmla="*/ 525859 h 3357562"/>
              <a:gd name="connsiteX178" fmla="*/ 2165030 w 2397125"/>
              <a:gd name="connsiteY178" fmla="*/ 531812 h 3357562"/>
              <a:gd name="connsiteX179" fmla="*/ 2161459 w 2397125"/>
              <a:gd name="connsiteY179" fmla="*/ 537765 h 3357562"/>
              <a:gd name="connsiteX180" fmla="*/ 2157095 w 2397125"/>
              <a:gd name="connsiteY180" fmla="*/ 543322 h 3357562"/>
              <a:gd name="connsiteX181" fmla="*/ 2153128 w 2397125"/>
              <a:gd name="connsiteY181" fmla="*/ 548878 h 3357562"/>
              <a:gd name="connsiteX182" fmla="*/ 2148764 w 2397125"/>
              <a:gd name="connsiteY182" fmla="*/ 554037 h 3357562"/>
              <a:gd name="connsiteX183" fmla="*/ 2143606 w 2397125"/>
              <a:gd name="connsiteY183" fmla="*/ 559197 h 3357562"/>
              <a:gd name="connsiteX184" fmla="*/ 2138845 w 2397125"/>
              <a:gd name="connsiteY184" fmla="*/ 563959 h 3357562"/>
              <a:gd name="connsiteX185" fmla="*/ 2133291 w 2397125"/>
              <a:gd name="connsiteY185" fmla="*/ 568722 h 3357562"/>
              <a:gd name="connsiteX186" fmla="*/ 2127736 w 2397125"/>
              <a:gd name="connsiteY186" fmla="*/ 573087 h 3357562"/>
              <a:gd name="connsiteX187" fmla="*/ 2122579 w 2397125"/>
              <a:gd name="connsiteY187" fmla="*/ 577056 h 3357562"/>
              <a:gd name="connsiteX188" fmla="*/ 2116627 w 2397125"/>
              <a:gd name="connsiteY188" fmla="*/ 580628 h 3357562"/>
              <a:gd name="connsiteX189" fmla="*/ 2110676 w 2397125"/>
              <a:gd name="connsiteY189" fmla="*/ 583803 h 3357562"/>
              <a:gd name="connsiteX190" fmla="*/ 2103932 w 2397125"/>
              <a:gd name="connsiteY190" fmla="*/ 587375 h 3357562"/>
              <a:gd name="connsiteX191" fmla="*/ 2097980 w 2397125"/>
              <a:gd name="connsiteY191" fmla="*/ 589756 h 3357562"/>
              <a:gd name="connsiteX192" fmla="*/ 2091236 w 2397125"/>
              <a:gd name="connsiteY192" fmla="*/ 592931 h 3357562"/>
              <a:gd name="connsiteX193" fmla="*/ 2084888 w 2397125"/>
              <a:gd name="connsiteY193" fmla="*/ 594915 h 3357562"/>
              <a:gd name="connsiteX194" fmla="*/ 2077747 w 2397125"/>
              <a:gd name="connsiteY194" fmla="*/ 596900 h 3357562"/>
              <a:gd name="connsiteX195" fmla="*/ 2071002 w 2397125"/>
              <a:gd name="connsiteY195" fmla="*/ 598487 h 3357562"/>
              <a:gd name="connsiteX196" fmla="*/ 2063861 w 2397125"/>
              <a:gd name="connsiteY196" fmla="*/ 599678 h 3357562"/>
              <a:gd name="connsiteX197" fmla="*/ 2056322 w 2397125"/>
              <a:gd name="connsiteY197" fmla="*/ 600868 h 3357562"/>
              <a:gd name="connsiteX198" fmla="*/ 2049181 w 2397125"/>
              <a:gd name="connsiteY198" fmla="*/ 601265 h 3357562"/>
              <a:gd name="connsiteX199" fmla="*/ 2041643 w 2397125"/>
              <a:gd name="connsiteY199" fmla="*/ 601265 h 3357562"/>
              <a:gd name="connsiteX200" fmla="*/ 1922223 w 2397125"/>
              <a:gd name="connsiteY200" fmla="*/ 601265 h 3357562"/>
              <a:gd name="connsiteX201" fmla="*/ 1922223 w 2397125"/>
              <a:gd name="connsiteY201" fmla="*/ 614759 h 3357562"/>
              <a:gd name="connsiteX202" fmla="*/ 1922620 w 2397125"/>
              <a:gd name="connsiteY202" fmla="*/ 627459 h 3357562"/>
              <a:gd name="connsiteX203" fmla="*/ 1923413 w 2397125"/>
              <a:gd name="connsiteY203" fmla="*/ 640556 h 3357562"/>
              <a:gd name="connsiteX204" fmla="*/ 1924604 w 2397125"/>
              <a:gd name="connsiteY204" fmla="*/ 653256 h 3357562"/>
              <a:gd name="connsiteX205" fmla="*/ 1926191 w 2397125"/>
              <a:gd name="connsiteY205" fmla="*/ 666353 h 3357562"/>
              <a:gd name="connsiteX206" fmla="*/ 1928174 w 2397125"/>
              <a:gd name="connsiteY206" fmla="*/ 679053 h 3357562"/>
              <a:gd name="connsiteX207" fmla="*/ 1930158 w 2397125"/>
              <a:gd name="connsiteY207" fmla="*/ 692150 h 3357562"/>
              <a:gd name="connsiteX208" fmla="*/ 1932935 w 2397125"/>
              <a:gd name="connsiteY208" fmla="*/ 704453 h 3357562"/>
              <a:gd name="connsiteX209" fmla="*/ 1935316 w 2397125"/>
              <a:gd name="connsiteY209" fmla="*/ 716756 h 3357562"/>
              <a:gd name="connsiteX210" fmla="*/ 1938886 w 2397125"/>
              <a:gd name="connsiteY210" fmla="*/ 729456 h 3357562"/>
              <a:gd name="connsiteX211" fmla="*/ 1942457 w 2397125"/>
              <a:gd name="connsiteY211" fmla="*/ 741759 h 3357562"/>
              <a:gd name="connsiteX212" fmla="*/ 1946028 w 2397125"/>
              <a:gd name="connsiteY212" fmla="*/ 754062 h 3357562"/>
              <a:gd name="connsiteX213" fmla="*/ 1950392 w 2397125"/>
              <a:gd name="connsiteY213" fmla="*/ 766365 h 3357562"/>
              <a:gd name="connsiteX214" fmla="*/ 1954756 w 2397125"/>
              <a:gd name="connsiteY214" fmla="*/ 778272 h 3357562"/>
              <a:gd name="connsiteX215" fmla="*/ 1959120 w 2397125"/>
              <a:gd name="connsiteY215" fmla="*/ 790178 h 3357562"/>
              <a:gd name="connsiteX216" fmla="*/ 1964675 w 2397125"/>
              <a:gd name="connsiteY216" fmla="*/ 802084 h 3357562"/>
              <a:gd name="connsiteX217" fmla="*/ 1969832 w 2397125"/>
              <a:gd name="connsiteY217" fmla="*/ 813593 h 3357562"/>
              <a:gd name="connsiteX218" fmla="*/ 1975783 w 2397125"/>
              <a:gd name="connsiteY218" fmla="*/ 825103 h 3357562"/>
              <a:gd name="connsiteX219" fmla="*/ 1981735 w 2397125"/>
              <a:gd name="connsiteY219" fmla="*/ 836612 h 3357562"/>
              <a:gd name="connsiteX220" fmla="*/ 1987686 w 2397125"/>
              <a:gd name="connsiteY220" fmla="*/ 847725 h 3357562"/>
              <a:gd name="connsiteX221" fmla="*/ 1994430 w 2397125"/>
              <a:gd name="connsiteY221" fmla="*/ 858837 h 3357562"/>
              <a:gd name="connsiteX222" fmla="*/ 2000778 w 2397125"/>
              <a:gd name="connsiteY222" fmla="*/ 869553 h 3357562"/>
              <a:gd name="connsiteX223" fmla="*/ 2008316 w 2397125"/>
              <a:gd name="connsiteY223" fmla="*/ 880268 h 3357562"/>
              <a:gd name="connsiteX224" fmla="*/ 2015855 w 2397125"/>
              <a:gd name="connsiteY224" fmla="*/ 890984 h 3357562"/>
              <a:gd name="connsiteX225" fmla="*/ 2023393 w 2397125"/>
              <a:gd name="connsiteY225" fmla="*/ 901303 h 3357562"/>
              <a:gd name="connsiteX226" fmla="*/ 2031328 w 2397125"/>
              <a:gd name="connsiteY226" fmla="*/ 911225 h 3357562"/>
              <a:gd name="connsiteX227" fmla="*/ 2039659 w 2397125"/>
              <a:gd name="connsiteY227" fmla="*/ 921147 h 3357562"/>
              <a:gd name="connsiteX228" fmla="*/ 2047991 w 2397125"/>
              <a:gd name="connsiteY228" fmla="*/ 931068 h 3357562"/>
              <a:gd name="connsiteX229" fmla="*/ 2057116 w 2397125"/>
              <a:gd name="connsiteY229" fmla="*/ 940593 h 3357562"/>
              <a:gd name="connsiteX230" fmla="*/ 2065844 w 2397125"/>
              <a:gd name="connsiteY230" fmla="*/ 950118 h 3357562"/>
              <a:gd name="connsiteX231" fmla="*/ 2075366 w 2397125"/>
              <a:gd name="connsiteY231" fmla="*/ 958850 h 3357562"/>
              <a:gd name="connsiteX232" fmla="*/ 2084888 w 2397125"/>
              <a:gd name="connsiteY232" fmla="*/ 967978 h 3357562"/>
              <a:gd name="connsiteX233" fmla="*/ 2261836 w 2397125"/>
              <a:gd name="connsiteY233" fmla="*/ 1127125 h 3357562"/>
              <a:gd name="connsiteX234" fmla="*/ 2276912 w 2397125"/>
              <a:gd name="connsiteY234" fmla="*/ 1142206 h 3357562"/>
              <a:gd name="connsiteX235" fmla="*/ 2291988 w 2397125"/>
              <a:gd name="connsiteY235" fmla="*/ 1158081 h 3357562"/>
              <a:gd name="connsiteX236" fmla="*/ 2306271 w 2397125"/>
              <a:gd name="connsiteY236" fmla="*/ 1174353 h 3357562"/>
              <a:gd name="connsiteX237" fmla="*/ 2319363 w 2397125"/>
              <a:gd name="connsiteY237" fmla="*/ 1191815 h 3357562"/>
              <a:gd name="connsiteX238" fmla="*/ 2331266 w 2397125"/>
              <a:gd name="connsiteY238" fmla="*/ 1208881 h 3357562"/>
              <a:gd name="connsiteX239" fmla="*/ 2342375 w 2397125"/>
              <a:gd name="connsiteY239" fmla="*/ 1227534 h 3357562"/>
              <a:gd name="connsiteX240" fmla="*/ 2352293 w 2397125"/>
              <a:gd name="connsiteY240" fmla="*/ 1246187 h 3357562"/>
              <a:gd name="connsiteX241" fmla="*/ 2361815 w 2397125"/>
              <a:gd name="connsiteY241" fmla="*/ 1265634 h 3357562"/>
              <a:gd name="connsiteX242" fmla="*/ 2369750 w 2397125"/>
              <a:gd name="connsiteY242" fmla="*/ 1285081 h 3357562"/>
              <a:gd name="connsiteX243" fmla="*/ 2377288 w 2397125"/>
              <a:gd name="connsiteY243" fmla="*/ 1305321 h 3357562"/>
              <a:gd name="connsiteX244" fmla="*/ 2383239 w 2397125"/>
              <a:gd name="connsiteY244" fmla="*/ 1325562 h 3357562"/>
              <a:gd name="connsiteX245" fmla="*/ 2388000 w 2397125"/>
              <a:gd name="connsiteY245" fmla="*/ 1346596 h 3357562"/>
              <a:gd name="connsiteX246" fmla="*/ 2391967 w 2397125"/>
              <a:gd name="connsiteY246" fmla="*/ 1367631 h 3357562"/>
              <a:gd name="connsiteX247" fmla="*/ 2395141 w 2397125"/>
              <a:gd name="connsiteY247" fmla="*/ 1389062 h 3357562"/>
              <a:gd name="connsiteX248" fmla="*/ 2396728 w 2397125"/>
              <a:gd name="connsiteY248" fmla="*/ 1410493 h 3357562"/>
              <a:gd name="connsiteX249" fmla="*/ 2397125 w 2397125"/>
              <a:gd name="connsiteY249" fmla="*/ 1432321 h 3357562"/>
              <a:gd name="connsiteX250" fmla="*/ 2397125 w 2397125"/>
              <a:gd name="connsiteY250" fmla="*/ 3099593 h 3357562"/>
              <a:gd name="connsiteX251" fmla="*/ 2397125 w 2397125"/>
              <a:gd name="connsiteY251" fmla="*/ 3112690 h 3357562"/>
              <a:gd name="connsiteX252" fmla="*/ 2395935 w 2397125"/>
              <a:gd name="connsiteY252" fmla="*/ 3125787 h 3357562"/>
              <a:gd name="connsiteX253" fmla="*/ 2393951 w 2397125"/>
              <a:gd name="connsiteY253" fmla="*/ 3138884 h 3357562"/>
              <a:gd name="connsiteX254" fmla="*/ 2391967 w 2397125"/>
              <a:gd name="connsiteY254" fmla="*/ 3151187 h 3357562"/>
              <a:gd name="connsiteX255" fmla="*/ 2389190 w 2397125"/>
              <a:gd name="connsiteY255" fmla="*/ 3164284 h 3357562"/>
              <a:gd name="connsiteX256" fmla="*/ 2385620 w 2397125"/>
              <a:gd name="connsiteY256" fmla="*/ 3176190 h 3357562"/>
              <a:gd name="connsiteX257" fmla="*/ 2381652 w 2397125"/>
              <a:gd name="connsiteY257" fmla="*/ 3188097 h 3357562"/>
              <a:gd name="connsiteX258" fmla="*/ 2376891 w 2397125"/>
              <a:gd name="connsiteY258" fmla="*/ 3200003 h 3357562"/>
              <a:gd name="connsiteX259" fmla="*/ 2371734 w 2397125"/>
              <a:gd name="connsiteY259" fmla="*/ 3211115 h 3357562"/>
              <a:gd name="connsiteX260" fmla="*/ 2366179 w 2397125"/>
              <a:gd name="connsiteY260" fmla="*/ 3222625 h 3357562"/>
              <a:gd name="connsiteX261" fmla="*/ 2359831 w 2397125"/>
              <a:gd name="connsiteY261" fmla="*/ 3232943 h 3357562"/>
              <a:gd name="connsiteX262" fmla="*/ 2353087 w 2397125"/>
              <a:gd name="connsiteY262" fmla="*/ 3243659 h 3357562"/>
              <a:gd name="connsiteX263" fmla="*/ 2345945 w 2397125"/>
              <a:gd name="connsiteY263" fmla="*/ 3253978 h 3357562"/>
              <a:gd name="connsiteX264" fmla="*/ 2338407 w 2397125"/>
              <a:gd name="connsiteY264" fmla="*/ 3263900 h 3357562"/>
              <a:gd name="connsiteX265" fmla="*/ 2330075 w 2397125"/>
              <a:gd name="connsiteY265" fmla="*/ 3272631 h 3357562"/>
              <a:gd name="connsiteX266" fmla="*/ 2321744 w 2397125"/>
              <a:gd name="connsiteY266" fmla="*/ 3281759 h 3357562"/>
              <a:gd name="connsiteX267" fmla="*/ 2312619 w 2397125"/>
              <a:gd name="connsiteY267" fmla="*/ 3290490 h 3357562"/>
              <a:gd name="connsiteX268" fmla="*/ 2303494 w 2397125"/>
              <a:gd name="connsiteY268" fmla="*/ 3298428 h 3357562"/>
              <a:gd name="connsiteX269" fmla="*/ 2293575 w 2397125"/>
              <a:gd name="connsiteY269" fmla="*/ 3306365 h 3357562"/>
              <a:gd name="connsiteX270" fmla="*/ 2283656 w 2397125"/>
              <a:gd name="connsiteY270" fmla="*/ 3313509 h 3357562"/>
              <a:gd name="connsiteX271" fmla="*/ 2272944 w 2397125"/>
              <a:gd name="connsiteY271" fmla="*/ 3320256 h 3357562"/>
              <a:gd name="connsiteX272" fmla="*/ 2262232 w 2397125"/>
              <a:gd name="connsiteY272" fmla="*/ 3326209 h 3357562"/>
              <a:gd name="connsiteX273" fmla="*/ 2251123 w 2397125"/>
              <a:gd name="connsiteY273" fmla="*/ 3332162 h 3357562"/>
              <a:gd name="connsiteX274" fmla="*/ 2240015 w 2397125"/>
              <a:gd name="connsiteY274" fmla="*/ 3337322 h 3357562"/>
              <a:gd name="connsiteX275" fmla="*/ 2228112 w 2397125"/>
              <a:gd name="connsiteY275" fmla="*/ 3341687 h 3357562"/>
              <a:gd name="connsiteX276" fmla="*/ 2216210 w 2397125"/>
              <a:gd name="connsiteY276" fmla="*/ 3345656 h 3357562"/>
              <a:gd name="connsiteX277" fmla="*/ 2203911 w 2397125"/>
              <a:gd name="connsiteY277" fmla="*/ 3349228 h 3357562"/>
              <a:gd name="connsiteX278" fmla="*/ 2191215 w 2397125"/>
              <a:gd name="connsiteY278" fmla="*/ 3352006 h 3357562"/>
              <a:gd name="connsiteX279" fmla="*/ 2178519 w 2397125"/>
              <a:gd name="connsiteY279" fmla="*/ 3354784 h 3357562"/>
              <a:gd name="connsiteX280" fmla="*/ 2165427 w 2397125"/>
              <a:gd name="connsiteY280" fmla="*/ 3355975 h 3357562"/>
              <a:gd name="connsiteX281" fmla="*/ 2152731 w 2397125"/>
              <a:gd name="connsiteY281" fmla="*/ 3357165 h 3357562"/>
              <a:gd name="connsiteX282" fmla="*/ 2139242 w 2397125"/>
              <a:gd name="connsiteY282" fmla="*/ 3357562 h 3357562"/>
              <a:gd name="connsiteX283" fmla="*/ 257883 w 2397125"/>
              <a:gd name="connsiteY283" fmla="*/ 3357562 h 3357562"/>
              <a:gd name="connsiteX284" fmla="*/ 244394 w 2397125"/>
              <a:gd name="connsiteY284" fmla="*/ 3357165 h 3357562"/>
              <a:gd name="connsiteX285" fmla="*/ 231698 w 2397125"/>
              <a:gd name="connsiteY285" fmla="*/ 3355975 h 3357562"/>
              <a:gd name="connsiteX286" fmla="*/ 218606 w 2397125"/>
              <a:gd name="connsiteY286" fmla="*/ 3354784 h 3357562"/>
              <a:gd name="connsiteX287" fmla="*/ 205910 w 2397125"/>
              <a:gd name="connsiteY287" fmla="*/ 3352006 h 3357562"/>
              <a:gd name="connsiteX288" fmla="*/ 193214 w 2397125"/>
              <a:gd name="connsiteY288" fmla="*/ 3349228 h 3357562"/>
              <a:gd name="connsiteX289" fmla="*/ 180915 w 2397125"/>
              <a:gd name="connsiteY289" fmla="*/ 3345656 h 3357562"/>
              <a:gd name="connsiteX290" fmla="*/ 169013 w 2397125"/>
              <a:gd name="connsiteY290" fmla="*/ 3341687 h 3357562"/>
              <a:gd name="connsiteX291" fmla="*/ 157507 w 2397125"/>
              <a:gd name="connsiteY291" fmla="*/ 3337322 h 3357562"/>
              <a:gd name="connsiteX292" fmla="*/ 146398 w 2397125"/>
              <a:gd name="connsiteY292" fmla="*/ 3332162 h 3357562"/>
              <a:gd name="connsiteX293" fmla="*/ 134893 w 2397125"/>
              <a:gd name="connsiteY293" fmla="*/ 3326209 h 3357562"/>
              <a:gd name="connsiteX294" fmla="*/ 123784 w 2397125"/>
              <a:gd name="connsiteY294" fmla="*/ 3320256 h 3357562"/>
              <a:gd name="connsiteX295" fmla="*/ 113469 w 2397125"/>
              <a:gd name="connsiteY295" fmla="*/ 3313509 h 3357562"/>
              <a:gd name="connsiteX296" fmla="*/ 103550 w 2397125"/>
              <a:gd name="connsiteY296" fmla="*/ 3306365 h 3357562"/>
              <a:gd name="connsiteX297" fmla="*/ 93631 w 2397125"/>
              <a:gd name="connsiteY297" fmla="*/ 3298428 h 3357562"/>
              <a:gd name="connsiteX298" fmla="*/ 84110 w 2397125"/>
              <a:gd name="connsiteY298" fmla="*/ 3290490 h 3357562"/>
              <a:gd name="connsiteX299" fmla="*/ 75381 w 2397125"/>
              <a:gd name="connsiteY299" fmla="*/ 3281759 h 3357562"/>
              <a:gd name="connsiteX300" fmla="*/ 67050 w 2397125"/>
              <a:gd name="connsiteY300" fmla="*/ 3272631 h 3357562"/>
              <a:gd name="connsiteX301" fmla="*/ 59115 w 2397125"/>
              <a:gd name="connsiteY301" fmla="*/ 3263900 h 3357562"/>
              <a:gd name="connsiteX302" fmla="*/ 51180 w 2397125"/>
              <a:gd name="connsiteY302" fmla="*/ 3253978 h 3357562"/>
              <a:gd name="connsiteX303" fmla="*/ 44039 w 2397125"/>
              <a:gd name="connsiteY303" fmla="*/ 3243659 h 3357562"/>
              <a:gd name="connsiteX304" fmla="*/ 37294 w 2397125"/>
              <a:gd name="connsiteY304" fmla="*/ 3232943 h 3357562"/>
              <a:gd name="connsiteX305" fmla="*/ 31343 w 2397125"/>
              <a:gd name="connsiteY305" fmla="*/ 3222625 h 3357562"/>
              <a:gd name="connsiteX306" fmla="*/ 25392 w 2397125"/>
              <a:gd name="connsiteY306" fmla="*/ 3211115 h 3357562"/>
              <a:gd name="connsiteX307" fmla="*/ 20234 w 2397125"/>
              <a:gd name="connsiteY307" fmla="*/ 3200003 h 3357562"/>
              <a:gd name="connsiteX308" fmla="*/ 15473 w 2397125"/>
              <a:gd name="connsiteY308" fmla="*/ 3188097 h 3357562"/>
              <a:gd name="connsiteX309" fmla="*/ 11506 w 2397125"/>
              <a:gd name="connsiteY309" fmla="*/ 3176190 h 3357562"/>
              <a:gd name="connsiteX310" fmla="*/ 7935 w 2397125"/>
              <a:gd name="connsiteY310" fmla="*/ 3164284 h 3357562"/>
              <a:gd name="connsiteX311" fmla="*/ 4761 w 2397125"/>
              <a:gd name="connsiteY311" fmla="*/ 3151187 h 3357562"/>
              <a:gd name="connsiteX312" fmla="*/ 2777 w 2397125"/>
              <a:gd name="connsiteY312" fmla="*/ 3138884 h 3357562"/>
              <a:gd name="connsiteX313" fmla="*/ 1587 w 2397125"/>
              <a:gd name="connsiteY313" fmla="*/ 3125787 h 3357562"/>
              <a:gd name="connsiteX314" fmla="*/ 397 w 2397125"/>
              <a:gd name="connsiteY314" fmla="*/ 3112690 h 3357562"/>
              <a:gd name="connsiteX315" fmla="*/ 0 w 2397125"/>
              <a:gd name="connsiteY315" fmla="*/ 3099593 h 3357562"/>
              <a:gd name="connsiteX316" fmla="*/ 0 w 2397125"/>
              <a:gd name="connsiteY316" fmla="*/ 1432321 h 3357562"/>
              <a:gd name="connsiteX317" fmla="*/ 397 w 2397125"/>
              <a:gd name="connsiteY317" fmla="*/ 1410493 h 3357562"/>
              <a:gd name="connsiteX318" fmla="*/ 1984 w 2397125"/>
              <a:gd name="connsiteY318" fmla="*/ 1389062 h 3357562"/>
              <a:gd name="connsiteX319" fmla="*/ 4761 w 2397125"/>
              <a:gd name="connsiteY319" fmla="*/ 1367631 h 3357562"/>
              <a:gd name="connsiteX320" fmla="*/ 8728 w 2397125"/>
              <a:gd name="connsiteY320" fmla="*/ 1346596 h 3357562"/>
              <a:gd name="connsiteX321" fmla="*/ 13886 w 2397125"/>
              <a:gd name="connsiteY321" fmla="*/ 1325562 h 3357562"/>
              <a:gd name="connsiteX322" fmla="*/ 20234 w 2397125"/>
              <a:gd name="connsiteY322" fmla="*/ 1305321 h 3357562"/>
              <a:gd name="connsiteX323" fmla="*/ 27375 w 2397125"/>
              <a:gd name="connsiteY323" fmla="*/ 1285081 h 3357562"/>
              <a:gd name="connsiteX324" fmla="*/ 35310 w 2397125"/>
              <a:gd name="connsiteY324" fmla="*/ 1265634 h 3357562"/>
              <a:gd name="connsiteX325" fmla="*/ 44435 w 2397125"/>
              <a:gd name="connsiteY325" fmla="*/ 1246187 h 3357562"/>
              <a:gd name="connsiteX326" fmla="*/ 54354 w 2397125"/>
              <a:gd name="connsiteY326" fmla="*/ 1227534 h 3357562"/>
              <a:gd name="connsiteX327" fmla="*/ 65859 w 2397125"/>
              <a:gd name="connsiteY327" fmla="*/ 1208881 h 3357562"/>
              <a:gd name="connsiteX328" fmla="*/ 77762 w 2397125"/>
              <a:gd name="connsiteY328" fmla="*/ 1191815 h 3357562"/>
              <a:gd name="connsiteX329" fmla="*/ 91251 w 2397125"/>
              <a:gd name="connsiteY329" fmla="*/ 1174353 h 3357562"/>
              <a:gd name="connsiteX330" fmla="*/ 105137 w 2397125"/>
              <a:gd name="connsiteY330" fmla="*/ 1158081 h 3357562"/>
              <a:gd name="connsiteX331" fmla="*/ 119817 w 2397125"/>
              <a:gd name="connsiteY331" fmla="*/ 1142206 h 3357562"/>
              <a:gd name="connsiteX332" fmla="*/ 135686 w 2397125"/>
              <a:gd name="connsiteY332" fmla="*/ 1127125 h 3357562"/>
              <a:gd name="connsiteX333" fmla="*/ 312237 w 2397125"/>
              <a:gd name="connsiteY333" fmla="*/ 967978 h 3357562"/>
              <a:gd name="connsiteX334" fmla="*/ 321759 w 2397125"/>
              <a:gd name="connsiteY334" fmla="*/ 958850 h 3357562"/>
              <a:gd name="connsiteX335" fmla="*/ 331281 w 2397125"/>
              <a:gd name="connsiteY335" fmla="*/ 950118 h 3357562"/>
              <a:gd name="connsiteX336" fmla="*/ 340009 w 2397125"/>
              <a:gd name="connsiteY336" fmla="*/ 940593 h 3357562"/>
              <a:gd name="connsiteX337" fmla="*/ 349134 w 2397125"/>
              <a:gd name="connsiteY337" fmla="*/ 931068 h 3357562"/>
              <a:gd name="connsiteX338" fmla="*/ 357466 w 2397125"/>
              <a:gd name="connsiteY338" fmla="*/ 921147 h 3357562"/>
              <a:gd name="connsiteX339" fmla="*/ 365798 w 2397125"/>
              <a:gd name="connsiteY339" fmla="*/ 911225 h 3357562"/>
              <a:gd name="connsiteX340" fmla="*/ 373733 w 2397125"/>
              <a:gd name="connsiteY340" fmla="*/ 901303 h 3357562"/>
              <a:gd name="connsiteX341" fmla="*/ 381667 w 2397125"/>
              <a:gd name="connsiteY341" fmla="*/ 890984 h 3357562"/>
              <a:gd name="connsiteX342" fmla="*/ 388809 w 2397125"/>
              <a:gd name="connsiteY342" fmla="*/ 880268 h 3357562"/>
              <a:gd name="connsiteX343" fmla="*/ 396347 w 2397125"/>
              <a:gd name="connsiteY343" fmla="*/ 869553 h 3357562"/>
              <a:gd name="connsiteX344" fmla="*/ 403092 w 2397125"/>
              <a:gd name="connsiteY344" fmla="*/ 858837 h 3357562"/>
              <a:gd name="connsiteX345" fmla="*/ 409439 w 2397125"/>
              <a:gd name="connsiteY345" fmla="*/ 847725 h 3357562"/>
              <a:gd name="connsiteX346" fmla="*/ 415391 w 2397125"/>
              <a:gd name="connsiteY346" fmla="*/ 836612 h 3357562"/>
              <a:gd name="connsiteX347" fmla="*/ 421342 w 2397125"/>
              <a:gd name="connsiteY347" fmla="*/ 825103 h 3357562"/>
              <a:gd name="connsiteX348" fmla="*/ 427293 w 2397125"/>
              <a:gd name="connsiteY348" fmla="*/ 813593 h 3357562"/>
              <a:gd name="connsiteX349" fmla="*/ 432847 w 2397125"/>
              <a:gd name="connsiteY349" fmla="*/ 802084 h 3357562"/>
              <a:gd name="connsiteX350" fmla="*/ 438005 w 2397125"/>
              <a:gd name="connsiteY350" fmla="*/ 790178 h 3357562"/>
              <a:gd name="connsiteX351" fmla="*/ 442369 w 2397125"/>
              <a:gd name="connsiteY351" fmla="*/ 778272 h 3357562"/>
              <a:gd name="connsiteX352" fmla="*/ 446733 w 2397125"/>
              <a:gd name="connsiteY352" fmla="*/ 766365 h 3357562"/>
              <a:gd name="connsiteX353" fmla="*/ 451098 w 2397125"/>
              <a:gd name="connsiteY353" fmla="*/ 754062 h 3357562"/>
              <a:gd name="connsiteX354" fmla="*/ 454668 w 2397125"/>
              <a:gd name="connsiteY354" fmla="*/ 741759 h 3357562"/>
              <a:gd name="connsiteX355" fmla="*/ 458239 w 2397125"/>
              <a:gd name="connsiteY355" fmla="*/ 729456 h 3357562"/>
              <a:gd name="connsiteX356" fmla="*/ 461810 w 2397125"/>
              <a:gd name="connsiteY356" fmla="*/ 716756 h 3357562"/>
              <a:gd name="connsiteX357" fmla="*/ 464587 w 2397125"/>
              <a:gd name="connsiteY357" fmla="*/ 704453 h 3357562"/>
              <a:gd name="connsiteX358" fmla="*/ 466967 w 2397125"/>
              <a:gd name="connsiteY358" fmla="*/ 692150 h 3357562"/>
              <a:gd name="connsiteX359" fmla="*/ 468951 w 2397125"/>
              <a:gd name="connsiteY359" fmla="*/ 679053 h 3357562"/>
              <a:gd name="connsiteX360" fmla="*/ 470935 w 2397125"/>
              <a:gd name="connsiteY360" fmla="*/ 666353 h 3357562"/>
              <a:gd name="connsiteX361" fmla="*/ 472522 w 2397125"/>
              <a:gd name="connsiteY361" fmla="*/ 653256 h 3357562"/>
              <a:gd name="connsiteX362" fmla="*/ 473712 w 2397125"/>
              <a:gd name="connsiteY362" fmla="*/ 640556 h 3357562"/>
              <a:gd name="connsiteX363" fmla="*/ 474505 w 2397125"/>
              <a:gd name="connsiteY363" fmla="*/ 627459 h 3357562"/>
              <a:gd name="connsiteX364" fmla="*/ 474902 w 2397125"/>
              <a:gd name="connsiteY364" fmla="*/ 614759 h 3357562"/>
              <a:gd name="connsiteX365" fmla="*/ 475696 w 2397125"/>
              <a:gd name="connsiteY365" fmla="*/ 601265 h 3357562"/>
              <a:gd name="connsiteX366" fmla="*/ 355482 w 2397125"/>
              <a:gd name="connsiteY366" fmla="*/ 601265 h 3357562"/>
              <a:gd name="connsiteX367" fmla="*/ 347944 w 2397125"/>
              <a:gd name="connsiteY367" fmla="*/ 601265 h 3357562"/>
              <a:gd name="connsiteX368" fmla="*/ 340803 w 2397125"/>
              <a:gd name="connsiteY368" fmla="*/ 600868 h 3357562"/>
              <a:gd name="connsiteX369" fmla="*/ 333661 w 2397125"/>
              <a:gd name="connsiteY369" fmla="*/ 599678 h 3357562"/>
              <a:gd name="connsiteX370" fmla="*/ 326123 w 2397125"/>
              <a:gd name="connsiteY370" fmla="*/ 598487 h 3357562"/>
              <a:gd name="connsiteX371" fmla="*/ 319379 w 2397125"/>
              <a:gd name="connsiteY371" fmla="*/ 596900 h 3357562"/>
              <a:gd name="connsiteX372" fmla="*/ 312237 w 2397125"/>
              <a:gd name="connsiteY372" fmla="*/ 594915 h 3357562"/>
              <a:gd name="connsiteX373" fmla="*/ 305889 w 2397125"/>
              <a:gd name="connsiteY373" fmla="*/ 592931 h 3357562"/>
              <a:gd name="connsiteX374" fmla="*/ 299541 w 2397125"/>
              <a:gd name="connsiteY374" fmla="*/ 589756 h 3357562"/>
              <a:gd name="connsiteX375" fmla="*/ 293194 w 2397125"/>
              <a:gd name="connsiteY375" fmla="*/ 587375 h 3357562"/>
              <a:gd name="connsiteX376" fmla="*/ 286449 w 2397125"/>
              <a:gd name="connsiteY376" fmla="*/ 583803 h 3357562"/>
              <a:gd name="connsiteX377" fmla="*/ 280498 w 2397125"/>
              <a:gd name="connsiteY377" fmla="*/ 580628 h 3357562"/>
              <a:gd name="connsiteX378" fmla="*/ 274547 w 2397125"/>
              <a:gd name="connsiteY378" fmla="*/ 577056 h 3357562"/>
              <a:gd name="connsiteX379" fmla="*/ 269389 w 2397125"/>
              <a:gd name="connsiteY379" fmla="*/ 573087 h 3357562"/>
              <a:gd name="connsiteX380" fmla="*/ 263834 w 2397125"/>
              <a:gd name="connsiteY380" fmla="*/ 568722 h 3357562"/>
              <a:gd name="connsiteX381" fmla="*/ 258280 w 2397125"/>
              <a:gd name="connsiteY381" fmla="*/ 563959 h 3357562"/>
              <a:gd name="connsiteX382" fmla="*/ 253519 w 2397125"/>
              <a:gd name="connsiteY382" fmla="*/ 559197 h 3357562"/>
              <a:gd name="connsiteX383" fmla="*/ 248758 w 2397125"/>
              <a:gd name="connsiteY383" fmla="*/ 554037 h 3357562"/>
              <a:gd name="connsiteX384" fmla="*/ 243997 w 2397125"/>
              <a:gd name="connsiteY384" fmla="*/ 548878 h 3357562"/>
              <a:gd name="connsiteX385" fmla="*/ 240030 w 2397125"/>
              <a:gd name="connsiteY385" fmla="*/ 543322 h 3357562"/>
              <a:gd name="connsiteX386" fmla="*/ 236062 w 2397125"/>
              <a:gd name="connsiteY386" fmla="*/ 537765 h 3357562"/>
              <a:gd name="connsiteX387" fmla="*/ 232095 w 2397125"/>
              <a:gd name="connsiteY387" fmla="*/ 531812 h 3357562"/>
              <a:gd name="connsiteX388" fmla="*/ 228524 w 2397125"/>
              <a:gd name="connsiteY388" fmla="*/ 525859 h 3357562"/>
              <a:gd name="connsiteX389" fmla="*/ 225747 w 2397125"/>
              <a:gd name="connsiteY389" fmla="*/ 519906 h 3357562"/>
              <a:gd name="connsiteX390" fmla="*/ 222573 w 2397125"/>
              <a:gd name="connsiteY390" fmla="*/ 513556 h 3357562"/>
              <a:gd name="connsiteX391" fmla="*/ 220193 w 2397125"/>
              <a:gd name="connsiteY391" fmla="*/ 506412 h 3357562"/>
              <a:gd name="connsiteX392" fmla="*/ 217812 w 2397125"/>
              <a:gd name="connsiteY392" fmla="*/ 500062 h 3357562"/>
              <a:gd name="connsiteX393" fmla="*/ 215828 w 2397125"/>
              <a:gd name="connsiteY393" fmla="*/ 493315 h 3357562"/>
              <a:gd name="connsiteX394" fmla="*/ 214242 w 2397125"/>
              <a:gd name="connsiteY394" fmla="*/ 486172 h 3357562"/>
              <a:gd name="connsiteX395" fmla="*/ 212655 w 2397125"/>
              <a:gd name="connsiteY395" fmla="*/ 479425 h 3357562"/>
              <a:gd name="connsiteX396" fmla="*/ 211861 w 2397125"/>
              <a:gd name="connsiteY396" fmla="*/ 471884 h 3357562"/>
              <a:gd name="connsiteX397" fmla="*/ 211068 w 2397125"/>
              <a:gd name="connsiteY397" fmla="*/ 464343 h 3357562"/>
              <a:gd name="connsiteX398" fmla="*/ 211068 w 2397125"/>
              <a:gd name="connsiteY398" fmla="*/ 456803 h 3357562"/>
              <a:gd name="connsiteX399" fmla="*/ 211068 w 2397125"/>
              <a:gd name="connsiteY399" fmla="*/ 144462 h 3357562"/>
              <a:gd name="connsiteX400" fmla="*/ 211068 w 2397125"/>
              <a:gd name="connsiteY400" fmla="*/ 136922 h 3357562"/>
              <a:gd name="connsiteX401" fmla="*/ 211861 w 2397125"/>
              <a:gd name="connsiteY401" fmla="*/ 129381 h 3357562"/>
              <a:gd name="connsiteX402" fmla="*/ 212655 w 2397125"/>
              <a:gd name="connsiteY402" fmla="*/ 122237 h 3357562"/>
              <a:gd name="connsiteX403" fmla="*/ 214242 w 2397125"/>
              <a:gd name="connsiteY403" fmla="*/ 115093 h 3357562"/>
              <a:gd name="connsiteX404" fmla="*/ 215828 w 2397125"/>
              <a:gd name="connsiteY404" fmla="*/ 108347 h 3357562"/>
              <a:gd name="connsiteX405" fmla="*/ 217812 w 2397125"/>
              <a:gd name="connsiteY405" fmla="*/ 101203 h 3357562"/>
              <a:gd name="connsiteX406" fmla="*/ 220193 w 2397125"/>
              <a:gd name="connsiteY406" fmla="*/ 94456 h 3357562"/>
              <a:gd name="connsiteX407" fmla="*/ 222573 w 2397125"/>
              <a:gd name="connsiteY407" fmla="*/ 87709 h 3357562"/>
              <a:gd name="connsiteX408" fmla="*/ 225747 w 2397125"/>
              <a:gd name="connsiteY408" fmla="*/ 81359 h 3357562"/>
              <a:gd name="connsiteX409" fmla="*/ 228524 w 2397125"/>
              <a:gd name="connsiteY409" fmla="*/ 75406 h 3357562"/>
              <a:gd name="connsiteX410" fmla="*/ 232095 w 2397125"/>
              <a:gd name="connsiteY410" fmla="*/ 69453 h 3357562"/>
              <a:gd name="connsiteX411" fmla="*/ 236062 w 2397125"/>
              <a:gd name="connsiteY411" fmla="*/ 63500 h 3357562"/>
              <a:gd name="connsiteX412" fmla="*/ 240030 w 2397125"/>
              <a:gd name="connsiteY412" fmla="*/ 57547 h 3357562"/>
              <a:gd name="connsiteX413" fmla="*/ 243997 w 2397125"/>
              <a:gd name="connsiteY413" fmla="*/ 51990 h 3357562"/>
              <a:gd name="connsiteX414" fmla="*/ 248758 w 2397125"/>
              <a:gd name="connsiteY414" fmla="*/ 47228 h 3357562"/>
              <a:gd name="connsiteX415" fmla="*/ 253519 w 2397125"/>
              <a:gd name="connsiteY415" fmla="*/ 42068 h 3357562"/>
              <a:gd name="connsiteX416" fmla="*/ 258280 w 2397125"/>
              <a:gd name="connsiteY416" fmla="*/ 37306 h 3357562"/>
              <a:gd name="connsiteX417" fmla="*/ 263834 w 2397125"/>
              <a:gd name="connsiteY417" fmla="*/ 32940 h 3357562"/>
              <a:gd name="connsiteX418" fmla="*/ 269389 w 2397125"/>
              <a:gd name="connsiteY418" fmla="*/ 28178 h 3357562"/>
              <a:gd name="connsiteX419" fmla="*/ 274547 w 2397125"/>
              <a:gd name="connsiteY419" fmla="*/ 24209 h 3357562"/>
              <a:gd name="connsiteX420" fmla="*/ 280498 w 2397125"/>
              <a:gd name="connsiteY420" fmla="*/ 21034 h 3357562"/>
              <a:gd name="connsiteX421" fmla="*/ 286449 w 2397125"/>
              <a:gd name="connsiteY421" fmla="*/ 17462 h 3357562"/>
              <a:gd name="connsiteX422" fmla="*/ 293194 w 2397125"/>
              <a:gd name="connsiteY422" fmla="*/ 13890 h 3357562"/>
              <a:gd name="connsiteX423" fmla="*/ 299541 w 2397125"/>
              <a:gd name="connsiteY423" fmla="*/ 11112 h 3357562"/>
              <a:gd name="connsiteX424" fmla="*/ 305889 w 2397125"/>
              <a:gd name="connsiteY424" fmla="*/ 8334 h 3357562"/>
              <a:gd name="connsiteX425" fmla="*/ 312237 w 2397125"/>
              <a:gd name="connsiteY425" fmla="*/ 6350 h 3357562"/>
              <a:gd name="connsiteX426" fmla="*/ 319379 w 2397125"/>
              <a:gd name="connsiteY426" fmla="*/ 4365 h 3357562"/>
              <a:gd name="connsiteX427" fmla="*/ 326123 w 2397125"/>
              <a:gd name="connsiteY427" fmla="*/ 3175 h 3357562"/>
              <a:gd name="connsiteX428" fmla="*/ 333661 w 2397125"/>
              <a:gd name="connsiteY428" fmla="*/ 1587 h 3357562"/>
              <a:gd name="connsiteX429" fmla="*/ 340803 w 2397125"/>
              <a:gd name="connsiteY429" fmla="*/ 397 h 33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Lst>
            <a:rect l="l" t="t" r="r" b="b"/>
            <a:pathLst>
              <a:path w="2397125" h="3357562">
                <a:moveTo>
                  <a:pt x="511217" y="1755775"/>
                </a:moveTo>
                <a:lnTo>
                  <a:pt x="501690" y="1756172"/>
                </a:lnTo>
                <a:lnTo>
                  <a:pt x="492957" y="1756569"/>
                </a:lnTo>
                <a:lnTo>
                  <a:pt x="483430" y="1758156"/>
                </a:lnTo>
                <a:lnTo>
                  <a:pt x="474299" y="1759744"/>
                </a:lnTo>
                <a:lnTo>
                  <a:pt x="465566" y="1761728"/>
                </a:lnTo>
                <a:lnTo>
                  <a:pt x="457230" y="1764110"/>
                </a:lnTo>
                <a:lnTo>
                  <a:pt x="448497" y="1767285"/>
                </a:lnTo>
                <a:lnTo>
                  <a:pt x="440160" y="1770063"/>
                </a:lnTo>
                <a:lnTo>
                  <a:pt x="431824" y="1774031"/>
                </a:lnTo>
                <a:lnTo>
                  <a:pt x="424282" y="1778000"/>
                </a:lnTo>
                <a:lnTo>
                  <a:pt x="416342" y="1782366"/>
                </a:lnTo>
                <a:lnTo>
                  <a:pt x="408800" y="1787128"/>
                </a:lnTo>
                <a:lnTo>
                  <a:pt x="402052" y="1792288"/>
                </a:lnTo>
                <a:lnTo>
                  <a:pt x="394906" y="1797844"/>
                </a:lnTo>
                <a:lnTo>
                  <a:pt x="388158" y="1803400"/>
                </a:lnTo>
                <a:lnTo>
                  <a:pt x="382203" y="1809353"/>
                </a:lnTo>
                <a:lnTo>
                  <a:pt x="375852" y="1815703"/>
                </a:lnTo>
                <a:lnTo>
                  <a:pt x="370294" y="1822847"/>
                </a:lnTo>
                <a:lnTo>
                  <a:pt x="364737" y="1829594"/>
                </a:lnTo>
                <a:lnTo>
                  <a:pt x="359973" y="1836738"/>
                </a:lnTo>
                <a:lnTo>
                  <a:pt x="354813" y="1843881"/>
                </a:lnTo>
                <a:lnTo>
                  <a:pt x="350446" y="1851422"/>
                </a:lnTo>
                <a:lnTo>
                  <a:pt x="346477" y="1859360"/>
                </a:lnTo>
                <a:lnTo>
                  <a:pt x="342904" y="1867694"/>
                </a:lnTo>
                <a:lnTo>
                  <a:pt x="339331" y="1875631"/>
                </a:lnTo>
                <a:lnTo>
                  <a:pt x="336552" y="1884760"/>
                </a:lnTo>
                <a:lnTo>
                  <a:pt x="334171" y="1893094"/>
                </a:lnTo>
                <a:lnTo>
                  <a:pt x="332186" y="1902222"/>
                </a:lnTo>
                <a:lnTo>
                  <a:pt x="330598" y="1910953"/>
                </a:lnTo>
                <a:lnTo>
                  <a:pt x="329010" y="1920081"/>
                </a:lnTo>
                <a:lnTo>
                  <a:pt x="328613" y="1929210"/>
                </a:lnTo>
                <a:lnTo>
                  <a:pt x="328613" y="1938735"/>
                </a:lnTo>
                <a:lnTo>
                  <a:pt x="328613" y="2629694"/>
                </a:lnTo>
                <a:lnTo>
                  <a:pt x="328613" y="2639219"/>
                </a:lnTo>
                <a:lnTo>
                  <a:pt x="329010" y="2648744"/>
                </a:lnTo>
                <a:lnTo>
                  <a:pt x="330598" y="2657475"/>
                </a:lnTo>
                <a:lnTo>
                  <a:pt x="332186" y="2666603"/>
                </a:lnTo>
                <a:lnTo>
                  <a:pt x="334171" y="2675335"/>
                </a:lnTo>
                <a:lnTo>
                  <a:pt x="336552" y="2684463"/>
                </a:lnTo>
                <a:lnTo>
                  <a:pt x="339331" y="2692797"/>
                </a:lnTo>
                <a:lnTo>
                  <a:pt x="342904" y="2701131"/>
                </a:lnTo>
                <a:lnTo>
                  <a:pt x="346477" y="2709069"/>
                </a:lnTo>
                <a:lnTo>
                  <a:pt x="350446" y="2717006"/>
                </a:lnTo>
                <a:lnTo>
                  <a:pt x="354813" y="2724547"/>
                </a:lnTo>
                <a:lnTo>
                  <a:pt x="359973" y="2732088"/>
                </a:lnTo>
                <a:lnTo>
                  <a:pt x="364737" y="2739628"/>
                </a:lnTo>
                <a:lnTo>
                  <a:pt x="370294" y="2746375"/>
                </a:lnTo>
                <a:lnTo>
                  <a:pt x="375852" y="2752725"/>
                </a:lnTo>
                <a:lnTo>
                  <a:pt x="382203" y="2759472"/>
                </a:lnTo>
                <a:lnTo>
                  <a:pt x="388158" y="2765425"/>
                </a:lnTo>
                <a:lnTo>
                  <a:pt x="394906" y="2771378"/>
                </a:lnTo>
                <a:lnTo>
                  <a:pt x="402052" y="2776538"/>
                </a:lnTo>
                <a:lnTo>
                  <a:pt x="408800" y="2781697"/>
                </a:lnTo>
                <a:lnTo>
                  <a:pt x="416342" y="2786063"/>
                </a:lnTo>
                <a:lnTo>
                  <a:pt x="424282" y="2790428"/>
                </a:lnTo>
                <a:lnTo>
                  <a:pt x="431824" y="2795191"/>
                </a:lnTo>
                <a:lnTo>
                  <a:pt x="440160" y="2798366"/>
                </a:lnTo>
                <a:lnTo>
                  <a:pt x="448497" y="2801541"/>
                </a:lnTo>
                <a:lnTo>
                  <a:pt x="457230" y="2804319"/>
                </a:lnTo>
                <a:lnTo>
                  <a:pt x="465566" y="2807097"/>
                </a:lnTo>
                <a:lnTo>
                  <a:pt x="474299" y="2809081"/>
                </a:lnTo>
                <a:lnTo>
                  <a:pt x="483430" y="2811066"/>
                </a:lnTo>
                <a:lnTo>
                  <a:pt x="492957" y="2811860"/>
                </a:lnTo>
                <a:lnTo>
                  <a:pt x="501690" y="2812256"/>
                </a:lnTo>
                <a:lnTo>
                  <a:pt x="511217" y="2813050"/>
                </a:lnTo>
                <a:lnTo>
                  <a:pt x="1885512" y="2813050"/>
                </a:lnTo>
                <a:lnTo>
                  <a:pt x="1895039" y="2812256"/>
                </a:lnTo>
                <a:lnTo>
                  <a:pt x="1904566" y="2811860"/>
                </a:lnTo>
                <a:lnTo>
                  <a:pt x="1913300" y="2811066"/>
                </a:lnTo>
                <a:lnTo>
                  <a:pt x="1922430" y="2809081"/>
                </a:lnTo>
                <a:lnTo>
                  <a:pt x="1931163" y="2807097"/>
                </a:lnTo>
                <a:lnTo>
                  <a:pt x="1940293" y="2804319"/>
                </a:lnTo>
                <a:lnTo>
                  <a:pt x="1948630" y="2801541"/>
                </a:lnTo>
                <a:lnTo>
                  <a:pt x="1956569" y="2798366"/>
                </a:lnTo>
                <a:lnTo>
                  <a:pt x="1964905" y="2795191"/>
                </a:lnTo>
                <a:lnTo>
                  <a:pt x="1972844" y="2790428"/>
                </a:lnTo>
                <a:lnTo>
                  <a:pt x="1980387" y="2786063"/>
                </a:lnTo>
                <a:lnTo>
                  <a:pt x="1987929" y="2781697"/>
                </a:lnTo>
                <a:lnTo>
                  <a:pt x="1995075" y="2776538"/>
                </a:lnTo>
                <a:lnTo>
                  <a:pt x="2001823" y="2771378"/>
                </a:lnTo>
                <a:lnTo>
                  <a:pt x="2008571" y="2765425"/>
                </a:lnTo>
                <a:lnTo>
                  <a:pt x="2014923" y="2759472"/>
                </a:lnTo>
                <a:lnTo>
                  <a:pt x="2020877" y="2752725"/>
                </a:lnTo>
                <a:lnTo>
                  <a:pt x="2026435" y="2746375"/>
                </a:lnTo>
                <a:lnTo>
                  <a:pt x="2031992" y="2739628"/>
                </a:lnTo>
                <a:lnTo>
                  <a:pt x="2037550" y="2732088"/>
                </a:lnTo>
                <a:lnTo>
                  <a:pt x="2041916" y="2724547"/>
                </a:lnTo>
                <a:lnTo>
                  <a:pt x="2046283" y="2717006"/>
                </a:lnTo>
                <a:lnTo>
                  <a:pt x="2050253" y="2709069"/>
                </a:lnTo>
                <a:lnTo>
                  <a:pt x="2054222" y="2701131"/>
                </a:lnTo>
                <a:lnTo>
                  <a:pt x="2057398" y="2692797"/>
                </a:lnTo>
                <a:lnTo>
                  <a:pt x="2060177" y="2684463"/>
                </a:lnTo>
                <a:lnTo>
                  <a:pt x="2062559" y="2675335"/>
                </a:lnTo>
                <a:lnTo>
                  <a:pt x="2064544" y="2666603"/>
                </a:lnTo>
                <a:lnTo>
                  <a:pt x="2066131" y="2657475"/>
                </a:lnTo>
                <a:lnTo>
                  <a:pt x="2067719" y="2648744"/>
                </a:lnTo>
                <a:lnTo>
                  <a:pt x="2068116" y="2639219"/>
                </a:lnTo>
                <a:lnTo>
                  <a:pt x="2068513" y="2629694"/>
                </a:lnTo>
                <a:lnTo>
                  <a:pt x="2068513" y="1938735"/>
                </a:lnTo>
                <a:lnTo>
                  <a:pt x="2068116" y="1929210"/>
                </a:lnTo>
                <a:lnTo>
                  <a:pt x="2067719" y="1920081"/>
                </a:lnTo>
                <a:lnTo>
                  <a:pt x="2066131" y="1910953"/>
                </a:lnTo>
                <a:lnTo>
                  <a:pt x="2064544" y="1902222"/>
                </a:lnTo>
                <a:lnTo>
                  <a:pt x="2062559" y="1893094"/>
                </a:lnTo>
                <a:lnTo>
                  <a:pt x="2060177" y="1884760"/>
                </a:lnTo>
                <a:lnTo>
                  <a:pt x="2057398" y="1875631"/>
                </a:lnTo>
                <a:lnTo>
                  <a:pt x="2054222" y="1867694"/>
                </a:lnTo>
                <a:lnTo>
                  <a:pt x="2050253" y="1859360"/>
                </a:lnTo>
                <a:lnTo>
                  <a:pt x="2046283" y="1851422"/>
                </a:lnTo>
                <a:lnTo>
                  <a:pt x="2041916" y="1843881"/>
                </a:lnTo>
                <a:lnTo>
                  <a:pt x="2037550" y="1836738"/>
                </a:lnTo>
                <a:lnTo>
                  <a:pt x="2031992" y="1829594"/>
                </a:lnTo>
                <a:lnTo>
                  <a:pt x="2026435" y="1822847"/>
                </a:lnTo>
                <a:lnTo>
                  <a:pt x="2020877" y="1815703"/>
                </a:lnTo>
                <a:lnTo>
                  <a:pt x="2014923" y="1809353"/>
                </a:lnTo>
                <a:lnTo>
                  <a:pt x="2008571" y="1803400"/>
                </a:lnTo>
                <a:lnTo>
                  <a:pt x="2001823" y="1797844"/>
                </a:lnTo>
                <a:lnTo>
                  <a:pt x="1995075" y="1792288"/>
                </a:lnTo>
                <a:lnTo>
                  <a:pt x="1987929" y="1787128"/>
                </a:lnTo>
                <a:lnTo>
                  <a:pt x="1980387" y="1782366"/>
                </a:lnTo>
                <a:lnTo>
                  <a:pt x="1972844" y="1778000"/>
                </a:lnTo>
                <a:lnTo>
                  <a:pt x="1964905" y="1774031"/>
                </a:lnTo>
                <a:lnTo>
                  <a:pt x="1956569" y="1770063"/>
                </a:lnTo>
                <a:lnTo>
                  <a:pt x="1948630" y="1767285"/>
                </a:lnTo>
                <a:lnTo>
                  <a:pt x="1940293" y="1764110"/>
                </a:lnTo>
                <a:lnTo>
                  <a:pt x="1931163" y="1761728"/>
                </a:lnTo>
                <a:lnTo>
                  <a:pt x="1922430" y="1759744"/>
                </a:lnTo>
                <a:lnTo>
                  <a:pt x="1913300" y="1758156"/>
                </a:lnTo>
                <a:lnTo>
                  <a:pt x="1904566" y="1756569"/>
                </a:lnTo>
                <a:lnTo>
                  <a:pt x="1895039" y="1756172"/>
                </a:lnTo>
                <a:lnTo>
                  <a:pt x="1885512" y="1755775"/>
                </a:lnTo>
                <a:close/>
                <a:moveTo>
                  <a:pt x="347944" y="0"/>
                </a:moveTo>
                <a:lnTo>
                  <a:pt x="355482" y="0"/>
                </a:lnTo>
                <a:lnTo>
                  <a:pt x="2041643" y="0"/>
                </a:lnTo>
                <a:lnTo>
                  <a:pt x="2049181" y="0"/>
                </a:lnTo>
                <a:lnTo>
                  <a:pt x="2056322" y="397"/>
                </a:lnTo>
                <a:lnTo>
                  <a:pt x="2063861" y="1587"/>
                </a:lnTo>
                <a:lnTo>
                  <a:pt x="2071002" y="3175"/>
                </a:lnTo>
                <a:lnTo>
                  <a:pt x="2077747" y="4365"/>
                </a:lnTo>
                <a:lnTo>
                  <a:pt x="2084888" y="6350"/>
                </a:lnTo>
                <a:lnTo>
                  <a:pt x="2091236" y="8334"/>
                </a:lnTo>
                <a:lnTo>
                  <a:pt x="2097980" y="11112"/>
                </a:lnTo>
                <a:lnTo>
                  <a:pt x="2103932" y="13890"/>
                </a:lnTo>
                <a:lnTo>
                  <a:pt x="2110676" y="17462"/>
                </a:lnTo>
                <a:lnTo>
                  <a:pt x="2116627" y="21034"/>
                </a:lnTo>
                <a:lnTo>
                  <a:pt x="2122579" y="24209"/>
                </a:lnTo>
                <a:lnTo>
                  <a:pt x="2127736" y="28178"/>
                </a:lnTo>
                <a:lnTo>
                  <a:pt x="2133291" y="32940"/>
                </a:lnTo>
                <a:lnTo>
                  <a:pt x="2138845" y="37306"/>
                </a:lnTo>
                <a:lnTo>
                  <a:pt x="2143606" y="42068"/>
                </a:lnTo>
                <a:lnTo>
                  <a:pt x="2148764" y="47228"/>
                </a:lnTo>
                <a:lnTo>
                  <a:pt x="2153128" y="51990"/>
                </a:lnTo>
                <a:lnTo>
                  <a:pt x="2157095" y="57547"/>
                </a:lnTo>
                <a:lnTo>
                  <a:pt x="2161459" y="63500"/>
                </a:lnTo>
                <a:lnTo>
                  <a:pt x="2165030" y="69453"/>
                </a:lnTo>
                <a:lnTo>
                  <a:pt x="2168601" y="75406"/>
                </a:lnTo>
                <a:lnTo>
                  <a:pt x="2172171" y="81359"/>
                </a:lnTo>
                <a:lnTo>
                  <a:pt x="2174552" y="87709"/>
                </a:lnTo>
                <a:lnTo>
                  <a:pt x="2177329" y="94456"/>
                </a:lnTo>
                <a:lnTo>
                  <a:pt x="2179313" y="101203"/>
                </a:lnTo>
                <a:lnTo>
                  <a:pt x="2181297" y="108347"/>
                </a:lnTo>
                <a:lnTo>
                  <a:pt x="2182884" y="115093"/>
                </a:lnTo>
                <a:lnTo>
                  <a:pt x="2184471" y="122237"/>
                </a:lnTo>
                <a:lnTo>
                  <a:pt x="2185264" y="129381"/>
                </a:lnTo>
                <a:lnTo>
                  <a:pt x="2186058" y="136922"/>
                </a:lnTo>
                <a:lnTo>
                  <a:pt x="2186058" y="144462"/>
                </a:lnTo>
                <a:lnTo>
                  <a:pt x="2186058" y="456803"/>
                </a:lnTo>
                <a:lnTo>
                  <a:pt x="2186058" y="464343"/>
                </a:lnTo>
                <a:lnTo>
                  <a:pt x="2185264" y="471884"/>
                </a:lnTo>
                <a:lnTo>
                  <a:pt x="2184471" y="479425"/>
                </a:lnTo>
                <a:lnTo>
                  <a:pt x="2182884" y="486172"/>
                </a:lnTo>
                <a:lnTo>
                  <a:pt x="2181297" y="493315"/>
                </a:lnTo>
                <a:lnTo>
                  <a:pt x="2179313" y="500062"/>
                </a:lnTo>
                <a:lnTo>
                  <a:pt x="2177329" y="506412"/>
                </a:lnTo>
                <a:lnTo>
                  <a:pt x="2174552" y="513556"/>
                </a:lnTo>
                <a:lnTo>
                  <a:pt x="2172171" y="519906"/>
                </a:lnTo>
                <a:lnTo>
                  <a:pt x="2168601" y="525859"/>
                </a:lnTo>
                <a:lnTo>
                  <a:pt x="2165030" y="531812"/>
                </a:lnTo>
                <a:lnTo>
                  <a:pt x="2161459" y="537765"/>
                </a:lnTo>
                <a:lnTo>
                  <a:pt x="2157095" y="543322"/>
                </a:lnTo>
                <a:lnTo>
                  <a:pt x="2153128" y="548878"/>
                </a:lnTo>
                <a:lnTo>
                  <a:pt x="2148764" y="554037"/>
                </a:lnTo>
                <a:lnTo>
                  <a:pt x="2143606" y="559197"/>
                </a:lnTo>
                <a:lnTo>
                  <a:pt x="2138845" y="563959"/>
                </a:lnTo>
                <a:lnTo>
                  <a:pt x="2133291" y="568722"/>
                </a:lnTo>
                <a:lnTo>
                  <a:pt x="2127736" y="573087"/>
                </a:lnTo>
                <a:lnTo>
                  <a:pt x="2122579" y="577056"/>
                </a:lnTo>
                <a:lnTo>
                  <a:pt x="2116627" y="580628"/>
                </a:lnTo>
                <a:lnTo>
                  <a:pt x="2110676" y="583803"/>
                </a:lnTo>
                <a:lnTo>
                  <a:pt x="2103932" y="587375"/>
                </a:lnTo>
                <a:lnTo>
                  <a:pt x="2097980" y="589756"/>
                </a:lnTo>
                <a:lnTo>
                  <a:pt x="2091236" y="592931"/>
                </a:lnTo>
                <a:lnTo>
                  <a:pt x="2084888" y="594915"/>
                </a:lnTo>
                <a:lnTo>
                  <a:pt x="2077747" y="596900"/>
                </a:lnTo>
                <a:lnTo>
                  <a:pt x="2071002" y="598487"/>
                </a:lnTo>
                <a:lnTo>
                  <a:pt x="2063861" y="599678"/>
                </a:lnTo>
                <a:lnTo>
                  <a:pt x="2056322" y="600868"/>
                </a:lnTo>
                <a:lnTo>
                  <a:pt x="2049181" y="601265"/>
                </a:lnTo>
                <a:lnTo>
                  <a:pt x="2041643" y="601265"/>
                </a:lnTo>
                <a:lnTo>
                  <a:pt x="1922223" y="601265"/>
                </a:lnTo>
                <a:lnTo>
                  <a:pt x="1922223" y="614759"/>
                </a:lnTo>
                <a:lnTo>
                  <a:pt x="1922620" y="627459"/>
                </a:lnTo>
                <a:lnTo>
                  <a:pt x="1923413" y="640556"/>
                </a:lnTo>
                <a:lnTo>
                  <a:pt x="1924604" y="653256"/>
                </a:lnTo>
                <a:lnTo>
                  <a:pt x="1926191" y="666353"/>
                </a:lnTo>
                <a:lnTo>
                  <a:pt x="1928174" y="679053"/>
                </a:lnTo>
                <a:lnTo>
                  <a:pt x="1930158" y="692150"/>
                </a:lnTo>
                <a:lnTo>
                  <a:pt x="1932935" y="704453"/>
                </a:lnTo>
                <a:lnTo>
                  <a:pt x="1935316" y="716756"/>
                </a:lnTo>
                <a:lnTo>
                  <a:pt x="1938886" y="729456"/>
                </a:lnTo>
                <a:lnTo>
                  <a:pt x="1942457" y="741759"/>
                </a:lnTo>
                <a:lnTo>
                  <a:pt x="1946028" y="754062"/>
                </a:lnTo>
                <a:lnTo>
                  <a:pt x="1950392" y="766365"/>
                </a:lnTo>
                <a:lnTo>
                  <a:pt x="1954756" y="778272"/>
                </a:lnTo>
                <a:lnTo>
                  <a:pt x="1959120" y="790178"/>
                </a:lnTo>
                <a:lnTo>
                  <a:pt x="1964675" y="802084"/>
                </a:lnTo>
                <a:lnTo>
                  <a:pt x="1969832" y="813593"/>
                </a:lnTo>
                <a:lnTo>
                  <a:pt x="1975783" y="825103"/>
                </a:lnTo>
                <a:lnTo>
                  <a:pt x="1981735" y="836612"/>
                </a:lnTo>
                <a:lnTo>
                  <a:pt x="1987686" y="847725"/>
                </a:lnTo>
                <a:lnTo>
                  <a:pt x="1994430" y="858837"/>
                </a:lnTo>
                <a:lnTo>
                  <a:pt x="2000778" y="869553"/>
                </a:lnTo>
                <a:lnTo>
                  <a:pt x="2008316" y="880268"/>
                </a:lnTo>
                <a:lnTo>
                  <a:pt x="2015855" y="890984"/>
                </a:lnTo>
                <a:lnTo>
                  <a:pt x="2023393" y="901303"/>
                </a:lnTo>
                <a:lnTo>
                  <a:pt x="2031328" y="911225"/>
                </a:lnTo>
                <a:lnTo>
                  <a:pt x="2039659" y="921147"/>
                </a:lnTo>
                <a:lnTo>
                  <a:pt x="2047991" y="931068"/>
                </a:lnTo>
                <a:lnTo>
                  <a:pt x="2057116" y="940593"/>
                </a:lnTo>
                <a:lnTo>
                  <a:pt x="2065844" y="950118"/>
                </a:lnTo>
                <a:lnTo>
                  <a:pt x="2075366" y="958850"/>
                </a:lnTo>
                <a:lnTo>
                  <a:pt x="2084888" y="967978"/>
                </a:lnTo>
                <a:lnTo>
                  <a:pt x="2261836" y="1127125"/>
                </a:lnTo>
                <a:lnTo>
                  <a:pt x="2276912" y="1142206"/>
                </a:lnTo>
                <a:lnTo>
                  <a:pt x="2291988" y="1158081"/>
                </a:lnTo>
                <a:lnTo>
                  <a:pt x="2306271" y="1174353"/>
                </a:lnTo>
                <a:lnTo>
                  <a:pt x="2319363" y="1191815"/>
                </a:lnTo>
                <a:lnTo>
                  <a:pt x="2331266" y="1208881"/>
                </a:lnTo>
                <a:lnTo>
                  <a:pt x="2342375" y="1227534"/>
                </a:lnTo>
                <a:lnTo>
                  <a:pt x="2352293" y="1246187"/>
                </a:lnTo>
                <a:lnTo>
                  <a:pt x="2361815" y="1265634"/>
                </a:lnTo>
                <a:lnTo>
                  <a:pt x="2369750" y="1285081"/>
                </a:lnTo>
                <a:lnTo>
                  <a:pt x="2377288" y="1305321"/>
                </a:lnTo>
                <a:lnTo>
                  <a:pt x="2383239" y="1325562"/>
                </a:lnTo>
                <a:lnTo>
                  <a:pt x="2388000" y="1346596"/>
                </a:lnTo>
                <a:lnTo>
                  <a:pt x="2391967" y="1367631"/>
                </a:lnTo>
                <a:lnTo>
                  <a:pt x="2395141" y="1389062"/>
                </a:lnTo>
                <a:lnTo>
                  <a:pt x="2396728" y="1410493"/>
                </a:lnTo>
                <a:lnTo>
                  <a:pt x="2397125" y="1432321"/>
                </a:lnTo>
                <a:lnTo>
                  <a:pt x="2397125" y="3099593"/>
                </a:lnTo>
                <a:lnTo>
                  <a:pt x="2397125" y="3112690"/>
                </a:lnTo>
                <a:lnTo>
                  <a:pt x="2395935" y="3125787"/>
                </a:lnTo>
                <a:lnTo>
                  <a:pt x="2393951" y="3138884"/>
                </a:lnTo>
                <a:lnTo>
                  <a:pt x="2391967" y="3151187"/>
                </a:lnTo>
                <a:lnTo>
                  <a:pt x="2389190" y="3164284"/>
                </a:lnTo>
                <a:lnTo>
                  <a:pt x="2385620" y="3176190"/>
                </a:lnTo>
                <a:lnTo>
                  <a:pt x="2381652" y="3188097"/>
                </a:lnTo>
                <a:lnTo>
                  <a:pt x="2376891" y="3200003"/>
                </a:lnTo>
                <a:lnTo>
                  <a:pt x="2371734" y="3211115"/>
                </a:lnTo>
                <a:lnTo>
                  <a:pt x="2366179" y="3222625"/>
                </a:lnTo>
                <a:lnTo>
                  <a:pt x="2359831" y="3232943"/>
                </a:lnTo>
                <a:lnTo>
                  <a:pt x="2353087" y="3243659"/>
                </a:lnTo>
                <a:lnTo>
                  <a:pt x="2345945" y="3253978"/>
                </a:lnTo>
                <a:lnTo>
                  <a:pt x="2338407" y="3263900"/>
                </a:lnTo>
                <a:lnTo>
                  <a:pt x="2330075" y="3272631"/>
                </a:lnTo>
                <a:lnTo>
                  <a:pt x="2321744" y="3281759"/>
                </a:lnTo>
                <a:lnTo>
                  <a:pt x="2312619" y="3290490"/>
                </a:lnTo>
                <a:lnTo>
                  <a:pt x="2303494" y="3298428"/>
                </a:lnTo>
                <a:lnTo>
                  <a:pt x="2293575" y="3306365"/>
                </a:lnTo>
                <a:lnTo>
                  <a:pt x="2283656" y="3313509"/>
                </a:lnTo>
                <a:lnTo>
                  <a:pt x="2272944" y="3320256"/>
                </a:lnTo>
                <a:lnTo>
                  <a:pt x="2262232" y="3326209"/>
                </a:lnTo>
                <a:lnTo>
                  <a:pt x="2251123" y="3332162"/>
                </a:lnTo>
                <a:lnTo>
                  <a:pt x="2240015" y="3337322"/>
                </a:lnTo>
                <a:lnTo>
                  <a:pt x="2228112" y="3341687"/>
                </a:lnTo>
                <a:lnTo>
                  <a:pt x="2216210" y="3345656"/>
                </a:lnTo>
                <a:lnTo>
                  <a:pt x="2203911" y="3349228"/>
                </a:lnTo>
                <a:lnTo>
                  <a:pt x="2191215" y="3352006"/>
                </a:lnTo>
                <a:lnTo>
                  <a:pt x="2178519" y="3354784"/>
                </a:lnTo>
                <a:lnTo>
                  <a:pt x="2165427" y="3355975"/>
                </a:lnTo>
                <a:lnTo>
                  <a:pt x="2152731" y="3357165"/>
                </a:lnTo>
                <a:lnTo>
                  <a:pt x="2139242" y="3357562"/>
                </a:lnTo>
                <a:lnTo>
                  <a:pt x="257883" y="3357562"/>
                </a:lnTo>
                <a:lnTo>
                  <a:pt x="244394" y="3357165"/>
                </a:lnTo>
                <a:lnTo>
                  <a:pt x="231698" y="3355975"/>
                </a:lnTo>
                <a:lnTo>
                  <a:pt x="218606" y="3354784"/>
                </a:lnTo>
                <a:lnTo>
                  <a:pt x="205910" y="3352006"/>
                </a:lnTo>
                <a:lnTo>
                  <a:pt x="193214" y="3349228"/>
                </a:lnTo>
                <a:lnTo>
                  <a:pt x="180915" y="3345656"/>
                </a:lnTo>
                <a:lnTo>
                  <a:pt x="169013" y="3341687"/>
                </a:lnTo>
                <a:lnTo>
                  <a:pt x="157507" y="3337322"/>
                </a:lnTo>
                <a:lnTo>
                  <a:pt x="146398" y="3332162"/>
                </a:lnTo>
                <a:lnTo>
                  <a:pt x="134893" y="3326209"/>
                </a:lnTo>
                <a:lnTo>
                  <a:pt x="123784" y="3320256"/>
                </a:lnTo>
                <a:lnTo>
                  <a:pt x="113469" y="3313509"/>
                </a:lnTo>
                <a:lnTo>
                  <a:pt x="103550" y="3306365"/>
                </a:lnTo>
                <a:lnTo>
                  <a:pt x="93631" y="3298428"/>
                </a:lnTo>
                <a:lnTo>
                  <a:pt x="84110" y="3290490"/>
                </a:lnTo>
                <a:lnTo>
                  <a:pt x="75381" y="3281759"/>
                </a:lnTo>
                <a:lnTo>
                  <a:pt x="67050" y="3272631"/>
                </a:lnTo>
                <a:lnTo>
                  <a:pt x="59115" y="3263900"/>
                </a:lnTo>
                <a:lnTo>
                  <a:pt x="51180" y="3253978"/>
                </a:lnTo>
                <a:lnTo>
                  <a:pt x="44039" y="3243659"/>
                </a:lnTo>
                <a:lnTo>
                  <a:pt x="37294" y="3232943"/>
                </a:lnTo>
                <a:lnTo>
                  <a:pt x="31343" y="3222625"/>
                </a:lnTo>
                <a:lnTo>
                  <a:pt x="25392" y="3211115"/>
                </a:lnTo>
                <a:lnTo>
                  <a:pt x="20234" y="3200003"/>
                </a:lnTo>
                <a:lnTo>
                  <a:pt x="15473" y="3188097"/>
                </a:lnTo>
                <a:lnTo>
                  <a:pt x="11506" y="3176190"/>
                </a:lnTo>
                <a:lnTo>
                  <a:pt x="7935" y="3164284"/>
                </a:lnTo>
                <a:lnTo>
                  <a:pt x="4761" y="3151187"/>
                </a:lnTo>
                <a:lnTo>
                  <a:pt x="2777" y="3138884"/>
                </a:lnTo>
                <a:lnTo>
                  <a:pt x="1587" y="3125787"/>
                </a:lnTo>
                <a:lnTo>
                  <a:pt x="397" y="3112690"/>
                </a:lnTo>
                <a:lnTo>
                  <a:pt x="0" y="3099593"/>
                </a:lnTo>
                <a:lnTo>
                  <a:pt x="0" y="1432321"/>
                </a:lnTo>
                <a:lnTo>
                  <a:pt x="397" y="1410493"/>
                </a:lnTo>
                <a:lnTo>
                  <a:pt x="1984" y="1389062"/>
                </a:lnTo>
                <a:lnTo>
                  <a:pt x="4761" y="1367631"/>
                </a:lnTo>
                <a:lnTo>
                  <a:pt x="8728" y="1346596"/>
                </a:lnTo>
                <a:lnTo>
                  <a:pt x="13886" y="1325562"/>
                </a:lnTo>
                <a:lnTo>
                  <a:pt x="20234" y="1305321"/>
                </a:lnTo>
                <a:lnTo>
                  <a:pt x="27375" y="1285081"/>
                </a:lnTo>
                <a:lnTo>
                  <a:pt x="35310" y="1265634"/>
                </a:lnTo>
                <a:lnTo>
                  <a:pt x="44435" y="1246187"/>
                </a:lnTo>
                <a:lnTo>
                  <a:pt x="54354" y="1227534"/>
                </a:lnTo>
                <a:lnTo>
                  <a:pt x="65859" y="1208881"/>
                </a:lnTo>
                <a:lnTo>
                  <a:pt x="77762" y="1191815"/>
                </a:lnTo>
                <a:lnTo>
                  <a:pt x="91251" y="1174353"/>
                </a:lnTo>
                <a:lnTo>
                  <a:pt x="105137" y="1158081"/>
                </a:lnTo>
                <a:lnTo>
                  <a:pt x="119817" y="1142206"/>
                </a:lnTo>
                <a:lnTo>
                  <a:pt x="135686" y="1127125"/>
                </a:lnTo>
                <a:lnTo>
                  <a:pt x="312237" y="967978"/>
                </a:lnTo>
                <a:lnTo>
                  <a:pt x="321759" y="958850"/>
                </a:lnTo>
                <a:lnTo>
                  <a:pt x="331281" y="950118"/>
                </a:lnTo>
                <a:lnTo>
                  <a:pt x="340009" y="940593"/>
                </a:lnTo>
                <a:lnTo>
                  <a:pt x="349134" y="931068"/>
                </a:lnTo>
                <a:lnTo>
                  <a:pt x="357466" y="921147"/>
                </a:lnTo>
                <a:lnTo>
                  <a:pt x="365798" y="911225"/>
                </a:lnTo>
                <a:lnTo>
                  <a:pt x="373733" y="901303"/>
                </a:lnTo>
                <a:lnTo>
                  <a:pt x="381667" y="890984"/>
                </a:lnTo>
                <a:lnTo>
                  <a:pt x="388809" y="880268"/>
                </a:lnTo>
                <a:lnTo>
                  <a:pt x="396347" y="869553"/>
                </a:lnTo>
                <a:lnTo>
                  <a:pt x="403092" y="858837"/>
                </a:lnTo>
                <a:lnTo>
                  <a:pt x="409439" y="847725"/>
                </a:lnTo>
                <a:lnTo>
                  <a:pt x="415391" y="836612"/>
                </a:lnTo>
                <a:lnTo>
                  <a:pt x="421342" y="825103"/>
                </a:lnTo>
                <a:lnTo>
                  <a:pt x="427293" y="813593"/>
                </a:lnTo>
                <a:lnTo>
                  <a:pt x="432847" y="802084"/>
                </a:lnTo>
                <a:lnTo>
                  <a:pt x="438005" y="790178"/>
                </a:lnTo>
                <a:lnTo>
                  <a:pt x="442369" y="778272"/>
                </a:lnTo>
                <a:lnTo>
                  <a:pt x="446733" y="766365"/>
                </a:lnTo>
                <a:lnTo>
                  <a:pt x="451098" y="754062"/>
                </a:lnTo>
                <a:lnTo>
                  <a:pt x="454668" y="741759"/>
                </a:lnTo>
                <a:lnTo>
                  <a:pt x="458239" y="729456"/>
                </a:lnTo>
                <a:lnTo>
                  <a:pt x="461810" y="716756"/>
                </a:lnTo>
                <a:lnTo>
                  <a:pt x="464587" y="704453"/>
                </a:lnTo>
                <a:lnTo>
                  <a:pt x="466967" y="692150"/>
                </a:lnTo>
                <a:lnTo>
                  <a:pt x="468951" y="679053"/>
                </a:lnTo>
                <a:lnTo>
                  <a:pt x="470935" y="666353"/>
                </a:lnTo>
                <a:lnTo>
                  <a:pt x="472522" y="653256"/>
                </a:lnTo>
                <a:lnTo>
                  <a:pt x="473712" y="640556"/>
                </a:lnTo>
                <a:lnTo>
                  <a:pt x="474505" y="627459"/>
                </a:lnTo>
                <a:lnTo>
                  <a:pt x="474902" y="614759"/>
                </a:lnTo>
                <a:lnTo>
                  <a:pt x="475696" y="601265"/>
                </a:lnTo>
                <a:lnTo>
                  <a:pt x="355482" y="601265"/>
                </a:lnTo>
                <a:lnTo>
                  <a:pt x="347944" y="601265"/>
                </a:lnTo>
                <a:lnTo>
                  <a:pt x="340803" y="600868"/>
                </a:lnTo>
                <a:lnTo>
                  <a:pt x="333661" y="599678"/>
                </a:lnTo>
                <a:lnTo>
                  <a:pt x="326123" y="598487"/>
                </a:lnTo>
                <a:lnTo>
                  <a:pt x="319379" y="596900"/>
                </a:lnTo>
                <a:lnTo>
                  <a:pt x="312237" y="594915"/>
                </a:lnTo>
                <a:lnTo>
                  <a:pt x="305889" y="592931"/>
                </a:lnTo>
                <a:lnTo>
                  <a:pt x="299541" y="589756"/>
                </a:lnTo>
                <a:lnTo>
                  <a:pt x="293194" y="587375"/>
                </a:lnTo>
                <a:lnTo>
                  <a:pt x="286449" y="583803"/>
                </a:lnTo>
                <a:lnTo>
                  <a:pt x="280498" y="580628"/>
                </a:lnTo>
                <a:lnTo>
                  <a:pt x="274547" y="577056"/>
                </a:lnTo>
                <a:lnTo>
                  <a:pt x="269389" y="573087"/>
                </a:lnTo>
                <a:lnTo>
                  <a:pt x="263834" y="568722"/>
                </a:lnTo>
                <a:lnTo>
                  <a:pt x="258280" y="563959"/>
                </a:lnTo>
                <a:lnTo>
                  <a:pt x="253519" y="559197"/>
                </a:lnTo>
                <a:lnTo>
                  <a:pt x="248758" y="554037"/>
                </a:lnTo>
                <a:lnTo>
                  <a:pt x="243997" y="548878"/>
                </a:lnTo>
                <a:lnTo>
                  <a:pt x="240030" y="543322"/>
                </a:lnTo>
                <a:lnTo>
                  <a:pt x="236062" y="537765"/>
                </a:lnTo>
                <a:lnTo>
                  <a:pt x="232095" y="531812"/>
                </a:lnTo>
                <a:lnTo>
                  <a:pt x="228524" y="525859"/>
                </a:lnTo>
                <a:lnTo>
                  <a:pt x="225747" y="519906"/>
                </a:lnTo>
                <a:lnTo>
                  <a:pt x="222573" y="513556"/>
                </a:lnTo>
                <a:lnTo>
                  <a:pt x="220193" y="506412"/>
                </a:lnTo>
                <a:lnTo>
                  <a:pt x="217812" y="500062"/>
                </a:lnTo>
                <a:lnTo>
                  <a:pt x="215828" y="493315"/>
                </a:lnTo>
                <a:lnTo>
                  <a:pt x="214242" y="486172"/>
                </a:lnTo>
                <a:lnTo>
                  <a:pt x="212655" y="479425"/>
                </a:lnTo>
                <a:lnTo>
                  <a:pt x="211861" y="471884"/>
                </a:lnTo>
                <a:lnTo>
                  <a:pt x="211068" y="464343"/>
                </a:lnTo>
                <a:lnTo>
                  <a:pt x="211068" y="456803"/>
                </a:lnTo>
                <a:lnTo>
                  <a:pt x="211068" y="144462"/>
                </a:lnTo>
                <a:lnTo>
                  <a:pt x="211068" y="136922"/>
                </a:lnTo>
                <a:lnTo>
                  <a:pt x="211861" y="129381"/>
                </a:lnTo>
                <a:lnTo>
                  <a:pt x="212655" y="122237"/>
                </a:lnTo>
                <a:lnTo>
                  <a:pt x="214242" y="115093"/>
                </a:lnTo>
                <a:lnTo>
                  <a:pt x="215828" y="108347"/>
                </a:lnTo>
                <a:lnTo>
                  <a:pt x="217812" y="101203"/>
                </a:lnTo>
                <a:lnTo>
                  <a:pt x="220193" y="94456"/>
                </a:lnTo>
                <a:lnTo>
                  <a:pt x="222573" y="87709"/>
                </a:lnTo>
                <a:lnTo>
                  <a:pt x="225747" y="81359"/>
                </a:lnTo>
                <a:lnTo>
                  <a:pt x="228524" y="75406"/>
                </a:lnTo>
                <a:lnTo>
                  <a:pt x="232095" y="69453"/>
                </a:lnTo>
                <a:lnTo>
                  <a:pt x="236062" y="63500"/>
                </a:lnTo>
                <a:lnTo>
                  <a:pt x="240030" y="57547"/>
                </a:lnTo>
                <a:lnTo>
                  <a:pt x="243997" y="51990"/>
                </a:lnTo>
                <a:lnTo>
                  <a:pt x="248758" y="47228"/>
                </a:lnTo>
                <a:lnTo>
                  <a:pt x="253519" y="42068"/>
                </a:lnTo>
                <a:lnTo>
                  <a:pt x="258280" y="37306"/>
                </a:lnTo>
                <a:lnTo>
                  <a:pt x="263834" y="32940"/>
                </a:lnTo>
                <a:lnTo>
                  <a:pt x="269389" y="28178"/>
                </a:lnTo>
                <a:lnTo>
                  <a:pt x="274547" y="24209"/>
                </a:lnTo>
                <a:lnTo>
                  <a:pt x="280498" y="21034"/>
                </a:lnTo>
                <a:lnTo>
                  <a:pt x="286449" y="17462"/>
                </a:lnTo>
                <a:lnTo>
                  <a:pt x="293194" y="13890"/>
                </a:lnTo>
                <a:lnTo>
                  <a:pt x="299541" y="11112"/>
                </a:lnTo>
                <a:lnTo>
                  <a:pt x="305889" y="8334"/>
                </a:lnTo>
                <a:lnTo>
                  <a:pt x="312237" y="6350"/>
                </a:lnTo>
                <a:lnTo>
                  <a:pt x="319379" y="4365"/>
                </a:lnTo>
                <a:lnTo>
                  <a:pt x="326123" y="3175"/>
                </a:lnTo>
                <a:lnTo>
                  <a:pt x="333661" y="1587"/>
                </a:lnTo>
                <a:lnTo>
                  <a:pt x="340803" y="397"/>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0" name="任意多边形 69"/>
          <p:cNvSpPr/>
          <p:nvPr/>
        </p:nvSpPr>
        <p:spPr>
          <a:xfrm>
            <a:off x="3428342" y="1705503"/>
            <a:ext cx="306078" cy="306076"/>
          </a:xfrm>
          <a:custGeom>
            <a:avLst/>
            <a:gdLst>
              <a:gd name="connsiteX0" fmla="*/ 397957 w 1188416"/>
              <a:gd name="connsiteY0" fmla="*/ 898550 h 1188416"/>
              <a:gd name="connsiteX1" fmla="*/ 420955 w 1188416"/>
              <a:gd name="connsiteY1" fmla="*/ 956903 h 1188416"/>
              <a:gd name="connsiteX2" fmla="*/ 544829 w 1188416"/>
              <a:gd name="connsiteY2" fmla="*/ 1096714 h 1188416"/>
              <a:gd name="connsiteX3" fmla="*/ 550426 w 1188416"/>
              <a:gd name="connsiteY3" fmla="*/ 1097896 h 1188416"/>
              <a:gd name="connsiteX4" fmla="*/ 550426 w 1188416"/>
              <a:gd name="connsiteY4" fmla="*/ 918082 h 1188416"/>
              <a:gd name="connsiteX5" fmla="*/ 474454 w 1188416"/>
              <a:gd name="connsiteY5" fmla="*/ 913876 h 1188416"/>
              <a:gd name="connsiteX6" fmla="*/ 123029 w 1188416"/>
              <a:gd name="connsiteY6" fmla="*/ 790985 h 1188416"/>
              <a:gd name="connsiteX7" fmla="*/ 144313 w 1188416"/>
              <a:gd name="connsiteY7" fmla="*/ 838091 h 1188416"/>
              <a:gd name="connsiteX8" fmla="*/ 383646 w 1188416"/>
              <a:gd name="connsiteY8" fmla="*/ 1060660 h 1188416"/>
              <a:gd name="connsiteX9" fmla="*/ 397209 w 1188416"/>
              <a:gd name="connsiteY9" fmla="*/ 1065053 h 1188416"/>
              <a:gd name="connsiteX10" fmla="*/ 363481 w 1188416"/>
              <a:gd name="connsiteY10" fmla="*/ 1014377 h 1188416"/>
              <a:gd name="connsiteX11" fmla="*/ 323638 w 1188416"/>
              <a:gd name="connsiteY11" fmla="*/ 926436 h 1188416"/>
              <a:gd name="connsiteX12" fmla="*/ 310033 w 1188416"/>
              <a:gd name="connsiteY12" fmla="*/ 880792 h 1188416"/>
              <a:gd name="connsiteX13" fmla="*/ 238684 w 1188416"/>
              <a:gd name="connsiteY13" fmla="*/ 855682 h 1188416"/>
              <a:gd name="connsiteX14" fmla="*/ 174040 w 1188416"/>
              <a:gd name="connsiteY14" fmla="*/ 824935 h 1188416"/>
              <a:gd name="connsiteX15" fmla="*/ 837608 w 1188416"/>
              <a:gd name="connsiteY15" fmla="*/ 696694 h 1188416"/>
              <a:gd name="connsiteX16" fmla="*/ 1047499 w 1188416"/>
              <a:gd name="connsiteY16" fmla="*/ 696694 h 1188416"/>
              <a:gd name="connsiteX17" fmla="*/ 1047499 w 1188416"/>
              <a:gd name="connsiteY17" fmla="*/ 837609 h 1188416"/>
              <a:gd name="connsiteX18" fmla="*/ 1188415 w 1188416"/>
              <a:gd name="connsiteY18" fmla="*/ 837609 h 1188416"/>
              <a:gd name="connsiteX19" fmla="*/ 1188415 w 1188416"/>
              <a:gd name="connsiteY19" fmla="*/ 1047500 h 1188416"/>
              <a:gd name="connsiteX20" fmla="*/ 1047499 w 1188416"/>
              <a:gd name="connsiteY20" fmla="*/ 1047500 h 1188416"/>
              <a:gd name="connsiteX21" fmla="*/ 1047499 w 1188416"/>
              <a:gd name="connsiteY21" fmla="*/ 1188416 h 1188416"/>
              <a:gd name="connsiteX22" fmla="*/ 837608 w 1188416"/>
              <a:gd name="connsiteY22" fmla="*/ 1188416 h 1188416"/>
              <a:gd name="connsiteX23" fmla="*/ 837608 w 1188416"/>
              <a:gd name="connsiteY23" fmla="*/ 1047500 h 1188416"/>
              <a:gd name="connsiteX24" fmla="*/ 696693 w 1188416"/>
              <a:gd name="connsiteY24" fmla="*/ 1047500 h 1188416"/>
              <a:gd name="connsiteX25" fmla="*/ 696693 w 1188416"/>
              <a:gd name="connsiteY25" fmla="*/ 837609 h 1188416"/>
              <a:gd name="connsiteX26" fmla="*/ 837608 w 1188416"/>
              <a:gd name="connsiteY26" fmla="*/ 837609 h 1188416"/>
              <a:gd name="connsiteX27" fmla="*/ 351023 w 1188416"/>
              <a:gd name="connsiteY27" fmla="*/ 632239 h 1188416"/>
              <a:gd name="connsiteX28" fmla="*/ 354170 w 1188416"/>
              <a:gd name="connsiteY28" fmla="*/ 697581 h 1188416"/>
              <a:gd name="connsiteX29" fmla="*/ 368447 w 1188416"/>
              <a:gd name="connsiteY29" fmla="*/ 793863 h 1188416"/>
              <a:gd name="connsiteX30" fmla="*/ 373620 w 1188416"/>
              <a:gd name="connsiteY30" fmla="*/ 813818 h 1188416"/>
              <a:gd name="connsiteX31" fmla="*/ 490835 w 1188416"/>
              <a:gd name="connsiteY31" fmla="*/ 834246 h 1188416"/>
              <a:gd name="connsiteX32" fmla="*/ 550426 w 1188416"/>
              <a:gd name="connsiteY32" fmla="*/ 837116 h 1188416"/>
              <a:gd name="connsiteX33" fmla="*/ 550426 w 1188416"/>
              <a:gd name="connsiteY33" fmla="*/ 632239 h 1188416"/>
              <a:gd name="connsiteX34" fmla="*/ 89307 w 1188416"/>
              <a:gd name="connsiteY34" fmla="*/ 632239 h 1188416"/>
              <a:gd name="connsiteX35" fmla="*/ 91702 w 1188416"/>
              <a:gd name="connsiteY35" fmla="*/ 643588 h 1188416"/>
              <a:gd name="connsiteX36" fmla="*/ 231514 w 1188416"/>
              <a:gd name="connsiteY36" fmla="*/ 767461 h 1188416"/>
              <a:gd name="connsiteX37" fmla="*/ 287038 w 1188416"/>
              <a:gd name="connsiteY37" fmla="*/ 787280 h 1188416"/>
              <a:gd name="connsiteX38" fmla="*/ 274540 w 1188416"/>
              <a:gd name="connsiteY38" fmla="*/ 713962 h 1188416"/>
              <a:gd name="connsiteX39" fmla="*/ 270017 w 1188416"/>
              <a:gd name="connsiteY39" fmla="*/ 632239 h 1188416"/>
              <a:gd name="connsiteX40" fmla="*/ 901378 w 1188416"/>
              <a:gd name="connsiteY40" fmla="*/ 401136 h 1188416"/>
              <a:gd name="connsiteX41" fmla="*/ 913876 w 1188416"/>
              <a:gd name="connsiteY41" fmla="*/ 474454 h 1188416"/>
              <a:gd name="connsiteX42" fmla="*/ 918304 w 1188416"/>
              <a:gd name="connsiteY42" fmla="*/ 554451 h 1188416"/>
              <a:gd name="connsiteX43" fmla="*/ 1098745 w 1188416"/>
              <a:gd name="connsiteY43" fmla="*/ 554451 h 1188416"/>
              <a:gd name="connsiteX44" fmla="*/ 1096714 w 1188416"/>
              <a:gd name="connsiteY44" fmla="*/ 544828 h 1188416"/>
              <a:gd name="connsiteX45" fmla="*/ 956902 w 1188416"/>
              <a:gd name="connsiteY45" fmla="*/ 420955 h 1188416"/>
              <a:gd name="connsiteX46" fmla="*/ 287038 w 1188416"/>
              <a:gd name="connsiteY46" fmla="*/ 401136 h 1188416"/>
              <a:gd name="connsiteX47" fmla="*/ 231514 w 1188416"/>
              <a:gd name="connsiteY47" fmla="*/ 420955 h 1188416"/>
              <a:gd name="connsiteX48" fmla="*/ 91702 w 1188416"/>
              <a:gd name="connsiteY48" fmla="*/ 544828 h 1188416"/>
              <a:gd name="connsiteX49" fmla="*/ 89671 w 1188416"/>
              <a:gd name="connsiteY49" fmla="*/ 554451 h 1188416"/>
              <a:gd name="connsiteX50" fmla="*/ 270112 w 1188416"/>
              <a:gd name="connsiteY50" fmla="*/ 554451 h 1188416"/>
              <a:gd name="connsiteX51" fmla="*/ 274540 w 1188416"/>
              <a:gd name="connsiteY51" fmla="*/ 474454 h 1188416"/>
              <a:gd name="connsiteX52" fmla="*/ 550426 w 1188416"/>
              <a:gd name="connsiteY52" fmla="*/ 351300 h 1188416"/>
              <a:gd name="connsiteX53" fmla="*/ 490835 w 1188416"/>
              <a:gd name="connsiteY53" fmla="*/ 354170 h 1188416"/>
              <a:gd name="connsiteX54" fmla="*/ 373621 w 1188416"/>
              <a:gd name="connsiteY54" fmla="*/ 374598 h 1188416"/>
              <a:gd name="connsiteX55" fmla="*/ 368447 w 1188416"/>
              <a:gd name="connsiteY55" fmla="*/ 394553 h 1188416"/>
              <a:gd name="connsiteX56" fmla="*/ 354170 w 1188416"/>
              <a:gd name="connsiteY56" fmla="*/ 490835 h 1188416"/>
              <a:gd name="connsiteX57" fmla="*/ 351106 w 1188416"/>
              <a:gd name="connsiteY57" fmla="*/ 554451 h 1188416"/>
              <a:gd name="connsiteX58" fmla="*/ 550426 w 1188416"/>
              <a:gd name="connsiteY58" fmla="*/ 554451 h 1188416"/>
              <a:gd name="connsiteX59" fmla="*/ 628214 w 1188416"/>
              <a:gd name="connsiteY59" fmla="*/ 350829 h 1188416"/>
              <a:gd name="connsiteX60" fmla="*/ 628214 w 1188416"/>
              <a:gd name="connsiteY60" fmla="*/ 554451 h 1188416"/>
              <a:gd name="connsiteX61" fmla="*/ 837310 w 1188416"/>
              <a:gd name="connsiteY61" fmla="*/ 554451 h 1188416"/>
              <a:gd name="connsiteX62" fmla="*/ 834246 w 1188416"/>
              <a:gd name="connsiteY62" fmla="*/ 490835 h 1188416"/>
              <a:gd name="connsiteX63" fmla="*/ 819969 w 1188416"/>
              <a:gd name="connsiteY63" fmla="*/ 394553 h 1188416"/>
              <a:gd name="connsiteX64" fmla="*/ 814795 w 1188416"/>
              <a:gd name="connsiteY64" fmla="*/ 374598 h 1188416"/>
              <a:gd name="connsiteX65" fmla="*/ 697581 w 1188416"/>
              <a:gd name="connsiteY65" fmla="*/ 354170 h 1188416"/>
              <a:gd name="connsiteX66" fmla="*/ 791207 w 1188416"/>
              <a:gd name="connsiteY66" fmla="*/ 123363 h 1188416"/>
              <a:gd name="connsiteX67" fmla="*/ 824935 w 1188416"/>
              <a:gd name="connsiteY67" fmla="*/ 174039 h 1188416"/>
              <a:gd name="connsiteX68" fmla="*/ 864779 w 1188416"/>
              <a:gd name="connsiteY68" fmla="*/ 261981 h 1188416"/>
              <a:gd name="connsiteX69" fmla="*/ 878383 w 1188416"/>
              <a:gd name="connsiteY69" fmla="*/ 307624 h 1188416"/>
              <a:gd name="connsiteX70" fmla="*/ 949732 w 1188416"/>
              <a:gd name="connsiteY70" fmla="*/ 332735 h 1188416"/>
              <a:gd name="connsiteX71" fmla="*/ 1014376 w 1188416"/>
              <a:gd name="connsiteY71" fmla="*/ 363481 h 1188416"/>
              <a:gd name="connsiteX72" fmla="*/ 1065387 w 1188416"/>
              <a:gd name="connsiteY72" fmla="*/ 397431 h 1188416"/>
              <a:gd name="connsiteX73" fmla="*/ 1044104 w 1188416"/>
              <a:gd name="connsiteY73" fmla="*/ 350326 h 1188416"/>
              <a:gd name="connsiteX74" fmla="*/ 804770 w 1188416"/>
              <a:gd name="connsiteY74" fmla="*/ 127756 h 1188416"/>
              <a:gd name="connsiteX75" fmla="*/ 397209 w 1188416"/>
              <a:gd name="connsiteY75" fmla="*/ 123363 h 1188416"/>
              <a:gd name="connsiteX76" fmla="*/ 383646 w 1188416"/>
              <a:gd name="connsiteY76" fmla="*/ 127756 h 1188416"/>
              <a:gd name="connsiteX77" fmla="*/ 144313 w 1188416"/>
              <a:gd name="connsiteY77" fmla="*/ 350326 h 1188416"/>
              <a:gd name="connsiteX78" fmla="*/ 123029 w 1188416"/>
              <a:gd name="connsiteY78" fmla="*/ 397431 h 1188416"/>
              <a:gd name="connsiteX79" fmla="*/ 174040 w 1188416"/>
              <a:gd name="connsiteY79" fmla="*/ 363481 h 1188416"/>
              <a:gd name="connsiteX80" fmla="*/ 238684 w 1188416"/>
              <a:gd name="connsiteY80" fmla="*/ 332735 h 1188416"/>
              <a:gd name="connsiteX81" fmla="*/ 310033 w 1188416"/>
              <a:gd name="connsiteY81" fmla="*/ 307624 h 1188416"/>
              <a:gd name="connsiteX82" fmla="*/ 323638 w 1188416"/>
              <a:gd name="connsiteY82" fmla="*/ 261981 h 1188416"/>
              <a:gd name="connsiteX83" fmla="*/ 363481 w 1188416"/>
              <a:gd name="connsiteY83" fmla="*/ 174039 h 1188416"/>
              <a:gd name="connsiteX84" fmla="*/ 550426 w 1188416"/>
              <a:gd name="connsiteY84" fmla="*/ 90520 h 1188416"/>
              <a:gd name="connsiteX85" fmla="*/ 544829 w 1188416"/>
              <a:gd name="connsiteY85" fmla="*/ 91702 h 1188416"/>
              <a:gd name="connsiteX86" fmla="*/ 420955 w 1188416"/>
              <a:gd name="connsiteY86" fmla="*/ 231514 h 1188416"/>
              <a:gd name="connsiteX87" fmla="*/ 397957 w 1188416"/>
              <a:gd name="connsiteY87" fmla="*/ 289866 h 1188416"/>
              <a:gd name="connsiteX88" fmla="*/ 474454 w 1188416"/>
              <a:gd name="connsiteY88" fmla="*/ 274540 h 1188416"/>
              <a:gd name="connsiteX89" fmla="*/ 550426 w 1188416"/>
              <a:gd name="connsiteY89" fmla="*/ 270335 h 1188416"/>
              <a:gd name="connsiteX90" fmla="*/ 628214 w 1188416"/>
              <a:gd name="connsiteY90" fmla="*/ 88457 h 1188416"/>
              <a:gd name="connsiteX91" fmla="*/ 628214 w 1188416"/>
              <a:gd name="connsiteY91" fmla="*/ 269793 h 1188416"/>
              <a:gd name="connsiteX92" fmla="*/ 713962 w 1188416"/>
              <a:gd name="connsiteY92" fmla="*/ 274540 h 1188416"/>
              <a:gd name="connsiteX93" fmla="*/ 790459 w 1188416"/>
              <a:gd name="connsiteY93" fmla="*/ 289866 h 1188416"/>
              <a:gd name="connsiteX94" fmla="*/ 767461 w 1188416"/>
              <a:gd name="connsiteY94" fmla="*/ 231514 h 1188416"/>
              <a:gd name="connsiteX95" fmla="*/ 643587 w 1188416"/>
              <a:gd name="connsiteY95" fmla="*/ 91702 h 1188416"/>
              <a:gd name="connsiteX96" fmla="*/ 594208 w 1188416"/>
              <a:gd name="connsiteY96" fmla="*/ 0 h 1188416"/>
              <a:gd name="connsiteX97" fmla="*/ 1188416 w 1188416"/>
              <a:gd name="connsiteY97" fmla="*/ 594208 h 1188416"/>
              <a:gd name="connsiteX98" fmla="*/ 1184822 w 1188416"/>
              <a:gd name="connsiteY98" fmla="*/ 629858 h 1188416"/>
              <a:gd name="connsiteX99" fmla="*/ 629009 w 1188416"/>
              <a:gd name="connsiteY99" fmla="*/ 629858 h 1188416"/>
              <a:gd name="connsiteX100" fmla="*/ 629009 w 1188416"/>
              <a:gd name="connsiteY100" fmla="*/ 632239 h 1188416"/>
              <a:gd name="connsiteX101" fmla="*/ 628214 w 1188416"/>
              <a:gd name="connsiteY101" fmla="*/ 632239 h 1188416"/>
              <a:gd name="connsiteX102" fmla="*/ 628214 w 1188416"/>
              <a:gd name="connsiteY102" fmla="*/ 837587 h 1188416"/>
              <a:gd name="connsiteX103" fmla="*/ 629009 w 1188416"/>
              <a:gd name="connsiteY103" fmla="*/ 837549 h 1188416"/>
              <a:gd name="connsiteX104" fmla="*/ 629009 w 1188416"/>
              <a:gd name="connsiteY104" fmla="*/ 918579 h 1188416"/>
              <a:gd name="connsiteX105" fmla="*/ 628214 w 1188416"/>
              <a:gd name="connsiteY105" fmla="*/ 918623 h 1188416"/>
              <a:gd name="connsiteX106" fmla="*/ 628214 w 1188416"/>
              <a:gd name="connsiteY106" fmla="*/ 1099959 h 1188416"/>
              <a:gd name="connsiteX107" fmla="*/ 629009 w 1188416"/>
              <a:gd name="connsiteY107" fmla="*/ 1099791 h 1188416"/>
              <a:gd name="connsiteX108" fmla="*/ 629009 w 1188416"/>
              <a:gd name="connsiteY108" fmla="*/ 1184908 h 1188416"/>
              <a:gd name="connsiteX109" fmla="*/ 594208 w 1188416"/>
              <a:gd name="connsiteY109" fmla="*/ 1188416 h 1188416"/>
              <a:gd name="connsiteX110" fmla="*/ 0 w 1188416"/>
              <a:gd name="connsiteY110" fmla="*/ 594208 h 1188416"/>
              <a:gd name="connsiteX111" fmla="*/ 594208 w 1188416"/>
              <a:gd name="connsiteY111" fmla="*/ 0 h 118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188416" h="1188416">
                <a:moveTo>
                  <a:pt x="397957" y="898550"/>
                </a:moveTo>
                <a:lnTo>
                  <a:pt x="420955" y="956903"/>
                </a:lnTo>
                <a:cubicBezTo>
                  <a:pt x="454210" y="1026519"/>
                  <a:pt x="496979" y="1076216"/>
                  <a:pt x="544829" y="1096714"/>
                </a:cubicBezTo>
                <a:lnTo>
                  <a:pt x="550426" y="1097896"/>
                </a:lnTo>
                <a:lnTo>
                  <a:pt x="550426" y="918082"/>
                </a:lnTo>
                <a:lnTo>
                  <a:pt x="474454" y="913876"/>
                </a:lnTo>
                <a:close/>
                <a:moveTo>
                  <a:pt x="123029" y="790985"/>
                </a:moveTo>
                <a:lnTo>
                  <a:pt x="144313" y="838091"/>
                </a:lnTo>
                <a:cubicBezTo>
                  <a:pt x="197480" y="935962"/>
                  <a:pt x="281652" y="1014546"/>
                  <a:pt x="383646" y="1060660"/>
                </a:cubicBezTo>
                <a:lnTo>
                  <a:pt x="397209" y="1065053"/>
                </a:lnTo>
                <a:lnTo>
                  <a:pt x="363481" y="1014377"/>
                </a:lnTo>
                <a:cubicBezTo>
                  <a:pt x="348719" y="987494"/>
                  <a:pt x="335365" y="958048"/>
                  <a:pt x="323638" y="926436"/>
                </a:cubicBezTo>
                <a:lnTo>
                  <a:pt x="310033" y="880792"/>
                </a:lnTo>
                <a:lnTo>
                  <a:pt x="238684" y="855682"/>
                </a:lnTo>
                <a:cubicBezTo>
                  <a:pt x="215806" y="846286"/>
                  <a:pt x="194202" y="836007"/>
                  <a:pt x="174040" y="824935"/>
                </a:cubicBezTo>
                <a:close/>
                <a:moveTo>
                  <a:pt x="837608" y="696694"/>
                </a:moveTo>
                <a:lnTo>
                  <a:pt x="1047499" y="696694"/>
                </a:lnTo>
                <a:lnTo>
                  <a:pt x="1047499" y="837609"/>
                </a:lnTo>
                <a:lnTo>
                  <a:pt x="1188415" y="837609"/>
                </a:lnTo>
                <a:lnTo>
                  <a:pt x="1188415" y="1047500"/>
                </a:lnTo>
                <a:lnTo>
                  <a:pt x="1047499" y="1047500"/>
                </a:lnTo>
                <a:lnTo>
                  <a:pt x="1047499" y="1188416"/>
                </a:lnTo>
                <a:lnTo>
                  <a:pt x="837608" y="1188416"/>
                </a:lnTo>
                <a:lnTo>
                  <a:pt x="837608" y="1047500"/>
                </a:lnTo>
                <a:lnTo>
                  <a:pt x="696693" y="1047500"/>
                </a:lnTo>
                <a:lnTo>
                  <a:pt x="696693" y="837609"/>
                </a:lnTo>
                <a:lnTo>
                  <a:pt x="837608" y="837609"/>
                </a:lnTo>
                <a:close/>
                <a:moveTo>
                  <a:pt x="351023" y="632239"/>
                </a:moveTo>
                <a:lnTo>
                  <a:pt x="354170" y="697581"/>
                </a:lnTo>
                <a:cubicBezTo>
                  <a:pt x="357434" y="730971"/>
                  <a:pt x="362247" y="763180"/>
                  <a:pt x="368447" y="793863"/>
                </a:cubicBezTo>
                <a:lnTo>
                  <a:pt x="373620" y="813818"/>
                </a:lnTo>
                <a:lnTo>
                  <a:pt x="490835" y="834246"/>
                </a:lnTo>
                <a:lnTo>
                  <a:pt x="550426" y="837116"/>
                </a:lnTo>
                <a:lnTo>
                  <a:pt x="550426" y="632239"/>
                </a:lnTo>
                <a:close/>
                <a:moveTo>
                  <a:pt x="89307" y="632239"/>
                </a:moveTo>
                <a:lnTo>
                  <a:pt x="91702" y="643588"/>
                </a:lnTo>
                <a:cubicBezTo>
                  <a:pt x="112200" y="691438"/>
                  <a:pt x="161898" y="734207"/>
                  <a:pt x="231514" y="767461"/>
                </a:cubicBezTo>
                <a:lnTo>
                  <a:pt x="287038" y="787280"/>
                </a:lnTo>
                <a:lnTo>
                  <a:pt x="274540" y="713962"/>
                </a:lnTo>
                <a:lnTo>
                  <a:pt x="270017" y="632239"/>
                </a:lnTo>
                <a:close/>
                <a:moveTo>
                  <a:pt x="901378" y="401136"/>
                </a:moveTo>
                <a:lnTo>
                  <a:pt x="913876" y="474454"/>
                </a:lnTo>
                <a:lnTo>
                  <a:pt x="918304" y="554451"/>
                </a:lnTo>
                <a:lnTo>
                  <a:pt x="1098745" y="554451"/>
                </a:lnTo>
                <a:lnTo>
                  <a:pt x="1096714" y="544828"/>
                </a:lnTo>
                <a:cubicBezTo>
                  <a:pt x="1076216" y="496978"/>
                  <a:pt x="1026518" y="454210"/>
                  <a:pt x="956902" y="420955"/>
                </a:cubicBezTo>
                <a:close/>
                <a:moveTo>
                  <a:pt x="287038" y="401136"/>
                </a:moveTo>
                <a:lnTo>
                  <a:pt x="231514" y="420955"/>
                </a:lnTo>
                <a:cubicBezTo>
                  <a:pt x="161898" y="454210"/>
                  <a:pt x="112200" y="496978"/>
                  <a:pt x="91702" y="544828"/>
                </a:cubicBezTo>
                <a:lnTo>
                  <a:pt x="89671" y="554451"/>
                </a:lnTo>
                <a:lnTo>
                  <a:pt x="270112" y="554451"/>
                </a:lnTo>
                <a:lnTo>
                  <a:pt x="274540" y="474454"/>
                </a:lnTo>
                <a:close/>
                <a:moveTo>
                  <a:pt x="550426" y="351300"/>
                </a:moveTo>
                <a:lnTo>
                  <a:pt x="490835" y="354170"/>
                </a:lnTo>
                <a:lnTo>
                  <a:pt x="373621" y="374598"/>
                </a:lnTo>
                <a:lnTo>
                  <a:pt x="368447" y="394553"/>
                </a:lnTo>
                <a:cubicBezTo>
                  <a:pt x="362247" y="425236"/>
                  <a:pt x="357434" y="457445"/>
                  <a:pt x="354170" y="490835"/>
                </a:cubicBezTo>
                <a:lnTo>
                  <a:pt x="351106" y="554451"/>
                </a:lnTo>
                <a:lnTo>
                  <a:pt x="550426" y="554451"/>
                </a:lnTo>
                <a:close/>
                <a:moveTo>
                  <a:pt x="628214" y="350829"/>
                </a:moveTo>
                <a:lnTo>
                  <a:pt x="628214" y="554451"/>
                </a:lnTo>
                <a:lnTo>
                  <a:pt x="837310" y="554451"/>
                </a:lnTo>
                <a:lnTo>
                  <a:pt x="834246" y="490835"/>
                </a:lnTo>
                <a:cubicBezTo>
                  <a:pt x="830982" y="457445"/>
                  <a:pt x="826169" y="425236"/>
                  <a:pt x="819969" y="394553"/>
                </a:cubicBezTo>
                <a:lnTo>
                  <a:pt x="814795" y="374598"/>
                </a:lnTo>
                <a:lnTo>
                  <a:pt x="697581" y="354170"/>
                </a:lnTo>
                <a:close/>
                <a:moveTo>
                  <a:pt x="791207" y="123363"/>
                </a:moveTo>
                <a:lnTo>
                  <a:pt x="824935" y="174039"/>
                </a:lnTo>
                <a:cubicBezTo>
                  <a:pt x="839697" y="200922"/>
                  <a:pt x="853051" y="230368"/>
                  <a:pt x="864779" y="261981"/>
                </a:cubicBezTo>
                <a:lnTo>
                  <a:pt x="878383" y="307624"/>
                </a:lnTo>
                <a:lnTo>
                  <a:pt x="949732" y="332735"/>
                </a:lnTo>
                <a:cubicBezTo>
                  <a:pt x="972610" y="342130"/>
                  <a:pt x="994214" y="352410"/>
                  <a:pt x="1014376" y="363481"/>
                </a:cubicBezTo>
                <a:lnTo>
                  <a:pt x="1065387" y="397431"/>
                </a:lnTo>
                <a:lnTo>
                  <a:pt x="1044104" y="350326"/>
                </a:lnTo>
                <a:cubicBezTo>
                  <a:pt x="990937" y="252454"/>
                  <a:pt x="906765" y="173870"/>
                  <a:pt x="804770" y="127756"/>
                </a:cubicBezTo>
                <a:close/>
                <a:moveTo>
                  <a:pt x="397209" y="123363"/>
                </a:moveTo>
                <a:lnTo>
                  <a:pt x="383646" y="127756"/>
                </a:lnTo>
                <a:cubicBezTo>
                  <a:pt x="281652" y="173870"/>
                  <a:pt x="197480" y="252454"/>
                  <a:pt x="144313" y="350326"/>
                </a:cubicBezTo>
                <a:lnTo>
                  <a:pt x="123029" y="397431"/>
                </a:lnTo>
                <a:lnTo>
                  <a:pt x="174040" y="363481"/>
                </a:lnTo>
                <a:cubicBezTo>
                  <a:pt x="194202" y="352410"/>
                  <a:pt x="215806" y="342130"/>
                  <a:pt x="238684" y="332735"/>
                </a:cubicBezTo>
                <a:lnTo>
                  <a:pt x="310033" y="307624"/>
                </a:lnTo>
                <a:lnTo>
                  <a:pt x="323638" y="261981"/>
                </a:lnTo>
                <a:cubicBezTo>
                  <a:pt x="335365" y="230368"/>
                  <a:pt x="348719" y="200922"/>
                  <a:pt x="363481" y="174039"/>
                </a:cubicBezTo>
                <a:close/>
                <a:moveTo>
                  <a:pt x="550426" y="90520"/>
                </a:moveTo>
                <a:lnTo>
                  <a:pt x="544829" y="91702"/>
                </a:lnTo>
                <a:cubicBezTo>
                  <a:pt x="496979" y="112200"/>
                  <a:pt x="454210" y="161898"/>
                  <a:pt x="420955" y="231514"/>
                </a:cubicBezTo>
                <a:lnTo>
                  <a:pt x="397957" y="289866"/>
                </a:lnTo>
                <a:lnTo>
                  <a:pt x="474454" y="274540"/>
                </a:lnTo>
                <a:lnTo>
                  <a:pt x="550426" y="270335"/>
                </a:lnTo>
                <a:close/>
                <a:moveTo>
                  <a:pt x="628214" y="88457"/>
                </a:moveTo>
                <a:lnTo>
                  <a:pt x="628214" y="269793"/>
                </a:lnTo>
                <a:lnTo>
                  <a:pt x="713962" y="274540"/>
                </a:lnTo>
                <a:lnTo>
                  <a:pt x="790459" y="289866"/>
                </a:lnTo>
                <a:lnTo>
                  <a:pt x="767461" y="231514"/>
                </a:lnTo>
                <a:cubicBezTo>
                  <a:pt x="734206" y="161898"/>
                  <a:pt x="691437" y="112200"/>
                  <a:pt x="643587" y="91702"/>
                </a:cubicBezTo>
                <a:close/>
                <a:moveTo>
                  <a:pt x="594208" y="0"/>
                </a:moveTo>
                <a:cubicBezTo>
                  <a:pt x="922380" y="0"/>
                  <a:pt x="1188416" y="266036"/>
                  <a:pt x="1188416" y="594208"/>
                </a:cubicBezTo>
                <a:lnTo>
                  <a:pt x="1184822" y="629858"/>
                </a:lnTo>
                <a:lnTo>
                  <a:pt x="629009" y="629858"/>
                </a:lnTo>
                <a:lnTo>
                  <a:pt x="629009" y="632239"/>
                </a:lnTo>
                <a:lnTo>
                  <a:pt x="628214" y="632239"/>
                </a:lnTo>
                <a:lnTo>
                  <a:pt x="628214" y="837587"/>
                </a:lnTo>
                <a:lnTo>
                  <a:pt x="629009" y="837549"/>
                </a:lnTo>
                <a:lnTo>
                  <a:pt x="629009" y="918579"/>
                </a:lnTo>
                <a:lnTo>
                  <a:pt x="628214" y="918623"/>
                </a:lnTo>
                <a:lnTo>
                  <a:pt x="628214" y="1099959"/>
                </a:lnTo>
                <a:lnTo>
                  <a:pt x="629009" y="1099791"/>
                </a:lnTo>
                <a:lnTo>
                  <a:pt x="629009" y="1184908"/>
                </a:lnTo>
                <a:lnTo>
                  <a:pt x="594208" y="1188416"/>
                </a:lnTo>
                <a:cubicBezTo>
                  <a:pt x="266036" y="1188416"/>
                  <a:pt x="0" y="922380"/>
                  <a:pt x="0" y="594208"/>
                </a:cubicBezTo>
                <a:cubicBezTo>
                  <a:pt x="0" y="266036"/>
                  <a:pt x="266036" y="0"/>
                  <a:pt x="594208"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Freeform 75"/>
          <p:cNvSpPr/>
          <p:nvPr/>
        </p:nvSpPr>
        <p:spPr bwMode="auto">
          <a:xfrm>
            <a:off x="6092183" y="5066052"/>
            <a:ext cx="306078" cy="243412"/>
          </a:xfrm>
          <a:custGeom>
            <a:avLst/>
            <a:gdLst>
              <a:gd name="T0" fmla="*/ 3806 w 10304"/>
              <a:gd name="T1" fmla="*/ 8193 h 8194"/>
              <a:gd name="T2" fmla="*/ 3662 w 10304"/>
              <a:gd name="T3" fmla="*/ 8174 h 8194"/>
              <a:gd name="T4" fmla="*/ 3523 w 10304"/>
              <a:gd name="T5" fmla="*/ 8136 h 8194"/>
              <a:gd name="T6" fmla="*/ 3391 w 10304"/>
              <a:gd name="T7" fmla="*/ 8077 h 8194"/>
              <a:gd name="T8" fmla="*/ 3269 w 10304"/>
              <a:gd name="T9" fmla="*/ 8001 h 8194"/>
              <a:gd name="T10" fmla="*/ 3157 w 10304"/>
              <a:gd name="T11" fmla="*/ 7905 h 8194"/>
              <a:gd name="T12" fmla="*/ 254 w 10304"/>
              <a:gd name="T13" fmla="*/ 4999 h 8194"/>
              <a:gd name="T14" fmla="*/ 162 w 10304"/>
              <a:gd name="T15" fmla="*/ 4882 h 8194"/>
              <a:gd name="T16" fmla="*/ 92 w 10304"/>
              <a:gd name="T17" fmla="*/ 4753 h 8194"/>
              <a:gd name="T18" fmla="*/ 41 w 10304"/>
              <a:gd name="T19" fmla="*/ 4619 h 8194"/>
              <a:gd name="T20" fmla="*/ 10 w 10304"/>
              <a:gd name="T21" fmla="*/ 4479 h 8194"/>
              <a:gd name="T22" fmla="*/ 0 w 10304"/>
              <a:gd name="T23" fmla="*/ 4338 h 8194"/>
              <a:gd name="T24" fmla="*/ 10 w 10304"/>
              <a:gd name="T25" fmla="*/ 4196 h 8194"/>
              <a:gd name="T26" fmla="*/ 41 w 10304"/>
              <a:gd name="T27" fmla="*/ 4057 h 8194"/>
              <a:gd name="T28" fmla="*/ 92 w 10304"/>
              <a:gd name="T29" fmla="*/ 3922 h 8194"/>
              <a:gd name="T30" fmla="*/ 162 w 10304"/>
              <a:gd name="T31" fmla="*/ 3795 h 8194"/>
              <a:gd name="T32" fmla="*/ 254 w 10304"/>
              <a:gd name="T33" fmla="*/ 3676 h 8194"/>
              <a:gd name="T34" fmla="*/ 326 w 10304"/>
              <a:gd name="T35" fmla="*/ 3604 h 8194"/>
              <a:gd name="T36" fmla="*/ 444 w 10304"/>
              <a:gd name="T37" fmla="*/ 3513 h 8194"/>
              <a:gd name="T38" fmla="*/ 571 w 10304"/>
              <a:gd name="T39" fmla="*/ 3442 h 8194"/>
              <a:gd name="T40" fmla="*/ 706 w 10304"/>
              <a:gd name="T41" fmla="*/ 3391 h 8194"/>
              <a:gd name="T42" fmla="*/ 845 w 10304"/>
              <a:gd name="T43" fmla="*/ 3360 h 8194"/>
              <a:gd name="T44" fmla="*/ 986 w 10304"/>
              <a:gd name="T45" fmla="*/ 3350 h 8194"/>
              <a:gd name="T46" fmla="*/ 1129 w 10304"/>
              <a:gd name="T47" fmla="*/ 3360 h 8194"/>
              <a:gd name="T48" fmla="*/ 1269 w 10304"/>
              <a:gd name="T49" fmla="*/ 3391 h 8194"/>
              <a:gd name="T50" fmla="*/ 1403 w 10304"/>
              <a:gd name="T51" fmla="*/ 3442 h 8194"/>
              <a:gd name="T52" fmla="*/ 1530 w 10304"/>
              <a:gd name="T53" fmla="*/ 3513 h 8194"/>
              <a:gd name="T54" fmla="*/ 1648 w 10304"/>
              <a:gd name="T55" fmla="*/ 3604 h 8194"/>
              <a:gd name="T56" fmla="*/ 8575 w 10304"/>
              <a:gd name="T57" fmla="*/ 336 h 8194"/>
              <a:gd name="T58" fmla="*/ 8646 w 10304"/>
              <a:gd name="T59" fmla="*/ 264 h 8194"/>
              <a:gd name="T60" fmla="*/ 8762 w 10304"/>
              <a:gd name="T61" fmla="*/ 171 h 8194"/>
              <a:gd name="T62" fmla="*/ 8887 w 10304"/>
              <a:gd name="T63" fmla="*/ 99 h 8194"/>
              <a:gd name="T64" fmla="*/ 9020 w 10304"/>
              <a:gd name="T65" fmla="*/ 45 h 8194"/>
              <a:gd name="T66" fmla="*/ 9158 w 10304"/>
              <a:gd name="T67" fmla="*/ 13 h 8194"/>
              <a:gd name="T68" fmla="*/ 9301 w 10304"/>
              <a:gd name="T69" fmla="*/ 0 h 8194"/>
              <a:gd name="T70" fmla="*/ 9442 w 10304"/>
              <a:gd name="T71" fmla="*/ 8 h 8194"/>
              <a:gd name="T72" fmla="*/ 9583 w 10304"/>
              <a:gd name="T73" fmla="*/ 37 h 8194"/>
              <a:gd name="T74" fmla="*/ 9718 w 10304"/>
              <a:gd name="T75" fmla="*/ 85 h 8194"/>
              <a:gd name="T76" fmla="*/ 9848 w 10304"/>
              <a:gd name="T77" fmla="*/ 155 h 8194"/>
              <a:gd name="T78" fmla="*/ 9968 w 10304"/>
              <a:gd name="T79" fmla="*/ 246 h 8194"/>
              <a:gd name="T80" fmla="*/ 10040 w 10304"/>
              <a:gd name="T81" fmla="*/ 316 h 8194"/>
              <a:gd name="T82" fmla="*/ 10133 w 10304"/>
              <a:gd name="T83" fmla="*/ 432 h 8194"/>
              <a:gd name="T84" fmla="*/ 10205 w 10304"/>
              <a:gd name="T85" fmla="*/ 557 h 8194"/>
              <a:gd name="T86" fmla="*/ 10259 w 10304"/>
              <a:gd name="T87" fmla="*/ 690 h 8194"/>
              <a:gd name="T88" fmla="*/ 10291 w 10304"/>
              <a:gd name="T89" fmla="*/ 830 h 8194"/>
              <a:gd name="T90" fmla="*/ 10304 w 10304"/>
              <a:gd name="T91" fmla="*/ 971 h 8194"/>
              <a:gd name="T92" fmla="*/ 10297 w 10304"/>
              <a:gd name="T93" fmla="*/ 1114 h 8194"/>
              <a:gd name="T94" fmla="*/ 10269 w 10304"/>
              <a:gd name="T95" fmla="*/ 1253 h 8194"/>
              <a:gd name="T96" fmla="*/ 10219 w 10304"/>
              <a:gd name="T97" fmla="*/ 1389 h 8194"/>
              <a:gd name="T98" fmla="*/ 10150 w 10304"/>
              <a:gd name="T99" fmla="*/ 1519 h 8194"/>
              <a:gd name="T100" fmla="*/ 10059 w 10304"/>
              <a:gd name="T101" fmla="*/ 1639 h 8194"/>
              <a:gd name="T102" fmla="*/ 4563 w 10304"/>
              <a:gd name="T103" fmla="*/ 7895 h 8194"/>
              <a:gd name="T104" fmla="*/ 4448 w 10304"/>
              <a:gd name="T105" fmla="*/ 7995 h 8194"/>
              <a:gd name="T106" fmla="*/ 4321 w 10304"/>
              <a:gd name="T107" fmla="*/ 8077 h 8194"/>
              <a:gd name="T108" fmla="*/ 4185 w 10304"/>
              <a:gd name="T109" fmla="*/ 8138 h 8194"/>
              <a:gd name="T110" fmla="*/ 4039 w 10304"/>
              <a:gd name="T111" fmla="*/ 8177 h 8194"/>
              <a:gd name="T112" fmla="*/ 3887 w 10304"/>
              <a:gd name="T113" fmla="*/ 8193 h 8194"/>
              <a:gd name="T114" fmla="*/ 3856 w 10304"/>
              <a:gd name="T115" fmla="*/ 8194 h 8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04" h="8194">
                <a:moveTo>
                  <a:pt x="3856" y="8194"/>
                </a:moveTo>
                <a:lnTo>
                  <a:pt x="3856" y="8194"/>
                </a:lnTo>
                <a:lnTo>
                  <a:pt x="3806" y="8193"/>
                </a:lnTo>
                <a:lnTo>
                  <a:pt x="3758" y="8188"/>
                </a:lnTo>
                <a:lnTo>
                  <a:pt x="3710" y="8183"/>
                </a:lnTo>
                <a:lnTo>
                  <a:pt x="3662" y="8174"/>
                </a:lnTo>
                <a:lnTo>
                  <a:pt x="3614" y="8164"/>
                </a:lnTo>
                <a:lnTo>
                  <a:pt x="3568" y="8152"/>
                </a:lnTo>
                <a:lnTo>
                  <a:pt x="3523" y="8136"/>
                </a:lnTo>
                <a:lnTo>
                  <a:pt x="3477" y="8119"/>
                </a:lnTo>
                <a:lnTo>
                  <a:pt x="3434" y="8099"/>
                </a:lnTo>
                <a:lnTo>
                  <a:pt x="3391" y="8077"/>
                </a:lnTo>
                <a:lnTo>
                  <a:pt x="3349" y="8054"/>
                </a:lnTo>
                <a:lnTo>
                  <a:pt x="3308" y="8027"/>
                </a:lnTo>
                <a:lnTo>
                  <a:pt x="3269" y="8001"/>
                </a:lnTo>
                <a:lnTo>
                  <a:pt x="3229" y="7970"/>
                </a:lnTo>
                <a:lnTo>
                  <a:pt x="3192" y="7939"/>
                </a:lnTo>
                <a:lnTo>
                  <a:pt x="3157" y="7905"/>
                </a:lnTo>
                <a:lnTo>
                  <a:pt x="289" y="5037"/>
                </a:lnTo>
                <a:lnTo>
                  <a:pt x="289" y="5037"/>
                </a:lnTo>
                <a:lnTo>
                  <a:pt x="254" y="4999"/>
                </a:lnTo>
                <a:lnTo>
                  <a:pt x="221" y="4961"/>
                </a:lnTo>
                <a:lnTo>
                  <a:pt x="190" y="4923"/>
                </a:lnTo>
                <a:lnTo>
                  <a:pt x="162" y="4882"/>
                </a:lnTo>
                <a:lnTo>
                  <a:pt x="137" y="4839"/>
                </a:lnTo>
                <a:lnTo>
                  <a:pt x="113" y="4797"/>
                </a:lnTo>
                <a:lnTo>
                  <a:pt x="92" y="4753"/>
                </a:lnTo>
                <a:lnTo>
                  <a:pt x="72" y="4710"/>
                </a:lnTo>
                <a:lnTo>
                  <a:pt x="55" y="4664"/>
                </a:lnTo>
                <a:lnTo>
                  <a:pt x="41" y="4619"/>
                </a:lnTo>
                <a:lnTo>
                  <a:pt x="28" y="4573"/>
                </a:lnTo>
                <a:lnTo>
                  <a:pt x="18" y="4526"/>
                </a:lnTo>
                <a:lnTo>
                  <a:pt x="10" y="4479"/>
                </a:lnTo>
                <a:lnTo>
                  <a:pt x="4" y="4433"/>
                </a:lnTo>
                <a:lnTo>
                  <a:pt x="1" y="4385"/>
                </a:lnTo>
                <a:lnTo>
                  <a:pt x="0" y="4338"/>
                </a:lnTo>
                <a:lnTo>
                  <a:pt x="1" y="4290"/>
                </a:lnTo>
                <a:lnTo>
                  <a:pt x="4" y="4244"/>
                </a:lnTo>
                <a:lnTo>
                  <a:pt x="10" y="4196"/>
                </a:lnTo>
                <a:lnTo>
                  <a:pt x="18" y="4149"/>
                </a:lnTo>
                <a:lnTo>
                  <a:pt x="28" y="4103"/>
                </a:lnTo>
                <a:lnTo>
                  <a:pt x="41" y="4057"/>
                </a:lnTo>
                <a:lnTo>
                  <a:pt x="55" y="4011"/>
                </a:lnTo>
                <a:lnTo>
                  <a:pt x="72" y="3966"/>
                </a:lnTo>
                <a:lnTo>
                  <a:pt x="92" y="3922"/>
                </a:lnTo>
                <a:lnTo>
                  <a:pt x="113" y="3878"/>
                </a:lnTo>
                <a:lnTo>
                  <a:pt x="137" y="3836"/>
                </a:lnTo>
                <a:lnTo>
                  <a:pt x="162" y="3795"/>
                </a:lnTo>
                <a:lnTo>
                  <a:pt x="190" y="3754"/>
                </a:lnTo>
                <a:lnTo>
                  <a:pt x="221" y="3715"/>
                </a:lnTo>
                <a:lnTo>
                  <a:pt x="254" y="3676"/>
                </a:lnTo>
                <a:lnTo>
                  <a:pt x="289" y="3640"/>
                </a:lnTo>
                <a:lnTo>
                  <a:pt x="289" y="3640"/>
                </a:lnTo>
                <a:lnTo>
                  <a:pt x="326" y="3604"/>
                </a:lnTo>
                <a:lnTo>
                  <a:pt x="364" y="3572"/>
                </a:lnTo>
                <a:lnTo>
                  <a:pt x="403" y="3541"/>
                </a:lnTo>
                <a:lnTo>
                  <a:pt x="444" y="3513"/>
                </a:lnTo>
                <a:lnTo>
                  <a:pt x="485" y="3487"/>
                </a:lnTo>
                <a:lnTo>
                  <a:pt x="528" y="3463"/>
                </a:lnTo>
                <a:lnTo>
                  <a:pt x="571" y="3442"/>
                </a:lnTo>
                <a:lnTo>
                  <a:pt x="615" y="3422"/>
                </a:lnTo>
                <a:lnTo>
                  <a:pt x="660" y="3405"/>
                </a:lnTo>
                <a:lnTo>
                  <a:pt x="706" y="3391"/>
                </a:lnTo>
                <a:lnTo>
                  <a:pt x="752" y="3379"/>
                </a:lnTo>
                <a:lnTo>
                  <a:pt x="799" y="3369"/>
                </a:lnTo>
                <a:lnTo>
                  <a:pt x="845" y="3360"/>
                </a:lnTo>
                <a:lnTo>
                  <a:pt x="892" y="3355"/>
                </a:lnTo>
                <a:lnTo>
                  <a:pt x="940" y="3352"/>
                </a:lnTo>
                <a:lnTo>
                  <a:pt x="986" y="3350"/>
                </a:lnTo>
                <a:lnTo>
                  <a:pt x="1034" y="3352"/>
                </a:lnTo>
                <a:lnTo>
                  <a:pt x="1082" y="3355"/>
                </a:lnTo>
                <a:lnTo>
                  <a:pt x="1129" y="3360"/>
                </a:lnTo>
                <a:lnTo>
                  <a:pt x="1175" y="3369"/>
                </a:lnTo>
                <a:lnTo>
                  <a:pt x="1222" y="3379"/>
                </a:lnTo>
                <a:lnTo>
                  <a:pt x="1269" y="3391"/>
                </a:lnTo>
                <a:lnTo>
                  <a:pt x="1314" y="3405"/>
                </a:lnTo>
                <a:lnTo>
                  <a:pt x="1359" y="3422"/>
                </a:lnTo>
                <a:lnTo>
                  <a:pt x="1403" y="3442"/>
                </a:lnTo>
                <a:lnTo>
                  <a:pt x="1446" y="3463"/>
                </a:lnTo>
                <a:lnTo>
                  <a:pt x="1489" y="3487"/>
                </a:lnTo>
                <a:lnTo>
                  <a:pt x="1530" y="3513"/>
                </a:lnTo>
                <a:lnTo>
                  <a:pt x="1571" y="3541"/>
                </a:lnTo>
                <a:lnTo>
                  <a:pt x="1610" y="3572"/>
                </a:lnTo>
                <a:lnTo>
                  <a:pt x="1648" y="3604"/>
                </a:lnTo>
                <a:lnTo>
                  <a:pt x="1685" y="3640"/>
                </a:lnTo>
                <a:lnTo>
                  <a:pt x="3809" y="5762"/>
                </a:lnTo>
                <a:lnTo>
                  <a:pt x="8575" y="336"/>
                </a:lnTo>
                <a:lnTo>
                  <a:pt x="8575" y="336"/>
                </a:lnTo>
                <a:lnTo>
                  <a:pt x="8609" y="299"/>
                </a:lnTo>
                <a:lnTo>
                  <a:pt x="8646" y="264"/>
                </a:lnTo>
                <a:lnTo>
                  <a:pt x="8683" y="230"/>
                </a:lnTo>
                <a:lnTo>
                  <a:pt x="8721" y="199"/>
                </a:lnTo>
                <a:lnTo>
                  <a:pt x="8762" y="171"/>
                </a:lnTo>
                <a:lnTo>
                  <a:pt x="8802" y="144"/>
                </a:lnTo>
                <a:lnTo>
                  <a:pt x="8843" y="120"/>
                </a:lnTo>
                <a:lnTo>
                  <a:pt x="8887" y="99"/>
                </a:lnTo>
                <a:lnTo>
                  <a:pt x="8931" y="79"/>
                </a:lnTo>
                <a:lnTo>
                  <a:pt x="8975" y="61"/>
                </a:lnTo>
                <a:lnTo>
                  <a:pt x="9020" y="45"/>
                </a:lnTo>
                <a:lnTo>
                  <a:pt x="9066" y="32"/>
                </a:lnTo>
                <a:lnTo>
                  <a:pt x="9112" y="21"/>
                </a:lnTo>
                <a:lnTo>
                  <a:pt x="9158" y="13"/>
                </a:lnTo>
                <a:lnTo>
                  <a:pt x="9206" y="6"/>
                </a:lnTo>
                <a:lnTo>
                  <a:pt x="9253" y="1"/>
                </a:lnTo>
                <a:lnTo>
                  <a:pt x="9301" y="0"/>
                </a:lnTo>
                <a:lnTo>
                  <a:pt x="9347" y="0"/>
                </a:lnTo>
                <a:lnTo>
                  <a:pt x="9395" y="3"/>
                </a:lnTo>
                <a:lnTo>
                  <a:pt x="9442" y="8"/>
                </a:lnTo>
                <a:lnTo>
                  <a:pt x="9490" y="16"/>
                </a:lnTo>
                <a:lnTo>
                  <a:pt x="9536" y="24"/>
                </a:lnTo>
                <a:lnTo>
                  <a:pt x="9583" y="37"/>
                </a:lnTo>
                <a:lnTo>
                  <a:pt x="9628" y="51"/>
                </a:lnTo>
                <a:lnTo>
                  <a:pt x="9673" y="66"/>
                </a:lnTo>
                <a:lnTo>
                  <a:pt x="9718" y="85"/>
                </a:lnTo>
                <a:lnTo>
                  <a:pt x="9762" y="106"/>
                </a:lnTo>
                <a:lnTo>
                  <a:pt x="9806" y="130"/>
                </a:lnTo>
                <a:lnTo>
                  <a:pt x="9848" y="155"/>
                </a:lnTo>
                <a:lnTo>
                  <a:pt x="9889" y="182"/>
                </a:lnTo>
                <a:lnTo>
                  <a:pt x="9929" y="213"/>
                </a:lnTo>
                <a:lnTo>
                  <a:pt x="9968" y="246"/>
                </a:lnTo>
                <a:lnTo>
                  <a:pt x="9968" y="246"/>
                </a:lnTo>
                <a:lnTo>
                  <a:pt x="10006" y="279"/>
                </a:lnTo>
                <a:lnTo>
                  <a:pt x="10040" y="316"/>
                </a:lnTo>
                <a:lnTo>
                  <a:pt x="10074" y="353"/>
                </a:lnTo>
                <a:lnTo>
                  <a:pt x="10105" y="392"/>
                </a:lnTo>
                <a:lnTo>
                  <a:pt x="10133" y="432"/>
                </a:lnTo>
                <a:lnTo>
                  <a:pt x="10160" y="473"/>
                </a:lnTo>
                <a:lnTo>
                  <a:pt x="10184" y="515"/>
                </a:lnTo>
                <a:lnTo>
                  <a:pt x="10205" y="557"/>
                </a:lnTo>
                <a:lnTo>
                  <a:pt x="10227" y="601"/>
                </a:lnTo>
                <a:lnTo>
                  <a:pt x="10243" y="645"/>
                </a:lnTo>
                <a:lnTo>
                  <a:pt x="10259" y="690"/>
                </a:lnTo>
                <a:lnTo>
                  <a:pt x="10272" y="737"/>
                </a:lnTo>
                <a:lnTo>
                  <a:pt x="10283" y="783"/>
                </a:lnTo>
                <a:lnTo>
                  <a:pt x="10291" y="830"/>
                </a:lnTo>
                <a:lnTo>
                  <a:pt x="10299" y="876"/>
                </a:lnTo>
                <a:lnTo>
                  <a:pt x="10303" y="923"/>
                </a:lnTo>
                <a:lnTo>
                  <a:pt x="10304" y="971"/>
                </a:lnTo>
                <a:lnTo>
                  <a:pt x="10304" y="1019"/>
                </a:lnTo>
                <a:lnTo>
                  <a:pt x="10301" y="1066"/>
                </a:lnTo>
                <a:lnTo>
                  <a:pt x="10297" y="1114"/>
                </a:lnTo>
                <a:lnTo>
                  <a:pt x="10290" y="1160"/>
                </a:lnTo>
                <a:lnTo>
                  <a:pt x="10280" y="1207"/>
                </a:lnTo>
                <a:lnTo>
                  <a:pt x="10269" y="1253"/>
                </a:lnTo>
                <a:lnTo>
                  <a:pt x="10255" y="1300"/>
                </a:lnTo>
                <a:lnTo>
                  <a:pt x="10238" y="1345"/>
                </a:lnTo>
                <a:lnTo>
                  <a:pt x="10219" y="1389"/>
                </a:lnTo>
                <a:lnTo>
                  <a:pt x="10198" y="1434"/>
                </a:lnTo>
                <a:lnTo>
                  <a:pt x="10176" y="1476"/>
                </a:lnTo>
                <a:lnTo>
                  <a:pt x="10150" y="1519"/>
                </a:lnTo>
                <a:lnTo>
                  <a:pt x="10122" y="1559"/>
                </a:lnTo>
                <a:lnTo>
                  <a:pt x="10091" y="1600"/>
                </a:lnTo>
                <a:lnTo>
                  <a:pt x="10059" y="1639"/>
                </a:lnTo>
                <a:lnTo>
                  <a:pt x="4598" y="7858"/>
                </a:lnTo>
                <a:lnTo>
                  <a:pt x="4598" y="7858"/>
                </a:lnTo>
                <a:lnTo>
                  <a:pt x="4563" y="7895"/>
                </a:lnTo>
                <a:lnTo>
                  <a:pt x="4526" y="7930"/>
                </a:lnTo>
                <a:lnTo>
                  <a:pt x="4488" y="7964"/>
                </a:lnTo>
                <a:lnTo>
                  <a:pt x="4448" y="7995"/>
                </a:lnTo>
                <a:lnTo>
                  <a:pt x="4408" y="8025"/>
                </a:lnTo>
                <a:lnTo>
                  <a:pt x="4365" y="8051"/>
                </a:lnTo>
                <a:lnTo>
                  <a:pt x="4321" y="8077"/>
                </a:lnTo>
                <a:lnTo>
                  <a:pt x="4278" y="8099"/>
                </a:lnTo>
                <a:lnTo>
                  <a:pt x="4231" y="8119"/>
                </a:lnTo>
                <a:lnTo>
                  <a:pt x="4185" y="8138"/>
                </a:lnTo>
                <a:lnTo>
                  <a:pt x="4137" y="8153"/>
                </a:lnTo>
                <a:lnTo>
                  <a:pt x="4089" y="8166"/>
                </a:lnTo>
                <a:lnTo>
                  <a:pt x="4039" y="8177"/>
                </a:lnTo>
                <a:lnTo>
                  <a:pt x="3988" y="8184"/>
                </a:lnTo>
                <a:lnTo>
                  <a:pt x="3938" y="8190"/>
                </a:lnTo>
                <a:lnTo>
                  <a:pt x="3887" y="8193"/>
                </a:lnTo>
                <a:lnTo>
                  <a:pt x="3887" y="8193"/>
                </a:lnTo>
                <a:lnTo>
                  <a:pt x="3856" y="8194"/>
                </a:lnTo>
                <a:lnTo>
                  <a:pt x="3856" y="8194"/>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72" name="Freeform 76"/>
          <p:cNvSpPr/>
          <p:nvPr/>
        </p:nvSpPr>
        <p:spPr bwMode="auto">
          <a:xfrm>
            <a:off x="5096867" y="1731175"/>
            <a:ext cx="372956" cy="254730"/>
          </a:xfrm>
          <a:custGeom>
            <a:avLst/>
            <a:gdLst>
              <a:gd name="T0" fmla="*/ 3646 w 12650"/>
              <a:gd name="T1" fmla="*/ 8620 h 8640"/>
              <a:gd name="T2" fmla="*/ 3462 w 12650"/>
              <a:gd name="T3" fmla="*/ 8519 h 8640"/>
              <a:gd name="T4" fmla="*/ 3335 w 12650"/>
              <a:gd name="T5" fmla="*/ 8348 h 8640"/>
              <a:gd name="T6" fmla="*/ 419 w 12650"/>
              <a:gd name="T7" fmla="*/ 5775 h 8640"/>
              <a:gd name="T8" fmla="*/ 279 w 12650"/>
              <a:gd name="T9" fmla="*/ 5731 h 8640"/>
              <a:gd name="T10" fmla="*/ 162 w 12650"/>
              <a:gd name="T11" fmla="*/ 5652 h 8640"/>
              <a:gd name="T12" fmla="*/ 72 w 12650"/>
              <a:gd name="T13" fmla="*/ 5542 h 8640"/>
              <a:gd name="T14" fmla="*/ 16 w 12650"/>
              <a:gd name="T15" fmla="*/ 5410 h 8640"/>
              <a:gd name="T16" fmla="*/ 0 w 12650"/>
              <a:gd name="T17" fmla="*/ 5287 h 8640"/>
              <a:gd name="T18" fmla="*/ 23 w 12650"/>
              <a:gd name="T19" fmla="*/ 5140 h 8640"/>
              <a:gd name="T20" fmla="*/ 85 w 12650"/>
              <a:gd name="T21" fmla="*/ 5010 h 8640"/>
              <a:gd name="T22" fmla="*/ 179 w 12650"/>
              <a:gd name="T23" fmla="*/ 4906 h 8640"/>
              <a:gd name="T24" fmla="*/ 302 w 12650"/>
              <a:gd name="T25" fmla="*/ 4832 h 8640"/>
              <a:gd name="T26" fmla="*/ 443 w 12650"/>
              <a:gd name="T27" fmla="*/ 4796 h 8640"/>
              <a:gd name="T28" fmla="*/ 2583 w 12650"/>
              <a:gd name="T29" fmla="*/ 4798 h 8640"/>
              <a:gd name="T30" fmla="*/ 2779 w 12650"/>
              <a:gd name="T31" fmla="*/ 4872 h 8640"/>
              <a:gd name="T32" fmla="*/ 2927 w 12650"/>
              <a:gd name="T33" fmla="*/ 5021 h 8640"/>
              <a:gd name="T34" fmla="*/ 5572 w 12650"/>
              <a:gd name="T35" fmla="*/ 316 h 8640"/>
              <a:gd name="T36" fmla="*/ 5706 w 12650"/>
              <a:gd name="T37" fmla="*/ 123 h 8640"/>
              <a:gd name="T38" fmla="*/ 5912 w 12650"/>
              <a:gd name="T39" fmla="*/ 14 h 8640"/>
              <a:gd name="T40" fmla="*/ 6073 w 12650"/>
              <a:gd name="T41" fmla="*/ 1 h 8640"/>
              <a:gd name="T42" fmla="*/ 6296 w 12650"/>
              <a:gd name="T43" fmla="*/ 75 h 8640"/>
              <a:gd name="T44" fmla="*/ 6458 w 12650"/>
              <a:gd name="T45" fmla="*/ 243 h 8640"/>
              <a:gd name="T46" fmla="*/ 8928 w 12650"/>
              <a:gd name="T47" fmla="*/ 3095 h 8640"/>
              <a:gd name="T48" fmla="*/ 9055 w 12650"/>
              <a:gd name="T49" fmla="*/ 2921 h 8640"/>
              <a:gd name="T50" fmla="*/ 9239 w 12650"/>
              <a:gd name="T51" fmla="*/ 2818 h 8640"/>
              <a:gd name="T52" fmla="*/ 9388 w 12650"/>
              <a:gd name="T53" fmla="*/ 2797 h 8640"/>
              <a:gd name="T54" fmla="*/ 9568 w 12650"/>
              <a:gd name="T55" fmla="*/ 2832 h 8640"/>
              <a:gd name="T56" fmla="*/ 9743 w 12650"/>
              <a:gd name="T57" fmla="*/ 2954 h 8640"/>
              <a:gd name="T58" fmla="*/ 10515 w 12650"/>
              <a:gd name="T59" fmla="*/ 4793 h 8640"/>
              <a:gd name="T60" fmla="*/ 12255 w 12650"/>
              <a:gd name="T61" fmla="*/ 4803 h 8640"/>
              <a:gd name="T62" fmla="*/ 12392 w 12650"/>
              <a:gd name="T63" fmla="*/ 4852 h 8640"/>
              <a:gd name="T64" fmla="*/ 12505 w 12650"/>
              <a:gd name="T65" fmla="*/ 4937 h 8640"/>
              <a:gd name="T66" fmla="*/ 12591 w 12650"/>
              <a:gd name="T67" fmla="*/ 5051 h 8640"/>
              <a:gd name="T68" fmla="*/ 12640 w 12650"/>
              <a:gd name="T69" fmla="*/ 5187 h 8640"/>
              <a:gd name="T70" fmla="*/ 12649 w 12650"/>
              <a:gd name="T71" fmla="*/ 5312 h 8640"/>
              <a:gd name="T72" fmla="*/ 12620 w 12650"/>
              <a:gd name="T73" fmla="*/ 5456 h 8640"/>
              <a:gd name="T74" fmla="*/ 12551 w 12650"/>
              <a:gd name="T75" fmla="*/ 5582 h 8640"/>
              <a:gd name="T76" fmla="*/ 12451 w 12650"/>
              <a:gd name="T77" fmla="*/ 5682 h 8640"/>
              <a:gd name="T78" fmla="*/ 12325 w 12650"/>
              <a:gd name="T79" fmla="*/ 5751 h 8640"/>
              <a:gd name="T80" fmla="*/ 12181 w 12650"/>
              <a:gd name="T81" fmla="*/ 5779 h 8640"/>
              <a:gd name="T82" fmla="*/ 10070 w 12650"/>
              <a:gd name="T83" fmla="*/ 5768 h 8640"/>
              <a:gd name="T84" fmla="*/ 9875 w 12650"/>
              <a:gd name="T85" fmla="*/ 5673 h 8640"/>
              <a:gd name="T86" fmla="*/ 9737 w 12650"/>
              <a:gd name="T87" fmla="*/ 5504 h 8640"/>
              <a:gd name="T88" fmla="*/ 8302 w 12650"/>
              <a:gd name="T89" fmla="*/ 7011 h 8640"/>
              <a:gd name="T90" fmla="*/ 8146 w 12650"/>
              <a:gd name="T91" fmla="*/ 7168 h 8640"/>
              <a:gd name="T92" fmla="*/ 7933 w 12650"/>
              <a:gd name="T93" fmla="*/ 7239 h 8640"/>
              <a:gd name="T94" fmla="*/ 7741 w 12650"/>
              <a:gd name="T95" fmla="*/ 7220 h 8640"/>
              <a:gd name="T96" fmla="*/ 7549 w 12650"/>
              <a:gd name="T97" fmla="*/ 7110 h 8640"/>
              <a:gd name="T98" fmla="*/ 7424 w 12650"/>
              <a:gd name="T99" fmla="*/ 6924 h 8640"/>
              <a:gd name="T100" fmla="*/ 4233 w 12650"/>
              <a:gd name="T101" fmla="*/ 8358 h 8640"/>
              <a:gd name="T102" fmla="*/ 4096 w 12650"/>
              <a:gd name="T103" fmla="*/ 8531 h 8640"/>
              <a:gd name="T104" fmla="*/ 3895 w 12650"/>
              <a:gd name="T105" fmla="*/ 8629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50" h="8640">
                <a:moveTo>
                  <a:pt x="3787" y="8640"/>
                </a:moveTo>
                <a:lnTo>
                  <a:pt x="3787" y="8640"/>
                </a:lnTo>
                <a:lnTo>
                  <a:pt x="3750" y="8639"/>
                </a:lnTo>
                <a:lnTo>
                  <a:pt x="3715" y="8636"/>
                </a:lnTo>
                <a:lnTo>
                  <a:pt x="3679" y="8629"/>
                </a:lnTo>
                <a:lnTo>
                  <a:pt x="3646" y="8620"/>
                </a:lnTo>
                <a:lnTo>
                  <a:pt x="3612" y="8609"/>
                </a:lnTo>
                <a:lnTo>
                  <a:pt x="3579" y="8595"/>
                </a:lnTo>
                <a:lnTo>
                  <a:pt x="3548" y="8579"/>
                </a:lnTo>
                <a:lnTo>
                  <a:pt x="3517" y="8561"/>
                </a:lnTo>
                <a:lnTo>
                  <a:pt x="3489" y="8541"/>
                </a:lnTo>
                <a:lnTo>
                  <a:pt x="3462" y="8519"/>
                </a:lnTo>
                <a:lnTo>
                  <a:pt x="3437" y="8495"/>
                </a:lnTo>
                <a:lnTo>
                  <a:pt x="3411" y="8469"/>
                </a:lnTo>
                <a:lnTo>
                  <a:pt x="3390" y="8441"/>
                </a:lnTo>
                <a:lnTo>
                  <a:pt x="3369" y="8411"/>
                </a:lnTo>
                <a:lnTo>
                  <a:pt x="3351" y="8380"/>
                </a:lnTo>
                <a:lnTo>
                  <a:pt x="3335" y="8348"/>
                </a:lnTo>
                <a:lnTo>
                  <a:pt x="2190" y="5781"/>
                </a:lnTo>
                <a:lnTo>
                  <a:pt x="494" y="5781"/>
                </a:lnTo>
                <a:lnTo>
                  <a:pt x="494" y="5781"/>
                </a:lnTo>
                <a:lnTo>
                  <a:pt x="469" y="5779"/>
                </a:lnTo>
                <a:lnTo>
                  <a:pt x="443" y="5778"/>
                </a:lnTo>
                <a:lnTo>
                  <a:pt x="419" y="5775"/>
                </a:lnTo>
                <a:lnTo>
                  <a:pt x="394" y="5771"/>
                </a:lnTo>
                <a:lnTo>
                  <a:pt x="371" y="5765"/>
                </a:lnTo>
                <a:lnTo>
                  <a:pt x="347" y="5758"/>
                </a:lnTo>
                <a:lnTo>
                  <a:pt x="325" y="5751"/>
                </a:lnTo>
                <a:lnTo>
                  <a:pt x="302" y="5741"/>
                </a:lnTo>
                <a:lnTo>
                  <a:pt x="279" y="5731"/>
                </a:lnTo>
                <a:lnTo>
                  <a:pt x="258" y="5721"/>
                </a:lnTo>
                <a:lnTo>
                  <a:pt x="239" y="5709"/>
                </a:lnTo>
                <a:lnTo>
                  <a:pt x="217" y="5696"/>
                </a:lnTo>
                <a:lnTo>
                  <a:pt x="199" y="5682"/>
                </a:lnTo>
                <a:lnTo>
                  <a:pt x="179" y="5668"/>
                </a:lnTo>
                <a:lnTo>
                  <a:pt x="162" y="5652"/>
                </a:lnTo>
                <a:lnTo>
                  <a:pt x="145" y="5635"/>
                </a:lnTo>
                <a:lnTo>
                  <a:pt x="128" y="5618"/>
                </a:lnTo>
                <a:lnTo>
                  <a:pt x="113" y="5601"/>
                </a:lnTo>
                <a:lnTo>
                  <a:pt x="99" y="5582"/>
                </a:lnTo>
                <a:lnTo>
                  <a:pt x="85" y="5563"/>
                </a:lnTo>
                <a:lnTo>
                  <a:pt x="72" y="5542"/>
                </a:lnTo>
                <a:lnTo>
                  <a:pt x="59" y="5522"/>
                </a:lnTo>
                <a:lnTo>
                  <a:pt x="49" y="5501"/>
                </a:lnTo>
                <a:lnTo>
                  <a:pt x="40" y="5479"/>
                </a:lnTo>
                <a:lnTo>
                  <a:pt x="30" y="5456"/>
                </a:lnTo>
                <a:lnTo>
                  <a:pt x="23" y="5434"/>
                </a:lnTo>
                <a:lnTo>
                  <a:pt x="16" y="5410"/>
                </a:lnTo>
                <a:lnTo>
                  <a:pt x="10" y="5386"/>
                </a:lnTo>
                <a:lnTo>
                  <a:pt x="6" y="5362"/>
                </a:lnTo>
                <a:lnTo>
                  <a:pt x="3" y="5338"/>
                </a:lnTo>
                <a:lnTo>
                  <a:pt x="1" y="5312"/>
                </a:lnTo>
                <a:lnTo>
                  <a:pt x="0" y="5287"/>
                </a:lnTo>
                <a:lnTo>
                  <a:pt x="0" y="5287"/>
                </a:lnTo>
                <a:lnTo>
                  <a:pt x="1" y="5261"/>
                </a:lnTo>
                <a:lnTo>
                  <a:pt x="3" y="5236"/>
                </a:lnTo>
                <a:lnTo>
                  <a:pt x="6" y="5212"/>
                </a:lnTo>
                <a:lnTo>
                  <a:pt x="10" y="5187"/>
                </a:lnTo>
                <a:lnTo>
                  <a:pt x="16" y="5163"/>
                </a:lnTo>
                <a:lnTo>
                  <a:pt x="23" y="5140"/>
                </a:lnTo>
                <a:lnTo>
                  <a:pt x="30" y="5117"/>
                </a:lnTo>
                <a:lnTo>
                  <a:pt x="40" y="5095"/>
                </a:lnTo>
                <a:lnTo>
                  <a:pt x="49" y="5072"/>
                </a:lnTo>
                <a:lnTo>
                  <a:pt x="59" y="5051"/>
                </a:lnTo>
                <a:lnTo>
                  <a:pt x="72" y="5030"/>
                </a:lnTo>
                <a:lnTo>
                  <a:pt x="85" y="5010"/>
                </a:lnTo>
                <a:lnTo>
                  <a:pt x="99" y="4992"/>
                </a:lnTo>
                <a:lnTo>
                  <a:pt x="113" y="4972"/>
                </a:lnTo>
                <a:lnTo>
                  <a:pt x="128" y="4955"/>
                </a:lnTo>
                <a:lnTo>
                  <a:pt x="145" y="4937"/>
                </a:lnTo>
                <a:lnTo>
                  <a:pt x="162" y="4921"/>
                </a:lnTo>
                <a:lnTo>
                  <a:pt x="179" y="4906"/>
                </a:lnTo>
                <a:lnTo>
                  <a:pt x="199" y="4892"/>
                </a:lnTo>
                <a:lnTo>
                  <a:pt x="217" y="4877"/>
                </a:lnTo>
                <a:lnTo>
                  <a:pt x="239" y="4865"/>
                </a:lnTo>
                <a:lnTo>
                  <a:pt x="258" y="4852"/>
                </a:lnTo>
                <a:lnTo>
                  <a:pt x="279" y="4842"/>
                </a:lnTo>
                <a:lnTo>
                  <a:pt x="302" y="4832"/>
                </a:lnTo>
                <a:lnTo>
                  <a:pt x="325" y="4822"/>
                </a:lnTo>
                <a:lnTo>
                  <a:pt x="347" y="4815"/>
                </a:lnTo>
                <a:lnTo>
                  <a:pt x="371" y="4808"/>
                </a:lnTo>
                <a:lnTo>
                  <a:pt x="394" y="4803"/>
                </a:lnTo>
                <a:lnTo>
                  <a:pt x="419" y="4798"/>
                </a:lnTo>
                <a:lnTo>
                  <a:pt x="443" y="4796"/>
                </a:lnTo>
                <a:lnTo>
                  <a:pt x="469" y="4794"/>
                </a:lnTo>
                <a:lnTo>
                  <a:pt x="494" y="4793"/>
                </a:lnTo>
                <a:lnTo>
                  <a:pt x="2511" y="4793"/>
                </a:lnTo>
                <a:lnTo>
                  <a:pt x="2511" y="4793"/>
                </a:lnTo>
                <a:lnTo>
                  <a:pt x="2546" y="4794"/>
                </a:lnTo>
                <a:lnTo>
                  <a:pt x="2583" y="4798"/>
                </a:lnTo>
                <a:lnTo>
                  <a:pt x="2617" y="4804"/>
                </a:lnTo>
                <a:lnTo>
                  <a:pt x="2652" y="4814"/>
                </a:lnTo>
                <a:lnTo>
                  <a:pt x="2684" y="4825"/>
                </a:lnTo>
                <a:lnTo>
                  <a:pt x="2717" y="4838"/>
                </a:lnTo>
                <a:lnTo>
                  <a:pt x="2749" y="4855"/>
                </a:lnTo>
                <a:lnTo>
                  <a:pt x="2779" y="4872"/>
                </a:lnTo>
                <a:lnTo>
                  <a:pt x="2807" y="4893"/>
                </a:lnTo>
                <a:lnTo>
                  <a:pt x="2835" y="4914"/>
                </a:lnTo>
                <a:lnTo>
                  <a:pt x="2861" y="4938"/>
                </a:lnTo>
                <a:lnTo>
                  <a:pt x="2885" y="4965"/>
                </a:lnTo>
                <a:lnTo>
                  <a:pt x="2906" y="4993"/>
                </a:lnTo>
                <a:lnTo>
                  <a:pt x="2927" y="5021"/>
                </a:lnTo>
                <a:lnTo>
                  <a:pt x="2946" y="5052"/>
                </a:lnTo>
                <a:lnTo>
                  <a:pt x="2961" y="5085"/>
                </a:lnTo>
                <a:lnTo>
                  <a:pt x="3691" y="6719"/>
                </a:lnTo>
                <a:lnTo>
                  <a:pt x="5559" y="354"/>
                </a:lnTo>
                <a:lnTo>
                  <a:pt x="5559" y="354"/>
                </a:lnTo>
                <a:lnTo>
                  <a:pt x="5572" y="316"/>
                </a:lnTo>
                <a:lnTo>
                  <a:pt x="5588" y="278"/>
                </a:lnTo>
                <a:lnTo>
                  <a:pt x="5606" y="244"/>
                </a:lnTo>
                <a:lnTo>
                  <a:pt x="5628" y="210"/>
                </a:lnTo>
                <a:lnTo>
                  <a:pt x="5651" y="179"/>
                </a:lnTo>
                <a:lnTo>
                  <a:pt x="5678" y="150"/>
                </a:lnTo>
                <a:lnTo>
                  <a:pt x="5706" y="123"/>
                </a:lnTo>
                <a:lnTo>
                  <a:pt x="5737" y="99"/>
                </a:lnTo>
                <a:lnTo>
                  <a:pt x="5768" y="76"/>
                </a:lnTo>
                <a:lnTo>
                  <a:pt x="5802" y="56"/>
                </a:lnTo>
                <a:lnTo>
                  <a:pt x="5837" y="40"/>
                </a:lnTo>
                <a:lnTo>
                  <a:pt x="5874" y="25"/>
                </a:lnTo>
                <a:lnTo>
                  <a:pt x="5912" y="14"/>
                </a:lnTo>
                <a:lnTo>
                  <a:pt x="5952" y="6"/>
                </a:lnTo>
                <a:lnTo>
                  <a:pt x="5991" y="1"/>
                </a:lnTo>
                <a:lnTo>
                  <a:pt x="6032" y="0"/>
                </a:lnTo>
                <a:lnTo>
                  <a:pt x="6032" y="0"/>
                </a:lnTo>
                <a:lnTo>
                  <a:pt x="6032" y="0"/>
                </a:lnTo>
                <a:lnTo>
                  <a:pt x="6073" y="1"/>
                </a:lnTo>
                <a:lnTo>
                  <a:pt x="6114" y="6"/>
                </a:lnTo>
                <a:lnTo>
                  <a:pt x="6152" y="14"/>
                </a:lnTo>
                <a:lnTo>
                  <a:pt x="6190" y="25"/>
                </a:lnTo>
                <a:lnTo>
                  <a:pt x="6227" y="40"/>
                </a:lnTo>
                <a:lnTo>
                  <a:pt x="6262" y="56"/>
                </a:lnTo>
                <a:lnTo>
                  <a:pt x="6296" y="75"/>
                </a:lnTo>
                <a:lnTo>
                  <a:pt x="6329" y="97"/>
                </a:lnTo>
                <a:lnTo>
                  <a:pt x="6358" y="121"/>
                </a:lnTo>
                <a:lnTo>
                  <a:pt x="6386" y="148"/>
                </a:lnTo>
                <a:lnTo>
                  <a:pt x="6413" y="178"/>
                </a:lnTo>
                <a:lnTo>
                  <a:pt x="6437" y="209"/>
                </a:lnTo>
                <a:lnTo>
                  <a:pt x="6458" y="243"/>
                </a:lnTo>
                <a:lnTo>
                  <a:pt x="6477" y="278"/>
                </a:lnTo>
                <a:lnTo>
                  <a:pt x="6494" y="315"/>
                </a:lnTo>
                <a:lnTo>
                  <a:pt x="6506" y="353"/>
                </a:lnTo>
                <a:lnTo>
                  <a:pt x="7971" y="5304"/>
                </a:lnTo>
                <a:lnTo>
                  <a:pt x="8928" y="3095"/>
                </a:lnTo>
                <a:lnTo>
                  <a:pt x="8928" y="3095"/>
                </a:lnTo>
                <a:lnTo>
                  <a:pt x="8945" y="3061"/>
                </a:lnTo>
                <a:lnTo>
                  <a:pt x="8964" y="3030"/>
                </a:lnTo>
                <a:lnTo>
                  <a:pt x="8983" y="3000"/>
                </a:lnTo>
                <a:lnTo>
                  <a:pt x="9006" y="2972"/>
                </a:lnTo>
                <a:lnTo>
                  <a:pt x="9030" y="2945"/>
                </a:lnTo>
                <a:lnTo>
                  <a:pt x="9055" y="2921"/>
                </a:lnTo>
                <a:lnTo>
                  <a:pt x="9082" y="2899"/>
                </a:lnTo>
                <a:lnTo>
                  <a:pt x="9112" y="2878"/>
                </a:lnTo>
                <a:lnTo>
                  <a:pt x="9141" y="2859"/>
                </a:lnTo>
                <a:lnTo>
                  <a:pt x="9172" y="2844"/>
                </a:lnTo>
                <a:lnTo>
                  <a:pt x="9206" y="2830"/>
                </a:lnTo>
                <a:lnTo>
                  <a:pt x="9239" y="2818"/>
                </a:lnTo>
                <a:lnTo>
                  <a:pt x="9274" y="2808"/>
                </a:lnTo>
                <a:lnTo>
                  <a:pt x="9309" y="2803"/>
                </a:lnTo>
                <a:lnTo>
                  <a:pt x="9346" y="2799"/>
                </a:lnTo>
                <a:lnTo>
                  <a:pt x="9383" y="2797"/>
                </a:lnTo>
                <a:lnTo>
                  <a:pt x="9383" y="2797"/>
                </a:lnTo>
                <a:lnTo>
                  <a:pt x="9388" y="2797"/>
                </a:lnTo>
                <a:lnTo>
                  <a:pt x="9388" y="2797"/>
                </a:lnTo>
                <a:lnTo>
                  <a:pt x="9426" y="2799"/>
                </a:lnTo>
                <a:lnTo>
                  <a:pt x="9463" y="2804"/>
                </a:lnTo>
                <a:lnTo>
                  <a:pt x="9498" y="2811"/>
                </a:lnTo>
                <a:lnTo>
                  <a:pt x="9534" y="2821"/>
                </a:lnTo>
                <a:lnTo>
                  <a:pt x="9568" y="2832"/>
                </a:lnTo>
                <a:lnTo>
                  <a:pt x="9600" y="2848"/>
                </a:lnTo>
                <a:lnTo>
                  <a:pt x="9631" y="2865"/>
                </a:lnTo>
                <a:lnTo>
                  <a:pt x="9662" y="2883"/>
                </a:lnTo>
                <a:lnTo>
                  <a:pt x="9690" y="2906"/>
                </a:lnTo>
                <a:lnTo>
                  <a:pt x="9717" y="2928"/>
                </a:lnTo>
                <a:lnTo>
                  <a:pt x="9743" y="2954"/>
                </a:lnTo>
                <a:lnTo>
                  <a:pt x="9767" y="2981"/>
                </a:lnTo>
                <a:lnTo>
                  <a:pt x="9789" y="3010"/>
                </a:lnTo>
                <a:lnTo>
                  <a:pt x="9808" y="3041"/>
                </a:lnTo>
                <a:lnTo>
                  <a:pt x="9826" y="3074"/>
                </a:lnTo>
                <a:lnTo>
                  <a:pt x="9841" y="3108"/>
                </a:lnTo>
                <a:lnTo>
                  <a:pt x="10515" y="4793"/>
                </a:lnTo>
                <a:lnTo>
                  <a:pt x="12156" y="4793"/>
                </a:lnTo>
                <a:lnTo>
                  <a:pt x="12156" y="4793"/>
                </a:lnTo>
                <a:lnTo>
                  <a:pt x="12181" y="4794"/>
                </a:lnTo>
                <a:lnTo>
                  <a:pt x="12207" y="4796"/>
                </a:lnTo>
                <a:lnTo>
                  <a:pt x="12231" y="4798"/>
                </a:lnTo>
                <a:lnTo>
                  <a:pt x="12255" y="4803"/>
                </a:lnTo>
                <a:lnTo>
                  <a:pt x="12279" y="4808"/>
                </a:lnTo>
                <a:lnTo>
                  <a:pt x="12303" y="4815"/>
                </a:lnTo>
                <a:lnTo>
                  <a:pt x="12325" y="4822"/>
                </a:lnTo>
                <a:lnTo>
                  <a:pt x="12348" y="4832"/>
                </a:lnTo>
                <a:lnTo>
                  <a:pt x="12371" y="4842"/>
                </a:lnTo>
                <a:lnTo>
                  <a:pt x="12392" y="4852"/>
                </a:lnTo>
                <a:lnTo>
                  <a:pt x="12411" y="4865"/>
                </a:lnTo>
                <a:lnTo>
                  <a:pt x="12433" y="4877"/>
                </a:lnTo>
                <a:lnTo>
                  <a:pt x="12451" y="4892"/>
                </a:lnTo>
                <a:lnTo>
                  <a:pt x="12471" y="4906"/>
                </a:lnTo>
                <a:lnTo>
                  <a:pt x="12488" y="4921"/>
                </a:lnTo>
                <a:lnTo>
                  <a:pt x="12505" y="4937"/>
                </a:lnTo>
                <a:lnTo>
                  <a:pt x="12522" y="4955"/>
                </a:lnTo>
                <a:lnTo>
                  <a:pt x="12537" y="4972"/>
                </a:lnTo>
                <a:lnTo>
                  <a:pt x="12551" y="4992"/>
                </a:lnTo>
                <a:lnTo>
                  <a:pt x="12565" y="5010"/>
                </a:lnTo>
                <a:lnTo>
                  <a:pt x="12578" y="5030"/>
                </a:lnTo>
                <a:lnTo>
                  <a:pt x="12591" y="5051"/>
                </a:lnTo>
                <a:lnTo>
                  <a:pt x="12601" y="5072"/>
                </a:lnTo>
                <a:lnTo>
                  <a:pt x="12610" y="5095"/>
                </a:lnTo>
                <a:lnTo>
                  <a:pt x="12620" y="5117"/>
                </a:lnTo>
                <a:lnTo>
                  <a:pt x="12627" y="5140"/>
                </a:lnTo>
                <a:lnTo>
                  <a:pt x="12634" y="5163"/>
                </a:lnTo>
                <a:lnTo>
                  <a:pt x="12640" y="5187"/>
                </a:lnTo>
                <a:lnTo>
                  <a:pt x="12644" y="5212"/>
                </a:lnTo>
                <a:lnTo>
                  <a:pt x="12647" y="5236"/>
                </a:lnTo>
                <a:lnTo>
                  <a:pt x="12649" y="5261"/>
                </a:lnTo>
                <a:lnTo>
                  <a:pt x="12650" y="5287"/>
                </a:lnTo>
                <a:lnTo>
                  <a:pt x="12650" y="5287"/>
                </a:lnTo>
                <a:lnTo>
                  <a:pt x="12649" y="5312"/>
                </a:lnTo>
                <a:lnTo>
                  <a:pt x="12647" y="5338"/>
                </a:lnTo>
                <a:lnTo>
                  <a:pt x="12644" y="5362"/>
                </a:lnTo>
                <a:lnTo>
                  <a:pt x="12640" y="5386"/>
                </a:lnTo>
                <a:lnTo>
                  <a:pt x="12634" y="5410"/>
                </a:lnTo>
                <a:lnTo>
                  <a:pt x="12627" y="5434"/>
                </a:lnTo>
                <a:lnTo>
                  <a:pt x="12620" y="5456"/>
                </a:lnTo>
                <a:lnTo>
                  <a:pt x="12610" y="5479"/>
                </a:lnTo>
                <a:lnTo>
                  <a:pt x="12601" y="5501"/>
                </a:lnTo>
                <a:lnTo>
                  <a:pt x="12591" y="5522"/>
                </a:lnTo>
                <a:lnTo>
                  <a:pt x="12578" y="5542"/>
                </a:lnTo>
                <a:lnTo>
                  <a:pt x="12565" y="5563"/>
                </a:lnTo>
                <a:lnTo>
                  <a:pt x="12551" y="5582"/>
                </a:lnTo>
                <a:lnTo>
                  <a:pt x="12537" y="5601"/>
                </a:lnTo>
                <a:lnTo>
                  <a:pt x="12522" y="5618"/>
                </a:lnTo>
                <a:lnTo>
                  <a:pt x="12505" y="5635"/>
                </a:lnTo>
                <a:lnTo>
                  <a:pt x="12488" y="5652"/>
                </a:lnTo>
                <a:lnTo>
                  <a:pt x="12471" y="5668"/>
                </a:lnTo>
                <a:lnTo>
                  <a:pt x="12451" y="5682"/>
                </a:lnTo>
                <a:lnTo>
                  <a:pt x="12433" y="5696"/>
                </a:lnTo>
                <a:lnTo>
                  <a:pt x="12411" y="5709"/>
                </a:lnTo>
                <a:lnTo>
                  <a:pt x="12392" y="5721"/>
                </a:lnTo>
                <a:lnTo>
                  <a:pt x="12371" y="5731"/>
                </a:lnTo>
                <a:lnTo>
                  <a:pt x="12348" y="5741"/>
                </a:lnTo>
                <a:lnTo>
                  <a:pt x="12325" y="5751"/>
                </a:lnTo>
                <a:lnTo>
                  <a:pt x="12303" y="5758"/>
                </a:lnTo>
                <a:lnTo>
                  <a:pt x="12279" y="5765"/>
                </a:lnTo>
                <a:lnTo>
                  <a:pt x="12255" y="5771"/>
                </a:lnTo>
                <a:lnTo>
                  <a:pt x="12231" y="5775"/>
                </a:lnTo>
                <a:lnTo>
                  <a:pt x="12207" y="5778"/>
                </a:lnTo>
                <a:lnTo>
                  <a:pt x="12181" y="5779"/>
                </a:lnTo>
                <a:lnTo>
                  <a:pt x="12156" y="5781"/>
                </a:lnTo>
                <a:lnTo>
                  <a:pt x="10180" y="5781"/>
                </a:lnTo>
                <a:lnTo>
                  <a:pt x="10180" y="5781"/>
                </a:lnTo>
                <a:lnTo>
                  <a:pt x="10143" y="5779"/>
                </a:lnTo>
                <a:lnTo>
                  <a:pt x="10107" y="5775"/>
                </a:lnTo>
                <a:lnTo>
                  <a:pt x="10070" y="5768"/>
                </a:lnTo>
                <a:lnTo>
                  <a:pt x="10035" y="5758"/>
                </a:lnTo>
                <a:lnTo>
                  <a:pt x="9999" y="5747"/>
                </a:lnTo>
                <a:lnTo>
                  <a:pt x="9967" y="5731"/>
                </a:lnTo>
                <a:lnTo>
                  <a:pt x="9935" y="5714"/>
                </a:lnTo>
                <a:lnTo>
                  <a:pt x="9903" y="5696"/>
                </a:lnTo>
                <a:lnTo>
                  <a:pt x="9875" y="5673"/>
                </a:lnTo>
                <a:lnTo>
                  <a:pt x="9847" y="5651"/>
                </a:lnTo>
                <a:lnTo>
                  <a:pt x="9822" y="5625"/>
                </a:lnTo>
                <a:lnTo>
                  <a:pt x="9798" y="5597"/>
                </a:lnTo>
                <a:lnTo>
                  <a:pt x="9775" y="5568"/>
                </a:lnTo>
                <a:lnTo>
                  <a:pt x="9755" y="5537"/>
                </a:lnTo>
                <a:lnTo>
                  <a:pt x="9737" y="5504"/>
                </a:lnTo>
                <a:lnTo>
                  <a:pt x="9723" y="5470"/>
                </a:lnTo>
                <a:lnTo>
                  <a:pt x="9364" y="4574"/>
                </a:lnTo>
                <a:lnTo>
                  <a:pt x="8338" y="6944"/>
                </a:lnTo>
                <a:lnTo>
                  <a:pt x="8338" y="6944"/>
                </a:lnTo>
                <a:lnTo>
                  <a:pt x="8321" y="6979"/>
                </a:lnTo>
                <a:lnTo>
                  <a:pt x="8302" y="7011"/>
                </a:lnTo>
                <a:lnTo>
                  <a:pt x="8280" y="7042"/>
                </a:lnTo>
                <a:lnTo>
                  <a:pt x="8258" y="7072"/>
                </a:lnTo>
                <a:lnTo>
                  <a:pt x="8232" y="7099"/>
                </a:lnTo>
                <a:lnTo>
                  <a:pt x="8206" y="7124"/>
                </a:lnTo>
                <a:lnTo>
                  <a:pt x="8177" y="7147"/>
                </a:lnTo>
                <a:lnTo>
                  <a:pt x="8146" y="7168"/>
                </a:lnTo>
                <a:lnTo>
                  <a:pt x="8114" y="7186"/>
                </a:lnTo>
                <a:lnTo>
                  <a:pt x="8080" y="7202"/>
                </a:lnTo>
                <a:lnTo>
                  <a:pt x="8046" y="7215"/>
                </a:lnTo>
                <a:lnTo>
                  <a:pt x="8009" y="7226"/>
                </a:lnTo>
                <a:lnTo>
                  <a:pt x="7973" y="7234"/>
                </a:lnTo>
                <a:lnTo>
                  <a:pt x="7933" y="7239"/>
                </a:lnTo>
                <a:lnTo>
                  <a:pt x="7895" y="7241"/>
                </a:lnTo>
                <a:lnTo>
                  <a:pt x="7854" y="7240"/>
                </a:lnTo>
                <a:lnTo>
                  <a:pt x="7854" y="7240"/>
                </a:lnTo>
                <a:lnTo>
                  <a:pt x="7816" y="7236"/>
                </a:lnTo>
                <a:lnTo>
                  <a:pt x="7778" y="7230"/>
                </a:lnTo>
                <a:lnTo>
                  <a:pt x="7741" y="7220"/>
                </a:lnTo>
                <a:lnTo>
                  <a:pt x="7706" y="7208"/>
                </a:lnTo>
                <a:lnTo>
                  <a:pt x="7672" y="7193"/>
                </a:lnTo>
                <a:lnTo>
                  <a:pt x="7638" y="7175"/>
                </a:lnTo>
                <a:lnTo>
                  <a:pt x="7607" y="7155"/>
                </a:lnTo>
                <a:lnTo>
                  <a:pt x="7578" y="7134"/>
                </a:lnTo>
                <a:lnTo>
                  <a:pt x="7549" y="7110"/>
                </a:lnTo>
                <a:lnTo>
                  <a:pt x="7523" y="7083"/>
                </a:lnTo>
                <a:lnTo>
                  <a:pt x="7499" y="7055"/>
                </a:lnTo>
                <a:lnTo>
                  <a:pt x="7476" y="7025"/>
                </a:lnTo>
                <a:lnTo>
                  <a:pt x="7456" y="6993"/>
                </a:lnTo>
                <a:lnTo>
                  <a:pt x="7438" y="6959"/>
                </a:lnTo>
                <a:lnTo>
                  <a:pt x="7424" y="6924"/>
                </a:lnTo>
                <a:lnTo>
                  <a:pt x="7411" y="6887"/>
                </a:lnTo>
                <a:lnTo>
                  <a:pt x="6035" y="2240"/>
                </a:lnTo>
                <a:lnTo>
                  <a:pt x="4259" y="8286"/>
                </a:lnTo>
                <a:lnTo>
                  <a:pt x="4259" y="8286"/>
                </a:lnTo>
                <a:lnTo>
                  <a:pt x="4248" y="8322"/>
                </a:lnTo>
                <a:lnTo>
                  <a:pt x="4233" y="8358"/>
                </a:lnTo>
                <a:lnTo>
                  <a:pt x="4216" y="8390"/>
                </a:lnTo>
                <a:lnTo>
                  <a:pt x="4196" y="8423"/>
                </a:lnTo>
                <a:lnTo>
                  <a:pt x="4173" y="8452"/>
                </a:lnTo>
                <a:lnTo>
                  <a:pt x="4149" y="8481"/>
                </a:lnTo>
                <a:lnTo>
                  <a:pt x="4123" y="8507"/>
                </a:lnTo>
                <a:lnTo>
                  <a:pt x="4096" y="8531"/>
                </a:lnTo>
                <a:lnTo>
                  <a:pt x="4066" y="8554"/>
                </a:lnTo>
                <a:lnTo>
                  <a:pt x="4034" y="8574"/>
                </a:lnTo>
                <a:lnTo>
                  <a:pt x="4001" y="8591"/>
                </a:lnTo>
                <a:lnTo>
                  <a:pt x="3967" y="8606"/>
                </a:lnTo>
                <a:lnTo>
                  <a:pt x="3932" y="8619"/>
                </a:lnTo>
                <a:lnTo>
                  <a:pt x="3895" y="8629"/>
                </a:lnTo>
                <a:lnTo>
                  <a:pt x="3857" y="8636"/>
                </a:lnTo>
                <a:lnTo>
                  <a:pt x="3819" y="8640"/>
                </a:lnTo>
                <a:lnTo>
                  <a:pt x="3819" y="8640"/>
                </a:lnTo>
                <a:lnTo>
                  <a:pt x="3787" y="8640"/>
                </a:lnTo>
                <a:lnTo>
                  <a:pt x="3787" y="864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73" name="任意多边形 72"/>
          <p:cNvSpPr/>
          <p:nvPr/>
        </p:nvSpPr>
        <p:spPr bwMode="auto">
          <a:xfrm>
            <a:off x="4371160" y="1707338"/>
            <a:ext cx="223492" cy="302404"/>
          </a:xfrm>
          <a:custGeom>
            <a:avLst/>
            <a:gdLst>
              <a:gd name="connsiteX0" fmla="*/ 1213644 w 4284662"/>
              <a:gd name="connsiteY0" fmla="*/ 2678235 h 5797551"/>
              <a:gd name="connsiteX1" fmla="*/ 1177132 w 4284662"/>
              <a:gd name="connsiteY1" fmla="*/ 2703649 h 5797551"/>
              <a:gd name="connsiteX2" fmla="*/ 1141412 w 4284662"/>
              <a:gd name="connsiteY2" fmla="*/ 2729857 h 5797551"/>
              <a:gd name="connsiteX3" fmla="*/ 1104900 w 4284662"/>
              <a:gd name="connsiteY3" fmla="*/ 2756859 h 5797551"/>
              <a:gd name="connsiteX4" fmla="*/ 1069974 w 4284662"/>
              <a:gd name="connsiteY4" fmla="*/ 2785450 h 5797551"/>
              <a:gd name="connsiteX5" fmla="*/ 1035844 w 4284662"/>
              <a:gd name="connsiteY5" fmla="*/ 2814041 h 5797551"/>
              <a:gd name="connsiteX6" fmla="*/ 1000918 w 4284662"/>
              <a:gd name="connsiteY6" fmla="*/ 2844220 h 5797551"/>
              <a:gd name="connsiteX7" fmla="*/ 966788 w 4284662"/>
              <a:gd name="connsiteY7" fmla="*/ 2875988 h 5797551"/>
              <a:gd name="connsiteX8" fmla="*/ 933450 w 4284662"/>
              <a:gd name="connsiteY8" fmla="*/ 2906962 h 5797551"/>
              <a:gd name="connsiteX9" fmla="*/ 900112 w 4284662"/>
              <a:gd name="connsiteY9" fmla="*/ 2939523 h 5797551"/>
              <a:gd name="connsiteX10" fmla="*/ 868362 w 4284662"/>
              <a:gd name="connsiteY10" fmla="*/ 2972879 h 5797551"/>
              <a:gd name="connsiteX11" fmla="*/ 836612 w 4284662"/>
              <a:gd name="connsiteY11" fmla="*/ 3007824 h 5797551"/>
              <a:gd name="connsiteX12" fmla="*/ 805656 w 4284662"/>
              <a:gd name="connsiteY12" fmla="*/ 3041974 h 5797551"/>
              <a:gd name="connsiteX13" fmla="*/ 775494 w 4284662"/>
              <a:gd name="connsiteY13" fmla="*/ 3077713 h 5797551"/>
              <a:gd name="connsiteX14" fmla="*/ 745332 w 4284662"/>
              <a:gd name="connsiteY14" fmla="*/ 3115040 h 5797551"/>
              <a:gd name="connsiteX15" fmla="*/ 715168 w 4284662"/>
              <a:gd name="connsiteY15" fmla="*/ 3152367 h 5797551"/>
              <a:gd name="connsiteX16" fmla="*/ 686594 w 4284662"/>
              <a:gd name="connsiteY16" fmla="*/ 3190488 h 5797551"/>
              <a:gd name="connsiteX17" fmla="*/ 658018 w 4284662"/>
              <a:gd name="connsiteY17" fmla="*/ 3229403 h 5797551"/>
              <a:gd name="connsiteX18" fmla="*/ 631032 w 4284662"/>
              <a:gd name="connsiteY18" fmla="*/ 3269113 h 5797551"/>
              <a:gd name="connsiteX19" fmla="*/ 604044 w 4284662"/>
              <a:gd name="connsiteY19" fmla="*/ 3308822 h 5797551"/>
              <a:gd name="connsiteX20" fmla="*/ 577056 w 4284662"/>
              <a:gd name="connsiteY20" fmla="*/ 3350120 h 5797551"/>
              <a:gd name="connsiteX21" fmla="*/ 551656 w 4284662"/>
              <a:gd name="connsiteY21" fmla="*/ 3391418 h 5797551"/>
              <a:gd name="connsiteX22" fmla="*/ 526256 w 4284662"/>
              <a:gd name="connsiteY22" fmla="*/ 3434304 h 5797551"/>
              <a:gd name="connsiteX23" fmla="*/ 502444 w 4284662"/>
              <a:gd name="connsiteY23" fmla="*/ 3477191 h 5797551"/>
              <a:gd name="connsiteX24" fmla="*/ 477838 w 4284662"/>
              <a:gd name="connsiteY24" fmla="*/ 3520077 h 5797551"/>
              <a:gd name="connsiteX25" fmla="*/ 455612 w 4284662"/>
              <a:gd name="connsiteY25" fmla="*/ 3564552 h 5797551"/>
              <a:gd name="connsiteX26" fmla="*/ 433388 w 4284662"/>
              <a:gd name="connsiteY26" fmla="*/ 3609821 h 5797551"/>
              <a:gd name="connsiteX27" fmla="*/ 411162 w 4284662"/>
              <a:gd name="connsiteY27" fmla="*/ 3654295 h 5797551"/>
              <a:gd name="connsiteX28" fmla="*/ 390526 w 4284662"/>
              <a:gd name="connsiteY28" fmla="*/ 3700358 h 5797551"/>
              <a:gd name="connsiteX29" fmla="*/ 369888 w 4284662"/>
              <a:gd name="connsiteY29" fmla="*/ 3747216 h 5797551"/>
              <a:gd name="connsiteX30" fmla="*/ 350838 w 4284662"/>
              <a:gd name="connsiteY30" fmla="*/ 3794073 h 5797551"/>
              <a:gd name="connsiteX31" fmla="*/ 331788 w 4284662"/>
              <a:gd name="connsiteY31" fmla="*/ 3840930 h 5797551"/>
              <a:gd name="connsiteX32" fmla="*/ 313532 w 4284662"/>
              <a:gd name="connsiteY32" fmla="*/ 3889375 h 5797551"/>
              <a:gd name="connsiteX33" fmla="*/ 314222 w 4284662"/>
              <a:gd name="connsiteY33" fmla="*/ 3889375 h 5797551"/>
              <a:gd name="connsiteX34" fmla="*/ 299940 w 4284662"/>
              <a:gd name="connsiteY34" fmla="*/ 3929035 h 5797551"/>
              <a:gd name="connsiteX35" fmla="*/ 286450 w 4284662"/>
              <a:gd name="connsiteY35" fmla="*/ 3967901 h 5797551"/>
              <a:gd name="connsiteX36" fmla="*/ 272962 w 4284662"/>
              <a:gd name="connsiteY36" fmla="*/ 4008353 h 5797551"/>
              <a:gd name="connsiteX37" fmla="*/ 260266 w 4284662"/>
              <a:gd name="connsiteY37" fmla="*/ 4048013 h 5797551"/>
              <a:gd name="connsiteX38" fmla="*/ 248362 w 4284662"/>
              <a:gd name="connsiteY38" fmla="*/ 4089258 h 5797551"/>
              <a:gd name="connsiteX39" fmla="*/ 236460 w 4284662"/>
              <a:gd name="connsiteY39" fmla="*/ 4129711 h 5797551"/>
              <a:gd name="connsiteX40" fmla="*/ 225352 w 4284662"/>
              <a:gd name="connsiteY40" fmla="*/ 4170957 h 5797551"/>
              <a:gd name="connsiteX41" fmla="*/ 214242 w 4284662"/>
              <a:gd name="connsiteY41" fmla="*/ 4212203 h 5797551"/>
              <a:gd name="connsiteX42" fmla="*/ 204720 w 4284662"/>
              <a:gd name="connsiteY42" fmla="*/ 4253448 h 5797551"/>
              <a:gd name="connsiteX43" fmla="*/ 195198 w 4284662"/>
              <a:gd name="connsiteY43" fmla="*/ 4295487 h 5797551"/>
              <a:gd name="connsiteX44" fmla="*/ 185676 w 4284662"/>
              <a:gd name="connsiteY44" fmla="*/ 4337526 h 5797551"/>
              <a:gd name="connsiteX45" fmla="*/ 177742 w 4284662"/>
              <a:gd name="connsiteY45" fmla="*/ 4379565 h 5797551"/>
              <a:gd name="connsiteX46" fmla="*/ 169808 w 4284662"/>
              <a:gd name="connsiteY46" fmla="*/ 4422397 h 5797551"/>
              <a:gd name="connsiteX47" fmla="*/ 161872 w 4284662"/>
              <a:gd name="connsiteY47" fmla="*/ 4465230 h 5797551"/>
              <a:gd name="connsiteX48" fmla="*/ 155524 w 4284662"/>
              <a:gd name="connsiteY48" fmla="*/ 4508062 h 5797551"/>
              <a:gd name="connsiteX49" fmla="*/ 149176 w 4284662"/>
              <a:gd name="connsiteY49" fmla="*/ 4551687 h 5797551"/>
              <a:gd name="connsiteX50" fmla="*/ 147590 w 4284662"/>
              <a:gd name="connsiteY50" fmla="*/ 4565964 h 5797551"/>
              <a:gd name="connsiteX51" fmla="*/ 146796 w 4284662"/>
              <a:gd name="connsiteY51" fmla="*/ 4581035 h 5797551"/>
              <a:gd name="connsiteX52" fmla="*/ 146796 w 4284662"/>
              <a:gd name="connsiteY52" fmla="*/ 4595312 h 5797551"/>
              <a:gd name="connsiteX53" fmla="*/ 147590 w 4284662"/>
              <a:gd name="connsiteY53" fmla="*/ 4610383 h 5797551"/>
              <a:gd name="connsiteX54" fmla="*/ 149176 w 4284662"/>
              <a:gd name="connsiteY54" fmla="*/ 4624660 h 5797551"/>
              <a:gd name="connsiteX55" fmla="*/ 151556 w 4284662"/>
              <a:gd name="connsiteY55" fmla="*/ 4639731 h 5797551"/>
              <a:gd name="connsiteX56" fmla="*/ 154730 w 4284662"/>
              <a:gd name="connsiteY56" fmla="*/ 4654008 h 5797551"/>
              <a:gd name="connsiteX57" fmla="*/ 157904 w 4284662"/>
              <a:gd name="connsiteY57" fmla="*/ 4668286 h 5797551"/>
              <a:gd name="connsiteX58" fmla="*/ 162666 w 4284662"/>
              <a:gd name="connsiteY58" fmla="*/ 4682563 h 5797551"/>
              <a:gd name="connsiteX59" fmla="*/ 168220 w 4284662"/>
              <a:gd name="connsiteY59" fmla="*/ 4696047 h 5797551"/>
              <a:gd name="connsiteX60" fmla="*/ 174568 w 4284662"/>
              <a:gd name="connsiteY60" fmla="*/ 4709531 h 5797551"/>
              <a:gd name="connsiteX61" fmla="*/ 180916 w 4284662"/>
              <a:gd name="connsiteY61" fmla="*/ 4722222 h 5797551"/>
              <a:gd name="connsiteX62" fmla="*/ 188058 w 4284662"/>
              <a:gd name="connsiteY62" fmla="*/ 4734913 h 5797551"/>
              <a:gd name="connsiteX63" fmla="*/ 196786 w 4284662"/>
              <a:gd name="connsiteY63" fmla="*/ 4746811 h 5797551"/>
              <a:gd name="connsiteX64" fmla="*/ 204720 w 4284662"/>
              <a:gd name="connsiteY64" fmla="*/ 4758709 h 5797551"/>
              <a:gd name="connsiteX65" fmla="*/ 214242 w 4284662"/>
              <a:gd name="connsiteY65" fmla="*/ 4770607 h 5797551"/>
              <a:gd name="connsiteX66" fmla="*/ 224558 w 4284662"/>
              <a:gd name="connsiteY66" fmla="*/ 4780918 h 5797551"/>
              <a:gd name="connsiteX67" fmla="*/ 234874 w 4284662"/>
              <a:gd name="connsiteY67" fmla="*/ 4791230 h 5797551"/>
              <a:gd name="connsiteX68" fmla="*/ 245982 w 4284662"/>
              <a:gd name="connsiteY68" fmla="*/ 4800748 h 5797551"/>
              <a:gd name="connsiteX69" fmla="*/ 257092 w 4284662"/>
              <a:gd name="connsiteY69" fmla="*/ 4809473 h 5797551"/>
              <a:gd name="connsiteX70" fmla="*/ 268200 w 4284662"/>
              <a:gd name="connsiteY70" fmla="*/ 4818198 h 5797551"/>
              <a:gd name="connsiteX71" fmla="*/ 280102 w 4284662"/>
              <a:gd name="connsiteY71" fmla="*/ 4825337 h 5797551"/>
              <a:gd name="connsiteX72" fmla="*/ 292004 w 4284662"/>
              <a:gd name="connsiteY72" fmla="*/ 4831682 h 5797551"/>
              <a:gd name="connsiteX73" fmla="*/ 305494 w 4284662"/>
              <a:gd name="connsiteY73" fmla="*/ 4838028 h 5797551"/>
              <a:gd name="connsiteX74" fmla="*/ 318190 w 4284662"/>
              <a:gd name="connsiteY74" fmla="*/ 4843580 h 5797551"/>
              <a:gd name="connsiteX75" fmla="*/ 331680 w 4284662"/>
              <a:gd name="connsiteY75" fmla="*/ 4848339 h 5797551"/>
              <a:gd name="connsiteX76" fmla="*/ 344376 w 4284662"/>
              <a:gd name="connsiteY76" fmla="*/ 4852305 h 5797551"/>
              <a:gd name="connsiteX77" fmla="*/ 358658 w 4284662"/>
              <a:gd name="connsiteY77" fmla="*/ 4855478 h 5797551"/>
              <a:gd name="connsiteX78" fmla="*/ 372148 w 4284662"/>
              <a:gd name="connsiteY78" fmla="*/ 4857858 h 5797551"/>
              <a:gd name="connsiteX79" fmla="*/ 386430 w 4284662"/>
              <a:gd name="connsiteY79" fmla="*/ 4860237 h 5797551"/>
              <a:gd name="connsiteX80" fmla="*/ 400714 w 4284662"/>
              <a:gd name="connsiteY80" fmla="*/ 4861030 h 5797551"/>
              <a:gd name="connsiteX81" fmla="*/ 415790 w 4284662"/>
              <a:gd name="connsiteY81" fmla="*/ 4861030 h 5797551"/>
              <a:gd name="connsiteX82" fmla="*/ 2027370 w 4284662"/>
              <a:gd name="connsiteY82" fmla="*/ 4861030 h 5797551"/>
              <a:gd name="connsiteX83" fmla="*/ 2040860 w 4284662"/>
              <a:gd name="connsiteY83" fmla="*/ 4861030 h 5797551"/>
              <a:gd name="connsiteX84" fmla="*/ 2053556 w 4284662"/>
              <a:gd name="connsiteY84" fmla="*/ 4860237 h 5797551"/>
              <a:gd name="connsiteX85" fmla="*/ 2067838 w 4284662"/>
              <a:gd name="connsiteY85" fmla="*/ 4858651 h 5797551"/>
              <a:gd name="connsiteX86" fmla="*/ 2079740 w 4284662"/>
              <a:gd name="connsiteY86" fmla="*/ 4856271 h 5797551"/>
              <a:gd name="connsiteX87" fmla="*/ 2093230 w 4284662"/>
              <a:gd name="connsiteY87" fmla="*/ 4853892 h 5797551"/>
              <a:gd name="connsiteX88" fmla="*/ 2105132 w 4284662"/>
              <a:gd name="connsiteY88" fmla="*/ 4850719 h 5797551"/>
              <a:gd name="connsiteX89" fmla="*/ 2117828 w 4284662"/>
              <a:gd name="connsiteY89" fmla="*/ 4846753 h 5797551"/>
              <a:gd name="connsiteX90" fmla="*/ 2128938 w 4284662"/>
              <a:gd name="connsiteY90" fmla="*/ 4842787 h 5797551"/>
              <a:gd name="connsiteX91" fmla="*/ 2140840 w 4284662"/>
              <a:gd name="connsiteY91" fmla="*/ 4837235 h 5797551"/>
              <a:gd name="connsiteX92" fmla="*/ 2151948 w 4284662"/>
              <a:gd name="connsiteY92" fmla="*/ 4831682 h 5797551"/>
              <a:gd name="connsiteX93" fmla="*/ 2162264 w 4284662"/>
              <a:gd name="connsiteY93" fmla="*/ 4826130 h 5797551"/>
              <a:gd name="connsiteX94" fmla="*/ 2173372 w 4284662"/>
              <a:gd name="connsiteY94" fmla="*/ 4819785 h 5797551"/>
              <a:gd name="connsiteX95" fmla="*/ 2183688 w 4284662"/>
              <a:gd name="connsiteY95" fmla="*/ 4812646 h 5797551"/>
              <a:gd name="connsiteX96" fmla="*/ 2194004 w 4284662"/>
              <a:gd name="connsiteY96" fmla="*/ 4805507 h 5797551"/>
              <a:gd name="connsiteX97" fmla="*/ 2202732 w 4284662"/>
              <a:gd name="connsiteY97" fmla="*/ 4798368 h 5797551"/>
              <a:gd name="connsiteX98" fmla="*/ 2211460 w 4284662"/>
              <a:gd name="connsiteY98" fmla="*/ 4790437 h 5797551"/>
              <a:gd name="connsiteX99" fmla="*/ 2220982 w 4284662"/>
              <a:gd name="connsiteY99" fmla="*/ 4780918 h 5797551"/>
              <a:gd name="connsiteX100" fmla="*/ 2228124 w 4284662"/>
              <a:gd name="connsiteY100" fmla="*/ 4772193 h 5797551"/>
              <a:gd name="connsiteX101" fmla="*/ 2236058 w 4284662"/>
              <a:gd name="connsiteY101" fmla="*/ 4763468 h 5797551"/>
              <a:gd name="connsiteX102" fmla="*/ 2243200 w 4284662"/>
              <a:gd name="connsiteY102" fmla="*/ 4753157 h 5797551"/>
              <a:gd name="connsiteX103" fmla="*/ 2250342 w 4284662"/>
              <a:gd name="connsiteY103" fmla="*/ 4743638 h 5797551"/>
              <a:gd name="connsiteX104" fmla="*/ 2255896 w 4284662"/>
              <a:gd name="connsiteY104" fmla="*/ 4732534 h 5797551"/>
              <a:gd name="connsiteX105" fmla="*/ 2261450 w 4284662"/>
              <a:gd name="connsiteY105" fmla="*/ 4722222 h 5797551"/>
              <a:gd name="connsiteX106" fmla="*/ 2267004 w 4284662"/>
              <a:gd name="connsiteY106" fmla="*/ 4711118 h 5797551"/>
              <a:gd name="connsiteX107" fmla="*/ 2271766 w 4284662"/>
              <a:gd name="connsiteY107" fmla="*/ 4700013 h 5797551"/>
              <a:gd name="connsiteX108" fmla="*/ 2275734 w 4284662"/>
              <a:gd name="connsiteY108" fmla="*/ 4688115 h 5797551"/>
              <a:gd name="connsiteX109" fmla="*/ 2278908 w 4284662"/>
              <a:gd name="connsiteY109" fmla="*/ 4676218 h 5797551"/>
              <a:gd name="connsiteX110" fmla="*/ 2282082 w 4284662"/>
              <a:gd name="connsiteY110" fmla="*/ 4664320 h 5797551"/>
              <a:gd name="connsiteX111" fmla="*/ 2284462 w 4284662"/>
              <a:gd name="connsiteY111" fmla="*/ 4651629 h 5797551"/>
              <a:gd name="connsiteX112" fmla="*/ 2285254 w 4284662"/>
              <a:gd name="connsiteY112" fmla="*/ 4639731 h 5797551"/>
              <a:gd name="connsiteX113" fmla="*/ 2286842 w 4284662"/>
              <a:gd name="connsiteY113" fmla="*/ 4626247 h 5797551"/>
              <a:gd name="connsiteX114" fmla="*/ 2286842 w 4284662"/>
              <a:gd name="connsiteY114" fmla="*/ 4613556 h 5797551"/>
              <a:gd name="connsiteX115" fmla="*/ 2286842 w 4284662"/>
              <a:gd name="connsiteY115" fmla="*/ 4600071 h 5797551"/>
              <a:gd name="connsiteX116" fmla="*/ 2285254 w 4284662"/>
              <a:gd name="connsiteY116" fmla="*/ 4587380 h 5797551"/>
              <a:gd name="connsiteX117" fmla="*/ 2283668 w 4284662"/>
              <a:gd name="connsiteY117" fmla="*/ 4573896 h 5797551"/>
              <a:gd name="connsiteX118" fmla="*/ 2282082 w 4284662"/>
              <a:gd name="connsiteY118" fmla="*/ 4561998 h 5797551"/>
              <a:gd name="connsiteX119" fmla="*/ 2278908 w 4284662"/>
              <a:gd name="connsiteY119" fmla="*/ 4548514 h 5797551"/>
              <a:gd name="connsiteX120" fmla="*/ 2275734 w 4284662"/>
              <a:gd name="connsiteY120" fmla="*/ 4536616 h 5797551"/>
              <a:gd name="connsiteX121" fmla="*/ 2271766 w 4284662"/>
              <a:gd name="connsiteY121" fmla="*/ 4523925 h 5797551"/>
              <a:gd name="connsiteX122" fmla="*/ 2266212 w 4284662"/>
              <a:gd name="connsiteY122" fmla="*/ 4512821 h 5797551"/>
              <a:gd name="connsiteX123" fmla="*/ 2261450 w 4284662"/>
              <a:gd name="connsiteY123" fmla="*/ 4501716 h 5797551"/>
              <a:gd name="connsiteX124" fmla="*/ 2255896 w 4284662"/>
              <a:gd name="connsiteY124" fmla="*/ 4489818 h 5797551"/>
              <a:gd name="connsiteX125" fmla="*/ 2249548 w 4284662"/>
              <a:gd name="connsiteY125" fmla="*/ 4479507 h 5797551"/>
              <a:gd name="connsiteX126" fmla="*/ 2242406 w 4284662"/>
              <a:gd name="connsiteY126" fmla="*/ 4468402 h 5797551"/>
              <a:gd name="connsiteX127" fmla="*/ 2235266 w 4284662"/>
              <a:gd name="connsiteY127" fmla="*/ 4458884 h 5797551"/>
              <a:gd name="connsiteX128" fmla="*/ 2227330 w 4284662"/>
              <a:gd name="connsiteY128" fmla="*/ 4449366 h 5797551"/>
              <a:gd name="connsiteX129" fmla="*/ 2220188 w 4284662"/>
              <a:gd name="connsiteY129" fmla="*/ 4439054 h 5797551"/>
              <a:gd name="connsiteX130" fmla="*/ 2210666 w 4284662"/>
              <a:gd name="connsiteY130" fmla="*/ 4430329 h 5797551"/>
              <a:gd name="connsiteX131" fmla="*/ 2201938 w 4284662"/>
              <a:gd name="connsiteY131" fmla="*/ 4421604 h 5797551"/>
              <a:gd name="connsiteX132" fmla="*/ 2192416 w 4284662"/>
              <a:gd name="connsiteY132" fmla="*/ 4412879 h 5797551"/>
              <a:gd name="connsiteX133" fmla="*/ 2182102 w 4284662"/>
              <a:gd name="connsiteY133" fmla="*/ 4405740 h 5797551"/>
              <a:gd name="connsiteX134" fmla="*/ 2172580 w 4284662"/>
              <a:gd name="connsiteY134" fmla="*/ 4398602 h 5797551"/>
              <a:gd name="connsiteX135" fmla="*/ 2161470 w 4284662"/>
              <a:gd name="connsiteY135" fmla="*/ 4391463 h 5797551"/>
              <a:gd name="connsiteX136" fmla="*/ 2151154 w 4284662"/>
              <a:gd name="connsiteY136" fmla="*/ 4385118 h 5797551"/>
              <a:gd name="connsiteX137" fmla="*/ 2140046 w 4284662"/>
              <a:gd name="connsiteY137" fmla="*/ 4379565 h 5797551"/>
              <a:gd name="connsiteX138" fmla="*/ 2128144 w 4284662"/>
              <a:gd name="connsiteY138" fmla="*/ 4374806 h 5797551"/>
              <a:gd name="connsiteX139" fmla="*/ 2117034 w 4284662"/>
              <a:gd name="connsiteY139" fmla="*/ 4370047 h 5797551"/>
              <a:gd name="connsiteX140" fmla="*/ 2104338 w 4284662"/>
              <a:gd name="connsiteY140" fmla="*/ 4365288 h 5797551"/>
              <a:gd name="connsiteX141" fmla="*/ 2092436 w 4284662"/>
              <a:gd name="connsiteY141" fmla="*/ 4362115 h 5797551"/>
              <a:gd name="connsiteX142" fmla="*/ 2078948 w 4284662"/>
              <a:gd name="connsiteY142" fmla="*/ 4358942 h 5797551"/>
              <a:gd name="connsiteX143" fmla="*/ 2067046 w 4284662"/>
              <a:gd name="connsiteY143" fmla="*/ 4357356 h 5797551"/>
              <a:gd name="connsiteX144" fmla="*/ 2053556 w 4284662"/>
              <a:gd name="connsiteY144" fmla="*/ 4355770 h 5797551"/>
              <a:gd name="connsiteX145" fmla="*/ 2040860 w 4284662"/>
              <a:gd name="connsiteY145" fmla="*/ 4354183 h 5797551"/>
              <a:gd name="connsiteX146" fmla="*/ 2027370 w 4284662"/>
              <a:gd name="connsiteY146" fmla="*/ 4354183 h 5797551"/>
              <a:gd name="connsiteX147" fmla="*/ 1889302 w 4284662"/>
              <a:gd name="connsiteY147" fmla="*/ 4354183 h 5797551"/>
              <a:gd name="connsiteX148" fmla="*/ 1878194 w 4284662"/>
              <a:gd name="connsiteY148" fmla="*/ 4353390 h 5797551"/>
              <a:gd name="connsiteX149" fmla="*/ 1866292 w 4284662"/>
              <a:gd name="connsiteY149" fmla="*/ 4352597 h 5797551"/>
              <a:gd name="connsiteX150" fmla="*/ 1855182 w 4284662"/>
              <a:gd name="connsiteY150" fmla="*/ 4350217 h 5797551"/>
              <a:gd name="connsiteX151" fmla="*/ 1844074 w 4284662"/>
              <a:gd name="connsiteY151" fmla="*/ 4347045 h 5797551"/>
              <a:gd name="connsiteX152" fmla="*/ 1833758 w 4284662"/>
              <a:gd name="connsiteY152" fmla="*/ 4343079 h 5797551"/>
              <a:gd name="connsiteX153" fmla="*/ 1823444 w 4284662"/>
              <a:gd name="connsiteY153" fmla="*/ 4338320 h 5797551"/>
              <a:gd name="connsiteX154" fmla="*/ 1813128 w 4284662"/>
              <a:gd name="connsiteY154" fmla="*/ 4332767 h 5797551"/>
              <a:gd name="connsiteX155" fmla="*/ 1804400 w 4284662"/>
              <a:gd name="connsiteY155" fmla="*/ 4326422 h 5797551"/>
              <a:gd name="connsiteX156" fmla="*/ 1794878 w 4284662"/>
              <a:gd name="connsiteY156" fmla="*/ 4320076 h 5797551"/>
              <a:gd name="connsiteX157" fmla="*/ 1786942 w 4284662"/>
              <a:gd name="connsiteY157" fmla="*/ 4312144 h 5797551"/>
              <a:gd name="connsiteX158" fmla="*/ 1779802 w 4284662"/>
              <a:gd name="connsiteY158" fmla="*/ 4304212 h 5797551"/>
              <a:gd name="connsiteX159" fmla="*/ 1772660 w 4284662"/>
              <a:gd name="connsiteY159" fmla="*/ 4295487 h 5797551"/>
              <a:gd name="connsiteX160" fmla="*/ 1765518 w 4284662"/>
              <a:gd name="connsiteY160" fmla="*/ 4285969 h 5797551"/>
              <a:gd name="connsiteX161" fmla="*/ 1759964 w 4284662"/>
              <a:gd name="connsiteY161" fmla="*/ 4275658 h 5797551"/>
              <a:gd name="connsiteX162" fmla="*/ 1755202 w 4284662"/>
              <a:gd name="connsiteY162" fmla="*/ 4266139 h 5797551"/>
              <a:gd name="connsiteX163" fmla="*/ 1751236 w 4284662"/>
              <a:gd name="connsiteY163" fmla="*/ 4254242 h 5797551"/>
              <a:gd name="connsiteX164" fmla="*/ 1626658 w 4284662"/>
              <a:gd name="connsiteY164" fmla="*/ 3889376 h 5797551"/>
              <a:gd name="connsiteX165" fmla="*/ 1626394 w 4284662"/>
              <a:gd name="connsiteY165" fmla="*/ 3889376 h 5797551"/>
              <a:gd name="connsiteX166" fmla="*/ 1888288 w 4284662"/>
              <a:gd name="connsiteY166" fmla="*/ 2260600 h 5797551"/>
              <a:gd name="connsiteX167" fmla="*/ 1902594 w 4284662"/>
              <a:gd name="connsiteY167" fmla="*/ 2276469 h 5797551"/>
              <a:gd name="connsiteX168" fmla="*/ 1915308 w 4284662"/>
              <a:gd name="connsiteY168" fmla="*/ 2290751 h 5797551"/>
              <a:gd name="connsiteX169" fmla="*/ 1929612 w 4284662"/>
              <a:gd name="connsiteY169" fmla="*/ 2304239 h 5797551"/>
              <a:gd name="connsiteX170" fmla="*/ 1943916 w 4284662"/>
              <a:gd name="connsiteY170" fmla="*/ 2316934 h 5797551"/>
              <a:gd name="connsiteX171" fmla="*/ 1958220 w 4284662"/>
              <a:gd name="connsiteY171" fmla="*/ 2328835 h 5797551"/>
              <a:gd name="connsiteX172" fmla="*/ 1972524 w 4284662"/>
              <a:gd name="connsiteY172" fmla="*/ 2339943 h 5797551"/>
              <a:gd name="connsiteX173" fmla="*/ 1987624 w 4284662"/>
              <a:gd name="connsiteY173" fmla="*/ 2350258 h 5797551"/>
              <a:gd name="connsiteX174" fmla="*/ 2001928 w 4284662"/>
              <a:gd name="connsiteY174" fmla="*/ 2358986 h 5797551"/>
              <a:gd name="connsiteX175" fmla="*/ 2017822 w 4284662"/>
              <a:gd name="connsiteY175" fmla="*/ 2366920 h 5797551"/>
              <a:gd name="connsiteX176" fmla="*/ 2032126 w 4284662"/>
              <a:gd name="connsiteY176" fmla="*/ 2374061 h 5797551"/>
              <a:gd name="connsiteX177" fmla="*/ 2048018 w 4284662"/>
              <a:gd name="connsiteY177" fmla="*/ 2380409 h 5797551"/>
              <a:gd name="connsiteX178" fmla="*/ 2063912 w 4284662"/>
              <a:gd name="connsiteY178" fmla="*/ 2385170 h 5797551"/>
              <a:gd name="connsiteX179" fmla="*/ 2079806 w 4284662"/>
              <a:gd name="connsiteY179" fmla="*/ 2389136 h 5797551"/>
              <a:gd name="connsiteX180" fmla="*/ 2095700 w 4284662"/>
              <a:gd name="connsiteY180" fmla="*/ 2391517 h 5797551"/>
              <a:gd name="connsiteX181" fmla="*/ 2111594 w 4284662"/>
              <a:gd name="connsiteY181" fmla="*/ 2393104 h 5797551"/>
              <a:gd name="connsiteX182" fmla="*/ 2128282 w 4284662"/>
              <a:gd name="connsiteY182" fmla="*/ 2393897 h 5797551"/>
              <a:gd name="connsiteX183" fmla="*/ 2144970 w 4284662"/>
              <a:gd name="connsiteY183" fmla="*/ 2393104 h 5797551"/>
              <a:gd name="connsiteX184" fmla="*/ 2160068 w 4284662"/>
              <a:gd name="connsiteY184" fmla="*/ 2391517 h 5797551"/>
              <a:gd name="connsiteX185" fmla="*/ 2176756 w 4284662"/>
              <a:gd name="connsiteY185" fmla="*/ 2389136 h 5797551"/>
              <a:gd name="connsiteX186" fmla="*/ 2192650 w 4284662"/>
              <a:gd name="connsiteY186" fmla="*/ 2385170 h 5797551"/>
              <a:gd name="connsiteX187" fmla="*/ 2207750 w 4284662"/>
              <a:gd name="connsiteY187" fmla="*/ 2380409 h 5797551"/>
              <a:gd name="connsiteX188" fmla="*/ 2223642 w 4284662"/>
              <a:gd name="connsiteY188" fmla="*/ 2374061 h 5797551"/>
              <a:gd name="connsiteX189" fmla="*/ 2238742 w 4284662"/>
              <a:gd name="connsiteY189" fmla="*/ 2366920 h 5797551"/>
              <a:gd name="connsiteX190" fmla="*/ 2253840 w 4284662"/>
              <a:gd name="connsiteY190" fmla="*/ 2358986 h 5797551"/>
              <a:gd name="connsiteX191" fmla="*/ 2268940 w 4284662"/>
              <a:gd name="connsiteY191" fmla="*/ 2350258 h 5797551"/>
              <a:gd name="connsiteX192" fmla="*/ 2284038 w 4284662"/>
              <a:gd name="connsiteY192" fmla="*/ 2339943 h 5797551"/>
              <a:gd name="connsiteX193" fmla="*/ 2299138 w 4284662"/>
              <a:gd name="connsiteY193" fmla="*/ 2328835 h 5797551"/>
              <a:gd name="connsiteX194" fmla="*/ 2312646 w 4284662"/>
              <a:gd name="connsiteY194" fmla="*/ 2316934 h 5797551"/>
              <a:gd name="connsiteX195" fmla="*/ 2326950 w 4284662"/>
              <a:gd name="connsiteY195" fmla="*/ 2304239 h 5797551"/>
              <a:gd name="connsiteX196" fmla="*/ 2340460 w 4284662"/>
              <a:gd name="connsiteY196" fmla="*/ 2290751 h 5797551"/>
              <a:gd name="connsiteX197" fmla="*/ 2354764 w 4284662"/>
              <a:gd name="connsiteY197" fmla="*/ 2276469 h 5797551"/>
              <a:gd name="connsiteX198" fmla="*/ 2368274 w 4284662"/>
              <a:gd name="connsiteY198" fmla="*/ 2260600 h 5797551"/>
              <a:gd name="connsiteX199" fmla="*/ 2397678 w 4284662"/>
              <a:gd name="connsiteY199" fmla="*/ 2264567 h 5797551"/>
              <a:gd name="connsiteX200" fmla="*/ 2427874 w 4284662"/>
              <a:gd name="connsiteY200" fmla="*/ 2270915 h 5797551"/>
              <a:gd name="connsiteX201" fmla="*/ 2458072 w 4284662"/>
              <a:gd name="connsiteY201" fmla="*/ 2276469 h 5797551"/>
              <a:gd name="connsiteX202" fmla="*/ 2487476 w 4284662"/>
              <a:gd name="connsiteY202" fmla="*/ 2282023 h 5797551"/>
              <a:gd name="connsiteX203" fmla="*/ 2516878 w 4284662"/>
              <a:gd name="connsiteY203" fmla="*/ 2288370 h 5797551"/>
              <a:gd name="connsiteX204" fmla="*/ 2546282 w 4284662"/>
              <a:gd name="connsiteY204" fmla="*/ 2295511 h 5797551"/>
              <a:gd name="connsiteX205" fmla="*/ 2605088 w 4284662"/>
              <a:gd name="connsiteY205" fmla="*/ 2312173 h 5797551"/>
              <a:gd name="connsiteX206" fmla="*/ 1889244 w 4284662"/>
              <a:gd name="connsiteY206" fmla="*/ 4207270 h 5797551"/>
              <a:gd name="connsiteX207" fmla="*/ 1889302 w 4284662"/>
              <a:gd name="connsiteY207" fmla="*/ 4207444 h 5797551"/>
              <a:gd name="connsiteX208" fmla="*/ 2027370 w 4284662"/>
              <a:gd name="connsiteY208" fmla="*/ 4207444 h 5797551"/>
              <a:gd name="connsiteX209" fmla="*/ 2048002 w 4284662"/>
              <a:gd name="connsiteY209" fmla="*/ 4207444 h 5797551"/>
              <a:gd name="connsiteX210" fmla="*/ 2068632 w 4284662"/>
              <a:gd name="connsiteY210" fmla="*/ 4209030 h 5797551"/>
              <a:gd name="connsiteX211" fmla="*/ 2089262 w 4284662"/>
              <a:gd name="connsiteY211" fmla="*/ 4212203 h 5797551"/>
              <a:gd name="connsiteX212" fmla="*/ 2109100 w 4284662"/>
              <a:gd name="connsiteY212" fmla="*/ 4216169 h 5797551"/>
              <a:gd name="connsiteX213" fmla="*/ 2128938 w 4284662"/>
              <a:gd name="connsiteY213" fmla="*/ 4220135 h 5797551"/>
              <a:gd name="connsiteX214" fmla="*/ 2147982 w 4284662"/>
              <a:gd name="connsiteY214" fmla="*/ 4225687 h 5797551"/>
              <a:gd name="connsiteX215" fmla="*/ 2167026 w 4284662"/>
              <a:gd name="connsiteY215" fmla="*/ 4232032 h 5797551"/>
              <a:gd name="connsiteX216" fmla="*/ 2185276 w 4284662"/>
              <a:gd name="connsiteY216" fmla="*/ 4239964 h 5797551"/>
              <a:gd name="connsiteX217" fmla="*/ 2203526 w 4284662"/>
              <a:gd name="connsiteY217" fmla="*/ 4247896 h 5797551"/>
              <a:gd name="connsiteX218" fmla="*/ 2220982 w 4284662"/>
              <a:gd name="connsiteY218" fmla="*/ 4256621 h 5797551"/>
              <a:gd name="connsiteX219" fmla="*/ 2237646 w 4284662"/>
              <a:gd name="connsiteY219" fmla="*/ 4266139 h 5797551"/>
              <a:gd name="connsiteX220" fmla="*/ 2254310 w 4284662"/>
              <a:gd name="connsiteY220" fmla="*/ 4276451 h 5797551"/>
              <a:gd name="connsiteX221" fmla="*/ 2270972 w 4284662"/>
              <a:gd name="connsiteY221" fmla="*/ 4287556 h 5797551"/>
              <a:gd name="connsiteX222" fmla="*/ 2286048 w 4284662"/>
              <a:gd name="connsiteY222" fmla="*/ 4300247 h 5797551"/>
              <a:gd name="connsiteX223" fmla="*/ 2301126 w 4284662"/>
              <a:gd name="connsiteY223" fmla="*/ 4312938 h 5797551"/>
              <a:gd name="connsiteX224" fmla="*/ 2314614 w 4284662"/>
              <a:gd name="connsiteY224" fmla="*/ 4326422 h 5797551"/>
              <a:gd name="connsiteX225" fmla="*/ 2328104 w 4284662"/>
              <a:gd name="connsiteY225" fmla="*/ 4339906 h 5797551"/>
              <a:gd name="connsiteX226" fmla="*/ 2340800 w 4284662"/>
              <a:gd name="connsiteY226" fmla="*/ 4354976 h 5797551"/>
              <a:gd name="connsiteX227" fmla="*/ 2353496 w 4284662"/>
              <a:gd name="connsiteY227" fmla="*/ 4370840 h 5797551"/>
              <a:gd name="connsiteX228" fmla="*/ 2364604 w 4284662"/>
              <a:gd name="connsiteY228" fmla="*/ 4386704 h 5797551"/>
              <a:gd name="connsiteX229" fmla="*/ 2374126 w 4284662"/>
              <a:gd name="connsiteY229" fmla="*/ 4403361 h 5797551"/>
              <a:gd name="connsiteX230" fmla="*/ 2384442 w 4284662"/>
              <a:gd name="connsiteY230" fmla="*/ 4420811 h 5797551"/>
              <a:gd name="connsiteX231" fmla="*/ 2393170 w 4284662"/>
              <a:gd name="connsiteY231" fmla="*/ 4437468 h 5797551"/>
              <a:gd name="connsiteX232" fmla="*/ 2401104 w 4284662"/>
              <a:gd name="connsiteY232" fmla="*/ 4455711 h 5797551"/>
              <a:gd name="connsiteX233" fmla="*/ 2409040 w 4284662"/>
              <a:gd name="connsiteY233" fmla="*/ 4474748 h 5797551"/>
              <a:gd name="connsiteX234" fmla="*/ 2415388 w 4284662"/>
              <a:gd name="connsiteY234" fmla="*/ 4492991 h 5797551"/>
              <a:gd name="connsiteX235" fmla="*/ 2420942 w 4284662"/>
              <a:gd name="connsiteY235" fmla="*/ 4512028 h 5797551"/>
              <a:gd name="connsiteX236" fmla="*/ 2424910 w 4284662"/>
              <a:gd name="connsiteY236" fmla="*/ 4531857 h 5797551"/>
              <a:gd name="connsiteX237" fmla="*/ 2429670 w 4284662"/>
              <a:gd name="connsiteY237" fmla="*/ 4552480 h 5797551"/>
              <a:gd name="connsiteX238" fmla="*/ 2432050 w 4284662"/>
              <a:gd name="connsiteY238" fmla="*/ 4572310 h 5797551"/>
              <a:gd name="connsiteX239" fmla="*/ 2433638 w 4284662"/>
              <a:gd name="connsiteY239" fmla="*/ 4592933 h 5797551"/>
              <a:gd name="connsiteX240" fmla="*/ 2433638 w 4284662"/>
              <a:gd name="connsiteY240" fmla="*/ 4610931 h 5797551"/>
              <a:gd name="connsiteX241" fmla="*/ 2768216 w 4284662"/>
              <a:gd name="connsiteY241" fmla="*/ 2366963 h 5797551"/>
              <a:gd name="connsiteX242" fmla="*/ 2809502 w 4284662"/>
              <a:gd name="connsiteY242" fmla="*/ 2384425 h 5797551"/>
              <a:gd name="connsiteX243" fmla="*/ 2850786 w 4284662"/>
              <a:gd name="connsiteY243" fmla="*/ 2402682 h 5797551"/>
              <a:gd name="connsiteX244" fmla="*/ 2890484 w 4284662"/>
              <a:gd name="connsiteY244" fmla="*/ 2420938 h 5797551"/>
              <a:gd name="connsiteX245" fmla="*/ 2930976 w 4284662"/>
              <a:gd name="connsiteY245" fmla="*/ 2440782 h 5797551"/>
              <a:gd name="connsiteX246" fmla="*/ 2969880 w 4284662"/>
              <a:gd name="connsiteY246" fmla="*/ 2462213 h 5797551"/>
              <a:gd name="connsiteX247" fmla="*/ 3009578 w 4284662"/>
              <a:gd name="connsiteY247" fmla="*/ 2484438 h 5797551"/>
              <a:gd name="connsiteX248" fmla="*/ 3047686 w 4284662"/>
              <a:gd name="connsiteY248" fmla="*/ 2506663 h 5797551"/>
              <a:gd name="connsiteX249" fmla="*/ 3085796 w 4284662"/>
              <a:gd name="connsiteY249" fmla="*/ 2530475 h 5797551"/>
              <a:gd name="connsiteX250" fmla="*/ 3123906 w 4284662"/>
              <a:gd name="connsiteY250" fmla="*/ 2555082 h 5797551"/>
              <a:gd name="connsiteX251" fmla="*/ 3160428 w 4284662"/>
              <a:gd name="connsiteY251" fmla="*/ 2580482 h 5797551"/>
              <a:gd name="connsiteX252" fmla="*/ 3198538 w 4284662"/>
              <a:gd name="connsiteY252" fmla="*/ 2606675 h 5797551"/>
              <a:gd name="connsiteX253" fmla="*/ 3234266 w 4284662"/>
              <a:gd name="connsiteY253" fmla="*/ 2634457 h 5797551"/>
              <a:gd name="connsiteX254" fmla="*/ 3269994 w 4284662"/>
              <a:gd name="connsiteY254" fmla="*/ 2663825 h 5797551"/>
              <a:gd name="connsiteX255" fmla="*/ 3306514 w 4284662"/>
              <a:gd name="connsiteY255" fmla="*/ 2692400 h 5797551"/>
              <a:gd name="connsiteX256" fmla="*/ 3341448 w 4284662"/>
              <a:gd name="connsiteY256" fmla="*/ 2722563 h 5797551"/>
              <a:gd name="connsiteX257" fmla="*/ 3375588 w 4284662"/>
              <a:gd name="connsiteY257" fmla="*/ 2753519 h 5797551"/>
              <a:gd name="connsiteX258" fmla="*/ 3410522 w 4284662"/>
              <a:gd name="connsiteY258" fmla="*/ 2784475 h 5797551"/>
              <a:gd name="connsiteX259" fmla="*/ 3443868 w 4284662"/>
              <a:gd name="connsiteY259" fmla="*/ 2817019 h 5797551"/>
              <a:gd name="connsiteX260" fmla="*/ 3476420 w 4284662"/>
              <a:gd name="connsiteY260" fmla="*/ 2851150 h 5797551"/>
              <a:gd name="connsiteX261" fmla="*/ 3509766 w 4284662"/>
              <a:gd name="connsiteY261" fmla="*/ 2885282 h 5797551"/>
              <a:gd name="connsiteX262" fmla="*/ 3541524 w 4284662"/>
              <a:gd name="connsiteY262" fmla="*/ 2920207 h 5797551"/>
              <a:gd name="connsiteX263" fmla="*/ 3573282 w 4284662"/>
              <a:gd name="connsiteY263" fmla="*/ 2955925 h 5797551"/>
              <a:gd name="connsiteX264" fmla="*/ 3603452 w 4284662"/>
              <a:gd name="connsiteY264" fmla="*/ 2992438 h 5797551"/>
              <a:gd name="connsiteX265" fmla="*/ 3633622 w 4284662"/>
              <a:gd name="connsiteY265" fmla="*/ 3028950 h 5797551"/>
              <a:gd name="connsiteX266" fmla="*/ 3663792 w 4284662"/>
              <a:gd name="connsiteY266" fmla="*/ 3067844 h 5797551"/>
              <a:gd name="connsiteX267" fmla="*/ 3693962 w 4284662"/>
              <a:gd name="connsiteY267" fmla="*/ 3105944 h 5797551"/>
              <a:gd name="connsiteX268" fmla="*/ 3722546 w 4284662"/>
              <a:gd name="connsiteY268" fmla="*/ 3146425 h 5797551"/>
              <a:gd name="connsiteX269" fmla="*/ 3750334 w 4284662"/>
              <a:gd name="connsiteY269" fmla="*/ 3186113 h 5797551"/>
              <a:gd name="connsiteX270" fmla="*/ 3777328 w 4284662"/>
              <a:gd name="connsiteY270" fmla="*/ 3227388 h 5797551"/>
              <a:gd name="connsiteX271" fmla="*/ 3804322 w 4284662"/>
              <a:gd name="connsiteY271" fmla="*/ 3268663 h 5797551"/>
              <a:gd name="connsiteX272" fmla="*/ 3830522 w 4284662"/>
              <a:gd name="connsiteY272" fmla="*/ 3310732 h 5797551"/>
              <a:gd name="connsiteX273" fmla="*/ 3855928 w 4284662"/>
              <a:gd name="connsiteY273" fmla="*/ 3354388 h 5797551"/>
              <a:gd name="connsiteX274" fmla="*/ 3881334 w 4284662"/>
              <a:gd name="connsiteY274" fmla="*/ 3398044 h 5797551"/>
              <a:gd name="connsiteX275" fmla="*/ 3905154 w 4284662"/>
              <a:gd name="connsiteY275" fmla="*/ 3441700 h 5797551"/>
              <a:gd name="connsiteX276" fmla="*/ 3928178 w 4284662"/>
              <a:gd name="connsiteY276" fmla="*/ 3486944 h 5797551"/>
              <a:gd name="connsiteX277" fmla="*/ 3951202 w 4284662"/>
              <a:gd name="connsiteY277" fmla="*/ 3532188 h 5797551"/>
              <a:gd name="connsiteX278" fmla="*/ 3973434 w 4284662"/>
              <a:gd name="connsiteY278" fmla="*/ 3578225 h 5797551"/>
              <a:gd name="connsiteX279" fmla="*/ 3995664 w 4284662"/>
              <a:gd name="connsiteY279" fmla="*/ 3625057 h 5797551"/>
              <a:gd name="connsiteX280" fmla="*/ 4016306 w 4284662"/>
              <a:gd name="connsiteY280" fmla="*/ 3671888 h 5797551"/>
              <a:gd name="connsiteX281" fmla="*/ 4036950 w 4284662"/>
              <a:gd name="connsiteY281" fmla="*/ 3720307 h 5797551"/>
              <a:gd name="connsiteX282" fmla="*/ 4056004 w 4284662"/>
              <a:gd name="connsiteY282" fmla="*/ 3768726 h 5797551"/>
              <a:gd name="connsiteX283" fmla="*/ 4075058 w 4284662"/>
              <a:gd name="connsiteY283" fmla="*/ 3817938 h 5797551"/>
              <a:gd name="connsiteX284" fmla="*/ 4092526 w 4284662"/>
              <a:gd name="connsiteY284" fmla="*/ 3866357 h 5797551"/>
              <a:gd name="connsiteX285" fmla="*/ 4109992 w 4284662"/>
              <a:gd name="connsiteY285" fmla="*/ 3916363 h 5797551"/>
              <a:gd name="connsiteX286" fmla="*/ 4126666 w 4284662"/>
              <a:gd name="connsiteY286" fmla="*/ 3967163 h 5797551"/>
              <a:gd name="connsiteX287" fmla="*/ 4142544 w 4284662"/>
              <a:gd name="connsiteY287" fmla="*/ 4017963 h 5797551"/>
              <a:gd name="connsiteX288" fmla="*/ 4156836 w 4284662"/>
              <a:gd name="connsiteY288" fmla="*/ 4069557 h 5797551"/>
              <a:gd name="connsiteX289" fmla="*/ 4171126 w 4284662"/>
              <a:gd name="connsiteY289" fmla="*/ 4121945 h 5797551"/>
              <a:gd name="connsiteX290" fmla="*/ 4184624 w 4284662"/>
              <a:gd name="connsiteY290" fmla="*/ 4174332 h 5797551"/>
              <a:gd name="connsiteX291" fmla="*/ 4197328 w 4284662"/>
              <a:gd name="connsiteY291" fmla="*/ 4226720 h 5797551"/>
              <a:gd name="connsiteX292" fmla="*/ 4209236 w 4284662"/>
              <a:gd name="connsiteY292" fmla="*/ 4280695 h 5797551"/>
              <a:gd name="connsiteX293" fmla="*/ 4220352 w 4284662"/>
              <a:gd name="connsiteY293" fmla="*/ 4333876 h 5797551"/>
              <a:gd name="connsiteX294" fmla="*/ 4229880 w 4284662"/>
              <a:gd name="connsiteY294" fmla="*/ 4387851 h 5797551"/>
              <a:gd name="connsiteX295" fmla="*/ 4239406 w 4284662"/>
              <a:gd name="connsiteY295" fmla="*/ 4442620 h 5797551"/>
              <a:gd name="connsiteX296" fmla="*/ 4248140 w 4284662"/>
              <a:gd name="connsiteY296" fmla="*/ 4497388 h 5797551"/>
              <a:gd name="connsiteX297" fmla="*/ 4255286 w 4284662"/>
              <a:gd name="connsiteY297" fmla="*/ 4553745 h 5797551"/>
              <a:gd name="connsiteX298" fmla="*/ 4262432 w 4284662"/>
              <a:gd name="connsiteY298" fmla="*/ 4609307 h 5797551"/>
              <a:gd name="connsiteX299" fmla="*/ 4267990 w 4284662"/>
              <a:gd name="connsiteY299" fmla="*/ 4665663 h 5797551"/>
              <a:gd name="connsiteX300" fmla="*/ 4273546 w 4284662"/>
              <a:gd name="connsiteY300" fmla="*/ 4722020 h 5797551"/>
              <a:gd name="connsiteX301" fmla="*/ 4277516 w 4284662"/>
              <a:gd name="connsiteY301" fmla="*/ 4778376 h 5797551"/>
              <a:gd name="connsiteX302" fmla="*/ 4280692 w 4284662"/>
              <a:gd name="connsiteY302" fmla="*/ 4835526 h 5797551"/>
              <a:gd name="connsiteX303" fmla="*/ 4283074 w 4284662"/>
              <a:gd name="connsiteY303" fmla="*/ 4893470 h 5797551"/>
              <a:gd name="connsiteX304" fmla="*/ 4283868 w 4284662"/>
              <a:gd name="connsiteY304" fmla="*/ 4951414 h 5797551"/>
              <a:gd name="connsiteX305" fmla="*/ 4284662 w 4284662"/>
              <a:gd name="connsiteY305" fmla="*/ 5009357 h 5797551"/>
              <a:gd name="connsiteX306" fmla="*/ 4284662 w 4284662"/>
              <a:gd name="connsiteY306" fmla="*/ 5797551 h 5797551"/>
              <a:gd name="connsiteX307" fmla="*/ 3589162 w 4284662"/>
              <a:gd name="connsiteY307" fmla="*/ 5797551 h 5797551"/>
              <a:gd name="connsiteX308" fmla="*/ 3588368 w 4284662"/>
              <a:gd name="connsiteY308" fmla="*/ 5711826 h 5797551"/>
              <a:gd name="connsiteX309" fmla="*/ 3585192 w 4284662"/>
              <a:gd name="connsiteY309" fmla="*/ 5615782 h 5797551"/>
              <a:gd name="connsiteX310" fmla="*/ 3582810 w 4284662"/>
              <a:gd name="connsiteY310" fmla="*/ 5512595 h 5797551"/>
              <a:gd name="connsiteX311" fmla="*/ 3578840 w 4284662"/>
              <a:gd name="connsiteY311" fmla="*/ 5402264 h 5797551"/>
              <a:gd name="connsiteX312" fmla="*/ 3573282 w 4284662"/>
              <a:gd name="connsiteY312" fmla="*/ 5287964 h 5797551"/>
              <a:gd name="connsiteX313" fmla="*/ 3566930 w 4284662"/>
              <a:gd name="connsiteY313" fmla="*/ 5170489 h 5797551"/>
              <a:gd name="connsiteX314" fmla="*/ 3557404 w 4284662"/>
              <a:gd name="connsiteY314" fmla="*/ 5052220 h 5797551"/>
              <a:gd name="connsiteX315" fmla="*/ 3552640 w 4284662"/>
              <a:gd name="connsiteY315" fmla="*/ 4991895 h 5797551"/>
              <a:gd name="connsiteX316" fmla="*/ 3547876 w 4284662"/>
              <a:gd name="connsiteY316" fmla="*/ 4933157 h 5797551"/>
              <a:gd name="connsiteX317" fmla="*/ 3541524 w 4284662"/>
              <a:gd name="connsiteY317" fmla="*/ 4875213 h 5797551"/>
              <a:gd name="connsiteX318" fmla="*/ 3535172 w 4284662"/>
              <a:gd name="connsiteY318" fmla="*/ 4818063 h 5797551"/>
              <a:gd name="connsiteX319" fmla="*/ 3528026 w 4284662"/>
              <a:gd name="connsiteY319" fmla="*/ 4760120 h 5797551"/>
              <a:gd name="connsiteX320" fmla="*/ 3520088 w 4284662"/>
              <a:gd name="connsiteY320" fmla="*/ 4705351 h 5797551"/>
              <a:gd name="connsiteX321" fmla="*/ 3512148 w 4284662"/>
              <a:gd name="connsiteY321" fmla="*/ 4650582 h 5797551"/>
              <a:gd name="connsiteX322" fmla="*/ 3502620 w 4284662"/>
              <a:gd name="connsiteY322" fmla="*/ 4598195 h 5797551"/>
              <a:gd name="connsiteX323" fmla="*/ 3493886 w 4284662"/>
              <a:gd name="connsiteY323" fmla="*/ 4547395 h 5797551"/>
              <a:gd name="connsiteX324" fmla="*/ 3483566 w 4284662"/>
              <a:gd name="connsiteY324" fmla="*/ 4499770 h 5797551"/>
              <a:gd name="connsiteX325" fmla="*/ 3472450 w 4284662"/>
              <a:gd name="connsiteY325" fmla="*/ 4452938 h 5797551"/>
              <a:gd name="connsiteX326" fmla="*/ 3461336 w 4284662"/>
              <a:gd name="connsiteY326" fmla="*/ 4408488 h 5797551"/>
              <a:gd name="connsiteX327" fmla="*/ 3448632 w 4284662"/>
              <a:gd name="connsiteY327" fmla="*/ 4367213 h 5797551"/>
              <a:gd name="connsiteX328" fmla="*/ 3435928 w 4284662"/>
              <a:gd name="connsiteY328" fmla="*/ 4329113 h 5797551"/>
              <a:gd name="connsiteX329" fmla="*/ 3421638 w 4284662"/>
              <a:gd name="connsiteY329" fmla="*/ 4293395 h 5797551"/>
              <a:gd name="connsiteX330" fmla="*/ 3414492 w 4284662"/>
              <a:gd name="connsiteY330" fmla="*/ 4276726 h 5797551"/>
              <a:gd name="connsiteX331" fmla="*/ 3407346 w 4284662"/>
              <a:gd name="connsiteY331" fmla="*/ 4260851 h 5797551"/>
              <a:gd name="connsiteX332" fmla="*/ 3399406 w 4284662"/>
              <a:gd name="connsiteY332" fmla="*/ 4246563 h 5797551"/>
              <a:gd name="connsiteX333" fmla="*/ 3391468 w 4284662"/>
              <a:gd name="connsiteY333" fmla="*/ 4232276 h 5797551"/>
              <a:gd name="connsiteX334" fmla="*/ 3383528 w 4284662"/>
              <a:gd name="connsiteY334" fmla="*/ 4219576 h 5797551"/>
              <a:gd name="connsiteX335" fmla="*/ 3374794 w 4284662"/>
              <a:gd name="connsiteY335" fmla="*/ 4207670 h 5797551"/>
              <a:gd name="connsiteX336" fmla="*/ 3374794 w 4284662"/>
              <a:gd name="connsiteY336" fmla="*/ 5797551 h 5797551"/>
              <a:gd name="connsiteX337" fmla="*/ 1144586 w 4284662"/>
              <a:gd name="connsiteY337" fmla="*/ 5797551 h 5797551"/>
              <a:gd name="connsiteX338" fmla="*/ 1144586 w 4284662"/>
              <a:gd name="connsiteY338" fmla="*/ 5009357 h 5797551"/>
              <a:gd name="connsiteX339" fmla="*/ 1144586 w 4284662"/>
              <a:gd name="connsiteY339" fmla="*/ 5008563 h 5797551"/>
              <a:gd name="connsiteX340" fmla="*/ 415790 w 4284662"/>
              <a:gd name="connsiteY340" fmla="*/ 5008563 h 5797551"/>
              <a:gd name="connsiteX341" fmla="*/ 391984 w 4284662"/>
              <a:gd name="connsiteY341" fmla="*/ 5007770 h 5797551"/>
              <a:gd name="connsiteX342" fmla="*/ 368974 w 4284662"/>
              <a:gd name="connsiteY342" fmla="*/ 5006184 h 5797551"/>
              <a:gd name="connsiteX343" fmla="*/ 345962 w 4284662"/>
              <a:gd name="connsiteY343" fmla="*/ 5003011 h 5797551"/>
              <a:gd name="connsiteX344" fmla="*/ 323744 w 4284662"/>
              <a:gd name="connsiteY344" fmla="*/ 4998252 h 5797551"/>
              <a:gd name="connsiteX345" fmla="*/ 302320 w 4284662"/>
              <a:gd name="connsiteY345" fmla="*/ 4992699 h 5797551"/>
              <a:gd name="connsiteX346" fmla="*/ 280896 w 4284662"/>
              <a:gd name="connsiteY346" fmla="*/ 4985561 h 5797551"/>
              <a:gd name="connsiteX347" fmla="*/ 259472 w 4284662"/>
              <a:gd name="connsiteY347" fmla="*/ 4978422 h 5797551"/>
              <a:gd name="connsiteX348" fmla="*/ 238840 w 4284662"/>
              <a:gd name="connsiteY348" fmla="*/ 4968904 h 5797551"/>
              <a:gd name="connsiteX349" fmla="*/ 219798 w 4284662"/>
              <a:gd name="connsiteY349" fmla="*/ 4959386 h 5797551"/>
              <a:gd name="connsiteX350" fmla="*/ 200754 w 4284662"/>
              <a:gd name="connsiteY350" fmla="*/ 4948281 h 5797551"/>
              <a:gd name="connsiteX351" fmla="*/ 182504 w 4284662"/>
              <a:gd name="connsiteY351" fmla="*/ 4936383 h 5797551"/>
              <a:gd name="connsiteX352" fmla="*/ 165046 w 4284662"/>
              <a:gd name="connsiteY352" fmla="*/ 4923692 h 5797551"/>
              <a:gd name="connsiteX353" fmla="*/ 148382 w 4284662"/>
              <a:gd name="connsiteY353" fmla="*/ 4910208 h 5797551"/>
              <a:gd name="connsiteX354" fmla="*/ 131720 w 4284662"/>
              <a:gd name="connsiteY354" fmla="*/ 4895931 h 5797551"/>
              <a:gd name="connsiteX355" fmla="*/ 116644 w 4284662"/>
              <a:gd name="connsiteY355" fmla="*/ 4880067 h 5797551"/>
              <a:gd name="connsiteX356" fmla="*/ 101566 w 4284662"/>
              <a:gd name="connsiteY356" fmla="*/ 4864203 h 5797551"/>
              <a:gd name="connsiteX357" fmla="*/ 88872 w 4284662"/>
              <a:gd name="connsiteY357" fmla="*/ 4847546 h 5797551"/>
              <a:gd name="connsiteX358" fmla="*/ 75382 w 4284662"/>
              <a:gd name="connsiteY358" fmla="*/ 4830096 h 5797551"/>
              <a:gd name="connsiteX359" fmla="*/ 63480 w 4284662"/>
              <a:gd name="connsiteY359" fmla="*/ 4811059 h 5797551"/>
              <a:gd name="connsiteX360" fmla="*/ 52370 w 4284662"/>
              <a:gd name="connsiteY360" fmla="*/ 4792816 h 5797551"/>
              <a:gd name="connsiteX361" fmla="*/ 42056 w 4284662"/>
              <a:gd name="connsiteY361" fmla="*/ 4773780 h 5797551"/>
              <a:gd name="connsiteX362" fmla="*/ 32534 w 4284662"/>
              <a:gd name="connsiteY362" fmla="*/ 4753157 h 5797551"/>
              <a:gd name="connsiteX363" fmla="*/ 25392 w 4284662"/>
              <a:gd name="connsiteY363" fmla="*/ 4732534 h 5797551"/>
              <a:gd name="connsiteX364" fmla="*/ 18250 w 4284662"/>
              <a:gd name="connsiteY364" fmla="*/ 4712704 h 5797551"/>
              <a:gd name="connsiteX365" fmla="*/ 12696 w 4284662"/>
              <a:gd name="connsiteY365" fmla="*/ 4690495 h 5797551"/>
              <a:gd name="connsiteX366" fmla="*/ 7934 w 4284662"/>
              <a:gd name="connsiteY366" fmla="*/ 4669079 h 5797551"/>
              <a:gd name="connsiteX367" fmla="*/ 3968 w 4284662"/>
              <a:gd name="connsiteY367" fmla="*/ 4646870 h 5797551"/>
              <a:gd name="connsiteX368" fmla="*/ 1586 w 4284662"/>
              <a:gd name="connsiteY368" fmla="*/ 4623867 h 5797551"/>
              <a:gd name="connsiteX369" fmla="*/ 0 w 4284662"/>
              <a:gd name="connsiteY369" fmla="*/ 4600865 h 5797551"/>
              <a:gd name="connsiteX370" fmla="*/ 0 w 4284662"/>
              <a:gd name="connsiteY370" fmla="*/ 4578655 h 5797551"/>
              <a:gd name="connsiteX371" fmla="*/ 1586 w 4284662"/>
              <a:gd name="connsiteY371" fmla="*/ 4554860 h 5797551"/>
              <a:gd name="connsiteX372" fmla="*/ 3968 w 4284662"/>
              <a:gd name="connsiteY372" fmla="*/ 4531857 h 5797551"/>
              <a:gd name="connsiteX373" fmla="*/ 10316 w 4284662"/>
              <a:gd name="connsiteY373" fmla="*/ 4489025 h 5797551"/>
              <a:gd name="connsiteX374" fmla="*/ 16664 w 4284662"/>
              <a:gd name="connsiteY374" fmla="*/ 4447779 h 5797551"/>
              <a:gd name="connsiteX375" fmla="*/ 23012 w 4284662"/>
              <a:gd name="connsiteY375" fmla="*/ 4406534 h 5797551"/>
              <a:gd name="connsiteX376" fmla="*/ 30946 w 4284662"/>
              <a:gd name="connsiteY376" fmla="*/ 4364495 h 5797551"/>
              <a:gd name="connsiteX377" fmla="*/ 38882 w 4284662"/>
              <a:gd name="connsiteY377" fmla="*/ 4324042 h 5797551"/>
              <a:gd name="connsiteX378" fmla="*/ 47610 w 4284662"/>
              <a:gd name="connsiteY378" fmla="*/ 4282796 h 5797551"/>
              <a:gd name="connsiteX379" fmla="*/ 55544 w 4284662"/>
              <a:gd name="connsiteY379" fmla="*/ 4242344 h 5797551"/>
              <a:gd name="connsiteX380" fmla="*/ 65860 w 4284662"/>
              <a:gd name="connsiteY380" fmla="*/ 4201891 h 5797551"/>
              <a:gd name="connsiteX381" fmla="*/ 75382 w 4284662"/>
              <a:gd name="connsiteY381" fmla="*/ 4162232 h 5797551"/>
              <a:gd name="connsiteX382" fmla="*/ 86490 w 4284662"/>
              <a:gd name="connsiteY382" fmla="*/ 4122572 h 5797551"/>
              <a:gd name="connsiteX383" fmla="*/ 96806 w 4284662"/>
              <a:gd name="connsiteY383" fmla="*/ 4082913 h 5797551"/>
              <a:gd name="connsiteX384" fmla="*/ 107122 w 4284662"/>
              <a:gd name="connsiteY384" fmla="*/ 4043254 h 5797551"/>
              <a:gd name="connsiteX385" fmla="*/ 119818 w 4284662"/>
              <a:gd name="connsiteY385" fmla="*/ 4005181 h 5797551"/>
              <a:gd name="connsiteX386" fmla="*/ 130926 w 4284662"/>
              <a:gd name="connsiteY386" fmla="*/ 3965521 h 5797551"/>
              <a:gd name="connsiteX387" fmla="*/ 144416 w 4284662"/>
              <a:gd name="connsiteY387" fmla="*/ 3928241 h 5797551"/>
              <a:gd name="connsiteX388" fmla="*/ 156318 w 4284662"/>
              <a:gd name="connsiteY388" fmla="*/ 3889376 h 5797551"/>
              <a:gd name="connsiteX389" fmla="*/ 155574 w 4284662"/>
              <a:gd name="connsiteY389" fmla="*/ 3889376 h 5797551"/>
              <a:gd name="connsiteX390" fmla="*/ 177800 w 4284662"/>
              <a:gd name="connsiteY390" fmla="*/ 3829811 h 5797551"/>
              <a:gd name="connsiteX391" fmla="*/ 200026 w 4284662"/>
              <a:gd name="connsiteY391" fmla="*/ 3771041 h 5797551"/>
              <a:gd name="connsiteX392" fmla="*/ 223838 w 4284662"/>
              <a:gd name="connsiteY392" fmla="*/ 3711477 h 5797551"/>
              <a:gd name="connsiteX393" fmla="*/ 248444 w 4284662"/>
              <a:gd name="connsiteY393" fmla="*/ 3654295 h 5797551"/>
              <a:gd name="connsiteX394" fmla="*/ 273844 w 4284662"/>
              <a:gd name="connsiteY394" fmla="*/ 3597908 h 5797551"/>
              <a:gd name="connsiteX395" fmla="*/ 300832 w 4284662"/>
              <a:gd name="connsiteY395" fmla="*/ 3541520 h 5797551"/>
              <a:gd name="connsiteX396" fmla="*/ 328612 w 4284662"/>
              <a:gd name="connsiteY396" fmla="*/ 3486721 h 5797551"/>
              <a:gd name="connsiteX397" fmla="*/ 356394 w 4284662"/>
              <a:gd name="connsiteY397" fmla="*/ 3432716 h 5797551"/>
              <a:gd name="connsiteX398" fmla="*/ 386556 w 4284662"/>
              <a:gd name="connsiteY398" fmla="*/ 3379505 h 5797551"/>
              <a:gd name="connsiteX399" fmla="*/ 416718 w 4284662"/>
              <a:gd name="connsiteY399" fmla="*/ 3327883 h 5797551"/>
              <a:gd name="connsiteX400" fmla="*/ 447674 w 4284662"/>
              <a:gd name="connsiteY400" fmla="*/ 3276260 h 5797551"/>
              <a:gd name="connsiteX401" fmla="*/ 481012 w 4284662"/>
              <a:gd name="connsiteY401" fmla="*/ 3226226 h 5797551"/>
              <a:gd name="connsiteX402" fmla="*/ 513556 w 4284662"/>
              <a:gd name="connsiteY402" fmla="*/ 3176987 h 5797551"/>
              <a:gd name="connsiteX403" fmla="*/ 547688 w 4284662"/>
              <a:gd name="connsiteY403" fmla="*/ 3128541 h 5797551"/>
              <a:gd name="connsiteX404" fmla="*/ 582612 w 4284662"/>
              <a:gd name="connsiteY404" fmla="*/ 3080889 h 5797551"/>
              <a:gd name="connsiteX405" fmla="*/ 619126 w 4284662"/>
              <a:gd name="connsiteY405" fmla="*/ 3035621 h 5797551"/>
              <a:gd name="connsiteX406" fmla="*/ 654844 w 4284662"/>
              <a:gd name="connsiteY406" fmla="*/ 2990352 h 5797551"/>
              <a:gd name="connsiteX407" fmla="*/ 692944 w 4284662"/>
              <a:gd name="connsiteY407" fmla="*/ 2945877 h 5797551"/>
              <a:gd name="connsiteX408" fmla="*/ 731044 w 4284662"/>
              <a:gd name="connsiteY408" fmla="*/ 2903785 h 5797551"/>
              <a:gd name="connsiteX409" fmla="*/ 770732 w 4284662"/>
              <a:gd name="connsiteY409" fmla="*/ 2861693 h 5797551"/>
              <a:gd name="connsiteX410" fmla="*/ 809626 w 4284662"/>
              <a:gd name="connsiteY410" fmla="*/ 2821983 h 5797551"/>
              <a:gd name="connsiteX411" fmla="*/ 850900 w 4284662"/>
              <a:gd name="connsiteY411" fmla="*/ 2782274 h 5797551"/>
              <a:gd name="connsiteX412" fmla="*/ 892174 w 4284662"/>
              <a:gd name="connsiteY412" fmla="*/ 2744152 h 5797551"/>
              <a:gd name="connsiteX413" fmla="*/ 934244 w 4284662"/>
              <a:gd name="connsiteY413" fmla="*/ 2706825 h 5797551"/>
              <a:gd name="connsiteX414" fmla="*/ 976312 w 4284662"/>
              <a:gd name="connsiteY414" fmla="*/ 2671881 h 5797551"/>
              <a:gd name="connsiteX415" fmla="*/ 1019968 w 4284662"/>
              <a:gd name="connsiteY415" fmla="*/ 2637731 h 5797551"/>
              <a:gd name="connsiteX416" fmla="*/ 1064418 w 4284662"/>
              <a:gd name="connsiteY416" fmla="*/ 2603581 h 5797551"/>
              <a:gd name="connsiteX417" fmla="*/ 1108868 w 4284662"/>
              <a:gd name="connsiteY417" fmla="*/ 2571813 h 5797551"/>
              <a:gd name="connsiteX418" fmla="*/ 1154112 w 4284662"/>
              <a:gd name="connsiteY418" fmla="*/ 2541634 h 5797551"/>
              <a:gd name="connsiteX419" fmla="*/ 1200944 w 4284662"/>
              <a:gd name="connsiteY419" fmla="*/ 2513043 h 5797551"/>
              <a:gd name="connsiteX420" fmla="*/ 1244708 w 4284662"/>
              <a:gd name="connsiteY420" fmla="*/ 2487066 h 5797551"/>
              <a:gd name="connsiteX421" fmla="*/ 1244600 w 4284662"/>
              <a:gd name="connsiteY421" fmla="*/ 2486729 h 5797551"/>
              <a:gd name="connsiteX422" fmla="*/ 1281950 w 4284662"/>
              <a:gd name="connsiteY422" fmla="*/ 2465307 h 5797551"/>
              <a:gd name="connsiteX423" fmla="*/ 1291780 w 4284662"/>
              <a:gd name="connsiteY423" fmla="*/ 2460195 h 5797551"/>
              <a:gd name="connsiteX424" fmla="*/ 1293812 w 4284662"/>
              <a:gd name="connsiteY424" fmla="*/ 2459038 h 5797551"/>
              <a:gd name="connsiteX425" fmla="*/ 1293842 w 4284662"/>
              <a:gd name="connsiteY425" fmla="*/ 2459123 h 5797551"/>
              <a:gd name="connsiteX426" fmla="*/ 1320094 w 4284662"/>
              <a:gd name="connsiteY426" fmla="*/ 2445470 h 5797551"/>
              <a:gd name="connsiteX427" fmla="*/ 1359034 w 4284662"/>
              <a:gd name="connsiteY427" fmla="*/ 2425634 h 5797551"/>
              <a:gd name="connsiteX428" fmla="*/ 1397178 w 4284662"/>
              <a:gd name="connsiteY428" fmla="*/ 2407385 h 5797551"/>
              <a:gd name="connsiteX429" fmla="*/ 1436912 w 4284662"/>
              <a:gd name="connsiteY429" fmla="*/ 2389930 h 5797551"/>
              <a:gd name="connsiteX430" fmla="*/ 1475852 w 4284662"/>
              <a:gd name="connsiteY430" fmla="*/ 2372474 h 5797551"/>
              <a:gd name="connsiteX431" fmla="*/ 1516380 w 4284662"/>
              <a:gd name="connsiteY431" fmla="*/ 2357399 h 5797551"/>
              <a:gd name="connsiteX432" fmla="*/ 1556114 w 4284662"/>
              <a:gd name="connsiteY432" fmla="*/ 2342324 h 5797551"/>
              <a:gd name="connsiteX433" fmla="*/ 1596642 w 4284662"/>
              <a:gd name="connsiteY433" fmla="*/ 2328835 h 5797551"/>
              <a:gd name="connsiteX434" fmla="*/ 1637170 w 4284662"/>
              <a:gd name="connsiteY434" fmla="*/ 2315347 h 5797551"/>
              <a:gd name="connsiteX435" fmla="*/ 1678494 w 4284662"/>
              <a:gd name="connsiteY435" fmla="*/ 2304239 h 5797551"/>
              <a:gd name="connsiteX436" fmla="*/ 1720612 w 4284662"/>
              <a:gd name="connsiteY436" fmla="*/ 2293131 h 5797551"/>
              <a:gd name="connsiteX437" fmla="*/ 1761140 w 4284662"/>
              <a:gd name="connsiteY437" fmla="*/ 2283610 h 5797551"/>
              <a:gd name="connsiteX438" fmla="*/ 1804054 w 4284662"/>
              <a:gd name="connsiteY438" fmla="*/ 2274882 h 5797551"/>
              <a:gd name="connsiteX439" fmla="*/ 1845376 w 4284662"/>
              <a:gd name="connsiteY439" fmla="*/ 2266947 h 5797551"/>
              <a:gd name="connsiteX440" fmla="*/ 2099876 w 4284662"/>
              <a:gd name="connsiteY440" fmla="*/ 0 h 5797551"/>
              <a:gd name="connsiteX441" fmla="*/ 2127648 w 4284662"/>
              <a:gd name="connsiteY441" fmla="*/ 0 h 5797551"/>
              <a:gd name="connsiteX442" fmla="*/ 2155418 w 4284662"/>
              <a:gd name="connsiteY442" fmla="*/ 0 h 5797551"/>
              <a:gd name="connsiteX443" fmla="*/ 2182396 w 4284662"/>
              <a:gd name="connsiteY443" fmla="*/ 794 h 5797551"/>
              <a:gd name="connsiteX444" fmla="*/ 2209374 w 4284662"/>
              <a:gd name="connsiteY444" fmla="*/ 3176 h 5797551"/>
              <a:gd name="connsiteX445" fmla="*/ 2236350 w 4284662"/>
              <a:gd name="connsiteY445" fmla="*/ 4765 h 5797551"/>
              <a:gd name="connsiteX446" fmla="*/ 2263328 w 4284662"/>
              <a:gd name="connsiteY446" fmla="*/ 7941 h 5797551"/>
              <a:gd name="connsiteX447" fmla="*/ 2290306 w 4284662"/>
              <a:gd name="connsiteY447" fmla="*/ 11911 h 5797551"/>
              <a:gd name="connsiteX448" fmla="*/ 2316490 w 4284662"/>
              <a:gd name="connsiteY448" fmla="*/ 16675 h 5797551"/>
              <a:gd name="connsiteX449" fmla="*/ 2342674 w 4284662"/>
              <a:gd name="connsiteY449" fmla="*/ 21439 h 5797551"/>
              <a:gd name="connsiteX450" fmla="*/ 2368858 w 4284662"/>
              <a:gd name="connsiteY450" fmla="*/ 26998 h 5797551"/>
              <a:gd name="connsiteX451" fmla="*/ 2394248 w 4284662"/>
              <a:gd name="connsiteY451" fmla="*/ 33350 h 5797551"/>
              <a:gd name="connsiteX452" fmla="*/ 2419638 w 4284662"/>
              <a:gd name="connsiteY452" fmla="*/ 40497 h 5797551"/>
              <a:gd name="connsiteX453" fmla="*/ 2445030 w 4284662"/>
              <a:gd name="connsiteY453" fmla="*/ 47643 h 5797551"/>
              <a:gd name="connsiteX454" fmla="*/ 2469626 w 4284662"/>
              <a:gd name="connsiteY454" fmla="*/ 55583 h 5797551"/>
              <a:gd name="connsiteX455" fmla="*/ 2495018 w 4284662"/>
              <a:gd name="connsiteY455" fmla="*/ 64318 h 5797551"/>
              <a:gd name="connsiteX456" fmla="*/ 2518820 w 4284662"/>
              <a:gd name="connsiteY456" fmla="*/ 73846 h 5797551"/>
              <a:gd name="connsiteX457" fmla="*/ 2543418 w 4284662"/>
              <a:gd name="connsiteY457" fmla="*/ 83375 h 5797551"/>
              <a:gd name="connsiteX458" fmla="*/ 2567222 w 4284662"/>
              <a:gd name="connsiteY458" fmla="*/ 94492 h 5797551"/>
              <a:gd name="connsiteX459" fmla="*/ 2591026 w 4284662"/>
              <a:gd name="connsiteY459" fmla="*/ 104814 h 5797551"/>
              <a:gd name="connsiteX460" fmla="*/ 2614036 w 4284662"/>
              <a:gd name="connsiteY460" fmla="*/ 115931 h 5797551"/>
              <a:gd name="connsiteX461" fmla="*/ 2636252 w 4284662"/>
              <a:gd name="connsiteY461" fmla="*/ 128636 h 5797551"/>
              <a:gd name="connsiteX462" fmla="*/ 2658468 w 4284662"/>
              <a:gd name="connsiteY462" fmla="*/ 141340 h 5797551"/>
              <a:gd name="connsiteX463" fmla="*/ 2681478 w 4284662"/>
              <a:gd name="connsiteY463" fmla="*/ 154839 h 5797551"/>
              <a:gd name="connsiteX464" fmla="*/ 2702902 w 4284662"/>
              <a:gd name="connsiteY464" fmla="*/ 167544 h 5797551"/>
              <a:gd name="connsiteX465" fmla="*/ 2725118 w 4284662"/>
              <a:gd name="connsiteY465" fmla="*/ 182631 h 5797551"/>
              <a:gd name="connsiteX466" fmla="*/ 2745748 w 4284662"/>
              <a:gd name="connsiteY466" fmla="*/ 196129 h 5797551"/>
              <a:gd name="connsiteX467" fmla="*/ 2766378 w 4284662"/>
              <a:gd name="connsiteY467" fmla="*/ 212010 h 5797551"/>
              <a:gd name="connsiteX468" fmla="*/ 2787008 w 4284662"/>
              <a:gd name="connsiteY468" fmla="*/ 227891 h 5797551"/>
              <a:gd name="connsiteX469" fmla="*/ 2806846 w 4284662"/>
              <a:gd name="connsiteY469" fmla="*/ 243772 h 5797551"/>
              <a:gd name="connsiteX470" fmla="*/ 2826682 w 4284662"/>
              <a:gd name="connsiteY470" fmla="*/ 260447 h 5797551"/>
              <a:gd name="connsiteX471" fmla="*/ 2844930 w 4284662"/>
              <a:gd name="connsiteY471" fmla="*/ 277916 h 5797551"/>
              <a:gd name="connsiteX472" fmla="*/ 2863974 w 4284662"/>
              <a:gd name="connsiteY472" fmla="*/ 294591 h 5797551"/>
              <a:gd name="connsiteX473" fmla="*/ 2883016 w 4284662"/>
              <a:gd name="connsiteY473" fmla="*/ 312854 h 5797551"/>
              <a:gd name="connsiteX474" fmla="*/ 2900472 w 4284662"/>
              <a:gd name="connsiteY474" fmla="*/ 331117 h 5797551"/>
              <a:gd name="connsiteX475" fmla="*/ 2917928 w 4284662"/>
              <a:gd name="connsiteY475" fmla="*/ 349380 h 5797551"/>
              <a:gd name="connsiteX476" fmla="*/ 2935384 w 4284662"/>
              <a:gd name="connsiteY476" fmla="*/ 369231 h 5797551"/>
              <a:gd name="connsiteX477" fmla="*/ 2951254 w 4284662"/>
              <a:gd name="connsiteY477" fmla="*/ 389082 h 5797551"/>
              <a:gd name="connsiteX478" fmla="*/ 2967916 w 4284662"/>
              <a:gd name="connsiteY478" fmla="*/ 408933 h 5797551"/>
              <a:gd name="connsiteX479" fmla="*/ 2983786 w 4284662"/>
              <a:gd name="connsiteY479" fmla="*/ 428785 h 5797551"/>
              <a:gd name="connsiteX480" fmla="*/ 2998068 w 4284662"/>
              <a:gd name="connsiteY480" fmla="*/ 449430 h 5797551"/>
              <a:gd name="connsiteX481" fmla="*/ 3013144 w 4284662"/>
              <a:gd name="connsiteY481" fmla="*/ 470869 h 5797551"/>
              <a:gd name="connsiteX482" fmla="*/ 3026632 w 4284662"/>
              <a:gd name="connsiteY482" fmla="*/ 492308 h 5797551"/>
              <a:gd name="connsiteX483" fmla="*/ 3040914 w 4284662"/>
              <a:gd name="connsiteY483" fmla="*/ 514541 h 5797551"/>
              <a:gd name="connsiteX484" fmla="*/ 3053610 w 4284662"/>
              <a:gd name="connsiteY484" fmla="*/ 535981 h 5797551"/>
              <a:gd name="connsiteX485" fmla="*/ 3066304 w 4284662"/>
              <a:gd name="connsiteY485" fmla="*/ 559008 h 5797551"/>
              <a:gd name="connsiteX486" fmla="*/ 3078206 w 4284662"/>
              <a:gd name="connsiteY486" fmla="*/ 582035 h 5797551"/>
              <a:gd name="connsiteX487" fmla="*/ 3090108 w 4284662"/>
              <a:gd name="connsiteY487" fmla="*/ 605063 h 5797551"/>
              <a:gd name="connsiteX488" fmla="*/ 3101216 w 4284662"/>
              <a:gd name="connsiteY488" fmla="*/ 628884 h 5797551"/>
              <a:gd name="connsiteX489" fmla="*/ 3110738 w 4284662"/>
              <a:gd name="connsiteY489" fmla="*/ 652705 h 5797551"/>
              <a:gd name="connsiteX490" fmla="*/ 3121054 w 4284662"/>
              <a:gd name="connsiteY490" fmla="*/ 676527 h 5797551"/>
              <a:gd name="connsiteX491" fmla="*/ 3130574 w 4284662"/>
              <a:gd name="connsiteY491" fmla="*/ 701142 h 5797551"/>
              <a:gd name="connsiteX492" fmla="*/ 3139302 w 4284662"/>
              <a:gd name="connsiteY492" fmla="*/ 725757 h 5797551"/>
              <a:gd name="connsiteX493" fmla="*/ 3147238 w 4284662"/>
              <a:gd name="connsiteY493" fmla="*/ 751167 h 5797551"/>
              <a:gd name="connsiteX494" fmla="*/ 3154378 w 4284662"/>
              <a:gd name="connsiteY494" fmla="*/ 776576 h 5797551"/>
              <a:gd name="connsiteX495" fmla="*/ 3161520 w 4284662"/>
              <a:gd name="connsiteY495" fmla="*/ 801986 h 5797551"/>
              <a:gd name="connsiteX496" fmla="*/ 3168660 w 4284662"/>
              <a:gd name="connsiteY496" fmla="*/ 827395 h 5797551"/>
              <a:gd name="connsiteX497" fmla="*/ 3173422 w 4284662"/>
              <a:gd name="connsiteY497" fmla="*/ 853599 h 5797551"/>
              <a:gd name="connsiteX498" fmla="*/ 3178976 w 4284662"/>
              <a:gd name="connsiteY498" fmla="*/ 879802 h 5797551"/>
              <a:gd name="connsiteX499" fmla="*/ 3182942 w 4284662"/>
              <a:gd name="connsiteY499" fmla="*/ 906006 h 5797551"/>
              <a:gd name="connsiteX500" fmla="*/ 3186116 w 4284662"/>
              <a:gd name="connsiteY500" fmla="*/ 933003 h 5797551"/>
              <a:gd name="connsiteX501" fmla="*/ 3189290 w 4284662"/>
              <a:gd name="connsiteY501" fmla="*/ 959207 h 5797551"/>
              <a:gd name="connsiteX502" fmla="*/ 3192464 w 4284662"/>
              <a:gd name="connsiteY502" fmla="*/ 986204 h 5797551"/>
              <a:gd name="connsiteX503" fmla="*/ 3194050 w 4284662"/>
              <a:gd name="connsiteY503" fmla="*/ 1013996 h 5797551"/>
              <a:gd name="connsiteX504" fmla="*/ 3195638 w 4284662"/>
              <a:gd name="connsiteY504" fmla="*/ 1040993 h 5797551"/>
              <a:gd name="connsiteX505" fmla="*/ 3195638 w 4284662"/>
              <a:gd name="connsiteY505" fmla="*/ 1068785 h 5797551"/>
              <a:gd name="connsiteX506" fmla="*/ 3195638 w 4284662"/>
              <a:gd name="connsiteY506" fmla="*/ 1096576 h 5797551"/>
              <a:gd name="connsiteX507" fmla="*/ 3194050 w 4284662"/>
              <a:gd name="connsiteY507" fmla="*/ 1123574 h 5797551"/>
              <a:gd name="connsiteX508" fmla="*/ 3192464 w 4284662"/>
              <a:gd name="connsiteY508" fmla="*/ 1150571 h 5797551"/>
              <a:gd name="connsiteX509" fmla="*/ 3189290 w 4284662"/>
              <a:gd name="connsiteY509" fmla="*/ 1177569 h 5797551"/>
              <a:gd name="connsiteX510" fmla="*/ 3186116 w 4284662"/>
              <a:gd name="connsiteY510" fmla="*/ 1204567 h 5797551"/>
              <a:gd name="connsiteX511" fmla="*/ 3182942 w 4284662"/>
              <a:gd name="connsiteY511" fmla="*/ 1231564 h 5797551"/>
              <a:gd name="connsiteX512" fmla="*/ 3178976 w 4284662"/>
              <a:gd name="connsiteY512" fmla="*/ 1257767 h 5797551"/>
              <a:gd name="connsiteX513" fmla="*/ 3173422 w 4284662"/>
              <a:gd name="connsiteY513" fmla="*/ 1283971 h 5797551"/>
              <a:gd name="connsiteX514" fmla="*/ 3168660 w 4284662"/>
              <a:gd name="connsiteY514" fmla="*/ 1310175 h 5797551"/>
              <a:gd name="connsiteX515" fmla="*/ 3161520 w 4284662"/>
              <a:gd name="connsiteY515" fmla="*/ 1335584 h 5797551"/>
              <a:gd name="connsiteX516" fmla="*/ 3154378 w 4284662"/>
              <a:gd name="connsiteY516" fmla="*/ 1360994 h 5797551"/>
              <a:gd name="connsiteX517" fmla="*/ 3147238 w 4284662"/>
              <a:gd name="connsiteY517" fmla="*/ 1386403 h 5797551"/>
              <a:gd name="connsiteX518" fmla="*/ 3139302 w 4284662"/>
              <a:gd name="connsiteY518" fmla="*/ 1411018 h 5797551"/>
              <a:gd name="connsiteX519" fmla="*/ 3130574 w 4284662"/>
              <a:gd name="connsiteY519" fmla="*/ 1436428 h 5797551"/>
              <a:gd name="connsiteX520" fmla="*/ 3121054 w 4284662"/>
              <a:gd name="connsiteY520" fmla="*/ 1460249 h 5797551"/>
              <a:gd name="connsiteX521" fmla="*/ 3110738 w 4284662"/>
              <a:gd name="connsiteY521" fmla="*/ 1484865 h 5797551"/>
              <a:gd name="connsiteX522" fmla="*/ 3101216 w 4284662"/>
              <a:gd name="connsiteY522" fmla="*/ 1507892 h 5797551"/>
              <a:gd name="connsiteX523" fmla="*/ 3090108 w 4284662"/>
              <a:gd name="connsiteY523" fmla="*/ 1531713 h 5797551"/>
              <a:gd name="connsiteX524" fmla="*/ 3078206 w 4284662"/>
              <a:gd name="connsiteY524" fmla="*/ 1554740 h 5797551"/>
              <a:gd name="connsiteX525" fmla="*/ 3066304 w 4284662"/>
              <a:gd name="connsiteY525" fmla="*/ 1577768 h 5797551"/>
              <a:gd name="connsiteX526" fmla="*/ 3053610 w 4284662"/>
              <a:gd name="connsiteY526" fmla="*/ 1600001 h 5797551"/>
              <a:gd name="connsiteX527" fmla="*/ 3040914 w 4284662"/>
              <a:gd name="connsiteY527" fmla="*/ 1623028 h 5797551"/>
              <a:gd name="connsiteX528" fmla="*/ 3026632 w 4284662"/>
              <a:gd name="connsiteY528" fmla="*/ 1644467 h 5797551"/>
              <a:gd name="connsiteX529" fmla="*/ 3013144 w 4284662"/>
              <a:gd name="connsiteY529" fmla="*/ 1665907 h 5797551"/>
              <a:gd name="connsiteX530" fmla="*/ 2998068 w 4284662"/>
              <a:gd name="connsiteY530" fmla="*/ 1686552 h 5797551"/>
              <a:gd name="connsiteX531" fmla="*/ 2983786 w 4284662"/>
              <a:gd name="connsiteY531" fmla="*/ 1707991 h 5797551"/>
              <a:gd name="connsiteX532" fmla="*/ 2967916 w 4284662"/>
              <a:gd name="connsiteY532" fmla="*/ 1728636 h 5797551"/>
              <a:gd name="connsiteX533" fmla="*/ 2951254 w 4284662"/>
              <a:gd name="connsiteY533" fmla="*/ 1748487 h 5797551"/>
              <a:gd name="connsiteX534" fmla="*/ 2935384 w 4284662"/>
              <a:gd name="connsiteY534" fmla="*/ 1767545 h 5797551"/>
              <a:gd name="connsiteX535" fmla="*/ 2917928 w 4284662"/>
              <a:gd name="connsiteY535" fmla="*/ 1786601 h 5797551"/>
              <a:gd name="connsiteX536" fmla="*/ 2900472 w 4284662"/>
              <a:gd name="connsiteY536" fmla="*/ 1805659 h 5797551"/>
              <a:gd name="connsiteX537" fmla="*/ 2883016 w 4284662"/>
              <a:gd name="connsiteY537" fmla="*/ 1824716 h 5797551"/>
              <a:gd name="connsiteX538" fmla="*/ 2863974 w 4284662"/>
              <a:gd name="connsiteY538" fmla="*/ 1842185 h 5797551"/>
              <a:gd name="connsiteX539" fmla="*/ 2844930 w 4284662"/>
              <a:gd name="connsiteY539" fmla="*/ 1859654 h 5797551"/>
              <a:gd name="connsiteX540" fmla="*/ 2826682 w 4284662"/>
              <a:gd name="connsiteY540" fmla="*/ 1877123 h 5797551"/>
              <a:gd name="connsiteX541" fmla="*/ 2806846 w 4284662"/>
              <a:gd name="connsiteY541" fmla="*/ 1893004 h 5797551"/>
              <a:gd name="connsiteX542" fmla="*/ 2787008 w 4284662"/>
              <a:gd name="connsiteY542" fmla="*/ 1909679 h 5797551"/>
              <a:gd name="connsiteX543" fmla="*/ 2766378 w 4284662"/>
              <a:gd name="connsiteY543" fmla="*/ 1924765 h 5797551"/>
              <a:gd name="connsiteX544" fmla="*/ 2745748 w 4284662"/>
              <a:gd name="connsiteY544" fmla="*/ 1939852 h 5797551"/>
              <a:gd name="connsiteX545" fmla="*/ 2725118 w 4284662"/>
              <a:gd name="connsiteY545" fmla="*/ 1954145 h 5797551"/>
              <a:gd name="connsiteX546" fmla="*/ 2702902 w 4284662"/>
              <a:gd name="connsiteY546" fmla="*/ 1968438 h 5797551"/>
              <a:gd name="connsiteX547" fmla="*/ 2681478 w 4284662"/>
              <a:gd name="connsiteY547" fmla="*/ 1982731 h 5797551"/>
              <a:gd name="connsiteX548" fmla="*/ 2658468 w 4284662"/>
              <a:gd name="connsiteY548" fmla="*/ 1995435 h 5797551"/>
              <a:gd name="connsiteX549" fmla="*/ 2636252 w 4284662"/>
              <a:gd name="connsiteY549" fmla="*/ 2008140 h 5797551"/>
              <a:gd name="connsiteX550" fmla="*/ 2614036 w 4284662"/>
              <a:gd name="connsiteY550" fmla="*/ 2020051 h 5797551"/>
              <a:gd name="connsiteX551" fmla="*/ 2591026 w 4284662"/>
              <a:gd name="connsiteY551" fmla="*/ 2031167 h 5797551"/>
              <a:gd name="connsiteX552" fmla="*/ 2567222 w 4284662"/>
              <a:gd name="connsiteY552" fmla="*/ 2043078 h 5797551"/>
              <a:gd name="connsiteX553" fmla="*/ 2543418 w 4284662"/>
              <a:gd name="connsiteY553" fmla="*/ 2052607 h 5797551"/>
              <a:gd name="connsiteX554" fmla="*/ 2518820 w 4284662"/>
              <a:gd name="connsiteY554" fmla="*/ 2062929 h 5797551"/>
              <a:gd name="connsiteX555" fmla="*/ 2495018 w 4284662"/>
              <a:gd name="connsiteY555" fmla="*/ 2072458 h 5797551"/>
              <a:gd name="connsiteX556" fmla="*/ 2469626 w 4284662"/>
              <a:gd name="connsiteY556" fmla="*/ 2080398 h 5797551"/>
              <a:gd name="connsiteX557" fmla="*/ 2445030 w 4284662"/>
              <a:gd name="connsiteY557" fmla="*/ 2089133 h 5797551"/>
              <a:gd name="connsiteX558" fmla="*/ 2419638 w 4284662"/>
              <a:gd name="connsiteY558" fmla="*/ 2096279 h 5797551"/>
              <a:gd name="connsiteX559" fmla="*/ 2394248 w 4284662"/>
              <a:gd name="connsiteY559" fmla="*/ 2103425 h 5797551"/>
              <a:gd name="connsiteX560" fmla="*/ 2368858 w 4284662"/>
              <a:gd name="connsiteY560" fmla="*/ 2109777 h 5797551"/>
              <a:gd name="connsiteX561" fmla="*/ 2342674 w 4284662"/>
              <a:gd name="connsiteY561" fmla="*/ 2115336 h 5797551"/>
              <a:gd name="connsiteX562" fmla="*/ 2316490 w 4284662"/>
              <a:gd name="connsiteY562" fmla="*/ 2120894 h 5797551"/>
              <a:gd name="connsiteX563" fmla="*/ 2290306 w 4284662"/>
              <a:gd name="connsiteY563" fmla="*/ 2124864 h 5797551"/>
              <a:gd name="connsiteX564" fmla="*/ 2263328 w 4284662"/>
              <a:gd name="connsiteY564" fmla="*/ 2128040 h 5797551"/>
              <a:gd name="connsiteX565" fmla="*/ 2236350 w 4284662"/>
              <a:gd name="connsiteY565" fmla="*/ 2131217 h 5797551"/>
              <a:gd name="connsiteX566" fmla="*/ 2209374 w 4284662"/>
              <a:gd name="connsiteY566" fmla="*/ 2133599 h 5797551"/>
              <a:gd name="connsiteX567" fmla="*/ 2182396 w 4284662"/>
              <a:gd name="connsiteY567" fmla="*/ 2135187 h 5797551"/>
              <a:gd name="connsiteX568" fmla="*/ 2155418 w 4284662"/>
              <a:gd name="connsiteY568" fmla="*/ 2136775 h 5797551"/>
              <a:gd name="connsiteX569" fmla="*/ 2127648 w 4284662"/>
              <a:gd name="connsiteY569" fmla="*/ 2136775 h 5797551"/>
              <a:gd name="connsiteX570" fmla="*/ 2099876 w 4284662"/>
              <a:gd name="connsiteY570" fmla="*/ 2136775 h 5797551"/>
              <a:gd name="connsiteX571" fmla="*/ 2072898 w 4284662"/>
              <a:gd name="connsiteY571" fmla="*/ 2135187 h 5797551"/>
              <a:gd name="connsiteX572" fmla="*/ 2045128 w 4284662"/>
              <a:gd name="connsiteY572" fmla="*/ 2133599 h 5797551"/>
              <a:gd name="connsiteX573" fmla="*/ 2018150 w 4284662"/>
              <a:gd name="connsiteY573" fmla="*/ 2131217 h 5797551"/>
              <a:gd name="connsiteX574" fmla="*/ 1991966 w 4284662"/>
              <a:gd name="connsiteY574" fmla="*/ 2128040 h 5797551"/>
              <a:gd name="connsiteX575" fmla="*/ 1964988 w 4284662"/>
              <a:gd name="connsiteY575" fmla="*/ 2124864 h 5797551"/>
              <a:gd name="connsiteX576" fmla="*/ 1938804 w 4284662"/>
              <a:gd name="connsiteY576" fmla="*/ 2120894 h 5797551"/>
              <a:gd name="connsiteX577" fmla="*/ 1912620 w 4284662"/>
              <a:gd name="connsiteY577" fmla="*/ 2115336 h 5797551"/>
              <a:gd name="connsiteX578" fmla="*/ 1886436 w 4284662"/>
              <a:gd name="connsiteY578" fmla="*/ 2109777 h 5797551"/>
              <a:gd name="connsiteX579" fmla="*/ 1861046 w 4284662"/>
              <a:gd name="connsiteY579" fmla="*/ 2103425 h 5797551"/>
              <a:gd name="connsiteX580" fmla="*/ 1835656 w 4284662"/>
              <a:gd name="connsiteY580" fmla="*/ 2096279 h 5797551"/>
              <a:gd name="connsiteX581" fmla="*/ 1810266 w 4284662"/>
              <a:gd name="connsiteY581" fmla="*/ 2089133 h 5797551"/>
              <a:gd name="connsiteX582" fmla="*/ 1784874 w 4284662"/>
              <a:gd name="connsiteY582" fmla="*/ 2080398 h 5797551"/>
              <a:gd name="connsiteX583" fmla="*/ 1760278 w 4284662"/>
              <a:gd name="connsiteY583" fmla="*/ 2072458 h 5797551"/>
              <a:gd name="connsiteX584" fmla="*/ 1735680 w 4284662"/>
              <a:gd name="connsiteY584" fmla="*/ 2062929 h 5797551"/>
              <a:gd name="connsiteX585" fmla="*/ 1711876 w 4284662"/>
              <a:gd name="connsiteY585" fmla="*/ 2052607 h 5797551"/>
              <a:gd name="connsiteX586" fmla="*/ 1688074 w 4284662"/>
              <a:gd name="connsiteY586" fmla="*/ 2043078 h 5797551"/>
              <a:gd name="connsiteX587" fmla="*/ 1665062 w 4284662"/>
              <a:gd name="connsiteY587" fmla="*/ 2031167 h 5797551"/>
              <a:gd name="connsiteX588" fmla="*/ 1642052 w 4284662"/>
              <a:gd name="connsiteY588" fmla="*/ 2020051 h 5797551"/>
              <a:gd name="connsiteX589" fmla="*/ 1619042 w 4284662"/>
              <a:gd name="connsiteY589" fmla="*/ 2008140 h 5797551"/>
              <a:gd name="connsiteX590" fmla="*/ 1596032 w 4284662"/>
              <a:gd name="connsiteY590" fmla="*/ 1995435 h 5797551"/>
              <a:gd name="connsiteX591" fmla="*/ 1573816 w 4284662"/>
              <a:gd name="connsiteY591" fmla="*/ 1982731 h 5797551"/>
              <a:gd name="connsiteX592" fmla="*/ 1551598 w 4284662"/>
              <a:gd name="connsiteY592" fmla="*/ 1968438 h 5797551"/>
              <a:gd name="connsiteX593" fmla="*/ 1530176 w 4284662"/>
              <a:gd name="connsiteY593" fmla="*/ 1954145 h 5797551"/>
              <a:gd name="connsiteX594" fmla="*/ 1509546 w 4284662"/>
              <a:gd name="connsiteY594" fmla="*/ 1939852 h 5797551"/>
              <a:gd name="connsiteX595" fmla="*/ 1488916 w 4284662"/>
              <a:gd name="connsiteY595" fmla="*/ 1924765 h 5797551"/>
              <a:gd name="connsiteX596" fmla="*/ 1468286 w 4284662"/>
              <a:gd name="connsiteY596" fmla="*/ 1909679 h 5797551"/>
              <a:gd name="connsiteX597" fmla="*/ 1448450 w 4284662"/>
              <a:gd name="connsiteY597" fmla="*/ 1893004 h 5797551"/>
              <a:gd name="connsiteX598" fmla="*/ 1429406 w 4284662"/>
              <a:gd name="connsiteY598" fmla="*/ 1877123 h 5797551"/>
              <a:gd name="connsiteX599" fmla="*/ 1409570 w 4284662"/>
              <a:gd name="connsiteY599" fmla="*/ 1859654 h 5797551"/>
              <a:gd name="connsiteX600" fmla="*/ 1390528 w 4284662"/>
              <a:gd name="connsiteY600" fmla="*/ 1842185 h 5797551"/>
              <a:gd name="connsiteX601" fmla="*/ 1372278 w 4284662"/>
              <a:gd name="connsiteY601" fmla="*/ 1824716 h 5797551"/>
              <a:gd name="connsiteX602" fmla="*/ 1354822 w 4284662"/>
              <a:gd name="connsiteY602" fmla="*/ 1805659 h 5797551"/>
              <a:gd name="connsiteX603" fmla="*/ 1337366 w 4284662"/>
              <a:gd name="connsiteY603" fmla="*/ 1786601 h 5797551"/>
              <a:gd name="connsiteX604" fmla="*/ 1319910 w 4284662"/>
              <a:gd name="connsiteY604" fmla="*/ 1767545 h 5797551"/>
              <a:gd name="connsiteX605" fmla="*/ 1304040 w 4284662"/>
              <a:gd name="connsiteY605" fmla="*/ 1748487 h 5797551"/>
              <a:gd name="connsiteX606" fmla="*/ 1287378 w 4284662"/>
              <a:gd name="connsiteY606" fmla="*/ 1728636 h 5797551"/>
              <a:gd name="connsiteX607" fmla="*/ 1272302 w 4284662"/>
              <a:gd name="connsiteY607" fmla="*/ 1707991 h 5797551"/>
              <a:gd name="connsiteX608" fmla="*/ 1256434 w 4284662"/>
              <a:gd name="connsiteY608" fmla="*/ 1686552 h 5797551"/>
              <a:gd name="connsiteX609" fmla="*/ 1242152 w 4284662"/>
              <a:gd name="connsiteY609" fmla="*/ 1665907 h 5797551"/>
              <a:gd name="connsiteX610" fmla="*/ 1227870 w 4284662"/>
              <a:gd name="connsiteY610" fmla="*/ 1644467 h 5797551"/>
              <a:gd name="connsiteX611" fmla="*/ 1214380 w 4284662"/>
              <a:gd name="connsiteY611" fmla="*/ 1623028 h 5797551"/>
              <a:gd name="connsiteX612" fmla="*/ 1201686 w 4284662"/>
              <a:gd name="connsiteY612" fmla="*/ 1600001 h 5797551"/>
              <a:gd name="connsiteX613" fmla="*/ 1188196 w 4284662"/>
              <a:gd name="connsiteY613" fmla="*/ 1577768 h 5797551"/>
              <a:gd name="connsiteX614" fmla="*/ 1176294 w 4284662"/>
              <a:gd name="connsiteY614" fmla="*/ 1554740 h 5797551"/>
              <a:gd name="connsiteX615" fmla="*/ 1165186 w 4284662"/>
              <a:gd name="connsiteY615" fmla="*/ 1531713 h 5797551"/>
              <a:gd name="connsiteX616" fmla="*/ 1154078 w 4284662"/>
              <a:gd name="connsiteY616" fmla="*/ 1507892 h 5797551"/>
              <a:gd name="connsiteX617" fmla="*/ 1143762 w 4284662"/>
              <a:gd name="connsiteY617" fmla="*/ 1484865 h 5797551"/>
              <a:gd name="connsiteX618" fmla="*/ 1133448 w 4284662"/>
              <a:gd name="connsiteY618" fmla="*/ 1460249 h 5797551"/>
              <a:gd name="connsiteX619" fmla="*/ 1124720 w 4284662"/>
              <a:gd name="connsiteY619" fmla="*/ 1436428 h 5797551"/>
              <a:gd name="connsiteX620" fmla="*/ 1115992 w 4284662"/>
              <a:gd name="connsiteY620" fmla="*/ 1411018 h 5797551"/>
              <a:gd name="connsiteX621" fmla="*/ 1107264 w 4284662"/>
              <a:gd name="connsiteY621" fmla="*/ 1386403 h 5797551"/>
              <a:gd name="connsiteX622" fmla="*/ 1100122 w 4284662"/>
              <a:gd name="connsiteY622" fmla="*/ 1360994 h 5797551"/>
              <a:gd name="connsiteX623" fmla="*/ 1093776 w 4284662"/>
              <a:gd name="connsiteY623" fmla="*/ 1335584 h 5797551"/>
              <a:gd name="connsiteX624" fmla="*/ 1087428 w 4284662"/>
              <a:gd name="connsiteY624" fmla="*/ 1310175 h 5797551"/>
              <a:gd name="connsiteX625" fmla="*/ 1081080 w 4284662"/>
              <a:gd name="connsiteY625" fmla="*/ 1283971 h 5797551"/>
              <a:gd name="connsiteX626" fmla="*/ 1076320 w 4284662"/>
              <a:gd name="connsiteY626" fmla="*/ 1257767 h 5797551"/>
              <a:gd name="connsiteX627" fmla="*/ 1072352 w 4284662"/>
              <a:gd name="connsiteY627" fmla="*/ 1231564 h 5797551"/>
              <a:gd name="connsiteX628" fmla="*/ 1068384 w 4284662"/>
              <a:gd name="connsiteY628" fmla="*/ 1204567 h 5797551"/>
              <a:gd name="connsiteX629" fmla="*/ 1065210 w 4284662"/>
              <a:gd name="connsiteY629" fmla="*/ 1177569 h 5797551"/>
              <a:gd name="connsiteX630" fmla="*/ 1062830 w 4284662"/>
              <a:gd name="connsiteY630" fmla="*/ 1150571 h 5797551"/>
              <a:gd name="connsiteX631" fmla="*/ 1061244 w 4284662"/>
              <a:gd name="connsiteY631" fmla="*/ 1123574 h 5797551"/>
              <a:gd name="connsiteX632" fmla="*/ 1060450 w 4284662"/>
              <a:gd name="connsiteY632" fmla="*/ 1096576 h 5797551"/>
              <a:gd name="connsiteX633" fmla="*/ 1060450 w 4284662"/>
              <a:gd name="connsiteY633" fmla="*/ 1068785 h 5797551"/>
              <a:gd name="connsiteX634" fmla="*/ 1060450 w 4284662"/>
              <a:gd name="connsiteY634" fmla="*/ 1040993 h 5797551"/>
              <a:gd name="connsiteX635" fmla="*/ 1061244 w 4284662"/>
              <a:gd name="connsiteY635" fmla="*/ 1013996 h 5797551"/>
              <a:gd name="connsiteX636" fmla="*/ 1062830 w 4284662"/>
              <a:gd name="connsiteY636" fmla="*/ 986204 h 5797551"/>
              <a:gd name="connsiteX637" fmla="*/ 1065210 w 4284662"/>
              <a:gd name="connsiteY637" fmla="*/ 959207 h 5797551"/>
              <a:gd name="connsiteX638" fmla="*/ 1068384 w 4284662"/>
              <a:gd name="connsiteY638" fmla="*/ 933003 h 5797551"/>
              <a:gd name="connsiteX639" fmla="*/ 1072352 w 4284662"/>
              <a:gd name="connsiteY639" fmla="*/ 906006 h 5797551"/>
              <a:gd name="connsiteX640" fmla="*/ 1076320 w 4284662"/>
              <a:gd name="connsiteY640" fmla="*/ 879802 h 5797551"/>
              <a:gd name="connsiteX641" fmla="*/ 1081080 w 4284662"/>
              <a:gd name="connsiteY641" fmla="*/ 853599 h 5797551"/>
              <a:gd name="connsiteX642" fmla="*/ 1087428 w 4284662"/>
              <a:gd name="connsiteY642" fmla="*/ 827395 h 5797551"/>
              <a:gd name="connsiteX643" fmla="*/ 1093776 w 4284662"/>
              <a:gd name="connsiteY643" fmla="*/ 801986 h 5797551"/>
              <a:gd name="connsiteX644" fmla="*/ 1100122 w 4284662"/>
              <a:gd name="connsiteY644" fmla="*/ 776576 h 5797551"/>
              <a:gd name="connsiteX645" fmla="*/ 1107264 w 4284662"/>
              <a:gd name="connsiteY645" fmla="*/ 751167 h 5797551"/>
              <a:gd name="connsiteX646" fmla="*/ 1115992 w 4284662"/>
              <a:gd name="connsiteY646" fmla="*/ 725757 h 5797551"/>
              <a:gd name="connsiteX647" fmla="*/ 1124720 w 4284662"/>
              <a:gd name="connsiteY647" fmla="*/ 701142 h 5797551"/>
              <a:gd name="connsiteX648" fmla="*/ 1133448 w 4284662"/>
              <a:gd name="connsiteY648" fmla="*/ 676527 h 5797551"/>
              <a:gd name="connsiteX649" fmla="*/ 1143762 w 4284662"/>
              <a:gd name="connsiteY649" fmla="*/ 652705 h 5797551"/>
              <a:gd name="connsiteX650" fmla="*/ 1154078 w 4284662"/>
              <a:gd name="connsiteY650" fmla="*/ 628884 h 5797551"/>
              <a:gd name="connsiteX651" fmla="*/ 1165186 w 4284662"/>
              <a:gd name="connsiteY651" fmla="*/ 605063 h 5797551"/>
              <a:gd name="connsiteX652" fmla="*/ 1176294 w 4284662"/>
              <a:gd name="connsiteY652" fmla="*/ 582035 h 5797551"/>
              <a:gd name="connsiteX653" fmla="*/ 1188196 w 4284662"/>
              <a:gd name="connsiteY653" fmla="*/ 559008 h 5797551"/>
              <a:gd name="connsiteX654" fmla="*/ 1201686 w 4284662"/>
              <a:gd name="connsiteY654" fmla="*/ 535981 h 5797551"/>
              <a:gd name="connsiteX655" fmla="*/ 1214380 w 4284662"/>
              <a:gd name="connsiteY655" fmla="*/ 514541 h 5797551"/>
              <a:gd name="connsiteX656" fmla="*/ 1227870 w 4284662"/>
              <a:gd name="connsiteY656" fmla="*/ 492308 h 5797551"/>
              <a:gd name="connsiteX657" fmla="*/ 1242152 w 4284662"/>
              <a:gd name="connsiteY657" fmla="*/ 470869 h 5797551"/>
              <a:gd name="connsiteX658" fmla="*/ 1256434 w 4284662"/>
              <a:gd name="connsiteY658" fmla="*/ 449430 h 5797551"/>
              <a:gd name="connsiteX659" fmla="*/ 1272302 w 4284662"/>
              <a:gd name="connsiteY659" fmla="*/ 428785 h 5797551"/>
              <a:gd name="connsiteX660" fmla="*/ 1287378 w 4284662"/>
              <a:gd name="connsiteY660" fmla="*/ 408933 h 5797551"/>
              <a:gd name="connsiteX661" fmla="*/ 1304040 w 4284662"/>
              <a:gd name="connsiteY661" fmla="*/ 389082 h 5797551"/>
              <a:gd name="connsiteX662" fmla="*/ 1319910 w 4284662"/>
              <a:gd name="connsiteY662" fmla="*/ 369231 h 5797551"/>
              <a:gd name="connsiteX663" fmla="*/ 1337366 w 4284662"/>
              <a:gd name="connsiteY663" fmla="*/ 349380 h 5797551"/>
              <a:gd name="connsiteX664" fmla="*/ 1354822 w 4284662"/>
              <a:gd name="connsiteY664" fmla="*/ 331117 h 5797551"/>
              <a:gd name="connsiteX665" fmla="*/ 1372278 w 4284662"/>
              <a:gd name="connsiteY665" fmla="*/ 312854 h 5797551"/>
              <a:gd name="connsiteX666" fmla="*/ 1390528 w 4284662"/>
              <a:gd name="connsiteY666" fmla="*/ 294591 h 5797551"/>
              <a:gd name="connsiteX667" fmla="*/ 1409570 w 4284662"/>
              <a:gd name="connsiteY667" fmla="*/ 277916 h 5797551"/>
              <a:gd name="connsiteX668" fmla="*/ 1429406 w 4284662"/>
              <a:gd name="connsiteY668" fmla="*/ 260447 h 5797551"/>
              <a:gd name="connsiteX669" fmla="*/ 1448450 w 4284662"/>
              <a:gd name="connsiteY669" fmla="*/ 243772 h 5797551"/>
              <a:gd name="connsiteX670" fmla="*/ 1468286 w 4284662"/>
              <a:gd name="connsiteY670" fmla="*/ 227891 h 5797551"/>
              <a:gd name="connsiteX671" fmla="*/ 1488916 w 4284662"/>
              <a:gd name="connsiteY671" fmla="*/ 212010 h 5797551"/>
              <a:gd name="connsiteX672" fmla="*/ 1509546 w 4284662"/>
              <a:gd name="connsiteY672" fmla="*/ 196129 h 5797551"/>
              <a:gd name="connsiteX673" fmla="*/ 1530176 w 4284662"/>
              <a:gd name="connsiteY673" fmla="*/ 182631 h 5797551"/>
              <a:gd name="connsiteX674" fmla="*/ 1551598 w 4284662"/>
              <a:gd name="connsiteY674" fmla="*/ 167544 h 5797551"/>
              <a:gd name="connsiteX675" fmla="*/ 1573816 w 4284662"/>
              <a:gd name="connsiteY675" fmla="*/ 154839 h 5797551"/>
              <a:gd name="connsiteX676" fmla="*/ 1596032 w 4284662"/>
              <a:gd name="connsiteY676" fmla="*/ 141340 h 5797551"/>
              <a:gd name="connsiteX677" fmla="*/ 1619042 w 4284662"/>
              <a:gd name="connsiteY677" fmla="*/ 128636 h 5797551"/>
              <a:gd name="connsiteX678" fmla="*/ 1642052 w 4284662"/>
              <a:gd name="connsiteY678" fmla="*/ 115931 h 5797551"/>
              <a:gd name="connsiteX679" fmla="*/ 1665062 w 4284662"/>
              <a:gd name="connsiteY679" fmla="*/ 104814 h 5797551"/>
              <a:gd name="connsiteX680" fmla="*/ 1688074 w 4284662"/>
              <a:gd name="connsiteY680" fmla="*/ 94492 h 5797551"/>
              <a:gd name="connsiteX681" fmla="*/ 1711876 w 4284662"/>
              <a:gd name="connsiteY681" fmla="*/ 83375 h 5797551"/>
              <a:gd name="connsiteX682" fmla="*/ 1735680 w 4284662"/>
              <a:gd name="connsiteY682" fmla="*/ 73846 h 5797551"/>
              <a:gd name="connsiteX683" fmla="*/ 1760278 w 4284662"/>
              <a:gd name="connsiteY683" fmla="*/ 64318 h 5797551"/>
              <a:gd name="connsiteX684" fmla="*/ 1784874 w 4284662"/>
              <a:gd name="connsiteY684" fmla="*/ 55583 h 5797551"/>
              <a:gd name="connsiteX685" fmla="*/ 1810266 w 4284662"/>
              <a:gd name="connsiteY685" fmla="*/ 47643 h 5797551"/>
              <a:gd name="connsiteX686" fmla="*/ 1835656 w 4284662"/>
              <a:gd name="connsiteY686" fmla="*/ 40497 h 5797551"/>
              <a:gd name="connsiteX687" fmla="*/ 1861046 w 4284662"/>
              <a:gd name="connsiteY687" fmla="*/ 33350 h 5797551"/>
              <a:gd name="connsiteX688" fmla="*/ 1886436 w 4284662"/>
              <a:gd name="connsiteY688" fmla="*/ 26998 h 5797551"/>
              <a:gd name="connsiteX689" fmla="*/ 1912620 w 4284662"/>
              <a:gd name="connsiteY689" fmla="*/ 21439 h 5797551"/>
              <a:gd name="connsiteX690" fmla="*/ 1938804 w 4284662"/>
              <a:gd name="connsiteY690" fmla="*/ 16675 h 5797551"/>
              <a:gd name="connsiteX691" fmla="*/ 1964988 w 4284662"/>
              <a:gd name="connsiteY691" fmla="*/ 11911 h 5797551"/>
              <a:gd name="connsiteX692" fmla="*/ 1991966 w 4284662"/>
              <a:gd name="connsiteY692" fmla="*/ 7941 h 5797551"/>
              <a:gd name="connsiteX693" fmla="*/ 2018150 w 4284662"/>
              <a:gd name="connsiteY693" fmla="*/ 4765 h 5797551"/>
              <a:gd name="connsiteX694" fmla="*/ 2045128 w 4284662"/>
              <a:gd name="connsiteY694" fmla="*/ 3176 h 5797551"/>
              <a:gd name="connsiteX695" fmla="*/ 2072898 w 4284662"/>
              <a:gd name="connsiteY695" fmla="*/ 794 h 579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Lst>
            <a:rect l="l" t="t" r="r" b="b"/>
            <a:pathLst>
              <a:path w="4284662" h="5797551">
                <a:moveTo>
                  <a:pt x="1213644" y="2678235"/>
                </a:moveTo>
                <a:lnTo>
                  <a:pt x="1177132" y="2703649"/>
                </a:lnTo>
                <a:lnTo>
                  <a:pt x="1141412" y="2729857"/>
                </a:lnTo>
                <a:lnTo>
                  <a:pt x="1104900" y="2756859"/>
                </a:lnTo>
                <a:lnTo>
                  <a:pt x="1069974" y="2785450"/>
                </a:lnTo>
                <a:lnTo>
                  <a:pt x="1035844" y="2814041"/>
                </a:lnTo>
                <a:lnTo>
                  <a:pt x="1000918" y="2844220"/>
                </a:lnTo>
                <a:lnTo>
                  <a:pt x="966788" y="2875988"/>
                </a:lnTo>
                <a:lnTo>
                  <a:pt x="933450" y="2906962"/>
                </a:lnTo>
                <a:lnTo>
                  <a:pt x="900112" y="2939523"/>
                </a:lnTo>
                <a:lnTo>
                  <a:pt x="868362" y="2972879"/>
                </a:lnTo>
                <a:lnTo>
                  <a:pt x="836612" y="3007824"/>
                </a:lnTo>
                <a:lnTo>
                  <a:pt x="805656" y="3041974"/>
                </a:lnTo>
                <a:lnTo>
                  <a:pt x="775494" y="3077713"/>
                </a:lnTo>
                <a:lnTo>
                  <a:pt x="745332" y="3115040"/>
                </a:lnTo>
                <a:lnTo>
                  <a:pt x="715168" y="3152367"/>
                </a:lnTo>
                <a:lnTo>
                  <a:pt x="686594" y="3190488"/>
                </a:lnTo>
                <a:lnTo>
                  <a:pt x="658018" y="3229403"/>
                </a:lnTo>
                <a:lnTo>
                  <a:pt x="631032" y="3269113"/>
                </a:lnTo>
                <a:lnTo>
                  <a:pt x="604044" y="3308822"/>
                </a:lnTo>
                <a:lnTo>
                  <a:pt x="577056" y="3350120"/>
                </a:lnTo>
                <a:lnTo>
                  <a:pt x="551656" y="3391418"/>
                </a:lnTo>
                <a:lnTo>
                  <a:pt x="526256" y="3434304"/>
                </a:lnTo>
                <a:lnTo>
                  <a:pt x="502444" y="3477191"/>
                </a:lnTo>
                <a:lnTo>
                  <a:pt x="477838" y="3520077"/>
                </a:lnTo>
                <a:lnTo>
                  <a:pt x="455612" y="3564552"/>
                </a:lnTo>
                <a:lnTo>
                  <a:pt x="433388" y="3609821"/>
                </a:lnTo>
                <a:lnTo>
                  <a:pt x="411162" y="3654295"/>
                </a:lnTo>
                <a:lnTo>
                  <a:pt x="390526" y="3700358"/>
                </a:lnTo>
                <a:lnTo>
                  <a:pt x="369888" y="3747216"/>
                </a:lnTo>
                <a:lnTo>
                  <a:pt x="350838" y="3794073"/>
                </a:lnTo>
                <a:lnTo>
                  <a:pt x="331788" y="3840930"/>
                </a:lnTo>
                <a:lnTo>
                  <a:pt x="313532" y="3889375"/>
                </a:lnTo>
                <a:lnTo>
                  <a:pt x="314222" y="3889375"/>
                </a:lnTo>
                <a:lnTo>
                  <a:pt x="299940" y="3929035"/>
                </a:lnTo>
                <a:lnTo>
                  <a:pt x="286450" y="3967901"/>
                </a:lnTo>
                <a:lnTo>
                  <a:pt x="272962" y="4008353"/>
                </a:lnTo>
                <a:lnTo>
                  <a:pt x="260266" y="4048013"/>
                </a:lnTo>
                <a:lnTo>
                  <a:pt x="248362" y="4089258"/>
                </a:lnTo>
                <a:lnTo>
                  <a:pt x="236460" y="4129711"/>
                </a:lnTo>
                <a:lnTo>
                  <a:pt x="225352" y="4170957"/>
                </a:lnTo>
                <a:lnTo>
                  <a:pt x="214242" y="4212203"/>
                </a:lnTo>
                <a:lnTo>
                  <a:pt x="204720" y="4253448"/>
                </a:lnTo>
                <a:lnTo>
                  <a:pt x="195198" y="4295487"/>
                </a:lnTo>
                <a:lnTo>
                  <a:pt x="185676" y="4337526"/>
                </a:lnTo>
                <a:lnTo>
                  <a:pt x="177742" y="4379565"/>
                </a:lnTo>
                <a:lnTo>
                  <a:pt x="169808" y="4422397"/>
                </a:lnTo>
                <a:lnTo>
                  <a:pt x="161872" y="4465230"/>
                </a:lnTo>
                <a:lnTo>
                  <a:pt x="155524" y="4508062"/>
                </a:lnTo>
                <a:lnTo>
                  <a:pt x="149176" y="4551687"/>
                </a:lnTo>
                <a:lnTo>
                  <a:pt x="147590" y="4565964"/>
                </a:lnTo>
                <a:lnTo>
                  <a:pt x="146796" y="4581035"/>
                </a:lnTo>
                <a:lnTo>
                  <a:pt x="146796" y="4595312"/>
                </a:lnTo>
                <a:lnTo>
                  <a:pt x="147590" y="4610383"/>
                </a:lnTo>
                <a:lnTo>
                  <a:pt x="149176" y="4624660"/>
                </a:lnTo>
                <a:lnTo>
                  <a:pt x="151556" y="4639731"/>
                </a:lnTo>
                <a:lnTo>
                  <a:pt x="154730" y="4654008"/>
                </a:lnTo>
                <a:lnTo>
                  <a:pt x="157904" y="4668286"/>
                </a:lnTo>
                <a:lnTo>
                  <a:pt x="162666" y="4682563"/>
                </a:lnTo>
                <a:lnTo>
                  <a:pt x="168220" y="4696047"/>
                </a:lnTo>
                <a:lnTo>
                  <a:pt x="174568" y="4709531"/>
                </a:lnTo>
                <a:lnTo>
                  <a:pt x="180916" y="4722222"/>
                </a:lnTo>
                <a:lnTo>
                  <a:pt x="188058" y="4734913"/>
                </a:lnTo>
                <a:lnTo>
                  <a:pt x="196786" y="4746811"/>
                </a:lnTo>
                <a:lnTo>
                  <a:pt x="204720" y="4758709"/>
                </a:lnTo>
                <a:lnTo>
                  <a:pt x="214242" y="4770607"/>
                </a:lnTo>
                <a:lnTo>
                  <a:pt x="224558" y="4780918"/>
                </a:lnTo>
                <a:lnTo>
                  <a:pt x="234874" y="4791230"/>
                </a:lnTo>
                <a:lnTo>
                  <a:pt x="245982" y="4800748"/>
                </a:lnTo>
                <a:lnTo>
                  <a:pt x="257092" y="4809473"/>
                </a:lnTo>
                <a:lnTo>
                  <a:pt x="268200" y="4818198"/>
                </a:lnTo>
                <a:lnTo>
                  <a:pt x="280102" y="4825337"/>
                </a:lnTo>
                <a:lnTo>
                  <a:pt x="292004" y="4831682"/>
                </a:lnTo>
                <a:lnTo>
                  <a:pt x="305494" y="4838028"/>
                </a:lnTo>
                <a:lnTo>
                  <a:pt x="318190" y="4843580"/>
                </a:lnTo>
                <a:lnTo>
                  <a:pt x="331680" y="4848339"/>
                </a:lnTo>
                <a:lnTo>
                  <a:pt x="344376" y="4852305"/>
                </a:lnTo>
                <a:lnTo>
                  <a:pt x="358658" y="4855478"/>
                </a:lnTo>
                <a:lnTo>
                  <a:pt x="372148" y="4857858"/>
                </a:lnTo>
                <a:lnTo>
                  <a:pt x="386430" y="4860237"/>
                </a:lnTo>
                <a:lnTo>
                  <a:pt x="400714" y="4861030"/>
                </a:lnTo>
                <a:lnTo>
                  <a:pt x="415790" y="4861030"/>
                </a:lnTo>
                <a:lnTo>
                  <a:pt x="2027370" y="4861030"/>
                </a:lnTo>
                <a:lnTo>
                  <a:pt x="2040860" y="4861030"/>
                </a:lnTo>
                <a:lnTo>
                  <a:pt x="2053556" y="4860237"/>
                </a:lnTo>
                <a:lnTo>
                  <a:pt x="2067838" y="4858651"/>
                </a:lnTo>
                <a:lnTo>
                  <a:pt x="2079740" y="4856271"/>
                </a:lnTo>
                <a:lnTo>
                  <a:pt x="2093230" y="4853892"/>
                </a:lnTo>
                <a:lnTo>
                  <a:pt x="2105132" y="4850719"/>
                </a:lnTo>
                <a:lnTo>
                  <a:pt x="2117828" y="4846753"/>
                </a:lnTo>
                <a:lnTo>
                  <a:pt x="2128938" y="4842787"/>
                </a:lnTo>
                <a:lnTo>
                  <a:pt x="2140840" y="4837235"/>
                </a:lnTo>
                <a:lnTo>
                  <a:pt x="2151948" y="4831682"/>
                </a:lnTo>
                <a:lnTo>
                  <a:pt x="2162264" y="4826130"/>
                </a:lnTo>
                <a:lnTo>
                  <a:pt x="2173372" y="4819785"/>
                </a:lnTo>
                <a:lnTo>
                  <a:pt x="2183688" y="4812646"/>
                </a:lnTo>
                <a:lnTo>
                  <a:pt x="2194004" y="4805507"/>
                </a:lnTo>
                <a:lnTo>
                  <a:pt x="2202732" y="4798368"/>
                </a:lnTo>
                <a:lnTo>
                  <a:pt x="2211460" y="4790437"/>
                </a:lnTo>
                <a:lnTo>
                  <a:pt x="2220982" y="4780918"/>
                </a:lnTo>
                <a:lnTo>
                  <a:pt x="2228124" y="4772193"/>
                </a:lnTo>
                <a:lnTo>
                  <a:pt x="2236058" y="4763468"/>
                </a:lnTo>
                <a:lnTo>
                  <a:pt x="2243200" y="4753157"/>
                </a:lnTo>
                <a:lnTo>
                  <a:pt x="2250342" y="4743638"/>
                </a:lnTo>
                <a:lnTo>
                  <a:pt x="2255896" y="4732534"/>
                </a:lnTo>
                <a:lnTo>
                  <a:pt x="2261450" y="4722222"/>
                </a:lnTo>
                <a:lnTo>
                  <a:pt x="2267004" y="4711118"/>
                </a:lnTo>
                <a:lnTo>
                  <a:pt x="2271766" y="4700013"/>
                </a:lnTo>
                <a:lnTo>
                  <a:pt x="2275734" y="4688115"/>
                </a:lnTo>
                <a:lnTo>
                  <a:pt x="2278908" y="4676218"/>
                </a:lnTo>
                <a:lnTo>
                  <a:pt x="2282082" y="4664320"/>
                </a:lnTo>
                <a:lnTo>
                  <a:pt x="2284462" y="4651629"/>
                </a:lnTo>
                <a:lnTo>
                  <a:pt x="2285254" y="4639731"/>
                </a:lnTo>
                <a:lnTo>
                  <a:pt x="2286842" y="4626247"/>
                </a:lnTo>
                <a:lnTo>
                  <a:pt x="2286842" y="4613556"/>
                </a:lnTo>
                <a:lnTo>
                  <a:pt x="2286842" y="4600071"/>
                </a:lnTo>
                <a:lnTo>
                  <a:pt x="2285254" y="4587380"/>
                </a:lnTo>
                <a:lnTo>
                  <a:pt x="2283668" y="4573896"/>
                </a:lnTo>
                <a:lnTo>
                  <a:pt x="2282082" y="4561998"/>
                </a:lnTo>
                <a:lnTo>
                  <a:pt x="2278908" y="4548514"/>
                </a:lnTo>
                <a:lnTo>
                  <a:pt x="2275734" y="4536616"/>
                </a:lnTo>
                <a:lnTo>
                  <a:pt x="2271766" y="4523925"/>
                </a:lnTo>
                <a:lnTo>
                  <a:pt x="2266212" y="4512821"/>
                </a:lnTo>
                <a:lnTo>
                  <a:pt x="2261450" y="4501716"/>
                </a:lnTo>
                <a:lnTo>
                  <a:pt x="2255896" y="4489818"/>
                </a:lnTo>
                <a:lnTo>
                  <a:pt x="2249548" y="4479507"/>
                </a:lnTo>
                <a:lnTo>
                  <a:pt x="2242406" y="4468402"/>
                </a:lnTo>
                <a:lnTo>
                  <a:pt x="2235266" y="4458884"/>
                </a:lnTo>
                <a:lnTo>
                  <a:pt x="2227330" y="4449366"/>
                </a:lnTo>
                <a:lnTo>
                  <a:pt x="2220188" y="4439054"/>
                </a:lnTo>
                <a:lnTo>
                  <a:pt x="2210666" y="4430329"/>
                </a:lnTo>
                <a:lnTo>
                  <a:pt x="2201938" y="4421604"/>
                </a:lnTo>
                <a:lnTo>
                  <a:pt x="2192416" y="4412879"/>
                </a:lnTo>
                <a:lnTo>
                  <a:pt x="2182102" y="4405740"/>
                </a:lnTo>
                <a:lnTo>
                  <a:pt x="2172580" y="4398602"/>
                </a:lnTo>
                <a:lnTo>
                  <a:pt x="2161470" y="4391463"/>
                </a:lnTo>
                <a:lnTo>
                  <a:pt x="2151154" y="4385118"/>
                </a:lnTo>
                <a:lnTo>
                  <a:pt x="2140046" y="4379565"/>
                </a:lnTo>
                <a:lnTo>
                  <a:pt x="2128144" y="4374806"/>
                </a:lnTo>
                <a:lnTo>
                  <a:pt x="2117034" y="4370047"/>
                </a:lnTo>
                <a:lnTo>
                  <a:pt x="2104338" y="4365288"/>
                </a:lnTo>
                <a:lnTo>
                  <a:pt x="2092436" y="4362115"/>
                </a:lnTo>
                <a:lnTo>
                  <a:pt x="2078948" y="4358942"/>
                </a:lnTo>
                <a:lnTo>
                  <a:pt x="2067046" y="4357356"/>
                </a:lnTo>
                <a:lnTo>
                  <a:pt x="2053556" y="4355770"/>
                </a:lnTo>
                <a:lnTo>
                  <a:pt x="2040860" y="4354183"/>
                </a:lnTo>
                <a:lnTo>
                  <a:pt x="2027370" y="4354183"/>
                </a:lnTo>
                <a:lnTo>
                  <a:pt x="1889302" y="4354183"/>
                </a:lnTo>
                <a:lnTo>
                  <a:pt x="1878194" y="4353390"/>
                </a:lnTo>
                <a:lnTo>
                  <a:pt x="1866292" y="4352597"/>
                </a:lnTo>
                <a:lnTo>
                  <a:pt x="1855182" y="4350217"/>
                </a:lnTo>
                <a:lnTo>
                  <a:pt x="1844074" y="4347045"/>
                </a:lnTo>
                <a:lnTo>
                  <a:pt x="1833758" y="4343079"/>
                </a:lnTo>
                <a:lnTo>
                  <a:pt x="1823444" y="4338320"/>
                </a:lnTo>
                <a:lnTo>
                  <a:pt x="1813128" y="4332767"/>
                </a:lnTo>
                <a:lnTo>
                  <a:pt x="1804400" y="4326422"/>
                </a:lnTo>
                <a:lnTo>
                  <a:pt x="1794878" y="4320076"/>
                </a:lnTo>
                <a:lnTo>
                  <a:pt x="1786942" y="4312144"/>
                </a:lnTo>
                <a:lnTo>
                  <a:pt x="1779802" y="4304212"/>
                </a:lnTo>
                <a:lnTo>
                  <a:pt x="1772660" y="4295487"/>
                </a:lnTo>
                <a:lnTo>
                  <a:pt x="1765518" y="4285969"/>
                </a:lnTo>
                <a:lnTo>
                  <a:pt x="1759964" y="4275658"/>
                </a:lnTo>
                <a:lnTo>
                  <a:pt x="1755202" y="4266139"/>
                </a:lnTo>
                <a:lnTo>
                  <a:pt x="1751236" y="4254242"/>
                </a:lnTo>
                <a:lnTo>
                  <a:pt x="1626658" y="3889376"/>
                </a:lnTo>
                <a:lnTo>
                  <a:pt x="1626394" y="3889376"/>
                </a:lnTo>
                <a:close/>
                <a:moveTo>
                  <a:pt x="1888288" y="2260600"/>
                </a:moveTo>
                <a:lnTo>
                  <a:pt x="1902594" y="2276469"/>
                </a:lnTo>
                <a:lnTo>
                  <a:pt x="1915308" y="2290751"/>
                </a:lnTo>
                <a:lnTo>
                  <a:pt x="1929612" y="2304239"/>
                </a:lnTo>
                <a:lnTo>
                  <a:pt x="1943916" y="2316934"/>
                </a:lnTo>
                <a:lnTo>
                  <a:pt x="1958220" y="2328835"/>
                </a:lnTo>
                <a:lnTo>
                  <a:pt x="1972524" y="2339943"/>
                </a:lnTo>
                <a:lnTo>
                  <a:pt x="1987624" y="2350258"/>
                </a:lnTo>
                <a:lnTo>
                  <a:pt x="2001928" y="2358986"/>
                </a:lnTo>
                <a:lnTo>
                  <a:pt x="2017822" y="2366920"/>
                </a:lnTo>
                <a:lnTo>
                  <a:pt x="2032126" y="2374061"/>
                </a:lnTo>
                <a:lnTo>
                  <a:pt x="2048018" y="2380409"/>
                </a:lnTo>
                <a:lnTo>
                  <a:pt x="2063912" y="2385170"/>
                </a:lnTo>
                <a:lnTo>
                  <a:pt x="2079806" y="2389136"/>
                </a:lnTo>
                <a:lnTo>
                  <a:pt x="2095700" y="2391517"/>
                </a:lnTo>
                <a:lnTo>
                  <a:pt x="2111594" y="2393104"/>
                </a:lnTo>
                <a:lnTo>
                  <a:pt x="2128282" y="2393897"/>
                </a:lnTo>
                <a:lnTo>
                  <a:pt x="2144970" y="2393104"/>
                </a:lnTo>
                <a:lnTo>
                  <a:pt x="2160068" y="2391517"/>
                </a:lnTo>
                <a:lnTo>
                  <a:pt x="2176756" y="2389136"/>
                </a:lnTo>
                <a:lnTo>
                  <a:pt x="2192650" y="2385170"/>
                </a:lnTo>
                <a:lnTo>
                  <a:pt x="2207750" y="2380409"/>
                </a:lnTo>
                <a:lnTo>
                  <a:pt x="2223642" y="2374061"/>
                </a:lnTo>
                <a:lnTo>
                  <a:pt x="2238742" y="2366920"/>
                </a:lnTo>
                <a:lnTo>
                  <a:pt x="2253840" y="2358986"/>
                </a:lnTo>
                <a:lnTo>
                  <a:pt x="2268940" y="2350258"/>
                </a:lnTo>
                <a:lnTo>
                  <a:pt x="2284038" y="2339943"/>
                </a:lnTo>
                <a:lnTo>
                  <a:pt x="2299138" y="2328835"/>
                </a:lnTo>
                <a:lnTo>
                  <a:pt x="2312646" y="2316934"/>
                </a:lnTo>
                <a:lnTo>
                  <a:pt x="2326950" y="2304239"/>
                </a:lnTo>
                <a:lnTo>
                  <a:pt x="2340460" y="2290751"/>
                </a:lnTo>
                <a:lnTo>
                  <a:pt x="2354764" y="2276469"/>
                </a:lnTo>
                <a:lnTo>
                  <a:pt x="2368274" y="2260600"/>
                </a:lnTo>
                <a:lnTo>
                  <a:pt x="2397678" y="2264567"/>
                </a:lnTo>
                <a:lnTo>
                  <a:pt x="2427874" y="2270915"/>
                </a:lnTo>
                <a:lnTo>
                  <a:pt x="2458072" y="2276469"/>
                </a:lnTo>
                <a:lnTo>
                  <a:pt x="2487476" y="2282023"/>
                </a:lnTo>
                <a:lnTo>
                  <a:pt x="2516878" y="2288370"/>
                </a:lnTo>
                <a:lnTo>
                  <a:pt x="2546282" y="2295511"/>
                </a:lnTo>
                <a:lnTo>
                  <a:pt x="2605088" y="2312173"/>
                </a:lnTo>
                <a:lnTo>
                  <a:pt x="1889244" y="4207270"/>
                </a:lnTo>
                <a:lnTo>
                  <a:pt x="1889302" y="4207444"/>
                </a:lnTo>
                <a:lnTo>
                  <a:pt x="2027370" y="4207444"/>
                </a:lnTo>
                <a:lnTo>
                  <a:pt x="2048002" y="4207444"/>
                </a:lnTo>
                <a:lnTo>
                  <a:pt x="2068632" y="4209030"/>
                </a:lnTo>
                <a:lnTo>
                  <a:pt x="2089262" y="4212203"/>
                </a:lnTo>
                <a:lnTo>
                  <a:pt x="2109100" y="4216169"/>
                </a:lnTo>
                <a:lnTo>
                  <a:pt x="2128938" y="4220135"/>
                </a:lnTo>
                <a:lnTo>
                  <a:pt x="2147982" y="4225687"/>
                </a:lnTo>
                <a:lnTo>
                  <a:pt x="2167026" y="4232032"/>
                </a:lnTo>
                <a:lnTo>
                  <a:pt x="2185276" y="4239964"/>
                </a:lnTo>
                <a:lnTo>
                  <a:pt x="2203526" y="4247896"/>
                </a:lnTo>
                <a:lnTo>
                  <a:pt x="2220982" y="4256621"/>
                </a:lnTo>
                <a:lnTo>
                  <a:pt x="2237646" y="4266139"/>
                </a:lnTo>
                <a:lnTo>
                  <a:pt x="2254310" y="4276451"/>
                </a:lnTo>
                <a:lnTo>
                  <a:pt x="2270972" y="4287556"/>
                </a:lnTo>
                <a:lnTo>
                  <a:pt x="2286048" y="4300247"/>
                </a:lnTo>
                <a:lnTo>
                  <a:pt x="2301126" y="4312938"/>
                </a:lnTo>
                <a:lnTo>
                  <a:pt x="2314614" y="4326422"/>
                </a:lnTo>
                <a:lnTo>
                  <a:pt x="2328104" y="4339906"/>
                </a:lnTo>
                <a:lnTo>
                  <a:pt x="2340800" y="4354976"/>
                </a:lnTo>
                <a:lnTo>
                  <a:pt x="2353496" y="4370840"/>
                </a:lnTo>
                <a:lnTo>
                  <a:pt x="2364604" y="4386704"/>
                </a:lnTo>
                <a:lnTo>
                  <a:pt x="2374126" y="4403361"/>
                </a:lnTo>
                <a:lnTo>
                  <a:pt x="2384442" y="4420811"/>
                </a:lnTo>
                <a:lnTo>
                  <a:pt x="2393170" y="4437468"/>
                </a:lnTo>
                <a:lnTo>
                  <a:pt x="2401104" y="4455711"/>
                </a:lnTo>
                <a:lnTo>
                  <a:pt x="2409040" y="4474748"/>
                </a:lnTo>
                <a:lnTo>
                  <a:pt x="2415388" y="4492991"/>
                </a:lnTo>
                <a:lnTo>
                  <a:pt x="2420942" y="4512028"/>
                </a:lnTo>
                <a:lnTo>
                  <a:pt x="2424910" y="4531857"/>
                </a:lnTo>
                <a:lnTo>
                  <a:pt x="2429670" y="4552480"/>
                </a:lnTo>
                <a:lnTo>
                  <a:pt x="2432050" y="4572310"/>
                </a:lnTo>
                <a:lnTo>
                  <a:pt x="2433638" y="4592933"/>
                </a:lnTo>
                <a:lnTo>
                  <a:pt x="2433638" y="4610931"/>
                </a:lnTo>
                <a:lnTo>
                  <a:pt x="2768216" y="2366963"/>
                </a:lnTo>
                <a:lnTo>
                  <a:pt x="2809502" y="2384425"/>
                </a:lnTo>
                <a:lnTo>
                  <a:pt x="2850786" y="2402682"/>
                </a:lnTo>
                <a:lnTo>
                  <a:pt x="2890484" y="2420938"/>
                </a:lnTo>
                <a:lnTo>
                  <a:pt x="2930976" y="2440782"/>
                </a:lnTo>
                <a:lnTo>
                  <a:pt x="2969880" y="2462213"/>
                </a:lnTo>
                <a:lnTo>
                  <a:pt x="3009578" y="2484438"/>
                </a:lnTo>
                <a:lnTo>
                  <a:pt x="3047686" y="2506663"/>
                </a:lnTo>
                <a:lnTo>
                  <a:pt x="3085796" y="2530475"/>
                </a:lnTo>
                <a:lnTo>
                  <a:pt x="3123906" y="2555082"/>
                </a:lnTo>
                <a:lnTo>
                  <a:pt x="3160428" y="2580482"/>
                </a:lnTo>
                <a:lnTo>
                  <a:pt x="3198538" y="2606675"/>
                </a:lnTo>
                <a:lnTo>
                  <a:pt x="3234266" y="2634457"/>
                </a:lnTo>
                <a:lnTo>
                  <a:pt x="3269994" y="2663825"/>
                </a:lnTo>
                <a:lnTo>
                  <a:pt x="3306514" y="2692400"/>
                </a:lnTo>
                <a:lnTo>
                  <a:pt x="3341448" y="2722563"/>
                </a:lnTo>
                <a:lnTo>
                  <a:pt x="3375588" y="2753519"/>
                </a:lnTo>
                <a:lnTo>
                  <a:pt x="3410522" y="2784475"/>
                </a:lnTo>
                <a:lnTo>
                  <a:pt x="3443868" y="2817019"/>
                </a:lnTo>
                <a:lnTo>
                  <a:pt x="3476420" y="2851150"/>
                </a:lnTo>
                <a:lnTo>
                  <a:pt x="3509766" y="2885282"/>
                </a:lnTo>
                <a:lnTo>
                  <a:pt x="3541524" y="2920207"/>
                </a:lnTo>
                <a:lnTo>
                  <a:pt x="3573282" y="2955925"/>
                </a:lnTo>
                <a:lnTo>
                  <a:pt x="3603452" y="2992438"/>
                </a:lnTo>
                <a:lnTo>
                  <a:pt x="3633622" y="3028950"/>
                </a:lnTo>
                <a:lnTo>
                  <a:pt x="3663792" y="3067844"/>
                </a:lnTo>
                <a:lnTo>
                  <a:pt x="3693962" y="3105944"/>
                </a:lnTo>
                <a:lnTo>
                  <a:pt x="3722546" y="3146425"/>
                </a:lnTo>
                <a:lnTo>
                  <a:pt x="3750334" y="3186113"/>
                </a:lnTo>
                <a:lnTo>
                  <a:pt x="3777328" y="3227388"/>
                </a:lnTo>
                <a:lnTo>
                  <a:pt x="3804322" y="3268663"/>
                </a:lnTo>
                <a:lnTo>
                  <a:pt x="3830522" y="3310732"/>
                </a:lnTo>
                <a:lnTo>
                  <a:pt x="3855928" y="3354388"/>
                </a:lnTo>
                <a:lnTo>
                  <a:pt x="3881334" y="3398044"/>
                </a:lnTo>
                <a:lnTo>
                  <a:pt x="3905154" y="3441700"/>
                </a:lnTo>
                <a:lnTo>
                  <a:pt x="3928178" y="3486944"/>
                </a:lnTo>
                <a:lnTo>
                  <a:pt x="3951202" y="3532188"/>
                </a:lnTo>
                <a:lnTo>
                  <a:pt x="3973434" y="3578225"/>
                </a:lnTo>
                <a:lnTo>
                  <a:pt x="3995664" y="3625057"/>
                </a:lnTo>
                <a:lnTo>
                  <a:pt x="4016306" y="3671888"/>
                </a:lnTo>
                <a:lnTo>
                  <a:pt x="4036950" y="3720307"/>
                </a:lnTo>
                <a:lnTo>
                  <a:pt x="4056004" y="3768726"/>
                </a:lnTo>
                <a:lnTo>
                  <a:pt x="4075058" y="3817938"/>
                </a:lnTo>
                <a:lnTo>
                  <a:pt x="4092526" y="3866357"/>
                </a:lnTo>
                <a:lnTo>
                  <a:pt x="4109992" y="3916363"/>
                </a:lnTo>
                <a:lnTo>
                  <a:pt x="4126666" y="3967163"/>
                </a:lnTo>
                <a:lnTo>
                  <a:pt x="4142544" y="4017963"/>
                </a:lnTo>
                <a:lnTo>
                  <a:pt x="4156836" y="4069557"/>
                </a:lnTo>
                <a:lnTo>
                  <a:pt x="4171126" y="4121945"/>
                </a:lnTo>
                <a:lnTo>
                  <a:pt x="4184624" y="4174332"/>
                </a:lnTo>
                <a:lnTo>
                  <a:pt x="4197328" y="4226720"/>
                </a:lnTo>
                <a:lnTo>
                  <a:pt x="4209236" y="4280695"/>
                </a:lnTo>
                <a:lnTo>
                  <a:pt x="4220352" y="4333876"/>
                </a:lnTo>
                <a:lnTo>
                  <a:pt x="4229880" y="4387851"/>
                </a:lnTo>
                <a:lnTo>
                  <a:pt x="4239406" y="4442620"/>
                </a:lnTo>
                <a:lnTo>
                  <a:pt x="4248140" y="4497388"/>
                </a:lnTo>
                <a:lnTo>
                  <a:pt x="4255286" y="4553745"/>
                </a:lnTo>
                <a:lnTo>
                  <a:pt x="4262432" y="4609307"/>
                </a:lnTo>
                <a:lnTo>
                  <a:pt x="4267990" y="4665663"/>
                </a:lnTo>
                <a:lnTo>
                  <a:pt x="4273546" y="4722020"/>
                </a:lnTo>
                <a:lnTo>
                  <a:pt x="4277516" y="4778376"/>
                </a:lnTo>
                <a:lnTo>
                  <a:pt x="4280692" y="4835526"/>
                </a:lnTo>
                <a:lnTo>
                  <a:pt x="4283074" y="4893470"/>
                </a:lnTo>
                <a:lnTo>
                  <a:pt x="4283868" y="4951414"/>
                </a:lnTo>
                <a:lnTo>
                  <a:pt x="4284662" y="5009357"/>
                </a:lnTo>
                <a:lnTo>
                  <a:pt x="4284662" y="5797551"/>
                </a:lnTo>
                <a:lnTo>
                  <a:pt x="3589162" y="5797551"/>
                </a:lnTo>
                <a:lnTo>
                  <a:pt x="3588368" y="5711826"/>
                </a:lnTo>
                <a:lnTo>
                  <a:pt x="3585192" y="5615782"/>
                </a:lnTo>
                <a:lnTo>
                  <a:pt x="3582810" y="5512595"/>
                </a:lnTo>
                <a:lnTo>
                  <a:pt x="3578840" y="5402264"/>
                </a:lnTo>
                <a:lnTo>
                  <a:pt x="3573282" y="5287964"/>
                </a:lnTo>
                <a:lnTo>
                  <a:pt x="3566930" y="5170489"/>
                </a:lnTo>
                <a:lnTo>
                  <a:pt x="3557404" y="5052220"/>
                </a:lnTo>
                <a:lnTo>
                  <a:pt x="3552640" y="4991895"/>
                </a:lnTo>
                <a:lnTo>
                  <a:pt x="3547876" y="4933157"/>
                </a:lnTo>
                <a:lnTo>
                  <a:pt x="3541524" y="4875213"/>
                </a:lnTo>
                <a:lnTo>
                  <a:pt x="3535172" y="4818063"/>
                </a:lnTo>
                <a:lnTo>
                  <a:pt x="3528026" y="4760120"/>
                </a:lnTo>
                <a:lnTo>
                  <a:pt x="3520088" y="4705351"/>
                </a:lnTo>
                <a:lnTo>
                  <a:pt x="3512148" y="4650582"/>
                </a:lnTo>
                <a:lnTo>
                  <a:pt x="3502620" y="4598195"/>
                </a:lnTo>
                <a:lnTo>
                  <a:pt x="3493886" y="4547395"/>
                </a:lnTo>
                <a:lnTo>
                  <a:pt x="3483566" y="4499770"/>
                </a:lnTo>
                <a:lnTo>
                  <a:pt x="3472450" y="4452938"/>
                </a:lnTo>
                <a:lnTo>
                  <a:pt x="3461336" y="4408488"/>
                </a:lnTo>
                <a:lnTo>
                  <a:pt x="3448632" y="4367213"/>
                </a:lnTo>
                <a:lnTo>
                  <a:pt x="3435928" y="4329113"/>
                </a:lnTo>
                <a:lnTo>
                  <a:pt x="3421638" y="4293395"/>
                </a:lnTo>
                <a:lnTo>
                  <a:pt x="3414492" y="4276726"/>
                </a:lnTo>
                <a:lnTo>
                  <a:pt x="3407346" y="4260851"/>
                </a:lnTo>
                <a:lnTo>
                  <a:pt x="3399406" y="4246563"/>
                </a:lnTo>
                <a:lnTo>
                  <a:pt x="3391468" y="4232276"/>
                </a:lnTo>
                <a:lnTo>
                  <a:pt x="3383528" y="4219576"/>
                </a:lnTo>
                <a:lnTo>
                  <a:pt x="3374794" y="4207670"/>
                </a:lnTo>
                <a:lnTo>
                  <a:pt x="3374794" y="5797551"/>
                </a:lnTo>
                <a:lnTo>
                  <a:pt x="1144586" y="5797551"/>
                </a:lnTo>
                <a:lnTo>
                  <a:pt x="1144586" y="5009357"/>
                </a:lnTo>
                <a:lnTo>
                  <a:pt x="1144586" y="5008563"/>
                </a:lnTo>
                <a:lnTo>
                  <a:pt x="415790" y="5008563"/>
                </a:lnTo>
                <a:lnTo>
                  <a:pt x="391984" y="5007770"/>
                </a:lnTo>
                <a:lnTo>
                  <a:pt x="368974" y="5006184"/>
                </a:lnTo>
                <a:lnTo>
                  <a:pt x="345962" y="5003011"/>
                </a:lnTo>
                <a:lnTo>
                  <a:pt x="323744" y="4998252"/>
                </a:lnTo>
                <a:lnTo>
                  <a:pt x="302320" y="4992699"/>
                </a:lnTo>
                <a:lnTo>
                  <a:pt x="280896" y="4985561"/>
                </a:lnTo>
                <a:lnTo>
                  <a:pt x="259472" y="4978422"/>
                </a:lnTo>
                <a:lnTo>
                  <a:pt x="238840" y="4968904"/>
                </a:lnTo>
                <a:lnTo>
                  <a:pt x="219798" y="4959386"/>
                </a:lnTo>
                <a:lnTo>
                  <a:pt x="200754" y="4948281"/>
                </a:lnTo>
                <a:lnTo>
                  <a:pt x="182504" y="4936383"/>
                </a:lnTo>
                <a:lnTo>
                  <a:pt x="165046" y="4923692"/>
                </a:lnTo>
                <a:lnTo>
                  <a:pt x="148382" y="4910208"/>
                </a:lnTo>
                <a:lnTo>
                  <a:pt x="131720" y="4895931"/>
                </a:lnTo>
                <a:lnTo>
                  <a:pt x="116644" y="4880067"/>
                </a:lnTo>
                <a:lnTo>
                  <a:pt x="101566" y="4864203"/>
                </a:lnTo>
                <a:lnTo>
                  <a:pt x="88872" y="4847546"/>
                </a:lnTo>
                <a:lnTo>
                  <a:pt x="75382" y="4830096"/>
                </a:lnTo>
                <a:lnTo>
                  <a:pt x="63480" y="4811059"/>
                </a:lnTo>
                <a:lnTo>
                  <a:pt x="52370" y="4792816"/>
                </a:lnTo>
                <a:lnTo>
                  <a:pt x="42056" y="4773780"/>
                </a:lnTo>
                <a:lnTo>
                  <a:pt x="32534" y="4753157"/>
                </a:lnTo>
                <a:lnTo>
                  <a:pt x="25392" y="4732534"/>
                </a:lnTo>
                <a:lnTo>
                  <a:pt x="18250" y="4712704"/>
                </a:lnTo>
                <a:lnTo>
                  <a:pt x="12696" y="4690495"/>
                </a:lnTo>
                <a:lnTo>
                  <a:pt x="7934" y="4669079"/>
                </a:lnTo>
                <a:lnTo>
                  <a:pt x="3968" y="4646870"/>
                </a:lnTo>
                <a:lnTo>
                  <a:pt x="1586" y="4623867"/>
                </a:lnTo>
                <a:lnTo>
                  <a:pt x="0" y="4600865"/>
                </a:lnTo>
                <a:lnTo>
                  <a:pt x="0" y="4578655"/>
                </a:lnTo>
                <a:lnTo>
                  <a:pt x="1586" y="4554860"/>
                </a:lnTo>
                <a:lnTo>
                  <a:pt x="3968" y="4531857"/>
                </a:lnTo>
                <a:lnTo>
                  <a:pt x="10316" y="4489025"/>
                </a:lnTo>
                <a:lnTo>
                  <a:pt x="16664" y="4447779"/>
                </a:lnTo>
                <a:lnTo>
                  <a:pt x="23012" y="4406534"/>
                </a:lnTo>
                <a:lnTo>
                  <a:pt x="30946" y="4364495"/>
                </a:lnTo>
                <a:lnTo>
                  <a:pt x="38882" y="4324042"/>
                </a:lnTo>
                <a:lnTo>
                  <a:pt x="47610" y="4282796"/>
                </a:lnTo>
                <a:lnTo>
                  <a:pt x="55544" y="4242344"/>
                </a:lnTo>
                <a:lnTo>
                  <a:pt x="65860" y="4201891"/>
                </a:lnTo>
                <a:lnTo>
                  <a:pt x="75382" y="4162232"/>
                </a:lnTo>
                <a:lnTo>
                  <a:pt x="86490" y="4122572"/>
                </a:lnTo>
                <a:lnTo>
                  <a:pt x="96806" y="4082913"/>
                </a:lnTo>
                <a:lnTo>
                  <a:pt x="107122" y="4043254"/>
                </a:lnTo>
                <a:lnTo>
                  <a:pt x="119818" y="4005181"/>
                </a:lnTo>
                <a:lnTo>
                  <a:pt x="130926" y="3965521"/>
                </a:lnTo>
                <a:lnTo>
                  <a:pt x="144416" y="3928241"/>
                </a:lnTo>
                <a:lnTo>
                  <a:pt x="156318" y="3889376"/>
                </a:lnTo>
                <a:lnTo>
                  <a:pt x="155574" y="3889376"/>
                </a:lnTo>
                <a:lnTo>
                  <a:pt x="177800" y="3829811"/>
                </a:lnTo>
                <a:lnTo>
                  <a:pt x="200026" y="3771041"/>
                </a:lnTo>
                <a:lnTo>
                  <a:pt x="223838" y="3711477"/>
                </a:lnTo>
                <a:lnTo>
                  <a:pt x="248444" y="3654295"/>
                </a:lnTo>
                <a:lnTo>
                  <a:pt x="273844" y="3597908"/>
                </a:lnTo>
                <a:lnTo>
                  <a:pt x="300832" y="3541520"/>
                </a:lnTo>
                <a:lnTo>
                  <a:pt x="328612" y="3486721"/>
                </a:lnTo>
                <a:lnTo>
                  <a:pt x="356394" y="3432716"/>
                </a:lnTo>
                <a:lnTo>
                  <a:pt x="386556" y="3379505"/>
                </a:lnTo>
                <a:lnTo>
                  <a:pt x="416718" y="3327883"/>
                </a:lnTo>
                <a:lnTo>
                  <a:pt x="447674" y="3276260"/>
                </a:lnTo>
                <a:lnTo>
                  <a:pt x="481012" y="3226226"/>
                </a:lnTo>
                <a:lnTo>
                  <a:pt x="513556" y="3176987"/>
                </a:lnTo>
                <a:lnTo>
                  <a:pt x="547688" y="3128541"/>
                </a:lnTo>
                <a:lnTo>
                  <a:pt x="582612" y="3080889"/>
                </a:lnTo>
                <a:lnTo>
                  <a:pt x="619126" y="3035621"/>
                </a:lnTo>
                <a:lnTo>
                  <a:pt x="654844" y="2990352"/>
                </a:lnTo>
                <a:lnTo>
                  <a:pt x="692944" y="2945877"/>
                </a:lnTo>
                <a:lnTo>
                  <a:pt x="731044" y="2903785"/>
                </a:lnTo>
                <a:lnTo>
                  <a:pt x="770732" y="2861693"/>
                </a:lnTo>
                <a:lnTo>
                  <a:pt x="809626" y="2821983"/>
                </a:lnTo>
                <a:lnTo>
                  <a:pt x="850900" y="2782274"/>
                </a:lnTo>
                <a:lnTo>
                  <a:pt x="892174" y="2744152"/>
                </a:lnTo>
                <a:lnTo>
                  <a:pt x="934244" y="2706825"/>
                </a:lnTo>
                <a:lnTo>
                  <a:pt x="976312" y="2671881"/>
                </a:lnTo>
                <a:lnTo>
                  <a:pt x="1019968" y="2637731"/>
                </a:lnTo>
                <a:lnTo>
                  <a:pt x="1064418" y="2603581"/>
                </a:lnTo>
                <a:lnTo>
                  <a:pt x="1108868" y="2571813"/>
                </a:lnTo>
                <a:lnTo>
                  <a:pt x="1154112" y="2541634"/>
                </a:lnTo>
                <a:lnTo>
                  <a:pt x="1200944" y="2513043"/>
                </a:lnTo>
                <a:lnTo>
                  <a:pt x="1244708" y="2487066"/>
                </a:lnTo>
                <a:lnTo>
                  <a:pt x="1244600" y="2486729"/>
                </a:lnTo>
                <a:lnTo>
                  <a:pt x="1281950" y="2465307"/>
                </a:lnTo>
                <a:lnTo>
                  <a:pt x="1291780" y="2460195"/>
                </a:lnTo>
                <a:lnTo>
                  <a:pt x="1293812" y="2459038"/>
                </a:lnTo>
                <a:lnTo>
                  <a:pt x="1293842" y="2459123"/>
                </a:lnTo>
                <a:lnTo>
                  <a:pt x="1320094" y="2445470"/>
                </a:lnTo>
                <a:lnTo>
                  <a:pt x="1359034" y="2425634"/>
                </a:lnTo>
                <a:lnTo>
                  <a:pt x="1397178" y="2407385"/>
                </a:lnTo>
                <a:lnTo>
                  <a:pt x="1436912" y="2389930"/>
                </a:lnTo>
                <a:lnTo>
                  <a:pt x="1475852" y="2372474"/>
                </a:lnTo>
                <a:lnTo>
                  <a:pt x="1516380" y="2357399"/>
                </a:lnTo>
                <a:lnTo>
                  <a:pt x="1556114" y="2342324"/>
                </a:lnTo>
                <a:lnTo>
                  <a:pt x="1596642" y="2328835"/>
                </a:lnTo>
                <a:lnTo>
                  <a:pt x="1637170" y="2315347"/>
                </a:lnTo>
                <a:lnTo>
                  <a:pt x="1678494" y="2304239"/>
                </a:lnTo>
                <a:lnTo>
                  <a:pt x="1720612" y="2293131"/>
                </a:lnTo>
                <a:lnTo>
                  <a:pt x="1761140" y="2283610"/>
                </a:lnTo>
                <a:lnTo>
                  <a:pt x="1804054" y="2274882"/>
                </a:lnTo>
                <a:lnTo>
                  <a:pt x="1845376" y="2266947"/>
                </a:lnTo>
                <a:close/>
                <a:moveTo>
                  <a:pt x="2099876" y="0"/>
                </a:moveTo>
                <a:lnTo>
                  <a:pt x="2127648" y="0"/>
                </a:lnTo>
                <a:lnTo>
                  <a:pt x="2155418" y="0"/>
                </a:lnTo>
                <a:lnTo>
                  <a:pt x="2182396" y="794"/>
                </a:lnTo>
                <a:lnTo>
                  <a:pt x="2209374" y="3176"/>
                </a:lnTo>
                <a:lnTo>
                  <a:pt x="2236350" y="4765"/>
                </a:lnTo>
                <a:lnTo>
                  <a:pt x="2263328" y="7941"/>
                </a:lnTo>
                <a:lnTo>
                  <a:pt x="2290306" y="11911"/>
                </a:lnTo>
                <a:lnTo>
                  <a:pt x="2316490" y="16675"/>
                </a:lnTo>
                <a:lnTo>
                  <a:pt x="2342674" y="21439"/>
                </a:lnTo>
                <a:lnTo>
                  <a:pt x="2368858" y="26998"/>
                </a:lnTo>
                <a:lnTo>
                  <a:pt x="2394248" y="33350"/>
                </a:lnTo>
                <a:lnTo>
                  <a:pt x="2419638" y="40497"/>
                </a:lnTo>
                <a:lnTo>
                  <a:pt x="2445030" y="47643"/>
                </a:lnTo>
                <a:lnTo>
                  <a:pt x="2469626" y="55583"/>
                </a:lnTo>
                <a:lnTo>
                  <a:pt x="2495018" y="64318"/>
                </a:lnTo>
                <a:lnTo>
                  <a:pt x="2518820" y="73846"/>
                </a:lnTo>
                <a:lnTo>
                  <a:pt x="2543418" y="83375"/>
                </a:lnTo>
                <a:lnTo>
                  <a:pt x="2567222" y="94492"/>
                </a:lnTo>
                <a:lnTo>
                  <a:pt x="2591026" y="104814"/>
                </a:lnTo>
                <a:lnTo>
                  <a:pt x="2614036" y="115931"/>
                </a:lnTo>
                <a:lnTo>
                  <a:pt x="2636252" y="128636"/>
                </a:lnTo>
                <a:lnTo>
                  <a:pt x="2658468" y="141340"/>
                </a:lnTo>
                <a:lnTo>
                  <a:pt x="2681478" y="154839"/>
                </a:lnTo>
                <a:lnTo>
                  <a:pt x="2702902" y="167544"/>
                </a:lnTo>
                <a:lnTo>
                  <a:pt x="2725118" y="182631"/>
                </a:lnTo>
                <a:lnTo>
                  <a:pt x="2745748" y="196129"/>
                </a:lnTo>
                <a:lnTo>
                  <a:pt x="2766378" y="212010"/>
                </a:lnTo>
                <a:lnTo>
                  <a:pt x="2787008" y="227891"/>
                </a:lnTo>
                <a:lnTo>
                  <a:pt x="2806846" y="243772"/>
                </a:lnTo>
                <a:lnTo>
                  <a:pt x="2826682" y="260447"/>
                </a:lnTo>
                <a:lnTo>
                  <a:pt x="2844930" y="277916"/>
                </a:lnTo>
                <a:lnTo>
                  <a:pt x="2863974" y="294591"/>
                </a:lnTo>
                <a:lnTo>
                  <a:pt x="2883016" y="312854"/>
                </a:lnTo>
                <a:lnTo>
                  <a:pt x="2900472" y="331117"/>
                </a:lnTo>
                <a:lnTo>
                  <a:pt x="2917928" y="349380"/>
                </a:lnTo>
                <a:lnTo>
                  <a:pt x="2935384" y="369231"/>
                </a:lnTo>
                <a:lnTo>
                  <a:pt x="2951254" y="389082"/>
                </a:lnTo>
                <a:lnTo>
                  <a:pt x="2967916" y="408933"/>
                </a:lnTo>
                <a:lnTo>
                  <a:pt x="2983786" y="428785"/>
                </a:lnTo>
                <a:lnTo>
                  <a:pt x="2998068" y="449430"/>
                </a:lnTo>
                <a:lnTo>
                  <a:pt x="3013144" y="470869"/>
                </a:lnTo>
                <a:lnTo>
                  <a:pt x="3026632" y="492308"/>
                </a:lnTo>
                <a:lnTo>
                  <a:pt x="3040914" y="514541"/>
                </a:lnTo>
                <a:lnTo>
                  <a:pt x="3053610" y="535981"/>
                </a:lnTo>
                <a:lnTo>
                  <a:pt x="3066304" y="559008"/>
                </a:lnTo>
                <a:lnTo>
                  <a:pt x="3078206" y="582035"/>
                </a:lnTo>
                <a:lnTo>
                  <a:pt x="3090108" y="605063"/>
                </a:lnTo>
                <a:lnTo>
                  <a:pt x="3101216" y="628884"/>
                </a:lnTo>
                <a:lnTo>
                  <a:pt x="3110738" y="652705"/>
                </a:lnTo>
                <a:lnTo>
                  <a:pt x="3121054" y="676527"/>
                </a:lnTo>
                <a:lnTo>
                  <a:pt x="3130574" y="701142"/>
                </a:lnTo>
                <a:lnTo>
                  <a:pt x="3139302" y="725757"/>
                </a:lnTo>
                <a:lnTo>
                  <a:pt x="3147238" y="751167"/>
                </a:lnTo>
                <a:lnTo>
                  <a:pt x="3154378" y="776576"/>
                </a:lnTo>
                <a:lnTo>
                  <a:pt x="3161520" y="801986"/>
                </a:lnTo>
                <a:lnTo>
                  <a:pt x="3168660" y="827395"/>
                </a:lnTo>
                <a:lnTo>
                  <a:pt x="3173422" y="853599"/>
                </a:lnTo>
                <a:lnTo>
                  <a:pt x="3178976" y="879802"/>
                </a:lnTo>
                <a:lnTo>
                  <a:pt x="3182942" y="906006"/>
                </a:lnTo>
                <a:lnTo>
                  <a:pt x="3186116" y="933003"/>
                </a:lnTo>
                <a:lnTo>
                  <a:pt x="3189290" y="959207"/>
                </a:lnTo>
                <a:lnTo>
                  <a:pt x="3192464" y="986204"/>
                </a:lnTo>
                <a:lnTo>
                  <a:pt x="3194050" y="1013996"/>
                </a:lnTo>
                <a:lnTo>
                  <a:pt x="3195638" y="1040993"/>
                </a:lnTo>
                <a:lnTo>
                  <a:pt x="3195638" y="1068785"/>
                </a:lnTo>
                <a:lnTo>
                  <a:pt x="3195638" y="1096576"/>
                </a:lnTo>
                <a:lnTo>
                  <a:pt x="3194050" y="1123574"/>
                </a:lnTo>
                <a:lnTo>
                  <a:pt x="3192464" y="1150571"/>
                </a:lnTo>
                <a:lnTo>
                  <a:pt x="3189290" y="1177569"/>
                </a:lnTo>
                <a:lnTo>
                  <a:pt x="3186116" y="1204567"/>
                </a:lnTo>
                <a:lnTo>
                  <a:pt x="3182942" y="1231564"/>
                </a:lnTo>
                <a:lnTo>
                  <a:pt x="3178976" y="1257767"/>
                </a:lnTo>
                <a:lnTo>
                  <a:pt x="3173422" y="1283971"/>
                </a:lnTo>
                <a:lnTo>
                  <a:pt x="3168660" y="1310175"/>
                </a:lnTo>
                <a:lnTo>
                  <a:pt x="3161520" y="1335584"/>
                </a:lnTo>
                <a:lnTo>
                  <a:pt x="3154378" y="1360994"/>
                </a:lnTo>
                <a:lnTo>
                  <a:pt x="3147238" y="1386403"/>
                </a:lnTo>
                <a:lnTo>
                  <a:pt x="3139302" y="1411018"/>
                </a:lnTo>
                <a:lnTo>
                  <a:pt x="3130574" y="1436428"/>
                </a:lnTo>
                <a:lnTo>
                  <a:pt x="3121054" y="1460249"/>
                </a:lnTo>
                <a:lnTo>
                  <a:pt x="3110738" y="1484865"/>
                </a:lnTo>
                <a:lnTo>
                  <a:pt x="3101216" y="1507892"/>
                </a:lnTo>
                <a:lnTo>
                  <a:pt x="3090108" y="1531713"/>
                </a:lnTo>
                <a:lnTo>
                  <a:pt x="3078206" y="1554740"/>
                </a:lnTo>
                <a:lnTo>
                  <a:pt x="3066304" y="1577768"/>
                </a:lnTo>
                <a:lnTo>
                  <a:pt x="3053610" y="1600001"/>
                </a:lnTo>
                <a:lnTo>
                  <a:pt x="3040914" y="1623028"/>
                </a:lnTo>
                <a:lnTo>
                  <a:pt x="3026632" y="1644467"/>
                </a:lnTo>
                <a:lnTo>
                  <a:pt x="3013144" y="1665907"/>
                </a:lnTo>
                <a:lnTo>
                  <a:pt x="2998068" y="1686552"/>
                </a:lnTo>
                <a:lnTo>
                  <a:pt x="2983786" y="1707991"/>
                </a:lnTo>
                <a:lnTo>
                  <a:pt x="2967916" y="1728636"/>
                </a:lnTo>
                <a:lnTo>
                  <a:pt x="2951254" y="1748487"/>
                </a:lnTo>
                <a:lnTo>
                  <a:pt x="2935384" y="1767545"/>
                </a:lnTo>
                <a:lnTo>
                  <a:pt x="2917928" y="1786601"/>
                </a:lnTo>
                <a:lnTo>
                  <a:pt x="2900472" y="1805659"/>
                </a:lnTo>
                <a:lnTo>
                  <a:pt x="2883016" y="1824716"/>
                </a:lnTo>
                <a:lnTo>
                  <a:pt x="2863974" y="1842185"/>
                </a:lnTo>
                <a:lnTo>
                  <a:pt x="2844930" y="1859654"/>
                </a:lnTo>
                <a:lnTo>
                  <a:pt x="2826682" y="1877123"/>
                </a:lnTo>
                <a:lnTo>
                  <a:pt x="2806846" y="1893004"/>
                </a:lnTo>
                <a:lnTo>
                  <a:pt x="2787008" y="1909679"/>
                </a:lnTo>
                <a:lnTo>
                  <a:pt x="2766378" y="1924765"/>
                </a:lnTo>
                <a:lnTo>
                  <a:pt x="2745748" y="1939852"/>
                </a:lnTo>
                <a:lnTo>
                  <a:pt x="2725118" y="1954145"/>
                </a:lnTo>
                <a:lnTo>
                  <a:pt x="2702902" y="1968438"/>
                </a:lnTo>
                <a:lnTo>
                  <a:pt x="2681478" y="1982731"/>
                </a:lnTo>
                <a:lnTo>
                  <a:pt x="2658468" y="1995435"/>
                </a:lnTo>
                <a:lnTo>
                  <a:pt x="2636252" y="2008140"/>
                </a:lnTo>
                <a:lnTo>
                  <a:pt x="2614036" y="2020051"/>
                </a:lnTo>
                <a:lnTo>
                  <a:pt x="2591026" y="2031167"/>
                </a:lnTo>
                <a:lnTo>
                  <a:pt x="2567222" y="2043078"/>
                </a:lnTo>
                <a:lnTo>
                  <a:pt x="2543418" y="2052607"/>
                </a:lnTo>
                <a:lnTo>
                  <a:pt x="2518820" y="2062929"/>
                </a:lnTo>
                <a:lnTo>
                  <a:pt x="2495018" y="2072458"/>
                </a:lnTo>
                <a:lnTo>
                  <a:pt x="2469626" y="2080398"/>
                </a:lnTo>
                <a:lnTo>
                  <a:pt x="2445030" y="2089133"/>
                </a:lnTo>
                <a:lnTo>
                  <a:pt x="2419638" y="2096279"/>
                </a:lnTo>
                <a:lnTo>
                  <a:pt x="2394248" y="2103425"/>
                </a:lnTo>
                <a:lnTo>
                  <a:pt x="2368858" y="2109777"/>
                </a:lnTo>
                <a:lnTo>
                  <a:pt x="2342674" y="2115336"/>
                </a:lnTo>
                <a:lnTo>
                  <a:pt x="2316490" y="2120894"/>
                </a:lnTo>
                <a:lnTo>
                  <a:pt x="2290306" y="2124864"/>
                </a:lnTo>
                <a:lnTo>
                  <a:pt x="2263328" y="2128040"/>
                </a:lnTo>
                <a:lnTo>
                  <a:pt x="2236350" y="2131217"/>
                </a:lnTo>
                <a:lnTo>
                  <a:pt x="2209374" y="2133599"/>
                </a:lnTo>
                <a:lnTo>
                  <a:pt x="2182396" y="2135187"/>
                </a:lnTo>
                <a:lnTo>
                  <a:pt x="2155418" y="2136775"/>
                </a:lnTo>
                <a:lnTo>
                  <a:pt x="2127648" y="2136775"/>
                </a:lnTo>
                <a:lnTo>
                  <a:pt x="2099876" y="2136775"/>
                </a:lnTo>
                <a:lnTo>
                  <a:pt x="2072898" y="2135187"/>
                </a:lnTo>
                <a:lnTo>
                  <a:pt x="2045128" y="2133599"/>
                </a:lnTo>
                <a:lnTo>
                  <a:pt x="2018150" y="2131217"/>
                </a:lnTo>
                <a:lnTo>
                  <a:pt x="1991966" y="2128040"/>
                </a:lnTo>
                <a:lnTo>
                  <a:pt x="1964988" y="2124864"/>
                </a:lnTo>
                <a:lnTo>
                  <a:pt x="1938804" y="2120894"/>
                </a:lnTo>
                <a:lnTo>
                  <a:pt x="1912620" y="2115336"/>
                </a:lnTo>
                <a:lnTo>
                  <a:pt x="1886436" y="2109777"/>
                </a:lnTo>
                <a:lnTo>
                  <a:pt x="1861046" y="2103425"/>
                </a:lnTo>
                <a:lnTo>
                  <a:pt x="1835656" y="2096279"/>
                </a:lnTo>
                <a:lnTo>
                  <a:pt x="1810266" y="2089133"/>
                </a:lnTo>
                <a:lnTo>
                  <a:pt x="1784874" y="2080398"/>
                </a:lnTo>
                <a:lnTo>
                  <a:pt x="1760278" y="2072458"/>
                </a:lnTo>
                <a:lnTo>
                  <a:pt x="1735680" y="2062929"/>
                </a:lnTo>
                <a:lnTo>
                  <a:pt x="1711876" y="2052607"/>
                </a:lnTo>
                <a:lnTo>
                  <a:pt x="1688074" y="2043078"/>
                </a:lnTo>
                <a:lnTo>
                  <a:pt x="1665062" y="2031167"/>
                </a:lnTo>
                <a:lnTo>
                  <a:pt x="1642052" y="2020051"/>
                </a:lnTo>
                <a:lnTo>
                  <a:pt x="1619042" y="2008140"/>
                </a:lnTo>
                <a:lnTo>
                  <a:pt x="1596032" y="1995435"/>
                </a:lnTo>
                <a:lnTo>
                  <a:pt x="1573816" y="1982731"/>
                </a:lnTo>
                <a:lnTo>
                  <a:pt x="1551598" y="1968438"/>
                </a:lnTo>
                <a:lnTo>
                  <a:pt x="1530176" y="1954145"/>
                </a:lnTo>
                <a:lnTo>
                  <a:pt x="1509546" y="1939852"/>
                </a:lnTo>
                <a:lnTo>
                  <a:pt x="1488916" y="1924765"/>
                </a:lnTo>
                <a:lnTo>
                  <a:pt x="1468286" y="1909679"/>
                </a:lnTo>
                <a:lnTo>
                  <a:pt x="1448450" y="1893004"/>
                </a:lnTo>
                <a:lnTo>
                  <a:pt x="1429406" y="1877123"/>
                </a:lnTo>
                <a:lnTo>
                  <a:pt x="1409570" y="1859654"/>
                </a:lnTo>
                <a:lnTo>
                  <a:pt x="1390528" y="1842185"/>
                </a:lnTo>
                <a:lnTo>
                  <a:pt x="1372278" y="1824716"/>
                </a:lnTo>
                <a:lnTo>
                  <a:pt x="1354822" y="1805659"/>
                </a:lnTo>
                <a:lnTo>
                  <a:pt x="1337366" y="1786601"/>
                </a:lnTo>
                <a:lnTo>
                  <a:pt x="1319910" y="1767545"/>
                </a:lnTo>
                <a:lnTo>
                  <a:pt x="1304040" y="1748487"/>
                </a:lnTo>
                <a:lnTo>
                  <a:pt x="1287378" y="1728636"/>
                </a:lnTo>
                <a:lnTo>
                  <a:pt x="1272302" y="1707991"/>
                </a:lnTo>
                <a:lnTo>
                  <a:pt x="1256434" y="1686552"/>
                </a:lnTo>
                <a:lnTo>
                  <a:pt x="1242152" y="1665907"/>
                </a:lnTo>
                <a:lnTo>
                  <a:pt x="1227870" y="1644467"/>
                </a:lnTo>
                <a:lnTo>
                  <a:pt x="1214380" y="1623028"/>
                </a:lnTo>
                <a:lnTo>
                  <a:pt x="1201686" y="1600001"/>
                </a:lnTo>
                <a:lnTo>
                  <a:pt x="1188196" y="1577768"/>
                </a:lnTo>
                <a:lnTo>
                  <a:pt x="1176294" y="1554740"/>
                </a:lnTo>
                <a:lnTo>
                  <a:pt x="1165186" y="1531713"/>
                </a:lnTo>
                <a:lnTo>
                  <a:pt x="1154078" y="1507892"/>
                </a:lnTo>
                <a:lnTo>
                  <a:pt x="1143762" y="1484865"/>
                </a:lnTo>
                <a:lnTo>
                  <a:pt x="1133448" y="1460249"/>
                </a:lnTo>
                <a:lnTo>
                  <a:pt x="1124720" y="1436428"/>
                </a:lnTo>
                <a:lnTo>
                  <a:pt x="1115992" y="1411018"/>
                </a:lnTo>
                <a:lnTo>
                  <a:pt x="1107264" y="1386403"/>
                </a:lnTo>
                <a:lnTo>
                  <a:pt x="1100122" y="1360994"/>
                </a:lnTo>
                <a:lnTo>
                  <a:pt x="1093776" y="1335584"/>
                </a:lnTo>
                <a:lnTo>
                  <a:pt x="1087428" y="1310175"/>
                </a:lnTo>
                <a:lnTo>
                  <a:pt x="1081080" y="1283971"/>
                </a:lnTo>
                <a:lnTo>
                  <a:pt x="1076320" y="1257767"/>
                </a:lnTo>
                <a:lnTo>
                  <a:pt x="1072352" y="1231564"/>
                </a:lnTo>
                <a:lnTo>
                  <a:pt x="1068384" y="1204567"/>
                </a:lnTo>
                <a:lnTo>
                  <a:pt x="1065210" y="1177569"/>
                </a:lnTo>
                <a:lnTo>
                  <a:pt x="1062830" y="1150571"/>
                </a:lnTo>
                <a:lnTo>
                  <a:pt x="1061244" y="1123574"/>
                </a:lnTo>
                <a:lnTo>
                  <a:pt x="1060450" y="1096576"/>
                </a:lnTo>
                <a:lnTo>
                  <a:pt x="1060450" y="1068785"/>
                </a:lnTo>
                <a:lnTo>
                  <a:pt x="1060450" y="1040993"/>
                </a:lnTo>
                <a:lnTo>
                  <a:pt x="1061244" y="1013996"/>
                </a:lnTo>
                <a:lnTo>
                  <a:pt x="1062830" y="986204"/>
                </a:lnTo>
                <a:lnTo>
                  <a:pt x="1065210" y="959207"/>
                </a:lnTo>
                <a:lnTo>
                  <a:pt x="1068384" y="933003"/>
                </a:lnTo>
                <a:lnTo>
                  <a:pt x="1072352" y="906006"/>
                </a:lnTo>
                <a:lnTo>
                  <a:pt x="1076320" y="879802"/>
                </a:lnTo>
                <a:lnTo>
                  <a:pt x="1081080" y="853599"/>
                </a:lnTo>
                <a:lnTo>
                  <a:pt x="1087428" y="827395"/>
                </a:lnTo>
                <a:lnTo>
                  <a:pt x="1093776" y="801986"/>
                </a:lnTo>
                <a:lnTo>
                  <a:pt x="1100122" y="776576"/>
                </a:lnTo>
                <a:lnTo>
                  <a:pt x="1107264" y="751167"/>
                </a:lnTo>
                <a:lnTo>
                  <a:pt x="1115992" y="725757"/>
                </a:lnTo>
                <a:lnTo>
                  <a:pt x="1124720" y="701142"/>
                </a:lnTo>
                <a:lnTo>
                  <a:pt x="1133448" y="676527"/>
                </a:lnTo>
                <a:lnTo>
                  <a:pt x="1143762" y="652705"/>
                </a:lnTo>
                <a:lnTo>
                  <a:pt x="1154078" y="628884"/>
                </a:lnTo>
                <a:lnTo>
                  <a:pt x="1165186" y="605063"/>
                </a:lnTo>
                <a:lnTo>
                  <a:pt x="1176294" y="582035"/>
                </a:lnTo>
                <a:lnTo>
                  <a:pt x="1188196" y="559008"/>
                </a:lnTo>
                <a:lnTo>
                  <a:pt x="1201686" y="535981"/>
                </a:lnTo>
                <a:lnTo>
                  <a:pt x="1214380" y="514541"/>
                </a:lnTo>
                <a:lnTo>
                  <a:pt x="1227870" y="492308"/>
                </a:lnTo>
                <a:lnTo>
                  <a:pt x="1242152" y="470869"/>
                </a:lnTo>
                <a:lnTo>
                  <a:pt x="1256434" y="449430"/>
                </a:lnTo>
                <a:lnTo>
                  <a:pt x="1272302" y="428785"/>
                </a:lnTo>
                <a:lnTo>
                  <a:pt x="1287378" y="408933"/>
                </a:lnTo>
                <a:lnTo>
                  <a:pt x="1304040" y="389082"/>
                </a:lnTo>
                <a:lnTo>
                  <a:pt x="1319910" y="369231"/>
                </a:lnTo>
                <a:lnTo>
                  <a:pt x="1337366" y="349380"/>
                </a:lnTo>
                <a:lnTo>
                  <a:pt x="1354822" y="331117"/>
                </a:lnTo>
                <a:lnTo>
                  <a:pt x="1372278" y="312854"/>
                </a:lnTo>
                <a:lnTo>
                  <a:pt x="1390528" y="294591"/>
                </a:lnTo>
                <a:lnTo>
                  <a:pt x="1409570" y="277916"/>
                </a:lnTo>
                <a:lnTo>
                  <a:pt x="1429406" y="260447"/>
                </a:lnTo>
                <a:lnTo>
                  <a:pt x="1448450" y="243772"/>
                </a:lnTo>
                <a:lnTo>
                  <a:pt x="1468286" y="227891"/>
                </a:lnTo>
                <a:lnTo>
                  <a:pt x="1488916" y="212010"/>
                </a:lnTo>
                <a:lnTo>
                  <a:pt x="1509546" y="196129"/>
                </a:lnTo>
                <a:lnTo>
                  <a:pt x="1530176" y="182631"/>
                </a:lnTo>
                <a:lnTo>
                  <a:pt x="1551598" y="167544"/>
                </a:lnTo>
                <a:lnTo>
                  <a:pt x="1573816" y="154839"/>
                </a:lnTo>
                <a:lnTo>
                  <a:pt x="1596032" y="141340"/>
                </a:lnTo>
                <a:lnTo>
                  <a:pt x="1619042" y="128636"/>
                </a:lnTo>
                <a:lnTo>
                  <a:pt x="1642052" y="115931"/>
                </a:lnTo>
                <a:lnTo>
                  <a:pt x="1665062" y="104814"/>
                </a:lnTo>
                <a:lnTo>
                  <a:pt x="1688074" y="94492"/>
                </a:lnTo>
                <a:lnTo>
                  <a:pt x="1711876" y="83375"/>
                </a:lnTo>
                <a:lnTo>
                  <a:pt x="1735680" y="73846"/>
                </a:lnTo>
                <a:lnTo>
                  <a:pt x="1760278" y="64318"/>
                </a:lnTo>
                <a:lnTo>
                  <a:pt x="1784874" y="55583"/>
                </a:lnTo>
                <a:lnTo>
                  <a:pt x="1810266" y="47643"/>
                </a:lnTo>
                <a:lnTo>
                  <a:pt x="1835656" y="40497"/>
                </a:lnTo>
                <a:lnTo>
                  <a:pt x="1861046" y="33350"/>
                </a:lnTo>
                <a:lnTo>
                  <a:pt x="1886436" y="26998"/>
                </a:lnTo>
                <a:lnTo>
                  <a:pt x="1912620" y="21439"/>
                </a:lnTo>
                <a:lnTo>
                  <a:pt x="1938804" y="16675"/>
                </a:lnTo>
                <a:lnTo>
                  <a:pt x="1964988" y="11911"/>
                </a:lnTo>
                <a:lnTo>
                  <a:pt x="1991966" y="7941"/>
                </a:lnTo>
                <a:lnTo>
                  <a:pt x="2018150" y="4765"/>
                </a:lnTo>
                <a:lnTo>
                  <a:pt x="2045128" y="3176"/>
                </a:lnTo>
                <a:lnTo>
                  <a:pt x="2072898"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4" name="Freeform 98"/>
          <p:cNvSpPr/>
          <p:nvPr/>
        </p:nvSpPr>
        <p:spPr bwMode="auto">
          <a:xfrm>
            <a:off x="8565852" y="1706415"/>
            <a:ext cx="267418" cy="304250"/>
          </a:xfrm>
          <a:custGeom>
            <a:avLst/>
            <a:gdLst>
              <a:gd name="T0" fmla="*/ 7016 w 7594"/>
              <a:gd name="T1" fmla="*/ 7 h 8640"/>
              <a:gd name="T2" fmla="*/ 6472 w 7594"/>
              <a:gd name="T3" fmla="*/ 299 h 8640"/>
              <a:gd name="T4" fmla="*/ 6244 w 7594"/>
              <a:gd name="T5" fmla="*/ 109 h 8640"/>
              <a:gd name="T6" fmla="*/ 2904 w 7594"/>
              <a:gd name="T7" fmla="*/ 2325 h 8640"/>
              <a:gd name="T8" fmla="*/ 2787 w 7594"/>
              <a:gd name="T9" fmla="*/ 2551 h 8640"/>
              <a:gd name="T10" fmla="*/ 2491 w 7594"/>
              <a:gd name="T11" fmla="*/ 3056 h 8640"/>
              <a:gd name="T12" fmla="*/ 2425 w 7594"/>
              <a:gd name="T13" fmla="*/ 3221 h 8640"/>
              <a:gd name="T14" fmla="*/ 2937 w 7594"/>
              <a:gd name="T15" fmla="*/ 3987 h 8640"/>
              <a:gd name="T16" fmla="*/ 3112 w 7594"/>
              <a:gd name="T17" fmla="*/ 4019 h 8640"/>
              <a:gd name="T18" fmla="*/ 3676 w 7594"/>
              <a:gd name="T19" fmla="*/ 3880 h 8640"/>
              <a:gd name="T20" fmla="*/ 3927 w 7594"/>
              <a:gd name="T21" fmla="*/ 3900 h 8640"/>
              <a:gd name="T22" fmla="*/ 5489 w 7594"/>
              <a:gd name="T23" fmla="*/ 3149 h 8640"/>
              <a:gd name="T24" fmla="*/ 5542 w 7594"/>
              <a:gd name="T25" fmla="*/ 3622 h 8640"/>
              <a:gd name="T26" fmla="*/ 5486 w 7594"/>
              <a:gd name="T27" fmla="*/ 4111 h 8640"/>
              <a:gd name="T28" fmla="*/ 5305 w 7594"/>
              <a:gd name="T29" fmla="*/ 4607 h 8640"/>
              <a:gd name="T30" fmla="*/ 5015 w 7594"/>
              <a:gd name="T31" fmla="*/ 5037 h 8640"/>
              <a:gd name="T32" fmla="*/ 4632 w 7594"/>
              <a:gd name="T33" fmla="*/ 5384 h 8640"/>
              <a:gd name="T34" fmla="*/ 4174 w 7594"/>
              <a:gd name="T35" fmla="*/ 5633 h 8640"/>
              <a:gd name="T36" fmla="*/ 3656 w 7594"/>
              <a:gd name="T37" fmla="*/ 5767 h 8640"/>
              <a:gd name="T38" fmla="*/ 3155 w 7594"/>
              <a:gd name="T39" fmla="*/ 5771 h 8640"/>
              <a:gd name="T40" fmla="*/ 2622 w 7594"/>
              <a:gd name="T41" fmla="*/ 5645 h 8640"/>
              <a:gd name="T42" fmla="*/ 2150 w 7594"/>
              <a:gd name="T43" fmla="*/ 5395 h 8640"/>
              <a:gd name="T44" fmla="*/ 2508 w 7594"/>
              <a:gd name="T45" fmla="*/ 5120 h 8640"/>
              <a:gd name="T46" fmla="*/ 2695 w 7594"/>
              <a:gd name="T47" fmla="*/ 5072 h 8640"/>
              <a:gd name="T48" fmla="*/ 2835 w 7594"/>
              <a:gd name="T49" fmla="*/ 4946 h 8640"/>
              <a:gd name="T50" fmla="*/ 2900 w 7594"/>
              <a:gd name="T51" fmla="*/ 4766 h 8640"/>
              <a:gd name="T52" fmla="*/ 2878 w 7594"/>
              <a:gd name="T53" fmla="*/ 4591 h 8640"/>
              <a:gd name="T54" fmla="*/ 2773 w 7594"/>
              <a:gd name="T55" fmla="*/ 4434 h 8640"/>
              <a:gd name="T56" fmla="*/ 2607 w 7594"/>
              <a:gd name="T57" fmla="*/ 4344 h 8640"/>
              <a:gd name="T58" fmla="*/ 333 w 7594"/>
              <a:gd name="T59" fmla="*/ 4337 h 8640"/>
              <a:gd name="T60" fmla="*/ 158 w 7594"/>
              <a:gd name="T61" fmla="*/ 4411 h 8640"/>
              <a:gd name="T62" fmla="*/ 38 w 7594"/>
              <a:gd name="T63" fmla="*/ 4555 h 8640"/>
              <a:gd name="T64" fmla="*/ 0 w 7594"/>
              <a:gd name="T65" fmla="*/ 4725 h 8640"/>
              <a:gd name="T66" fmla="*/ 48 w 7594"/>
              <a:gd name="T67" fmla="*/ 4914 h 8640"/>
              <a:gd name="T68" fmla="*/ 173 w 7594"/>
              <a:gd name="T69" fmla="*/ 5052 h 8640"/>
              <a:gd name="T70" fmla="*/ 353 w 7594"/>
              <a:gd name="T71" fmla="*/ 5117 h 8640"/>
              <a:gd name="T72" fmla="*/ 1244 w 7594"/>
              <a:gd name="T73" fmla="*/ 5555 h 8640"/>
              <a:gd name="T74" fmla="*/ 1947 w 7594"/>
              <a:gd name="T75" fmla="*/ 6135 h 8640"/>
              <a:gd name="T76" fmla="*/ 2795 w 7594"/>
              <a:gd name="T77" fmla="*/ 6503 h 8640"/>
              <a:gd name="T78" fmla="*/ 2731 w 7594"/>
              <a:gd name="T79" fmla="*/ 8123 h 8640"/>
              <a:gd name="T80" fmla="*/ 2535 w 7594"/>
              <a:gd name="T81" fmla="*/ 8230 h 8640"/>
              <a:gd name="T82" fmla="*/ 2402 w 7594"/>
              <a:gd name="T83" fmla="*/ 8401 h 8640"/>
              <a:gd name="T84" fmla="*/ 2346 w 7594"/>
              <a:gd name="T85" fmla="*/ 8617 h 8640"/>
              <a:gd name="T86" fmla="*/ 5226 w 7594"/>
              <a:gd name="T87" fmla="*/ 8483 h 8640"/>
              <a:gd name="T88" fmla="*/ 5120 w 7594"/>
              <a:gd name="T89" fmla="*/ 8292 h 8640"/>
              <a:gd name="T90" fmla="*/ 4948 w 7594"/>
              <a:gd name="T91" fmla="*/ 8156 h 8640"/>
              <a:gd name="T92" fmla="*/ 4378 w 7594"/>
              <a:gd name="T93" fmla="*/ 6533 h 8640"/>
              <a:gd name="T94" fmla="*/ 5049 w 7594"/>
              <a:gd name="T95" fmla="*/ 6301 h 8640"/>
              <a:gd name="T96" fmla="*/ 5646 w 7594"/>
              <a:gd name="T97" fmla="*/ 5934 h 8640"/>
              <a:gd name="T98" fmla="*/ 6148 w 7594"/>
              <a:gd name="T99" fmla="*/ 5454 h 8640"/>
              <a:gd name="T100" fmla="*/ 6538 w 7594"/>
              <a:gd name="T101" fmla="*/ 4876 h 8640"/>
              <a:gd name="T102" fmla="*/ 6799 w 7594"/>
              <a:gd name="T103" fmla="*/ 4220 h 8640"/>
              <a:gd name="T104" fmla="*/ 6912 w 7594"/>
              <a:gd name="T105" fmla="*/ 3502 h 8640"/>
              <a:gd name="T106" fmla="*/ 6859 w 7594"/>
              <a:gd name="T107" fmla="*/ 2751 h 8640"/>
              <a:gd name="T108" fmla="*/ 7114 w 7594"/>
              <a:gd name="T109" fmla="*/ 1701 h 8640"/>
              <a:gd name="T110" fmla="*/ 7229 w 7594"/>
              <a:gd name="T111" fmla="*/ 1502 h 8640"/>
              <a:gd name="T112" fmla="*/ 7512 w 7594"/>
              <a:gd name="T113" fmla="*/ 984 h 8640"/>
              <a:gd name="T114" fmla="*/ 7594 w 7594"/>
              <a:gd name="T115" fmla="*/ 82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94" h="8640">
                <a:moveTo>
                  <a:pt x="7560" y="717"/>
                </a:moveTo>
                <a:lnTo>
                  <a:pt x="7121" y="82"/>
                </a:lnTo>
                <a:lnTo>
                  <a:pt x="7121" y="82"/>
                </a:lnTo>
                <a:lnTo>
                  <a:pt x="7109" y="67"/>
                </a:lnTo>
                <a:lnTo>
                  <a:pt x="7096" y="53"/>
                </a:lnTo>
                <a:lnTo>
                  <a:pt x="7082" y="40"/>
                </a:lnTo>
                <a:lnTo>
                  <a:pt x="7066" y="29"/>
                </a:lnTo>
                <a:lnTo>
                  <a:pt x="7050" y="21"/>
                </a:lnTo>
                <a:lnTo>
                  <a:pt x="7033" y="13"/>
                </a:lnTo>
                <a:lnTo>
                  <a:pt x="7016" y="7"/>
                </a:lnTo>
                <a:lnTo>
                  <a:pt x="6998" y="4"/>
                </a:lnTo>
                <a:lnTo>
                  <a:pt x="6980" y="1"/>
                </a:lnTo>
                <a:lnTo>
                  <a:pt x="6962" y="0"/>
                </a:lnTo>
                <a:lnTo>
                  <a:pt x="6944" y="1"/>
                </a:lnTo>
                <a:lnTo>
                  <a:pt x="6925" y="4"/>
                </a:lnTo>
                <a:lnTo>
                  <a:pt x="6907" y="9"/>
                </a:lnTo>
                <a:lnTo>
                  <a:pt x="6889" y="16"/>
                </a:lnTo>
                <a:lnTo>
                  <a:pt x="6871" y="23"/>
                </a:lnTo>
                <a:lnTo>
                  <a:pt x="6856" y="34"/>
                </a:lnTo>
                <a:lnTo>
                  <a:pt x="6472" y="299"/>
                </a:lnTo>
                <a:lnTo>
                  <a:pt x="6420" y="222"/>
                </a:lnTo>
                <a:lnTo>
                  <a:pt x="6420" y="222"/>
                </a:lnTo>
                <a:lnTo>
                  <a:pt x="6402" y="200"/>
                </a:lnTo>
                <a:lnTo>
                  <a:pt x="6384" y="180"/>
                </a:lnTo>
                <a:lnTo>
                  <a:pt x="6363" y="163"/>
                </a:lnTo>
                <a:lnTo>
                  <a:pt x="6341" y="147"/>
                </a:lnTo>
                <a:lnTo>
                  <a:pt x="6319" y="135"/>
                </a:lnTo>
                <a:lnTo>
                  <a:pt x="6295" y="124"/>
                </a:lnTo>
                <a:lnTo>
                  <a:pt x="6270" y="115"/>
                </a:lnTo>
                <a:lnTo>
                  <a:pt x="6244" y="109"/>
                </a:lnTo>
                <a:lnTo>
                  <a:pt x="6219" y="107"/>
                </a:lnTo>
                <a:lnTo>
                  <a:pt x="6193" y="105"/>
                </a:lnTo>
                <a:lnTo>
                  <a:pt x="6167" y="107"/>
                </a:lnTo>
                <a:lnTo>
                  <a:pt x="6142" y="110"/>
                </a:lnTo>
                <a:lnTo>
                  <a:pt x="6116" y="118"/>
                </a:lnTo>
                <a:lnTo>
                  <a:pt x="6090" y="126"/>
                </a:lnTo>
                <a:lnTo>
                  <a:pt x="6066" y="138"/>
                </a:lnTo>
                <a:lnTo>
                  <a:pt x="6042" y="153"/>
                </a:lnTo>
                <a:lnTo>
                  <a:pt x="2904" y="2325"/>
                </a:lnTo>
                <a:lnTo>
                  <a:pt x="2904" y="2325"/>
                </a:lnTo>
                <a:lnTo>
                  <a:pt x="2882" y="2342"/>
                </a:lnTo>
                <a:lnTo>
                  <a:pt x="2862" y="2360"/>
                </a:lnTo>
                <a:lnTo>
                  <a:pt x="2845" y="2381"/>
                </a:lnTo>
                <a:lnTo>
                  <a:pt x="2829" y="2403"/>
                </a:lnTo>
                <a:lnTo>
                  <a:pt x="2817" y="2425"/>
                </a:lnTo>
                <a:lnTo>
                  <a:pt x="2806" y="2450"/>
                </a:lnTo>
                <a:lnTo>
                  <a:pt x="2797" y="2474"/>
                </a:lnTo>
                <a:lnTo>
                  <a:pt x="2792" y="2500"/>
                </a:lnTo>
                <a:lnTo>
                  <a:pt x="2789" y="2526"/>
                </a:lnTo>
                <a:lnTo>
                  <a:pt x="2787" y="2551"/>
                </a:lnTo>
                <a:lnTo>
                  <a:pt x="2789" y="2577"/>
                </a:lnTo>
                <a:lnTo>
                  <a:pt x="2793" y="2603"/>
                </a:lnTo>
                <a:lnTo>
                  <a:pt x="2800" y="2629"/>
                </a:lnTo>
                <a:lnTo>
                  <a:pt x="2809" y="2654"/>
                </a:lnTo>
                <a:lnTo>
                  <a:pt x="2820" y="2679"/>
                </a:lnTo>
                <a:lnTo>
                  <a:pt x="2835" y="2702"/>
                </a:lnTo>
                <a:lnTo>
                  <a:pt x="2889" y="2779"/>
                </a:lnTo>
                <a:lnTo>
                  <a:pt x="2507" y="3044"/>
                </a:lnTo>
                <a:lnTo>
                  <a:pt x="2507" y="3044"/>
                </a:lnTo>
                <a:lnTo>
                  <a:pt x="2491" y="3056"/>
                </a:lnTo>
                <a:lnTo>
                  <a:pt x="2476" y="3069"/>
                </a:lnTo>
                <a:lnTo>
                  <a:pt x="2464" y="3083"/>
                </a:lnTo>
                <a:lnTo>
                  <a:pt x="2454" y="3099"/>
                </a:lnTo>
                <a:lnTo>
                  <a:pt x="2444" y="3115"/>
                </a:lnTo>
                <a:lnTo>
                  <a:pt x="2437" y="3132"/>
                </a:lnTo>
                <a:lnTo>
                  <a:pt x="2431" y="3149"/>
                </a:lnTo>
                <a:lnTo>
                  <a:pt x="2427" y="3167"/>
                </a:lnTo>
                <a:lnTo>
                  <a:pt x="2425" y="3185"/>
                </a:lnTo>
                <a:lnTo>
                  <a:pt x="2424" y="3203"/>
                </a:lnTo>
                <a:lnTo>
                  <a:pt x="2425" y="3221"/>
                </a:lnTo>
                <a:lnTo>
                  <a:pt x="2428" y="3240"/>
                </a:lnTo>
                <a:lnTo>
                  <a:pt x="2432" y="3258"/>
                </a:lnTo>
                <a:lnTo>
                  <a:pt x="2439" y="3276"/>
                </a:lnTo>
                <a:lnTo>
                  <a:pt x="2448" y="3294"/>
                </a:lnTo>
                <a:lnTo>
                  <a:pt x="2458" y="3310"/>
                </a:lnTo>
                <a:lnTo>
                  <a:pt x="2896" y="3944"/>
                </a:lnTo>
                <a:lnTo>
                  <a:pt x="2896" y="3944"/>
                </a:lnTo>
                <a:lnTo>
                  <a:pt x="2909" y="3960"/>
                </a:lnTo>
                <a:lnTo>
                  <a:pt x="2922" y="3973"/>
                </a:lnTo>
                <a:lnTo>
                  <a:pt x="2937" y="3987"/>
                </a:lnTo>
                <a:lnTo>
                  <a:pt x="2951" y="3997"/>
                </a:lnTo>
                <a:lnTo>
                  <a:pt x="2967" y="4006"/>
                </a:lnTo>
                <a:lnTo>
                  <a:pt x="2984" y="4014"/>
                </a:lnTo>
                <a:lnTo>
                  <a:pt x="3002" y="4020"/>
                </a:lnTo>
                <a:lnTo>
                  <a:pt x="3020" y="4024"/>
                </a:lnTo>
                <a:lnTo>
                  <a:pt x="3038" y="4026"/>
                </a:lnTo>
                <a:lnTo>
                  <a:pt x="3057" y="4027"/>
                </a:lnTo>
                <a:lnTo>
                  <a:pt x="3075" y="4026"/>
                </a:lnTo>
                <a:lnTo>
                  <a:pt x="3093" y="4022"/>
                </a:lnTo>
                <a:lnTo>
                  <a:pt x="3112" y="4019"/>
                </a:lnTo>
                <a:lnTo>
                  <a:pt x="3129" y="4011"/>
                </a:lnTo>
                <a:lnTo>
                  <a:pt x="3146" y="4003"/>
                </a:lnTo>
                <a:lnTo>
                  <a:pt x="3163" y="3993"/>
                </a:lnTo>
                <a:lnTo>
                  <a:pt x="3545" y="3728"/>
                </a:lnTo>
                <a:lnTo>
                  <a:pt x="3599" y="3806"/>
                </a:lnTo>
                <a:lnTo>
                  <a:pt x="3599" y="3806"/>
                </a:lnTo>
                <a:lnTo>
                  <a:pt x="3616" y="3828"/>
                </a:lnTo>
                <a:lnTo>
                  <a:pt x="3635" y="3847"/>
                </a:lnTo>
                <a:lnTo>
                  <a:pt x="3654" y="3864"/>
                </a:lnTo>
                <a:lnTo>
                  <a:pt x="3676" y="3880"/>
                </a:lnTo>
                <a:lnTo>
                  <a:pt x="3700" y="3893"/>
                </a:lnTo>
                <a:lnTo>
                  <a:pt x="3723" y="3904"/>
                </a:lnTo>
                <a:lnTo>
                  <a:pt x="3747" y="3912"/>
                </a:lnTo>
                <a:lnTo>
                  <a:pt x="3773" y="3917"/>
                </a:lnTo>
                <a:lnTo>
                  <a:pt x="3799" y="3921"/>
                </a:lnTo>
                <a:lnTo>
                  <a:pt x="3825" y="3922"/>
                </a:lnTo>
                <a:lnTo>
                  <a:pt x="3850" y="3921"/>
                </a:lnTo>
                <a:lnTo>
                  <a:pt x="3877" y="3916"/>
                </a:lnTo>
                <a:lnTo>
                  <a:pt x="3903" y="3910"/>
                </a:lnTo>
                <a:lnTo>
                  <a:pt x="3927" y="3900"/>
                </a:lnTo>
                <a:lnTo>
                  <a:pt x="3952" y="3889"/>
                </a:lnTo>
                <a:lnTo>
                  <a:pt x="3975" y="3874"/>
                </a:lnTo>
                <a:lnTo>
                  <a:pt x="5409" y="2882"/>
                </a:lnTo>
                <a:lnTo>
                  <a:pt x="5409" y="2882"/>
                </a:lnTo>
                <a:lnTo>
                  <a:pt x="5425" y="2925"/>
                </a:lnTo>
                <a:lnTo>
                  <a:pt x="5440" y="2969"/>
                </a:lnTo>
                <a:lnTo>
                  <a:pt x="5453" y="3013"/>
                </a:lnTo>
                <a:lnTo>
                  <a:pt x="5466" y="3058"/>
                </a:lnTo>
                <a:lnTo>
                  <a:pt x="5478" y="3104"/>
                </a:lnTo>
                <a:lnTo>
                  <a:pt x="5489" y="3149"/>
                </a:lnTo>
                <a:lnTo>
                  <a:pt x="5499" y="3194"/>
                </a:lnTo>
                <a:lnTo>
                  <a:pt x="5507" y="3241"/>
                </a:lnTo>
                <a:lnTo>
                  <a:pt x="5516" y="3287"/>
                </a:lnTo>
                <a:lnTo>
                  <a:pt x="5522" y="3334"/>
                </a:lnTo>
                <a:lnTo>
                  <a:pt x="5528" y="3382"/>
                </a:lnTo>
                <a:lnTo>
                  <a:pt x="5533" y="3428"/>
                </a:lnTo>
                <a:lnTo>
                  <a:pt x="5537" y="3476"/>
                </a:lnTo>
                <a:lnTo>
                  <a:pt x="5539" y="3525"/>
                </a:lnTo>
                <a:lnTo>
                  <a:pt x="5542" y="3573"/>
                </a:lnTo>
                <a:lnTo>
                  <a:pt x="5542" y="3622"/>
                </a:lnTo>
                <a:lnTo>
                  <a:pt x="5542" y="3622"/>
                </a:lnTo>
                <a:lnTo>
                  <a:pt x="5542" y="3678"/>
                </a:lnTo>
                <a:lnTo>
                  <a:pt x="5539" y="3733"/>
                </a:lnTo>
                <a:lnTo>
                  <a:pt x="5535" y="3788"/>
                </a:lnTo>
                <a:lnTo>
                  <a:pt x="5530" y="3844"/>
                </a:lnTo>
                <a:lnTo>
                  <a:pt x="5524" y="3897"/>
                </a:lnTo>
                <a:lnTo>
                  <a:pt x="5517" y="3951"/>
                </a:lnTo>
                <a:lnTo>
                  <a:pt x="5508" y="4004"/>
                </a:lnTo>
                <a:lnTo>
                  <a:pt x="5497" y="4058"/>
                </a:lnTo>
                <a:lnTo>
                  <a:pt x="5486" y="4111"/>
                </a:lnTo>
                <a:lnTo>
                  <a:pt x="5474" y="4162"/>
                </a:lnTo>
                <a:lnTo>
                  <a:pt x="5459" y="4213"/>
                </a:lnTo>
                <a:lnTo>
                  <a:pt x="5445" y="4265"/>
                </a:lnTo>
                <a:lnTo>
                  <a:pt x="5429" y="4315"/>
                </a:lnTo>
                <a:lnTo>
                  <a:pt x="5410" y="4365"/>
                </a:lnTo>
                <a:lnTo>
                  <a:pt x="5392" y="4414"/>
                </a:lnTo>
                <a:lnTo>
                  <a:pt x="5373" y="4463"/>
                </a:lnTo>
                <a:lnTo>
                  <a:pt x="5350" y="4511"/>
                </a:lnTo>
                <a:lnTo>
                  <a:pt x="5328" y="4559"/>
                </a:lnTo>
                <a:lnTo>
                  <a:pt x="5305" y="4607"/>
                </a:lnTo>
                <a:lnTo>
                  <a:pt x="5281" y="4652"/>
                </a:lnTo>
                <a:lnTo>
                  <a:pt x="5255" y="4698"/>
                </a:lnTo>
                <a:lnTo>
                  <a:pt x="5229" y="4743"/>
                </a:lnTo>
                <a:lnTo>
                  <a:pt x="5201" y="4787"/>
                </a:lnTo>
                <a:lnTo>
                  <a:pt x="5173" y="4831"/>
                </a:lnTo>
                <a:lnTo>
                  <a:pt x="5143" y="4874"/>
                </a:lnTo>
                <a:lnTo>
                  <a:pt x="5113" y="4915"/>
                </a:lnTo>
                <a:lnTo>
                  <a:pt x="5081" y="4957"/>
                </a:lnTo>
                <a:lnTo>
                  <a:pt x="5048" y="4997"/>
                </a:lnTo>
                <a:lnTo>
                  <a:pt x="5015" y="5037"/>
                </a:lnTo>
                <a:lnTo>
                  <a:pt x="4981" y="5076"/>
                </a:lnTo>
                <a:lnTo>
                  <a:pt x="4945" y="5114"/>
                </a:lnTo>
                <a:lnTo>
                  <a:pt x="4908" y="5150"/>
                </a:lnTo>
                <a:lnTo>
                  <a:pt x="4872" y="5187"/>
                </a:lnTo>
                <a:lnTo>
                  <a:pt x="4834" y="5221"/>
                </a:lnTo>
                <a:lnTo>
                  <a:pt x="4794" y="5257"/>
                </a:lnTo>
                <a:lnTo>
                  <a:pt x="4755" y="5290"/>
                </a:lnTo>
                <a:lnTo>
                  <a:pt x="4715" y="5322"/>
                </a:lnTo>
                <a:lnTo>
                  <a:pt x="4673" y="5354"/>
                </a:lnTo>
                <a:lnTo>
                  <a:pt x="4632" y="5384"/>
                </a:lnTo>
                <a:lnTo>
                  <a:pt x="4589" y="5415"/>
                </a:lnTo>
                <a:lnTo>
                  <a:pt x="4546" y="5443"/>
                </a:lnTo>
                <a:lnTo>
                  <a:pt x="4502" y="5470"/>
                </a:lnTo>
                <a:lnTo>
                  <a:pt x="4456" y="5497"/>
                </a:lnTo>
                <a:lnTo>
                  <a:pt x="4411" y="5523"/>
                </a:lnTo>
                <a:lnTo>
                  <a:pt x="4365" y="5547"/>
                </a:lnTo>
                <a:lnTo>
                  <a:pt x="4318" y="5571"/>
                </a:lnTo>
                <a:lnTo>
                  <a:pt x="4270" y="5593"/>
                </a:lnTo>
                <a:lnTo>
                  <a:pt x="4221" y="5613"/>
                </a:lnTo>
                <a:lnTo>
                  <a:pt x="4174" y="5633"/>
                </a:lnTo>
                <a:lnTo>
                  <a:pt x="4123" y="5653"/>
                </a:lnTo>
                <a:lnTo>
                  <a:pt x="4073" y="5670"/>
                </a:lnTo>
                <a:lnTo>
                  <a:pt x="4023" y="5687"/>
                </a:lnTo>
                <a:lnTo>
                  <a:pt x="3973" y="5702"/>
                </a:lnTo>
                <a:lnTo>
                  <a:pt x="3920" y="5715"/>
                </a:lnTo>
                <a:lnTo>
                  <a:pt x="3869" y="5729"/>
                </a:lnTo>
                <a:lnTo>
                  <a:pt x="3816" y="5740"/>
                </a:lnTo>
                <a:lnTo>
                  <a:pt x="3763" y="5749"/>
                </a:lnTo>
                <a:lnTo>
                  <a:pt x="3709" y="5759"/>
                </a:lnTo>
                <a:lnTo>
                  <a:pt x="3656" y="5767"/>
                </a:lnTo>
                <a:lnTo>
                  <a:pt x="3602" y="5773"/>
                </a:lnTo>
                <a:lnTo>
                  <a:pt x="3547" y="5778"/>
                </a:lnTo>
                <a:lnTo>
                  <a:pt x="3491" y="5781"/>
                </a:lnTo>
                <a:lnTo>
                  <a:pt x="3436" y="5782"/>
                </a:lnTo>
                <a:lnTo>
                  <a:pt x="3380" y="5784"/>
                </a:lnTo>
                <a:lnTo>
                  <a:pt x="3380" y="5784"/>
                </a:lnTo>
                <a:lnTo>
                  <a:pt x="3324" y="5782"/>
                </a:lnTo>
                <a:lnTo>
                  <a:pt x="3267" y="5780"/>
                </a:lnTo>
                <a:lnTo>
                  <a:pt x="3211" y="5776"/>
                </a:lnTo>
                <a:lnTo>
                  <a:pt x="3155" y="5771"/>
                </a:lnTo>
                <a:lnTo>
                  <a:pt x="3100" y="5765"/>
                </a:lnTo>
                <a:lnTo>
                  <a:pt x="3044" y="5757"/>
                </a:lnTo>
                <a:lnTo>
                  <a:pt x="2989" y="5748"/>
                </a:lnTo>
                <a:lnTo>
                  <a:pt x="2935" y="5737"/>
                </a:lnTo>
                <a:lnTo>
                  <a:pt x="2882" y="5725"/>
                </a:lnTo>
                <a:lnTo>
                  <a:pt x="2829" y="5711"/>
                </a:lnTo>
                <a:lnTo>
                  <a:pt x="2776" y="5697"/>
                </a:lnTo>
                <a:lnTo>
                  <a:pt x="2725" y="5681"/>
                </a:lnTo>
                <a:lnTo>
                  <a:pt x="2673" y="5664"/>
                </a:lnTo>
                <a:lnTo>
                  <a:pt x="2622" y="5645"/>
                </a:lnTo>
                <a:lnTo>
                  <a:pt x="2572" y="5626"/>
                </a:lnTo>
                <a:lnTo>
                  <a:pt x="2523" y="5605"/>
                </a:lnTo>
                <a:lnTo>
                  <a:pt x="2474" y="5583"/>
                </a:lnTo>
                <a:lnTo>
                  <a:pt x="2426" y="5560"/>
                </a:lnTo>
                <a:lnTo>
                  <a:pt x="2378" y="5535"/>
                </a:lnTo>
                <a:lnTo>
                  <a:pt x="2330" y="5509"/>
                </a:lnTo>
                <a:lnTo>
                  <a:pt x="2285" y="5482"/>
                </a:lnTo>
                <a:lnTo>
                  <a:pt x="2240" y="5454"/>
                </a:lnTo>
                <a:lnTo>
                  <a:pt x="2195" y="5426"/>
                </a:lnTo>
                <a:lnTo>
                  <a:pt x="2150" y="5395"/>
                </a:lnTo>
                <a:lnTo>
                  <a:pt x="2108" y="5365"/>
                </a:lnTo>
                <a:lnTo>
                  <a:pt x="2065" y="5333"/>
                </a:lnTo>
                <a:lnTo>
                  <a:pt x="2023" y="5300"/>
                </a:lnTo>
                <a:lnTo>
                  <a:pt x="1983" y="5266"/>
                </a:lnTo>
                <a:lnTo>
                  <a:pt x="1944" y="5230"/>
                </a:lnTo>
                <a:lnTo>
                  <a:pt x="1904" y="5195"/>
                </a:lnTo>
                <a:lnTo>
                  <a:pt x="1866" y="5158"/>
                </a:lnTo>
                <a:lnTo>
                  <a:pt x="1828" y="5120"/>
                </a:lnTo>
                <a:lnTo>
                  <a:pt x="2508" y="5120"/>
                </a:lnTo>
                <a:lnTo>
                  <a:pt x="2508" y="5120"/>
                </a:lnTo>
                <a:lnTo>
                  <a:pt x="2529" y="5119"/>
                </a:lnTo>
                <a:lnTo>
                  <a:pt x="2548" y="5117"/>
                </a:lnTo>
                <a:lnTo>
                  <a:pt x="2568" y="5115"/>
                </a:lnTo>
                <a:lnTo>
                  <a:pt x="2588" y="5111"/>
                </a:lnTo>
                <a:lnTo>
                  <a:pt x="2607" y="5108"/>
                </a:lnTo>
                <a:lnTo>
                  <a:pt x="2626" y="5101"/>
                </a:lnTo>
                <a:lnTo>
                  <a:pt x="2644" y="5095"/>
                </a:lnTo>
                <a:lnTo>
                  <a:pt x="2661" y="5089"/>
                </a:lnTo>
                <a:lnTo>
                  <a:pt x="2680" y="5081"/>
                </a:lnTo>
                <a:lnTo>
                  <a:pt x="2695" y="5072"/>
                </a:lnTo>
                <a:lnTo>
                  <a:pt x="2713" y="5062"/>
                </a:lnTo>
                <a:lnTo>
                  <a:pt x="2729" y="5052"/>
                </a:lnTo>
                <a:lnTo>
                  <a:pt x="2744" y="5041"/>
                </a:lnTo>
                <a:lnTo>
                  <a:pt x="2759" y="5029"/>
                </a:lnTo>
                <a:lnTo>
                  <a:pt x="2773" y="5017"/>
                </a:lnTo>
                <a:lnTo>
                  <a:pt x="2786" y="5005"/>
                </a:lnTo>
                <a:lnTo>
                  <a:pt x="2800" y="4991"/>
                </a:lnTo>
                <a:lnTo>
                  <a:pt x="2812" y="4977"/>
                </a:lnTo>
                <a:lnTo>
                  <a:pt x="2824" y="4962"/>
                </a:lnTo>
                <a:lnTo>
                  <a:pt x="2835" y="4946"/>
                </a:lnTo>
                <a:lnTo>
                  <a:pt x="2845" y="4930"/>
                </a:lnTo>
                <a:lnTo>
                  <a:pt x="2855" y="4914"/>
                </a:lnTo>
                <a:lnTo>
                  <a:pt x="2863" y="4897"/>
                </a:lnTo>
                <a:lnTo>
                  <a:pt x="2871" y="4880"/>
                </a:lnTo>
                <a:lnTo>
                  <a:pt x="2878" y="4861"/>
                </a:lnTo>
                <a:lnTo>
                  <a:pt x="2884" y="4843"/>
                </a:lnTo>
                <a:lnTo>
                  <a:pt x="2890" y="4825"/>
                </a:lnTo>
                <a:lnTo>
                  <a:pt x="2894" y="4805"/>
                </a:lnTo>
                <a:lnTo>
                  <a:pt x="2898" y="4785"/>
                </a:lnTo>
                <a:lnTo>
                  <a:pt x="2900" y="4766"/>
                </a:lnTo>
                <a:lnTo>
                  <a:pt x="2901" y="4746"/>
                </a:lnTo>
                <a:lnTo>
                  <a:pt x="2902" y="4725"/>
                </a:lnTo>
                <a:lnTo>
                  <a:pt x="2902" y="4725"/>
                </a:lnTo>
                <a:lnTo>
                  <a:pt x="2901" y="4706"/>
                </a:lnTo>
                <a:lnTo>
                  <a:pt x="2900" y="4686"/>
                </a:lnTo>
                <a:lnTo>
                  <a:pt x="2898" y="4665"/>
                </a:lnTo>
                <a:lnTo>
                  <a:pt x="2894" y="4647"/>
                </a:lnTo>
                <a:lnTo>
                  <a:pt x="2890" y="4627"/>
                </a:lnTo>
                <a:lnTo>
                  <a:pt x="2884" y="4609"/>
                </a:lnTo>
                <a:lnTo>
                  <a:pt x="2878" y="4591"/>
                </a:lnTo>
                <a:lnTo>
                  <a:pt x="2871" y="4572"/>
                </a:lnTo>
                <a:lnTo>
                  <a:pt x="2863" y="4555"/>
                </a:lnTo>
                <a:lnTo>
                  <a:pt x="2855" y="4538"/>
                </a:lnTo>
                <a:lnTo>
                  <a:pt x="2845" y="4522"/>
                </a:lnTo>
                <a:lnTo>
                  <a:pt x="2835" y="4506"/>
                </a:lnTo>
                <a:lnTo>
                  <a:pt x="2824" y="4490"/>
                </a:lnTo>
                <a:lnTo>
                  <a:pt x="2812" y="4476"/>
                </a:lnTo>
                <a:lnTo>
                  <a:pt x="2800" y="4461"/>
                </a:lnTo>
                <a:lnTo>
                  <a:pt x="2786" y="4447"/>
                </a:lnTo>
                <a:lnTo>
                  <a:pt x="2773" y="4434"/>
                </a:lnTo>
                <a:lnTo>
                  <a:pt x="2759" y="4422"/>
                </a:lnTo>
                <a:lnTo>
                  <a:pt x="2744" y="4411"/>
                </a:lnTo>
                <a:lnTo>
                  <a:pt x="2729" y="4400"/>
                </a:lnTo>
                <a:lnTo>
                  <a:pt x="2713" y="4389"/>
                </a:lnTo>
                <a:lnTo>
                  <a:pt x="2695" y="4380"/>
                </a:lnTo>
                <a:lnTo>
                  <a:pt x="2680" y="4371"/>
                </a:lnTo>
                <a:lnTo>
                  <a:pt x="2661" y="4363"/>
                </a:lnTo>
                <a:lnTo>
                  <a:pt x="2644" y="4356"/>
                </a:lnTo>
                <a:lnTo>
                  <a:pt x="2626" y="4349"/>
                </a:lnTo>
                <a:lnTo>
                  <a:pt x="2607" y="4344"/>
                </a:lnTo>
                <a:lnTo>
                  <a:pt x="2588" y="4340"/>
                </a:lnTo>
                <a:lnTo>
                  <a:pt x="2568" y="4337"/>
                </a:lnTo>
                <a:lnTo>
                  <a:pt x="2548" y="4335"/>
                </a:lnTo>
                <a:lnTo>
                  <a:pt x="2529" y="4332"/>
                </a:lnTo>
                <a:lnTo>
                  <a:pt x="2508" y="4332"/>
                </a:lnTo>
                <a:lnTo>
                  <a:pt x="393" y="4332"/>
                </a:lnTo>
                <a:lnTo>
                  <a:pt x="393" y="4332"/>
                </a:lnTo>
                <a:lnTo>
                  <a:pt x="374" y="4332"/>
                </a:lnTo>
                <a:lnTo>
                  <a:pt x="353" y="4335"/>
                </a:lnTo>
                <a:lnTo>
                  <a:pt x="333" y="4337"/>
                </a:lnTo>
                <a:lnTo>
                  <a:pt x="314" y="4340"/>
                </a:lnTo>
                <a:lnTo>
                  <a:pt x="295" y="4344"/>
                </a:lnTo>
                <a:lnTo>
                  <a:pt x="277" y="4349"/>
                </a:lnTo>
                <a:lnTo>
                  <a:pt x="258" y="4356"/>
                </a:lnTo>
                <a:lnTo>
                  <a:pt x="240" y="4363"/>
                </a:lnTo>
                <a:lnTo>
                  <a:pt x="223" y="4371"/>
                </a:lnTo>
                <a:lnTo>
                  <a:pt x="206" y="4380"/>
                </a:lnTo>
                <a:lnTo>
                  <a:pt x="189" y="4389"/>
                </a:lnTo>
                <a:lnTo>
                  <a:pt x="173" y="4400"/>
                </a:lnTo>
                <a:lnTo>
                  <a:pt x="158" y="4411"/>
                </a:lnTo>
                <a:lnTo>
                  <a:pt x="143" y="4422"/>
                </a:lnTo>
                <a:lnTo>
                  <a:pt x="129" y="4434"/>
                </a:lnTo>
                <a:lnTo>
                  <a:pt x="115" y="4447"/>
                </a:lnTo>
                <a:lnTo>
                  <a:pt x="102" y="4461"/>
                </a:lnTo>
                <a:lnTo>
                  <a:pt x="89" y="4476"/>
                </a:lnTo>
                <a:lnTo>
                  <a:pt x="78" y="4490"/>
                </a:lnTo>
                <a:lnTo>
                  <a:pt x="67" y="4506"/>
                </a:lnTo>
                <a:lnTo>
                  <a:pt x="56" y="4522"/>
                </a:lnTo>
                <a:lnTo>
                  <a:pt x="48" y="4538"/>
                </a:lnTo>
                <a:lnTo>
                  <a:pt x="38" y="4555"/>
                </a:lnTo>
                <a:lnTo>
                  <a:pt x="31" y="4572"/>
                </a:lnTo>
                <a:lnTo>
                  <a:pt x="23" y="4591"/>
                </a:lnTo>
                <a:lnTo>
                  <a:pt x="17" y="4609"/>
                </a:lnTo>
                <a:lnTo>
                  <a:pt x="12" y="4627"/>
                </a:lnTo>
                <a:lnTo>
                  <a:pt x="7" y="4647"/>
                </a:lnTo>
                <a:lnTo>
                  <a:pt x="4" y="4665"/>
                </a:lnTo>
                <a:lnTo>
                  <a:pt x="1" y="4686"/>
                </a:lnTo>
                <a:lnTo>
                  <a:pt x="0" y="4706"/>
                </a:lnTo>
                <a:lnTo>
                  <a:pt x="0" y="4725"/>
                </a:lnTo>
                <a:lnTo>
                  <a:pt x="0" y="4725"/>
                </a:lnTo>
                <a:lnTo>
                  <a:pt x="0" y="4746"/>
                </a:lnTo>
                <a:lnTo>
                  <a:pt x="1" y="4766"/>
                </a:lnTo>
                <a:lnTo>
                  <a:pt x="4" y="4785"/>
                </a:lnTo>
                <a:lnTo>
                  <a:pt x="7" y="4805"/>
                </a:lnTo>
                <a:lnTo>
                  <a:pt x="12" y="4825"/>
                </a:lnTo>
                <a:lnTo>
                  <a:pt x="17" y="4843"/>
                </a:lnTo>
                <a:lnTo>
                  <a:pt x="23" y="4861"/>
                </a:lnTo>
                <a:lnTo>
                  <a:pt x="31" y="4880"/>
                </a:lnTo>
                <a:lnTo>
                  <a:pt x="38" y="4897"/>
                </a:lnTo>
                <a:lnTo>
                  <a:pt x="48" y="4914"/>
                </a:lnTo>
                <a:lnTo>
                  <a:pt x="56" y="4930"/>
                </a:lnTo>
                <a:lnTo>
                  <a:pt x="67" y="4946"/>
                </a:lnTo>
                <a:lnTo>
                  <a:pt x="78" y="4962"/>
                </a:lnTo>
                <a:lnTo>
                  <a:pt x="89" y="4977"/>
                </a:lnTo>
                <a:lnTo>
                  <a:pt x="102" y="4991"/>
                </a:lnTo>
                <a:lnTo>
                  <a:pt x="115" y="5005"/>
                </a:lnTo>
                <a:lnTo>
                  <a:pt x="129" y="5017"/>
                </a:lnTo>
                <a:lnTo>
                  <a:pt x="143" y="5029"/>
                </a:lnTo>
                <a:lnTo>
                  <a:pt x="158" y="5041"/>
                </a:lnTo>
                <a:lnTo>
                  <a:pt x="173" y="5052"/>
                </a:lnTo>
                <a:lnTo>
                  <a:pt x="189" y="5062"/>
                </a:lnTo>
                <a:lnTo>
                  <a:pt x="206" y="5072"/>
                </a:lnTo>
                <a:lnTo>
                  <a:pt x="223" y="5081"/>
                </a:lnTo>
                <a:lnTo>
                  <a:pt x="240" y="5089"/>
                </a:lnTo>
                <a:lnTo>
                  <a:pt x="258" y="5095"/>
                </a:lnTo>
                <a:lnTo>
                  <a:pt x="277" y="5101"/>
                </a:lnTo>
                <a:lnTo>
                  <a:pt x="295" y="5108"/>
                </a:lnTo>
                <a:lnTo>
                  <a:pt x="314" y="5111"/>
                </a:lnTo>
                <a:lnTo>
                  <a:pt x="333" y="5115"/>
                </a:lnTo>
                <a:lnTo>
                  <a:pt x="353" y="5117"/>
                </a:lnTo>
                <a:lnTo>
                  <a:pt x="374" y="5119"/>
                </a:lnTo>
                <a:lnTo>
                  <a:pt x="393" y="5120"/>
                </a:lnTo>
                <a:lnTo>
                  <a:pt x="910" y="5120"/>
                </a:lnTo>
                <a:lnTo>
                  <a:pt x="910" y="5120"/>
                </a:lnTo>
                <a:lnTo>
                  <a:pt x="960" y="5196"/>
                </a:lnTo>
                <a:lnTo>
                  <a:pt x="1013" y="5270"/>
                </a:lnTo>
                <a:lnTo>
                  <a:pt x="1068" y="5344"/>
                </a:lnTo>
                <a:lnTo>
                  <a:pt x="1125" y="5416"/>
                </a:lnTo>
                <a:lnTo>
                  <a:pt x="1184" y="5486"/>
                </a:lnTo>
                <a:lnTo>
                  <a:pt x="1244" y="5555"/>
                </a:lnTo>
                <a:lnTo>
                  <a:pt x="1307" y="5621"/>
                </a:lnTo>
                <a:lnTo>
                  <a:pt x="1372" y="5686"/>
                </a:lnTo>
                <a:lnTo>
                  <a:pt x="1438" y="5748"/>
                </a:lnTo>
                <a:lnTo>
                  <a:pt x="1505" y="5809"/>
                </a:lnTo>
                <a:lnTo>
                  <a:pt x="1575" y="5869"/>
                </a:lnTo>
                <a:lnTo>
                  <a:pt x="1646" y="5926"/>
                </a:lnTo>
                <a:lnTo>
                  <a:pt x="1719" y="5982"/>
                </a:lnTo>
                <a:lnTo>
                  <a:pt x="1793" y="6035"/>
                </a:lnTo>
                <a:lnTo>
                  <a:pt x="1869" y="6086"/>
                </a:lnTo>
                <a:lnTo>
                  <a:pt x="1947" y="6135"/>
                </a:lnTo>
                <a:lnTo>
                  <a:pt x="2026" y="6182"/>
                </a:lnTo>
                <a:lnTo>
                  <a:pt x="2106" y="6227"/>
                </a:lnTo>
                <a:lnTo>
                  <a:pt x="2187" y="6270"/>
                </a:lnTo>
                <a:lnTo>
                  <a:pt x="2270" y="6310"/>
                </a:lnTo>
                <a:lnTo>
                  <a:pt x="2355" y="6348"/>
                </a:lnTo>
                <a:lnTo>
                  <a:pt x="2441" y="6384"/>
                </a:lnTo>
                <a:lnTo>
                  <a:pt x="2528" y="6417"/>
                </a:lnTo>
                <a:lnTo>
                  <a:pt x="2616" y="6448"/>
                </a:lnTo>
                <a:lnTo>
                  <a:pt x="2705" y="6477"/>
                </a:lnTo>
                <a:lnTo>
                  <a:pt x="2795" y="6503"/>
                </a:lnTo>
                <a:lnTo>
                  <a:pt x="2886" y="6526"/>
                </a:lnTo>
                <a:lnTo>
                  <a:pt x="2978" y="6547"/>
                </a:lnTo>
                <a:lnTo>
                  <a:pt x="3071" y="6565"/>
                </a:lnTo>
                <a:lnTo>
                  <a:pt x="3166" y="6580"/>
                </a:lnTo>
                <a:lnTo>
                  <a:pt x="3261" y="6593"/>
                </a:lnTo>
                <a:lnTo>
                  <a:pt x="3357" y="6603"/>
                </a:lnTo>
                <a:lnTo>
                  <a:pt x="3357" y="7964"/>
                </a:lnTo>
                <a:lnTo>
                  <a:pt x="2753" y="8117"/>
                </a:lnTo>
                <a:lnTo>
                  <a:pt x="2753" y="8117"/>
                </a:lnTo>
                <a:lnTo>
                  <a:pt x="2731" y="8123"/>
                </a:lnTo>
                <a:lnTo>
                  <a:pt x="2709" y="8130"/>
                </a:lnTo>
                <a:lnTo>
                  <a:pt x="2687" y="8138"/>
                </a:lnTo>
                <a:lnTo>
                  <a:pt x="2666" y="8146"/>
                </a:lnTo>
                <a:lnTo>
                  <a:pt x="2646" y="8156"/>
                </a:lnTo>
                <a:lnTo>
                  <a:pt x="2626" y="8167"/>
                </a:lnTo>
                <a:lnTo>
                  <a:pt x="2607" y="8178"/>
                </a:lnTo>
                <a:lnTo>
                  <a:pt x="2588" y="8189"/>
                </a:lnTo>
                <a:lnTo>
                  <a:pt x="2569" y="8203"/>
                </a:lnTo>
                <a:lnTo>
                  <a:pt x="2552" y="8215"/>
                </a:lnTo>
                <a:lnTo>
                  <a:pt x="2535" y="8230"/>
                </a:lnTo>
                <a:lnTo>
                  <a:pt x="2519" y="8244"/>
                </a:lnTo>
                <a:lnTo>
                  <a:pt x="2503" y="8259"/>
                </a:lnTo>
                <a:lnTo>
                  <a:pt x="2487" y="8275"/>
                </a:lnTo>
                <a:lnTo>
                  <a:pt x="2474" y="8292"/>
                </a:lnTo>
                <a:lnTo>
                  <a:pt x="2459" y="8309"/>
                </a:lnTo>
                <a:lnTo>
                  <a:pt x="2447" y="8326"/>
                </a:lnTo>
                <a:lnTo>
                  <a:pt x="2433" y="8345"/>
                </a:lnTo>
                <a:lnTo>
                  <a:pt x="2422" y="8363"/>
                </a:lnTo>
                <a:lnTo>
                  <a:pt x="2411" y="8382"/>
                </a:lnTo>
                <a:lnTo>
                  <a:pt x="2402" y="8401"/>
                </a:lnTo>
                <a:lnTo>
                  <a:pt x="2392" y="8422"/>
                </a:lnTo>
                <a:lnTo>
                  <a:pt x="2383" y="8442"/>
                </a:lnTo>
                <a:lnTo>
                  <a:pt x="2376" y="8462"/>
                </a:lnTo>
                <a:lnTo>
                  <a:pt x="2368" y="8483"/>
                </a:lnTo>
                <a:lnTo>
                  <a:pt x="2362" y="8505"/>
                </a:lnTo>
                <a:lnTo>
                  <a:pt x="2357" y="8527"/>
                </a:lnTo>
                <a:lnTo>
                  <a:pt x="2354" y="8549"/>
                </a:lnTo>
                <a:lnTo>
                  <a:pt x="2350" y="8571"/>
                </a:lnTo>
                <a:lnTo>
                  <a:pt x="2348" y="8595"/>
                </a:lnTo>
                <a:lnTo>
                  <a:pt x="2346" y="8617"/>
                </a:lnTo>
                <a:lnTo>
                  <a:pt x="2345" y="8640"/>
                </a:lnTo>
                <a:lnTo>
                  <a:pt x="5248" y="8640"/>
                </a:lnTo>
                <a:lnTo>
                  <a:pt x="5248" y="8640"/>
                </a:lnTo>
                <a:lnTo>
                  <a:pt x="5248" y="8617"/>
                </a:lnTo>
                <a:lnTo>
                  <a:pt x="5246" y="8595"/>
                </a:lnTo>
                <a:lnTo>
                  <a:pt x="5244" y="8571"/>
                </a:lnTo>
                <a:lnTo>
                  <a:pt x="5240" y="8549"/>
                </a:lnTo>
                <a:lnTo>
                  <a:pt x="5237" y="8527"/>
                </a:lnTo>
                <a:lnTo>
                  <a:pt x="5230" y="8505"/>
                </a:lnTo>
                <a:lnTo>
                  <a:pt x="5226" y="8483"/>
                </a:lnTo>
                <a:lnTo>
                  <a:pt x="5218" y="8462"/>
                </a:lnTo>
                <a:lnTo>
                  <a:pt x="5211" y="8442"/>
                </a:lnTo>
                <a:lnTo>
                  <a:pt x="5202" y="8422"/>
                </a:lnTo>
                <a:lnTo>
                  <a:pt x="5192" y="8401"/>
                </a:lnTo>
                <a:lnTo>
                  <a:pt x="5183" y="8382"/>
                </a:lnTo>
                <a:lnTo>
                  <a:pt x="5172" y="8363"/>
                </a:lnTo>
                <a:lnTo>
                  <a:pt x="5159" y="8345"/>
                </a:lnTo>
                <a:lnTo>
                  <a:pt x="5147" y="8326"/>
                </a:lnTo>
                <a:lnTo>
                  <a:pt x="5135" y="8309"/>
                </a:lnTo>
                <a:lnTo>
                  <a:pt x="5120" y="8292"/>
                </a:lnTo>
                <a:lnTo>
                  <a:pt x="5106" y="8275"/>
                </a:lnTo>
                <a:lnTo>
                  <a:pt x="5091" y="8259"/>
                </a:lnTo>
                <a:lnTo>
                  <a:pt x="5075" y="8244"/>
                </a:lnTo>
                <a:lnTo>
                  <a:pt x="5059" y="8230"/>
                </a:lnTo>
                <a:lnTo>
                  <a:pt x="5042" y="8215"/>
                </a:lnTo>
                <a:lnTo>
                  <a:pt x="5023" y="8203"/>
                </a:lnTo>
                <a:lnTo>
                  <a:pt x="5005" y="8189"/>
                </a:lnTo>
                <a:lnTo>
                  <a:pt x="4987" y="8178"/>
                </a:lnTo>
                <a:lnTo>
                  <a:pt x="4967" y="8167"/>
                </a:lnTo>
                <a:lnTo>
                  <a:pt x="4948" y="8156"/>
                </a:lnTo>
                <a:lnTo>
                  <a:pt x="4927" y="8146"/>
                </a:lnTo>
                <a:lnTo>
                  <a:pt x="4906" y="8138"/>
                </a:lnTo>
                <a:lnTo>
                  <a:pt x="4885" y="8130"/>
                </a:lnTo>
                <a:lnTo>
                  <a:pt x="4863" y="8123"/>
                </a:lnTo>
                <a:lnTo>
                  <a:pt x="4841" y="8117"/>
                </a:lnTo>
                <a:lnTo>
                  <a:pt x="4237" y="7964"/>
                </a:lnTo>
                <a:lnTo>
                  <a:pt x="4237" y="6561"/>
                </a:lnTo>
                <a:lnTo>
                  <a:pt x="4237" y="6561"/>
                </a:lnTo>
                <a:lnTo>
                  <a:pt x="4308" y="6548"/>
                </a:lnTo>
                <a:lnTo>
                  <a:pt x="4378" y="6533"/>
                </a:lnTo>
                <a:lnTo>
                  <a:pt x="4449" y="6516"/>
                </a:lnTo>
                <a:lnTo>
                  <a:pt x="4518" y="6498"/>
                </a:lnTo>
                <a:lnTo>
                  <a:pt x="4586" y="6478"/>
                </a:lnTo>
                <a:lnTo>
                  <a:pt x="4655" y="6457"/>
                </a:lnTo>
                <a:lnTo>
                  <a:pt x="4722" y="6434"/>
                </a:lnTo>
                <a:lnTo>
                  <a:pt x="4790" y="6411"/>
                </a:lnTo>
                <a:lnTo>
                  <a:pt x="4856" y="6385"/>
                </a:lnTo>
                <a:lnTo>
                  <a:pt x="4921" y="6358"/>
                </a:lnTo>
                <a:lnTo>
                  <a:pt x="4986" y="6330"/>
                </a:lnTo>
                <a:lnTo>
                  <a:pt x="5049" y="6301"/>
                </a:lnTo>
                <a:lnTo>
                  <a:pt x="5113" y="6270"/>
                </a:lnTo>
                <a:lnTo>
                  <a:pt x="5175" y="6237"/>
                </a:lnTo>
                <a:lnTo>
                  <a:pt x="5237" y="6204"/>
                </a:lnTo>
                <a:lnTo>
                  <a:pt x="5298" y="6170"/>
                </a:lnTo>
                <a:lnTo>
                  <a:pt x="5358" y="6133"/>
                </a:lnTo>
                <a:lnTo>
                  <a:pt x="5418" y="6096"/>
                </a:lnTo>
                <a:lnTo>
                  <a:pt x="5475" y="6057"/>
                </a:lnTo>
                <a:lnTo>
                  <a:pt x="5533" y="6018"/>
                </a:lnTo>
                <a:lnTo>
                  <a:pt x="5589" y="5977"/>
                </a:lnTo>
                <a:lnTo>
                  <a:pt x="5646" y="5934"/>
                </a:lnTo>
                <a:lnTo>
                  <a:pt x="5699" y="5891"/>
                </a:lnTo>
                <a:lnTo>
                  <a:pt x="5753" y="5847"/>
                </a:lnTo>
                <a:lnTo>
                  <a:pt x="5806" y="5802"/>
                </a:lnTo>
                <a:lnTo>
                  <a:pt x="5859" y="5756"/>
                </a:lnTo>
                <a:lnTo>
                  <a:pt x="5909" y="5708"/>
                </a:lnTo>
                <a:lnTo>
                  <a:pt x="5959" y="5659"/>
                </a:lnTo>
                <a:lnTo>
                  <a:pt x="6008" y="5610"/>
                </a:lnTo>
                <a:lnTo>
                  <a:pt x="6056" y="5558"/>
                </a:lnTo>
                <a:lnTo>
                  <a:pt x="6102" y="5507"/>
                </a:lnTo>
                <a:lnTo>
                  <a:pt x="6148" y="5454"/>
                </a:lnTo>
                <a:lnTo>
                  <a:pt x="6192" y="5400"/>
                </a:lnTo>
                <a:lnTo>
                  <a:pt x="6235" y="5346"/>
                </a:lnTo>
                <a:lnTo>
                  <a:pt x="6278" y="5290"/>
                </a:lnTo>
                <a:lnTo>
                  <a:pt x="6318" y="5234"/>
                </a:lnTo>
                <a:lnTo>
                  <a:pt x="6358" y="5176"/>
                </a:lnTo>
                <a:lnTo>
                  <a:pt x="6396" y="5119"/>
                </a:lnTo>
                <a:lnTo>
                  <a:pt x="6434" y="5059"/>
                </a:lnTo>
                <a:lnTo>
                  <a:pt x="6470" y="4999"/>
                </a:lnTo>
                <a:lnTo>
                  <a:pt x="6504" y="4939"/>
                </a:lnTo>
                <a:lnTo>
                  <a:pt x="6538" y="4876"/>
                </a:lnTo>
                <a:lnTo>
                  <a:pt x="6570" y="4814"/>
                </a:lnTo>
                <a:lnTo>
                  <a:pt x="6601" y="4751"/>
                </a:lnTo>
                <a:lnTo>
                  <a:pt x="6630" y="4687"/>
                </a:lnTo>
                <a:lnTo>
                  <a:pt x="6660" y="4623"/>
                </a:lnTo>
                <a:lnTo>
                  <a:pt x="6685" y="4556"/>
                </a:lnTo>
                <a:lnTo>
                  <a:pt x="6711" y="4490"/>
                </a:lnTo>
                <a:lnTo>
                  <a:pt x="6736" y="4424"/>
                </a:lnTo>
                <a:lnTo>
                  <a:pt x="6758" y="4357"/>
                </a:lnTo>
                <a:lnTo>
                  <a:pt x="6780" y="4288"/>
                </a:lnTo>
                <a:lnTo>
                  <a:pt x="6799" y="4220"/>
                </a:lnTo>
                <a:lnTo>
                  <a:pt x="6818" y="4150"/>
                </a:lnTo>
                <a:lnTo>
                  <a:pt x="6835" y="4080"/>
                </a:lnTo>
                <a:lnTo>
                  <a:pt x="6849" y="4010"/>
                </a:lnTo>
                <a:lnTo>
                  <a:pt x="6863" y="3939"/>
                </a:lnTo>
                <a:lnTo>
                  <a:pt x="6875" y="3867"/>
                </a:lnTo>
                <a:lnTo>
                  <a:pt x="6886" y="3795"/>
                </a:lnTo>
                <a:lnTo>
                  <a:pt x="6895" y="3722"/>
                </a:lnTo>
                <a:lnTo>
                  <a:pt x="6902" y="3649"/>
                </a:lnTo>
                <a:lnTo>
                  <a:pt x="6908" y="3575"/>
                </a:lnTo>
                <a:lnTo>
                  <a:pt x="6912" y="3502"/>
                </a:lnTo>
                <a:lnTo>
                  <a:pt x="6914" y="3427"/>
                </a:lnTo>
                <a:lnTo>
                  <a:pt x="6916" y="3351"/>
                </a:lnTo>
                <a:lnTo>
                  <a:pt x="6916" y="3351"/>
                </a:lnTo>
                <a:lnTo>
                  <a:pt x="6914" y="3264"/>
                </a:lnTo>
                <a:lnTo>
                  <a:pt x="6911" y="3177"/>
                </a:lnTo>
                <a:lnTo>
                  <a:pt x="6906" y="3090"/>
                </a:lnTo>
                <a:lnTo>
                  <a:pt x="6897" y="3005"/>
                </a:lnTo>
                <a:lnTo>
                  <a:pt x="6887" y="2919"/>
                </a:lnTo>
                <a:lnTo>
                  <a:pt x="6874" y="2834"/>
                </a:lnTo>
                <a:lnTo>
                  <a:pt x="6859" y="2751"/>
                </a:lnTo>
                <a:lnTo>
                  <a:pt x="6843" y="2668"/>
                </a:lnTo>
                <a:lnTo>
                  <a:pt x="6824" y="2584"/>
                </a:lnTo>
                <a:lnTo>
                  <a:pt x="6803" y="2504"/>
                </a:lnTo>
                <a:lnTo>
                  <a:pt x="6780" y="2423"/>
                </a:lnTo>
                <a:lnTo>
                  <a:pt x="6755" y="2343"/>
                </a:lnTo>
                <a:lnTo>
                  <a:pt x="6728" y="2263"/>
                </a:lnTo>
                <a:lnTo>
                  <a:pt x="6699" y="2186"/>
                </a:lnTo>
                <a:lnTo>
                  <a:pt x="6668" y="2109"/>
                </a:lnTo>
                <a:lnTo>
                  <a:pt x="6636" y="2033"/>
                </a:lnTo>
                <a:lnTo>
                  <a:pt x="7114" y="1701"/>
                </a:lnTo>
                <a:lnTo>
                  <a:pt x="7114" y="1701"/>
                </a:lnTo>
                <a:lnTo>
                  <a:pt x="7136" y="1685"/>
                </a:lnTo>
                <a:lnTo>
                  <a:pt x="7156" y="1666"/>
                </a:lnTo>
                <a:lnTo>
                  <a:pt x="7173" y="1646"/>
                </a:lnTo>
                <a:lnTo>
                  <a:pt x="7189" y="1624"/>
                </a:lnTo>
                <a:lnTo>
                  <a:pt x="7201" y="1602"/>
                </a:lnTo>
                <a:lnTo>
                  <a:pt x="7212" y="1578"/>
                </a:lnTo>
                <a:lnTo>
                  <a:pt x="7220" y="1553"/>
                </a:lnTo>
                <a:lnTo>
                  <a:pt x="7227" y="1527"/>
                </a:lnTo>
                <a:lnTo>
                  <a:pt x="7229" y="1502"/>
                </a:lnTo>
                <a:lnTo>
                  <a:pt x="7230" y="1476"/>
                </a:lnTo>
                <a:lnTo>
                  <a:pt x="7229" y="1450"/>
                </a:lnTo>
                <a:lnTo>
                  <a:pt x="7225" y="1424"/>
                </a:lnTo>
                <a:lnTo>
                  <a:pt x="7218" y="1399"/>
                </a:lnTo>
                <a:lnTo>
                  <a:pt x="7209" y="1373"/>
                </a:lnTo>
                <a:lnTo>
                  <a:pt x="7197" y="1349"/>
                </a:lnTo>
                <a:lnTo>
                  <a:pt x="7183" y="1325"/>
                </a:lnTo>
                <a:lnTo>
                  <a:pt x="7129" y="1248"/>
                </a:lnTo>
                <a:lnTo>
                  <a:pt x="7512" y="984"/>
                </a:lnTo>
                <a:lnTo>
                  <a:pt x="7512" y="984"/>
                </a:lnTo>
                <a:lnTo>
                  <a:pt x="7527" y="971"/>
                </a:lnTo>
                <a:lnTo>
                  <a:pt x="7541" y="958"/>
                </a:lnTo>
                <a:lnTo>
                  <a:pt x="7554" y="944"/>
                </a:lnTo>
                <a:lnTo>
                  <a:pt x="7565" y="928"/>
                </a:lnTo>
                <a:lnTo>
                  <a:pt x="7573" y="913"/>
                </a:lnTo>
                <a:lnTo>
                  <a:pt x="7581" y="895"/>
                </a:lnTo>
                <a:lnTo>
                  <a:pt x="7587" y="878"/>
                </a:lnTo>
                <a:lnTo>
                  <a:pt x="7592" y="860"/>
                </a:lnTo>
                <a:lnTo>
                  <a:pt x="7594" y="841"/>
                </a:lnTo>
                <a:lnTo>
                  <a:pt x="7594" y="823"/>
                </a:lnTo>
                <a:lnTo>
                  <a:pt x="7593" y="805"/>
                </a:lnTo>
                <a:lnTo>
                  <a:pt x="7590" y="786"/>
                </a:lnTo>
                <a:lnTo>
                  <a:pt x="7585" y="769"/>
                </a:lnTo>
                <a:lnTo>
                  <a:pt x="7579" y="751"/>
                </a:lnTo>
                <a:lnTo>
                  <a:pt x="7571" y="734"/>
                </a:lnTo>
                <a:lnTo>
                  <a:pt x="7560" y="717"/>
                </a:lnTo>
                <a:lnTo>
                  <a:pt x="7560" y="717"/>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75" name="任意多边形 74"/>
          <p:cNvSpPr/>
          <p:nvPr/>
        </p:nvSpPr>
        <p:spPr bwMode="auto">
          <a:xfrm>
            <a:off x="734831" y="1706920"/>
            <a:ext cx="263162" cy="303242"/>
          </a:xfrm>
          <a:custGeom>
            <a:avLst/>
            <a:gdLst>
              <a:gd name="connsiteX0" fmla="*/ 4983955 w 5951537"/>
              <a:gd name="connsiteY0" fmla="*/ 1685925 h 6858000"/>
              <a:gd name="connsiteX1" fmla="*/ 4963318 w 5951537"/>
              <a:gd name="connsiteY1" fmla="*/ 1688306 h 6858000"/>
              <a:gd name="connsiteX2" fmla="*/ 4943474 w 5951537"/>
              <a:gd name="connsiteY2" fmla="*/ 1689894 h 6858000"/>
              <a:gd name="connsiteX3" fmla="*/ 4922837 w 5951537"/>
              <a:gd name="connsiteY3" fmla="*/ 1693863 h 6858000"/>
              <a:gd name="connsiteX4" fmla="*/ 4903787 w 5951537"/>
              <a:gd name="connsiteY4" fmla="*/ 1697831 h 6858000"/>
              <a:gd name="connsiteX5" fmla="*/ 4884737 w 5951537"/>
              <a:gd name="connsiteY5" fmla="*/ 1704181 h 6858000"/>
              <a:gd name="connsiteX6" fmla="*/ 4866481 w 5951537"/>
              <a:gd name="connsiteY6" fmla="*/ 1710531 h 6858000"/>
              <a:gd name="connsiteX7" fmla="*/ 4848224 w 5951537"/>
              <a:gd name="connsiteY7" fmla="*/ 1717675 h 6858000"/>
              <a:gd name="connsiteX8" fmla="*/ 4829968 w 5951537"/>
              <a:gd name="connsiteY8" fmla="*/ 1725613 h 6858000"/>
              <a:gd name="connsiteX9" fmla="*/ 4812506 w 5951537"/>
              <a:gd name="connsiteY9" fmla="*/ 1734344 h 6858000"/>
              <a:gd name="connsiteX10" fmla="*/ 4795043 w 5951537"/>
              <a:gd name="connsiteY10" fmla="*/ 1743869 h 6858000"/>
              <a:gd name="connsiteX11" fmla="*/ 4779168 w 5951537"/>
              <a:gd name="connsiteY11" fmla="*/ 1754981 h 6858000"/>
              <a:gd name="connsiteX12" fmla="*/ 4764087 w 5951537"/>
              <a:gd name="connsiteY12" fmla="*/ 1766094 h 6858000"/>
              <a:gd name="connsiteX13" fmla="*/ 4749006 w 5951537"/>
              <a:gd name="connsiteY13" fmla="*/ 1778000 h 6858000"/>
              <a:gd name="connsiteX14" fmla="*/ 4733131 w 5951537"/>
              <a:gd name="connsiteY14" fmla="*/ 1789906 h 6858000"/>
              <a:gd name="connsiteX15" fmla="*/ 4719637 w 5951537"/>
              <a:gd name="connsiteY15" fmla="*/ 1803400 h 6858000"/>
              <a:gd name="connsiteX16" fmla="*/ 4706143 w 5951537"/>
              <a:gd name="connsiteY16" fmla="*/ 1817688 h 6858000"/>
              <a:gd name="connsiteX17" fmla="*/ 4694237 w 5951537"/>
              <a:gd name="connsiteY17" fmla="*/ 1831975 h 6858000"/>
              <a:gd name="connsiteX18" fmla="*/ 4681537 w 5951537"/>
              <a:gd name="connsiteY18" fmla="*/ 1847057 h 6858000"/>
              <a:gd name="connsiteX19" fmla="*/ 4670424 w 5951537"/>
              <a:gd name="connsiteY19" fmla="*/ 1862932 h 6858000"/>
              <a:gd name="connsiteX20" fmla="*/ 4659312 w 5951537"/>
              <a:gd name="connsiteY20" fmla="*/ 1879600 h 6858000"/>
              <a:gd name="connsiteX21" fmla="*/ 4650581 w 5951537"/>
              <a:gd name="connsiteY21" fmla="*/ 1896269 h 6858000"/>
              <a:gd name="connsiteX22" fmla="*/ 4641056 w 5951537"/>
              <a:gd name="connsiteY22" fmla="*/ 1913732 h 6858000"/>
              <a:gd name="connsiteX23" fmla="*/ 4633118 w 5951537"/>
              <a:gd name="connsiteY23" fmla="*/ 1931988 h 6858000"/>
              <a:gd name="connsiteX24" fmla="*/ 4625974 w 5951537"/>
              <a:gd name="connsiteY24" fmla="*/ 1950244 h 6858000"/>
              <a:gd name="connsiteX25" fmla="*/ 4620418 w 5951537"/>
              <a:gd name="connsiteY25" fmla="*/ 1968500 h 6858000"/>
              <a:gd name="connsiteX26" fmla="*/ 4614068 w 5951537"/>
              <a:gd name="connsiteY26" fmla="*/ 1987550 h 6858000"/>
              <a:gd name="connsiteX27" fmla="*/ 4610099 w 5951537"/>
              <a:gd name="connsiteY27" fmla="*/ 2006600 h 6858000"/>
              <a:gd name="connsiteX28" fmla="*/ 4606131 w 5951537"/>
              <a:gd name="connsiteY28" fmla="*/ 2027238 h 6858000"/>
              <a:gd name="connsiteX29" fmla="*/ 4603749 w 5951537"/>
              <a:gd name="connsiteY29" fmla="*/ 2047082 h 6858000"/>
              <a:gd name="connsiteX30" fmla="*/ 4602162 w 5951537"/>
              <a:gd name="connsiteY30" fmla="*/ 2067719 h 6858000"/>
              <a:gd name="connsiteX31" fmla="*/ 4602162 w 5951537"/>
              <a:gd name="connsiteY31" fmla="*/ 2088357 h 6858000"/>
              <a:gd name="connsiteX32" fmla="*/ 4602162 w 5951537"/>
              <a:gd name="connsiteY32" fmla="*/ 2108994 h 6858000"/>
              <a:gd name="connsiteX33" fmla="*/ 4603749 w 5951537"/>
              <a:gd name="connsiteY33" fmla="*/ 2129632 h 6858000"/>
              <a:gd name="connsiteX34" fmla="*/ 4606131 w 5951537"/>
              <a:gd name="connsiteY34" fmla="*/ 2149476 h 6858000"/>
              <a:gd name="connsiteX35" fmla="*/ 4610099 w 5951537"/>
              <a:gd name="connsiteY35" fmla="*/ 2170113 h 6858000"/>
              <a:gd name="connsiteX36" fmla="*/ 4614068 w 5951537"/>
              <a:gd name="connsiteY36" fmla="*/ 2189163 h 6858000"/>
              <a:gd name="connsiteX37" fmla="*/ 4620418 w 5951537"/>
              <a:gd name="connsiteY37" fmla="*/ 2208213 h 6858000"/>
              <a:gd name="connsiteX38" fmla="*/ 4625974 w 5951537"/>
              <a:gd name="connsiteY38" fmla="*/ 2226469 h 6858000"/>
              <a:gd name="connsiteX39" fmla="*/ 4633118 w 5951537"/>
              <a:gd name="connsiteY39" fmla="*/ 2244726 h 6858000"/>
              <a:gd name="connsiteX40" fmla="*/ 4641056 w 5951537"/>
              <a:gd name="connsiteY40" fmla="*/ 2262982 h 6858000"/>
              <a:gd name="connsiteX41" fmla="*/ 4650581 w 5951537"/>
              <a:gd name="connsiteY41" fmla="*/ 2280444 h 6858000"/>
              <a:gd name="connsiteX42" fmla="*/ 4659312 w 5951537"/>
              <a:gd name="connsiteY42" fmla="*/ 2297907 h 6858000"/>
              <a:gd name="connsiteX43" fmla="*/ 4670424 w 5951537"/>
              <a:gd name="connsiteY43" fmla="*/ 2313782 h 6858000"/>
              <a:gd name="connsiteX44" fmla="*/ 4681537 w 5951537"/>
              <a:gd name="connsiteY44" fmla="*/ 2328863 h 6858000"/>
              <a:gd name="connsiteX45" fmla="*/ 4694237 w 5951537"/>
              <a:gd name="connsiteY45" fmla="*/ 2343944 h 6858000"/>
              <a:gd name="connsiteX46" fmla="*/ 4706143 w 5951537"/>
              <a:gd name="connsiteY46" fmla="*/ 2359026 h 6858000"/>
              <a:gd name="connsiteX47" fmla="*/ 4719637 w 5951537"/>
              <a:gd name="connsiteY47" fmla="*/ 2373313 h 6858000"/>
              <a:gd name="connsiteX48" fmla="*/ 4733131 w 5951537"/>
              <a:gd name="connsiteY48" fmla="*/ 2386807 h 6858000"/>
              <a:gd name="connsiteX49" fmla="*/ 4749006 w 5951537"/>
              <a:gd name="connsiteY49" fmla="*/ 2398713 h 6858000"/>
              <a:gd name="connsiteX50" fmla="*/ 4764087 w 5951537"/>
              <a:gd name="connsiteY50" fmla="*/ 2411413 h 6858000"/>
              <a:gd name="connsiteX51" fmla="*/ 4779168 w 5951537"/>
              <a:gd name="connsiteY51" fmla="*/ 2422526 h 6858000"/>
              <a:gd name="connsiteX52" fmla="*/ 4795043 w 5951537"/>
              <a:gd name="connsiteY52" fmla="*/ 2432051 h 6858000"/>
              <a:gd name="connsiteX53" fmla="*/ 4812506 w 5951537"/>
              <a:gd name="connsiteY53" fmla="*/ 2442369 h 6858000"/>
              <a:gd name="connsiteX54" fmla="*/ 4829968 w 5951537"/>
              <a:gd name="connsiteY54" fmla="*/ 2451895 h 6858000"/>
              <a:gd name="connsiteX55" fmla="*/ 4848224 w 5951537"/>
              <a:gd name="connsiteY55" fmla="*/ 2459832 h 6858000"/>
              <a:gd name="connsiteX56" fmla="*/ 4866481 w 5951537"/>
              <a:gd name="connsiteY56" fmla="*/ 2466976 h 6858000"/>
              <a:gd name="connsiteX57" fmla="*/ 4884737 w 5951537"/>
              <a:gd name="connsiteY57" fmla="*/ 2472532 h 6858000"/>
              <a:gd name="connsiteX58" fmla="*/ 4903787 w 5951537"/>
              <a:gd name="connsiteY58" fmla="*/ 2478882 h 6858000"/>
              <a:gd name="connsiteX59" fmla="*/ 4922837 w 5951537"/>
              <a:gd name="connsiteY59" fmla="*/ 2482851 h 6858000"/>
              <a:gd name="connsiteX60" fmla="*/ 4943474 w 5951537"/>
              <a:gd name="connsiteY60" fmla="*/ 2486026 h 6858000"/>
              <a:gd name="connsiteX61" fmla="*/ 4963318 w 5951537"/>
              <a:gd name="connsiteY61" fmla="*/ 2489201 h 6858000"/>
              <a:gd name="connsiteX62" fmla="*/ 4983955 w 5951537"/>
              <a:gd name="connsiteY62" fmla="*/ 2490788 h 6858000"/>
              <a:gd name="connsiteX63" fmla="*/ 5004593 w 5951537"/>
              <a:gd name="connsiteY63" fmla="*/ 2490788 h 6858000"/>
              <a:gd name="connsiteX64" fmla="*/ 5025231 w 5951537"/>
              <a:gd name="connsiteY64" fmla="*/ 2490788 h 6858000"/>
              <a:gd name="connsiteX65" fmla="*/ 5045074 w 5951537"/>
              <a:gd name="connsiteY65" fmla="*/ 2489201 h 6858000"/>
              <a:gd name="connsiteX66" fmla="*/ 5065712 w 5951537"/>
              <a:gd name="connsiteY66" fmla="*/ 2486026 h 6858000"/>
              <a:gd name="connsiteX67" fmla="*/ 5085555 w 5951537"/>
              <a:gd name="connsiteY67" fmla="*/ 2482851 h 6858000"/>
              <a:gd name="connsiteX68" fmla="*/ 5105399 w 5951537"/>
              <a:gd name="connsiteY68" fmla="*/ 2478882 h 6858000"/>
              <a:gd name="connsiteX69" fmla="*/ 5124449 w 5951537"/>
              <a:gd name="connsiteY69" fmla="*/ 2472532 h 6858000"/>
              <a:gd name="connsiteX70" fmla="*/ 5142705 w 5951537"/>
              <a:gd name="connsiteY70" fmla="*/ 2466976 h 6858000"/>
              <a:gd name="connsiteX71" fmla="*/ 5160962 w 5951537"/>
              <a:gd name="connsiteY71" fmla="*/ 2459832 h 6858000"/>
              <a:gd name="connsiteX72" fmla="*/ 5179218 w 5951537"/>
              <a:gd name="connsiteY72" fmla="*/ 2451895 h 6858000"/>
              <a:gd name="connsiteX73" fmla="*/ 5196680 w 5951537"/>
              <a:gd name="connsiteY73" fmla="*/ 2442369 h 6858000"/>
              <a:gd name="connsiteX74" fmla="*/ 5213349 w 5951537"/>
              <a:gd name="connsiteY74" fmla="*/ 2432051 h 6858000"/>
              <a:gd name="connsiteX75" fmla="*/ 5230018 w 5951537"/>
              <a:gd name="connsiteY75" fmla="*/ 2422526 h 6858000"/>
              <a:gd name="connsiteX76" fmla="*/ 5245099 w 5951537"/>
              <a:gd name="connsiteY76" fmla="*/ 2411413 h 6858000"/>
              <a:gd name="connsiteX77" fmla="*/ 5260180 w 5951537"/>
              <a:gd name="connsiteY77" fmla="*/ 2398713 h 6858000"/>
              <a:gd name="connsiteX78" fmla="*/ 5275262 w 5951537"/>
              <a:gd name="connsiteY78" fmla="*/ 2386807 h 6858000"/>
              <a:gd name="connsiteX79" fmla="*/ 5289549 w 5951537"/>
              <a:gd name="connsiteY79" fmla="*/ 2373313 h 6858000"/>
              <a:gd name="connsiteX80" fmla="*/ 5302249 w 5951537"/>
              <a:gd name="connsiteY80" fmla="*/ 2359026 h 6858000"/>
              <a:gd name="connsiteX81" fmla="*/ 5314949 w 5951537"/>
              <a:gd name="connsiteY81" fmla="*/ 2343944 h 6858000"/>
              <a:gd name="connsiteX82" fmla="*/ 5326855 w 5951537"/>
              <a:gd name="connsiteY82" fmla="*/ 2328863 h 6858000"/>
              <a:gd name="connsiteX83" fmla="*/ 5337968 w 5951537"/>
              <a:gd name="connsiteY83" fmla="*/ 2313782 h 6858000"/>
              <a:gd name="connsiteX84" fmla="*/ 5349080 w 5951537"/>
              <a:gd name="connsiteY84" fmla="*/ 2297907 h 6858000"/>
              <a:gd name="connsiteX85" fmla="*/ 5358605 w 5951537"/>
              <a:gd name="connsiteY85" fmla="*/ 2280444 h 6858000"/>
              <a:gd name="connsiteX86" fmla="*/ 5367337 w 5951537"/>
              <a:gd name="connsiteY86" fmla="*/ 2262982 h 6858000"/>
              <a:gd name="connsiteX87" fmla="*/ 5375274 w 5951537"/>
              <a:gd name="connsiteY87" fmla="*/ 2244726 h 6858000"/>
              <a:gd name="connsiteX88" fmla="*/ 5382418 w 5951537"/>
              <a:gd name="connsiteY88" fmla="*/ 2226469 h 6858000"/>
              <a:gd name="connsiteX89" fmla="*/ 5388768 w 5951537"/>
              <a:gd name="connsiteY89" fmla="*/ 2208213 h 6858000"/>
              <a:gd name="connsiteX90" fmla="*/ 5395118 w 5951537"/>
              <a:gd name="connsiteY90" fmla="*/ 2189163 h 6858000"/>
              <a:gd name="connsiteX91" fmla="*/ 5399087 w 5951537"/>
              <a:gd name="connsiteY91" fmla="*/ 2170113 h 6858000"/>
              <a:gd name="connsiteX92" fmla="*/ 5403055 w 5951537"/>
              <a:gd name="connsiteY92" fmla="*/ 2149476 h 6858000"/>
              <a:gd name="connsiteX93" fmla="*/ 5404643 w 5951537"/>
              <a:gd name="connsiteY93" fmla="*/ 2129632 h 6858000"/>
              <a:gd name="connsiteX94" fmla="*/ 5407024 w 5951537"/>
              <a:gd name="connsiteY94" fmla="*/ 2108994 h 6858000"/>
              <a:gd name="connsiteX95" fmla="*/ 5407024 w 5951537"/>
              <a:gd name="connsiteY95" fmla="*/ 2088357 h 6858000"/>
              <a:gd name="connsiteX96" fmla="*/ 5407024 w 5951537"/>
              <a:gd name="connsiteY96" fmla="*/ 2067719 h 6858000"/>
              <a:gd name="connsiteX97" fmla="*/ 5404643 w 5951537"/>
              <a:gd name="connsiteY97" fmla="*/ 2047082 h 6858000"/>
              <a:gd name="connsiteX98" fmla="*/ 5403055 w 5951537"/>
              <a:gd name="connsiteY98" fmla="*/ 2027238 h 6858000"/>
              <a:gd name="connsiteX99" fmla="*/ 5399087 w 5951537"/>
              <a:gd name="connsiteY99" fmla="*/ 2006600 h 6858000"/>
              <a:gd name="connsiteX100" fmla="*/ 5395118 w 5951537"/>
              <a:gd name="connsiteY100" fmla="*/ 1987550 h 6858000"/>
              <a:gd name="connsiteX101" fmla="*/ 5388768 w 5951537"/>
              <a:gd name="connsiteY101" fmla="*/ 1968500 h 6858000"/>
              <a:gd name="connsiteX102" fmla="*/ 5382418 w 5951537"/>
              <a:gd name="connsiteY102" fmla="*/ 1950244 h 6858000"/>
              <a:gd name="connsiteX103" fmla="*/ 5375274 w 5951537"/>
              <a:gd name="connsiteY103" fmla="*/ 1931988 h 6858000"/>
              <a:gd name="connsiteX104" fmla="*/ 5367337 w 5951537"/>
              <a:gd name="connsiteY104" fmla="*/ 1913732 h 6858000"/>
              <a:gd name="connsiteX105" fmla="*/ 5358605 w 5951537"/>
              <a:gd name="connsiteY105" fmla="*/ 1896269 h 6858000"/>
              <a:gd name="connsiteX106" fmla="*/ 5349080 w 5951537"/>
              <a:gd name="connsiteY106" fmla="*/ 1879600 h 6858000"/>
              <a:gd name="connsiteX107" fmla="*/ 5337968 w 5951537"/>
              <a:gd name="connsiteY107" fmla="*/ 1862932 h 6858000"/>
              <a:gd name="connsiteX108" fmla="*/ 5326855 w 5951537"/>
              <a:gd name="connsiteY108" fmla="*/ 1847057 h 6858000"/>
              <a:gd name="connsiteX109" fmla="*/ 5314949 w 5951537"/>
              <a:gd name="connsiteY109" fmla="*/ 1831975 h 6858000"/>
              <a:gd name="connsiteX110" fmla="*/ 5302249 w 5951537"/>
              <a:gd name="connsiteY110" fmla="*/ 1817688 h 6858000"/>
              <a:gd name="connsiteX111" fmla="*/ 5289549 w 5951537"/>
              <a:gd name="connsiteY111" fmla="*/ 1803400 h 6858000"/>
              <a:gd name="connsiteX112" fmla="*/ 5275262 w 5951537"/>
              <a:gd name="connsiteY112" fmla="*/ 1789906 h 6858000"/>
              <a:gd name="connsiteX113" fmla="*/ 5260180 w 5951537"/>
              <a:gd name="connsiteY113" fmla="*/ 1778000 h 6858000"/>
              <a:gd name="connsiteX114" fmla="*/ 5245099 w 5951537"/>
              <a:gd name="connsiteY114" fmla="*/ 1766094 h 6858000"/>
              <a:gd name="connsiteX115" fmla="*/ 5230018 w 5951537"/>
              <a:gd name="connsiteY115" fmla="*/ 1754981 h 6858000"/>
              <a:gd name="connsiteX116" fmla="*/ 5213349 w 5951537"/>
              <a:gd name="connsiteY116" fmla="*/ 1743869 h 6858000"/>
              <a:gd name="connsiteX117" fmla="*/ 5196680 w 5951537"/>
              <a:gd name="connsiteY117" fmla="*/ 1734344 h 6858000"/>
              <a:gd name="connsiteX118" fmla="*/ 5179218 w 5951537"/>
              <a:gd name="connsiteY118" fmla="*/ 1725613 h 6858000"/>
              <a:gd name="connsiteX119" fmla="*/ 5160962 w 5951537"/>
              <a:gd name="connsiteY119" fmla="*/ 1717675 h 6858000"/>
              <a:gd name="connsiteX120" fmla="*/ 5142705 w 5951537"/>
              <a:gd name="connsiteY120" fmla="*/ 1710531 h 6858000"/>
              <a:gd name="connsiteX121" fmla="*/ 5124449 w 5951537"/>
              <a:gd name="connsiteY121" fmla="*/ 1704181 h 6858000"/>
              <a:gd name="connsiteX122" fmla="*/ 5105399 w 5951537"/>
              <a:gd name="connsiteY122" fmla="*/ 1697831 h 6858000"/>
              <a:gd name="connsiteX123" fmla="*/ 5085555 w 5951537"/>
              <a:gd name="connsiteY123" fmla="*/ 1693863 h 6858000"/>
              <a:gd name="connsiteX124" fmla="*/ 5065712 w 5951537"/>
              <a:gd name="connsiteY124" fmla="*/ 1689894 h 6858000"/>
              <a:gd name="connsiteX125" fmla="*/ 5045074 w 5951537"/>
              <a:gd name="connsiteY125" fmla="*/ 1688306 h 6858000"/>
              <a:gd name="connsiteX126" fmla="*/ 5025231 w 5951537"/>
              <a:gd name="connsiteY126" fmla="*/ 1685925 h 6858000"/>
              <a:gd name="connsiteX127" fmla="*/ 5004593 w 5951537"/>
              <a:gd name="connsiteY127" fmla="*/ 1685925 h 6858000"/>
              <a:gd name="connsiteX128" fmla="*/ 1211262 w 5951537"/>
              <a:gd name="connsiteY128" fmla="*/ 0 h 6858000"/>
              <a:gd name="connsiteX129" fmla="*/ 1227137 w 5951537"/>
              <a:gd name="connsiteY129" fmla="*/ 0 h 6858000"/>
              <a:gd name="connsiteX130" fmla="*/ 1243806 w 5951537"/>
              <a:gd name="connsiteY130" fmla="*/ 0 h 6858000"/>
              <a:gd name="connsiteX131" fmla="*/ 1259681 w 5951537"/>
              <a:gd name="connsiteY131" fmla="*/ 794 h 6858000"/>
              <a:gd name="connsiteX132" fmla="*/ 1276350 w 5951537"/>
              <a:gd name="connsiteY132" fmla="*/ 3175 h 6858000"/>
              <a:gd name="connsiteX133" fmla="*/ 1291431 w 5951537"/>
              <a:gd name="connsiteY133" fmla="*/ 6350 h 6858000"/>
              <a:gd name="connsiteX134" fmla="*/ 1306512 w 5951537"/>
              <a:gd name="connsiteY134" fmla="*/ 10319 h 6858000"/>
              <a:gd name="connsiteX135" fmla="*/ 1321593 w 5951537"/>
              <a:gd name="connsiteY135" fmla="*/ 15081 h 6858000"/>
              <a:gd name="connsiteX136" fmla="*/ 1335881 w 5951537"/>
              <a:gd name="connsiteY136" fmla="*/ 21431 h 6858000"/>
              <a:gd name="connsiteX137" fmla="*/ 1350168 w 5951537"/>
              <a:gd name="connsiteY137" fmla="*/ 28575 h 6858000"/>
              <a:gd name="connsiteX138" fmla="*/ 1362868 w 5951537"/>
              <a:gd name="connsiteY138" fmla="*/ 37306 h 6858000"/>
              <a:gd name="connsiteX139" fmla="*/ 1377156 w 5951537"/>
              <a:gd name="connsiteY139" fmla="*/ 47625 h 6858000"/>
              <a:gd name="connsiteX140" fmla="*/ 1390650 w 5951537"/>
              <a:gd name="connsiteY140" fmla="*/ 58737 h 6858000"/>
              <a:gd name="connsiteX141" fmla="*/ 1402556 w 5951537"/>
              <a:gd name="connsiteY141" fmla="*/ 70644 h 6858000"/>
              <a:gd name="connsiteX142" fmla="*/ 1414462 w 5951537"/>
              <a:gd name="connsiteY142" fmla="*/ 84931 h 6858000"/>
              <a:gd name="connsiteX143" fmla="*/ 1427162 w 5951537"/>
              <a:gd name="connsiteY143" fmla="*/ 100012 h 6858000"/>
              <a:gd name="connsiteX144" fmla="*/ 1438275 w 5951537"/>
              <a:gd name="connsiteY144" fmla="*/ 116681 h 6858000"/>
              <a:gd name="connsiteX145" fmla="*/ 1449387 w 5951537"/>
              <a:gd name="connsiteY145" fmla="*/ 135731 h 6858000"/>
              <a:gd name="connsiteX146" fmla="*/ 1458912 w 5951537"/>
              <a:gd name="connsiteY146" fmla="*/ 154781 h 6858000"/>
              <a:gd name="connsiteX147" fmla="*/ 1469231 w 5951537"/>
              <a:gd name="connsiteY147" fmla="*/ 177006 h 6858000"/>
              <a:gd name="connsiteX148" fmla="*/ 1479550 w 5951537"/>
              <a:gd name="connsiteY148" fmla="*/ 200819 h 6858000"/>
              <a:gd name="connsiteX149" fmla="*/ 1488281 w 5951537"/>
              <a:gd name="connsiteY149" fmla="*/ 226219 h 6858000"/>
              <a:gd name="connsiteX150" fmla="*/ 1497012 w 5951537"/>
              <a:gd name="connsiteY150" fmla="*/ 250825 h 6858000"/>
              <a:gd name="connsiteX151" fmla="*/ 1504156 w 5951537"/>
              <a:gd name="connsiteY151" fmla="*/ 275431 h 6858000"/>
              <a:gd name="connsiteX152" fmla="*/ 1508918 w 5951537"/>
              <a:gd name="connsiteY152" fmla="*/ 298450 h 6858000"/>
              <a:gd name="connsiteX153" fmla="*/ 1512887 w 5951537"/>
              <a:gd name="connsiteY153" fmla="*/ 320675 h 6858000"/>
              <a:gd name="connsiteX154" fmla="*/ 1516062 w 5951537"/>
              <a:gd name="connsiteY154" fmla="*/ 342106 h 6858000"/>
              <a:gd name="connsiteX155" fmla="*/ 1516856 w 5951537"/>
              <a:gd name="connsiteY155" fmla="*/ 362744 h 6858000"/>
              <a:gd name="connsiteX156" fmla="*/ 1517650 w 5951537"/>
              <a:gd name="connsiteY156" fmla="*/ 381794 h 6858000"/>
              <a:gd name="connsiteX157" fmla="*/ 1516856 w 5951537"/>
              <a:gd name="connsiteY157" fmla="*/ 400050 h 6858000"/>
              <a:gd name="connsiteX158" fmla="*/ 1513681 w 5951537"/>
              <a:gd name="connsiteY158" fmla="*/ 417512 h 6858000"/>
              <a:gd name="connsiteX159" fmla="*/ 1511300 w 5951537"/>
              <a:gd name="connsiteY159" fmla="*/ 434181 h 6858000"/>
              <a:gd name="connsiteX160" fmla="*/ 1506537 w 5951537"/>
              <a:gd name="connsiteY160" fmla="*/ 450850 h 6858000"/>
              <a:gd name="connsiteX161" fmla="*/ 1500981 w 5951537"/>
              <a:gd name="connsiteY161" fmla="*/ 465931 h 6858000"/>
              <a:gd name="connsiteX162" fmla="*/ 1494631 w 5951537"/>
              <a:gd name="connsiteY162" fmla="*/ 480219 h 6858000"/>
              <a:gd name="connsiteX163" fmla="*/ 1486693 w 5951537"/>
              <a:gd name="connsiteY163" fmla="*/ 494506 h 6858000"/>
              <a:gd name="connsiteX164" fmla="*/ 1478756 w 5951537"/>
              <a:gd name="connsiteY164" fmla="*/ 507206 h 6858000"/>
              <a:gd name="connsiteX165" fmla="*/ 1469231 w 5951537"/>
              <a:gd name="connsiteY165" fmla="*/ 519906 h 6858000"/>
              <a:gd name="connsiteX166" fmla="*/ 1458912 w 5951537"/>
              <a:gd name="connsiteY166" fmla="*/ 531812 h 6858000"/>
              <a:gd name="connsiteX167" fmla="*/ 1447800 w 5951537"/>
              <a:gd name="connsiteY167" fmla="*/ 542925 h 6858000"/>
              <a:gd name="connsiteX168" fmla="*/ 1435893 w 5951537"/>
              <a:gd name="connsiteY168" fmla="*/ 554038 h 6858000"/>
              <a:gd name="connsiteX169" fmla="*/ 1423193 w 5951537"/>
              <a:gd name="connsiteY169" fmla="*/ 564356 h 6858000"/>
              <a:gd name="connsiteX170" fmla="*/ 1409700 w 5951537"/>
              <a:gd name="connsiteY170" fmla="*/ 573881 h 6858000"/>
              <a:gd name="connsiteX171" fmla="*/ 1395412 w 5951537"/>
              <a:gd name="connsiteY171" fmla="*/ 583406 h 6858000"/>
              <a:gd name="connsiteX172" fmla="*/ 1381125 w 5951537"/>
              <a:gd name="connsiteY172" fmla="*/ 592138 h 6858000"/>
              <a:gd name="connsiteX173" fmla="*/ 1365250 w 5951537"/>
              <a:gd name="connsiteY173" fmla="*/ 601662 h 6858000"/>
              <a:gd name="connsiteX174" fmla="*/ 1332706 w 5951537"/>
              <a:gd name="connsiteY174" fmla="*/ 617538 h 6858000"/>
              <a:gd name="connsiteX175" fmla="*/ 1298575 w 5951537"/>
              <a:gd name="connsiteY175" fmla="*/ 632619 h 6858000"/>
              <a:gd name="connsiteX176" fmla="*/ 1262062 w 5951537"/>
              <a:gd name="connsiteY176" fmla="*/ 646113 h 6858000"/>
              <a:gd name="connsiteX177" fmla="*/ 1223962 w 5951537"/>
              <a:gd name="connsiteY177" fmla="*/ 660400 h 6858000"/>
              <a:gd name="connsiteX178" fmla="*/ 1201737 w 5951537"/>
              <a:gd name="connsiteY178" fmla="*/ 666750 h 6858000"/>
              <a:gd name="connsiteX179" fmla="*/ 1177925 w 5951537"/>
              <a:gd name="connsiteY179" fmla="*/ 671513 h 6858000"/>
              <a:gd name="connsiteX180" fmla="*/ 1153318 w 5951537"/>
              <a:gd name="connsiteY180" fmla="*/ 673100 h 6858000"/>
              <a:gd name="connsiteX181" fmla="*/ 1127918 w 5951537"/>
              <a:gd name="connsiteY181" fmla="*/ 674688 h 6858000"/>
              <a:gd name="connsiteX182" fmla="*/ 1101725 w 5951537"/>
              <a:gd name="connsiteY182" fmla="*/ 673100 h 6858000"/>
              <a:gd name="connsiteX183" fmla="*/ 1075531 w 5951537"/>
              <a:gd name="connsiteY183" fmla="*/ 671513 h 6858000"/>
              <a:gd name="connsiteX184" fmla="*/ 1047750 w 5951537"/>
              <a:gd name="connsiteY184" fmla="*/ 667544 h 6858000"/>
              <a:gd name="connsiteX185" fmla="*/ 1020762 w 5951537"/>
              <a:gd name="connsiteY185" fmla="*/ 663575 h 6858000"/>
              <a:gd name="connsiteX186" fmla="*/ 993775 w 5951537"/>
              <a:gd name="connsiteY186" fmla="*/ 657225 h 6858000"/>
              <a:gd name="connsiteX187" fmla="*/ 965993 w 5951537"/>
              <a:gd name="connsiteY187" fmla="*/ 650081 h 6858000"/>
              <a:gd name="connsiteX188" fmla="*/ 939006 w 5951537"/>
              <a:gd name="connsiteY188" fmla="*/ 642144 h 6858000"/>
              <a:gd name="connsiteX189" fmla="*/ 911225 w 5951537"/>
              <a:gd name="connsiteY189" fmla="*/ 634206 h 6858000"/>
              <a:gd name="connsiteX190" fmla="*/ 885031 w 5951537"/>
              <a:gd name="connsiteY190" fmla="*/ 624681 h 6858000"/>
              <a:gd name="connsiteX191" fmla="*/ 859631 w 5951537"/>
              <a:gd name="connsiteY191" fmla="*/ 615950 h 6858000"/>
              <a:gd name="connsiteX192" fmla="*/ 810418 w 5951537"/>
              <a:gd name="connsiteY192" fmla="*/ 595313 h 6858000"/>
              <a:gd name="connsiteX193" fmla="*/ 788987 w 5951537"/>
              <a:gd name="connsiteY193" fmla="*/ 609600 h 6858000"/>
              <a:gd name="connsiteX194" fmla="*/ 768350 w 5951537"/>
              <a:gd name="connsiteY194" fmla="*/ 624681 h 6858000"/>
              <a:gd name="connsiteX195" fmla="*/ 746125 w 5951537"/>
              <a:gd name="connsiteY195" fmla="*/ 641350 h 6858000"/>
              <a:gd name="connsiteX196" fmla="*/ 724693 w 5951537"/>
              <a:gd name="connsiteY196" fmla="*/ 658019 h 6858000"/>
              <a:gd name="connsiteX197" fmla="*/ 704056 w 5951537"/>
              <a:gd name="connsiteY197" fmla="*/ 677863 h 6858000"/>
              <a:gd name="connsiteX198" fmla="*/ 682625 w 5951537"/>
              <a:gd name="connsiteY198" fmla="*/ 696913 h 6858000"/>
              <a:gd name="connsiteX199" fmla="*/ 661987 w 5951537"/>
              <a:gd name="connsiteY199" fmla="*/ 719138 h 6858000"/>
              <a:gd name="connsiteX200" fmla="*/ 641350 w 5951537"/>
              <a:gd name="connsiteY200" fmla="*/ 741363 h 6858000"/>
              <a:gd name="connsiteX201" fmla="*/ 619918 w 5951537"/>
              <a:gd name="connsiteY201" fmla="*/ 765969 h 6858000"/>
              <a:gd name="connsiteX202" fmla="*/ 599281 w 5951537"/>
              <a:gd name="connsiteY202" fmla="*/ 792163 h 6858000"/>
              <a:gd name="connsiteX203" fmla="*/ 580231 w 5951537"/>
              <a:gd name="connsiteY203" fmla="*/ 819150 h 6858000"/>
              <a:gd name="connsiteX204" fmla="*/ 560387 w 5951537"/>
              <a:gd name="connsiteY204" fmla="*/ 848519 h 6858000"/>
              <a:gd name="connsiteX205" fmla="*/ 542131 w 5951537"/>
              <a:gd name="connsiteY205" fmla="*/ 878681 h 6858000"/>
              <a:gd name="connsiteX206" fmla="*/ 523875 w 5951537"/>
              <a:gd name="connsiteY206" fmla="*/ 911225 h 6858000"/>
              <a:gd name="connsiteX207" fmla="*/ 505618 w 5951537"/>
              <a:gd name="connsiteY207" fmla="*/ 946150 h 6858000"/>
              <a:gd name="connsiteX208" fmla="*/ 488156 w 5951537"/>
              <a:gd name="connsiteY208" fmla="*/ 981075 h 6858000"/>
              <a:gd name="connsiteX209" fmla="*/ 472281 w 5951537"/>
              <a:gd name="connsiteY209" fmla="*/ 1019969 h 6858000"/>
              <a:gd name="connsiteX210" fmla="*/ 456406 w 5951537"/>
              <a:gd name="connsiteY210" fmla="*/ 1059656 h 6858000"/>
              <a:gd name="connsiteX211" fmla="*/ 441325 w 5951537"/>
              <a:gd name="connsiteY211" fmla="*/ 1100931 h 6858000"/>
              <a:gd name="connsiteX212" fmla="*/ 428625 w 5951537"/>
              <a:gd name="connsiteY212" fmla="*/ 1144588 h 6858000"/>
              <a:gd name="connsiteX213" fmla="*/ 415131 w 5951537"/>
              <a:gd name="connsiteY213" fmla="*/ 1189831 h 6858000"/>
              <a:gd name="connsiteX214" fmla="*/ 404018 w 5951537"/>
              <a:gd name="connsiteY214" fmla="*/ 1237456 h 6858000"/>
              <a:gd name="connsiteX215" fmla="*/ 393700 w 5951537"/>
              <a:gd name="connsiteY215" fmla="*/ 1288256 h 6858000"/>
              <a:gd name="connsiteX216" fmla="*/ 384968 w 5951537"/>
              <a:gd name="connsiteY216" fmla="*/ 1339850 h 6858000"/>
              <a:gd name="connsiteX217" fmla="*/ 377031 w 5951537"/>
              <a:gd name="connsiteY217" fmla="*/ 1393825 h 6858000"/>
              <a:gd name="connsiteX218" fmla="*/ 369887 w 5951537"/>
              <a:gd name="connsiteY218" fmla="*/ 1450181 h 6858000"/>
              <a:gd name="connsiteX219" fmla="*/ 364331 w 5951537"/>
              <a:gd name="connsiteY219" fmla="*/ 1508919 h 6858000"/>
              <a:gd name="connsiteX220" fmla="*/ 361156 w 5951537"/>
              <a:gd name="connsiteY220" fmla="*/ 1570831 h 6858000"/>
              <a:gd name="connsiteX221" fmla="*/ 358775 w 5951537"/>
              <a:gd name="connsiteY221" fmla="*/ 1633538 h 6858000"/>
              <a:gd name="connsiteX222" fmla="*/ 358775 w 5951537"/>
              <a:gd name="connsiteY222" fmla="*/ 1699419 h 6858000"/>
              <a:gd name="connsiteX223" fmla="*/ 359568 w 5951537"/>
              <a:gd name="connsiteY223" fmla="*/ 1768475 h 6858000"/>
              <a:gd name="connsiteX224" fmla="*/ 361156 w 5951537"/>
              <a:gd name="connsiteY224" fmla="*/ 1839119 h 6858000"/>
              <a:gd name="connsiteX225" fmla="*/ 502443 w 5951537"/>
              <a:gd name="connsiteY225" fmla="*/ 1839119 h 6858000"/>
              <a:gd name="connsiteX226" fmla="*/ 503237 w 5951537"/>
              <a:gd name="connsiteY226" fmla="*/ 1871663 h 6858000"/>
              <a:gd name="connsiteX227" fmla="*/ 506412 w 5951537"/>
              <a:gd name="connsiteY227" fmla="*/ 1913731 h 6858000"/>
              <a:gd name="connsiteX228" fmla="*/ 509587 w 5951537"/>
              <a:gd name="connsiteY228" fmla="*/ 1965325 h 6858000"/>
              <a:gd name="connsiteX229" fmla="*/ 516731 w 5951537"/>
              <a:gd name="connsiteY229" fmla="*/ 2025650 h 6858000"/>
              <a:gd name="connsiteX230" fmla="*/ 524668 w 5951537"/>
              <a:gd name="connsiteY230" fmla="*/ 2091531 h 6858000"/>
              <a:gd name="connsiteX231" fmla="*/ 531018 w 5951537"/>
              <a:gd name="connsiteY231" fmla="*/ 2126457 h 6858000"/>
              <a:gd name="connsiteX232" fmla="*/ 536575 w 5951537"/>
              <a:gd name="connsiteY232" fmla="*/ 2162969 h 6858000"/>
              <a:gd name="connsiteX233" fmla="*/ 543718 w 5951537"/>
              <a:gd name="connsiteY233" fmla="*/ 2201863 h 6858000"/>
              <a:gd name="connsiteX234" fmla="*/ 551656 w 5951537"/>
              <a:gd name="connsiteY234" fmla="*/ 2239963 h 6858000"/>
              <a:gd name="connsiteX235" fmla="*/ 561181 w 5951537"/>
              <a:gd name="connsiteY235" fmla="*/ 2280444 h 6858000"/>
              <a:gd name="connsiteX236" fmla="*/ 571500 w 5951537"/>
              <a:gd name="connsiteY236" fmla="*/ 2320925 h 6858000"/>
              <a:gd name="connsiteX237" fmla="*/ 582612 w 5951537"/>
              <a:gd name="connsiteY237" fmla="*/ 2362994 h 6858000"/>
              <a:gd name="connsiteX238" fmla="*/ 594518 w 5951537"/>
              <a:gd name="connsiteY238" fmla="*/ 2405063 h 6858000"/>
              <a:gd name="connsiteX239" fmla="*/ 608806 w 5951537"/>
              <a:gd name="connsiteY239" fmla="*/ 2447925 h 6858000"/>
              <a:gd name="connsiteX240" fmla="*/ 623887 w 5951537"/>
              <a:gd name="connsiteY240" fmla="*/ 2489994 h 6858000"/>
              <a:gd name="connsiteX241" fmla="*/ 639762 w 5951537"/>
              <a:gd name="connsiteY241" fmla="*/ 2533650 h 6858000"/>
              <a:gd name="connsiteX242" fmla="*/ 657225 w 5951537"/>
              <a:gd name="connsiteY242" fmla="*/ 2577306 h 6858000"/>
              <a:gd name="connsiteX243" fmla="*/ 676275 w 5951537"/>
              <a:gd name="connsiteY243" fmla="*/ 2620169 h 6858000"/>
              <a:gd name="connsiteX244" fmla="*/ 696912 w 5951537"/>
              <a:gd name="connsiteY244" fmla="*/ 2663031 h 6858000"/>
              <a:gd name="connsiteX245" fmla="*/ 719137 w 5951537"/>
              <a:gd name="connsiteY245" fmla="*/ 2705894 h 6858000"/>
              <a:gd name="connsiteX246" fmla="*/ 742950 w 5951537"/>
              <a:gd name="connsiteY246" fmla="*/ 2748757 h 6858000"/>
              <a:gd name="connsiteX247" fmla="*/ 768350 w 5951537"/>
              <a:gd name="connsiteY247" fmla="*/ 2790032 h 6858000"/>
              <a:gd name="connsiteX248" fmla="*/ 796131 w 5951537"/>
              <a:gd name="connsiteY248" fmla="*/ 2831306 h 6858000"/>
              <a:gd name="connsiteX249" fmla="*/ 824706 w 5951537"/>
              <a:gd name="connsiteY249" fmla="*/ 2871788 h 6858000"/>
              <a:gd name="connsiteX250" fmla="*/ 855662 w 5951537"/>
              <a:gd name="connsiteY250" fmla="*/ 2911475 h 6858000"/>
              <a:gd name="connsiteX251" fmla="*/ 888206 w 5951537"/>
              <a:gd name="connsiteY251" fmla="*/ 2948781 h 6858000"/>
              <a:gd name="connsiteX252" fmla="*/ 923925 w 5951537"/>
              <a:gd name="connsiteY252" fmla="*/ 2986088 h 6858000"/>
              <a:gd name="connsiteX253" fmla="*/ 944562 w 5951537"/>
              <a:gd name="connsiteY253" fmla="*/ 3007519 h 6858000"/>
              <a:gd name="connsiteX254" fmla="*/ 966787 w 5951537"/>
              <a:gd name="connsiteY254" fmla="*/ 3028950 h 6858000"/>
              <a:gd name="connsiteX255" fmla="*/ 989012 w 5951537"/>
              <a:gd name="connsiteY255" fmla="*/ 3049588 h 6858000"/>
              <a:gd name="connsiteX256" fmla="*/ 1012825 w 5951537"/>
              <a:gd name="connsiteY256" fmla="*/ 3068638 h 6858000"/>
              <a:gd name="connsiteX257" fmla="*/ 1035843 w 5951537"/>
              <a:gd name="connsiteY257" fmla="*/ 3087688 h 6858000"/>
              <a:gd name="connsiteX258" fmla="*/ 1060450 w 5951537"/>
              <a:gd name="connsiteY258" fmla="*/ 3105944 h 6858000"/>
              <a:gd name="connsiteX259" fmla="*/ 1085850 w 5951537"/>
              <a:gd name="connsiteY259" fmla="*/ 3123406 h 6858000"/>
              <a:gd name="connsiteX260" fmla="*/ 1111250 w 5951537"/>
              <a:gd name="connsiteY260" fmla="*/ 3139282 h 6858000"/>
              <a:gd name="connsiteX261" fmla="*/ 1135856 w 5951537"/>
              <a:gd name="connsiteY261" fmla="*/ 3155950 h 6858000"/>
              <a:gd name="connsiteX262" fmla="*/ 1162843 w 5951537"/>
              <a:gd name="connsiteY262" fmla="*/ 3171032 h 6858000"/>
              <a:gd name="connsiteX263" fmla="*/ 1189831 w 5951537"/>
              <a:gd name="connsiteY263" fmla="*/ 3186113 h 6858000"/>
              <a:gd name="connsiteX264" fmla="*/ 1217612 w 5951537"/>
              <a:gd name="connsiteY264" fmla="*/ 3200400 h 6858000"/>
              <a:gd name="connsiteX265" fmla="*/ 1245393 w 5951537"/>
              <a:gd name="connsiteY265" fmla="*/ 3213100 h 6858000"/>
              <a:gd name="connsiteX266" fmla="*/ 1273968 w 5951537"/>
              <a:gd name="connsiteY266" fmla="*/ 3226594 h 6858000"/>
              <a:gd name="connsiteX267" fmla="*/ 1302543 w 5951537"/>
              <a:gd name="connsiteY267" fmla="*/ 3237706 h 6858000"/>
              <a:gd name="connsiteX268" fmla="*/ 1331912 w 5951537"/>
              <a:gd name="connsiteY268" fmla="*/ 3249613 h 6858000"/>
              <a:gd name="connsiteX269" fmla="*/ 1362075 w 5951537"/>
              <a:gd name="connsiteY269" fmla="*/ 3259931 h 6858000"/>
              <a:gd name="connsiteX270" fmla="*/ 1392237 w 5951537"/>
              <a:gd name="connsiteY270" fmla="*/ 3270250 h 6858000"/>
              <a:gd name="connsiteX271" fmla="*/ 1423987 w 5951537"/>
              <a:gd name="connsiteY271" fmla="*/ 3278981 h 6858000"/>
              <a:gd name="connsiteX272" fmla="*/ 1454943 w 5951537"/>
              <a:gd name="connsiteY272" fmla="*/ 3288507 h 6858000"/>
              <a:gd name="connsiteX273" fmla="*/ 1487487 w 5951537"/>
              <a:gd name="connsiteY273" fmla="*/ 3295650 h 6858000"/>
              <a:gd name="connsiteX274" fmla="*/ 1520031 w 5951537"/>
              <a:gd name="connsiteY274" fmla="*/ 3303588 h 6858000"/>
              <a:gd name="connsiteX275" fmla="*/ 1552575 w 5951537"/>
              <a:gd name="connsiteY275" fmla="*/ 3309144 h 6858000"/>
              <a:gd name="connsiteX276" fmla="*/ 1585912 w 5951537"/>
              <a:gd name="connsiteY276" fmla="*/ 3315494 h 6858000"/>
              <a:gd name="connsiteX277" fmla="*/ 1620043 w 5951537"/>
              <a:gd name="connsiteY277" fmla="*/ 3320256 h 6858000"/>
              <a:gd name="connsiteX278" fmla="*/ 1654968 w 5951537"/>
              <a:gd name="connsiteY278" fmla="*/ 3325019 h 6858000"/>
              <a:gd name="connsiteX279" fmla="*/ 1689893 w 5951537"/>
              <a:gd name="connsiteY279" fmla="*/ 3328988 h 6858000"/>
              <a:gd name="connsiteX280" fmla="*/ 1725612 w 5951537"/>
              <a:gd name="connsiteY280" fmla="*/ 3332163 h 6858000"/>
              <a:gd name="connsiteX281" fmla="*/ 1762125 w 5951537"/>
              <a:gd name="connsiteY281" fmla="*/ 3334544 h 6858000"/>
              <a:gd name="connsiteX282" fmla="*/ 1798637 w 5951537"/>
              <a:gd name="connsiteY282" fmla="*/ 3336132 h 6858000"/>
              <a:gd name="connsiteX283" fmla="*/ 1835150 w 5951537"/>
              <a:gd name="connsiteY283" fmla="*/ 3336925 h 6858000"/>
              <a:gd name="connsiteX284" fmla="*/ 1872456 w 5951537"/>
              <a:gd name="connsiteY284" fmla="*/ 3337719 h 6858000"/>
              <a:gd name="connsiteX285" fmla="*/ 1909762 w 5951537"/>
              <a:gd name="connsiteY285" fmla="*/ 3336925 h 6858000"/>
              <a:gd name="connsiteX286" fmla="*/ 1947068 w 5951537"/>
              <a:gd name="connsiteY286" fmla="*/ 3336132 h 6858000"/>
              <a:gd name="connsiteX287" fmla="*/ 1983581 w 5951537"/>
              <a:gd name="connsiteY287" fmla="*/ 3334544 h 6858000"/>
              <a:gd name="connsiteX288" fmla="*/ 2019300 w 5951537"/>
              <a:gd name="connsiteY288" fmla="*/ 3332163 h 6858000"/>
              <a:gd name="connsiteX289" fmla="*/ 2055812 w 5951537"/>
              <a:gd name="connsiteY289" fmla="*/ 3328988 h 6858000"/>
              <a:gd name="connsiteX290" fmla="*/ 2089944 w 5951537"/>
              <a:gd name="connsiteY290" fmla="*/ 3325019 h 6858000"/>
              <a:gd name="connsiteX291" fmla="*/ 2124869 w 5951537"/>
              <a:gd name="connsiteY291" fmla="*/ 3320256 h 6858000"/>
              <a:gd name="connsiteX292" fmla="*/ 2159000 w 5951537"/>
              <a:gd name="connsiteY292" fmla="*/ 3315494 h 6858000"/>
              <a:gd name="connsiteX293" fmla="*/ 2192337 w 5951537"/>
              <a:gd name="connsiteY293" fmla="*/ 3309144 h 6858000"/>
              <a:gd name="connsiteX294" fmla="*/ 2225675 w 5951537"/>
              <a:gd name="connsiteY294" fmla="*/ 3303588 h 6858000"/>
              <a:gd name="connsiteX295" fmla="*/ 2258219 w 5951537"/>
              <a:gd name="connsiteY295" fmla="*/ 3295650 h 6858000"/>
              <a:gd name="connsiteX296" fmla="*/ 2289969 w 5951537"/>
              <a:gd name="connsiteY296" fmla="*/ 3288507 h 6858000"/>
              <a:gd name="connsiteX297" fmla="*/ 2321719 w 5951537"/>
              <a:gd name="connsiteY297" fmla="*/ 3278981 h 6858000"/>
              <a:gd name="connsiteX298" fmla="*/ 2352675 w 5951537"/>
              <a:gd name="connsiteY298" fmla="*/ 3270250 h 6858000"/>
              <a:gd name="connsiteX299" fmla="*/ 2382837 w 5951537"/>
              <a:gd name="connsiteY299" fmla="*/ 3259931 h 6858000"/>
              <a:gd name="connsiteX300" fmla="*/ 2413000 w 5951537"/>
              <a:gd name="connsiteY300" fmla="*/ 3249613 h 6858000"/>
              <a:gd name="connsiteX301" fmla="*/ 2442369 w 5951537"/>
              <a:gd name="connsiteY301" fmla="*/ 3237706 h 6858000"/>
              <a:gd name="connsiteX302" fmla="*/ 2471737 w 5951537"/>
              <a:gd name="connsiteY302" fmla="*/ 3226594 h 6858000"/>
              <a:gd name="connsiteX303" fmla="*/ 2500312 w 5951537"/>
              <a:gd name="connsiteY303" fmla="*/ 3213100 h 6858000"/>
              <a:gd name="connsiteX304" fmla="*/ 2527300 w 5951537"/>
              <a:gd name="connsiteY304" fmla="*/ 3200400 h 6858000"/>
              <a:gd name="connsiteX305" fmla="*/ 2555081 w 5951537"/>
              <a:gd name="connsiteY305" fmla="*/ 3186113 h 6858000"/>
              <a:gd name="connsiteX306" fmla="*/ 2582069 w 5951537"/>
              <a:gd name="connsiteY306" fmla="*/ 3171032 h 6858000"/>
              <a:gd name="connsiteX307" fmla="*/ 2609056 w 5951537"/>
              <a:gd name="connsiteY307" fmla="*/ 3155950 h 6858000"/>
              <a:gd name="connsiteX308" fmla="*/ 2635250 w 5951537"/>
              <a:gd name="connsiteY308" fmla="*/ 3139282 h 6858000"/>
              <a:gd name="connsiteX309" fmla="*/ 2660650 w 5951537"/>
              <a:gd name="connsiteY309" fmla="*/ 3123406 h 6858000"/>
              <a:gd name="connsiteX310" fmla="*/ 2684462 w 5951537"/>
              <a:gd name="connsiteY310" fmla="*/ 3105944 h 6858000"/>
              <a:gd name="connsiteX311" fmla="*/ 2709069 w 5951537"/>
              <a:gd name="connsiteY311" fmla="*/ 3087688 h 6858000"/>
              <a:gd name="connsiteX312" fmla="*/ 2732087 w 5951537"/>
              <a:gd name="connsiteY312" fmla="*/ 3068638 h 6858000"/>
              <a:gd name="connsiteX313" fmla="*/ 2755900 w 5951537"/>
              <a:gd name="connsiteY313" fmla="*/ 3049588 h 6858000"/>
              <a:gd name="connsiteX314" fmla="*/ 2778919 w 5951537"/>
              <a:gd name="connsiteY314" fmla="*/ 3028950 h 6858000"/>
              <a:gd name="connsiteX315" fmla="*/ 2800350 w 5951537"/>
              <a:gd name="connsiteY315" fmla="*/ 3007519 h 6858000"/>
              <a:gd name="connsiteX316" fmla="*/ 2822575 w 5951537"/>
              <a:gd name="connsiteY316" fmla="*/ 2986088 h 6858000"/>
              <a:gd name="connsiteX317" fmla="*/ 2856706 w 5951537"/>
              <a:gd name="connsiteY317" fmla="*/ 2948781 h 6858000"/>
              <a:gd name="connsiteX318" fmla="*/ 2889250 w 5951537"/>
              <a:gd name="connsiteY318" fmla="*/ 2911475 h 6858000"/>
              <a:gd name="connsiteX319" fmla="*/ 2920206 w 5951537"/>
              <a:gd name="connsiteY319" fmla="*/ 2871788 h 6858000"/>
              <a:gd name="connsiteX320" fmla="*/ 2949575 w 5951537"/>
              <a:gd name="connsiteY320" fmla="*/ 2831306 h 6858000"/>
              <a:gd name="connsiteX321" fmla="*/ 2976562 w 5951537"/>
              <a:gd name="connsiteY321" fmla="*/ 2790032 h 6858000"/>
              <a:gd name="connsiteX322" fmla="*/ 3002756 w 5951537"/>
              <a:gd name="connsiteY322" fmla="*/ 2748757 h 6858000"/>
              <a:gd name="connsiteX323" fmla="*/ 3025775 w 5951537"/>
              <a:gd name="connsiteY323" fmla="*/ 2705894 h 6858000"/>
              <a:gd name="connsiteX324" fmla="*/ 3048000 w 5951537"/>
              <a:gd name="connsiteY324" fmla="*/ 2663031 h 6858000"/>
              <a:gd name="connsiteX325" fmla="*/ 3068637 w 5951537"/>
              <a:gd name="connsiteY325" fmla="*/ 2620169 h 6858000"/>
              <a:gd name="connsiteX326" fmla="*/ 3087687 w 5951537"/>
              <a:gd name="connsiteY326" fmla="*/ 2577306 h 6858000"/>
              <a:gd name="connsiteX327" fmla="*/ 3105943 w 5951537"/>
              <a:gd name="connsiteY327" fmla="*/ 2533650 h 6858000"/>
              <a:gd name="connsiteX328" fmla="*/ 3121819 w 5951537"/>
              <a:gd name="connsiteY328" fmla="*/ 2489994 h 6858000"/>
              <a:gd name="connsiteX329" fmla="*/ 3136900 w 5951537"/>
              <a:gd name="connsiteY329" fmla="*/ 2447925 h 6858000"/>
              <a:gd name="connsiteX330" fmla="*/ 3150393 w 5951537"/>
              <a:gd name="connsiteY330" fmla="*/ 2405063 h 6858000"/>
              <a:gd name="connsiteX331" fmla="*/ 3162300 w 5951537"/>
              <a:gd name="connsiteY331" fmla="*/ 2362994 h 6858000"/>
              <a:gd name="connsiteX332" fmla="*/ 3175000 w 5951537"/>
              <a:gd name="connsiteY332" fmla="*/ 2320925 h 6858000"/>
              <a:gd name="connsiteX333" fmla="*/ 3184525 w 5951537"/>
              <a:gd name="connsiteY333" fmla="*/ 2280444 h 6858000"/>
              <a:gd name="connsiteX334" fmla="*/ 3194050 w 5951537"/>
              <a:gd name="connsiteY334" fmla="*/ 2239963 h 6858000"/>
              <a:gd name="connsiteX335" fmla="*/ 3201987 w 5951537"/>
              <a:gd name="connsiteY335" fmla="*/ 2201863 h 6858000"/>
              <a:gd name="connsiteX336" fmla="*/ 3209131 w 5951537"/>
              <a:gd name="connsiteY336" fmla="*/ 2162969 h 6858000"/>
              <a:gd name="connsiteX337" fmla="*/ 3215481 w 5951537"/>
              <a:gd name="connsiteY337" fmla="*/ 2126457 h 6858000"/>
              <a:gd name="connsiteX338" fmla="*/ 3220243 w 5951537"/>
              <a:gd name="connsiteY338" fmla="*/ 2091531 h 6858000"/>
              <a:gd name="connsiteX339" fmla="*/ 3229769 w 5951537"/>
              <a:gd name="connsiteY339" fmla="*/ 2025650 h 6858000"/>
              <a:gd name="connsiteX340" fmla="*/ 3235325 w 5951537"/>
              <a:gd name="connsiteY340" fmla="*/ 1965325 h 6858000"/>
              <a:gd name="connsiteX341" fmla="*/ 3239293 w 5951537"/>
              <a:gd name="connsiteY341" fmla="*/ 1913731 h 6858000"/>
              <a:gd name="connsiteX342" fmla="*/ 3241675 w 5951537"/>
              <a:gd name="connsiteY342" fmla="*/ 1871663 h 6858000"/>
              <a:gd name="connsiteX343" fmla="*/ 3242469 w 5951537"/>
              <a:gd name="connsiteY343" fmla="*/ 1839119 h 6858000"/>
              <a:gd name="connsiteX344" fmla="*/ 3383756 w 5951537"/>
              <a:gd name="connsiteY344" fmla="*/ 1839119 h 6858000"/>
              <a:gd name="connsiteX345" fmla="*/ 3386137 w 5951537"/>
              <a:gd name="connsiteY345" fmla="*/ 1768475 h 6858000"/>
              <a:gd name="connsiteX346" fmla="*/ 3387725 w 5951537"/>
              <a:gd name="connsiteY346" fmla="*/ 1699419 h 6858000"/>
              <a:gd name="connsiteX347" fmla="*/ 3386137 w 5951537"/>
              <a:gd name="connsiteY347" fmla="*/ 1633538 h 6858000"/>
              <a:gd name="connsiteX348" fmla="*/ 3384550 w 5951537"/>
              <a:gd name="connsiteY348" fmla="*/ 1570831 h 6858000"/>
              <a:gd name="connsiteX349" fmla="*/ 3380581 w 5951537"/>
              <a:gd name="connsiteY349" fmla="*/ 1508919 h 6858000"/>
              <a:gd name="connsiteX350" fmla="*/ 3375025 w 5951537"/>
              <a:gd name="connsiteY350" fmla="*/ 1450181 h 6858000"/>
              <a:gd name="connsiteX351" fmla="*/ 3367881 w 5951537"/>
              <a:gd name="connsiteY351" fmla="*/ 1393825 h 6858000"/>
              <a:gd name="connsiteX352" fmla="*/ 3360737 w 5951537"/>
              <a:gd name="connsiteY352" fmla="*/ 1339850 h 6858000"/>
              <a:gd name="connsiteX353" fmla="*/ 3352006 w 5951537"/>
              <a:gd name="connsiteY353" fmla="*/ 1288256 h 6858000"/>
              <a:gd name="connsiteX354" fmla="*/ 3340893 w 5951537"/>
              <a:gd name="connsiteY354" fmla="*/ 1237456 h 6858000"/>
              <a:gd name="connsiteX355" fmla="*/ 3329781 w 5951537"/>
              <a:gd name="connsiteY355" fmla="*/ 1189831 h 6858000"/>
              <a:gd name="connsiteX356" fmla="*/ 3316287 w 5951537"/>
              <a:gd name="connsiteY356" fmla="*/ 1144588 h 6858000"/>
              <a:gd name="connsiteX357" fmla="*/ 3303587 w 5951537"/>
              <a:gd name="connsiteY357" fmla="*/ 1100931 h 6858000"/>
              <a:gd name="connsiteX358" fmla="*/ 3289300 w 5951537"/>
              <a:gd name="connsiteY358" fmla="*/ 1059656 h 6858000"/>
              <a:gd name="connsiteX359" fmla="*/ 3272631 w 5951537"/>
              <a:gd name="connsiteY359" fmla="*/ 1019969 h 6858000"/>
              <a:gd name="connsiteX360" fmla="*/ 3256756 w 5951537"/>
              <a:gd name="connsiteY360" fmla="*/ 981075 h 6858000"/>
              <a:gd name="connsiteX361" fmla="*/ 3239293 w 5951537"/>
              <a:gd name="connsiteY361" fmla="*/ 946150 h 6858000"/>
              <a:gd name="connsiteX362" fmla="*/ 3222625 w 5951537"/>
              <a:gd name="connsiteY362" fmla="*/ 911225 h 6858000"/>
              <a:gd name="connsiteX363" fmla="*/ 3204369 w 5951537"/>
              <a:gd name="connsiteY363" fmla="*/ 878681 h 6858000"/>
              <a:gd name="connsiteX364" fmla="*/ 3184525 w 5951537"/>
              <a:gd name="connsiteY364" fmla="*/ 848519 h 6858000"/>
              <a:gd name="connsiteX365" fmla="*/ 3165475 w 5951537"/>
              <a:gd name="connsiteY365" fmla="*/ 819150 h 6858000"/>
              <a:gd name="connsiteX366" fmla="*/ 3145631 w 5951537"/>
              <a:gd name="connsiteY366" fmla="*/ 792163 h 6858000"/>
              <a:gd name="connsiteX367" fmla="*/ 3124993 w 5951537"/>
              <a:gd name="connsiteY367" fmla="*/ 765969 h 6858000"/>
              <a:gd name="connsiteX368" fmla="*/ 3105150 w 5951537"/>
              <a:gd name="connsiteY368" fmla="*/ 741363 h 6858000"/>
              <a:gd name="connsiteX369" fmla="*/ 3083719 w 5951537"/>
              <a:gd name="connsiteY369" fmla="*/ 719138 h 6858000"/>
              <a:gd name="connsiteX370" fmla="*/ 3062287 w 5951537"/>
              <a:gd name="connsiteY370" fmla="*/ 696913 h 6858000"/>
              <a:gd name="connsiteX371" fmla="*/ 3040856 w 5951537"/>
              <a:gd name="connsiteY371" fmla="*/ 677863 h 6858000"/>
              <a:gd name="connsiteX372" fmla="*/ 3019425 w 5951537"/>
              <a:gd name="connsiteY372" fmla="*/ 658019 h 6858000"/>
              <a:gd name="connsiteX373" fmla="*/ 2998787 w 5951537"/>
              <a:gd name="connsiteY373" fmla="*/ 641350 h 6858000"/>
              <a:gd name="connsiteX374" fmla="*/ 2977356 w 5951537"/>
              <a:gd name="connsiteY374" fmla="*/ 624681 h 6858000"/>
              <a:gd name="connsiteX375" fmla="*/ 2955925 w 5951537"/>
              <a:gd name="connsiteY375" fmla="*/ 609600 h 6858000"/>
              <a:gd name="connsiteX376" fmla="*/ 2934493 w 5951537"/>
              <a:gd name="connsiteY376" fmla="*/ 595313 h 6858000"/>
              <a:gd name="connsiteX377" fmla="*/ 2886075 w 5951537"/>
              <a:gd name="connsiteY377" fmla="*/ 615950 h 6858000"/>
              <a:gd name="connsiteX378" fmla="*/ 2859881 w 5951537"/>
              <a:gd name="connsiteY378" fmla="*/ 624681 h 6858000"/>
              <a:gd name="connsiteX379" fmla="*/ 2833687 w 5951537"/>
              <a:gd name="connsiteY379" fmla="*/ 634206 h 6858000"/>
              <a:gd name="connsiteX380" fmla="*/ 2807493 w 5951537"/>
              <a:gd name="connsiteY380" fmla="*/ 642144 h 6858000"/>
              <a:gd name="connsiteX381" fmla="*/ 2779712 w 5951537"/>
              <a:gd name="connsiteY381" fmla="*/ 650081 h 6858000"/>
              <a:gd name="connsiteX382" fmla="*/ 2752725 w 5951537"/>
              <a:gd name="connsiteY382" fmla="*/ 657225 h 6858000"/>
              <a:gd name="connsiteX383" fmla="*/ 2724943 w 5951537"/>
              <a:gd name="connsiteY383" fmla="*/ 663575 h 6858000"/>
              <a:gd name="connsiteX384" fmla="*/ 2697956 w 5951537"/>
              <a:gd name="connsiteY384" fmla="*/ 667544 h 6858000"/>
              <a:gd name="connsiteX385" fmla="*/ 2670175 w 5951537"/>
              <a:gd name="connsiteY385" fmla="*/ 671513 h 6858000"/>
              <a:gd name="connsiteX386" fmla="*/ 2643187 w 5951537"/>
              <a:gd name="connsiteY386" fmla="*/ 673100 h 6858000"/>
              <a:gd name="connsiteX387" fmla="*/ 2617787 w 5951537"/>
              <a:gd name="connsiteY387" fmla="*/ 674688 h 6858000"/>
              <a:gd name="connsiteX388" fmla="*/ 2591593 w 5951537"/>
              <a:gd name="connsiteY388" fmla="*/ 673100 h 6858000"/>
              <a:gd name="connsiteX389" fmla="*/ 2566987 w 5951537"/>
              <a:gd name="connsiteY389" fmla="*/ 671513 h 6858000"/>
              <a:gd name="connsiteX390" fmla="*/ 2543969 w 5951537"/>
              <a:gd name="connsiteY390" fmla="*/ 666750 h 6858000"/>
              <a:gd name="connsiteX391" fmla="*/ 2520950 w 5951537"/>
              <a:gd name="connsiteY391" fmla="*/ 660400 h 6858000"/>
              <a:gd name="connsiteX392" fmla="*/ 2482850 w 5951537"/>
              <a:gd name="connsiteY392" fmla="*/ 646113 h 6858000"/>
              <a:gd name="connsiteX393" fmla="*/ 2446337 w 5951537"/>
              <a:gd name="connsiteY393" fmla="*/ 632619 h 6858000"/>
              <a:gd name="connsiteX394" fmla="*/ 2412206 w 5951537"/>
              <a:gd name="connsiteY394" fmla="*/ 617538 h 6858000"/>
              <a:gd name="connsiteX395" fmla="*/ 2379662 w 5951537"/>
              <a:gd name="connsiteY395" fmla="*/ 601662 h 6858000"/>
              <a:gd name="connsiteX396" fmla="*/ 2364581 w 5951537"/>
              <a:gd name="connsiteY396" fmla="*/ 592138 h 6858000"/>
              <a:gd name="connsiteX397" fmla="*/ 2349500 w 5951537"/>
              <a:gd name="connsiteY397" fmla="*/ 583406 h 6858000"/>
              <a:gd name="connsiteX398" fmla="*/ 2335212 w 5951537"/>
              <a:gd name="connsiteY398" fmla="*/ 573881 h 6858000"/>
              <a:gd name="connsiteX399" fmla="*/ 2321719 w 5951537"/>
              <a:gd name="connsiteY399" fmla="*/ 564356 h 6858000"/>
              <a:gd name="connsiteX400" fmla="*/ 2309812 w 5951537"/>
              <a:gd name="connsiteY400" fmla="*/ 554038 h 6858000"/>
              <a:gd name="connsiteX401" fmla="*/ 2297906 w 5951537"/>
              <a:gd name="connsiteY401" fmla="*/ 542925 h 6858000"/>
              <a:gd name="connsiteX402" fmla="*/ 2286793 w 5951537"/>
              <a:gd name="connsiteY402" fmla="*/ 531812 h 6858000"/>
              <a:gd name="connsiteX403" fmla="*/ 2276475 w 5951537"/>
              <a:gd name="connsiteY403" fmla="*/ 519906 h 6858000"/>
              <a:gd name="connsiteX404" fmla="*/ 2266156 w 5951537"/>
              <a:gd name="connsiteY404" fmla="*/ 507206 h 6858000"/>
              <a:gd name="connsiteX405" fmla="*/ 2258219 w 5951537"/>
              <a:gd name="connsiteY405" fmla="*/ 494506 h 6858000"/>
              <a:gd name="connsiteX406" fmla="*/ 2251075 w 5951537"/>
              <a:gd name="connsiteY406" fmla="*/ 480219 h 6858000"/>
              <a:gd name="connsiteX407" fmla="*/ 2243931 w 5951537"/>
              <a:gd name="connsiteY407" fmla="*/ 465931 h 6858000"/>
              <a:gd name="connsiteX408" fmla="*/ 2239169 w 5951537"/>
              <a:gd name="connsiteY408" fmla="*/ 450850 h 6858000"/>
              <a:gd name="connsiteX409" fmla="*/ 2233612 w 5951537"/>
              <a:gd name="connsiteY409" fmla="*/ 434181 h 6858000"/>
              <a:gd name="connsiteX410" fmla="*/ 2231231 w 5951537"/>
              <a:gd name="connsiteY410" fmla="*/ 417512 h 6858000"/>
              <a:gd name="connsiteX411" fmla="*/ 2228850 w 5951537"/>
              <a:gd name="connsiteY411" fmla="*/ 400050 h 6858000"/>
              <a:gd name="connsiteX412" fmla="*/ 2228056 w 5951537"/>
              <a:gd name="connsiteY412" fmla="*/ 381794 h 6858000"/>
              <a:gd name="connsiteX413" fmla="*/ 2228056 w 5951537"/>
              <a:gd name="connsiteY413" fmla="*/ 362744 h 6858000"/>
              <a:gd name="connsiteX414" fmla="*/ 2228850 w 5951537"/>
              <a:gd name="connsiteY414" fmla="*/ 342106 h 6858000"/>
              <a:gd name="connsiteX415" fmla="*/ 2232025 w 5951537"/>
              <a:gd name="connsiteY415" fmla="*/ 320675 h 6858000"/>
              <a:gd name="connsiteX416" fmla="*/ 2235993 w 5951537"/>
              <a:gd name="connsiteY416" fmla="*/ 298450 h 6858000"/>
              <a:gd name="connsiteX417" fmla="*/ 2240756 w 5951537"/>
              <a:gd name="connsiteY417" fmla="*/ 275431 h 6858000"/>
              <a:gd name="connsiteX418" fmla="*/ 2247900 w 5951537"/>
              <a:gd name="connsiteY418" fmla="*/ 250825 h 6858000"/>
              <a:gd name="connsiteX419" fmla="*/ 2256631 w 5951537"/>
              <a:gd name="connsiteY419" fmla="*/ 226219 h 6858000"/>
              <a:gd name="connsiteX420" fmla="*/ 2265362 w 5951537"/>
              <a:gd name="connsiteY420" fmla="*/ 200819 h 6858000"/>
              <a:gd name="connsiteX421" fmla="*/ 2275681 w 5951537"/>
              <a:gd name="connsiteY421" fmla="*/ 177006 h 6858000"/>
              <a:gd name="connsiteX422" fmla="*/ 2286000 w 5951537"/>
              <a:gd name="connsiteY422" fmla="*/ 154781 h 6858000"/>
              <a:gd name="connsiteX423" fmla="*/ 2295525 w 5951537"/>
              <a:gd name="connsiteY423" fmla="*/ 135731 h 6858000"/>
              <a:gd name="connsiteX424" fmla="*/ 2306637 w 5951537"/>
              <a:gd name="connsiteY424" fmla="*/ 116681 h 6858000"/>
              <a:gd name="connsiteX425" fmla="*/ 2319337 w 5951537"/>
              <a:gd name="connsiteY425" fmla="*/ 100012 h 6858000"/>
              <a:gd name="connsiteX426" fmla="*/ 2330450 w 5951537"/>
              <a:gd name="connsiteY426" fmla="*/ 84931 h 6858000"/>
              <a:gd name="connsiteX427" fmla="*/ 2342356 w 5951537"/>
              <a:gd name="connsiteY427" fmla="*/ 70644 h 6858000"/>
              <a:gd name="connsiteX428" fmla="*/ 2355850 w 5951537"/>
              <a:gd name="connsiteY428" fmla="*/ 58737 h 6858000"/>
              <a:gd name="connsiteX429" fmla="*/ 2368550 w 5951537"/>
              <a:gd name="connsiteY429" fmla="*/ 47625 h 6858000"/>
              <a:gd name="connsiteX430" fmla="*/ 2382043 w 5951537"/>
              <a:gd name="connsiteY430" fmla="*/ 37306 h 6858000"/>
              <a:gd name="connsiteX431" fmla="*/ 2396331 w 5951537"/>
              <a:gd name="connsiteY431" fmla="*/ 28575 h 6858000"/>
              <a:gd name="connsiteX432" fmla="*/ 2409825 w 5951537"/>
              <a:gd name="connsiteY432" fmla="*/ 21431 h 6858000"/>
              <a:gd name="connsiteX433" fmla="*/ 2424112 w 5951537"/>
              <a:gd name="connsiteY433" fmla="*/ 15081 h 6858000"/>
              <a:gd name="connsiteX434" fmla="*/ 2438400 w 5951537"/>
              <a:gd name="connsiteY434" fmla="*/ 10319 h 6858000"/>
              <a:gd name="connsiteX435" fmla="*/ 2453481 w 5951537"/>
              <a:gd name="connsiteY435" fmla="*/ 6350 h 6858000"/>
              <a:gd name="connsiteX436" fmla="*/ 2470150 w 5951537"/>
              <a:gd name="connsiteY436" fmla="*/ 3175 h 6858000"/>
              <a:gd name="connsiteX437" fmla="*/ 2485231 w 5951537"/>
              <a:gd name="connsiteY437" fmla="*/ 794 h 6858000"/>
              <a:gd name="connsiteX438" fmla="*/ 2501106 w 5951537"/>
              <a:gd name="connsiteY438" fmla="*/ 0 h 6858000"/>
              <a:gd name="connsiteX439" fmla="*/ 2517775 w 5951537"/>
              <a:gd name="connsiteY439" fmla="*/ 0 h 6858000"/>
              <a:gd name="connsiteX440" fmla="*/ 2534443 w 5951537"/>
              <a:gd name="connsiteY440" fmla="*/ 0 h 6858000"/>
              <a:gd name="connsiteX441" fmla="*/ 2551112 w 5951537"/>
              <a:gd name="connsiteY441" fmla="*/ 794 h 6858000"/>
              <a:gd name="connsiteX442" fmla="*/ 2567781 w 5951537"/>
              <a:gd name="connsiteY442" fmla="*/ 3969 h 6858000"/>
              <a:gd name="connsiteX443" fmla="*/ 2586037 w 5951537"/>
              <a:gd name="connsiteY443" fmla="*/ 6350 h 6858000"/>
              <a:gd name="connsiteX444" fmla="*/ 2621756 w 5951537"/>
              <a:gd name="connsiteY444" fmla="*/ 14288 h 6858000"/>
              <a:gd name="connsiteX445" fmla="*/ 2658269 w 5951537"/>
              <a:gd name="connsiteY445" fmla="*/ 23019 h 6858000"/>
              <a:gd name="connsiteX446" fmla="*/ 2695575 w 5951537"/>
              <a:gd name="connsiteY446" fmla="*/ 34131 h 6858000"/>
              <a:gd name="connsiteX447" fmla="*/ 2732881 w 5951537"/>
              <a:gd name="connsiteY447" fmla="*/ 47625 h 6858000"/>
              <a:gd name="connsiteX448" fmla="*/ 2755900 w 5951537"/>
              <a:gd name="connsiteY448" fmla="*/ 55562 h 6858000"/>
              <a:gd name="connsiteX449" fmla="*/ 2776537 w 5951537"/>
              <a:gd name="connsiteY449" fmla="*/ 67469 h 6858000"/>
              <a:gd name="connsiteX450" fmla="*/ 2797969 w 5951537"/>
              <a:gd name="connsiteY450" fmla="*/ 80963 h 6858000"/>
              <a:gd name="connsiteX451" fmla="*/ 2818606 w 5951537"/>
              <a:gd name="connsiteY451" fmla="*/ 96044 h 6858000"/>
              <a:gd name="connsiteX452" fmla="*/ 2838450 w 5951537"/>
              <a:gd name="connsiteY452" fmla="*/ 112713 h 6858000"/>
              <a:gd name="connsiteX453" fmla="*/ 2857500 w 5951537"/>
              <a:gd name="connsiteY453" fmla="*/ 131763 h 6858000"/>
              <a:gd name="connsiteX454" fmla="*/ 2877343 w 5951537"/>
              <a:gd name="connsiteY454" fmla="*/ 150813 h 6858000"/>
              <a:gd name="connsiteX455" fmla="*/ 2895600 w 5951537"/>
              <a:gd name="connsiteY455" fmla="*/ 172244 h 6858000"/>
              <a:gd name="connsiteX456" fmla="*/ 2913856 w 5951537"/>
              <a:gd name="connsiteY456" fmla="*/ 193675 h 6858000"/>
              <a:gd name="connsiteX457" fmla="*/ 2930525 w 5951537"/>
              <a:gd name="connsiteY457" fmla="*/ 216694 h 6858000"/>
              <a:gd name="connsiteX458" fmla="*/ 2947987 w 5951537"/>
              <a:gd name="connsiteY458" fmla="*/ 238919 h 6858000"/>
              <a:gd name="connsiteX459" fmla="*/ 2963069 w 5951537"/>
              <a:gd name="connsiteY459" fmla="*/ 261938 h 6858000"/>
              <a:gd name="connsiteX460" fmla="*/ 2978150 w 5951537"/>
              <a:gd name="connsiteY460" fmla="*/ 286544 h 6858000"/>
              <a:gd name="connsiteX461" fmla="*/ 2993231 w 5951537"/>
              <a:gd name="connsiteY461" fmla="*/ 309563 h 6858000"/>
              <a:gd name="connsiteX462" fmla="*/ 3019425 w 5951537"/>
              <a:gd name="connsiteY462" fmla="*/ 355600 h 6858000"/>
              <a:gd name="connsiteX463" fmla="*/ 3053556 w 5951537"/>
              <a:gd name="connsiteY463" fmla="*/ 374650 h 6858000"/>
              <a:gd name="connsiteX464" fmla="*/ 3087687 w 5951537"/>
              <a:gd name="connsiteY464" fmla="*/ 396875 h 6858000"/>
              <a:gd name="connsiteX465" fmla="*/ 3121819 w 5951537"/>
              <a:gd name="connsiteY465" fmla="*/ 419894 h 6858000"/>
              <a:gd name="connsiteX466" fmla="*/ 3157537 w 5951537"/>
              <a:gd name="connsiteY466" fmla="*/ 446881 h 6858000"/>
              <a:gd name="connsiteX467" fmla="*/ 3191669 w 5951537"/>
              <a:gd name="connsiteY467" fmla="*/ 476250 h 6858000"/>
              <a:gd name="connsiteX468" fmla="*/ 3226593 w 5951537"/>
              <a:gd name="connsiteY468" fmla="*/ 506413 h 6858000"/>
              <a:gd name="connsiteX469" fmla="*/ 3260725 w 5951537"/>
              <a:gd name="connsiteY469" fmla="*/ 540544 h 6858000"/>
              <a:gd name="connsiteX470" fmla="*/ 3294062 w 5951537"/>
              <a:gd name="connsiteY470" fmla="*/ 577056 h 6858000"/>
              <a:gd name="connsiteX471" fmla="*/ 3317875 w 5951537"/>
              <a:gd name="connsiteY471" fmla="*/ 604837 h 6858000"/>
              <a:gd name="connsiteX472" fmla="*/ 3340100 w 5951537"/>
              <a:gd name="connsiteY472" fmla="*/ 631825 h 6858000"/>
              <a:gd name="connsiteX473" fmla="*/ 3362325 w 5951537"/>
              <a:gd name="connsiteY473" fmla="*/ 661194 h 6858000"/>
              <a:gd name="connsiteX474" fmla="*/ 3382169 w 5951537"/>
              <a:gd name="connsiteY474" fmla="*/ 690563 h 6858000"/>
              <a:gd name="connsiteX475" fmla="*/ 3402806 w 5951537"/>
              <a:gd name="connsiteY475" fmla="*/ 720725 h 6858000"/>
              <a:gd name="connsiteX476" fmla="*/ 3421856 w 5951537"/>
              <a:gd name="connsiteY476" fmla="*/ 752475 h 6858000"/>
              <a:gd name="connsiteX477" fmla="*/ 3440112 w 5951537"/>
              <a:gd name="connsiteY477" fmla="*/ 785019 h 6858000"/>
              <a:gd name="connsiteX478" fmla="*/ 3457575 w 5951537"/>
              <a:gd name="connsiteY478" fmla="*/ 817563 h 6858000"/>
              <a:gd name="connsiteX479" fmla="*/ 3473450 w 5951537"/>
              <a:gd name="connsiteY479" fmla="*/ 850900 h 6858000"/>
              <a:gd name="connsiteX480" fmla="*/ 3489325 w 5951537"/>
              <a:gd name="connsiteY480" fmla="*/ 885031 h 6858000"/>
              <a:gd name="connsiteX481" fmla="*/ 3505200 w 5951537"/>
              <a:gd name="connsiteY481" fmla="*/ 920750 h 6858000"/>
              <a:gd name="connsiteX482" fmla="*/ 3518693 w 5951537"/>
              <a:gd name="connsiteY482" fmla="*/ 957263 h 6858000"/>
              <a:gd name="connsiteX483" fmla="*/ 3532187 w 5951537"/>
              <a:gd name="connsiteY483" fmla="*/ 993775 h 6858000"/>
              <a:gd name="connsiteX484" fmla="*/ 3545681 w 5951537"/>
              <a:gd name="connsiteY484" fmla="*/ 1031081 h 6858000"/>
              <a:gd name="connsiteX485" fmla="*/ 3556793 w 5951537"/>
              <a:gd name="connsiteY485" fmla="*/ 1069181 h 6858000"/>
              <a:gd name="connsiteX486" fmla="*/ 3567906 w 5951537"/>
              <a:gd name="connsiteY486" fmla="*/ 1108869 h 6858000"/>
              <a:gd name="connsiteX487" fmla="*/ 3577431 w 5951537"/>
              <a:gd name="connsiteY487" fmla="*/ 1148556 h 6858000"/>
              <a:gd name="connsiteX488" fmla="*/ 3587750 w 5951537"/>
              <a:gd name="connsiteY488" fmla="*/ 1189038 h 6858000"/>
              <a:gd name="connsiteX489" fmla="*/ 3595687 w 5951537"/>
              <a:gd name="connsiteY489" fmla="*/ 1230313 h 6858000"/>
              <a:gd name="connsiteX490" fmla="*/ 3604419 w 5951537"/>
              <a:gd name="connsiteY490" fmla="*/ 1273175 h 6858000"/>
              <a:gd name="connsiteX491" fmla="*/ 3609975 w 5951537"/>
              <a:gd name="connsiteY491" fmla="*/ 1315244 h 6858000"/>
              <a:gd name="connsiteX492" fmla="*/ 3617119 w 5951537"/>
              <a:gd name="connsiteY492" fmla="*/ 1359694 h 6858000"/>
              <a:gd name="connsiteX493" fmla="*/ 3622675 w 5951537"/>
              <a:gd name="connsiteY493" fmla="*/ 1404938 h 6858000"/>
              <a:gd name="connsiteX494" fmla="*/ 3626643 w 5951537"/>
              <a:gd name="connsiteY494" fmla="*/ 1449388 h 6858000"/>
              <a:gd name="connsiteX495" fmla="*/ 3630612 w 5951537"/>
              <a:gd name="connsiteY495" fmla="*/ 1495425 h 6858000"/>
              <a:gd name="connsiteX496" fmla="*/ 3633787 w 5951537"/>
              <a:gd name="connsiteY496" fmla="*/ 1542256 h 6858000"/>
              <a:gd name="connsiteX497" fmla="*/ 3635375 w 5951537"/>
              <a:gd name="connsiteY497" fmla="*/ 1589881 h 6858000"/>
              <a:gd name="connsiteX498" fmla="*/ 3636169 w 5951537"/>
              <a:gd name="connsiteY498" fmla="*/ 1638300 h 6858000"/>
              <a:gd name="connsiteX499" fmla="*/ 3637756 w 5951537"/>
              <a:gd name="connsiteY499" fmla="*/ 1687513 h 6858000"/>
              <a:gd name="connsiteX500" fmla="*/ 3636169 w 5951537"/>
              <a:gd name="connsiteY500" fmla="*/ 1736725 h 6858000"/>
              <a:gd name="connsiteX501" fmla="*/ 3635375 w 5951537"/>
              <a:gd name="connsiteY501" fmla="*/ 1787525 h 6858000"/>
              <a:gd name="connsiteX502" fmla="*/ 3633787 w 5951537"/>
              <a:gd name="connsiteY502" fmla="*/ 1839119 h 6858000"/>
              <a:gd name="connsiteX503" fmla="*/ 3744912 w 5951537"/>
              <a:gd name="connsiteY503" fmla="*/ 1839119 h 6858000"/>
              <a:gd name="connsiteX504" fmla="*/ 3744119 w 5951537"/>
              <a:gd name="connsiteY504" fmla="*/ 1882775 h 6858000"/>
              <a:gd name="connsiteX505" fmla="*/ 3740943 w 5951537"/>
              <a:gd name="connsiteY505" fmla="*/ 1938338 h 6858000"/>
              <a:gd name="connsiteX506" fmla="*/ 3736975 w 5951537"/>
              <a:gd name="connsiteY506" fmla="*/ 2004219 h 6858000"/>
              <a:gd name="connsiteX507" fmla="*/ 3729037 w 5951537"/>
              <a:gd name="connsiteY507" fmla="*/ 2081213 h 6858000"/>
              <a:gd name="connsiteX508" fmla="*/ 3723481 w 5951537"/>
              <a:gd name="connsiteY508" fmla="*/ 2122488 h 6858000"/>
              <a:gd name="connsiteX509" fmla="*/ 3717925 w 5951537"/>
              <a:gd name="connsiteY509" fmla="*/ 2166144 h 6858000"/>
              <a:gd name="connsiteX510" fmla="*/ 3710781 w 5951537"/>
              <a:gd name="connsiteY510" fmla="*/ 2211388 h 6858000"/>
              <a:gd name="connsiteX511" fmla="*/ 3702050 w 5951537"/>
              <a:gd name="connsiteY511" fmla="*/ 2258219 h 6858000"/>
              <a:gd name="connsiteX512" fmla="*/ 3693319 w 5951537"/>
              <a:gd name="connsiteY512" fmla="*/ 2306638 h 6858000"/>
              <a:gd name="connsiteX513" fmla="*/ 3682206 w 5951537"/>
              <a:gd name="connsiteY513" fmla="*/ 2357438 h 6858000"/>
              <a:gd name="connsiteX514" fmla="*/ 3670300 w 5951537"/>
              <a:gd name="connsiteY514" fmla="*/ 2409031 h 6858000"/>
              <a:gd name="connsiteX515" fmla="*/ 3656806 w 5951537"/>
              <a:gd name="connsiteY515" fmla="*/ 2462213 h 6858000"/>
              <a:gd name="connsiteX516" fmla="*/ 3641725 w 5951537"/>
              <a:gd name="connsiteY516" fmla="*/ 2514600 h 6858000"/>
              <a:gd name="connsiteX517" fmla="*/ 3625056 w 5951537"/>
              <a:gd name="connsiteY517" fmla="*/ 2569369 h 6858000"/>
              <a:gd name="connsiteX518" fmla="*/ 3606800 w 5951537"/>
              <a:gd name="connsiteY518" fmla="*/ 2624138 h 6858000"/>
              <a:gd name="connsiteX519" fmla="*/ 3586956 w 5951537"/>
              <a:gd name="connsiteY519" fmla="*/ 2679700 h 6858000"/>
              <a:gd name="connsiteX520" fmla="*/ 3565525 w 5951537"/>
              <a:gd name="connsiteY520" fmla="*/ 2736056 h 6858000"/>
              <a:gd name="connsiteX521" fmla="*/ 3542506 w 5951537"/>
              <a:gd name="connsiteY521" fmla="*/ 2791619 h 6858000"/>
              <a:gd name="connsiteX522" fmla="*/ 3516312 w 5951537"/>
              <a:gd name="connsiteY522" fmla="*/ 2848769 h 6858000"/>
              <a:gd name="connsiteX523" fmla="*/ 3488531 w 5951537"/>
              <a:gd name="connsiteY523" fmla="*/ 2904332 h 6858000"/>
              <a:gd name="connsiteX524" fmla="*/ 3459162 w 5951537"/>
              <a:gd name="connsiteY524" fmla="*/ 2961481 h 6858000"/>
              <a:gd name="connsiteX525" fmla="*/ 3426619 w 5951537"/>
              <a:gd name="connsiteY525" fmla="*/ 3017044 h 6858000"/>
              <a:gd name="connsiteX526" fmla="*/ 3392487 w 5951537"/>
              <a:gd name="connsiteY526" fmla="*/ 3071813 h 6858000"/>
              <a:gd name="connsiteX527" fmla="*/ 3375025 w 5951537"/>
              <a:gd name="connsiteY527" fmla="*/ 3098800 h 6858000"/>
              <a:gd name="connsiteX528" fmla="*/ 3355975 w 5951537"/>
              <a:gd name="connsiteY528" fmla="*/ 3126581 h 6858000"/>
              <a:gd name="connsiteX529" fmla="*/ 3336925 w 5951537"/>
              <a:gd name="connsiteY529" fmla="*/ 3152775 h 6858000"/>
              <a:gd name="connsiteX530" fmla="*/ 3317875 w 5951537"/>
              <a:gd name="connsiteY530" fmla="*/ 3179763 h 6858000"/>
              <a:gd name="connsiteX531" fmla="*/ 3296443 w 5951537"/>
              <a:gd name="connsiteY531" fmla="*/ 3205956 h 6858000"/>
              <a:gd name="connsiteX532" fmla="*/ 3275012 w 5951537"/>
              <a:gd name="connsiteY532" fmla="*/ 3232150 h 6858000"/>
              <a:gd name="connsiteX533" fmla="*/ 3253581 w 5951537"/>
              <a:gd name="connsiteY533" fmla="*/ 3257550 h 6858000"/>
              <a:gd name="connsiteX534" fmla="*/ 3231356 w 5951537"/>
              <a:gd name="connsiteY534" fmla="*/ 3284538 h 6858000"/>
              <a:gd name="connsiteX535" fmla="*/ 3208337 w 5951537"/>
              <a:gd name="connsiteY535" fmla="*/ 3309144 h 6858000"/>
              <a:gd name="connsiteX536" fmla="*/ 3184525 w 5951537"/>
              <a:gd name="connsiteY536" fmla="*/ 3334544 h 6858000"/>
              <a:gd name="connsiteX537" fmla="*/ 3159919 w 5951537"/>
              <a:gd name="connsiteY537" fmla="*/ 3359944 h 6858000"/>
              <a:gd name="connsiteX538" fmla="*/ 3132931 w 5951537"/>
              <a:gd name="connsiteY538" fmla="*/ 3384550 h 6858000"/>
              <a:gd name="connsiteX539" fmla="*/ 3106737 w 5951537"/>
              <a:gd name="connsiteY539" fmla="*/ 3408363 h 6858000"/>
              <a:gd name="connsiteX540" fmla="*/ 3080543 w 5951537"/>
              <a:gd name="connsiteY540" fmla="*/ 3432175 h 6858000"/>
              <a:gd name="connsiteX541" fmla="*/ 3053556 w 5951537"/>
              <a:gd name="connsiteY541" fmla="*/ 3455194 h 6858000"/>
              <a:gd name="connsiteX542" fmla="*/ 3025775 w 5951537"/>
              <a:gd name="connsiteY542" fmla="*/ 3477419 h 6858000"/>
              <a:gd name="connsiteX543" fmla="*/ 2997200 w 5951537"/>
              <a:gd name="connsiteY543" fmla="*/ 3498850 h 6858000"/>
              <a:gd name="connsiteX544" fmla="*/ 2969419 w 5951537"/>
              <a:gd name="connsiteY544" fmla="*/ 3520281 h 6858000"/>
              <a:gd name="connsiteX545" fmla="*/ 2940050 w 5951537"/>
              <a:gd name="connsiteY545" fmla="*/ 3540125 h 6858000"/>
              <a:gd name="connsiteX546" fmla="*/ 2910681 w 5951537"/>
              <a:gd name="connsiteY546" fmla="*/ 3559969 h 6858000"/>
              <a:gd name="connsiteX547" fmla="*/ 2879725 w 5951537"/>
              <a:gd name="connsiteY547" fmla="*/ 3579019 h 6858000"/>
              <a:gd name="connsiteX548" fmla="*/ 2849562 w 5951537"/>
              <a:gd name="connsiteY548" fmla="*/ 3597275 h 6858000"/>
              <a:gd name="connsiteX549" fmla="*/ 2819400 w 5951537"/>
              <a:gd name="connsiteY549" fmla="*/ 3613944 h 6858000"/>
              <a:gd name="connsiteX550" fmla="*/ 2787650 w 5951537"/>
              <a:gd name="connsiteY550" fmla="*/ 3631406 h 6858000"/>
              <a:gd name="connsiteX551" fmla="*/ 2756693 w 5951537"/>
              <a:gd name="connsiteY551" fmla="*/ 3648075 h 6858000"/>
              <a:gd name="connsiteX552" fmla="*/ 2724150 w 5951537"/>
              <a:gd name="connsiteY552" fmla="*/ 3663156 h 6858000"/>
              <a:gd name="connsiteX553" fmla="*/ 2691606 w 5951537"/>
              <a:gd name="connsiteY553" fmla="*/ 3678238 h 6858000"/>
              <a:gd name="connsiteX554" fmla="*/ 2658269 w 5951537"/>
              <a:gd name="connsiteY554" fmla="*/ 3692525 h 6858000"/>
              <a:gd name="connsiteX555" fmla="*/ 2624931 w 5951537"/>
              <a:gd name="connsiteY555" fmla="*/ 3705225 h 6858000"/>
              <a:gd name="connsiteX556" fmla="*/ 2591593 w 5951537"/>
              <a:gd name="connsiteY556" fmla="*/ 3718719 h 6858000"/>
              <a:gd name="connsiteX557" fmla="*/ 2556669 w 5951537"/>
              <a:gd name="connsiteY557" fmla="*/ 3730625 h 6858000"/>
              <a:gd name="connsiteX558" fmla="*/ 2521743 w 5951537"/>
              <a:gd name="connsiteY558" fmla="*/ 3741738 h 6858000"/>
              <a:gd name="connsiteX559" fmla="*/ 2486819 w 5951537"/>
              <a:gd name="connsiteY559" fmla="*/ 3752850 h 6858000"/>
              <a:gd name="connsiteX560" fmla="*/ 2451893 w 5951537"/>
              <a:gd name="connsiteY560" fmla="*/ 3763169 h 6858000"/>
              <a:gd name="connsiteX561" fmla="*/ 2415381 w 5951537"/>
              <a:gd name="connsiteY561" fmla="*/ 3773488 h 6858000"/>
              <a:gd name="connsiteX562" fmla="*/ 2378869 w 5951537"/>
              <a:gd name="connsiteY562" fmla="*/ 3782219 h 6858000"/>
              <a:gd name="connsiteX563" fmla="*/ 2342356 w 5951537"/>
              <a:gd name="connsiteY563" fmla="*/ 3790156 h 6858000"/>
              <a:gd name="connsiteX564" fmla="*/ 2305050 w 5951537"/>
              <a:gd name="connsiteY564" fmla="*/ 3797300 h 6858000"/>
              <a:gd name="connsiteX565" fmla="*/ 2266156 w 5951537"/>
              <a:gd name="connsiteY565" fmla="*/ 3804444 h 6858000"/>
              <a:gd name="connsiteX566" fmla="*/ 2228850 w 5951537"/>
              <a:gd name="connsiteY566" fmla="*/ 3810794 h 6858000"/>
              <a:gd name="connsiteX567" fmla="*/ 2190750 w 5951537"/>
              <a:gd name="connsiteY567" fmla="*/ 3817144 h 6858000"/>
              <a:gd name="connsiteX568" fmla="*/ 2151062 w 5951537"/>
              <a:gd name="connsiteY568" fmla="*/ 3821906 h 6858000"/>
              <a:gd name="connsiteX569" fmla="*/ 2151856 w 5951537"/>
              <a:gd name="connsiteY569" fmla="*/ 3860800 h 6858000"/>
              <a:gd name="connsiteX570" fmla="*/ 2151062 w 5951537"/>
              <a:gd name="connsiteY570" fmla="*/ 3898900 h 6858000"/>
              <a:gd name="connsiteX571" fmla="*/ 2148681 w 5951537"/>
              <a:gd name="connsiteY571" fmla="*/ 3936206 h 6858000"/>
              <a:gd name="connsiteX572" fmla="*/ 2147093 w 5951537"/>
              <a:gd name="connsiteY572" fmla="*/ 3972719 h 6858000"/>
              <a:gd name="connsiteX573" fmla="*/ 2143125 w 5951537"/>
              <a:gd name="connsiteY573" fmla="*/ 4008438 h 6858000"/>
              <a:gd name="connsiteX574" fmla="*/ 2137569 w 5951537"/>
              <a:gd name="connsiteY574" fmla="*/ 4043363 h 6858000"/>
              <a:gd name="connsiteX575" fmla="*/ 2132806 w 5951537"/>
              <a:gd name="connsiteY575" fmla="*/ 4077494 h 6858000"/>
              <a:gd name="connsiteX576" fmla="*/ 2126456 w 5951537"/>
              <a:gd name="connsiteY576" fmla="*/ 4111625 h 6858000"/>
              <a:gd name="connsiteX577" fmla="*/ 2119312 w 5951537"/>
              <a:gd name="connsiteY577" fmla="*/ 4144169 h 6858000"/>
              <a:gd name="connsiteX578" fmla="*/ 2111375 w 5951537"/>
              <a:gd name="connsiteY578" fmla="*/ 4176713 h 6858000"/>
              <a:gd name="connsiteX579" fmla="*/ 2102643 w 5951537"/>
              <a:gd name="connsiteY579" fmla="*/ 4207669 h 6858000"/>
              <a:gd name="connsiteX580" fmla="*/ 2093119 w 5951537"/>
              <a:gd name="connsiteY580" fmla="*/ 4237831 h 6858000"/>
              <a:gd name="connsiteX581" fmla="*/ 2082800 w 5951537"/>
              <a:gd name="connsiteY581" fmla="*/ 4268788 h 6858000"/>
              <a:gd name="connsiteX582" fmla="*/ 2073275 w 5951537"/>
              <a:gd name="connsiteY582" fmla="*/ 4298156 h 6858000"/>
              <a:gd name="connsiteX583" fmla="*/ 2060575 w 5951537"/>
              <a:gd name="connsiteY583" fmla="*/ 4327525 h 6858000"/>
              <a:gd name="connsiteX584" fmla="*/ 2049462 w 5951537"/>
              <a:gd name="connsiteY584" fmla="*/ 4355306 h 6858000"/>
              <a:gd name="connsiteX585" fmla="*/ 2037556 w 5951537"/>
              <a:gd name="connsiteY585" fmla="*/ 4383088 h 6858000"/>
              <a:gd name="connsiteX586" fmla="*/ 2024062 w 5951537"/>
              <a:gd name="connsiteY586" fmla="*/ 4410075 h 6858000"/>
              <a:gd name="connsiteX587" fmla="*/ 1997868 w 5951537"/>
              <a:gd name="connsiteY587" fmla="*/ 4464050 h 6858000"/>
              <a:gd name="connsiteX588" fmla="*/ 1969293 w 5951537"/>
              <a:gd name="connsiteY588" fmla="*/ 4515644 h 6858000"/>
              <a:gd name="connsiteX589" fmla="*/ 1939925 w 5951537"/>
              <a:gd name="connsiteY589" fmla="*/ 4566444 h 6858000"/>
              <a:gd name="connsiteX590" fmla="*/ 1909762 w 5951537"/>
              <a:gd name="connsiteY590" fmla="*/ 4614863 h 6858000"/>
              <a:gd name="connsiteX591" fmla="*/ 1879600 w 5951537"/>
              <a:gd name="connsiteY591" fmla="*/ 4662488 h 6858000"/>
              <a:gd name="connsiteX592" fmla="*/ 1817687 w 5951537"/>
              <a:gd name="connsiteY592" fmla="*/ 4754563 h 6858000"/>
              <a:gd name="connsiteX593" fmla="*/ 1752600 w 5951537"/>
              <a:gd name="connsiteY593" fmla="*/ 4852194 h 6858000"/>
              <a:gd name="connsiteX594" fmla="*/ 1722437 w 5951537"/>
              <a:gd name="connsiteY594" fmla="*/ 4899819 h 6858000"/>
              <a:gd name="connsiteX595" fmla="*/ 1693862 w 5951537"/>
              <a:gd name="connsiteY595" fmla="*/ 4948238 h 6858000"/>
              <a:gd name="connsiteX596" fmla="*/ 1666081 w 5951537"/>
              <a:gd name="connsiteY596" fmla="*/ 4996656 h 6858000"/>
              <a:gd name="connsiteX597" fmla="*/ 1653381 w 5951537"/>
              <a:gd name="connsiteY597" fmla="*/ 5021263 h 6858000"/>
              <a:gd name="connsiteX598" fmla="*/ 1640681 w 5951537"/>
              <a:gd name="connsiteY598" fmla="*/ 5046663 h 6858000"/>
              <a:gd name="connsiteX599" fmla="*/ 1629568 w 5951537"/>
              <a:gd name="connsiteY599" fmla="*/ 5071269 h 6858000"/>
              <a:gd name="connsiteX600" fmla="*/ 1616868 w 5951537"/>
              <a:gd name="connsiteY600" fmla="*/ 5098256 h 6858000"/>
              <a:gd name="connsiteX601" fmla="*/ 1607343 w 5951537"/>
              <a:gd name="connsiteY601" fmla="*/ 5124450 h 6858000"/>
              <a:gd name="connsiteX602" fmla="*/ 1597025 w 5951537"/>
              <a:gd name="connsiteY602" fmla="*/ 5150644 h 6858000"/>
              <a:gd name="connsiteX603" fmla="*/ 1587500 w 5951537"/>
              <a:gd name="connsiteY603" fmla="*/ 5177631 h 6858000"/>
              <a:gd name="connsiteX604" fmla="*/ 1578768 w 5951537"/>
              <a:gd name="connsiteY604" fmla="*/ 5206206 h 6858000"/>
              <a:gd name="connsiteX605" fmla="*/ 1571625 w 5951537"/>
              <a:gd name="connsiteY605" fmla="*/ 5234781 h 6858000"/>
              <a:gd name="connsiteX606" fmla="*/ 1564481 w 5951537"/>
              <a:gd name="connsiteY606" fmla="*/ 5264150 h 6858000"/>
              <a:gd name="connsiteX607" fmla="*/ 1558131 w 5951537"/>
              <a:gd name="connsiteY607" fmla="*/ 5294313 h 6858000"/>
              <a:gd name="connsiteX608" fmla="*/ 1552575 w 5951537"/>
              <a:gd name="connsiteY608" fmla="*/ 5324475 h 6858000"/>
              <a:gd name="connsiteX609" fmla="*/ 1548606 w 5951537"/>
              <a:gd name="connsiteY609" fmla="*/ 5356225 h 6858000"/>
              <a:gd name="connsiteX610" fmla="*/ 1545431 w 5951537"/>
              <a:gd name="connsiteY610" fmla="*/ 5388769 h 6858000"/>
              <a:gd name="connsiteX611" fmla="*/ 1542256 w 5951537"/>
              <a:gd name="connsiteY611" fmla="*/ 5422106 h 6858000"/>
              <a:gd name="connsiteX612" fmla="*/ 1541462 w 5951537"/>
              <a:gd name="connsiteY612" fmla="*/ 5456238 h 6858000"/>
              <a:gd name="connsiteX613" fmla="*/ 1541462 w 5951537"/>
              <a:gd name="connsiteY613" fmla="*/ 5491956 h 6858000"/>
              <a:gd name="connsiteX614" fmla="*/ 1541462 w 5951537"/>
              <a:gd name="connsiteY614" fmla="*/ 5528469 h 6858000"/>
              <a:gd name="connsiteX615" fmla="*/ 1543050 w 5951537"/>
              <a:gd name="connsiteY615" fmla="*/ 5565775 h 6858000"/>
              <a:gd name="connsiteX616" fmla="*/ 1546225 w 5951537"/>
              <a:gd name="connsiteY616" fmla="*/ 5605463 h 6858000"/>
              <a:gd name="connsiteX617" fmla="*/ 1550193 w 5951537"/>
              <a:gd name="connsiteY617" fmla="*/ 5645150 h 6858000"/>
              <a:gd name="connsiteX618" fmla="*/ 1556543 w 5951537"/>
              <a:gd name="connsiteY618" fmla="*/ 5686425 h 6858000"/>
              <a:gd name="connsiteX619" fmla="*/ 1561306 w 5951537"/>
              <a:gd name="connsiteY619" fmla="*/ 5716588 h 6858000"/>
              <a:gd name="connsiteX620" fmla="*/ 1568450 w 5951537"/>
              <a:gd name="connsiteY620" fmla="*/ 5746750 h 6858000"/>
              <a:gd name="connsiteX621" fmla="*/ 1576387 w 5951537"/>
              <a:gd name="connsiteY621" fmla="*/ 5776119 h 6858000"/>
              <a:gd name="connsiteX622" fmla="*/ 1585912 w 5951537"/>
              <a:gd name="connsiteY622" fmla="*/ 5805488 h 6858000"/>
              <a:gd name="connsiteX623" fmla="*/ 1597025 w 5951537"/>
              <a:gd name="connsiteY623" fmla="*/ 5834063 h 6858000"/>
              <a:gd name="connsiteX624" fmla="*/ 1608931 w 5951537"/>
              <a:gd name="connsiteY624" fmla="*/ 5860256 h 6858000"/>
              <a:gd name="connsiteX625" fmla="*/ 1622425 w 5951537"/>
              <a:gd name="connsiteY625" fmla="*/ 5888038 h 6858000"/>
              <a:gd name="connsiteX626" fmla="*/ 1636712 w 5951537"/>
              <a:gd name="connsiteY626" fmla="*/ 5913438 h 6858000"/>
              <a:gd name="connsiteX627" fmla="*/ 1652587 w 5951537"/>
              <a:gd name="connsiteY627" fmla="*/ 5938838 h 6858000"/>
              <a:gd name="connsiteX628" fmla="*/ 1669256 w 5951537"/>
              <a:gd name="connsiteY628" fmla="*/ 5962650 h 6858000"/>
              <a:gd name="connsiteX629" fmla="*/ 1687512 w 5951537"/>
              <a:gd name="connsiteY629" fmla="*/ 5986463 h 6858000"/>
              <a:gd name="connsiteX630" fmla="*/ 1704975 w 5951537"/>
              <a:gd name="connsiteY630" fmla="*/ 6008688 h 6858000"/>
              <a:gd name="connsiteX631" fmla="*/ 1724818 w 5951537"/>
              <a:gd name="connsiteY631" fmla="*/ 6030913 h 6858000"/>
              <a:gd name="connsiteX632" fmla="*/ 1744662 w 5951537"/>
              <a:gd name="connsiteY632" fmla="*/ 6051550 h 6858000"/>
              <a:gd name="connsiteX633" fmla="*/ 1766093 w 5951537"/>
              <a:gd name="connsiteY633" fmla="*/ 6072188 h 6858000"/>
              <a:gd name="connsiteX634" fmla="*/ 1787525 w 5951537"/>
              <a:gd name="connsiteY634" fmla="*/ 6092031 h 6858000"/>
              <a:gd name="connsiteX635" fmla="*/ 1809750 w 5951537"/>
              <a:gd name="connsiteY635" fmla="*/ 6110288 h 6858000"/>
              <a:gd name="connsiteX636" fmla="*/ 1832768 w 5951537"/>
              <a:gd name="connsiteY636" fmla="*/ 6128544 h 6858000"/>
              <a:gd name="connsiteX637" fmla="*/ 1856581 w 5951537"/>
              <a:gd name="connsiteY637" fmla="*/ 6146800 h 6858000"/>
              <a:gd name="connsiteX638" fmla="*/ 1879600 w 5951537"/>
              <a:gd name="connsiteY638" fmla="*/ 6163469 h 6858000"/>
              <a:gd name="connsiteX639" fmla="*/ 1905000 w 5951537"/>
              <a:gd name="connsiteY639" fmla="*/ 6179344 h 6858000"/>
              <a:gd name="connsiteX640" fmla="*/ 1928812 w 5951537"/>
              <a:gd name="connsiteY640" fmla="*/ 6194425 h 6858000"/>
              <a:gd name="connsiteX641" fmla="*/ 1954212 w 5951537"/>
              <a:gd name="connsiteY641" fmla="*/ 6209506 h 6858000"/>
              <a:gd name="connsiteX642" fmla="*/ 1979612 w 5951537"/>
              <a:gd name="connsiteY642" fmla="*/ 6223000 h 6858000"/>
              <a:gd name="connsiteX643" fmla="*/ 2005012 w 5951537"/>
              <a:gd name="connsiteY643" fmla="*/ 6236494 h 6858000"/>
              <a:gd name="connsiteX644" fmla="*/ 2031206 w 5951537"/>
              <a:gd name="connsiteY644" fmla="*/ 6248400 h 6858000"/>
              <a:gd name="connsiteX645" fmla="*/ 2056606 w 5951537"/>
              <a:gd name="connsiteY645" fmla="*/ 6260306 h 6858000"/>
              <a:gd name="connsiteX646" fmla="*/ 2082800 w 5951537"/>
              <a:gd name="connsiteY646" fmla="*/ 6270625 h 6858000"/>
              <a:gd name="connsiteX647" fmla="*/ 2108200 w 5951537"/>
              <a:gd name="connsiteY647" fmla="*/ 6280944 h 6858000"/>
              <a:gd name="connsiteX648" fmla="*/ 2134393 w 5951537"/>
              <a:gd name="connsiteY648" fmla="*/ 6291263 h 6858000"/>
              <a:gd name="connsiteX649" fmla="*/ 2159793 w 5951537"/>
              <a:gd name="connsiteY649" fmla="*/ 6299200 h 6858000"/>
              <a:gd name="connsiteX650" fmla="*/ 2185987 w 5951537"/>
              <a:gd name="connsiteY650" fmla="*/ 6307138 h 6858000"/>
              <a:gd name="connsiteX651" fmla="*/ 2215356 w 5951537"/>
              <a:gd name="connsiteY651" fmla="*/ 6315075 h 6858000"/>
              <a:gd name="connsiteX652" fmla="*/ 2244725 w 5951537"/>
              <a:gd name="connsiteY652" fmla="*/ 6323013 h 6858000"/>
              <a:gd name="connsiteX653" fmla="*/ 2275681 w 5951537"/>
              <a:gd name="connsiteY653" fmla="*/ 6329363 h 6858000"/>
              <a:gd name="connsiteX654" fmla="*/ 2306637 w 5951537"/>
              <a:gd name="connsiteY654" fmla="*/ 6335713 h 6858000"/>
              <a:gd name="connsiteX655" fmla="*/ 2339181 w 5951537"/>
              <a:gd name="connsiteY655" fmla="*/ 6341269 h 6858000"/>
              <a:gd name="connsiteX656" fmla="*/ 2371725 w 5951537"/>
              <a:gd name="connsiteY656" fmla="*/ 6345238 h 6858000"/>
              <a:gd name="connsiteX657" fmla="*/ 2405062 w 5951537"/>
              <a:gd name="connsiteY657" fmla="*/ 6350000 h 6858000"/>
              <a:gd name="connsiteX658" fmla="*/ 2439193 w 5951537"/>
              <a:gd name="connsiteY658" fmla="*/ 6352381 h 6858000"/>
              <a:gd name="connsiteX659" fmla="*/ 2473325 w 5951537"/>
              <a:gd name="connsiteY659" fmla="*/ 6353969 h 6858000"/>
              <a:gd name="connsiteX660" fmla="*/ 2507456 w 5951537"/>
              <a:gd name="connsiteY660" fmla="*/ 6354763 h 6858000"/>
              <a:gd name="connsiteX661" fmla="*/ 2543175 w 5951537"/>
              <a:gd name="connsiteY661" fmla="*/ 6354763 h 6858000"/>
              <a:gd name="connsiteX662" fmla="*/ 2577306 w 5951537"/>
              <a:gd name="connsiteY662" fmla="*/ 6353969 h 6858000"/>
              <a:gd name="connsiteX663" fmla="*/ 2613025 w 5951537"/>
              <a:gd name="connsiteY663" fmla="*/ 6351588 h 6858000"/>
              <a:gd name="connsiteX664" fmla="*/ 2647950 w 5951537"/>
              <a:gd name="connsiteY664" fmla="*/ 6348413 h 6858000"/>
              <a:gd name="connsiteX665" fmla="*/ 2683669 w 5951537"/>
              <a:gd name="connsiteY665" fmla="*/ 6344444 h 6858000"/>
              <a:gd name="connsiteX666" fmla="*/ 2719387 w 5951537"/>
              <a:gd name="connsiteY666" fmla="*/ 6338094 h 6858000"/>
              <a:gd name="connsiteX667" fmla="*/ 2754312 w 5951537"/>
              <a:gd name="connsiteY667" fmla="*/ 6331744 h 6858000"/>
              <a:gd name="connsiteX668" fmla="*/ 2790031 w 5951537"/>
              <a:gd name="connsiteY668" fmla="*/ 6323013 h 6858000"/>
              <a:gd name="connsiteX669" fmla="*/ 2825750 w 5951537"/>
              <a:gd name="connsiteY669" fmla="*/ 6314281 h 6858000"/>
              <a:gd name="connsiteX670" fmla="*/ 2859881 w 5951537"/>
              <a:gd name="connsiteY670" fmla="*/ 6303169 h 6858000"/>
              <a:gd name="connsiteX671" fmla="*/ 2895600 w 5951537"/>
              <a:gd name="connsiteY671" fmla="*/ 6291263 h 6858000"/>
              <a:gd name="connsiteX672" fmla="*/ 2929731 w 5951537"/>
              <a:gd name="connsiteY672" fmla="*/ 6277769 h 6858000"/>
              <a:gd name="connsiteX673" fmla="*/ 2963069 w 5951537"/>
              <a:gd name="connsiteY673" fmla="*/ 6262688 h 6858000"/>
              <a:gd name="connsiteX674" fmla="*/ 2996406 w 5951537"/>
              <a:gd name="connsiteY674" fmla="*/ 6246019 h 6858000"/>
              <a:gd name="connsiteX675" fmla="*/ 3029743 w 5951537"/>
              <a:gd name="connsiteY675" fmla="*/ 6227763 h 6858000"/>
              <a:gd name="connsiteX676" fmla="*/ 3062287 w 5951537"/>
              <a:gd name="connsiteY676" fmla="*/ 6207919 h 6858000"/>
              <a:gd name="connsiteX677" fmla="*/ 3094037 w 5951537"/>
              <a:gd name="connsiteY677" fmla="*/ 6186488 h 6858000"/>
              <a:gd name="connsiteX678" fmla="*/ 3124993 w 5951537"/>
              <a:gd name="connsiteY678" fmla="*/ 6163469 h 6858000"/>
              <a:gd name="connsiteX679" fmla="*/ 3155156 w 5951537"/>
              <a:gd name="connsiteY679" fmla="*/ 6138863 h 6858000"/>
              <a:gd name="connsiteX680" fmla="*/ 3184525 w 5951537"/>
              <a:gd name="connsiteY680" fmla="*/ 6112669 h 6858000"/>
              <a:gd name="connsiteX681" fmla="*/ 3213100 w 5951537"/>
              <a:gd name="connsiteY681" fmla="*/ 6084094 h 6858000"/>
              <a:gd name="connsiteX682" fmla="*/ 3240881 w 5951537"/>
              <a:gd name="connsiteY682" fmla="*/ 6053931 h 6858000"/>
              <a:gd name="connsiteX683" fmla="*/ 3261519 w 5951537"/>
              <a:gd name="connsiteY683" fmla="*/ 6029325 h 6858000"/>
              <a:gd name="connsiteX684" fmla="*/ 3282156 w 5951537"/>
              <a:gd name="connsiteY684" fmla="*/ 6003925 h 6858000"/>
              <a:gd name="connsiteX685" fmla="*/ 3302000 w 5951537"/>
              <a:gd name="connsiteY685" fmla="*/ 5980113 h 6858000"/>
              <a:gd name="connsiteX686" fmla="*/ 3321843 w 5951537"/>
              <a:gd name="connsiteY686" fmla="*/ 5954713 h 6858000"/>
              <a:gd name="connsiteX687" fmla="*/ 3338512 w 5951537"/>
              <a:gd name="connsiteY687" fmla="*/ 5930106 h 6858000"/>
              <a:gd name="connsiteX688" fmla="*/ 3356769 w 5951537"/>
              <a:gd name="connsiteY688" fmla="*/ 5904706 h 6858000"/>
              <a:gd name="connsiteX689" fmla="*/ 3373437 w 5951537"/>
              <a:gd name="connsiteY689" fmla="*/ 5880894 h 6858000"/>
              <a:gd name="connsiteX690" fmla="*/ 3389312 w 5951537"/>
              <a:gd name="connsiteY690" fmla="*/ 5855494 h 6858000"/>
              <a:gd name="connsiteX691" fmla="*/ 3404393 w 5951537"/>
              <a:gd name="connsiteY691" fmla="*/ 5830094 h 6858000"/>
              <a:gd name="connsiteX692" fmla="*/ 3418681 w 5951537"/>
              <a:gd name="connsiteY692" fmla="*/ 5805488 h 6858000"/>
              <a:gd name="connsiteX693" fmla="*/ 3432969 w 5951537"/>
              <a:gd name="connsiteY693" fmla="*/ 5780881 h 6858000"/>
              <a:gd name="connsiteX694" fmla="*/ 3446462 w 5951537"/>
              <a:gd name="connsiteY694" fmla="*/ 5755481 h 6858000"/>
              <a:gd name="connsiteX695" fmla="*/ 3470275 w 5951537"/>
              <a:gd name="connsiteY695" fmla="*/ 5705475 h 6858000"/>
              <a:gd name="connsiteX696" fmla="*/ 3491706 w 5951537"/>
              <a:gd name="connsiteY696" fmla="*/ 5654675 h 6858000"/>
              <a:gd name="connsiteX697" fmla="*/ 3510756 w 5951537"/>
              <a:gd name="connsiteY697" fmla="*/ 5604669 h 6858000"/>
              <a:gd name="connsiteX698" fmla="*/ 3528219 w 5951537"/>
              <a:gd name="connsiteY698" fmla="*/ 5553869 h 6858000"/>
              <a:gd name="connsiteX699" fmla="*/ 3542506 w 5951537"/>
              <a:gd name="connsiteY699" fmla="*/ 5503069 h 6858000"/>
              <a:gd name="connsiteX700" fmla="*/ 3555206 w 5951537"/>
              <a:gd name="connsiteY700" fmla="*/ 5451475 h 6858000"/>
              <a:gd name="connsiteX701" fmla="*/ 3565525 w 5951537"/>
              <a:gd name="connsiteY701" fmla="*/ 5400675 h 6858000"/>
              <a:gd name="connsiteX702" fmla="*/ 3573462 w 5951537"/>
              <a:gd name="connsiteY702" fmla="*/ 5349081 h 6858000"/>
              <a:gd name="connsiteX703" fmla="*/ 3580606 w 5951537"/>
              <a:gd name="connsiteY703" fmla="*/ 5298281 h 6858000"/>
              <a:gd name="connsiteX704" fmla="*/ 3586162 w 5951537"/>
              <a:gd name="connsiteY704" fmla="*/ 5246688 h 6858000"/>
              <a:gd name="connsiteX705" fmla="*/ 3589337 w 5951537"/>
              <a:gd name="connsiteY705" fmla="*/ 5195094 h 6858000"/>
              <a:gd name="connsiteX706" fmla="*/ 3590925 w 5951537"/>
              <a:gd name="connsiteY706" fmla="*/ 5142706 h 6858000"/>
              <a:gd name="connsiteX707" fmla="*/ 3590925 w 5951537"/>
              <a:gd name="connsiteY707" fmla="*/ 5091113 h 6858000"/>
              <a:gd name="connsiteX708" fmla="*/ 3590131 w 5951537"/>
              <a:gd name="connsiteY708" fmla="*/ 5039519 h 6858000"/>
              <a:gd name="connsiteX709" fmla="*/ 3587750 w 5951537"/>
              <a:gd name="connsiteY709" fmla="*/ 4986338 h 6858000"/>
              <a:gd name="connsiteX710" fmla="*/ 3584575 w 5951537"/>
              <a:gd name="connsiteY710" fmla="*/ 4933950 h 6858000"/>
              <a:gd name="connsiteX711" fmla="*/ 3580606 w 5951537"/>
              <a:gd name="connsiteY711" fmla="*/ 4881563 h 6858000"/>
              <a:gd name="connsiteX712" fmla="*/ 3575050 w 5951537"/>
              <a:gd name="connsiteY712" fmla="*/ 4828381 h 6858000"/>
              <a:gd name="connsiteX713" fmla="*/ 3568700 w 5951537"/>
              <a:gd name="connsiteY713" fmla="*/ 4775994 h 6858000"/>
              <a:gd name="connsiteX714" fmla="*/ 3561556 w 5951537"/>
              <a:gd name="connsiteY714" fmla="*/ 4722019 h 6858000"/>
              <a:gd name="connsiteX715" fmla="*/ 3546475 w 5951537"/>
              <a:gd name="connsiteY715" fmla="*/ 4614863 h 6858000"/>
              <a:gd name="connsiteX716" fmla="*/ 3529012 w 5951537"/>
              <a:gd name="connsiteY716" fmla="*/ 4507706 h 6858000"/>
              <a:gd name="connsiteX717" fmla="*/ 3510756 w 5951537"/>
              <a:gd name="connsiteY717" fmla="*/ 4398963 h 6858000"/>
              <a:gd name="connsiteX718" fmla="*/ 3494087 w 5951537"/>
              <a:gd name="connsiteY718" fmla="*/ 4298156 h 6858000"/>
              <a:gd name="connsiteX719" fmla="*/ 3476625 w 5951537"/>
              <a:gd name="connsiteY719" fmla="*/ 4194969 h 6858000"/>
              <a:gd name="connsiteX720" fmla="*/ 3461543 w 5951537"/>
              <a:gd name="connsiteY720" fmla="*/ 4090988 h 6858000"/>
              <a:gd name="connsiteX721" fmla="*/ 3455193 w 5951537"/>
              <a:gd name="connsiteY721" fmla="*/ 4039394 h 6858000"/>
              <a:gd name="connsiteX722" fmla="*/ 3448050 w 5951537"/>
              <a:gd name="connsiteY722" fmla="*/ 3987800 h 6858000"/>
              <a:gd name="connsiteX723" fmla="*/ 3443287 w 5951537"/>
              <a:gd name="connsiteY723" fmla="*/ 3936206 h 6858000"/>
              <a:gd name="connsiteX724" fmla="*/ 3437731 w 5951537"/>
              <a:gd name="connsiteY724" fmla="*/ 3884613 h 6858000"/>
              <a:gd name="connsiteX725" fmla="*/ 3433762 w 5951537"/>
              <a:gd name="connsiteY725" fmla="*/ 3833019 h 6858000"/>
              <a:gd name="connsiteX726" fmla="*/ 3430587 w 5951537"/>
              <a:gd name="connsiteY726" fmla="*/ 3781425 h 6858000"/>
              <a:gd name="connsiteX727" fmla="*/ 3429793 w 5951537"/>
              <a:gd name="connsiteY727" fmla="*/ 3729831 h 6858000"/>
              <a:gd name="connsiteX728" fmla="*/ 3429000 w 5951537"/>
              <a:gd name="connsiteY728" fmla="*/ 3678238 h 6858000"/>
              <a:gd name="connsiteX729" fmla="*/ 3429793 w 5951537"/>
              <a:gd name="connsiteY729" fmla="*/ 3626644 h 6858000"/>
              <a:gd name="connsiteX730" fmla="*/ 3430587 w 5951537"/>
              <a:gd name="connsiteY730" fmla="*/ 3575844 h 6858000"/>
              <a:gd name="connsiteX731" fmla="*/ 3436143 w 5951537"/>
              <a:gd name="connsiteY731" fmla="*/ 3513138 h 6858000"/>
              <a:gd name="connsiteX732" fmla="*/ 3442493 w 5951537"/>
              <a:gd name="connsiteY732" fmla="*/ 3452019 h 6858000"/>
              <a:gd name="connsiteX733" fmla="*/ 3450431 w 5951537"/>
              <a:gd name="connsiteY733" fmla="*/ 3393281 h 6858000"/>
              <a:gd name="connsiteX734" fmla="*/ 3459956 w 5951537"/>
              <a:gd name="connsiteY734" fmla="*/ 3336132 h 6858000"/>
              <a:gd name="connsiteX735" fmla="*/ 3472656 w 5951537"/>
              <a:gd name="connsiteY735" fmla="*/ 3278981 h 6858000"/>
              <a:gd name="connsiteX736" fmla="*/ 3485356 w 5951537"/>
              <a:gd name="connsiteY736" fmla="*/ 3225800 h 6858000"/>
              <a:gd name="connsiteX737" fmla="*/ 3501231 w 5951537"/>
              <a:gd name="connsiteY737" fmla="*/ 3172619 h 6858000"/>
              <a:gd name="connsiteX738" fmla="*/ 3517106 w 5951537"/>
              <a:gd name="connsiteY738" fmla="*/ 3121025 h 6858000"/>
              <a:gd name="connsiteX739" fmla="*/ 3534569 w 5951537"/>
              <a:gd name="connsiteY739" fmla="*/ 3071813 h 6858000"/>
              <a:gd name="connsiteX740" fmla="*/ 3553619 w 5951537"/>
              <a:gd name="connsiteY740" fmla="*/ 3022600 h 6858000"/>
              <a:gd name="connsiteX741" fmla="*/ 3573462 w 5951537"/>
              <a:gd name="connsiteY741" fmla="*/ 2976563 h 6858000"/>
              <a:gd name="connsiteX742" fmla="*/ 3594893 w 5951537"/>
              <a:gd name="connsiteY742" fmla="*/ 2930525 h 6858000"/>
              <a:gd name="connsiteX743" fmla="*/ 3616325 w 5951537"/>
              <a:gd name="connsiteY743" fmla="*/ 2886869 h 6858000"/>
              <a:gd name="connsiteX744" fmla="*/ 3639343 w 5951537"/>
              <a:gd name="connsiteY744" fmla="*/ 2844800 h 6858000"/>
              <a:gd name="connsiteX745" fmla="*/ 3663156 w 5951537"/>
              <a:gd name="connsiteY745" fmla="*/ 2804319 h 6858000"/>
              <a:gd name="connsiteX746" fmla="*/ 3686969 w 5951537"/>
              <a:gd name="connsiteY746" fmla="*/ 2764631 h 6858000"/>
              <a:gd name="connsiteX747" fmla="*/ 3712369 w 5951537"/>
              <a:gd name="connsiteY747" fmla="*/ 2727325 h 6858000"/>
              <a:gd name="connsiteX748" fmla="*/ 3737769 w 5951537"/>
              <a:gd name="connsiteY748" fmla="*/ 2690813 h 6858000"/>
              <a:gd name="connsiteX749" fmla="*/ 3763962 w 5951537"/>
              <a:gd name="connsiteY749" fmla="*/ 2655094 h 6858000"/>
              <a:gd name="connsiteX750" fmla="*/ 3789362 w 5951537"/>
              <a:gd name="connsiteY750" fmla="*/ 2621756 h 6858000"/>
              <a:gd name="connsiteX751" fmla="*/ 3815556 w 5951537"/>
              <a:gd name="connsiteY751" fmla="*/ 2589213 h 6858000"/>
              <a:gd name="connsiteX752" fmla="*/ 3841750 w 5951537"/>
              <a:gd name="connsiteY752" fmla="*/ 2559050 h 6858000"/>
              <a:gd name="connsiteX753" fmla="*/ 3868737 w 5951537"/>
              <a:gd name="connsiteY753" fmla="*/ 2529681 h 6858000"/>
              <a:gd name="connsiteX754" fmla="*/ 3894931 w 5951537"/>
              <a:gd name="connsiteY754" fmla="*/ 2501106 h 6858000"/>
              <a:gd name="connsiteX755" fmla="*/ 3921125 w 5951537"/>
              <a:gd name="connsiteY755" fmla="*/ 2474913 h 6858000"/>
              <a:gd name="connsiteX756" fmla="*/ 3947319 w 5951537"/>
              <a:gd name="connsiteY756" fmla="*/ 2449513 h 6858000"/>
              <a:gd name="connsiteX757" fmla="*/ 3972719 w 5951537"/>
              <a:gd name="connsiteY757" fmla="*/ 2426494 h 6858000"/>
              <a:gd name="connsiteX758" fmla="*/ 3997325 w 5951537"/>
              <a:gd name="connsiteY758" fmla="*/ 2403475 h 6858000"/>
              <a:gd name="connsiteX759" fmla="*/ 4045743 w 5951537"/>
              <a:gd name="connsiteY759" fmla="*/ 2362994 h 6858000"/>
              <a:gd name="connsiteX760" fmla="*/ 4090193 w 5951537"/>
              <a:gd name="connsiteY760" fmla="*/ 2326481 h 6858000"/>
              <a:gd name="connsiteX761" fmla="*/ 4083050 w 5951537"/>
              <a:gd name="connsiteY761" fmla="*/ 2297906 h 6858000"/>
              <a:gd name="connsiteX762" fmla="*/ 4076700 w 5951537"/>
              <a:gd name="connsiteY762" fmla="*/ 2268538 h 6858000"/>
              <a:gd name="connsiteX763" fmla="*/ 4071937 w 5951537"/>
              <a:gd name="connsiteY763" fmla="*/ 2239169 h 6858000"/>
              <a:gd name="connsiteX764" fmla="*/ 4067175 w 5951537"/>
              <a:gd name="connsiteY764" fmla="*/ 2209800 h 6858000"/>
              <a:gd name="connsiteX765" fmla="*/ 4064000 w 5951537"/>
              <a:gd name="connsiteY765" fmla="*/ 2179638 h 6858000"/>
              <a:gd name="connsiteX766" fmla="*/ 4060825 w 5951537"/>
              <a:gd name="connsiteY766" fmla="*/ 2148681 h 6858000"/>
              <a:gd name="connsiteX767" fmla="*/ 4058443 w 5951537"/>
              <a:gd name="connsiteY767" fmla="*/ 2118519 h 6858000"/>
              <a:gd name="connsiteX768" fmla="*/ 4058443 w 5951537"/>
              <a:gd name="connsiteY768" fmla="*/ 2087563 h 6858000"/>
              <a:gd name="connsiteX769" fmla="*/ 4058443 w 5951537"/>
              <a:gd name="connsiteY769" fmla="*/ 2062956 h 6858000"/>
              <a:gd name="connsiteX770" fmla="*/ 4060031 w 5951537"/>
              <a:gd name="connsiteY770" fmla="*/ 2038350 h 6858000"/>
              <a:gd name="connsiteX771" fmla="*/ 4061619 w 5951537"/>
              <a:gd name="connsiteY771" fmla="*/ 2014538 h 6858000"/>
              <a:gd name="connsiteX772" fmla="*/ 4064000 w 5951537"/>
              <a:gd name="connsiteY772" fmla="*/ 1990725 h 6858000"/>
              <a:gd name="connsiteX773" fmla="*/ 4070350 w 5951537"/>
              <a:gd name="connsiteY773" fmla="*/ 1943100 h 6858000"/>
              <a:gd name="connsiteX774" fmla="*/ 4078287 w 5951537"/>
              <a:gd name="connsiteY774" fmla="*/ 1897063 h 6858000"/>
              <a:gd name="connsiteX775" fmla="*/ 4087812 w 5951537"/>
              <a:gd name="connsiteY775" fmla="*/ 1851025 h 6858000"/>
              <a:gd name="connsiteX776" fmla="*/ 4101306 w 5951537"/>
              <a:gd name="connsiteY776" fmla="*/ 1805781 h 6858000"/>
              <a:gd name="connsiteX777" fmla="*/ 4116387 w 5951537"/>
              <a:gd name="connsiteY777" fmla="*/ 1762125 h 6858000"/>
              <a:gd name="connsiteX778" fmla="*/ 4133056 w 5951537"/>
              <a:gd name="connsiteY778" fmla="*/ 1719263 h 6858000"/>
              <a:gd name="connsiteX779" fmla="*/ 4152106 w 5951537"/>
              <a:gd name="connsiteY779" fmla="*/ 1677194 h 6858000"/>
              <a:gd name="connsiteX780" fmla="*/ 4173537 w 5951537"/>
              <a:gd name="connsiteY780" fmla="*/ 1636713 h 6858000"/>
              <a:gd name="connsiteX781" fmla="*/ 4195762 w 5951537"/>
              <a:gd name="connsiteY781" fmla="*/ 1597025 h 6858000"/>
              <a:gd name="connsiteX782" fmla="*/ 4219575 w 5951537"/>
              <a:gd name="connsiteY782" fmla="*/ 1558925 h 6858000"/>
              <a:gd name="connsiteX783" fmla="*/ 4247356 w 5951537"/>
              <a:gd name="connsiteY783" fmla="*/ 1520825 h 6858000"/>
              <a:gd name="connsiteX784" fmla="*/ 4274343 w 5951537"/>
              <a:gd name="connsiteY784" fmla="*/ 1485900 h 6858000"/>
              <a:gd name="connsiteX785" fmla="*/ 4305299 w 5951537"/>
              <a:gd name="connsiteY785" fmla="*/ 1450975 h 6858000"/>
              <a:gd name="connsiteX786" fmla="*/ 4336256 w 5951537"/>
              <a:gd name="connsiteY786" fmla="*/ 1417638 h 6858000"/>
              <a:gd name="connsiteX787" fmla="*/ 4368799 w 5951537"/>
              <a:gd name="connsiteY787" fmla="*/ 1386681 h 6858000"/>
              <a:gd name="connsiteX788" fmla="*/ 4402931 w 5951537"/>
              <a:gd name="connsiteY788" fmla="*/ 1357313 h 6858000"/>
              <a:gd name="connsiteX789" fmla="*/ 4438649 w 5951537"/>
              <a:gd name="connsiteY789" fmla="*/ 1328738 h 6858000"/>
              <a:gd name="connsiteX790" fmla="*/ 4475956 w 5951537"/>
              <a:gd name="connsiteY790" fmla="*/ 1302544 h 6858000"/>
              <a:gd name="connsiteX791" fmla="*/ 4514849 w 5951537"/>
              <a:gd name="connsiteY791" fmla="*/ 1277938 h 6858000"/>
              <a:gd name="connsiteX792" fmla="*/ 4553743 w 5951537"/>
              <a:gd name="connsiteY792" fmla="*/ 1254919 h 6858000"/>
              <a:gd name="connsiteX793" fmla="*/ 4594225 w 5951537"/>
              <a:gd name="connsiteY793" fmla="*/ 1234281 h 6858000"/>
              <a:gd name="connsiteX794" fmla="*/ 4637087 w 5951537"/>
              <a:gd name="connsiteY794" fmla="*/ 1215231 h 6858000"/>
              <a:gd name="connsiteX795" fmla="*/ 4679949 w 5951537"/>
              <a:gd name="connsiteY795" fmla="*/ 1197769 h 6858000"/>
              <a:gd name="connsiteX796" fmla="*/ 4724399 w 5951537"/>
              <a:gd name="connsiteY796" fmla="*/ 1183481 h 6858000"/>
              <a:gd name="connsiteX797" fmla="*/ 4768849 w 5951537"/>
              <a:gd name="connsiteY797" fmla="*/ 1170781 h 6858000"/>
              <a:gd name="connsiteX798" fmla="*/ 4814093 w 5951537"/>
              <a:gd name="connsiteY798" fmla="*/ 1160463 h 6858000"/>
              <a:gd name="connsiteX799" fmla="*/ 4860925 w 5951537"/>
              <a:gd name="connsiteY799" fmla="*/ 1151731 h 6858000"/>
              <a:gd name="connsiteX800" fmla="*/ 4908549 w 5951537"/>
              <a:gd name="connsiteY800" fmla="*/ 1145381 h 6858000"/>
              <a:gd name="connsiteX801" fmla="*/ 4933156 w 5951537"/>
              <a:gd name="connsiteY801" fmla="*/ 1143000 h 6858000"/>
              <a:gd name="connsiteX802" fmla="*/ 4956175 w 5951537"/>
              <a:gd name="connsiteY802" fmla="*/ 1142206 h 6858000"/>
              <a:gd name="connsiteX803" fmla="*/ 4979987 w 5951537"/>
              <a:gd name="connsiteY803" fmla="*/ 1141413 h 6858000"/>
              <a:gd name="connsiteX804" fmla="*/ 5005387 w 5951537"/>
              <a:gd name="connsiteY804" fmla="*/ 1141413 h 6858000"/>
              <a:gd name="connsiteX805" fmla="*/ 5029993 w 5951537"/>
              <a:gd name="connsiteY805" fmla="*/ 1141413 h 6858000"/>
              <a:gd name="connsiteX806" fmla="*/ 5054599 w 5951537"/>
              <a:gd name="connsiteY806" fmla="*/ 1142206 h 6858000"/>
              <a:gd name="connsiteX807" fmla="*/ 5077619 w 5951537"/>
              <a:gd name="connsiteY807" fmla="*/ 1143000 h 6858000"/>
              <a:gd name="connsiteX808" fmla="*/ 5102225 w 5951537"/>
              <a:gd name="connsiteY808" fmla="*/ 1145381 h 6858000"/>
              <a:gd name="connsiteX809" fmla="*/ 5149849 w 5951537"/>
              <a:gd name="connsiteY809" fmla="*/ 1151731 h 6858000"/>
              <a:gd name="connsiteX810" fmla="*/ 5195887 w 5951537"/>
              <a:gd name="connsiteY810" fmla="*/ 1160463 h 6858000"/>
              <a:gd name="connsiteX811" fmla="*/ 5241925 w 5951537"/>
              <a:gd name="connsiteY811" fmla="*/ 1170781 h 6858000"/>
              <a:gd name="connsiteX812" fmla="*/ 5286375 w 5951537"/>
              <a:gd name="connsiteY812" fmla="*/ 1183481 h 6858000"/>
              <a:gd name="connsiteX813" fmla="*/ 5330825 w 5951537"/>
              <a:gd name="connsiteY813" fmla="*/ 1197769 h 6858000"/>
              <a:gd name="connsiteX814" fmla="*/ 5373687 w 5951537"/>
              <a:gd name="connsiteY814" fmla="*/ 1215231 h 6858000"/>
              <a:gd name="connsiteX815" fmla="*/ 5415756 w 5951537"/>
              <a:gd name="connsiteY815" fmla="*/ 1234281 h 6858000"/>
              <a:gd name="connsiteX816" fmla="*/ 5456237 w 5951537"/>
              <a:gd name="connsiteY816" fmla="*/ 1254919 h 6858000"/>
              <a:gd name="connsiteX817" fmla="*/ 5495925 w 5951537"/>
              <a:gd name="connsiteY817" fmla="*/ 1277938 h 6858000"/>
              <a:gd name="connsiteX818" fmla="*/ 5534025 w 5951537"/>
              <a:gd name="connsiteY818" fmla="*/ 1302544 h 6858000"/>
              <a:gd name="connsiteX819" fmla="*/ 5572125 w 5951537"/>
              <a:gd name="connsiteY819" fmla="*/ 1328738 h 6858000"/>
              <a:gd name="connsiteX820" fmla="*/ 5607049 w 5951537"/>
              <a:gd name="connsiteY820" fmla="*/ 1357313 h 6858000"/>
              <a:gd name="connsiteX821" fmla="*/ 5641975 w 5951537"/>
              <a:gd name="connsiteY821" fmla="*/ 1386681 h 6858000"/>
              <a:gd name="connsiteX822" fmla="*/ 5673725 w 5951537"/>
              <a:gd name="connsiteY822" fmla="*/ 1417638 h 6858000"/>
              <a:gd name="connsiteX823" fmla="*/ 5705475 w 5951537"/>
              <a:gd name="connsiteY823" fmla="*/ 1450975 h 6858000"/>
              <a:gd name="connsiteX824" fmla="*/ 5735637 w 5951537"/>
              <a:gd name="connsiteY824" fmla="*/ 1485900 h 6858000"/>
              <a:gd name="connsiteX825" fmla="*/ 5764212 w 5951537"/>
              <a:gd name="connsiteY825" fmla="*/ 1520825 h 6858000"/>
              <a:gd name="connsiteX826" fmla="*/ 5790406 w 5951537"/>
              <a:gd name="connsiteY826" fmla="*/ 1558925 h 6858000"/>
              <a:gd name="connsiteX827" fmla="*/ 5815012 w 5951537"/>
              <a:gd name="connsiteY827" fmla="*/ 1597025 h 6858000"/>
              <a:gd name="connsiteX828" fmla="*/ 5837237 w 5951537"/>
              <a:gd name="connsiteY828" fmla="*/ 1636713 h 6858000"/>
              <a:gd name="connsiteX829" fmla="*/ 5858669 w 5951537"/>
              <a:gd name="connsiteY829" fmla="*/ 1677194 h 6858000"/>
              <a:gd name="connsiteX830" fmla="*/ 5877719 w 5951537"/>
              <a:gd name="connsiteY830" fmla="*/ 1719263 h 6858000"/>
              <a:gd name="connsiteX831" fmla="*/ 5895181 w 5951537"/>
              <a:gd name="connsiteY831" fmla="*/ 1762125 h 6858000"/>
              <a:gd name="connsiteX832" fmla="*/ 5908675 w 5951537"/>
              <a:gd name="connsiteY832" fmla="*/ 1805781 h 6858000"/>
              <a:gd name="connsiteX833" fmla="*/ 5922169 w 5951537"/>
              <a:gd name="connsiteY833" fmla="*/ 1851025 h 6858000"/>
              <a:gd name="connsiteX834" fmla="*/ 5932487 w 5951537"/>
              <a:gd name="connsiteY834" fmla="*/ 1897063 h 6858000"/>
              <a:gd name="connsiteX835" fmla="*/ 5940425 w 5951537"/>
              <a:gd name="connsiteY835" fmla="*/ 1943100 h 6858000"/>
              <a:gd name="connsiteX836" fmla="*/ 5946775 w 5951537"/>
              <a:gd name="connsiteY836" fmla="*/ 1990725 h 6858000"/>
              <a:gd name="connsiteX837" fmla="*/ 5949156 w 5951537"/>
              <a:gd name="connsiteY837" fmla="*/ 2014538 h 6858000"/>
              <a:gd name="connsiteX838" fmla="*/ 5950743 w 5951537"/>
              <a:gd name="connsiteY838" fmla="*/ 2038350 h 6858000"/>
              <a:gd name="connsiteX839" fmla="*/ 5951537 w 5951537"/>
              <a:gd name="connsiteY839" fmla="*/ 2062956 h 6858000"/>
              <a:gd name="connsiteX840" fmla="*/ 5951537 w 5951537"/>
              <a:gd name="connsiteY840" fmla="*/ 2087563 h 6858000"/>
              <a:gd name="connsiteX841" fmla="*/ 5951537 w 5951537"/>
              <a:gd name="connsiteY841" fmla="*/ 2112169 h 6858000"/>
              <a:gd name="connsiteX842" fmla="*/ 5950743 w 5951537"/>
              <a:gd name="connsiteY842" fmla="*/ 2135981 h 6858000"/>
              <a:gd name="connsiteX843" fmla="*/ 5949156 w 5951537"/>
              <a:gd name="connsiteY843" fmla="*/ 2159794 h 6858000"/>
              <a:gd name="connsiteX844" fmla="*/ 5946775 w 5951537"/>
              <a:gd name="connsiteY844" fmla="*/ 2184400 h 6858000"/>
              <a:gd name="connsiteX845" fmla="*/ 5940425 w 5951537"/>
              <a:gd name="connsiteY845" fmla="*/ 2232025 h 6858000"/>
              <a:gd name="connsiteX846" fmla="*/ 5932487 w 5951537"/>
              <a:gd name="connsiteY846" fmla="*/ 2278857 h 6858000"/>
              <a:gd name="connsiteX847" fmla="*/ 5922169 w 5951537"/>
              <a:gd name="connsiteY847" fmla="*/ 2324100 h 6858000"/>
              <a:gd name="connsiteX848" fmla="*/ 5908675 w 5951537"/>
              <a:gd name="connsiteY848" fmla="*/ 2368550 h 6858000"/>
              <a:gd name="connsiteX849" fmla="*/ 5895181 w 5951537"/>
              <a:gd name="connsiteY849" fmla="*/ 2413000 h 6858000"/>
              <a:gd name="connsiteX850" fmla="*/ 5877719 w 5951537"/>
              <a:gd name="connsiteY850" fmla="*/ 2455863 h 6858000"/>
              <a:gd name="connsiteX851" fmla="*/ 5858669 w 5951537"/>
              <a:gd name="connsiteY851" fmla="*/ 2498725 h 6858000"/>
              <a:gd name="connsiteX852" fmla="*/ 5837237 w 5951537"/>
              <a:gd name="connsiteY852" fmla="*/ 2539206 h 6858000"/>
              <a:gd name="connsiteX853" fmla="*/ 5815012 w 5951537"/>
              <a:gd name="connsiteY853" fmla="*/ 2578100 h 6858000"/>
              <a:gd name="connsiteX854" fmla="*/ 5790406 w 5951537"/>
              <a:gd name="connsiteY854" fmla="*/ 2616994 h 6858000"/>
              <a:gd name="connsiteX855" fmla="*/ 5764212 w 5951537"/>
              <a:gd name="connsiteY855" fmla="*/ 2654300 h 6858000"/>
              <a:gd name="connsiteX856" fmla="*/ 5735637 w 5951537"/>
              <a:gd name="connsiteY856" fmla="*/ 2690019 h 6858000"/>
              <a:gd name="connsiteX857" fmla="*/ 5705475 w 5951537"/>
              <a:gd name="connsiteY857" fmla="*/ 2724150 h 6858000"/>
              <a:gd name="connsiteX858" fmla="*/ 5673725 w 5951537"/>
              <a:gd name="connsiteY858" fmla="*/ 2756694 h 6858000"/>
              <a:gd name="connsiteX859" fmla="*/ 5641975 w 5951537"/>
              <a:gd name="connsiteY859" fmla="*/ 2787650 h 6858000"/>
              <a:gd name="connsiteX860" fmla="*/ 5607049 w 5951537"/>
              <a:gd name="connsiteY860" fmla="*/ 2818606 h 6858000"/>
              <a:gd name="connsiteX861" fmla="*/ 5572125 w 5951537"/>
              <a:gd name="connsiteY861" fmla="*/ 2845594 h 6858000"/>
              <a:gd name="connsiteX862" fmla="*/ 5534025 w 5951537"/>
              <a:gd name="connsiteY862" fmla="*/ 2871788 h 6858000"/>
              <a:gd name="connsiteX863" fmla="*/ 5495925 w 5951537"/>
              <a:gd name="connsiteY863" fmla="*/ 2897188 h 6858000"/>
              <a:gd name="connsiteX864" fmla="*/ 5456237 w 5951537"/>
              <a:gd name="connsiteY864" fmla="*/ 2919413 h 6858000"/>
              <a:gd name="connsiteX865" fmla="*/ 5415756 w 5951537"/>
              <a:gd name="connsiteY865" fmla="*/ 2940844 h 6858000"/>
              <a:gd name="connsiteX866" fmla="*/ 5373687 w 5951537"/>
              <a:gd name="connsiteY866" fmla="*/ 2959894 h 6858000"/>
              <a:gd name="connsiteX867" fmla="*/ 5330825 w 5951537"/>
              <a:gd name="connsiteY867" fmla="*/ 2976563 h 6858000"/>
              <a:gd name="connsiteX868" fmla="*/ 5286375 w 5951537"/>
              <a:gd name="connsiteY868" fmla="*/ 2991644 h 6858000"/>
              <a:gd name="connsiteX869" fmla="*/ 5241925 w 5951537"/>
              <a:gd name="connsiteY869" fmla="*/ 3004344 h 6858000"/>
              <a:gd name="connsiteX870" fmla="*/ 5195887 w 5951537"/>
              <a:gd name="connsiteY870" fmla="*/ 3014663 h 6858000"/>
              <a:gd name="connsiteX871" fmla="*/ 5149849 w 5951537"/>
              <a:gd name="connsiteY871" fmla="*/ 3022600 h 6858000"/>
              <a:gd name="connsiteX872" fmla="*/ 5102225 w 5951537"/>
              <a:gd name="connsiteY872" fmla="*/ 3028950 h 6858000"/>
              <a:gd name="connsiteX873" fmla="*/ 5077619 w 5951537"/>
              <a:gd name="connsiteY873" fmla="*/ 3031331 h 6858000"/>
              <a:gd name="connsiteX874" fmla="*/ 5054599 w 5951537"/>
              <a:gd name="connsiteY874" fmla="*/ 3032919 h 6858000"/>
              <a:gd name="connsiteX875" fmla="*/ 5029993 w 5951537"/>
              <a:gd name="connsiteY875" fmla="*/ 3033713 h 6858000"/>
              <a:gd name="connsiteX876" fmla="*/ 5005387 w 5951537"/>
              <a:gd name="connsiteY876" fmla="*/ 3033713 h 6858000"/>
              <a:gd name="connsiteX877" fmla="*/ 4956969 w 5951537"/>
              <a:gd name="connsiteY877" fmla="*/ 3032919 h 6858000"/>
              <a:gd name="connsiteX878" fmla="*/ 4910137 w 5951537"/>
              <a:gd name="connsiteY878" fmla="*/ 3028950 h 6858000"/>
              <a:gd name="connsiteX879" fmla="*/ 4864099 w 5951537"/>
              <a:gd name="connsiteY879" fmla="*/ 3024188 h 6858000"/>
              <a:gd name="connsiteX880" fmla="*/ 4817269 w 5951537"/>
              <a:gd name="connsiteY880" fmla="*/ 3015457 h 6858000"/>
              <a:gd name="connsiteX881" fmla="*/ 4772819 w 5951537"/>
              <a:gd name="connsiteY881" fmla="*/ 3005931 h 6858000"/>
              <a:gd name="connsiteX882" fmla="*/ 4728369 w 5951537"/>
              <a:gd name="connsiteY882" fmla="*/ 2992438 h 6858000"/>
              <a:gd name="connsiteX883" fmla="*/ 4684712 w 5951537"/>
              <a:gd name="connsiteY883" fmla="*/ 2978150 h 6858000"/>
              <a:gd name="connsiteX884" fmla="*/ 4641849 w 5951537"/>
              <a:gd name="connsiteY884" fmla="*/ 2962275 h 6858000"/>
              <a:gd name="connsiteX885" fmla="*/ 4601369 w 5951537"/>
              <a:gd name="connsiteY885" fmla="*/ 2944019 h 6858000"/>
              <a:gd name="connsiteX886" fmla="*/ 4560887 w 5951537"/>
              <a:gd name="connsiteY886" fmla="*/ 2923381 h 6858000"/>
              <a:gd name="connsiteX887" fmla="*/ 4521993 w 5951537"/>
              <a:gd name="connsiteY887" fmla="*/ 2901157 h 6858000"/>
              <a:gd name="connsiteX888" fmla="*/ 4483893 w 5951537"/>
              <a:gd name="connsiteY888" fmla="*/ 2877344 h 6858000"/>
              <a:gd name="connsiteX889" fmla="*/ 4446587 w 5951537"/>
              <a:gd name="connsiteY889" fmla="*/ 2851944 h 6858000"/>
              <a:gd name="connsiteX890" fmla="*/ 4410869 w 5951537"/>
              <a:gd name="connsiteY890" fmla="*/ 2824163 h 6858000"/>
              <a:gd name="connsiteX891" fmla="*/ 4377531 w 5951537"/>
              <a:gd name="connsiteY891" fmla="*/ 2794794 h 6858000"/>
              <a:gd name="connsiteX892" fmla="*/ 4344193 w 5951537"/>
              <a:gd name="connsiteY892" fmla="*/ 2764631 h 6858000"/>
              <a:gd name="connsiteX893" fmla="*/ 4314031 w 5951537"/>
              <a:gd name="connsiteY893" fmla="*/ 2791619 h 6858000"/>
              <a:gd name="connsiteX894" fmla="*/ 4282281 w 5951537"/>
              <a:gd name="connsiteY894" fmla="*/ 2822575 h 6858000"/>
              <a:gd name="connsiteX895" fmla="*/ 4250531 w 5951537"/>
              <a:gd name="connsiteY895" fmla="*/ 2855913 h 6858000"/>
              <a:gd name="connsiteX896" fmla="*/ 4217193 w 5951537"/>
              <a:gd name="connsiteY896" fmla="*/ 2892425 h 6858000"/>
              <a:gd name="connsiteX897" fmla="*/ 4183062 w 5951537"/>
              <a:gd name="connsiteY897" fmla="*/ 2932113 h 6858000"/>
              <a:gd name="connsiteX898" fmla="*/ 4167187 w 5951537"/>
              <a:gd name="connsiteY898" fmla="*/ 2952750 h 6858000"/>
              <a:gd name="connsiteX899" fmla="*/ 4151312 w 5951537"/>
              <a:gd name="connsiteY899" fmla="*/ 2974975 h 6858000"/>
              <a:gd name="connsiteX900" fmla="*/ 4134643 w 5951537"/>
              <a:gd name="connsiteY900" fmla="*/ 2998788 h 6858000"/>
              <a:gd name="connsiteX901" fmla="*/ 4118769 w 5951537"/>
              <a:gd name="connsiteY901" fmla="*/ 3021807 h 6858000"/>
              <a:gd name="connsiteX902" fmla="*/ 4103687 w 5951537"/>
              <a:gd name="connsiteY902" fmla="*/ 3046413 h 6858000"/>
              <a:gd name="connsiteX903" fmla="*/ 4087812 w 5951537"/>
              <a:gd name="connsiteY903" fmla="*/ 3072606 h 6858000"/>
              <a:gd name="connsiteX904" fmla="*/ 4072731 w 5951537"/>
              <a:gd name="connsiteY904" fmla="*/ 3098800 h 6858000"/>
              <a:gd name="connsiteX905" fmla="*/ 4058443 w 5951537"/>
              <a:gd name="connsiteY905" fmla="*/ 3124994 h 6858000"/>
              <a:gd name="connsiteX906" fmla="*/ 4044950 w 5951537"/>
              <a:gd name="connsiteY906" fmla="*/ 3153569 h 6858000"/>
              <a:gd name="connsiteX907" fmla="*/ 4031456 w 5951537"/>
              <a:gd name="connsiteY907" fmla="*/ 3182938 h 6858000"/>
              <a:gd name="connsiteX908" fmla="*/ 4017962 w 5951537"/>
              <a:gd name="connsiteY908" fmla="*/ 3212307 h 6858000"/>
              <a:gd name="connsiteX909" fmla="*/ 4006056 w 5951537"/>
              <a:gd name="connsiteY909" fmla="*/ 3244056 h 6858000"/>
              <a:gd name="connsiteX910" fmla="*/ 3994943 w 5951537"/>
              <a:gd name="connsiteY910" fmla="*/ 3275013 h 6858000"/>
              <a:gd name="connsiteX911" fmla="*/ 3984625 w 5951537"/>
              <a:gd name="connsiteY911" fmla="*/ 3307556 h 6858000"/>
              <a:gd name="connsiteX912" fmla="*/ 3975100 w 5951537"/>
              <a:gd name="connsiteY912" fmla="*/ 3340894 h 6858000"/>
              <a:gd name="connsiteX913" fmla="*/ 3965575 w 5951537"/>
              <a:gd name="connsiteY913" fmla="*/ 3375025 h 6858000"/>
              <a:gd name="connsiteX914" fmla="*/ 3957637 w 5951537"/>
              <a:gd name="connsiteY914" fmla="*/ 3410744 h 6858000"/>
              <a:gd name="connsiteX915" fmla="*/ 3950493 w 5951537"/>
              <a:gd name="connsiteY915" fmla="*/ 3447256 h 6858000"/>
              <a:gd name="connsiteX916" fmla="*/ 3944143 w 5951537"/>
              <a:gd name="connsiteY916" fmla="*/ 3484563 h 6858000"/>
              <a:gd name="connsiteX917" fmla="*/ 3939381 w 5951537"/>
              <a:gd name="connsiteY917" fmla="*/ 3521869 h 6858000"/>
              <a:gd name="connsiteX918" fmla="*/ 3935412 w 5951537"/>
              <a:gd name="connsiteY918" fmla="*/ 3561556 h 6858000"/>
              <a:gd name="connsiteX919" fmla="*/ 3932237 w 5951537"/>
              <a:gd name="connsiteY919" fmla="*/ 3601244 h 6858000"/>
              <a:gd name="connsiteX920" fmla="*/ 3931443 w 5951537"/>
              <a:gd name="connsiteY920" fmla="*/ 3642519 h 6858000"/>
              <a:gd name="connsiteX921" fmla="*/ 3931443 w 5951537"/>
              <a:gd name="connsiteY921" fmla="*/ 3684588 h 6858000"/>
              <a:gd name="connsiteX922" fmla="*/ 3931443 w 5951537"/>
              <a:gd name="connsiteY922" fmla="*/ 3726656 h 6858000"/>
              <a:gd name="connsiteX923" fmla="*/ 3933031 w 5951537"/>
              <a:gd name="connsiteY923" fmla="*/ 3769519 h 6858000"/>
              <a:gd name="connsiteX924" fmla="*/ 3936206 w 5951537"/>
              <a:gd name="connsiteY924" fmla="*/ 3811588 h 6858000"/>
              <a:gd name="connsiteX925" fmla="*/ 3939381 w 5951537"/>
              <a:gd name="connsiteY925" fmla="*/ 3856038 h 6858000"/>
              <a:gd name="connsiteX926" fmla="*/ 3943350 w 5951537"/>
              <a:gd name="connsiteY926" fmla="*/ 3899694 h 6858000"/>
              <a:gd name="connsiteX927" fmla="*/ 3948112 w 5951537"/>
              <a:gd name="connsiteY927" fmla="*/ 3944144 h 6858000"/>
              <a:gd name="connsiteX928" fmla="*/ 3960812 w 5951537"/>
              <a:gd name="connsiteY928" fmla="*/ 4034631 h 6858000"/>
              <a:gd name="connsiteX929" fmla="*/ 3975100 w 5951537"/>
              <a:gd name="connsiteY929" fmla="*/ 4126706 h 6858000"/>
              <a:gd name="connsiteX930" fmla="*/ 3990181 w 5951537"/>
              <a:gd name="connsiteY930" fmla="*/ 4219575 h 6858000"/>
              <a:gd name="connsiteX931" fmla="*/ 4006056 w 5951537"/>
              <a:gd name="connsiteY931" fmla="*/ 4314825 h 6858000"/>
              <a:gd name="connsiteX932" fmla="*/ 4025106 w 5951537"/>
              <a:gd name="connsiteY932" fmla="*/ 4430713 h 6858000"/>
              <a:gd name="connsiteX933" fmla="*/ 4044950 w 5951537"/>
              <a:gd name="connsiteY933" fmla="*/ 4548981 h 6858000"/>
              <a:gd name="connsiteX934" fmla="*/ 4052887 w 5951537"/>
              <a:gd name="connsiteY934" fmla="*/ 4610100 h 6858000"/>
              <a:gd name="connsiteX935" fmla="*/ 4061619 w 5951537"/>
              <a:gd name="connsiteY935" fmla="*/ 4671219 h 6858000"/>
              <a:gd name="connsiteX936" fmla="*/ 4068762 w 5951537"/>
              <a:gd name="connsiteY936" fmla="*/ 4733131 h 6858000"/>
              <a:gd name="connsiteX937" fmla="*/ 4075906 w 5951537"/>
              <a:gd name="connsiteY937" fmla="*/ 4795044 h 6858000"/>
              <a:gd name="connsiteX938" fmla="*/ 4082256 w 5951537"/>
              <a:gd name="connsiteY938" fmla="*/ 4857750 h 6858000"/>
              <a:gd name="connsiteX939" fmla="*/ 4086225 w 5951537"/>
              <a:gd name="connsiteY939" fmla="*/ 4922044 h 6858000"/>
              <a:gd name="connsiteX940" fmla="*/ 4090193 w 5951537"/>
              <a:gd name="connsiteY940" fmla="*/ 4986338 h 6858000"/>
              <a:gd name="connsiteX941" fmla="*/ 4092575 w 5951537"/>
              <a:gd name="connsiteY941" fmla="*/ 5050631 h 6858000"/>
              <a:gd name="connsiteX942" fmla="*/ 4092575 w 5951537"/>
              <a:gd name="connsiteY942" fmla="*/ 5114925 h 6858000"/>
              <a:gd name="connsiteX943" fmla="*/ 4090987 w 5951537"/>
              <a:gd name="connsiteY943" fmla="*/ 5180806 h 6858000"/>
              <a:gd name="connsiteX944" fmla="*/ 4087812 w 5951537"/>
              <a:gd name="connsiteY944" fmla="*/ 5246688 h 6858000"/>
              <a:gd name="connsiteX945" fmla="*/ 4083050 w 5951537"/>
              <a:gd name="connsiteY945" fmla="*/ 5312569 h 6858000"/>
              <a:gd name="connsiteX946" fmla="*/ 4075906 w 5951537"/>
              <a:gd name="connsiteY946" fmla="*/ 5379244 h 6858000"/>
              <a:gd name="connsiteX947" fmla="*/ 4067175 w 5951537"/>
              <a:gd name="connsiteY947" fmla="*/ 5445125 h 6858000"/>
              <a:gd name="connsiteX948" fmla="*/ 4054475 w 5951537"/>
              <a:gd name="connsiteY948" fmla="*/ 5511800 h 6858000"/>
              <a:gd name="connsiteX949" fmla="*/ 4047331 w 5951537"/>
              <a:gd name="connsiteY949" fmla="*/ 5546725 h 6858000"/>
              <a:gd name="connsiteX950" fmla="*/ 4040981 w 5951537"/>
              <a:gd name="connsiteY950" fmla="*/ 5580063 h 6858000"/>
              <a:gd name="connsiteX951" fmla="*/ 4032250 w 5951537"/>
              <a:gd name="connsiteY951" fmla="*/ 5613400 h 6858000"/>
              <a:gd name="connsiteX952" fmla="*/ 4023519 w 5951537"/>
              <a:gd name="connsiteY952" fmla="*/ 5646738 h 6858000"/>
              <a:gd name="connsiteX953" fmla="*/ 4013200 w 5951537"/>
              <a:gd name="connsiteY953" fmla="*/ 5680075 h 6858000"/>
              <a:gd name="connsiteX954" fmla="*/ 4002881 w 5951537"/>
              <a:gd name="connsiteY954" fmla="*/ 5713413 h 6858000"/>
              <a:gd name="connsiteX955" fmla="*/ 3991769 w 5951537"/>
              <a:gd name="connsiteY955" fmla="*/ 5748338 h 6858000"/>
              <a:gd name="connsiteX956" fmla="*/ 3980656 w 5951537"/>
              <a:gd name="connsiteY956" fmla="*/ 5781675 h 6858000"/>
              <a:gd name="connsiteX957" fmla="*/ 3967956 w 5951537"/>
              <a:gd name="connsiteY957" fmla="*/ 5815013 h 6858000"/>
              <a:gd name="connsiteX958" fmla="*/ 3954462 w 5951537"/>
              <a:gd name="connsiteY958" fmla="*/ 5848350 h 6858000"/>
              <a:gd name="connsiteX959" fmla="*/ 3940175 w 5951537"/>
              <a:gd name="connsiteY959" fmla="*/ 5882481 h 6858000"/>
              <a:gd name="connsiteX960" fmla="*/ 3925093 w 5951537"/>
              <a:gd name="connsiteY960" fmla="*/ 5915819 h 6858000"/>
              <a:gd name="connsiteX961" fmla="*/ 3910012 w 5951537"/>
              <a:gd name="connsiteY961" fmla="*/ 5949950 h 6858000"/>
              <a:gd name="connsiteX962" fmla="*/ 3892550 w 5951537"/>
              <a:gd name="connsiteY962" fmla="*/ 5983288 h 6858000"/>
              <a:gd name="connsiteX963" fmla="*/ 3875881 w 5951537"/>
              <a:gd name="connsiteY963" fmla="*/ 6017419 h 6858000"/>
              <a:gd name="connsiteX964" fmla="*/ 3857625 w 5951537"/>
              <a:gd name="connsiteY964" fmla="*/ 6050756 h 6858000"/>
              <a:gd name="connsiteX965" fmla="*/ 3836987 w 5951537"/>
              <a:gd name="connsiteY965" fmla="*/ 6084094 h 6858000"/>
              <a:gd name="connsiteX966" fmla="*/ 3817143 w 5951537"/>
              <a:gd name="connsiteY966" fmla="*/ 6117431 h 6858000"/>
              <a:gd name="connsiteX967" fmla="*/ 3795712 w 5951537"/>
              <a:gd name="connsiteY967" fmla="*/ 6150769 h 6858000"/>
              <a:gd name="connsiteX968" fmla="*/ 3773487 w 5951537"/>
              <a:gd name="connsiteY968" fmla="*/ 6184900 h 6858000"/>
              <a:gd name="connsiteX969" fmla="*/ 3749675 w 5951537"/>
              <a:gd name="connsiteY969" fmla="*/ 6218238 h 6858000"/>
              <a:gd name="connsiteX970" fmla="*/ 3725862 w 5951537"/>
              <a:gd name="connsiteY970" fmla="*/ 6251575 h 6858000"/>
              <a:gd name="connsiteX971" fmla="*/ 3700462 w 5951537"/>
              <a:gd name="connsiteY971" fmla="*/ 6284913 h 6858000"/>
              <a:gd name="connsiteX972" fmla="*/ 3674269 w 5951537"/>
              <a:gd name="connsiteY972" fmla="*/ 6318250 h 6858000"/>
              <a:gd name="connsiteX973" fmla="*/ 3646487 w 5951537"/>
              <a:gd name="connsiteY973" fmla="*/ 6351588 h 6858000"/>
              <a:gd name="connsiteX974" fmla="*/ 3618706 w 5951537"/>
              <a:gd name="connsiteY974" fmla="*/ 6384925 h 6858000"/>
              <a:gd name="connsiteX975" fmla="*/ 3593306 w 5951537"/>
              <a:gd name="connsiteY975" fmla="*/ 6413500 h 6858000"/>
              <a:gd name="connsiteX976" fmla="*/ 3566319 w 5951537"/>
              <a:gd name="connsiteY976" fmla="*/ 6440488 h 6858000"/>
              <a:gd name="connsiteX977" fmla="*/ 3539331 w 5951537"/>
              <a:gd name="connsiteY977" fmla="*/ 6467475 h 6858000"/>
              <a:gd name="connsiteX978" fmla="*/ 3512343 w 5951537"/>
              <a:gd name="connsiteY978" fmla="*/ 6493669 h 6858000"/>
              <a:gd name="connsiteX979" fmla="*/ 3483769 w 5951537"/>
              <a:gd name="connsiteY979" fmla="*/ 6517481 h 6858000"/>
              <a:gd name="connsiteX980" fmla="*/ 3454400 w 5951537"/>
              <a:gd name="connsiteY980" fmla="*/ 6542088 h 6858000"/>
              <a:gd name="connsiteX981" fmla="*/ 3424237 w 5951537"/>
              <a:gd name="connsiteY981" fmla="*/ 6565106 h 6858000"/>
              <a:gd name="connsiteX982" fmla="*/ 3393281 w 5951537"/>
              <a:gd name="connsiteY982" fmla="*/ 6587331 h 6858000"/>
              <a:gd name="connsiteX983" fmla="*/ 3363119 w 5951537"/>
              <a:gd name="connsiteY983" fmla="*/ 6609556 h 6858000"/>
              <a:gd name="connsiteX984" fmla="*/ 3330575 w 5951537"/>
              <a:gd name="connsiteY984" fmla="*/ 6630194 h 6858000"/>
              <a:gd name="connsiteX985" fmla="*/ 3298031 w 5951537"/>
              <a:gd name="connsiteY985" fmla="*/ 6650038 h 6858000"/>
              <a:gd name="connsiteX986" fmla="*/ 3266281 w 5951537"/>
              <a:gd name="connsiteY986" fmla="*/ 6669881 h 6858000"/>
              <a:gd name="connsiteX987" fmla="*/ 3232150 w 5951537"/>
              <a:gd name="connsiteY987" fmla="*/ 6688138 h 6858000"/>
              <a:gd name="connsiteX988" fmla="*/ 3198812 w 5951537"/>
              <a:gd name="connsiteY988" fmla="*/ 6704806 h 6858000"/>
              <a:gd name="connsiteX989" fmla="*/ 3164681 w 5951537"/>
              <a:gd name="connsiteY989" fmla="*/ 6721475 h 6858000"/>
              <a:gd name="connsiteX990" fmla="*/ 3128962 w 5951537"/>
              <a:gd name="connsiteY990" fmla="*/ 6736556 h 6858000"/>
              <a:gd name="connsiteX991" fmla="*/ 3094037 w 5951537"/>
              <a:gd name="connsiteY991" fmla="*/ 6750844 h 6858000"/>
              <a:gd name="connsiteX992" fmla="*/ 3058319 w 5951537"/>
              <a:gd name="connsiteY992" fmla="*/ 6765131 h 6858000"/>
              <a:gd name="connsiteX993" fmla="*/ 3021806 w 5951537"/>
              <a:gd name="connsiteY993" fmla="*/ 6777038 h 6858000"/>
              <a:gd name="connsiteX994" fmla="*/ 2985293 w 5951537"/>
              <a:gd name="connsiteY994" fmla="*/ 6788944 h 6858000"/>
              <a:gd name="connsiteX995" fmla="*/ 2947987 w 5951537"/>
              <a:gd name="connsiteY995" fmla="*/ 6800056 h 6858000"/>
              <a:gd name="connsiteX996" fmla="*/ 2910681 w 5951537"/>
              <a:gd name="connsiteY996" fmla="*/ 6810375 h 6858000"/>
              <a:gd name="connsiteX997" fmla="*/ 2873375 w 5951537"/>
              <a:gd name="connsiteY997" fmla="*/ 6819900 h 6858000"/>
              <a:gd name="connsiteX998" fmla="*/ 2834481 w 5951537"/>
              <a:gd name="connsiteY998" fmla="*/ 6827838 h 6858000"/>
              <a:gd name="connsiteX999" fmla="*/ 2797175 w 5951537"/>
              <a:gd name="connsiteY999" fmla="*/ 6834981 h 6858000"/>
              <a:gd name="connsiteX1000" fmla="*/ 2757487 w 5951537"/>
              <a:gd name="connsiteY1000" fmla="*/ 6840538 h 6858000"/>
              <a:gd name="connsiteX1001" fmla="*/ 2719387 w 5951537"/>
              <a:gd name="connsiteY1001" fmla="*/ 6846094 h 6858000"/>
              <a:gd name="connsiteX1002" fmla="*/ 2679700 w 5951537"/>
              <a:gd name="connsiteY1002" fmla="*/ 6850856 h 6858000"/>
              <a:gd name="connsiteX1003" fmla="*/ 2640012 w 5951537"/>
              <a:gd name="connsiteY1003" fmla="*/ 6854031 h 6858000"/>
              <a:gd name="connsiteX1004" fmla="*/ 2600325 w 5951537"/>
              <a:gd name="connsiteY1004" fmla="*/ 6855619 h 6858000"/>
              <a:gd name="connsiteX1005" fmla="*/ 2561431 w 5951537"/>
              <a:gd name="connsiteY1005" fmla="*/ 6858000 h 6858000"/>
              <a:gd name="connsiteX1006" fmla="*/ 2521743 w 5951537"/>
              <a:gd name="connsiteY1006" fmla="*/ 6858000 h 6858000"/>
              <a:gd name="connsiteX1007" fmla="*/ 2462212 w 5951537"/>
              <a:gd name="connsiteY1007" fmla="*/ 6857206 h 6858000"/>
              <a:gd name="connsiteX1008" fmla="*/ 2401887 w 5951537"/>
              <a:gd name="connsiteY1008" fmla="*/ 6854031 h 6858000"/>
              <a:gd name="connsiteX1009" fmla="*/ 2343150 w 5951537"/>
              <a:gd name="connsiteY1009" fmla="*/ 6849269 h 6858000"/>
              <a:gd name="connsiteX1010" fmla="*/ 2282825 w 5951537"/>
              <a:gd name="connsiteY1010" fmla="*/ 6840538 h 6858000"/>
              <a:gd name="connsiteX1011" fmla="*/ 2222500 w 5951537"/>
              <a:gd name="connsiteY1011" fmla="*/ 6831806 h 6858000"/>
              <a:gd name="connsiteX1012" fmla="*/ 2162969 w 5951537"/>
              <a:gd name="connsiteY1012" fmla="*/ 6819900 h 6858000"/>
              <a:gd name="connsiteX1013" fmla="*/ 2103437 w 5951537"/>
              <a:gd name="connsiteY1013" fmla="*/ 6805613 h 6858000"/>
              <a:gd name="connsiteX1014" fmla="*/ 2043906 w 5951537"/>
              <a:gd name="connsiteY1014" fmla="*/ 6788150 h 6858000"/>
              <a:gd name="connsiteX1015" fmla="*/ 1993900 w 5951537"/>
              <a:gd name="connsiteY1015" fmla="*/ 6773069 h 6858000"/>
              <a:gd name="connsiteX1016" fmla="*/ 1945481 w 5951537"/>
              <a:gd name="connsiteY1016" fmla="*/ 6755606 h 6858000"/>
              <a:gd name="connsiteX1017" fmla="*/ 1897062 w 5951537"/>
              <a:gd name="connsiteY1017" fmla="*/ 6737350 h 6858000"/>
              <a:gd name="connsiteX1018" fmla="*/ 1850231 w 5951537"/>
              <a:gd name="connsiteY1018" fmla="*/ 6718300 h 6858000"/>
              <a:gd name="connsiteX1019" fmla="*/ 1804987 w 5951537"/>
              <a:gd name="connsiteY1019" fmla="*/ 6696869 h 6858000"/>
              <a:gd name="connsiteX1020" fmla="*/ 1758950 w 5951537"/>
              <a:gd name="connsiteY1020" fmla="*/ 6675438 h 6858000"/>
              <a:gd name="connsiteX1021" fmla="*/ 1715293 w 5951537"/>
              <a:gd name="connsiteY1021" fmla="*/ 6652419 h 6858000"/>
              <a:gd name="connsiteX1022" fmla="*/ 1673225 w 5951537"/>
              <a:gd name="connsiteY1022" fmla="*/ 6627019 h 6858000"/>
              <a:gd name="connsiteX1023" fmla="*/ 1631156 w 5951537"/>
              <a:gd name="connsiteY1023" fmla="*/ 6601619 h 6858000"/>
              <a:gd name="connsiteX1024" fmla="*/ 1590675 w 5951537"/>
              <a:gd name="connsiteY1024" fmla="*/ 6575425 h 6858000"/>
              <a:gd name="connsiteX1025" fmla="*/ 1552575 w 5951537"/>
              <a:gd name="connsiteY1025" fmla="*/ 6546850 h 6858000"/>
              <a:gd name="connsiteX1026" fmla="*/ 1513681 w 5951537"/>
              <a:gd name="connsiteY1026" fmla="*/ 6519069 h 6858000"/>
              <a:gd name="connsiteX1027" fmla="*/ 1477168 w 5951537"/>
              <a:gd name="connsiteY1027" fmla="*/ 6488113 h 6858000"/>
              <a:gd name="connsiteX1028" fmla="*/ 1442243 w 5951537"/>
              <a:gd name="connsiteY1028" fmla="*/ 6457156 h 6858000"/>
              <a:gd name="connsiteX1029" fmla="*/ 1408906 w 5951537"/>
              <a:gd name="connsiteY1029" fmla="*/ 6425406 h 6858000"/>
              <a:gd name="connsiteX1030" fmla="*/ 1376362 w 5951537"/>
              <a:gd name="connsiteY1030" fmla="*/ 6392069 h 6858000"/>
              <a:gd name="connsiteX1031" fmla="*/ 1344612 w 5951537"/>
              <a:gd name="connsiteY1031" fmla="*/ 6358731 h 6858000"/>
              <a:gd name="connsiteX1032" fmla="*/ 1314450 w 5951537"/>
              <a:gd name="connsiteY1032" fmla="*/ 6324600 h 6858000"/>
              <a:gd name="connsiteX1033" fmla="*/ 1285875 w 5951537"/>
              <a:gd name="connsiteY1033" fmla="*/ 6288088 h 6858000"/>
              <a:gd name="connsiteX1034" fmla="*/ 1259681 w 5951537"/>
              <a:gd name="connsiteY1034" fmla="*/ 6251575 h 6858000"/>
              <a:gd name="connsiteX1035" fmla="*/ 1234281 w 5951537"/>
              <a:gd name="connsiteY1035" fmla="*/ 6215063 h 6858000"/>
              <a:gd name="connsiteX1036" fmla="*/ 1210468 w 5951537"/>
              <a:gd name="connsiteY1036" fmla="*/ 6176169 h 6858000"/>
              <a:gd name="connsiteX1037" fmla="*/ 1188243 w 5951537"/>
              <a:gd name="connsiteY1037" fmla="*/ 6138069 h 6858000"/>
              <a:gd name="connsiteX1038" fmla="*/ 1166812 w 5951537"/>
              <a:gd name="connsiteY1038" fmla="*/ 6098381 h 6858000"/>
              <a:gd name="connsiteX1039" fmla="*/ 1147762 w 5951537"/>
              <a:gd name="connsiteY1039" fmla="*/ 6057900 h 6858000"/>
              <a:gd name="connsiteX1040" fmla="*/ 1130300 w 5951537"/>
              <a:gd name="connsiteY1040" fmla="*/ 6016625 h 6858000"/>
              <a:gd name="connsiteX1041" fmla="*/ 1113631 w 5951537"/>
              <a:gd name="connsiteY1041" fmla="*/ 5974556 h 6858000"/>
              <a:gd name="connsiteX1042" fmla="*/ 1100137 w 5951537"/>
              <a:gd name="connsiteY1042" fmla="*/ 5933281 h 6858000"/>
              <a:gd name="connsiteX1043" fmla="*/ 1086643 w 5951537"/>
              <a:gd name="connsiteY1043" fmla="*/ 5889625 h 6858000"/>
              <a:gd name="connsiteX1044" fmla="*/ 1076325 w 5951537"/>
              <a:gd name="connsiteY1044" fmla="*/ 5845969 h 6858000"/>
              <a:gd name="connsiteX1045" fmla="*/ 1066006 w 5951537"/>
              <a:gd name="connsiteY1045" fmla="*/ 5803106 h 6858000"/>
              <a:gd name="connsiteX1046" fmla="*/ 1059656 w 5951537"/>
              <a:gd name="connsiteY1046" fmla="*/ 5757863 h 6858000"/>
              <a:gd name="connsiteX1047" fmla="*/ 1050925 w 5951537"/>
              <a:gd name="connsiteY1047" fmla="*/ 5699125 h 6858000"/>
              <a:gd name="connsiteX1048" fmla="*/ 1046162 w 5951537"/>
              <a:gd name="connsiteY1048" fmla="*/ 5641975 h 6858000"/>
              <a:gd name="connsiteX1049" fmla="*/ 1042193 w 5951537"/>
              <a:gd name="connsiteY1049" fmla="*/ 5586413 h 6858000"/>
              <a:gd name="connsiteX1050" fmla="*/ 1039018 w 5951537"/>
              <a:gd name="connsiteY1050" fmla="*/ 5532438 h 6858000"/>
              <a:gd name="connsiteX1051" fmla="*/ 1039018 w 5951537"/>
              <a:gd name="connsiteY1051" fmla="*/ 5478463 h 6858000"/>
              <a:gd name="connsiteX1052" fmla="*/ 1039812 w 5951537"/>
              <a:gd name="connsiteY1052" fmla="*/ 5428456 h 6858000"/>
              <a:gd name="connsiteX1053" fmla="*/ 1042193 w 5951537"/>
              <a:gd name="connsiteY1053" fmla="*/ 5377656 h 6858000"/>
              <a:gd name="connsiteX1054" fmla="*/ 1046162 w 5951537"/>
              <a:gd name="connsiteY1054" fmla="*/ 5328444 h 6858000"/>
              <a:gd name="connsiteX1055" fmla="*/ 1052512 w 5951537"/>
              <a:gd name="connsiteY1055" fmla="*/ 5282406 h 6858000"/>
              <a:gd name="connsiteX1056" fmla="*/ 1058068 w 5951537"/>
              <a:gd name="connsiteY1056" fmla="*/ 5235575 h 6858000"/>
              <a:gd name="connsiteX1057" fmla="*/ 1066006 w 5951537"/>
              <a:gd name="connsiteY1057" fmla="*/ 5191125 h 6858000"/>
              <a:gd name="connsiteX1058" fmla="*/ 1075531 w 5951537"/>
              <a:gd name="connsiteY1058" fmla="*/ 5147469 h 6858000"/>
              <a:gd name="connsiteX1059" fmla="*/ 1085850 w 5951537"/>
              <a:gd name="connsiteY1059" fmla="*/ 5105400 h 6858000"/>
              <a:gd name="connsiteX1060" fmla="*/ 1097756 w 5951537"/>
              <a:gd name="connsiteY1060" fmla="*/ 5064125 h 6858000"/>
              <a:gd name="connsiteX1061" fmla="*/ 1109662 w 5951537"/>
              <a:gd name="connsiteY1061" fmla="*/ 5023644 h 6858000"/>
              <a:gd name="connsiteX1062" fmla="*/ 1123156 w 5951537"/>
              <a:gd name="connsiteY1062" fmla="*/ 4985544 h 6858000"/>
              <a:gd name="connsiteX1063" fmla="*/ 1137443 w 5951537"/>
              <a:gd name="connsiteY1063" fmla="*/ 4946650 h 6858000"/>
              <a:gd name="connsiteX1064" fmla="*/ 1151731 w 5951537"/>
              <a:gd name="connsiteY1064" fmla="*/ 4910931 h 6858000"/>
              <a:gd name="connsiteX1065" fmla="*/ 1167606 w 5951537"/>
              <a:gd name="connsiteY1065" fmla="*/ 4874419 h 6858000"/>
              <a:gd name="connsiteX1066" fmla="*/ 1183481 w 5951537"/>
              <a:gd name="connsiteY1066" fmla="*/ 4838700 h 6858000"/>
              <a:gd name="connsiteX1067" fmla="*/ 1200150 w 5951537"/>
              <a:gd name="connsiteY1067" fmla="*/ 4805363 h 6858000"/>
              <a:gd name="connsiteX1068" fmla="*/ 1217612 w 5951537"/>
              <a:gd name="connsiteY1068" fmla="*/ 4772025 h 6858000"/>
              <a:gd name="connsiteX1069" fmla="*/ 1235868 w 5951537"/>
              <a:gd name="connsiteY1069" fmla="*/ 4738688 h 6858000"/>
              <a:gd name="connsiteX1070" fmla="*/ 1252537 w 5951537"/>
              <a:gd name="connsiteY1070" fmla="*/ 4706938 h 6858000"/>
              <a:gd name="connsiteX1071" fmla="*/ 1289843 w 5951537"/>
              <a:gd name="connsiteY1071" fmla="*/ 4645025 h 6858000"/>
              <a:gd name="connsiteX1072" fmla="*/ 1326356 w 5951537"/>
              <a:gd name="connsiteY1072" fmla="*/ 4586288 h 6858000"/>
              <a:gd name="connsiteX1073" fmla="*/ 1364456 w 5951537"/>
              <a:gd name="connsiteY1073" fmla="*/ 4529931 h 6858000"/>
              <a:gd name="connsiteX1074" fmla="*/ 1401762 w 5951537"/>
              <a:gd name="connsiteY1074" fmla="*/ 4475163 h 6858000"/>
              <a:gd name="connsiteX1075" fmla="*/ 1453356 w 5951537"/>
              <a:gd name="connsiteY1075" fmla="*/ 4395788 h 6858000"/>
              <a:gd name="connsiteX1076" fmla="*/ 1478756 w 5951537"/>
              <a:gd name="connsiteY1076" fmla="*/ 4358481 h 6858000"/>
              <a:gd name="connsiteX1077" fmla="*/ 1501775 w 5951537"/>
              <a:gd name="connsiteY1077" fmla="*/ 4320381 h 6858000"/>
              <a:gd name="connsiteX1078" fmla="*/ 1524000 w 5951537"/>
              <a:gd name="connsiteY1078" fmla="*/ 4283869 h 6858000"/>
              <a:gd name="connsiteX1079" fmla="*/ 1544637 w 5951537"/>
              <a:gd name="connsiteY1079" fmla="*/ 4246563 h 6858000"/>
              <a:gd name="connsiteX1080" fmla="*/ 1563687 w 5951537"/>
              <a:gd name="connsiteY1080" fmla="*/ 4208463 h 6858000"/>
              <a:gd name="connsiteX1081" fmla="*/ 1581150 w 5951537"/>
              <a:gd name="connsiteY1081" fmla="*/ 4170363 h 6858000"/>
              <a:gd name="connsiteX1082" fmla="*/ 1597025 w 5951537"/>
              <a:gd name="connsiteY1082" fmla="*/ 4131469 h 6858000"/>
              <a:gd name="connsiteX1083" fmla="*/ 1611312 w 5951537"/>
              <a:gd name="connsiteY1083" fmla="*/ 4092575 h 6858000"/>
              <a:gd name="connsiteX1084" fmla="*/ 1622425 w 5951537"/>
              <a:gd name="connsiteY1084" fmla="*/ 4052888 h 6858000"/>
              <a:gd name="connsiteX1085" fmla="*/ 1627187 w 5951537"/>
              <a:gd name="connsiteY1085" fmla="*/ 4031456 h 6858000"/>
              <a:gd name="connsiteX1086" fmla="*/ 1632743 w 5951537"/>
              <a:gd name="connsiteY1086" fmla="*/ 4011613 h 6858000"/>
              <a:gd name="connsiteX1087" fmla="*/ 1636712 w 5951537"/>
              <a:gd name="connsiteY1087" fmla="*/ 3990181 h 6858000"/>
              <a:gd name="connsiteX1088" fmla="*/ 1639887 w 5951537"/>
              <a:gd name="connsiteY1088" fmla="*/ 3967956 h 6858000"/>
              <a:gd name="connsiteX1089" fmla="*/ 1642268 w 5951537"/>
              <a:gd name="connsiteY1089" fmla="*/ 3945731 h 6858000"/>
              <a:gd name="connsiteX1090" fmla="*/ 1644650 w 5951537"/>
              <a:gd name="connsiteY1090" fmla="*/ 3923506 h 6858000"/>
              <a:gd name="connsiteX1091" fmla="*/ 1646237 w 5951537"/>
              <a:gd name="connsiteY1091" fmla="*/ 3899694 h 6858000"/>
              <a:gd name="connsiteX1092" fmla="*/ 1647825 w 5951537"/>
              <a:gd name="connsiteY1092" fmla="*/ 3876675 h 6858000"/>
              <a:gd name="connsiteX1093" fmla="*/ 1647825 w 5951537"/>
              <a:gd name="connsiteY1093" fmla="*/ 3853656 h 6858000"/>
              <a:gd name="connsiteX1094" fmla="*/ 1647825 w 5951537"/>
              <a:gd name="connsiteY1094" fmla="*/ 3828256 h 6858000"/>
              <a:gd name="connsiteX1095" fmla="*/ 1605756 w 5951537"/>
              <a:gd name="connsiteY1095" fmla="*/ 3824288 h 6858000"/>
              <a:gd name="connsiteX1096" fmla="*/ 1565275 w 5951537"/>
              <a:gd name="connsiteY1096" fmla="*/ 3818731 h 6858000"/>
              <a:gd name="connsiteX1097" fmla="*/ 1524793 w 5951537"/>
              <a:gd name="connsiteY1097" fmla="*/ 3813969 h 6858000"/>
              <a:gd name="connsiteX1098" fmla="*/ 1485900 w 5951537"/>
              <a:gd name="connsiteY1098" fmla="*/ 3806825 h 6858000"/>
              <a:gd name="connsiteX1099" fmla="*/ 1446212 w 5951537"/>
              <a:gd name="connsiteY1099" fmla="*/ 3799681 h 6858000"/>
              <a:gd name="connsiteX1100" fmla="*/ 1407318 w 5951537"/>
              <a:gd name="connsiteY1100" fmla="*/ 3792538 h 6858000"/>
              <a:gd name="connsiteX1101" fmla="*/ 1369218 w 5951537"/>
              <a:gd name="connsiteY1101" fmla="*/ 3783806 h 6858000"/>
              <a:gd name="connsiteX1102" fmla="*/ 1330325 w 5951537"/>
              <a:gd name="connsiteY1102" fmla="*/ 3774281 h 6858000"/>
              <a:gd name="connsiteX1103" fmla="*/ 1293018 w 5951537"/>
              <a:gd name="connsiteY1103" fmla="*/ 3763963 h 6858000"/>
              <a:gd name="connsiteX1104" fmla="*/ 1255712 w 5951537"/>
              <a:gd name="connsiteY1104" fmla="*/ 3752850 h 6858000"/>
              <a:gd name="connsiteX1105" fmla="*/ 1219200 w 5951537"/>
              <a:gd name="connsiteY1105" fmla="*/ 3741738 h 6858000"/>
              <a:gd name="connsiteX1106" fmla="*/ 1182687 w 5951537"/>
              <a:gd name="connsiteY1106" fmla="*/ 3729831 h 6858000"/>
              <a:gd name="connsiteX1107" fmla="*/ 1147762 w 5951537"/>
              <a:gd name="connsiteY1107" fmla="*/ 3716338 h 6858000"/>
              <a:gd name="connsiteX1108" fmla="*/ 1112043 w 5951537"/>
              <a:gd name="connsiteY1108" fmla="*/ 3703638 h 6858000"/>
              <a:gd name="connsiteX1109" fmla="*/ 1077118 w 5951537"/>
              <a:gd name="connsiteY1109" fmla="*/ 3689350 h 6858000"/>
              <a:gd name="connsiteX1110" fmla="*/ 1042987 w 5951537"/>
              <a:gd name="connsiteY1110" fmla="*/ 3674269 h 6858000"/>
              <a:gd name="connsiteX1111" fmla="*/ 1009650 w 5951537"/>
              <a:gd name="connsiteY1111" fmla="*/ 3657600 h 6858000"/>
              <a:gd name="connsiteX1112" fmla="*/ 976312 w 5951537"/>
              <a:gd name="connsiteY1112" fmla="*/ 3641725 h 6858000"/>
              <a:gd name="connsiteX1113" fmla="*/ 943768 w 5951537"/>
              <a:gd name="connsiteY1113" fmla="*/ 3624263 h 6858000"/>
              <a:gd name="connsiteX1114" fmla="*/ 911225 w 5951537"/>
              <a:gd name="connsiteY1114" fmla="*/ 3606006 h 6858000"/>
              <a:gd name="connsiteX1115" fmla="*/ 878681 w 5951537"/>
              <a:gd name="connsiteY1115" fmla="*/ 3587750 h 6858000"/>
              <a:gd name="connsiteX1116" fmla="*/ 847725 w 5951537"/>
              <a:gd name="connsiteY1116" fmla="*/ 3567906 h 6858000"/>
              <a:gd name="connsiteX1117" fmla="*/ 817562 w 5951537"/>
              <a:gd name="connsiteY1117" fmla="*/ 3547269 h 6858000"/>
              <a:gd name="connsiteX1118" fmla="*/ 786606 w 5951537"/>
              <a:gd name="connsiteY1118" fmla="*/ 3527425 h 6858000"/>
              <a:gd name="connsiteX1119" fmla="*/ 756443 w 5951537"/>
              <a:gd name="connsiteY1119" fmla="*/ 3505994 h 6858000"/>
              <a:gd name="connsiteX1120" fmla="*/ 727075 w 5951537"/>
              <a:gd name="connsiteY1120" fmla="*/ 3483769 h 6858000"/>
              <a:gd name="connsiteX1121" fmla="*/ 697706 w 5951537"/>
              <a:gd name="connsiteY1121" fmla="*/ 3460750 h 6858000"/>
              <a:gd name="connsiteX1122" fmla="*/ 669131 w 5951537"/>
              <a:gd name="connsiteY1122" fmla="*/ 3436144 h 6858000"/>
              <a:gd name="connsiteX1123" fmla="*/ 642143 w 5951537"/>
              <a:gd name="connsiteY1123" fmla="*/ 3411538 h 6858000"/>
              <a:gd name="connsiteX1124" fmla="*/ 614362 w 5951537"/>
              <a:gd name="connsiteY1124" fmla="*/ 3386138 h 6858000"/>
              <a:gd name="connsiteX1125" fmla="*/ 587375 w 5951537"/>
              <a:gd name="connsiteY1125" fmla="*/ 3361531 h 6858000"/>
              <a:gd name="connsiteX1126" fmla="*/ 561181 w 5951537"/>
              <a:gd name="connsiteY1126" fmla="*/ 3334544 h 6858000"/>
              <a:gd name="connsiteX1127" fmla="*/ 536575 w 5951537"/>
              <a:gd name="connsiteY1127" fmla="*/ 3309144 h 6858000"/>
              <a:gd name="connsiteX1128" fmla="*/ 514350 w 5951537"/>
              <a:gd name="connsiteY1128" fmla="*/ 3284538 h 6858000"/>
              <a:gd name="connsiteX1129" fmla="*/ 491331 w 5951537"/>
              <a:gd name="connsiteY1129" fmla="*/ 3257550 h 6858000"/>
              <a:gd name="connsiteX1130" fmla="*/ 469900 w 5951537"/>
              <a:gd name="connsiteY1130" fmla="*/ 3232150 h 6858000"/>
              <a:gd name="connsiteX1131" fmla="*/ 448468 w 5951537"/>
              <a:gd name="connsiteY1131" fmla="*/ 3205956 h 6858000"/>
              <a:gd name="connsiteX1132" fmla="*/ 428625 w 5951537"/>
              <a:gd name="connsiteY1132" fmla="*/ 3179763 h 6858000"/>
              <a:gd name="connsiteX1133" fmla="*/ 407987 w 5951537"/>
              <a:gd name="connsiteY1133" fmla="*/ 3152775 h 6858000"/>
              <a:gd name="connsiteX1134" fmla="*/ 388937 w 5951537"/>
              <a:gd name="connsiteY1134" fmla="*/ 3126581 h 6858000"/>
              <a:gd name="connsiteX1135" fmla="*/ 370681 w 5951537"/>
              <a:gd name="connsiteY1135" fmla="*/ 3098800 h 6858000"/>
              <a:gd name="connsiteX1136" fmla="*/ 352425 w 5951537"/>
              <a:gd name="connsiteY1136" fmla="*/ 3071813 h 6858000"/>
              <a:gd name="connsiteX1137" fmla="*/ 318293 w 5951537"/>
              <a:gd name="connsiteY1137" fmla="*/ 3017044 h 6858000"/>
              <a:gd name="connsiteX1138" fmla="*/ 286543 w 5951537"/>
              <a:gd name="connsiteY1138" fmla="*/ 2961481 h 6858000"/>
              <a:gd name="connsiteX1139" fmla="*/ 256381 w 5951537"/>
              <a:gd name="connsiteY1139" fmla="*/ 2904332 h 6858000"/>
              <a:gd name="connsiteX1140" fmla="*/ 228600 w 5951537"/>
              <a:gd name="connsiteY1140" fmla="*/ 2848769 h 6858000"/>
              <a:gd name="connsiteX1141" fmla="*/ 203200 w 5951537"/>
              <a:gd name="connsiteY1141" fmla="*/ 2791619 h 6858000"/>
              <a:gd name="connsiteX1142" fmla="*/ 179387 w 5951537"/>
              <a:gd name="connsiteY1142" fmla="*/ 2736056 h 6858000"/>
              <a:gd name="connsiteX1143" fmla="*/ 157956 w 5951537"/>
              <a:gd name="connsiteY1143" fmla="*/ 2679700 h 6858000"/>
              <a:gd name="connsiteX1144" fmla="*/ 138112 w 5951537"/>
              <a:gd name="connsiteY1144" fmla="*/ 2624138 h 6858000"/>
              <a:gd name="connsiteX1145" fmla="*/ 119856 w 5951537"/>
              <a:gd name="connsiteY1145" fmla="*/ 2569369 h 6858000"/>
              <a:gd name="connsiteX1146" fmla="*/ 103187 w 5951537"/>
              <a:gd name="connsiteY1146" fmla="*/ 2514600 h 6858000"/>
              <a:gd name="connsiteX1147" fmla="*/ 88106 w 5951537"/>
              <a:gd name="connsiteY1147" fmla="*/ 2462213 h 6858000"/>
              <a:gd name="connsiteX1148" fmla="*/ 74612 w 5951537"/>
              <a:gd name="connsiteY1148" fmla="*/ 2409031 h 6858000"/>
              <a:gd name="connsiteX1149" fmla="*/ 62706 w 5951537"/>
              <a:gd name="connsiteY1149" fmla="*/ 2357438 h 6858000"/>
              <a:gd name="connsiteX1150" fmla="*/ 52387 w 5951537"/>
              <a:gd name="connsiteY1150" fmla="*/ 2306638 h 6858000"/>
              <a:gd name="connsiteX1151" fmla="*/ 43656 w 5951537"/>
              <a:gd name="connsiteY1151" fmla="*/ 2258219 h 6858000"/>
              <a:gd name="connsiteX1152" fmla="*/ 34131 w 5951537"/>
              <a:gd name="connsiteY1152" fmla="*/ 2211388 h 6858000"/>
              <a:gd name="connsiteX1153" fmla="*/ 26987 w 5951537"/>
              <a:gd name="connsiteY1153" fmla="*/ 2166144 h 6858000"/>
              <a:gd name="connsiteX1154" fmla="*/ 21431 w 5951537"/>
              <a:gd name="connsiteY1154" fmla="*/ 2122488 h 6858000"/>
              <a:gd name="connsiteX1155" fmla="*/ 15875 w 5951537"/>
              <a:gd name="connsiteY1155" fmla="*/ 2081213 h 6858000"/>
              <a:gd name="connsiteX1156" fmla="*/ 8731 w 5951537"/>
              <a:gd name="connsiteY1156" fmla="*/ 2004219 h 6858000"/>
              <a:gd name="connsiteX1157" fmla="*/ 3968 w 5951537"/>
              <a:gd name="connsiteY1157" fmla="*/ 1938338 h 6858000"/>
              <a:gd name="connsiteX1158" fmla="*/ 793 w 5951537"/>
              <a:gd name="connsiteY1158" fmla="*/ 1882775 h 6858000"/>
              <a:gd name="connsiteX1159" fmla="*/ 0 w 5951537"/>
              <a:gd name="connsiteY1159" fmla="*/ 1839119 h 6858000"/>
              <a:gd name="connsiteX1160" fmla="*/ 111125 w 5951537"/>
              <a:gd name="connsiteY1160" fmla="*/ 1839119 h 6858000"/>
              <a:gd name="connsiteX1161" fmla="*/ 109537 w 5951537"/>
              <a:gd name="connsiteY1161" fmla="*/ 1787525 h 6858000"/>
              <a:gd name="connsiteX1162" fmla="*/ 108743 w 5951537"/>
              <a:gd name="connsiteY1162" fmla="*/ 1736725 h 6858000"/>
              <a:gd name="connsiteX1163" fmla="*/ 108743 w 5951537"/>
              <a:gd name="connsiteY1163" fmla="*/ 1687513 h 6858000"/>
              <a:gd name="connsiteX1164" fmla="*/ 108743 w 5951537"/>
              <a:gd name="connsiteY1164" fmla="*/ 1638300 h 6858000"/>
              <a:gd name="connsiteX1165" fmla="*/ 110331 w 5951537"/>
              <a:gd name="connsiteY1165" fmla="*/ 1589881 h 6858000"/>
              <a:gd name="connsiteX1166" fmla="*/ 112712 w 5951537"/>
              <a:gd name="connsiteY1166" fmla="*/ 1542256 h 6858000"/>
              <a:gd name="connsiteX1167" fmla="*/ 115093 w 5951537"/>
              <a:gd name="connsiteY1167" fmla="*/ 1495425 h 6858000"/>
              <a:gd name="connsiteX1168" fmla="*/ 118268 w 5951537"/>
              <a:gd name="connsiteY1168" fmla="*/ 1449388 h 6858000"/>
              <a:gd name="connsiteX1169" fmla="*/ 123825 w 5951537"/>
              <a:gd name="connsiteY1169" fmla="*/ 1404938 h 6858000"/>
              <a:gd name="connsiteX1170" fmla="*/ 128587 w 5951537"/>
              <a:gd name="connsiteY1170" fmla="*/ 1359694 h 6858000"/>
              <a:gd name="connsiteX1171" fmla="*/ 134937 w 5951537"/>
              <a:gd name="connsiteY1171" fmla="*/ 1315244 h 6858000"/>
              <a:gd name="connsiteX1172" fmla="*/ 142081 w 5951537"/>
              <a:gd name="connsiteY1172" fmla="*/ 1273175 h 6858000"/>
              <a:gd name="connsiteX1173" fmla="*/ 149225 w 5951537"/>
              <a:gd name="connsiteY1173" fmla="*/ 1230313 h 6858000"/>
              <a:gd name="connsiteX1174" fmla="*/ 157956 w 5951537"/>
              <a:gd name="connsiteY1174" fmla="*/ 1189038 h 6858000"/>
              <a:gd name="connsiteX1175" fmla="*/ 167481 w 5951537"/>
              <a:gd name="connsiteY1175" fmla="*/ 1148556 h 6858000"/>
              <a:gd name="connsiteX1176" fmla="*/ 177006 w 5951537"/>
              <a:gd name="connsiteY1176" fmla="*/ 1108869 h 6858000"/>
              <a:gd name="connsiteX1177" fmla="*/ 188118 w 5951537"/>
              <a:gd name="connsiteY1177" fmla="*/ 1069181 h 6858000"/>
              <a:gd name="connsiteX1178" fmla="*/ 200818 w 5951537"/>
              <a:gd name="connsiteY1178" fmla="*/ 1031081 h 6858000"/>
              <a:gd name="connsiteX1179" fmla="*/ 212725 w 5951537"/>
              <a:gd name="connsiteY1179" fmla="*/ 993775 h 6858000"/>
              <a:gd name="connsiteX1180" fmla="*/ 226218 w 5951537"/>
              <a:gd name="connsiteY1180" fmla="*/ 957263 h 6858000"/>
              <a:gd name="connsiteX1181" fmla="*/ 239712 w 5951537"/>
              <a:gd name="connsiteY1181" fmla="*/ 920750 h 6858000"/>
              <a:gd name="connsiteX1182" fmla="*/ 255587 w 5951537"/>
              <a:gd name="connsiteY1182" fmla="*/ 885031 h 6858000"/>
              <a:gd name="connsiteX1183" fmla="*/ 271462 w 5951537"/>
              <a:gd name="connsiteY1183" fmla="*/ 850900 h 6858000"/>
              <a:gd name="connsiteX1184" fmla="*/ 287337 w 5951537"/>
              <a:gd name="connsiteY1184" fmla="*/ 817563 h 6858000"/>
              <a:gd name="connsiteX1185" fmla="*/ 305593 w 5951537"/>
              <a:gd name="connsiteY1185" fmla="*/ 785019 h 6858000"/>
              <a:gd name="connsiteX1186" fmla="*/ 323850 w 5951537"/>
              <a:gd name="connsiteY1186" fmla="*/ 752475 h 6858000"/>
              <a:gd name="connsiteX1187" fmla="*/ 343693 w 5951537"/>
              <a:gd name="connsiteY1187" fmla="*/ 720725 h 6858000"/>
              <a:gd name="connsiteX1188" fmla="*/ 362743 w 5951537"/>
              <a:gd name="connsiteY1188" fmla="*/ 690563 h 6858000"/>
              <a:gd name="connsiteX1189" fmla="*/ 384175 w 5951537"/>
              <a:gd name="connsiteY1189" fmla="*/ 661194 h 6858000"/>
              <a:gd name="connsiteX1190" fmla="*/ 404812 w 5951537"/>
              <a:gd name="connsiteY1190" fmla="*/ 631825 h 6858000"/>
              <a:gd name="connsiteX1191" fmla="*/ 427037 w 5951537"/>
              <a:gd name="connsiteY1191" fmla="*/ 604837 h 6858000"/>
              <a:gd name="connsiteX1192" fmla="*/ 450850 w 5951537"/>
              <a:gd name="connsiteY1192" fmla="*/ 577056 h 6858000"/>
              <a:gd name="connsiteX1193" fmla="*/ 484187 w 5951537"/>
              <a:gd name="connsiteY1193" fmla="*/ 540544 h 6858000"/>
              <a:gd name="connsiteX1194" fmla="*/ 518318 w 5951537"/>
              <a:gd name="connsiteY1194" fmla="*/ 506413 h 6858000"/>
              <a:gd name="connsiteX1195" fmla="*/ 553243 w 5951537"/>
              <a:gd name="connsiteY1195" fmla="*/ 476250 h 6858000"/>
              <a:gd name="connsiteX1196" fmla="*/ 588168 w 5951537"/>
              <a:gd name="connsiteY1196" fmla="*/ 446881 h 6858000"/>
              <a:gd name="connsiteX1197" fmla="*/ 623093 w 5951537"/>
              <a:gd name="connsiteY1197" fmla="*/ 419894 h 6858000"/>
              <a:gd name="connsiteX1198" fmla="*/ 657225 w 5951537"/>
              <a:gd name="connsiteY1198" fmla="*/ 396875 h 6858000"/>
              <a:gd name="connsiteX1199" fmla="*/ 691356 w 5951537"/>
              <a:gd name="connsiteY1199" fmla="*/ 374650 h 6858000"/>
              <a:gd name="connsiteX1200" fmla="*/ 726281 w 5951537"/>
              <a:gd name="connsiteY1200" fmla="*/ 355600 h 6858000"/>
              <a:gd name="connsiteX1201" fmla="*/ 752475 w 5951537"/>
              <a:gd name="connsiteY1201" fmla="*/ 309563 h 6858000"/>
              <a:gd name="connsiteX1202" fmla="*/ 766762 w 5951537"/>
              <a:gd name="connsiteY1202" fmla="*/ 286544 h 6858000"/>
              <a:gd name="connsiteX1203" fmla="*/ 781843 w 5951537"/>
              <a:gd name="connsiteY1203" fmla="*/ 261938 h 6858000"/>
              <a:gd name="connsiteX1204" fmla="*/ 797718 w 5951537"/>
              <a:gd name="connsiteY1204" fmla="*/ 238919 h 6858000"/>
              <a:gd name="connsiteX1205" fmla="*/ 814387 w 5951537"/>
              <a:gd name="connsiteY1205" fmla="*/ 216694 h 6858000"/>
              <a:gd name="connsiteX1206" fmla="*/ 831056 w 5951537"/>
              <a:gd name="connsiteY1206" fmla="*/ 193675 h 6858000"/>
              <a:gd name="connsiteX1207" fmla="*/ 849312 w 5951537"/>
              <a:gd name="connsiteY1207" fmla="*/ 172244 h 6858000"/>
              <a:gd name="connsiteX1208" fmla="*/ 867568 w 5951537"/>
              <a:gd name="connsiteY1208" fmla="*/ 150813 h 6858000"/>
              <a:gd name="connsiteX1209" fmla="*/ 887412 w 5951537"/>
              <a:gd name="connsiteY1209" fmla="*/ 131763 h 6858000"/>
              <a:gd name="connsiteX1210" fmla="*/ 907256 w 5951537"/>
              <a:gd name="connsiteY1210" fmla="*/ 112713 h 6858000"/>
              <a:gd name="connsiteX1211" fmla="*/ 926306 w 5951537"/>
              <a:gd name="connsiteY1211" fmla="*/ 96044 h 6858000"/>
              <a:gd name="connsiteX1212" fmla="*/ 947737 w 5951537"/>
              <a:gd name="connsiteY1212" fmla="*/ 80963 h 6858000"/>
              <a:gd name="connsiteX1213" fmla="*/ 969168 w 5951537"/>
              <a:gd name="connsiteY1213" fmla="*/ 67469 h 6858000"/>
              <a:gd name="connsiteX1214" fmla="*/ 990600 w 5951537"/>
              <a:gd name="connsiteY1214" fmla="*/ 55562 h 6858000"/>
              <a:gd name="connsiteX1215" fmla="*/ 1012031 w 5951537"/>
              <a:gd name="connsiteY1215" fmla="*/ 47625 h 6858000"/>
              <a:gd name="connsiteX1216" fmla="*/ 1050131 w 5951537"/>
              <a:gd name="connsiteY1216" fmla="*/ 34131 h 6858000"/>
              <a:gd name="connsiteX1217" fmla="*/ 1087437 w 5951537"/>
              <a:gd name="connsiteY1217" fmla="*/ 23019 h 6858000"/>
              <a:gd name="connsiteX1218" fmla="*/ 1123950 w 5951537"/>
              <a:gd name="connsiteY1218" fmla="*/ 14288 h 6858000"/>
              <a:gd name="connsiteX1219" fmla="*/ 1159668 w 5951537"/>
              <a:gd name="connsiteY1219" fmla="*/ 6350 h 6858000"/>
              <a:gd name="connsiteX1220" fmla="*/ 1177131 w 5951537"/>
              <a:gd name="connsiteY1220" fmla="*/ 3969 h 6858000"/>
              <a:gd name="connsiteX1221" fmla="*/ 1193800 w 5951537"/>
              <a:gd name="connsiteY1221"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Lst>
            <a:rect l="l" t="t" r="r" b="b"/>
            <a:pathLst>
              <a:path w="5951537" h="6858000">
                <a:moveTo>
                  <a:pt x="4983955" y="1685925"/>
                </a:moveTo>
                <a:lnTo>
                  <a:pt x="4963318" y="1688306"/>
                </a:lnTo>
                <a:lnTo>
                  <a:pt x="4943474" y="1689894"/>
                </a:lnTo>
                <a:lnTo>
                  <a:pt x="4922837" y="1693863"/>
                </a:lnTo>
                <a:lnTo>
                  <a:pt x="4903787" y="1697831"/>
                </a:lnTo>
                <a:lnTo>
                  <a:pt x="4884737" y="1704181"/>
                </a:lnTo>
                <a:lnTo>
                  <a:pt x="4866481" y="1710531"/>
                </a:lnTo>
                <a:lnTo>
                  <a:pt x="4848224" y="1717675"/>
                </a:lnTo>
                <a:lnTo>
                  <a:pt x="4829968" y="1725613"/>
                </a:lnTo>
                <a:lnTo>
                  <a:pt x="4812506" y="1734344"/>
                </a:lnTo>
                <a:lnTo>
                  <a:pt x="4795043" y="1743869"/>
                </a:lnTo>
                <a:lnTo>
                  <a:pt x="4779168" y="1754981"/>
                </a:lnTo>
                <a:lnTo>
                  <a:pt x="4764087" y="1766094"/>
                </a:lnTo>
                <a:lnTo>
                  <a:pt x="4749006" y="1778000"/>
                </a:lnTo>
                <a:lnTo>
                  <a:pt x="4733131" y="1789906"/>
                </a:lnTo>
                <a:lnTo>
                  <a:pt x="4719637" y="1803400"/>
                </a:lnTo>
                <a:lnTo>
                  <a:pt x="4706143" y="1817688"/>
                </a:lnTo>
                <a:lnTo>
                  <a:pt x="4694237" y="1831975"/>
                </a:lnTo>
                <a:lnTo>
                  <a:pt x="4681537" y="1847057"/>
                </a:lnTo>
                <a:lnTo>
                  <a:pt x="4670424" y="1862932"/>
                </a:lnTo>
                <a:lnTo>
                  <a:pt x="4659312" y="1879600"/>
                </a:lnTo>
                <a:lnTo>
                  <a:pt x="4650581" y="1896269"/>
                </a:lnTo>
                <a:lnTo>
                  <a:pt x="4641056" y="1913732"/>
                </a:lnTo>
                <a:lnTo>
                  <a:pt x="4633118" y="1931988"/>
                </a:lnTo>
                <a:lnTo>
                  <a:pt x="4625974" y="1950244"/>
                </a:lnTo>
                <a:lnTo>
                  <a:pt x="4620418" y="1968500"/>
                </a:lnTo>
                <a:lnTo>
                  <a:pt x="4614068" y="1987550"/>
                </a:lnTo>
                <a:lnTo>
                  <a:pt x="4610099" y="2006600"/>
                </a:lnTo>
                <a:lnTo>
                  <a:pt x="4606131" y="2027238"/>
                </a:lnTo>
                <a:lnTo>
                  <a:pt x="4603749" y="2047082"/>
                </a:lnTo>
                <a:lnTo>
                  <a:pt x="4602162" y="2067719"/>
                </a:lnTo>
                <a:lnTo>
                  <a:pt x="4602162" y="2088357"/>
                </a:lnTo>
                <a:lnTo>
                  <a:pt x="4602162" y="2108994"/>
                </a:lnTo>
                <a:lnTo>
                  <a:pt x="4603749" y="2129632"/>
                </a:lnTo>
                <a:lnTo>
                  <a:pt x="4606131" y="2149476"/>
                </a:lnTo>
                <a:lnTo>
                  <a:pt x="4610099" y="2170113"/>
                </a:lnTo>
                <a:lnTo>
                  <a:pt x="4614068" y="2189163"/>
                </a:lnTo>
                <a:lnTo>
                  <a:pt x="4620418" y="2208213"/>
                </a:lnTo>
                <a:lnTo>
                  <a:pt x="4625974" y="2226469"/>
                </a:lnTo>
                <a:lnTo>
                  <a:pt x="4633118" y="2244726"/>
                </a:lnTo>
                <a:lnTo>
                  <a:pt x="4641056" y="2262982"/>
                </a:lnTo>
                <a:lnTo>
                  <a:pt x="4650581" y="2280444"/>
                </a:lnTo>
                <a:lnTo>
                  <a:pt x="4659312" y="2297907"/>
                </a:lnTo>
                <a:lnTo>
                  <a:pt x="4670424" y="2313782"/>
                </a:lnTo>
                <a:lnTo>
                  <a:pt x="4681537" y="2328863"/>
                </a:lnTo>
                <a:lnTo>
                  <a:pt x="4694237" y="2343944"/>
                </a:lnTo>
                <a:lnTo>
                  <a:pt x="4706143" y="2359026"/>
                </a:lnTo>
                <a:lnTo>
                  <a:pt x="4719637" y="2373313"/>
                </a:lnTo>
                <a:lnTo>
                  <a:pt x="4733131" y="2386807"/>
                </a:lnTo>
                <a:lnTo>
                  <a:pt x="4749006" y="2398713"/>
                </a:lnTo>
                <a:lnTo>
                  <a:pt x="4764087" y="2411413"/>
                </a:lnTo>
                <a:lnTo>
                  <a:pt x="4779168" y="2422526"/>
                </a:lnTo>
                <a:lnTo>
                  <a:pt x="4795043" y="2432051"/>
                </a:lnTo>
                <a:lnTo>
                  <a:pt x="4812506" y="2442369"/>
                </a:lnTo>
                <a:lnTo>
                  <a:pt x="4829968" y="2451895"/>
                </a:lnTo>
                <a:lnTo>
                  <a:pt x="4848224" y="2459832"/>
                </a:lnTo>
                <a:lnTo>
                  <a:pt x="4866481" y="2466976"/>
                </a:lnTo>
                <a:lnTo>
                  <a:pt x="4884737" y="2472532"/>
                </a:lnTo>
                <a:lnTo>
                  <a:pt x="4903787" y="2478882"/>
                </a:lnTo>
                <a:lnTo>
                  <a:pt x="4922837" y="2482851"/>
                </a:lnTo>
                <a:lnTo>
                  <a:pt x="4943474" y="2486026"/>
                </a:lnTo>
                <a:lnTo>
                  <a:pt x="4963318" y="2489201"/>
                </a:lnTo>
                <a:lnTo>
                  <a:pt x="4983955" y="2490788"/>
                </a:lnTo>
                <a:lnTo>
                  <a:pt x="5004593" y="2490788"/>
                </a:lnTo>
                <a:lnTo>
                  <a:pt x="5025231" y="2490788"/>
                </a:lnTo>
                <a:lnTo>
                  <a:pt x="5045074" y="2489201"/>
                </a:lnTo>
                <a:lnTo>
                  <a:pt x="5065712" y="2486026"/>
                </a:lnTo>
                <a:lnTo>
                  <a:pt x="5085555" y="2482851"/>
                </a:lnTo>
                <a:lnTo>
                  <a:pt x="5105399" y="2478882"/>
                </a:lnTo>
                <a:lnTo>
                  <a:pt x="5124449" y="2472532"/>
                </a:lnTo>
                <a:lnTo>
                  <a:pt x="5142705" y="2466976"/>
                </a:lnTo>
                <a:lnTo>
                  <a:pt x="5160962" y="2459832"/>
                </a:lnTo>
                <a:lnTo>
                  <a:pt x="5179218" y="2451895"/>
                </a:lnTo>
                <a:lnTo>
                  <a:pt x="5196680" y="2442369"/>
                </a:lnTo>
                <a:lnTo>
                  <a:pt x="5213349" y="2432051"/>
                </a:lnTo>
                <a:lnTo>
                  <a:pt x="5230018" y="2422526"/>
                </a:lnTo>
                <a:lnTo>
                  <a:pt x="5245099" y="2411413"/>
                </a:lnTo>
                <a:lnTo>
                  <a:pt x="5260180" y="2398713"/>
                </a:lnTo>
                <a:lnTo>
                  <a:pt x="5275262" y="2386807"/>
                </a:lnTo>
                <a:lnTo>
                  <a:pt x="5289549" y="2373313"/>
                </a:lnTo>
                <a:lnTo>
                  <a:pt x="5302249" y="2359026"/>
                </a:lnTo>
                <a:lnTo>
                  <a:pt x="5314949" y="2343944"/>
                </a:lnTo>
                <a:lnTo>
                  <a:pt x="5326855" y="2328863"/>
                </a:lnTo>
                <a:lnTo>
                  <a:pt x="5337968" y="2313782"/>
                </a:lnTo>
                <a:lnTo>
                  <a:pt x="5349080" y="2297907"/>
                </a:lnTo>
                <a:lnTo>
                  <a:pt x="5358605" y="2280444"/>
                </a:lnTo>
                <a:lnTo>
                  <a:pt x="5367337" y="2262982"/>
                </a:lnTo>
                <a:lnTo>
                  <a:pt x="5375274" y="2244726"/>
                </a:lnTo>
                <a:lnTo>
                  <a:pt x="5382418" y="2226469"/>
                </a:lnTo>
                <a:lnTo>
                  <a:pt x="5388768" y="2208213"/>
                </a:lnTo>
                <a:lnTo>
                  <a:pt x="5395118" y="2189163"/>
                </a:lnTo>
                <a:lnTo>
                  <a:pt x="5399087" y="2170113"/>
                </a:lnTo>
                <a:lnTo>
                  <a:pt x="5403055" y="2149476"/>
                </a:lnTo>
                <a:lnTo>
                  <a:pt x="5404643" y="2129632"/>
                </a:lnTo>
                <a:lnTo>
                  <a:pt x="5407024" y="2108994"/>
                </a:lnTo>
                <a:lnTo>
                  <a:pt x="5407024" y="2088357"/>
                </a:lnTo>
                <a:lnTo>
                  <a:pt x="5407024" y="2067719"/>
                </a:lnTo>
                <a:lnTo>
                  <a:pt x="5404643" y="2047082"/>
                </a:lnTo>
                <a:lnTo>
                  <a:pt x="5403055" y="2027238"/>
                </a:lnTo>
                <a:lnTo>
                  <a:pt x="5399087" y="2006600"/>
                </a:lnTo>
                <a:lnTo>
                  <a:pt x="5395118" y="1987550"/>
                </a:lnTo>
                <a:lnTo>
                  <a:pt x="5388768" y="1968500"/>
                </a:lnTo>
                <a:lnTo>
                  <a:pt x="5382418" y="1950244"/>
                </a:lnTo>
                <a:lnTo>
                  <a:pt x="5375274" y="1931988"/>
                </a:lnTo>
                <a:lnTo>
                  <a:pt x="5367337" y="1913732"/>
                </a:lnTo>
                <a:lnTo>
                  <a:pt x="5358605" y="1896269"/>
                </a:lnTo>
                <a:lnTo>
                  <a:pt x="5349080" y="1879600"/>
                </a:lnTo>
                <a:lnTo>
                  <a:pt x="5337968" y="1862932"/>
                </a:lnTo>
                <a:lnTo>
                  <a:pt x="5326855" y="1847057"/>
                </a:lnTo>
                <a:lnTo>
                  <a:pt x="5314949" y="1831975"/>
                </a:lnTo>
                <a:lnTo>
                  <a:pt x="5302249" y="1817688"/>
                </a:lnTo>
                <a:lnTo>
                  <a:pt x="5289549" y="1803400"/>
                </a:lnTo>
                <a:lnTo>
                  <a:pt x="5275262" y="1789906"/>
                </a:lnTo>
                <a:lnTo>
                  <a:pt x="5260180" y="1778000"/>
                </a:lnTo>
                <a:lnTo>
                  <a:pt x="5245099" y="1766094"/>
                </a:lnTo>
                <a:lnTo>
                  <a:pt x="5230018" y="1754981"/>
                </a:lnTo>
                <a:lnTo>
                  <a:pt x="5213349" y="1743869"/>
                </a:lnTo>
                <a:lnTo>
                  <a:pt x="5196680" y="1734344"/>
                </a:lnTo>
                <a:lnTo>
                  <a:pt x="5179218" y="1725613"/>
                </a:lnTo>
                <a:lnTo>
                  <a:pt x="5160962" y="1717675"/>
                </a:lnTo>
                <a:lnTo>
                  <a:pt x="5142705" y="1710531"/>
                </a:lnTo>
                <a:lnTo>
                  <a:pt x="5124449" y="1704181"/>
                </a:lnTo>
                <a:lnTo>
                  <a:pt x="5105399" y="1697831"/>
                </a:lnTo>
                <a:lnTo>
                  <a:pt x="5085555" y="1693863"/>
                </a:lnTo>
                <a:lnTo>
                  <a:pt x="5065712" y="1689894"/>
                </a:lnTo>
                <a:lnTo>
                  <a:pt x="5045074" y="1688306"/>
                </a:lnTo>
                <a:lnTo>
                  <a:pt x="5025231" y="1685925"/>
                </a:lnTo>
                <a:lnTo>
                  <a:pt x="5004593" y="1685925"/>
                </a:lnTo>
                <a:close/>
                <a:moveTo>
                  <a:pt x="1211262" y="0"/>
                </a:moveTo>
                <a:lnTo>
                  <a:pt x="1227137" y="0"/>
                </a:lnTo>
                <a:lnTo>
                  <a:pt x="1243806" y="0"/>
                </a:lnTo>
                <a:lnTo>
                  <a:pt x="1259681" y="794"/>
                </a:lnTo>
                <a:lnTo>
                  <a:pt x="1276350" y="3175"/>
                </a:lnTo>
                <a:lnTo>
                  <a:pt x="1291431" y="6350"/>
                </a:lnTo>
                <a:lnTo>
                  <a:pt x="1306512" y="10319"/>
                </a:lnTo>
                <a:lnTo>
                  <a:pt x="1321593" y="15081"/>
                </a:lnTo>
                <a:lnTo>
                  <a:pt x="1335881" y="21431"/>
                </a:lnTo>
                <a:lnTo>
                  <a:pt x="1350168" y="28575"/>
                </a:lnTo>
                <a:lnTo>
                  <a:pt x="1362868" y="37306"/>
                </a:lnTo>
                <a:lnTo>
                  <a:pt x="1377156" y="47625"/>
                </a:lnTo>
                <a:lnTo>
                  <a:pt x="1390650" y="58737"/>
                </a:lnTo>
                <a:lnTo>
                  <a:pt x="1402556" y="70644"/>
                </a:lnTo>
                <a:lnTo>
                  <a:pt x="1414462" y="84931"/>
                </a:lnTo>
                <a:lnTo>
                  <a:pt x="1427162" y="100012"/>
                </a:lnTo>
                <a:lnTo>
                  <a:pt x="1438275" y="116681"/>
                </a:lnTo>
                <a:lnTo>
                  <a:pt x="1449387" y="135731"/>
                </a:lnTo>
                <a:lnTo>
                  <a:pt x="1458912" y="154781"/>
                </a:lnTo>
                <a:lnTo>
                  <a:pt x="1469231" y="177006"/>
                </a:lnTo>
                <a:lnTo>
                  <a:pt x="1479550" y="200819"/>
                </a:lnTo>
                <a:lnTo>
                  <a:pt x="1488281" y="226219"/>
                </a:lnTo>
                <a:lnTo>
                  <a:pt x="1497012" y="250825"/>
                </a:lnTo>
                <a:lnTo>
                  <a:pt x="1504156" y="275431"/>
                </a:lnTo>
                <a:lnTo>
                  <a:pt x="1508918" y="298450"/>
                </a:lnTo>
                <a:lnTo>
                  <a:pt x="1512887" y="320675"/>
                </a:lnTo>
                <a:lnTo>
                  <a:pt x="1516062" y="342106"/>
                </a:lnTo>
                <a:lnTo>
                  <a:pt x="1516856" y="362744"/>
                </a:lnTo>
                <a:lnTo>
                  <a:pt x="1517650" y="381794"/>
                </a:lnTo>
                <a:lnTo>
                  <a:pt x="1516856" y="400050"/>
                </a:lnTo>
                <a:lnTo>
                  <a:pt x="1513681" y="417512"/>
                </a:lnTo>
                <a:lnTo>
                  <a:pt x="1511300" y="434181"/>
                </a:lnTo>
                <a:lnTo>
                  <a:pt x="1506537" y="450850"/>
                </a:lnTo>
                <a:lnTo>
                  <a:pt x="1500981" y="465931"/>
                </a:lnTo>
                <a:lnTo>
                  <a:pt x="1494631" y="480219"/>
                </a:lnTo>
                <a:lnTo>
                  <a:pt x="1486693" y="494506"/>
                </a:lnTo>
                <a:lnTo>
                  <a:pt x="1478756" y="507206"/>
                </a:lnTo>
                <a:lnTo>
                  <a:pt x="1469231" y="519906"/>
                </a:lnTo>
                <a:lnTo>
                  <a:pt x="1458912" y="531812"/>
                </a:lnTo>
                <a:lnTo>
                  <a:pt x="1447800" y="542925"/>
                </a:lnTo>
                <a:lnTo>
                  <a:pt x="1435893" y="554038"/>
                </a:lnTo>
                <a:lnTo>
                  <a:pt x="1423193" y="564356"/>
                </a:lnTo>
                <a:lnTo>
                  <a:pt x="1409700" y="573881"/>
                </a:lnTo>
                <a:lnTo>
                  <a:pt x="1395412" y="583406"/>
                </a:lnTo>
                <a:lnTo>
                  <a:pt x="1381125" y="592138"/>
                </a:lnTo>
                <a:lnTo>
                  <a:pt x="1365250" y="601662"/>
                </a:lnTo>
                <a:lnTo>
                  <a:pt x="1332706" y="617538"/>
                </a:lnTo>
                <a:lnTo>
                  <a:pt x="1298575" y="632619"/>
                </a:lnTo>
                <a:lnTo>
                  <a:pt x="1262062" y="646113"/>
                </a:lnTo>
                <a:lnTo>
                  <a:pt x="1223962" y="660400"/>
                </a:lnTo>
                <a:lnTo>
                  <a:pt x="1201737" y="666750"/>
                </a:lnTo>
                <a:lnTo>
                  <a:pt x="1177925" y="671513"/>
                </a:lnTo>
                <a:lnTo>
                  <a:pt x="1153318" y="673100"/>
                </a:lnTo>
                <a:lnTo>
                  <a:pt x="1127918" y="674688"/>
                </a:lnTo>
                <a:lnTo>
                  <a:pt x="1101725" y="673100"/>
                </a:lnTo>
                <a:lnTo>
                  <a:pt x="1075531" y="671513"/>
                </a:lnTo>
                <a:lnTo>
                  <a:pt x="1047750" y="667544"/>
                </a:lnTo>
                <a:lnTo>
                  <a:pt x="1020762" y="663575"/>
                </a:lnTo>
                <a:lnTo>
                  <a:pt x="993775" y="657225"/>
                </a:lnTo>
                <a:lnTo>
                  <a:pt x="965993" y="650081"/>
                </a:lnTo>
                <a:lnTo>
                  <a:pt x="939006" y="642144"/>
                </a:lnTo>
                <a:lnTo>
                  <a:pt x="911225" y="634206"/>
                </a:lnTo>
                <a:lnTo>
                  <a:pt x="885031" y="624681"/>
                </a:lnTo>
                <a:lnTo>
                  <a:pt x="859631" y="615950"/>
                </a:lnTo>
                <a:lnTo>
                  <a:pt x="810418" y="595313"/>
                </a:lnTo>
                <a:lnTo>
                  <a:pt x="788987" y="609600"/>
                </a:lnTo>
                <a:lnTo>
                  <a:pt x="768350" y="624681"/>
                </a:lnTo>
                <a:lnTo>
                  <a:pt x="746125" y="641350"/>
                </a:lnTo>
                <a:lnTo>
                  <a:pt x="724693" y="658019"/>
                </a:lnTo>
                <a:lnTo>
                  <a:pt x="704056" y="677863"/>
                </a:lnTo>
                <a:lnTo>
                  <a:pt x="682625" y="696913"/>
                </a:lnTo>
                <a:lnTo>
                  <a:pt x="661987" y="719138"/>
                </a:lnTo>
                <a:lnTo>
                  <a:pt x="641350" y="741363"/>
                </a:lnTo>
                <a:lnTo>
                  <a:pt x="619918" y="765969"/>
                </a:lnTo>
                <a:lnTo>
                  <a:pt x="599281" y="792163"/>
                </a:lnTo>
                <a:lnTo>
                  <a:pt x="580231" y="819150"/>
                </a:lnTo>
                <a:lnTo>
                  <a:pt x="560387" y="848519"/>
                </a:lnTo>
                <a:lnTo>
                  <a:pt x="542131" y="878681"/>
                </a:lnTo>
                <a:lnTo>
                  <a:pt x="523875" y="911225"/>
                </a:lnTo>
                <a:lnTo>
                  <a:pt x="505618" y="946150"/>
                </a:lnTo>
                <a:lnTo>
                  <a:pt x="488156" y="981075"/>
                </a:lnTo>
                <a:lnTo>
                  <a:pt x="472281" y="1019969"/>
                </a:lnTo>
                <a:lnTo>
                  <a:pt x="456406" y="1059656"/>
                </a:lnTo>
                <a:lnTo>
                  <a:pt x="441325" y="1100931"/>
                </a:lnTo>
                <a:lnTo>
                  <a:pt x="428625" y="1144588"/>
                </a:lnTo>
                <a:lnTo>
                  <a:pt x="415131" y="1189831"/>
                </a:lnTo>
                <a:lnTo>
                  <a:pt x="404018" y="1237456"/>
                </a:lnTo>
                <a:lnTo>
                  <a:pt x="393700" y="1288256"/>
                </a:lnTo>
                <a:lnTo>
                  <a:pt x="384968" y="1339850"/>
                </a:lnTo>
                <a:lnTo>
                  <a:pt x="377031" y="1393825"/>
                </a:lnTo>
                <a:lnTo>
                  <a:pt x="369887" y="1450181"/>
                </a:lnTo>
                <a:lnTo>
                  <a:pt x="364331" y="1508919"/>
                </a:lnTo>
                <a:lnTo>
                  <a:pt x="361156" y="1570831"/>
                </a:lnTo>
                <a:lnTo>
                  <a:pt x="358775" y="1633538"/>
                </a:lnTo>
                <a:lnTo>
                  <a:pt x="358775" y="1699419"/>
                </a:lnTo>
                <a:lnTo>
                  <a:pt x="359568" y="1768475"/>
                </a:lnTo>
                <a:lnTo>
                  <a:pt x="361156" y="1839119"/>
                </a:lnTo>
                <a:lnTo>
                  <a:pt x="502443" y="1839119"/>
                </a:lnTo>
                <a:lnTo>
                  <a:pt x="503237" y="1871663"/>
                </a:lnTo>
                <a:lnTo>
                  <a:pt x="506412" y="1913731"/>
                </a:lnTo>
                <a:lnTo>
                  <a:pt x="509587" y="1965325"/>
                </a:lnTo>
                <a:lnTo>
                  <a:pt x="516731" y="2025650"/>
                </a:lnTo>
                <a:lnTo>
                  <a:pt x="524668" y="2091531"/>
                </a:lnTo>
                <a:lnTo>
                  <a:pt x="531018" y="2126457"/>
                </a:lnTo>
                <a:lnTo>
                  <a:pt x="536575" y="2162969"/>
                </a:lnTo>
                <a:lnTo>
                  <a:pt x="543718" y="2201863"/>
                </a:lnTo>
                <a:lnTo>
                  <a:pt x="551656" y="2239963"/>
                </a:lnTo>
                <a:lnTo>
                  <a:pt x="561181" y="2280444"/>
                </a:lnTo>
                <a:lnTo>
                  <a:pt x="571500" y="2320925"/>
                </a:lnTo>
                <a:lnTo>
                  <a:pt x="582612" y="2362994"/>
                </a:lnTo>
                <a:lnTo>
                  <a:pt x="594518" y="2405063"/>
                </a:lnTo>
                <a:lnTo>
                  <a:pt x="608806" y="2447925"/>
                </a:lnTo>
                <a:lnTo>
                  <a:pt x="623887" y="2489994"/>
                </a:lnTo>
                <a:lnTo>
                  <a:pt x="639762" y="2533650"/>
                </a:lnTo>
                <a:lnTo>
                  <a:pt x="657225" y="2577306"/>
                </a:lnTo>
                <a:lnTo>
                  <a:pt x="676275" y="2620169"/>
                </a:lnTo>
                <a:lnTo>
                  <a:pt x="696912" y="2663031"/>
                </a:lnTo>
                <a:lnTo>
                  <a:pt x="719137" y="2705894"/>
                </a:lnTo>
                <a:lnTo>
                  <a:pt x="742950" y="2748757"/>
                </a:lnTo>
                <a:lnTo>
                  <a:pt x="768350" y="2790032"/>
                </a:lnTo>
                <a:lnTo>
                  <a:pt x="796131" y="2831306"/>
                </a:lnTo>
                <a:lnTo>
                  <a:pt x="824706" y="2871788"/>
                </a:lnTo>
                <a:lnTo>
                  <a:pt x="855662" y="2911475"/>
                </a:lnTo>
                <a:lnTo>
                  <a:pt x="888206" y="2948781"/>
                </a:lnTo>
                <a:lnTo>
                  <a:pt x="923925" y="2986088"/>
                </a:lnTo>
                <a:lnTo>
                  <a:pt x="944562" y="3007519"/>
                </a:lnTo>
                <a:lnTo>
                  <a:pt x="966787" y="3028950"/>
                </a:lnTo>
                <a:lnTo>
                  <a:pt x="989012" y="3049588"/>
                </a:lnTo>
                <a:lnTo>
                  <a:pt x="1012825" y="3068638"/>
                </a:lnTo>
                <a:lnTo>
                  <a:pt x="1035843" y="3087688"/>
                </a:lnTo>
                <a:lnTo>
                  <a:pt x="1060450" y="3105944"/>
                </a:lnTo>
                <a:lnTo>
                  <a:pt x="1085850" y="3123406"/>
                </a:lnTo>
                <a:lnTo>
                  <a:pt x="1111250" y="3139282"/>
                </a:lnTo>
                <a:lnTo>
                  <a:pt x="1135856" y="3155950"/>
                </a:lnTo>
                <a:lnTo>
                  <a:pt x="1162843" y="3171032"/>
                </a:lnTo>
                <a:lnTo>
                  <a:pt x="1189831" y="3186113"/>
                </a:lnTo>
                <a:lnTo>
                  <a:pt x="1217612" y="3200400"/>
                </a:lnTo>
                <a:lnTo>
                  <a:pt x="1245393" y="3213100"/>
                </a:lnTo>
                <a:lnTo>
                  <a:pt x="1273968" y="3226594"/>
                </a:lnTo>
                <a:lnTo>
                  <a:pt x="1302543" y="3237706"/>
                </a:lnTo>
                <a:lnTo>
                  <a:pt x="1331912" y="3249613"/>
                </a:lnTo>
                <a:lnTo>
                  <a:pt x="1362075" y="3259931"/>
                </a:lnTo>
                <a:lnTo>
                  <a:pt x="1392237" y="3270250"/>
                </a:lnTo>
                <a:lnTo>
                  <a:pt x="1423987" y="3278981"/>
                </a:lnTo>
                <a:lnTo>
                  <a:pt x="1454943" y="3288507"/>
                </a:lnTo>
                <a:lnTo>
                  <a:pt x="1487487" y="3295650"/>
                </a:lnTo>
                <a:lnTo>
                  <a:pt x="1520031" y="3303588"/>
                </a:lnTo>
                <a:lnTo>
                  <a:pt x="1552575" y="3309144"/>
                </a:lnTo>
                <a:lnTo>
                  <a:pt x="1585912" y="3315494"/>
                </a:lnTo>
                <a:lnTo>
                  <a:pt x="1620043" y="3320256"/>
                </a:lnTo>
                <a:lnTo>
                  <a:pt x="1654968" y="3325019"/>
                </a:lnTo>
                <a:lnTo>
                  <a:pt x="1689893" y="3328988"/>
                </a:lnTo>
                <a:lnTo>
                  <a:pt x="1725612" y="3332163"/>
                </a:lnTo>
                <a:lnTo>
                  <a:pt x="1762125" y="3334544"/>
                </a:lnTo>
                <a:lnTo>
                  <a:pt x="1798637" y="3336132"/>
                </a:lnTo>
                <a:lnTo>
                  <a:pt x="1835150" y="3336925"/>
                </a:lnTo>
                <a:lnTo>
                  <a:pt x="1872456" y="3337719"/>
                </a:lnTo>
                <a:lnTo>
                  <a:pt x="1909762" y="3336925"/>
                </a:lnTo>
                <a:lnTo>
                  <a:pt x="1947068" y="3336132"/>
                </a:lnTo>
                <a:lnTo>
                  <a:pt x="1983581" y="3334544"/>
                </a:lnTo>
                <a:lnTo>
                  <a:pt x="2019300" y="3332163"/>
                </a:lnTo>
                <a:lnTo>
                  <a:pt x="2055812" y="3328988"/>
                </a:lnTo>
                <a:lnTo>
                  <a:pt x="2089944" y="3325019"/>
                </a:lnTo>
                <a:lnTo>
                  <a:pt x="2124869" y="3320256"/>
                </a:lnTo>
                <a:lnTo>
                  <a:pt x="2159000" y="3315494"/>
                </a:lnTo>
                <a:lnTo>
                  <a:pt x="2192337" y="3309144"/>
                </a:lnTo>
                <a:lnTo>
                  <a:pt x="2225675" y="3303588"/>
                </a:lnTo>
                <a:lnTo>
                  <a:pt x="2258219" y="3295650"/>
                </a:lnTo>
                <a:lnTo>
                  <a:pt x="2289969" y="3288507"/>
                </a:lnTo>
                <a:lnTo>
                  <a:pt x="2321719" y="3278981"/>
                </a:lnTo>
                <a:lnTo>
                  <a:pt x="2352675" y="3270250"/>
                </a:lnTo>
                <a:lnTo>
                  <a:pt x="2382837" y="3259931"/>
                </a:lnTo>
                <a:lnTo>
                  <a:pt x="2413000" y="3249613"/>
                </a:lnTo>
                <a:lnTo>
                  <a:pt x="2442369" y="3237706"/>
                </a:lnTo>
                <a:lnTo>
                  <a:pt x="2471737" y="3226594"/>
                </a:lnTo>
                <a:lnTo>
                  <a:pt x="2500312" y="3213100"/>
                </a:lnTo>
                <a:lnTo>
                  <a:pt x="2527300" y="3200400"/>
                </a:lnTo>
                <a:lnTo>
                  <a:pt x="2555081" y="3186113"/>
                </a:lnTo>
                <a:lnTo>
                  <a:pt x="2582069" y="3171032"/>
                </a:lnTo>
                <a:lnTo>
                  <a:pt x="2609056" y="3155950"/>
                </a:lnTo>
                <a:lnTo>
                  <a:pt x="2635250" y="3139282"/>
                </a:lnTo>
                <a:lnTo>
                  <a:pt x="2660650" y="3123406"/>
                </a:lnTo>
                <a:lnTo>
                  <a:pt x="2684462" y="3105944"/>
                </a:lnTo>
                <a:lnTo>
                  <a:pt x="2709069" y="3087688"/>
                </a:lnTo>
                <a:lnTo>
                  <a:pt x="2732087" y="3068638"/>
                </a:lnTo>
                <a:lnTo>
                  <a:pt x="2755900" y="3049588"/>
                </a:lnTo>
                <a:lnTo>
                  <a:pt x="2778919" y="3028950"/>
                </a:lnTo>
                <a:lnTo>
                  <a:pt x="2800350" y="3007519"/>
                </a:lnTo>
                <a:lnTo>
                  <a:pt x="2822575" y="2986088"/>
                </a:lnTo>
                <a:lnTo>
                  <a:pt x="2856706" y="2948781"/>
                </a:lnTo>
                <a:lnTo>
                  <a:pt x="2889250" y="2911475"/>
                </a:lnTo>
                <a:lnTo>
                  <a:pt x="2920206" y="2871788"/>
                </a:lnTo>
                <a:lnTo>
                  <a:pt x="2949575" y="2831306"/>
                </a:lnTo>
                <a:lnTo>
                  <a:pt x="2976562" y="2790032"/>
                </a:lnTo>
                <a:lnTo>
                  <a:pt x="3002756" y="2748757"/>
                </a:lnTo>
                <a:lnTo>
                  <a:pt x="3025775" y="2705894"/>
                </a:lnTo>
                <a:lnTo>
                  <a:pt x="3048000" y="2663031"/>
                </a:lnTo>
                <a:lnTo>
                  <a:pt x="3068637" y="2620169"/>
                </a:lnTo>
                <a:lnTo>
                  <a:pt x="3087687" y="2577306"/>
                </a:lnTo>
                <a:lnTo>
                  <a:pt x="3105943" y="2533650"/>
                </a:lnTo>
                <a:lnTo>
                  <a:pt x="3121819" y="2489994"/>
                </a:lnTo>
                <a:lnTo>
                  <a:pt x="3136900" y="2447925"/>
                </a:lnTo>
                <a:lnTo>
                  <a:pt x="3150393" y="2405063"/>
                </a:lnTo>
                <a:lnTo>
                  <a:pt x="3162300" y="2362994"/>
                </a:lnTo>
                <a:lnTo>
                  <a:pt x="3175000" y="2320925"/>
                </a:lnTo>
                <a:lnTo>
                  <a:pt x="3184525" y="2280444"/>
                </a:lnTo>
                <a:lnTo>
                  <a:pt x="3194050" y="2239963"/>
                </a:lnTo>
                <a:lnTo>
                  <a:pt x="3201987" y="2201863"/>
                </a:lnTo>
                <a:lnTo>
                  <a:pt x="3209131" y="2162969"/>
                </a:lnTo>
                <a:lnTo>
                  <a:pt x="3215481" y="2126457"/>
                </a:lnTo>
                <a:lnTo>
                  <a:pt x="3220243" y="2091531"/>
                </a:lnTo>
                <a:lnTo>
                  <a:pt x="3229769" y="2025650"/>
                </a:lnTo>
                <a:lnTo>
                  <a:pt x="3235325" y="1965325"/>
                </a:lnTo>
                <a:lnTo>
                  <a:pt x="3239293" y="1913731"/>
                </a:lnTo>
                <a:lnTo>
                  <a:pt x="3241675" y="1871663"/>
                </a:lnTo>
                <a:lnTo>
                  <a:pt x="3242469" y="1839119"/>
                </a:lnTo>
                <a:lnTo>
                  <a:pt x="3383756" y="1839119"/>
                </a:lnTo>
                <a:lnTo>
                  <a:pt x="3386137" y="1768475"/>
                </a:lnTo>
                <a:lnTo>
                  <a:pt x="3387725" y="1699419"/>
                </a:lnTo>
                <a:lnTo>
                  <a:pt x="3386137" y="1633538"/>
                </a:lnTo>
                <a:lnTo>
                  <a:pt x="3384550" y="1570831"/>
                </a:lnTo>
                <a:lnTo>
                  <a:pt x="3380581" y="1508919"/>
                </a:lnTo>
                <a:lnTo>
                  <a:pt x="3375025" y="1450181"/>
                </a:lnTo>
                <a:lnTo>
                  <a:pt x="3367881" y="1393825"/>
                </a:lnTo>
                <a:lnTo>
                  <a:pt x="3360737" y="1339850"/>
                </a:lnTo>
                <a:lnTo>
                  <a:pt x="3352006" y="1288256"/>
                </a:lnTo>
                <a:lnTo>
                  <a:pt x="3340893" y="1237456"/>
                </a:lnTo>
                <a:lnTo>
                  <a:pt x="3329781" y="1189831"/>
                </a:lnTo>
                <a:lnTo>
                  <a:pt x="3316287" y="1144588"/>
                </a:lnTo>
                <a:lnTo>
                  <a:pt x="3303587" y="1100931"/>
                </a:lnTo>
                <a:lnTo>
                  <a:pt x="3289300" y="1059656"/>
                </a:lnTo>
                <a:lnTo>
                  <a:pt x="3272631" y="1019969"/>
                </a:lnTo>
                <a:lnTo>
                  <a:pt x="3256756" y="981075"/>
                </a:lnTo>
                <a:lnTo>
                  <a:pt x="3239293" y="946150"/>
                </a:lnTo>
                <a:lnTo>
                  <a:pt x="3222625" y="911225"/>
                </a:lnTo>
                <a:lnTo>
                  <a:pt x="3204369" y="878681"/>
                </a:lnTo>
                <a:lnTo>
                  <a:pt x="3184525" y="848519"/>
                </a:lnTo>
                <a:lnTo>
                  <a:pt x="3165475" y="819150"/>
                </a:lnTo>
                <a:lnTo>
                  <a:pt x="3145631" y="792163"/>
                </a:lnTo>
                <a:lnTo>
                  <a:pt x="3124993" y="765969"/>
                </a:lnTo>
                <a:lnTo>
                  <a:pt x="3105150" y="741363"/>
                </a:lnTo>
                <a:lnTo>
                  <a:pt x="3083719" y="719138"/>
                </a:lnTo>
                <a:lnTo>
                  <a:pt x="3062287" y="696913"/>
                </a:lnTo>
                <a:lnTo>
                  <a:pt x="3040856" y="677863"/>
                </a:lnTo>
                <a:lnTo>
                  <a:pt x="3019425" y="658019"/>
                </a:lnTo>
                <a:lnTo>
                  <a:pt x="2998787" y="641350"/>
                </a:lnTo>
                <a:lnTo>
                  <a:pt x="2977356" y="624681"/>
                </a:lnTo>
                <a:lnTo>
                  <a:pt x="2955925" y="609600"/>
                </a:lnTo>
                <a:lnTo>
                  <a:pt x="2934493" y="595313"/>
                </a:lnTo>
                <a:lnTo>
                  <a:pt x="2886075" y="615950"/>
                </a:lnTo>
                <a:lnTo>
                  <a:pt x="2859881" y="624681"/>
                </a:lnTo>
                <a:lnTo>
                  <a:pt x="2833687" y="634206"/>
                </a:lnTo>
                <a:lnTo>
                  <a:pt x="2807493" y="642144"/>
                </a:lnTo>
                <a:lnTo>
                  <a:pt x="2779712" y="650081"/>
                </a:lnTo>
                <a:lnTo>
                  <a:pt x="2752725" y="657225"/>
                </a:lnTo>
                <a:lnTo>
                  <a:pt x="2724943" y="663575"/>
                </a:lnTo>
                <a:lnTo>
                  <a:pt x="2697956" y="667544"/>
                </a:lnTo>
                <a:lnTo>
                  <a:pt x="2670175" y="671513"/>
                </a:lnTo>
                <a:lnTo>
                  <a:pt x="2643187" y="673100"/>
                </a:lnTo>
                <a:lnTo>
                  <a:pt x="2617787" y="674688"/>
                </a:lnTo>
                <a:lnTo>
                  <a:pt x="2591593" y="673100"/>
                </a:lnTo>
                <a:lnTo>
                  <a:pt x="2566987" y="671513"/>
                </a:lnTo>
                <a:lnTo>
                  <a:pt x="2543969" y="666750"/>
                </a:lnTo>
                <a:lnTo>
                  <a:pt x="2520950" y="660400"/>
                </a:lnTo>
                <a:lnTo>
                  <a:pt x="2482850" y="646113"/>
                </a:lnTo>
                <a:lnTo>
                  <a:pt x="2446337" y="632619"/>
                </a:lnTo>
                <a:lnTo>
                  <a:pt x="2412206" y="617538"/>
                </a:lnTo>
                <a:lnTo>
                  <a:pt x="2379662" y="601662"/>
                </a:lnTo>
                <a:lnTo>
                  <a:pt x="2364581" y="592138"/>
                </a:lnTo>
                <a:lnTo>
                  <a:pt x="2349500" y="583406"/>
                </a:lnTo>
                <a:lnTo>
                  <a:pt x="2335212" y="573881"/>
                </a:lnTo>
                <a:lnTo>
                  <a:pt x="2321719" y="564356"/>
                </a:lnTo>
                <a:lnTo>
                  <a:pt x="2309812" y="554038"/>
                </a:lnTo>
                <a:lnTo>
                  <a:pt x="2297906" y="542925"/>
                </a:lnTo>
                <a:lnTo>
                  <a:pt x="2286793" y="531812"/>
                </a:lnTo>
                <a:lnTo>
                  <a:pt x="2276475" y="519906"/>
                </a:lnTo>
                <a:lnTo>
                  <a:pt x="2266156" y="507206"/>
                </a:lnTo>
                <a:lnTo>
                  <a:pt x="2258219" y="494506"/>
                </a:lnTo>
                <a:lnTo>
                  <a:pt x="2251075" y="480219"/>
                </a:lnTo>
                <a:lnTo>
                  <a:pt x="2243931" y="465931"/>
                </a:lnTo>
                <a:lnTo>
                  <a:pt x="2239169" y="450850"/>
                </a:lnTo>
                <a:lnTo>
                  <a:pt x="2233612" y="434181"/>
                </a:lnTo>
                <a:lnTo>
                  <a:pt x="2231231" y="417512"/>
                </a:lnTo>
                <a:lnTo>
                  <a:pt x="2228850" y="400050"/>
                </a:lnTo>
                <a:lnTo>
                  <a:pt x="2228056" y="381794"/>
                </a:lnTo>
                <a:lnTo>
                  <a:pt x="2228056" y="362744"/>
                </a:lnTo>
                <a:lnTo>
                  <a:pt x="2228850" y="342106"/>
                </a:lnTo>
                <a:lnTo>
                  <a:pt x="2232025" y="320675"/>
                </a:lnTo>
                <a:lnTo>
                  <a:pt x="2235993" y="298450"/>
                </a:lnTo>
                <a:lnTo>
                  <a:pt x="2240756" y="275431"/>
                </a:lnTo>
                <a:lnTo>
                  <a:pt x="2247900" y="250825"/>
                </a:lnTo>
                <a:lnTo>
                  <a:pt x="2256631" y="226219"/>
                </a:lnTo>
                <a:lnTo>
                  <a:pt x="2265362" y="200819"/>
                </a:lnTo>
                <a:lnTo>
                  <a:pt x="2275681" y="177006"/>
                </a:lnTo>
                <a:lnTo>
                  <a:pt x="2286000" y="154781"/>
                </a:lnTo>
                <a:lnTo>
                  <a:pt x="2295525" y="135731"/>
                </a:lnTo>
                <a:lnTo>
                  <a:pt x="2306637" y="116681"/>
                </a:lnTo>
                <a:lnTo>
                  <a:pt x="2319337" y="100012"/>
                </a:lnTo>
                <a:lnTo>
                  <a:pt x="2330450" y="84931"/>
                </a:lnTo>
                <a:lnTo>
                  <a:pt x="2342356" y="70644"/>
                </a:lnTo>
                <a:lnTo>
                  <a:pt x="2355850" y="58737"/>
                </a:lnTo>
                <a:lnTo>
                  <a:pt x="2368550" y="47625"/>
                </a:lnTo>
                <a:lnTo>
                  <a:pt x="2382043" y="37306"/>
                </a:lnTo>
                <a:lnTo>
                  <a:pt x="2396331" y="28575"/>
                </a:lnTo>
                <a:lnTo>
                  <a:pt x="2409825" y="21431"/>
                </a:lnTo>
                <a:lnTo>
                  <a:pt x="2424112" y="15081"/>
                </a:lnTo>
                <a:lnTo>
                  <a:pt x="2438400" y="10319"/>
                </a:lnTo>
                <a:lnTo>
                  <a:pt x="2453481" y="6350"/>
                </a:lnTo>
                <a:lnTo>
                  <a:pt x="2470150" y="3175"/>
                </a:lnTo>
                <a:lnTo>
                  <a:pt x="2485231" y="794"/>
                </a:lnTo>
                <a:lnTo>
                  <a:pt x="2501106" y="0"/>
                </a:lnTo>
                <a:lnTo>
                  <a:pt x="2517775" y="0"/>
                </a:lnTo>
                <a:lnTo>
                  <a:pt x="2534443" y="0"/>
                </a:lnTo>
                <a:lnTo>
                  <a:pt x="2551112" y="794"/>
                </a:lnTo>
                <a:lnTo>
                  <a:pt x="2567781" y="3969"/>
                </a:lnTo>
                <a:lnTo>
                  <a:pt x="2586037" y="6350"/>
                </a:lnTo>
                <a:lnTo>
                  <a:pt x="2621756" y="14288"/>
                </a:lnTo>
                <a:lnTo>
                  <a:pt x="2658269" y="23019"/>
                </a:lnTo>
                <a:lnTo>
                  <a:pt x="2695575" y="34131"/>
                </a:lnTo>
                <a:lnTo>
                  <a:pt x="2732881" y="47625"/>
                </a:lnTo>
                <a:lnTo>
                  <a:pt x="2755900" y="55562"/>
                </a:lnTo>
                <a:lnTo>
                  <a:pt x="2776537" y="67469"/>
                </a:lnTo>
                <a:lnTo>
                  <a:pt x="2797969" y="80963"/>
                </a:lnTo>
                <a:lnTo>
                  <a:pt x="2818606" y="96044"/>
                </a:lnTo>
                <a:lnTo>
                  <a:pt x="2838450" y="112713"/>
                </a:lnTo>
                <a:lnTo>
                  <a:pt x="2857500" y="131763"/>
                </a:lnTo>
                <a:lnTo>
                  <a:pt x="2877343" y="150813"/>
                </a:lnTo>
                <a:lnTo>
                  <a:pt x="2895600" y="172244"/>
                </a:lnTo>
                <a:lnTo>
                  <a:pt x="2913856" y="193675"/>
                </a:lnTo>
                <a:lnTo>
                  <a:pt x="2930525" y="216694"/>
                </a:lnTo>
                <a:lnTo>
                  <a:pt x="2947987" y="238919"/>
                </a:lnTo>
                <a:lnTo>
                  <a:pt x="2963069" y="261938"/>
                </a:lnTo>
                <a:lnTo>
                  <a:pt x="2978150" y="286544"/>
                </a:lnTo>
                <a:lnTo>
                  <a:pt x="2993231" y="309563"/>
                </a:lnTo>
                <a:lnTo>
                  <a:pt x="3019425" y="355600"/>
                </a:lnTo>
                <a:lnTo>
                  <a:pt x="3053556" y="374650"/>
                </a:lnTo>
                <a:lnTo>
                  <a:pt x="3087687" y="396875"/>
                </a:lnTo>
                <a:lnTo>
                  <a:pt x="3121819" y="419894"/>
                </a:lnTo>
                <a:lnTo>
                  <a:pt x="3157537" y="446881"/>
                </a:lnTo>
                <a:lnTo>
                  <a:pt x="3191669" y="476250"/>
                </a:lnTo>
                <a:lnTo>
                  <a:pt x="3226593" y="506413"/>
                </a:lnTo>
                <a:lnTo>
                  <a:pt x="3260725" y="540544"/>
                </a:lnTo>
                <a:lnTo>
                  <a:pt x="3294062" y="577056"/>
                </a:lnTo>
                <a:lnTo>
                  <a:pt x="3317875" y="604837"/>
                </a:lnTo>
                <a:lnTo>
                  <a:pt x="3340100" y="631825"/>
                </a:lnTo>
                <a:lnTo>
                  <a:pt x="3362325" y="661194"/>
                </a:lnTo>
                <a:lnTo>
                  <a:pt x="3382169" y="690563"/>
                </a:lnTo>
                <a:lnTo>
                  <a:pt x="3402806" y="720725"/>
                </a:lnTo>
                <a:lnTo>
                  <a:pt x="3421856" y="752475"/>
                </a:lnTo>
                <a:lnTo>
                  <a:pt x="3440112" y="785019"/>
                </a:lnTo>
                <a:lnTo>
                  <a:pt x="3457575" y="817563"/>
                </a:lnTo>
                <a:lnTo>
                  <a:pt x="3473450" y="850900"/>
                </a:lnTo>
                <a:lnTo>
                  <a:pt x="3489325" y="885031"/>
                </a:lnTo>
                <a:lnTo>
                  <a:pt x="3505200" y="920750"/>
                </a:lnTo>
                <a:lnTo>
                  <a:pt x="3518693" y="957263"/>
                </a:lnTo>
                <a:lnTo>
                  <a:pt x="3532187" y="993775"/>
                </a:lnTo>
                <a:lnTo>
                  <a:pt x="3545681" y="1031081"/>
                </a:lnTo>
                <a:lnTo>
                  <a:pt x="3556793" y="1069181"/>
                </a:lnTo>
                <a:lnTo>
                  <a:pt x="3567906" y="1108869"/>
                </a:lnTo>
                <a:lnTo>
                  <a:pt x="3577431" y="1148556"/>
                </a:lnTo>
                <a:lnTo>
                  <a:pt x="3587750" y="1189038"/>
                </a:lnTo>
                <a:lnTo>
                  <a:pt x="3595687" y="1230313"/>
                </a:lnTo>
                <a:lnTo>
                  <a:pt x="3604419" y="1273175"/>
                </a:lnTo>
                <a:lnTo>
                  <a:pt x="3609975" y="1315244"/>
                </a:lnTo>
                <a:lnTo>
                  <a:pt x="3617119" y="1359694"/>
                </a:lnTo>
                <a:lnTo>
                  <a:pt x="3622675" y="1404938"/>
                </a:lnTo>
                <a:lnTo>
                  <a:pt x="3626643" y="1449388"/>
                </a:lnTo>
                <a:lnTo>
                  <a:pt x="3630612" y="1495425"/>
                </a:lnTo>
                <a:lnTo>
                  <a:pt x="3633787" y="1542256"/>
                </a:lnTo>
                <a:lnTo>
                  <a:pt x="3635375" y="1589881"/>
                </a:lnTo>
                <a:lnTo>
                  <a:pt x="3636169" y="1638300"/>
                </a:lnTo>
                <a:lnTo>
                  <a:pt x="3637756" y="1687513"/>
                </a:lnTo>
                <a:lnTo>
                  <a:pt x="3636169" y="1736725"/>
                </a:lnTo>
                <a:lnTo>
                  <a:pt x="3635375" y="1787525"/>
                </a:lnTo>
                <a:lnTo>
                  <a:pt x="3633787" y="1839119"/>
                </a:lnTo>
                <a:lnTo>
                  <a:pt x="3744912" y="1839119"/>
                </a:lnTo>
                <a:lnTo>
                  <a:pt x="3744119" y="1882775"/>
                </a:lnTo>
                <a:lnTo>
                  <a:pt x="3740943" y="1938338"/>
                </a:lnTo>
                <a:lnTo>
                  <a:pt x="3736975" y="2004219"/>
                </a:lnTo>
                <a:lnTo>
                  <a:pt x="3729037" y="2081213"/>
                </a:lnTo>
                <a:lnTo>
                  <a:pt x="3723481" y="2122488"/>
                </a:lnTo>
                <a:lnTo>
                  <a:pt x="3717925" y="2166144"/>
                </a:lnTo>
                <a:lnTo>
                  <a:pt x="3710781" y="2211388"/>
                </a:lnTo>
                <a:lnTo>
                  <a:pt x="3702050" y="2258219"/>
                </a:lnTo>
                <a:lnTo>
                  <a:pt x="3693319" y="2306638"/>
                </a:lnTo>
                <a:lnTo>
                  <a:pt x="3682206" y="2357438"/>
                </a:lnTo>
                <a:lnTo>
                  <a:pt x="3670300" y="2409031"/>
                </a:lnTo>
                <a:lnTo>
                  <a:pt x="3656806" y="2462213"/>
                </a:lnTo>
                <a:lnTo>
                  <a:pt x="3641725" y="2514600"/>
                </a:lnTo>
                <a:lnTo>
                  <a:pt x="3625056" y="2569369"/>
                </a:lnTo>
                <a:lnTo>
                  <a:pt x="3606800" y="2624138"/>
                </a:lnTo>
                <a:lnTo>
                  <a:pt x="3586956" y="2679700"/>
                </a:lnTo>
                <a:lnTo>
                  <a:pt x="3565525" y="2736056"/>
                </a:lnTo>
                <a:lnTo>
                  <a:pt x="3542506" y="2791619"/>
                </a:lnTo>
                <a:lnTo>
                  <a:pt x="3516312" y="2848769"/>
                </a:lnTo>
                <a:lnTo>
                  <a:pt x="3488531" y="2904332"/>
                </a:lnTo>
                <a:lnTo>
                  <a:pt x="3459162" y="2961481"/>
                </a:lnTo>
                <a:lnTo>
                  <a:pt x="3426619" y="3017044"/>
                </a:lnTo>
                <a:lnTo>
                  <a:pt x="3392487" y="3071813"/>
                </a:lnTo>
                <a:lnTo>
                  <a:pt x="3375025" y="3098800"/>
                </a:lnTo>
                <a:lnTo>
                  <a:pt x="3355975" y="3126581"/>
                </a:lnTo>
                <a:lnTo>
                  <a:pt x="3336925" y="3152775"/>
                </a:lnTo>
                <a:lnTo>
                  <a:pt x="3317875" y="3179763"/>
                </a:lnTo>
                <a:lnTo>
                  <a:pt x="3296443" y="3205956"/>
                </a:lnTo>
                <a:lnTo>
                  <a:pt x="3275012" y="3232150"/>
                </a:lnTo>
                <a:lnTo>
                  <a:pt x="3253581" y="3257550"/>
                </a:lnTo>
                <a:lnTo>
                  <a:pt x="3231356" y="3284538"/>
                </a:lnTo>
                <a:lnTo>
                  <a:pt x="3208337" y="3309144"/>
                </a:lnTo>
                <a:lnTo>
                  <a:pt x="3184525" y="3334544"/>
                </a:lnTo>
                <a:lnTo>
                  <a:pt x="3159919" y="3359944"/>
                </a:lnTo>
                <a:lnTo>
                  <a:pt x="3132931" y="3384550"/>
                </a:lnTo>
                <a:lnTo>
                  <a:pt x="3106737" y="3408363"/>
                </a:lnTo>
                <a:lnTo>
                  <a:pt x="3080543" y="3432175"/>
                </a:lnTo>
                <a:lnTo>
                  <a:pt x="3053556" y="3455194"/>
                </a:lnTo>
                <a:lnTo>
                  <a:pt x="3025775" y="3477419"/>
                </a:lnTo>
                <a:lnTo>
                  <a:pt x="2997200" y="3498850"/>
                </a:lnTo>
                <a:lnTo>
                  <a:pt x="2969419" y="3520281"/>
                </a:lnTo>
                <a:lnTo>
                  <a:pt x="2940050" y="3540125"/>
                </a:lnTo>
                <a:lnTo>
                  <a:pt x="2910681" y="3559969"/>
                </a:lnTo>
                <a:lnTo>
                  <a:pt x="2879725" y="3579019"/>
                </a:lnTo>
                <a:lnTo>
                  <a:pt x="2849562" y="3597275"/>
                </a:lnTo>
                <a:lnTo>
                  <a:pt x="2819400" y="3613944"/>
                </a:lnTo>
                <a:lnTo>
                  <a:pt x="2787650" y="3631406"/>
                </a:lnTo>
                <a:lnTo>
                  <a:pt x="2756693" y="3648075"/>
                </a:lnTo>
                <a:lnTo>
                  <a:pt x="2724150" y="3663156"/>
                </a:lnTo>
                <a:lnTo>
                  <a:pt x="2691606" y="3678238"/>
                </a:lnTo>
                <a:lnTo>
                  <a:pt x="2658269" y="3692525"/>
                </a:lnTo>
                <a:lnTo>
                  <a:pt x="2624931" y="3705225"/>
                </a:lnTo>
                <a:lnTo>
                  <a:pt x="2591593" y="3718719"/>
                </a:lnTo>
                <a:lnTo>
                  <a:pt x="2556669" y="3730625"/>
                </a:lnTo>
                <a:lnTo>
                  <a:pt x="2521743" y="3741738"/>
                </a:lnTo>
                <a:lnTo>
                  <a:pt x="2486819" y="3752850"/>
                </a:lnTo>
                <a:lnTo>
                  <a:pt x="2451893" y="3763169"/>
                </a:lnTo>
                <a:lnTo>
                  <a:pt x="2415381" y="3773488"/>
                </a:lnTo>
                <a:lnTo>
                  <a:pt x="2378869" y="3782219"/>
                </a:lnTo>
                <a:lnTo>
                  <a:pt x="2342356" y="3790156"/>
                </a:lnTo>
                <a:lnTo>
                  <a:pt x="2305050" y="3797300"/>
                </a:lnTo>
                <a:lnTo>
                  <a:pt x="2266156" y="3804444"/>
                </a:lnTo>
                <a:lnTo>
                  <a:pt x="2228850" y="3810794"/>
                </a:lnTo>
                <a:lnTo>
                  <a:pt x="2190750" y="3817144"/>
                </a:lnTo>
                <a:lnTo>
                  <a:pt x="2151062" y="3821906"/>
                </a:lnTo>
                <a:lnTo>
                  <a:pt x="2151856" y="3860800"/>
                </a:lnTo>
                <a:lnTo>
                  <a:pt x="2151062" y="3898900"/>
                </a:lnTo>
                <a:lnTo>
                  <a:pt x="2148681" y="3936206"/>
                </a:lnTo>
                <a:lnTo>
                  <a:pt x="2147093" y="3972719"/>
                </a:lnTo>
                <a:lnTo>
                  <a:pt x="2143125" y="4008438"/>
                </a:lnTo>
                <a:lnTo>
                  <a:pt x="2137569" y="4043363"/>
                </a:lnTo>
                <a:lnTo>
                  <a:pt x="2132806" y="4077494"/>
                </a:lnTo>
                <a:lnTo>
                  <a:pt x="2126456" y="4111625"/>
                </a:lnTo>
                <a:lnTo>
                  <a:pt x="2119312" y="4144169"/>
                </a:lnTo>
                <a:lnTo>
                  <a:pt x="2111375" y="4176713"/>
                </a:lnTo>
                <a:lnTo>
                  <a:pt x="2102643" y="4207669"/>
                </a:lnTo>
                <a:lnTo>
                  <a:pt x="2093119" y="4237831"/>
                </a:lnTo>
                <a:lnTo>
                  <a:pt x="2082800" y="4268788"/>
                </a:lnTo>
                <a:lnTo>
                  <a:pt x="2073275" y="4298156"/>
                </a:lnTo>
                <a:lnTo>
                  <a:pt x="2060575" y="4327525"/>
                </a:lnTo>
                <a:lnTo>
                  <a:pt x="2049462" y="4355306"/>
                </a:lnTo>
                <a:lnTo>
                  <a:pt x="2037556" y="4383088"/>
                </a:lnTo>
                <a:lnTo>
                  <a:pt x="2024062" y="4410075"/>
                </a:lnTo>
                <a:lnTo>
                  <a:pt x="1997868" y="4464050"/>
                </a:lnTo>
                <a:lnTo>
                  <a:pt x="1969293" y="4515644"/>
                </a:lnTo>
                <a:lnTo>
                  <a:pt x="1939925" y="4566444"/>
                </a:lnTo>
                <a:lnTo>
                  <a:pt x="1909762" y="4614863"/>
                </a:lnTo>
                <a:lnTo>
                  <a:pt x="1879600" y="4662488"/>
                </a:lnTo>
                <a:lnTo>
                  <a:pt x="1817687" y="4754563"/>
                </a:lnTo>
                <a:lnTo>
                  <a:pt x="1752600" y="4852194"/>
                </a:lnTo>
                <a:lnTo>
                  <a:pt x="1722437" y="4899819"/>
                </a:lnTo>
                <a:lnTo>
                  <a:pt x="1693862" y="4948238"/>
                </a:lnTo>
                <a:lnTo>
                  <a:pt x="1666081" y="4996656"/>
                </a:lnTo>
                <a:lnTo>
                  <a:pt x="1653381" y="5021263"/>
                </a:lnTo>
                <a:lnTo>
                  <a:pt x="1640681" y="5046663"/>
                </a:lnTo>
                <a:lnTo>
                  <a:pt x="1629568" y="5071269"/>
                </a:lnTo>
                <a:lnTo>
                  <a:pt x="1616868" y="5098256"/>
                </a:lnTo>
                <a:lnTo>
                  <a:pt x="1607343" y="5124450"/>
                </a:lnTo>
                <a:lnTo>
                  <a:pt x="1597025" y="5150644"/>
                </a:lnTo>
                <a:lnTo>
                  <a:pt x="1587500" y="5177631"/>
                </a:lnTo>
                <a:lnTo>
                  <a:pt x="1578768" y="5206206"/>
                </a:lnTo>
                <a:lnTo>
                  <a:pt x="1571625" y="5234781"/>
                </a:lnTo>
                <a:lnTo>
                  <a:pt x="1564481" y="5264150"/>
                </a:lnTo>
                <a:lnTo>
                  <a:pt x="1558131" y="5294313"/>
                </a:lnTo>
                <a:lnTo>
                  <a:pt x="1552575" y="5324475"/>
                </a:lnTo>
                <a:lnTo>
                  <a:pt x="1548606" y="5356225"/>
                </a:lnTo>
                <a:lnTo>
                  <a:pt x="1545431" y="5388769"/>
                </a:lnTo>
                <a:lnTo>
                  <a:pt x="1542256" y="5422106"/>
                </a:lnTo>
                <a:lnTo>
                  <a:pt x="1541462" y="5456238"/>
                </a:lnTo>
                <a:lnTo>
                  <a:pt x="1541462" y="5491956"/>
                </a:lnTo>
                <a:lnTo>
                  <a:pt x="1541462" y="5528469"/>
                </a:lnTo>
                <a:lnTo>
                  <a:pt x="1543050" y="5565775"/>
                </a:lnTo>
                <a:lnTo>
                  <a:pt x="1546225" y="5605463"/>
                </a:lnTo>
                <a:lnTo>
                  <a:pt x="1550193" y="5645150"/>
                </a:lnTo>
                <a:lnTo>
                  <a:pt x="1556543" y="5686425"/>
                </a:lnTo>
                <a:lnTo>
                  <a:pt x="1561306" y="5716588"/>
                </a:lnTo>
                <a:lnTo>
                  <a:pt x="1568450" y="5746750"/>
                </a:lnTo>
                <a:lnTo>
                  <a:pt x="1576387" y="5776119"/>
                </a:lnTo>
                <a:lnTo>
                  <a:pt x="1585912" y="5805488"/>
                </a:lnTo>
                <a:lnTo>
                  <a:pt x="1597025" y="5834063"/>
                </a:lnTo>
                <a:lnTo>
                  <a:pt x="1608931" y="5860256"/>
                </a:lnTo>
                <a:lnTo>
                  <a:pt x="1622425" y="5888038"/>
                </a:lnTo>
                <a:lnTo>
                  <a:pt x="1636712" y="5913438"/>
                </a:lnTo>
                <a:lnTo>
                  <a:pt x="1652587" y="5938838"/>
                </a:lnTo>
                <a:lnTo>
                  <a:pt x="1669256" y="5962650"/>
                </a:lnTo>
                <a:lnTo>
                  <a:pt x="1687512" y="5986463"/>
                </a:lnTo>
                <a:lnTo>
                  <a:pt x="1704975" y="6008688"/>
                </a:lnTo>
                <a:lnTo>
                  <a:pt x="1724818" y="6030913"/>
                </a:lnTo>
                <a:lnTo>
                  <a:pt x="1744662" y="6051550"/>
                </a:lnTo>
                <a:lnTo>
                  <a:pt x="1766093" y="6072188"/>
                </a:lnTo>
                <a:lnTo>
                  <a:pt x="1787525" y="6092031"/>
                </a:lnTo>
                <a:lnTo>
                  <a:pt x="1809750" y="6110288"/>
                </a:lnTo>
                <a:lnTo>
                  <a:pt x="1832768" y="6128544"/>
                </a:lnTo>
                <a:lnTo>
                  <a:pt x="1856581" y="6146800"/>
                </a:lnTo>
                <a:lnTo>
                  <a:pt x="1879600" y="6163469"/>
                </a:lnTo>
                <a:lnTo>
                  <a:pt x="1905000" y="6179344"/>
                </a:lnTo>
                <a:lnTo>
                  <a:pt x="1928812" y="6194425"/>
                </a:lnTo>
                <a:lnTo>
                  <a:pt x="1954212" y="6209506"/>
                </a:lnTo>
                <a:lnTo>
                  <a:pt x="1979612" y="6223000"/>
                </a:lnTo>
                <a:lnTo>
                  <a:pt x="2005012" y="6236494"/>
                </a:lnTo>
                <a:lnTo>
                  <a:pt x="2031206" y="6248400"/>
                </a:lnTo>
                <a:lnTo>
                  <a:pt x="2056606" y="6260306"/>
                </a:lnTo>
                <a:lnTo>
                  <a:pt x="2082800" y="6270625"/>
                </a:lnTo>
                <a:lnTo>
                  <a:pt x="2108200" y="6280944"/>
                </a:lnTo>
                <a:lnTo>
                  <a:pt x="2134393" y="6291263"/>
                </a:lnTo>
                <a:lnTo>
                  <a:pt x="2159793" y="6299200"/>
                </a:lnTo>
                <a:lnTo>
                  <a:pt x="2185987" y="6307138"/>
                </a:lnTo>
                <a:lnTo>
                  <a:pt x="2215356" y="6315075"/>
                </a:lnTo>
                <a:lnTo>
                  <a:pt x="2244725" y="6323013"/>
                </a:lnTo>
                <a:lnTo>
                  <a:pt x="2275681" y="6329363"/>
                </a:lnTo>
                <a:lnTo>
                  <a:pt x="2306637" y="6335713"/>
                </a:lnTo>
                <a:lnTo>
                  <a:pt x="2339181" y="6341269"/>
                </a:lnTo>
                <a:lnTo>
                  <a:pt x="2371725" y="6345238"/>
                </a:lnTo>
                <a:lnTo>
                  <a:pt x="2405062" y="6350000"/>
                </a:lnTo>
                <a:lnTo>
                  <a:pt x="2439193" y="6352381"/>
                </a:lnTo>
                <a:lnTo>
                  <a:pt x="2473325" y="6353969"/>
                </a:lnTo>
                <a:lnTo>
                  <a:pt x="2507456" y="6354763"/>
                </a:lnTo>
                <a:lnTo>
                  <a:pt x="2543175" y="6354763"/>
                </a:lnTo>
                <a:lnTo>
                  <a:pt x="2577306" y="6353969"/>
                </a:lnTo>
                <a:lnTo>
                  <a:pt x="2613025" y="6351588"/>
                </a:lnTo>
                <a:lnTo>
                  <a:pt x="2647950" y="6348413"/>
                </a:lnTo>
                <a:lnTo>
                  <a:pt x="2683669" y="6344444"/>
                </a:lnTo>
                <a:lnTo>
                  <a:pt x="2719387" y="6338094"/>
                </a:lnTo>
                <a:lnTo>
                  <a:pt x="2754312" y="6331744"/>
                </a:lnTo>
                <a:lnTo>
                  <a:pt x="2790031" y="6323013"/>
                </a:lnTo>
                <a:lnTo>
                  <a:pt x="2825750" y="6314281"/>
                </a:lnTo>
                <a:lnTo>
                  <a:pt x="2859881" y="6303169"/>
                </a:lnTo>
                <a:lnTo>
                  <a:pt x="2895600" y="6291263"/>
                </a:lnTo>
                <a:lnTo>
                  <a:pt x="2929731" y="6277769"/>
                </a:lnTo>
                <a:lnTo>
                  <a:pt x="2963069" y="6262688"/>
                </a:lnTo>
                <a:lnTo>
                  <a:pt x="2996406" y="6246019"/>
                </a:lnTo>
                <a:lnTo>
                  <a:pt x="3029743" y="6227763"/>
                </a:lnTo>
                <a:lnTo>
                  <a:pt x="3062287" y="6207919"/>
                </a:lnTo>
                <a:lnTo>
                  <a:pt x="3094037" y="6186488"/>
                </a:lnTo>
                <a:lnTo>
                  <a:pt x="3124993" y="6163469"/>
                </a:lnTo>
                <a:lnTo>
                  <a:pt x="3155156" y="6138863"/>
                </a:lnTo>
                <a:lnTo>
                  <a:pt x="3184525" y="6112669"/>
                </a:lnTo>
                <a:lnTo>
                  <a:pt x="3213100" y="6084094"/>
                </a:lnTo>
                <a:lnTo>
                  <a:pt x="3240881" y="6053931"/>
                </a:lnTo>
                <a:lnTo>
                  <a:pt x="3261519" y="6029325"/>
                </a:lnTo>
                <a:lnTo>
                  <a:pt x="3282156" y="6003925"/>
                </a:lnTo>
                <a:lnTo>
                  <a:pt x="3302000" y="5980113"/>
                </a:lnTo>
                <a:lnTo>
                  <a:pt x="3321843" y="5954713"/>
                </a:lnTo>
                <a:lnTo>
                  <a:pt x="3338512" y="5930106"/>
                </a:lnTo>
                <a:lnTo>
                  <a:pt x="3356769" y="5904706"/>
                </a:lnTo>
                <a:lnTo>
                  <a:pt x="3373437" y="5880894"/>
                </a:lnTo>
                <a:lnTo>
                  <a:pt x="3389312" y="5855494"/>
                </a:lnTo>
                <a:lnTo>
                  <a:pt x="3404393" y="5830094"/>
                </a:lnTo>
                <a:lnTo>
                  <a:pt x="3418681" y="5805488"/>
                </a:lnTo>
                <a:lnTo>
                  <a:pt x="3432969" y="5780881"/>
                </a:lnTo>
                <a:lnTo>
                  <a:pt x="3446462" y="5755481"/>
                </a:lnTo>
                <a:lnTo>
                  <a:pt x="3470275" y="5705475"/>
                </a:lnTo>
                <a:lnTo>
                  <a:pt x="3491706" y="5654675"/>
                </a:lnTo>
                <a:lnTo>
                  <a:pt x="3510756" y="5604669"/>
                </a:lnTo>
                <a:lnTo>
                  <a:pt x="3528219" y="5553869"/>
                </a:lnTo>
                <a:lnTo>
                  <a:pt x="3542506" y="5503069"/>
                </a:lnTo>
                <a:lnTo>
                  <a:pt x="3555206" y="5451475"/>
                </a:lnTo>
                <a:lnTo>
                  <a:pt x="3565525" y="5400675"/>
                </a:lnTo>
                <a:lnTo>
                  <a:pt x="3573462" y="5349081"/>
                </a:lnTo>
                <a:lnTo>
                  <a:pt x="3580606" y="5298281"/>
                </a:lnTo>
                <a:lnTo>
                  <a:pt x="3586162" y="5246688"/>
                </a:lnTo>
                <a:lnTo>
                  <a:pt x="3589337" y="5195094"/>
                </a:lnTo>
                <a:lnTo>
                  <a:pt x="3590925" y="5142706"/>
                </a:lnTo>
                <a:lnTo>
                  <a:pt x="3590925" y="5091113"/>
                </a:lnTo>
                <a:lnTo>
                  <a:pt x="3590131" y="5039519"/>
                </a:lnTo>
                <a:lnTo>
                  <a:pt x="3587750" y="4986338"/>
                </a:lnTo>
                <a:lnTo>
                  <a:pt x="3584575" y="4933950"/>
                </a:lnTo>
                <a:lnTo>
                  <a:pt x="3580606" y="4881563"/>
                </a:lnTo>
                <a:lnTo>
                  <a:pt x="3575050" y="4828381"/>
                </a:lnTo>
                <a:lnTo>
                  <a:pt x="3568700" y="4775994"/>
                </a:lnTo>
                <a:lnTo>
                  <a:pt x="3561556" y="4722019"/>
                </a:lnTo>
                <a:lnTo>
                  <a:pt x="3546475" y="4614863"/>
                </a:lnTo>
                <a:lnTo>
                  <a:pt x="3529012" y="4507706"/>
                </a:lnTo>
                <a:lnTo>
                  <a:pt x="3510756" y="4398963"/>
                </a:lnTo>
                <a:lnTo>
                  <a:pt x="3494087" y="4298156"/>
                </a:lnTo>
                <a:lnTo>
                  <a:pt x="3476625" y="4194969"/>
                </a:lnTo>
                <a:lnTo>
                  <a:pt x="3461543" y="4090988"/>
                </a:lnTo>
                <a:lnTo>
                  <a:pt x="3455193" y="4039394"/>
                </a:lnTo>
                <a:lnTo>
                  <a:pt x="3448050" y="3987800"/>
                </a:lnTo>
                <a:lnTo>
                  <a:pt x="3443287" y="3936206"/>
                </a:lnTo>
                <a:lnTo>
                  <a:pt x="3437731" y="3884613"/>
                </a:lnTo>
                <a:lnTo>
                  <a:pt x="3433762" y="3833019"/>
                </a:lnTo>
                <a:lnTo>
                  <a:pt x="3430587" y="3781425"/>
                </a:lnTo>
                <a:lnTo>
                  <a:pt x="3429793" y="3729831"/>
                </a:lnTo>
                <a:lnTo>
                  <a:pt x="3429000" y="3678238"/>
                </a:lnTo>
                <a:lnTo>
                  <a:pt x="3429793" y="3626644"/>
                </a:lnTo>
                <a:lnTo>
                  <a:pt x="3430587" y="3575844"/>
                </a:lnTo>
                <a:lnTo>
                  <a:pt x="3436143" y="3513138"/>
                </a:lnTo>
                <a:lnTo>
                  <a:pt x="3442493" y="3452019"/>
                </a:lnTo>
                <a:lnTo>
                  <a:pt x="3450431" y="3393281"/>
                </a:lnTo>
                <a:lnTo>
                  <a:pt x="3459956" y="3336132"/>
                </a:lnTo>
                <a:lnTo>
                  <a:pt x="3472656" y="3278981"/>
                </a:lnTo>
                <a:lnTo>
                  <a:pt x="3485356" y="3225800"/>
                </a:lnTo>
                <a:lnTo>
                  <a:pt x="3501231" y="3172619"/>
                </a:lnTo>
                <a:lnTo>
                  <a:pt x="3517106" y="3121025"/>
                </a:lnTo>
                <a:lnTo>
                  <a:pt x="3534569" y="3071813"/>
                </a:lnTo>
                <a:lnTo>
                  <a:pt x="3553619" y="3022600"/>
                </a:lnTo>
                <a:lnTo>
                  <a:pt x="3573462" y="2976563"/>
                </a:lnTo>
                <a:lnTo>
                  <a:pt x="3594893" y="2930525"/>
                </a:lnTo>
                <a:lnTo>
                  <a:pt x="3616325" y="2886869"/>
                </a:lnTo>
                <a:lnTo>
                  <a:pt x="3639343" y="2844800"/>
                </a:lnTo>
                <a:lnTo>
                  <a:pt x="3663156" y="2804319"/>
                </a:lnTo>
                <a:lnTo>
                  <a:pt x="3686969" y="2764631"/>
                </a:lnTo>
                <a:lnTo>
                  <a:pt x="3712369" y="2727325"/>
                </a:lnTo>
                <a:lnTo>
                  <a:pt x="3737769" y="2690813"/>
                </a:lnTo>
                <a:lnTo>
                  <a:pt x="3763962" y="2655094"/>
                </a:lnTo>
                <a:lnTo>
                  <a:pt x="3789362" y="2621756"/>
                </a:lnTo>
                <a:lnTo>
                  <a:pt x="3815556" y="2589213"/>
                </a:lnTo>
                <a:lnTo>
                  <a:pt x="3841750" y="2559050"/>
                </a:lnTo>
                <a:lnTo>
                  <a:pt x="3868737" y="2529681"/>
                </a:lnTo>
                <a:lnTo>
                  <a:pt x="3894931" y="2501106"/>
                </a:lnTo>
                <a:lnTo>
                  <a:pt x="3921125" y="2474913"/>
                </a:lnTo>
                <a:lnTo>
                  <a:pt x="3947319" y="2449513"/>
                </a:lnTo>
                <a:lnTo>
                  <a:pt x="3972719" y="2426494"/>
                </a:lnTo>
                <a:lnTo>
                  <a:pt x="3997325" y="2403475"/>
                </a:lnTo>
                <a:lnTo>
                  <a:pt x="4045743" y="2362994"/>
                </a:lnTo>
                <a:lnTo>
                  <a:pt x="4090193" y="2326481"/>
                </a:lnTo>
                <a:lnTo>
                  <a:pt x="4083050" y="2297906"/>
                </a:lnTo>
                <a:lnTo>
                  <a:pt x="4076700" y="2268538"/>
                </a:lnTo>
                <a:lnTo>
                  <a:pt x="4071937" y="2239169"/>
                </a:lnTo>
                <a:lnTo>
                  <a:pt x="4067175" y="2209800"/>
                </a:lnTo>
                <a:lnTo>
                  <a:pt x="4064000" y="2179638"/>
                </a:lnTo>
                <a:lnTo>
                  <a:pt x="4060825" y="2148681"/>
                </a:lnTo>
                <a:lnTo>
                  <a:pt x="4058443" y="2118519"/>
                </a:lnTo>
                <a:lnTo>
                  <a:pt x="4058443" y="2087563"/>
                </a:lnTo>
                <a:lnTo>
                  <a:pt x="4058443" y="2062956"/>
                </a:lnTo>
                <a:lnTo>
                  <a:pt x="4060031" y="2038350"/>
                </a:lnTo>
                <a:lnTo>
                  <a:pt x="4061619" y="2014538"/>
                </a:lnTo>
                <a:lnTo>
                  <a:pt x="4064000" y="1990725"/>
                </a:lnTo>
                <a:lnTo>
                  <a:pt x="4070350" y="1943100"/>
                </a:lnTo>
                <a:lnTo>
                  <a:pt x="4078287" y="1897063"/>
                </a:lnTo>
                <a:lnTo>
                  <a:pt x="4087812" y="1851025"/>
                </a:lnTo>
                <a:lnTo>
                  <a:pt x="4101306" y="1805781"/>
                </a:lnTo>
                <a:lnTo>
                  <a:pt x="4116387" y="1762125"/>
                </a:lnTo>
                <a:lnTo>
                  <a:pt x="4133056" y="1719263"/>
                </a:lnTo>
                <a:lnTo>
                  <a:pt x="4152106" y="1677194"/>
                </a:lnTo>
                <a:lnTo>
                  <a:pt x="4173537" y="1636713"/>
                </a:lnTo>
                <a:lnTo>
                  <a:pt x="4195762" y="1597025"/>
                </a:lnTo>
                <a:lnTo>
                  <a:pt x="4219575" y="1558925"/>
                </a:lnTo>
                <a:lnTo>
                  <a:pt x="4247356" y="1520825"/>
                </a:lnTo>
                <a:lnTo>
                  <a:pt x="4274343" y="1485900"/>
                </a:lnTo>
                <a:lnTo>
                  <a:pt x="4305299" y="1450975"/>
                </a:lnTo>
                <a:lnTo>
                  <a:pt x="4336256" y="1417638"/>
                </a:lnTo>
                <a:lnTo>
                  <a:pt x="4368799" y="1386681"/>
                </a:lnTo>
                <a:lnTo>
                  <a:pt x="4402931" y="1357313"/>
                </a:lnTo>
                <a:lnTo>
                  <a:pt x="4438649" y="1328738"/>
                </a:lnTo>
                <a:lnTo>
                  <a:pt x="4475956" y="1302544"/>
                </a:lnTo>
                <a:lnTo>
                  <a:pt x="4514849" y="1277938"/>
                </a:lnTo>
                <a:lnTo>
                  <a:pt x="4553743" y="1254919"/>
                </a:lnTo>
                <a:lnTo>
                  <a:pt x="4594225" y="1234281"/>
                </a:lnTo>
                <a:lnTo>
                  <a:pt x="4637087" y="1215231"/>
                </a:lnTo>
                <a:lnTo>
                  <a:pt x="4679949" y="1197769"/>
                </a:lnTo>
                <a:lnTo>
                  <a:pt x="4724399" y="1183481"/>
                </a:lnTo>
                <a:lnTo>
                  <a:pt x="4768849" y="1170781"/>
                </a:lnTo>
                <a:lnTo>
                  <a:pt x="4814093" y="1160463"/>
                </a:lnTo>
                <a:lnTo>
                  <a:pt x="4860925" y="1151731"/>
                </a:lnTo>
                <a:lnTo>
                  <a:pt x="4908549" y="1145381"/>
                </a:lnTo>
                <a:lnTo>
                  <a:pt x="4933156" y="1143000"/>
                </a:lnTo>
                <a:lnTo>
                  <a:pt x="4956175" y="1142206"/>
                </a:lnTo>
                <a:lnTo>
                  <a:pt x="4979987" y="1141413"/>
                </a:lnTo>
                <a:lnTo>
                  <a:pt x="5005387" y="1141413"/>
                </a:lnTo>
                <a:lnTo>
                  <a:pt x="5029993" y="1141413"/>
                </a:lnTo>
                <a:lnTo>
                  <a:pt x="5054599" y="1142206"/>
                </a:lnTo>
                <a:lnTo>
                  <a:pt x="5077619" y="1143000"/>
                </a:lnTo>
                <a:lnTo>
                  <a:pt x="5102225" y="1145381"/>
                </a:lnTo>
                <a:lnTo>
                  <a:pt x="5149849" y="1151731"/>
                </a:lnTo>
                <a:lnTo>
                  <a:pt x="5195887" y="1160463"/>
                </a:lnTo>
                <a:lnTo>
                  <a:pt x="5241925" y="1170781"/>
                </a:lnTo>
                <a:lnTo>
                  <a:pt x="5286375" y="1183481"/>
                </a:lnTo>
                <a:lnTo>
                  <a:pt x="5330825" y="1197769"/>
                </a:lnTo>
                <a:lnTo>
                  <a:pt x="5373687" y="1215231"/>
                </a:lnTo>
                <a:lnTo>
                  <a:pt x="5415756" y="1234281"/>
                </a:lnTo>
                <a:lnTo>
                  <a:pt x="5456237" y="1254919"/>
                </a:lnTo>
                <a:lnTo>
                  <a:pt x="5495925" y="1277938"/>
                </a:lnTo>
                <a:lnTo>
                  <a:pt x="5534025" y="1302544"/>
                </a:lnTo>
                <a:lnTo>
                  <a:pt x="5572125" y="1328738"/>
                </a:lnTo>
                <a:lnTo>
                  <a:pt x="5607049" y="1357313"/>
                </a:lnTo>
                <a:lnTo>
                  <a:pt x="5641975" y="1386681"/>
                </a:lnTo>
                <a:lnTo>
                  <a:pt x="5673725" y="1417638"/>
                </a:lnTo>
                <a:lnTo>
                  <a:pt x="5705475" y="1450975"/>
                </a:lnTo>
                <a:lnTo>
                  <a:pt x="5735637" y="1485900"/>
                </a:lnTo>
                <a:lnTo>
                  <a:pt x="5764212" y="1520825"/>
                </a:lnTo>
                <a:lnTo>
                  <a:pt x="5790406" y="1558925"/>
                </a:lnTo>
                <a:lnTo>
                  <a:pt x="5815012" y="1597025"/>
                </a:lnTo>
                <a:lnTo>
                  <a:pt x="5837237" y="1636713"/>
                </a:lnTo>
                <a:lnTo>
                  <a:pt x="5858669" y="1677194"/>
                </a:lnTo>
                <a:lnTo>
                  <a:pt x="5877719" y="1719263"/>
                </a:lnTo>
                <a:lnTo>
                  <a:pt x="5895181" y="1762125"/>
                </a:lnTo>
                <a:lnTo>
                  <a:pt x="5908675" y="1805781"/>
                </a:lnTo>
                <a:lnTo>
                  <a:pt x="5922169" y="1851025"/>
                </a:lnTo>
                <a:lnTo>
                  <a:pt x="5932487" y="1897063"/>
                </a:lnTo>
                <a:lnTo>
                  <a:pt x="5940425" y="1943100"/>
                </a:lnTo>
                <a:lnTo>
                  <a:pt x="5946775" y="1990725"/>
                </a:lnTo>
                <a:lnTo>
                  <a:pt x="5949156" y="2014538"/>
                </a:lnTo>
                <a:lnTo>
                  <a:pt x="5950743" y="2038350"/>
                </a:lnTo>
                <a:lnTo>
                  <a:pt x="5951537" y="2062956"/>
                </a:lnTo>
                <a:lnTo>
                  <a:pt x="5951537" y="2087563"/>
                </a:lnTo>
                <a:lnTo>
                  <a:pt x="5951537" y="2112169"/>
                </a:lnTo>
                <a:lnTo>
                  <a:pt x="5950743" y="2135981"/>
                </a:lnTo>
                <a:lnTo>
                  <a:pt x="5949156" y="2159794"/>
                </a:lnTo>
                <a:lnTo>
                  <a:pt x="5946775" y="2184400"/>
                </a:lnTo>
                <a:lnTo>
                  <a:pt x="5940425" y="2232025"/>
                </a:lnTo>
                <a:lnTo>
                  <a:pt x="5932487" y="2278857"/>
                </a:lnTo>
                <a:lnTo>
                  <a:pt x="5922169" y="2324100"/>
                </a:lnTo>
                <a:lnTo>
                  <a:pt x="5908675" y="2368550"/>
                </a:lnTo>
                <a:lnTo>
                  <a:pt x="5895181" y="2413000"/>
                </a:lnTo>
                <a:lnTo>
                  <a:pt x="5877719" y="2455863"/>
                </a:lnTo>
                <a:lnTo>
                  <a:pt x="5858669" y="2498725"/>
                </a:lnTo>
                <a:lnTo>
                  <a:pt x="5837237" y="2539206"/>
                </a:lnTo>
                <a:lnTo>
                  <a:pt x="5815012" y="2578100"/>
                </a:lnTo>
                <a:lnTo>
                  <a:pt x="5790406" y="2616994"/>
                </a:lnTo>
                <a:lnTo>
                  <a:pt x="5764212" y="2654300"/>
                </a:lnTo>
                <a:lnTo>
                  <a:pt x="5735637" y="2690019"/>
                </a:lnTo>
                <a:lnTo>
                  <a:pt x="5705475" y="2724150"/>
                </a:lnTo>
                <a:lnTo>
                  <a:pt x="5673725" y="2756694"/>
                </a:lnTo>
                <a:lnTo>
                  <a:pt x="5641975" y="2787650"/>
                </a:lnTo>
                <a:lnTo>
                  <a:pt x="5607049" y="2818606"/>
                </a:lnTo>
                <a:lnTo>
                  <a:pt x="5572125" y="2845594"/>
                </a:lnTo>
                <a:lnTo>
                  <a:pt x="5534025" y="2871788"/>
                </a:lnTo>
                <a:lnTo>
                  <a:pt x="5495925" y="2897188"/>
                </a:lnTo>
                <a:lnTo>
                  <a:pt x="5456237" y="2919413"/>
                </a:lnTo>
                <a:lnTo>
                  <a:pt x="5415756" y="2940844"/>
                </a:lnTo>
                <a:lnTo>
                  <a:pt x="5373687" y="2959894"/>
                </a:lnTo>
                <a:lnTo>
                  <a:pt x="5330825" y="2976563"/>
                </a:lnTo>
                <a:lnTo>
                  <a:pt x="5286375" y="2991644"/>
                </a:lnTo>
                <a:lnTo>
                  <a:pt x="5241925" y="3004344"/>
                </a:lnTo>
                <a:lnTo>
                  <a:pt x="5195887" y="3014663"/>
                </a:lnTo>
                <a:lnTo>
                  <a:pt x="5149849" y="3022600"/>
                </a:lnTo>
                <a:lnTo>
                  <a:pt x="5102225" y="3028950"/>
                </a:lnTo>
                <a:lnTo>
                  <a:pt x="5077619" y="3031331"/>
                </a:lnTo>
                <a:lnTo>
                  <a:pt x="5054599" y="3032919"/>
                </a:lnTo>
                <a:lnTo>
                  <a:pt x="5029993" y="3033713"/>
                </a:lnTo>
                <a:lnTo>
                  <a:pt x="5005387" y="3033713"/>
                </a:lnTo>
                <a:lnTo>
                  <a:pt x="4956969" y="3032919"/>
                </a:lnTo>
                <a:lnTo>
                  <a:pt x="4910137" y="3028950"/>
                </a:lnTo>
                <a:lnTo>
                  <a:pt x="4864099" y="3024188"/>
                </a:lnTo>
                <a:lnTo>
                  <a:pt x="4817269" y="3015457"/>
                </a:lnTo>
                <a:lnTo>
                  <a:pt x="4772819" y="3005931"/>
                </a:lnTo>
                <a:lnTo>
                  <a:pt x="4728369" y="2992438"/>
                </a:lnTo>
                <a:lnTo>
                  <a:pt x="4684712" y="2978150"/>
                </a:lnTo>
                <a:lnTo>
                  <a:pt x="4641849" y="2962275"/>
                </a:lnTo>
                <a:lnTo>
                  <a:pt x="4601369" y="2944019"/>
                </a:lnTo>
                <a:lnTo>
                  <a:pt x="4560887" y="2923381"/>
                </a:lnTo>
                <a:lnTo>
                  <a:pt x="4521993" y="2901157"/>
                </a:lnTo>
                <a:lnTo>
                  <a:pt x="4483893" y="2877344"/>
                </a:lnTo>
                <a:lnTo>
                  <a:pt x="4446587" y="2851944"/>
                </a:lnTo>
                <a:lnTo>
                  <a:pt x="4410869" y="2824163"/>
                </a:lnTo>
                <a:lnTo>
                  <a:pt x="4377531" y="2794794"/>
                </a:lnTo>
                <a:lnTo>
                  <a:pt x="4344193" y="2764631"/>
                </a:lnTo>
                <a:lnTo>
                  <a:pt x="4314031" y="2791619"/>
                </a:lnTo>
                <a:lnTo>
                  <a:pt x="4282281" y="2822575"/>
                </a:lnTo>
                <a:lnTo>
                  <a:pt x="4250531" y="2855913"/>
                </a:lnTo>
                <a:lnTo>
                  <a:pt x="4217193" y="2892425"/>
                </a:lnTo>
                <a:lnTo>
                  <a:pt x="4183062" y="2932113"/>
                </a:lnTo>
                <a:lnTo>
                  <a:pt x="4167187" y="2952750"/>
                </a:lnTo>
                <a:lnTo>
                  <a:pt x="4151312" y="2974975"/>
                </a:lnTo>
                <a:lnTo>
                  <a:pt x="4134643" y="2998788"/>
                </a:lnTo>
                <a:lnTo>
                  <a:pt x="4118769" y="3021807"/>
                </a:lnTo>
                <a:lnTo>
                  <a:pt x="4103687" y="3046413"/>
                </a:lnTo>
                <a:lnTo>
                  <a:pt x="4087812" y="3072606"/>
                </a:lnTo>
                <a:lnTo>
                  <a:pt x="4072731" y="3098800"/>
                </a:lnTo>
                <a:lnTo>
                  <a:pt x="4058443" y="3124994"/>
                </a:lnTo>
                <a:lnTo>
                  <a:pt x="4044950" y="3153569"/>
                </a:lnTo>
                <a:lnTo>
                  <a:pt x="4031456" y="3182938"/>
                </a:lnTo>
                <a:lnTo>
                  <a:pt x="4017962" y="3212307"/>
                </a:lnTo>
                <a:lnTo>
                  <a:pt x="4006056" y="3244056"/>
                </a:lnTo>
                <a:lnTo>
                  <a:pt x="3994943" y="3275013"/>
                </a:lnTo>
                <a:lnTo>
                  <a:pt x="3984625" y="3307556"/>
                </a:lnTo>
                <a:lnTo>
                  <a:pt x="3975100" y="3340894"/>
                </a:lnTo>
                <a:lnTo>
                  <a:pt x="3965575" y="3375025"/>
                </a:lnTo>
                <a:lnTo>
                  <a:pt x="3957637" y="3410744"/>
                </a:lnTo>
                <a:lnTo>
                  <a:pt x="3950493" y="3447256"/>
                </a:lnTo>
                <a:lnTo>
                  <a:pt x="3944143" y="3484563"/>
                </a:lnTo>
                <a:lnTo>
                  <a:pt x="3939381" y="3521869"/>
                </a:lnTo>
                <a:lnTo>
                  <a:pt x="3935412" y="3561556"/>
                </a:lnTo>
                <a:lnTo>
                  <a:pt x="3932237" y="3601244"/>
                </a:lnTo>
                <a:lnTo>
                  <a:pt x="3931443" y="3642519"/>
                </a:lnTo>
                <a:lnTo>
                  <a:pt x="3931443" y="3684588"/>
                </a:lnTo>
                <a:lnTo>
                  <a:pt x="3931443" y="3726656"/>
                </a:lnTo>
                <a:lnTo>
                  <a:pt x="3933031" y="3769519"/>
                </a:lnTo>
                <a:lnTo>
                  <a:pt x="3936206" y="3811588"/>
                </a:lnTo>
                <a:lnTo>
                  <a:pt x="3939381" y="3856038"/>
                </a:lnTo>
                <a:lnTo>
                  <a:pt x="3943350" y="3899694"/>
                </a:lnTo>
                <a:lnTo>
                  <a:pt x="3948112" y="3944144"/>
                </a:lnTo>
                <a:lnTo>
                  <a:pt x="3960812" y="4034631"/>
                </a:lnTo>
                <a:lnTo>
                  <a:pt x="3975100" y="4126706"/>
                </a:lnTo>
                <a:lnTo>
                  <a:pt x="3990181" y="4219575"/>
                </a:lnTo>
                <a:lnTo>
                  <a:pt x="4006056" y="4314825"/>
                </a:lnTo>
                <a:lnTo>
                  <a:pt x="4025106" y="4430713"/>
                </a:lnTo>
                <a:lnTo>
                  <a:pt x="4044950" y="4548981"/>
                </a:lnTo>
                <a:lnTo>
                  <a:pt x="4052887" y="4610100"/>
                </a:lnTo>
                <a:lnTo>
                  <a:pt x="4061619" y="4671219"/>
                </a:lnTo>
                <a:lnTo>
                  <a:pt x="4068762" y="4733131"/>
                </a:lnTo>
                <a:lnTo>
                  <a:pt x="4075906" y="4795044"/>
                </a:lnTo>
                <a:lnTo>
                  <a:pt x="4082256" y="4857750"/>
                </a:lnTo>
                <a:lnTo>
                  <a:pt x="4086225" y="4922044"/>
                </a:lnTo>
                <a:lnTo>
                  <a:pt x="4090193" y="4986338"/>
                </a:lnTo>
                <a:lnTo>
                  <a:pt x="4092575" y="5050631"/>
                </a:lnTo>
                <a:lnTo>
                  <a:pt x="4092575" y="5114925"/>
                </a:lnTo>
                <a:lnTo>
                  <a:pt x="4090987" y="5180806"/>
                </a:lnTo>
                <a:lnTo>
                  <a:pt x="4087812" y="5246688"/>
                </a:lnTo>
                <a:lnTo>
                  <a:pt x="4083050" y="5312569"/>
                </a:lnTo>
                <a:lnTo>
                  <a:pt x="4075906" y="5379244"/>
                </a:lnTo>
                <a:lnTo>
                  <a:pt x="4067175" y="5445125"/>
                </a:lnTo>
                <a:lnTo>
                  <a:pt x="4054475" y="5511800"/>
                </a:lnTo>
                <a:lnTo>
                  <a:pt x="4047331" y="5546725"/>
                </a:lnTo>
                <a:lnTo>
                  <a:pt x="4040981" y="5580063"/>
                </a:lnTo>
                <a:lnTo>
                  <a:pt x="4032250" y="5613400"/>
                </a:lnTo>
                <a:lnTo>
                  <a:pt x="4023519" y="5646738"/>
                </a:lnTo>
                <a:lnTo>
                  <a:pt x="4013200" y="5680075"/>
                </a:lnTo>
                <a:lnTo>
                  <a:pt x="4002881" y="5713413"/>
                </a:lnTo>
                <a:lnTo>
                  <a:pt x="3991769" y="5748338"/>
                </a:lnTo>
                <a:lnTo>
                  <a:pt x="3980656" y="5781675"/>
                </a:lnTo>
                <a:lnTo>
                  <a:pt x="3967956" y="5815013"/>
                </a:lnTo>
                <a:lnTo>
                  <a:pt x="3954462" y="5848350"/>
                </a:lnTo>
                <a:lnTo>
                  <a:pt x="3940175" y="5882481"/>
                </a:lnTo>
                <a:lnTo>
                  <a:pt x="3925093" y="5915819"/>
                </a:lnTo>
                <a:lnTo>
                  <a:pt x="3910012" y="5949950"/>
                </a:lnTo>
                <a:lnTo>
                  <a:pt x="3892550" y="5983288"/>
                </a:lnTo>
                <a:lnTo>
                  <a:pt x="3875881" y="6017419"/>
                </a:lnTo>
                <a:lnTo>
                  <a:pt x="3857625" y="6050756"/>
                </a:lnTo>
                <a:lnTo>
                  <a:pt x="3836987" y="6084094"/>
                </a:lnTo>
                <a:lnTo>
                  <a:pt x="3817143" y="6117431"/>
                </a:lnTo>
                <a:lnTo>
                  <a:pt x="3795712" y="6150769"/>
                </a:lnTo>
                <a:lnTo>
                  <a:pt x="3773487" y="6184900"/>
                </a:lnTo>
                <a:lnTo>
                  <a:pt x="3749675" y="6218238"/>
                </a:lnTo>
                <a:lnTo>
                  <a:pt x="3725862" y="6251575"/>
                </a:lnTo>
                <a:lnTo>
                  <a:pt x="3700462" y="6284913"/>
                </a:lnTo>
                <a:lnTo>
                  <a:pt x="3674269" y="6318250"/>
                </a:lnTo>
                <a:lnTo>
                  <a:pt x="3646487" y="6351588"/>
                </a:lnTo>
                <a:lnTo>
                  <a:pt x="3618706" y="6384925"/>
                </a:lnTo>
                <a:lnTo>
                  <a:pt x="3593306" y="6413500"/>
                </a:lnTo>
                <a:lnTo>
                  <a:pt x="3566319" y="6440488"/>
                </a:lnTo>
                <a:lnTo>
                  <a:pt x="3539331" y="6467475"/>
                </a:lnTo>
                <a:lnTo>
                  <a:pt x="3512343" y="6493669"/>
                </a:lnTo>
                <a:lnTo>
                  <a:pt x="3483769" y="6517481"/>
                </a:lnTo>
                <a:lnTo>
                  <a:pt x="3454400" y="6542088"/>
                </a:lnTo>
                <a:lnTo>
                  <a:pt x="3424237" y="6565106"/>
                </a:lnTo>
                <a:lnTo>
                  <a:pt x="3393281" y="6587331"/>
                </a:lnTo>
                <a:lnTo>
                  <a:pt x="3363119" y="6609556"/>
                </a:lnTo>
                <a:lnTo>
                  <a:pt x="3330575" y="6630194"/>
                </a:lnTo>
                <a:lnTo>
                  <a:pt x="3298031" y="6650038"/>
                </a:lnTo>
                <a:lnTo>
                  <a:pt x="3266281" y="6669881"/>
                </a:lnTo>
                <a:lnTo>
                  <a:pt x="3232150" y="6688138"/>
                </a:lnTo>
                <a:lnTo>
                  <a:pt x="3198812" y="6704806"/>
                </a:lnTo>
                <a:lnTo>
                  <a:pt x="3164681" y="6721475"/>
                </a:lnTo>
                <a:lnTo>
                  <a:pt x="3128962" y="6736556"/>
                </a:lnTo>
                <a:lnTo>
                  <a:pt x="3094037" y="6750844"/>
                </a:lnTo>
                <a:lnTo>
                  <a:pt x="3058319" y="6765131"/>
                </a:lnTo>
                <a:lnTo>
                  <a:pt x="3021806" y="6777038"/>
                </a:lnTo>
                <a:lnTo>
                  <a:pt x="2985293" y="6788944"/>
                </a:lnTo>
                <a:lnTo>
                  <a:pt x="2947987" y="6800056"/>
                </a:lnTo>
                <a:lnTo>
                  <a:pt x="2910681" y="6810375"/>
                </a:lnTo>
                <a:lnTo>
                  <a:pt x="2873375" y="6819900"/>
                </a:lnTo>
                <a:lnTo>
                  <a:pt x="2834481" y="6827838"/>
                </a:lnTo>
                <a:lnTo>
                  <a:pt x="2797175" y="6834981"/>
                </a:lnTo>
                <a:lnTo>
                  <a:pt x="2757487" y="6840538"/>
                </a:lnTo>
                <a:lnTo>
                  <a:pt x="2719387" y="6846094"/>
                </a:lnTo>
                <a:lnTo>
                  <a:pt x="2679700" y="6850856"/>
                </a:lnTo>
                <a:lnTo>
                  <a:pt x="2640012" y="6854031"/>
                </a:lnTo>
                <a:lnTo>
                  <a:pt x="2600325" y="6855619"/>
                </a:lnTo>
                <a:lnTo>
                  <a:pt x="2561431" y="6858000"/>
                </a:lnTo>
                <a:lnTo>
                  <a:pt x="2521743" y="6858000"/>
                </a:lnTo>
                <a:lnTo>
                  <a:pt x="2462212" y="6857206"/>
                </a:lnTo>
                <a:lnTo>
                  <a:pt x="2401887" y="6854031"/>
                </a:lnTo>
                <a:lnTo>
                  <a:pt x="2343150" y="6849269"/>
                </a:lnTo>
                <a:lnTo>
                  <a:pt x="2282825" y="6840538"/>
                </a:lnTo>
                <a:lnTo>
                  <a:pt x="2222500" y="6831806"/>
                </a:lnTo>
                <a:lnTo>
                  <a:pt x="2162969" y="6819900"/>
                </a:lnTo>
                <a:lnTo>
                  <a:pt x="2103437" y="6805613"/>
                </a:lnTo>
                <a:lnTo>
                  <a:pt x="2043906" y="6788150"/>
                </a:lnTo>
                <a:lnTo>
                  <a:pt x="1993900" y="6773069"/>
                </a:lnTo>
                <a:lnTo>
                  <a:pt x="1945481" y="6755606"/>
                </a:lnTo>
                <a:lnTo>
                  <a:pt x="1897062" y="6737350"/>
                </a:lnTo>
                <a:lnTo>
                  <a:pt x="1850231" y="6718300"/>
                </a:lnTo>
                <a:lnTo>
                  <a:pt x="1804987" y="6696869"/>
                </a:lnTo>
                <a:lnTo>
                  <a:pt x="1758950" y="6675438"/>
                </a:lnTo>
                <a:lnTo>
                  <a:pt x="1715293" y="6652419"/>
                </a:lnTo>
                <a:lnTo>
                  <a:pt x="1673225" y="6627019"/>
                </a:lnTo>
                <a:lnTo>
                  <a:pt x="1631156" y="6601619"/>
                </a:lnTo>
                <a:lnTo>
                  <a:pt x="1590675" y="6575425"/>
                </a:lnTo>
                <a:lnTo>
                  <a:pt x="1552575" y="6546850"/>
                </a:lnTo>
                <a:lnTo>
                  <a:pt x="1513681" y="6519069"/>
                </a:lnTo>
                <a:lnTo>
                  <a:pt x="1477168" y="6488113"/>
                </a:lnTo>
                <a:lnTo>
                  <a:pt x="1442243" y="6457156"/>
                </a:lnTo>
                <a:lnTo>
                  <a:pt x="1408906" y="6425406"/>
                </a:lnTo>
                <a:lnTo>
                  <a:pt x="1376362" y="6392069"/>
                </a:lnTo>
                <a:lnTo>
                  <a:pt x="1344612" y="6358731"/>
                </a:lnTo>
                <a:lnTo>
                  <a:pt x="1314450" y="6324600"/>
                </a:lnTo>
                <a:lnTo>
                  <a:pt x="1285875" y="6288088"/>
                </a:lnTo>
                <a:lnTo>
                  <a:pt x="1259681" y="6251575"/>
                </a:lnTo>
                <a:lnTo>
                  <a:pt x="1234281" y="6215063"/>
                </a:lnTo>
                <a:lnTo>
                  <a:pt x="1210468" y="6176169"/>
                </a:lnTo>
                <a:lnTo>
                  <a:pt x="1188243" y="6138069"/>
                </a:lnTo>
                <a:lnTo>
                  <a:pt x="1166812" y="6098381"/>
                </a:lnTo>
                <a:lnTo>
                  <a:pt x="1147762" y="6057900"/>
                </a:lnTo>
                <a:lnTo>
                  <a:pt x="1130300" y="6016625"/>
                </a:lnTo>
                <a:lnTo>
                  <a:pt x="1113631" y="5974556"/>
                </a:lnTo>
                <a:lnTo>
                  <a:pt x="1100137" y="5933281"/>
                </a:lnTo>
                <a:lnTo>
                  <a:pt x="1086643" y="5889625"/>
                </a:lnTo>
                <a:lnTo>
                  <a:pt x="1076325" y="5845969"/>
                </a:lnTo>
                <a:lnTo>
                  <a:pt x="1066006" y="5803106"/>
                </a:lnTo>
                <a:lnTo>
                  <a:pt x="1059656" y="5757863"/>
                </a:lnTo>
                <a:lnTo>
                  <a:pt x="1050925" y="5699125"/>
                </a:lnTo>
                <a:lnTo>
                  <a:pt x="1046162" y="5641975"/>
                </a:lnTo>
                <a:lnTo>
                  <a:pt x="1042193" y="5586413"/>
                </a:lnTo>
                <a:lnTo>
                  <a:pt x="1039018" y="5532438"/>
                </a:lnTo>
                <a:lnTo>
                  <a:pt x="1039018" y="5478463"/>
                </a:lnTo>
                <a:lnTo>
                  <a:pt x="1039812" y="5428456"/>
                </a:lnTo>
                <a:lnTo>
                  <a:pt x="1042193" y="5377656"/>
                </a:lnTo>
                <a:lnTo>
                  <a:pt x="1046162" y="5328444"/>
                </a:lnTo>
                <a:lnTo>
                  <a:pt x="1052512" y="5282406"/>
                </a:lnTo>
                <a:lnTo>
                  <a:pt x="1058068" y="5235575"/>
                </a:lnTo>
                <a:lnTo>
                  <a:pt x="1066006" y="5191125"/>
                </a:lnTo>
                <a:lnTo>
                  <a:pt x="1075531" y="5147469"/>
                </a:lnTo>
                <a:lnTo>
                  <a:pt x="1085850" y="5105400"/>
                </a:lnTo>
                <a:lnTo>
                  <a:pt x="1097756" y="5064125"/>
                </a:lnTo>
                <a:lnTo>
                  <a:pt x="1109662" y="5023644"/>
                </a:lnTo>
                <a:lnTo>
                  <a:pt x="1123156" y="4985544"/>
                </a:lnTo>
                <a:lnTo>
                  <a:pt x="1137443" y="4946650"/>
                </a:lnTo>
                <a:lnTo>
                  <a:pt x="1151731" y="4910931"/>
                </a:lnTo>
                <a:lnTo>
                  <a:pt x="1167606" y="4874419"/>
                </a:lnTo>
                <a:lnTo>
                  <a:pt x="1183481" y="4838700"/>
                </a:lnTo>
                <a:lnTo>
                  <a:pt x="1200150" y="4805363"/>
                </a:lnTo>
                <a:lnTo>
                  <a:pt x="1217612" y="4772025"/>
                </a:lnTo>
                <a:lnTo>
                  <a:pt x="1235868" y="4738688"/>
                </a:lnTo>
                <a:lnTo>
                  <a:pt x="1252537" y="4706938"/>
                </a:lnTo>
                <a:lnTo>
                  <a:pt x="1289843" y="4645025"/>
                </a:lnTo>
                <a:lnTo>
                  <a:pt x="1326356" y="4586288"/>
                </a:lnTo>
                <a:lnTo>
                  <a:pt x="1364456" y="4529931"/>
                </a:lnTo>
                <a:lnTo>
                  <a:pt x="1401762" y="4475163"/>
                </a:lnTo>
                <a:lnTo>
                  <a:pt x="1453356" y="4395788"/>
                </a:lnTo>
                <a:lnTo>
                  <a:pt x="1478756" y="4358481"/>
                </a:lnTo>
                <a:lnTo>
                  <a:pt x="1501775" y="4320381"/>
                </a:lnTo>
                <a:lnTo>
                  <a:pt x="1524000" y="4283869"/>
                </a:lnTo>
                <a:lnTo>
                  <a:pt x="1544637" y="4246563"/>
                </a:lnTo>
                <a:lnTo>
                  <a:pt x="1563687" y="4208463"/>
                </a:lnTo>
                <a:lnTo>
                  <a:pt x="1581150" y="4170363"/>
                </a:lnTo>
                <a:lnTo>
                  <a:pt x="1597025" y="4131469"/>
                </a:lnTo>
                <a:lnTo>
                  <a:pt x="1611312" y="4092575"/>
                </a:lnTo>
                <a:lnTo>
                  <a:pt x="1622425" y="4052888"/>
                </a:lnTo>
                <a:lnTo>
                  <a:pt x="1627187" y="4031456"/>
                </a:lnTo>
                <a:lnTo>
                  <a:pt x="1632743" y="4011613"/>
                </a:lnTo>
                <a:lnTo>
                  <a:pt x="1636712" y="3990181"/>
                </a:lnTo>
                <a:lnTo>
                  <a:pt x="1639887" y="3967956"/>
                </a:lnTo>
                <a:lnTo>
                  <a:pt x="1642268" y="3945731"/>
                </a:lnTo>
                <a:lnTo>
                  <a:pt x="1644650" y="3923506"/>
                </a:lnTo>
                <a:lnTo>
                  <a:pt x="1646237" y="3899694"/>
                </a:lnTo>
                <a:lnTo>
                  <a:pt x="1647825" y="3876675"/>
                </a:lnTo>
                <a:lnTo>
                  <a:pt x="1647825" y="3853656"/>
                </a:lnTo>
                <a:lnTo>
                  <a:pt x="1647825" y="3828256"/>
                </a:lnTo>
                <a:lnTo>
                  <a:pt x="1605756" y="3824288"/>
                </a:lnTo>
                <a:lnTo>
                  <a:pt x="1565275" y="3818731"/>
                </a:lnTo>
                <a:lnTo>
                  <a:pt x="1524793" y="3813969"/>
                </a:lnTo>
                <a:lnTo>
                  <a:pt x="1485900" y="3806825"/>
                </a:lnTo>
                <a:lnTo>
                  <a:pt x="1446212" y="3799681"/>
                </a:lnTo>
                <a:lnTo>
                  <a:pt x="1407318" y="3792538"/>
                </a:lnTo>
                <a:lnTo>
                  <a:pt x="1369218" y="3783806"/>
                </a:lnTo>
                <a:lnTo>
                  <a:pt x="1330325" y="3774281"/>
                </a:lnTo>
                <a:lnTo>
                  <a:pt x="1293018" y="3763963"/>
                </a:lnTo>
                <a:lnTo>
                  <a:pt x="1255712" y="3752850"/>
                </a:lnTo>
                <a:lnTo>
                  <a:pt x="1219200" y="3741738"/>
                </a:lnTo>
                <a:lnTo>
                  <a:pt x="1182687" y="3729831"/>
                </a:lnTo>
                <a:lnTo>
                  <a:pt x="1147762" y="3716338"/>
                </a:lnTo>
                <a:lnTo>
                  <a:pt x="1112043" y="3703638"/>
                </a:lnTo>
                <a:lnTo>
                  <a:pt x="1077118" y="3689350"/>
                </a:lnTo>
                <a:lnTo>
                  <a:pt x="1042987" y="3674269"/>
                </a:lnTo>
                <a:lnTo>
                  <a:pt x="1009650" y="3657600"/>
                </a:lnTo>
                <a:lnTo>
                  <a:pt x="976312" y="3641725"/>
                </a:lnTo>
                <a:lnTo>
                  <a:pt x="943768" y="3624263"/>
                </a:lnTo>
                <a:lnTo>
                  <a:pt x="911225" y="3606006"/>
                </a:lnTo>
                <a:lnTo>
                  <a:pt x="878681" y="3587750"/>
                </a:lnTo>
                <a:lnTo>
                  <a:pt x="847725" y="3567906"/>
                </a:lnTo>
                <a:lnTo>
                  <a:pt x="817562" y="3547269"/>
                </a:lnTo>
                <a:lnTo>
                  <a:pt x="786606" y="3527425"/>
                </a:lnTo>
                <a:lnTo>
                  <a:pt x="756443" y="3505994"/>
                </a:lnTo>
                <a:lnTo>
                  <a:pt x="727075" y="3483769"/>
                </a:lnTo>
                <a:lnTo>
                  <a:pt x="697706" y="3460750"/>
                </a:lnTo>
                <a:lnTo>
                  <a:pt x="669131" y="3436144"/>
                </a:lnTo>
                <a:lnTo>
                  <a:pt x="642143" y="3411538"/>
                </a:lnTo>
                <a:lnTo>
                  <a:pt x="614362" y="3386138"/>
                </a:lnTo>
                <a:lnTo>
                  <a:pt x="587375" y="3361531"/>
                </a:lnTo>
                <a:lnTo>
                  <a:pt x="561181" y="3334544"/>
                </a:lnTo>
                <a:lnTo>
                  <a:pt x="536575" y="3309144"/>
                </a:lnTo>
                <a:lnTo>
                  <a:pt x="514350" y="3284538"/>
                </a:lnTo>
                <a:lnTo>
                  <a:pt x="491331" y="3257550"/>
                </a:lnTo>
                <a:lnTo>
                  <a:pt x="469900" y="3232150"/>
                </a:lnTo>
                <a:lnTo>
                  <a:pt x="448468" y="3205956"/>
                </a:lnTo>
                <a:lnTo>
                  <a:pt x="428625" y="3179763"/>
                </a:lnTo>
                <a:lnTo>
                  <a:pt x="407987" y="3152775"/>
                </a:lnTo>
                <a:lnTo>
                  <a:pt x="388937" y="3126581"/>
                </a:lnTo>
                <a:lnTo>
                  <a:pt x="370681" y="3098800"/>
                </a:lnTo>
                <a:lnTo>
                  <a:pt x="352425" y="3071813"/>
                </a:lnTo>
                <a:lnTo>
                  <a:pt x="318293" y="3017044"/>
                </a:lnTo>
                <a:lnTo>
                  <a:pt x="286543" y="2961481"/>
                </a:lnTo>
                <a:lnTo>
                  <a:pt x="256381" y="2904332"/>
                </a:lnTo>
                <a:lnTo>
                  <a:pt x="228600" y="2848769"/>
                </a:lnTo>
                <a:lnTo>
                  <a:pt x="203200" y="2791619"/>
                </a:lnTo>
                <a:lnTo>
                  <a:pt x="179387" y="2736056"/>
                </a:lnTo>
                <a:lnTo>
                  <a:pt x="157956" y="2679700"/>
                </a:lnTo>
                <a:lnTo>
                  <a:pt x="138112" y="2624138"/>
                </a:lnTo>
                <a:lnTo>
                  <a:pt x="119856" y="2569369"/>
                </a:lnTo>
                <a:lnTo>
                  <a:pt x="103187" y="2514600"/>
                </a:lnTo>
                <a:lnTo>
                  <a:pt x="88106" y="2462213"/>
                </a:lnTo>
                <a:lnTo>
                  <a:pt x="74612" y="2409031"/>
                </a:lnTo>
                <a:lnTo>
                  <a:pt x="62706" y="2357438"/>
                </a:lnTo>
                <a:lnTo>
                  <a:pt x="52387" y="2306638"/>
                </a:lnTo>
                <a:lnTo>
                  <a:pt x="43656" y="2258219"/>
                </a:lnTo>
                <a:lnTo>
                  <a:pt x="34131" y="2211388"/>
                </a:lnTo>
                <a:lnTo>
                  <a:pt x="26987" y="2166144"/>
                </a:lnTo>
                <a:lnTo>
                  <a:pt x="21431" y="2122488"/>
                </a:lnTo>
                <a:lnTo>
                  <a:pt x="15875" y="2081213"/>
                </a:lnTo>
                <a:lnTo>
                  <a:pt x="8731" y="2004219"/>
                </a:lnTo>
                <a:lnTo>
                  <a:pt x="3968" y="1938338"/>
                </a:lnTo>
                <a:lnTo>
                  <a:pt x="793" y="1882775"/>
                </a:lnTo>
                <a:lnTo>
                  <a:pt x="0" y="1839119"/>
                </a:lnTo>
                <a:lnTo>
                  <a:pt x="111125" y="1839119"/>
                </a:lnTo>
                <a:lnTo>
                  <a:pt x="109537" y="1787525"/>
                </a:lnTo>
                <a:lnTo>
                  <a:pt x="108743" y="1736725"/>
                </a:lnTo>
                <a:lnTo>
                  <a:pt x="108743" y="1687513"/>
                </a:lnTo>
                <a:lnTo>
                  <a:pt x="108743" y="1638300"/>
                </a:lnTo>
                <a:lnTo>
                  <a:pt x="110331" y="1589881"/>
                </a:lnTo>
                <a:lnTo>
                  <a:pt x="112712" y="1542256"/>
                </a:lnTo>
                <a:lnTo>
                  <a:pt x="115093" y="1495425"/>
                </a:lnTo>
                <a:lnTo>
                  <a:pt x="118268" y="1449388"/>
                </a:lnTo>
                <a:lnTo>
                  <a:pt x="123825" y="1404938"/>
                </a:lnTo>
                <a:lnTo>
                  <a:pt x="128587" y="1359694"/>
                </a:lnTo>
                <a:lnTo>
                  <a:pt x="134937" y="1315244"/>
                </a:lnTo>
                <a:lnTo>
                  <a:pt x="142081" y="1273175"/>
                </a:lnTo>
                <a:lnTo>
                  <a:pt x="149225" y="1230313"/>
                </a:lnTo>
                <a:lnTo>
                  <a:pt x="157956" y="1189038"/>
                </a:lnTo>
                <a:lnTo>
                  <a:pt x="167481" y="1148556"/>
                </a:lnTo>
                <a:lnTo>
                  <a:pt x="177006" y="1108869"/>
                </a:lnTo>
                <a:lnTo>
                  <a:pt x="188118" y="1069181"/>
                </a:lnTo>
                <a:lnTo>
                  <a:pt x="200818" y="1031081"/>
                </a:lnTo>
                <a:lnTo>
                  <a:pt x="212725" y="993775"/>
                </a:lnTo>
                <a:lnTo>
                  <a:pt x="226218" y="957263"/>
                </a:lnTo>
                <a:lnTo>
                  <a:pt x="239712" y="920750"/>
                </a:lnTo>
                <a:lnTo>
                  <a:pt x="255587" y="885031"/>
                </a:lnTo>
                <a:lnTo>
                  <a:pt x="271462" y="850900"/>
                </a:lnTo>
                <a:lnTo>
                  <a:pt x="287337" y="817563"/>
                </a:lnTo>
                <a:lnTo>
                  <a:pt x="305593" y="785019"/>
                </a:lnTo>
                <a:lnTo>
                  <a:pt x="323850" y="752475"/>
                </a:lnTo>
                <a:lnTo>
                  <a:pt x="343693" y="720725"/>
                </a:lnTo>
                <a:lnTo>
                  <a:pt x="362743" y="690563"/>
                </a:lnTo>
                <a:lnTo>
                  <a:pt x="384175" y="661194"/>
                </a:lnTo>
                <a:lnTo>
                  <a:pt x="404812" y="631825"/>
                </a:lnTo>
                <a:lnTo>
                  <a:pt x="427037" y="604837"/>
                </a:lnTo>
                <a:lnTo>
                  <a:pt x="450850" y="577056"/>
                </a:lnTo>
                <a:lnTo>
                  <a:pt x="484187" y="540544"/>
                </a:lnTo>
                <a:lnTo>
                  <a:pt x="518318" y="506413"/>
                </a:lnTo>
                <a:lnTo>
                  <a:pt x="553243" y="476250"/>
                </a:lnTo>
                <a:lnTo>
                  <a:pt x="588168" y="446881"/>
                </a:lnTo>
                <a:lnTo>
                  <a:pt x="623093" y="419894"/>
                </a:lnTo>
                <a:lnTo>
                  <a:pt x="657225" y="396875"/>
                </a:lnTo>
                <a:lnTo>
                  <a:pt x="691356" y="374650"/>
                </a:lnTo>
                <a:lnTo>
                  <a:pt x="726281" y="355600"/>
                </a:lnTo>
                <a:lnTo>
                  <a:pt x="752475" y="309563"/>
                </a:lnTo>
                <a:lnTo>
                  <a:pt x="766762" y="286544"/>
                </a:lnTo>
                <a:lnTo>
                  <a:pt x="781843" y="261938"/>
                </a:lnTo>
                <a:lnTo>
                  <a:pt x="797718" y="238919"/>
                </a:lnTo>
                <a:lnTo>
                  <a:pt x="814387" y="216694"/>
                </a:lnTo>
                <a:lnTo>
                  <a:pt x="831056" y="193675"/>
                </a:lnTo>
                <a:lnTo>
                  <a:pt x="849312" y="172244"/>
                </a:lnTo>
                <a:lnTo>
                  <a:pt x="867568" y="150813"/>
                </a:lnTo>
                <a:lnTo>
                  <a:pt x="887412" y="131763"/>
                </a:lnTo>
                <a:lnTo>
                  <a:pt x="907256" y="112713"/>
                </a:lnTo>
                <a:lnTo>
                  <a:pt x="926306" y="96044"/>
                </a:lnTo>
                <a:lnTo>
                  <a:pt x="947737" y="80963"/>
                </a:lnTo>
                <a:lnTo>
                  <a:pt x="969168" y="67469"/>
                </a:lnTo>
                <a:lnTo>
                  <a:pt x="990600" y="55562"/>
                </a:lnTo>
                <a:lnTo>
                  <a:pt x="1012031" y="47625"/>
                </a:lnTo>
                <a:lnTo>
                  <a:pt x="1050131" y="34131"/>
                </a:lnTo>
                <a:lnTo>
                  <a:pt x="1087437" y="23019"/>
                </a:lnTo>
                <a:lnTo>
                  <a:pt x="1123950" y="14288"/>
                </a:lnTo>
                <a:lnTo>
                  <a:pt x="1159668" y="6350"/>
                </a:lnTo>
                <a:lnTo>
                  <a:pt x="1177131" y="3969"/>
                </a:lnTo>
                <a:lnTo>
                  <a:pt x="1193800"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6" name="任意多边形 75"/>
          <p:cNvSpPr/>
          <p:nvPr/>
        </p:nvSpPr>
        <p:spPr bwMode="auto">
          <a:xfrm>
            <a:off x="9389876" y="1708338"/>
            <a:ext cx="194634" cy="300406"/>
          </a:xfrm>
          <a:custGeom>
            <a:avLst/>
            <a:gdLst>
              <a:gd name="connsiteX0" fmla="*/ 1701800 w 4148138"/>
              <a:gd name="connsiteY0" fmla="*/ 3398838 h 6402388"/>
              <a:gd name="connsiteX1" fmla="*/ 1694392 w 4148138"/>
              <a:gd name="connsiteY1" fmla="*/ 3399898 h 6402388"/>
              <a:gd name="connsiteX2" fmla="*/ 1687513 w 4148138"/>
              <a:gd name="connsiteY2" fmla="*/ 3400957 h 6402388"/>
              <a:gd name="connsiteX3" fmla="*/ 1680105 w 4148138"/>
              <a:gd name="connsiteY3" fmla="*/ 3402547 h 6402388"/>
              <a:gd name="connsiteX4" fmla="*/ 1673226 w 4148138"/>
              <a:gd name="connsiteY4" fmla="*/ 3405726 h 6402388"/>
              <a:gd name="connsiteX5" fmla="*/ 1666347 w 4148138"/>
              <a:gd name="connsiteY5" fmla="*/ 3409434 h 6402388"/>
              <a:gd name="connsiteX6" fmla="*/ 1660526 w 4148138"/>
              <a:gd name="connsiteY6" fmla="*/ 3413143 h 6402388"/>
              <a:gd name="connsiteX7" fmla="*/ 1654176 w 4148138"/>
              <a:gd name="connsiteY7" fmla="*/ 3417911 h 6402388"/>
              <a:gd name="connsiteX8" fmla="*/ 1648884 w 4148138"/>
              <a:gd name="connsiteY8" fmla="*/ 3423210 h 6402388"/>
              <a:gd name="connsiteX9" fmla="*/ 1643592 w 4148138"/>
              <a:gd name="connsiteY9" fmla="*/ 3429038 h 6402388"/>
              <a:gd name="connsiteX10" fmla="*/ 1639359 w 4148138"/>
              <a:gd name="connsiteY10" fmla="*/ 3435925 h 6402388"/>
              <a:gd name="connsiteX11" fmla="*/ 1634597 w 4148138"/>
              <a:gd name="connsiteY11" fmla="*/ 3444402 h 6402388"/>
              <a:gd name="connsiteX12" fmla="*/ 1625072 w 4148138"/>
              <a:gd name="connsiteY12" fmla="*/ 3462946 h 6402388"/>
              <a:gd name="connsiteX13" fmla="*/ 1618722 w 4148138"/>
              <a:gd name="connsiteY13" fmla="*/ 3477780 h 6402388"/>
              <a:gd name="connsiteX14" fmla="*/ 1611842 w 4148138"/>
              <a:gd name="connsiteY14" fmla="*/ 3493675 h 6402388"/>
              <a:gd name="connsiteX15" fmla="*/ 1604434 w 4148138"/>
              <a:gd name="connsiteY15" fmla="*/ 3511689 h 6402388"/>
              <a:gd name="connsiteX16" fmla="*/ 1597026 w 4148138"/>
              <a:gd name="connsiteY16" fmla="*/ 3532881 h 6402388"/>
              <a:gd name="connsiteX17" fmla="*/ 1590147 w 4148138"/>
              <a:gd name="connsiteY17" fmla="*/ 3555663 h 6402388"/>
              <a:gd name="connsiteX18" fmla="*/ 1583267 w 4148138"/>
              <a:gd name="connsiteY18" fmla="*/ 3579505 h 6402388"/>
              <a:gd name="connsiteX19" fmla="*/ 1577976 w 4148138"/>
              <a:gd name="connsiteY19" fmla="*/ 3605995 h 6402388"/>
              <a:gd name="connsiteX20" fmla="*/ 1572684 w 4148138"/>
              <a:gd name="connsiteY20" fmla="*/ 3634605 h 6402388"/>
              <a:gd name="connsiteX21" fmla="*/ 1568980 w 4148138"/>
              <a:gd name="connsiteY21" fmla="*/ 3664275 h 6402388"/>
              <a:gd name="connsiteX22" fmla="*/ 1567392 w 4148138"/>
              <a:gd name="connsiteY22" fmla="*/ 3695004 h 6402388"/>
              <a:gd name="connsiteX23" fmla="*/ 1566863 w 4148138"/>
              <a:gd name="connsiteY23" fmla="*/ 3710899 h 6402388"/>
              <a:gd name="connsiteX24" fmla="*/ 1566863 w 4148138"/>
              <a:gd name="connsiteY24" fmla="*/ 3727853 h 6402388"/>
              <a:gd name="connsiteX25" fmla="*/ 1567392 w 4148138"/>
              <a:gd name="connsiteY25" fmla="*/ 3744277 h 6402388"/>
              <a:gd name="connsiteX26" fmla="*/ 1568451 w 4148138"/>
              <a:gd name="connsiteY26" fmla="*/ 3761231 h 6402388"/>
              <a:gd name="connsiteX27" fmla="*/ 1569509 w 4148138"/>
              <a:gd name="connsiteY27" fmla="*/ 3768648 h 6402388"/>
              <a:gd name="connsiteX28" fmla="*/ 1571097 w 4148138"/>
              <a:gd name="connsiteY28" fmla="*/ 3775536 h 6402388"/>
              <a:gd name="connsiteX29" fmla="*/ 1573742 w 4148138"/>
              <a:gd name="connsiteY29" fmla="*/ 3782424 h 6402388"/>
              <a:gd name="connsiteX30" fmla="*/ 1576388 w 4148138"/>
              <a:gd name="connsiteY30" fmla="*/ 3788781 h 6402388"/>
              <a:gd name="connsiteX31" fmla="*/ 1579563 w 4148138"/>
              <a:gd name="connsiteY31" fmla="*/ 3795139 h 6402388"/>
              <a:gd name="connsiteX32" fmla="*/ 1583797 w 4148138"/>
              <a:gd name="connsiteY32" fmla="*/ 3800967 h 6402388"/>
              <a:gd name="connsiteX33" fmla="*/ 1588559 w 4148138"/>
              <a:gd name="connsiteY33" fmla="*/ 3806265 h 6402388"/>
              <a:gd name="connsiteX34" fmla="*/ 1593322 w 4148138"/>
              <a:gd name="connsiteY34" fmla="*/ 3811563 h 6402388"/>
              <a:gd name="connsiteX35" fmla="*/ 1598613 w 4148138"/>
              <a:gd name="connsiteY35" fmla="*/ 3816332 h 6402388"/>
              <a:gd name="connsiteX36" fmla="*/ 1604434 w 4148138"/>
              <a:gd name="connsiteY36" fmla="*/ 3820040 h 6402388"/>
              <a:gd name="connsiteX37" fmla="*/ 1610255 w 4148138"/>
              <a:gd name="connsiteY37" fmla="*/ 3823749 h 6402388"/>
              <a:gd name="connsiteX38" fmla="*/ 1617134 w 4148138"/>
              <a:gd name="connsiteY38" fmla="*/ 3826928 h 6402388"/>
              <a:gd name="connsiteX39" fmla="*/ 1624013 w 4148138"/>
              <a:gd name="connsiteY39" fmla="*/ 3829047 h 6402388"/>
              <a:gd name="connsiteX40" fmla="*/ 1630892 w 4148138"/>
              <a:gd name="connsiteY40" fmla="*/ 3830637 h 6402388"/>
              <a:gd name="connsiteX41" fmla="*/ 1637772 w 4148138"/>
              <a:gd name="connsiteY41" fmla="*/ 3831167 h 6402388"/>
              <a:gd name="connsiteX42" fmla="*/ 1645180 w 4148138"/>
              <a:gd name="connsiteY42" fmla="*/ 3832226 h 6402388"/>
              <a:gd name="connsiteX43" fmla="*/ 1652059 w 4148138"/>
              <a:gd name="connsiteY43" fmla="*/ 3832226 h 6402388"/>
              <a:gd name="connsiteX44" fmla="*/ 1659467 w 4148138"/>
              <a:gd name="connsiteY44" fmla="*/ 3830637 h 6402388"/>
              <a:gd name="connsiteX45" fmla="*/ 1666876 w 4148138"/>
              <a:gd name="connsiteY45" fmla="*/ 3829047 h 6402388"/>
              <a:gd name="connsiteX46" fmla="*/ 1673755 w 4148138"/>
              <a:gd name="connsiteY46" fmla="*/ 3826928 h 6402388"/>
              <a:gd name="connsiteX47" fmla="*/ 1681692 w 4148138"/>
              <a:gd name="connsiteY47" fmla="*/ 3823219 h 6402388"/>
              <a:gd name="connsiteX48" fmla="*/ 1687513 w 4148138"/>
              <a:gd name="connsiteY48" fmla="*/ 3818981 h 6402388"/>
              <a:gd name="connsiteX49" fmla="*/ 1693334 w 4148138"/>
              <a:gd name="connsiteY49" fmla="*/ 3815272 h 6402388"/>
              <a:gd name="connsiteX50" fmla="*/ 1698626 w 4148138"/>
              <a:gd name="connsiteY50" fmla="*/ 3809974 h 6402388"/>
              <a:gd name="connsiteX51" fmla="*/ 1703917 w 4148138"/>
              <a:gd name="connsiteY51" fmla="*/ 3804676 h 6402388"/>
              <a:gd name="connsiteX52" fmla="*/ 1708680 w 4148138"/>
              <a:gd name="connsiteY52" fmla="*/ 3798848 h 6402388"/>
              <a:gd name="connsiteX53" fmla="*/ 1712384 w 4148138"/>
              <a:gd name="connsiteY53" fmla="*/ 3792490 h 6402388"/>
              <a:gd name="connsiteX54" fmla="*/ 1716088 w 4148138"/>
              <a:gd name="connsiteY54" fmla="*/ 3786132 h 6402388"/>
              <a:gd name="connsiteX55" fmla="*/ 1718205 w 4148138"/>
              <a:gd name="connsiteY55" fmla="*/ 3779245 h 6402388"/>
              <a:gd name="connsiteX56" fmla="*/ 1720850 w 4148138"/>
              <a:gd name="connsiteY56" fmla="*/ 3771827 h 6402388"/>
              <a:gd name="connsiteX57" fmla="*/ 1722438 w 4148138"/>
              <a:gd name="connsiteY57" fmla="*/ 3763880 h 6402388"/>
              <a:gd name="connsiteX58" fmla="*/ 1722438 w 4148138"/>
              <a:gd name="connsiteY58" fmla="*/ 3756463 h 6402388"/>
              <a:gd name="connsiteX59" fmla="*/ 1722438 w 4148138"/>
              <a:gd name="connsiteY59" fmla="*/ 3747986 h 6402388"/>
              <a:gd name="connsiteX60" fmla="*/ 1721380 w 4148138"/>
              <a:gd name="connsiteY60" fmla="*/ 3724674 h 6402388"/>
              <a:gd name="connsiteX61" fmla="*/ 1721380 w 4148138"/>
              <a:gd name="connsiteY61" fmla="*/ 3701362 h 6402388"/>
              <a:gd name="connsiteX62" fmla="*/ 1722967 w 4148138"/>
              <a:gd name="connsiteY62" fmla="*/ 3679110 h 6402388"/>
              <a:gd name="connsiteX63" fmla="*/ 1725084 w 4148138"/>
              <a:gd name="connsiteY63" fmla="*/ 3658447 h 6402388"/>
              <a:gd name="connsiteX64" fmla="*/ 1728788 w 4148138"/>
              <a:gd name="connsiteY64" fmla="*/ 3637784 h 6402388"/>
              <a:gd name="connsiteX65" fmla="*/ 1733021 w 4148138"/>
              <a:gd name="connsiteY65" fmla="*/ 3618711 h 6402388"/>
              <a:gd name="connsiteX66" fmla="*/ 1737255 w 4148138"/>
              <a:gd name="connsiteY66" fmla="*/ 3600697 h 6402388"/>
              <a:gd name="connsiteX67" fmla="*/ 1742546 w 4148138"/>
              <a:gd name="connsiteY67" fmla="*/ 3584273 h 6402388"/>
              <a:gd name="connsiteX68" fmla="*/ 1747838 w 4148138"/>
              <a:gd name="connsiteY68" fmla="*/ 3569968 h 6402388"/>
              <a:gd name="connsiteX69" fmla="*/ 1752600 w 4148138"/>
              <a:gd name="connsiteY69" fmla="*/ 3556193 h 6402388"/>
              <a:gd name="connsiteX70" fmla="*/ 1762126 w 4148138"/>
              <a:gd name="connsiteY70" fmla="*/ 3535000 h 6402388"/>
              <a:gd name="connsiteX71" fmla="*/ 1769005 w 4148138"/>
              <a:gd name="connsiteY71" fmla="*/ 3520695 h 6402388"/>
              <a:gd name="connsiteX72" fmla="*/ 1771121 w 4148138"/>
              <a:gd name="connsiteY72" fmla="*/ 3515397 h 6402388"/>
              <a:gd name="connsiteX73" fmla="*/ 1774826 w 4148138"/>
              <a:gd name="connsiteY73" fmla="*/ 3508510 h 6402388"/>
              <a:gd name="connsiteX74" fmla="*/ 1778000 w 4148138"/>
              <a:gd name="connsiteY74" fmla="*/ 3501622 h 6402388"/>
              <a:gd name="connsiteX75" fmla="*/ 1780117 w 4148138"/>
              <a:gd name="connsiteY75" fmla="*/ 3494205 h 6402388"/>
              <a:gd name="connsiteX76" fmla="*/ 1781705 w 4148138"/>
              <a:gd name="connsiteY76" fmla="*/ 3486787 h 6402388"/>
              <a:gd name="connsiteX77" fmla="*/ 1782763 w 4148138"/>
              <a:gd name="connsiteY77" fmla="*/ 3479900 h 6402388"/>
              <a:gd name="connsiteX78" fmla="*/ 1782763 w 4148138"/>
              <a:gd name="connsiteY78" fmla="*/ 3472482 h 6402388"/>
              <a:gd name="connsiteX79" fmla="*/ 1781705 w 4148138"/>
              <a:gd name="connsiteY79" fmla="*/ 3464535 h 6402388"/>
              <a:gd name="connsiteX80" fmla="*/ 1780117 w 4148138"/>
              <a:gd name="connsiteY80" fmla="*/ 3457118 h 6402388"/>
              <a:gd name="connsiteX81" fmla="*/ 1778000 w 4148138"/>
              <a:gd name="connsiteY81" fmla="*/ 3450230 h 6402388"/>
              <a:gd name="connsiteX82" fmla="*/ 1775884 w 4148138"/>
              <a:gd name="connsiteY82" fmla="*/ 3443343 h 6402388"/>
              <a:gd name="connsiteX83" fmla="*/ 1772180 w 4148138"/>
              <a:gd name="connsiteY83" fmla="*/ 3436985 h 6402388"/>
              <a:gd name="connsiteX84" fmla="*/ 1768476 w 4148138"/>
              <a:gd name="connsiteY84" fmla="*/ 3430627 h 6402388"/>
              <a:gd name="connsiteX85" fmla="*/ 1763184 w 4148138"/>
              <a:gd name="connsiteY85" fmla="*/ 3424799 h 6402388"/>
              <a:gd name="connsiteX86" fmla="*/ 1757892 w 4148138"/>
              <a:gd name="connsiteY86" fmla="*/ 3419501 h 6402388"/>
              <a:gd name="connsiteX87" fmla="*/ 1751542 w 4148138"/>
              <a:gd name="connsiteY87" fmla="*/ 3414203 h 6402388"/>
              <a:gd name="connsiteX88" fmla="*/ 1745721 w 4148138"/>
              <a:gd name="connsiteY88" fmla="*/ 3409434 h 6402388"/>
              <a:gd name="connsiteX89" fmla="*/ 1738842 w 4148138"/>
              <a:gd name="connsiteY89" fmla="*/ 3406256 h 6402388"/>
              <a:gd name="connsiteX90" fmla="*/ 1731434 w 4148138"/>
              <a:gd name="connsiteY90" fmla="*/ 3403606 h 6402388"/>
              <a:gd name="connsiteX91" fmla="*/ 1723496 w 4148138"/>
              <a:gd name="connsiteY91" fmla="*/ 3400957 h 6402388"/>
              <a:gd name="connsiteX92" fmla="*/ 1717146 w 4148138"/>
              <a:gd name="connsiteY92" fmla="*/ 3399898 h 6402388"/>
              <a:gd name="connsiteX93" fmla="*/ 1709209 w 4148138"/>
              <a:gd name="connsiteY93" fmla="*/ 3398838 h 6402388"/>
              <a:gd name="connsiteX94" fmla="*/ 2074334 w 4148138"/>
              <a:gd name="connsiteY94" fmla="*/ 2627313 h 6402388"/>
              <a:gd name="connsiteX95" fmla="*/ 2078038 w 4148138"/>
              <a:gd name="connsiteY95" fmla="*/ 2641596 h 6402388"/>
              <a:gd name="connsiteX96" fmla="*/ 2083330 w 4148138"/>
              <a:gd name="connsiteY96" fmla="*/ 2655879 h 6402388"/>
              <a:gd name="connsiteX97" fmla="*/ 2088622 w 4148138"/>
              <a:gd name="connsiteY97" fmla="*/ 2670162 h 6402388"/>
              <a:gd name="connsiteX98" fmla="*/ 2095501 w 4148138"/>
              <a:gd name="connsiteY98" fmla="*/ 2684446 h 6402388"/>
              <a:gd name="connsiteX99" fmla="*/ 2102380 w 4148138"/>
              <a:gd name="connsiteY99" fmla="*/ 2698200 h 6402388"/>
              <a:gd name="connsiteX100" fmla="*/ 2109788 w 4148138"/>
              <a:gd name="connsiteY100" fmla="*/ 2711954 h 6402388"/>
              <a:gd name="connsiteX101" fmla="*/ 2117197 w 4148138"/>
              <a:gd name="connsiteY101" fmla="*/ 2726237 h 6402388"/>
              <a:gd name="connsiteX102" fmla="*/ 2126192 w 4148138"/>
              <a:gd name="connsiteY102" fmla="*/ 2739991 h 6402388"/>
              <a:gd name="connsiteX103" fmla="*/ 2135188 w 4148138"/>
              <a:gd name="connsiteY103" fmla="*/ 2752688 h 6402388"/>
              <a:gd name="connsiteX104" fmla="*/ 2145242 w 4148138"/>
              <a:gd name="connsiteY104" fmla="*/ 2766442 h 6402388"/>
              <a:gd name="connsiteX105" fmla="*/ 2165351 w 4148138"/>
              <a:gd name="connsiteY105" fmla="*/ 2793421 h 6402388"/>
              <a:gd name="connsiteX106" fmla="*/ 2188105 w 4148138"/>
              <a:gd name="connsiteY106" fmla="*/ 2819871 h 6402388"/>
              <a:gd name="connsiteX107" fmla="*/ 2211388 w 4148138"/>
              <a:gd name="connsiteY107" fmla="*/ 2846322 h 6402388"/>
              <a:gd name="connsiteX108" fmla="*/ 2237318 w 4148138"/>
              <a:gd name="connsiteY108" fmla="*/ 2872772 h 6402388"/>
              <a:gd name="connsiteX109" fmla="*/ 2263776 w 4148138"/>
              <a:gd name="connsiteY109" fmla="*/ 2899222 h 6402388"/>
              <a:gd name="connsiteX110" fmla="*/ 2318809 w 4148138"/>
              <a:gd name="connsiteY110" fmla="*/ 2953181 h 6402388"/>
              <a:gd name="connsiteX111" fmla="*/ 2375430 w 4148138"/>
              <a:gd name="connsiteY111" fmla="*/ 3009256 h 6402388"/>
              <a:gd name="connsiteX112" fmla="*/ 2405063 w 4148138"/>
              <a:gd name="connsiteY112" fmla="*/ 3037822 h 6402388"/>
              <a:gd name="connsiteX113" fmla="*/ 2433638 w 4148138"/>
              <a:gd name="connsiteY113" fmla="*/ 3067447 h 6402388"/>
              <a:gd name="connsiteX114" fmla="*/ 2462213 w 4148138"/>
              <a:gd name="connsiteY114" fmla="*/ 3097600 h 6402388"/>
              <a:gd name="connsiteX115" fmla="*/ 2490259 w 4148138"/>
              <a:gd name="connsiteY115" fmla="*/ 3129340 h 6402388"/>
              <a:gd name="connsiteX116" fmla="*/ 2518305 w 4148138"/>
              <a:gd name="connsiteY116" fmla="*/ 3161610 h 6402388"/>
              <a:gd name="connsiteX117" fmla="*/ 2544763 w 4148138"/>
              <a:gd name="connsiteY117" fmla="*/ 3194937 h 6402388"/>
              <a:gd name="connsiteX118" fmla="*/ 2570164 w 4148138"/>
              <a:gd name="connsiteY118" fmla="*/ 3229852 h 6402388"/>
              <a:gd name="connsiteX119" fmla="*/ 2582864 w 4148138"/>
              <a:gd name="connsiteY119" fmla="*/ 3247838 h 6402388"/>
              <a:gd name="connsiteX120" fmla="*/ 2595034 w 4148138"/>
              <a:gd name="connsiteY120" fmla="*/ 3265824 h 6402388"/>
              <a:gd name="connsiteX121" fmla="*/ 2606676 w 4148138"/>
              <a:gd name="connsiteY121" fmla="*/ 3284868 h 6402388"/>
              <a:gd name="connsiteX122" fmla="*/ 2617788 w 4148138"/>
              <a:gd name="connsiteY122" fmla="*/ 3303384 h 6402388"/>
              <a:gd name="connsiteX123" fmla="*/ 2628901 w 4148138"/>
              <a:gd name="connsiteY123" fmla="*/ 3322957 h 6402388"/>
              <a:gd name="connsiteX124" fmla="*/ 2639484 w 4148138"/>
              <a:gd name="connsiteY124" fmla="*/ 3343059 h 6402388"/>
              <a:gd name="connsiteX125" fmla="*/ 2649538 w 4148138"/>
              <a:gd name="connsiteY125" fmla="*/ 3363162 h 6402388"/>
              <a:gd name="connsiteX126" fmla="*/ 2659593 w 4148138"/>
              <a:gd name="connsiteY126" fmla="*/ 3383793 h 6402388"/>
              <a:gd name="connsiteX127" fmla="*/ 2668588 w 4148138"/>
              <a:gd name="connsiteY127" fmla="*/ 3404953 h 6402388"/>
              <a:gd name="connsiteX128" fmla="*/ 2676526 w 4148138"/>
              <a:gd name="connsiteY128" fmla="*/ 3426114 h 6402388"/>
              <a:gd name="connsiteX129" fmla="*/ 2684993 w 4148138"/>
              <a:gd name="connsiteY129" fmla="*/ 3447803 h 6402388"/>
              <a:gd name="connsiteX130" fmla="*/ 2692401 w 4148138"/>
              <a:gd name="connsiteY130" fmla="*/ 3470550 h 6402388"/>
              <a:gd name="connsiteX131" fmla="*/ 2699280 w 4148138"/>
              <a:gd name="connsiteY131" fmla="*/ 3493298 h 6402388"/>
              <a:gd name="connsiteX132" fmla="*/ 2705630 w 4148138"/>
              <a:gd name="connsiteY132" fmla="*/ 3516574 h 6402388"/>
              <a:gd name="connsiteX133" fmla="*/ 2711451 w 4148138"/>
              <a:gd name="connsiteY133" fmla="*/ 3540379 h 6402388"/>
              <a:gd name="connsiteX134" fmla="*/ 2716214 w 4148138"/>
              <a:gd name="connsiteY134" fmla="*/ 3564713 h 6402388"/>
              <a:gd name="connsiteX135" fmla="*/ 2720447 w 4148138"/>
              <a:gd name="connsiteY135" fmla="*/ 3589577 h 6402388"/>
              <a:gd name="connsiteX136" fmla="*/ 2723622 w 4148138"/>
              <a:gd name="connsiteY136" fmla="*/ 3615498 h 6402388"/>
              <a:gd name="connsiteX137" fmla="*/ 2726797 w 4148138"/>
              <a:gd name="connsiteY137" fmla="*/ 3641948 h 6402388"/>
              <a:gd name="connsiteX138" fmla="*/ 2728914 w 4148138"/>
              <a:gd name="connsiteY138" fmla="*/ 3668399 h 6402388"/>
              <a:gd name="connsiteX139" fmla="*/ 2729443 w 4148138"/>
              <a:gd name="connsiteY139" fmla="*/ 3695378 h 6402388"/>
              <a:gd name="connsiteX140" fmla="*/ 2730501 w 4148138"/>
              <a:gd name="connsiteY140" fmla="*/ 3723416 h 6402388"/>
              <a:gd name="connsiteX141" fmla="*/ 2730501 w 4148138"/>
              <a:gd name="connsiteY141" fmla="*/ 3740344 h 6402388"/>
              <a:gd name="connsiteX142" fmla="*/ 2729443 w 4148138"/>
              <a:gd name="connsiteY142" fmla="*/ 3756214 h 6402388"/>
              <a:gd name="connsiteX143" fmla="*/ 2727326 w 4148138"/>
              <a:gd name="connsiteY143" fmla="*/ 3786896 h 6402388"/>
              <a:gd name="connsiteX144" fmla="*/ 2725738 w 4148138"/>
              <a:gd name="connsiteY144" fmla="*/ 3798006 h 6402388"/>
              <a:gd name="connsiteX145" fmla="*/ 2723622 w 4148138"/>
              <a:gd name="connsiteY145" fmla="*/ 3815463 h 6402388"/>
              <a:gd name="connsiteX146" fmla="*/ 2720447 w 4148138"/>
              <a:gd name="connsiteY146" fmla="*/ 3831333 h 6402388"/>
              <a:gd name="connsiteX147" fmla="*/ 2715155 w 4148138"/>
              <a:gd name="connsiteY147" fmla="*/ 3859899 h 6402388"/>
              <a:gd name="connsiteX148" fmla="*/ 2708276 w 4148138"/>
              <a:gd name="connsiteY148" fmla="*/ 3888466 h 6402388"/>
              <a:gd name="connsiteX149" fmla="*/ 2700868 w 4148138"/>
              <a:gd name="connsiteY149" fmla="*/ 3916503 h 6402388"/>
              <a:gd name="connsiteX150" fmla="*/ 2691872 w 4148138"/>
              <a:gd name="connsiteY150" fmla="*/ 3943482 h 6402388"/>
              <a:gd name="connsiteX151" fmla="*/ 2681288 w 4148138"/>
              <a:gd name="connsiteY151" fmla="*/ 3970991 h 6402388"/>
              <a:gd name="connsiteX152" fmla="*/ 2670176 w 4148138"/>
              <a:gd name="connsiteY152" fmla="*/ 3997441 h 6402388"/>
              <a:gd name="connsiteX153" fmla="*/ 2656947 w 4148138"/>
              <a:gd name="connsiteY153" fmla="*/ 4022834 h 6402388"/>
              <a:gd name="connsiteX154" fmla="*/ 2643718 w 4148138"/>
              <a:gd name="connsiteY154" fmla="*/ 4047697 h 6402388"/>
              <a:gd name="connsiteX155" fmla="*/ 2628901 w 4148138"/>
              <a:gd name="connsiteY155" fmla="*/ 4072560 h 6402388"/>
              <a:gd name="connsiteX156" fmla="*/ 2613555 w 4148138"/>
              <a:gd name="connsiteY156" fmla="*/ 4095836 h 6402388"/>
              <a:gd name="connsiteX157" fmla="*/ 2596622 w 4148138"/>
              <a:gd name="connsiteY157" fmla="*/ 4118584 h 6402388"/>
              <a:gd name="connsiteX158" fmla="*/ 2579159 w 4148138"/>
              <a:gd name="connsiteY158" fmla="*/ 4141331 h 6402388"/>
              <a:gd name="connsiteX159" fmla="*/ 2561168 w 4148138"/>
              <a:gd name="connsiteY159" fmla="*/ 4162491 h 6402388"/>
              <a:gd name="connsiteX160" fmla="*/ 2541588 w 4148138"/>
              <a:gd name="connsiteY160" fmla="*/ 4183652 h 6402388"/>
              <a:gd name="connsiteX161" fmla="*/ 2520951 w 4148138"/>
              <a:gd name="connsiteY161" fmla="*/ 4203225 h 6402388"/>
              <a:gd name="connsiteX162" fmla="*/ 2500313 w 4148138"/>
              <a:gd name="connsiteY162" fmla="*/ 4222269 h 6402388"/>
              <a:gd name="connsiteX163" fmla="*/ 2478088 w 4148138"/>
              <a:gd name="connsiteY163" fmla="*/ 4240255 h 6402388"/>
              <a:gd name="connsiteX164" fmla="*/ 2455334 w 4148138"/>
              <a:gd name="connsiteY164" fmla="*/ 4256655 h 6402388"/>
              <a:gd name="connsiteX165" fmla="*/ 2432051 w 4148138"/>
              <a:gd name="connsiteY165" fmla="*/ 4272525 h 6402388"/>
              <a:gd name="connsiteX166" fmla="*/ 2407709 w 4148138"/>
              <a:gd name="connsiteY166" fmla="*/ 4287866 h 6402388"/>
              <a:gd name="connsiteX167" fmla="*/ 2382838 w 4148138"/>
              <a:gd name="connsiteY167" fmla="*/ 4302149 h 6402388"/>
              <a:gd name="connsiteX168" fmla="*/ 2357968 w 4148138"/>
              <a:gd name="connsiteY168" fmla="*/ 4314845 h 6402388"/>
              <a:gd name="connsiteX169" fmla="*/ 2331509 w 4148138"/>
              <a:gd name="connsiteY169" fmla="*/ 4327012 h 6402388"/>
              <a:gd name="connsiteX170" fmla="*/ 2305051 w 4148138"/>
              <a:gd name="connsiteY170" fmla="*/ 4337593 h 6402388"/>
              <a:gd name="connsiteX171" fmla="*/ 2278063 w 4148138"/>
              <a:gd name="connsiteY171" fmla="*/ 4347644 h 6402388"/>
              <a:gd name="connsiteX172" fmla="*/ 2250018 w 4148138"/>
              <a:gd name="connsiteY172" fmla="*/ 4355579 h 6402388"/>
              <a:gd name="connsiteX173" fmla="*/ 2221972 w 4148138"/>
              <a:gd name="connsiteY173" fmla="*/ 4362456 h 6402388"/>
              <a:gd name="connsiteX174" fmla="*/ 2192867 w 4148138"/>
              <a:gd name="connsiteY174" fmla="*/ 4368804 h 6402388"/>
              <a:gd name="connsiteX175" fmla="*/ 2164292 w 4148138"/>
              <a:gd name="connsiteY175" fmla="*/ 4373036 h 6402388"/>
              <a:gd name="connsiteX176" fmla="*/ 2134659 w 4148138"/>
              <a:gd name="connsiteY176" fmla="*/ 4376739 h 6402388"/>
              <a:gd name="connsiteX177" fmla="*/ 2104497 w 4148138"/>
              <a:gd name="connsiteY177" fmla="*/ 4378855 h 6402388"/>
              <a:gd name="connsiteX178" fmla="*/ 2074334 w 4148138"/>
              <a:gd name="connsiteY178" fmla="*/ 4379913 h 6402388"/>
              <a:gd name="connsiteX179" fmla="*/ 2043113 w 4148138"/>
              <a:gd name="connsiteY179" fmla="*/ 4378855 h 6402388"/>
              <a:gd name="connsiteX180" fmla="*/ 2014009 w 4148138"/>
              <a:gd name="connsiteY180" fmla="*/ 4376739 h 6402388"/>
              <a:gd name="connsiteX181" fmla="*/ 1983847 w 4148138"/>
              <a:gd name="connsiteY181" fmla="*/ 4373036 h 6402388"/>
              <a:gd name="connsiteX182" fmla="*/ 1954742 w 4148138"/>
              <a:gd name="connsiteY182" fmla="*/ 4368804 h 6402388"/>
              <a:gd name="connsiteX183" fmla="*/ 1926167 w 4148138"/>
              <a:gd name="connsiteY183" fmla="*/ 4362456 h 6402388"/>
              <a:gd name="connsiteX184" fmla="*/ 1897592 w 4148138"/>
              <a:gd name="connsiteY184" fmla="*/ 4355579 h 6402388"/>
              <a:gd name="connsiteX185" fmla="*/ 1869546 w 4148138"/>
              <a:gd name="connsiteY185" fmla="*/ 4347644 h 6402388"/>
              <a:gd name="connsiteX186" fmla="*/ 1842559 w 4148138"/>
              <a:gd name="connsiteY186" fmla="*/ 4337593 h 6402388"/>
              <a:gd name="connsiteX187" fmla="*/ 1816101 w 4148138"/>
              <a:gd name="connsiteY187" fmla="*/ 4327012 h 6402388"/>
              <a:gd name="connsiteX188" fmla="*/ 1789642 w 4148138"/>
              <a:gd name="connsiteY188" fmla="*/ 4314845 h 6402388"/>
              <a:gd name="connsiteX189" fmla="*/ 1764771 w 4148138"/>
              <a:gd name="connsiteY189" fmla="*/ 4302149 h 6402388"/>
              <a:gd name="connsiteX190" fmla="*/ 1739901 w 4148138"/>
              <a:gd name="connsiteY190" fmla="*/ 4287866 h 6402388"/>
              <a:gd name="connsiteX191" fmla="*/ 1715559 w 4148138"/>
              <a:gd name="connsiteY191" fmla="*/ 4272525 h 6402388"/>
              <a:gd name="connsiteX192" fmla="*/ 1692276 w 4148138"/>
              <a:gd name="connsiteY192" fmla="*/ 4256655 h 6402388"/>
              <a:gd name="connsiteX193" fmla="*/ 1669522 w 4148138"/>
              <a:gd name="connsiteY193" fmla="*/ 4240255 h 6402388"/>
              <a:gd name="connsiteX194" fmla="*/ 1647826 w 4148138"/>
              <a:gd name="connsiteY194" fmla="*/ 4222269 h 6402388"/>
              <a:gd name="connsiteX195" fmla="*/ 1626659 w 4148138"/>
              <a:gd name="connsiteY195" fmla="*/ 4203225 h 6402388"/>
              <a:gd name="connsiteX196" fmla="*/ 1606022 w 4148138"/>
              <a:gd name="connsiteY196" fmla="*/ 4183652 h 6402388"/>
              <a:gd name="connsiteX197" fmla="*/ 1587501 w 4148138"/>
              <a:gd name="connsiteY197" fmla="*/ 4162491 h 6402388"/>
              <a:gd name="connsiteX198" fmla="*/ 1568451 w 4148138"/>
              <a:gd name="connsiteY198" fmla="*/ 4141331 h 6402388"/>
              <a:gd name="connsiteX199" fmla="*/ 1550988 w 4148138"/>
              <a:gd name="connsiteY199" fmla="*/ 4118584 h 6402388"/>
              <a:gd name="connsiteX200" fmla="*/ 1534584 w 4148138"/>
              <a:gd name="connsiteY200" fmla="*/ 4095836 h 6402388"/>
              <a:gd name="connsiteX201" fmla="*/ 1518709 w 4148138"/>
              <a:gd name="connsiteY201" fmla="*/ 4072560 h 6402388"/>
              <a:gd name="connsiteX202" fmla="*/ 1504421 w 4148138"/>
              <a:gd name="connsiteY202" fmla="*/ 4047697 h 6402388"/>
              <a:gd name="connsiteX203" fmla="*/ 1490663 w 4148138"/>
              <a:gd name="connsiteY203" fmla="*/ 4022834 h 6402388"/>
              <a:gd name="connsiteX204" fmla="*/ 1477963 w 4148138"/>
              <a:gd name="connsiteY204" fmla="*/ 3997441 h 6402388"/>
              <a:gd name="connsiteX205" fmla="*/ 1466321 w 4148138"/>
              <a:gd name="connsiteY205" fmla="*/ 3970991 h 6402388"/>
              <a:gd name="connsiteX206" fmla="*/ 1455738 w 4148138"/>
              <a:gd name="connsiteY206" fmla="*/ 3943482 h 6402388"/>
              <a:gd name="connsiteX207" fmla="*/ 1446742 w 4148138"/>
              <a:gd name="connsiteY207" fmla="*/ 3916503 h 6402388"/>
              <a:gd name="connsiteX208" fmla="*/ 1439334 w 4148138"/>
              <a:gd name="connsiteY208" fmla="*/ 3888466 h 6402388"/>
              <a:gd name="connsiteX209" fmla="*/ 1432454 w 4148138"/>
              <a:gd name="connsiteY209" fmla="*/ 3859899 h 6402388"/>
              <a:gd name="connsiteX210" fmla="*/ 1427163 w 4148138"/>
              <a:gd name="connsiteY210" fmla="*/ 3831333 h 6402388"/>
              <a:gd name="connsiteX211" fmla="*/ 1423988 w 4148138"/>
              <a:gd name="connsiteY211" fmla="*/ 3815463 h 6402388"/>
              <a:gd name="connsiteX212" fmla="*/ 1421871 w 4148138"/>
              <a:gd name="connsiteY212" fmla="*/ 3798006 h 6402388"/>
              <a:gd name="connsiteX213" fmla="*/ 1420284 w 4148138"/>
              <a:gd name="connsiteY213" fmla="*/ 3786896 h 6402388"/>
              <a:gd name="connsiteX214" fmla="*/ 1418167 w 4148138"/>
              <a:gd name="connsiteY214" fmla="*/ 3756214 h 6402388"/>
              <a:gd name="connsiteX215" fmla="*/ 1417638 w 4148138"/>
              <a:gd name="connsiteY215" fmla="*/ 3740344 h 6402388"/>
              <a:gd name="connsiteX216" fmla="*/ 1417638 w 4148138"/>
              <a:gd name="connsiteY216" fmla="*/ 3723416 h 6402388"/>
              <a:gd name="connsiteX217" fmla="*/ 1418167 w 4148138"/>
              <a:gd name="connsiteY217" fmla="*/ 3695378 h 6402388"/>
              <a:gd name="connsiteX218" fmla="*/ 1418696 w 4148138"/>
              <a:gd name="connsiteY218" fmla="*/ 3668399 h 6402388"/>
              <a:gd name="connsiteX219" fmla="*/ 1421342 w 4148138"/>
              <a:gd name="connsiteY219" fmla="*/ 3641948 h 6402388"/>
              <a:gd name="connsiteX220" fmla="*/ 1423988 w 4148138"/>
              <a:gd name="connsiteY220" fmla="*/ 3615498 h 6402388"/>
              <a:gd name="connsiteX221" fmla="*/ 1427163 w 4148138"/>
              <a:gd name="connsiteY221" fmla="*/ 3589577 h 6402388"/>
              <a:gd name="connsiteX222" fmla="*/ 1431925 w 4148138"/>
              <a:gd name="connsiteY222" fmla="*/ 3564713 h 6402388"/>
              <a:gd name="connsiteX223" fmla="*/ 1436159 w 4148138"/>
              <a:gd name="connsiteY223" fmla="*/ 3540379 h 6402388"/>
              <a:gd name="connsiteX224" fmla="*/ 1442509 w 4148138"/>
              <a:gd name="connsiteY224" fmla="*/ 3516574 h 6402388"/>
              <a:gd name="connsiteX225" fmla="*/ 1448329 w 4148138"/>
              <a:gd name="connsiteY225" fmla="*/ 3493298 h 6402388"/>
              <a:gd name="connsiteX226" fmla="*/ 1455209 w 4148138"/>
              <a:gd name="connsiteY226" fmla="*/ 3470550 h 6402388"/>
              <a:gd name="connsiteX227" fmla="*/ 1462617 w 4148138"/>
              <a:gd name="connsiteY227" fmla="*/ 3447803 h 6402388"/>
              <a:gd name="connsiteX228" fmla="*/ 1471084 w 4148138"/>
              <a:gd name="connsiteY228" fmla="*/ 3426114 h 6402388"/>
              <a:gd name="connsiteX229" fmla="*/ 1479550 w 4148138"/>
              <a:gd name="connsiteY229" fmla="*/ 3404953 h 6402388"/>
              <a:gd name="connsiteX230" fmla="*/ 1488546 w 4148138"/>
              <a:gd name="connsiteY230" fmla="*/ 3383793 h 6402388"/>
              <a:gd name="connsiteX231" fmla="*/ 1498071 w 4148138"/>
              <a:gd name="connsiteY231" fmla="*/ 3363162 h 6402388"/>
              <a:gd name="connsiteX232" fmla="*/ 1508125 w 4148138"/>
              <a:gd name="connsiteY232" fmla="*/ 3343059 h 6402388"/>
              <a:gd name="connsiteX233" fmla="*/ 1518709 w 4148138"/>
              <a:gd name="connsiteY233" fmla="*/ 3322957 h 6402388"/>
              <a:gd name="connsiteX234" fmla="*/ 1529821 w 4148138"/>
              <a:gd name="connsiteY234" fmla="*/ 3303384 h 6402388"/>
              <a:gd name="connsiteX235" fmla="*/ 1541463 w 4148138"/>
              <a:gd name="connsiteY235" fmla="*/ 3284868 h 6402388"/>
              <a:gd name="connsiteX236" fmla="*/ 1552575 w 4148138"/>
              <a:gd name="connsiteY236" fmla="*/ 3265824 h 6402388"/>
              <a:gd name="connsiteX237" fmla="*/ 1564746 w 4148138"/>
              <a:gd name="connsiteY237" fmla="*/ 3247838 h 6402388"/>
              <a:gd name="connsiteX238" fmla="*/ 1577447 w 4148138"/>
              <a:gd name="connsiteY238" fmla="*/ 3229852 h 6402388"/>
              <a:gd name="connsiteX239" fmla="*/ 1603376 w 4148138"/>
              <a:gd name="connsiteY239" fmla="*/ 3194937 h 6402388"/>
              <a:gd name="connsiteX240" fmla="*/ 1629834 w 4148138"/>
              <a:gd name="connsiteY240" fmla="*/ 3161610 h 6402388"/>
              <a:gd name="connsiteX241" fmla="*/ 1657351 w 4148138"/>
              <a:gd name="connsiteY241" fmla="*/ 3129340 h 6402388"/>
              <a:gd name="connsiteX242" fmla="*/ 1685396 w 4148138"/>
              <a:gd name="connsiteY242" fmla="*/ 3097600 h 6402388"/>
              <a:gd name="connsiteX243" fmla="*/ 1713971 w 4148138"/>
              <a:gd name="connsiteY243" fmla="*/ 3067447 h 6402388"/>
              <a:gd name="connsiteX244" fmla="*/ 1743076 w 4148138"/>
              <a:gd name="connsiteY244" fmla="*/ 3037822 h 6402388"/>
              <a:gd name="connsiteX245" fmla="*/ 1772180 w 4148138"/>
              <a:gd name="connsiteY245" fmla="*/ 3009256 h 6402388"/>
              <a:gd name="connsiteX246" fmla="*/ 1828801 w 4148138"/>
              <a:gd name="connsiteY246" fmla="*/ 2953181 h 6402388"/>
              <a:gd name="connsiteX247" fmla="*/ 1883834 w 4148138"/>
              <a:gd name="connsiteY247" fmla="*/ 2899222 h 6402388"/>
              <a:gd name="connsiteX248" fmla="*/ 1910292 w 4148138"/>
              <a:gd name="connsiteY248" fmla="*/ 2872772 h 6402388"/>
              <a:gd name="connsiteX249" fmla="*/ 1936222 w 4148138"/>
              <a:gd name="connsiteY249" fmla="*/ 2846322 h 6402388"/>
              <a:gd name="connsiteX250" fmla="*/ 1959505 w 4148138"/>
              <a:gd name="connsiteY250" fmla="*/ 2819871 h 6402388"/>
              <a:gd name="connsiteX251" fmla="*/ 1982259 w 4148138"/>
              <a:gd name="connsiteY251" fmla="*/ 2793421 h 6402388"/>
              <a:gd name="connsiteX252" fmla="*/ 2002367 w 4148138"/>
              <a:gd name="connsiteY252" fmla="*/ 2766442 h 6402388"/>
              <a:gd name="connsiteX253" fmla="*/ 2012422 w 4148138"/>
              <a:gd name="connsiteY253" fmla="*/ 2752688 h 6402388"/>
              <a:gd name="connsiteX254" fmla="*/ 2021417 w 4148138"/>
              <a:gd name="connsiteY254" fmla="*/ 2739991 h 6402388"/>
              <a:gd name="connsiteX255" fmla="*/ 2030413 w 4148138"/>
              <a:gd name="connsiteY255" fmla="*/ 2726237 h 6402388"/>
              <a:gd name="connsiteX256" fmla="*/ 2037822 w 4148138"/>
              <a:gd name="connsiteY256" fmla="*/ 2711954 h 6402388"/>
              <a:gd name="connsiteX257" fmla="*/ 2045759 w 4148138"/>
              <a:gd name="connsiteY257" fmla="*/ 2698200 h 6402388"/>
              <a:gd name="connsiteX258" fmla="*/ 2052109 w 4148138"/>
              <a:gd name="connsiteY258" fmla="*/ 2684446 h 6402388"/>
              <a:gd name="connsiteX259" fmla="*/ 2058988 w 4148138"/>
              <a:gd name="connsiteY259" fmla="*/ 2670162 h 6402388"/>
              <a:gd name="connsiteX260" fmla="*/ 2064280 w 4148138"/>
              <a:gd name="connsiteY260" fmla="*/ 2655879 h 6402388"/>
              <a:gd name="connsiteX261" fmla="*/ 2069572 w 4148138"/>
              <a:gd name="connsiteY261" fmla="*/ 2641596 h 6402388"/>
              <a:gd name="connsiteX262" fmla="*/ 2074597 w 4148138"/>
              <a:gd name="connsiteY262" fmla="*/ 2424113 h 6402388"/>
              <a:gd name="connsiteX263" fmla="*/ 2044971 w 4148138"/>
              <a:gd name="connsiteY263" fmla="*/ 2425171 h 6402388"/>
              <a:gd name="connsiteX264" fmla="*/ 2016932 w 4148138"/>
              <a:gd name="connsiteY264" fmla="*/ 2425701 h 6402388"/>
              <a:gd name="connsiteX265" fmla="*/ 1988364 w 4148138"/>
              <a:gd name="connsiteY265" fmla="*/ 2427817 h 6402388"/>
              <a:gd name="connsiteX266" fmla="*/ 1960325 w 4148138"/>
              <a:gd name="connsiteY266" fmla="*/ 2430463 h 6402388"/>
              <a:gd name="connsiteX267" fmla="*/ 1932815 w 4148138"/>
              <a:gd name="connsiteY267" fmla="*/ 2433109 h 6402388"/>
              <a:gd name="connsiteX268" fmla="*/ 1904775 w 4148138"/>
              <a:gd name="connsiteY268" fmla="*/ 2437342 h 6402388"/>
              <a:gd name="connsiteX269" fmla="*/ 1876736 w 4148138"/>
              <a:gd name="connsiteY269" fmla="*/ 2442105 h 6402388"/>
              <a:gd name="connsiteX270" fmla="*/ 1849755 w 4148138"/>
              <a:gd name="connsiteY270" fmla="*/ 2446867 h 6402388"/>
              <a:gd name="connsiteX271" fmla="*/ 1822245 w 4148138"/>
              <a:gd name="connsiteY271" fmla="*/ 2452688 h 6402388"/>
              <a:gd name="connsiteX272" fmla="*/ 1795793 w 4148138"/>
              <a:gd name="connsiteY272" fmla="*/ 2459567 h 6402388"/>
              <a:gd name="connsiteX273" fmla="*/ 1768812 w 4148138"/>
              <a:gd name="connsiteY273" fmla="*/ 2466446 h 6402388"/>
              <a:gd name="connsiteX274" fmla="*/ 1743418 w 4148138"/>
              <a:gd name="connsiteY274" fmla="*/ 2474913 h 6402388"/>
              <a:gd name="connsiteX275" fmla="*/ 1716966 w 4148138"/>
              <a:gd name="connsiteY275" fmla="*/ 2483380 h 6402388"/>
              <a:gd name="connsiteX276" fmla="*/ 1691043 w 4148138"/>
              <a:gd name="connsiteY276" fmla="*/ 2492376 h 6402388"/>
              <a:gd name="connsiteX277" fmla="*/ 1665649 w 4148138"/>
              <a:gd name="connsiteY277" fmla="*/ 2501901 h 6402388"/>
              <a:gd name="connsiteX278" fmla="*/ 1640255 w 4148138"/>
              <a:gd name="connsiteY278" fmla="*/ 2511955 h 6402388"/>
              <a:gd name="connsiteX279" fmla="*/ 1615390 w 4148138"/>
              <a:gd name="connsiteY279" fmla="*/ 2523067 h 6402388"/>
              <a:gd name="connsiteX280" fmla="*/ 1591583 w 4148138"/>
              <a:gd name="connsiteY280" fmla="*/ 2534709 h 6402388"/>
              <a:gd name="connsiteX281" fmla="*/ 1567247 w 4148138"/>
              <a:gd name="connsiteY281" fmla="*/ 2546351 h 6402388"/>
              <a:gd name="connsiteX282" fmla="*/ 1542911 w 4148138"/>
              <a:gd name="connsiteY282" fmla="*/ 2559580 h 6402388"/>
              <a:gd name="connsiteX283" fmla="*/ 1519634 w 4148138"/>
              <a:gd name="connsiteY283" fmla="*/ 2572280 h 6402388"/>
              <a:gd name="connsiteX284" fmla="*/ 1496356 w 4148138"/>
              <a:gd name="connsiteY284" fmla="*/ 2586038 h 6402388"/>
              <a:gd name="connsiteX285" fmla="*/ 1473607 w 4148138"/>
              <a:gd name="connsiteY285" fmla="*/ 2600326 h 6402388"/>
              <a:gd name="connsiteX286" fmla="*/ 1450858 w 4148138"/>
              <a:gd name="connsiteY286" fmla="*/ 2615142 h 6402388"/>
              <a:gd name="connsiteX287" fmla="*/ 1429168 w 4148138"/>
              <a:gd name="connsiteY287" fmla="*/ 2630488 h 6402388"/>
              <a:gd name="connsiteX288" fmla="*/ 1407477 w 4148138"/>
              <a:gd name="connsiteY288" fmla="*/ 2646363 h 6402388"/>
              <a:gd name="connsiteX289" fmla="*/ 1386315 w 4148138"/>
              <a:gd name="connsiteY289" fmla="*/ 2662238 h 6402388"/>
              <a:gd name="connsiteX290" fmla="*/ 1365683 w 4148138"/>
              <a:gd name="connsiteY290" fmla="*/ 2678642 h 6402388"/>
              <a:gd name="connsiteX291" fmla="*/ 1345579 w 4148138"/>
              <a:gd name="connsiteY291" fmla="*/ 2696105 h 6402388"/>
              <a:gd name="connsiteX292" fmla="*/ 1324947 w 4148138"/>
              <a:gd name="connsiteY292" fmla="*/ 2714096 h 6402388"/>
              <a:gd name="connsiteX293" fmla="*/ 1305372 w 4148138"/>
              <a:gd name="connsiteY293" fmla="*/ 2732088 h 6402388"/>
              <a:gd name="connsiteX294" fmla="*/ 1286327 w 4148138"/>
              <a:gd name="connsiteY294" fmla="*/ 2751138 h 6402388"/>
              <a:gd name="connsiteX295" fmla="*/ 1267810 w 4148138"/>
              <a:gd name="connsiteY295" fmla="*/ 2770188 h 6402388"/>
              <a:gd name="connsiteX296" fmla="*/ 1249294 w 4148138"/>
              <a:gd name="connsiteY296" fmla="*/ 2789767 h 6402388"/>
              <a:gd name="connsiteX297" fmla="*/ 1232364 w 4148138"/>
              <a:gd name="connsiteY297" fmla="*/ 2809346 h 6402388"/>
              <a:gd name="connsiteX298" fmla="*/ 1214906 w 4148138"/>
              <a:gd name="connsiteY298" fmla="*/ 2830513 h 6402388"/>
              <a:gd name="connsiteX299" fmla="*/ 1197448 w 4148138"/>
              <a:gd name="connsiteY299" fmla="*/ 2850621 h 6402388"/>
              <a:gd name="connsiteX300" fmla="*/ 1181576 w 4148138"/>
              <a:gd name="connsiteY300" fmla="*/ 2871788 h 6402388"/>
              <a:gd name="connsiteX301" fmla="*/ 1165705 w 4148138"/>
              <a:gd name="connsiteY301" fmla="*/ 2894013 h 6402388"/>
              <a:gd name="connsiteX302" fmla="*/ 1150892 w 4148138"/>
              <a:gd name="connsiteY302" fmla="*/ 2915709 h 6402388"/>
              <a:gd name="connsiteX303" fmla="*/ 1135550 w 4148138"/>
              <a:gd name="connsiteY303" fmla="*/ 2938463 h 6402388"/>
              <a:gd name="connsiteX304" fmla="*/ 1121266 w 4148138"/>
              <a:gd name="connsiteY304" fmla="*/ 2961217 h 6402388"/>
              <a:gd name="connsiteX305" fmla="*/ 1107511 w 4148138"/>
              <a:gd name="connsiteY305" fmla="*/ 2984501 h 6402388"/>
              <a:gd name="connsiteX306" fmla="*/ 1094814 w 4148138"/>
              <a:gd name="connsiteY306" fmla="*/ 3007784 h 6402388"/>
              <a:gd name="connsiteX307" fmla="*/ 1082117 w 4148138"/>
              <a:gd name="connsiteY307" fmla="*/ 3031067 h 6402388"/>
              <a:gd name="connsiteX308" fmla="*/ 1069949 w 4148138"/>
              <a:gd name="connsiteY308" fmla="*/ 3055409 h 6402388"/>
              <a:gd name="connsiteX309" fmla="*/ 1058310 w 4148138"/>
              <a:gd name="connsiteY309" fmla="*/ 3080280 h 6402388"/>
              <a:gd name="connsiteX310" fmla="*/ 1048258 w 4148138"/>
              <a:gd name="connsiteY310" fmla="*/ 3105151 h 6402388"/>
              <a:gd name="connsiteX311" fmla="*/ 1037677 w 4148138"/>
              <a:gd name="connsiteY311" fmla="*/ 3130021 h 6402388"/>
              <a:gd name="connsiteX312" fmla="*/ 1027625 w 4148138"/>
              <a:gd name="connsiteY312" fmla="*/ 3155951 h 6402388"/>
              <a:gd name="connsiteX313" fmla="*/ 1018632 w 4148138"/>
              <a:gd name="connsiteY313" fmla="*/ 3181351 h 6402388"/>
              <a:gd name="connsiteX314" fmla="*/ 1010167 w 4148138"/>
              <a:gd name="connsiteY314" fmla="*/ 3207280 h 6402388"/>
              <a:gd name="connsiteX315" fmla="*/ 1002761 w 4148138"/>
              <a:gd name="connsiteY315" fmla="*/ 3233738 h 6402388"/>
              <a:gd name="connsiteX316" fmla="*/ 995354 w 4148138"/>
              <a:gd name="connsiteY316" fmla="*/ 3260726 h 6402388"/>
              <a:gd name="connsiteX317" fmla="*/ 988476 w 4148138"/>
              <a:gd name="connsiteY317" fmla="*/ 3287184 h 6402388"/>
              <a:gd name="connsiteX318" fmla="*/ 983186 w 4148138"/>
              <a:gd name="connsiteY318" fmla="*/ 3314171 h 6402388"/>
              <a:gd name="connsiteX319" fmla="*/ 977896 w 4148138"/>
              <a:gd name="connsiteY319" fmla="*/ 3341688 h 6402388"/>
              <a:gd name="connsiteX320" fmla="*/ 973134 w 4148138"/>
              <a:gd name="connsiteY320" fmla="*/ 3369734 h 6402388"/>
              <a:gd name="connsiteX321" fmla="*/ 968902 w 4148138"/>
              <a:gd name="connsiteY321" fmla="*/ 3396721 h 6402388"/>
              <a:gd name="connsiteX322" fmla="*/ 965728 w 4148138"/>
              <a:gd name="connsiteY322" fmla="*/ 3424767 h 6402388"/>
              <a:gd name="connsiteX323" fmla="*/ 963611 w 4148138"/>
              <a:gd name="connsiteY323" fmla="*/ 3453342 h 6402388"/>
              <a:gd name="connsiteX324" fmla="*/ 962024 w 4148138"/>
              <a:gd name="connsiteY324" fmla="*/ 3481388 h 6402388"/>
              <a:gd name="connsiteX325" fmla="*/ 960437 w 4148138"/>
              <a:gd name="connsiteY325" fmla="*/ 3509963 h 6402388"/>
              <a:gd name="connsiteX326" fmla="*/ 960437 w 4148138"/>
              <a:gd name="connsiteY326" fmla="*/ 3538538 h 6402388"/>
              <a:gd name="connsiteX327" fmla="*/ 960437 w 4148138"/>
              <a:gd name="connsiteY327" fmla="*/ 3567113 h 6402388"/>
              <a:gd name="connsiteX328" fmla="*/ 962024 w 4148138"/>
              <a:gd name="connsiteY328" fmla="*/ 3596217 h 6402388"/>
              <a:gd name="connsiteX329" fmla="*/ 963611 w 4148138"/>
              <a:gd name="connsiteY329" fmla="*/ 3624792 h 6402388"/>
              <a:gd name="connsiteX330" fmla="*/ 965728 w 4148138"/>
              <a:gd name="connsiteY330" fmla="*/ 3652838 h 6402388"/>
              <a:gd name="connsiteX331" fmla="*/ 968902 w 4148138"/>
              <a:gd name="connsiteY331" fmla="*/ 3680355 h 6402388"/>
              <a:gd name="connsiteX332" fmla="*/ 973134 w 4148138"/>
              <a:gd name="connsiteY332" fmla="*/ 3708401 h 6402388"/>
              <a:gd name="connsiteX333" fmla="*/ 977896 w 4148138"/>
              <a:gd name="connsiteY333" fmla="*/ 3736447 h 6402388"/>
              <a:gd name="connsiteX334" fmla="*/ 983186 w 4148138"/>
              <a:gd name="connsiteY334" fmla="*/ 3763434 h 6402388"/>
              <a:gd name="connsiteX335" fmla="*/ 988476 w 4148138"/>
              <a:gd name="connsiteY335" fmla="*/ 3790951 h 6402388"/>
              <a:gd name="connsiteX336" fmla="*/ 995354 w 4148138"/>
              <a:gd name="connsiteY336" fmla="*/ 3817409 h 6402388"/>
              <a:gd name="connsiteX337" fmla="*/ 1002761 w 4148138"/>
              <a:gd name="connsiteY337" fmla="*/ 3843867 h 6402388"/>
              <a:gd name="connsiteX338" fmla="*/ 1010167 w 4148138"/>
              <a:gd name="connsiteY338" fmla="*/ 3869797 h 6402388"/>
              <a:gd name="connsiteX339" fmla="*/ 1018632 w 4148138"/>
              <a:gd name="connsiteY339" fmla="*/ 3896255 h 6402388"/>
              <a:gd name="connsiteX340" fmla="*/ 1027625 w 4148138"/>
              <a:gd name="connsiteY340" fmla="*/ 3922184 h 6402388"/>
              <a:gd name="connsiteX341" fmla="*/ 1037677 w 4148138"/>
              <a:gd name="connsiteY341" fmla="*/ 3947584 h 6402388"/>
              <a:gd name="connsiteX342" fmla="*/ 1048258 w 4148138"/>
              <a:gd name="connsiteY342" fmla="*/ 3972455 h 6402388"/>
              <a:gd name="connsiteX343" fmla="*/ 1058310 w 4148138"/>
              <a:gd name="connsiteY343" fmla="*/ 3997855 h 6402388"/>
              <a:gd name="connsiteX344" fmla="*/ 1069949 w 4148138"/>
              <a:gd name="connsiteY344" fmla="*/ 4021667 h 6402388"/>
              <a:gd name="connsiteX345" fmla="*/ 1082117 w 4148138"/>
              <a:gd name="connsiteY345" fmla="*/ 4046009 h 6402388"/>
              <a:gd name="connsiteX346" fmla="*/ 1094814 w 4148138"/>
              <a:gd name="connsiteY346" fmla="*/ 4070351 h 6402388"/>
              <a:gd name="connsiteX347" fmla="*/ 1107511 w 4148138"/>
              <a:gd name="connsiteY347" fmla="*/ 4093634 h 6402388"/>
              <a:gd name="connsiteX348" fmla="*/ 1121266 w 4148138"/>
              <a:gd name="connsiteY348" fmla="*/ 4116917 h 6402388"/>
              <a:gd name="connsiteX349" fmla="*/ 1135550 w 4148138"/>
              <a:gd name="connsiteY349" fmla="*/ 4139672 h 6402388"/>
              <a:gd name="connsiteX350" fmla="*/ 1150892 w 4148138"/>
              <a:gd name="connsiteY350" fmla="*/ 4162426 h 6402388"/>
              <a:gd name="connsiteX351" fmla="*/ 1165705 w 4148138"/>
              <a:gd name="connsiteY351" fmla="*/ 4184122 h 6402388"/>
              <a:gd name="connsiteX352" fmla="*/ 1181576 w 4148138"/>
              <a:gd name="connsiteY352" fmla="*/ 4205288 h 6402388"/>
              <a:gd name="connsiteX353" fmla="*/ 1197448 w 4148138"/>
              <a:gd name="connsiteY353" fmla="*/ 4226984 h 6402388"/>
              <a:gd name="connsiteX354" fmla="*/ 1214906 w 4148138"/>
              <a:gd name="connsiteY354" fmla="*/ 4247622 h 6402388"/>
              <a:gd name="connsiteX355" fmla="*/ 1232364 w 4148138"/>
              <a:gd name="connsiteY355" fmla="*/ 4267730 h 6402388"/>
              <a:gd name="connsiteX356" fmla="*/ 1249294 w 4148138"/>
              <a:gd name="connsiteY356" fmla="*/ 4288367 h 6402388"/>
              <a:gd name="connsiteX357" fmla="*/ 1267810 w 4148138"/>
              <a:gd name="connsiteY357" fmla="*/ 4307947 h 6402388"/>
              <a:gd name="connsiteX358" fmla="*/ 1286327 w 4148138"/>
              <a:gd name="connsiteY358" fmla="*/ 4326997 h 6402388"/>
              <a:gd name="connsiteX359" fmla="*/ 1305372 w 4148138"/>
              <a:gd name="connsiteY359" fmla="*/ 4345517 h 6402388"/>
              <a:gd name="connsiteX360" fmla="*/ 1324947 w 4148138"/>
              <a:gd name="connsiteY360" fmla="*/ 4364038 h 6402388"/>
              <a:gd name="connsiteX361" fmla="*/ 1345579 w 4148138"/>
              <a:gd name="connsiteY361" fmla="*/ 4380972 h 6402388"/>
              <a:gd name="connsiteX362" fmla="*/ 1365683 w 4148138"/>
              <a:gd name="connsiteY362" fmla="*/ 4398434 h 6402388"/>
              <a:gd name="connsiteX363" fmla="*/ 1386315 w 4148138"/>
              <a:gd name="connsiteY363" fmla="*/ 4415367 h 6402388"/>
              <a:gd name="connsiteX364" fmla="*/ 1407477 w 4148138"/>
              <a:gd name="connsiteY364" fmla="*/ 4431772 h 6402388"/>
              <a:gd name="connsiteX365" fmla="*/ 1429168 w 4148138"/>
              <a:gd name="connsiteY365" fmla="*/ 4447647 h 6402388"/>
              <a:gd name="connsiteX366" fmla="*/ 1450858 w 4148138"/>
              <a:gd name="connsiteY366" fmla="*/ 4462463 h 6402388"/>
              <a:gd name="connsiteX367" fmla="*/ 1473607 w 4148138"/>
              <a:gd name="connsiteY367" fmla="*/ 4477809 h 6402388"/>
              <a:gd name="connsiteX368" fmla="*/ 1496356 w 4148138"/>
              <a:gd name="connsiteY368" fmla="*/ 4492097 h 6402388"/>
              <a:gd name="connsiteX369" fmla="*/ 1519634 w 4148138"/>
              <a:gd name="connsiteY369" fmla="*/ 4505855 h 6402388"/>
              <a:gd name="connsiteX370" fmla="*/ 1542911 w 4148138"/>
              <a:gd name="connsiteY370" fmla="*/ 4518555 h 6402388"/>
              <a:gd name="connsiteX371" fmla="*/ 1567247 w 4148138"/>
              <a:gd name="connsiteY371" fmla="*/ 4531255 h 6402388"/>
              <a:gd name="connsiteX372" fmla="*/ 1591583 w 4148138"/>
              <a:gd name="connsiteY372" fmla="*/ 4543426 h 6402388"/>
              <a:gd name="connsiteX373" fmla="*/ 1615390 w 4148138"/>
              <a:gd name="connsiteY373" fmla="*/ 4554538 h 6402388"/>
              <a:gd name="connsiteX374" fmla="*/ 1640255 w 4148138"/>
              <a:gd name="connsiteY374" fmla="*/ 4565121 h 6402388"/>
              <a:gd name="connsiteX375" fmla="*/ 1665649 w 4148138"/>
              <a:gd name="connsiteY375" fmla="*/ 4575705 h 6402388"/>
              <a:gd name="connsiteX376" fmla="*/ 1691043 w 4148138"/>
              <a:gd name="connsiteY376" fmla="*/ 4585759 h 6402388"/>
              <a:gd name="connsiteX377" fmla="*/ 1716966 w 4148138"/>
              <a:gd name="connsiteY377" fmla="*/ 4594755 h 6402388"/>
              <a:gd name="connsiteX378" fmla="*/ 1743418 w 4148138"/>
              <a:gd name="connsiteY378" fmla="*/ 4603221 h 6402388"/>
              <a:gd name="connsiteX379" fmla="*/ 1768812 w 4148138"/>
              <a:gd name="connsiteY379" fmla="*/ 4610630 h 6402388"/>
              <a:gd name="connsiteX380" fmla="*/ 1795793 w 4148138"/>
              <a:gd name="connsiteY380" fmla="*/ 4618038 h 6402388"/>
              <a:gd name="connsiteX381" fmla="*/ 1822245 w 4148138"/>
              <a:gd name="connsiteY381" fmla="*/ 4624388 h 6402388"/>
              <a:gd name="connsiteX382" fmla="*/ 1849755 w 4148138"/>
              <a:gd name="connsiteY382" fmla="*/ 4630209 h 6402388"/>
              <a:gd name="connsiteX383" fmla="*/ 1876736 w 4148138"/>
              <a:gd name="connsiteY383" fmla="*/ 4635501 h 6402388"/>
              <a:gd name="connsiteX384" fmla="*/ 1904775 w 4148138"/>
              <a:gd name="connsiteY384" fmla="*/ 4640263 h 6402388"/>
              <a:gd name="connsiteX385" fmla="*/ 1932815 w 4148138"/>
              <a:gd name="connsiteY385" fmla="*/ 4643967 h 6402388"/>
              <a:gd name="connsiteX386" fmla="*/ 1960325 w 4148138"/>
              <a:gd name="connsiteY386" fmla="*/ 4647671 h 6402388"/>
              <a:gd name="connsiteX387" fmla="*/ 1988364 w 4148138"/>
              <a:gd name="connsiteY387" fmla="*/ 4649788 h 6402388"/>
              <a:gd name="connsiteX388" fmla="*/ 2016932 w 4148138"/>
              <a:gd name="connsiteY388" fmla="*/ 4651376 h 6402388"/>
              <a:gd name="connsiteX389" fmla="*/ 2044971 w 4148138"/>
              <a:gd name="connsiteY389" fmla="*/ 4652963 h 6402388"/>
              <a:gd name="connsiteX390" fmla="*/ 2074597 w 4148138"/>
              <a:gd name="connsiteY390" fmla="*/ 4652963 h 6402388"/>
              <a:gd name="connsiteX391" fmla="*/ 2103166 w 4148138"/>
              <a:gd name="connsiteY391" fmla="*/ 4652963 h 6402388"/>
              <a:gd name="connsiteX392" fmla="*/ 2131205 w 4148138"/>
              <a:gd name="connsiteY392" fmla="*/ 4651376 h 6402388"/>
              <a:gd name="connsiteX393" fmla="*/ 2159773 w 4148138"/>
              <a:gd name="connsiteY393" fmla="*/ 4649788 h 6402388"/>
              <a:gd name="connsiteX394" fmla="*/ 2187812 w 4148138"/>
              <a:gd name="connsiteY394" fmla="*/ 4647671 h 6402388"/>
              <a:gd name="connsiteX395" fmla="*/ 2216381 w 4148138"/>
              <a:gd name="connsiteY395" fmla="*/ 4643967 h 6402388"/>
              <a:gd name="connsiteX396" fmla="*/ 2243362 w 4148138"/>
              <a:gd name="connsiteY396" fmla="*/ 4640263 h 6402388"/>
              <a:gd name="connsiteX397" fmla="*/ 2271401 w 4148138"/>
              <a:gd name="connsiteY397" fmla="*/ 4635501 h 6402388"/>
              <a:gd name="connsiteX398" fmla="*/ 2298911 w 4148138"/>
              <a:gd name="connsiteY398" fmla="*/ 4630209 h 6402388"/>
              <a:gd name="connsiteX399" fmla="*/ 2325892 w 4148138"/>
              <a:gd name="connsiteY399" fmla="*/ 4624388 h 6402388"/>
              <a:gd name="connsiteX400" fmla="*/ 2352344 w 4148138"/>
              <a:gd name="connsiteY400" fmla="*/ 4618038 h 6402388"/>
              <a:gd name="connsiteX401" fmla="*/ 2379325 w 4148138"/>
              <a:gd name="connsiteY401" fmla="*/ 4610630 h 6402388"/>
              <a:gd name="connsiteX402" fmla="*/ 2405248 w 4148138"/>
              <a:gd name="connsiteY402" fmla="*/ 4603221 h 6402388"/>
              <a:gd name="connsiteX403" fmla="*/ 2431700 w 4148138"/>
              <a:gd name="connsiteY403" fmla="*/ 4594755 h 6402388"/>
              <a:gd name="connsiteX404" fmla="*/ 2457094 w 4148138"/>
              <a:gd name="connsiteY404" fmla="*/ 4585759 h 6402388"/>
              <a:gd name="connsiteX405" fmla="*/ 2483017 w 4148138"/>
              <a:gd name="connsiteY405" fmla="*/ 4575705 h 6402388"/>
              <a:gd name="connsiteX406" fmla="*/ 2507882 w 4148138"/>
              <a:gd name="connsiteY406" fmla="*/ 4565121 h 6402388"/>
              <a:gd name="connsiteX407" fmla="*/ 2532747 w 4148138"/>
              <a:gd name="connsiteY407" fmla="*/ 4554538 h 6402388"/>
              <a:gd name="connsiteX408" fmla="*/ 2557083 w 4148138"/>
              <a:gd name="connsiteY408" fmla="*/ 4543426 h 6402388"/>
              <a:gd name="connsiteX409" fmla="*/ 2580890 w 4148138"/>
              <a:gd name="connsiteY409" fmla="*/ 4531255 h 6402388"/>
              <a:gd name="connsiteX410" fmla="*/ 2605226 w 4148138"/>
              <a:gd name="connsiteY410" fmla="*/ 4518555 h 6402388"/>
              <a:gd name="connsiteX411" fmla="*/ 2628504 w 4148138"/>
              <a:gd name="connsiteY411" fmla="*/ 4505855 h 6402388"/>
              <a:gd name="connsiteX412" fmla="*/ 2651781 w 4148138"/>
              <a:gd name="connsiteY412" fmla="*/ 4492097 h 6402388"/>
              <a:gd name="connsiteX413" fmla="*/ 2674530 w 4148138"/>
              <a:gd name="connsiteY413" fmla="*/ 4477809 h 6402388"/>
              <a:gd name="connsiteX414" fmla="*/ 2697279 w 4148138"/>
              <a:gd name="connsiteY414" fmla="*/ 4462463 h 6402388"/>
              <a:gd name="connsiteX415" fmla="*/ 2718970 w 4148138"/>
              <a:gd name="connsiteY415" fmla="*/ 4447647 h 6402388"/>
              <a:gd name="connsiteX416" fmla="*/ 2741189 w 4148138"/>
              <a:gd name="connsiteY416" fmla="*/ 4431772 h 6402388"/>
              <a:gd name="connsiteX417" fmla="*/ 2762351 w 4148138"/>
              <a:gd name="connsiteY417" fmla="*/ 4415367 h 6402388"/>
              <a:gd name="connsiteX418" fmla="*/ 2782455 w 4148138"/>
              <a:gd name="connsiteY418" fmla="*/ 4398434 h 6402388"/>
              <a:gd name="connsiteX419" fmla="*/ 2803087 w 4148138"/>
              <a:gd name="connsiteY419" fmla="*/ 4380972 h 6402388"/>
              <a:gd name="connsiteX420" fmla="*/ 2823191 w 4148138"/>
              <a:gd name="connsiteY420" fmla="*/ 4364038 h 6402388"/>
              <a:gd name="connsiteX421" fmla="*/ 2842765 w 4148138"/>
              <a:gd name="connsiteY421" fmla="*/ 4345517 h 6402388"/>
              <a:gd name="connsiteX422" fmla="*/ 2861811 w 4148138"/>
              <a:gd name="connsiteY422" fmla="*/ 4326997 h 6402388"/>
              <a:gd name="connsiteX423" fmla="*/ 2880856 w 4148138"/>
              <a:gd name="connsiteY423" fmla="*/ 4307947 h 6402388"/>
              <a:gd name="connsiteX424" fmla="*/ 2898844 w 4148138"/>
              <a:gd name="connsiteY424" fmla="*/ 4288367 h 6402388"/>
              <a:gd name="connsiteX425" fmla="*/ 2916831 w 4148138"/>
              <a:gd name="connsiteY425" fmla="*/ 4267730 h 6402388"/>
              <a:gd name="connsiteX426" fmla="*/ 2933231 w 4148138"/>
              <a:gd name="connsiteY426" fmla="*/ 4247622 h 6402388"/>
              <a:gd name="connsiteX427" fmla="*/ 2950690 w 4148138"/>
              <a:gd name="connsiteY427" fmla="*/ 4226984 h 6402388"/>
              <a:gd name="connsiteX428" fmla="*/ 2966561 w 4148138"/>
              <a:gd name="connsiteY428" fmla="*/ 4205288 h 6402388"/>
              <a:gd name="connsiteX429" fmla="*/ 2982432 w 4148138"/>
              <a:gd name="connsiteY429" fmla="*/ 4184122 h 6402388"/>
              <a:gd name="connsiteX430" fmla="*/ 2997774 w 4148138"/>
              <a:gd name="connsiteY430" fmla="*/ 4162426 h 6402388"/>
              <a:gd name="connsiteX431" fmla="*/ 3012587 w 4148138"/>
              <a:gd name="connsiteY431" fmla="*/ 4139672 h 6402388"/>
              <a:gd name="connsiteX432" fmla="*/ 3026871 w 4148138"/>
              <a:gd name="connsiteY432" fmla="*/ 4116917 h 6402388"/>
              <a:gd name="connsiteX433" fmla="*/ 3040627 w 4148138"/>
              <a:gd name="connsiteY433" fmla="*/ 4093634 h 6402388"/>
              <a:gd name="connsiteX434" fmla="*/ 3053323 w 4148138"/>
              <a:gd name="connsiteY434" fmla="*/ 4070351 h 6402388"/>
              <a:gd name="connsiteX435" fmla="*/ 3066549 w 4148138"/>
              <a:gd name="connsiteY435" fmla="*/ 4046009 h 6402388"/>
              <a:gd name="connsiteX436" fmla="*/ 3078189 w 4148138"/>
              <a:gd name="connsiteY436" fmla="*/ 4021667 h 6402388"/>
              <a:gd name="connsiteX437" fmla="*/ 3089827 w 4148138"/>
              <a:gd name="connsiteY437" fmla="*/ 3997855 h 6402388"/>
              <a:gd name="connsiteX438" fmla="*/ 3100408 w 4148138"/>
              <a:gd name="connsiteY438" fmla="*/ 3972455 h 6402388"/>
              <a:gd name="connsiteX439" fmla="*/ 3110989 w 4148138"/>
              <a:gd name="connsiteY439" fmla="*/ 3947584 h 6402388"/>
              <a:gd name="connsiteX440" fmla="*/ 3120512 w 4148138"/>
              <a:gd name="connsiteY440" fmla="*/ 3922184 h 6402388"/>
              <a:gd name="connsiteX441" fmla="*/ 3129505 w 4148138"/>
              <a:gd name="connsiteY441" fmla="*/ 3896255 h 6402388"/>
              <a:gd name="connsiteX442" fmla="*/ 3137970 w 4148138"/>
              <a:gd name="connsiteY442" fmla="*/ 3869797 h 6402388"/>
              <a:gd name="connsiteX443" fmla="*/ 3145377 w 4148138"/>
              <a:gd name="connsiteY443" fmla="*/ 3843867 h 6402388"/>
              <a:gd name="connsiteX444" fmla="*/ 3153312 w 4148138"/>
              <a:gd name="connsiteY444" fmla="*/ 3817409 h 6402388"/>
              <a:gd name="connsiteX445" fmla="*/ 3159661 w 4148138"/>
              <a:gd name="connsiteY445" fmla="*/ 3790951 h 6402388"/>
              <a:gd name="connsiteX446" fmla="*/ 3164951 w 4148138"/>
              <a:gd name="connsiteY446" fmla="*/ 3763434 h 6402388"/>
              <a:gd name="connsiteX447" fmla="*/ 3170242 w 4148138"/>
              <a:gd name="connsiteY447" fmla="*/ 3736447 h 6402388"/>
              <a:gd name="connsiteX448" fmla="*/ 3175003 w 4148138"/>
              <a:gd name="connsiteY448" fmla="*/ 3708401 h 6402388"/>
              <a:gd name="connsiteX449" fmla="*/ 3179765 w 4148138"/>
              <a:gd name="connsiteY449" fmla="*/ 3680355 h 6402388"/>
              <a:gd name="connsiteX450" fmla="*/ 3182409 w 4148138"/>
              <a:gd name="connsiteY450" fmla="*/ 3652838 h 6402388"/>
              <a:gd name="connsiteX451" fmla="*/ 3185055 w 4148138"/>
              <a:gd name="connsiteY451" fmla="*/ 3624792 h 6402388"/>
              <a:gd name="connsiteX452" fmla="*/ 3187171 w 4148138"/>
              <a:gd name="connsiteY452" fmla="*/ 3596217 h 6402388"/>
              <a:gd name="connsiteX453" fmla="*/ 3187700 w 4148138"/>
              <a:gd name="connsiteY453" fmla="*/ 3567113 h 6402388"/>
              <a:gd name="connsiteX454" fmla="*/ 3187700 w 4148138"/>
              <a:gd name="connsiteY454" fmla="*/ 3538538 h 6402388"/>
              <a:gd name="connsiteX455" fmla="*/ 3187700 w 4148138"/>
              <a:gd name="connsiteY455" fmla="*/ 3509963 h 6402388"/>
              <a:gd name="connsiteX456" fmla="*/ 3187171 w 4148138"/>
              <a:gd name="connsiteY456" fmla="*/ 3481388 h 6402388"/>
              <a:gd name="connsiteX457" fmla="*/ 3185055 w 4148138"/>
              <a:gd name="connsiteY457" fmla="*/ 3453342 h 6402388"/>
              <a:gd name="connsiteX458" fmla="*/ 3182409 w 4148138"/>
              <a:gd name="connsiteY458" fmla="*/ 3424767 h 6402388"/>
              <a:gd name="connsiteX459" fmla="*/ 3179765 w 4148138"/>
              <a:gd name="connsiteY459" fmla="*/ 3396721 h 6402388"/>
              <a:gd name="connsiteX460" fmla="*/ 3175003 w 4148138"/>
              <a:gd name="connsiteY460" fmla="*/ 3369734 h 6402388"/>
              <a:gd name="connsiteX461" fmla="*/ 3170242 w 4148138"/>
              <a:gd name="connsiteY461" fmla="*/ 3341688 h 6402388"/>
              <a:gd name="connsiteX462" fmla="*/ 3164951 w 4148138"/>
              <a:gd name="connsiteY462" fmla="*/ 3314171 h 6402388"/>
              <a:gd name="connsiteX463" fmla="*/ 3159661 w 4148138"/>
              <a:gd name="connsiteY463" fmla="*/ 3287184 h 6402388"/>
              <a:gd name="connsiteX464" fmla="*/ 3153312 w 4148138"/>
              <a:gd name="connsiteY464" fmla="*/ 3260726 h 6402388"/>
              <a:gd name="connsiteX465" fmla="*/ 3145377 w 4148138"/>
              <a:gd name="connsiteY465" fmla="*/ 3233738 h 6402388"/>
              <a:gd name="connsiteX466" fmla="*/ 3137970 w 4148138"/>
              <a:gd name="connsiteY466" fmla="*/ 3207280 h 6402388"/>
              <a:gd name="connsiteX467" fmla="*/ 3129505 w 4148138"/>
              <a:gd name="connsiteY467" fmla="*/ 3181351 h 6402388"/>
              <a:gd name="connsiteX468" fmla="*/ 3120512 w 4148138"/>
              <a:gd name="connsiteY468" fmla="*/ 3155951 h 6402388"/>
              <a:gd name="connsiteX469" fmla="*/ 3110989 w 4148138"/>
              <a:gd name="connsiteY469" fmla="*/ 3130021 h 6402388"/>
              <a:gd name="connsiteX470" fmla="*/ 3100408 w 4148138"/>
              <a:gd name="connsiteY470" fmla="*/ 3105151 h 6402388"/>
              <a:gd name="connsiteX471" fmla="*/ 3089827 w 4148138"/>
              <a:gd name="connsiteY471" fmla="*/ 3080280 h 6402388"/>
              <a:gd name="connsiteX472" fmla="*/ 3078189 w 4148138"/>
              <a:gd name="connsiteY472" fmla="*/ 3055409 h 6402388"/>
              <a:gd name="connsiteX473" fmla="*/ 3066549 w 4148138"/>
              <a:gd name="connsiteY473" fmla="*/ 3031067 h 6402388"/>
              <a:gd name="connsiteX474" fmla="*/ 3053323 w 4148138"/>
              <a:gd name="connsiteY474" fmla="*/ 3007784 h 6402388"/>
              <a:gd name="connsiteX475" fmla="*/ 3040627 w 4148138"/>
              <a:gd name="connsiteY475" fmla="*/ 2984501 h 6402388"/>
              <a:gd name="connsiteX476" fmla="*/ 3026871 w 4148138"/>
              <a:gd name="connsiteY476" fmla="*/ 2961217 h 6402388"/>
              <a:gd name="connsiteX477" fmla="*/ 3012587 w 4148138"/>
              <a:gd name="connsiteY477" fmla="*/ 2938463 h 6402388"/>
              <a:gd name="connsiteX478" fmla="*/ 2997774 w 4148138"/>
              <a:gd name="connsiteY478" fmla="*/ 2915709 h 6402388"/>
              <a:gd name="connsiteX479" fmla="*/ 2982432 w 4148138"/>
              <a:gd name="connsiteY479" fmla="*/ 2894013 h 6402388"/>
              <a:gd name="connsiteX480" fmla="*/ 2966561 w 4148138"/>
              <a:gd name="connsiteY480" fmla="*/ 2871788 h 6402388"/>
              <a:gd name="connsiteX481" fmla="*/ 2950690 w 4148138"/>
              <a:gd name="connsiteY481" fmla="*/ 2850621 h 6402388"/>
              <a:gd name="connsiteX482" fmla="*/ 2933231 w 4148138"/>
              <a:gd name="connsiteY482" fmla="*/ 2830513 h 6402388"/>
              <a:gd name="connsiteX483" fmla="*/ 2916831 w 4148138"/>
              <a:gd name="connsiteY483" fmla="*/ 2809346 h 6402388"/>
              <a:gd name="connsiteX484" fmla="*/ 2898844 w 4148138"/>
              <a:gd name="connsiteY484" fmla="*/ 2789767 h 6402388"/>
              <a:gd name="connsiteX485" fmla="*/ 2880856 w 4148138"/>
              <a:gd name="connsiteY485" fmla="*/ 2770188 h 6402388"/>
              <a:gd name="connsiteX486" fmla="*/ 2861811 w 4148138"/>
              <a:gd name="connsiteY486" fmla="*/ 2751138 h 6402388"/>
              <a:gd name="connsiteX487" fmla="*/ 2842765 w 4148138"/>
              <a:gd name="connsiteY487" fmla="*/ 2732088 h 6402388"/>
              <a:gd name="connsiteX488" fmla="*/ 2823191 w 4148138"/>
              <a:gd name="connsiteY488" fmla="*/ 2714096 h 6402388"/>
              <a:gd name="connsiteX489" fmla="*/ 2803087 w 4148138"/>
              <a:gd name="connsiteY489" fmla="*/ 2696105 h 6402388"/>
              <a:gd name="connsiteX490" fmla="*/ 2782455 w 4148138"/>
              <a:gd name="connsiteY490" fmla="*/ 2678642 h 6402388"/>
              <a:gd name="connsiteX491" fmla="*/ 2762351 w 4148138"/>
              <a:gd name="connsiteY491" fmla="*/ 2662238 h 6402388"/>
              <a:gd name="connsiteX492" fmla="*/ 2741189 w 4148138"/>
              <a:gd name="connsiteY492" fmla="*/ 2646363 h 6402388"/>
              <a:gd name="connsiteX493" fmla="*/ 2718970 w 4148138"/>
              <a:gd name="connsiteY493" fmla="*/ 2630488 h 6402388"/>
              <a:gd name="connsiteX494" fmla="*/ 2697279 w 4148138"/>
              <a:gd name="connsiteY494" fmla="*/ 2615142 h 6402388"/>
              <a:gd name="connsiteX495" fmla="*/ 2674530 w 4148138"/>
              <a:gd name="connsiteY495" fmla="*/ 2600326 h 6402388"/>
              <a:gd name="connsiteX496" fmla="*/ 2651781 w 4148138"/>
              <a:gd name="connsiteY496" fmla="*/ 2586038 h 6402388"/>
              <a:gd name="connsiteX497" fmla="*/ 2628504 w 4148138"/>
              <a:gd name="connsiteY497" fmla="*/ 2572280 h 6402388"/>
              <a:gd name="connsiteX498" fmla="*/ 2605226 w 4148138"/>
              <a:gd name="connsiteY498" fmla="*/ 2559580 h 6402388"/>
              <a:gd name="connsiteX499" fmla="*/ 2580890 w 4148138"/>
              <a:gd name="connsiteY499" fmla="*/ 2546351 h 6402388"/>
              <a:gd name="connsiteX500" fmla="*/ 2557083 w 4148138"/>
              <a:gd name="connsiteY500" fmla="*/ 2534709 h 6402388"/>
              <a:gd name="connsiteX501" fmla="*/ 2532747 w 4148138"/>
              <a:gd name="connsiteY501" fmla="*/ 2523067 h 6402388"/>
              <a:gd name="connsiteX502" fmla="*/ 2507882 w 4148138"/>
              <a:gd name="connsiteY502" fmla="*/ 2511955 h 6402388"/>
              <a:gd name="connsiteX503" fmla="*/ 2483017 w 4148138"/>
              <a:gd name="connsiteY503" fmla="*/ 2501901 h 6402388"/>
              <a:gd name="connsiteX504" fmla="*/ 2457094 w 4148138"/>
              <a:gd name="connsiteY504" fmla="*/ 2492376 h 6402388"/>
              <a:gd name="connsiteX505" fmla="*/ 2431700 w 4148138"/>
              <a:gd name="connsiteY505" fmla="*/ 2483380 h 6402388"/>
              <a:gd name="connsiteX506" fmla="*/ 2405248 w 4148138"/>
              <a:gd name="connsiteY506" fmla="*/ 2474913 h 6402388"/>
              <a:gd name="connsiteX507" fmla="*/ 2379325 w 4148138"/>
              <a:gd name="connsiteY507" fmla="*/ 2466446 h 6402388"/>
              <a:gd name="connsiteX508" fmla="*/ 2352344 w 4148138"/>
              <a:gd name="connsiteY508" fmla="*/ 2459567 h 6402388"/>
              <a:gd name="connsiteX509" fmla="*/ 2325892 w 4148138"/>
              <a:gd name="connsiteY509" fmla="*/ 2452688 h 6402388"/>
              <a:gd name="connsiteX510" fmla="*/ 2298911 w 4148138"/>
              <a:gd name="connsiteY510" fmla="*/ 2446867 h 6402388"/>
              <a:gd name="connsiteX511" fmla="*/ 2271401 w 4148138"/>
              <a:gd name="connsiteY511" fmla="*/ 2442105 h 6402388"/>
              <a:gd name="connsiteX512" fmla="*/ 2243362 w 4148138"/>
              <a:gd name="connsiteY512" fmla="*/ 2437342 h 6402388"/>
              <a:gd name="connsiteX513" fmla="*/ 2216381 w 4148138"/>
              <a:gd name="connsiteY513" fmla="*/ 2433109 h 6402388"/>
              <a:gd name="connsiteX514" fmla="*/ 2187812 w 4148138"/>
              <a:gd name="connsiteY514" fmla="*/ 2430463 h 6402388"/>
              <a:gd name="connsiteX515" fmla="*/ 2159773 w 4148138"/>
              <a:gd name="connsiteY515" fmla="*/ 2427817 h 6402388"/>
              <a:gd name="connsiteX516" fmla="*/ 2131205 w 4148138"/>
              <a:gd name="connsiteY516" fmla="*/ 2425701 h 6402388"/>
              <a:gd name="connsiteX517" fmla="*/ 2103166 w 4148138"/>
              <a:gd name="connsiteY517" fmla="*/ 2425171 h 6402388"/>
              <a:gd name="connsiteX518" fmla="*/ 1049337 w 4148138"/>
              <a:gd name="connsiteY518" fmla="*/ 1165225 h 6402388"/>
              <a:gd name="connsiteX519" fmla="*/ 1031346 w 4148138"/>
              <a:gd name="connsiteY519" fmla="*/ 1165754 h 6402388"/>
              <a:gd name="connsiteX520" fmla="*/ 1012825 w 4148138"/>
              <a:gd name="connsiteY520" fmla="*/ 1167342 h 6402388"/>
              <a:gd name="connsiteX521" fmla="*/ 994833 w 4148138"/>
              <a:gd name="connsiteY521" fmla="*/ 1169459 h 6402388"/>
              <a:gd name="connsiteX522" fmla="*/ 977371 w 4148138"/>
              <a:gd name="connsiteY522" fmla="*/ 1172633 h 6402388"/>
              <a:gd name="connsiteX523" fmla="*/ 959908 w 4148138"/>
              <a:gd name="connsiteY523" fmla="*/ 1176338 h 6402388"/>
              <a:gd name="connsiteX524" fmla="*/ 943504 w 4148138"/>
              <a:gd name="connsiteY524" fmla="*/ 1181100 h 6402388"/>
              <a:gd name="connsiteX525" fmla="*/ 927100 w 4148138"/>
              <a:gd name="connsiteY525" fmla="*/ 1186921 h 6402388"/>
              <a:gd name="connsiteX526" fmla="*/ 910166 w 4148138"/>
              <a:gd name="connsiteY526" fmla="*/ 1193271 h 6402388"/>
              <a:gd name="connsiteX527" fmla="*/ 895350 w 4148138"/>
              <a:gd name="connsiteY527" fmla="*/ 1200679 h 6402388"/>
              <a:gd name="connsiteX528" fmla="*/ 879475 w 4148138"/>
              <a:gd name="connsiteY528" fmla="*/ 1208088 h 6402388"/>
              <a:gd name="connsiteX529" fmla="*/ 865187 w 4148138"/>
              <a:gd name="connsiteY529" fmla="*/ 1216554 h 6402388"/>
              <a:gd name="connsiteX530" fmla="*/ 849841 w 4148138"/>
              <a:gd name="connsiteY530" fmla="*/ 1226079 h 6402388"/>
              <a:gd name="connsiteX531" fmla="*/ 836083 w 4148138"/>
              <a:gd name="connsiteY531" fmla="*/ 1236133 h 6402388"/>
              <a:gd name="connsiteX532" fmla="*/ 822854 w 4148138"/>
              <a:gd name="connsiteY532" fmla="*/ 1246717 h 6402388"/>
              <a:gd name="connsiteX533" fmla="*/ 810154 w 4148138"/>
              <a:gd name="connsiteY533" fmla="*/ 1257300 h 6402388"/>
              <a:gd name="connsiteX534" fmla="*/ 797983 w 4148138"/>
              <a:gd name="connsiteY534" fmla="*/ 1269471 h 6402388"/>
              <a:gd name="connsiteX535" fmla="*/ 785812 w 4148138"/>
              <a:gd name="connsiteY535" fmla="*/ 1281642 h 6402388"/>
              <a:gd name="connsiteX536" fmla="*/ 774171 w 4148138"/>
              <a:gd name="connsiteY536" fmla="*/ 1294871 h 6402388"/>
              <a:gd name="connsiteX537" fmla="*/ 764116 w 4148138"/>
              <a:gd name="connsiteY537" fmla="*/ 1308100 h 6402388"/>
              <a:gd name="connsiteX538" fmla="*/ 754062 w 4148138"/>
              <a:gd name="connsiteY538" fmla="*/ 1322388 h 6402388"/>
              <a:gd name="connsiteX539" fmla="*/ 745066 w 4148138"/>
              <a:gd name="connsiteY539" fmla="*/ 1336675 h 6402388"/>
              <a:gd name="connsiteX540" fmla="*/ 736600 w 4148138"/>
              <a:gd name="connsiteY540" fmla="*/ 1351492 h 6402388"/>
              <a:gd name="connsiteX541" fmla="*/ 728133 w 4148138"/>
              <a:gd name="connsiteY541" fmla="*/ 1366838 h 6402388"/>
              <a:gd name="connsiteX542" fmla="*/ 721783 w 4148138"/>
              <a:gd name="connsiteY542" fmla="*/ 1382713 h 6402388"/>
              <a:gd name="connsiteX543" fmla="*/ 714904 w 4148138"/>
              <a:gd name="connsiteY543" fmla="*/ 1398588 h 6402388"/>
              <a:gd name="connsiteX544" fmla="*/ 709612 w 4148138"/>
              <a:gd name="connsiteY544" fmla="*/ 1414992 h 6402388"/>
              <a:gd name="connsiteX545" fmla="*/ 704321 w 4148138"/>
              <a:gd name="connsiteY545" fmla="*/ 1432454 h 6402388"/>
              <a:gd name="connsiteX546" fmla="*/ 700616 w 4148138"/>
              <a:gd name="connsiteY546" fmla="*/ 1448858 h 6402388"/>
              <a:gd name="connsiteX547" fmla="*/ 697441 w 4148138"/>
              <a:gd name="connsiteY547" fmla="*/ 1467379 h 6402388"/>
              <a:gd name="connsiteX548" fmla="*/ 695325 w 4148138"/>
              <a:gd name="connsiteY548" fmla="*/ 1484313 h 6402388"/>
              <a:gd name="connsiteX549" fmla="*/ 693737 w 4148138"/>
              <a:gd name="connsiteY549" fmla="*/ 1502833 h 6402388"/>
              <a:gd name="connsiteX550" fmla="*/ 693737 w 4148138"/>
              <a:gd name="connsiteY550" fmla="*/ 1520825 h 6402388"/>
              <a:gd name="connsiteX551" fmla="*/ 693737 w 4148138"/>
              <a:gd name="connsiteY551" fmla="*/ 1539875 h 6402388"/>
              <a:gd name="connsiteX552" fmla="*/ 695325 w 4148138"/>
              <a:gd name="connsiteY552" fmla="*/ 1556808 h 6402388"/>
              <a:gd name="connsiteX553" fmla="*/ 697441 w 4148138"/>
              <a:gd name="connsiteY553" fmla="*/ 1575329 h 6402388"/>
              <a:gd name="connsiteX554" fmla="*/ 700616 w 4148138"/>
              <a:gd name="connsiteY554" fmla="*/ 1592263 h 6402388"/>
              <a:gd name="connsiteX555" fmla="*/ 704321 w 4148138"/>
              <a:gd name="connsiteY555" fmla="*/ 1609725 h 6402388"/>
              <a:gd name="connsiteX556" fmla="*/ 709612 w 4148138"/>
              <a:gd name="connsiteY556" fmla="*/ 1626659 h 6402388"/>
              <a:gd name="connsiteX557" fmla="*/ 714904 w 4148138"/>
              <a:gd name="connsiteY557" fmla="*/ 1643063 h 6402388"/>
              <a:gd name="connsiteX558" fmla="*/ 721783 w 4148138"/>
              <a:gd name="connsiteY558" fmla="*/ 1659467 h 6402388"/>
              <a:gd name="connsiteX559" fmla="*/ 728133 w 4148138"/>
              <a:gd name="connsiteY559" fmla="*/ 1675342 h 6402388"/>
              <a:gd name="connsiteX560" fmla="*/ 736600 w 4148138"/>
              <a:gd name="connsiteY560" fmla="*/ 1690688 h 6402388"/>
              <a:gd name="connsiteX561" fmla="*/ 745066 w 4148138"/>
              <a:gd name="connsiteY561" fmla="*/ 1705504 h 6402388"/>
              <a:gd name="connsiteX562" fmla="*/ 754062 w 4148138"/>
              <a:gd name="connsiteY562" fmla="*/ 1720321 h 6402388"/>
              <a:gd name="connsiteX563" fmla="*/ 764116 w 4148138"/>
              <a:gd name="connsiteY563" fmla="*/ 1733550 h 6402388"/>
              <a:gd name="connsiteX564" fmla="*/ 774171 w 4148138"/>
              <a:gd name="connsiteY564" fmla="*/ 1747308 h 6402388"/>
              <a:gd name="connsiteX565" fmla="*/ 785812 w 4148138"/>
              <a:gd name="connsiteY565" fmla="*/ 1760008 h 6402388"/>
              <a:gd name="connsiteX566" fmla="*/ 797983 w 4148138"/>
              <a:gd name="connsiteY566" fmla="*/ 1772179 h 6402388"/>
              <a:gd name="connsiteX567" fmla="*/ 810154 w 4148138"/>
              <a:gd name="connsiteY567" fmla="*/ 1784350 h 6402388"/>
              <a:gd name="connsiteX568" fmla="*/ 822854 w 4148138"/>
              <a:gd name="connsiteY568" fmla="*/ 1795463 h 6402388"/>
              <a:gd name="connsiteX569" fmla="*/ 836083 w 4148138"/>
              <a:gd name="connsiteY569" fmla="*/ 1806046 h 6402388"/>
              <a:gd name="connsiteX570" fmla="*/ 849841 w 4148138"/>
              <a:gd name="connsiteY570" fmla="*/ 1816100 h 6402388"/>
              <a:gd name="connsiteX571" fmla="*/ 865187 w 4148138"/>
              <a:gd name="connsiteY571" fmla="*/ 1825096 h 6402388"/>
              <a:gd name="connsiteX572" fmla="*/ 879475 w 4148138"/>
              <a:gd name="connsiteY572" fmla="*/ 1834092 h 6402388"/>
              <a:gd name="connsiteX573" fmla="*/ 895350 w 4148138"/>
              <a:gd name="connsiteY573" fmla="*/ 1841500 h 6402388"/>
              <a:gd name="connsiteX574" fmla="*/ 910166 w 4148138"/>
              <a:gd name="connsiteY574" fmla="*/ 1848379 h 6402388"/>
              <a:gd name="connsiteX575" fmla="*/ 927100 w 4148138"/>
              <a:gd name="connsiteY575" fmla="*/ 1855258 h 6402388"/>
              <a:gd name="connsiteX576" fmla="*/ 943504 w 4148138"/>
              <a:gd name="connsiteY576" fmla="*/ 1860550 h 6402388"/>
              <a:gd name="connsiteX577" fmla="*/ 959908 w 4148138"/>
              <a:gd name="connsiteY577" fmla="*/ 1865842 h 6402388"/>
              <a:gd name="connsiteX578" fmla="*/ 977371 w 4148138"/>
              <a:gd name="connsiteY578" fmla="*/ 1869546 h 6402388"/>
              <a:gd name="connsiteX579" fmla="*/ 994833 w 4148138"/>
              <a:gd name="connsiteY579" fmla="*/ 1872721 h 6402388"/>
              <a:gd name="connsiteX580" fmla="*/ 1012825 w 4148138"/>
              <a:gd name="connsiteY580" fmla="*/ 1874838 h 6402388"/>
              <a:gd name="connsiteX581" fmla="*/ 1031346 w 4148138"/>
              <a:gd name="connsiteY581" fmla="*/ 1876425 h 6402388"/>
              <a:gd name="connsiteX582" fmla="*/ 1049337 w 4148138"/>
              <a:gd name="connsiteY582" fmla="*/ 1876425 h 6402388"/>
              <a:gd name="connsiteX583" fmla="*/ 3097212 w 4148138"/>
              <a:gd name="connsiteY583" fmla="*/ 1876425 h 6402388"/>
              <a:gd name="connsiteX584" fmla="*/ 3115733 w 4148138"/>
              <a:gd name="connsiteY584" fmla="*/ 1876425 h 6402388"/>
              <a:gd name="connsiteX585" fmla="*/ 3133725 w 4148138"/>
              <a:gd name="connsiteY585" fmla="*/ 1874838 h 6402388"/>
              <a:gd name="connsiteX586" fmla="*/ 3151716 w 4148138"/>
              <a:gd name="connsiteY586" fmla="*/ 1872721 h 6402388"/>
              <a:gd name="connsiteX587" fmla="*/ 3169179 w 4148138"/>
              <a:gd name="connsiteY587" fmla="*/ 1869546 h 6402388"/>
              <a:gd name="connsiteX588" fmla="*/ 3186641 w 4148138"/>
              <a:gd name="connsiteY588" fmla="*/ 1865842 h 6402388"/>
              <a:gd name="connsiteX589" fmla="*/ 3203045 w 4148138"/>
              <a:gd name="connsiteY589" fmla="*/ 1860550 h 6402388"/>
              <a:gd name="connsiteX590" fmla="*/ 3219979 w 4148138"/>
              <a:gd name="connsiteY590" fmla="*/ 1855258 h 6402388"/>
              <a:gd name="connsiteX591" fmla="*/ 3236383 w 4148138"/>
              <a:gd name="connsiteY591" fmla="*/ 1848379 h 6402388"/>
              <a:gd name="connsiteX592" fmla="*/ 3252258 w 4148138"/>
              <a:gd name="connsiteY592" fmla="*/ 1841500 h 6402388"/>
              <a:gd name="connsiteX593" fmla="*/ 3267075 w 4148138"/>
              <a:gd name="connsiteY593" fmla="*/ 1834092 h 6402388"/>
              <a:gd name="connsiteX594" fmla="*/ 3282420 w 4148138"/>
              <a:gd name="connsiteY594" fmla="*/ 1825096 h 6402388"/>
              <a:gd name="connsiteX595" fmla="*/ 3296708 w 4148138"/>
              <a:gd name="connsiteY595" fmla="*/ 1816100 h 6402388"/>
              <a:gd name="connsiteX596" fmla="*/ 3310466 w 4148138"/>
              <a:gd name="connsiteY596" fmla="*/ 1806046 h 6402388"/>
              <a:gd name="connsiteX597" fmla="*/ 3323695 w 4148138"/>
              <a:gd name="connsiteY597" fmla="*/ 1795463 h 6402388"/>
              <a:gd name="connsiteX598" fmla="*/ 3336925 w 4148138"/>
              <a:gd name="connsiteY598" fmla="*/ 1784350 h 6402388"/>
              <a:gd name="connsiteX599" fmla="*/ 3349095 w 4148138"/>
              <a:gd name="connsiteY599" fmla="*/ 1772179 h 6402388"/>
              <a:gd name="connsiteX600" fmla="*/ 3360737 w 4148138"/>
              <a:gd name="connsiteY600" fmla="*/ 1760008 h 6402388"/>
              <a:gd name="connsiteX601" fmla="*/ 3372379 w 4148138"/>
              <a:gd name="connsiteY601" fmla="*/ 1747308 h 6402388"/>
              <a:gd name="connsiteX602" fmla="*/ 3382962 w 4148138"/>
              <a:gd name="connsiteY602" fmla="*/ 1733550 h 6402388"/>
              <a:gd name="connsiteX603" fmla="*/ 3392487 w 4148138"/>
              <a:gd name="connsiteY603" fmla="*/ 1720321 h 6402388"/>
              <a:gd name="connsiteX604" fmla="*/ 3401483 w 4148138"/>
              <a:gd name="connsiteY604" fmla="*/ 1705504 h 6402388"/>
              <a:gd name="connsiteX605" fmla="*/ 3411008 w 4148138"/>
              <a:gd name="connsiteY605" fmla="*/ 1690688 h 6402388"/>
              <a:gd name="connsiteX606" fmla="*/ 3418416 w 4148138"/>
              <a:gd name="connsiteY606" fmla="*/ 1675342 h 6402388"/>
              <a:gd name="connsiteX607" fmla="*/ 3425295 w 4148138"/>
              <a:gd name="connsiteY607" fmla="*/ 1659467 h 6402388"/>
              <a:gd name="connsiteX608" fmla="*/ 3431645 w 4148138"/>
              <a:gd name="connsiteY608" fmla="*/ 1643063 h 6402388"/>
              <a:gd name="connsiteX609" fmla="*/ 3436937 w 4148138"/>
              <a:gd name="connsiteY609" fmla="*/ 1626659 h 6402388"/>
              <a:gd name="connsiteX610" fmla="*/ 3442229 w 4148138"/>
              <a:gd name="connsiteY610" fmla="*/ 1609725 h 6402388"/>
              <a:gd name="connsiteX611" fmla="*/ 3446462 w 4148138"/>
              <a:gd name="connsiteY611" fmla="*/ 1592263 h 6402388"/>
              <a:gd name="connsiteX612" fmla="*/ 3449108 w 4148138"/>
              <a:gd name="connsiteY612" fmla="*/ 1575329 h 6402388"/>
              <a:gd name="connsiteX613" fmla="*/ 3451754 w 4148138"/>
              <a:gd name="connsiteY613" fmla="*/ 1556808 h 6402388"/>
              <a:gd name="connsiteX614" fmla="*/ 3452812 w 4148138"/>
              <a:gd name="connsiteY614" fmla="*/ 1539875 h 6402388"/>
              <a:gd name="connsiteX615" fmla="*/ 3452812 w 4148138"/>
              <a:gd name="connsiteY615" fmla="*/ 1520825 h 6402388"/>
              <a:gd name="connsiteX616" fmla="*/ 3452812 w 4148138"/>
              <a:gd name="connsiteY616" fmla="*/ 1502833 h 6402388"/>
              <a:gd name="connsiteX617" fmla="*/ 3451754 w 4148138"/>
              <a:gd name="connsiteY617" fmla="*/ 1484313 h 6402388"/>
              <a:gd name="connsiteX618" fmla="*/ 3449108 w 4148138"/>
              <a:gd name="connsiteY618" fmla="*/ 1467379 h 6402388"/>
              <a:gd name="connsiteX619" fmla="*/ 3446462 w 4148138"/>
              <a:gd name="connsiteY619" fmla="*/ 1448858 h 6402388"/>
              <a:gd name="connsiteX620" fmla="*/ 3442229 w 4148138"/>
              <a:gd name="connsiteY620" fmla="*/ 1432454 h 6402388"/>
              <a:gd name="connsiteX621" fmla="*/ 3436937 w 4148138"/>
              <a:gd name="connsiteY621" fmla="*/ 1414992 h 6402388"/>
              <a:gd name="connsiteX622" fmla="*/ 3431645 w 4148138"/>
              <a:gd name="connsiteY622" fmla="*/ 1398588 h 6402388"/>
              <a:gd name="connsiteX623" fmla="*/ 3425295 w 4148138"/>
              <a:gd name="connsiteY623" fmla="*/ 1382713 h 6402388"/>
              <a:gd name="connsiteX624" fmla="*/ 3418416 w 4148138"/>
              <a:gd name="connsiteY624" fmla="*/ 1366838 h 6402388"/>
              <a:gd name="connsiteX625" fmla="*/ 3411008 w 4148138"/>
              <a:gd name="connsiteY625" fmla="*/ 1351492 h 6402388"/>
              <a:gd name="connsiteX626" fmla="*/ 3401483 w 4148138"/>
              <a:gd name="connsiteY626" fmla="*/ 1336675 h 6402388"/>
              <a:gd name="connsiteX627" fmla="*/ 3392487 w 4148138"/>
              <a:gd name="connsiteY627" fmla="*/ 1322388 h 6402388"/>
              <a:gd name="connsiteX628" fmla="*/ 3382962 w 4148138"/>
              <a:gd name="connsiteY628" fmla="*/ 1308100 h 6402388"/>
              <a:gd name="connsiteX629" fmla="*/ 3372379 w 4148138"/>
              <a:gd name="connsiteY629" fmla="*/ 1294871 h 6402388"/>
              <a:gd name="connsiteX630" fmla="*/ 3360737 w 4148138"/>
              <a:gd name="connsiteY630" fmla="*/ 1281642 h 6402388"/>
              <a:gd name="connsiteX631" fmla="*/ 3349095 w 4148138"/>
              <a:gd name="connsiteY631" fmla="*/ 1269471 h 6402388"/>
              <a:gd name="connsiteX632" fmla="*/ 3336925 w 4148138"/>
              <a:gd name="connsiteY632" fmla="*/ 1257300 h 6402388"/>
              <a:gd name="connsiteX633" fmla="*/ 3323695 w 4148138"/>
              <a:gd name="connsiteY633" fmla="*/ 1246717 h 6402388"/>
              <a:gd name="connsiteX634" fmla="*/ 3310466 w 4148138"/>
              <a:gd name="connsiteY634" fmla="*/ 1236133 h 6402388"/>
              <a:gd name="connsiteX635" fmla="*/ 3296708 w 4148138"/>
              <a:gd name="connsiteY635" fmla="*/ 1226079 h 6402388"/>
              <a:gd name="connsiteX636" fmla="*/ 3282420 w 4148138"/>
              <a:gd name="connsiteY636" fmla="*/ 1216554 h 6402388"/>
              <a:gd name="connsiteX637" fmla="*/ 3267075 w 4148138"/>
              <a:gd name="connsiteY637" fmla="*/ 1208088 h 6402388"/>
              <a:gd name="connsiteX638" fmla="*/ 3252258 w 4148138"/>
              <a:gd name="connsiteY638" fmla="*/ 1200679 h 6402388"/>
              <a:gd name="connsiteX639" fmla="*/ 3236383 w 4148138"/>
              <a:gd name="connsiteY639" fmla="*/ 1193271 h 6402388"/>
              <a:gd name="connsiteX640" fmla="*/ 3219979 w 4148138"/>
              <a:gd name="connsiteY640" fmla="*/ 1186921 h 6402388"/>
              <a:gd name="connsiteX641" fmla="*/ 3203045 w 4148138"/>
              <a:gd name="connsiteY641" fmla="*/ 1181100 h 6402388"/>
              <a:gd name="connsiteX642" fmla="*/ 3186641 w 4148138"/>
              <a:gd name="connsiteY642" fmla="*/ 1176338 h 6402388"/>
              <a:gd name="connsiteX643" fmla="*/ 3169179 w 4148138"/>
              <a:gd name="connsiteY643" fmla="*/ 1172633 h 6402388"/>
              <a:gd name="connsiteX644" fmla="*/ 3151716 w 4148138"/>
              <a:gd name="connsiteY644" fmla="*/ 1169459 h 6402388"/>
              <a:gd name="connsiteX645" fmla="*/ 3133725 w 4148138"/>
              <a:gd name="connsiteY645" fmla="*/ 1167342 h 6402388"/>
              <a:gd name="connsiteX646" fmla="*/ 3115733 w 4148138"/>
              <a:gd name="connsiteY646" fmla="*/ 1165754 h 6402388"/>
              <a:gd name="connsiteX647" fmla="*/ 3097212 w 4148138"/>
              <a:gd name="connsiteY647" fmla="*/ 1165225 h 6402388"/>
              <a:gd name="connsiteX648" fmla="*/ 2074598 w 4148138"/>
              <a:gd name="connsiteY648" fmla="*/ 0 h 6402388"/>
              <a:gd name="connsiteX649" fmla="*/ 2093646 w 4148138"/>
              <a:gd name="connsiteY649" fmla="*/ 529 h 6402388"/>
              <a:gd name="connsiteX650" fmla="*/ 2111635 w 4148138"/>
              <a:gd name="connsiteY650" fmla="*/ 2117 h 6402388"/>
              <a:gd name="connsiteX651" fmla="*/ 2130153 w 4148138"/>
              <a:gd name="connsiteY651" fmla="*/ 4762 h 6402388"/>
              <a:gd name="connsiteX652" fmla="*/ 2148672 w 4148138"/>
              <a:gd name="connsiteY652" fmla="*/ 7408 h 6402388"/>
              <a:gd name="connsiteX653" fmla="*/ 2166661 w 4148138"/>
              <a:gd name="connsiteY653" fmla="*/ 11112 h 6402388"/>
              <a:gd name="connsiteX654" fmla="*/ 2184122 w 4148138"/>
              <a:gd name="connsiteY654" fmla="*/ 16403 h 6402388"/>
              <a:gd name="connsiteX655" fmla="*/ 2200524 w 4148138"/>
              <a:gd name="connsiteY655" fmla="*/ 22752 h 6402388"/>
              <a:gd name="connsiteX656" fmla="*/ 2217984 w 4148138"/>
              <a:gd name="connsiteY656" fmla="*/ 28573 h 6402388"/>
              <a:gd name="connsiteX657" fmla="*/ 2233857 w 4148138"/>
              <a:gd name="connsiteY657" fmla="*/ 35980 h 6402388"/>
              <a:gd name="connsiteX658" fmla="*/ 2249730 w 4148138"/>
              <a:gd name="connsiteY658" fmla="*/ 44446 h 6402388"/>
              <a:gd name="connsiteX659" fmla="*/ 2265603 w 4148138"/>
              <a:gd name="connsiteY659" fmla="*/ 53441 h 6402388"/>
              <a:gd name="connsiteX660" fmla="*/ 2279889 w 4148138"/>
              <a:gd name="connsiteY660" fmla="*/ 62437 h 6402388"/>
              <a:gd name="connsiteX661" fmla="*/ 2294703 w 4148138"/>
              <a:gd name="connsiteY661" fmla="*/ 73019 h 6402388"/>
              <a:gd name="connsiteX662" fmla="*/ 2308460 w 4148138"/>
              <a:gd name="connsiteY662" fmla="*/ 84660 h 6402388"/>
              <a:gd name="connsiteX663" fmla="*/ 2322217 w 4148138"/>
              <a:gd name="connsiteY663" fmla="*/ 95771 h 6402388"/>
              <a:gd name="connsiteX664" fmla="*/ 2334915 w 4148138"/>
              <a:gd name="connsiteY664" fmla="*/ 107941 h 6402388"/>
              <a:gd name="connsiteX665" fmla="*/ 2347084 w 4148138"/>
              <a:gd name="connsiteY665" fmla="*/ 120640 h 6402388"/>
              <a:gd name="connsiteX666" fmla="*/ 2358195 w 4148138"/>
              <a:gd name="connsiteY666" fmla="*/ 134397 h 6402388"/>
              <a:gd name="connsiteX667" fmla="*/ 2369835 w 4148138"/>
              <a:gd name="connsiteY667" fmla="*/ 148154 h 6402388"/>
              <a:gd name="connsiteX668" fmla="*/ 2379359 w 4148138"/>
              <a:gd name="connsiteY668" fmla="*/ 162441 h 6402388"/>
              <a:gd name="connsiteX669" fmla="*/ 2389412 w 4148138"/>
              <a:gd name="connsiteY669" fmla="*/ 177256 h 6402388"/>
              <a:gd name="connsiteX670" fmla="*/ 2398407 w 4148138"/>
              <a:gd name="connsiteY670" fmla="*/ 193130 h 6402388"/>
              <a:gd name="connsiteX671" fmla="*/ 2406873 w 4148138"/>
              <a:gd name="connsiteY671" fmla="*/ 209004 h 6402388"/>
              <a:gd name="connsiteX672" fmla="*/ 2413221 w 4148138"/>
              <a:gd name="connsiteY672" fmla="*/ 224877 h 6402388"/>
              <a:gd name="connsiteX673" fmla="*/ 2420100 w 4148138"/>
              <a:gd name="connsiteY673" fmla="*/ 241809 h 6402388"/>
              <a:gd name="connsiteX674" fmla="*/ 2426449 w 4148138"/>
              <a:gd name="connsiteY674" fmla="*/ 258741 h 6402388"/>
              <a:gd name="connsiteX675" fmla="*/ 2430682 w 4148138"/>
              <a:gd name="connsiteY675" fmla="*/ 276202 h 6402388"/>
              <a:gd name="connsiteX676" fmla="*/ 2435444 w 4148138"/>
              <a:gd name="connsiteY676" fmla="*/ 294192 h 6402388"/>
              <a:gd name="connsiteX677" fmla="*/ 2438618 w 4148138"/>
              <a:gd name="connsiteY677" fmla="*/ 312712 h 6402388"/>
              <a:gd name="connsiteX678" fmla="*/ 2440735 w 4148138"/>
              <a:gd name="connsiteY678" fmla="*/ 330702 h 6402388"/>
              <a:gd name="connsiteX679" fmla="*/ 2442322 w 4148138"/>
              <a:gd name="connsiteY679" fmla="*/ 349750 h 6402388"/>
              <a:gd name="connsiteX680" fmla="*/ 2442851 w 4148138"/>
              <a:gd name="connsiteY680" fmla="*/ 368270 h 6402388"/>
              <a:gd name="connsiteX681" fmla="*/ 2442851 w 4148138"/>
              <a:gd name="connsiteY681" fmla="*/ 548701 h 6402388"/>
              <a:gd name="connsiteX682" fmla="*/ 3749726 w 4148138"/>
              <a:gd name="connsiteY682" fmla="*/ 548701 h 6402388"/>
              <a:gd name="connsiteX683" fmla="*/ 3769832 w 4148138"/>
              <a:gd name="connsiteY683" fmla="*/ 548701 h 6402388"/>
              <a:gd name="connsiteX684" fmla="*/ 3790467 w 4148138"/>
              <a:gd name="connsiteY684" fmla="*/ 550288 h 6402388"/>
              <a:gd name="connsiteX685" fmla="*/ 3810043 w 4148138"/>
              <a:gd name="connsiteY685" fmla="*/ 553463 h 6402388"/>
              <a:gd name="connsiteX686" fmla="*/ 3829620 w 4148138"/>
              <a:gd name="connsiteY686" fmla="*/ 556637 h 6402388"/>
              <a:gd name="connsiteX687" fmla="*/ 3849197 w 4148138"/>
              <a:gd name="connsiteY687" fmla="*/ 560870 h 6402388"/>
              <a:gd name="connsiteX688" fmla="*/ 3868245 w 4148138"/>
              <a:gd name="connsiteY688" fmla="*/ 566162 h 6402388"/>
              <a:gd name="connsiteX689" fmla="*/ 3886763 w 4148138"/>
              <a:gd name="connsiteY689" fmla="*/ 573040 h 6402388"/>
              <a:gd name="connsiteX690" fmla="*/ 3905281 w 4148138"/>
              <a:gd name="connsiteY690" fmla="*/ 579919 h 6402388"/>
              <a:gd name="connsiteX691" fmla="*/ 3922213 w 4148138"/>
              <a:gd name="connsiteY691" fmla="*/ 587856 h 6402388"/>
              <a:gd name="connsiteX692" fmla="*/ 3939673 w 4148138"/>
              <a:gd name="connsiteY692" fmla="*/ 596322 h 6402388"/>
              <a:gd name="connsiteX693" fmla="*/ 3956604 w 4148138"/>
              <a:gd name="connsiteY693" fmla="*/ 606375 h 6402388"/>
              <a:gd name="connsiteX694" fmla="*/ 3972477 w 4148138"/>
              <a:gd name="connsiteY694" fmla="*/ 616957 h 6402388"/>
              <a:gd name="connsiteX695" fmla="*/ 3988350 w 4148138"/>
              <a:gd name="connsiteY695" fmla="*/ 628069 h 6402388"/>
              <a:gd name="connsiteX696" fmla="*/ 4003165 w 4148138"/>
              <a:gd name="connsiteY696" fmla="*/ 639181 h 6402388"/>
              <a:gd name="connsiteX697" fmla="*/ 4017451 w 4148138"/>
              <a:gd name="connsiteY697" fmla="*/ 652409 h 6402388"/>
              <a:gd name="connsiteX698" fmla="*/ 4031207 w 4148138"/>
              <a:gd name="connsiteY698" fmla="*/ 665108 h 6402388"/>
              <a:gd name="connsiteX699" fmla="*/ 4044964 w 4148138"/>
              <a:gd name="connsiteY699" fmla="*/ 679394 h 6402388"/>
              <a:gd name="connsiteX700" fmla="*/ 4056604 w 4148138"/>
              <a:gd name="connsiteY700" fmla="*/ 693680 h 6402388"/>
              <a:gd name="connsiteX701" fmla="*/ 4068773 w 4148138"/>
              <a:gd name="connsiteY701" fmla="*/ 709025 h 6402388"/>
              <a:gd name="connsiteX702" fmla="*/ 4080413 w 4148138"/>
              <a:gd name="connsiteY702" fmla="*/ 723840 h 6402388"/>
              <a:gd name="connsiteX703" fmla="*/ 4090995 w 4148138"/>
              <a:gd name="connsiteY703" fmla="*/ 740772 h 6402388"/>
              <a:gd name="connsiteX704" fmla="*/ 4099990 w 4148138"/>
              <a:gd name="connsiteY704" fmla="*/ 757175 h 6402388"/>
              <a:gd name="connsiteX705" fmla="*/ 4108985 w 4148138"/>
              <a:gd name="connsiteY705" fmla="*/ 774636 h 6402388"/>
              <a:gd name="connsiteX706" fmla="*/ 4117450 w 4148138"/>
              <a:gd name="connsiteY706" fmla="*/ 792097 h 6402388"/>
              <a:gd name="connsiteX707" fmla="*/ 4123799 w 4148138"/>
              <a:gd name="connsiteY707" fmla="*/ 810087 h 6402388"/>
              <a:gd name="connsiteX708" fmla="*/ 4130149 w 4148138"/>
              <a:gd name="connsiteY708" fmla="*/ 829136 h 6402388"/>
              <a:gd name="connsiteX709" fmla="*/ 4135439 w 4148138"/>
              <a:gd name="connsiteY709" fmla="*/ 847655 h 6402388"/>
              <a:gd name="connsiteX710" fmla="*/ 4139673 w 4148138"/>
              <a:gd name="connsiteY710" fmla="*/ 866704 h 6402388"/>
              <a:gd name="connsiteX711" fmla="*/ 4143376 w 4148138"/>
              <a:gd name="connsiteY711" fmla="*/ 886281 h 6402388"/>
              <a:gd name="connsiteX712" fmla="*/ 4146021 w 4148138"/>
              <a:gd name="connsiteY712" fmla="*/ 906917 h 6402388"/>
              <a:gd name="connsiteX713" fmla="*/ 4147609 w 4148138"/>
              <a:gd name="connsiteY713" fmla="*/ 926494 h 6402388"/>
              <a:gd name="connsiteX714" fmla="*/ 4148138 w 4148138"/>
              <a:gd name="connsiteY714" fmla="*/ 947659 h 6402388"/>
              <a:gd name="connsiteX715" fmla="*/ 4148138 w 4148138"/>
              <a:gd name="connsiteY715" fmla="*/ 3812331 h 6402388"/>
              <a:gd name="connsiteX716" fmla="*/ 4148138 w 4148138"/>
              <a:gd name="connsiteY716" fmla="*/ 3826088 h 6402388"/>
              <a:gd name="connsiteX717" fmla="*/ 4147609 w 4148138"/>
              <a:gd name="connsiteY717" fmla="*/ 3838787 h 6402388"/>
              <a:gd name="connsiteX718" fmla="*/ 4144434 w 4148138"/>
              <a:gd name="connsiteY718" fmla="*/ 3865773 h 6402388"/>
              <a:gd name="connsiteX719" fmla="*/ 4139673 w 4148138"/>
              <a:gd name="connsiteY719" fmla="*/ 3891700 h 6402388"/>
              <a:gd name="connsiteX720" fmla="*/ 4133852 w 4148138"/>
              <a:gd name="connsiteY720" fmla="*/ 3917098 h 6402388"/>
              <a:gd name="connsiteX721" fmla="*/ 4126445 w 4148138"/>
              <a:gd name="connsiteY721" fmla="*/ 3941966 h 6402388"/>
              <a:gd name="connsiteX722" fmla="*/ 4117450 w 4148138"/>
              <a:gd name="connsiteY722" fmla="*/ 3966835 h 6402388"/>
              <a:gd name="connsiteX723" fmla="*/ 4105810 w 4148138"/>
              <a:gd name="connsiteY723" fmla="*/ 3990646 h 6402388"/>
              <a:gd name="connsiteX724" fmla="*/ 4093641 w 4148138"/>
              <a:gd name="connsiteY724" fmla="*/ 4013398 h 6402388"/>
              <a:gd name="connsiteX725" fmla="*/ 4079355 w 4148138"/>
              <a:gd name="connsiteY725" fmla="*/ 4035621 h 6402388"/>
              <a:gd name="connsiteX726" fmla="*/ 4064540 w 4148138"/>
              <a:gd name="connsiteY726" fmla="*/ 4056786 h 6402388"/>
              <a:gd name="connsiteX727" fmla="*/ 4047609 w 4148138"/>
              <a:gd name="connsiteY727" fmla="*/ 4076364 h 6402388"/>
              <a:gd name="connsiteX728" fmla="*/ 4029620 w 4148138"/>
              <a:gd name="connsiteY728" fmla="*/ 4095941 h 6402388"/>
              <a:gd name="connsiteX729" fmla="*/ 4010043 w 4148138"/>
              <a:gd name="connsiteY729" fmla="*/ 4113402 h 6402388"/>
              <a:gd name="connsiteX730" fmla="*/ 3989408 w 4148138"/>
              <a:gd name="connsiteY730" fmla="*/ 4130334 h 6402388"/>
              <a:gd name="connsiteX731" fmla="*/ 3967715 w 4148138"/>
              <a:gd name="connsiteY731" fmla="*/ 4146208 h 6402388"/>
              <a:gd name="connsiteX732" fmla="*/ 3956604 w 4148138"/>
              <a:gd name="connsiteY732" fmla="*/ 4152557 h 6402388"/>
              <a:gd name="connsiteX733" fmla="*/ 3944964 w 4148138"/>
              <a:gd name="connsiteY733" fmla="*/ 4159436 h 6402388"/>
              <a:gd name="connsiteX734" fmla="*/ 2442851 w 4148138"/>
              <a:gd name="connsiteY734" fmla="*/ 5003387 h 6402388"/>
              <a:gd name="connsiteX735" fmla="*/ 2442851 w 4148138"/>
              <a:gd name="connsiteY735" fmla="*/ 6034119 h 6402388"/>
              <a:gd name="connsiteX736" fmla="*/ 2442322 w 4148138"/>
              <a:gd name="connsiteY736" fmla="*/ 6053167 h 6402388"/>
              <a:gd name="connsiteX737" fmla="*/ 2440735 w 4148138"/>
              <a:gd name="connsiteY737" fmla="*/ 6071686 h 6402388"/>
              <a:gd name="connsiteX738" fmla="*/ 2438618 w 4148138"/>
              <a:gd name="connsiteY738" fmla="*/ 6089677 h 6402388"/>
              <a:gd name="connsiteX739" fmla="*/ 2435444 w 4148138"/>
              <a:gd name="connsiteY739" fmla="*/ 6108196 h 6402388"/>
              <a:gd name="connsiteX740" fmla="*/ 2430682 w 4148138"/>
              <a:gd name="connsiteY740" fmla="*/ 6126186 h 6402388"/>
              <a:gd name="connsiteX741" fmla="*/ 2426449 w 4148138"/>
              <a:gd name="connsiteY741" fmla="*/ 6143647 h 6402388"/>
              <a:gd name="connsiteX742" fmla="*/ 2420100 w 4148138"/>
              <a:gd name="connsiteY742" fmla="*/ 6161108 h 6402388"/>
              <a:gd name="connsiteX743" fmla="*/ 2413221 w 4148138"/>
              <a:gd name="connsiteY743" fmla="*/ 6177511 h 6402388"/>
              <a:gd name="connsiteX744" fmla="*/ 2406873 w 4148138"/>
              <a:gd name="connsiteY744" fmla="*/ 6193385 h 6402388"/>
              <a:gd name="connsiteX745" fmla="*/ 2398407 w 4148138"/>
              <a:gd name="connsiteY745" fmla="*/ 6209258 h 6402388"/>
              <a:gd name="connsiteX746" fmla="*/ 2389412 w 4148138"/>
              <a:gd name="connsiteY746" fmla="*/ 6225132 h 6402388"/>
              <a:gd name="connsiteX747" fmla="*/ 2379359 w 4148138"/>
              <a:gd name="connsiteY747" fmla="*/ 6239947 h 6402388"/>
              <a:gd name="connsiteX748" fmla="*/ 2369835 w 4148138"/>
              <a:gd name="connsiteY748" fmla="*/ 6254763 h 6402388"/>
              <a:gd name="connsiteX749" fmla="*/ 2358195 w 4148138"/>
              <a:gd name="connsiteY749" fmla="*/ 6267991 h 6402388"/>
              <a:gd name="connsiteX750" fmla="*/ 2347084 w 4148138"/>
              <a:gd name="connsiteY750" fmla="*/ 6281748 h 6402388"/>
              <a:gd name="connsiteX751" fmla="*/ 2334915 w 4148138"/>
              <a:gd name="connsiteY751" fmla="*/ 6294447 h 6402388"/>
              <a:gd name="connsiteX752" fmla="*/ 2322217 w 4148138"/>
              <a:gd name="connsiteY752" fmla="*/ 6306617 h 6402388"/>
              <a:gd name="connsiteX753" fmla="*/ 2308460 w 4148138"/>
              <a:gd name="connsiteY753" fmla="*/ 6317729 h 6402388"/>
              <a:gd name="connsiteX754" fmla="*/ 2294703 w 4148138"/>
              <a:gd name="connsiteY754" fmla="*/ 6329369 h 6402388"/>
              <a:gd name="connsiteX755" fmla="*/ 2279889 w 4148138"/>
              <a:gd name="connsiteY755" fmla="*/ 6339952 h 6402388"/>
              <a:gd name="connsiteX756" fmla="*/ 2265603 w 4148138"/>
              <a:gd name="connsiteY756" fmla="*/ 6348947 h 6402388"/>
              <a:gd name="connsiteX757" fmla="*/ 2249730 w 4148138"/>
              <a:gd name="connsiteY757" fmla="*/ 6357942 h 6402388"/>
              <a:gd name="connsiteX758" fmla="*/ 2233857 w 4148138"/>
              <a:gd name="connsiteY758" fmla="*/ 6366408 h 6402388"/>
              <a:gd name="connsiteX759" fmla="*/ 2217984 w 4148138"/>
              <a:gd name="connsiteY759" fmla="*/ 6373816 h 6402388"/>
              <a:gd name="connsiteX760" fmla="*/ 2200524 w 4148138"/>
              <a:gd name="connsiteY760" fmla="*/ 6379636 h 6402388"/>
              <a:gd name="connsiteX761" fmla="*/ 2184122 w 4148138"/>
              <a:gd name="connsiteY761" fmla="*/ 6385985 h 6402388"/>
              <a:gd name="connsiteX762" fmla="*/ 2166661 w 4148138"/>
              <a:gd name="connsiteY762" fmla="*/ 6391277 h 6402388"/>
              <a:gd name="connsiteX763" fmla="*/ 2148672 w 4148138"/>
              <a:gd name="connsiteY763" fmla="*/ 6394981 h 6402388"/>
              <a:gd name="connsiteX764" fmla="*/ 2130153 w 4148138"/>
              <a:gd name="connsiteY764" fmla="*/ 6398155 h 6402388"/>
              <a:gd name="connsiteX765" fmla="*/ 2111635 w 4148138"/>
              <a:gd name="connsiteY765" fmla="*/ 6400272 h 6402388"/>
              <a:gd name="connsiteX766" fmla="*/ 2093646 w 4148138"/>
              <a:gd name="connsiteY766" fmla="*/ 6401859 h 6402388"/>
              <a:gd name="connsiteX767" fmla="*/ 2074598 w 4148138"/>
              <a:gd name="connsiteY767" fmla="*/ 6402388 h 6402388"/>
              <a:gd name="connsiteX768" fmla="*/ 2055021 w 4148138"/>
              <a:gd name="connsiteY768" fmla="*/ 6401859 h 6402388"/>
              <a:gd name="connsiteX769" fmla="*/ 2037032 w 4148138"/>
              <a:gd name="connsiteY769" fmla="*/ 6400272 h 6402388"/>
              <a:gd name="connsiteX770" fmla="*/ 2017985 w 4148138"/>
              <a:gd name="connsiteY770" fmla="*/ 6398155 h 6402388"/>
              <a:gd name="connsiteX771" fmla="*/ 1999995 w 4148138"/>
              <a:gd name="connsiteY771" fmla="*/ 6394981 h 6402388"/>
              <a:gd name="connsiteX772" fmla="*/ 1982535 w 4148138"/>
              <a:gd name="connsiteY772" fmla="*/ 6391277 h 6402388"/>
              <a:gd name="connsiteX773" fmla="*/ 1964545 w 4148138"/>
              <a:gd name="connsiteY773" fmla="*/ 6385985 h 6402388"/>
              <a:gd name="connsiteX774" fmla="*/ 1947614 w 4148138"/>
              <a:gd name="connsiteY774" fmla="*/ 6379636 h 6402388"/>
              <a:gd name="connsiteX775" fmla="*/ 1931212 w 4148138"/>
              <a:gd name="connsiteY775" fmla="*/ 6373816 h 6402388"/>
              <a:gd name="connsiteX776" fmla="*/ 1914281 w 4148138"/>
              <a:gd name="connsiteY776" fmla="*/ 6366408 h 6402388"/>
              <a:gd name="connsiteX777" fmla="*/ 1898408 w 4148138"/>
              <a:gd name="connsiteY777" fmla="*/ 6357942 h 6402388"/>
              <a:gd name="connsiteX778" fmla="*/ 1882535 w 4148138"/>
              <a:gd name="connsiteY778" fmla="*/ 6348947 h 6402388"/>
              <a:gd name="connsiteX779" fmla="*/ 1868249 w 4148138"/>
              <a:gd name="connsiteY779" fmla="*/ 6339952 h 6402388"/>
              <a:gd name="connsiteX780" fmla="*/ 1853435 w 4148138"/>
              <a:gd name="connsiteY780" fmla="*/ 6329369 h 6402388"/>
              <a:gd name="connsiteX781" fmla="*/ 1839678 w 4148138"/>
              <a:gd name="connsiteY781" fmla="*/ 6317729 h 6402388"/>
              <a:gd name="connsiteX782" fmla="*/ 1825921 w 4148138"/>
              <a:gd name="connsiteY782" fmla="*/ 6306617 h 6402388"/>
              <a:gd name="connsiteX783" fmla="*/ 1813223 w 4148138"/>
              <a:gd name="connsiteY783" fmla="*/ 6294447 h 6402388"/>
              <a:gd name="connsiteX784" fmla="*/ 1801054 w 4148138"/>
              <a:gd name="connsiteY784" fmla="*/ 6281748 h 6402388"/>
              <a:gd name="connsiteX785" fmla="*/ 1789943 w 4148138"/>
              <a:gd name="connsiteY785" fmla="*/ 6267991 h 6402388"/>
              <a:gd name="connsiteX786" fmla="*/ 1778832 w 4148138"/>
              <a:gd name="connsiteY786" fmla="*/ 6254763 h 6402388"/>
              <a:gd name="connsiteX787" fmla="*/ 1768779 w 4148138"/>
              <a:gd name="connsiteY787" fmla="*/ 6239947 h 6402388"/>
              <a:gd name="connsiteX788" fmla="*/ 1758726 w 4148138"/>
              <a:gd name="connsiteY788" fmla="*/ 6225132 h 6402388"/>
              <a:gd name="connsiteX789" fmla="*/ 1749731 w 4148138"/>
              <a:gd name="connsiteY789" fmla="*/ 6209258 h 6402388"/>
              <a:gd name="connsiteX790" fmla="*/ 1741795 w 4148138"/>
              <a:gd name="connsiteY790" fmla="*/ 6193385 h 6402388"/>
              <a:gd name="connsiteX791" fmla="*/ 1734916 w 4148138"/>
              <a:gd name="connsiteY791" fmla="*/ 6177511 h 6402388"/>
              <a:gd name="connsiteX792" fmla="*/ 1728038 w 4148138"/>
              <a:gd name="connsiteY792" fmla="*/ 6161108 h 6402388"/>
              <a:gd name="connsiteX793" fmla="*/ 1722218 w 4148138"/>
              <a:gd name="connsiteY793" fmla="*/ 6143647 h 6402388"/>
              <a:gd name="connsiteX794" fmla="*/ 1717456 w 4148138"/>
              <a:gd name="connsiteY794" fmla="*/ 6126186 h 6402388"/>
              <a:gd name="connsiteX795" fmla="*/ 1712694 w 4148138"/>
              <a:gd name="connsiteY795" fmla="*/ 6108196 h 6402388"/>
              <a:gd name="connsiteX796" fmla="*/ 1710049 w 4148138"/>
              <a:gd name="connsiteY796" fmla="*/ 6089677 h 6402388"/>
              <a:gd name="connsiteX797" fmla="*/ 1707403 w 4148138"/>
              <a:gd name="connsiteY797" fmla="*/ 6071686 h 6402388"/>
              <a:gd name="connsiteX798" fmla="*/ 1706345 w 4148138"/>
              <a:gd name="connsiteY798" fmla="*/ 6053167 h 6402388"/>
              <a:gd name="connsiteX799" fmla="*/ 1705287 w 4148138"/>
              <a:gd name="connsiteY799" fmla="*/ 6034119 h 6402388"/>
              <a:gd name="connsiteX800" fmla="*/ 1705287 w 4148138"/>
              <a:gd name="connsiteY800" fmla="*/ 5003387 h 6402388"/>
              <a:gd name="connsiteX801" fmla="*/ 203174 w 4148138"/>
              <a:gd name="connsiteY801" fmla="*/ 4159436 h 6402388"/>
              <a:gd name="connsiteX802" fmla="*/ 192063 w 4148138"/>
              <a:gd name="connsiteY802" fmla="*/ 4152557 h 6402388"/>
              <a:gd name="connsiteX803" fmla="*/ 180423 w 4148138"/>
              <a:gd name="connsiteY803" fmla="*/ 4146208 h 6402388"/>
              <a:gd name="connsiteX804" fmla="*/ 158730 w 4148138"/>
              <a:gd name="connsiteY804" fmla="*/ 4130334 h 6402388"/>
              <a:gd name="connsiteX805" fmla="*/ 138095 w 4148138"/>
              <a:gd name="connsiteY805" fmla="*/ 4113402 h 6402388"/>
              <a:gd name="connsiteX806" fmla="*/ 118518 w 4148138"/>
              <a:gd name="connsiteY806" fmla="*/ 4095941 h 6402388"/>
              <a:gd name="connsiteX807" fmla="*/ 100529 w 4148138"/>
              <a:gd name="connsiteY807" fmla="*/ 4076364 h 6402388"/>
              <a:gd name="connsiteX808" fmla="*/ 84127 w 4148138"/>
              <a:gd name="connsiteY808" fmla="*/ 4056786 h 6402388"/>
              <a:gd name="connsiteX809" fmla="*/ 68783 w 4148138"/>
              <a:gd name="connsiteY809" fmla="*/ 4035621 h 6402388"/>
              <a:gd name="connsiteX810" fmla="*/ 54497 w 4148138"/>
              <a:gd name="connsiteY810" fmla="*/ 4013398 h 6402388"/>
              <a:gd name="connsiteX811" fmla="*/ 42328 w 4148138"/>
              <a:gd name="connsiteY811" fmla="*/ 3990646 h 6402388"/>
              <a:gd name="connsiteX812" fmla="*/ 31217 w 4148138"/>
              <a:gd name="connsiteY812" fmla="*/ 3966835 h 6402388"/>
              <a:gd name="connsiteX813" fmla="*/ 22222 w 4148138"/>
              <a:gd name="connsiteY813" fmla="*/ 3941966 h 6402388"/>
              <a:gd name="connsiteX814" fmla="*/ 14285 w 4148138"/>
              <a:gd name="connsiteY814" fmla="*/ 3917098 h 6402388"/>
              <a:gd name="connsiteX815" fmla="*/ 8465 w 4148138"/>
              <a:gd name="connsiteY815" fmla="*/ 3891700 h 6402388"/>
              <a:gd name="connsiteX816" fmla="*/ 3703 w 4148138"/>
              <a:gd name="connsiteY816" fmla="*/ 3865773 h 6402388"/>
              <a:gd name="connsiteX817" fmla="*/ 1058 w 4148138"/>
              <a:gd name="connsiteY817" fmla="*/ 3838787 h 6402388"/>
              <a:gd name="connsiteX818" fmla="*/ 0 w 4148138"/>
              <a:gd name="connsiteY818" fmla="*/ 3826088 h 6402388"/>
              <a:gd name="connsiteX819" fmla="*/ 0 w 4148138"/>
              <a:gd name="connsiteY819" fmla="*/ 3812331 h 6402388"/>
              <a:gd name="connsiteX820" fmla="*/ 0 w 4148138"/>
              <a:gd name="connsiteY820" fmla="*/ 947659 h 6402388"/>
              <a:gd name="connsiteX821" fmla="*/ 1058 w 4148138"/>
              <a:gd name="connsiteY821" fmla="*/ 926494 h 6402388"/>
              <a:gd name="connsiteX822" fmla="*/ 2645 w 4148138"/>
              <a:gd name="connsiteY822" fmla="*/ 906917 h 6402388"/>
              <a:gd name="connsiteX823" fmla="*/ 4762 w 4148138"/>
              <a:gd name="connsiteY823" fmla="*/ 886281 h 6402388"/>
              <a:gd name="connsiteX824" fmla="*/ 8465 w 4148138"/>
              <a:gd name="connsiteY824" fmla="*/ 866704 h 6402388"/>
              <a:gd name="connsiteX825" fmla="*/ 13227 w 4148138"/>
              <a:gd name="connsiteY825" fmla="*/ 847655 h 6402388"/>
              <a:gd name="connsiteX826" fmla="*/ 17989 w 4148138"/>
              <a:gd name="connsiteY826" fmla="*/ 829136 h 6402388"/>
              <a:gd name="connsiteX827" fmla="*/ 24338 w 4148138"/>
              <a:gd name="connsiteY827" fmla="*/ 810087 h 6402388"/>
              <a:gd name="connsiteX828" fmla="*/ 31746 w 4148138"/>
              <a:gd name="connsiteY828" fmla="*/ 792097 h 6402388"/>
              <a:gd name="connsiteX829" fmla="*/ 39153 w 4148138"/>
              <a:gd name="connsiteY829" fmla="*/ 774636 h 6402388"/>
              <a:gd name="connsiteX830" fmla="*/ 48677 w 4148138"/>
              <a:gd name="connsiteY830" fmla="*/ 757175 h 6402388"/>
              <a:gd name="connsiteX831" fmla="*/ 57672 w 4148138"/>
              <a:gd name="connsiteY831" fmla="*/ 740772 h 6402388"/>
              <a:gd name="connsiteX832" fmla="*/ 68254 w 4148138"/>
              <a:gd name="connsiteY832" fmla="*/ 723840 h 6402388"/>
              <a:gd name="connsiteX833" fmla="*/ 79365 w 4148138"/>
              <a:gd name="connsiteY833" fmla="*/ 709025 h 6402388"/>
              <a:gd name="connsiteX834" fmla="*/ 91534 w 4148138"/>
              <a:gd name="connsiteY834" fmla="*/ 693680 h 6402388"/>
              <a:gd name="connsiteX835" fmla="*/ 103703 w 4148138"/>
              <a:gd name="connsiteY835" fmla="*/ 679394 h 6402388"/>
              <a:gd name="connsiteX836" fmla="*/ 116931 w 4148138"/>
              <a:gd name="connsiteY836" fmla="*/ 665108 h 6402388"/>
              <a:gd name="connsiteX837" fmla="*/ 130687 w 4148138"/>
              <a:gd name="connsiteY837" fmla="*/ 652409 h 6402388"/>
              <a:gd name="connsiteX838" fmla="*/ 144973 w 4148138"/>
              <a:gd name="connsiteY838" fmla="*/ 639181 h 6402388"/>
              <a:gd name="connsiteX839" fmla="*/ 160317 w 4148138"/>
              <a:gd name="connsiteY839" fmla="*/ 628069 h 6402388"/>
              <a:gd name="connsiteX840" fmla="*/ 176190 w 4148138"/>
              <a:gd name="connsiteY840" fmla="*/ 616957 h 6402388"/>
              <a:gd name="connsiteX841" fmla="*/ 192063 w 4148138"/>
              <a:gd name="connsiteY841" fmla="*/ 606375 h 6402388"/>
              <a:gd name="connsiteX842" fmla="*/ 208465 w 4148138"/>
              <a:gd name="connsiteY842" fmla="*/ 596322 h 6402388"/>
              <a:gd name="connsiteX843" fmla="*/ 225925 w 4148138"/>
              <a:gd name="connsiteY843" fmla="*/ 587856 h 6402388"/>
              <a:gd name="connsiteX844" fmla="*/ 243385 w 4148138"/>
              <a:gd name="connsiteY844" fmla="*/ 579919 h 6402388"/>
              <a:gd name="connsiteX845" fmla="*/ 261375 w 4148138"/>
              <a:gd name="connsiteY845" fmla="*/ 573040 h 6402388"/>
              <a:gd name="connsiteX846" fmla="*/ 280422 w 4148138"/>
              <a:gd name="connsiteY846" fmla="*/ 566162 h 6402388"/>
              <a:gd name="connsiteX847" fmla="*/ 298941 w 4148138"/>
              <a:gd name="connsiteY847" fmla="*/ 560870 h 6402388"/>
              <a:gd name="connsiteX848" fmla="*/ 318518 w 4148138"/>
              <a:gd name="connsiteY848" fmla="*/ 556637 h 6402388"/>
              <a:gd name="connsiteX849" fmla="*/ 338094 w 4148138"/>
              <a:gd name="connsiteY849" fmla="*/ 553463 h 6402388"/>
              <a:gd name="connsiteX850" fmla="*/ 358200 w 4148138"/>
              <a:gd name="connsiteY850" fmla="*/ 550288 h 6402388"/>
              <a:gd name="connsiteX851" fmla="*/ 378306 w 4148138"/>
              <a:gd name="connsiteY851" fmla="*/ 548701 h 6402388"/>
              <a:gd name="connsiteX852" fmla="*/ 398941 w 4148138"/>
              <a:gd name="connsiteY852" fmla="*/ 548701 h 6402388"/>
              <a:gd name="connsiteX853" fmla="*/ 1705287 w 4148138"/>
              <a:gd name="connsiteY853" fmla="*/ 548701 h 6402388"/>
              <a:gd name="connsiteX854" fmla="*/ 1705287 w 4148138"/>
              <a:gd name="connsiteY854" fmla="*/ 368270 h 6402388"/>
              <a:gd name="connsiteX855" fmla="*/ 1706345 w 4148138"/>
              <a:gd name="connsiteY855" fmla="*/ 349750 h 6402388"/>
              <a:gd name="connsiteX856" fmla="*/ 1707403 w 4148138"/>
              <a:gd name="connsiteY856" fmla="*/ 330702 h 6402388"/>
              <a:gd name="connsiteX857" fmla="*/ 1710049 w 4148138"/>
              <a:gd name="connsiteY857" fmla="*/ 312712 h 6402388"/>
              <a:gd name="connsiteX858" fmla="*/ 1712694 w 4148138"/>
              <a:gd name="connsiteY858" fmla="*/ 294192 h 6402388"/>
              <a:gd name="connsiteX859" fmla="*/ 1717456 w 4148138"/>
              <a:gd name="connsiteY859" fmla="*/ 276202 h 6402388"/>
              <a:gd name="connsiteX860" fmla="*/ 1722218 w 4148138"/>
              <a:gd name="connsiteY860" fmla="*/ 258741 h 6402388"/>
              <a:gd name="connsiteX861" fmla="*/ 1728038 w 4148138"/>
              <a:gd name="connsiteY861" fmla="*/ 241809 h 6402388"/>
              <a:gd name="connsiteX862" fmla="*/ 1734916 w 4148138"/>
              <a:gd name="connsiteY862" fmla="*/ 224877 h 6402388"/>
              <a:gd name="connsiteX863" fmla="*/ 1741795 w 4148138"/>
              <a:gd name="connsiteY863" fmla="*/ 209004 h 6402388"/>
              <a:gd name="connsiteX864" fmla="*/ 1749731 w 4148138"/>
              <a:gd name="connsiteY864" fmla="*/ 193130 h 6402388"/>
              <a:gd name="connsiteX865" fmla="*/ 1758726 w 4148138"/>
              <a:gd name="connsiteY865" fmla="*/ 177256 h 6402388"/>
              <a:gd name="connsiteX866" fmla="*/ 1768779 w 4148138"/>
              <a:gd name="connsiteY866" fmla="*/ 162441 h 6402388"/>
              <a:gd name="connsiteX867" fmla="*/ 1778832 w 4148138"/>
              <a:gd name="connsiteY867" fmla="*/ 148154 h 6402388"/>
              <a:gd name="connsiteX868" fmla="*/ 1789943 w 4148138"/>
              <a:gd name="connsiteY868" fmla="*/ 134397 h 6402388"/>
              <a:gd name="connsiteX869" fmla="*/ 1801054 w 4148138"/>
              <a:gd name="connsiteY869" fmla="*/ 120640 h 6402388"/>
              <a:gd name="connsiteX870" fmla="*/ 1813223 w 4148138"/>
              <a:gd name="connsiteY870" fmla="*/ 107941 h 6402388"/>
              <a:gd name="connsiteX871" fmla="*/ 1825921 w 4148138"/>
              <a:gd name="connsiteY871" fmla="*/ 95771 h 6402388"/>
              <a:gd name="connsiteX872" fmla="*/ 1839678 w 4148138"/>
              <a:gd name="connsiteY872" fmla="*/ 84660 h 6402388"/>
              <a:gd name="connsiteX873" fmla="*/ 1853435 w 4148138"/>
              <a:gd name="connsiteY873" fmla="*/ 73019 h 6402388"/>
              <a:gd name="connsiteX874" fmla="*/ 1868249 w 4148138"/>
              <a:gd name="connsiteY874" fmla="*/ 62437 h 6402388"/>
              <a:gd name="connsiteX875" fmla="*/ 1882535 w 4148138"/>
              <a:gd name="connsiteY875" fmla="*/ 53441 h 6402388"/>
              <a:gd name="connsiteX876" fmla="*/ 1898408 w 4148138"/>
              <a:gd name="connsiteY876" fmla="*/ 44446 h 6402388"/>
              <a:gd name="connsiteX877" fmla="*/ 1914281 w 4148138"/>
              <a:gd name="connsiteY877" fmla="*/ 35980 h 6402388"/>
              <a:gd name="connsiteX878" fmla="*/ 1931212 w 4148138"/>
              <a:gd name="connsiteY878" fmla="*/ 28573 h 6402388"/>
              <a:gd name="connsiteX879" fmla="*/ 1947614 w 4148138"/>
              <a:gd name="connsiteY879" fmla="*/ 22752 h 6402388"/>
              <a:gd name="connsiteX880" fmla="*/ 1964545 w 4148138"/>
              <a:gd name="connsiteY880" fmla="*/ 16403 h 6402388"/>
              <a:gd name="connsiteX881" fmla="*/ 1982535 w 4148138"/>
              <a:gd name="connsiteY881" fmla="*/ 11112 h 6402388"/>
              <a:gd name="connsiteX882" fmla="*/ 1999995 w 4148138"/>
              <a:gd name="connsiteY882" fmla="*/ 7408 h 6402388"/>
              <a:gd name="connsiteX883" fmla="*/ 2017985 w 4148138"/>
              <a:gd name="connsiteY883" fmla="*/ 4762 h 6402388"/>
              <a:gd name="connsiteX884" fmla="*/ 2037032 w 4148138"/>
              <a:gd name="connsiteY884" fmla="*/ 2117 h 6402388"/>
              <a:gd name="connsiteX885" fmla="*/ 2055021 w 4148138"/>
              <a:gd name="connsiteY885" fmla="*/ 529 h 640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Lst>
            <a:rect l="l" t="t" r="r" b="b"/>
            <a:pathLst>
              <a:path w="4148138" h="6402388">
                <a:moveTo>
                  <a:pt x="1701800" y="3398838"/>
                </a:moveTo>
                <a:lnTo>
                  <a:pt x="1694392" y="3399898"/>
                </a:lnTo>
                <a:lnTo>
                  <a:pt x="1687513" y="3400957"/>
                </a:lnTo>
                <a:lnTo>
                  <a:pt x="1680105" y="3402547"/>
                </a:lnTo>
                <a:lnTo>
                  <a:pt x="1673226" y="3405726"/>
                </a:lnTo>
                <a:lnTo>
                  <a:pt x="1666347" y="3409434"/>
                </a:lnTo>
                <a:lnTo>
                  <a:pt x="1660526" y="3413143"/>
                </a:lnTo>
                <a:lnTo>
                  <a:pt x="1654176" y="3417911"/>
                </a:lnTo>
                <a:lnTo>
                  <a:pt x="1648884" y="3423210"/>
                </a:lnTo>
                <a:lnTo>
                  <a:pt x="1643592" y="3429038"/>
                </a:lnTo>
                <a:lnTo>
                  <a:pt x="1639359" y="3435925"/>
                </a:lnTo>
                <a:lnTo>
                  <a:pt x="1634597" y="3444402"/>
                </a:lnTo>
                <a:lnTo>
                  <a:pt x="1625072" y="3462946"/>
                </a:lnTo>
                <a:lnTo>
                  <a:pt x="1618722" y="3477780"/>
                </a:lnTo>
                <a:lnTo>
                  <a:pt x="1611842" y="3493675"/>
                </a:lnTo>
                <a:lnTo>
                  <a:pt x="1604434" y="3511689"/>
                </a:lnTo>
                <a:lnTo>
                  <a:pt x="1597026" y="3532881"/>
                </a:lnTo>
                <a:lnTo>
                  <a:pt x="1590147" y="3555663"/>
                </a:lnTo>
                <a:lnTo>
                  <a:pt x="1583267" y="3579505"/>
                </a:lnTo>
                <a:lnTo>
                  <a:pt x="1577976" y="3605995"/>
                </a:lnTo>
                <a:lnTo>
                  <a:pt x="1572684" y="3634605"/>
                </a:lnTo>
                <a:lnTo>
                  <a:pt x="1568980" y="3664275"/>
                </a:lnTo>
                <a:lnTo>
                  <a:pt x="1567392" y="3695004"/>
                </a:lnTo>
                <a:lnTo>
                  <a:pt x="1566863" y="3710899"/>
                </a:lnTo>
                <a:lnTo>
                  <a:pt x="1566863" y="3727853"/>
                </a:lnTo>
                <a:lnTo>
                  <a:pt x="1567392" y="3744277"/>
                </a:lnTo>
                <a:lnTo>
                  <a:pt x="1568451" y="3761231"/>
                </a:lnTo>
                <a:lnTo>
                  <a:pt x="1569509" y="3768648"/>
                </a:lnTo>
                <a:lnTo>
                  <a:pt x="1571097" y="3775536"/>
                </a:lnTo>
                <a:lnTo>
                  <a:pt x="1573742" y="3782424"/>
                </a:lnTo>
                <a:lnTo>
                  <a:pt x="1576388" y="3788781"/>
                </a:lnTo>
                <a:lnTo>
                  <a:pt x="1579563" y="3795139"/>
                </a:lnTo>
                <a:lnTo>
                  <a:pt x="1583797" y="3800967"/>
                </a:lnTo>
                <a:lnTo>
                  <a:pt x="1588559" y="3806265"/>
                </a:lnTo>
                <a:lnTo>
                  <a:pt x="1593322" y="3811563"/>
                </a:lnTo>
                <a:lnTo>
                  <a:pt x="1598613" y="3816332"/>
                </a:lnTo>
                <a:lnTo>
                  <a:pt x="1604434" y="3820040"/>
                </a:lnTo>
                <a:lnTo>
                  <a:pt x="1610255" y="3823749"/>
                </a:lnTo>
                <a:lnTo>
                  <a:pt x="1617134" y="3826928"/>
                </a:lnTo>
                <a:lnTo>
                  <a:pt x="1624013" y="3829047"/>
                </a:lnTo>
                <a:lnTo>
                  <a:pt x="1630892" y="3830637"/>
                </a:lnTo>
                <a:lnTo>
                  <a:pt x="1637772" y="3831167"/>
                </a:lnTo>
                <a:lnTo>
                  <a:pt x="1645180" y="3832226"/>
                </a:lnTo>
                <a:lnTo>
                  <a:pt x="1652059" y="3832226"/>
                </a:lnTo>
                <a:lnTo>
                  <a:pt x="1659467" y="3830637"/>
                </a:lnTo>
                <a:lnTo>
                  <a:pt x="1666876" y="3829047"/>
                </a:lnTo>
                <a:lnTo>
                  <a:pt x="1673755" y="3826928"/>
                </a:lnTo>
                <a:lnTo>
                  <a:pt x="1681692" y="3823219"/>
                </a:lnTo>
                <a:lnTo>
                  <a:pt x="1687513" y="3818981"/>
                </a:lnTo>
                <a:lnTo>
                  <a:pt x="1693334" y="3815272"/>
                </a:lnTo>
                <a:lnTo>
                  <a:pt x="1698626" y="3809974"/>
                </a:lnTo>
                <a:lnTo>
                  <a:pt x="1703917" y="3804676"/>
                </a:lnTo>
                <a:lnTo>
                  <a:pt x="1708680" y="3798848"/>
                </a:lnTo>
                <a:lnTo>
                  <a:pt x="1712384" y="3792490"/>
                </a:lnTo>
                <a:lnTo>
                  <a:pt x="1716088" y="3786132"/>
                </a:lnTo>
                <a:lnTo>
                  <a:pt x="1718205" y="3779245"/>
                </a:lnTo>
                <a:lnTo>
                  <a:pt x="1720850" y="3771827"/>
                </a:lnTo>
                <a:lnTo>
                  <a:pt x="1722438" y="3763880"/>
                </a:lnTo>
                <a:lnTo>
                  <a:pt x="1722438" y="3756463"/>
                </a:lnTo>
                <a:lnTo>
                  <a:pt x="1722438" y="3747986"/>
                </a:lnTo>
                <a:lnTo>
                  <a:pt x="1721380" y="3724674"/>
                </a:lnTo>
                <a:lnTo>
                  <a:pt x="1721380" y="3701362"/>
                </a:lnTo>
                <a:lnTo>
                  <a:pt x="1722967" y="3679110"/>
                </a:lnTo>
                <a:lnTo>
                  <a:pt x="1725084" y="3658447"/>
                </a:lnTo>
                <a:lnTo>
                  <a:pt x="1728788" y="3637784"/>
                </a:lnTo>
                <a:lnTo>
                  <a:pt x="1733021" y="3618711"/>
                </a:lnTo>
                <a:lnTo>
                  <a:pt x="1737255" y="3600697"/>
                </a:lnTo>
                <a:lnTo>
                  <a:pt x="1742546" y="3584273"/>
                </a:lnTo>
                <a:lnTo>
                  <a:pt x="1747838" y="3569968"/>
                </a:lnTo>
                <a:lnTo>
                  <a:pt x="1752600" y="3556193"/>
                </a:lnTo>
                <a:lnTo>
                  <a:pt x="1762126" y="3535000"/>
                </a:lnTo>
                <a:lnTo>
                  <a:pt x="1769005" y="3520695"/>
                </a:lnTo>
                <a:lnTo>
                  <a:pt x="1771121" y="3515397"/>
                </a:lnTo>
                <a:lnTo>
                  <a:pt x="1774826" y="3508510"/>
                </a:lnTo>
                <a:lnTo>
                  <a:pt x="1778000" y="3501622"/>
                </a:lnTo>
                <a:lnTo>
                  <a:pt x="1780117" y="3494205"/>
                </a:lnTo>
                <a:lnTo>
                  <a:pt x="1781705" y="3486787"/>
                </a:lnTo>
                <a:lnTo>
                  <a:pt x="1782763" y="3479900"/>
                </a:lnTo>
                <a:lnTo>
                  <a:pt x="1782763" y="3472482"/>
                </a:lnTo>
                <a:lnTo>
                  <a:pt x="1781705" y="3464535"/>
                </a:lnTo>
                <a:lnTo>
                  <a:pt x="1780117" y="3457118"/>
                </a:lnTo>
                <a:lnTo>
                  <a:pt x="1778000" y="3450230"/>
                </a:lnTo>
                <a:lnTo>
                  <a:pt x="1775884" y="3443343"/>
                </a:lnTo>
                <a:lnTo>
                  <a:pt x="1772180" y="3436985"/>
                </a:lnTo>
                <a:lnTo>
                  <a:pt x="1768476" y="3430627"/>
                </a:lnTo>
                <a:lnTo>
                  <a:pt x="1763184" y="3424799"/>
                </a:lnTo>
                <a:lnTo>
                  <a:pt x="1757892" y="3419501"/>
                </a:lnTo>
                <a:lnTo>
                  <a:pt x="1751542" y="3414203"/>
                </a:lnTo>
                <a:lnTo>
                  <a:pt x="1745721" y="3409434"/>
                </a:lnTo>
                <a:lnTo>
                  <a:pt x="1738842" y="3406256"/>
                </a:lnTo>
                <a:lnTo>
                  <a:pt x="1731434" y="3403606"/>
                </a:lnTo>
                <a:lnTo>
                  <a:pt x="1723496" y="3400957"/>
                </a:lnTo>
                <a:lnTo>
                  <a:pt x="1717146" y="3399898"/>
                </a:lnTo>
                <a:lnTo>
                  <a:pt x="1709209" y="3398838"/>
                </a:lnTo>
                <a:close/>
                <a:moveTo>
                  <a:pt x="2074334" y="2627313"/>
                </a:moveTo>
                <a:lnTo>
                  <a:pt x="2078038" y="2641596"/>
                </a:lnTo>
                <a:lnTo>
                  <a:pt x="2083330" y="2655879"/>
                </a:lnTo>
                <a:lnTo>
                  <a:pt x="2088622" y="2670162"/>
                </a:lnTo>
                <a:lnTo>
                  <a:pt x="2095501" y="2684446"/>
                </a:lnTo>
                <a:lnTo>
                  <a:pt x="2102380" y="2698200"/>
                </a:lnTo>
                <a:lnTo>
                  <a:pt x="2109788" y="2711954"/>
                </a:lnTo>
                <a:lnTo>
                  <a:pt x="2117197" y="2726237"/>
                </a:lnTo>
                <a:lnTo>
                  <a:pt x="2126192" y="2739991"/>
                </a:lnTo>
                <a:lnTo>
                  <a:pt x="2135188" y="2752688"/>
                </a:lnTo>
                <a:lnTo>
                  <a:pt x="2145242" y="2766442"/>
                </a:lnTo>
                <a:lnTo>
                  <a:pt x="2165351" y="2793421"/>
                </a:lnTo>
                <a:lnTo>
                  <a:pt x="2188105" y="2819871"/>
                </a:lnTo>
                <a:lnTo>
                  <a:pt x="2211388" y="2846322"/>
                </a:lnTo>
                <a:lnTo>
                  <a:pt x="2237318" y="2872772"/>
                </a:lnTo>
                <a:lnTo>
                  <a:pt x="2263776" y="2899222"/>
                </a:lnTo>
                <a:lnTo>
                  <a:pt x="2318809" y="2953181"/>
                </a:lnTo>
                <a:lnTo>
                  <a:pt x="2375430" y="3009256"/>
                </a:lnTo>
                <a:lnTo>
                  <a:pt x="2405063" y="3037822"/>
                </a:lnTo>
                <a:lnTo>
                  <a:pt x="2433638" y="3067447"/>
                </a:lnTo>
                <a:lnTo>
                  <a:pt x="2462213" y="3097600"/>
                </a:lnTo>
                <a:lnTo>
                  <a:pt x="2490259" y="3129340"/>
                </a:lnTo>
                <a:lnTo>
                  <a:pt x="2518305" y="3161610"/>
                </a:lnTo>
                <a:lnTo>
                  <a:pt x="2544763" y="3194937"/>
                </a:lnTo>
                <a:lnTo>
                  <a:pt x="2570164" y="3229852"/>
                </a:lnTo>
                <a:lnTo>
                  <a:pt x="2582864" y="3247838"/>
                </a:lnTo>
                <a:lnTo>
                  <a:pt x="2595034" y="3265824"/>
                </a:lnTo>
                <a:lnTo>
                  <a:pt x="2606676" y="3284868"/>
                </a:lnTo>
                <a:lnTo>
                  <a:pt x="2617788" y="3303384"/>
                </a:lnTo>
                <a:lnTo>
                  <a:pt x="2628901" y="3322957"/>
                </a:lnTo>
                <a:lnTo>
                  <a:pt x="2639484" y="3343059"/>
                </a:lnTo>
                <a:lnTo>
                  <a:pt x="2649538" y="3363162"/>
                </a:lnTo>
                <a:lnTo>
                  <a:pt x="2659593" y="3383793"/>
                </a:lnTo>
                <a:lnTo>
                  <a:pt x="2668588" y="3404953"/>
                </a:lnTo>
                <a:lnTo>
                  <a:pt x="2676526" y="3426114"/>
                </a:lnTo>
                <a:lnTo>
                  <a:pt x="2684993" y="3447803"/>
                </a:lnTo>
                <a:lnTo>
                  <a:pt x="2692401" y="3470550"/>
                </a:lnTo>
                <a:lnTo>
                  <a:pt x="2699280" y="3493298"/>
                </a:lnTo>
                <a:lnTo>
                  <a:pt x="2705630" y="3516574"/>
                </a:lnTo>
                <a:lnTo>
                  <a:pt x="2711451" y="3540379"/>
                </a:lnTo>
                <a:lnTo>
                  <a:pt x="2716214" y="3564713"/>
                </a:lnTo>
                <a:lnTo>
                  <a:pt x="2720447" y="3589577"/>
                </a:lnTo>
                <a:lnTo>
                  <a:pt x="2723622" y="3615498"/>
                </a:lnTo>
                <a:lnTo>
                  <a:pt x="2726797" y="3641948"/>
                </a:lnTo>
                <a:lnTo>
                  <a:pt x="2728914" y="3668399"/>
                </a:lnTo>
                <a:lnTo>
                  <a:pt x="2729443" y="3695378"/>
                </a:lnTo>
                <a:lnTo>
                  <a:pt x="2730501" y="3723416"/>
                </a:lnTo>
                <a:lnTo>
                  <a:pt x="2730501" y="3740344"/>
                </a:lnTo>
                <a:lnTo>
                  <a:pt x="2729443" y="3756214"/>
                </a:lnTo>
                <a:lnTo>
                  <a:pt x="2727326" y="3786896"/>
                </a:lnTo>
                <a:lnTo>
                  <a:pt x="2725738" y="3798006"/>
                </a:lnTo>
                <a:lnTo>
                  <a:pt x="2723622" y="3815463"/>
                </a:lnTo>
                <a:lnTo>
                  <a:pt x="2720447" y="3831333"/>
                </a:lnTo>
                <a:lnTo>
                  <a:pt x="2715155" y="3859899"/>
                </a:lnTo>
                <a:lnTo>
                  <a:pt x="2708276" y="3888466"/>
                </a:lnTo>
                <a:lnTo>
                  <a:pt x="2700868" y="3916503"/>
                </a:lnTo>
                <a:lnTo>
                  <a:pt x="2691872" y="3943482"/>
                </a:lnTo>
                <a:lnTo>
                  <a:pt x="2681288" y="3970991"/>
                </a:lnTo>
                <a:lnTo>
                  <a:pt x="2670176" y="3997441"/>
                </a:lnTo>
                <a:lnTo>
                  <a:pt x="2656947" y="4022834"/>
                </a:lnTo>
                <a:lnTo>
                  <a:pt x="2643718" y="4047697"/>
                </a:lnTo>
                <a:lnTo>
                  <a:pt x="2628901" y="4072560"/>
                </a:lnTo>
                <a:lnTo>
                  <a:pt x="2613555" y="4095836"/>
                </a:lnTo>
                <a:lnTo>
                  <a:pt x="2596622" y="4118584"/>
                </a:lnTo>
                <a:lnTo>
                  <a:pt x="2579159" y="4141331"/>
                </a:lnTo>
                <a:lnTo>
                  <a:pt x="2561168" y="4162491"/>
                </a:lnTo>
                <a:lnTo>
                  <a:pt x="2541588" y="4183652"/>
                </a:lnTo>
                <a:lnTo>
                  <a:pt x="2520951" y="4203225"/>
                </a:lnTo>
                <a:lnTo>
                  <a:pt x="2500313" y="4222269"/>
                </a:lnTo>
                <a:lnTo>
                  <a:pt x="2478088" y="4240255"/>
                </a:lnTo>
                <a:lnTo>
                  <a:pt x="2455334" y="4256655"/>
                </a:lnTo>
                <a:lnTo>
                  <a:pt x="2432051" y="4272525"/>
                </a:lnTo>
                <a:lnTo>
                  <a:pt x="2407709" y="4287866"/>
                </a:lnTo>
                <a:lnTo>
                  <a:pt x="2382838" y="4302149"/>
                </a:lnTo>
                <a:lnTo>
                  <a:pt x="2357968" y="4314845"/>
                </a:lnTo>
                <a:lnTo>
                  <a:pt x="2331509" y="4327012"/>
                </a:lnTo>
                <a:lnTo>
                  <a:pt x="2305051" y="4337593"/>
                </a:lnTo>
                <a:lnTo>
                  <a:pt x="2278063" y="4347644"/>
                </a:lnTo>
                <a:lnTo>
                  <a:pt x="2250018" y="4355579"/>
                </a:lnTo>
                <a:lnTo>
                  <a:pt x="2221972" y="4362456"/>
                </a:lnTo>
                <a:lnTo>
                  <a:pt x="2192867" y="4368804"/>
                </a:lnTo>
                <a:lnTo>
                  <a:pt x="2164292" y="4373036"/>
                </a:lnTo>
                <a:lnTo>
                  <a:pt x="2134659" y="4376739"/>
                </a:lnTo>
                <a:lnTo>
                  <a:pt x="2104497" y="4378855"/>
                </a:lnTo>
                <a:lnTo>
                  <a:pt x="2074334" y="4379913"/>
                </a:lnTo>
                <a:lnTo>
                  <a:pt x="2043113" y="4378855"/>
                </a:lnTo>
                <a:lnTo>
                  <a:pt x="2014009" y="4376739"/>
                </a:lnTo>
                <a:lnTo>
                  <a:pt x="1983847" y="4373036"/>
                </a:lnTo>
                <a:lnTo>
                  <a:pt x="1954742" y="4368804"/>
                </a:lnTo>
                <a:lnTo>
                  <a:pt x="1926167" y="4362456"/>
                </a:lnTo>
                <a:lnTo>
                  <a:pt x="1897592" y="4355579"/>
                </a:lnTo>
                <a:lnTo>
                  <a:pt x="1869546" y="4347644"/>
                </a:lnTo>
                <a:lnTo>
                  <a:pt x="1842559" y="4337593"/>
                </a:lnTo>
                <a:lnTo>
                  <a:pt x="1816101" y="4327012"/>
                </a:lnTo>
                <a:lnTo>
                  <a:pt x="1789642" y="4314845"/>
                </a:lnTo>
                <a:lnTo>
                  <a:pt x="1764771" y="4302149"/>
                </a:lnTo>
                <a:lnTo>
                  <a:pt x="1739901" y="4287866"/>
                </a:lnTo>
                <a:lnTo>
                  <a:pt x="1715559" y="4272525"/>
                </a:lnTo>
                <a:lnTo>
                  <a:pt x="1692276" y="4256655"/>
                </a:lnTo>
                <a:lnTo>
                  <a:pt x="1669522" y="4240255"/>
                </a:lnTo>
                <a:lnTo>
                  <a:pt x="1647826" y="4222269"/>
                </a:lnTo>
                <a:lnTo>
                  <a:pt x="1626659" y="4203225"/>
                </a:lnTo>
                <a:lnTo>
                  <a:pt x="1606022" y="4183652"/>
                </a:lnTo>
                <a:lnTo>
                  <a:pt x="1587501" y="4162491"/>
                </a:lnTo>
                <a:lnTo>
                  <a:pt x="1568451" y="4141331"/>
                </a:lnTo>
                <a:lnTo>
                  <a:pt x="1550988" y="4118584"/>
                </a:lnTo>
                <a:lnTo>
                  <a:pt x="1534584" y="4095836"/>
                </a:lnTo>
                <a:lnTo>
                  <a:pt x="1518709" y="4072560"/>
                </a:lnTo>
                <a:lnTo>
                  <a:pt x="1504421" y="4047697"/>
                </a:lnTo>
                <a:lnTo>
                  <a:pt x="1490663" y="4022834"/>
                </a:lnTo>
                <a:lnTo>
                  <a:pt x="1477963" y="3997441"/>
                </a:lnTo>
                <a:lnTo>
                  <a:pt x="1466321" y="3970991"/>
                </a:lnTo>
                <a:lnTo>
                  <a:pt x="1455738" y="3943482"/>
                </a:lnTo>
                <a:lnTo>
                  <a:pt x="1446742" y="3916503"/>
                </a:lnTo>
                <a:lnTo>
                  <a:pt x="1439334" y="3888466"/>
                </a:lnTo>
                <a:lnTo>
                  <a:pt x="1432454" y="3859899"/>
                </a:lnTo>
                <a:lnTo>
                  <a:pt x="1427163" y="3831333"/>
                </a:lnTo>
                <a:lnTo>
                  <a:pt x="1423988" y="3815463"/>
                </a:lnTo>
                <a:lnTo>
                  <a:pt x="1421871" y="3798006"/>
                </a:lnTo>
                <a:lnTo>
                  <a:pt x="1420284" y="3786896"/>
                </a:lnTo>
                <a:lnTo>
                  <a:pt x="1418167" y="3756214"/>
                </a:lnTo>
                <a:lnTo>
                  <a:pt x="1417638" y="3740344"/>
                </a:lnTo>
                <a:lnTo>
                  <a:pt x="1417638" y="3723416"/>
                </a:lnTo>
                <a:lnTo>
                  <a:pt x="1418167" y="3695378"/>
                </a:lnTo>
                <a:lnTo>
                  <a:pt x="1418696" y="3668399"/>
                </a:lnTo>
                <a:lnTo>
                  <a:pt x="1421342" y="3641948"/>
                </a:lnTo>
                <a:lnTo>
                  <a:pt x="1423988" y="3615498"/>
                </a:lnTo>
                <a:lnTo>
                  <a:pt x="1427163" y="3589577"/>
                </a:lnTo>
                <a:lnTo>
                  <a:pt x="1431925" y="3564713"/>
                </a:lnTo>
                <a:lnTo>
                  <a:pt x="1436159" y="3540379"/>
                </a:lnTo>
                <a:lnTo>
                  <a:pt x="1442509" y="3516574"/>
                </a:lnTo>
                <a:lnTo>
                  <a:pt x="1448329" y="3493298"/>
                </a:lnTo>
                <a:lnTo>
                  <a:pt x="1455209" y="3470550"/>
                </a:lnTo>
                <a:lnTo>
                  <a:pt x="1462617" y="3447803"/>
                </a:lnTo>
                <a:lnTo>
                  <a:pt x="1471084" y="3426114"/>
                </a:lnTo>
                <a:lnTo>
                  <a:pt x="1479550" y="3404953"/>
                </a:lnTo>
                <a:lnTo>
                  <a:pt x="1488546" y="3383793"/>
                </a:lnTo>
                <a:lnTo>
                  <a:pt x="1498071" y="3363162"/>
                </a:lnTo>
                <a:lnTo>
                  <a:pt x="1508125" y="3343059"/>
                </a:lnTo>
                <a:lnTo>
                  <a:pt x="1518709" y="3322957"/>
                </a:lnTo>
                <a:lnTo>
                  <a:pt x="1529821" y="3303384"/>
                </a:lnTo>
                <a:lnTo>
                  <a:pt x="1541463" y="3284868"/>
                </a:lnTo>
                <a:lnTo>
                  <a:pt x="1552575" y="3265824"/>
                </a:lnTo>
                <a:lnTo>
                  <a:pt x="1564746" y="3247838"/>
                </a:lnTo>
                <a:lnTo>
                  <a:pt x="1577447" y="3229852"/>
                </a:lnTo>
                <a:lnTo>
                  <a:pt x="1603376" y="3194937"/>
                </a:lnTo>
                <a:lnTo>
                  <a:pt x="1629834" y="3161610"/>
                </a:lnTo>
                <a:lnTo>
                  <a:pt x="1657351" y="3129340"/>
                </a:lnTo>
                <a:lnTo>
                  <a:pt x="1685396" y="3097600"/>
                </a:lnTo>
                <a:lnTo>
                  <a:pt x="1713971" y="3067447"/>
                </a:lnTo>
                <a:lnTo>
                  <a:pt x="1743076" y="3037822"/>
                </a:lnTo>
                <a:lnTo>
                  <a:pt x="1772180" y="3009256"/>
                </a:lnTo>
                <a:lnTo>
                  <a:pt x="1828801" y="2953181"/>
                </a:lnTo>
                <a:lnTo>
                  <a:pt x="1883834" y="2899222"/>
                </a:lnTo>
                <a:lnTo>
                  <a:pt x="1910292" y="2872772"/>
                </a:lnTo>
                <a:lnTo>
                  <a:pt x="1936222" y="2846322"/>
                </a:lnTo>
                <a:lnTo>
                  <a:pt x="1959505" y="2819871"/>
                </a:lnTo>
                <a:lnTo>
                  <a:pt x="1982259" y="2793421"/>
                </a:lnTo>
                <a:lnTo>
                  <a:pt x="2002367" y="2766442"/>
                </a:lnTo>
                <a:lnTo>
                  <a:pt x="2012422" y="2752688"/>
                </a:lnTo>
                <a:lnTo>
                  <a:pt x="2021417" y="2739991"/>
                </a:lnTo>
                <a:lnTo>
                  <a:pt x="2030413" y="2726237"/>
                </a:lnTo>
                <a:lnTo>
                  <a:pt x="2037822" y="2711954"/>
                </a:lnTo>
                <a:lnTo>
                  <a:pt x="2045759" y="2698200"/>
                </a:lnTo>
                <a:lnTo>
                  <a:pt x="2052109" y="2684446"/>
                </a:lnTo>
                <a:lnTo>
                  <a:pt x="2058988" y="2670162"/>
                </a:lnTo>
                <a:lnTo>
                  <a:pt x="2064280" y="2655879"/>
                </a:lnTo>
                <a:lnTo>
                  <a:pt x="2069572" y="2641596"/>
                </a:lnTo>
                <a:close/>
                <a:moveTo>
                  <a:pt x="2074597" y="2424113"/>
                </a:moveTo>
                <a:lnTo>
                  <a:pt x="2044971" y="2425171"/>
                </a:lnTo>
                <a:lnTo>
                  <a:pt x="2016932" y="2425701"/>
                </a:lnTo>
                <a:lnTo>
                  <a:pt x="1988364" y="2427817"/>
                </a:lnTo>
                <a:lnTo>
                  <a:pt x="1960325" y="2430463"/>
                </a:lnTo>
                <a:lnTo>
                  <a:pt x="1932815" y="2433109"/>
                </a:lnTo>
                <a:lnTo>
                  <a:pt x="1904775" y="2437342"/>
                </a:lnTo>
                <a:lnTo>
                  <a:pt x="1876736" y="2442105"/>
                </a:lnTo>
                <a:lnTo>
                  <a:pt x="1849755" y="2446867"/>
                </a:lnTo>
                <a:lnTo>
                  <a:pt x="1822245" y="2452688"/>
                </a:lnTo>
                <a:lnTo>
                  <a:pt x="1795793" y="2459567"/>
                </a:lnTo>
                <a:lnTo>
                  <a:pt x="1768812" y="2466446"/>
                </a:lnTo>
                <a:lnTo>
                  <a:pt x="1743418" y="2474913"/>
                </a:lnTo>
                <a:lnTo>
                  <a:pt x="1716966" y="2483380"/>
                </a:lnTo>
                <a:lnTo>
                  <a:pt x="1691043" y="2492376"/>
                </a:lnTo>
                <a:lnTo>
                  <a:pt x="1665649" y="2501901"/>
                </a:lnTo>
                <a:lnTo>
                  <a:pt x="1640255" y="2511955"/>
                </a:lnTo>
                <a:lnTo>
                  <a:pt x="1615390" y="2523067"/>
                </a:lnTo>
                <a:lnTo>
                  <a:pt x="1591583" y="2534709"/>
                </a:lnTo>
                <a:lnTo>
                  <a:pt x="1567247" y="2546351"/>
                </a:lnTo>
                <a:lnTo>
                  <a:pt x="1542911" y="2559580"/>
                </a:lnTo>
                <a:lnTo>
                  <a:pt x="1519634" y="2572280"/>
                </a:lnTo>
                <a:lnTo>
                  <a:pt x="1496356" y="2586038"/>
                </a:lnTo>
                <a:lnTo>
                  <a:pt x="1473607" y="2600326"/>
                </a:lnTo>
                <a:lnTo>
                  <a:pt x="1450858" y="2615142"/>
                </a:lnTo>
                <a:lnTo>
                  <a:pt x="1429168" y="2630488"/>
                </a:lnTo>
                <a:lnTo>
                  <a:pt x="1407477" y="2646363"/>
                </a:lnTo>
                <a:lnTo>
                  <a:pt x="1386315" y="2662238"/>
                </a:lnTo>
                <a:lnTo>
                  <a:pt x="1365683" y="2678642"/>
                </a:lnTo>
                <a:lnTo>
                  <a:pt x="1345579" y="2696105"/>
                </a:lnTo>
                <a:lnTo>
                  <a:pt x="1324947" y="2714096"/>
                </a:lnTo>
                <a:lnTo>
                  <a:pt x="1305372" y="2732088"/>
                </a:lnTo>
                <a:lnTo>
                  <a:pt x="1286327" y="2751138"/>
                </a:lnTo>
                <a:lnTo>
                  <a:pt x="1267810" y="2770188"/>
                </a:lnTo>
                <a:lnTo>
                  <a:pt x="1249294" y="2789767"/>
                </a:lnTo>
                <a:lnTo>
                  <a:pt x="1232364" y="2809346"/>
                </a:lnTo>
                <a:lnTo>
                  <a:pt x="1214906" y="2830513"/>
                </a:lnTo>
                <a:lnTo>
                  <a:pt x="1197448" y="2850621"/>
                </a:lnTo>
                <a:lnTo>
                  <a:pt x="1181576" y="2871788"/>
                </a:lnTo>
                <a:lnTo>
                  <a:pt x="1165705" y="2894013"/>
                </a:lnTo>
                <a:lnTo>
                  <a:pt x="1150892" y="2915709"/>
                </a:lnTo>
                <a:lnTo>
                  <a:pt x="1135550" y="2938463"/>
                </a:lnTo>
                <a:lnTo>
                  <a:pt x="1121266" y="2961217"/>
                </a:lnTo>
                <a:lnTo>
                  <a:pt x="1107511" y="2984501"/>
                </a:lnTo>
                <a:lnTo>
                  <a:pt x="1094814" y="3007784"/>
                </a:lnTo>
                <a:lnTo>
                  <a:pt x="1082117" y="3031067"/>
                </a:lnTo>
                <a:lnTo>
                  <a:pt x="1069949" y="3055409"/>
                </a:lnTo>
                <a:lnTo>
                  <a:pt x="1058310" y="3080280"/>
                </a:lnTo>
                <a:lnTo>
                  <a:pt x="1048258" y="3105151"/>
                </a:lnTo>
                <a:lnTo>
                  <a:pt x="1037677" y="3130021"/>
                </a:lnTo>
                <a:lnTo>
                  <a:pt x="1027625" y="3155951"/>
                </a:lnTo>
                <a:lnTo>
                  <a:pt x="1018632" y="3181351"/>
                </a:lnTo>
                <a:lnTo>
                  <a:pt x="1010167" y="3207280"/>
                </a:lnTo>
                <a:lnTo>
                  <a:pt x="1002761" y="3233738"/>
                </a:lnTo>
                <a:lnTo>
                  <a:pt x="995354" y="3260726"/>
                </a:lnTo>
                <a:lnTo>
                  <a:pt x="988476" y="3287184"/>
                </a:lnTo>
                <a:lnTo>
                  <a:pt x="983186" y="3314171"/>
                </a:lnTo>
                <a:lnTo>
                  <a:pt x="977896" y="3341688"/>
                </a:lnTo>
                <a:lnTo>
                  <a:pt x="973134" y="3369734"/>
                </a:lnTo>
                <a:lnTo>
                  <a:pt x="968902" y="3396721"/>
                </a:lnTo>
                <a:lnTo>
                  <a:pt x="965728" y="3424767"/>
                </a:lnTo>
                <a:lnTo>
                  <a:pt x="963611" y="3453342"/>
                </a:lnTo>
                <a:lnTo>
                  <a:pt x="962024" y="3481388"/>
                </a:lnTo>
                <a:lnTo>
                  <a:pt x="960437" y="3509963"/>
                </a:lnTo>
                <a:lnTo>
                  <a:pt x="960437" y="3538538"/>
                </a:lnTo>
                <a:lnTo>
                  <a:pt x="960437" y="3567113"/>
                </a:lnTo>
                <a:lnTo>
                  <a:pt x="962024" y="3596217"/>
                </a:lnTo>
                <a:lnTo>
                  <a:pt x="963611" y="3624792"/>
                </a:lnTo>
                <a:lnTo>
                  <a:pt x="965728" y="3652838"/>
                </a:lnTo>
                <a:lnTo>
                  <a:pt x="968902" y="3680355"/>
                </a:lnTo>
                <a:lnTo>
                  <a:pt x="973134" y="3708401"/>
                </a:lnTo>
                <a:lnTo>
                  <a:pt x="977896" y="3736447"/>
                </a:lnTo>
                <a:lnTo>
                  <a:pt x="983186" y="3763434"/>
                </a:lnTo>
                <a:lnTo>
                  <a:pt x="988476" y="3790951"/>
                </a:lnTo>
                <a:lnTo>
                  <a:pt x="995354" y="3817409"/>
                </a:lnTo>
                <a:lnTo>
                  <a:pt x="1002761" y="3843867"/>
                </a:lnTo>
                <a:lnTo>
                  <a:pt x="1010167" y="3869797"/>
                </a:lnTo>
                <a:lnTo>
                  <a:pt x="1018632" y="3896255"/>
                </a:lnTo>
                <a:lnTo>
                  <a:pt x="1027625" y="3922184"/>
                </a:lnTo>
                <a:lnTo>
                  <a:pt x="1037677" y="3947584"/>
                </a:lnTo>
                <a:lnTo>
                  <a:pt x="1048258" y="3972455"/>
                </a:lnTo>
                <a:lnTo>
                  <a:pt x="1058310" y="3997855"/>
                </a:lnTo>
                <a:lnTo>
                  <a:pt x="1069949" y="4021667"/>
                </a:lnTo>
                <a:lnTo>
                  <a:pt x="1082117" y="4046009"/>
                </a:lnTo>
                <a:lnTo>
                  <a:pt x="1094814" y="4070351"/>
                </a:lnTo>
                <a:lnTo>
                  <a:pt x="1107511" y="4093634"/>
                </a:lnTo>
                <a:lnTo>
                  <a:pt x="1121266" y="4116917"/>
                </a:lnTo>
                <a:lnTo>
                  <a:pt x="1135550" y="4139672"/>
                </a:lnTo>
                <a:lnTo>
                  <a:pt x="1150892" y="4162426"/>
                </a:lnTo>
                <a:lnTo>
                  <a:pt x="1165705" y="4184122"/>
                </a:lnTo>
                <a:lnTo>
                  <a:pt x="1181576" y="4205288"/>
                </a:lnTo>
                <a:lnTo>
                  <a:pt x="1197448" y="4226984"/>
                </a:lnTo>
                <a:lnTo>
                  <a:pt x="1214906" y="4247622"/>
                </a:lnTo>
                <a:lnTo>
                  <a:pt x="1232364" y="4267730"/>
                </a:lnTo>
                <a:lnTo>
                  <a:pt x="1249294" y="4288367"/>
                </a:lnTo>
                <a:lnTo>
                  <a:pt x="1267810" y="4307947"/>
                </a:lnTo>
                <a:lnTo>
                  <a:pt x="1286327" y="4326997"/>
                </a:lnTo>
                <a:lnTo>
                  <a:pt x="1305372" y="4345517"/>
                </a:lnTo>
                <a:lnTo>
                  <a:pt x="1324947" y="4364038"/>
                </a:lnTo>
                <a:lnTo>
                  <a:pt x="1345579" y="4380972"/>
                </a:lnTo>
                <a:lnTo>
                  <a:pt x="1365683" y="4398434"/>
                </a:lnTo>
                <a:lnTo>
                  <a:pt x="1386315" y="4415367"/>
                </a:lnTo>
                <a:lnTo>
                  <a:pt x="1407477" y="4431772"/>
                </a:lnTo>
                <a:lnTo>
                  <a:pt x="1429168" y="4447647"/>
                </a:lnTo>
                <a:lnTo>
                  <a:pt x="1450858" y="4462463"/>
                </a:lnTo>
                <a:lnTo>
                  <a:pt x="1473607" y="4477809"/>
                </a:lnTo>
                <a:lnTo>
                  <a:pt x="1496356" y="4492097"/>
                </a:lnTo>
                <a:lnTo>
                  <a:pt x="1519634" y="4505855"/>
                </a:lnTo>
                <a:lnTo>
                  <a:pt x="1542911" y="4518555"/>
                </a:lnTo>
                <a:lnTo>
                  <a:pt x="1567247" y="4531255"/>
                </a:lnTo>
                <a:lnTo>
                  <a:pt x="1591583" y="4543426"/>
                </a:lnTo>
                <a:lnTo>
                  <a:pt x="1615390" y="4554538"/>
                </a:lnTo>
                <a:lnTo>
                  <a:pt x="1640255" y="4565121"/>
                </a:lnTo>
                <a:lnTo>
                  <a:pt x="1665649" y="4575705"/>
                </a:lnTo>
                <a:lnTo>
                  <a:pt x="1691043" y="4585759"/>
                </a:lnTo>
                <a:lnTo>
                  <a:pt x="1716966" y="4594755"/>
                </a:lnTo>
                <a:lnTo>
                  <a:pt x="1743418" y="4603221"/>
                </a:lnTo>
                <a:lnTo>
                  <a:pt x="1768812" y="4610630"/>
                </a:lnTo>
                <a:lnTo>
                  <a:pt x="1795793" y="4618038"/>
                </a:lnTo>
                <a:lnTo>
                  <a:pt x="1822245" y="4624388"/>
                </a:lnTo>
                <a:lnTo>
                  <a:pt x="1849755" y="4630209"/>
                </a:lnTo>
                <a:lnTo>
                  <a:pt x="1876736" y="4635501"/>
                </a:lnTo>
                <a:lnTo>
                  <a:pt x="1904775" y="4640263"/>
                </a:lnTo>
                <a:lnTo>
                  <a:pt x="1932815" y="4643967"/>
                </a:lnTo>
                <a:lnTo>
                  <a:pt x="1960325" y="4647671"/>
                </a:lnTo>
                <a:lnTo>
                  <a:pt x="1988364" y="4649788"/>
                </a:lnTo>
                <a:lnTo>
                  <a:pt x="2016932" y="4651376"/>
                </a:lnTo>
                <a:lnTo>
                  <a:pt x="2044971" y="4652963"/>
                </a:lnTo>
                <a:lnTo>
                  <a:pt x="2074597" y="4652963"/>
                </a:lnTo>
                <a:lnTo>
                  <a:pt x="2103166" y="4652963"/>
                </a:lnTo>
                <a:lnTo>
                  <a:pt x="2131205" y="4651376"/>
                </a:lnTo>
                <a:lnTo>
                  <a:pt x="2159773" y="4649788"/>
                </a:lnTo>
                <a:lnTo>
                  <a:pt x="2187812" y="4647671"/>
                </a:lnTo>
                <a:lnTo>
                  <a:pt x="2216381" y="4643967"/>
                </a:lnTo>
                <a:lnTo>
                  <a:pt x="2243362" y="4640263"/>
                </a:lnTo>
                <a:lnTo>
                  <a:pt x="2271401" y="4635501"/>
                </a:lnTo>
                <a:lnTo>
                  <a:pt x="2298911" y="4630209"/>
                </a:lnTo>
                <a:lnTo>
                  <a:pt x="2325892" y="4624388"/>
                </a:lnTo>
                <a:lnTo>
                  <a:pt x="2352344" y="4618038"/>
                </a:lnTo>
                <a:lnTo>
                  <a:pt x="2379325" y="4610630"/>
                </a:lnTo>
                <a:lnTo>
                  <a:pt x="2405248" y="4603221"/>
                </a:lnTo>
                <a:lnTo>
                  <a:pt x="2431700" y="4594755"/>
                </a:lnTo>
                <a:lnTo>
                  <a:pt x="2457094" y="4585759"/>
                </a:lnTo>
                <a:lnTo>
                  <a:pt x="2483017" y="4575705"/>
                </a:lnTo>
                <a:lnTo>
                  <a:pt x="2507882" y="4565121"/>
                </a:lnTo>
                <a:lnTo>
                  <a:pt x="2532747" y="4554538"/>
                </a:lnTo>
                <a:lnTo>
                  <a:pt x="2557083" y="4543426"/>
                </a:lnTo>
                <a:lnTo>
                  <a:pt x="2580890" y="4531255"/>
                </a:lnTo>
                <a:lnTo>
                  <a:pt x="2605226" y="4518555"/>
                </a:lnTo>
                <a:lnTo>
                  <a:pt x="2628504" y="4505855"/>
                </a:lnTo>
                <a:lnTo>
                  <a:pt x="2651781" y="4492097"/>
                </a:lnTo>
                <a:lnTo>
                  <a:pt x="2674530" y="4477809"/>
                </a:lnTo>
                <a:lnTo>
                  <a:pt x="2697279" y="4462463"/>
                </a:lnTo>
                <a:lnTo>
                  <a:pt x="2718970" y="4447647"/>
                </a:lnTo>
                <a:lnTo>
                  <a:pt x="2741189" y="4431772"/>
                </a:lnTo>
                <a:lnTo>
                  <a:pt x="2762351" y="4415367"/>
                </a:lnTo>
                <a:lnTo>
                  <a:pt x="2782455" y="4398434"/>
                </a:lnTo>
                <a:lnTo>
                  <a:pt x="2803087" y="4380972"/>
                </a:lnTo>
                <a:lnTo>
                  <a:pt x="2823191" y="4364038"/>
                </a:lnTo>
                <a:lnTo>
                  <a:pt x="2842765" y="4345517"/>
                </a:lnTo>
                <a:lnTo>
                  <a:pt x="2861811" y="4326997"/>
                </a:lnTo>
                <a:lnTo>
                  <a:pt x="2880856" y="4307947"/>
                </a:lnTo>
                <a:lnTo>
                  <a:pt x="2898844" y="4288367"/>
                </a:lnTo>
                <a:lnTo>
                  <a:pt x="2916831" y="4267730"/>
                </a:lnTo>
                <a:lnTo>
                  <a:pt x="2933231" y="4247622"/>
                </a:lnTo>
                <a:lnTo>
                  <a:pt x="2950690" y="4226984"/>
                </a:lnTo>
                <a:lnTo>
                  <a:pt x="2966561" y="4205288"/>
                </a:lnTo>
                <a:lnTo>
                  <a:pt x="2982432" y="4184122"/>
                </a:lnTo>
                <a:lnTo>
                  <a:pt x="2997774" y="4162426"/>
                </a:lnTo>
                <a:lnTo>
                  <a:pt x="3012587" y="4139672"/>
                </a:lnTo>
                <a:lnTo>
                  <a:pt x="3026871" y="4116917"/>
                </a:lnTo>
                <a:lnTo>
                  <a:pt x="3040627" y="4093634"/>
                </a:lnTo>
                <a:lnTo>
                  <a:pt x="3053323" y="4070351"/>
                </a:lnTo>
                <a:lnTo>
                  <a:pt x="3066549" y="4046009"/>
                </a:lnTo>
                <a:lnTo>
                  <a:pt x="3078189" y="4021667"/>
                </a:lnTo>
                <a:lnTo>
                  <a:pt x="3089827" y="3997855"/>
                </a:lnTo>
                <a:lnTo>
                  <a:pt x="3100408" y="3972455"/>
                </a:lnTo>
                <a:lnTo>
                  <a:pt x="3110989" y="3947584"/>
                </a:lnTo>
                <a:lnTo>
                  <a:pt x="3120512" y="3922184"/>
                </a:lnTo>
                <a:lnTo>
                  <a:pt x="3129505" y="3896255"/>
                </a:lnTo>
                <a:lnTo>
                  <a:pt x="3137970" y="3869797"/>
                </a:lnTo>
                <a:lnTo>
                  <a:pt x="3145377" y="3843867"/>
                </a:lnTo>
                <a:lnTo>
                  <a:pt x="3153312" y="3817409"/>
                </a:lnTo>
                <a:lnTo>
                  <a:pt x="3159661" y="3790951"/>
                </a:lnTo>
                <a:lnTo>
                  <a:pt x="3164951" y="3763434"/>
                </a:lnTo>
                <a:lnTo>
                  <a:pt x="3170242" y="3736447"/>
                </a:lnTo>
                <a:lnTo>
                  <a:pt x="3175003" y="3708401"/>
                </a:lnTo>
                <a:lnTo>
                  <a:pt x="3179765" y="3680355"/>
                </a:lnTo>
                <a:lnTo>
                  <a:pt x="3182409" y="3652838"/>
                </a:lnTo>
                <a:lnTo>
                  <a:pt x="3185055" y="3624792"/>
                </a:lnTo>
                <a:lnTo>
                  <a:pt x="3187171" y="3596217"/>
                </a:lnTo>
                <a:lnTo>
                  <a:pt x="3187700" y="3567113"/>
                </a:lnTo>
                <a:lnTo>
                  <a:pt x="3187700" y="3538538"/>
                </a:lnTo>
                <a:lnTo>
                  <a:pt x="3187700" y="3509963"/>
                </a:lnTo>
                <a:lnTo>
                  <a:pt x="3187171" y="3481388"/>
                </a:lnTo>
                <a:lnTo>
                  <a:pt x="3185055" y="3453342"/>
                </a:lnTo>
                <a:lnTo>
                  <a:pt x="3182409" y="3424767"/>
                </a:lnTo>
                <a:lnTo>
                  <a:pt x="3179765" y="3396721"/>
                </a:lnTo>
                <a:lnTo>
                  <a:pt x="3175003" y="3369734"/>
                </a:lnTo>
                <a:lnTo>
                  <a:pt x="3170242" y="3341688"/>
                </a:lnTo>
                <a:lnTo>
                  <a:pt x="3164951" y="3314171"/>
                </a:lnTo>
                <a:lnTo>
                  <a:pt x="3159661" y="3287184"/>
                </a:lnTo>
                <a:lnTo>
                  <a:pt x="3153312" y="3260726"/>
                </a:lnTo>
                <a:lnTo>
                  <a:pt x="3145377" y="3233738"/>
                </a:lnTo>
                <a:lnTo>
                  <a:pt x="3137970" y="3207280"/>
                </a:lnTo>
                <a:lnTo>
                  <a:pt x="3129505" y="3181351"/>
                </a:lnTo>
                <a:lnTo>
                  <a:pt x="3120512" y="3155951"/>
                </a:lnTo>
                <a:lnTo>
                  <a:pt x="3110989" y="3130021"/>
                </a:lnTo>
                <a:lnTo>
                  <a:pt x="3100408" y="3105151"/>
                </a:lnTo>
                <a:lnTo>
                  <a:pt x="3089827" y="3080280"/>
                </a:lnTo>
                <a:lnTo>
                  <a:pt x="3078189" y="3055409"/>
                </a:lnTo>
                <a:lnTo>
                  <a:pt x="3066549" y="3031067"/>
                </a:lnTo>
                <a:lnTo>
                  <a:pt x="3053323" y="3007784"/>
                </a:lnTo>
                <a:lnTo>
                  <a:pt x="3040627" y="2984501"/>
                </a:lnTo>
                <a:lnTo>
                  <a:pt x="3026871" y="2961217"/>
                </a:lnTo>
                <a:lnTo>
                  <a:pt x="3012587" y="2938463"/>
                </a:lnTo>
                <a:lnTo>
                  <a:pt x="2997774" y="2915709"/>
                </a:lnTo>
                <a:lnTo>
                  <a:pt x="2982432" y="2894013"/>
                </a:lnTo>
                <a:lnTo>
                  <a:pt x="2966561" y="2871788"/>
                </a:lnTo>
                <a:lnTo>
                  <a:pt x="2950690" y="2850621"/>
                </a:lnTo>
                <a:lnTo>
                  <a:pt x="2933231" y="2830513"/>
                </a:lnTo>
                <a:lnTo>
                  <a:pt x="2916831" y="2809346"/>
                </a:lnTo>
                <a:lnTo>
                  <a:pt x="2898844" y="2789767"/>
                </a:lnTo>
                <a:lnTo>
                  <a:pt x="2880856" y="2770188"/>
                </a:lnTo>
                <a:lnTo>
                  <a:pt x="2861811" y="2751138"/>
                </a:lnTo>
                <a:lnTo>
                  <a:pt x="2842765" y="2732088"/>
                </a:lnTo>
                <a:lnTo>
                  <a:pt x="2823191" y="2714096"/>
                </a:lnTo>
                <a:lnTo>
                  <a:pt x="2803087" y="2696105"/>
                </a:lnTo>
                <a:lnTo>
                  <a:pt x="2782455" y="2678642"/>
                </a:lnTo>
                <a:lnTo>
                  <a:pt x="2762351" y="2662238"/>
                </a:lnTo>
                <a:lnTo>
                  <a:pt x="2741189" y="2646363"/>
                </a:lnTo>
                <a:lnTo>
                  <a:pt x="2718970" y="2630488"/>
                </a:lnTo>
                <a:lnTo>
                  <a:pt x="2697279" y="2615142"/>
                </a:lnTo>
                <a:lnTo>
                  <a:pt x="2674530" y="2600326"/>
                </a:lnTo>
                <a:lnTo>
                  <a:pt x="2651781" y="2586038"/>
                </a:lnTo>
                <a:lnTo>
                  <a:pt x="2628504" y="2572280"/>
                </a:lnTo>
                <a:lnTo>
                  <a:pt x="2605226" y="2559580"/>
                </a:lnTo>
                <a:lnTo>
                  <a:pt x="2580890" y="2546351"/>
                </a:lnTo>
                <a:lnTo>
                  <a:pt x="2557083" y="2534709"/>
                </a:lnTo>
                <a:lnTo>
                  <a:pt x="2532747" y="2523067"/>
                </a:lnTo>
                <a:lnTo>
                  <a:pt x="2507882" y="2511955"/>
                </a:lnTo>
                <a:lnTo>
                  <a:pt x="2483017" y="2501901"/>
                </a:lnTo>
                <a:lnTo>
                  <a:pt x="2457094" y="2492376"/>
                </a:lnTo>
                <a:lnTo>
                  <a:pt x="2431700" y="2483380"/>
                </a:lnTo>
                <a:lnTo>
                  <a:pt x="2405248" y="2474913"/>
                </a:lnTo>
                <a:lnTo>
                  <a:pt x="2379325" y="2466446"/>
                </a:lnTo>
                <a:lnTo>
                  <a:pt x="2352344" y="2459567"/>
                </a:lnTo>
                <a:lnTo>
                  <a:pt x="2325892" y="2452688"/>
                </a:lnTo>
                <a:lnTo>
                  <a:pt x="2298911" y="2446867"/>
                </a:lnTo>
                <a:lnTo>
                  <a:pt x="2271401" y="2442105"/>
                </a:lnTo>
                <a:lnTo>
                  <a:pt x="2243362" y="2437342"/>
                </a:lnTo>
                <a:lnTo>
                  <a:pt x="2216381" y="2433109"/>
                </a:lnTo>
                <a:lnTo>
                  <a:pt x="2187812" y="2430463"/>
                </a:lnTo>
                <a:lnTo>
                  <a:pt x="2159773" y="2427817"/>
                </a:lnTo>
                <a:lnTo>
                  <a:pt x="2131205" y="2425701"/>
                </a:lnTo>
                <a:lnTo>
                  <a:pt x="2103166" y="2425171"/>
                </a:lnTo>
                <a:close/>
                <a:moveTo>
                  <a:pt x="1049337" y="1165225"/>
                </a:moveTo>
                <a:lnTo>
                  <a:pt x="1031346" y="1165754"/>
                </a:lnTo>
                <a:lnTo>
                  <a:pt x="1012825" y="1167342"/>
                </a:lnTo>
                <a:lnTo>
                  <a:pt x="994833" y="1169459"/>
                </a:lnTo>
                <a:lnTo>
                  <a:pt x="977371" y="1172633"/>
                </a:lnTo>
                <a:lnTo>
                  <a:pt x="959908" y="1176338"/>
                </a:lnTo>
                <a:lnTo>
                  <a:pt x="943504" y="1181100"/>
                </a:lnTo>
                <a:lnTo>
                  <a:pt x="927100" y="1186921"/>
                </a:lnTo>
                <a:lnTo>
                  <a:pt x="910166" y="1193271"/>
                </a:lnTo>
                <a:lnTo>
                  <a:pt x="895350" y="1200679"/>
                </a:lnTo>
                <a:lnTo>
                  <a:pt x="879475" y="1208088"/>
                </a:lnTo>
                <a:lnTo>
                  <a:pt x="865187" y="1216554"/>
                </a:lnTo>
                <a:lnTo>
                  <a:pt x="849841" y="1226079"/>
                </a:lnTo>
                <a:lnTo>
                  <a:pt x="836083" y="1236133"/>
                </a:lnTo>
                <a:lnTo>
                  <a:pt x="822854" y="1246717"/>
                </a:lnTo>
                <a:lnTo>
                  <a:pt x="810154" y="1257300"/>
                </a:lnTo>
                <a:lnTo>
                  <a:pt x="797983" y="1269471"/>
                </a:lnTo>
                <a:lnTo>
                  <a:pt x="785812" y="1281642"/>
                </a:lnTo>
                <a:lnTo>
                  <a:pt x="774171" y="1294871"/>
                </a:lnTo>
                <a:lnTo>
                  <a:pt x="764116" y="1308100"/>
                </a:lnTo>
                <a:lnTo>
                  <a:pt x="754062" y="1322388"/>
                </a:lnTo>
                <a:lnTo>
                  <a:pt x="745066" y="1336675"/>
                </a:lnTo>
                <a:lnTo>
                  <a:pt x="736600" y="1351492"/>
                </a:lnTo>
                <a:lnTo>
                  <a:pt x="728133" y="1366838"/>
                </a:lnTo>
                <a:lnTo>
                  <a:pt x="721783" y="1382713"/>
                </a:lnTo>
                <a:lnTo>
                  <a:pt x="714904" y="1398588"/>
                </a:lnTo>
                <a:lnTo>
                  <a:pt x="709612" y="1414992"/>
                </a:lnTo>
                <a:lnTo>
                  <a:pt x="704321" y="1432454"/>
                </a:lnTo>
                <a:lnTo>
                  <a:pt x="700616" y="1448858"/>
                </a:lnTo>
                <a:lnTo>
                  <a:pt x="697441" y="1467379"/>
                </a:lnTo>
                <a:lnTo>
                  <a:pt x="695325" y="1484313"/>
                </a:lnTo>
                <a:lnTo>
                  <a:pt x="693737" y="1502833"/>
                </a:lnTo>
                <a:lnTo>
                  <a:pt x="693737" y="1520825"/>
                </a:lnTo>
                <a:lnTo>
                  <a:pt x="693737" y="1539875"/>
                </a:lnTo>
                <a:lnTo>
                  <a:pt x="695325" y="1556808"/>
                </a:lnTo>
                <a:lnTo>
                  <a:pt x="697441" y="1575329"/>
                </a:lnTo>
                <a:lnTo>
                  <a:pt x="700616" y="1592263"/>
                </a:lnTo>
                <a:lnTo>
                  <a:pt x="704321" y="1609725"/>
                </a:lnTo>
                <a:lnTo>
                  <a:pt x="709612" y="1626659"/>
                </a:lnTo>
                <a:lnTo>
                  <a:pt x="714904" y="1643063"/>
                </a:lnTo>
                <a:lnTo>
                  <a:pt x="721783" y="1659467"/>
                </a:lnTo>
                <a:lnTo>
                  <a:pt x="728133" y="1675342"/>
                </a:lnTo>
                <a:lnTo>
                  <a:pt x="736600" y="1690688"/>
                </a:lnTo>
                <a:lnTo>
                  <a:pt x="745066" y="1705504"/>
                </a:lnTo>
                <a:lnTo>
                  <a:pt x="754062" y="1720321"/>
                </a:lnTo>
                <a:lnTo>
                  <a:pt x="764116" y="1733550"/>
                </a:lnTo>
                <a:lnTo>
                  <a:pt x="774171" y="1747308"/>
                </a:lnTo>
                <a:lnTo>
                  <a:pt x="785812" y="1760008"/>
                </a:lnTo>
                <a:lnTo>
                  <a:pt x="797983" y="1772179"/>
                </a:lnTo>
                <a:lnTo>
                  <a:pt x="810154" y="1784350"/>
                </a:lnTo>
                <a:lnTo>
                  <a:pt x="822854" y="1795463"/>
                </a:lnTo>
                <a:lnTo>
                  <a:pt x="836083" y="1806046"/>
                </a:lnTo>
                <a:lnTo>
                  <a:pt x="849841" y="1816100"/>
                </a:lnTo>
                <a:lnTo>
                  <a:pt x="865187" y="1825096"/>
                </a:lnTo>
                <a:lnTo>
                  <a:pt x="879475" y="1834092"/>
                </a:lnTo>
                <a:lnTo>
                  <a:pt x="895350" y="1841500"/>
                </a:lnTo>
                <a:lnTo>
                  <a:pt x="910166" y="1848379"/>
                </a:lnTo>
                <a:lnTo>
                  <a:pt x="927100" y="1855258"/>
                </a:lnTo>
                <a:lnTo>
                  <a:pt x="943504" y="1860550"/>
                </a:lnTo>
                <a:lnTo>
                  <a:pt x="959908" y="1865842"/>
                </a:lnTo>
                <a:lnTo>
                  <a:pt x="977371" y="1869546"/>
                </a:lnTo>
                <a:lnTo>
                  <a:pt x="994833" y="1872721"/>
                </a:lnTo>
                <a:lnTo>
                  <a:pt x="1012825" y="1874838"/>
                </a:lnTo>
                <a:lnTo>
                  <a:pt x="1031346" y="1876425"/>
                </a:lnTo>
                <a:lnTo>
                  <a:pt x="1049337" y="1876425"/>
                </a:lnTo>
                <a:lnTo>
                  <a:pt x="3097212" y="1876425"/>
                </a:lnTo>
                <a:lnTo>
                  <a:pt x="3115733" y="1876425"/>
                </a:lnTo>
                <a:lnTo>
                  <a:pt x="3133725" y="1874838"/>
                </a:lnTo>
                <a:lnTo>
                  <a:pt x="3151716" y="1872721"/>
                </a:lnTo>
                <a:lnTo>
                  <a:pt x="3169179" y="1869546"/>
                </a:lnTo>
                <a:lnTo>
                  <a:pt x="3186641" y="1865842"/>
                </a:lnTo>
                <a:lnTo>
                  <a:pt x="3203045" y="1860550"/>
                </a:lnTo>
                <a:lnTo>
                  <a:pt x="3219979" y="1855258"/>
                </a:lnTo>
                <a:lnTo>
                  <a:pt x="3236383" y="1848379"/>
                </a:lnTo>
                <a:lnTo>
                  <a:pt x="3252258" y="1841500"/>
                </a:lnTo>
                <a:lnTo>
                  <a:pt x="3267075" y="1834092"/>
                </a:lnTo>
                <a:lnTo>
                  <a:pt x="3282420" y="1825096"/>
                </a:lnTo>
                <a:lnTo>
                  <a:pt x="3296708" y="1816100"/>
                </a:lnTo>
                <a:lnTo>
                  <a:pt x="3310466" y="1806046"/>
                </a:lnTo>
                <a:lnTo>
                  <a:pt x="3323695" y="1795463"/>
                </a:lnTo>
                <a:lnTo>
                  <a:pt x="3336925" y="1784350"/>
                </a:lnTo>
                <a:lnTo>
                  <a:pt x="3349095" y="1772179"/>
                </a:lnTo>
                <a:lnTo>
                  <a:pt x="3360737" y="1760008"/>
                </a:lnTo>
                <a:lnTo>
                  <a:pt x="3372379" y="1747308"/>
                </a:lnTo>
                <a:lnTo>
                  <a:pt x="3382962" y="1733550"/>
                </a:lnTo>
                <a:lnTo>
                  <a:pt x="3392487" y="1720321"/>
                </a:lnTo>
                <a:lnTo>
                  <a:pt x="3401483" y="1705504"/>
                </a:lnTo>
                <a:lnTo>
                  <a:pt x="3411008" y="1690688"/>
                </a:lnTo>
                <a:lnTo>
                  <a:pt x="3418416" y="1675342"/>
                </a:lnTo>
                <a:lnTo>
                  <a:pt x="3425295" y="1659467"/>
                </a:lnTo>
                <a:lnTo>
                  <a:pt x="3431645" y="1643063"/>
                </a:lnTo>
                <a:lnTo>
                  <a:pt x="3436937" y="1626659"/>
                </a:lnTo>
                <a:lnTo>
                  <a:pt x="3442229" y="1609725"/>
                </a:lnTo>
                <a:lnTo>
                  <a:pt x="3446462" y="1592263"/>
                </a:lnTo>
                <a:lnTo>
                  <a:pt x="3449108" y="1575329"/>
                </a:lnTo>
                <a:lnTo>
                  <a:pt x="3451754" y="1556808"/>
                </a:lnTo>
                <a:lnTo>
                  <a:pt x="3452812" y="1539875"/>
                </a:lnTo>
                <a:lnTo>
                  <a:pt x="3452812" y="1520825"/>
                </a:lnTo>
                <a:lnTo>
                  <a:pt x="3452812" y="1502833"/>
                </a:lnTo>
                <a:lnTo>
                  <a:pt x="3451754" y="1484313"/>
                </a:lnTo>
                <a:lnTo>
                  <a:pt x="3449108" y="1467379"/>
                </a:lnTo>
                <a:lnTo>
                  <a:pt x="3446462" y="1448858"/>
                </a:lnTo>
                <a:lnTo>
                  <a:pt x="3442229" y="1432454"/>
                </a:lnTo>
                <a:lnTo>
                  <a:pt x="3436937" y="1414992"/>
                </a:lnTo>
                <a:lnTo>
                  <a:pt x="3431645" y="1398588"/>
                </a:lnTo>
                <a:lnTo>
                  <a:pt x="3425295" y="1382713"/>
                </a:lnTo>
                <a:lnTo>
                  <a:pt x="3418416" y="1366838"/>
                </a:lnTo>
                <a:lnTo>
                  <a:pt x="3411008" y="1351492"/>
                </a:lnTo>
                <a:lnTo>
                  <a:pt x="3401483" y="1336675"/>
                </a:lnTo>
                <a:lnTo>
                  <a:pt x="3392487" y="1322388"/>
                </a:lnTo>
                <a:lnTo>
                  <a:pt x="3382962" y="1308100"/>
                </a:lnTo>
                <a:lnTo>
                  <a:pt x="3372379" y="1294871"/>
                </a:lnTo>
                <a:lnTo>
                  <a:pt x="3360737" y="1281642"/>
                </a:lnTo>
                <a:lnTo>
                  <a:pt x="3349095" y="1269471"/>
                </a:lnTo>
                <a:lnTo>
                  <a:pt x="3336925" y="1257300"/>
                </a:lnTo>
                <a:lnTo>
                  <a:pt x="3323695" y="1246717"/>
                </a:lnTo>
                <a:lnTo>
                  <a:pt x="3310466" y="1236133"/>
                </a:lnTo>
                <a:lnTo>
                  <a:pt x="3296708" y="1226079"/>
                </a:lnTo>
                <a:lnTo>
                  <a:pt x="3282420" y="1216554"/>
                </a:lnTo>
                <a:lnTo>
                  <a:pt x="3267075" y="1208088"/>
                </a:lnTo>
                <a:lnTo>
                  <a:pt x="3252258" y="1200679"/>
                </a:lnTo>
                <a:lnTo>
                  <a:pt x="3236383" y="1193271"/>
                </a:lnTo>
                <a:lnTo>
                  <a:pt x="3219979" y="1186921"/>
                </a:lnTo>
                <a:lnTo>
                  <a:pt x="3203045" y="1181100"/>
                </a:lnTo>
                <a:lnTo>
                  <a:pt x="3186641" y="1176338"/>
                </a:lnTo>
                <a:lnTo>
                  <a:pt x="3169179" y="1172633"/>
                </a:lnTo>
                <a:lnTo>
                  <a:pt x="3151716" y="1169459"/>
                </a:lnTo>
                <a:lnTo>
                  <a:pt x="3133725" y="1167342"/>
                </a:lnTo>
                <a:lnTo>
                  <a:pt x="3115733" y="1165754"/>
                </a:lnTo>
                <a:lnTo>
                  <a:pt x="3097212" y="1165225"/>
                </a:lnTo>
                <a:close/>
                <a:moveTo>
                  <a:pt x="2074598" y="0"/>
                </a:moveTo>
                <a:lnTo>
                  <a:pt x="2093646" y="529"/>
                </a:lnTo>
                <a:lnTo>
                  <a:pt x="2111635" y="2117"/>
                </a:lnTo>
                <a:lnTo>
                  <a:pt x="2130153" y="4762"/>
                </a:lnTo>
                <a:lnTo>
                  <a:pt x="2148672" y="7408"/>
                </a:lnTo>
                <a:lnTo>
                  <a:pt x="2166661" y="11112"/>
                </a:lnTo>
                <a:lnTo>
                  <a:pt x="2184122" y="16403"/>
                </a:lnTo>
                <a:lnTo>
                  <a:pt x="2200524" y="22752"/>
                </a:lnTo>
                <a:lnTo>
                  <a:pt x="2217984" y="28573"/>
                </a:lnTo>
                <a:lnTo>
                  <a:pt x="2233857" y="35980"/>
                </a:lnTo>
                <a:lnTo>
                  <a:pt x="2249730" y="44446"/>
                </a:lnTo>
                <a:lnTo>
                  <a:pt x="2265603" y="53441"/>
                </a:lnTo>
                <a:lnTo>
                  <a:pt x="2279889" y="62437"/>
                </a:lnTo>
                <a:lnTo>
                  <a:pt x="2294703" y="73019"/>
                </a:lnTo>
                <a:lnTo>
                  <a:pt x="2308460" y="84660"/>
                </a:lnTo>
                <a:lnTo>
                  <a:pt x="2322217" y="95771"/>
                </a:lnTo>
                <a:lnTo>
                  <a:pt x="2334915" y="107941"/>
                </a:lnTo>
                <a:lnTo>
                  <a:pt x="2347084" y="120640"/>
                </a:lnTo>
                <a:lnTo>
                  <a:pt x="2358195" y="134397"/>
                </a:lnTo>
                <a:lnTo>
                  <a:pt x="2369835" y="148154"/>
                </a:lnTo>
                <a:lnTo>
                  <a:pt x="2379359" y="162441"/>
                </a:lnTo>
                <a:lnTo>
                  <a:pt x="2389412" y="177256"/>
                </a:lnTo>
                <a:lnTo>
                  <a:pt x="2398407" y="193130"/>
                </a:lnTo>
                <a:lnTo>
                  <a:pt x="2406873" y="209004"/>
                </a:lnTo>
                <a:lnTo>
                  <a:pt x="2413221" y="224877"/>
                </a:lnTo>
                <a:lnTo>
                  <a:pt x="2420100" y="241809"/>
                </a:lnTo>
                <a:lnTo>
                  <a:pt x="2426449" y="258741"/>
                </a:lnTo>
                <a:lnTo>
                  <a:pt x="2430682" y="276202"/>
                </a:lnTo>
                <a:lnTo>
                  <a:pt x="2435444" y="294192"/>
                </a:lnTo>
                <a:lnTo>
                  <a:pt x="2438618" y="312712"/>
                </a:lnTo>
                <a:lnTo>
                  <a:pt x="2440735" y="330702"/>
                </a:lnTo>
                <a:lnTo>
                  <a:pt x="2442322" y="349750"/>
                </a:lnTo>
                <a:lnTo>
                  <a:pt x="2442851" y="368270"/>
                </a:lnTo>
                <a:lnTo>
                  <a:pt x="2442851" y="548701"/>
                </a:lnTo>
                <a:lnTo>
                  <a:pt x="3749726" y="548701"/>
                </a:lnTo>
                <a:lnTo>
                  <a:pt x="3769832" y="548701"/>
                </a:lnTo>
                <a:lnTo>
                  <a:pt x="3790467" y="550288"/>
                </a:lnTo>
                <a:lnTo>
                  <a:pt x="3810043" y="553463"/>
                </a:lnTo>
                <a:lnTo>
                  <a:pt x="3829620" y="556637"/>
                </a:lnTo>
                <a:lnTo>
                  <a:pt x="3849197" y="560870"/>
                </a:lnTo>
                <a:lnTo>
                  <a:pt x="3868245" y="566162"/>
                </a:lnTo>
                <a:lnTo>
                  <a:pt x="3886763" y="573040"/>
                </a:lnTo>
                <a:lnTo>
                  <a:pt x="3905281" y="579919"/>
                </a:lnTo>
                <a:lnTo>
                  <a:pt x="3922213" y="587856"/>
                </a:lnTo>
                <a:lnTo>
                  <a:pt x="3939673" y="596322"/>
                </a:lnTo>
                <a:lnTo>
                  <a:pt x="3956604" y="606375"/>
                </a:lnTo>
                <a:lnTo>
                  <a:pt x="3972477" y="616957"/>
                </a:lnTo>
                <a:lnTo>
                  <a:pt x="3988350" y="628069"/>
                </a:lnTo>
                <a:lnTo>
                  <a:pt x="4003165" y="639181"/>
                </a:lnTo>
                <a:lnTo>
                  <a:pt x="4017451" y="652409"/>
                </a:lnTo>
                <a:lnTo>
                  <a:pt x="4031207" y="665108"/>
                </a:lnTo>
                <a:lnTo>
                  <a:pt x="4044964" y="679394"/>
                </a:lnTo>
                <a:lnTo>
                  <a:pt x="4056604" y="693680"/>
                </a:lnTo>
                <a:lnTo>
                  <a:pt x="4068773" y="709025"/>
                </a:lnTo>
                <a:lnTo>
                  <a:pt x="4080413" y="723840"/>
                </a:lnTo>
                <a:lnTo>
                  <a:pt x="4090995" y="740772"/>
                </a:lnTo>
                <a:lnTo>
                  <a:pt x="4099990" y="757175"/>
                </a:lnTo>
                <a:lnTo>
                  <a:pt x="4108985" y="774636"/>
                </a:lnTo>
                <a:lnTo>
                  <a:pt x="4117450" y="792097"/>
                </a:lnTo>
                <a:lnTo>
                  <a:pt x="4123799" y="810087"/>
                </a:lnTo>
                <a:lnTo>
                  <a:pt x="4130149" y="829136"/>
                </a:lnTo>
                <a:lnTo>
                  <a:pt x="4135439" y="847655"/>
                </a:lnTo>
                <a:lnTo>
                  <a:pt x="4139673" y="866704"/>
                </a:lnTo>
                <a:lnTo>
                  <a:pt x="4143376" y="886281"/>
                </a:lnTo>
                <a:lnTo>
                  <a:pt x="4146021" y="906917"/>
                </a:lnTo>
                <a:lnTo>
                  <a:pt x="4147609" y="926494"/>
                </a:lnTo>
                <a:lnTo>
                  <a:pt x="4148138" y="947659"/>
                </a:lnTo>
                <a:lnTo>
                  <a:pt x="4148138" y="3812331"/>
                </a:lnTo>
                <a:lnTo>
                  <a:pt x="4148138" y="3826088"/>
                </a:lnTo>
                <a:lnTo>
                  <a:pt x="4147609" y="3838787"/>
                </a:lnTo>
                <a:lnTo>
                  <a:pt x="4144434" y="3865773"/>
                </a:lnTo>
                <a:lnTo>
                  <a:pt x="4139673" y="3891700"/>
                </a:lnTo>
                <a:lnTo>
                  <a:pt x="4133852" y="3917098"/>
                </a:lnTo>
                <a:lnTo>
                  <a:pt x="4126445" y="3941966"/>
                </a:lnTo>
                <a:lnTo>
                  <a:pt x="4117450" y="3966835"/>
                </a:lnTo>
                <a:lnTo>
                  <a:pt x="4105810" y="3990646"/>
                </a:lnTo>
                <a:lnTo>
                  <a:pt x="4093641" y="4013398"/>
                </a:lnTo>
                <a:lnTo>
                  <a:pt x="4079355" y="4035621"/>
                </a:lnTo>
                <a:lnTo>
                  <a:pt x="4064540" y="4056786"/>
                </a:lnTo>
                <a:lnTo>
                  <a:pt x="4047609" y="4076364"/>
                </a:lnTo>
                <a:lnTo>
                  <a:pt x="4029620" y="4095941"/>
                </a:lnTo>
                <a:lnTo>
                  <a:pt x="4010043" y="4113402"/>
                </a:lnTo>
                <a:lnTo>
                  <a:pt x="3989408" y="4130334"/>
                </a:lnTo>
                <a:lnTo>
                  <a:pt x="3967715" y="4146208"/>
                </a:lnTo>
                <a:lnTo>
                  <a:pt x="3956604" y="4152557"/>
                </a:lnTo>
                <a:lnTo>
                  <a:pt x="3944964" y="4159436"/>
                </a:lnTo>
                <a:lnTo>
                  <a:pt x="2442851" y="5003387"/>
                </a:lnTo>
                <a:lnTo>
                  <a:pt x="2442851" y="6034119"/>
                </a:lnTo>
                <a:lnTo>
                  <a:pt x="2442322" y="6053167"/>
                </a:lnTo>
                <a:lnTo>
                  <a:pt x="2440735" y="6071686"/>
                </a:lnTo>
                <a:lnTo>
                  <a:pt x="2438618" y="6089677"/>
                </a:lnTo>
                <a:lnTo>
                  <a:pt x="2435444" y="6108196"/>
                </a:lnTo>
                <a:lnTo>
                  <a:pt x="2430682" y="6126186"/>
                </a:lnTo>
                <a:lnTo>
                  <a:pt x="2426449" y="6143647"/>
                </a:lnTo>
                <a:lnTo>
                  <a:pt x="2420100" y="6161108"/>
                </a:lnTo>
                <a:lnTo>
                  <a:pt x="2413221" y="6177511"/>
                </a:lnTo>
                <a:lnTo>
                  <a:pt x="2406873" y="6193385"/>
                </a:lnTo>
                <a:lnTo>
                  <a:pt x="2398407" y="6209258"/>
                </a:lnTo>
                <a:lnTo>
                  <a:pt x="2389412" y="6225132"/>
                </a:lnTo>
                <a:lnTo>
                  <a:pt x="2379359" y="6239947"/>
                </a:lnTo>
                <a:lnTo>
                  <a:pt x="2369835" y="6254763"/>
                </a:lnTo>
                <a:lnTo>
                  <a:pt x="2358195" y="6267991"/>
                </a:lnTo>
                <a:lnTo>
                  <a:pt x="2347084" y="6281748"/>
                </a:lnTo>
                <a:lnTo>
                  <a:pt x="2334915" y="6294447"/>
                </a:lnTo>
                <a:lnTo>
                  <a:pt x="2322217" y="6306617"/>
                </a:lnTo>
                <a:lnTo>
                  <a:pt x="2308460" y="6317729"/>
                </a:lnTo>
                <a:lnTo>
                  <a:pt x="2294703" y="6329369"/>
                </a:lnTo>
                <a:lnTo>
                  <a:pt x="2279889" y="6339952"/>
                </a:lnTo>
                <a:lnTo>
                  <a:pt x="2265603" y="6348947"/>
                </a:lnTo>
                <a:lnTo>
                  <a:pt x="2249730" y="6357942"/>
                </a:lnTo>
                <a:lnTo>
                  <a:pt x="2233857" y="6366408"/>
                </a:lnTo>
                <a:lnTo>
                  <a:pt x="2217984" y="6373816"/>
                </a:lnTo>
                <a:lnTo>
                  <a:pt x="2200524" y="6379636"/>
                </a:lnTo>
                <a:lnTo>
                  <a:pt x="2184122" y="6385985"/>
                </a:lnTo>
                <a:lnTo>
                  <a:pt x="2166661" y="6391277"/>
                </a:lnTo>
                <a:lnTo>
                  <a:pt x="2148672" y="6394981"/>
                </a:lnTo>
                <a:lnTo>
                  <a:pt x="2130153" y="6398155"/>
                </a:lnTo>
                <a:lnTo>
                  <a:pt x="2111635" y="6400272"/>
                </a:lnTo>
                <a:lnTo>
                  <a:pt x="2093646" y="6401859"/>
                </a:lnTo>
                <a:lnTo>
                  <a:pt x="2074598" y="6402388"/>
                </a:lnTo>
                <a:lnTo>
                  <a:pt x="2055021" y="6401859"/>
                </a:lnTo>
                <a:lnTo>
                  <a:pt x="2037032" y="6400272"/>
                </a:lnTo>
                <a:lnTo>
                  <a:pt x="2017985" y="6398155"/>
                </a:lnTo>
                <a:lnTo>
                  <a:pt x="1999995" y="6394981"/>
                </a:lnTo>
                <a:lnTo>
                  <a:pt x="1982535" y="6391277"/>
                </a:lnTo>
                <a:lnTo>
                  <a:pt x="1964545" y="6385985"/>
                </a:lnTo>
                <a:lnTo>
                  <a:pt x="1947614" y="6379636"/>
                </a:lnTo>
                <a:lnTo>
                  <a:pt x="1931212" y="6373816"/>
                </a:lnTo>
                <a:lnTo>
                  <a:pt x="1914281" y="6366408"/>
                </a:lnTo>
                <a:lnTo>
                  <a:pt x="1898408" y="6357942"/>
                </a:lnTo>
                <a:lnTo>
                  <a:pt x="1882535" y="6348947"/>
                </a:lnTo>
                <a:lnTo>
                  <a:pt x="1868249" y="6339952"/>
                </a:lnTo>
                <a:lnTo>
                  <a:pt x="1853435" y="6329369"/>
                </a:lnTo>
                <a:lnTo>
                  <a:pt x="1839678" y="6317729"/>
                </a:lnTo>
                <a:lnTo>
                  <a:pt x="1825921" y="6306617"/>
                </a:lnTo>
                <a:lnTo>
                  <a:pt x="1813223" y="6294447"/>
                </a:lnTo>
                <a:lnTo>
                  <a:pt x="1801054" y="6281748"/>
                </a:lnTo>
                <a:lnTo>
                  <a:pt x="1789943" y="6267991"/>
                </a:lnTo>
                <a:lnTo>
                  <a:pt x="1778832" y="6254763"/>
                </a:lnTo>
                <a:lnTo>
                  <a:pt x="1768779" y="6239947"/>
                </a:lnTo>
                <a:lnTo>
                  <a:pt x="1758726" y="6225132"/>
                </a:lnTo>
                <a:lnTo>
                  <a:pt x="1749731" y="6209258"/>
                </a:lnTo>
                <a:lnTo>
                  <a:pt x="1741795" y="6193385"/>
                </a:lnTo>
                <a:lnTo>
                  <a:pt x="1734916" y="6177511"/>
                </a:lnTo>
                <a:lnTo>
                  <a:pt x="1728038" y="6161108"/>
                </a:lnTo>
                <a:lnTo>
                  <a:pt x="1722218" y="6143647"/>
                </a:lnTo>
                <a:lnTo>
                  <a:pt x="1717456" y="6126186"/>
                </a:lnTo>
                <a:lnTo>
                  <a:pt x="1712694" y="6108196"/>
                </a:lnTo>
                <a:lnTo>
                  <a:pt x="1710049" y="6089677"/>
                </a:lnTo>
                <a:lnTo>
                  <a:pt x="1707403" y="6071686"/>
                </a:lnTo>
                <a:lnTo>
                  <a:pt x="1706345" y="6053167"/>
                </a:lnTo>
                <a:lnTo>
                  <a:pt x="1705287" y="6034119"/>
                </a:lnTo>
                <a:lnTo>
                  <a:pt x="1705287" y="5003387"/>
                </a:lnTo>
                <a:lnTo>
                  <a:pt x="203174" y="4159436"/>
                </a:lnTo>
                <a:lnTo>
                  <a:pt x="192063" y="4152557"/>
                </a:lnTo>
                <a:lnTo>
                  <a:pt x="180423" y="4146208"/>
                </a:lnTo>
                <a:lnTo>
                  <a:pt x="158730" y="4130334"/>
                </a:lnTo>
                <a:lnTo>
                  <a:pt x="138095" y="4113402"/>
                </a:lnTo>
                <a:lnTo>
                  <a:pt x="118518" y="4095941"/>
                </a:lnTo>
                <a:lnTo>
                  <a:pt x="100529" y="4076364"/>
                </a:lnTo>
                <a:lnTo>
                  <a:pt x="84127" y="4056786"/>
                </a:lnTo>
                <a:lnTo>
                  <a:pt x="68783" y="4035621"/>
                </a:lnTo>
                <a:lnTo>
                  <a:pt x="54497" y="4013398"/>
                </a:lnTo>
                <a:lnTo>
                  <a:pt x="42328" y="3990646"/>
                </a:lnTo>
                <a:lnTo>
                  <a:pt x="31217" y="3966835"/>
                </a:lnTo>
                <a:lnTo>
                  <a:pt x="22222" y="3941966"/>
                </a:lnTo>
                <a:lnTo>
                  <a:pt x="14285" y="3917098"/>
                </a:lnTo>
                <a:lnTo>
                  <a:pt x="8465" y="3891700"/>
                </a:lnTo>
                <a:lnTo>
                  <a:pt x="3703" y="3865773"/>
                </a:lnTo>
                <a:lnTo>
                  <a:pt x="1058" y="3838787"/>
                </a:lnTo>
                <a:lnTo>
                  <a:pt x="0" y="3826088"/>
                </a:lnTo>
                <a:lnTo>
                  <a:pt x="0" y="3812331"/>
                </a:lnTo>
                <a:lnTo>
                  <a:pt x="0" y="947659"/>
                </a:lnTo>
                <a:lnTo>
                  <a:pt x="1058" y="926494"/>
                </a:lnTo>
                <a:lnTo>
                  <a:pt x="2645" y="906917"/>
                </a:lnTo>
                <a:lnTo>
                  <a:pt x="4762" y="886281"/>
                </a:lnTo>
                <a:lnTo>
                  <a:pt x="8465" y="866704"/>
                </a:lnTo>
                <a:lnTo>
                  <a:pt x="13227" y="847655"/>
                </a:lnTo>
                <a:lnTo>
                  <a:pt x="17989" y="829136"/>
                </a:lnTo>
                <a:lnTo>
                  <a:pt x="24338" y="810087"/>
                </a:lnTo>
                <a:lnTo>
                  <a:pt x="31746" y="792097"/>
                </a:lnTo>
                <a:lnTo>
                  <a:pt x="39153" y="774636"/>
                </a:lnTo>
                <a:lnTo>
                  <a:pt x="48677" y="757175"/>
                </a:lnTo>
                <a:lnTo>
                  <a:pt x="57672" y="740772"/>
                </a:lnTo>
                <a:lnTo>
                  <a:pt x="68254" y="723840"/>
                </a:lnTo>
                <a:lnTo>
                  <a:pt x="79365" y="709025"/>
                </a:lnTo>
                <a:lnTo>
                  <a:pt x="91534" y="693680"/>
                </a:lnTo>
                <a:lnTo>
                  <a:pt x="103703" y="679394"/>
                </a:lnTo>
                <a:lnTo>
                  <a:pt x="116931" y="665108"/>
                </a:lnTo>
                <a:lnTo>
                  <a:pt x="130687" y="652409"/>
                </a:lnTo>
                <a:lnTo>
                  <a:pt x="144973" y="639181"/>
                </a:lnTo>
                <a:lnTo>
                  <a:pt x="160317" y="628069"/>
                </a:lnTo>
                <a:lnTo>
                  <a:pt x="176190" y="616957"/>
                </a:lnTo>
                <a:lnTo>
                  <a:pt x="192063" y="606375"/>
                </a:lnTo>
                <a:lnTo>
                  <a:pt x="208465" y="596322"/>
                </a:lnTo>
                <a:lnTo>
                  <a:pt x="225925" y="587856"/>
                </a:lnTo>
                <a:lnTo>
                  <a:pt x="243385" y="579919"/>
                </a:lnTo>
                <a:lnTo>
                  <a:pt x="261375" y="573040"/>
                </a:lnTo>
                <a:lnTo>
                  <a:pt x="280422" y="566162"/>
                </a:lnTo>
                <a:lnTo>
                  <a:pt x="298941" y="560870"/>
                </a:lnTo>
                <a:lnTo>
                  <a:pt x="318518" y="556637"/>
                </a:lnTo>
                <a:lnTo>
                  <a:pt x="338094" y="553463"/>
                </a:lnTo>
                <a:lnTo>
                  <a:pt x="358200" y="550288"/>
                </a:lnTo>
                <a:lnTo>
                  <a:pt x="378306" y="548701"/>
                </a:lnTo>
                <a:lnTo>
                  <a:pt x="398941" y="548701"/>
                </a:lnTo>
                <a:lnTo>
                  <a:pt x="1705287" y="548701"/>
                </a:lnTo>
                <a:lnTo>
                  <a:pt x="1705287" y="368270"/>
                </a:lnTo>
                <a:lnTo>
                  <a:pt x="1706345" y="349750"/>
                </a:lnTo>
                <a:lnTo>
                  <a:pt x="1707403" y="330702"/>
                </a:lnTo>
                <a:lnTo>
                  <a:pt x="1710049" y="312712"/>
                </a:lnTo>
                <a:lnTo>
                  <a:pt x="1712694" y="294192"/>
                </a:lnTo>
                <a:lnTo>
                  <a:pt x="1717456" y="276202"/>
                </a:lnTo>
                <a:lnTo>
                  <a:pt x="1722218" y="258741"/>
                </a:lnTo>
                <a:lnTo>
                  <a:pt x="1728038" y="241809"/>
                </a:lnTo>
                <a:lnTo>
                  <a:pt x="1734916" y="224877"/>
                </a:lnTo>
                <a:lnTo>
                  <a:pt x="1741795" y="209004"/>
                </a:lnTo>
                <a:lnTo>
                  <a:pt x="1749731" y="193130"/>
                </a:lnTo>
                <a:lnTo>
                  <a:pt x="1758726" y="177256"/>
                </a:lnTo>
                <a:lnTo>
                  <a:pt x="1768779" y="162441"/>
                </a:lnTo>
                <a:lnTo>
                  <a:pt x="1778832" y="148154"/>
                </a:lnTo>
                <a:lnTo>
                  <a:pt x="1789943" y="134397"/>
                </a:lnTo>
                <a:lnTo>
                  <a:pt x="1801054" y="120640"/>
                </a:lnTo>
                <a:lnTo>
                  <a:pt x="1813223" y="107941"/>
                </a:lnTo>
                <a:lnTo>
                  <a:pt x="1825921" y="95771"/>
                </a:lnTo>
                <a:lnTo>
                  <a:pt x="1839678" y="84660"/>
                </a:lnTo>
                <a:lnTo>
                  <a:pt x="1853435" y="73019"/>
                </a:lnTo>
                <a:lnTo>
                  <a:pt x="1868249" y="62437"/>
                </a:lnTo>
                <a:lnTo>
                  <a:pt x="1882535" y="53441"/>
                </a:lnTo>
                <a:lnTo>
                  <a:pt x="1898408" y="44446"/>
                </a:lnTo>
                <a:lnTo>
                  <a:pt x="1914281" y="35980"/>
                </a:lnTo>
                <a:lnTo>
                  <a:pt x="1931212" y="28573"/>
                </a:lnTo>
                <a:lnTo>
                  <a:pt x="1947614" y="22752"/>
                </a:lnTo>
                <a:lnTo>
                  <a:pt x="1964545" y="16403"/>
                </a:lnTo>
                <a:lnTo>
                  <a:pt x="1982535" y="11112"/>
                </a:lnTo>
                <a:lnTo>
                  <a:pt x="1999995" y="7408"/>
                </a:lnTo>
                <a:lnTo>
                  <a:pt x="2017985" y="4762"/>
                </a:lnTo>
                <a:lnTo>
                  <a:pt x="2037032" y="2117"/>
                </a:lnTo>
                <a:lnTo>
                  <a:pt x="2055021"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7" name="任意多边形 76"/>
          <p:cNvSpPr/>
          <p:nvPr/>
        </p:nvSpPr>
        <p:spPr bwMode="auto">
          <a:xfrm>
            <a:off x="7751458" y="1706183"/>
            <a:ext cx="274246" cy="304716"/>
          </a:xfrm>
          <a:custGeom>
            <a:avLst/>
            <a:gdLst>
              <a:gd name="connsiteX0" fmla="*/ 586207 w 1555750"/>
              <a:gd name="connsiteY0" fmla="*/ 1498130 h 1728611"/>
              <a:gd name="connsiteX1" fmla="*/ 591008 w 1555750"/>
              <a:gd name="connsiteY1" fmla="*/ 1505133 h 1728611"/>
              <a:gd name="connsiteX2" fmla="*/ 596210 w 1555750"/>
              <a:gd name="connsiteY2" fmla="*/ 1511535 h 1728611"/>
              <a:gd name="connsiteX3" fmla="*/ 601612 w 1555750"/>
              <a:gd name="connsiteY3" fmla="*/ 1517737 h 1728611"/>
              <a:gd name="connsiteX4" fmla="*/ 607814 w 1555750"/>
              <a:gd name="connsiteY4" fmla="*/ 1523539 h 1728611"/>
              <a:gd name="connsiteX5" fmla="*/ 614217 w 1555750"/>
              <a:gd name="connsiteY5" fmla="*/ 1528941 h 1728611"/>
              <a:gd name="connsiteX6" fmla="*/ 621219 w 1555750"/>
              <a:gd name="connsiteY6" fmla="*/ 1533543 h 1728611"/>
              <a:gd name="connsiteX7" fmla="*/ 628222 w 1555750"/>
              <a:gd name="connsiteY7" fmla="*/ 1538144 h 1728611"/>
              <a:gd name="connsiteX8" fmla="*/ 636024 w 1555750"/>
              <a:gd name="connsiteY8" fmla="*/ 1541946 h 1728611"/>
              <a:gd name="connsiteX9" fmla="*/ 402142 w 1555750"/>
              <a:gd name="connsiteY9" fmla="*/ 1636579 h 1728611"/>
              <a:gd name="connsiteX10" fmla="*/ 399141 w 1555750"/>
              <a:gd name="connsiteY10" fmla="*/ 1638179 h 1728611"/>
              <a:gd name="connsiteX11" fmla="*/ 396740 w 1555750"/>
              <a:gd name="connsiteY11" fmla="*/ 1639980 h 1728611"/>
              <a:gd name="connsiteX12" fmla="*/ 394739 w 1555750"/>
              <a:gd name="connsiteY12" fmla="*/ 1642381 h 1728611"/>
              <a:gd name="connsiteX13" fmla="*/ 393339 w 1555750"/>
              <a:gd name="connsiteY13" fmla="*/ 1644782 h 1728611"/>
              <a:gd name="connsiteX14" fmla="*/ 392339 w 1555750"/>
              <a:gd name="connsiteY14" fmla="*/ 1647383 h 1728611"/>
              <a:gd name="connsiteX15" fmla="*/ 391738 w 1555750"/>
              <a:gd name="connsiteY15" fmla="*/ 1649984 h 1728611"/>
              <a:gd name="connsiteX16" fmla="*/ 391538 w 1555750"/>
              <a:gd name="connsiteY16" fmla="*/ 1652785 h 1728611"/>
              <a:gd name="connsiteX17" fmla="*/ 391738 w 1555750"/>
              <a:gd name="connsiteY17" fmla="*/ 1655586 h 1728611"/>
              <a:gd name="connsiteX18" fmla="*/ 392739 w 1555750"/>
              <a:gd name="connsiteY18" fmla="*/ 1658387 h 1728611"/>
              <a:gd name="connsiteX19" fmla="*/ 393939 w 1555750"/>
              <a:gd name="connsiteY19" fmla="*/ 1660787 h 1728611"/>
              <a:gd name="connsiteX20" fmla="*/ 395340 w 1555750"/>
              <a:gd name="connsiteY20" fmla="*/ 1663188 h 1728611"/>
              <a:gd name="connsiteX21" fmla="*/ 397340 w 1555750"/>
              <a:gd name="connsiteY21" fmla="*/ 1665389 h 1728611"/>
              <a:gd name="connsiteX22" fmla="*/ 399341 w 1555750"/>
              <a:gd name="connsiteY22" fmla="*/ 1666790 h 1728611"/>
              <a:gd name="connsiteX23" fmla="*/ 402142 w 1555750"/>
              <a:gd name="connsiteY23" fmla="*/ 1668190 h 1728611"/>
              <a:gd name="connsiteX24" fmla="*/ 405143 w 1555750"/>
              <a:gd name="connsiteY24" fmla="*/ 1668990 h 1728611"/>
              <a:gd name="connsiteX25" fmla="*/ 408544 w 1555750"/>
              <a:gd name="connsiteY25" fmla="*/ 1669390 h 1728611"/>
              <a:gd name="connsiteX26" fmla="*/ 1147205 w 1555750"/>
              <a:gd name="connsiteY26" fmla="*/ 1669390 h 1728611"/>
              <a:gd name="connsiteX27" fmla="*/ 1150606 w 1555750"/>
              <a:gd name="connsiteY27" fmla="*/ 1668990 h 1728611"/>
              <a:gd name="connsiteX28" fmla="*/ 1153607 w 1555750"/>
              <a:gd name="connsiteY28" fmla="*/ 1668190 h 1728611"/>
              <a:gd name="connsiteX29" fmla="*/ 1156008 w 1555750"/>
              <a:gd name="connsiteY29" fmla="*/ 1666790 h 1728611"/>
              <a:gd name="connsiteX30" fmla="*/ 1158409 w 1555750"/>
              <a:gd name="connsiteY30" fmla="*/ 1665389 h 1728611"/>
              <a:gd name="connsiteX31" fmla="*/ 1160410 w 1555750"/>
              <a:gd name="connsiteY31" fmla="*/ 1663188 h 1728611"/>
              <a:gd name="connsiteX32" fmla="*/ 1161810 w 1555750"/>
              <a:gd name="connsiteY32" fmla="*/ 1660787 h 1728611"/>
              <a:gd name="connsiteX33" fmla="*/ 1163010 w 1555750"/>
              <a:gd name="connsiteY33" fmla="*/ 1658387 h 1728611"/>
              <a:gd name="connsiteX34" fmla="*/ 1163611 w 1555750"/>
              <a:gd name="connsiteY34" fmla="*/ 1655586 h 1728611"/>
              <a:gd name="connsiteX35" fmla="*/ 1164211 w 1555750"/>
              <a:gd name="connsiteY35" fmla="*/ 1652785 h 1728611"/>
              <a:gd name="connsiteX36" fmla="*/ 1164011 w 1555750"/>
              <a:gd name="connsiteY36" fmla="*/ 1649984 h 1728611"/>
              <a:gd name="connsiteX37" fmla="*/ 1163411 w 1555750"/>
              <a:gd name="connsiteY37" fmla="*/ 1647383 h 1728611"/>
              <a:gd name="connsiteX38" fmla="*/ 1162410 w 1555750"/>
              <a:gd name="connsiteY38" fmla="*/ 1644782 h 1728611"/>
              <a:gd name="connsiteX39" fmla="*/ 1161010 w 1555750"/>
              <a:gd name="connsiteY39" fmla="*/ 1642381 h 1728611"/>
              <a:gd name="connsiteX40" fmla="*/ 1159009 w 1555750"/>
              <a:gd name="connsiteY40" fmla="*/ 1639980 h 1728611"/>
              <a:gd name="connsiteX41" fmla="*/ 1156608 w 1555750"/>
              <a:gd name="connsiteY41" fmla="*/ 1638179 h 1728611"/>
              <a:gd name="connsiteX42" fmla="*/ 1153607 w 1555750"/>
              <a:gd name="connsiteY42" fmla="*/ 1636579 h 1728611"/>
              <a:gd name="connsiteX43" fmla="*/ 919725 w 1555750"/>
              <a:gd name="connsiteY43" fmla="*/ 1541946 h 1728611"/>
              <a:gd name="connsiteX44" fmla="*/ 927527 w 1555750"/>
              <a:gd name="connsiteY44" fmla="*/ 1538144 h 1728611"/>
              <a:gd name="connsiteX45" fmla="*/ 934530 w 1555750"/>
              <a:gd name="connsiteY45" fmla="*/ 1533543 h 1728611"/>
              <a:gd name="connsiteX46" fmla="*/ 941532 w 1555750"/>
              <a:gd name="connsiteY46" fmla="*/ 1528941 h 1728611"/>
              <a:gd name="connsiteX47" fmla="*/ 947935 w 1555750"/>
              <a:gd name="connsiteY47" fmla="*/ 1523539 h 1728611"/>
              <a:gd name="connsiteX48" fmla="*/ 954137 w 1555750"/>
              <a:gd name="connsiteY48" fmla="*/ 1517737 h 1728611"/>
              <a:gd name="connsiteX49" fmla="*/ 959539 w 1555750"/>
              <a:gd name="connsiteY49" fmla="*/ 1511535 h 1728611"/>
              <a:gd name="connsiteX50" fmla="*/ 964740 w 1555750"/>
              <a:gd name="connsiteY50" fmla="*/ 1505133 h 1728611"/>
              <a:gd name="connsiteX51" fmla="*/ 969342 w 1555750"/>
              <a:gd name="connsiteY51" fmla="*/ 1498130 h 1728611"/>
              <a:gd name="connsiteX52" fmla="*/ 1296258 w 1555750"/>
              <a:gd name="connsiteY52" fmla="*/ 1630777 h 1728611"/>
              <a:gd name="connsiteX53" fmla="*/ 1307862 w 1555750"/>
              <a:gd name="connsiteY53" fmla="*/ 1635378 h 1728611"/>
              <a:gd name="connsiteX54" fmla="*/ 1319866 w 1555750"/>
              <a:gd name="connsiteY54" fmla="*/ 1639580 h 1728611"/>
              <a:gd name="connsiteX55" fmla="*/ 1332070 w 1555750"/>
              <a:gd name="connsiteY55" fmla="*/ 1643581 h 1728611"/>
              <a:gd name="connsiteX56" fmla="*/ 1344074 w 1555750"/>
              <a:gd name="connsiteY56" fmla="*/ 1647583 h 1728611"/>
              <a:gd name="connsiteX57" fmla="*/ 1356279 w 1555750"/>
              <a:gd name="connsiteY57" fmla="*/ 1650984 h 1728611"/>
              <a:gd name="connsiteX58" fmla="*/ 1368483 w 1555750"/>
              <a:gd name="connsiteY58" fmla="*/ 1653985 h 1728611"/>
              <a:gd name="connsiteX59" fmla="*/ 1380888 w 1555750"/>
              <a:gd name="connsiteY59" fmla="*/ 1657186 h 1728611"/>
              <a:gd name="connsiteX60" fmla="*/ 1393092 w 1555750"/>
              <a:gd name="connsiteY60" fmla="*/ 1659587 h 1728611"/>
              <a:gd name="connsiteX61" fmla="*/ 1405696 w 1555750"/>
              <a:gd name="connsiteY61" fmla="*/ 1661988 h 1728611"/>
              <a:gd name="connsiteX62" fmla="*/ 1418301 w 1555750"/>
              <a:gd name="connsiteY62" fmla="*/ 1663788 h 1728611"/>
              <a:gd name="connsiteX63" fmla="*/ 1430705 w 1555750"/>
              <a:gd name="connsiteY63" fmla="*/ 1665589 h 1728611"/>
              <a:gd name="connsiteX64" fmla="*/ 1443310 w 1555750"/>
              <a:gd name="connsiteY64" fmla="*/ 1666790 h 1728611"/>
              <a:gd name="connsiteX65" fmla="*/ 1456114 w 1555750"/>
              <a:gd name="connsiteY65" fmla="*/ 1668190 h 1728611"/>
              <a:gd name="connsiteX66" fmla="*/ 1468719 w 1555750"/>
              <a:gd name="connsiteY66" fmla="*/ 1668790 h 1728611"/>
              <a:gd name="connsiteX67" fmla="*/ 1481523 w 1555750"/>
              <a:gd name="connsiteY67" fmla="*/ 1669390 h 1728611"/>
              <a:gd name="connsiteX68" fmla="*/ 1493928 w 1555750"/>
              <a:gd name="connsiteY68" fmla="*/ 1669390 h 1728611"/>
              <a:gd name="connsiteX69" fmla="*/ 1497129 w 1555750"/>
              <a:gd name="connsiteY69" fmla="*/ 1669590 h 1728611"/>
              <a:gd name="connsiteX70" fmla="*/ 1500130 w 1555750"/>
              <a:gd name="connsiteY70" fmla="*/ 1669991 h 1728611"/>
              <a:gd name="connsiteX71" fmla="*/ 1502931 w 1555750"/>
              <a:gd name="connsiteY71" fmla="*/ 1670591 h 1728611"/>
              <a:gd name="connsiteX72" fmla="*/ 1505732 w 1555750"/>
              <a:gd name="connsiteY72" fmla="*/ 1671791 h 1728611"/>
              <a:gd name="connsiteX73" fmla="*/ 1508132 w 1555750"/>
              <a:gd name="connsiteY73" fmla="*/ 1672992 h 1728611"/>
              <a:gd name="connsiteX74" fmla="*/ 1510533 w 1555750"/>
              <a:gd name="connsiteY74" fmla="*/ 1674592 h 1728611"/>
              <a:gd name="connsiteX75" fmla="*/ 1512934 w 1555750"/>
              <a:gd name="connsiteY75" fmla="*/ 1675993 h 1728611"/>
              <a:gd name="connsiteX76" fmla="*/ 1515135 w 1555750"/>
              <a:gd name="connsiteY76" fmla="*/ 1677793 h 1728611"/>
              <a:gd name="connsiteX77" fmla="*/ 1516936 w 1555750"/>
              <a:gd name="connsiteY77" fmla="*/ 1679994 h 1728611"/>
              <a:gd name="connsiteX78" fmla="*/ 1518736 w 1555750"/>
              <a:gd name="connsiteY78" fmla="*/ 1682395 h 1728611"/>
              <a:gd name="connsiteX79" fmla="*/ 1519937 w 1555750"/>
              <a:gd name="connsiteY79" fmla="*/ 1684996 h 1728611"/>
              <a:gd name="connsiteX80" fmla="*/ 1521137 w 1555750"/>
              <a:gd name="connsiteY80" fmla="*/ 1687397 h 1728611"/>
              <a:gd name="connsiteX81" fmla="*/ 1522538 w 1555750"/>
              <a:gd name="connsiteY81" fmla="*/ 1690198 h 1728611"/>
              <a:gd name="connsiteX82" fmla="*/ 1523138 w 1555750"/>
              <a:gd name="connsiteY82" fmla="*/ 1692799 h 1728611"/>
              <a:gd name="connsiteX83" fmla="*/ 1523738 w 1555750"/>
              <a:gd name="connsiteY83" fmla="*/ 1696000 h 1728611"/>
              <a:gd name="connsiteX84" fmla="*/ 1523738 w 1555750"/>
              <a:gd name="connsiteY84" fmla="*/ 1699001 h 1728611"/>
              <a:gd name="connsiteX85" fmla="*/ 1523738 w 1555750"/>
              <a:gd name="connsiteY85" fmla="*/ 1702002 h 1728611"/>
              <a:gd name="connsiteX86" fmla="*/ 1523138 w 1555750"/>
              <a:gd name="connsiteY86" fmla="*/ 1704803 h 1728611"/>
              <a:gd name="connsiteX87" fmla="*/ 1522538 w 1555750"/>
              <a:gd name="connsiteY87" fmla="*/ 1707804 h 1728611"/>
              <a:gd name="connsiteX88" fmla="*/ 1521137 w 1555750"/>
              <a:gd name="connsiteY88" fmla="*/ 1710605 h 1728611"/>
              <a:gd name="connsiteX89" fmla="*/ 1519937 w 1555750"/>
              <a:gd name="connsiteY89" fmla="*/ 1713006 h 1728611"/>
              <a:gd name="connsiteX90" fmla="*/ 1518736 w 1555750"/>
              <a:gd name="connsiteY90" fmla="*/ 1715407 h 1728611"/>
              <a:gd name="connsiteX91" fmla="*/ 1516936 w 1555750"/>
              <a:gd name="connsiteY91" fmla="*/ 1717607 h 1728611"/>
              <a:gd name="connsiteX92" fmla="*/ 1515135 w 1555750"/>
              <a:gd name="connsiteY92" fmla="*/ 1719808 h 1728611"/>
              <a:gd name="connsiteX93" fmla="*/ 1512934 w 1555750"/>
              <a:gd name="connsiteY93" fmla="*/ 1721809 h 1728611"/>
              <a:gd name="connsiteX94" fmla="*/ 1510533 w 1555750"/>
              <a:gd name="connsiteY94" fmla="*/ 1723409 h 1728611"/>
              <a:gd name="connsiteX95" fmla="*/ 1508132 w 1555750"/>
              <a:gd name="connsiteY95" fmla="*/ 1725010 h 1728611"/>
              <a:gd name="connsiteX96" fmla="*/ 1505732 w 1555750"/>
              <a:gd name="connsiteY96" fmla="*/ 1726210 h 1728611"/>
              <a:gd name="connsiteX97" fmla="*/ 1502931 w 1555750"/>
              <a:gd name="connsiteY97" fmla="*/ 1727011 h 1728611"/>
              <a:gd name="connsiteX98" fmla="*/ 1500130 w 1555750"/>
              <a:gd name="connsiteY98" fmla="*/ 1728011 h 1728611"/>
              <a:gd name="connsiteX99" fmla="*/ 1497129 w 1555750"/>
              <a:gd name="connsiteY99" fmla="*/ 1728211 h 1728611"/>
              <a:gd name="connsiteX100" fmla="*/ 1493928 w 1555750"/>
              <a:gd name="connsiteY100" fmla="*/ 1728611 h 1728611"/>
              <a:gd name="connsiteX101" fmla="*/ 61822 w 1555750"/>
              <a:gd name="connsiteY101" fmla="*/ 1728611 h 1728611"/>
              <a:gd name="connsiteX102" fmla="*/ 58621 w 1555750"/>
              <a:gd name="connsiteY102" fmla="*/ 1728211 h 1728611"/>
              <a:gd name="connsiteX103" fmla="*/ 55620 w 1555750"/>
              <a:gd name="connsiteY103" fmla="*/ 1728011 h 1728611"/>
              <a:gd name="connsiteX104" fmla="*/ 52819 w 1555750"/>
              <a:gd name="connsiteY104" fmla="*/ 1727011 h 1728611"/>
              <a:gd name="connsiteX105" fmla="*/ 50018 w 1555750"/>
              <a:gd name="connsiteY105" fmla="*/ 1726210 h 1728611"/>
              <a:gd name="connsiteX106" fmla="*/ 47417 w 1555750"/>
              <a:gd name="connsiteY106" fmla="*/ 1725010 h 1728611"/>
              <a:gd name="connsiteX107" fmla="*/ 45216 w 1555750"/>
              <a:gd name="connsiteY107" fmla="*/ 1723409 h 1728611"/>
              <a:gd name="connsiteX108" fmla="*/ 42815 w 1555750"/>
              <a:gd name="connsiteY108" fmla="*/ 1721809 h 1728611"/>
              <a:gd name="connsiteX109" fmla="*/ 40614 w 1555750"/>
              <a:gd name="connsiteY109" fmla="*/ 1719808 h 1728611"/>
              <a:gd name="connsiteX110" fmla="*/ 38814 w 1555750"/>
              <a:gd name="connsiteY110" fmla="*/ 1717607 h 1728611"/>
              <a:gd name="connsiteX111" fmla="*/ 37013 w 1555750"/>
              <a:gd name="connsiteY111" fmla="*/ 1715407 h 1728611"/>
              <a:gd name="connsiteX112" fmla="*/ 35813 w 1555750"/>
              <a:gd name="connsiteY112" fmla="*/ 1713006 h 1728611"/>
              <a:gd name="connsiteX113" fmla="*/ 34212 w 1555750"/>
              <a:gd name="connsiteY113" fmla="*/ 1710605 h 1728611"/>
              <a:gd name="connsiteX114" fmla="*/ 33212 w 1555750"/>
              <a:gd name="connsiteY114" fmla="*/ 1707804 h 1728611"/>
              <a:gd name="connsiteX115" fmla="*/ 32611 w 1555750"/>
              <a:gd name="connsiteY115" fmla="*/ 1704803 h 1728611"/>
              <a:gd name="connsiteX116" fmla="*/ 32011 w 1555750"/>
              <a:gd name="connsiteY116" fmla="*/ 1702002 h 1728611"/>
              <a:gd name="connsiteX117" fmla="*/ 32011 w 1555750"/>
              <a:gd name="connsiteY117" fmla="*/ 1699001 h 1728611"/>
              <a:gd name="connsiteX118" fmla="*/ 32011 w 1555750"/>
              <a:gd name="connsiteY118" fmla="*/ 1696000 h 1728611"/>
              <a:gd name="connsiteX119" fmla="*/ 32611 w 1555750"/>
              <a:gd name="connsiteY119" fmla="*/ 1692799 h 1728611"/>
              <a:gd name="connsiteX120" fmla="*/ 33212 w 1555750"/>
              <a:gd name="connsiteY120" fmla="*/ 1690198 h 1728611"/>
              <a:gd name="connsiteX121" fmla="*/ 34212 w 1555750"/>
              <a:gd name="connsiteY121" fmla="*/ 1687397 h 1728611"/>
              <a:gd name="connsiteX122" fmla="*/ 35813 w 1555750"/>
              <a:gd name="connsiteY122" fmla="*/ 1684996 h 1728611"/>
              <a:gd name="connsiteX123" fmla="*/ 37013 w 1555750"/>
              <a:gd name="connsiteY123" fmla="*/ 1682395 h 1728611"/>
              <a:gd name="connsiteX124" fmla="*/ 38814 w 1555750"/>
              <a:gd name="connsiteY124" fmla="*/ 1679994 h 1728611"/>
              <a:gd name="connsiteX125" fmla="*/ 40614 w 1555750"/>
              <a:gd name="connsiteY125" fmla="*/ 1677793 h 1728611"/>
              <a:gd name="connsiteX126" fmla="*/ 42815 w 1555750"/>
              <a:gd name="connsiteY126" fmla="*/ 1675993 h 1728611"/>
              <a:gd name="connsiteX127" fmla="*/ 45216 w 1555750"/>
              <a:gd name="connsiteY127" fmla="*/ 1674592 h 1728611"/>
              <a:gd name="connsiteX128" fmla="*/ 47417 w 1555750"/>
              <a:gd name="connsiteY128" fmla="*/ 1672992 h 1728611"/>
              <a:gd name="connsiteX129" fmla="*/ 50018 w 1555750"/>
              <a:gd name="connsiteY129" fmla="*/ 1671791 h 1728611"/>
              <a:gd name="connsiteX130" fmla="*/ 52819 w 1555750"/>
              <a:gd name="connsiteY130" fmla="*/ 1670591 h 1728611"/>
              <a:gd name="connsiteX131" fmla="*/ 55620 w 1555750"/>
              <a:gd name="connsiteY131" fmla="*/ 1669991 h 1728611"/>
              <a:gd name="connsiteX132" fmla="*/ 58621 w 1555750"/>
              <a:gd name="connsiteY132" fmla="*/ 1669590 h 1728611"/>
              <a:gd name="connsiteX133" fmla="*/ 61822 w 1555750"/>
              <a:gd name="connsiteY133" fmla="*/ 1669390 h 1728611"/>
              <a:gd name="connsiteX134" fmla="*/ 74226 w 1555750"/>
              <a:gd name="connsiteY134" fmla="*/ 1669390 h 1728611"/>
              <a:gd name="connsiteX135" fmla="*/ 87031 w 1555750"/>
              <a:gd name="connsiteY135" fmla="*/ 1668790 h 1728611"/>
              <a:gd name="connsiteX136" fmla="*/ 99635 w 1555750"/>
              <a:gd name="connsiteY136" fmla="*/ 1668190 h 1728611"/>
              <a:gd name="connsiteX137" fmla="*/ 112440 w 1555750"/>
              <a:gd name="connsiteY137" fmla="*/ 1666790 h 1728611"/>
              <a:gd name="connsiteX138" fmla="*/ 125044 w 1555750"/>
              <a:gd name="connsiteY138" fmla="*/ 1665589 h 1728611"/>
              <a:gd name="connsiteX139" fmla="*/ 137448 w 1555750"/>
              <a:gd name="connsiteY139" fmla="*/ 1663788 h 1728611"/>
              <a:gd name="connsiteX140" fmla="*/ 150053 w 1555750"/>
              <a:gd name="connsiteY140" fmla="*/ 1661988 h 1728611"/>
              <a:gd name="connsiteX141" fmla="*/ 162657 w 1555750"/>
              <a:gd name="connsiteY141" fmla="*/ 1659587 h 1728611"/>
              <a:gd name="connsiteX142" fmla="*/ 174862 w 1555750"/>
              <a:gd name="connsiteY142" fmla="*/ 1657186 h 1728611"/>
              <a:gd name="connsiteX143" fmla="*/ 187066 w 1555750"/>
              <a:gd name="connsiteY143" fmla="*/ 1653985 h 1728611"/>
              <a:gd name="connsiteX144" fmla="*/ 199470 w 1555750"/>
              <a:gd name="connsiteY144" fmla="*/ 1650984 h 1728611"/>
              <a:gd name="connsiteX145" fmla="*/ 211475 w 1555750"/>
              <a:gd name="connsiteY145" fmla="*/ 1647583 h 1728611"/>
              <a:gd name="connsiteX146" fmla="*/ 223679 w 1555750"/>
              <a:gd name="connsiteY146" fmla="*/ 1643581 h 1728611"/>
              <a:gd name="connsiteX147" fmla="*/ 235683 w 1555750"/>
              <a:gd name="connsiteY147" fmla="*/ 1639580 h 1728611"/>
              <a:gd name="connsiteX148" fmla="*/ 247487 w 1555750"/>
              <a:gd name="connsiteY148" fmla="*/ 1635378 h 1728611"/>
              <a:gd name="connsiteX149" fmla="*/ 259492 w 1555750"/>
              <a:gd name="connsiteY149" fmla="*/ 1630777 h 1728611"/>
              <a:gd name="connsiteX150" fmla="*/ 688344 w 1555750"/>
              <a:gd name="connsiteY150" fmla="*/ 911522 h 1728611"/>
              <a:gd name="connsiteX151" fmla="*/ 694339 w 1555750"/>
              <a:gd name="connsiteY151" fmla="*/ 911922 h 1728611"/>
              <a:gd name="connsiteX152" fmla="*/ 700534 w 1555750"/>
              <a:gd name="connsiteY152" fmla="*/ 912522 h 1728611"/>
              <a:gd name="connsiteX153" fmla="*/ 706330 w 1555750"/>
              <a:gd name="connsiteY153" fmla="*/ 913722 h 1728611"/>
              <a:gd name="connsiteX154" fmla="*/ 712325 w 1555750"/>
              <a:gd name="connsiteY154" fmla="*/ 914922 h 1728611"/>
              <a:gd name="connsiteX155" fmla="*/ 718521 w 1555750"/>
              <a:gd name="connsiteY155" fmla="*/ 916522 h 1728611"/>
              <a:gd name="connsiteX156" fmla="*/ 724316 w 1555750"/>
              <a:gd name="connsiteY156" fmla="*/ 918322 h 1728611"/>
              <a:gd name="connsiteX157" fmla="*/ 730312 w 1555750"/>
              <a:gd name="connsiteY157" fmla="*/ 920722 h 1728611"/>
              <a:gd name="connsiteX158" fmla="*/ 736307 w 1555750"/>
              <a:gd name="connsiteY158" fmla="*/ 923123 h 1728611"/>
              <a:gd name="connsiteX159" fmla="*/ 741103 w 1555750"/>
              <a:gd name="connsiteY159" fmla="*/ 925323 h 1728611"/>
              <a:gd name="connsiteX160" fmla="*/ 746299 w 1555750"/>
              <a:gd name="connsiteY160" fmla="*/ 927123 h 1728611"/>
              <a:gd name="connsiteX161" fmla="*/ 751496 w 1555750"/>
              <a:gd name="connsiteY161" fmla="*/ 928723 h 1728611"/>
              <a:gd name="connsiteX162" fmla="*/ 756692 w 1555750"/>
              <a:gd name="connsiteY162" fmla="*/ 929923 h 1728611"/>
              <a:gd name="connsiteX163" fmla="*/ 761888 w 1555750"/>
              <a:gd name="connsiteY163" fmla="*/ 931123 h 1728611"/>
              <a:gd name="connsiteX164" fmla="*/ 767284 w 1555750"/>
              <a:gd name="connsiteY164" fmla="*/ 931723 h 1728611"/>
              <a:gd name="connsiteX165" fmla="*/ 772480 w 1555750"/>
              <a:gd name="connsiteY165" fmla="*/ 932323 h 1728611"/>
              <a:gd name="connsiteX166" fmla="*/ 777676 w 1555750"/>
              <a:gd name="connsiteY166" fmla="*/ 932323 h 1728611"/>
              <a:gd name="connsiteX167" fmla="*/ 783271 w 1555750"/>
              <a:gd name="connsiteY167" fmla="*/ 932323 h 1728611"/>
              <a:gd name="connsiteX168" fmla="*/ 788467 w 1555750"/>
              <a:gd name="connsiteY168" fmla="*/ 931723 h 1728611"/>
              <a:gd name="connsiteX169" fmla="*/ 793863 w 1555750"/>
              <a:gd name="connsiteY169" fmla="*/ 931123 h 1728611"/>
              <a:gd name="connsiteX170" fmla="*/ 799059 w 1555750"/>
              <a:gd name="connsiteY170" fmla="*/ 929923 h 1728611"/>
              <a:gd name="connsiteX171" fmla="*/ 804255 w 1555750"/>
              <a:gd name="connsiteY171" fmla="*/ 928723 h 1728611"/>
              <a:gd name="connsiteX172" fmla="*/ 809452 w 1555750"/>
              <a:gd name="connsiteY172" fmla="*/ 927123 h 1728611"/>
              <a:gd name="connsiteX173" fmla="*/ 814448 w 1555750"/>
              <a:gd name="connsiteY173" fmla="*/ 925323 h 1728611"/>
              <a:gd name="connsiteX174" fmla="*/ 819444 w 1555750"/>
              <a:gd name="connsiteY174" fmla="*/ 923123 h 1728611"/>
              <a:gd name="connsiteX175" fmla="*/ 825439 w 1555750"/>
              <a:gd name="connsiteY175" fmla="*/ 920722 h 1728611"/>
              <a:gd name="connsiteX176" fmla="*/ 831435 w 1555750"/>
              <a:gd name="connsiteY176" fmla="*/ 918322 h 1728611"/>
              <a:gd name="connsiteX177" fmla="*/ 837230 w 1555750"/>
              <a:gd name="connsiteY177" fmla="*/ 916522 h 1728611"/>
              <a:gd name="connsiteX178" fmla="*/ 843426 w 1555750"/>
              <a:gd name="connsiteY178" fmla="*/ 914922 h 1728611"/>
              <a:gd name="connsiteX179" fmla="*/ 849421 w 1555750"/>
              <a:gd name="connsiteY179" fmla="*/ 913722 h 1728611"/>
              <a:gd name="connsiteX180" fmla="*/ 855217 w 1555750"/>
              <a:gd name="connsiteY180" fmla="*/ 912522 h 1728611"/>
              <a:gd name="connsiteX181" fmla="*/ 861412 w 1555750"/>
              <a:gd name="connsiteY181" fmla="*/ 911922 h 1728611"/>
              <a:gd name="connsiteX182" fmla="*/ 867407 w 1555750"/>
              <a:gd name="connsiteY182" fmla="*/ 911522 h 1728611"/>
              <a:gd name="connsiteX183" fmla="*/ 873603 w 1555750"/>
              <a:gd name="connsiteY183" fmla="*/ 911922 h 1728611"/>
              <a:gd name="connsiteX184" fmla="*/ 879398 w 1555750"/>
              <a:gd name="connsiteY184" fmla="*/ 912122 h 1728611"/>
              <a:gd name="connsiteX185" fmla="*/ 885394 w 1555750"/>
              <a:gd name="connsiteY185" fmla="*/ 912722 h 1728611"/>
              <a:gd name="connsiteX186" fmla="*/ 891589 w 1555750"/>
              <a:gd name="connsiteY186" fmla="*/ 913722 h 1728611"/>
              <a:gd name="connsiteX187" fmla="*/ 897385 w 1555750"/>
              <a:gd name="connsiteY187" fmla="*/ 915322 h 1728611"/>
              <a:gd name="connsiteX188" fmla="*/ 903580 w 1555750"/>
              <a:gd name="connsiteY188" fmla="*/ 916722 h 1728611"/>
              <a:gd name="connsiteX189" fmla="*/ 909376 w 1555750"/>
              <a:gd name="connsiteY189" fmla="*/ 918522 h 1728611"/>
              <a:gd name="connsiteX190" fmla="*/ 915371 w 1555750"/>
              <a:gd name="connsiteY190" fmla="*/ 921123 h 1728611"/>
              <a:gd name="connsiteX191" fmla="*/ 915771 w 1555750"/>
              <a:gd name="connsiteY191" fmla="*/ 921323 h 1728611"/>
              <a:gd name="connsiteX192" fmla="*/ 920367 w 1555750"/>
              <a:gd name="connsiteY192" fmla="*/ 923123 h 1728611"/>
              <a:gd name="connsiteX193" fmla="*/ 924564 w 1555750"/>
              <a:gd name="connsiteY193" fmla="*/ 925323 h 1728611"/>
              <a:gd name="connsiteX194" fmla="*/ 928561 w 1555750"/>
              <a:gd name="connsiteY194" fmla="*/ 927723 h 1728611"/>
              <a:gd name="connsiteX195" fmla="*/ 932558 w 1555750"/>
              <a:gd name="connsiteY195" fmla="*/ 930523 h 1728611"/>
              <a:gd name="connsiteX196" fmla="*/ 936155 w 1555750"/>
              <a:gd name="connsiteY196" fmla="*/ 933523 h 1728611"/>
              <a:gd name="connsiteX197" fmla="*/ 939553 w 1555750"/>
              <a:gd name="connsiteY197" fmla="*/ 936723 h 1728611"/>
              <a:gd name="connsiteX198" fmla="*/ 942550 w 1555750"/>
              <a:gd name="connsiteY198" fmla="*/ 939923 h 1728611"/>
              <a:gd name="connsiteX199" fmla="*/ 945548 w 1555750"/>
              <a:gd name="connsiteY199" fmla="*/ 943323 h 1728611"/>
              <a:gd name="connsiteX200" fmla="*/ 948346 w 1555750"/>
              <a:gd name="connsiteY200" fmla="*/ 947323 h 1728611"/>
              <a:gd name="connsiteX201" fmla="*/ 950544 w 1555750"/>
              <a:gd name="connsiteY201" fmla="*/ 951323 h 1728611"/>
              <a:gd name="connsiteX202" fmla="*/ 952543 w 1555750"/>
              <a:gd name="connsiteY202" fmla="*/ 955323 h 1728611"/>
              <a:gd name="connsiteX203" fmla="*/ 954142 w 1555750"/>
              <a:gd name="connsiteY203" fmla="*/ 959524 h 1728611"/>
              <a:gd name="connsiteX204" fmla="*/ 955740 w 1555750"/>
              <a:gd name="connsiteY204" fmla="*/ 963724 h 1728611"/>
              <a:gd name="connsiteX205" fmla="*/ 956540 w 1555750"/>
              <a:gd name="connsiteY205" fmla="*/ 968324 h 1728611"/>
              <a:gd name="connsiteX206" fmla="*/ 957139 w 1555750"/>
              <a:gd name="connsiteY206" fmla="*/ 973324 h 1728611"/>
              <a:gd name="connsiteX207" fmla="*/ 957539 w 1555750"/>
              <a:gd name="connsiteY207" fmla="*/ 977924 h 1728611"/>
              <a:gd name="connsiteX208" fmla="*/ 957539 w 1555750"/>
              <a:gd name="connsiteY208" fmla="*/ 1437336 h 1728611"/>
              <a:gd name="connsiteX209" fmla="*/ 957139 w 1555750"/>
              <a:gd name="connsiteY209" fmla="*/ 1441936 h 1728611"/>
              <a:gd name="connsiteX210" fmla="*/ 956939 w 1555750"/>
              <a:gd name="connsiteY210" fmla="*/ 1446336 h 1728611"/>
              <a:gd name="connsiteX211" fmla="*/ 956340 w 1555750"/>
              <a:gd name="connsiteY211" fmla="*/ 1450536 h 1728611"/>
              <a:gd name="connsiteX212" fmla="*/ 955740 w 1555750"/>
              <a:gd name="connsiteY212" fmla="*/ 1454736 h 1728611"/>
              <a:gd name="connsiteX213" fmla="*/ 954741 w 1555750"/>
              <a:gd name="connsiteY213" fmla="*/ 1458737 h 1728611"/>
              <a:gd name="connsiteX214" fmla="*/ 953542 w 1555750"/>
              <a:gd name="connsiteY214" fmla="*/ 1463137 h 1728611"/>
              <a:gd name="connsiteX215" fmla="*/ 952343 w 1555750"/>
              <a:gd name="connsiteY215" fmla="*/ 1466937 h 1728611"/>
              <a:gd name="connsiteX216" fmla="*/ 950744 w 1555750"/>
              <a:gd name="connsiteY216" fmla="*/ 1470737 h 1728611"/>
              <a:gd name="connsiteX217" fmla="*/ 948946 w 1555750"/>
              <a:gd name="connsiteY217" fmla="*/ 1474737 h 1728611"/>
              <a:gd name="connsiteX218" fmla="*/ 947147 w 1555750"/>
              <a:gd name="connsiteY218" fmla="*/ 1478337 h 1728611"/>
              <a:gd name="connsiteX219" fmla="*/ 944949 w 1555750"/>
              <a:gd name="connsiteY219" fmla="*/ 1481737 h 1728611"/>
              <a:gd name="connsiteX220" fmla="*/ 942950 w 1555750"/>
              <a:gd name="connsiteY220" fmla="*/ 1485337 h 1728611"/>
              <a:gd name="connsiteX221" fmla="*/ 940352 w 1555750"/>
              <a:gd name="connsiteY221" fmla="*/ 1488737 h 1728611"/>
              <a:gd name="connsiteX222" fmla="*/ 937954 w 1555750"/>
              <a:gd name="connsiteY222" fmla="*/ 1491737 h 1728611"/>
              <a:gd name="connsiteX223" fmla="*/ 935156 w 1555750"/>
              <a:gd name="connsiteY223" fmla="*/ 1494737 h 1728611"/>
              <a:gd name="connsiteX224" fmla="*/ 932558 w 1555750"/>
              <a:gd name="connsiteY224" fmla="*/ 1497938 h 1728611"/>
              <a:gd name="connsiteX225" fmla="*/ 929360 w 1555750"/>
              <a:gd name="connsiteY225" fmla="*/ 1500538 h 1728611"/>
              <a:gd name="connsiteX226" fmla="*/ 926363 w 1555750"/>
              <a:gd name="connsiteY226" fmla="*/ 1503338 h 1728611"/>
              <a:gd name="connsiteX227" fmla="*/ 922965 w 1555750"/>
              <a:gd name="connsiteY227" fmla="*/ 1505738 h 1728611"/>
              <a:gd name="connsiteX228" fmla="*/ 919568 w 1555750"/>
              <a:gd name="connsiteY228" fmla="*/ 1508338 h 1728611"/>
              <a:gd name="connsiteX229" fmla="*/ 916370 w 1555750"/>
              <a:gd name="connsiteY229" fmla="*/ 1510738 h 1728611"/>
              <a:gd name="connsiteX230" fmla="*/ 912573 w 1555750"/>
              <a:gd name="connsiteY230" fmla="*/ 1512538 h 1728611"/>
              <a:gd name="connsiteX231" fmla="*/ 908976 w 1555750"/>
              <a:gd name="connsiteY231" fmla="*/ 1514338 h 1728611"/>
              <a:gd name="connsiteX232" fmla="*/ 905379 w 1555750"/>
              <a:gd name="connsiteY232" fmla="*/ 1516138 h 1728611"/>
              <a:gd name="connsiteX233" fmla="*/ 901382 w 1555750"/>
              <a:gd name="connsiteY233" fmla="*/ 1517738 h 1728611"/>
              <a:gd name="connsiteX234" fmla="*/ 897385 w 1555750"/>
              <a:gd name="connsiteY234" fmla="*/ 1518938 h 1728611"/>
              <a:gd name="connsiteX235" fmla="*/ 893388 w 1555750"/>
              <a:gd name="connsiteY235" fmla="*/ 1520138 h 1728611"/>
              <a:gd name="connsiteX236" fmla="*/ 889191 w 1555750"/>
              <a:gd name="connsiteY236" fmla="*/ 1521138 h 1728611"/>
              <a:gd name="connsiteX237" fmla="*/ 885194 w 1555750"/>
              <a:gd name="connsiteY237" fmla="*/ 1521938 h 1728611"/>
              <a:gd name="connsiteX238" fmla="*/ 880797 w 1555750"/>
              <a:gd name="connsiteY238" fmla="*/ 1522538 h 1728611"/>
              <a:gd name="connsiteX239" fmla="*/ 876401 w 1555750"/>
              <a:gd name="connsiteY239" fmla="*/ 1522938 h 1728611"/>
              <a:gd name="connsiteX240" fmla="*/ 872004 w 1555750"/>
              <a:gd name="connsiteY240" fmla="*/ 1522938 h 1728611"/>
              <a:gd name="connsiteX241" fmla="*/ 863211 w 1555750"/>
              <a:gd name="connsiteY241" fmla="*/ 1522938 h 1728611"/>
              <a:gd name="connsiteX242" fmla="*/ 859014 w 1555750"/>
              <a:gd name="connsiteY242" fmla="*/ 1522938 h 1728611"/>
              <a:gd name="connsiteX243" fmla="*/ 854417 w 1555750"/>
              <a:gd name="connsiteY243" fmla="*/ 1522538 h 1728611"/>
              <a:gd name="connsiteX244" fmla="*/ 850021 w 1555750"/>
              <a:gd name="connsiteY244" fmla="*/ 1521938 h 1728611"/>
              <a:gd name="connsiteX245" fmla="*/ 846024 w 1555750"/>
              <a:gd name="connsiteY245" fmla="*/ 1521138 h 1728611"/>
              <a:gd name="connsiteX246" fmla="*/ 841827 w 1555750"/>
              <a:gd name="connsiteY246" fmla="*/ 1520138 h 1728611"/>
              <a:gd name="connsiteX247" fmla="*/ 837830 w 1555750"/>
              <a:gd name="connsiteY247" fmla="*/ 1518938 h 1728611"/>
              <a:gd name="connsiteX248" fmla="*/ 833833 w 1555750"/>
              <a:gd name="connsiteY248" fmla="*/ 1517738 h 1728611"/>
              <a:gd name="connsiteX249" fmla="*/ 829836 w 1555750"/>
              <a:gd name="connsiteY249" fmla="*/ 1516138 h 1728611"/>
              <a:gd name="connsiteX250" fmla="*/ 826239 w 1555750"/>
              <a:gd name="connsiteY250" fmla="*/ 1514338 h 1728611"/>
              <a:gd name="connsiteX251" fmla="*/ 822641 w 1555750"/>
              <a:gd name="connsiteY251" fmla="*/ 1512538 h 1728611"/>
              <a:gd name="connsiteX252" fmla="*/ 818844 w 1555750"/>
              <a:gd name="connsiteY252" fmla="*/ 1510738 h 1728611"/>
              <a:gd name="connsiteX253" fmla="*/ 815647 w 1555750"/>
              <a:gd name="connsiteY253" fmla="*/ 1508338 h 1728611"/>
              <a:gd name="connsiteX254" fmla="*/ 812249 w 1555750"/>
              <a:gd name="connsiteY254" fmla="*/ 1505738 h 1728611"/>
              <a:gd name="connsiteX255" fmla="*/ 808852 w 1555750"/>
              <a:gd name="connsiteY255" fmla="*/ 1503338 h 1728611"/>
              <a:gd name="connsiteX256" fmla="*/ 805854 w 1555750"/>
              <a:gd name="connsiteY256" fmla="*/ 1500538 h 1728611"/>
              <a:gd name="connsiteX257" fmla="*/ 802657 w 1555750"/>
              <a:gd name="connsiteY257" fmla="*/ 1497938 h 1728611"/>
              <a:gd name="connsiteX258" fmla="*/ 800059 w 1555750"/>
              <a:gd name="connsiteY258" fmla="*/ 1494737 h 1728611"/>
              <a:gd name="connsiteX259" fmla="*/ 797261 w 1555750"/>
              <a:gd name="connsiteY259" fmla="*/ 1491737 h 1728611"/>
              <a:gd name="connsiteX260" fmla="*/ 794863 w 1555750"/>
              <a:gd name="connsiteY260" fmla="*/ 1488737 h 1728611"/>
              <a:gd name="connsiteX261" fmla="*/ 792464 w 1555750"/>
              <a:gd name="connsiteY261" fmla="*/ 1485337 h 1728611"/>
              <a:gd name="connsiteX262" fmla="*/ 790266 w 1555750"/>
              <a:gd name="connsiteY262" fmla="*/ 1481737 h 1728611"/>
              <a:gd name="connsiteX263" fmla="*/ 788068 w 1555750"/>
              <a:gd name="connsiteY263" fmla="*/ 1478337 h 1728611"/>
              <a:gd name="connsiteX264" fmla="*/ 786269 w 1555750"/>
              <a:gd name="connsiteY264" fmla="*/ 1474737 h 1728611"/>
              <a:gd name="connsiteX265" fmla="*/ 784470 w 1555750"/>
              <a:gd name="connsiteY265" fmla="*/ 1470737 h 1728611"/>
              <a:gd name="connsiteX266" fmla="*/ 782872 w 1555750"/>
              <a:gd name="connsiteY266" fmla="*/ 1466937 h 1728611"/>
              <a:gd name="connsiteX267" fmla="*/ 781673 w 1555750"/>
              <a:gd name="connsiteY267" fmla="*/ 1463137 h 1728611"/>
              <a:gd name="connsiteX268" fmla="*/ 780474 w 1555750"/>
              <a:gd name="connsiteY268" fmla="*/ 1458737 h 1728611"/>
              <a:gd name="connsiteX269" fmla="*/ 779474 w 1555750"/>
              <a:gd name="connsiteY269" fmla="*/ 1454736 h 1728611"/>
              <a:gd name="connsiteX270" fmla="*/ 778875 w 1555750"/>
              <a:gd name="connsiteY270" fmla="*/ 1450536 h 1728611"/>
              <a:gd name="connsiteX271" fmla="*/ 778275 w 1555750"/>
              <a:gd name="connsiteY271" fmla="*/ 1446336 h 1728611"/>
              <a:gd name="connsiteX272" fmla="*/ 778075 w 1555750"/>
              <a:gd name="connsiteY272" fmla="*/ 1441936 h 1728611"/>
              <a:gd name="connsiteX273" fmla="*/ 777676 w 1555750"/>
              <a:gd name="connsiteY273" fmla="*/ 1437336 h 1728611"/>
              <a:gd name="connsiteX274" fmla="*/ 777676 w 1555750"/>
              <a:gd name="connsiteY274" fmla="*/ 1441936 h 1728611"/>
              <a:gd name="connsiteX275" fmla="*/ 777476 w 1555750"/>
              <a:gd name="connsiteY275" fmla="*/ 1446336 h 1728611"/>
              <a:gd name="connsiteX276" fmla="*/ 776876 w 1555750"/>
              <a:gd name="connsiteY276" fmla="*/ 1450536 h 1728611"/>
              <a:gd name="connsiteX277" fmla="*/ 776277 w 1555750"/>
              <a:gd name="connsiteY277" fmla="*/ 1454736 h 1728611"/>
              <a:gd name="connsiteX278" fmla="*/ 775277 w 1555750"/>
              <a:gd name="connsiteY278" fmla="*/ 1458737 h 1728611"/>
              <a:gd name="connsiteX279" fmla="*/ 774078 w 1555750"/>
              <a:gd name="connsiteY279" fmla="*/ 1463137 h 1728611"/>
              <a:gd name="connsiteX280" fmla="*/ 772480 w 1555750"/>
              <a:gd name="connsiteY280" fmla="*/ 1466937 h 1728611"/>
              <a:gd name="connsiteX281" fmla="*/ 771081 w 1555750"/>
              <a:gd name="connsiteY281" fmla="*/ 1470737 h 1728611"/>
              <a:gd name="connsiteX282" fmla="*/ 769482 w 1555750"/>
              <a:gd name="connsiteY282" fmla="*/ 1474737 h 1728611"/>
              <a:gd name="connsiteX283" fmla="*/ 767683 w 1555750"/>
              <a:gd name="connsiteY283" fmla="*/ 1478337 h 1728611"/>
              <a:gd name="connsiteX284" fmla="*/ 765485 w 1555750"/>
              <a:gd name="connsiteY284" fmla="*/ 1481737 h 1728611"/>
              <a:gd name="connsiteX285" fmla="*/ 763287 w 1555750"/>
              <a:gd name="connsiteY285" fmla="*/ 1485337 h 1728611"/>
              <a:gd name="connsiteX286" fmla="*/ 760888 w 1555750"/>
              <a:gd name="connsiteY286" fmla="*/ 1488737 h 1728611"/>
              <a:gd name="connsiteX287" fmla="*/ 758490 w 1555750"/>
              <a:gd name="connsiteY287" fmla="*/ 1491737 h 1728611"/>
              <a:gd name="connsiteX288" fmla="*/ 755692 w 1555750"/>
              <a:gd name="connsiteY288" fmla="*/ 1494737 h 1728611"/>
              <a:gd name="connsiteX289" fmla="*/ 753094 w 1555750"/>
              <a:gd name="connsiteY289" fmla="*/ 1497938 h 1728611"/>
              <a:gd name="connsiteX290" fmla="*/ 749897 w 1555750"/>
              <a:gd name="connsiteY290" fmla="*/ 1500538 h 1728611"/>
              <a:gd name="connsiteX291" fmla="*/ 746899 w 1555750"/>
              <a:gd name="connsiteY291" fmla="*/ 1503338 h 1728611"/>
              <a:gd name="connsiteX292" fmla="*/ 743502 w 1555750"/>
              <a:gd name="connsiteY292" fmla="*/ 1505738 h 1728611"/>
              <a:gd name="connsiteX293" fmla="*/ 740104 w 1555750"/>
              <a:gd name="connsiteY293" fmla="*/ 1508338 h 1728611"/>
              <a:gd name="connsiteX294" fmla="*/ 736907 w 1555750"/>
              <a:gd name="connsiteY294" fmla="*/ 1510738 h 1728611"/>
              <a:gd name="connsiteX295" fmla="*/ 733110 w 1555750"/>
              <a:gd name="connsiteY295" fmla="*/ 1512538 h 1728611"/>
              <a:gd name="connsiteX296" fmla="*/ 729512 w 1555750"/>
              <a:gd name="connsiteY296" fmla="*/ 1514338 h 1728611"/>
              <a:gd name="connsiteX297" fmla="*/ 725915 w 1555750"/>
              <a:gd name="connsiteY297" fmla="*/ 1516138 h 1728611"/>
              <a:gd name="connsiteX298" fmla="*/ 721918 w 1555750"/>
              <a:gd name="connsiteY298" fmla="*/ 1517738 h 1728611"/>
              <a:gd name="connsiteX299" fmla="*/ 717921 w 1555750"/>
              <a:gd name="connsiteY299" fmla="*/ 1518938 h 1728611"/>
              <a:gd name="connsiteX300" fmla="*/ 713924 w 1555750"/>
              <a:gd name="connsiteY300" fmla="*/ 1520138 h 1728611"/>
              <a:gd name="connsiteX301" fmla="*/ 709727 w 1555750"/>
              <a:gd name="connsiteY301" fmla="*/ 1521138 h 1728611"/>
              <a:gd name="connsiteX302" fmla="*/ 705331 w 1555750"/>
              <a:gd name="connsiteY302" fmla="*/ 1521938 h 1728611"/>
              <a:gd name="connsiteX303" fmla="*/ 701134 w 1555750"/>
              <a:gd name="connsiteY303" fmla="*/ 1522538 h 1728611"/>
              <a:gd name="connsiteX304" fmla="*/ 696737 w 1555750"/>
              <a:gd name="connsiteY304" fmla="*/ 1522938 h 1728611"/>
              <a:gd name="connsiteX305" fmla="*/ 692540 w 1555750"/>
              <a:gd name="connsiteY305" fmla="*/ 1522938 h 1728611"/>
              <a:gd name="connsiteX306" fmla="*/ 683747 w 1555750"/>
              <a:gd name="connsiteY306" fmla="*/ 1522938 h 1728611"/>
              <a:gd name="connsiteX307" fmla="*/ 679151 w 1555750"/>
              <a:gd name="connsiteY307" fmla="*/ 1522938 h 1728611"/>
              <a:gd name="connsiteX308" fmla="*/ 674954 w 1555750"/>
              <a:gd name="connsiteY308" fmla="*/ 1522538 h 1728611"/>
              <a:gd name="connsiteX309" fmla="*/ 670557 w 1555750"/>
              <a:gd name="connsiteY309" fmla="*/ 1521938 h 1728611"/>
              <a:gd name="connsiteX310" fmla="*/ 666560 w 1555750"/>
              <a:gd name="connsiteY310" fmla="*/ 1521138 h 1728611"/>
              <a:gd name="connsiteX311" fmla="*/ 662363 w 1555750"/>
              <a:gd name="connsiteY311" fmla="*/ 1520138 h 1728611"/>
              <a:gd name="connsiteX312" fmla="*/ 658366 w 1555750"/>
              <a:gd name="connsiteY312" fmla="*/ 1518938 h 1728611"/>
              <a:gd name="connsiteX313" fmla="*/ 654369 w 1555750"/>
              <a:gd name="connsiteY313" fmla="*/ 1517738 h 1728611"/>
              <a:gd name="connsiteX314" fmla="*/ 650372 w 1555750"/>
              <a:gd name="connsiteY314" fmla="*/ 1516138 h 1728611"/>
              <a:gd name="connsiteX315" fmla="*/ 646775 w 1555750"/>
              <a:gd name="connsiteY315" fmla="*/ 1514338 h 1728611"/>
              <a:gd name="connsiteX316" fmla="*/ 643178 w 1555750"/>
              <a:gd name="connsiteY316" fmla="*/ 1512538 h 1728611"/>
              <a:gd name="connsiteX317" fmla="*/ 639381 w 1555750"/>
              <a:gd name="connsiteY317" fmla="*/ 1510738 h 1728611"/>
              <a:gd name="connsiteX318" fmla="*/ 636183 w 1555750"/>
              <a:gd name="connsiteY318" fmla="*/ 1508338 h 1728611"/>
              <a:gd name="connsiteX319" fmla="*/ 632786 w 1555750"/>
              <a:gd name="connsiteY319" fmla="*/ 1505738 h 1728611"/>
              <a:gd name="connsiteX320" fmla="*/ 629388 w 1555750"/>
              <a:gd name="connsiteY320" fmla="*/ 1503338 h 1728611"/>
              <a:gd name="connsiteX321" fmla="*/ 626391 w 1555750"/>
              <a:gd name="connsiteY321" fmla="*/ 1500538 h 1728611"/>
              <a:gd name="connsiteX322" fmla="*/ 623193 w 1555750"/>
              <a:gd name="connsiteY322" fmla="*/ 1497938 h 1728611"/>
              <a:gd name="connsiteX323" fmla="*/ 620595 w 1555750"/>
              <a:gd name="connsiteY323" fmla="*/ 1494737 h 1728611"/>
              <a:gd name="connsiteX324" fmla="*/ 617797 w 1555750"/>
              <a:gd name="connsiteY324" fmla="*/ 1491737 h 1728611"/>
              <a:gd name="connsiteX325" fmla="*/ 615399 w 1555750"/>
              <a:gd name="connsiteY325" fmla="*/ 1488737 h 1728611"/>
              <a:gd name="connsiteX326" fmla="*/ 612801 w 1555750"/>
              <a:gd name="connsiteY326" fmla="*/ 1485337 h 1728611"/>
              <a:gd name="connsiteX327" fmla="*/ 610802 w 1555750"/>
              <a:gd name="connsiteY327" fmla="*/ 1481737 h 1728611"/>
              <a:gd name="connsiteX328" fmla="*/ 608604 w 1555750"/>
              <a:gd name="connsiteY328" fmla="*/ 1478337 h 1728611"/>
              <a:gd name="connsiteX329" fmla="*/ 606805 w 1555750"/>
              <a:gd name="connsiteY329" fmla="*/ 1474737 h 1728611"/>
              <a:gd name="connsiteX330" fmla="*/ 605007 w 1555750"/>
              <a:gd name="connsiteY330" fmla="*/ 1470737 h 1728611"/>
              <a:gd name="connsiteX331" fmla="*/ 603408 w 1555750"/>
              <a:gd name="connsiteY331" fmla="*/ 1466937 h 1728611"/>
              <a:gd name="connsiteX332" fmla="*/ 602209 w 1555750"/>
              <a:gd name="connsiteY332" fmla="*/ 1463137 h 1728611"/>
              <a:gd name="connsiteX333" fmla="*/ 601010 w 1555750"/>
              <a:gd name="connsiteY333" fmla="*/ 1458737 h 1728611"/>
              <a:gd name="connsiteX334" fmla="*/ 600011 w 1555750"/>
              <a:gd name="connsiteY334" fmla="*/ 1454736 h 1728611"/>
              <a:gd name="connsiteX335" fmla="*/ 599211 w 1555750"/>
              <a:gd name="connsiteY335" fmla="*/ 1450536 h 1728611"/>
              <a:gd name="connsiteX336" fmla="*/ 598812 w 1555750"/>
              <a:gd name="connsiteY336" fmla="*/ 1446336 h 1728611"/>
              <a:gd name="connsiteX337" fmla="*/ 598612 w 1555750"/>
              <a:gd name="connsiteY337" fmla="*/ 1441936 h 1728611"/>
              <a:gd name="connsiteX338" fmla="*/ 598212 w 1555750"/>
              <a:gd name="connsiteY338" fmla="*/ 1437336 h 1728611"/>
              <a:gd name="connsiteX339" fmla="*/ 598212 w 1555750"/>
              <a:gd name="connsiteY339" fmla="*/ 977924 h 1728611"/>
              <a:gd name="connsiteX340" fmla="*/ 598612 w 1555750"/>
              <a:gd name="connsiteY340" fmla="*/ 973324 h 1728611"/>
              <a:gd name="connsiteX341" fmla="*/ 599211 w 1555750"/>
              <a:gd name="connsiteY341" fmla="*/ 968324 h 1728611"/>
              <a:gd name="connsiteX342" fmla="*/ 600011 w 1555750"/>
              <a:gd name="connsiteY342" fmla="*/ 963724 h 1728611"/>
              <a:gd name="connsiteX343" fmla="*/ 601210 w 1555750"/>
              <a:gd name="connsiteY343" fmla="*/ 959524 h 1728611"/>
              <a:gd name="connsiteX344" fmla="*/ 603208 w 1555750"/>
              <a:gd name="connsiteY344" fmla="*/ 955323 h 1728611"/>
              <a:gd name="connsiteX345" fmla="*/ 605207 w 1555750"/>
              <a:gd name="connsiteY345" fmla="*/ 951323 h 1728611"/>
              <a:gd name="connsiteX346" fmla="*/ 607405 w 1555750"/>
              <a:gd name="connsiteY346" fmla="*/ 947323 h 1728611"/>
              <a:gd name="connsiteX347" fmla="*/ 610203 w 1555750"/>
              <a:gd name="connsiteY347" fmla="*/ 943723 h 1728611"/>
              <a:gd name="connsiteX348" fmla="*/ 612801 w 1555750"/>
              <a:gd name="connsiteY348" fmla="*/ 939923 h 1728611"/>
              <a:gd name="connsiteX349" fmla="*/ 616198 w 1555750"/>
              <a:gd name="connsiteY349" fmla="*/ 936723 h 1728611"/>
              <a:gd name="connsiteX350" fmla="*/ 619596 w 1555750"/>
              <a:gd name="connsiteY350" fmla="*/ 933523 h 1728611"/>
              <a:gd name="connsiteX351" fmla="*/ 623193 w 1555750"/>
              <a:gd name="connsiteY351" fmla="*/ 930523 h 1728611"/>
              <a:gd name="connsiteX352" fmla="*/ 627190 w 1555750"/>
              <a:gd name="connsiteY352" fmla="*/ 927723 h 1728611"/>
              <a:gd name="connsiteX353" fmla="*/ 631187 w 1555750"/>
              <a:gd name="connsiteY353" fmla="*/ 925323 h 1728611"/>
              <a:gd name="connsiteX354" fmla="*/ 635384 w 1555750"/>
              <a:gd name="connsiteY354" fmla="*/ 923123 h 1728611"/>
              <a:gd name="connsiteX355" fmla="*/ 639980 w 1555750"/>
              <a:gd name="connsiteY355" fmla="*/ 921323 h 1728611"/>
              <a:gd name="connsiteX356" fmla="*/ 640380 w 1555750"/>
              <a:gd name="connsiteY356" fmla="*/ 921123 h 1728611"/>
              <a:gd name="connsiteX357" fmla="*/ 646176 w 1555750"/>
              <a:gd name="connsiteY357" fmla="*/ 918522 h 1728611"/>
              <a:gd name="connsiteX358" fmla="*/ 652171 w 1555750"/>
              <a:gd name="connsiteY358" fmla="*/ 916722 h 1728611"/>
              <a:gd name="connsiteX359" fmla="*/ 658366 w 1555750"/>
              <a:gd name="connsiteY359" fmla="*/ 915322 h 1728611"/>
              <a:gd name="connsiteX360" fmla="*/ 664162 w 1555750"/>
              <a:gd name="connsiteY360" fmla="*/ 913722 h 1728611"/>
              <a:gd name="connsiteX361" fmla="*/ 670357 w 1555750"/>
              <a:gd name="connsiteY361" fmla="*/ 912722 h 1728611"/>
              <a:gd name="connsiteX362" fmla="*/ 676353 w 1555750"/>
              <a:gd name="connsiteY362" fmla="*/ 912122 h 1728611"/>
              <a:gd name="connsiteX363" fmla="*/ 682148 w 1555750"/>
              <a:gd name="connsiteY363" fmla="*/ 911922 h 1728611"/>
              <a:gd name="connsiteX364" fmla="*/ 1150607 w 1555750"/>
              <a:gd name="connsiteY364" fmla="*/ 879111 h 1728611"/>
              <a:gd name="connsiteX365" fmla="*/ 1452113 w 1555750"/>
              <a:gd name="connsiteY365" fmla="*/ 879111 h 1728611"/>
              <a:gd name="connsiteX366" fmla="*/ 1457315 w 1555750"/>
              <a:gd name="connsiteY366" fmla="*/ 879111 h 1728611"/>
              <a:gd name="connsiteX367" fmla="*/ 1462917 w 1555750"/>
              <a:gd name="connsiteY367" fmla="*/ 879711 h 1728611"/>
              <a:gd name="connsiteX368" fmla="*/ 1468119 w 1555750"/>
              <a:gd name="connsiteY368" fmla="*/ 880312 h 1728611"/>
              <a:gd name="connsiteX369" fmla="*/ 1472921 w 1555750"/>
              <a:gd name="connsiteY369" fmla="*/ 881312 h 1728611"/>
              <a:gd name="connsiteX370" fmla="*/ 1478123 w 1555750"/>
              <a:gd name="connsiteY370" fmla="*/ 882512 h 1728611"/>
              <a:gd name="connsiteX371" fmla="*/ 1482924 w 1555750"/>
              <a:gd name="connsiteY371" fmla="*/ 883713 h 1728611"/>
              <a:gd name="connsiteX372" fmla="*/ 1487926 w 1555750"/>
              <a:gd name="connsiteY372" fmla="*/ 885514 h 1728611"/>
              <a:gd name="connsiteX373" fmla="*/ 1492528 w 1555750"/>
              <a:gd name="connsiteY373" fmla="*/ 887314 h 1728611"/>
              <a:gd name="connsiteX374" fmla="*/ 1497129 w 1555750"/>
              <a:gd name="connsiteY374" fmla="*/ 889115 h 1728611"/>
              <a:gd name="connsiteX375" fmla="*/ 1501731 w 1555750"/>
              <a:gd name="connsiteY375" fmla="*/ 891516 h 1728611"/>
              <a:gd name="connsiteX376" fmla="*/ 1505932 w 1555750"/>
              <a:gd name="connsiteY376" fmla="*/ 894117 h 1728611"/>
              <a:gd name="connsiteX377" fmla="*/ 1509934 w 1555750"/>
              <a:gd name="connsiteY377" fmla="*/ 896717 h 1728611"/>
              <a:gd name="connsiteX378" fmla="*/ 1514135 w 1555750"/>
              <a:gd name="connsiteY378" fmla="*/ 899518 h 1728611"/>
              <a:gd name="connsiteX379" fmla="*/ 1518137 w 1555750"/>
              <a:gd name="connsiteY379" fmla="*/ 902520 h 1728611"/>
              <a:gd name="connsiteX380" fmla="*/ 1521738 w 1555750"/>
              <a:gd name="connsiteY380" fmla="*/ 905921 h 1728611"/>
              <a:gd name="connsiteX381" fmla="*/ 1525539 w 1555750"/>
              <a:gd name="connsiteY381" fmla="*/ 909322 h 1728611"/>
              <a:gd name="connsiteX382" fmla="*/ 1528940 w 1555750"/>
              <a:gd name="connsiteY382" fmla="*/ 912923 h 1728611"/>
              <a:gd name="connsiteX383" fmla="*/ 1531942 w 1555750"/>
              <a:gd name="connsiteY383" fmla="*/ 916725 h 1728611"/>
              <a:gd name="connsiteX384" fmla="*/ 1535343 w 1555750"/>
              <a:gd name="connsiteY384" fmla="*/ 920726 h 1728611"/>
              <a:gd name="connsiteX385" fmla="*/ 1537944 w 1555750"/>
              <a:gd name="connsiteY385" fmla="*/ 924527 h 1728611"/>
              <a:gd name="connsiteX386" fmla="*/ 1540745 w 1555750"/>
              <a:gd name="connsiteY386" fmla="*/ 928929 h 1728611"/>
              <a:gd name="connsiteX387" fmla="*/ 1543146 w 1555750"/>
              <a:gd name="connsiteY387" fmla="*/ 933130 h 1728611"/>
              <a:gd name="connsiteX388" fmla="*/ 1545346 w 1555750"/>
              <a:gd name="connsiteY388" fmla="*/ 937732 h 1728611"/>
              <a:gd name="connsiteX389" fmla="*/ 1547547 w 1555750"/>
              <a:gd name="connsiteY389" fmla="*/ 942334 h 1728611"/>
              <a:gd name="connsiteX390" fmla="*/ 1549348 w 1555750"/>
              <a:gd name="connsiteY390" fmla="*/ 946935 h 1728611"/>
              <a:gd name="connsiteX391" fmla="*/ 1551148 w 1555750"/>
              <a:gd name="connsiteY391" fmla="*/ 951737 h 1728611"/>
              <a:gd name="connsiteX392" fmla="*/ 1552349 w 1555750"/>
              <a:gd name="connsiteY392" fmla="*/ 956739 h 1728611"/>
              <a:gd name="connsiteX393" fmla="*/ 1553549 w 1555750"/>
              <a:gd name="connsiteY393" fmla="*/ 961941 h 1728611"/>
              <a:gd name="connsiteX394" fmla="*/ 1554550 w 1555750"/>
              <a:gd name="connsiteY394" fmla="*/ 966742 h 1728611"/>
              <a:gd name="connsiteX395" fmla="*/ 1555150 w 1555750"/>
              <a:gd name="connsiteY395" fmla="*/ 971944 h 1728611"/>
              <a:gd name="connsiteX396" fmla="*/ 1555350 w 1555750"/>
              <a:gd name="connsiteY396" fmla="*/ 977146 h 1728611"/>
              <a:gd name="connsiteX397" fmla="*/ 1555750 w 1555750"/>
              <a:gd name="connsiteY397" fmla="*/ 982748 h 1728611"/>
              <a:gd name="connsiteX398" fmla="*/ 1555350 w 1555750"/>
              <a:gd name="connsiteY398" fmla="*/ 987950 h 1728611"/>
              <a:gd name="connsiteX399" fmla="*/ 1555150 w 1555750"/>
              <a:gd name="connsiteY399" fmla="*/ 993352 h 1728611"/>
              <a:gd name="connsiteX400" fmla="*/ 1554550 w 1555750"/>
              <a:gd name="connsiteY400" fmla="*/ 998553 h 1728611"/>
              <a:gd name="connsiteX401" fmla="*/ 1553549 w 1555750"/>
              <a:gd name="connsiteY401" fmla="*/ 1003555 h 1728611"/>
              <a:gd name="connsiteX402" fmla="*/ 1552349 w 1555750"/>
              <a:gd name="connsiteY402" fmla="*/ 1008757 h 1728611"/>
              <a:gd name="connsiteX403" fmla="*/ 1551148 w 1555750"/>
              <a:gd name="connsiteY403" fmla="*/ 1013559 h 1728611"/>
              <a:gd name="connsiteX404" fmla="*/ 1549348 w 1555750"/>
              <a:gd name="connsiteY404" fmla="*/ 1018160 h 1728611"/>
              <a:gd name="connsiteX405" fmla="*/ 1547547 w 1555750"/>
              <a:gd name="connsiteY405" fmla="*/ 1022962 h 1728611"/>
              <a:gd name="connsiteX406" fmla="*/ 1545346 w 1555750"/>
              <a:gd name="connsiteY406" fmla="*/ 1027564 h 1728611"/>
              <a:gd name="connsiteX407" fmla="*/ 1543146 w 1555750"/>
              <a:gd name="connsiteY407" fmla="*/ 1031965 h 1728611"/>
              <a:gd name="connsiteX408" fmla="*/ 1540745 w 1555750"/>
              <a:gd name="connsiteY408" fmla="*/ 1036567 h 1728611"/>
              <a:gd name="connsiteX409" fmla="*/ 1537944 w 1555750"/>
              <a:gd name="connsiteY409" fmla="*/ 1040368 h 1728611"/>
              <a:gd name="connsiteX410" fmla="*/ 1535343 w 1555750"/>
              <a:gd name="connsiteY410" fmla="*/ 1044770 h 1728611"/>
              <a:gd name="connsiteX411" fmla="*/ 1531942 w 1555750"/>
              <a:gd name="connsiteY411" fmla="*/ 1048371 h 1728611"/>
              <a:gd name="connsiteX412" fmla="*/ 1528940 w 1555750"/>
              <a:gd name="connsiteY412" fmla="*/ 1052373 h 1728611"/>
              <a:gd name="connsiteX413" fmla="*/ 1525539 w 1555750"/>
              <a:gd name="connsiteY413" fmla="*/ 1055974 h 1728611"/>
              <a:gd name="connsiteX414" fmla="*/ 1521738 w 1555750"/>
              <a:gd name="connsiteY414" fmla="*/ 1059375 h 1728611"/>
              <a:gd name="connsiteX415" fmla="*/ 1518137 w 1555750"/>
              <a:gd name="connsiteY415" fmla="*/ 1062376 h 1728611"/>
              <a:gd name="connsiteX416" fmla="*/ 1514135 w 1555750"/>
              <a:gd name="connsiteY416" fmla="*/ 1065577 h 1728611"/>
              <a:gd name="connsiteX417" fmla="*/ 1509934 w 1555750"/>
              <a:gd name="connsiteY417" fmla="*/ 1068578 h 1728611"/>
              <a:gd name="connsiteX418" fmla="*/ 1505932 w 1555750"/>
              <a:gd name="connsiteY418" fmla="*/ 1071379 h 1728611"/>
              <a:gd name="connsiteX419" fmla="*/ 1501731 w 1555750"/>
              <a:gd name="connsiteY419" fmla="*/ 1073780 h 1728611"/>
              <a:gd name="connsiteX420" fmla="*/ 1497129 w 1555750"/>
              <a:gd name="connsiteY420" fmla="*/ 1075981 h 1728611"/>
              <a:gd name="connsiteX421" fmla="*/ 1492528 w 1555750"/>
              <a:gd name="connsiteY421" fmla="*/ 1077982 h 1728611"/>
              <a:gd name="connsiteX422" fmla="*/ 1487926 w 1555750"/>
              <a:gd name="connsiteY422" fmla="*/ 1079782 h 1728611"/>
              <a:gd name="connsiteX423" fmla="*/ 1482924 w 1555750"/>
              <a:gd name="connsiteY423" fmla="*/ 1081783 h 1728611"/>
              <a:gd name="connsiteX424" fmla="*/ 1478123 w 1555750"/>
              <a:gd name="connsiteY424" fmla="*/ 1082983 h 1728611"/>
              <a:gd name="connsiteX425" fmla="*/ 1472921 w 1555750"/>
              <a:gd name="connsiteY425" fmla="*/ 1084184 h 1728611"/>
              <a:gd name="connsiteX426" fmla="*/ 1468119 w 1555750"/>
              <a:gd name="connsiteY426" fmla="*/ 1084984 h 1728611"/>
              <a:gd name="connsiteX427" fmla="*/ 1462917 w 1555750"/>
              <a:gd name="connsiteY427" fmla="*/ 1085584 h 1728611"/>
              <a:gd name="connsiteX428" fmla="*/ 1457315 w 1555750"/>
              <a:gd name="connsiteY428" fmla="*/ 1085984 h 1728611"/>
              <a:gd name="connsiteX429" fmla="*/ 1452113 w 1555750"/>
              <a:gd name="connsiteY429" fmla="*/ 1086385 h 1728611"/>
              <a:gd name="connsiteX430" fmla="*/ 1439909 w 1555750"/>
              <a:gd name="connsiteY430" fmla="*/ 1086385 h 1728611"/>
              <a:gd name="connsiteX431" fmla="*/ 1439909 w 1555750"/>
              <a:gd name="connsiteY431" fmla="*/ 1186820 h 1728611"/>
              <a:gd name="connsiteX432" fmla="*/ 1439709 w 1555750"/>
              <a:gd name="connsiteY432" fmla="*/ 1189221 h 1728611"/>
              <a:gd name="connsiteX433" fmla="*/ 1439309 w 1555750"/>
              <a:gd name="connsiteY433" fmla="*/ 1191822 h 1728611"/>
              <a:gd name="connsiteX434" fmla="*/ 1438709 w 1555750"/>
              <a:gd name="connsiteY434" fmla="*/ 1194223 h 1728611"/>
              <a:gd name="connsiteX435" fmla="*/ 1437708 w 1555750"/>
              <a:gd name="connsiteY435" fmla="*/ 1196223 h 1728611"/>
              <a:gd name="connsiteX436" fmla="*/ 1436508 w 1555750"/>
              <a:gd name="connsiteY436" fmla="*/ 1198824 h 1728611"/>
              <a:gd name="connsiteX437" fmla="*/ 1435307 w 1555750"/>
              <a:gd name="connsiteY437" fmla="*/ 1201225 h 1728611"/>
              <a:gd name="connsiteX438" fmla="*/ 1432306 w 1555750"/>
              <a:gd name="connsiteY438" fmla="*/ 1205427 h 1728611"/>
              <a:gd name="connsiteX439" fmla="*/ 1428705 w 1555750"/>
              <a:gd name="connsiteY439" fmla="*/ 1209828 h 1728611"/>
              <a:gd name="connsiteX440" fmla="*/ 1424304 w 1555750"/>
              <a:gd name="connsiteY440" fmla="*/ 1213830 h 1728611"/>
              <a:gd name="connsiteX441" fmla="*/ 1420102 w 1555750"/>
              <a:gd name="connsiteY441" fmla="*/ 1217431 h 1728611"/>
              <a:gd name="connsiteX442" fmla="*/ 1415500 w 1555750"/>
              <a:gd name="connsiteY442" fmla="*/ 1221032 h 1728611"/>
              <a:gd name="connsiteX443" fmla="*/ 1411299 w 1555750"/>
              <a:gd name="connsiteY443" fmla="*/ 1224033 h 1728611"/>
              <a:gd name="connsiteX444" fmla="*/ 1406697 w 1555750"/>
              <a:gd name="connsiteY444" fmla="*/ 1226834 h 1728611"/>
              <a:gd name="connsiteX445" fmla="*/ 1398895 w 1555750"/>
              <a:gd name="connsiteY445" fmla="*/ 1231436 h 1728611"/>
              <a:gd name="connsiteX446" fmla="*/ 1393493 w 1555750"/>
              <a:gd name="connsiteY446" fmla="*/ 1234237 h 1728611"/>
              <a:gd name="connsiteX447" fmla="*/ 1391292 w 1555750"/>
              <a:gd name="connsiteY447" fmla="*/ 1235037 h 1728611"/>
              <a:gd name="connsiteX448" fmla="*/ 987149 w 1555750"/>
              <a:gd name="connsiteY448" fmla="*/ 1399295 h 1728611"/>
              <a:gd name="connsiteX449" fmla="*/ 987149 w 1555750"/>
              <a:gd name="connsiteY449" fmla="*/ 1335473 h 1728611"/>
              <a:gd name="connsiteX450" fmla="*/ 1164212 w 1555750"/>
              <a:gd name="connsiteY450" fmla="*/ 1263647 h 1728611"/>
              <a:gd name="connsiteX451" fmla="*/ 1166813 w 1555750"/>
              <a:gd name="connsiteY451" fmla="*/ 1262047 h 1728611"/>
              <a:gd name="connsiteX452" fmla="*/ 1168813 w 1555750"/>
              <a:gd name="connsiteY452" fmla="*/ 1260446 h 1728611"/>
              <a:gd name="connsiteX453" fmla="*/ 1170614 w 1555750"/>
              <a:gd name="connsiteY453" fmla="*/ 1258645 h 1728611"/>
              <a:gd name="connsiteX454" fmla="*/ 1172014 w 1555750"/>
              <a:gd name="connsiteY454" fmla="*/ 1256445 h 1728611"/>
              <a:gd name="connsiteX455" fmla="*/ 1172815 w 1555750"/>
              <a:gd name="connsiteY455" fmla="*/ 1254044 h 1728611"/>
              <a:gd name="connsiteX456" fmla="*/ 1173215 w 1555750"/>
              <a:gd name="connsiteY456" fmla="*/ 1252043 h 1728611"/>
              <a:gd name="connsiteX457" fmla="*/ 1173415 w 1555750"/>
              <a:gd name="connsiteY457" fmla="*/ 1249442 h 1728611"/>
              <a:gd name="connsiteX458" fmla="*/ 1173215 w 1555750"/>
              <a:gd name="connsiteY458" fmla="*/ 1247041 h 1728611"/>
              <a:gd name="connsiteX459" fmla="*/ 1172615 w 1555750"/>
              <a:gd name="connsiteY459" fmla="*/ 1244641 h 1728611"/>
              <a:gd name="connsiteX460" fmla="*/ 1171414 w 1555750"/>
              <a:gd name="connsiteY460" fmla="*/ 1242440 h 1728611"/>
              <a:gd name="connsiteX461" fmla="*/ 1170014 w 1555750"/>
              <a:gd name="connsiteY461" fmla="*/ 1240639 h 1728611"/>
              <a:gd name="connsiteX462" fmla="*/ 1168213 w 1555750"/>
              <a:gd name="connsiteY462" fmla="*/ 1238838 h 1728611"/>
              <a:gd name="connsiteX463" fmla="*/ 1166412 w 1555750"/>
              <a:gd name="connsiteY463" fmla="*/ 1237238 h 1728611"/>
              <a:gd name="connsiteX464" fmla="*/ 1164012 w 1555750"/>
              <a:gd name="connsiteY464" fmla="*/ 1236037 h 1728611"/>
              <a:gd name="connsiteX465" fmla="*/ 1161611 w 1555750"/>
              <a:gd name="connsiteY465" fmla="*/ 1235437 h 1728611"/>
              <a:gd name="connsiteX466" fmla="*/ 1158410 w 1555750"/>
              <a:gd name="connsiteY466" fmla="*/ 1235037 h 1728611"/>
              <a:gd name="connsiteX467" fmla="*/ 987149 w 1555750"/>
              <a:gd name="connsiteY467" fmla="*/ 1235037 h 1728611"/>
              <a:gd name="connsiteX468" fmla="*/ 987149 w 1555750"/>
              <a:gd name="connsiteY468" fmla="*/ 1175816 h 1728611"/>
              <a:gd name="connsiteX469" fmla="*/ 1350678 w 1555750"/>
              <a:gd name="connsiteY469" fmla="*/ 1175816 h 1728611"/>
              <a:gd name="connsiteX470" fmla="*/ 1353679 w 1555750"/>
              <a:gd name="connsiteY470" fmla="*/ 1175816 h 1728611"/>
              <a:gd name="connsiteX471" fmla="*/ 1356480 w 1555750"/>
              <a:gd name="connsiteY471" fmla="*/ 1175216 h 1728611"/>
              <a:gd name="connsiteX472" fmla="*/ 1359481 w 1555750"/>
              <a:gd name="connsiteY472" fmla="*/ 1174616 h 1728611"/>
              <a:gd name="connsiteX473" fmla="*/ 1362282 w 1555750"/>
              <a:gd name="connsiteY473" fmla="*/ 1173615 h 1728611"/>
              <a:gd name="connsiteX474" fmla="*/ 1364682 w 1555750"/>
              <a:gd name="connsiteY474" fmla="*/ 1172415 h 1728611"/>
              <a:gd name="connsiteX475" fmla="*/ 1367483 w 1555750"/>
              <a:gd name="connsiteY475" fmla="*/ 1171014 h 1728611"/>
              <a:gd name="connsiteX476" fmla="*/ 1369684 w 1555750"/>
              <a:gd name="connsiteY476" fmla="*/ 1169214 h 1728611"/>
              <a:gd name="connsiteX477" fmla="*/ 1371885 w 1555750"/>
              <a:gd name="connsiteY477" fmla="*/ 1167213 h 1728611"/>
              <a:gd name="connsiteX478" fmla="*/ 1373886 w 1555750"/>
              <a:gd name="connsiteY478" fmla="*/ 1165212 h 1728611"/>
              <a:gd name="connsiteX479" fmla="*/ 1375486 w 1555750"/>
              <a:gd name="connsiteY479" fmla="*/ 1162612 h 1728611"/>
              <a:gd name="connsiteX480" fmla="*/ 1376887 w 1555750"/>
              <a:gd name="connsiteY480" fmla="*/ 1160211 h 1728611"/>
              <a:gd name="connsiteX481" fmla="*/ 1378287 w 1555750"/>
              <a:gd name="connsiteY481" fmla="*/ 1157410 h 1728611"/>
              <a:gd name="connsiteX482" fmla="*/ 1379488 w 1555750"/>
              <a:gd name="connsiteY482" fmla="*/ 1154809 h 1728611"/>
              <a:gd name="connsiteX483" fmla="*/ 1380088 w 1555750"/>
              <a:gd name="connsiteY483" fmla="*/ 1152008 h 1728611"/>
              <a:gd name="connsiteX484" fmla="*/ 1380688 w 1555750"/>
              <a:gd name="connsiteY484" fmla="*/ 1149007 h 1728611"/>
              <a:gd name="connsiteX485" fmla="*/ 1380688 w 1555750"/>
              <a:gd name="connsiteY485" fmla="*/ 1145806 h 1728611"/>
              <a:gd name="connsiteX486" fmla="*/ 1380688 w 1555750"/>
              <a:gd name="connsiteY486" fmla="*/ 1142805 h 1728611"/>
              <a:gd name="connsiteX487" fmla="*/ 1380088 w 1555750"/>
              <a:gd name="connsiteY487" fmla="*/ 1139803 h 1728611"/>
              <a:gd name="connsiteX488" fmla="*/ 1379488 w 1555750"/>
              <a:gd name="connsiteY488" fmla="*/ 1137002 h 1728611"/>
              <a:gd name="connsiteX489" fmla="*/ 1378287 w 1555750"/>
              <a:gd name="connsiteY489" fmla="*/ 1134201 h 1728611"/>
              <a:gd name="connsiteX490" fmla="*/ 1376887 w 1555750"/>
              <a:gd name="connsiteY490" fmla="*/ 1131601 h 1728611"/>
              <a:gd name="connsiteX491" fmla="*/ 1375486 w 1555750"/>
              <a:gd name="connsiteY491" fmla="*/ 1129000 h 1728611"/>
              <a:gd name="connsiteX492" fmla="*/ 1373886 w 1555750"/>
              <a:gd name="connsiteY492" fmla="*/ 1126599 h 1728611"/>
              <a:gd name="connsiteX493" fmla="*/ 1371885 w 1555750"/>
              <a:gd name="connsiteY493" fmla="*/ 1124398 h 1728611"/>
              <a:gd name="connsiteX494" fmla="*/ 1369684 w 1555750"/>
              <a:gd name="connsiteY494" fmla="*/ 1122597 h 1728611"/>
              <a:gd name="connsiteX495" fmla="*/ 1367483 w 1555750"/>
              <a:gd name="connsiteY495" fmla="*/ 1120797 h 1728611"/>
              <a:gd name="connsiteX496" fmla="*/ 1364682 w 1555750"/>
              <a:gd name="connsiteY496" fmla="*/ 1119396 h 1728611"/>
              <a:gd name="connsiteX497" fmla="*/ 1362282 w 1555750"/>
              <a:gd name="connsiteY497" fmla="*/ 1117996 h 1728611"/>
              <a:gd name="connsiteX498" fmla="*/ 1359481 w 1555750"/>
              <a:gd name="connsiteY498" fmla="*/ 1117195 h 1728611"/>
              <a:gd name="connsiteX499" fmla="*/ 1356480 w 1555750"/>
              <a:gd name="connsiteY499" fmla="*/ 1116595 h 1728611"/>
              <a:gd name="connsiteX500" fmla="*/ 1353679 w 1555750"/>
              <a:gd name="connsiteY500" fmla="*/ 1115995 h 1728611"/>
              <a:gd name="connsiteX501" fmla="*/ 1350678 w 1555750"/>
              <a:gd name="connsiteY501" fmla="*/ 1115995 h 1728611"/>
              <a:gd name="connsiteX502" fmla="*/ 987149 w 1555750"/>
              <a:gd name="connsiteY502" fmla="*/ 1115995 h 1728611"/>
              <a:gd name="connsiteX503" fmla="*/ 987149 w 1555750"/>
              <a:gd name="connsiteY503" fmla="*/ 977546 h 1728611"/>
              <a:gd name="connsiteX504" fmla="*/ 987149 w 1555750"/>
              <a:gd name="connsiteY504" fmla="*/ 975945 h 1728611"/>
              <a:gd name="connsiteX505" fmla="*/ 990350 w 1555750"/>
              <a:gd name="connsiteY505" fmla="*/ 979347 h 1728611"/>
              <a:gd name="connsiteX506" fmla="*/ 993751 w 1555750"/>
              <a:gd name="connsiteY506" fmla="*/ 982748 h 1728611"/>
              <a:gd name="connsiteX507" fmla="*/ 997153 w 1555750"/>
              <a:gd name="connsiteY507" fmla="*/ 985349 h 1728611"/>
              <a:gd name="connsiteX508" fmla="*/ 1000754 w 1555750"/>
              <a:gd name="connsiteY508" fmla="*/ 988550 h 1728611"/>
              <a:gd name="connsiteX509" fmla="*/ 1004755 w 1555750"/>
              <a:gd name="connsiteY509" fmla="*/ 990951 h 1728611"/>
              <a:gd name="connsiteX510" fmla="*/ 1008757 w 1555750"/>
              <a:gd name="connsiteY510" fmla="*/ 993352 h 1728611"/>
              <a:gd name="connsiteX511" fmla="*/ 1012758 w 1555750"/>
              <a:gd name="connsiteY511" fmla="*/ 995552 h 1728611"/>
              <a:gd name="connsiteX512" fmla="*/ 1016759 w 1555750"/>
              <a:gd name="connsiteY512" fmla="*/ 997353 h 1728611"/>
              <a:gd name="connsiteX513" fmla="*/ 1020961 w 1555750"/>
              <a:gd name="connsiteY513" fmla="*/ 999154 h 1728611"/>
              <a:gd name="connsiteX514" fmla="*/ 1025162 w 1555750"/>
              <a:gd name="connsiteY514" fmla="*/ 1000754 h 1728611"/>
              <a:gd name="connsiteX515" fmla="*/ 1029564 w 1555750"/>
              <a:gd name="connsiteY515" fmla="*/ 1001955 h 1728611"/>
              <a:gd name="connsiteX516" fmla="*/ 1033765 w 1555750"/>
              <a:gd name="connsiteY516" fmla="*/ 1002955 h 1728611"/>
              <a:gd name="connsiteX517" fmla="*/ 1038367 w 1555750"/>
              <a:gd name="connsiteY517" fmla="*/ 1003755 h 1728611"/>
              <a:gd name="connsiteX518" fmla="*/ 1042969 w 1555750"/>
              <a:gd name="connsiteY518" fmla="*/ 1004356 h 1728611"/>
              <a:gd name="connsiteX519" fmla="*/ 1047170 w 1555750"/>
              <a:gd name="connsiteY519" fmla="*/ 1004756 h 1728611"/>
              <a:gd name="connsiteX520" fmla="*/ 1051772 w 1555750"/>
              <a:gd name="connsiteY520" fmla="*/ 1004956 h 1728611"/>
              <a:gd name="connsiteX521" fmla="*/ 1056974 w 1555750"/>
              <a:gd name="connsiteY521" fmla="*/ 1004756 h 1728611"/>
              <a:gd name="connsiteX522" fmla="*/ 1061975 w 1555750"/>
              <a:gd name="connsiteY522" fmla="*/ 1004356 h 1728611"/>
              <a:gd name="connsiteX523" fmla="*/ 1066777 w 1555750"/>
              <a:gd name="connsiteY523" fmla="*/ 1003755 h 1728611"/>
              <a:gd name="connsiteX524" fmla="*/ 1071979 w 1555750"/>
              <a:gd name="connsiteY524" fmla="*/ 1002555 h 1728611"/>
              <a:gd name="connsiteX525" fmla="*/ 1076981 w 1555750"/>
              <a:gd name="connsiteY525" fmla="*/ 1001354 h 1728611"/>
              <a:gd name="connsiteX526" fmla="*/ 1081782 w 1555750"/>
              <a:gd name="connsiteY526" fmla="*/ 999754 h 1728611"/>
              <a:gd name="connsiteX527" fmla="*/ 1086584 w 1555750"/>
              <a:gd name="connsiteY527" fmla="*/ 997953 h 1728611"/>
              <a:gd name="connsiteX528" fmla="*/ 1091586 w 1555750"/>
              <a:gd name="connsiteY528" fmla="*/ 995753 h 1728611"/>
              <a:gd name="connsiteX529" fmla="*/ 1096788 w 1555750"/>
              <a:gd name="connsiteY529" fmla="*/ 993352 h 1728611"/>
              <a:gd name="connsiteX530" fmla="*/ 1101389 w 1555750"/>
              <a:gd name="connsiteY530" fmla="*/ 990551 h 1728611"/>
              <a:gd name="connsiteX531" fmla="*/ 1105991 w 1555750"/>
              <a:gd name="connsiteY531" fmla="*/ 987350 h 1728611"/>
              <a:gd name="connsiteX532" fmla="*/ 1110192 w 1555750"/>
              <a:gd name="connsiteY532" fmla="*/ 983948 h 1728611"/>
              <a:gd name="connsiteX533" fmla="*/ 1114194 w 1555750"/>
              <a:gd name="connsiteY533" fmla="*/ 980147 h 1728611"/>
              <a:gd name="connsiteX534" fmla="*/ 1118195 w 1555750"/>
              <a:gd name="connsiteY534" fmla="*/ 976346 h 1728611"/>
              <a:gd name="connsiteX535" fmla="*/ 1121597 w 1555750"/>
              <a:gd name="connsiteY535" fmla="*/ 972344 h 1728611"/>
              <a:gd name="connsiteX536" fmla="*/ 1124798 w 1555750"/>
              <a:gd name="connsiteY536" fmla="*/ 967943 h 1728611"/>
              <a:gd name="connsiteX537" fmla="*/ 1128199 w 1555750"/>
              <a:gd name="connsiteY537" fmla="*/ 963341 h 1728611"/>
              <a:gd name="connsiteX538" fmla="*/ 1131000 w 1555750"/>
              <a:gd name="connsiteY538" fmla="*/ 958539 h 1728611"/>
              <a:gd name="connsiteX539" fmla="*/ 1133401 w 1555750"/>
              <a:gd name="connsiteY539" fmla="*/ 953738 h 1728611"/>
              <a:gd name="connsiteX540" fmla="*/ 1135802 w 1555750"/>
              <a:gd name="connsiteY540" fmla="*/ 948736 h 1728611"/>
              <a:gd name="connsiteX541" fmla="*/ 1138002 w 1555750"/>
              <a:gd name="connsiteY541" fmla="*/ 943534 h 1728611"/>
              <a:gd name="connsiteX542" fmla="*/ 1139803 w 1555750"/>
              <a:gd name="connsiteY542" fmla="*/ 938332 h 1728611"/>
              <a:gd name="connsiteX543" fmla="*/ 1141404 w 1555750"/>
              <a:gd name="connsiteY543" fmla="*/ 932930 h 1728611"/>
              <a:gd name="connsiteX544" fmla="*/ 1142604 w 1555750"/>
              <a:gd name="connsiteY544" fmla="*/ 927328 h 1728611"/>
              <a:gd name="connsiteX545" fmla="*/ 1145005 w 1555750"/>
              <a:gd name="connsiteY545" fmla="*/ 915524 h 1728611"/>
              <a:gd name="connsiteX546" fmla="*/ 1147206 w 1555750"/>
              <a:gd name="connsiteY546" fmla="*/ 903520 h 1728611"/>
              <a:gd name="connsiteX547" fmla="*/ 1149006 w 1555750"/>
              <a:gd name="connsiteY547" fmla="*/ 891316 h 1728611"/>
              <a:gd name="connsiteX548" fmla="*/ 98035 w 1555750"/>
              <a:gd name="connsiteY548" fmla="*/ 879111 h 1728611"/>
              <a:gd name="connsiteX549" fmla="*/ 103637 w 1555750"/>
              <a:gd name="connsiteY549" fmla="*/ 879111 h 1728611"/>
              <a:gd name="connsiteX550" fmla="*/ 405143 w 1555750"/>
              <a:gd name="connsiteY550" fmla="*/ 879111 h 1728611"/>
              <a:gd name="connsiteX551" fmla="*/ 406744 w 1555750"/>
              <a:gd name="connsiteY551" fmla="*/ 890915 h 1728611"/>
              <a:gd name="connsiteX552" fmla="*/ 408545 w 1555750"/>
              <a:gd name="connsiteY552" fmla="*/ 902920 h 1728611"/>
              <a:gd name="connsiteX553" fmla="*/ 410345 w 1555750"/>
              <a:gd name="connsiteY553" fmla="*/ 914924 h 1728611"/>
              <a:gd name="connsiteX554" fmla="*/ 412946 w 1555750"/>
              <a:gd name="connsiteY554" fmla="*/ 926528 h 1728611"/>
              <a:gd name="connsiteX555" fmla="*/ 414147 w 1555750"/>
              <a:gd name="connsiteY555" fmla="*/ 931730 h 1728611"/>
              <a:gd name="connsiteX556" fmla="*/ 415547 w 1555750"/>
              <a:gd name="connsiteY556" fmla="*/ 936932 h 1728611"/>
              <a:gd name="connsiteX557" fmla="*/ 417148 w 1555750"/>
              <a:gd name="connsiteY557" fmla="*/ 941733 h 1728611"/>
              <a:gd name="connsiteX558" fmla="*/ 418948 w 1555750"/>
              <a:gd name="connsiteY558" fmla="*/ 946935 h 1728611"/>
              <a:gd name="connsiteX559" fmla="*/ 421149 w 1555750"/>
              <a:gd name="connsiteY559" fmla="*/ 951537 h 1728611"/>
              <a:gd name="connsiteX560" fmla="*/ 423550 w 1555750"/>
              <a:gd name="connsiteY560" fmla="*/ 956339 h 1728611"/>
              <a:gd name="connsiteX561" fmla="*/ 426351 w 1555750"/>
              <a:gd name="connsiteY561" fmla="*/ 960940 h 1728611"/>
              <a:gd name="connsiteX562" fmla="*/ 428952 w 1555750"/>
              <a:gd name="connsiteY562" fmla="*/ 965342 h 1728611"/>
              <a:gd name="connsiteX563" fmla="*/ 432153 w 1555750"/>
              <a:gd name="connsiteY563" fmla="*/ 969543 h 1728611"/>
              <a:gd name="connsiteX564" fmla="*/ 435554 w 1555750"/>
              <a:gd name="connsiteY564" fmla="*/ 973745 h 1728611"/>
              <a:gd name="connsiteX565" fmla="*/ 438755 w 1555750"/>
              <a:gd name="connsiteY565" fmla="*/ 977546 h 1728611"/>
              <a:gd name="connsiteX566" fmla="*/ 442557 w 1555750"/>
              <a:gd name="connsiteY566" fmla="*/ 981147 h 1728611"/>
              <a:gd name="connsiteX567" fmla="*/ 446558 w 1555750"/>
              <a:gd name="connsiteY567" fmla="*/ 984749 h 1728611"/>
              <a:gd name="connsiteX568" fmla="*/ 450760 w 1555750"/>
              <a:gd name="connsiteY568" fmla="*/ 987950 h 1728611"/>
              <a:gd name="connsiteX569" fmla="*/ 454961 w 1555750"/>
              <a:gd name="connsiteY569" fmla="*/ 990951 h 1728611"/>
              <a:gd name="connsiteX570" fmla="*/ 459563 w 1555750"/>
              <a:gd name="connsiteY570" fmla="*/ 993752 h 1728611"/>
              <a:gd name="connsiteX571" fmla="*/ 466565 w 1555750"/>
              <a:gd name="connsiteY571" fmla="*/ 996953 h 1728611"/>
              <a:gd name="connsiteX572" fmla="*/ 473968 w 1555750"/>
              <a:gd name="connsiteY572" fmla="*/ 999754 h 1728611"/>
              <a:gd name="connsiteX573" fmla="*/ 481370 w 1555750"/>
              <a:gd name="connsiteY573" fmla="*/ 1001955 h 1728611"/>
              <a:gd name="connsiteX574" fmla="*/ 488573 w 1555750"/>
              <a:gd name="connsiteY574" fmla="*/ 1003555 h 1728611"/>
              <a:gd name="connsiteX575" fmla="*/ 495976 w 1555750"/>
              <a:gd name="connsiteY575" fmla="*/ 1004756 h 1728611"/>
              <a:gd name="connsiteX576" fmla="*/ 503378 w 1555750"/>
              <a:gd name="connsiteY576" fmla="*/ 1004956 h 1728611"/>
              <a:gd name="connsiteX577" fmla="*/ 510581 w 1555750"/>
              <a:gd name="connsiteY577" fmla="*/ 1004756 h 1728611"/>
              <a:gd name="connsiteX578" fmla="*/ 517583 w 1555750"/>
              <a:gd name="connsiteY578" fmla="*/ 1003755 h 1728611"/>
              <a:gd name="connsiteX579" fmla="*/ 524786 w 1555750"/>
              <a:gd name="connsiteY579" fmla="*/ 1002155 h 1728611"/>
              <a:gd name="connsiteX580" fmla="*/ 531788 w 1555750"/>
              <a:gd name="connsiteY580" fmla="*/ 1000154 h 1728611"/>
              <a:gd name="connsiteX581" fmla="*/ 538391 w 1555750"/>
              <a:gd name="connsiteY581" fmla="*/ 997753 h 1728611"/>
              <a:gd name="connsiteX582" fmla="*/ 545193 w 1555750"/>
              <a:gd name="connsiteY582" fmla="*/ 994352 h 1728611"/>
              <a:gd name="connsiteX583" fmla="*/ 551195 w 1555750"/>
              <a:gd name="connsiteY583" fmla="*/ 990551 h 1728611"/>
              <a:gd name="connsiteX584" fmla="*/ 557397 w 1555750"/>
              <a:gd name="connsiteY584" fmla="*/ 986349 h 1728611"/>
              <a:gd name="connsiteX585" fmla="*/ 563199 w 1555750"/>
              <a:gd name="connsiteY585" fmla="*/ 981547 h 1728611"/>
              <a:gd name="connsiteX586" fmla="*/ 568601 w 1555750"/>
              <a:gd name="connsiteY586" fmla="*/ 976346 h 1728611"/>
              <a:gd name="connsiteX587" fmla="*/ 568401 w 1555750"/>
              <a:gd name="connsiteY587" fmla="*/ 977546 h 1728611"/>
              <a:gd name="connsiteX588" fmla="*/ 568401 w 1555750"/>
              <a:gd name="connsiteY588" fmla="*/ 1115995 h 1728611"/>
              <a:gd name="connsiteX589" fmla="*/ 205073 w 1555750"/>
              <a:gd name="connsiteY589" fmla="*/ 1115995 h 1728611"/>
              <a:gd name="connsiteX590" fmla="*/ 202072 w 1555750"/>
              <a:gd name="connsiteY590" fmla="*/ 1115995 h 1728611"/>
              <a:gd name="connsiteX591" fmla="*/ 198871 w 1555750"/>
              <a:gd name="connsiteY591" fmla="*/ 1116595 h 1728611"/>
              <a:gd name="connsiteX592" fmla="*/ 196270 w 1555750"/>
              <a:gd name="connsiteY592" fmla="*/ 1117195 h 1728611"/>
              <a:gd name="connsiteX593" fmla="*/ 193469 w 1555750"/>
              <a:gd name="connsiteY593" fmla="*/ 1117996 h 1728611"/>
              <a:gd name="connsiteX594" fmla="*/ 190668 w 1555750"/>
              <a:gd name="connsiteY594" fmla="*/ 1119396 h 1728611"/>
              <a:gd name="connsiteX595" fmla="*/ 188267 w 1555750"/>
              <a:gd name="connsiteY595" fmla="*/ 1120797 h 1728611"/>
              <a:gd name="connsiteX596" fmla="*/ 186066 w 1555750"/>
              <a:gd name="connsiteY596" fmla="*/ 1122597 h 1728611"/>
              <a:gd name="connsiteX597" fmla="*/ 183865 w 1555750"/>
              <a:gd name="connsiteY597" fmla="*/ 1124398 h 1728611"/>
              <a:gd name="connsiteX598" fmla="*/ 181865 w 1555750"/>
              <a:gd name="connsiteY598" fmla="*/ 1126599 h 1728611"/>
              <a:gd name="connsiteX599" fmla="*/ 180264 w 1555750"/>
              <a:gd name="connsiteY599" fmla="*/ 1129000 h 1728611"/>
              <a:gd name="connsiteX600" fmla="*/ 178863 w 1555750"/>
              <a:gd name="connsiteY600" fmla="*/ 1131601 h 1728611"/>
              <a:gd name="connsiteX601" fmla="*/ 177263 w 1555750"/>
              <a:gd name="connsiteY601" fmla="*/ 1134201 h 1728611"/>
              <a:gd name="connsiteX602" fmla="*/ 176263 w 1555750"/>
              <a:gd name="connsiteY602" fmla="*/ 1137002 h 1728611"/>
              <a:gd name="connsiteX603" fmla="*/ 175662 w 1555750"/>
              <a:gd name="connsiteY603" fmla="*/ 1139803 h 1728611"/>
              <a:gd name="connsiteX604" fmla="*/ 175062 w 1555750"/>
              <a:gd name="connsiteY604" fmla="*/ 1142805 h 1728611"/>
              <a:gd name="connsiteX605" fmla="*/ 175062 w 1555750"/>
              <a:gd name="connsiteY605" fmla="*/ 1145806 h 1728611"/>
              <a:gd name="connsiteX606" fmla="*/ 175062 w 1555750"/>
              <a:gd name="connsiteY606" fmla="*/ 1149007 h 1728611"/>
              <a:gd name="connsiteX607" fmla="*/ 175662 w 1555750"/>
              <a:gd name="connsiteY607" fmla="*/ 1152008 h 1728611"/>
              <a:gd name="connsiteX608" fmla="*/ 176263 w 1555750"/>
              <a:gd name="connsiteY608" fmla="*/ 1154809 h 1728611"/>
              <a:gd name="connsiteX609" fmla="*/ 177263 w 1555750"/>
              <a:gd name="connsiteY609" fmla="*/ 1157410 h 1728611"/>
              <a:gd name="connsiteX610" fmla="*/ 178863 w 1555750"/>
              <a:gd name="connsiteY610" fmla="*/ 1160211 h 1728611"/>
              <a:gd name="connsiteX611" fmla="*/ 180264 w 1555750"/>
              <a:gd name="connsiteY611" fmla="*/ 1162612 h 1728611"/>
              <a:gd name="connsiteX612" fmla="*/ 181865 w 1555750"/>
              <a:gd name="connsiteY612" fmla="*/ 1165212 h 1728611"/>
              <a:gd name="connsiteX613" fmla="*/ 183865 w 1555750"/>
              <a:gd name="connsiteY613" fmla="*/ 1167213 h 1728611"/>
              <a:gd name="connsiteX614" fmla="*/ 186066 w 1555750"/>
              <a:gd name="connsiteY614" fmla="*/ 1169214 h 1728611"/>
              <a:gd name="connsiteX615" fmla="*/ 188267 w 1555750"/>
              <a:gd name="connsiteY615" fmla="*/ 1171014 h 1728611"/>
              <a:gd name="connsiteX616" fmla="*/ 190668 w 1555750"/>
              <a:gd name="connsiteY616" fmla="*/ 1172415 h 1728611"/>
              <a:gd name="connsiteX617" fmla="*/ 193469 w 1555750"/>
              <a:gd name="connsiteY617" fmla="*/ 1173615 h 1728611"/>
              <a:gd name="connsiteX618" fmla="*/ 196270 w 1555750"/>
              <a:gd name="connsiteY618" fmla="*/ 1174616 h 1728611"/>
              <a:gd name="connsiteX619" fmla="*/ 198871 w 1555750"/>
              <a:gd name="connsiteY619" fmla="*/ 1175216 h 1728611"/>
              <a:gd name="connsiteX620" fmla="*/ 202072 w 1555750"/>
              <a:gd name="connsiteY620" fmla="*/ 1175816 h 1728611"/>
              <a:gd name="connsiteX621" fmla="*/ 205073 w 1555750"/>
              <a:gd name="connsiteY621" fmla="*/ 1175816 h 1728611"/>
              <a:gd name="connsiteX622" fmla="*/ 568401 w 1555750"/>
              <a:gd name="connsiteY622" fmla="*/ 1175816 h 1728611"/>
              <a:gd name="connsiteX623" fmla="*/ 568401 w 1555750"/>
              <a:gd name="connsiteY623" fmla="*/ 1235037 h 1728611"/>
              <a:gd name="connsiteX624" fmla="*/ 396941 w 1555750"/>
              <a:gd name="connsiteY624" fmla="*/ 1235037 h 1728611"/>
              <a:gd name="connsiteX625" fmla="*/ 394140 w 1555750"/>
              <a:gd name="connsiteY625" fmla="*/ 1235437 h 1728611"/>
              <a:gd name="connsiteX626" fmla="*/ 391539 w 1555750"/>
              <a:gd name="connsiteY626" fmla="*/ 1236037 h 1728611"/>
              <a:gd name="connsiteX627" fmla="*/ 389338 w 1555750"/>
              <a:gd name="connsiteY627" fmla="*/ 1237238 h 1728611"/>
              <a:gd name="connsiteX628" fmla="*/ 387137 w 1555750"/>
              <a:gd name="connsiteY628" fmla="*/ 1238838 h 1728611"/>
              <a:gd name="connsiteX629" fmla="*/ 385737 w 1555750"/>
              <a:gd name="connsiteY629" fmla="*/ 1240639 h 1728611"/>
              <a:gd name="connsiteX630" fmla="*/ 384336 w 1555750"/>
              <a:gd name="connsiteY630" fmla="*/ 1242440 h 1728611"/>
              <a:gd name="connsiteX631" fmla="*/ 383136 w 1555750"/>
              <a:gd name="connsiteY631" fmla="*/ 1244641 h 1728611"/>
              <a:gd name="connsiteX632" fmla="*/ 382535 w 1555750"/>
              <a:gd name="connsiteY632" fmla="*/ 1247041 h 1728611"/>
              <a:gd name="connsiteX633" fmla="*/ 382335 w 1555750"/>
              <a:gd name="connsiteY633" fmla="*/ 1249442 h 1728611"/>
              <a:gd name="connsiteX634" fmla="*/ 382535 w 1555750"/>
              <a:gd name="connsiteY634" fmla="*/ 1252043 h 1728611"/>
              <a:gd name="connsiteX635" fmla="*/ 382936 w 1555750"/>
              <a:gd name="connsiteY635" fmla="*/ 1254044 h 1728611"/>
              <a:gd name="connsiteX636" fmla="*/ 383736 w 1555750"/>
              <a:gd name="connsiteY636" fmla="*/ 1256445 h 1728611"/>
              <a:gd name="connsiteX637" fmla="*/ 385136 w 1555750"/>
              <a:gd name="connsiteY637" fmla="*/ 1258645 h 1728611"/>
              <a:gd name="connsiteX638" fmla="*/ 386937 w 1555750"/>
              <a:gd name="connsiteY638" fmla="*/ 1260446 h 1728611"/>
              <a:gd name="connsiteX639" fmla="*/ 388938 w 1555750"/>
              <a:gd name="connsiteY639" fmla="*/ 1262047 h 1728611"/>
              <a:gd name="connsiteX640" fmla="*/ 391539 w 1555750"/>
              <a:gd name="connsiteY640" fmla="*/ 1263647 h 1728611"/>
              <a:gd name="connsiteX641" fmla="*/ 568401 w 1555750"/>
              <a:gd name="connsiteY641" fmla="*/ 1335473 h 1728611"/>
              <a:gd name="connsiteX642" fmla="*/ 568401 w 1555750"/>
              <a:gd name="connsiteY642" fmla="*/ 1399295 h 1728611"/>
              <a:gd name="connsiteX643" fmla="*/ 164458 w 1555750"/>
              <a:gd name="connsiteY643" fmla="*/ 1235037 h 1728611"/>
              <a:gd name="connsiteX644" fmla="*/ 162258 w 1555750"/>
              <a:gd name="connsiteY644" fmla="*/ 1234237 h 1728611"/>
              <a:gd name="connsiteX645" fmla="*/ 156856 w 1555750"/>
              <a:gd name="connsiteY645" fmla="*/ 1231436 h 1728611"/>
              <a:gd name="connsiteX646" fmla="*/ 149053 w 1555750"/>
              <a:gd name="connsiteY646" fmla="*/ 1226834 h 1728611"/>
              <a:gd name="connsiteX647" fmla="*/ 144451 w 1555750"/>
              <a:gd name="connsiteY647" fmla="*/ 1224033 h 1728611"/>
              <a:gd name="connsiteX648" fmla="*/ 140050 w 1555750"/>
              <a:gd name="connsiteY648" fmla="*/ 1221032 h 1728611"/>
              <a:gd name="connsiteX649" fmla="*/ 135648 w 1555750"/>
              <a:gd name="connsiteY649" fmla="*/ 1217431 h 1728611"/>
              <a:gd name="connsiteX650" fmla="*/ 131047 w 1555750"/>
              <a:gd name="connsiteY650" fmla="*/ 1213830 h 1728611"/>
              <a:gd name="connsiteX651" fmla="*/ 127045 w 1555750"/>
              <a:gd name="connsiteY651" fmla="*/ 1209828 h 1728611"/>
              <a:gd name="connsiteX652" fmla="*/ 123444 w 1555750"/>
              <a:gd name="connsiteY652" fmla="*/ 1205427 h 1728611"/>
              <a:gd name="connsiteX653" fmla="*/ 120443 w 1555750"/>
              <a:gd name="connsiteY653" fmla="*/ 1201225 h 1728611"/>
              <a:gd name="connsiteX654" fmla="*/ 119242 w 1555750"/>
              <a:gd name="connsiteY654" fmla="*/ 1198824 h 1728611"/>
              <a:gd name="connsiteX655" fmla="*/ 118042 w 1555750"/>
              <a:gd name="connsiteY655" fmla="*/ 1196223 h 1728611"/>
              <a:gd name="connsiteX656" fmla="*/ 117042 w 1555750"/>
              <a:gd name="connsiteY656" fmla="*/ 1194223 h 1728611"/>
              <a:gd name="connsiteX657" fmla="*/ 116441 w 1555750"/>
              <a:gd name="connsiteY657" fmla="*/ 1191822 h 1728611"/>
              <a:gd name="connsiteX658" fmla="*/ 116041 w 1555750"/>
              <a:gd name="connsiteY658" fmla="*/ 1189221 h 1728611"/>
              <a:gd name="connsiteX659" fmla="*/ 115841 w 1555750"/>
              <a:gd name="connsiteY659" fmla="*/ 1186820 h 1728611"/>
              <a:gd name="connsiteX660" fmla="*/ 115841 w 1555750"/>
              <a:gd name="connsiteY660" fmla="*/ 1086385 h 1728611"/>
              <a:gd name="connsiteX661" fmla="*/ 103637 w 1555750"/>
              <a:gd name="connsiteY661" fmla="*/ 1086385 h 1728611"/>
              <a:gd name="connsiteX662" fmla="*/ 98035 w 1555750"/>
              <a:gd name="connsiteY662" fmla="*/ 1085984 h 1728611"/>
              <a:gd name="connsiteX663" fmla="*/ 92833 w 1555750"/>
              <a:gd name="connsiteY663" fmla="*/ 1085584 h 1728611"/>
              <a:gd name="connsiteX664" fmla="*/ 87631 w 1555750"/>
              <a:gd name="connsiteY664" fmla="*/ 1084984 h 1728611"/>
              <a:gd name="connsiteX665" fmla="*/ 82830 w 1555750"/>
              <a:gd name="connsiteY665" fmla="*/ 1084184 h 1728611"/>
              <a:gd name="connsiteX666" fmla="*/ 77628 w 1555750"/>
              <a:gd name="connsiteY666" fmla="*/ 1082983 h 1728611"/>
              <a:gd name="connsiteX667" fmla="*/ 72826 w 1555750"/>
              <a:gd name="connsiteY667" fmla="*/ 1081783 h 1728611"/>
              <a:gd name="connsiteX668" fmla="*/ 67824 w 1555750"/>
              <a:gd name="connsiteY668" fmla="*/ 1079782 h 1728611"/>
              <a:gd name="connsiteX669" fmla="*/ 63223 w 1555750"/>
              <a:gd name="connsiteY669" fmla="*/ 1077982 h 1728611"/>
              <a:gd name="connsiteX670" fmla="*/ 58621 w 1555750"/>
              <a:gd name="connsiteY670" fmla="*/ 1075981 h 1728611"/>
              <a:gd name="connsiteX671" fmla="*/ 54019 w 1555750"/>
              <a:gd name="connsiteY671" fmla="*/ 1073780 h 1728611"/>
              <a:gd name="connsiteX672" fmla="*/ 49818 w 1555750"/>
              <a:gd name="connsiteY672" fmla="*/ 1071379 h 1728611"/>
              <a:gd name="connsiteX673" fmla="*/ 45616 w 1555750"/>
              <a:gd name="connsiteY673" fmla="*/ 1068578 h 1728611"/>
              <a:gd name="connsiteX674" fmla="*/ 41615 w 1555750"/>
              <a:gd name="connsiteY674" fmla="*/ 1065577 h 1728611"/>
              <a:gd name="connsiteX675" fmla="*/ 37614 w 1555750"/>
              <a:gd name="connsiteY675" fmla="*/ 1062376 h 1728611"/>
              <a:gd name="connsiteX676" fmla="*/ 34012 w 1555750"/>
              <a:gd name="connsiteY676" fmla="*/ 1059375 h 1728611"/>
              <a:gd name="connsiteX677" fmla="*/ 30211 w 1555750"/>
              <a:gd name="connsiteY677" fmla="*/ 1055974 h 1728611"/>
              <a:gd name="connsiteX678" fmla="*/ 26810 w 1555750"/>
              <a:gd name="connsiteY678" fmla="*/ 1052373 h 1728611"/>
              <a:gd name="connsiteX679" fmla="*/ 23609 w 1555750"/>
              <a:gd name="connsiteY679" fmla="*/ 1048371 h 1728611"/>
              <a:gd name="connsiteX680" fmla="*/ 20407 w 1555750"/>
              <a:gd name="connsiteY680" fmla="*/ 1044770 h 1728611"/>
              <a:gd name="connsiteX681" fmla="*/ 17807 w 1555750"/>
              <a:gd name="connsiteY681" fmla="*/ 1040368 h 1728611"/>
              <a:gd name="connsiteX682" fmla="*/ 15006 w 1555750"/>
              <a:gd name="connsiteY682" fmla="*/ 1036567 h 1728611"/>
              <a:gd name="connsiteX683" fmla="*/ 12605 w 1555750"/>
              <a:gd name="connsiteY683" fmla="*/ 1031965 h 1728611"/>
              <a:gd name="connsiteX684" fmla="*/ 10004 w 1555750"/>
              <a:gd name="connsiteY684" fmla="*/ 1027564 h 1728611"/>
              <a:gd name="connsiteX685" fmla="*/ 8203 w 1555750"/>
              <a:gd name="connsiteY685" fmla="*/ 1022962 h 1728611"/>
              <a:gd name="connsiteX686" fmla="*/ 6403 w 1555750"/>
              <a:gd name="connsiteY686" fmla="*/ 1018160 h 1728611"/>
              <a:gd name="connsiteX687" fmla="*/ 4602 w 1555750"/>
              <a:gd name="connsiteY687" fmla="*/ 1013559 h 1728611"/>
              <a:gd name="connsiteX688" fmla="*/ 3401 w 1555750"/>
              <a:gd name="connsiteY688" fmla="*/ 1008757 h 1728611"/>
              <a:gd name="connsiteX689" fmla="*/ 2201 w 1555750"/>
              <a:gd name="connsiteY689" fmla="*/ 1003555 h 1728611"/>
              <a:gd name="connsiteX690" fmla="*/ 1201 w 1555750"/>
              <a:gd name="connsiteY690" fmla="*/ 998553 h 1728611"/>
              <a:gd name="connsiteX691" fmla="*/ 600 w 1555750"/>
              <a:gd name="connsiteY691" fmla="*/ 993352 h 1728611"/>
              <a:gd name="connsiteX692" fmla="*/ 0 w 1555750"/>
              <a:gd name="connsiteY692" fmla="*/ 987950 h 1728611"/>
              <a:gd name="connsiteX693" fmla="*/ 0 w 1555750"/>
              <a:gd name="connsiteY693" fmla="*/ 982748 h 1728611"/>
              <a:gd name="connsiteX694" fmla="*/ 0 w 1555750"/>
              <a:gd name="connsiteY694" fmla="*/ 977146 h 1728611"/>
              <a:gd name="connsiteX695" fmla="*/ 600 w 1555750"/>
              <a:gd name="connsiteY695" fmla="*/ 971944 h 1728611"/>
              <a:gd name="connsiteX696" fmla="*/ 1201 w 1555750"/>
              <a:gd name="connsiteY696" fmla="*/ 966742 h 1728611"/>
              <a:gd name="connsiteX697" fmla="*/ 2201 w 1555750"/>
              <a:gd name="connsiteY697" fmla="*/ 961941 h 1728611"/>
              <a:gd name="connsiteX698" fmla="*/ 3401 w 1555750"/>
              <a:gd name="connsiteY698" fmla="*/ 956739 h 1728611"/>
              <a:gd name="connsiteX699" fmla="*/ 4602 w 1555750"/>
              <a:gd name="connsiteY699" fmla="*/ 951737 h 1728611"/>
              <a:gd name="connsiteX700" fmla="*/ 6403 w 1555750"/>
              <a:gd name="connsiteY700" fmla="*/ 946935 h 1728611"/>
              <a:gd name="connsiteX701" fmla="*/ 8203 w 1555750"/>
              <a:gd name="connsiteY701" fmla="*/ 942334 h 1728611"/>
              <a:gd name="connsiteX702" fmla="*/ 10004 w 1555750"/>
              <a:gd name="connsiteY702" fmla="*/ 937732 h 1728611"/>
              <a:gd name="connsiteX703" fmla="*/ 12605 w 1555750"/>
              <a:gd name="connsiteY703" fmla="*/ 933130 h 1728611"/>
              <a:gd name="connsiteX704" fmla="*/ 15006 w 1555750"/>
              <a:gd name="connsiteY704" fmla="*/ 928929 h 1728611"/>
              <a:gd name="connsiteX705" fmla="*/ 17807 w 1555750"/>
              <a:gd name="connsiteY705" fmla="*/ 924527 h 1728611"/>
              <a:gd name="connsiteX706" fmla="*/ 20407 w 1555750"/>
              <a:gd name="connsiteY706" fmla="*/ 920726 h 1728611"/>
              <a:gd name="connsiteX707" fmla="*/ 23609 w 1555750"/>
              <a:gd name="connsiteY707" fmla="*/ 916725 h 1728611"/>
              <a:gd name="connsiteX708" fmla="*/ 26810 w 1555750"/>
              <a:gd name="connsiteY708" fmla="*/ 912923 h 1728611"/>
              <a:gd name="connsiteX709" fmla="*/ 30211 w 1555750"/>
              <a:gd name="connsiteY709" fmla="*/ 909322 h 1728611"/>
              <a:gd name="connsiteX710" fmla="*/ 34012 w 1555750"/>
              <a:gd name="connsiteY710" fmla="*/ 905921 h 1728611"/>
              <a:gd name="connsiteX711" fmla="*/ 37614 w 1555750"/>
              <a:gd name="connsiteY711" fmla="*/ 902520 h 1728611"/>
              <a:gd name="connsiteX712" fmla="*/ 41615 w 1555750"/>
              <a:gd name="connsiteY712" fmla="*/ 899518 h 1728611"/>
              <a:gd name="connsiteX713" fmla="*/ 45616 w 1555750"/>
              <a:gd name="connsiteY713" fmla="*/ 896717 h 1728611"/>
              <a:gd name="connsiteX714" fmla="*/ 49818 w 1555750"/>
              <a:gd name="connsiteY714" fmla="*/ 894117 h 1728611"/>
              <a:gd name="connsiteX715" fmla="*/ 54019 w 1555750"/>
              <a:gd name="connsiteY715" fmla="*/ 891516 h 1728611"/>
              <a:gd name="connsiteX716" fmla="*/ 58621 w 1555750"/>
              <a:gd name="connsiteY716" fmla="*/ 889115 h 1728611"/>
              <a:gd name="connsiteX717" fmla="*/ 63223 w 1555750"/>
              <a:gd name="connsiteY717" fmla="*/ 887314 h 1728611"/>
              <a:gd name="connsiteX718" fmla="*/ 67824 w 1555750"/>
              <a:gd name="connsiteY718" fmla="*/ 885514 h 1728611"/>
              <a:gd name="connsiteX719" fmla="*/ 72826 w 1555750"/>
              <a:gd name="connsiteY719" fmla="*/ 883713 h 1728611"/>
              <a:gd name="connsiteX720" fmla="*/ 77628 w 1555750"/>
              <a:gd name="connsiteY720" fmla="*/ 882512 h 1728611"/>
              <a:gd name="connsiteX721" fmla="*/ 82830 w 1555750"/>
              <a:gd name="connsiteY721" fmla="*/ 881312 h 1728611"/>
              <a:gd name="connsiteX722" fmla="*/ 87631 w 1555750"/>
              <a:gd name="connsiteY722" fmla="*/ 880312 h 1728611"/>
              <a:gd name="connsiteX723" fmla="*/ 92833 w 1555750"/>
              <a:gd name="connsiteY723" fmla="*/ 879711 h 1728611"/>
              <a:gd name="connsiteX724" fmla="*/ 700403 w 1555750"/>
              <a:gd name="connsiteY724" fmla="*/ 380935 h 1728611"/>
              <a:gd name="connsiteX725" fmla="*/ 704607 w 1555750"/>
              <a:gd name="connsiteY725" fmla="*/ 384337 h 1728611"/>
              <a:gd name="connsiteX726" fmla="*/ 709211 w 1555750"/>
              <a:gd name="connsiteY726" fmla="*/ 387339 h 1728611"/>
              <a:gd name="connsiteX727" fmla="*/ 713816 w 1555750"/>
              <a:gd name="connsiteY727" fmla="*/ 390141 h 1728611"/>
              <a:gd name="connsiteX728" fmla="*/ 718420 w 1555750"/>
              <a:gd name="connsiteY728" fmla="*/ 392743 h 1728611"/>
              <a:gd name="connsiteX729" fmla="*/ 723024 w 1555750"/>
              <a:gd name="connsiteY729" fmla="*/ 395345 h 1728611"/>
              <a:gd name="connsiteX730" fmla="*/ 727628 w 1555750"/>
              <a:gd name="connsiteY730" fmla="*/ 397346 h 1728611"/>
              <a:gd name="connsiteX731" fmla="*/ 732433 w 1555750"/>
              <a:gd name="connsiteY731" fmla="*/ 399548 h 1728611"/>
              <a:gd name="connsiteX732" fmla="*/ 737437 w 1555750"/>
              <a:gd name="connsiteY732" fmla="*/ 401349 h 1728611"/>
              <a:gd name="connsiteX733" fmla="*/ 742242 w 1555750"/>
              <a:gd name="connsiteY733" fmla="*/ 403150 h 1728611"/>
              <a:gd name="connsiteX734" fmla="*/ 747046 w 1555750"/>
              <a:gd name="connsiteY734" fmla="*/ 404551 h 1728611"/>
              <a:gd name="connsiteX735" fmla="*/ 752051 w 1555750"/>
              <a:gd name="connsiteY735" fmla="*/ 405952 h 1728611"/>
              <a:gd name="connsiteX736" fmla="*/ 757256 w 1555750"/>
              <a:gd name="connsiteY736" fmla="*/ 406953 h 1728611"/>
              <a:gd name="connsiteX737" fmla="*/ 762461 w 1555750"/>
              <a:gd name="connsiteY737" fmla="*/ 407753 h 1728611"/>
              <a:gd name="connsiteX738" fmla="*/ 767265 w 1555750"/>
              <a:gd name="connsiteY738" fmla="*/ 408154 h 1728611"/>
              <a:gd name="connsiteX739" fmla="*/ 772470 w 1555750"/>
              <a:gd name="connsiteY739" fmla="*/ 408754 h 1728611"/>
              <a:gd name="connsiteX740" fmla="*/ 777675 w 1555750"/>
              <a:gd name="connsiteY740" fmla="*/ 408754 h 1728611"/>
              <a:gd name="connsiteX741" fmla="*/ 782880 w 1555750"/>
              <a:gd name="connsiteY741" fmla="*/ 408754 h 1728611"/>
              <a:gd name="connsiteX742" fmla="*/ 788084 w 1555750"/>
              <a:gd name="connsiteY742" fmla="*/ 408154 h 1728611"/>
              <a:gd name="connsiteX743" fmla="*/ 793289 w 1555750"/>
              <a:gd name="connsiteY743" fmla="*/ 407753 h 1728611"/>
              <a:gd name="connsiteX744" fmla="*/ 798494 w 1555750"/>
              <a:gd name="connsiteY744" fmla="*/ 406953 h 1728611"/>
              <a:gd name="connsiteX745" fmla="*/ 803499 w 1555750"/>
              <a:gd name="connsiteY745" fmla="*/ 405952 h 1728611"/>
              <a:gd name="connsiteX746" fmla="*/ 808704 w 1555750"/>
              <a:gd name="connsiteY746" fmla="*/ 404551 h 1728611"/>
              <a:gd name="connsiteX747" fmla="*/ 813508 w 1555750"/>
              <a:gd name="connsiteY747" fmla="*/ 403150 h 1728611"/>
              <a:gd name="connsiteX748" fmla="*/ 818313 w 1555750"/>
              <a:gd name="connsiteY748" fmla="*/ 401349 h 1728611"/>
              <a:gd name="connsiteX749" fmla="*/ 823317 w 1555750"/>
              <a:gd name="connsiteY749" fmla="*/ 399548 h 1728611"/>
              <a:gd name="connsiteX750" fmla="*/ 827922 w 1555750"/>
              <a:gd name="connsiteY750" fmla="*/ 397346 h 1728611"/>
              <a:gd name="connsiteX751" fmla="*/ 832726 w 1555750"/>
              <a:gd name="connsiteY751" fmla="*/ 395345 h 1728611"/>
              <a:gd name="connsiteX752" fmla="*/ 837330 w 1555750"/>
              <a:gd name="connsiteY752" fmla="*/ 392743 h 1728611"/>
              <a:gd name="connsiteX753" fmla="*/ 841934 w 1555750"/>
              <a:gd name="connsiteY753" fmla="*/ 390141 h 1728611"/>
              <a:gd name="connsiteX754" fmla="*/ 846539 w 1555750"/>
              <a:gd name="connsiteY754" fmla="*/ 387339 h 1728611"/>
              <a:gd name="connsiteX755" fmla="*/ 851143 w 1555750"/>
              <a:gd name="connsiteY755" fmla="*/ 384337 h 1728611"/>
              <a:gd name="connsiteX756" fmla="*/ 855347 w 1555750"/>
              <a:gd name="connsiteY756" fmla="*/ 380935 h 1728611"/>
              <a:gd name="connsiteX757" fmla="*/ 862754 w 1555750"/>
              <a:gd name="connsiteY757" fmla="*/ 383136 h 1728611"/>
              <a:gd name="connsiteX758" fmla="*/ 869760 w 1555750"/>
              <a:gd name="connsiteY758" fmla="*/ 385538 h 1728611"/>
              <a:gd name="connsiteX759" fmla="*/ 876767 w 1555750"/>
              <a:gd name="connsiteY759" fmla="*/ 387940 h 1728611"/>
              <a:gd name="connsiteX760" fmla="*/ 883773 w 1555750"/>
              <a:gd name="connsiteY760" fmla="*/ 390742 h 1728611"/>
              <a:gd name="connsiteX761" fmla="*/ 890780 w 1555750"/>
              <a:gd name="connsiteY761" fmla="*/ 393744 h 1728611"/>
              <a:gd name="connsiteX762" fmla="*/ 897987 w 1555750"/>
              <a:gd name="connsiteY762" fmla="*/ 396746 h 1728611"/>
              <a:gd name="connsiteX763" fmla="*/ 904593 w 1555750"/>
              <a:gd name="connsiteY763" fmla="*/ 400148 h 1728611"/>
              <a:gd name="connsiteX764" fmla="*/ 911399 w 1555750"/>
              <a:gd name="connsiteY764" fmla="*/ 403550 h 1728611"/>
              <a:gd name="connsiteX765" fmla="*/ 918005 w 1555750"/>
              <a:gd name="connsiteY765" fmla="*/ 407153 h 1728611"/>
              <a:gd name="connsiteX766" fmla="*/ 924812 w 1555750"/>
              <a:gd name="connsiteY766" fmla="*/ 410956 h 1728611"/>
              <a:gd name="connsiteX767" fmla="*/ 937623 w 1555750"/>
              <a:gd name="connsiteY767" fmla="*/ 419161 h 1728611"/>
              <a:gd name="connsiteX768" fmla="*/ 950435 w 1555750"/>
              <a:gd name="connsiteY768" fmla="*/ 427767 h 1728611"/>
              <a:gd name="connsiteX769" fmla="*/ 963047 w 1555750"/>
              <a:gd name="connsiteY769" fmla="*/ 437174 h 1728611"/>
              <a:gd name="connsiteX770" fmla="*/ 974858 w 1555750"/>
              <a:gd name="connsiteY770" fmla="*/ 447181 h 1728611"/>
              <a:gd name="connsiteX771" fmla="*/ 986469 w 1555750"/>
              <a:gd name="connsiteY771" fmla="*/ 457588 h 1728611"/>
              <a:gd name="connsiteX772" fmla="*/ 997879 w 1555750"/>
              <a:gd name="connsiteY772" fmla="*/ 468996 h 1728611"/>
              <a:gd name="connsiteX773" fmla="*/ 1008890 w 1555750"/>
              <a:gd name="connsiteY773" fmla="*/ 480604 h 1728611"/>
              <a:gd name="connsiteX774" fmla="*/ 1019499 w 1555750"/>
              <a:gd name="connsiteY774" fmla="*/ 493212 h 1728611"/>
              <a:gd name="connsiteX775" fmla="*/ 1029709 w 1555750"/>
              <a:gd name="connsiteY775" fmla="*/ 506021 h 1728611"/>
              <a:gd name="connsiteX776" fmla="*/ 1039118 w 1555750"/>
              <a:gd name="connsiteY776" fmla="*/ 519030 h 1728611"/>
              <a:gd name="connsiteX777" fmla="*/ 1048727 w 1555750"/>
              <a:gd name="connsiteY777" fmla="*/ 533240 h 1728611"/>
              <a:gd name="connsiteX778" fmla="*/ 1057535 w 1555750"/>
              <a:gd name="connsiteY778" fmla="*/ 547250 h 1728611"/>
              <a:gd name="connsiteX779" fmla="*/ 1065742 w 1555750"/>
              <a:gd name="connsiteY779" fmla="*/ 562260 h 1728611"/>
              <a:gd name="connsiteX780" fmla="*/ 1073750 w 1555750"/>
              <a:gd name="connsiteY780" fmla="*/ 577470 h 1728611"/>
              <a:gd name="connsiteX781" fmla="*/ 1080957 w 1555750"/>
              <a:gd name="connsiteY781" fmla="*/ 593081 h 1728611"/>
              <a:gd name="connsiteX782" fmla="*/ 1087763 w 1555750"/>
              <a:gd name="connsiteY782" fmla="*/ 608892 h 1728611"/>
              <a:gd name="connsiteX783" fmla="*/ 1094169 w 1555750"/>
              <a:gd name="connsiteY783" fmla="*/ 625504 h 1728611"/>
              <a:gd name="connsiteX784" fmla="*/ 1099974 w 1555750"/>
              <a:gd name="connsiteY784" fmla="*/ 642315 h 1728611"/>
              <a:gd name="connsiteX785" fmla="*/ 1105179 w 1555750"/>
              <a:gd name="connsiteY785" fmla="*/ 659727 h 1728611"/>
              <a:gd name="connsiteX786" fmla="*/ 1109783 w 1555750"/>
              <a:gd name="connsiteY786" fmla="*/ 677139 h 1728611"/>
              <a:gd name="connsiteX787" fmla="*/ 1113987 w 1555750"/>
              <a:gd name="connsiteY787" fmla="*/ 695151 h 1728611"/>
              <a:gd name="connsiteX788" fmla="*/ 1117390 w 1555750"/>
              <a:gd name="connsiteY788" fmla="*/ 713164 h 1728611"/>
              <a:gd name="connsiteX789" fmla="*/ 1120393 w 1555750"/>
              <a:gd name="connsiteY789" fmla="*/ 731577 h 1728611"/>
              <a:gd name="connsiteX790" fmla="*/ 1122595 w 1555750"/>
              <a:gd name="connsiteY790" fmla="*/ 750590 h 1728611"/>
              <a:gd name="connsiteX791" fmla="*/ 1124397 w 1555750"/>
              <a:gd name="connsiteY791" fmla="*/ 769403 h 1728611"/>
              <a:gd name="connsiteX792" fmla="*/ 1125398 w 1555750"/>
              <a:gd name="connsiteY792" fmla="*/ 788816 h 1728611"/>
              <a:gd name="connsiteX793" fmla="*/ 1125598 w 1555750"/>
              <a:gd name="connsiteY793" fmla="*/ 808029 h 1728611"/>
              <a:gd name="connsiteX794" fmla="*/ 1125398 w 1555750"/>
              <a:gd name="connsiteY794" fmla="*/ 823240 h 1728611"/>
              <a:gd name="connsiteX795" fmla="*/ 1124797 w 1555750"/>
              <a:gd name="connsiteY795" fmla="*/ 838650 h 1728611"/>
              <a:gd name="connsiteX796" fmla="*/ 1123796 w 1555750"/>
              <a:gd name="connsiteY796" fmla="*/ 853661 h 1728611"/>
              <a:gd name="connsiteX797" fmla="*/ 1122395 w 1555750"/>
              <a:gd name="connsiteY797" fmla="*/ 868471 h 1728611"/>
              <a:gd name="connsiteX798" fmla="*/ 1120393 w 1555750"/>
              <a:gd name="connsiteY798" fmla="*/ 883282 h 1728611"/>
              <a:gd name="connsiteX799" fmla="*/ 1118391 w 1555750"/>
              <a:gd name="connsiteY799" fmla="*/ 897892 h 1728611"/>
              <a:gd name="connsiteX800" fmla="*/ 1115989 w 1555750"/>
              <a:gd name="connsiteY800" fmla="*/ 912302 h 1728611"/>
              <a:gd name="connsiteX801" fmla="*/ 1112786 w 1555750"/>
              <a:gd name="connsiteY801" fmla="*/ 926712 h 1728611"/>
              <a:gd name="connsiteX802" fmla="*/ 1111585 w 1555750"/>
              <a:gd name="connsiteY802" fmla="*/ 930914 h 1728611"/>
              <a:gd name="connsiteX803" fmla="*/ 1110184 w 1555750"/>
              <a:gd name="connsiteY803" fmla="*/ 935117 h 1728611"/>
              <a:gd name="connsiteX804" fmla="*/ 1108582 w 1555750"/>
              <a:gd name="connsiteY804" fmla="*/ 939520 h 1728611"/>
              <a:gd name="connsiteX805" fmla="*/ 1106380 w 1555750"/>
              <a:gd name="connsiteY805" fmla="*/ 943523 h 1728611"/>
              <a:gd name="connsiteX806" fmla="*/ 1104378 w 1555750"/>
              <a:gd name="connsiteY806" fmla="*/ 947126 h 1728611"/>
              <a:gd name="connsiteX807" fmla="*/ 1101776 w 1555750"/>
              <a:gd name="connsiteY807" fmla="*/ 950528 h 1728611"/>
              <a:gd name="connsiteX808" fmla="*/ 1099173 w 1555750"/>
              <a:gd name="connsiteY808" fmla="*/ 953930 h 1728611"/>
              <a:gd name="connsiteX809" fmla="*/ 1096371 w 1555750"/>
              <a:gd name="connsiteY809" fmla="*/ 956932 h 1728611"/>
              <a:gd name="connsiteX810" fmla="*/ 1093368 w 1555750"/>
              <a:gd name="connsiteY810" fmla="*/ 959934 h 1728611"/>
              <a:gd name="connsiteX811" fmla="*/ 1090165 w 1555750"/>
              <a:gd name="connsiteY811" fmla="*/ 962336 h 1728611"/>
              <a:gd name="connsiteX812" fmla="*/ 1086762 w 1555750"/>
              <a:gd name="connsiteY812" fmla="*/ 964938 h 1728611"/>
              <a:gd name="connsiteX813" fmla="*/ 1083159 w 1555750"/>
              <a:gd name="connsiteY813" fmla="*/ 966939 h 1728611"/>
              <a:gd name="connsiteX814" fmla="*/ 1079555 w 1555750"/>
              <a:gd name="connsiteY814" fmla="*/ 969141 h 1728611"/>
              <a:gd name="connsiteX815" fmla="*/ 1075752 w 1555750"/>
              <a:gd name="connsiteY815" fmla="*/ 970742 h 1728611"/>
              <a:gd name="connsiteX816" fmla="*/ 1072148 w 1555750"/>
              <a:gd name="connsiteY816" fmla="*/ 972143 h 1728611"/>
              <a:gd name="connsiteX817" fmla="*/ 1068145 w 1555750"/>
              <a:gd name="connsiteY817" fmla="*/ 973344 h 1728611"/>
              <a:gd name="connsiteX818" fmla="*/ 1064141 w 1555750"/>
              <a:gd name="connsiteY818" fmla="*/ 974344 h 1728611"/>
              <a:gd name="connsiteX819" fmla="*/ 1060337 w 1555750"/>
              <a:gd name="connsiteY819" fmla="*/ 974945 h 1728611"/>
              <a:gd name="connsiteX820" fmla="*/ 1056334 w 1555750"/>
              <a:gd name="connsiteY820" fmla="*/ 975345 h 1728611"/>
              <a:gd name="connsiteX821" fmla="*/ 1052330 w 1555750"/>
              <a:gd name="connsiteY821" fmla="*/ 975545 h 1728611"/>
              <a:gd name="connsiteX822" fmla="*/ 1047926 w 1555750"/>
              <a:gd name="connsiteY822" fmla="*/ 975545 h 1728611"/>
              <a:gd name="connsiteX823" fmla="*/ 1044122 w 1555750"/>
              <a:gd name="connsiteY823" fmla="*/ 974945 h 1728611"/>
              <a:gd name="connsiteX824" fmla="*/ 1040119 w 1555750"/>
              <a:gd name="connsiteY824" fmla="*/ 974344 h 1728611"/>
              <a:gd name="connsiteX825" fmla="*/ 1036115 w 1555750"/>
              <a:gd name="connsiteY825" fmla="*/ 973344 h 1728611"/>
              <a:gd name="connsiteX826" fmla="*/ 1032111 w 1555750"/>
              <a:gd name="connsiteY826" fmla="*/ 972143 h 1728611"/>
              <a:gd name="connsiteX827" fmla="*/ 1028107 w 1555750"/>
              <a:gd name="connsiteY827" fmla="*/ 970742 h 1728611"/>
              <a:gd name="connsiteX828" fmla="*/ 1024504 w 1555750"/>
              <a:gd name="connsiteY828" fmla="*/ 968741 h 1728611"/>
              <a:gd name="connsiteX829" fmla="*/ 1020901 w 1555750"/>
              <a:gd name="connsiteY829" fmla="*/ 966739 h 1728611"/>
              <a:gd name="connsiteX830" fmla="*/ 1017097 w 1555750"/>
              <a:gd name="connsiteY830" fmla="*/ 963937 h 1728611"/>
              <a:gd name="connsiteX831" fmla="*/ 1013694 w 1555750"/>
              <a:gd name="connsiteY831" fmla="*/ 961135 h 1728611"/>
              <a:gd name="connsiteX832" fmla="*/ 1010491 w 1555750"/>
              <a:gd name="connsiteY832" fmla="*/ 958133 h 1728611"/>
              <a:gd name="connsiteX833" fmla="*/ 1007288 w 1555750"/>
              <a:gd name="connsiteY833" fmla="*/ 954731 h 1728611"/>
              <a:gd name="connsiteX834" fmla="*/ 1006487 w 1555750"/>
              <a:gd name="connsiteY834" fmla="*/ 953930 h 1728611"/>
              <a:gd name="connsiteX835" fmla="*/ 1002083 w 1555750"/>
              <a:gd name="connsiteY835" fmla="*/ 948326 h 1728611"/>
              <a:gd name="connsiteX836" fmla="*/ 998480 w 1555750"/>
              <a:gd name="connsiteY836" fmla="*/ 942923 h 1728611"/>
              <a:gd name="connsiteX837" fmla="*/ 995077 w 1555750"/>
              <a:gd name="connsiteY837" fmla="*/ 936718 h 1728611"/>
              <a:gd name="connsiteX838" fmla="*/ 992274 w 1555750"/>
              <a:gd name="connsiteY838" fmla="*/ 930514 h 1728611"/>
              <a:gd name="connsiteX839" fmla="*/ 990272 w 1555750"/>
              <a:gd name="connsiteY839" fmla="*/ 924110 h 1728611"/>
              <a:gd name="connsiteX840" fmla="*/ 988671 w 1555750"/>
              <a:gd name="connsiteY840" fmla="*/ 917505 h 1728611"/>
              <a:gd name="connsiteX841" fmla="*/ 987470 w 1555750"/>
              <a:gd name="connsiteY841" fmla="*/ 910701 h 1728611"/>
              <a:gd name="connsiteX842" fmla="*/ 987270 w 1555750"/>
              <a:gd name="connsiteY842" fmla="*/ 904096 h 1728611"/>
              <a:gd name="connsiteX843" fmla="*/ 987270 w 1555750"/>
              <a:gd name="connsiteY843" fmla="*/ 704958 h 1728611"/>
              <a:gd name="connsiteX844" fmla="*/ 986869 w 1555750"/>
              <a:gd name="connsiteY844" fmla="*/ 702156 h 1728611"/>
              <a:gd name="connsiteX845" fmla="*/ 986269 w 1555750"/>
              <a:gd name="connsiteY845" fmla="*/ 699554 h 1728611"/>
              <a:gd name="connsiteX846" fmla="*/ 984667 w 1555750"/>
              <a:gd name="connsiteY846" fmla="*/ 696753 h 1728611"/>
              <a:gd name="connsiteX847" fmla="*/ 982865 w 1555750"/>
              <a:gd name="connsiteY847" fmla="*/ 694551 h 1728611"/>
              <a:gd name="connsiteX848" fmla="*/ 980663 w 1555750"/>
              <a:gd name="connsiteY848" fmla="*/ 692750 h 1728611"/>
              <a:gd name="connsiteX849" fmla="*/ 978261 w 1555750"/>
              <a:gd name="connsiteY849" fmla="*/ 691549 h 1728611"/>
              <a:gd name="connsiteX850" fmla="*/ 975459 w 1555750"/>
              <a:gd name="connsiteY850" fmla="*/ 690548 h 1728611"/>
              <a:gd name="connsiteX851" fmla="*/ 972456 w 1555750"/>
              <a:gd name="connsiteY851" fmla="*/ 690348 h 1728611"/>
              <a:gd name="connsiteX852" fmla="*/ 969453 w 1555750"/>
              <a:gd name="connsiteY852" fmla="*/ 690548 h 1728611"/>
              <a:gd name="connsiteX853" fmla="*/ 966650 w 1555750"/>
              <a:gd name="connsiteY853" fmla="*/ 691549 h 1728611"/>
              <a:gd name="connsiteX854" fmla="*/ 964248 w 1555750"/>
              <a:gd name="connsiteY854" fmla="*/ 692750 h 1728611"/>
              <a:gd name="connsiteX855" fmla="*/ 962046 w 1555750"/>
              <a:gd name="connsiteY855" fmla="*/ 694551 h 1728611"/>
              <a:gd name="connsiteX856" fmla="*/ 960244 w 1555750"/>
              <a:gd name="connsiteY856" fmla="*/ 696753 h 1728611"/>
              <a:gd name="connsiteX857" fmla="*/ 958643 w 1555750"/>
              <a:gd name="connsiteY857" fmla="*/ 699554 h 1728611"/>
              <a:gd name="connsiteX858" fmla="*/ 958042 w 1555750"/>
              <a:gd name="connsiteY858" fmla="*/ 702156 h 1728611"/>
              <a:gd name="connsiteX859" fmla="*/ 957842 w 1555750"/>
              <a:gd name="connsiteY859" fmla="*/ 704958 h 1728611"/>
              <a:gd name="connsiteX860" fmla="*/ 957842 w 1555750"/>
              <a:gd name="connsiteY860" fmla="*/ 872474 h 1728611"/>
              <a:gd name="connsiteX861" fmla="*/ 957442 w 1555750"/>
              <a:gd name="connsiteY861" fmla="*/ 875276 h 1728611"/>
              <a:gd name="connsiteX862" fmla="*/ 956841 w 1555750"/>
              <a:gd name="connsiteY862" fmla="*/ 878078 h 1728611"/>
              <a:gd name="connsiteX863" fmla="*/ 956040 w 1555750"/>
              <a:gd name="connsiteY863" fmla="*/ 880680 h 1728611"/>
              <a:gd name="connsiteX864" fmla="*/ 955040 w 1555750"/>
              <a:gd name="connsiteY864" fmla="*/ 883282 h 1728611"/>
              <a:gd name="connsiteX865" fmla="*/ 953438 w 1555750"/>
              <a:gd name="connsiteY865" fmla="*/ 885683 h 1728611"/>
              <a:gd name="connsiteX866" fmla="*/ 951636 w 1555750"/>
              <a:gd name="connsiteY866" fmla="*/ 887885 h 1728611"/>
              <a:gd name="connsiteX867" fmla="*/ 949835 w 1555750"/>
              <a:gd name="connsiteY867" fmla="*/ 889686 h 1728611"/>
              <a:gd name="connsiteX868" fmla="*/ 947633 w 1555750"/>
              <a:gd name="connsiteY868" fmla="*/ 891087 h 1728611"/>
              <a:gd name="connsiteX869" fmla="*/ 945631 w 1555750"/>
              <a:gd name="connsiteY869" fmla="*/ 892688 h 1728611"/>
              <a:gd name="connsiteX870" fmla="*/ 943229 w 1555750"/>
              <a:gd name="connsiteY870" fmla="*/ 893689 h 1728611"/>
              <a:gd name="connsiteX871" fmla="*/ 940626 w 1555750"/>
              <a:gd name="connsiteY871" fmla="*/ 894489 h 1728611"/>
              <a:gd name="connsiteX872" fmla="*/ 938024 w 1555750"/>
              <a:gd name="connsiteY872" fmla="*/ 895090 h 1728611"/>
              <a:gd name="connsiteX873" fmla="*/ 935221 w 1555750"/>
              <a:gd name="connsiteY873" fmla="*/ 895090 h 1728611"/>
              <a:gd name="connsiteX874" fmla="*/ 932419 w 1555750"/>
              <a:gd name="connsiteY874" fmla="*/ 895090 h 1728611"/>
              <a:gd name="connsiteX875" fmla="*/ 929616 w 1555750"/>
              <a:gd name="connsiteY875" fmla="*/ 894489 h 1728611"/>
              <a:gd name="connsiteX876" fmla="*/ 927014 w 1555750"/>
              <a:gd name="connsiteY876" fmla="*/ 893689 h 1728611"/>
              <a:gd name="connsiteX877" fmla="*/ 919807 w 1555750"/>
              <a:gd name="connsiteY877" fmla="*/ 890887 h 1728611"/>
              <a:gd name="connsiteX878" fmla="*/ 913201 w 1555750"/>
              <a:gd name="connsiteY878" fmla="*/ 888485 h 1728611"/>
              <a:gd name="connsiteX879" fmla="*/ 906194 w 1555750"/>
              <a:gd name="connsiteY879" fmla="*/ 886684 h 1728611"/>
              <a:gd name="connsiteX880" fmla="*/ 898787 w 1555750"/>
              <a:gd name="connsiteY880" fmla="*/ 884683 h 1728611"/>
              <a:gd name="connsiteX881" fmla="*/ 891781 w 1555750"/>
              <a:gd name="connsiteY881" fmla="*/ 883482 h 1728611"/>
              <a:gd name="connsiteX882" fmla="*/ 884374 w 1555750"/>
              <a:gd name="connsiteY882" fmla="*/ 882681 h 1728611"/>
              <a:gd name="connsiteX883" fmla="*/ 877167 w 1555750"/>
              <a:gd name="connsiteY883" fmla="*/ 882081 h 1728611"/>
              <a:gd name="connsiteX884" fmla="*/ 869760 w 1555750"/>
              <a:gd name="connsiteY884" fmla="*/ 881681 h 1728611"/>
              <a:gd name="connsiteX885" fmla="*/ 861753 w 1555750"/>
              <a:gd name="connsiteY885" fmla="*/ 882081 h 1728611"/>
              <a:gd name="connsiteX886" fmla="*/ 853946 w 1555750"/>
              <a:gd name="connsiteY886" fmla="*/ 882681 h 1728611"/>
              <a:gd name="connsiteX887" fmla="*/ 845938 w 1555750"/>
              <a:gd name="connsiteY887" fmla="*/ 883882 h 1728611"/>
              <a:gd name="connsiteX888" fmla="*/ 837931 w 1555750"/>
              <a:gd name="connsiteY888" fmla="*/ 885283 h 1728611"/>
              <a:gd name="connsiteX889" fmla="*/ 829923 w 1555750"/>
              <a:gd name="connsiteY889" fmla="*/ 887485 h 1728611"/>
              <a:gd name="connsiteX890" fmla="*/ 822316 w 1555750"/>
              <a:gd name="connsiteY890" fmla="*/ 889886 h 1728611"/>
              <a:gd name="connsiteX891" fmla="*/ 814709 w 1555750"/>
              <a:gd name="connsiteY891" fmla="*/ 892688 h 1728611"/>
              <a:gd name="connsiteX892" fmla="*/ 807102 w 1555750"/>
              <a:gd name="connsiteY892" fmla="*/ 896090 h 1728611"/>
              <a:gd name="connsiteX893" fmla="*/ 803699 w 1555750"/>
              <a:gd name="connsiteY893" fmla="*/ 897692 h 1728611"/>
              <a:gd name="connsiteX894" fmla="*/ 800096 w 1555750"/>
              <a:gd name="connsiteY894" fmla="*/ 898892 h 1728611"/>
              <a:gd name="connsiteX895" fmla="*/ 796292 w 1555750"/>
              <a:gd name="connsiteY895" fmla="*/ 900093 h 1728611"/>
              <a:gd name="connsiteX896" fmla="*/ 792689 w 1555750"/>
              <a:gd name="connsiteY896" fmla="*/ 900894 h 1728611"/>
              <a:gd name="connsiteX897" fmla="*/ 789085 w 1555750"/>
              <a:gd name="connsiteY897" fmla="*/ 901494 h 1728611"/>
              <a:gd name="connsiteX898" fmla="*/ 785282 w 1555750"/>
              <a:gd name="connsiteY898" fmla="*/ 902095 h 1728611"/>
              <a:gd name="connsiteX899" fmla="*/ 781679 w 1555750"/>
              <a:gd name="connsiteY899" fmla="*/ 902495 h 1728611"/>
              <a:gd name="connsiteX900" fmla="*/ 777675 w 1555750"/>
              <a:gd name="connsiteY900" fmla="*/ 902495 h 1728611"/>
              <a:gd name="connsiteX901" fmla="*/ 774071 w 1555750"/>
              <a:gd name="connsiteY901" fmla="*/ 902495 h 1728611"/>
              <a:gd name="connsiteX902" fmla="*/ 770468 w 1555750"/>
              <a:gd name="connsiteY902" fmla="*/ 902095 h 1728611"/>
              <a:gd name="connsiteX903" fmla="*/ 766665 w 1555750"/>
              <a:gd name="connsiteY903" fmla="*/ 901494 h 1728611"/>
              <a:gd name="connsiteX904" fmla="*/ 763061 w 1555750"/>
              <a:gd name="connsiteY904" fmla="*/ 900894 h 1728611"/>
              <a:gd name="connsiteX905" fmla="*/ 759458 w 1555750"/>
              <a:gd name="connsiteY905" fmla="*/ 900093 h 1728611"/>
              <a:gd name="connsiteX906" fmla="*/ 755654 w 1555750"/>
              <a:gd name="connsiteY906" fmla="*/ 898892 h 1728611"/>
              <a:gd name="connsiteX907" fmla="*/ 752051 w 1555750"/>
              <a:gd name="connsiteY907" fmla="*/ 897692 h 1728611"/>
              <a:gd name="connsiteX908" fmla="*/ 748648 w 1555750"/>
              <a:gd name="connsiteY908" fmla="*/ 896090 h 1728611"/>
              <a:gd name="connsiteX909" fmla="*/ 741041 w 1555750"/>
              <a:gd name="connsiteY909" fmla="*/ 892688 h 1728611"/>
              <a:gd name="connsiteX910" fmla="*/ 733434 w 1555750"/>
              <a:gd name="connsiteY910" fmla="*/ 889886 h 1728611"/>
              <a:gd name="connsiteX911" fmla="*/ 725827 w 1555750"/>
              <a:gd name="connsiteY911" fmla="*/ 887485 h 1728611"/>
              <a:gd name="connsiteX912" fmla="*/ 717819 w 1555750"/>
              <a:gd name="connsiteY912" fmla="*/ 885283 h 1728611"/>
              <a:gd name="connsiteX913" fmla="*/ 709812 w 1555750"/>
              <a:gd name="connsiteY913" fmla="*/ 883882 h 1728611"/>
              <a:gd name="connsiteX914" fmla="*/ 701804 w 1555750"/>
              <a:gd name="connsiteY914" fmla="*/ 882681 h 1728611"/>
              <a:gd name="connsiteX915" fmla="*/ 693997 w 1555750"/>
              <a:gd name="connsiteY915" fmla="*/ 882081 h 1728611"/>
              <a:gd name="connsiteX916" fmla="*/ 685589 w 1555750"/>
              <a:gd name="connsiteY916" fmla="*/ 881681 h 1728611"/>
              <a:gd name="connsiteX917" fmla="*/ 678383 w 1555750"/>
              <a:gd name="connsiteY917" fmla="*/ 882081 h 1728611"/>
              <a:gd name="connsiteX918" fmla="*/ 671376 w 1555750"/>
              <a:gd name="connsiteY918" fmla="*/ 882681 h 1728611"/>
              <a:gd name="connsiteX919" fmla="*/ 663969 w 1555750"/>
              <a:gd name="connsiteY919" fmla="*/ 883482 h 1728611"/>
              <a:gd name="connsiteX920" fmla="*/ 656963 w 1555750"/>
              <a:gd name="connsiteY920" fmla="*/ 884683 h 1728611"/>
              <a:gd name="connsiteX921" fmla="*/ 649556 w 1555750"/>
              <a:gd name="connsiteY921" fmla="*/ 886684 h 1728611"/>
              <a:gd name="connsiteX922" fmla="*/ 642549 w 1555750"/>
              <a:gd name="connsiteY922" fmla="*/ 888485 h 1728611"/>
              <a:gd name="connsiteX923" fmla="*/ 635543 w 1555750"/>
              <a:gd name="connsiteY923" fmla="*/ 890887 h 1728611"/>
              <a:gd name="connsiteX924" fmla="*/ 628736 w 1555750"/>
              <a:gd name="connsiteY924" fmla="*/ 893689 h 1728611"/>
              <a:gd name="connsiteX925" fmla="*/ 626134 w 1555750"/>
              <a:gd name="connsiteY925" fmla="*/ 894489 h 1728611"/>
              <a:gd name="connsiteX926" fmla="*/ 623331 w 1555750"/>
              <a:gd name="connsiteY926" fmla="*/ 895090 h 1728611"/>
              <a:gd name="connsiteX927" fmla="*/ 620529 w 1555750"/>
              <a:gd name="connsiteY927" fmla="*/ 895090 h 1728611"/>
              <a:gd name="connsiteX928" fmla="*/ 617726 w 1555750"/>
              <a:gd name="connsiteY928" fmla="*/ 895090 h 1728611"/>
              <a:gd name="connsiteX929" fmla="*/ 615124 w 1555750"/>
              <a:gd name="connsiteY929" fmla="*/ 894489 h 1728611"/>
              <a:gd name="connsiteX930" fmla="*/ 612521 w 1555750"/>
              <a:gd name="connsiteY930" fmla="*/ 893689 h 1728611"/>
              <a:gd name="connsiteX931" fmla="*/ 610119 w 1555750"/>
              <a:gd name="connsiteY931" fmla="*/ 892688 h 1728611"/>
              <a:gd name="connsiteX932" fmla="*/ 608117 w 1555750"/>
              <a:gd name="connsiteY932" fmla="*/ 891087 h 1728611"/>
              <a:gd name="connsiteX933" fmla="*/ 605915 w 1555750"/>
              <a:gd name="connsiteY933" fmla="*/ 889686 h 1728611"/>
              <a:gd name="connsiteX934" fmla="*/ 603713 w 1555750"/>
              <a:gd name="connsiteY934" fmla="*/ 887885 h 1728611"/>
              <a:gd name="connsiteX935" fmla="*/ 602312 w 1555750"/>
              <a:gd name="connsiteY935" fmla="*/ 885683 h 1728611"/>
              <a:gd name="connsiteX936" fmla="*/ 600710 w 1555750"/>
              <a:gd name="connsiteY936" fmla="*/ 883282 h 1728611"/>
              <a:gd name="connsiteX937" fmla="*/ 599509 w 1555750"/>
              <a:gd name="connsiteY937" fmla="*/ 880680 h 1728611"/>
              <a:gd name="connsiteX938" fmla="*/ 598909 w 1555750"/>
              <a:gd name="connsiteY938" fmla="*/ 878078 h 1728611"/>
              <a:gd name="connsiteX939" fmla="*/ 598308 w 1555750"/>
              <a:gd name="connsiteY939" fmla="*/ 875276 h 1728611"/>
              <a:gd name="connsiteX940" fmla="*/ 597908 w 1555750"/>
              <a:gd name="connsiteY940" fmla="*/ 872474 h 1728611"/>
              <a:gd name="connsiteX941" fmla="*/ 597908 w 1555750"/>
              <a:gd name="connsiteY941" fmla="*/ 704958 h 1728611"/>
              <a:gd name="connsiteX942" fmla="*/ 597708 w 1555750"/>
              <a:gd name="connsiteY942" fmla="*/ 702156 h 1728611"/>
              <a:gd name="connsiteX943" fmla="*/ 596707 w 1555750"/>
              <a:gd name="connsiteY943" fmla="*/ 699554 h 1728611"/>
              <a:gd name="connsiteX944" fmla="*/ 595506 w 1555750"/>
              <a:gd name="connsiteY944" fmla="*/ 696753 h 1728611"/>
              <a:gd name="connsiteX945" fmla="*/ 593704 w 1555750"/>
              <a:gd name="connsiteY945" fmla="*/ 694551 h 1728611"/>
              <a:gd name="connsiteX946" fmla="*/ 591502 w 1555750"/>
              <a:gd name="connsiteY946" fmla="*/ 692750 h 1728611"/>
              <a:gd name="connsiteX947" fmla="*/ 589100 w 1555750"/>
              <a:gd name="connsiteY947" fmla="*/ 691549 h 1728611"/>
              <a:gd name="connsiteX948" fmla="*/ 586297 w 1555750"/>
              <a:gd name="connsiteY948" fmla="*/ 690548 h 1728611"/>
              <a:gd name="connsiteX949" fmla="*/ 583294 w 1555750"/>
              <a:gd name="connsiteY949" fmla="*/ 690348 h 1728611"/>
              <a:gd name="connsiteX950" fmla="*/ 580291 w 1555750"/>
              <a:gd name="connsiteY950" fmla="*/ 690548 h 1728611"/>
              <a:gd name="connsiteX951" fmla="*/ 577489 w 1555750"/>
              <a:gd name="connsiteY951" fmla="*/ 691549 h 1728611"/>
              <a:gd name="connsiteX952" fmla="*/ 575087 w 1555750"/>
              <a:gd name="connsiteY952" fmla="*/ 692750 h 1728611"/>
              <a:gd name="connsiteX953" fmla="*/ 572885 w 1555750"/>
              <a:gd name="connsiteY953" fmla="*/ 694551 h 1728611"/>
              <a:gd name="connsiteX954" fmla="*/ 571083 w 1555750"/>
              <a:gd name="connsiteY954" fmla="*/ 696753 h 1728611"/>
              <a:gd name="connsiteX955" fmla="*/ 569481 w 1555750"/>
              <a:gd name="connsiteY955" fmla="*/ 699554 h 1728611"/>
              <a:gd name="connsiteX956" fmla="*/ 568480 w 1555750"/>
              <a:gd name="connsiteY956" fmla="*/ 702156 h 1728611"/>
              <a:gd name="connsiteX957" fmla="*/ 568280 w 1555750"/>
              <a:gd name="connsiteY957" fmla="*/ 704958 h 1728611"/>
              <a:gd name="connsiteX958" fmla="*/ 568280 w 1555750"/>
              <a:gd name="connsiteY958" fmla="*/ 904096 h 1728611"/>
              <a:gd name="connsiteX959" fmla="*/ 567880 w 1555750"/>
              <a:gd name="connsiteY959" fmla="*/ 910701 h 1728611"/>
              <a:gd name="connsiteX960" fmla="*/ 567079 w 1555750"/>
              <a:gd name="connsiteY960" fmla="*/ 917505 h 1728611"/>
              <a:gd name="connsiteX961" fmla="*/ 565478 w 1555750"/>
              <a:gd name="connsiteY961" fmla="*/ 924110 h 1728611"/>
              <a:gd name="connsiteX962" fmla="*/ 563476 w 1555750"/>
              <a:gd name="connsiteY962" fmla="*/ 930514 h 1728611"/>
              <a:gd name="connsiteX963" fmla="*/ 560673 w 1555750"/>
              <a:gd name="connsiteY963" fmla="*/ 936718 h 1728611"/>
              <a:gd name="connsiteX964" fmla="*/ 557270 w 1555750"/>
              <a:gd name="connsiteY964" fmla="*/ 942923 h 1728611"/>
              <a:gd name="connsiteX965" fmla="*/ 553667 w 1555750"/>
              <a:gd name="connsiteY965" fmla="*/ 948326 h 1728611"/>
              <a:gd name="connsiteX966" fmla="*/ 549263 w 1555750"/>
              <a:gd name="connsiteY966" fmla="*/ 953930 h 1728611"/>
              <a:gd name="connsiteX967" fmla="*/ 548462 w 1555750"/>
              <a:gd name="connsiteY967" fmla="*/ 954731 h 1728611"/>
              <a:gd name="connsiteX968" fmla="*/ 545259 w 1555750"/>
              <a:gd name="connsiteY968" fmla="*/ 958133 h 1728611"/>
              <a:gd name="connsiteX969" fmla="*/ 542056 w 1555750"/>
              <a:gd name="connsiteY969" fmla="*/ 961135 h 1728611"/>
              <a:gd name="connsiteX970" fmla="*/ 538653 w 1555750"/>
              <a:gd name="connsiteY970" fmla="*/ 963937 h 1728611"/>
              <a:gd name="connsiteX971" fmla="*/ 534849 w 1555750"/>
              <a:gd name="connsiteY971" fmla="*/ 966739 h 1728611"/>
              <a:gd name="connsiteX972" fmla="*/ 531246 w 1555750"/>
              <a:gd name="connsiteY972" fmla="*/ 968741 h 1728611"/>
              <a:gd name="connsiteX973" fmla="*/ 527643 w 1555750"/>
              <a:gd name="connsiteY973" fmla="*/ 970742 h 1728611"/>
              <a:gd name="connsiteX974" fmla="*/ 523639 w 1555750"/>
              <a:gd name="connsiteY974" fmla="*/ 972143 h 1728611"/>
              <a:gd name="connsiteX975" fmla="*/ 519635 w 1555750"/>
              <a:gd name="connsiteY975" fmla="*/ 973344 h 1728611"/>
              <a:gd name="connsiteX976" fmla="*/ 515632 w 1555750"/>
              <a:gd name="connsiteY976" fmla="*/ 974344 h 1728611"/>
              <a:gd name="connsiteX977" fmla="*/ 511628 w 1555750"/>
              <a:gd name="connsiteY977" fmla="*/ 974945 h 1728611"/>
              <a:gd name="connsiteX978" fmla="*/ 507824 w 1555750"/>
              <a:gd name="connsiteY978" fmla="*/ 975545 h 1728611"/>
              <a:gd name="connsiteX979" fmla="*/ 503420 w 1555750"/>
              <a:gd name="connsiteY979" fmla="*/ 975545 h 1728611"/>
              <a:gd name="connsiteX980" fmla="*/ 499417 w 1555750"/>
              <a:gd name="connsiteY980" fmla="*/ 975345 h 1728611"/>
              <a:gd name="connsiteX981" fmla="*/ 495413 w 1555750"/>
              <a:gd name="connsiteY981" fmla="*/ 974945 h 1728611"/>
              <a:gd name="connsiteX982" fmla="*/ 491609 w 1555750"/>
              <a:gd name="connsiteY982" fmla="*/ 974344 h 1728611"/>
              <a:gd name="connsiteX983" fmla="*/ 487606 w 1555750"/>
              <a:gd name="connsiteY983" fmla="*/ 973344 h 1728611"/>
              <a:gd name="connsiteX984" fmla="*/ 483602 w 1555750"/>
              <a:gd name="connsiteY984" fmla="*/ 972143 h 1728611"/>
              <a:gd name="connsiteX985" fmla="*/ 479999 w 1555750"/>
              <a:gd name="connsiteY985" fmla="*/ 970742 h 1728611"/>
              <a:gd name="connsiteX986" fmla="*/ 475995 w 1555750"/>
              <a:gd name="connsiteY986" fmla="*/ 969141 h 1728611"/>
              <a:gd name="connsiteX987" fmla="*/ 472592 w 1555750"/>
              <a:gd name="connsiteY987" fmla="*/ 966939 h 1728611"/>
              <a:gd name="connsiteX988" fmla="*/ 468988 w 1555750"/>
              <a:gd name="connsiteY988" fmla="*/ 964938 h 1728611"/>
              <a:gd name="connsiteX989" fmla="*/ 465585 w 1555750"/>
              <a:gd name="connsiteY989" fmla="*/ 962336 h 1728611"/>
              <a:gd name="connsiteX990" fmla="*/ 462382 w 1555750"/>
              <a:gd name="connsiteY990" fmla="*/ 959934 h 1728611"/>
              <a:gd name="connsiteX991" fmla="*/ 459379 w 1555750"/>
              <a:gd name="connsiteY991" fmla="*/ 956932 h 1728611"/>
              <a:gd name="connsiteX992" fmla="*/ 456577 w 1555750"/>
              <a:gd name="connsiteY992" fmla="*/ 953930 h 1728611"/>
              <a:gd name="connsiteX993" fmla="*/ 453974 w 1555750"/>
              <a:gd name="connsiteY993" fmla="*/ 950528 h 1728611"/>
              <a:gd name="connsiteX994" fmla="*/ 451372 w 1555750"/>
              <a:gd name="connsiteY994" fmla="*/ 947126 h 1728611"/>
              <a:gd name="connsiteX995" fmla="*/ 449370 w 1555750"/>
              <a:gd name="connsiteY995" fmla="*/ 943523 h 1728611"/>
              <a:gd name="connsiteX996" fmla="*/ 447168 w 1555750"/>
              <a:gd name="connsiteY996" fmla="*/ 939520 h 1728611"/>
              <a:gd name="connsiteX997" fmla="*/ 445366 w 1555750"/>
              <a:gd name="connsiteY997" fmla="*/ 935117 h 1728611"/>
              <a:gd name="connsiteX998" fmla="*/ 444165 w 1555750"/>
              <a:gd name="connsiteY998" fmla="*/ 930914 h 1728611"/>
              <a:gd name="connsiteX999" fmla="*/ 442964 w 1555750"/>
              <a:gd name="connsiteY999" fmla="*/ 926712 h 1728611"/>
              <a:gd name="connsiteX1000" fmla="*/ 439761 w 1555750"/>
              <a:gd name="connsiteY1000" fmla="*/ 912302 h 1728611"/>
              <a:gd name="connsiteX1001" fmla="*/ 437359 w 1555750"/>
              <a:gd name="connsiteY1001" fmla="*/ 897892 h 1728611"/>
              <a:gd name="connsiteX1002" fmla="*/ 435357 w 1555750"/>
              <a:gd name="connsiteY1002" fmla="*/ 883282 h 1728611"/>
              <a:gd name="connsiteX1003" fmla="*/ 433355 w 1555750"/>
              <a:gd name="connsiteY1003" fmla="*/ 868471 h 1728611"/>
              <a:gd name="connsiteX1004" fmla="*/ 431954 w 1555750"/>
              <a:gd name="connsiteY1004" fmla="*/ 853661 h 1728611"/>
              <a:gd name="connsiteX1005" fmla="*/ 430953 w 1555750"/>
              <a:gd name="connsiteY1005" fmla="*/ 838650 h 1728611"/>
              <a:gd name="connsiteX1006" fmla="*/ 430352 w 1555750"/>
              <a:gd name="connsiteY1006" fmla="*/ 823240 h 1728611"/>
              <a:gd name="connsiteX1007" fmla="*/ 430152 w 1555750"/>
              <a:gd name="connsiteY1007" fmla="*/ 808029 h 1728611"/>
              <a:gd name="connsiteX1008" fmla="*/ 430352 w 1555750"/>
              <a:gd name="connsiteY1008" fmla="*/ 788816 h 1728611"/>
              <a:gd name="connsiteX1009" fmla="*/ 431353 w 1555750"/>
              <a:gd name="connsiteY1009" fmla="*/ 769403 h 1728611"/>
              <a:gd name="connsiteX1010" fmla="*/ 433155 w 1555750"/>
              <a:gd name="connsiteY1010" fmla="*/ 750590 h 1728611"/>
              <a:gd name="connsiteX1011" fmla="*/ 435357 w 1555750"/>
              <a:gd name="connsiteY1011" fmla="*/ 731577 h 1728611"/>
              <a:gd name="connsiteX1012" fmla="*/ 438360 w 1555750"/>
              <a:gd name="connsiteY1012" fmla="*/ 713164 h 1728611"/>
              <a:gd name="connsiteX1013" fmla="*/ 441763 w 1555750"/>
              <a:gd name="connsiteY1013" fmla="*/ 695151 h 1728611"/>
              <a:gd name="connsiteX1014" fmla="*/ 445567 w 1555750"/>
              <a:gd name="connsiteY1014" fmla="*/ 677139 h 1728611"/>
              <a:gd name="connsiteX1015" fmla="*/ 450571 w 1555750"/>
              <a:gd name="connsiteY1015" fmla="*/ 659727 h 1728611"/>
              <a:gd name="connsiteX1016" fmla="*/ 455776 w 1555750"/>
              <a:gd name="connsiteY1016" fmla="*/ 642315 h 1728611"/>
              <a:gd name="connsiteX1017" fmla="*/ 461581 w 1555750"/>
              <a:gd name="connsiteY1017" fmla="*/ 625504 h 1728611"/>
              <a:gd name="connsiteX1018" fmla="*/ 467987 w 1555750"/>
              <a:gd name="connsiteY1018" fmla="*/ 608892 h 1728611"/>
              <a:gd name="connsiteX1019" fmla="*/ 474794 w 1555750"/>
              <a:gd name="connsiteY1019" fmla="*/ 593081 h 1728611"/>
              <a:gd name="connsiteX1020" fmla="*/ 482000 w 1555750"/>
              <a:gd name="connsiteY1020" fmla="*/ 577470 h 1728611"/>
              <a:gd name="connsiteX1021" fmla="*/ 490008 w 1555750"/>
              <a:gd name="connsiteY1021" fmla="*/ 562260 h 1728611"/>
              <a:gd name="connsiteX1022" fmla="*/ 498215 w 1555750"/>
              <a:gd name="connsiteY1022" fmla="*/ 547250 h 1728611"/>
              <a:gd name="connsiteX1023" fmla="*/ 507024 w 1555750"/>
              <a:gd name="connsiteY1023" fmla="*/ 533240 h 1728611"/>
              <a:gd name="connsiteX1024" fmla="*/ 516232 w 1555750"/>
              <a:gd name="connsiteY1024" fmla="*/ 519030 h 1728611"/>
              <a:gd name="connsiteX1025" fmla="*/ 526041 w 1555750"/>
              <a:gd name="connsiteY1025" fmla="*/ 506021 h 1728611"/>
              <a:gd name="connsiteX1026" fmla="*/ 536251 w 1555750"/>
              <a:gd name="connsiteY1026" fmla="*/ 493212 h 1728611"/>
              <a:gd name="connsiteX1027" fmla="*/ 546861 w 1555750"/>
              <a:gd name="connsiteY1027" fmla="*/ 480604 h 1728611"/>
              <a:gd name="connsiteX1028" fmla="*/ 557871 w 1555750"/>
              <a:gd name="connsiteY1028" fmla="*/ 468996 h 1728611"/>
              <a:gd name="connsiteX1029" fmla="*/ 569281 w 1555750"/>
              <a:gd name="connsiteY1029" fmla="*/ 457588 h 1728611"/>
              <a:gd name="connsiteX1030" fmla="*/ 580892 w 1555750"/>
              <a:gd name="connsiteY1030" fmla="*/ 447181 h 1728611"/>
              <a:gd name="connsiteX1031" fmla="*/ 592703 w 1555750"/>
              <a:gd name="connsiteY1031" fmla="*/ 437174 h 1728611"/>
              <a:gd name="connsiteX1032" fmla="*/ 605315 w 1555750"/>
              <a:gd name="connsiteY1032" fmla="*/ 427767 h 1728611"/>
              <a:gd name="connsiteX1033" fmla="*/ 617726 w 1555750"/>
              <a:gd name="connsiteY1033" fmla="*/ 419161 h 1728611"/>
              <a:gd name="connsiteX1034" fmla="*/ 630939 w 1555750"/>
              <a:gd name="connsiteY1034" fmla="*/ 410956 h 1728611"/>
              <a:gd name="connsiteX1035" fmla="*/ 637745 w 1555750"/>
              <a:gd name="connsiteY1035" fmla="*/ 407153 h 1728611"/>
              <a:gd name="connsiteX1036" fmla="*/ 644351 w 1555750"/>
              <a:gd name="connsiteY1036" fmla="*/ 403550 h 1728611"/>
              <a:gd name="connsiteX1037" fmla="*/ 651157 w 1555750"/>
              <a:gd name="connsiteY1037" fmla="*/ 400148 h 1728611"/>
              <a:gd name="connsiteX1038" fmla="*/ 657763 w 1555750"/>
              <a:gd name="connsiteY1038" fmla="*/ 396746 h 1728611"/>
              <a:gd name="connsiteX1039" fmla="*/ 664970 w 1555750"/>
              <a:gd name="connsiteY1039" fmla="*/ 393744 h 1728611"/>
              <a:gd name="connsiteX1040" fmla="*/ 671977 w 1555750"/>
              <a:gd name="connsiteY1040" fmla="*/ 390742 h 1728611"/>
              <a:gd name="connsiteX1041" fmla="*/ 678983 w 1555750"/>
              <a:gd name="connsiteY1041" fmla="*/ 387940 h 1728611"/>
              <a:gd name="connsiteX1042" fmla="*/ 685990 w 1555750"/>
              <a:gd name="connsiteY1042" fmla="*/ 385538 h 1728611"/>
              <a:gd name="connsiteX1043" fmla="*/ 692996 w 1555750"/>
              <a:gd name="connsiteY1043" fmla="*/ 383136 h 1728611"/>
              <a:gd name="connsiteX1044" fmla="*/ 770573 w 1555750"/>
              <a:gd name="connsiteY1044" fmla="*/ 0 h 1728611"/>
              <a:gd name="connsiteX1045" fmla="*/ 779571 w 1555750"/>
              <a:gd name="connsiteY1045" fmla="*/ 400 h 1728611"/>
              <a:gd name="connsiteX1046" fmla="*/ 788769 w 1555750"/>
              <a:gd name="connsiteY1046" fmla="*/ 1001 h 1728611"/>
              <a:gd name="connsiteX1047" fmla="*/ 797767 w 1555750"/>
              <a:gd name="connsiteY1047" fmla="*/ 2202 h 1728611"/>
              <a:gd name="connsiteX1048" fmla="*/ 806166 w 1555750"/>
              <a:gd name="connsiteY1048" fmla="*/ 3603 h 1728611"/>
              <a:gd name="connsiteX1049" fmla="*/ 814764 w 1555750"/>
              <a:gd name="connsiteY1049" fmla="*/ 5405 h 1728611"/>
              <a:gd name="connsiteX1050" fmla="*/ 823362 w 1555750"/>
              <a:gd name="connsiteY1050" fmla="*/ 8007 h 1728611"/>
              <a:gd name="connsiteX1051" fmla="*/ 831560 w 1555750"/>
              <a:gd name="connsiteY1051" fmla="*/ 10610 h 1728611"/>
              <a:gd name="connsiteX1052" fmla="*/ 839559 w 1555750"/>
              <a:gd name="connsiteY1052" fmla="*/ 14013 h 1728611"/>
              <a:gd name="connsiteX1053" fmla="*/ 847357 w 1555750"/>
              <a:gd name="connsiteY1053" fmla="*/ 17416 h 1728611"/>
              <a:gd name="connsiteX1054" fmla="*/ 855155 w 1555750"/>
              <a:gd name="connsiteY1054" fmla="*/ 21420 h 1728611"/>
              <a:gd name="connsiteX1055" fmla="*/ 862354 w 1555750"/>
              <a:gd name="connsiteY1055" fmla="*/ 25623 h 1728611"/>
              <a:gd name="connsiteX1056" fmla="*/ 869752 w 1555750"/>
              <a:gd name="connsiteY1056" fmla="*/ 30228 h 1728611"/>
              <a:gd name="connsiteX1057" fmla="*/ 876751 w 1555750"/>
              <a:gd name="connsiteY1057" fmla="*/ 35232 h 1728611"/>
              <a:gd name="connsiteX1058" fmla="*/ 883549 w 1555750"/>
              <a:gd name="connsiteY1058" fmla="*/ 40637 h 1728611"/>
              <a:gd name="connsiteX1059" fmla="*/ 889948 w 1555750"/>
              <a:gd name="connsiteY1059" fmla="*/ 46242 h 1728611"/>
              <a:gd name="connsiteX1060" fmla="*/ 895947 w 1555750"/>
              <a:gd name="connsiteY1060" fmla="*/ 52048 h 1728611"/>
              <a:gd name="connsiteX1061" fmla="*/ 901746 w 1555750"/>
              <a:gd name="connsiteY1061" fmla="*/ 58053 h 1728611"/>
              <a:gd name="connsiteX1062" fmla="*/ 907344 w 1555750"/>
              <a:gd name="connsiteY1062" fmla="*/ 64459 h 1728611"/>
              <a:gd name="connsiteX1063" fmla="*/ 912743 w 1555750"/>
              <a:gd name="connsiteY1063" fmla="*/ 71265 h 1728611"/>
              <a:gd name="connsiteX1064" fmla="*/ 917742 w 1555750"/>
              <a:gd name="connsiteY1064" fmla="*/ 78272 h 1728611"/>
              <a:gd name="connsiteX1065" fmla="*/ 922341 w 1555750"/>
              <a:gd name="connsiteY1065" fmla="*/ 85678 h 1728611"/>
              <a:gd name="connsiteX1066" fmla="*/ 926540 w 1555750"/>
              <a:gd name="connsiteY1066" fmla="*/ 92885 h 1728611"/>
              <a:gd name="connsiteX1067" fmla="*/ 930540 w 1555750"/>
              <a:gd name="connsiteY1067" fmla="*/ 100692 h 1728611"/>
              <a:gd name="connsiteX1068" fmla="*/ 933939 w 1555750"/>
              <a:gd name="connsiteY1068" fmla="*/ 108499 h 1728611"/>
              <a:gd name="connsiteX1069" fmla="*/ 937338 w 1555750"/>
              <a:gd name="connsiteY1069" fmla="*/ 116507 h 1728611"/>
              <a:gd name="connsiteX1070" fmla="*/ 939938 w 1555750"/>
              <a:gd name="connsiteY1070" fmla="*/ 124714 h 1728611"/>
              <a:gd name="connsiteX1071" fmla="*/ 942537 w 1555750"/>
              <a:gd name="connsiteY1071" fmla="*/ 133322 h 1728611"/>
              <a:gd name="connsiteX1072" fmla="*/ 944337 w 1555750"/>
              <a:gd name="connsiteY1072" fmla="*/ 141930 h 1728611"/>
              <a:gd name="connsiteX1073" fmla="*/ 945736 w 1555750"/>
              <a:gd name="connsiteY1073" fmla="*/ 150538 h 1728611"/>
              <a:gd name="connsiteX1074" fmla="*/ 946936 w 1555750"/>
              <a:gd name="connsiteY1074" fmla="*/ 159546 h 1728611"/>
              <a:gd name="connsiteX1075" fmla="*/ 947536 w 1555750"/>
              <a:gd name="connsiteY1075" fmla="*/ 168555 h 1728611"/>
              <a:gd name="connsiteX1076" fmla="*/ 947936 w 1555750"/>
              <a:gd name="connsiteY1076" fmla="*/ 177763 h 1728611"/>
              <a:gd name="connsiteX1077" fmla="*/ 947536 w 1555750"/>
              <a:gd name="connsiteY1077" fmla="*/ 186771 h 1728611"/>
              <a:gd name="connsiteX1078" fmla="*/ 946936 w 1555750"/>
              <a:gd name="connsiteY1078" fmla="*/ 195779 h 1728611"/>
              <a:gd name="connsiteX1079" fmla="*/ 945736 w 1555750"/>
              <a:gd name="connsiteY1079" fmla="*/ 204588 h 1728611"/>
              <a:gd name="connsiteX1080" fmla="*/ 944337 w 1555750"/>
              <a:gd name="connsiteY1080" fmla="*/ 213396 h 1728611"/>
              <a:gd name="connsiteX1081" fmla="*/ 942537 w 1555750"/>
              <a:gd name="connsiteY1081" fmla="*/ 222004 h 1728611"/>
              <a:gd name="connsiteX1082" fmla="*/ 939938 w 1555750"/>
              <a:gd name="connsiteY1082" fmla="*/ 230611 h 1728611"/>
              <a:gd name="connsiteX1083" fmla="*/ 937338 w 1555750"/>
              <a:gd name="connsiteY1083" fmla="*/ 238819 h 1728611"/>
              <a:gd name="connsiteX1084" fmla="*/ 933939 w 1555750"/>
              <a:gd name="connsiteY1084" fmla="*/ 246826 h 1728611"/>
              <a:gd name="connsiteX1085" fmla="*/ 930540 w 1555750"/>
              <a:gd name="connsiteY1085" fmla="*/ 254633 h 1728611"/>
              <a:gd name="connsiteX1086" fmla="*/ 926540 w 1555750"/>
              <a:gd name="connsiteY1086" fmla="*/ 262441 h 1728611"/>
              <a:gd name="connsiteX1087" fmla="*/ 922341 w 1555750"/>
              <a:gd name="connsiteY1087" fmla="*/ 269647 h 1728611"/>
              <a:gd name="connsiteX1088" fmla="*/ 917742 w 1555750"/>
              <a:gd name="connsiteY1088" fmla="*/ 277054 h 1728611"/>
              <a:gd name="connsiteX1089" fmla="*/ 912743 w 1555750"/>
              <a:gd name="connsiteY1089" fmla="*/ 283860 h 1728611"/>
              <a:gd name="connsiteX1090" fmla="*/ 907344 w 1555750"/>
              <a:gd name="connsiteY1090" fmla="*/ 290466 h 1728611"/>
              <a:gd name="connsiteX1091" fmla="*/ 901746 w 1555750"/>
              <a:gd name="connsiteY1091" fmla="*/ 296872 h 1728611"/>
              <a:gd name="connsiteX1092" fmla="*/ 895947 w 1555750"/>
              <a:gd name="connsiteY1092" fmla="*/ 303278 h 1728611"/>
              <a:gd name="connsiteX1093" fmla="*/ 889948 w 1555750"/>
              <a:gd name="connsiteY1093" fmla="*/ 309083 h 1728611"/>
              <a:gd name="connsiteX1094" fmla="*/ 883549 w 1555750"/>
              <a:gd name="connsiteY1094" fmla="*/ 314689 h 1728611"/>
              <a:gd name="connsiteX1095" fmla="*/ 876751 w 1555750"/>
              <a:gd name="connsiteY1095" fmla="*/ 319893 h 1728611"/>
              <a:gd name="connsiteX1096" fmla="*/ 869752 w 1555750"/>
              <a:gd name="connsiteY1096" fmla="*/ 325098 h 1728611"/>
              <a:gd name="connsiteX1097" fmla="*/ 862354 w 1555750"/>
              <a:gd name="connsiteY1097" fmla="*/ 329702 h 1728611"/>
              <a:gd name="connsiteX1098" fmla="*/ 855155 w 1555750"/>
              <a:gd name="connsiteY1098" fmla="*/ 333906 h 1728611"/>
              <a:gd name="connsiteX1099" fmla="*/ 847357 w 1555750"/>
              <a:gd name="connsiteY1099" fmla="*/ 337910 h 1728611"/>
              <a:gd name="connsiteX1100" fmla="*/ 839559 w 1555750"/>
              <a:gd name="connsiteY1100" fmla="*/ 341313 h 1728611"/>
              <a:gd name="connsiteX1101" fmla="*/ 831560 w 1555750"/>
              <a:gd name="connsiteY1101" fmla="*/ 344716 h 1728611"/>
              <a:gd name="connsiteX1102" fmla="*/ 823362 w 1555750"/>
              <a:gd name="connsiteY1102" fmla="*/ 347319 h 1728611"/>
              <a:gd name="connsiteX1103" fmla="*/ 814764 w 1555750"/>
              <a:gd name="connsiteY1103" fmla="*/ 349921 h 1728611"/>
              <a:gd name="connsiteX1104" fmla="*/ 806166 w 1555750"/>
              <a:gd name="connsiteY1104" fmla="*/ 351723 h 1728611"/>
              <a:gd name="connsiteX1105" fmla="*/ 797767 w 1555750"/>
              <a:gd name="connsiteY1105" fmla="*/ 353124 h 1728611"/>
              <a:gd name="connsiteX1106" fmla="*/ 788769 w 1555750"/>
              <a:gd name="connsiteY1106" fmla="*/ 354325 h 1728611"/>
              <a:gd name="connsiteX1107" fmla="*/ 779571 w 1555750"/>
              <a:gd name="connsiteY1107" fmla="*/ 355126 h 1728611"/>
              <a:gd name="connsiteX1108" fmla="*/ 770573 w 1555750"/>
              <a:gd name="connsiteY1108" fmla="*/ 355326 h 1728611"/>
              <a:gd name="connsiteX1109" fmla="*/ 761375 w 1555750"/>
              <a:gd name="connsiteY1109" fmla="*/ 355126 h 1728611"/>
              <a:gd name="connsiteX1110" fmla="*/ 752377 w 1555750"/>
              <a:gd name="connsiteY1110" fmla="*/ 354325 h 1728611"/>
              <a:gd name="connsiteX1111" fmla="*/ 743579 w 1555750"/>
              <a:gd name="connsiteY1111" fmla="*/ 353124 h 1728611"/>
              <a:gd name="connsiteX1112" fmla="*/ 734780 w 1555750"/>
              <a:gd name="connsiteY1112" fmla="*/ 351723 h 1728611"/>
              <a:gd name="connsiteX1113" fmla="*/ 726182 w 1555750"/>
              <a:gd name="connsiteY1113" fmla="*/ 349921 h 1728611"/>
              <a:gd name="connsiteX1114" fmla="*/ 717584 w 1555750"/>
              <a:gd name="connsiteY1114" fmla="*/ 347319 h 1728611"/>
              <a:gd name="connsiteX1115" fmla="*/ 709386 w 1555750"/>
              <a:gd name="connsiteY1115" fmla="*/ 344716 h 1728611"/>
              <a:gd name="connsiteX1116" fmla="*/ 701387 w 1555750"/>
              <a:gd name="connsiteY1116" fmla="*/ 341313 h 1728611"/>
              <a:gd name="connsiteX1117" fmla="*/ 693589 w 1555750"/>
              <a:gd name="connsiteY1117" fmla="*/ 337910 h 1728611"/>
              <a:gd name="connsiteX1118" fmla="*/ 685791 w 1555750"/>
              <a:gd name="connsiteY1118" fmla="*/ 333906 h 1728611"/>
              <a:gd name="connsiteX1119" fmla="*/ 678592 w 1555750"/>
              <a:gd name="connsiteY1119" fmla="*/ 329702 h 1728611"/>
              <a:gd name="connsiteX1120" fmla="*/ 671194 w 1555750"/>
              <a:gd name="connsiteY1120" fmla="*/ 325098 h 1728611"/>
              <a:gd name="connsiteX1121" fmla="*/ 664595 w 1555750"/>
              <a:gd name="connsiteY1121" fmla="*/ 319893 h 1728611"/>
              <a:gd name="connsiteX1122" fmla="*/ 657796 w 1555750"/>
              <a:gd name="connsiteY1122" fmla="*/ 314689 h 1728611"/>
              <a:gd name="connsiteX1123" fmla="*/ 651398 w 1555750"/>
              <a:gd name="connsiteY1123" fmla="*/ 309083 h 1728611"/>
              <a:gd name="connsiteX1124" fmla="*/ 644999 w 1555750"/>
              <a:gd name="connsiteY1124" fmla="*/ 303278 h 1728611"/>
              <a:gd name="connsiteX1125" fmla="*/ 639200 w 1555750"/>
              <a:gd name="connsiteY1125" fmla="*/ 296872 h 1728611"/>
              <a:gd name="connsiteX1126" fmla="*/ 633602 w 1555750"/>
              <a:gd name="connsiteY1126" fmla="*/ 290466 h 1728611"/>
              <a:gd name="connsiteX1127" fmla="*/ 628403 w 1555750"/>
              <a:gd name="connsiteY1127" fmla="*/ 283860 h 1728611"/>
              <a:gd name="connsiteX1128" fmla="*/ 623604 w 1555750"/>
              <a:gd name="connsiteY1128" fmla="*/ 277054 h 1728611"/>
              <a:gd name="connsiteX1129" fmla="*/ 618605 w 1555750"/>
              <a:gd name="connsiteY1129" fmla="*/ 269647 h 1728611"/>
              <a:gd name="connsiteX1130" fmla="*/ 614406 w 1555750"/>
              <a:gd name="connsiteY1130" fmla="*/ 262441 h 1728611"/>
              <a:gd name="connsiteX1131" fmla="*/ 610806 w 1555750"/>
              <a:gd name="connsiteY1131" fmla="*/ 254633 h 1728611"/>
              <a:gd name="connsiteX1132" fmla="*/ 607007 w 1555750"/>
              <a:gd name="connsiteY1132" fmla="*/ 246826 h 1728611"/>
              <a:gd name="connsiteX1133" fmla="*/ 604008 w 1555750"/>
              <a:gd name="connsiteY1133" fmla="*/ 238819 h 1728611"/>
              <a:gd name="connsiteX1134" fmla="*/ 601008 w 1555750"/>
              <a:gd name="connsiteY1134" fmla="*/ 230611 h 1728611"/>
              <a:gd name="connsiteX1135" fmla="*/ 598809 w 1555750"/>
              <a:gd name="connsiteY1135" fmla="*/ 222004 h 1728611"/>
              <a:gd name="connsiteX1136" fmla="*/ 596609 w 1555750"/>
              <a:gd name="connsiteY1136" fmla="*/ 213396 h 1728611"/>
              <a:gd name="connsiteX1137" fmla="*/ 595210 w 1555750"/>
              <a:gd name="connsiteY1137" fmla="*/ 204588 h 1728611"/>
              <a:gd name="connsiteX1138" fmla="*/ 594010 w 1555750"/>
              <a:gd name="connsiteY1138" fmla="*/ 195779 h 1728611"/>
              <a:gd name="connsiteX1139" fmla="*/ 593410 w 1555750"/>
              <a:gd name="connsiteY1139" fmla="*/ 186771 h 1728611"/>
              <a:gd name="connsiteX1140" fmla="*/ 593010 w 1555750"/>
              <a:gd name="connsiteY1140" fmla="*/ 177763 h 1728611"/>
              <a:gd name="connsiteX1141" fmla="*/ 593410 w 1555750"/>
              <a:gd name="connsiteY1141" fmla="*/ 168555 h 1728611"/>
              <a:gd name="connsiteX1142" fmla="*/ 594010 w 1555750"/>
              <a:gd name="connsiteY1142" fmla="*/ 159546 h 1728611"/>
              <a:gd name="connsiteX1143" fmla="*/ 595210 w 1555750"/>
              <a:gd name="connsiteY1143" fmla="*/ 150538 h 1728611"/>
              <a:gd name="connsiteX1144" fmla="*/ 596609 w 1555750"/>
              <a:gd name="connsiteY1144" fmla="*/ 141930 h 1728611"/>
              <a:gd name="connsiteX1145" fmla="*/ 598809 w 1555750"/>
              <a:gd name="connsiteY1145" fmla="*/ 133322 h 1728611"/>
              <a:gd name="connsiteX1146" fmla="*/ 601008 w 1555750"/>
              <a:gd name="connsiteY1146" fmla="*/ 124714 h 1728611"/>
              <a:gd name="connsiteX1147" fmla="*/ 604008 w 1555750"/>
              <a:gd name="connsiteY1147" fmla="*/ 116507 h 1728611"/>
              <a:gd name="connsiteX1148" fmla="*/ 607007 w 1555750"/>
              <a:gd name="connsiteY1148" fmla="*/ 108499 h 1728611"/>
              <a:gd name="connsiteX1149" fmla="*/ 610806 w 1555750"/>
              <a:gd name="connsiteY1149" fmla="*/ 100692 h 1728611"/>
              <a:gd name="connsiteX1150" fmla="*/ 614406 w 1555750"/>
              <a:gd name="connsiteY1150" fmla="*/ 92885 h 1728611"/>
              <a:gd name="connsiteX1151" fmla="*/ 618605 w 1555750"/>
              <a:gd name="connsiteY1151" fmla="*/ 85678 h 1728611"/>
              <a:gd name="connsiteX1152" fmla="*/ 623604 w 1555750"/>
              <a:gd name="connsiteY1152" fmla="*/ 78272 h 1728611"/>
              <a:gd name="connsiteX1153" fmla="*/ 628403 w 1555750"/>
              <a:gd name="connsiteY1153" fmla="*/ 71265 h 1728611"/>
              <a:gd name="connsiteX1154" fmla="*/ 633602 w 1555750"/>
              <a:gd name="connsiteY1154" fmla="*/ 64459 h 1728611"/>
              <a:gd name="connsiteX1155" fmla="*/ 639200 w 1555750"/>
              <a:gd name="connsiteY1155" fmla="*/ 58053 h 1728611"/>
              <a:gd name="connsiteX1156" fmla="*/ 644999 w 1555750"/>
              <a:gd name="connsiteY1156" fmla="*/ 52048 h 1728611"/>
              <a:gd name="connsiteX1157" fmla="*/ 651398 w 1555750"/>
              <a:gd name="connsiteY1157" fmla="*/ 46242 h 1728611"/>
              <a:gd name="connsiteX1158" fmla="*/ 657796 w 1555750"/>
              <a:gd name="connsiteY1158" fmla="*/ 40637 h 1728611"/>
              <a:gd name="connsiteX1159" fmla="*/ 664595 w 1555750"/>
              <a:gd name="connsiteY1159" fmla="*/ 35232 h 1728611"/>
              <a:gd name="connsiteX1160" fmla="*/ 671194 w 1555750"/>
              <a:gd name="connsiteY1160" fmla="*/ 30228 h 1728611"/>
              <a:gd name="connsiteX1161" fmla="*/ 678592 w 1555750"/>
              <a:gd name="connsiteY1161" fmla="*/ 25623 h 1728611"/>
              <a:gd name="connsiteX1162" fmla="*/ 685791 w 1555750"/>
              <a:gd name="connsiteY1162" fmla="*/ 21420 h 1728611"/>
              <a:gd name="connsiteX1163" fmla="*/ 693589 w 1555750"/>
              <a:gd name="connsiteY1163" fmla="*/ 17416 h 1728611"/>
              <a:gd name="connsiteX1164" fmla="*/ 701387 w 1555750"/>
              <a:gd name="connsiteY1164" fmla="*/ 14013 h 1728611"/>
              <a:gd name="connsiteX1165" fmla="*/ 709386 w 1555750"/>
              <a:gd name="connsiteY1165" fmla="*/ 10610 h 1728611"/>
              <a:gd name="connsiteX1166" fmla="*/ 717584 w 1555750"/>
              <a:gd name="connsiteY1166" fmla="*/ 8007 h 1728611"/>
              <a:gd name="connsiteX1167" fmla="*/ 726182 w 1555750"/>
              <a:gd name="connsiteY1167" fmla="*/ 5405 h 1728611"/>
              <a:gd name="connsiteX1168" fmla="*/ 734780 w 1555750"/>
              <a:gd name="connsiteY1168" fmla="*/ 3603 h 1728611"/>
              <a:gd name="connsiteX1169" fmla="*/ 743579 w 1555750"/>
              <a:gd name="connsiteY1169" fmla="*/ 2202 h 1728611"/>
              <a:gd name="connsiteX1170" fmla="*/ 752377 w 1555750"/>
              <a:gd name="connsiteY1170" fmla="*/ 1001 h 1728611"/>
              <a:gd name="connsiteX1171" fmla="*/ 761375 w 1555750"/>
              <a:gd name="connsiteY1171" fmla="*/ 400 h 172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Lst>
            <a:rect l="l" t="t" r="r" b="b"/>
            <a:pathLst>
              <a:path w="1555750" h="1728611">
                <a:moveTo>
                  <a:pt x="586207" y="1498130"/>
                </a:moveTo>
                <a:lnTo>
                  <a:pt x="591008" y="1505133"/>
                </a:lnTo>
                <a:lnTo>
                  <a:pt x="596210" y="1511535"/>
                </a:lnTo>
                <a:lnTo>
                  <a:pt x="601612" y="1517737"/>
                </a:lnTo>
                <a:lnTo>
                  <a:pt x="607814" y="1523539"/>
                </a:lnTo>
                <a:lnTo>
                  <a:pt x="614217" y="1528941"/>
                </a:lnTo>
                <a:lnTo>
                  <a:pt x="621219" y="1533543"/>
                </a:lnTo>
                <a:lnTo>
                  <a:pt x="628222" y="1538144"/>
                </a:lnTo>
                <a:lnTo>
                  <a:pt x="636024" y="1541946"/>
                </a:lnTo>
                <a:lnTo>
                  <a:pt x="402142" y="1636579"/>
                </a:lnTo>
                <a:lnTo>
                  <a:pt x="399141" y="1638179"/>
                </a:lnTo>
                <a:lnTo>
                  <a:pt x="396740" y="1639980"/>
                </a:lnTo>
                <a:lnTo>
                  <a:pt x="394739" y="1642381"/>
                </a:lnTo>
                <a:lnTo>
                  <a:pt x="393339" y="1644782"/>
                </a:lnTo>
                <a:lnTo>
                  <a:pt x="392339" y="1647383"/>
                </a:lnTo>
                <a:lnTo>
                  <a:pt x="391738" y="1649984"/>
                </a:lnTo>
                <a:lnTo>
                  <a:pt x="391538" y="1652785"/>
                </a:lnTo>
                <a:lnTo>
                  <a:pt x="391738" y="1655586"/>
                </a:lnTo>
                <a:lnTo>
                  <a:pt x="392739" y="1658387"/>
                </a:lnTo>
                <a:lnTo>
                  <a:pt x="393939" y="1660787"/>
                </a:lnTo>
                <a:lnTo>
                  <a:pt x="395340" y="1663188"/>
                </a:lnTo>
                <a:lnTo>
                  <a:pt x="397340" y="1665389"/>
                </a:lnTo>
                <a:lnTo>
                  <a:pt x="399341" y="1666790"/>
                </a:lnTo>
                <a:lnTo>
                  <a:pt x="402142" y="1668190"/>
                </a:lnTo>
                <a:lnTo>
                  <a:pt x="405143" y="1668990"/>
                </a:lnTo>
                <a:lnTo>
                  <a:pt x="408544" y="1669390"/>
                </a:lnTo>
                <a:lnTo>
                  <a:pt x="1147205" y="1669390"/>
                </a:lnTo>
                <a:lnTo>
                  <a:pt x="1150606" y="1668990"/>
                </a:lnTo>
                <a:lnTo>
                  <a:pt x="1153607" y="1668190"/>
                </a:lnTo>
                <a:lnTo>
                  <a:pt x="1156008" y="1666790"/>
                </a:lnTo>
                <a:lnTo>
                  <a:pt x="1158409" y="1665389"/>
                </a:lnTo>
                <a:lnTo>
                  <a:pt x="1160410" y="1663188"/>
                </a:lnTo>
                <a:lnTo>
                  <a:pt x="1161810" y="1660787"/>
                </a:lnTo>
                <a:lnTo>
                  <a:pt x="1163010" y="1658387"/>
                </a:lnTo>
                <a:lnTo>
                  <a:pt x="1163611" y="1655586"/>
                </a:lnTo>
                <a:lnTo>
                  <a:pt x="1164211" y="1652785"/>
                </a:lnTo>
                <a:lnTo>
                  <a:pt x="1164011" y="1649984"/>
                </a:lnTo>
                <a:lnTo>
                  <a:pt x="1163411" y="1647383"/>
                </a:lnTo>
                <a:lnTo>
                  <a:pt x="1162410" y="1644782"/>
                </a:lnTo>
                <a:lnTo>
                  <a:pt x="1161010" y="1642381"/>
                </a:lnTo>
                <a:lnTo>
                  <a:pt x="1159009" y="1639980"/>
                </a:lnTo>
                <a:lnTo>
                  <a:pt x="1156608" y="1638179"/>
                </a:lnTo>
                <a:lnTo>
                  <a:pt x="1153607" y="1636579"/>
                </a:lnTo>
                <a:lnTo>
                  <a:pt x="919725" y="1541946"/>
                </a:lnTo>
                <a:lnTo>
                  <a:pt x="927527" y="1538144"/>
                </a:lnTo>
                <a:lnTo>
                  <a:pt x="934530" y="1533543"/>
                </a:lnTo>
                <a:lnTo>
                  <a:pt x="941532" y="1528941"/>
                </a:lnTo>
                <a:lnTo>
                  <a:pt x="947935" y="1523539"/>
                </a:lnTo>
                <a:lnTo>
                  <a:pt x="954137" y="1517737"/>
                </a:lnTo>
                <a:lnTo>
                  <a:pt x="959539" y="1511535"/>
                </a:lnTo>
                <a:lnTo>
                  <a:pt x="964740" y="1505133"/>
                </a:lnTo>
                <a:lnTo>
                  <a:pt x="969342" y="1498130"/>
                </a:lnTo>
                <a:lnTo>
                  <a:pt x="1296258" y="1630777"/>
                </a:lnTo>
                <a:lnTo>
                  <a:pt x="1307862" y="1635378"/>
                </a:lnTo>
                <a:lnTo>
                  <a:pt x="1319866" y="1639580"/>
                </a:lnTo>
                <a:lnTo>
                  <a:pt x="1332070" y="1643581"/>
                </a:lnTo>
                <a:lnTo>
                  <a:pt x="1344074" y="1647583"/>
                </a:lnTo>
                <a:lnTo>
                  <a:pt x="1356279" y="1650984"/>
                </a:lnTo>
                <a:lnTo>
                  <a:pt x="1368483" y="1653985"/>
                </a:lnTo>
                <a:lnTo>
                  <a:pt x="1380888" y="1657186"/>
                </a:lnTo>
                <a:lnTo>
                  <a:pt x="1393092" y="1659587"/>
                </a:lnTo>
                <a:lnTo>
                  <a:pt x="1405696" y="1661988"/>
                </a:lnTo>
                <a:lnTo>
                  <a:pt x="1418301" y="1663788"/>
                </a:lnTo>
                <a:lnTo>
                  <a:pt x="1430705" y="1665589"/>
                </a:lnTo>
                <a:lnTo>
                  <a:pt x="1443310" y="1666790"/>
                </a:lnTo>
                <a:lnTo>
                  <a:pt x="1456114" y="1668190"/>
                </a:lnTo>
                <a:lnTo>
                  <a:pt x="1468719" y="1668790"/>
                </a:lnTo>
                <a:lnTo>
                  <a:pt x="1481523" y="1669390"/>
                </a:lnTo>
                <a:lnTo>
                  <a:pt x="1493928" y="1669390"/>
                </a:lnTo>
                <a:lnTo>
                  <a:pt x="1497129" y="1669590"/>
                </a:lnTo>
                <a:lnTo>
                  <a:pt x="1500130" y="1669991"/>
                </a:lnTo>
                <a:lnTo>
                  <a:pt x="1502931" y="1670591"/>
                </a:lnTo>
                <a:lnTo>
                  <a:pt x="1505732" y="1671791"/>
                </a:lnTo>
                <a:lnTo>
                  <a:pt x="1508132" y="1672992"/>
                </a:lnTo>
                <a:lnTo>
                  <a:pt x="1510533" y="1674592"/>
                </a:lnTo>
                <a:lnTo>
                  <a:pt x="1512934" y="1675993"/>
                </a:lnTo>
                <a:lnTo>
                  <a:pt x="1515135" y="1677793"/>
                </a:lnTo>
                <a:lnTo>
                  <a:pt x="1516936" y="1679994"/>
                </a:lnTo>
                <a:lnTo>
                  <a:pt x="1518736" y="1682395"/>
                </a:lnTo>
                <a:lnTo>
                  <a:pt x="1519937" y="1684996"/>
                </a:lnTo>
                <a:lnTo>
                  <a:pt x="1521137" y="1687397"/>
                </a:lnTo>
                <a:lnTo>
                  <a:pt x="1522538" y="1690198"/>
                </a:lnTo>
                <a:lnTo>
                  <a:pt x="1523138" y="1692799"/>
                </a:lnTo>
                <a:lnTo>
                  <a:pt x="1523738" y="1696000"/>
                </a:lnTo>
                <a:lnTo>
                  <a:pt x="1523738" y="1699001"/>
                </a:lnTo>
                <a:lnTo>
                  <a:pt x="1523738" y="1702002"/>
                </a:lnTo>
                <a:lnTo>
                  <a:pt x="1523138" y="1704803"/>
                </a:lnTo>
                <a:lnTo>
                  <a:pt x="1522538" y="1707804"/>
                </a:lnTo>
                <a:lnTo>
                  <a:pt x="1521137" y="1710605"/>
                </a:lnTo>
                <a:lnTo>
                  <a:pt x="1519937" y="1713006"/>
                </a:lnTo>
                <a:lnTo>
                  <a:pt x="1518736" y="1715407"/>
                </a:lnTo>
                <a:lnTo>
                  <a:pt x="1516936" y="1717607"/>
                </a:lnTo>
                <a:lnTo>
                  <a:pt x="1515135" y="1719808"/>
                </a:lnTo>
                <a:lnTo>
                  <a:pt x="1512934" y="1721809"/>
                </a:lnTo>
                <a:lnTo>
                  <a:pt x="1510533" y="1723409"/>
                </a:lnTo>
                <a:lnTo>
                  <a:pt x="1508132" y="1725010"/>
                </a:lnTo>
                <a:lnTo>
                  <a:pt x="1505732" y="1726210"/>
                </a:lnTo>
                <a:lnTo>
                  <a:pt x="1502931" y="1727011"/>
                </a:lnTo>
                <a:lnTo>
                  <a:pt x="1500130" y="1728011"/>
                </a:lnTo>
                <a:lnTo>
                  <a:pt x="1497129" y="1728211"/>
                </a:lnTo>
                <a:lnTo>
                  <a:pt x="1493928" y="1728611"/>
                </a:lnTo>
                <a:lnTo>
                  <a:pt x="61822" y="1728611"/>
                </a:lnTo>
                <a:lnTo>
                  <a:pt x="58621" y="1728211"/>
                </a:lnTo>
                <a:lnTo>
                  <a:pt x="55620" y="1728011"/>
                </a:lnTo>
                <a:lnTo>
                  <a:pt x="52819" y="1727011"/>
                </a:lnTo>
                <a:lnTo>
                  <a:pt x="50018" y="1726210"/>
                </a:lnTo>
                <a:lnTo>
                  <a:pt x="47417" y="1725010"/>
                </a:lnTo>
                <a:lnTo>
                  <a:pt x="45216" y="1723409"/>
                </a:lnTo>
                <a:lnTo>
                  <a:pt x="42815" y="1721809"/>
                </a:lnTo>
                <a:lnTo>
                  <a:pt x="40614" y="1719808"/>
                </a:lnTo>
                <a:lnTo>
                  <a:pt x="38814" y="1717607"/>
                </a:lnTo>
                <a:lnTo>
                  <a:pt x="37013" y="1715407"/>
                </a:lnTo>
                <a:lnTo>
                  <a:pt x="35813" y="1713006"/>
                </a:lnTo>
                <a:lnTo>
                  <a:pt x="34212" y="1710605"/>
                </a:lnTo>
                <a:lnTo>
                  <a:pt x="33212" y="1707804"/>
                </a:lnTo>
                <a:lnTo>
                  <a:pt x="32611" y="1704803"/>
                </a:lnTo>
                <a:lnTo>
                  <a:pt x="32011" y="1702002"/>
                </a:lnTo>
                <a:lnTo>
                  <a:pt x="32011" y="1699001"/>
                </a:lnTo>
                <a:lnTo>
                  <a:pt x="32011" y="1696000"/>
                </a:lnTo>
                <a:lnTo>
                  <a:pt x="32611" y="1692799"/>
                </a:lnTo>
                <a:lnTo>
                  <a:pt x="33212" y="1690198"/>
                </a:lnTo>
                <a:lnTo>
                  <a:pt x="34212" y="1687397"/>
                </a:lnTo>
                <a:lnTo>
                  <a:pt x="35813" y="1684996"/>
                </a:lnTo>
                <a:lnTo>
                  <a:pt x="37013" y="1682395"/>
                </a:lnTo>
                <a:lnTo>
                  <a:pt x="38814" y="1679994"/>
                </a:lnTo>
                <a:lnTo>
                  <a:pt x="40614" y="1677793"/>
                </a:lnTo>
                <a:lnTo>
                  <a:pt x="42815" y="1675993"/>
                </a:lnTo>
                <a:lnTo>
                  <a:pt x="45216" y="1674592"/>
                </a:lnTo>
                <a:lnTo>
                  <a:pt x="47417" y="1672992"/>
                </a:lnTo>
                <a:lnTo>
                  <a:pt x="50018" y="1671791"/>
                </a:lnTo>
                <a:lnTo>
                  <a:pt x="52819" y="1670591"/>
                </a:lnTo>
                <a:lnTo>
                  <a:pt x="55620" y="1669991"/>
                </a:lnTo>
                <a:lnTo>
                  <a:pt x="58621" y="1669590"/>
                </a:lnTo>
                <a:lnTo>
                  <a:pt x="61822" y="1669390"/>
                </a:lnTo>
                <a:lnTo>
                  <a:pt x="74226" y="1669390"/>
                </a:lnTo>
                <a:lnTo>
                  <a:pt x="87031" y="1668790"/>
                </a:lnTo>
                <a:lnTo>
                  <a:pt x="99635" y="1668190"/>
                </a:lnTo>
                <a:lnTo>
                  <a:pt x="112440" y="1666790"/>
                </a:lnTo>
                <a:lnTo>
                  <a:pt x="125044" y="1665589"/>
                </a:lnTo>
                <a:lnTo>
                  <a:pt x="137448" y="1663788"/>
                </a:lnTo>
                <a:lnTo>
                  <a:pt x="150053" y="1661988"/>
                </a:lnTo>
                <a:lnTo>
                  <a:pt x="162657" y="1659587"/>
                </a:lnTo>
                <a:lnTo>
                  <a:pt x="174862" y="1657186"/>
                </a:lnTo>
                <a:lnTo>
                  <a:pt x="187066" y="1653985"/>
                </a:lnTo>
                <a:lnTo>
                  <a:pt x="199470" y="1650984"/>
                </a:lnTo>
                <a:lnTo>
                  <a:pt x="211475" y="1647583"/>
                </a:lnTo>
                <a:lnTo>
                  <a:pt x="223679" y="1643581"/>
                </a:lnTo>
                <a:lnTo>
                  <a:pt x="235683" y="1639580"/>
                </a:lnTo>
                <a:lnTo>
                  <a:pt x="247487" y="1635378"/>
                </a:lnTo>
                <a:lnTo>
                  <a:pt x="259492" y="1630777"/>
                </a:lnTo>
                <a:close/>
                <a:moveTo>
                  <a:pt x="688344" y="911522"/>
                </a:moveTo>
                <a:lnTo>
                  <a:pt x="694339" y="911922"/>
                </a:lnTo>
                <a:lnTo>
                  <a:pt x="700534" y="912522"/>
                </a:lnTo>
                <a:lnTo>
                  <a:pt x="706330" y="913722"/>
                </a:lnTo>
                <a:lnTo>
                  <a:pt x="712325" y="914922"/>
                </a:lnTo>
                <a:lnTo>
                  <a:pt x="718521" y="916522"/>
                </a:lnTo>
                <a:lnTo>
                  <a:pt x="724316" y="918322"/>
                </a:lnTo>
                <a:lnTo>
                  <a:pt x="730312" y="920722"/>
                </a:lnTo>
                <a:lnTo>
                  <a:pt x="736307" y="923123"/>
                </a:lnTo>
                <a:lnTo>
                  <a:pt x="741103" y="925323"/>
                </a:lnTo>
                <a:lnTo>
                  <a:pt x="746299" y="927123"/>
                </a:lnTo>
                <a:lnTo>
                  <a:pt x="751496" y="928723"/>
                </a:lnTo>
                <a:lnTo>
                  <a:pt x="756692" y="929923"/>
                </a:lnTo>
                <a:lnTo>
                  <a:pt x="761888" y="931123"/>
                </a:lnTo>
                <a:lnTo>
                  <a:pt x="767284" y="931723"/>
                </a:lnTo>
                <a:lnTo>
                  <a:pt x="772480" y="932323"/>
                </a:lnTo>
                <a:lnTo>
                  <a:pt x="777676" y="932323"/>
                </a:lnTo>
                <a:lnTo>
                  <a:pt x="783271" y="932323"/>
                </a:lnTo>
                <a:lnTo>
                  <a:pt x="788467" y="931723"/>
                </a:lnTo>
                <a:lnTo>
                  <a:pt x="793863" y="931123"/>
                </a:lnTo>
                <a:lnTo>
                  <a:pt x="799059" y="929923"/>
                </a:lnTo>
                <a:lnTo>
                  <a:pt x="804255" y="928723"/>
                </a:lnTo>
                <a:lnTo>
                  <a:pt x="809452" y="927123"/>
                </a:lnTo>
                <a:lnTo>
                  <a:pt x="814448" y="925323"/>
                </a:lnTo>
                <a:lnTo>
                  <a:pt x="819444" y="923123"/>
                </a:lnTo>
                <a:lnTo>
                  <a:pt x="825439" y="920722"/>
                </a:lnTo>
                <a:lnTo>
                  <a:pt x="831435" y="918322"/>
                </a:lnTo>
                <a:lnTo>
                  <a:pt x="837230" y="916522"/>
                </a:lnTo>
                <a:lnTo>
                  <a:pt x="843426" y="914922"/>
                </a:lnTo>
                <a:lnTo>
                  <a:pt x="849421" y="913722"/>
                </a:lnTo>
                <a:lnTo>
                  <a:pt x="855217" y="912522"/>
                </a:lnTo>
                <a:lnTo>
                  <a:pt x="861412" y="911922"/>
                </a:lnTo>
                <a:lnTo>
                  <a:pt x="867407" y="911522"/>
                </a:lnTo>
                <a:lnTo>
                  <a:pt x="873603" y="911922"/>
                </a:lnTo>
                <a:lnTo>
                  <a:pt x="879398" y="912122"/>
                </a:lnTo>
                <a:lnTo>
                  <a:pt x="885394" y="912722"/>
                </a:lnTo>
                <a:lnTo>
                  <a:pt x="891589" y="913722"/>
                </a:lnTo>
                <a:lnTo>
                  <a:pt x="897385" y="915322"/>
                </a:lnTo>
                <a:lnTo>
                  <a:pt x="903580" y="916722"/>
                </a:lnTo>
                <a:lnTo>
                  <a:pt x="909376" y="918522"/>
                </a:lnTo>
                <a:lnTo>
                  <a:pt x="915371" y="921123"/>
                </a:lnTo>
                <a:lnTo>
                  <a:pt x="915771" y="921323"/>
                </a:lnTo>
                <a:lnTo>
                  <a:pt x="920367" y="923123"/>
                </a:lnTo>
                <a:lnTo>
                  <a:pt x="924564" y="925323"/>
                </a:lnTo>
                <a:lnTo>
                  <a:pt x="928561" y="927723"/>
                </a:lnTo>
                <a:lnTo>
                  <a:pt x="932558" y="930523"/>
                </a:lnTo>
                <a:lnTo>
                  <a:pt x="936155" y="933523"/>
                </a:lnTo>
                <a:lnTo>
                  <a:pt x="939553" y="936723"/>
                </a:lnTo>
                <a:lnTo>
                  <a:pt x="942550" y="939923"/>
                </a:lnTo>
                <a:lnTo>
                  <a:pt x="945548" y="943323"/>
                </a:lnTo>
                <a:lnTo>
                  <a:pt x="948346" y="947323"/>
                </a:lnTo>
                <a:lnTo>
                  <a:pt x="950544" y="951323"/>
                </a:lnTo>
                <a:lnTo>
                  <a:pt x="952543" y="955323"/>
                </a:lnTo>
                <a:lnTo>
                  <a:pt x="954142" y="959524"/>
                </a:lnTo>
                <a:lnTo>
                  <a:pt x="955740" y="963724"/>
                </a:lnTo>
                <a:lnTo>
                  <a:pt x="956540" y="968324"/>
                </a:lnTo>
                <a:lnTo>
                  <a:pt x="957139" y="973324"/>
                </a:lnTo>
                <a:lnTo>
                  <a:pt x="957539" y="977924"/>
                </a:lnTo>
                <a:lnTo>
                  <a:pt x="957539" y="1437336"/>
                </a:lnTo>
                <a:lnTo>
                  <a:pt x="957139" y="1441936"/>
                </a:lnTo>
                <a:lnTo>
                  <a:pt x="956939" y="1446336"/>
                </a:lnTo>
                <a:lnTo>
                  <a:pt x="956340" y="1450536"/>
                </a:lnTo>
                <a:lnTo>
                  <a:pt x="955740" y="1454736"/>
                </a:lnTo>
                <a:lnTo>
                  <a:pt x="954741" y="1458737"/>
                </a:lnTo>
                <a:lnTo>
                  <a:pt x="953542" y="1463137"/>
                </a:lnTo>
                <a:lnTo>
                  <a:pt x="952343" y="1466937"/>
                </a:lnTo>
                <a:lnTo>
                  <a:pt x="950744" y="1470737"/>
                </a:lnTo>
                <a:lnTo>
                  <a:pt x="948946" y="1474737"/>
                </a:lnTo>
                <a:lnTo>
                  <a:pt x="947147" y="1478337"/>
                </a:lnTo>
                <a:lnTo>
                  <a:pt x="944949" y="1481737"/>
                </a:lnTo>
                <a:lnTo>
                  <a:pt x="942950" y="1485337"/>
                </a:lnTo>
                <a:lnTo>
                  <a:pt x="940352" y="1488737"/>
                </a:lnTo>
                <a:lnTo>
                  <a:pt x="937954" y="1491737"/>
                </a:lnTo>
                <a:lnTo>
                  <a:pt x="935156" y="1494737"/>
                </a:lnTo>
                <a:lnTo>
                  <a:pt x="932558" y="1497938"/>
                </a:lnTo>
                <a:lnTo>
                  <a:pt x="929360" y="1500538"/>
                </a:lnTo>
                <a:lnTo>
                  <a:pt x="926363" y="1503338"/>
                </a:lnTo>
                <a:lnTo>
                  <a:pt x="922965" y="1505738"/>
                </a:lnTo>
                <a:lnTo>
                  <a:pt x="919568" y="1508338"/>
                </a:lnTo>
                <a:lnTo>
                  <a:pt x="916370" y="1510738"/>
                </a:lnTo>
                <a:lnTo>
                  <a:pt x="912573" y="1512538"/>
                </a:lnTo>
                <a:lnTo>
                  <a:pt x="908976" y="1514338"/>
                </a:lnTo>
                <a:lnTo>
                  <a:pt x="905379" y="1516138"/>
                </a:lnTo>
                <a:lnTo>
                  <a:pt x="901382" y="1517738"/>
                </a:lnTo>
                <a:lnTo>
                  <a:pt x="897385" y="1518938"/>
                </a:lnTo>
                <a:lnTo>
                  <a:pt x="893388" y="1520138"/>
                </a:lnTo>
                <a:lnTo>
                  <a:pt x="889191" y="1521138"/>
                </a:lnTo>
                <a:lnTo>
                  <a:pt x="885194" y="1521938"/>
                </a:lnTo>
                <a:lnTo>
                  <a:pt x="880797" y="1522538"/>
                </a:lnTo>
                <a:lnTo>
                  <a:pt x="876401" y="1522938"/>
                </a:lnTo>
                <a:lnTo>
                  <a:pt x="872004" y="1522938"/>
                </a:lnTo>
                <a:lnTo>
                  <a:pt x="863211" y="1522938"/>
                </a:lnTo>
                <a:lnTo>
                  <a:pt x="859014" y="1522938"/>
                </a:lnTo>
                <a:lnTo>
                  <a:pt x="854417" y="1522538"/>
                </a:lnTo>
                <a:lnTo>
                  <a:pt x="850021" y="1521938"/>
                </a:lnTo>
                <a:lnTo>
                  <a:pt x="846024" y="1521138"/>
                </a:lnTo>
                <a:lnTo>
                  <a:pt x="841827" y="1520138"/>
                </a:lnTo>
                <a:lnTo>
                  <a:pt x="837830" y="1518938"/>
                </a:lnTo>
                <a:lnTo>
                  <a:pt x="833833" y="1517738"/>
                </a:lnTo>
                <a:lnTo>
                  <a:pt x="829836" y="1516138"/>
                </a:lnTo>
                <a:lnTo>
                  <a:pt x="826239" y="1514338"/>
                </a:lnTo>
                <a:lnTo>
                  <a:pt x="822641" y="1512538"/>
                </a:lnTo>
                <a:lnTo>
                  <a:pt x="818844" y="1510738"/>
                </a:lnTo>
                <a:lnTo>
                  <a:pt x="815647" y="1508338"/>
                </a:lnTo>
                <a:lnTo>
                  <a:pt x="812249" y="1505738"/>
                </a:lnTo>
                <a:lnTo>
                  <a:pt x="808852" y="1503338"/>
                </a:lnTo>
                <a:lnTo>
                  <a:pt x="805854" y="1500538"/>
                </a:lnTo>
                <a:lnTo>
                  <a:pt x="802657" y="1497938"/>
                </a:lnTo>
                <a:lnTo>
                  <a:pt x="800059" y="1494737"/>
                </a:lnTo>
                <a:lnTo>
                  <a:pt x="797261" y="1491737"/>
                </a:lnTo>
                <a:lnTo>
                  <a:pt x="794863" y="1488737"/>
                </a:lnTo>
                <a:lnTo>
                  <a:pt x="792464" y="1485337"/>
                </a:lnTo>
                <a:lnTo>
                  <a:pt x="790266" y="1481737"/>
                </a:lnTo>
                <a:lnTo>
                  <a:pt x="788068" y="1478337"/>
                </a:lnTo>
                <a:lnTo>
                  <a:pt x="786269" y="1474737"/>
                </a:lnTo>
                <a:lnTo>
                  <a:pt x="784470" y="1470737"/>
                </a:lnTo>
                <a:lnTo>
                  <a:pt x="782872" y="1466937"/>
                </a:lnTo>
                <a:lnTo>
                  <a:pt x="781673" y="1463137"/>
                </a:lnTo>
                <a:lnTo>
                  <a:pt x="780474" y="1458737"/>
                </a:lnTo>
                <a:lnTo>
                  <a:pt x="779474" y="1454736"/>
                </a:lnTo>
                <a:lnTo>
                  <a:pt x="778875" y="1450536"/>
                </a:lnTo>
                <a:lnTo>
                  <a:pt x="778275" y="1446336"/>
                </a:lnTo>
                <a:lnTo>
                  <a:pt x="778075" y="1441936"/>
                </a:lnTo>
                <a:lnTo>
                  <a:pt x="777676" y="1437336"/>
                </a:lnTo>
                <a:lnTo>
                  <a:pt x="777676" y="1441936"/>
                </a:lnTo>
                <a:lnTo>
                  <a:pt x="777476" y="1446336"/>
                </a:lnTo>
                <a:lnTo>
                  <a:pt x="776876" y="1450536"/>
                </a:lnTo>
                <a:lnTo>
                  <a:pt x="776277" y="1454736"/>
                </a:lnTo>
                <a:lnTo>
                  <a:pt x="775277" y="1458737"/>
                </a:lnTo>
                <a:lnTo>
                  <a:pt x="774078" y="1463137"/>
                </a:lnTo>
                <a:lnTo>
                  <a:pt x="772480" y="1466937"/>
                </a:lnTo>
                <a:lnTo>
                  <a:pt x="771081" y="1470737"/>
                </a:lnTo>
                <a:lnTo>
                  <a:pt x="769482" y="1474737"/>
                </a:lnTo>
                <a:lnTo>
                  <a:pt x="767683" y="1478337"/>
                </a:lnTo>
                <a:lnTo>
                  <a:pt x="765485" y="1481737"/>
                </a:lnTo>
                <a:lnTo>
                  <a:pt x="763287" y="1485337"/>
                </a:lnTo>
                <a:lnTo>
                  <a:pt x="760888" y="1488737"/>
                </a:lnTo>
                <a:lnTo>
                  <a:pt x="758490" y="1491737"/>
                </a:lnTo>
                <a:lnTo>
                  <a:pt x="755692" y="1494737"/>
                </a:lnTo>
                <a:lnTo>
                  <a:pt x="753094" y="1497938"/>
                </a:lnTo>
                <a:lnTo>
                  <a:pt x="749897" y="1500538"/>
                </a:lnTo>
                <a:lnTo>
                  <a:pt x="746899" y="1503338"/>
                </a:lnTo>
                <a:lnTo>
                  <a:pt x="743502" y="1505738"/>
                </a:lnTo>
                <a:lnTo>
                  <a:pt x="740104" y="1508338"/>
                </a:lnTo>
                <a:lnTo>
                  <a:pt x="736907" y="1510738"/>
                </a:lnTo>
                <a:lnTo>
                  <a:pt x="733110" y="1512538"/>
                </a:lnTo>
                <a:lnTo>
                  <a:pt x="729512" y="1514338"/>
                </a:lnTo>
                <a:lnTo>
                  <a:pt x="725915" y="1516138"/>
                </a:lnTo>
                <a:lnTo>
                  <a:pt x="721918" y="1517738"/>
                </a:lnTo>
                <a:lnTo>
                  <a:pt x="717921" y="1518938"/>
                </a:lnTo>
                <a:lnTo>
                  <a:pt x="713924" y="1520138"/>
                </a:lnTo>
                <a:lnTo>
                  <a:pt x="709727" y="1521138"/>
                </a:lnTo>
                <a:lnTo>
                  <a:pt x="705331" y="1521938"/>
                </a:lnTo>
                <a:lnTo>
                  <a:pt x="701134" y="1522538"/>
                </a:lnTo>
                <a:lnTo>
                  <a:pt x="696737" y="1522938"/>
                </a:lnTo>
                <a:lnTo>
                  <a:pt x="692540" y="1522938"/>
                </a:lnTo>
                <a:lnTo>
                  <a:pt x="683747" y="1522938"/>
                </a:lnTo>
                <a:lnTo>
                  <a:pt x="679151" y="1522938"/>
                </a:lnTo>
                <a:lnTo>
                  <a:pt x="674954" y="1522538"/>
                </a:lnTo>
                <a:lnTo>
                  <a:pt x="670557" y="1521938"/>
                </a:lnTo>
                <a:lnTo>
                  <a:pt x="666560" y="1521138"/>
                </a:lnTo>
                <a:lnTo>
                  <a:pt x="662363" y="1520138"/>
                </a:lnTo>
                <a:lnTo>
                  <a:pt x="658366" y="1518938"/>
                </a:lnTo>
                <a:lnTo>
                  <a:pt x="654369" y="1517738"/>
                </a:lnTo>
                <a:lnTo>
                  <a:pt x="650372" y="1516138"/>
                </a:lnTo>
                <a:lnTo>
                  <a:pt x="646775" y="1514338"/>
                </a:lnTo>
                <a:lnTo>
                  <a:pt x="643178" y="1512538"/>
                </a:lnTo>
                <a:lnTo>
                  <a:pt x="639381" y="1510738"/>
                </a:lnTo>
                <a:lnTo>
                  <a:pt x="636183" y="1508338"/>
                </a:lnTo>
                <a:lnTo>
                  <a:pt x="632786" y="1505738"/>
                </a:lnTo>
                <a:lnTo>
                  <a:pt x="629388" y="1503338"/>
                </a:lnTo>
                <a:lnTo>
                  <a:pt x="626391" y="1500538"/>
                </a:lnTo>
                <a:lnTo>
                  <a:pt x="623193" y="1497938"/>
                </a:lnTo>
                <a:lnTo>
                  <a:pt x="620595" y="1494737"/>
                </a:lnTo>
                <a:lnTo>
                  <a:pt x="617797" y="1491737"/>
                </a:lnTo>
                <a:lnTo>
                  <a:pt x="615399" y="1488737"/>
                </a:lnTo>
                <a:lnTo>
                  <a:pt x="612801" y="1485337"/>
                </a:lnTo>
                <a:lnTo>
                  <a:pt x="610802" y="1481737"/>
                </a:lnTo>
                <a:lnTo>
                  <a:pt x="608604" y="1478337"/>
                </a:lnTo>
                <a:lnTo>
                  <a:pt x="606805" y="1474737"/>
                </a:lnTo>
                <a:lnTo>
                  <a:pt x="605007" y="1470737"/>
                </a:lnTo>
                <a:lnTo>
                  <a:pt x="603408" y="1466937"/>
                </a:lnTo>
                <a:lnTo>
                  <a:pt x="602209" y="1463137"/>
                </a:lnTo>
                <a:lnTo>
                  <a:pt x="601010" y="1458737"/>
                </a:lnTo>
                <a:lnTo>
                  <a:pt x="600011" y="1454736"/>
                </a:lnTo>
                <a:lnTo>
                  <a:pt x="599211" y="1450536"/>
                </a:lnTo>
                <a:lnTo>
                  <a:pt x="598812" y="1446336"/>
                </a:lnTo>
                <a:lnTo>
                  <a:pt x="598612" y="1441936"/>
                </a:lnTo>
                <a:lnTo>
                  <a:pt x="598212" y="1437336"/>
                </a:lnTo>
                <a:lnTo>
                  <a:pt x="598212" y="977924"/>
                </a:lnTo>
                <a:lnTo>
                  <a:pt x="598612" y="973324"/>
                </a:lnTo>
                <a:lnTo>
                  <a:pt x="599211" y="968324"/>
                </a:lnTo>
                <a:lnTo>
                  <a:pt x="600011" y="963724"/>
                </a:lnTo>
                <a:lnTo>
                  <a:pt x="601210" y="959524"/>
                </a:lnTo>
                <a:lnTo>
                  <a:pt x="603208" y="955323"/>
                </a:lnTo>
                <a:lnTo>
                  <a:pt x="605207" y="951323"/>
                </a:lnTo>
                <a:lnTo>
                  <a:pt x="607405" y="947323"/>
                </a:lnTo>
                <a:lnTo>
                  <a:pt x="610203" y="943723"/>
                </a:lnTo>
                <a:lnTo>
                  <a:pt x="612801" y="939923"/>
                </a:lnTo>
                <a:lnTo>
                  <a:pt x="616198" y="936723"/>
                </a:lnTo>
                <a:lnTo>
                  <a:pt x="619596" y="933523"/>
                </a:lnTo>
                <a:lnTo>
                  <a:pt x="623193" y="930523"/>
                </a:lnTo>
                <a:lnTo>
                  <a:pt x="627190" y="927723"/>
                </a:lnTo>
                <a:lnTo>
                  <a:pt x="631187" y="925323"/>
                </a:lnTo>
                <a:lnTo>
                  <a:pt x="635384" y="923123"/>
                </a:lnTo>
                <a:lnTo>
                  <a:pt x="639980" y="921323"/>
                </a:lnTo>
                <a:lnTo>
                  <a:pt x="640380" y="921123"/>
                </a:lnTo>
                <a:lnTo>
                  <a:pt x="646176" y="918522"/>
                </a:lnTo>
                <a:lnTo>
                  <a:pt x="652171" y="916722"/>
                </a:lnTo>
                <a:lnTo>
                  <a:pt x="658366" y="915322"/>
                </a:lnTo>
                <a:lnTo>
                  <a:pt x="664162" y="913722"/>
                </a:lnTo>
                <a:lnTo>
                  <a:pt x="670357" y="912722"/>
                </a:lnTo>
                <a:lnTo>
                  <a:pt x="676353" y="912122"/>
                </a:lnTo>
                <a:lnTo>
                  <a:pt x="682148" y="911922"/>
                </a:lnTo>
                <a:close/>
                <a:moveTo>
                  <a:pt x="1150607" y="879111"/>
                </a:moveTo>
                <a:lnTo>
                  <a:pt x="1452113" y="879111"/>
                </a:lnTo>
                <a:lnTo>
                  <a:pt x="1457315" y="879111"/>
                </a:lnTo>
                <a:lnTo>
                  <a:pt x="1462917" y="879711"/>
                </a:lnTo>
                <a:lnTo>
                  <a:pt x="1468119" y="880312"/>
                </a:lnTo>
                <a:lnTo>
                  <a:pt x="1472921" y="881312"/>
                </a:lnTo>
                <a:lnTo>
                  <a:pt x="1478123" y="882512"/>
                </a:lnTo>
                <a:lnTo>
                  <a:pt x="1482924" y="883713"/>
                </a:lnTo>
                <a:lnTo>
                  <a:pt x="1487926" y="885514"/>
                </a:lnTo>
                <a:lnTo>
                  <a:pt x="1492528" y="887314"/>
                </a:lnTo>
                <a:lnTo>
                  <a:pt x="1497129" y="889115"/>
                </a:lnTo>
                <a:lnTo>
                  <a:pt x="1501731" y="891516"/>
                </a:lnTo>
                <a:lnTo>
                  <a:pt x="1505932" y="894117"/>
                </a:lnTo>
                <a:lnTo>
                  <a:pt x="1509934" y="896717"/>
                </a:lnTo>
                <a:lnTo>
                  <a:pt x="1514135" y="899518"/>
                </a:lnTo>
                <a:lnTo>
                  <a:pt x="1518137" y="902520"/>
                </a:lnTo>
                <a:lnTo>
                  <a:pt x="1521738" y="905921"/>
                </a:lnTo>
                <a:lnTo>
                  <a:pt x="1525539" y="909322"/>
                </a:lnTo>
                <a:lnTo>
                  <a:pt x="1528940" y="912923"/>
                </a:lnTo>
                <a:lnTo>
                  <a:pt x="1531942" y="916725"/>
                </a:lnTo>
                <a:lnTo>
                  <a:pt x="1535343" y="920726"/>
                </a:lnTo>
                <a:lnTo>
                  <a:pt x="1537944" y="924527"/>
                </a:lnTo>
                <a:lnTo>
                  <a:pt x="1540745" y="928929"/>
                </a:lnTo>
                <a:lnTo>
                  <a:pt x="1543146" y="933130"/>
                </a:lnTo>
                <a:lnTo>
                  <a:pt x="1545346" y="937732"/>
                </a:lnTo>
                <a:lnTo>
                  <a:pt x="1547547" y="942334"/>
                </a:lnTo>
                <a:lnTo>
                  <a:pt x="1549348" y="946935"/>
                </a:lnTo>
                <a:lnTo>
                  <a:pt x="1551148" y="951737"/>
                </a:lnTo>
                <a:lnTo>
                  <a:pt x="1552349" y="956739"/>
                </a:lnTo>
                <a:lnTo>
                  <a:pt x="1553549" y="961941"/>
                </a:lnTo>
                <a:lnTo>
                  <a:pt x="1554550" y="966742"/>
                </a:lnTo>
                <a:lnTo>
                  <a:pt x="1555150" y="971944"/>
                </a:lnTo>
                <a:lnTo>
                  <a:pt x="1555350" y="977146"/>
                </a:lnTo>
                <a:lnTo>
                  <a:pt x="1555750" y="982748"/>
                </a:lnTo>
                <a:lnTo>
                  <a:pt x="1555350" y="987950"/>
                </a:lnTo>
                <a:lnTo>
                  <a:pt x="1555150" y="993352"/>
                </a:lnTo>
                <a:lnTo>
                  <a:pt x="1554550" y="998553"/>
                </a:lnTo>
                <a:lnTo>
                  <a:pt x="1553549" y="1003555"/>
                </a:lnTo>
                <a:lnTo>
                  <a:pt x="1552349" y="1008757"/>
                </a:lnTo>
                <a:lnTo>
                  <a:pt x="1551148" y="1013559"/>
                </a:lnTo>
                <a:lnTo>
                  <a:pt x="1549348" y="1018160"/>
                </a:lnTo>
                <a:lnTo>
                  <a:pt x="1547547" y="1022962"/>
                </a:lnTo>
                <a:lnTo>
                  <a:pt x="1545346" y="1027564"/>
                </a:lnTo>
                <a:lnTo>
                  <a:pt x="1543146" y="1031965"/>
                </a:lnTo>
                <a:lnTo>
                  <a:pt x="1540745" y="1036567"/>
                </a:lnTo>
                <a:lnTo>
                  <a:pt x="1537944" y="1040368"/>
                </a:lnTo>
                <a:lnTo>
                  <a:pt x="1535343" y="1044770"/>
                </a:lnTo>
                <a:lnTo>
                  <a:pt x="1531942" y="1048371"/>
                </a:lnTo>
                <a:lnTo>
                  <a:pt x="1528940" y="1052373"/>
                </a:lnTo>
                <a:lnTo>
                  <a:pt x="1525539" y="1055974"/>
                </a:lnTo>
                <a:lnTo>
                  <a:pt x="1521738" y="1059375"/>
                </a:lnTo>
                <a:lnTo>
                  <a:pt x="1518137" y="1062376"/>
                </a:lnTo>
                <a:lnTo>
                  <a:pt x="1514135" y="1065577"/>
                </a:lnTo>
                <a:lnTo>
                  <a:pt x="1509934" y="1068578"/>
                </a:lnTo>
                <a:lnTo>
                  <a:pt x="1505932" y="1071379"/>
                </a:lnTo>
                <a:lnTo>
                  <a:pt x="1501731" y="1073780"/>
                </a:lnTo>
                <a:lnTo>
                  <a:pt x="1497129" y="1075981"/>
                </a:lnTo>
                <a:lnTo>
                  <a:pt x="1492528" y="1077982"/>
                </a:lnTo>
                <a:lnTo>
                  <a:pt x="1487926" y="1079782"/>
                </a:lnTo>
                <a:lnTo>
                  <a:pt x="1482924" y="1081783"/>
                </a:lnTo>
                <a:lnTo>
                  <a:pt x="1478123" y="1082983"/>
                </a:lnTo>
                <a:lnTo>
                  <a:pt x="1472921" y="1084184"/>
                </a:lnTo>
                <a:lnTo>
                  <a:pt x="1468119" y="1084984"/>
                </a:lnTo>
                <a:lnTo>
                  <a:pt x="1462917" y="1085584"/>
                </a:lnTo>
                <a:lnTo>
                  <a:pt x="1457315" y="1085984"/>
                </a:lnTo>
                <a:lnTo>
                  <a:pt x="1452113" y="1086385"/>
                </a:lnTo>
                <a:lnTo>
                  <a:pt x="1439909" y="1086385"/>
                </a:lnTo>
                <a:lnTo>
                  <a:pt x="1439909" y="1186820"/>
                </a:lnTo>
                <a:lnTo>
                  <a:pt x="1439709" y="1189221"/>
                </a:lnTo>
                <a:lnTo>
                  <a:pt x="1439309" y="1191822"/>
                </a:lnTo>
                <a:lnTo>
                  <a:pt x="1438709" y="1194223"/>
                </a:lnTo>
                <a:lnTo>
                  <a:pt x="1437708" y="1196223"/>
                </a:lnTo>
                <a:lnTo>
                  <a:pt x="1436508" y="1198824"/>
                </a:lnTo>
                <a:lnTo>
                  <a:pt x="1435307" y="1201225"/>
                </a:lnTo>
                <a:lnTo>
                  <a:pt x="1432306" y="1205427"/>
                </a:lnTo>
                <a:lnTo>
                  <a:pt x="1428705" y="1209828"/>
                </a:lnTo>
                <a:lnTo>
                  <a:pt x="1424304" y="1213830"/>
                </a:lnTo>
                <a:lnTo>
                  <a:pt x="1420102" y="1217431"/>
                </a:lnTo>
                <a:lnTo>
                  <a:pt x="1415500" y="1221032"/>
                </a:lnTo>
                <a:lnTo>
                  <a:pt x="1411299" y="1224033"/>
                </a:lnTo>
                <a:lnTo>
                  <a:pt x="1406697" y="1226834"/>
                </a:lnTo>
                <a:lnTo>
                  <a:pt x="1398895" y="1231436"/>
                </a:lnTo>
                <a:lnTo>
                  <a:pt x="1393493" y="1234237"/>
                </a:lnTo>
                <a:lnTo>
                  <a:pt x="1391292" y="1235037"/>
                </a:lnTo>
                <a:lnTo>
                  <a:pt x="987149" y="1399295"/>
                </a:lnTo>
                <a:lnTo>
                  <a:pt x="987149" y="1335473"/>
                </a:lnTo>
                <a:lnTo>
                  <a:pt x="1164212" y="1263647"/>
                </a:lnTo>
                <a:lnTo>
                  <a:pt x="1166813" y="1262047"/>
                </a:lnTo>
                <a:lnTo>
                  <a:pt x="1168813" y="1260446"/>
                </a:lnTo>
                <a:lnTo>
                  <a:pt x="1170614" y="1258645"/>
                </a:lnTo>
                <a:lnTo>
                  <a:pt x="1172014" y="1256445"/>
                </a:lnTo>
                <a:lnTo>
                  <a:pt x="1172815" y="1254044"/>
                </a:lnTo>
                <a:lnTo>
                  <a:pt x="1173215" y="1252043"/>
                </a:lnTo>
                <a:lnTo>
                  <a:pt x="1173415" y="1249442"/>
                </a:lnTo>
                <a:lnTo>
                  <a:pt x="1173215" y="1247041"/>
                </a:lnTo>
                <a:lnTo>
                  <a:pt x="1172615" y="1244641"/>
                </a:lnTo>
                <a:lnTo>
                  <a:pt x="1171414" y="1242440"/>
                </a:lnTo>
                <a:lnTo>
                  <a:pt x="1170014" y="1240639"/>
                </a:lnTo>
                <a:lnTo>
                  <a:pt x="1168213" y="1238838"/>
                </a:lnTo>
                <a:lnTo>
                  <a:pt x="1166412" y="1237238"/>
                </a:lnTo>
                <a:lnTo>
                  <a:pt x="1164012" y="1236037"/>
                </a:lnTo>
                <a:lnTo>
                  <a:pt x="1161611" y="1235437"/>
                </a:lnTo>
                <a:lnTo>
                  <a:pt x="1158410" y="1235037"/>
                </a:lnTo>
                <a:lnTo>
                  <a:pt x="987149" y="1235037"/>
                </a:lnTo>
                <a:lnTo>
                  <a:pt x="987149" y="1175816"/>
                </a:lnTo>
                <a:lnTo>
                  <a:pt x="1350678" y="1175816"/>
                </a:lnTo>
                <a:lnTo>
                  <a:pt x="1353679" y="1175816"/>
                </a:lnTo>
                <a:lnTo>
                  <a:pt x="1356480" y="1175216"/>
                </a:lnTo>
                <a:lnTo>
                  <a:pt x="1359481" y="1174616"/>
                </a:lnTo>
                <a:lnTo>
                  <a:pt x="1362282" y="1173615"/>
                </a:lnTo>
                <a:lnTo>
                  <a:pt x="1364682" y="1172415"/>
                </a:lnTo>
                <a:lnTo>
                  <a:pt x="1367483" y="1171014"/>
                </a:lnTo>
                <a:lnTo>
                  <a:pt x="1369684" y="1169214"/>
                </a:lnTo>
                <a:lnTo>
                  <a:pt x="1371885" y="1167213"/>
                </a:lnTo>
                <a:lnTo>
                  <a:pt x="1373886" y="1165212"/>
                </a:lnTo>
                <a:lnTo>
                  <a:pt x="1375486" y="1162612"/>
                </a:lnTo>
                <a:lnTo>
                  <a:pt x="1376887" y="1160211"/>
                </a:lnTo>
                <a:lnTo>
                  <a:pt x="1378287" y="1157410"/>
                </a:lnTo>
                <a:lnTo>
                  <a:pt x="1379488" y="1154809"/>
                </a:lnTo>
                <a:lnTo>
                  <a:pt x="1380088" y="1152008"/>
                </a:lnTo>
                <a:lnTo>
                  <a:pt x="1380688" y="1149007"/>
                </a:lnTo>
                <a:lnTo>
                  <a:pt x="1380688" y="1145806"/>
                </a:lnTo>
                <a:lnTo>
                  <a:pt x="1380688" y="1142805"/>
                </a:lnTo>
                <a:lnTo>
                  <a:pt x="1380088" y="1139803"/>
                </a:lnTo>
                <a:lnTo>
                  <a:pt x="1379488" y="1137002"/>
                </a:lnTo>
                <a:lnTo>
                  <a:pt x="1378287" y="1134201"/>
                </a:lnTo>
                <a:lnTo>
                  <a:pt x="1376887" y="1131601"/>
                </a:lnTo>
                <a:lnTo>
                  <a:pt x="1375486" y="1129000"/>
                </a:lnTo>
                <a:lnTo>
                  <a:pt x="1373886" y="1126599"/>
                </a:lnTo>
                <a:lnTo>
                  <a:pt x="1371885" y="1124398"/>
                </a:lnTo>
                <a:lnTo>
                  <a:pt x="1369684" y="1122597"/>
                </a:lnTo>
                <a:lnTo>
                  <a:pt x="1367483" y="1120797"/>
                </a:lnTo>
                <a:lnTo>
                  <a:pt x="1364682" y="1119396"/>
                </a:lnTo>
                <a:lnTo>
                  <a:pt x="1362282" y="1117996"/>
                </a:lnTo>
                <a:lnTo>
                  <a:pt x="1359481" y="1117195"/>
                </a:lnTo>
                <a:lnTo>
                  <a:pt x="1356480" y="1116595"/>
                </a:lnTo>
                <a:lnTo>
                  <a:pt x="1353679" y="1115995"/>
                </a:lnTo>
                <a:lnTo>
                  <a:pt x="1350678" y="1115995"/>
                </a:lnTo>
                <a:lnTo>
                  <a:pt x="987149" y="1115995"/>
                </a:lnTo>
                <a:lnTo>
                  <a:pt x="987149" y="977546"/>
                </a:lnTo>
                <a:lnTo>
                  <a:pt x="987149" y="975945"/>
                </a:lnTo>
                <a:lnTo>
                  <a:pt x="990350" y="979347"/>
                </a:lnTo>
                <a:lnTo>
                  <a:pt x="993751" y="982748"/>
                </a:lnTo>
                <a:lnTo>
                  <a:pt x="997153" y="985349"/>
                </a:lnTo>
                <a:lnTo>
                  <a:pt x="1000754" y="988550"/>
                </a:lnTo>
                <a:lnTo>
                  <a:pt x="1004755" y="990951"/>
                </a:lnTo>
                <a:lnTo>
                  <a:pt x="1008757" y="993352"/>
                </a:lnTo>
                <a:lnTo>
                  <a:pt x="1012758" y="995552"/>
                </a:lnTo>
                <a:lnTo>
                  <a:pt x="1016759" y="997353"/>
                </a:lnTo>
                <a:lnTo>
                  <a:pt x="1020961" y="999154"/>
                </a:lnTo>
                <a:lnTo>
                  <a:pt x="1025162" y="1000754"/>
                </a:lnTo>
                <a:lnTo>
                  <a:pt x="1029564" y="1001955"/>
                </a:lnTo>
                <a:lnTo>
                  <a:pt x="1033765" y="1002955"/>
                </a:lnTo>
                <a:lnTo>
                  <a:pt x="1038367" y="1003755"/>
                </a:lnTo>
                <a:lnTo>
                  <a:pt x="1042969" y="1004356"/>
                </a:lnTo>
                <a:lnTo>
                  <a:pt x="1047170" y="1004756"/>
                </a:lnTo>
                <a:lnTo>
                  <a:pt x="1051772" y="1004956"/>
                </a:lnTo>
                <a:lnTo>
                  <a:pt x="1056974" y="1004756"/>
                </a:lnTo>
                <a:lnTo>
                  <a:pt x="1061975" y="1004356"/>
                </a:lnTo>
                <a:lnTo>
                  <a:pt x="1066777" y="1003755"/>
                </a:lnTo>
                <a:lnTo>
                  <a:pt x="1071979" y="1002555"/>
                </a:lnTo>
                <a:lnTo>
                  <a:pt x="1076981" y="1001354"/>
                </a:lnTo>
                <a:lnTo>
                  <a:pt x="1081782" y="999754"/>
                </a:lnTo>
                <a:lnTo>
                  <a:pt x="1086584" y="997953"/>
                </a:lnTo>
                <a:lnTo>
                  <a:pt x="1091586" y="995753"/>
                </a:lnTo>
                <a:lnTo>
                  <a:pt x="1096788" y="993352"/>
                </a:lnTo>
                <a:lnTo>
                  <a:pt x="1101389" y="990551"/>
                </a:lnTo>
                <a:lnTo>
                  <a:pt x="1105991" y="987350"/>
                </a:lnTo>
                <a:lnTo>
                  <a:pt x="1110192" y="983948"/>
                </a:lnTo>
                <a:lnTo>
                  <a:pt x="1114194" y="980147"/>
                </a:lnTo>
                <a:lnTo>
                  <a:pt x="1118195" y="976346"/>
                </a:lnTo>
                <a:lnTo>
                  <a:pt x="1121597" y="972344"/>
                </a:lnTo>
                <a:lnTo>
                  <a:pt x="1124798" y="967943"/>
                </a:lnTo>
                <a:lnTo>
                  <a:pt x="1128199" y="963341"/>
                </a:lnTo>
                <a:lnTo>
                  <a:pt x="1131000" y="958539"/>
                </a:lnTo>
                <a:lnTo>
                  <a:pt x="1133401" y="953738"/>
                </a:lnTo>
                <a:lnTo>
                  <a:pt x="1135802" y="948736"/>
                </a:lnTo>
                <a:lnTo>
                  <a:pt x="1138002" y="943534"/>
                </a:lnTo>
                <a:lnTo>
                  <a:pt x="1139803" y="938332"/>
                </a:lnTo>
                <a:lnTo>
                  <a:pt x="1141404" y="932930"/>
                </a:lnTo>
                <a:lnTo>
                  <a:pt x="1142604" y="927328"/>
                </a:lnTo>
                <a:lnTo>
                  <a:pt x="1145005" y="915524"/>
                </a:lnTo>
                <a:lnTo>
                  <a:pt x="1147206" y="903520"/>
                </a:lnTo>
                <a:lnTo>
                  <a:pt x="1149006" y="891316"/>
                </a:lnTo>
                <a:close/>
                <a:moveTo>
                  <a:pt x="98035" y="879111"/>
                </a:moveTo>
                <a:lnTo>
                  <a:pt x="103637" y="879111"/>
                </a:lnTo>
                <a:lnTo>
                  <a:pt x="405143" y="879111"/>
                </a:lnTo>
                <a:lnTo>
                  <a:pt x="406744" y="890915"/>
                </a:lnTo>
                <a:lnTo>
                  <a:pt x="408545" y="902920"/>
                </a:lnTo>
                <a:lnTo>
                  <a:pt x="410345" y="914924"/>
                </a:lnTo>
                <a:lnTo>
                  <a:pt x="412946" y="926528"/>
                </a:lnTo>
                <a:lnTo>
                  <a:pt x="414147" y="931730"/>
                </a:lnTo>
                <a:lnTo>
                  <a:pt x="415547" y="936932"/>
                </a:lnTo>
                <a:lnTo>
                  <a:pt x="417148" y="941733"/>
                </a:lnTo>
                <a:lnTo>
                  <a:pt x="418948" y="946935"/>
                </a:lnTo>
                <a:lnTo>
                  <a:pt x="421149" y="951537"/>
                </a:lnTo>
                <a:lnTo>
                  <a:pt x="423550" y="956339"/>
                </a:lnTo>
                <a:lnTo>
                  <a:pt x="426351" y="960940"/>
                </a:lnTo>
                <a:lnTo>
                  <a:pt x="428952" y="965342"/>
                </a:lnTo>
                <a:lnTo>
                  <a:pt x="432153" y="969543"/>
                </a:lnTo>
                <a:lnTo>
                  <a:pt x="435554" y="973745"/>
                </a:lnTo>
                <a:lnTo>
                  <a:pt x="438755" y="977546"/>
                </a:lnTo>
                <a:lnTo>
                  <a:pt x="442557" y="981147"/>
                </a:lnTo>
                <a:lnTo>
                  <a:pt x="446558" y="984749"/>
                </a:lnTo>
                <a:lnTo>
                  <a:pt x="450760" y="987950"/>
                </a:lnTo>
                <a:lnTo>
                  <a:pt x="454961" y="990951"/>
                </a:lnTo>
                <a:lnTo>
                  <a:pt x="459563" y="993752"/>
                </a:lnTo>
                <a:lnTo>
                  <a:pt x="466565" y="996953"/>
                </a:lnTo>
                <a:lnTo>
                  <a:pt x="473968" y="999754"/>
                </a:lnTo>
                <a:lnTo>
                  <a:pt x="481370" y="1001955"/>
                </a:lnTo>
                <a:lnTo>
                  <a:pt x="488573" y="1003555"/>
                </a:lnTo>
                <a:lnTo>
                  <a:pt x="495976" y="1004756"/>
                </a:lnTo>
                <a:lnTo>
                  <a:pt x="503378" y="1004956"/>
                </a:lnTo>
                <a:lnTo>
                  <a:pt x="510581" y="1004756"/>
                </a:lnTo>
                <a:lnTo>
                  <a:pt x="517583" y="1003755"/>
                </a:lnTo>
                <a:lnTo>
                  <a:pt x="524786" y="1002155"/>
                </a:lnTo>
                <a:lnTo>
                  <a:pt x="531788" y="1000154"/>
                </a:lnTo>
                <a:lnTo>
                  <a:pt x="538391" y="997753"/>
                </a:lnTo>
                <a:lnTo>
                  <a:pt x="545193" y="994352"/>
                </a:lnTo>
                <a:lnTo>
                  <a:pt x="551195" y="990551"/>
                </a:lnTo>
                <a:lnTo>
                  <a:pt x="557397" y="986349"/>
                </a:lnTo>
                <a:lnTo>
                  <a:pt x="563199" y="981547"/>
                </a:lnTo>
                <a:lnTo>
                  <a:pt x="568601" y="976346"/>
                </a:lnTo>
                <a:lnTo>
                  <a:pt x="568401" y="977546"/>
                </a:lnTo>
                <a:lnTo>
                  <a:pt x="568401" y="1115995"/>
                </a:lnTo>
                <a:lnTo>
                  <a:pt x="205073" y="1115995"/>
                </a:lnTo>
                <a:lnTo>
                  <a:pt x="202072" y="1115995"/>
                </a:lnTo>
                <a:lnTo>
                  <a:pt x="198871" y="1116595"/>
                </a:lnTo>
                <a:lnTo>
                  <a:pt x="196270" y="1117195"/>
                </a:lnTo>
                <a:lnTo>
                  <a:pt x="193469" y="1117996"/>
                </a:lnTo>
                <a:lnTo>
                  <a:pt x="190668" y="1119396"/>
                </a:lnTo>
                <a:lnTo>
                  <a:pt x="188267" y="1120797"/>
                </a:lnTo>
                <a:lnTo>
                  <a:pt x="186066" y="1122597"/>
                </a:lnTo>
                <a:lnTo>
                  <a:pt x="183865" y="1124398"/>
                </a:lnTo>
                <a:lnTo>
                  <a:pt x="181865" y="1126599"/>
                </a:lnTo>
                <a:lnTo>
                  <a:pt x="180264" y="1129000"/>
                </a:lnTo>
                <a:lnTo>
                  <a:pt x="178863" y="1131601"/>
                </a:lnTo>
                <a:lnTo>
                  <a:pt x="177263" y="1134201"/>
                </a:lnTo>
                <a:lnTo>
                  <a:pt x="176263" y="1137002"/>
                </a:lnTo>
                <a:lnTo>
                  <a:pt x="175662" y="1139803"/>
                </a:lnTo>
                <a:lnTo>
                  <a:pt x="175062" y="1142805"/>
                </a:lnTo>
                <a:lnTo>
                  <a:pt x="175062" y="1145806"/>
                </a:lnTo>
                <a:lnTo>
                  <a:pt x="175062" y="1149007"/>
                </a:lnTo>
                <a:lnTo>
                  <a:pt x="175662" y="1152008"/>
                </a:lnTo>
                <a:lnTo>
                  <a:pt x="176263" y="1154809"/>
                </a:lnTo>
                <a:lnTo>
                  <a:pt x="177263" y="1157410"/>
                </a:lnTo>
                <a:lnTo>
                  <a:pt x="178863" y="1160211"/>
                </a:lnTo>
                <a:lnTo>
                  <a:pt x="180264" y="1162612"/>
                </a:lnTo>
                <a:lnTo>
                  <a:pt x="181865" y="1165212"/>
                </a:lnTo>
                <a:lnTo>
                  <a:pt x="183865" y="1167213"/>
                </a:lnTo>
                <a:lnTo>
                  <a:pt x="186066" y="1169214"/>
                </a:lnTo>
                <a:lnTo>
                  <a:pt x="188267" y="1171014"/>
                </a:lnTo>
                <a:lnTo>
                  <a:pt x="190668" y="1172415"/>
                </a:lnTo>
                <a:lnTo>
                  <a:pt x="193469" y="1173615"/>
                </a:lnTo>
                <a:lnTo>
                  <a:pt x="196270" y="1174616"/>
                </a:lnTo>
                <a:lnTo>
                  <a:pt x="198871" y="1175216"/>
                </a:lnTo>
                <a:lnTo>
                  <a:pt x="202072" y="1175816"/>
                </a:lnTo>
                <a:lnTo>
                  <a:pt x="205073" y="1175816"/>
                </a:lnTo>
                <a:lnTo>
                  <a:pt x="568401" y="1175816"/>
                </a:lnTo>
                <a:lnTo>
                  <a:pt x="568401" y="1235037"/>
                </a:lnTo>
                <a:lnTo>
                  <a:pt x="396941" y="1235037"/>
                </a:lnTo>
                <a:lnTo>
                  <a:pt x="394140" y="1235437"/>
                </a:lnTo>
                <a:lnTo>
                  <a:pt x="391539" y="1236037"/>
                </a:lnTo>
                <a:lnTo>
                  <a:pt x="389338" y="1237238"/>
                </a:lnTo>
                <a:lnTo>
                  <a:pt x="387137" y="1238838"/>
                </a:lnTo>
                <a:lnTo>
                  <a:pt x="385737" y="1240639"/>
                </a:lnTo>
                <a:lnTo>
                  <a:pt x="384336" y="1242440"/>
                </a:lnTo>
                <a:lnTo>
                  <a:pt x="383136" y="1244641"/>
                </a:lnTo>
                <a:lnTo>
                  <a:pt x="382535" y="1247041"/>
                </a:lnTo>
                <a:lnTo>
                  <a:pt x="382335" y="1249442"/>
                </a:lnTo>
                <a:lnTo>
                  <a:pt x="382535" y="1252043"/>
                </a:lnTo>
                <a:lnTo>
                  <a:pt x="382936" y="1254044"/>
                </a:lnTo>
                <a:lnTo>
                  <a:pt x="383736" y="1256445"/>
                </a:lnTo>
                <a:lnTo>
                  <a:pt x="385136" y="1258645"/>
                </a:lnTo>
                <a:lnTo>
                  <a:pt x="386937" y="1260446"/>
                </a:lnTo>
                <a:lnTo>
                  <a:pt x="388938" y="1262047"/>
                </a:lnTo>
                <a:lnTo>
                  <a:pt x="391539" y="1263647"/>
                </a:lnTo>
                <a:lnTo>
                  <a:pt x="568401" y="1335473"/>
                </a:lnTo>
                <a:lnTo>
                  <a:pt x="568401" y="1399295"/>
                </a:lnTo>
                <a:lnTo>
                  <a:pt x="164458" y="1235037"/>
                </a:lnTo>
                <a:lnTo>
                  <a:pt x="162258" y="1234237"/>
                </a:lnTo>
                <a:lnTo>
                  <a:pt x="156856" y="1231436"/>
                </a:lnTo>
                <a:lnTo>
                  <a:pt x="149053" y="1226834"/>
                </a:lnTo>
                <a:lnTo>
                  <a:pt x="144451" y="1224033"/>
                </a:lnTo>
                <a:lnTo>
                  <a:pt x="140050" y="1221032"/>
                </a:lnTo>
                <a:lnTo>
                  <a:pt x="135648" y="1217431"/>
                </a:lnTo>
                <a:lnTo>
                  <a:pt x="131047" y="1213830"/>
                </a:lnTo>
                <a:lnTo>
                  <a:pt x="127045" y="1209828"/>
                </a:lnTo>
                <a:lnTo>
                  <a:pt x="123444" y="1205427"/>
                </a:lnTo>
                <a:lnTo>
                  <a:pt x="120443" y="1201225"/>
                </a:lnTo>
                <a:lnTo>
                  <a:pt x="119242" y="1198824"/>
                </a:lnTo>
                <a:lnTo>
                  <a:pt x="118042" y="1196223"/>
                </a:lnTo>
                <a:lnTo>
                  <a:pt x="117042" y="1194223"/>
                </a:lnTo>
                <a:lnTo>
                  <a:pt x="116441" y="1191822"/>
                </a:lnTo>
                <a:lnTo>
                  <a:pt x="116041" y="1189221"/>
                </a:lnTo>
                <a:lnTo>
                  <a:pt x="115841" y="1186820"/>
                </a:lnTo>
                <a:lnTo>
                  <a:pt x="115841" y="1086385"/>
                </a:lnTo>
                <a:lnTo>
                  <a:pt x="103637" y="1086385"/>
                </a:lnTo>
                <a:lnTo>
                  <a:pt x="98035" y="1085984"/>
                </a:lnTo>
                <a:lnTo>
                  <a:pt x="92833" y="1085584"/>
                </a:lnTo>
                <a:lnTo>
                  <a:pt x="87631" y="1084984"/>
                </a:lnTo>
                <a:lnTo>
                  <a:pt x="82830" y="1084184"/>
                </a:lnTo>
                <a:lnTo>
                  <a:pt x="77628" y="1082983"/>
                </a:lnTo>
                <a:lnTo>
                  <a:pt x="72826" y="1081783"/>
                </a:lnTo>
                <a:lnTo>
                  <a:pt x="67824" y="1079782"/>
                </a:lnTo>
                <a:lnTo>
                  <a:pt x="63223" y="1077982"/>
                </a:lnTo>
                <a:lnTo>
                  <a:pt x="58621" y="1075981"/>
                </a:lnTo>
                <a:lnTo>
                  <a:pt x="54019" y="1073780"/>
                </a:lnTo>
                <a:lnTo>
                  <a:pt x="49818" y="1071379"/>
                </a:lnTo>
                <a:lnTo>
                  <a:pt x="45616" y="1068578"/>
                </a:lnTo>
                <a:lnTo>
                  <a:pt x="41615" y="1065577"/>
                </a:lnTo>
                <a:lnTo>
                  <a:pt x="37614" y="1062376"/>
                </a:lnTo>
                <a:lnTo>
                  <a:pt x="34012" y="1059375"/>
                </a:lnTo>
                <a:lnTo>
                  <a:pt x="30211" y="1055974"/>
                </a:lnTo>
                <a:lnTo>
                  <a:pt x="26810" y="1052373"/>
                </a:lnTo>
                <a:lnTo>
                  <a:pt x="23609" y="1048371"/>
                </a:lnTo>
                <a:lnTo>
                  <a:pt x="20407" y="1044770"/>
                </a:lnTo>
                <a:lnTo>
                  <a:pt x="17807" y="1040368"/>
                </a:lnTo>
                <a:lnTo>
                  <a:pt x="15006" y="1036567"/>
                </a:lnTo>
                <a:lnTo>
                  <a:pt x="12605" y="1031965"/>
                </a:lnTo>
                <a:lnTo>
                  <a:pt x="10004" y="1027564"/>
                </a:lnTo>
                <a:lnTo>
                  <a:pt x="8203" y="1022962"/>
                </a:lnTo>
                <a:lnTo>
                  <a:pt x="6403" y="1018160"/>
                </a:lnTo>
                <a:lnTo>
                  <a:pt x="4602" y="1013559"/>
                </a:lnTo>
                <a:lnTo>
                  <a:pt x="3401" y="1008757"/>
                </a:lnTo>
                <a:lnTo>
                  <a:pt x="2201" y="1003555"/>
                </a:lnTo>
                <a:lnTo>
                  <a:pt x="1201" y="998553"/>
                </a:lnTo>
                <a:lnTo>
                  <a:pt x="600" y="993352"/>
                </a:lnTo>
                <a:lnTo>
                  <a:pt x="0" y="987950"/>
                </a:lnTo>
                <a:lnTo>
                  <a:pt x="0" y="982748"/>
                </a:lnTo>
                <a:lnTo>
                  <a:pt x="0" y="977146"/>
                </a:lnTo>
                <a:lnTo>
                  <a:pt x="600" y="971944"/>
                </a:lnTo>
                <a:lnTo>
                  <a:pt x="1201" y="966742"/>
                </a:lnTo>
                <a:lnTo>
                  <a:pt x="2201" y="961941"/>
                </a:lnTo>
                <a:lnTo>
                  <a:pt x="3401" y="956739"/>
                </a:lnTo>
                <a:lnTo>
                  <a:pt x="4602" y="951737"/>
                </a:lnTo>
                <a:lnTo>
                  <a:pt x="6403" y="946935"/>
                </a:lnTo>
                <a:lnTo>
                  <a:pt x="8203" y="942334"/>
                </a:lnTo>
                <a:lnTo>
                  <a:pt x="10004" y="937732"/>
                </a:lnTo>
                <a:lnTo>
                  <a:pt x="12605" y="933130"/>
                </a:lnTo>
                <a:lnTo>
                  <a:pt x="15006" y="928929"/>
                </a:lnTo>
                <a:lnTo>
                  <a:pt x="17807" y="924527"/>
                </a:lnTo>
                <a:lnTo>
                  <a:pt x="20407" y="920726"/>
                </a:lnTo>
                <a:lnTo>
                  <a:pt x="23609" y="916725"/>
                </a:lnTo>
                <a:lnTo>
                  <a:pt x="26810" y="912923"/>
                </a:lnTo>
                <a:lnTo>
                  <a:pt x="30211" y="909322"/>
                </a:lnTo>
                <a:lnTo>
                  <a:pt x="34012" y="905921"/>
                </a:lnTo>
                <a:lnTo>
                  <a:pt x="37614" y="902520"/>
                </a:lnTo>
                <a:lnTo>
                  <a:pt x="41615" y="899518"/>
                </a:lnTo>
                <a:lnTo>
                  <a:pt x="45616" y="896717"/>
                </a:lnTo>
                <a:lnTo>
                  <a:pt x="49818" y="894117"/>
                </a:lnTo>
                <a:lnTo>
                  <a:pt x="54019" y="891516"/>
                </a:lnTo>
                <a:lnTo>
                  <a:pt x="58621" y="889115"/>
                </a:lnTo>
                <a:lnTo>
                  <a:pt x="63223" y="887314"/>
                </a:lnTo>
                <a:lnTo>
                  <a:pt x="67824" y="885514"/>
                </a:lnTo>
                <a:lnTo>
                  <a:pt x="72826" y="883713"/>
                </a:lnTo>
                <a:lnTo>
                  <a:pt x="77628" y="882512"/>
                </a:lnTo>
                <a:lnTo>
                  <a:pt x="82830" y="881312"/>
                </a:lnTo>
                <a:lnTo>
                  <a:pt x="87631" y="880312"/>
                </a:lnTo>
                <a:lnTo>
                  <a:pt x="92833" y="879711"/>
                </a:lnTo>
                <a:close/>
                <a:moveTo>
                  <a:pt x="700403" y="380935"/>
                </a:moveTo>
                <a:lnTo>
                  <a:pt x="704607" y="384337"/>
                </a:lnTo>
                <a:lnTo>
                  <a:pt x="709211" y="387339"/>
                </a:lnTo>
                <a:lnTo>
                  <a:pt x="713816" y="390141"/>
                </a:lnTo>
                <a:lnTo>
                  <a:pt x="718420" y="392743"/>
                </a:lnTo>
                <a:lnTo>
                  <a:pt x="723024" y="395345"/>
                </a:lnTo>
                <a:lnTo>
                  <a:pt x="727628" y="397346"/>
                </a:lnTo>
                <a:lnTo>
                  <a:pt x="732433" y="399548"/>
                </a:lnTo>
                <a:lnTo>
                  <a:pt x="737437" y="401349"/>
                </a:lnTo>
                <a:lnTo>
                  <a:pt x="742242" y="403150"/>
                </a:lnTo>
                <a:lnTo>
                  <a:pt x="747046" y="404551"/>
                </a:lnTo>
                <a:lnTo>
                  <a:pt x="752051" y="405952"/>
                </a:lnTo>
                <a:lnTo>
                  <a:pt x="757256" y="406953"/>
                </a:lnTo>
                <a:lnTo>
                  <a:pt x="762461" y="407753"/>
                </a:lnTo>
                <a:lnTo>
                  <a:pt x="767265" y="408154"/>
                </a:lnTo>
                <a:lnTo>
                  <a:pt x="772470" y="408754"/>
                </a:lnTo>
                <a:lnTo>
                  <a:pt x="777675" y="408754"/>
                </a:lnTo>
                <a:lnTo>
                  <a:pt x="782880" y="408754"/>
                </a:lnTo>
                <a:lnTo>
                  <a:pt x="788084" y="408154"/>
                </a:lnTo>
                <a:lnTo>
                  <a:pt x="793289" y="407753"/>
                </a:lnTo>
                <a:lnTo>
                  <a:pt x="798494" y="406953"/>
                </a:lnTo>
                <a:lnTo>
                  <a:pt x="803499" y="405952"/>
                </a:lnTo>
                <a:lnTo>
                  <a:pt x="808704" y="404551"/>
                </a:lnTo>
                <a:lnTo>
                  <a:pt x="813508" y="403150"/>
                </a:lnTo>
                <a:lnTo>
                  <a:pt x="818313" y="401349"/>
                </a:lnTo>
                <a:lnTo>
                  <a:pt x="823317" y="399548"/>
                </a:lnTo>
                <a:lnTo>
                  <a:pt x="827922" y="397346"/>
                </a:lnTo>
                <a:lnTo>
                  <a:pt x="832726" y="395345"/>
                </a:lnTo>
                <a:lnTo>
                  <a:pt x="837330" y="392743"/>
                </a:lnTo>
                <a:lnTo>
                  <a:pt x="841934" y="390141"/>
                </a:lnTo>
                <a:lnTo>
                  <a:pt x="846539" y="387339"/>
                </a:lnTo>
                <a:lnTo>
                  <a:pt x="851143" y="384337"/>
                </a:lnTo>
                <a:lnTo>
                  <a:pt x="855347" y="380935"/>
                </a:lnTo>
                <a:lnTo>
                  <a:pt x="862754" y="383136"/>
                </a:lnTo>
                <a:lnTo>
                  <a:pt x="869760" y="385538"/>
                </a:lnTo>
                <a:lnTo>
                  <a:pt x="876767" y="387940"/>
                </a:lnTo>
                <a:lnTo>
                  <a:pt x="883773" y="390742"/>
                </a:lnTo>
                <a:lnTo>
                  <a:pt x="890780" y="393744"/>
                </a:lnTo>
                <a:lnTo>
                  <a:pt x="897987" y="396746"/>
                </a:lnTo>
                <a:lnTo>
                  <a:pt x="904593" y="400148"/>
                </a:lnTo>
                <a:lnTo>
                  <a:pt x="911399" y="403550"/>
                </a:lnTo>
                <a:lnTo>
                  <a:pt x="918005" y="407153"/>
                </a:lnTo>
                <a:lnTo>
                  <a:pt x="924812" y="410956"/>
                </a:lnTo>
                <a:lnTo>
                  <a:pt x="937623" y="419161"/>
                </a:lnTo>
                <a:lnTo>
                  <a:pt x="950435" y="427767"/>
                </a:lnTo>
                <a:lnTo>
                  <a:pt x="963047" y="437174"/>
                </a:lnTo>
                <a:lnTo>
                  <a:pt x="974858" y="447181"/>
                </a:lnTo>
                <a:lnTo>
                  <a:pt x="986469" y="457588"/>
                </a:lnTo>
                <a:lnTo>
                  <a:pt x="997879" y="468996"/>
                </a:lnTo>
                <a:lnTo>
                  <a:pt x="1008890" y="480604"/>
                </a:lnTo>
                <a:lnTo>
                  <a:pt x="1019499" y="493212"/>
                </a:lnTo>
                <a:lnTo>
                  <a:pt x="1029709" y="506021"/>
                </a:lnTo>
                <a:lnTo>
                  <a:pt x="1039118" y="519030"/>
                </a:lnTo>
                <a:lnTo>
                  <a:pt x="1048727" y="533240"/>
                </a:lnTo>
                <a:lnTo>
                  <a:pt x="1057535" y="547250"/>
                </a:lnTo>
                <a:lnTo>
                  <a:pt x="1065742" y="562260"/>
                </a:lnTo>
                <a:lnTo>
                  <a:pt x="1073750" y="577470"/>
                </a:lnTo>
                <a:lnTo>
                  <a:pt x="1080957" y="593081"/>
                </a:lnTo>
                <a:lnTo>
                  <a:pt x="1087763" y="608892"/>
                </a:lnTo>
                <a:lnTo>
                  <a:pt x="1094169" y="625504"/>
                </a:lnTo>
                <a:lnTo>
                  <a:pt x="1099974" y="642315"/>
                </a:lnTo>
                <a:lnTo>
                  <a:pt x="1105179" y="659727"/>
                </a:lnTo>
                <a:lnTo>
                  <a:pt x="1109783" y="677139"/>
                </a:lnTo>
                <a:lnTo>
                  <a:pt x="1113987" y="695151"/>
                </a:lnTo>
                <a:lnTo>
                  <a:pt x="1117390" y="713164"/>
                </a:lnTo>
                <a:lnTo>
                  <a:pt x="1120393" y="731577"/>
                </a:lnTo>
                <a:lnTo>
                  <a:pt x="1122595" y="750590"/>
                </a:lnTo>
                <a:lnTo>
                  <a:pt x="1124397" y="769403"/>
                </a:lnTo>
                <a:lnTo>
                  <a:pt x="1125398" y="788816"/>
                </a:lnTo>
                <a:lnTo>
                  <a:pt x="1125598" y="808029"/>
                </a:lnTo>
                <a:lnTo>
                  <a:pt x="1125398" y="823240"/>
                </a:lnTo>
                <a:lnTo>
                  <a:pt x="1124797" y="838650"/>
                </a:lnTo>
                <a:lnTo>
                  <a:pt x="1123796" y="853661"/>
                </a:lnTo>
                <a:lnTo>
                  <a:pt x="1122395" y="868471"/>
                </a:lnTo>
                <a:lnTo>
                  <a:pt x="1120393" y="883282"/>
                </a:lnTo>
                <a:lnTo>
                  <a:pt x="1118391" y="897892"/>
                </a:lnTo>
                <a:lnTo>
                  <a:pt x="1115989" y="912302"/>
                </a:lnTo>
                <a:lnTo>
                  <a:pt x="1112786" y="926712"/>
                </a:lnTo>
                <a:lnTo>
                  <a:pt x="1111585" y="930914"/>
                </a:lnTo>
                <a:lnTo>
                  <a:pt x="1110184" y="935117"/>
                </a:lnTo>
                <a:lnTo>
                  <a:pt x="1108582" y="939520"/>
                </a:lnTo>
                <a:lnTo>
                  <a:pt x="1106380" y="943523"/>
                </a:lnTo>
                <a:lnTo>
                  <a:pt x="1104378" y="947126"/>
                </a:lnTo>
                <a:lnTo>
                  <a:pt x="1101776" y="950528"/>
                </a:lnTo>
                <a:lnTo>
                  <a:pt x="1099173" y="953930"/>
                </a:lnTo>
                <a:lnTo>
                  <a:pt x="1096371" y="956932"/>
                </a:lnTo>
                <a:lnTo>
                  <a:pt x="1093368" y="959934"/>
                </a:lnTo>
                <a:lnTo>
                  <a:pt x="1090165" y="962336"/>
                </a:lnTo>
                <a:lnTo>
                  <a:pt x="1086762" y="964938"/>
                </a:lnTo>
                <a:lnTo>
                  <a:pt x="1083159" y="966939"/>
                </a:lnTo>
                <a:lnTo>
                  <a:pt x="1079555" y="969141"/>
                </a:lnTo>
                <a:lnTo>
                  <a:pt x="1075752" y="970742"/>
                </a:lnTo>
                <a:lnTo>
                  <a:pt x="1072148" y="972143"/>
                </a:lnTo>
                <a:lnTo>
                  <a:pt x="1068145" y="973344"/>
                </a:lnTo>
                <a:lnTo>
                  <a:pt x="1064141" y="974344"/>
                </a:lnTo>
                <a:lnTo>
                  <a:pt x="1060337" y="974945"/>
                </a:lnTo>
                <a:lnTo>
                  <a:pt x="1056334" y="975345"/>
                </a:lnTo>
                <a:lnTo>
                  <a:pt x="1052330" y="975545"/>
                </a:lnTo>
                <a:lnTo>
                  <a:pt x="1047926" y="975545"/>
                </a:lnTo>
                <a:lnTo>
                  <a:pt x="1044122" y="974945"/>
                </a:lnTo>
                <a:lnTo>
                  <a:pt x="1040119" y="974344"/>
                </a:lnTo>
                <a:lnTo>
                  <a:pt x="1036115" y="973344"/>
                </a:lnTo>
                <a:lnTo>
                  <a:pt x="1032111" y="972143"/>
                </a:lnTo>
                <a:lnTo>
                  <a:pt x="1028107" y="970742"/>
                </a:lnTo>
                <a:lnTo>
                  <a:pt x="1024504" y="968741"/>
                </a:lnTo>
                <a:lnTo>
                  <a:pt x="1020901" y="966739"/>
                </a:lnTo>
                <a:lnTo>
                  <a:pt x="1017097" y="963937"/>
                </a:lnTo>
                <a:lnTo>
                  <a:pt x="1013694" y="961135"/>
                </a:lnTo>
                <a:lnTo>
                  <a:pt x="1010491" y="958133"/>
                </a:lnTo>
                <a:lnTo>
                  <a:pt x="1007288" y="954731"/>
                </a:lnTo>
                <a:lnTo>
                  <a:pt x="1006487" y="953930"/>
                </a:lnTo>
                <a:lnTo>
                  <a:pt x="1002083" y="948326"/>
                </a:lnTo>
                <a:lnTo>
                  <a:pt x="998480" y="942923"/>
                </a:lnTo>
                <a:lnTo>
                  <a:pt x="995077" y="936718"/>
                </a:lnTo>
                <a:lnTo>
                  <a:pt x="992274" y="930514"/>
                </a:lnTo>
                <a:lnTo>
                  <a:pt x="990272" y="924110"/>
                </a:lnTo>
                <a:lnTo>
                  <a:pt x="988671" y="917505"/>
                </a:lnTo>
                <a:lnTo>
                  <a:pt x="987470" y="910701"/>
                </a:lnTo>
                <a:lnTo>
                  <a:pt x="987270" y="904096"/>
                </a:lnTo>
                <a:lnTo>
                  <a:pt x="987270" y="704958"/>
                </a:lnTo>
                <a:lnTo>
                  <a:pt x="986869" y="702156"/>
                </a:lnTo>
                <a:lnTo>
                  <a:pt x="986269" y="699554"/>
                </a:lnTo>
                <a:lnTo>
                  <a:pt x="984667" y="696753"/>
                </a:lnTo>
                <a:lnTo>
                  <a:pt x="982865" y="694551"/>
                </a:lnTo>
                <a:lnTo>
                  <a:pt x="980663" y="692750"/>
                </a:lnTo>
                <a:lnTo>
                  <a:pt x="978261" y="691549"/>
                </a:lnTo>
                <a:lnTo>
                  <a:pt x="975459" y="690548"/>
                </a:lnTo>
                <a:lnTo>
                  <a:pt x="972456" y="690348"/>
                </a:lnTo>
                <a:lnTo>
                  <a:pt x="969453" y="690548"/>
                </a:lnTo>
                <a:lnTo>
                  <a:pt x="966650" y="691549"/>
                </a:lnTo>
                <a:lnTo>
                  <a:pt x="964248" y="692750"/>
                </a:lnTo>
                <a:lnTo>
                  <a:pt x="962046" y="694551"/>
                </a:lnTo>
                <a:lnTo>
                  <a:pt x="960244" y="696753"/>
                </a:lnTo>
                <a:lnTo>
                  <a:pt x="958643" y="699554"/>
                </a:lnTo>
                <a:lnTo>
                  <a:pt x="958042" y="702156"/>
                </a:lnTo>
                <a:lnTo>
                  <a:pt x="957842" y="704958"/>
                </a:lnTo>
                <a:lnTo>
                  <a:pt x="957842" y="872474"/>
                </a:lnTo>
                <a:lnTo>
                  <a:pt x="957442" y="875276"/>
                </a:lnTo>
                <a:lnTo>
                  <a:pt x="956841" y="878078"/>
                </a:lnTo>
                <a:lnTo>
                  <a:pt x="956040" y="880680"/>
                </a:lnTo>
                <a:lnTo>
                  <a:pt x="955040" y="883282"/>
                </a:lnTo>
                <a:lnTo>
                  <a:pt x="953438" y="885683"/>
                </a:lnTo>
                <a:lnTo>
                  <a:pt x="951636" y="887885"/>
                </a:lnTo>
                <a:lnTo>
                  <a:pt x="949835" y="889686"/>
                </a:lnTo>
                <a:lnTo>
                  <a:pt x="947633" y="891087"/>
                </a:lnTo>
                <a:lnTo>
                  <a:pt x="945631" y="892688"/>
                </a:lnTo>
                <a:lnTo>
                  <a:pt x="943229" y="893689"/>
                </a:lnTo>
                <a:lnTo>
                  <a:pt x="940626" y="894489"/>
                </a:lnTo>
                <a:lnTo>
                  <a:pt x="938024" y="895090"/>
                </a:lnTo>
                <a:lnTo>
                  <a:pt x="935221" y="895090"/>
                </a:lnTo>
                <a:lnTo>
                  <a:pt x="932419" y="895090"/>
                </a:lnTo>
                <a:lnTo>
                  <a:pt x="929616" y="894489"/>
                </a:lnTo>
                <a:lnTo>
                  <a:pt x="927014" y="893689"/>
                </a:lnTo>
                <a:lnTo>
                  <a:pt x="919807" y="890887"/>
                </a:lnTo>
                <a:lnTo>
                  <a:pt x="913201" y="888485"/>
                </a:lnTo>
                <a:lnTo>
                  <a:pt x="906194" y="886684"/>
                </a:lnTo>
                <a:lnTo>
                  <a:pt x="898787" y="884683"/>
                </a:lnTo>
                <a:lnTo>
                  <a:pt x="891781" y="883482"/>
                </a:lnTo>
                <a:lnTo>
                  <a:pt x="884374" y="882681"/>
                </a:lnTo>
                <a:lnTo>
                  <a:pt x="877167" y="882081"/>
                </a:lnTo>
                <a:lnTo>
                  <a:pt x="869760" y="881681"/>
                </a:lnTo>
                <a:lnTo>
                  <a:pt x="861753" y="882081"/>
                </a:lnTo>
                <a:lnTo>
                  <a:pt x="853946" y="882681"/>
                </a:lnTo>
                <a:lnTo>
                  <a:pt x="845938" y="883882"/>
                </a:lnTo>
                <a:lnTo>
                  <a:pt x="837931" y="885283"/>
                </a:lnTo>
                <a:lnTo>
                  <a:pt x="829923" y="887485"/>
                </a:lnTo>
                <a:lnTo>
                  <a:pt x="822316" y="889886"/>
                </a:lnTo>
                <a:lnTo>
                  <a:pt x="814709" y="892688"/>
                </a:lnTo>
                <a:lnTo>
                  <a:pt x="807102" y="896090"/>
                </a:lnTo>
                <a:lnTo>
                  <a:pt x="803699" y="897692"/>
                </a:lnTo>
                <a:lnTo>
                  <a:pt x="800096" y="898892"/>
                </a:lnTo>
                <a:lnTo>
                  <a:pt x="796292" y="900093"/>
                </a:lnTo>
                <a:lnTo>
                  <a:pt x="792689" y="900894"/>
                </a:lnTo>
                <a:lnTo>
                  <a:pt x="789085" y="901494"/>
                </a:lnTo>
                <a:lnTo>
                  <a:pt x="785282" y="902095"/>
                </a:lnTo>
                <a:lnTo>
                  <a:pt x="781679" y="902495"/>
                </a:lnTo>
                <a:lnTo>
                  <a:pt x="777675" y="902495"/>
                </a:lnTo>
                <a:lnTo>
                  <a:pt x="774071" y="902495"/>
                </a:lnTo>
                <a:lnTo>
                  <a:pt x="770468" y="902095"/>
                </a:lnTo>
                <a:lnTo>
                  <a:pt x="766665" y="901494"/>
                </a:lnTo>
                <a:lnTo>
                  <a:pt x="763061" y="900894"/>
                </a:lnTo>
                <a:lnTo>
                  <a:pt x="759458" y="900093"/>
                </a:lnTo>
                <a:lnTo>
                  <a:pt x="755654" y="898892"/>
                </a:lnTo>
                <a:lnTo>
                  <a:pt x="752051" y="897692"/>
                </a:lnTo>
                <a:lnTo>
                  <a:pt x="748648" y="896090"/>
                </a:lnTo>
                <a:lnTo>
                  <a:pt x="741041" y="892688"/>
                </a:lnTo>
                <a:lnTo>
                  <a:pt x="733434" y="889886"/>
                </a:lnTo>
                <a:lnTo>
                  <a:pt x="725827" y="887485"/>
                </a:lnTo>
                <a:lnTo>
                  <a:pt x="717819" y="885283"/>
                </a:lnTo>
                <a:lnTo>
                  <a:pt x="709812" y="883882"/>
                </a:lnTo>
                <a:lnTo>
                  <a:pt x="701804" y="882681"/>
                </a:lnTo>
                <a:lnTo>
                  <a:pt x="693997" y="882081"/>
                </a:lnTo>
                <a:lnTo>
                  <a:pt x="685589" y="881681"/>
                </a:lnTo>
                <a:lnTo>
                  <a:pt x="678383" y="882081"/>
                </a:lnTo>
                <a:lnTo>
                  <a:pt x="671376" y="882681"/>
                </a:lnTo>
                <a:lnTo>
                  <a:pt x="663969" y="883482"/>
                </a:lnTo>
                <a:lnTo>
                  <a:pt x="656963" y="884683"/>
                </a:lnTo>
                <a:lnTo>
                  <a:pt x="649556" y="886684"/>
                </a:lnTo>
                <a:lnTo>
                  <a:pt x="642549" y="888485"/>
                </a:lnTo>
                <a:lnTo>
                  <a:pt x="635543" y="890887"/>
                </a:lnTo>
                <a:lnTo>
                  <a:pt x="628736" y="893689"/>
                </a:lnTo>
                <a:lnTo>
                  <a:pt x="626134" y="894489"/>
                </a:lnTo>
                <a:lnTo>
                  <a:pt x="623331" y="895090"/>
                </a:lnTo>
                <a:lnTo>
                  <a:pt x="620529" y="895090"/>
                </a:lnTo>
                <a:lnTo>
                  <a:pt x="617726" y="895090"/>
                </a:lnTo>
                <a:lnTo>
                  <a:pt x="615124" y="894489"/>
                </a:lnTo>
                <a:lnTo>
                  <a:pt x="612521" y="893689"/>
                </a:lnTo>
                <a:lnTo>
                  <a:pt x="610119" y="892688"/>
                </a:lnTo>
                <a:lnTo>
                  <a:pt x="608117" y="891087"/>
                </a:lnTo>
                <a:lnTo>
                  <a:pt x="605915" y="889686"/>
                </a:lnTo>
                <a:lnTo>
                  <a:pt x="603713" y="887885"/>
                </a:lnTo>
                <a:lnTo>
                  <a:pt x="602312" y="885683"/>
                </a:lnTo>
                <a:lnTo>
                  <a:pt x="600710" y="883282"/>
                </a:lnTo>
                <a:lnTo>
                  <a:pt x="599509" y="880680"/>
                </a:lnTo>
                <a:lnTo>
                  <a:pt x="598909" y="878078"/>
                </a:lnTo>
                <a:lnTo>
                  <a:pt x="598308" y="875276"/>
                </a:lnTo>
                <a:lnTo>
                  <a:pt x="597908" y="872474"/>
                </a:lnTo>
                <a:lnTo>
                  <a:pt x="597908" y="704958"/>
                </a:lnTo>
                <a:lnTo>
                  <a:pt x="597708" y="702156"/>
                </a:lnTo>
                <a:lnTo>
                  <a:pt x="596707" y="699554"/>
                </a:lnTo>
                <a:lnTo>
                  <a:pt x="595506" y="696753"/>
                </a:lnTo>
                <a:lnTo>
                  <a:pt x="593704" y="694551"/>
                </a:lnTo>
                <a:lnTo>
                  <a:pt x="591502" y="692750"/>
                </a:lnTo>
                <a:lnTo>
                  <a:pt x="589100" y="691549"/>
                </a:lnTo>
                <a:lnTo>
                  <a:pt x="586297" y="690548"/>
                </a:lnTo>
                <a:lnTo>
                  <a:pt x="583294" y="690348"/>
                </a:lnTo>
                <a:lnTo>
                  <a:pt x="580291" y="690548"/>
                </a:lnTo>
                <a:lnTo>
                  <a:pt x="577489" y="691549"/>
                </a:lnTo>
                <a:lnTo>
                  <a:pt x="575087" y="692750"/>
                </a:lnTo>
                <a:lnTo>
                  <a:pt x="572885" y="694551"/>
                </a:lnTo>
                <a:lnTo>
                  <a:pt x="571083" y="696753"/>
                </a:lnTo>
                <a:lnTo>
                  <a:pt x="569481" y="699554"/>
                </a:lnTo>
                <a:lnTo>
                  <a:pt x="568480" y="702156"/>
                </a:lnTo>
                <a:lnTo>
                  <a:pt x="568280" y="704958"/>
                </a:lnTo>
                <a:lnTo>
                  <a:pt x="568280" y="904096"/>
                </a:lnTo>
                <a:lnTo>
                  <a:pt x="567880" y="910701"/>
                </a:lnTo>
                <a:lnTo>
                  <a:pt x="567079" y="917505"/>
                </a:lnTo>
                <a:lnTo>
                  <a:pt x="565478" y="924110"/>
                </a:lnTo>
                <a:lnTo>
                  <a:pt x="563476" y="930514"/>
                </a:lnTo>
                <a:lnTo>
                  <a:pt x="560673" y="936718"/>
                </a:lnTo>
                <a:lnTo>
                  <a:pt x="557270" y="942923"/>
                </a:lnTo>
                <a:lnTo>
                  <a:pt x="553667" y="948326"/>
                </a:lnTo>
                <a:lnTo>
                  <a:pt x="549263" y="953930"/>
                </a:lnTo>
                <a:lnTo>
                  <a:pt x="548462" y="954731"/>
                </a:lnTo>
                <a:lnTo>
                  <a:pt x="545259" y="958133"/>
                </a:lnTo>
                <a:lnTo>
                  <a:pt x="542056" y="961135"/>
                </a:lnTo>
                <a:lnTo>
                  <a:pt x="538653" y="963937"/>
                </a:lnTo>
                <a:lnTo>
                  <a:pt x="534849" y="966739"/>
                </a:lnTo>
                <a:lnTo>
                  <a:pt x="531246" y="968741"/>
                </a:lnTo>
                <a:lnTo>
                  <a:pt x="527643" y="970742"/>
                </a:lnTo>
                <a:lnTo>
                  <a:pt x="523639" y="972143"/>
                </a:lnTo>
                <a:lnTo>
                  <a:pt x="519635" y="973344"/>
                </a:lnTo>
                <a:lnTo>
                  <a:pt x="515632" y="974344"/>
                </a:lnTo>
                <a:lnTo>
                  <a:pt x="511628" y="974945"/>
                </a:lnTo>
                <a:lnTo>
                  <a:pt x="507824" y="975545"/>
                </a:lnTo>
                <a:lnTo>
                  <a:pt x="503420" y="975545"/>
                </a:lnTo>
                <a:lnTo>
                  <a:pt x="499417" y="975345"/>
                </a:lnTo>
                <a:lnTo>
                  <a:pt x="495413" y="974945"/>
                </a:lnTo>
                <a:lnTo>
                  <a:pt x="491609" y="974344"/>
                </a:lnTo>
                <a:lnTo>
                  <a:pt x="487606" y="973344"/>
                </a:lnTo>
                <a:lnTo>
                  <a:pt x="483602" y="972143"/>
                </a:lnTo>
                <a:lnTo>
                  <a:pt x="479999" y="970742"/>
                </a:lnTo>
                <a:lnTo>
                  <a:pt x="475995" y="969141"/>
                </a:lnTo>
                <a:lnTo>
                  <a:pt x="472592" y="966939"/>
                </a:lnTo>
                <a:lnTo>
                  <a:pt x="468988" y="964938"/>
                </a:lnTo>
                <a:lnTo>
                  <a:pt x="465585" y="962336"/>
                </a:lnTo>
                <a:lnTo>
                  <a:pt x="462382" y="959934"/>
                </a:lnTo>
                <a:lnTo>
                  <a:pt x="459379" y="956932"/>
                </a:lnTo>
                <a:lnTo>
                  <a:pt x="456577" y="953930"/>
                </a:lnTo>
                <a:lnTo>
                  <a:pt x="453974" y="950528"/>
                </a:lnTo>
                <a:lnTo>
                  <a:pt x="451372" y="947126"/>
                </a:lnTo>
                <a:lnTo>
                  <a:pt x="449370" y="943523"/>
                </a:lnTo>
                <a:lnTo>
                  <a:pt x="447168" y="939520"/>
                </a:lnTo>
                <a:lnTo>
                  <a:pt x="445366" y="935117"/>
                </a:lnTo>
                <a:lnTo>
                  <a:pt x="444165" y="930914"/>
                </a:lnTo>
                <a:lnTo>
                  <a:pt x="442964" y="926712"/>
                </a:lnTo>
                <a:lnTo>
                  <a:pt x="439761" y="912302"/>
                </a:lnTo>
                <a:lnTo>
                  <a:pt x="437359" y="897892"/>
                </a:lnTo>
                <a:lnTo>
                  <a:pt x="435357" y="883282"/>
                </a:lnTo>
                <a:lnTo>
                  <a:pt x="433355" y="868471"/>
                </a:lnTo>
                <a:lnTo>
                  <a:pt x="431954" y="853661"/>
                </a:lnTo>
                <a:lnTo>
                  <a:pt x="430953" y="838650"/>
                </a:lnTo>
                <a:lnTo>
                  <a:pt x="430352" y="823240"/>
                </a:lnTo>
                <a:lnTo>
                  <a:pt x="430152" y="808029"/>
                </a:lnTo>
                <a:lnTo>
                  <a:pt x="430352" y="788816"/>
                </a:lnTo>
                <a:lnTo>
                  <a:pt x="431353" y="769403"/>
                </a:lnTo>
                <a:lnTo>
                  <a:pt x="433155" y="750590"/>
                </a:lnTo>
                <a:lnTo>
                  <a:pt x="435357" y="731577"/>
                </a:lnTo>
                <a:lnTo>
                  <a:pt x="438360" y="713164"/>
                </a:lnTo>
                <a:lnTo>
                  <a:pt x="441763" y="695151"/>
                </a:lnTo>
                <a:lnTo>
                  <a:pt x="445567" y="677139"/>
                </a:lnTo>
                <a:lnTo>
                  <a:pt x="450571" y="659727"/>
                </a:lnTo>
                <a:lnTo>
                  <a:pt x="455776" y="642315"/>
                </a:lnTo>
                <a:lnTo>
                  <a:pt x="461581" y="625504"/>
                </a:lnTo>
                <a:lnTo>
                  <a:pt x="467987" y="608892"/>
                </a:lnTo>
                <a:lnTo>
                  <a:pt x="474794" y="593081"/>
                </a:lnTo>
                <a:lnTo>
                  <a:pt x="482000" y="577470"/>
                </a:lnTo>
                <a:lnTo>
                  <a:pt x="490008" y="562260"/>
                </a:lnTo>
                <a:lnTo>
                  <a:pt x="498215" y="547250"/>
                </a:lnTo>
                <a:lnTo>
                  <a:pt x="507024" y="533240"/>
                </a:lnTo>
                <a:lnTo>
                  <a:pt x="516232" y="519030"/>
                </a:lnTo>
                <a:lnTo>
                  <a:pt x="526041" y="506021"/>
                </a:lnTo>
                <a:lnTo>
                  <a:pt x="536251" y="493212"/>
                </a:lnTo>
                <a:lnTo>
                  <a:pt x="546861" y="480604"/>
                </a:lnTo>
                <a:lnTo>
                  <a:pt x="557871" y="468996"/>
                </a:lnTo>
                <a:lnTo>
                  <a:pt x="569281" y="457588"/>
                </a:lnTo>
                <a:lnTo>
                  <a:pt x="580892" y="447181"/>
                </a:lnTo>
                <a:lnTo>
                  <a:pt x="592703" y="437174"/>
                </a:lnTo>
                <a:lnTo>
                  <a:pt x="605315" y="427767"/>
                </a:lnTo>
                <a:lnTo>
                  <a:pt x="617726" y="419161"/>
                </a:lnTo>
                <a:lnTo>
                  <a:pt x="630939" y="410956"/>
                </a:lnTo>
                <a:lnTo>
                  <a:pt x="637745" y="407153"/>
                </a:lnTo>
                <a:lnTo>
                  <a:pt x="644351" y="403550"/>
                </a:lnTo>
                <a:lnTo>
                  <a:pt x="651157" y="400148"/>
                </a:lnTo>
                <a:lnTo>
                  <a:pt x="657763" y="396746"/>
                </a:lnTo>
                <a:lnTo>
                  <a:pt x="664970" y="393744"/>
                </a:lnTo>
                <a:lnTo>
                  <a:pt x="671977" y="390742"/>
                </a:lnTo>
                <a:lnTo>
                  <a:pt x="678983" y="387940"/>
                </a:lnTo>
                <a:lnTo>
                  <a:pt x="685990" y="385538"/>
                </a:lnTo>
                <a:lnTo>
                  <a:pt x="692996" y="383136"/>
                </a:lnTo>
                <a:close/>
                <a:moveTo>
                  <a:pt x="770573" y="0"/>
                </a:moveTo>
                <a:lnTo>
                  <a:pt x="779571" y="400"/>
                </a:lnTo>
                <a:lnTo>
                  <a:pt x="788769" y="1001"/>
                </a:lnTo>
                <a:lnTo>
                  <a:pt x="797767" y="2202"/>
                </a:lnTo>
                <a:lnTo>
                  <a:pt x="806166" y="3603"/>
                </a:lnTo>
                <a:lnTo>
                  <a:pt x="814764" y="5405"/>
                </a:lnTo>
                <a:lnTo>
                  <a:pt x="823362" y="8007"/>
                </a:lnTo>
                <a:lnTo>
                  <a:pt x="831560" y="10610"/>
                </a:lnTo>
                <a:lnTo>
                  <a:pt x="839559" y="14013"/>
                </a:lnTo>
                <a:lnTo>
                  <a:pt x="847357" y="17416"/>
                </a:lnTo>
                <a:lnTo>
                  <a:pt x="855155" y="21420"/>
                </a:lnTo>
                <a:lnTo>
                  <a:pt x="862354" y="25623"/>
                </a:lnTo>
                <a:lnTo>
                  <a:pt x="869752" y="30228"/>
                </a:lnTo>
                <a:lnTo>
                  <a:pt x="876751" y="35232"/>
                </a:lnTo>
                <a:lnTo>
                  <a:pt x="883549" y="40637"/>
                </a:lnTo>
                <a:lnTo>
                  <a:pt x="889948" y="46242"/>
                </a:lnTo>
                <a:lnTo>
                  <a:pt x="895947" y="52048"/>
                </a:lnTo>
                <a:lnTo>
                  <a:pt x="901746" y="58053"/>
                </a:lnTo>
                <a:lnTo>
                  <a:pt x="907344" y="64459"/>
                </a:lnTo>
                <a:lnTo>
                  <a:pt x="912743" y="71265"/>
                </a:lnTo>
                <a:lnTo>
                  <a:pt x="917742" y="78272"/>
                </a:lnTo>
                <a:lnTo>
                  <a:pt x="922341" y="85678"/>
                </a:lnTo>
                <a:lnTo>
                  <a:pt x="926540" y="92885"/>
                </a:lnTo>
                <a:lnTo>
                  <a:pt x="930540" y="100692"/>
                </a:lnTo>
                <a:lnTo>
                  <a:pt x="933939" y="108499"/>
                </a:lnTo>
                <a:lnTo>
                  <a:pt x="937338" y="116507"/>
                </a:lnTo>
                <a:lnTo>
                  <a:pt x="939938" y="124714"/>
                </a:lnTo>
                <a:lnTo>
                  <a:pt x="942537" y="133322"/>
                </a:lnTo>
                <a:lnTo>
                  <a:pt x="944337" y="141930"/>
                </a:lnTo>
                <a:lnTo>
                  <a:pt x="945736" y="150538"/>
                </a:lnTo>
                <a:lnTo>
                  <a:pt x="946936" y="159546"/>
                </a:lnTo>
                <a:lnTo>
                  <a:pt x="947536" y="168555"/>
                </a:lnTo>
                <a:lnTo>
                  <a:pt x="947936" y="177763"/>
                </a:lnTo>
                <a:lnTo>
                  <a:pt x="947536" y="186771"/>
                </a:lnTo>
                <a:lnTo>
                  <a:pt x="946936" y="195779"/>
                </a:lnTo>
                <a:lnTo>
                  <a:pt x="945736" y="204588"/>
                </a:lnTo>
                <a:lnTo>
                  <a:pt x="944337" y="213396"/>
                </a:lnTo>
                <a:lnTo>
                  <a:pt x="942537" y="222004"/>
                </a:lnTo>
                <a:lnTo>
                  <a:pt x="939938" y="230611"/>
                </a:lnTo>
                <a:lnTo>
                  <a:pt x="937338" y="238819"/>
                </a:lnTo>
                <a:lnTo>
                  <a:pt x="933939" y="246826"/>
                </a:lnTo>
                <a:lnTo>
                  <a:pt x="930540" y="254633"/>
                </a:lnTo>
                <a:lnTo>
                  <a:pt x="926540" y="262441"/>
                </a:lnTo>
                <a:lnTo>
                  <a:pt x="922341" y="269647"/>
                </a:lnTo>
                <a:lnTo>
                  <a:pt x="917742" y="277054"/>
                </a:lnTo>
                <a:lnTo>
                  <a:pt x="912743" y="283860"/>
                </a:lnTo>
                <a:lnTo>
                  <a:pt x="907344" y="290466"/>
                </a:lnTo>
                <a:lnTo>
                  <a:pt x="901746" y="296872"/>
                </a:lnTo>
                <a:lnTo>
                  <a:pt x="895947" y="303278"/>
                </a:lnTo>
                <a:lnTo>
                  <a:pt x="889948" y="309083"/>
                </a:lnTo>
                <a:lnTo>
                  <a:pt x="883549" y="314689"/>
                </a:lnTo>
                <a:lnTo>
                  <a:pt x="876751" y="319893"/>
                </a:lnTo>
                <a:lnTo>
                  <a:pt x="869752" y="325098"/>
                </a:lnTo>
                <a:lnTo>
                  <a:pt x="862354" y="329702"/>
                </a:lnTo>
                <a:lnTo>
                  <a:pt x="855155" y="333906"/>
                </a:lnTo>
                <a:lnTo>
                  <a:pt x="847357" y="337910"/>
                </a:lnTo>
                <a:lnTo>
                  <a:pt x="839559" y="341313"/>
                </a:lnTo>
                <a:lnTo>
                  <a:pt x="831560" y="344716"/>
                </a:lnTo>
                <a:lnTo>
                  <a:pt x="823362" y="347319"/>
                </a:lnTo>
                <a:lnTo>
                  <a:pt x="814764" y="349921"/>
                </a:lnTo>
                <a:lnTo>
                  <a:pt x="806166" y="351723"/>
                </a:lnTo>
                <a:lnTo>
                  <a:pt x="797767" y="353124"/>
                </a:lnTo>
                <a:lnTo>
                  <a:pt x="788769" y="354325"/>
                </a:lnTo>
                <a:lnTo>
                  <a:pt x="779571" y="355126"/>
                </a:lnTo>
                <a:lnTo>
                  <a:pt x="770573" y="355326"/>
                </a:lnTo>
                <a:lnTo>
                  <a:pt x="761375" y="355126"/>
                </a:lnTo>
                <a:lnTo>
                  <a:pt x="752377" y="354325"/>
                </a:lnTo>
                <a:lnTo>
                  <a:pt x="743579" y="353124"/>
                </a:lnTo>
                <a:lnTo>
                  <a:pt x="734780" y="351723"/>
                </a:lnTo>
                <a:lnTo>
                  <a:pt x="726182" y="349921"/>
                </a:lnTo>
                <a:lnTo>
                  <a:pt x="717584" y="347319"/>
                </a:lnTo>
                <a:lnTo>
                  <a:pt x="709386" y="344716"/>
                </a:lnTo>
                <a:lnTo>
                  <a:pt x="701387" y="341313"/>
                </a:lnTo>
                <a:lnTo>
                  <a:pt x="693589" y="337910"/>
                </a:lnTo>
                <a:lnTo>
                  <a:pt x="685791" y="333906"/>
                </a:lnTo>
                <a:lnTo>
                  <a:pt x="678592" y="329702"/>
                </a:lnTo>
                <a:lnTo>
                  <a:pt x="671194" y="325098"/>
                </a:lnTo>
                <a:lnTo>
                  <a:pt x="664595" y="319893"/>
                </a:lnTo>
                <a:lnTo>
                  <a:pt x="657796" y="314689"/>
                </a:lnTo>
                <a:lnTo>
                  <a:pt x="651398" y="309083"/>
                </a:lnTo>
                <a:lnTo>
                  <a:pt x="644999" y="303278"/>
                </a:lnTo>
                <a:lnTo>
                  <a:pt x="639200" y="296872"/>
                </a:lnTo>
                <a:lnTo>
                  <a:pt x="633602" y="290466"/>
                </a:lnTo>
                <a:lnTo>
                  <a:pt x="628403" y="283860"/>
                </a:lnTo>
                <a:lnTo>
                  <a:pt x="623604" y="277054"/>
                </a:lnTo>
                <a:lnTo>
                  <a:pt x="618605" y="269647"/>
                </a:lnTo>
                <a:lnTo>
                  <a:pt x="614406" y="262441"/>
                </a:lnTo>
                <a:lnTo>
                  <a:pt x="610806" y="254633"/>
                </a:lnTo>
                <a:lnTo>
                  <a:pt x="607007" y="246826"/>
                </a:lnTo>
                <a:lnTo>
                  <a:pt x="604008" y="238819"/>
                </a:lnTo>
                <a:lnTo>
                  <a:pt x="601008" y="230611"/>
                </a:lnTo>
                <a:lnTo>
                  <a:pt x="598809" y="222004"/>
                </a:lnTo>
                <a:lnTo>
                  <a:pt x="596609" y="213396"/>
                </a:lnTo>
                <a:lnTo>
                  <a:pt x="595210" y="204588"/>
                </a:lnTo>
                <a:lnTo>
                  <a:pt x="594010" y="195779"/>
                </a:lnTo>
                <a:lnTo>
                  <a:pt x="593410" y="186771"/>
                </a:lnTo>
                <a:lnTo>
                  <a:pt x="593010" y="177763"/>
                </a:lnTo>
                <a:lnTo>
                  <a:pt x="593410" y="168555"/>
                </a:lnTo>
                <a:lnTo>
                  <a:pt x="594010" y="159546"/>
                </a:lnTo>
                <a:lnTo>
                  <a:pt x="595210" y="150538"/>
                </a:lnTo>
                <a:lnTo>
                  <a:pt x="596609" y="141930"/>
                </a:lnTo>
                <a:lnTo>
                  <a:pt x="598809" y="133322"/>
                </a:lnTo>
                <a:lnTo>
                  <a:pt x="601008" y="124714"/>
                </a:lnTo>
                <a:lnTo>
                  <a:pt x="604008" y="116507"/>
                </a:lnTo>
                <a:lnTo>
                  <a:pt x="607007" y="108499"/>
                </a:lnTo>
                <a:lnTo>
                  <a:pt x="610806" y="100692"/>
                </a:lnTo>
                <a:lnTo>
                  <a:pt x="614406" y="92885"/>
                </a:lnTo>
                <a:lnTo>
                  <a:pt x="618605" y="85678"/>
                </a:lnTo>
                <a:lnTo>
                  <a:pt x="623604" y="78272"/>
                </a:lnTo>
                <a:lnTo>
                  <a:pt x="628403" y="71265"/>
                </a:lnTo>
                <a:lnTo>
                  <a:pt x="633602" y="64459"/>
                </a:lnTo>
                <a:lnTo>
                  <a:pt x="639200" y="58053"/>
                </a:lnTo>
                <a:lnTo>
                  <a:pt x="644999" y="52048"/>
                </a:lnTo>
                <a:lnTo>
                  <a:pt x="651398" y="46242"/>
                </a:lnTo>
                <a:lnTo>
                  <a:pt x="657796" y="40637"/>
                </a:lnTo>
                <a:lnTo>
                  <a:pt x="664595" y="35232"/>
                </a:lnTo>
                <a:lnTo>
                  <a:pt x="671194" y="30228"/>
                </a:lnTo>
                <a:lnTo>
                  <a:pt x="678592" y="25623"/>
                </a:lnTo>
                <a:lnTo>
                  <a:pt x="685791" y="21420"/>
                </a:lnTo>
                <a:lnTo>
                  <a:pt x="693589" y="17416"/>
                </a:lnTo>
                <a:lnTo>
                  <a:pt x="701387" y="14013"/>
                </a:lnTo>
                <a:lnTo>
                  <a:pt x="709386" y="10610"/>
                </a:lnTo>
                <a:lnTo>
                  <a:pt x="717584" y="8007"/>
                </a:lnTo>
                <a:lnTo>
                  <a:pt x="726182" y="5405"/>
                </a:lnTo>
                <a:lnTo>
                  <a:pt x="734780" y="3603"/>
                </a:lnTo>
                <a:lnTo>
                  <a:pt x="743579" y="2202"/>
                </a:lnTo>
                <a:lnTo>
                  <a:pt x="752377" y="1001"/>
                </a:lnTo>
                <a:lnTo>
                  <a:pt x="761375" y="400"/>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8" name="任意多边形 77"/>
          <p:cNvSpPr/>
          <p:nvPr/>
        </p:nvSpPr>
        <p:spPr bwMode="auto">
          <a:xfrm>
            <a:off x="10186212" y="1706920"/>
            <a:ext cx="305208" cy="303242"/>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79" name="任意多边形 78"/>
          <p:cNvSpPr/>
          <p:nvPr/>
        </p:nvSpPr>
        <p:spPr>
          <a:xfrm>
            <a:off x="2581243" y="1706658"/>
            <a:ext cx="213762" cy="303766"/>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79"/>
          <p:cNvSpPr/>
          <p:nvPr/>
        </p:nvSpPr>
        <p:spPr>
          <a:xfrm>
            <a:off x="6017275" y="1706010"/>
            <a:ext cx="301930" cy="305060"/>
          </a:xfrm>
          <a:custGeom>
            <a:avLst/>
            <a:gdLst>
              <a:gd name="connsiteX0" fmla="*/ 738946 w 2155779"/>
              <a:gd name="connsiteY0" fmla="*/ 503694 h 2178136"/>
              <a:gd name="connsiteX1" fmla="*/ 1021348 w 2155779"/>
              <a:gd name="connsiteY1" fmla="*/ 503694 h 2178136"/>
              <a:gd name="connsiteX2" fmla="*/ 1021348 w 2155779"/>
              <a:gd name="connsiteY2" fmla="*/ 738945 h 2178136"/>
              <a:gd name="connsiteX3" fmla="*/ 1256598 w 2155779"/>
              <a:gd name="connsiteY3" fmla="*/ 738945 h 2178136"/>
              <a:gd name="connsiteX4" fmla="*/ 1256598 w 2155779"/>
              <a:gd name="connsiteY4" fmla="*/ 1021347 h 2178136"/>
              <a:gd name="connsiteX5" fmla="*/ 1021348 w 2155779"/>
              <a:gd name="connsiteY5" fmla="*/ 1021347 h 2178136"/>
              <a:gd name="connsiteX6" fmla="*/ 1021348 w 2155779"/>
              <a:gd name="connsiteY6" fmla="*/ 1256598 h 2178136"/>
              <a:gd name="connsiteX7" fmla="*/ 738946 w 2155779"/>
              <a:gd name="connsiteY7" fmla="*/ 1256598 h 2178136"/>
              <a:gd name="connsiteX8" fmla="*/ 738946 w 2155779"/>
              <a:gd name="connsiteY8" fmla="*/ 1021347 h 2178136"/>
              <a:gd name="connsiteX9" fmla="*/ 503696 w 2155779"/>
              <a:gd name="connsiteY9" fmla="*/ 1021347 h 2178136"/>
              <a:gd name="connsiteX10" fmla="*/ 503696 w 2155779"/>
              <a:gd name="connsiteY10" fmla="*/ 738945 h 2178136"/>
              <a:gd name="connsiteX11" fmla="*/ 738946 w 2155779"/>
              <a:gd name="connsiteY11" fmla="*/ 738945 h 2178136"/>
              <a:gd name="connsiteX12" fmla="*/ 880147 w 2155779"/>
              <a:gd name="connsiteY12" fmla="*/ 265858 h 2178136"/>
              <a:gd name="connsiteX13" fmla="*/ 265857 w 2155779"/>
              <a:gd name="connsiteY13" fmla="*/ 880147 h 2178136"/>
              <a:gd name="connsiteX14" fmla="*/ 880147 w 2155779"/>
              <a:gd name="connsiteY14" fmla="*/ 1494436 h 2178136"/>
              <a:gd name="connsiteX15" fmla="*/ 1494437 w 2155779"/>
              <a:gd name="connsiteY15" fmla="*/ 880147 h 2178136"/>
              <a:gd name="connsiteX16" fmla="*/ 880147 w 2155779"/>
              <a:gd name="connsiteY16" fmla="*/ 265858 h 2178136"/>
              <a:gd name="connsiteX17" fmla="*/ 880147 w 2155779"/>
              <a:gd name="connsiteY17" fmla="*/ 0 h 2178136"/>
              <a:gd name="connsiteX18" fmla="*/ 1760294 w 2155779"/>
              <a:gd name="connsiteY18" fmla="*/ 880147 h 2178136"/>
              <a:gd name="connsiteX19" fmla="*/ 1691128 w 2155779"/>
              <a:gd name="connsiteY19" fmla="*/ 1222740 h 2178136"/>
              <a:gd name="connsiteX20" fmla="*/ 1643723 w 2155779"/>
              <a:gd name="connsiteY20" fmla="*/ 1310076 h 2178136"/>
              <a:gd name="connsiteX21" fmla="*/ 2082049 w 2155779"/>
              <a:gd name="connsiteY21" fmla="*/ 1748401 h 2178136"/>
              <a:gd name="connsiteX22" fmla="*/ 2082049 w 2155779"/>
              <a:gd name="connsiteY22" fmla="*/ 2104405 h 2178136"/>
              <a:gd name="connsiteX23" fmla="*/ 1726044 w 2155779"/>
              <a:gd name="connsiteY23" fmla="*/ 2104405 h 2178136"/>
              <a:gd name="connsiteX24" fmla="*/ 1281094 w 2155779"/>
              <a:gd name="connsiteY24" fmla="*/ 1659455 h 2178136"/>
              <a:gd name="connsiteX25" fmla="*/ 1222740 w 2155779"/>
              <a:gd name="connsiteY25" fmla="*/ 1691128 h 2178136"/>
              <a:gd name="connsiteX26" fmla="*/ 880147 w 2155779"/>
              <a:gd name="connsiteY26" fmla="*/ 1760294 h 2178136"/>
              <a:gd name="connsiteX27" fmla="*/ 0 w 2155779"/>
              <a:gd name="connsiteY27" fmla="*/ 880147 h 2178136"/>
              <a:gd name="connsiteX28" fmla="*/ 880147 w 2155779"/>
              <a:gd name="connsiteY28" fmla="*/ 0 h 217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55779" h="2178136">
                <a:moveTo>
                  <a:pt x="738946" y="503694"/>
                </a:moveTo>
                <a:lnTo>
                  <a:pt x="1021348" y="503694"/>
                </a:lnTo>
                <a:lnTo>
                  <a:pt x="1021348" y="738945"/>
                </a:lnTo>
                <a:lnTo>
                  <a:pt x="1256598" y="738945"/>
                </a:lnTo>
                <a:lnTo>
                  <a:pt x="1256598" y="1021347"/>
                </a:lnTo>
                <a:lnTo>
                  <a:pt x="1021348" y="1021347"/>
                </a:lnTo>
                <a:lnTo>
                  <a:pt x="1021348" y="1256598"/>
                </a:lnTo>
                <a:lnTo>
                  <a:pt x="738946" y="1256598"/>
                </a:lnTo>
                <a:lnTo>
                  <a:pt x="738946" y="1021347"/>
                </a:lnTo>
                <a:lnTo>
                  <a:pt x="503696" y="1021347"/>
                </a:lnTo>
                <a:lnTo>
                  <a:pt x="503696" y="738945"/>
                </a:lnTo>
                <a:lnTo>
                  <a:pt x="738946" y="738945"/>
                </a:lnTo>
                <a:close/>
                <a:moveTo>
                  <a:pt x="880147" y="265858"/>
                </a:moveTo>
                <a:cubicBezTo>
                  <a:pt x="540884" y="265858"/>
                  <a:pt x="265857" y="540885"/>
                  <a:pt x="265857" y="880147"/>
                </a:cubicBezTo>
                <a:cubicBezTo>
                  <a:pt x="265857" y="1219409"/>
                  <a:pt x="540884" y="1494436"/>
                  <a:pt x="880147" y="1494436"/>
                </a:cubicBezTo>
                <a:cubicBezTo>
                  <a:pt x="1219410" y="1494436"/>
                  <a:pt x="1494437" y="1219409"/>
                  <a:pt x="1494437" y="880147"/>
                </a:cubicBezTo>
                <a:cubicBezTo>
                  <a:pt x="1494437" y="540885"/>
                  <a:pt x="1219410" y="265858"/>
                  <a:pt x="880147" y="265858"/>
                </a:cubicBezTo>
                <a:close/>
                <a:moveTo>
                  <a:pt x="880147" y="0"/>
                </a:moveTo>
                <a:cubicBezTo>
                  <a:pt x="1366239" y="0"/>
                  <a:pt x="1760294" y="394055"/>
                  <a:pt x="1760294" y="880147"/>
                </a:cubicBezTo>
                <a:cubicBezTo>
                  <a:pt x="1760294" y="1001670"/>
                  <a:pt x="1735666" y="1117441"/>
                  <a:pt x="1691128" y="1222740"/>
                </a:cubicBezTo>
                <a:lnTo>
                  <a:pt x="1643723" y="1310076"/>
                </a:lnTo>
                <a:lnTo>
                  <a:pt x="2082049" y="1748401"/>
                </a:lnTo>
                <a:cubicBezTo>
                  <a:pt x="2180356" y="1846709"/>
                  <a:pt x="2180356" y="2006098"/>
                  <a:pt x="2082049" y="2104405"/>
                </a:cubicBezTo>
                <a:cubicBezTo>
                  <a:pt x="1983741" y="2202713"/>
                  <a:pt x="1824352" y="2202713"/>
                  <a:pt x="1726044" y="2104405"/>
                </a:cubicBezTo>
                <a:lnTo>
                  <a:pt x="1281094" y="1659455"/>
                </a:lnTo>
                <a:lnTo>
                  <a:pt x="1222740" y="1691128"/>
                </a:lnTo>
                <a:cubicBezTo>
                  <a:pt x="1117441" y="1735666"/>
                  <a:pt x="1001670" y="1760294"/>
                  <a:pt x="880147" y="1760294"/>
                </a:cubicBezTo>
                <a:cubicBezTo>
                  <a:pt x="394055" y="1760294"/>
                  <a:pt x="0" y="1366239"/>
                  <a:pt x="0" y="880147"/>
                </a:cubicBezTo>
                <a:cubicBezTo>
                  <a:pt x="0" y="394055"/>
                  <a:pt x="394055" y="0"/>
                  <a:pt x="880147"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1" name="任意多边形 80"/>
          <p:cNvSpPr/>
          <p:nvPr/>
        </p:nvSpPr>
        <p:spPr bwMode="auto">
          <a:xfrm>
            <a:off x="6910360" y="1725356"/>
            <a:ext cx="306078" cy="266368"/>
          </a:xfrm>
          <a:custGeom>
            <a:avLst/>
            <a:gdLst>
              <a:gd name="connsiteX0" fmla="*/ 5202238 w 7880351"/>
              <a:gd name="connsiteY0" fmla="*/ 4306888 h 6858000"/>
              <a:gd name="connsiteX1" fmla="*/ 7473951 w 7880351"/>
              <a:gd name="connsiteY1" fmla="*/ 4306888 h 6858000"/>
              <a:gd name="connsiteX2" fmla="*/ 7494589 w 7880351"/>
              <a:gd name="connsiteY2" fmla="*/ 4306888 h 6858000"/>
              <a:gd name="connsiteX3" fmla="*/ 7516020 w 7880351"/>
              <a:gd name="connsiteY3" fmla="*/ 4308475 h 6858000"/>
              <a:gd name="connsiteX4" fmla="*/ 7535863 w 7880351"/>
              <a:gd name="connsiteY4" fmla="*/ 4311648 h 6858000"/>
              <a:gd name="connsiteX5" fmla="*/ 7556501 w 7880351"/>
              <a:gd name="connsiteY5" fmla="*/ 4314821 h 6858000"/>
              <a:gd name="connsiteX6" fmla="*/ 7574757 w 7880351"/>
              <a:gd name="connsiteY6" fmla="*/ 4319581 h 6858000"/>
              <a:gd name="connsiteX7" fmla="*/ 7595395 w 7880351"/>
              <a:gd name="connsiteY7" fmla="*/ 4323548 h 6858000"/>
              <a:gd name="connsiteX8" fmla="*/ 7613651 w 7880351"/>
              <a:gd name="connsiteY8" fmla="*/ 4329894 h 6858000"/>
              <a:gd name="connsiteX9" fmla="*/ 7631907 w 7880351"/>
              <a:gd name="connsiteY9" fmla="*/ 4337828 h 6858000"/>
              <a:gd name="connsiteX10" fmla="*/ 7650957 w 7880351"/>
              <a:gd name="connsiteY10" fmla="*/ 4345761 h 6858000"/>
              <a:gd name="connsiteX11" fmla="*/ 7667626 w 7880351"/>
              <a:gd name="connsiteY11" fmla="*/ 4354487 h 6858000"/>
              <a:gd name="connsiteX12" fmla="*/ 7685089 w 7880351"/>
              <a:gd name="connsiteY12" fmla="*/ 4365594 h 6858000"/>
              <a:gd name="connsiteX13" fmla="*/ 7701757 w 7880351"/>
              <a:gd name="connsiteY13" fmla="*/ 4375113 h 6858000"/>
              <a:gd name="connsiteX14" fmla="*/ 7717632 w 7880351"/>
              <a:gd name="connsiteY14" fmla="*/ 4387013 h 6858000"/>
              <a:gd name="connsiteX15" fmla="*/ 7732713 w 7880351"/>
              <a:gd name="connsiteY15" fmla="*/ 4399706 h 6858000"/>
              <a:gd name="connsiteX16" fmla="*/ 7747001 w 7880351"/>
              <a:gd name="connsiteY16" fmla="*/ 4412399 h 6858000"/>
              <a:gd name="connsiteX17" fmla="*/ 7761289 w 7880351"/>
              <a:gd name="connsiteY17" fmla="*/ 4424299 h 6858000"/>
              <a:gd name="connsiteX18" fmla="*/ 7774782 w 7880351"/>
              <a:gd name="connsiteY18" fmla="*/ 4440165 h 6858000"/>
              <a:gd name="connsiteX19" fmla="*/ 7787482 w 7880351"/>
              <a:gd name="connsiteY19" fmla="*/ 4454445 h 6858000"/>
              <a:gd name="connsiteX20" fmla="*/ 7799389 w 7880351"/>
              <a:gd name="connsiteY20" fmla="*/ 4469518 h 6858000"/>
              <a:gd name="connsiteX21" fmla="*/ 7810501 w 7880351"/>
              <a:gd name="connsiteY21" fmla="*/ 4485384 h 6858000"/>
              <a:gd name="connsiteX22" fmla="*/ 7821613 w 7880351"/>
              <a:gd name="connsiteY22" fmla="*/ 4502044 h 6858000"/>
              <a:gd name="connsiteX23" fmla="*/ 7831932 w 7880351"/>
              <a:gd name="connsiteY23" fmla="*/ 4519497 h 6858000"/>
              <a:gd name="connsiteX24" fmla="*/ 7839870 w 7880351"/>
              <a:gd name="connsiteY24" fmla="*/ 4536157 h 6858000"/>
              <a:gd name="connsiteX25" fmla="*/ 7849395 w 7880351"/>
              <a:gd name="connsiteY25" fmla="*/ 4555196 h 6858000"/>
              <a:gd name="connsiteX26" fmla="*/ 7855745 w 7880351"/>
              <a:gd name="connsiteY26" fmla="*/ 4573442 h 6858000"/>
              <a:gd name="connsiteX27" fmla="*/ 7862095 w 7880351"/>
              <a:gd name="connsiteY27" fmla="*/ 4591689 h 6858000"/>
              <a:gd name="connsiteX28" fmla="*/ 7867651 w 7880351"/>
              <a:gd name="connsiteY28" fmla="*/ 4612315 h 6858000"/>
              <a:gd name="connsiteX29" fmla="*/ 7872413 w 7880351"/>
              <a:gd name="connsiteY29" fmla="*/ 4630561 h 6858000"/>
              <a:gd name="connsiteX30" fmla="*/ 7875589 w 7880351"/>
              <a:gd name="connsiteY30" fmla="*/ 4651187 h 6858000"/>
              <a:gd name="connsiteX31" fmla="*/ 7878763 w 7880351"/>
              <a:gd name="connsiteY31" fmla="*/ 4671020 h 6858000"/>
              <a:gd name="connsiteX32" fmla="*/ 7880351 w 7880351"/>
              <a:gd name="connsiteY32" fmla="*/ 4692440 h 6858000"/>
              <a:gd name="connsiteX33" fmla="*/ 7880351 w 7880351"/>
              <a:gd name="connsiteY33" fmla="*/ 4713066 h 6858000"/>
              <a:gd name="connsiteX34" fmla="*/ 7880351 w 7880351"/>
              <a:gd name="connsiteY34" fmla="*/ 5756276 h 6858000"/>
              <a:gd name="connsiteX35" fmla="*/ 7260432 w 7880351"/>
              <a:gd name="connsiteY35" fmla="*/ 5756276 h 6858000"/>
              <a:gd name="connsiteX36" fmla="*/ 7260432 w 7880351"/>
              <a:gd name="connsiteY36" fmla="*/ 5154943 h 6858000"/>
              <a:gd name="connsiteX37" fmla="*/ 7258845 w 7880351"/>
              <a:gd name="connsiteY37" fmla="*/ 5131143 h 6858000"/>
              <a:gd name="connsiteX38" fmla="*/ 7255670 w 7880351"/>
              <a:gd name="connsiteY38" fmla="*/ 5109724 h 6858000"/>
              <a:gd name="connsiteX39" fmla="*/ 7250907 w 7880351"/>
              <a:gd name="connsiteY39" fmla="*/ 5086718 h 6858000"/>
              <a:gd name="connsiteX40" fmla="*/ 7242970 w 7880351"/>
              <a:gd name="connsiteY40" fmla="*/ 5066091 h 6858000"/>
              <a:gd name="connsiteX41" fmla="*/ 7231857 w 7880351"/>
              <a:gd name="connsiteY41" fmla="*/ 5046259 h 6858000"/>
              <a:gd name="connsiteX42" fmla="*/ 7221538 w 7880351"/>
              <a:gd name="connsiteY42" fmla="*/ 5027219 h 6858000"/>
              <a:gd name="connsiteX43" fmla="*/ 7207251 w 7880351"/>
              <a:gd name="connsiteY43" fmla="*/ 5008973 h 6858000"/>
              <a:gd name="connsiteX44" fmla="*/ 7193757 w 7880351"/>
              <a:gd name="connsiteY44" fmla="*/ 4993106 h 6858000"/>
              <a:gd name="connsiteX45" fmla="*/ 7176295 w 7880351"/>
              <a:gd name="connsiteY45" fmla="*/ 4978033 h 6858000"/>
              <a:gd name="connsiteX46" fmla="*/ 7159626 w 7880351"/>
              <a:gd name="connsiteY46" fmla="*/ 4965340 h 6858000"/>
              <a:gd name="connsiteX47" fmla="*/ 7140576 w 7880351"/>
              <a:gd name="connsiteY47" fmla="*/ 4955027 h 6858000"/>
              <a:gd name="connsiteX48" fmla="*/ 7120732 w 7880351"/>
              <a:gd name="connsiteY48" fmla="*/ 4943921 h 6858000"/>
              <a:gd name="connsiteX49" fmla="*/ 7098507 w 7880351"/>
              <a:gd name="connsiteY49" fmla="*/ 4935988 h 6858000"/>
              <a:gd name="connsiteX50" fmla="*/ 7077076 w 7880351"/>
              <a:gd name="connsiteY50" fmla="*/ 4931228 h 6858000"/>
              <a:gd name="connsiteX51" fmla="*/ 7055645 w 7880351"/>
              <a:gd name="connsiteY51" fmla="*/ 4926468 h 6858000"/>
              <a:gd name="connsiteX52" fmla="*/ 7031832 w 7880351"/>
              <a:gd name="connsiteY52" fmla="*/ 4926468 h 6858000"/>
              <a:gd name="connsiteX53" fmla="*/ 5202238 w 7880351"/>
              <a:gd name="connsiteY53" fmla="*/ 4926468 h 6858000"/>
              <a:gd name="connsiteX54" fmla="*/ 5202238 w 7880351"/>
              <a:gd name="connsiteY54" fmla="*/ 2654300 h 6858000"/>
              <a:gd name="connsiteX55" fmla="*/ 7353301 w 7880351"/>
              <a:gd name="connsiteY55" fmla="*/ 2654300 h 6858000"/>
              <a:gd name="connsiteX56" fmla="*/ 7381082 w 7880351"/>
              <a:gd name="connsiteY56" fmla="*/ 2655888 h 6858000"/>
              <a:gd name="connsiteX57" fmla="*/ 7407276 w 7880351"/>
              <a:gd name="connsiteY57" fmla="*/ 2657476 h 6858000"/>
              <a:gd name="connsiteX58" fmla="*/ 7433470 w 7880351"/>
              <a:gd name="connsiteY58" fmla="*/ 2660651 h 6858000"/>
              <a:gd name="connsiteX59" fmla="*/ 7460457 w 7880351"/>
              <a:gd name="connsiteY59" fmla="*/ 2665413 h 6858000"/>
              <a:gd name="connsiteX60" fmla="*/ 7485063 w 7880351"/>
              <a:gd name="connsiteY60" fmla="*/ 2671763 h 6858000"/>
              <a:gd name="connsiteX61" fmla="*/ 7509670 w 7880351"/>
              <a:gd name="connsiteY61" fmla="*/ 2677319 h 6858000"/>
              <a:gd name="connsiteX62" fmla="*/ 7534276 w 7880351"/>
              <a:gd name="connsiteY62" fmla="*/ 2686844 h 6858000"/>
              <a:gd name="connsiteX63" fmla="*/ 7559676 w 7880351"/>
              <a:gd name="connsiteY63" fmla="*/ 2696369 h 6858000"/>
              <a:gd name="connsiteX64" fmla="*/ 7582695 w 7880351"/>
              <a:gd name="connsiteY64" fmla="*/ 2706688 h 6858000"/>
              <a:gd name="connsiteX65" fmla="*/ 7604126 w 7880351"/>
              <a:gd name="connsiteY65" fmla="*/ 2717801 h 6858000"/>
              <a:gd name="connsiteX66" fmla="*/ 7627939 w 7880351"/>
              <a:gd name="connsiteY66" fmla="*/ 2730500 h 6858000"/>
              <a:gd name="connsiteX67" fmla="*/ 7647782 w 7880351"/>
              <a:gd name="connsiteY67" fmla="*/ 2743994 h 6858000"/>
              <a:gd name="connsiteX68" fmla="*/ 7669213 w 7880351"/>
              <a:gd name="connsiteY68" fmla="*/ 2759869 h 6858000"/>
              <a:gd name="connsiteX69" fmla="*/ 7689851 w 7880351"/>
              <a:gd name="connsiteY69" fmla="*/ 2774950 h 6858000"/>
              <a:gd name="connsiteX70" fmla="*/ 7708107 w 7880351"/>
              <a:gd name="connsiteY70" fmla="*/ 2792413 h 6858000"/>
              <a:gd name="connsiteX71" fmla="*/ 7727157 w 7880351"/>
              <a:gd name="connsiteY71" fmla="*/ 2809082 h 6858000"/>
              <a:gd name="connsiteX72" fmla="*/ 7743826 w 7880351"/>
              <a:gd name="connsiteY72" fmla="*/ 2828132 h 6858000"/>
              <a:gd name="connsiteX73" fmla="*/ 7761289 w 7880351"/>
              <a:gd name="connsiteY73" fmla="*/ 2846388 h 6858000"/>
              <a:gd name="connsiteX74" fmla="*/ 7776370 w 7880351"/>
              <a:gd name="connsiteY74" fmla="*/ 2867025 h 6858000"/>
              <a:gd name="connsiteX75" fmla="*/ 7790657 w 7880351"/>
              <a:gd name="connsiteY75" fmla="*/ 2886869 h 6858000"/>
              <a:gd name="connsiteX76" fmla="*/ 7804151 w 7880351"/>
              <a:gd name="connsiteY76" fmla="*/ 2909094 h 6858000"/>
              <a:gd name="connsiteX77" fmla="*/ 7816851 w 7880351"/>
              <a:gd name="connsiteY77" fmla="*/ 2930525 h 6858000"/>
              <a:gd name="connsiteX78" fmla="*/ 7829551 w 7880351"/>
              <a:gd name="connsiteY78" fmla="*/ 2953544 h 6858000"/>
              <a:gd name="connsiteX79" fmla="*/ 7839870 w 7880351"/>
              <a:gd name="connsiteY79" fmla="*/ 2976563 h 6858000"/>
              <a:gd name="connsiteX80" fmla="*/ 7849395 w 7880351"/>
              <a:gd name="connsiteY80" fmla="*/ 3000375 h 6858000"/>
              <a:gd name="connsiteX81" fmla="*/ 7857332 w 7880351"/>
              <a:gd name="connsiteY81" fmla="*/ 3024982 h 6858000"/>
              <a:gd name="connsiteX82" fmla="*/ 7864476 w 7880351"/>
              <a:gd name="connsiteY82" fmla="*/ 3049588 h 6858000"/>
              <a:gd name="connsiteX83" fmla="*/ 7869239 w 7880351"/>
              <a:gd name="connsiteY83" fmla="*/ 3076576 h 6858000"/>
              <a:gd name="connsiteX84" fmla="*/ 7874001 w 7880351"/>
              <a:gd name="connsiteY84" fmla="*/ 3101182 h 6858000"/>
              <a:gd name="connsiteX85" fmla="*/ 7878763 w 7880351"/>
              <a:gd name="connsiteY85" fmla="*/ 3128963 h 6858000"/>
              <a:gd name="connsiteX86" fmla="*/ 7880351 w 7880351"/>
              <a:gd name="connsiteY86" fmla="*/ 3155157 h 6858000"/>
              <a:gd name="connsiteX87" fmla="*/ 7880351 w 7880351"/>
              <a:gd name="connsiteY87" fmla="*/ 3181351 h 6858000"/>
              <a:gd name="connsiteX88" fmla="*/ 7880351 w 7880351"/>
              <a:gd name="connsiteY88" fmla="*/ 3925888 h 6858000"/>
              <a:gd name="connsiteX89" fmla="*/ 5202238 w 7880351"/>
              <a:gd name="connsiteY89" fmla="*/ 3925888 h 6858000"/>
              <a:gd name="connsiteX90" fmla="*/ 3041431 w 7880351"/>
              <a:gd name="connsiteY90" fmla="*/ 2654300 h 6858000"/>
              <a:gd name="connsiteX91" fmla="*/ 3371850 w 7880351"/>
              <a:gd name="connsiteY91" fmla="*/ 2654300 h 6858000"/>
              <a:gd name="connsiteX92" fmla="*/ 3371850 w 7880351"/>
              <a:gd name="connsiteY92" fmla="*/ 3925888 h 6858000"/>
              <a:gd name="connsiteX93" fmla="*/ 2514031 w 7880351"/>
              <a:gd name="connsiteY93" fmla="*/ 3925888 h 6858000"/>
              <a:gd name="connsiteX94" fmla="*/ 1350416 w 7880351"/>
              <a:gd name="connsiteY94" fmla="*/ 3925888 h 6858000"/>
              <a:gd name="connsiteX95" fmla="*/ 1329765 w 7880351"/>
              <a:gd name="connsiteY95" fmla="*/ 3925888 h 6858000"/>
              <a:gd name="connsiteX96" fmla="*/ 1311497 w 7880351"/>
              <a:gd name="connsiteY96" fmla="*/ 3924301 h 6858000"/>
              <a:gd name="connsiteX97" fmla="*/ 1292434 w 7880351"/>
              <a:gd name="connsiteY97" fmla="*/ 3922713 h 6858000"/>
              <a:gd name="connsiteX98" fmla="*/ 1274166 w 7880351"/>
              <a:gd name="connsiteY98" fmla="*/ 3919538 h 6858000"/>
              <a:gd name="connsiteX99" fmla="*/ 1238424 w 7880351"/>
              <a:gd name="connsiteY99" fmla="*/ 3910807 h 6858000"/>
              <a:gd name="connsiteX100" fmla="*/ 1204269 w 7880351"/>
              <a:gd name="connsiteY100" fmla="*/ 3898107 h 6858000"/>
              <a:gd name="connsiteX101" fmla="*/ 1171704 w 7880351"/>
              <a:gd name="connsiteY101" fmla="*/ 3881438 h 6858000"/>
              <a:gd name="connsiteX102" fmla="*/ 1140727 w 7880351"/>
              <a:gd name="connsiteY102" fmla="*/ 3862388 h 6858000"/>
              <a:gd name="connsiteX103" fmla="*/ 1112927 w 7880351"/>
              <a:gd name="connsiteY103" fmla="*/ 3842544 h 6858000"/>
              <a:gd name="connsiteX104" fmla="*/ 1085922 w 7880351"/>
              <a:gd name="connsiteY104" fmla="*/ 3817144 h 6858000"/>
              <a:gd name="connsiteX105" fmla="*/ 1061299 w 7880351"/>
              <a:gd name="connsiteY105" fmla="*/ 3790951 h 6858000"/>
              <a:gd name="connsiteX106" fmla="*/ 1041443 w 7880351"/>
              <a:gd name="connsiteY106" fmla="*/ 3763169 h 6858000"/>
              <a:gd name="connsiteX107" fmla="*/ 1022380 w 7880351"/>
              <a:gd name="connsiteY107" fmla="*/ 3732213 h 6858000"/>
              <a:gd name="connsiteX108" fmla="*/ 1005701 w 7880351"/>
              <a:gd name="connsiteY108" fmla="*/ 3699669 h 6858000"/>
              <a:gd name="connsiteX109" fmla="*/ 992992 w 7880351"/>
              <a:gd name="connsiteY109" fmla="*/ 3665538 h 6858000"/>
              <a:gd name="connsiteX110" fmla="*/ 984254 w 7880351"/>
              <a:gd name="connsiteY110" fmla="*/ 3629819 h 6858000"/>
              <a:gd name="connsiteX111" fmla="*/ 981078 w 7880351"/>
              <a:gd name="connsiteY111" fmla="*/ 3611563 h 6858000"/>
              <a:gd name="connsiteX112" fmla="*/ 979489 w 7880351"/>
              <a:gd name="connsiteY112" fmla="*/ 3592513 h 6858000"/>
              <a:gd name="connsiteX113" fmla="*/ 977901 w 7880351"/>
              <a:gd name="connsiteY113" fmla="*/ 3574257 h 6858000"/>
              <a:gd name="connsiteX114" fmla="*/ 977901 w 7880351"/>
              <a:gd name="connsiteY114" fmla="*/ 3553619 h 6858000"/>
              <a:gd name="connsiteX115" fmla="*/ 977901 w 7880351"/>
              <a:gd name="connsiteY115" fmla="*/ 3535363 h 6858000"/>
              <a:gd name="connsiteX116" fmla="*/ 979489 w 7880351"/>
              <a:gd name="connsiteY116" fmla="*/ 3516313 h 6858000"/>
              <a:gd name="connsiteX117" fmla="*/ 981078 w 7880351"/>
              <a:gd name="connsiteY117" fmla="*/ 3498057 h 6858000"/>
              <a:gd name="connsiteX118" fmla="*/ 984254 w 7880351"/>
              <a:gd name="connsiteY118" fmla="*/ 3479800 h 6858000"/>
              <a:gd name="connsiteX119" fmla="*/ 992992 w 7880351"/>
              <a:gd name="connsiteY119" fmla="*/ 3444082 h 6858000"/>
              <a:gd name="connsiteX120" fmla="*/ 1005701 w 7880351"/>
              <a:gd name="connsiteY120" fmla="*/ 3409951 h 6858000"/>
              <a:gd name="connsiteX121" fmla="*/ 1022380 w 7880351"/>
              <a:gd name="connsiteY121" fmla="*/ 3377407 h 6858000"/>
              <a:gd name="connsiteX122" fmla="*/ 1041443 w 7880351"/>
              <a:gd name="connsiteY122" fmla="*/ 3345657 h 6858000"/>
              <a:gd name="connsiteX123" fmla="*/ 1061299 w 7880351"/>
              <a:gd name="connsiteY123" fmla="*/ 3317875 h 6858000"/>
              <a:gd name="connsiteX124" fmla="*/ 1085922 w 7880351"/>
              <a:gd name="connsiteY124" fmla="*/ 3291682 h 6858000"/>
              <a:gd name="connsiteX125" fmla="*/ 1112927 w 7880351"/>
              <a:gd name="connsiteY125" fmla="*/ 3267076 h 6858000"/>
              <a:gd name="connsiteX126" fmla="*/ 1140727 w 7880351"/>
              <a:gd name="connsiteY126" fmla="*/ 3244851 h 6858000"/>
              <a:gd name="connsiteX127" fmla="*/ 1171704 w 7880351"/>
              <a:gd name="connsiteY127" fmla="*/ 3226594 h 6858000"/>
              <a:gd name="connsiteX128" fmla="*/ 1204269 w 7880351"/>
              <a:gd name="connsiteY128" fmla="*/ 3211513 h 6858000"/>
              <a:gd name="connsiteX129" fmla="*/ 1238424 w 7880351"/>
              <a:gd name="connsiteY129" fmla="*/ 3198813 h 6858000"/>
              <a:gd name="connsiteX130" fmla="*/ 1274166 w 7880351"/>
              <a:gd name="connsiteY130" fmla="*/ 3189288 h 6858000"/>
              <a:gd name="connsiteX131" fmla="*/ 1292434 w 7880351"/>
              <a:gd name="connsiteY131" fmla="*/ 3186114 h 6858000"/>
              <a:gd name="connsiteX132" fmla="*/ 1311497 w 7880351"/>
              <a:gd name="connsiteY132" fmla="*/ 3184526 h 6858000"/>
              <a:gd name="connsiteX133" fmla="*/ 1329765 w 7880351"/>
              <a:gd name="connsiteY133" fmla="*/ 3182938 h 6858000"/>
              <a:gd name="connsiteX134" fmla="*/ 1350416 w 7880351"/>
              <a:gd name="connsiteY134" fmla="*/ 3181351 h 6858000"/>
              <a:gd name="connsiteX135" fmla="*/ 2514031 w 7880351"/>
              <a:gd name="connsiteY135" fmla="*/ 3181351 h 6858000"/>
              <a:gd name="connsiteX136" fmla="*/ 2514031 w 7880351"/>
              <a:gd name="connsiteY136" fmla="*/ 3155157 h 6858000"/>
              <a:gd name="connsiteX137" fmla="*/ 2517208 w 7880351"/>
              <a:gd name="connsiteY137" fmla="*/ 3128963 h 6858000"/>
              <a:gd name="connsiteX138" fmla="*/ 2520386 w 7880351"/>
              <a:gd name="connsiteY138" fmla="*/ 3101182 h 6858000"/>
              <a:gd name="connsiteX139" fmla="*/ 2524357 w 7880351"/>
              <a:gd name="connsiteY139" fmla="*/ 3076576 h 6858000"/>
              <a:gd name="connsiteX140" fmla="*/ 2530711 w 7880351"/>
              <a:gd name="connsiteY140" fmla="*/ 3049588 h 6858000"/>
              <a:gd name="connsiteX141" fmla="*/ 2537065 w 7880351"/>
              <a:gd name="connsiteY141" fmla="*/ 3024982 h 6858000"/>
              <a:gd name="connsiteX142" fmla="*/ 2546597 w 7880351"/>
              <a:gd name="connsiteY142" fmla="*/ 3000375 h 6858000"/>
              <a:gd name="connsiteX143" fmla="*/ 2555334 w 7880351"/>
              <a:gd name="connsiteY143" fmla="*/ 2976563 h 6858000"/>
              <a:gd name="connsiteX144" fmla="*/ 2566454 w 7880351"/>
              <a:gd name="connsiteY144" fmla="*/ 2953544 h 6858000"/>
              <a:gd name="connsiteX145" fmla="*/ 2577573 w 7880351"/>
              <a:gd name="connsiteY145" fmla="*/ 2930525 h 6858000"/>
              <a:gd name="connsiteX146" fmla="*/ 2589488 w 7880351"/>
              <a:gd name="connsiteY146" fmla="*/ 2909094 h 6858000"/>
              <a:gd name="connsiteX147" fmla="*/ 2603785 w 7880351"/>
              <a:gd name="connsiteY147" fmla="*/ 2886869 h 6858000"/>
              <a:gd name="connsiteX148" fmla="*/ 2619670 w 7880351"/>
              <a:gd name="connsiteY148" fmla="*/ 2867025 h 6858000"/>
              <a:gd name="connsiteX149" fmla="*/ 2634761 w 7880351"/>
              <a:gd name="connsiteY149" fmla="*/ 2846388 h 6858000"/>
              <a:gd name="connsiteX150" fmla="*/ 2650647 w 7880351"/>
              <a:gd name="connsiteY150" fmla="*/ 2828132 h 6858000"/>
              <a:gd name="connsiteX151" fmla="*/ 2668915 w 7880351"/>
              <a:gd name="connsiteY151" fmla="*/ 2809082 h 6858000"/>
              <a:gd name="connsiteX152" fmla="*/ 2686389 w 7880351"/>
              <a:gd name="connsiteY152" fmla="*/ 2792413 h 6858000"/>
              <a:gd name="connsiteX153" fmla="*/ 2706246 w 7880351"/>
              <a:gd name="connsiteY153" fmla="*/ 2774950 h 6858000"/>
              <a:gd name="connsiteX154" fmla="*/ 2726103 w 7880351"/>
              <a:gd name="connsiteY154" fmla="*/ 2759869 h 6858000"/>
              <a:gd name="connsiteX155" fmla="*/ 2746754 w 7880351"/>
              <a:gd name="connsiteY155" fmla="*/ 2743994 h 6858000"/>
              <a:gd name="connsiteX156" fmla="*/ 2768200 w 7880351"/>
              <a:gd name="connsiteY156" fmla="*/ 2730500 h 6858000"/>
              <a:gd name="connsiteX157" fmla="*/ 2789645 w 7880351"/>
              <a:gd name="connsiteY157" fmla="*/ 2717801 h 6858000"/>
              <a:gd name="connsiteX158" fmla="*/ 2813474 w 7880351"/>
              <a:gd name="connsiteY158" fmla="*/ 2706688 h 6858000"/>
              <a:gd name="connsiteX159" fmla="*/ 2836508 w 7880351"/>
              <a:gd name="connsiteY159" fmla="*/ 2696369 h 6858000"/>
              <a:gd name="connsiteX160" fmla="*/ 2859542 w 7880351"/>
              <a:gd name="connsiteY160" fmla="*/ 2686844 h 6858000"/>
              <a:gd name="connsiteX161" fmla="*/ 2884959 w 7880351"/>
              <a:gd name="connsiteY161" fmla="*/ 2677319 h 6858000"/>
              <a:gd name="connsiteX162" fmla="*/ 2909581 w 7880351"/>
              <a:gd name="connsiteY162" fmla="*/ 2671763 h 6858000"/>
              <a:gd name="connsiteX163" fmla="*/ 2935792 w 7880351"/>
              <a:gd name="connsiteY163" fmla="*/ 2665413 h 6858000"/>
              <a:gd name="connsiteX164" fmla="*/ 2960415 w 7880351"/>
              <a:gd name="connsiteY164" fmla="*/ 2660651 h 6858000"/>
              <a:gd name="connsiteX165" fmla="*/ 2987420 w 7880351"/>
              <a:gd name="connsiteY165" fmla="*/ 2657476 h 6858000"/>
              <a:gd name="connsiteX166" fmla="*/ 3015220 w 7880351"/>
              <a:gd name="connsiteY166" fmla="*/ 2655888 h 6858000"/>
              <a:gd name="connsiteX167" fmla="*/ 310429 w 7880351"/>
              <a:gd name="connsiteY167" fmla="*/ 1397000 h 6858000"/>
              <a:gd name="connsiteX168" fmla="*/ 342981 w 7880351"/>
              <a:gd name="connsiteY168" fmla="*/ 1398587 h 6858000"/>
              <a:gd name="connsiteX169" fmla="*/ 373944 w 7880351"/>
              <a:gd name="connsiteY169" fmla="*/ 1403349 h 6858000"/>
              <a:gd name="connsiteX170" fmla="*/ 403320 w 7880351"/>
              <a:gd name="connsiteY170" fmla="*/ 1411285 h 6858000"/>
              <a:gd name="connsiteX171" fmla="*/ 431108 w 7880351"/>
              <a:gd name="connsiteY171" fmla="*/ 1422395 h 6858000"/>
              <a:gd name="connsiteX172" fmla="*/ 458896 w 7880351"/>
              <a:gd name="connsiteY172" fmla="*/ 1434300 h 6858000"/>
              <a:gd name="connsiteX173" fmla="*/ 484302 w 7880351"/>
              <a:gd name="connsiteY173" fmla="*/ 1450172 h 6858000"/>
              <a:gd name="connsiteX174" fmla="*/ 508914 w 7880351"/>
              <a:gd name="connsiteY174" fmla="*/ 1468425 h 6858000"/>
              <a:gd name="connsiteX175" fmla="*/ 530350 w 7880351"/>
              <a:gd name="connsiteY175" fmla="*/ 1487471 h 6858000"/>
              <a:gd name="connsiteX176" fmla="*/ 550992 w 7880351"/>
              <a:gd name="connsiteY176" fmla="*/ 1510486 h 6858000"/>
              <a:gd name="connsiteX177" fmla="*/ 567665 w 7880351"/>
              <a:gd name="connsiteY177" fmla="*/ 1533500 h 6858000"/>
              <a:gd name="connsiteX178" fmla="*/ 583544 w 7880351"/>
              <a:gd name="connsiteY178" fmla="*/ 1560483 h 6858000"/>
              <a:gd name="connsiteX179" fmla="*/ 597041 w 7880351"/>
              <a:gd name="connsiteY179" fmla="*/ 1586672 h 6858000"/>
              <a:gd name="connsiteX180" fmla="*/ 608156 w 7880351"/>
              <a:gd name="connsiteY180" fmla="*/ 1614448 h 6858000"/>
              <a:gd name="connsiteX181" fmla="*/ 614507 w 7880351"/>
              <a:gd name="connsiteY181" fmla="*/ 1645399 h 6858000"/>
              <a:gd name="connsiteX182" fmla="*/ 618477 w 7880351"/>
              <a:gd name="connsiteY182" fmla="*/ 1674762 h 6858000"/>
              <a:gd name="connsiteX183" fmla="*/ 621653 w 7880351"/>
              <a:gd name="connsiteY183" fmla="*/ 1707300 h 6858000"/>
              <a:gd name="connsiteX184" fmla="*/ 621653 w 7880351"/>
              <a:gd name="connsiteY184" fmla="*/ 4306358 h 6858000"/>
              <a:gd name="connsiteX185" fmla="*/ 3371850 w 7880351"/>
              <a:gd name="connsiteY185" fmla="*/ 4306358 h 6858000"/>
              <a:gd name="connsiteX186" fmla="*/ 3371850 w 7880351"/>
              <a:gd name="connsiteY186" fmla="*/ 4926164 h 6858000"/>
              <a:gd name="connsiteX187" fmla="*/ 621653 w 7880351"/>
              <a:gd name="connsiteY187" fmla="*/ 4926164 h 6858000"/>
              <a:gd name="connsiteX188" fmla="*/ 621653 w 7880351"/>
              <a:gd name="connsiteY188" fmla="*/ 5756275 h 6858000"/>
              <a:gd name="connsiteX189" fmla="*/ 0 w 7880351"/>
              <a:gd name="connsiteY189" fmla="*/ 5756275 h 6858000"/>
              <a:gd name="connsiteX190" fmla="*/ 0 w 7880351"/>
              <a:gd name="connsiteY190" fmla="*/ 1707300 h 6858000"/>
              <a:gd name="connsiteX191" fmla="*/ 1588 w 7880351"/>
              <a:gd name="connsiteY191" fmla="*/ 1674762 h 6858000"/>
              <a:gd name="connsiteX192" fmla="*/ 6352 w 7880351"/>
              <a:gd name="connsiteY192" fmla="*/ 1645399 h 6858000"/>
              <a:gd name="connsiteX193" fmla="*/ 14291 w 7880351"/>
              <a:gd name="connsiteY193" fmla="*/ 1614448 h 6858000"/>
              <a:gd name="connsiteX194" fmla="*/ 24612 w 7880351"/>
              <a:gd name="connsiteY194" fmla="*/ 1586672 h 6858000"/>
              <a:gd name="connsiteX195" fmla="*/ 38903 w 7880351"/>
              <a:gd name="connsiteY195" fmla="*/ 1560483 h 6858000"/>
              <a:gd name="connsiteX196" fmla="*/ 53988 w 7880351"/>
              <a:gd name="connsiteY196" fmla="*/ 1533500 h 6858000"/>
              <a:gd name="connsiteX197" fmla="*/ 71454 w 7880351"/>
              <a:gd name="connsiteY197" fmla="*/ 1510486 h 6858000"/>
              <a:gd name="connsiteX198" fmla="*/ 91303 w 7880351"/>
              <a:gd name="connsiteY198" fmla="*/ 1487471 h 6858000"/>
              <a:gd name="connsiteX199" fmla="*/ 113533 w 7880351"/>
              <a:gd name="connsiteY199" fmla="*/ 1468425 h 6858000"/>
              <a:gd name="connsiteX200" fmla="*/ 138145 w 7880351"/>
              <a:gd name="connsiteY200" fmla="*/ 1450172 h 6858000"/>
              <a:gd name="connsiteX201" fmla="*/ 162757 w 7880351"/>
              <a:gd name="connsiteY201" fmla="*/ 1434300 h 6858000"/>
              <a:gd name="connsiteX202" fmla="*/ 190545 w 7880351"/>
              <a:gd name="connsiteY202" fmla="*/ 1422395 h 6858000"/>
              <a:gd name="connsiteX203" fmla="*/ 218333 w 7880351"/>
              <a:gd name="connsiteY203" fmla="*/ 1411285 h 6858000"/>
              <a:gd name="connsiteX204" fmla="*/ 248502 w 7880351"/>
              <a:gd name="connsiteY204" fmla="*/ 1403349 h 6858000"/>
              <a:gd name="connsiteX205" fmla="*/ 279466 w 7880351"/>
              <a:gd name="connsiteY205" fmla="*/ 1398587 h 6858000"/>
              <a:gd name="connsiteX206" fmla="*/ 2154238 w 7880351"/>
              <a:gd name="connsiteY206" fmla="*/ 73025 h 6858000"/>
              <a:gd name="connsiteX207" fmla="*/ 2181225 w 7880351"/>
              <a:gd name="connsiteY207" fmla="*/ 73025 h 6858000"/>
              <a:gd name="connsiteX208" fmla="*/ 2207419 w 7880351"/>
              <a:gd name="connsiteY208" fmla="*/ 73025 h 6858000"/>
              <a:gd name="connsiteX209" fmla="*/ 2232025 w 7880351"/>
              <a:gd name="connsiteY209" fmla="*/ 77788 h 6858000"/>
              <a:gd name="connsiteX210" fmla="*/ 2256632 w 7880351"/>
              <a:gd name="connsiteY210" fmla="*/ 84138 h 6858000"/>
              <a:gd name="connsiteX211" fmla="*/ 2282032 w 7880351"/>
              <a:gd name="connsiteY211" fmla="*/ 91281 h 6858000"/>
              <a:gd name="connsiteX212" fmla="*/ 2306638 w 7880351"/>
              <a:gd name="connsiteY212" fmla="*/ 102394 h 6858000"/>
              <a:gd name="connsiteX213" fmla="*/ 2329657 w 7880351"/>
              <a:gd name="connsiteY213" fmla="*/ 116681 h 6858000"/>
              <a:gd name="connsiteX214" fmla="*/ 2351882 w 7880351"/>
              <a:gd name="connsiteY214" fmla="*/ 131763 h 6858000"/>
              <a:gd name="connsiteX215" fmla="*/ 2371725 w 7880351"/>
              <a:gd name="connsiteY215" fmla="*/ 150813 h 6858000"/>
              <a:gd name="connsiteX216" fmla="*/ 3725069 w 7880351"/>
              <a:gd name="connsiteY216" fmla="*/ 1505744 h 6858000"/>
              <a:gd name="connsiteX217" fmla="*/ 4846638 w 7880351"/>
              <a:gd name="connsiteY217" fmla="*/ 1505744 h 6858000"/>
              <a:gd name="connsiteX218" fmla="*/ 6199982 w 7880351"/>
              <a:gd name="connsiteY218" fmla="*/ 150813 h 6858000"/>
              <a:gd name="connsiteX219" fmla="*/ 6220619 w 7880351"/>
              <a:gd name="connsiteY219" fmla="*/ 131763 h 6858000"/>
              <a:gd name="connsiteX220" fmla="*/ 6242051 w 7880351"/>
              <a:gd name="connsiteY220" fmla="*/ 116681 h 6858000"/>
              <a:gd name="connsiteX221" fmla="*/ 6265069 w 7880351"/>
              <a:gd name="connsiteY221" fmla="*/ 102394 h 6858000"/>
              <a:gd name="connsiteX222" fmla="*/ 6288881 w 7880351"/>
              <a:gd name="connsiteY222" fmla="*/ 91281 h 6858000"/>
              <a:gd name="connsiteX223" fmla="*/ 6313488 w 7880351"/>
              <a:gd name="connsiteY223" fmla="*/ 84138 h 6858000"/>
              <a:gd name="connsiteX224" fmla="*/ 6339681 w 7880351"/>
              <a:gd name="connsiteY224" fmla="*/ 77788 h 6858000"/>
              <a:gd name="connsiteX225" fmla="*/ 6364288 w 7880351"/>
              <a:gd name="connsiteY225" fmla="*/ 73025 h 6858000"/>
              <a:gd name="connsiteX226" fmla="*/ 6391275 w 7880351"/>
              <a:gd name="connsiteY226" fmla="*/ 73025 h 6858000"/>
              <a:gd name="connsiteX227" fmla="*/ 6415881 w 7880351"/>
              <a:gd name="connsiteY227" fmla="*/ 73025 h 6858000"/>
              <a:gd name="connsiteX228" fmla="*/ 6442075 w 7880351"/>
              <a:gd name="connsiteY228" fmla="*/ 77788 h 6858000"/>
              <a:gd name="connsiteX229" fmla="*/ 6466681 w 7880351"/>
              <a:gd name="connsiteY229" fmla="*/ 84138 h 6858000"/>
              <a:gd name="connsiteX230" fmla="*/ 6492081 w 7880351"/>
              <a:gd name="connsiteY230" fmla="*/ 91281 h 6858000"/>
              <a:gd name="connsiteX231" fmla="*/ 6516688 w 7880351"/>
              <a:gd name="connsiteY231" fmla="*/ 102394 h 6858000"/>
              <a:gd name="connsiteX232" fmla="*/ 6538119 w 7880351"/>
              <a:gd name="connsiteY232" fmla="*/ 116681 h 6858000"/>
              <a:gd name="connsiteX233" fmla="*/ 6560344 w 7880351"/>
              <a:gd name="connsiteY233" fmla="*/ 131763 h 6858000"/>
              <a:gd name="connsiteX234" fmla="*/ 6581775 w 7880351"/>
              <a:gd name="connsiteY234" fmla="*/ 150813 h 6858000"/>
              <a:gd name="connsiteX235" fmla="*/ 6598444 w 7880351"/>
              <a:gd name="connsiteY235" fmla="*/ 172244 h 6858000"/>
              <a:gd name="connsiteX236" fmla="*/ 6615907 w 7880351"/>
              <a:gd name="connsiteY236" fmla="*/ 193675 h 6858000"/>
              <a:gd name="connsiteX237" fmla="*/ 6629401 w 7880351"/>
              <a:gd name="connsiteY237" fmla="*/ 215900 h 6858000"/>
              <a:gd name="connsiteX238" fmla="*/ 6640513 w 7880351"/>
              <a:gd name="connsiteY238" fmla="*/ 240506 h 6858000"/>
              <a:gd name="connsiteX239" fmla="*/ 6648451 w 7880351"/>
              <a:gd name="connsiteY239" fmla="*/ 265113 h 6858000"/>
              <a:gd name="connsiteX240" fmla="*/ 6654801 w 7880351"/>
              <a:gd name="connsiteY240" fmla="*/ 289719 h 6858000"/>
              <a:gd name="connsiteX241" fmla="*/ 6659563 w 7880351"/>
              <a:gd name="connsiteY241" fmla="*/ 315119 h 6858000"/>
              <a:gd name="connsiteX242" fmla="*/ 6659563 w 7880351"/>
              <a:gd name="connsiteY242" fmla="*/ 341313 h 6858000"/>
              <a:gd name="connsiteX243" fmla="*/ 6659563 w 7880351"/>
              <a:gd name="connsiteY243" fmla="*/ 367507 h 6858000"/>
              <a:gd name="connsiteX244" fmla="*/ 6654801 w 7880351"/>
              <a:gd name="connsiteY244" fmla="*/ 392113 h 6858000"/>
              <a:gd name="connsiteX245" fmla="*/ 6648451 w 7880351"/>
              <a:gd name="connsiteY245" fmla="*/ 417513 h 6858000"/>
              <a:gd name="connsiteX246" fmla="*/ 6640513 w 7880351"/>
              <a:gd name="connsiteY246" fmla="*/ 442119 h 6858000"/>
              <a:gd name="connsiteX247" fmla="*/ 6629401 w 7880351"/>
              <a:gd name="connsiteY247" fmla="*/ 466725 h 6858000"/>
              <a:gd name="connsiteX248" fmla="*/ 6615907 w 7880351"/>
              <a:gd name="connsiteY248" fmla="*/ 489744 h 6858000"/>
              <a:gd name="connsiteX249" fmla="*/ 6598444 w 7880351"/>
              <a:gd name="connsiteY249" fmla="*/ 511969 h 6858000"/>
              <a:gd name="connsiteX250" fmla="*/ 6581775 w 7880351"/>
              <a:gd name="connsiteY250" fmla="*/ 531813 h 6858000"/>
              <a:gd name="connsiteX251" fmla="*/ 4968875 w 7880351"/>
              <a:gd name="connsiteY251" fmla="*/ 2144713 h 6858000"/>
              <a:gd name="connsiteX252" fmla="*/ 4968875 w 7880351"/>
              <a:gd name="connsiteY252" fmla="*/ 3925094 h 6858000"/>
              <a:gd name="connsiteX253" fmla="*/ 4968875 w 7880351"/>
              <a:gd name="connsiteY253" fmla="*/ 4438650 h 6858000"/>
              <a:gd name="connsiteX254" fmla="*/ 4968875 w 7880351"/>
              <a:gd name="connsiteY254" fmla="*/ 6589713 h 6858000"/>
              <a:gd name="connsiteX255" fmla="*/ 4967288 w 7880351"/>
              <a:gd name="connsiteY255" fmla="*/ 6615906 h 6858000"/>
              <a:gd name="connsiteX256" fmla="*/ 4962525 w 7880351"/>
              <a:gd name="connsiteY256" fmla="*/ 6643688 h 6858000"/>
              <a:gd name="connsiteX257" fmla="*/ 4956969 w 7880351"/>
              <a:gd name="connsiteY257" fmla="*/ 6669088 h 6858000"/>
              <a:gd name="connsiteX258" fmla="*/ 4947444 w 7880351"/>
              <a:gd name="connsiteY258" fmla="*/ 6693694 h 6858000"/>
              <a:gd name="connsiteX259" fmla="*/ 4936332 w 7880351"/>
              <a:gd name="connsiteY259" fmla="*/ 6716713 h 6858000"/>
              <a:gd name="connsiteX260" fmla="*/ 4922838 w 7880351"/>
              <a:gd name="connsiteY260" fmla="*/ 6740525 h 6858000"/>
              <a:gd name="connsiteX261" fmla="*/ 4906963 w 7880351"/>
              <a:gd name="connsiteY261" fmla="*/ 6760369 h 6858000"/>
              <a:gd name="connsiteX262" fmla="*/ 4890294 w 7880351"/>
              <a:gd name="connsiteY262" fmla="*/ 6778625 h 6858000"/>
              <a:gd name="connsiteX263" fmla="*/ 4869657 w 7880351"/>
              <a:gd name="connsiteY263" fmla="*/ 6797675 h 6858000"/>
              <a:gd name="connsiteX264" fmla="*/ 4849813 w 7880351"/>
              <a:gd name="connsiteY264" fmla="*/ 6812756 h 6858000"/>
              <a:gd name="connsiteX265" fmla="*/ 4827588 w 7880351"/>
              <a:gd name="connsiteY265" fmla="*/ 6825456 h 6858000"/>
              <a:gd name="connsiteX266" fmla="*/ 4804569 w 7880351"/>
              <a:gd name="connsiteY266" fmla="*/ 6838156 h 6858000"/>
              <a:gd name="connsiteX267" fmla="*/ 4779963 w 7880351"/>
              <a:gd name="connsiteY267" fmla="*/ 6845300 h 6858000"/>
              <a:gd name="connsiteX268" fmla="*/ 4753769 w 7880351"/>
              <a:gd name="connsiteY268" fmla="*/ 6853238 h 6858000"/>
              <a:gd name="connsiteX269" fmla="*/ 4726782 w 7880351"/>
              <a:gd name="connsiteY269" fmla="*/ 6856413 h 6858000"/>
              <a:gd name="connsiteX270" fmla="*/ 4699000 w 7880351"/>
              <a:gd name="connsiteY270" fmla="*/ 6858000 h 6858000"/>
              <a:gd name="connsiteX271" fmla="*/ 4671219 w 7880351"/>
              <a:gd name="connsiteY271" fmla="*/ 6856413 h 6858000"/>
              <a:gd name="connsiteX272" fmla="*/ 4645025 w 7880351"/>
              <a:gd name="connsiteY272" fmla="*/ 6853238 h 6858000"/>
              <a:gd name="connsiteX273" fmla="*/ 4618832 w 7880351"/>
              <a:gd name="connsiteY273" fmla="*/ 6845300 h 6858000"/>
              <a:gd name="connsiteX274" fmla="*/ 4593432 w 7880351"/>
              <a:gd name="connsiteY274" fmla="*/ 6838156 h 6858000"/>
              <a:gd name="connsiteX275" fmla="*/ 4570413 w 7880351"/>
              <a:gd name="connsiteY275" fmla="*/ 6825456 h 6858000"/>
              <a:gd name="connsiteX276" fmla="*/ 4548982 w 7880351"/>
              <a:gd name="connsiteY276" fmla="*/ 6812756 h 6858000"/>
              <a:gd name="connsiteX277" fmla="*/ 4528344 w 7880351"/>
              <a:gd name="connsiteY277" fmla="*/ 6797675 h 6858000"/>
              <a:gd name="connsiteX278" fmla="*/ 4508500 w 7880351"/>
              <a:gd name="connsiteY278" fmla="*/ 6778625 h 6858000"/>
              <a:gd name="connsiteX279" fmla="*/ 4491038 w 7880351"/>
              <a:gd name="connsiteY279" fmla="*/ 6760369 h 6858000"/>
              <a:gd name="connsiteX280" fmla="*/ 4475957 w 7880351"/>
              <a:gd name="connsiteY280" fmla="*/ 6740525 h 6858000"/>
              <a:gd name="connsiteX281" fmla="*/ 4461669 w 7880351"/>
              <a:gd name="connsiteY281" fmla="*/ 6716713 h 6858000"/>
              <a:gd name="connsiteX282" fmla="*/ 4451350 w 7880351"/>
              <a:gd name="connsiteY282" fmla="*/ 6693694 h 6858000"/>
              <a:gd name="connsiteX283" fmla="*/ 4441825 w 7880351"/>
              <a:gd name="connsiteY283" fmla="*/ 6669088 h 6858000"/>
              <a:gd name="connsiteX284" fmla="*/ 4435475 w 7880351"/>
              <a:gd name="connsiteY284" fmla="*/ 6643688 h 6858000"/>
              <a:gd name="connsiteX285" fmla="*/ 4430713 w 7880351"/>
              <a:gd name="connsiteY285" fmla="*/ 6615906 h 6858000"/>
              <a:gd name="connsiteX286" fmla="*/ 4429125 w 7880351"/>
              <a:gd name="connsiteY286" fmla="*/ 6589713 h 6858000"/>
              <a:gd name="connsiteX287" fmla="*/ 4429125 w 7880351"/>
              <a:gd name="connsiteY287" fmla="*/ 4438650 h 6858000"/>
              <a:gd name="connsiteX288" fmla="*/ 4140994 w 7880351"/>
              <a:gd name="connsiteY288" fmla="*/ 4438650 h 6858000"/>
              <a:gd name="connsiteX289" fmla="*/ 4140994 w 7880351"/>
              <a:gd name="connsiteY289" fmla="*/ 6589713 h 6858000"/>
              <a:gd name="connsiteX290" fmla="*/ 4139407 w 7880351"/>
              <a:gd name="connsiteY290" fmla="*/ 6615906 h 6858000"/>
              <a:gd name="connsiteX291" fmla="*/ 4136232 w 7880351"/>
              <a:gd name="connsiteY291" fmla="*/ 6643688 h 6858000"/>
              <a:gd name="connsiteX292" fmla="*/ 4129882 w 7880351"/>
              <a:gd name="connsiteY292" fmla="*/ 6669088 h 6858000"/>
              <a:gd name="connsiteX293" fmla="*/ 4121150 w 7880351"/>
              <a:gd name="connsiteY293" fmla="*/ 6693694 h 6858000"/>
              <a:gd name="connsiteX294" fmla="*/ 4108450 w 7880351"/>
              <a:gd name="connsiteY294" fmla="*/ 6716713 h 6858000"/>
              <a:gd name="connsiteX295" fmla="*/ 4095750 w 7880351"/>
              <a:gd name="connsiteY295" fmla="*/ 6740525 h 6858000"/>
              <a:gd name="connsiteX296" fmla="*/ 4080669 w 7880351"/>
              <a:gd name="connsiteY296" fmla="*/ 6760369 h 6858000"/>
              <a:gd name="connsiteX297" fmla="*/ 4063207 w 7880351"/>
              <a:gd name="connsiteY297" fmla="*/ 6778625 h 6858000"/>
              <a:gd name="connsiteX298" fmla="*/ 4043363 w 7880351"/>
              <a:gd name="connsiteY298" fmla="*/ 6797675 h 6858000"/>
              <a:gd name="connsiteX299" fmla="*/ 4022725 w 7880351"/>
              <a:gd name="connsiteY299" fmla="*/ 6812756 h 6858000"/>
              <a:gd name="connsiteX300" fmla="*/ 4001294 w 7880351"/>
              <a:gd name="connsiteY300" fmla="*/ 6825456 h 6858000"/>
              <a:gd name="connsiteX301" fmla="*/ 3976688 w 7880351"/>
              <a:gd name="connsiteY301" fmla="*/ 6838156 h 6858000"/>
              <a:gd name="connsiteX302" fmla="*/ 3952082 w 7880351"/>
              <a:gd name="connsiteY302" fmla="*/ 6845300 h 6858000"/>
              <a:gd name="connsiteX303" fmla="*/ 3926682 w 7880351"/>
              <a:gd name="connsiteY303" fmla="*/ 6853238 h 6858000"/>
              <a:gd name="connsiteX304" fmla="*/ 3900488 w 7880351"/>
              <a:gd name="connsiteY304" fmla="*/ 6856413 h 6858000"/>
              <a:gd name="connsiteX305" fmla="*/ 3872707 w 7880351"/>
              <a:gd name="connsiteY305" fmla="*/ 6858000 h 6858000"/>
              <a:gd name="connsiteX306" fmla="*/ 3844925 w 7880351"/>
              <a:gd name="connsiteY306" fmla="*/ 6856413 h 6858000"/>
              <a:gd name="connsiteX307" fmla="*/ 3818732 w 7880351"/>
              <a:gd name="connsiteY307" fmla="*/ 6853238 h 6858000"/>
              <a:gd name="connsiteX308" fmla="*/ 3791744 w 7880351"/>
              <a:gd name="connsiteY308" fmla="*/ 6845300 h 6858000"/>
              <a:gd name="connsiteX309" fmla="*/ 3767138 w 7880351"/>
              <a:gd name="connsiteY309" fmla="*/ 6838156 h 6858000"/>
              <a:gd name="connsiteX310" fmla="*/ 3744119 w 7880351"/>
              <a:gd name="connsiteY310" fmla="*/ 6825456 h 6858000"/>
              <a:gd name="connsiteX311" fmla="*/ 3722688 w 7880351"/>
              <a:gd name="connsiteY311" fmla="*/ 6812756 h 6858000"/>
              <a:gd name="connsiteX312" fmla="*/ 3700463 w 7880351"/>
              <a:gd name="connsiteY312" fmla="*/ 6797675 h 6858000"/>
              <a:gd name="connsiteX313" fmla="*/ 3682207 w 7880351"/>
              <a:gd name="connsiteY313" fmla="*/ 6778625 h 6858000"/>
              <a:gd name="connsiteX314" fmla="*/ 3664744 w 7880351"/>
              <a:gd name="connsiteY314" fmla="*/ 6760369 h 6858000"/>
              <a:gd name="connsiteX315" fmla="*/ 3649663 w 7880351"/>
              <a:gd name="connsiteY315" fmla="*/ 6740525 h 6858000"/>
              <a:gd name="connsiteX316" fmla="*/ 3635375 w 7880351"/>
              <a:gd name="connsiteY316" fmla="*/ 6716713 h 6858000"/>
              <a:gd name="connsiteX317" fmla="*/ 3624263 w 7880351"/>
              <a:gd name="connsiteY317" fmla="*/ 6693694 h 6858000"/>
              <a:gd name="connsiteX318" fmla="*/ 3615532 w 7880351"/>
              <a:gd name="connsiteY318" fmla="*/ 6669088 h 6858000"/>
              <a:gd name="connsiteX319" fmla="*/ 3609182 w 7880351"/>
              <a:gd name="connsiteY319" fmla="*/ 6643688 h 6858000"/>
              <a:gd name="connsiteX320" fmla="*/ 3604419 w 7880351"/>
              <a:gd name="connsiteY320" fmla="*/ 6615906 h 6858000"/>
              <a:gd name="connsiteX321" fmla="*/ 3602832 w 7880351"/>
              <a:gd name="connsiteY321" fmla="*/ 6589713 h 6858000"/>
              <a:gd name="connsiteX322" fmla="*/ 3602832 w 7880351"/>
              <a:gd name="connsiteY322" fmla="*/ 4438650 h 6858000"/>
              <a:gd name="connsiteX323" fmla="*/ 3602832 w 7880351"/>
              <a:gd name="connsiteY323" fmla="*/ 3925094 h 6858000"/>
              <a:gd name="connsiteX324" fmla="*/ 3602832 w 7880351"/>
              <a:gd name="connsiteY324" fmla="*/ 2144713 h 6858000"/>
              <a:gd name="connsiteX325" fmla="*/ 1989931 w 7880351"/>
              <a:gd name="connsiteY325" fmla="*/ 531813 h 6858000"/>
              <a:gd name="connsiteX326" fmla="*/ 1971676 w 7880351"/>
              <a:gd name="connsiteY326" fmla="*/ 511969 h 6858000"/>
              <a:gd name="connsiteX327" fmla="*/ 1955800 w 7880351"/>
              <a:gd name="connsiteY327" fmla="*/ 489744 h 6858000"/>
              <a:gd name="connsiteX328" fmla="*/ 1942306 w 7880351"/>
              <a:gd name="connsiteY328" fmla="*/ 466725 h 6858000"/>
              <a:gd name="connsiteX329" fmla="*/ 1931194 w 7880351"/>
              <a:gd name="connsiteY329" fmla="*/ 442119 h 6858000"/>
              <a:gd name="connsiteX330" fmla="*/ 1923257 w 7880351"/>
              <a:gd name="connsiteY330" fmla="*/ 417513 h 6858000"/>
              <a:gd name="connsiteX331" fmla="*/ 1917700 w 7880351"/>
              <a:gd name="connsiteY331" fmla="*/ 392113 h 6858000"/>
              <a:gd name="connsiteX332" fmla="*/ 1912938 w 7880351"/>
              <a:gd name="connsiteY332" fmla="*/ 367507 h 6858000"/>
              <a:gd name="connsiteX333" fmla="*/ 1911351 w 7880351"/>
              <a:gd name="connsiteY333" fmla="*/ 341313 h 6858000"/>
              <a:gd name="connsiteX334" fmla="*/ 1912938 w 7880351"/>
              <a:gd name="connsiteY334" fmla="*/ 315119 h 6858000"/>
              <a:gd name="connsiteX335" fmla="*/ 1917700 w 7880351"/>
              <a:gd name="connsiteY335" fmla="*/ 289719 h 6858000"/>
              <a:gd name="connsiteX336" fmla="*/ 1923257 w 7880351"/>
              <a:gd name="connsiteY336" fmla="*/ 265113 h 6858000"/>
              <a:gd name="connsiteX337" fmla="*/ 1931194 w 7880351"/>
              <a:gd name="connsiteY337" fmla="*/ 240506 h 6858000"/>
              <a:gd name="connsiteX338" fmla="*/ 1942306 w 7880351"/>
              <a:gd name="connsiteY338" fmla="*/ 215900 h 6858000"/>
              <a:gd name="connsiteX339" fmla="*/ 1955800 w 7880351"/>
              <a:gd name="connsiteY339" fmla="*/ 193675 h 6858000"/>
              <a:gd name="connsiteX340" fmla="*/ 1971676 w 7880351"/>
              <a:gd name="connsiteY340" fmla="*/ 172244 h 6858000"/>
              <a:gd name="connsiteX341" fmla="*/ 1989931 w 7880351"/>
              <a:gd name="connsiteY341" fmla="*/ 150813 h 6858000"/>
              <a:gd name="connsiteX342" fmla="*/ 2010569 w 7880351"/>
              <a:gd name="connsiteY342" fmla="*/ 131763 h 6858000"/>
              <a:gd name="connsiteX343" fmla="*/ 2033588 w 7880351"/>
              <a:gd name="connsiteY343" fmla="*/ 116681 h 6858000"/>
              <a:gd name="connsiteX344" fmla="*/ 2055019 w 7880351"/>
              <a:gd name="connsiteY344" fmla="*/ 102394 h 6858000"/>
              <a:gd name="connsiteX345" fmla="*/ 2080419 w 7880351"/>
              <a:gd name="connsiteY345" fmla="*/ 91281 h 6858000"/>
              <a:gd name="connsiteX346" fmla="*/ 2105025 w 7880351"/>
              <a:gd name="connsiteY346" fmla="*/ 84138 h 6858000"/>
              <a:gd name="connsiteX347" fmla="*/ 2129632 w 7880351"/>
              <a:gd name="connsiteY347" fmla="*/ 77788 h 6858000"/>
              <a:gd name="connsiteX348" fmla="*/ 4286648 w 7880351"/>
              <a:gd name="connsiteY348" fmla="*/ 0 h 6858000"/>
              <a:gd name="connsiteX349" fmla="*/ 4320759 w 7880351"/>
              <a:gd name="connsiteY349" fmla="*/ 1587 h 6858000"/>
              <a:gd name="connsiteX350" fmla="*/ 4354870 w 7880351"/>
              <a:gd name="connsiteY350" fmla="*/ 4760 h 6858000"/>
              <a:gd name="connsiteX351" fmla="*/ 4387394 w 7880351"/>
              <a:gd name="connsiteY351" fmla="*/ 7933 h 6858000"/>
              <a:gd name="connsiteX352" fmla="*/ 4419918 w 7880351"/>
              <a:gd name="connsiteY352" fmla="*/ 14279 h 6858000"/>
              <a:gd name="connsiteX353" fmla="*/ 4452442 w 7880351"/>
              <a:gd name="connsiteY353" fmla="*/ 21419 h 6858000"/>
              <a:gd name="connsiteX354" fmla="*/ 4483380 w 7880351"/>
              <a:gd name="connsiteY354" fmla="*/ 30938 h 6858000"/>
              <a:gd name="connsiteX355" fmla="*/ 4514317 w 7880351"/>
              <a:gd name="connsiteY355" fmla="*/ 40457 h 6858000"/>
              <a:gd name="connsiteX356" fmla="*/ 4543669 w 7880351"/>
              <a:gd name="connsiteY356" fmla="*/ 52356 h 6858000"/>
              <a:gd name="connsiteX357" fmla="*/ 4573020 w 7880351"/>
              <a:gd name="connsiteY357" fmla="*/ 65049 h 6858000"/>
              <a:gd name="connsiteX358" fmla="*/ 4600784 w 7880351"/>
              <a:gd name="connsiteY358" fmla="*/ 80914 h 6858000"/>
              <a:gd name="connsiteX359" fmla="*/ 4628549 w 7880351"/>
              <a:gd name="connsiteY359" fmla="*/ 95986 h 6858000"/>
              <a:gd name="connsiteX360" fmla="*/ 4655520 w 7880351"/>
              <a:gd name="connsiteY360" fmla="*/ 113438 h 6858000"/>
              <a:gd name="connsiteX361" fmla="*/ 4681698 w 7880351"/>
              <a:gd name="connsiteY361" fmla="*/ 131683 h 6858000"/>
              <a:gd name="connsiteX362" fmla="*/ 4706289 w 7880351"/>
              <a:gd name="connsiteY362" fmla="*/ 151515 h 6858000"/>
              <a:gd name="connsiteX363" fmla="*/ 4729294 w 7880351"/>
              <a:gd name="connsiteY363" fmla="*/ 172140 h 6858000"/>
              <a:gd name="connsiteX364" fmla="*/ 4753093 w 7880351"/>
              <a:gd name="connsiteY364" fmla="*/ 193559 h 6858000"/>
              <a:gd name="connsiteX365" fmla="*/ 4774511 w 7880351"/>
              <a:gd name="connsiteY365" fmla="*/ 217357 h 6858000"/>
              <a:gd name="connsiteX366" fmla="*/ 4794343 w 7880351"/>
              <a:gd name="connsiteY366" fmla="*/ 240362 h 6858000"/>
              <a:gd name="connsiteX367" fmla="*/ 4814968 w 7880351"/>
              <a:gd name="connsiteY367" fmla="*/ 264953 h 6858000"/>
              <a:gd name="connsiteX368" fmla="*/ 4833213 w 7880351"/>
              <a:gd name="connsiteY368" fmla="*/ 291131 h 6858000"/>
              <a:gd name="connsiteX369" fmla="*/ 4850665 w 7880351"/>
              <a:gd name="connsiteY369" fmla="*/ 318103 h 6858000"/>
              <a:gd name="connsiteX370" fmla="*/ 4865737 w 7880351"/>
              <a:gd name="connsiteY370" fmla="*/ 345867 h 6858000"/>
              <a:gd name="connsiteX371" fmla="*/ 4881603 w 7880351"/>
              <a:gd name="connsiteY371" fmla="*/ 373632 h 6858000"/>
              <a:gd name="connsiteX372" fmla="*/ 4893502 w 7880351"/>
              <a:gd name="connsiteY372" fmla="*/ 402983 h 6858000"/>
              <a:gd name="connsiteX373" fmla="*/ 4906194 w 7880351"/>
              <a:gd name="connsiteY373" fmla="*/ 432334 h 6858000"/>
              <a:gd name="connsiteX374" fmla="*/ 4915714 w 7880351"/>
              <a:gd name="connsiteY374" fmla="*/ 463272 h 6858000"/>
              <a:gd name="connsiteX375" fmla="*/ 4925233 w 7880351"/>
              <a:gd name="connsiteY375" fmla="*/ 494209 h 6858000"/>
              <a:gd name="connsiteX376" fmla="*/ 4932372 w 7880351"/>
              <a:gd name="connsiteY376" fmla="*/ 526733 h 6858000"/>
              <a:gd name="connsiteX377" fmla="*/ 4938718 w 7880351"/>
              <a:gd name="connsiteY377" fmla="*/ 559258 h 6858000"/>
              <a:gd name="connsiteX378" fmla="*/ 4941892 w 7880351"/>
              <a:gd name="connsiteY378" fmla="*/ 591782 h 6858000"/>
              <a:gd name="connsiteX379" fmla="*/ 4945065 w 7880351"/>
              <a:gd name="connsiteY379" fmla="*/ 625893 h 6858000"/>
              <a:gd name="connsiteX380" fmla="*/ 4946651 w 7880351"/>
              <a:gd name="connsiteY380" fmla="*/ 660003 h 6858000"/>
              <a:gd name="connsiteX381" fmla="*/ 4945065 w 7880351"/>
              <a:gd name="connsiteY381" fmla="*/ 694114 h 6858000"/>
              <a:gd name="connsiteX382" fmla="*/ 4941892 w 7880351"/>
              <a:gd name="connsiteY382" fmla="*/ 726638 h 6858000"/>
              <a:gd name="connsiteX383" fmla="*/ 4938718 w 7880351"/>
              <a:gd name="connsiteY383" fmla="*/ 759162 h 6858000"/>
              <a:gd name="connsiteX384" fmla="*/ 4932372 w 7880351"/>
              <a:gd name="connsiteY384" fmla="*/ 791687 h 6858000"/>
              <a:gd name="connsiteX385" fmla="*/ 4925233 w 7880351"/>
              <a:gd name="connsiteY385" fmla="*/ 824211 h 6858000"/>
              <a:gd name="connsiteX386" fmla="*/ 4915714 w 7880351"/>
              <a:gd name="connsiteY386" fmla="*/ 855942 h 6858000"/>
              <a:gd name="connsiteX387" fmla="*/ 4906194 w 7880351"/>
              <a:gd name="connsiteY387" fmla="*/ 886879 h 6858000"/>
              <a:gd name="connsiteX388" fmla="*/ 4893502 w 7880351"/>
              <a:gd name="connsiteY388" fmla="*/ 916230 h 6858000"/>
              <a:gd name="connsiteX389" fmla="*/ 4881603 w 7880351"/>
              <a:gd name="connsiteY389" fmla="*/ 945582 h 6858000"/>
              <a:gd name="connsiteX390" fmla="*/ 4865737 w 7880351"/>
              <a:gd name="connsiteY390" fmla="*/ 973346 h 6858000"/>
              <a:gd name="connsiteX391" fmla="*/ 4850665 w 7880351"/>
              <a:gd name="connsiteY391" fmla="*/ 1001111 h 6858000"/>
              <a:gd name="connsiteX392" fmla="*/ 4833213 w 7880351"/>
              <a:gd name="connsiteY392" fmla="*/ 1027289 h 6858000"/>
              <a:gd name="connsiteX393" fmla="*/ 4814968 w 7880351"/>
              <a:gd name="connsiteY393" fmla="*/ 1054260 h 6858000"/>
              <a:gd name="connsiteX394" fmla="*/ 4794343 w 7880351"/>
              <a:gd name="connsiteY394" fmla="*/ 1078852 h 6858000"/>
              <a:gd name="connsiteX395" fmla="*/ 4774511 w 7880351"/>
              <a:gd name="connsiteY395" fmla="*/ 1103443 h 6858000"/>
              <a:gd name="connsiteX396" fmla="*/ 4753093 w 7880351"/>
              <a:gd name="connsiteY396" fmla="*/ 1125655 h 6858000"/>
              <a:gd name="connsiteX397" fmla="*/ 4729294 w 7880351"/>
              <a:gd name="connsiteY397" fmla="*/ 1147073 h 6858000"/>
              <a:gd name="connsiteX398" fmla="*/ 4706289 w 7880351"/>
              <a:gd name="connsiteY398" fmla="*/ 1168491 h 6858000"/>
              <a:gd name="connsiteX399" fmla="*/ 4681698 w 7880351"/>
              <a:gd name="connsiteY399" fmla="*/ 1187530 h 6858000"/>
              <a:gd name="connsiteX400" fmla="*/ 4655520 w 7880351"/>
              <a:gd name="connsiteY400" fmla="*/ 1205775 h 6858000"/>
              <a:gd name="connsiteX401" fmla="*/ 4628549 w 7880351"/>
              <a:gd name="connsiteY401" fmla="*/ 1223227 h 6858000"/>
              <a:gd name="connsiteX402" fmla="*/ 4600784 w 7880351"/>
              <a:gd name="connsiteY402" fmla="*/ 1239886 h 6858000"/>
              <a:gd name="connsiteX403" fmla="*/ 4573020 w 7880351"/>
              <a:gd name="connsiteY403" fmla="*/ 1254165 h 6858000"/>
              <a:gd name="connsiteX404" fmla="*/ 4543669 w 7880351"/>
              <a:gd name="connsiteY404" fmla="*/ 1266064 h 6858000"/>
              <a:gd name="connsiteX405" fmla="*/ 4514317 w 7880351"/>
              <a:gd name="connsiteY405" fmla="*/ 1278756 h 6858000"/>
              <a:gd name="connsiteX406" fmla="*/ 4483380 w 7880351"/>
              <a:gd name="connsiteY406" fmla="*/ 1289862 h 6858000"/>
              <a:gd name="connsiteX407" fmla="*/ 4452442 w 7880351"/>
              <a:gd name="connsiteY407" fmla="*/ 1297002 h 6858000"/>
              <a:gd name="connsiteX408" fmla="*/ 4419918 w 7880351"/>
              <a:gd name="connsiteY408" fmla="*/ 1304934 h 6858000"/>
              <a:gd name="connsiteX409" fmla="*/ 4387394 w 7880351"/>
              <a:gd name="connsiteY409" fmla="*/ 1311281 h 6858000"/>
              <a:gd name="connsiteX410" fmla="*/ 4354870 w 7880351"/>
              <a:gd name="connsiteY410" fmla="*/ 1316040 h 6858000"/>
              <a:gd name="connsiteX411" fmla="*/ 4320759 w 7880351"/>
              <a:gd name="connsiteY411" fmla="*/ 1317627 h 6858000"/>
              <a:gd name="connsiteX412" fmla="*/ 4286648 w 7880351"/>
              <a:gd name="connsiteY412" fmla="*/ 1319213 h 6858000"/>
              <a:gd name="connsiteX413" fmla="*/ 4254124 w 7880351"/>
              <a:gd name="connsiteY413" fmla="*/ 1317627 h 6858000"/>
              <a:gd name="connsiteX414" fmla="*/ 4220013 w 7880351"/>
              <a:gd name="connsiteY414" fmla="*/ 1316040 h 6858000"/>
              <a:gd name="connsiteX415" fmla="*/ 4187489 w 7880351"/>
              <a:gd name="connsiteY415" fmla="*/ 1311281 h 6858000"/>
              <a:gd name="connsiteX416" fmla="*/ 4154965 w 7880351"/>
              <a:gd name="connsiteY416" fmla="*/ 1304934 h 6858000"/>
              <a:gd name="connsiteX417" fmla="*/ 4122441 w 7880351"/>
              <a:gd name="connsiteY417" fmla="*/ 1297002 h 6858000"/>
              <a:gd name="connsiteX418" fmla="*/ 4090710 w 7880351"/>
              <a:gd name="connsiteY418" fmla="*/ 1289862 h 6858000"/>
              <a:gd name="connsiteX419" fmla="*/ 4059772 w 7880351"/>
              <a:gd name="connsiteY419" fmla="*/ 1278756 h 6858000"/>
              <a:gd name="connsiteX420" fmla="*/ 4030421 w 7880351"/>
              <a:gd name="connsiteY420" fmla="*/ 1266064 h 6858000"/>
              <a:gd name="connsiteX421" fmla="*/ 4001070 w 7880351"/>
              <a:gd name="connsiteY421" fmla="*/ 1254165 h 6858000"/>
              <a:gd name="connsiteX422" fmla="*/ 3973305 w 7880351"/>
              <a:gd name="connsiteY422" fmla="*/ 1239886 h 6858000"/>
              <a:gd name="connsiteX423" fmla="*/ 3945541 w 7880351"/>
              <a:gd name="connsiteY423" fmla="*/ 1223227 h 6858000"/>
              <a:gd name="connsiteX424" fmla="*/ 3919363 w 7880351"/>
              <a:gd name="connsiteY424" fmla="*/ 1205775 h 6858000"/>
              <a:gd name="connsiteX425" fmla="*/ 3892391 w 7880351"/>
              <a:gd name="connsiteY425" fmla="*/ 1187530 h 6858000"/>
              <a:gd name="connsiteX426" fmla="*/ 3867800 w 7880351"/>
              <a:gd name="connsiteY426" fmla="*/ 1168491 h 6858000"/>
              <a:gd name="connsiteX427" fmla="*/ 3844795 w 7880351"/>
              <a:gd name="connsiteY427" fmla="*/ 1147073 h 6858000"/>
              <a:gd name="connsiteX428" fmla="*/ 3821790 w 7880351"/>
              <a:gd name="connsiteY428" fmla="*/ 1125655 h 6858000"/>
              <a:gd name="connsiteX429" fmla="*/ 3799578 w 7880351"/>
              <a:gd name="connsiteY429" fmla="*/ 1103443 h 6858000"/>
              <a:gd name="connsiteX430" fmla="*/ 3778160 w 7880351"/>
              <a:gd name="connsiteY430" fmla="*/ 1078852 h 6858000"/>
              <a:gd name="connsiteX431" fmla="*/ 3759122 w 7880351"/>
              <a:gd name="connsiteY431" fmla="*/ 1054260 h 6858000"/>
              <a:gd name="connsiteX432" fmla="*/ 3740876 w 7880351"/>
              <a:gd name="connsiteY432" fmla="*/ 1027289 h 6858000"/>
              <a:gd name="connsiteX433" fmla="*/ 3724218 w 7880351"/>
              <a:gd name="connsiteY433" fmla="*/ 1001111 h 6858000"/>
              <a:gd name="connsiteX434" fmla="*/ 3708352 w 7880351"/>
              <a:gd name="connsiteY434" fmla="*/ 973346 h 6858000"/>
              <a:gd name="connsiteX435" fmla="*/ 3692487 w 7880351"/>
              <a:gd name="connsiteY435" fmla="*/ 945582 h 6858000"/>
              <a:gd name="connsiteX436" fmla="*/ 3680588 w 7880351"/>
              <a:gd name="connsiteY436" fmla="*/ 916230 h 6858000"/>
              <a:gd name="connsiteX437" fmla="*/ 3667895 w 7880351"/>
              <a:gd name="connsiteY437" fmla="*/ 886879 h 6858000"/>
              <a:gd name="connsiteX438" fmla="*/ 3656789 w 7880351"/>
              <a:gd name="connsiteY438" fmla="*/ 855942 h 6858000"/>
              <a:gd name="connsiteX439" fmla="*/ 3649650 w 7880351"/>
              <a:gd name="connsiteY439" fmla="*/ 824211 h 6858000"/>
              <a:gd name="connsiteX440" fmla="*/ 3641717 w 7880351"/>
              <a:gd name="connsiteY440" fmla="*/ 791687 h 6858000"/>
              <a:gd name="connsiteX441" fmla="*/ 3635371 w 7880351"/>
              <a:gd name="connsiteY441" fmla="*/ 759162 h 6858000"/>
              <a:gd name="connsiteX442" fmla="*/ 3630611 w 7880351"/>
              <a:gd name="connsiteY442" fmla="*/ 726638 h 6858000"/>
              <a:gd name="connsiteX443" fmla="*/ 3629025 w 7880351"/>
              <a:gd name="connsiteY443" fmla="*/ 694114 h 6858000"/>
              <a:gd name="connsiteX444" fmla="*/ 3627438 w 7880351"/>
              <a:gd name="connsiteY444" fmla="*/ 660003 h 6858000"/>
              <a:gd name="connsiteX445" fmla="*/ 3629025 w 7880351"/>
              <a:gd name="connsiteY445" fmla="*/ 625893 h 6858000"/>
              <a:gd name="connsiteX446" fmla="*/ 3630611 w 7880351"/>
              <a:gd name="connsiteY446" fmla="*/ 591782 h 6858000"/>
              <a:gd name="connsiteX447" fmla="*/ 3635371 w 7880351"/>
              <a:gd name="connsiteY447" fmla="*/ 559258 h 6858000"/>
              <a:gd name="connsiteX448" fmla="*/ 3641717 w 7880351"/>
              <a:gd name="connsiteY448" fmla="*/ 526733 h 6858000"/>
              <a:gd name="connsiteX449" fmla="*/ 3649650 w 7880351"/>
              <a:gd name="connsiteY449" fmla="*/ 494209 h 6858000"/>
              <a:gd name="connsiteX450" fmla="*/ 3656789 w 7880351"/>
              <a:gd name="connsiteY450" fmla="*/ 463272 h 6858000"/>
              <a:gd name="connsiteX451" fmla="*/ 3667895 w 7880351"/>
              <a:gd name="connsiteY451" fmla="*/ 432334 h 6858000"/>
              <a:gd name="connsiteX452" fmla="*/ 3680588 w 7880351"/>
              <a:gd name="connsiteY452" fmla="*/ 402983 h 6858000"/>
              <a:gd name="connsiteX453" fmla="*/ 3692487 w 7880351"/>
              <a:gd name="connsiteY453" fmla="*/ 373632 h 6858000"/>
              <a:gd name="connsiteX454" fmla="*/ 3708352 w 7880351"/>
              <a:gd name="connsiteY454" fmla="*/ 345867 h 6858000"/>
              <a:gd name="connsiteX455" fmla="*/ 3724218 w 7880351"/>
              <a:gd name="connsiteY455" fmla="*/ 318103 h 6858000"/>
              <a:gd name="connsiteX456" fmla="*/ 3740876 w 7880351"/>
              <a:gd name="connsiteY456" fmla="*/ 291131 h 6858000"/>
              <a:gd name="connsiteX457" fmla="*/ 3759122 w 7880351"/>
              <a:gd name="connsiteY457" fmla="*/ 264953 h 6858000"/>
              <a:gd name="connsiteX458" fmla="*/ 3778160 w 7880351"/>
              <a:gd name="connsiteY458" fmla="*/ 240362 h 6858000"/>
              <a:gd name="connsiteX459" fmla="*/ 3799578 w 7880351"/>
              <a:gd name="connsiteY459" fmla="*/ 217357 h 6858000"/>
              <a:gd name="connsiteX460" fmla="*/ 3821790 w 7880351"/>
              <a:gd name="connsiteY460" fmla="*/ 193559 h 6858000"/>
              <a:gd name="connsiteX461" fmla="*/ 3844795 w 7880351"/>
              <a:gd name="connsiteY461" fmla="*/ 172140 h 6858000"/>
              <a:gd name="connsiteX462" fmla="*/ 3867800 w 7880351"/>
              <a:gd name="connsiteY462" fmla="*/ 151515 h 6858000"/>
              <a:gd name="connsiteX463" fmla="*/ 3892391 w 7880351"/>
              <a:gd name="connsiteY463" fmla="*/ 131683 h 6858000"/>
              <a:gd name="connsiteX464" fmla="*/ 3919363 w 7880351"/>
              <a:gd name="connsiteY464" fmla="*/ 113438 h 6858000"/>
              <a:gd name="connsiteX465" fmla="*/ 3945541 w 7880351"/>
              <a:gd name="connsiteY465" fmla="*/ 95986 h 6858000"/>
              <a:gd name="connsiteX466" fmla="*/ 3973305 w 7880351"/>
              <a:gd name="connsiteY466" fmla="*/ 80914 h 6858000"/>
              <a:gd name="connsiteX467" fmla="*/ 4001070 w 7880351"/>
              <a:gd name="connsiteY467" fmla="*/ 65049 h 6858000"/>
              <a:gd name="connsiteX468" fmla="*/ 4030421 w 7880351"/>
              <a:gd name="connsiteY468" fmla="*/ 52356 h 6858000"/>
              <a:gd name="connsiteX469" fmla="*/ 4059772 w 7880351"/>
              <a:gd name="connsiteY469" fmla="*/ 40457 h 6858000"/>
              <a:gd name="connsiteX470" fmla="*/ 4090710 w 7880351"/>
              <a:gd name="connsiteY470" fmla="*/ 30938 h 6858000"/>
              <a:gd name="connsiteX471" fmla="*/ 4122441 w 7880351"/>
              <a:gd name="connsiteY471" fmla="*/ 21419 h 6858000"/>
              <a:gd name="connsiteX472" fmla="*/ 4154965 w 7880351"/>
              <a:gd name="connsiteY472" fmla="*/ 14279 h 6858000"/>
              <a:gd name="connsiteX473" fmla="*/ 4187489 w 7880351"/>
              <a:gd name="connsiteY473" fmla="*/ 7933 h 6858000"/>
              <a:gd name="connsiteX474" fmla="*/ 4220013 w 7880351"/>
              <a:gd name="connsiteY474" fmla="*/ 4760 h 6858000"/>
              <a:gd name="connsiteX475" fmla="*/ 4254124 w 7880351"/>
              <a:gd name="connsiteY475" fmla="*/ 158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Lst>
            <a:rect l="l" t="t" r="r" b="b"/>
            <a:pathLst>
              <a:path w="7880351" h="6858000">
                <a:moveTo>
                  <a:pt x="5202238" y="4306888"/>
                </a:moveTo>
                <a:lnTo>
                  <a:pt x="7473951" y="4306888"/>
                </a:lnTo>
                <a:lnTo>
                  <a:pt x="7494589" y="4306888"/>
                </a:lnTo>
                <a:lnTo>
                  <a:pt x="7516020" y="4308475"/>
                </a:lnTo>
                <a:lnTo>
                  <a:pt x="7535863" y="4311648"/>
                </a:lnTo>
                <a:lnTo>
                  <a:pt x="7556501" y="4314821"/>
                </a:lnTo>
                <a:lnTo>
                  <a:pt x="7574757" y="4319581"/>
                </a:lnTo>
                <a:lnTo>
                  <a:pt x="7595395" y="4323548"/>
                </a:lnTo>
                <a:lnTo>
                  <a:pt x="7613651" y="4329894"/>
                </a:lnTo>
                <a:lnTo>
                  <a:pt x="7631907" y="4337828"/>
                </a:lnTo>
                <a:lnTo>
                  <a:pt x="7650957" y="4345761"/>
                </a:lnTo>
                <a:lnTo>
                  <a:pt x="7667626" y="4354487"/>
                </a:lnTo>
                <a:lnTo>
                  <a:pt x="7685089" y="4365594"/>
                </a:lnTo>
                <a:lnTo>
                  <a:pt x="7701757" y="4375113"/>
                </a:lnTo>
                <a:lnTo>
                  <a:pt x="7717632" y="4387013"/>
                </a:lnTo>
                <a:lnTo>
                  <a:pt x="7732713" y="4399706"/>
                </a:lnTo>
                <a:lnTo>
                  <a:pt x="7747001" y="4412399"/>
                </a:lnTo>
                <a:lnTo>
                  <a:pt x="7761289" y="4424299"/>
                </a:lnTo>
                <a:lnTo>
                  <a:pt x="7774782" y="4440165"/>
                </a:lnTo>
                <a:lnTo>
                  <a:pt x="7787482" y="4454445"/>
                </a:lnTo>
                <a:lnTo>
                  <a:pt x="7799389" y="4469518"/>
                </a:lnTo>
                <a:lnTo>
                  <a:pt x="7810501" y="4485384"/>
                </a:lnTo>
                <a:lnTo>
                  <a:pt x="7821613" y="4502044"/>
                </a:lnTo>
                <a:lnTo>
                  <a:pt x="7831932" y="4519497"/>
                </a:lnTo>
                <a:lnTo>
                  <a:pt x="7839870" y="4536157"/>
                </a:lnTo>
                <a:lnTo>
                  <a:pt x="7849395" y="4555196"/>
                </a:lnTo>
                <a:lnTo>
                  <a:pt x="7855745" y="4573442"/>
                </a:lnTo>
                <a:lnTo>
                  <a:pt x="7862095" y="4591689"/>
                </a:lnTo>
                <a:lnTo>
                  <a:pt x="7867651" y="4612315"/>
                </a:lnTo>
                <a:lnTo>
                  <a:pt x="7872413" y="4630561"/>
                </a:lnTo>
                <a:lnTo>
                  <a:pt x="7875589" y="4651187"/>
                </a:lnTo>
                <a:lnTo>
                  <a:pt x="7878763" y="4671020"/>
                </a:lnTo>
                <a:lnTo>
                  <a:pt x="7880351" y="4692440"/>
                </a:lnTo>
                <a:lnTo>
                  <a:pt x="7880351" y="4713066"/>
                </a:lnTo>
                <a:lnTo>
                  <a:pt x="7880351" y="5756276"/>
                </a:lnTo>
                <a:lnTo>
                  <a:pt x="7260432" y="5756276"/>
                </a:lnTo>
                <a:lnTo>
                  <a:pt x="7260432" y="5154943"/>
                </a:lnTo>
                <a:lnTo>
                  <a:pt x="7258845" y="5131143"/>
                </a:lnTo>
                <a:lnTo>
                  <a:pt x="7255670" y="5109724"/>
                </a:lnTo>
                <a:lnTo>
                  <a:pt x="7250907" y="5086718"/>
                </a:lnTo>
                <a:lnTo>
                  <a:pt x="7242970" y="5066091"/>
                </a:lnTo>
                <a:lnTo>
                  <a:pt x="7231857" y="5046259"/>
                </a:lnTo>
                <a:lnTo>
                  <a:pt x="7221538" y="5027219"/>
                </a:lnTo>
                <a:lnTo>
                  <a:pt x="7207251" y="5008973"/>
                </a:lnTo>
                <a:lnTo>
                  <a:pt x="7193757" y="4993106"/>
                </a:lnTo>
                <a:lnTo>
                  <a:pt x="7176295" y="4978033"/>
                </a:lnTo>
                <a:lnTo>
                  <a:pt x="7159626" y="4965340"/>
                </a:lnTo>
                <a:lnTo>
                  <a:pt x="7140576" y="4955027"/>
                </a:lnTo>
                <a:lnTo>
                  <a:pt x="7120732" y="4943921"/>
                </a:lnTo>
                <a:lnTo>
                  <a:pt x="7098507" y="4935988"/>
                </a:lnTo>
                <a:lnTo>
                  <a:pt x="7077076" y="4931228"/>
                </a:lnTo>
                <a:lnTo>
                  <a:pt x="7055645" y="4926468"/>
                </a:lnTo>
                <a:lnTo>
                  <a:pt x="7031832" y="4926468"/>
                </a:lnTo>
                <a:lnTo>
                  <a:pt x="5202238" y="4926468"/>
                </a:lnTo>
                <a:close/>
                <a:moveTo>
                  <a:pt x="5202238" y="2654300"/>
                </a:moveTo>
                <a:lnTo>
                  <a:pt x="7353301" y="2654300"/>
                </a:lnTo>
                <a:lnTo>
                  <a:pt x="7381082" y="2655888"/>
                </a:lnTo>
                <a:lnTo>
                  <a:pt x="7407276" y="2657476"/>
                </a:lnTo>
                <a:lnTo>
                  <a:pt x="7433470" y="2660651"/>
                </a:lnTo>
                <a:lnTo>
                  <a:pt x="7460457" y="2665413"/>
                </a:lnTo>
                <a:lnTo>
                  <a:pt x="7485063" y="2671763"/>
                </a:lnTo>
                <a:lnTo>
                  <a:pt x="7509670" y="2677319"/>
                </a:lnTo>
                <a:lnTo>
                  <a:pt x="7534276" y="2686844"/>
                </a:lnTo>
                <a:lnTo>
                  <a:pt x="7559676" y="2696369"/>
                </a:lnTo>
                <a:lnTo>
                  <a:pt x="7582695" y="2706688"/>
                </a:lnTo>
                <a:lnTo>
                  <a:pt x="7604126" y="2717801"/>
                </a:lnTo>
                <a:lnTo>
                  <a:pt x="7627939" y="2730500"/>
                </a:lnTo>
                <a:lnTo>
                  <a:pt x="7647782" y="2743994"/>
                </a:lnTo>
                <a:lnTo>
                  <a:pt x="7669213" y="2759869"/>
                </a:lnTo>
                <a:lnTo>
                  <a:pt x="7689851" y="2774950"/>
                </a:lnTo>
                <a:lnTo>
                  <a:pt x="7708107" y="2792413"/>
                </a:lnTo>
                <a:lnTo>
                  <a:pt x="7727157" y="2809082"/>
                </a:lnTo>
                <a:lnTo>
                  <a:pt x="7743826" y="2828132"/>
                </a:lnTo>
                <a:lnTo>
                  <a:pt x="7761289" y="2846388"/>
                </a:lnTo>
                <a:lnTo>
                  <a:pt x="7776370" y="2867025"/>
                </a:lnTo>
                <a:lnTo>
                  <a:pt x="7790657" y="2886869"/>
                </a:lnTo>
                <a:lnTo>
                  <a:pt x="7804151" y="2909094"/>
                </a:lnTo>
                <a:lnTo>
                  <a:pt x="7816851" y="2930525"/>
                </a:lnTo>
                <a:lnTo>
                  <a:pt x="7829551" y="2953544"/>
                </a:lnTo>
                <a:lnTo>
                  <a:pt x="7839870" y="2976563"/>
                </a:lnTo>
                <a:lnTo>
                  <a:pt x="7849395" y="3000375"/>
                </a:lnTo>
                <a:lnTo>
                  <a:pt x="7857332" y="3024982"/>
                </a:lnTo>
                <a:lnTo>
                  <a:pt x="7864476" y="3049588"/>
                </a:lnTo>
                <a:lnTo>
                  <a:pt x="7869239" y="3076576"/>
                </a:lnTo>
                <a:lnTo>
                  <a:pt x="7874001" y="3101182"/>
                </a:lnTo>
                <a:lnTo>
                  <a:pt x="7878763" y="3128963"/>
                </a:lnTo>
                <a:lnTo>
                  <a:pt x="7880351" y="3155157"/>
                </a:lnTo>
                <a:lnTo>
                  <a:pt x="7880351" y="3181351"/>
                </a:lnTo>
                <a:lnTo>
                  <a:pt x="7880351" y="3925888"/>
                </a:lnTo>
                <a:lnTo>
                  <a:pt x="5202238" y="3925888"/>
                </a:lnTo>
                <a:close/>
                <a:moveTo>
                  <a:pt x="3041431" y="2654300"/>
                </a:moveTo>
                <a:lnTo>
                  <a:pt x="3371850" y="2654300"/>
                </a:lnTo>
                <a:lnTo>
                  <a:pt x="3371850" y="3925888"/>
                </a:lnTo>
                <a:lnTo>
                  <a:pt x="2514031" y="3925888"/>
                </a:lnTo>
                <a:lnTo>
                  <a:pt x="1350416" y="3925888"/>
                </a:lnTo>
                <a:lnTo>
                  <a:pt x="1329765" y="3925888"/>
                </a:lnTo>
                <a:lnTo>
                  <a:pt x="1311497" y="3924301"/>
                </a:lnTo>
                <a:lnTo>
                  <a:pt x="1292434" y="3922713"/>
                </a:lnTo>
                <a:lnTo>
                  <a:pt x="1274166" y="3919538"/>
                </a:lnTo>
                <a:lnTo>
                  <a:pt x="1238424" y="3910807"/>
                </a:lnTo>
                <a:lnTo>
                  <a:pt x="1204269" y="3898107"/>
                </a:lnTo>
                <a:lnTo>
                  <a:pt x="1171704" y="3881438"/>
                </a:lnTo>
                <a:lnTo>
                  <a:pt x="1140727" y="3862388"/>
                </a:lnTo>
                <a:lnTo>
                  <a:pt x="1112927" y="3842544"/>
                </a:lnTo>
                <a:lnTo>
                  <a:pt x="1085922" y="3817144"/>
                </a:lnTo>
                <a:lnTo>
                  <a:pt x="1061299" y="3790951"/>
                </a:lnTo>
                <a:lnTo>
                  <a:pt x="1041443" y="3763169"/>
                </a:lnTo>
                <a:lnTo>
                  <a:pt x="1022380" y="3732213"/>
                </a:lnTo>
                <a:lnTo>
                  <a:pt x="1005701" y="3699669"/>
                </a:lnTo>
                <a:lnTo>
                  <a:pt x="992992" y="3665538"/>
                </a:lnTo>
                <a:lnTo>
                  <a:pt x="984254" y="3629819"/>
                </a:lnTo>
                <a:lnTo>
                  <a:pt x="981078" y="3611563"/>
                </a:lnTo>
                <a:lnTo>
                  <a:pt x="979489" y="3592513"/>
                </a:lnTo>
                <a:lnTo>
                  <a:pt x="977901" y="3574257"/>
                </a:lnTo>
                <a:lnTo>
                  <a:pt x="977901" y="3553619"/>
                </a:lnTo>
                <a:lnTo>
                  <a:pt x="977901" y="3535363"/>
                </a:lnTo>
                <a:lnTo>
                  <a:pt x="979489" y="3516313"/>
                </a:lnTo>
                <a:lnTo>
                  <a:pt x="981078" y="3498057"/>
                </a:lnTo>
                <a:lnTo>
                  <a:pt x="984254" y="3479800"/>
                </a:lnTo>
                <a:lnTo>
                  <a:pt x="992992" y="3444082"/>
                </a:lnTo>
                <a:lnTo>
                  <a:pt x="1005701" y="3409951"/>
                </a:lnTo>
                <a:lnTo>
                  <a:pt x="1022380" y="3377407"/>
                </a:lnTo>
                <a:lnTo>
                  <a:pt x="1041443" y="3345657"/>
                </a:lnTo>
                <a:lnTo>
                  <a:pt x="1061299" y="3317875"/>
                </a:lnTo>
                <a:lnTo>
                  <a:pt x="1085922" y="3291682"/>
                </a:lnTo>
                <a:lnTo>
                  <a:pt x="1112927" y="3267076"/>
                </a:lnTo>
                <a:lnTo>
                  <a:pt x="1140727" y="3244851"/>
                </a:lnTo>
                <a:lnTo>
                  <a:pt x="1171704" y="3226594"/>
                </a:lnTo>
                <a:lnTo>
                  <a:pt x="1204269" y="3211513"/>
                </a:lnTo>
                <a:lnTo>
                  <a:pt x="1238424" y="3198813"/>
                </a:lnTo>
                <a:lnTo>
                  <a:pt x="1274166" y="3189288"/>
                </a:lnTo>
                <a:lnTo>
                  <a:pt x="1292434" y="3186114"/>
                </a:lnTo>
                <a:lnTo>
                  <a:pt x="1311497" y="3184526"/>
                </a:lnTo>
                <a:lnTo>
                  <a:pt x="1329765" y="3182938"/>
                </a:lnTo>
                <a:lnTo>
                  <a:pt x="1350416" y="3181351"/>
                </a:lnTo>
                <a:lnTo>
                  <a:pt x="2514031" y="3181351"/>
                </a:lnTo>
                <a:lnTo>
                  <a:pt x="2514031" y="3155157"/>
                </a:lnTo>
                <a:lnTo>
                  <a:pt x="2517208" y="3128963"/>
                </a:lnTo>
                <a:lnTo>
                  <a:pt x="2520386" y="3101182"/>
                </a:lnTo>
                <a:lnTo>
                  <a:pt x="2524357" y="3076576"/>
                </a:lnTo>
                <a:lnTo>
                  <a:pt x="2530711" y="3049588"/>
                </a:lnTo>
                <a:lnTo>
                  <a:pt x="2537065" y="3024982"/>
                </a:lnTo>
                <a:lnTo>
                  <a:pt x="2546597" y="3000375"/>
                </a:lnTo>
                <a:lnTo>
                  <a:pt x="2555334" y="2976563"/>
                </a:lnTo>
                <a:lnTo>
                  <a:pt x="2566454" y="2953544"/>
                </a:lnTo>
                <a:lnTo>
                  <a:pt x="2577573" y="2930525"/>
                </a:lnTo>
                <a:lnTo>
                  <a:pt x="2589488" y="2909094"/>
                </a:lnTo>
                <a:lnTo>
                  <a:pt x="2603785" y="2886869"/>
                </a:lnTo>
                <a:lnTo>
                  <a:pt x="2619670" y="2867025"/>
                </a:lnTo>
                <a:lnTo>
                  <a:pt x="2634761" y="2846388"/>
                </a:lnTo>
                <a:lnTo>
                  <a:pt x="2650647" y="2828132"/>
                </a:lnTo>
                <a:lnTo>
                  <a:pt x="2668915" y="2809082"/>
                </a:lnTo>
                <a:lnTo>
                  <a:pt x="2686389" y="2792413"/>
                </a:lnTo>
                <a:lnTo>
                  <a:pt x="2706246" y="2774950"/>
                </a:lnTo>
                <a:lnTo>
                  <a:pt x="2726103" y="2759869"/>
                </a:lnTo>
                <a:lnTo>
                  <a:pt x="2746754" y="2743994"/>
                </a:lnTo>
                <a:lnTo>
                  <a:pt x="2768200" y="2730500"/>
                </a:lnTo>
                <a:lnTo>
                  <a:pt x="2789645" y="2717801"/>
                </a:lnTo>
                <a:lnTo>
                  <a:pt x="2813474" y="2706688"/>
                </a:lnTo>
                <a:lnTo>
                  <a:pt x="2836508" y="2696369"/>
                </a:lnTo>
                <a:lnTo>
                  <a:pt x="2859542" y="2686844"/>
                </a:lnTo>
                <a:lnTo>
                  <a:pt x="2884959" y="2677319"/>
                </a:lnTo>
                <a:lnTo>
                  <a:pt x="2909581" y="2671763"/>
                </a:lnTo>
                <a:lnTo>
                  <a:pt x="2935792" y="2665413"/>
                </a:lnTo>
                <a:lnTo>
                  <a:pt x="2960415" y="2660651"/>
                </a:lnTo>
                <a:lnTo>
                  <a:pt x="2987420" y="2657476"/>
                </a:lnTo>
                <a:lnTo>
                  <a:pt x="3015220" y="2655888"/>
                </a:lnTo>
                <a:close/>
                <a:moveTo>
                  <a:pt x="310429" y="1397000"/>
                </a:moveTo>
                <a:lnTo>
                  <a:pt x="342981" y="1398587"/>
                </a:lnTo>
                <a:lnTo>
                  <a:pt x="373944" y="1403349"/>
                </a:lnTo>
                <a:lnTo>
                  <a:pt x="403320" y="1411285"/>
                </a:lnTo>
                <a:lnTo>
                  <a:pt x="431108" y="1422395"/>
                </a:lnTo>
                <a:lnTo>
                  <a:pt x="458896" y="1434300"/>
                </a:lnTo>
                <a:lnTo>
                  <a:pt x="484302" y="1450172"/>
                </a:lnTo>
                <a:lnTo>
                  <a:pt x="508914" y="1468425"/>
                </a:lnTo>
                <a:lnTo>
                  <a:pt x="530350" y="1487471"/>
                </a:lnTo>
                <a:lnTo>
                  <a:pt x="550992" y="1510486"/>
                </a:lnTo>
                <a:lnTo>
                  <a:pt x="567665" y="1533500"/>
                </a:lnTo>
                <a:lnTo>
                  <a:pt x="583544" y="1560483"/>
                </a:lnTo>
                <a:lnTo>
                  <a:pt x="597041" y="1586672"/>
                </a:lnTo>
                <a:lnTo>
                  <a:pt x="608156" y="1614448"/>
                </a:lnTo>
                <a:lnTo>
                  <a:pt x="614507" y="1645399"/>
                </a:lnTo>
                <a:lnTo>
                  <a:pt x="618477" y="1674762"/>
                </a:lnTo>
                <a:lnTo>
                  <a:pt x="621653" y="1707300"/>
                </a:lnTo>
                <a:lnTo>
                  <a:pt x="621653" y="4306358"/>
                </a:lnTo>
                <a:lnTo>
                  <a:pt x="3371850" y="4306358"/>
                </a:lnTo>
                <a:lnTo>
                  <a:pt x="3371850" y="4926164"/>
                </a:lnTo>
                <a:lnTo>
                  <a:pt x="621653" y="4926164"/>
                </a:lnTo>
                <a:lnTo>
                  <a:pt x="621653" y="5756275"/>
                </a:lnTo>
                <a:lnTo>
                  <a:pt x="0" y="5756275"/>
                </a:lnTo>
                <a:lnTo>
                  <a:pt x="0" y="1707300"/>
                </a:lnTo>
                <a:lnTo>
                  <a:pt x="1588" y="1674762"/>
                </a:lnTo>
                <a:lnTo>
                  <a:pt x="6352" y="1645399"/>
                </a:lnTo>
                <a:lnTo>
                  <a:pt x="14291" y="1614448"/>
                </a:lnTo>
                <a:lnTo>
                  <a:pt x="24612" y="1586672"/>
                </a:lnTo>
                <a:lnTo>
                  <a:pt x="38903" y="1560483"/>
                </a:lnTo>
                <a:lnTo>
                  <a:pt x="53988" y="1533500"/>
                </a:lnTo>
                <a:lnTo>
                  <a:pt x="71454" y="1510486"/>
                </a:lnTo>
                <a:lnTo>
                  <a:pt x="91303" y="1487471"/>
                </a:lnTo>
                <a:lnTo>
                  <a:pt x="113533" y="1468425"/>
                </a:lnTo>
                <a:lnTo>
                  <a:pt x="138145" y="1450172"/>
                </a:lnTo>
                <a:lnTo>
                  <a:pt x="162757" y="1434300"/>
                </a:lnTo>
                <a:lnTo>
                  <a:pt x="190545" y="1422395"/>
                </a:lnTo>
                <a:lnTo>
                  <a:pt x="218333" y="1411285"/>
                </a:lnTo>
                <a:lnTo>
                  <a:pt x="248502" y="1403349"/>
                </a:lnTo>
                <a:lnTo>
                  <a:pt x="279466" y="1398587"/>
                </a:lnTo>
                <a:close/>
                <a:moveTo>
                  <a:pt x="2154238" y="73025"/>
                </a:moveTo>
                <a:lnTo>
                  <a:pt x="2181225" y="73025"/>
                </a:lnTo>
                <a:lnTo>
                  <a:pt x="2207419" y="73025"/>
                </a:lnTo>
                <a:lnTo>
                  <a:pt x="2232025" y="77788"/>
                </a:lnTo>
                <a:lnTo>
                  <a:pt x="2256632" y="84138"/>
                </a:lnTo>
                <a:lnTo>
                  <a:pt x="2282032" y="91281"/>
                </a:lnTo>
                <a:lnTo>
                  <a:pt x="2306638" y="102394"/>
                </a:lnTo>
                <a:lnTo>
                  <a:pt x="2329657" y="116681"/>
                </a:lnTo>
                <a:lnTo>
                  <a:pt x="2351882" y="131763"/>
                </a:lnTo>
                <a:lnTo>
                  <a:pt x="2371725" y="150813"/>
                </a:lnTo>
                <a:lnTo>
                  <a:pt x="3725069" y="1505744"/>
                </a:lnTo>
                <a:lnTo>
                  <a:pt x="4846638" y="1505744"/>
                </a:lnTo>
                <a:lnTo>
                  <a:pt x="6199982" y="150813"/>
                </a:lnTo>
                <a:lnTo>
                  <a:pt x="6220619" y="131763"/>
                </a:lnTo>
                <a:lnTo>
                  <a:pt x="6242051" y="116681"/>
                </a:lnTo>
                <a:lnTo>
                  <a:pt x="6265069" y="102394"/>
                </a:lnTo>
                <a:lnTo>
                  <a:pt x="6288881" y="91281"/>
                </a:lnTo>
                <a:lnTo>
                  <a:pt x="6313488" y="84138"/>
                </a:lnTo>
                <a:lnTo>
                  <a:pt x="6339681" y="77788"/>
                </a:lnTo>
                <a:lnTo>
                  <a:pt x="6364288" y="73025"/>
                </a:lnTo>
                <a:lnTo>
                  <a:pt x="6391275" y="73025"/>
                </a:lnTo>
                <a:lnTo>
                  <a:pt x="6415881" y="73025"/>
                </a:lnTo>
                <a:lnTo>
                  <a:pt x="6442075" y="77788"/>
                </a:lnTo>
                <a:lnTo>
                  <a:pt x="6466681" y="84138"/>
                </a:lnTo>
                <a:lnTo>
                  <a:pt x="6492081" y="91281"/>
                </a:lnTo>
                <a:lnTo>
                  <a:pt x="6516688" y="102394"/>
                </a:lnTo>
                <a:lnTo>
                  <a:pt x="6538119" y="116681"/>
                </a:lnTo>
                <a:lnTo>
                  <a:pt x="6560344" y="131763"/>
                </a:lnTo>
                <a:lnTo>
                  <a:pt x="6581775" y="150813"/>
                </a:lnTo>
                <a:lnTo>
                  <a:pt x="6598444" y="172244"/>
                </a:lnTo>
                <a:lnTo>
                  <a:pt x="6615907" y="193675"/>
                </a:lnTo>
                <a:lnTo>
                  <a:pt x="6629401" y="215900"/>
                </a:lnTo>
                <a:lnTo>
                  <a:pt x="6640513" y="240506"/>
                </a:lnTo>
                <a:lnTo>
                  <a:pt x="6648451" y="265113"/>
                </a:lnTo>
                <a:lnTo>
                  <a:pt x="6654801" y="289719"/>
                </a:lnTo>
                <a:lnTo>
                  <a:pt x="6659563" y="315119"/>
                </a:lnTo>
                <a:lnTo>
                  <a:pt x="6659563" y="341313"/>
                </a:lnTo>
                <a:lnTo>
                  <a:pt x="6659563" y="367507"/>
                </a:lnTo>
                <a:lnTo>
                  <a:pt x="6654801" y="392113"/>
                </a:lnTo>
                <a:lnTo>
                  <a:pt x="6648451" y="417513"/>
                </a:lnTo>
                <a:lnTo>
                  <a:pt x="6640513" y="442119"/>
                </a:lnTo>
                <a:lnTo>
                  <a:pt x="6629401" y="466725"/>
                </a:lnTo>
                <a:lnTo>
                  <a:pt x="6615907" y="489744"/>
                </a:lnTo>
                <a:lnTo>
                  <a:pt x="6598444" y="511969"/>
                </a:lnTo>
                <a:lnTo>
                  <a:pt x="6581775" y="531813"/>
                </a:lnTo>
                <a:lnTo>
                  <a:pt x="4968875" y="2144713"/>
                </a:lnTo>
                <a:lnTo>
                  <a:pt x="4968875" y="3925094"/>
                </a:lnTo>
                <a:lnTo>
                  <a:pt x="4968875" y="4438650"/>
                </a:lnTo>
                <a:lnTo>
                  <a:pt x="4968875" y="6589713"/>
                </a:lnTo>
                <a:lnTo>
                  <a:pt x="4967288" y="6615906"/>
                </a:lnTo>
                <a:lnTo>
                  <a:pt x="4962525" y="6643688"/>
                </a:lnTo>
                <a:lnTo>
                  <a:pt x="4956969" y="6669088"/>
                </a:lnTo>
                <a:lnTo>
                  <a:pt x="4947444" y="6693694"/>
                </a:lnTo>
                <a:lnTo>
                  <a:pt x="4936332" y="6716713"/>
                </a:lnTo>
                <a:lnTo>
                  <a:pt x="4922838" y="6740525"/>
                </a:lnTo>
                <a:lnTo>
                  <a:pt x="4906963" y="6760369"/>
                </a:lnTo>
                <a:lnTo>
                  <a:pt x="4890294" y="6778625"/>
                </a:lnTo>
                <a:lnTo>
                  <a:pt x="4869657" y="6797675"/>
                </a:lnTo>
                <a:lnTo>
                  <a:pt x="4849813" y="6812756"/>
                </a:lnTo>
                <a:lnTo>
                  <a:pt x="4827588" y="6825456"/>
                </a:lnTo>
                <a:lnTo>
                  <a:pt x="4804569" y="6838156"/>
                </a:lnTo>
                <a:lnTo>
                  <a:pt x="4779963" y="6845300"/>
                </a:lnTo>
                <a:lnTo>
                  <a:pt x="4753769" y="6853238"/>
                </a:lnTo>
                <a:lnTo>
                  <a:pt x="4726782" y="6856413"/>
                </a:lnTo>
                <a:lnTo>
                  <a:pt x="4699000" y="6858000"/>
                </a:lnTo>
                <a:lnTo>
                  <a:pt x="4671219" y="6856413"/>
                </a:lnTo>
                <a:lnTo>
                  <a:pt x="4645025" y="6853238"/>
                </a:lnTo>
                <a:lnTo>
                  <a:pt x="4618832" y="6845300"/>
                </a:lnTo>
                <a:lnTo>
                  <a:pt x="4593432" y="6838156"/>
                </a:lnTo>
                <a:lnTo>
                  <a:pt x="4570413" y="6825456"/>
                </a:lnTo>
                <a:lnTo>
                  <a:pt x="4548982" y="6812756"/>
                </a:lnTo>
                <a:lnTo>
                  <a:pt x="4528344" y="6797675"/>
                </a:lnTo>
                <a:lnTo>
                  <a:pt x="4508500" y="6778625"/>
                </a:lnTo>
                <a:lnTo>
                  <a:pt x="4491038" y="6760369"/>
                </a:lnTo>
                <a:lnTo>
                  <a:pt x="4475957" y="6740525"/>
                </a:lnTo>
                <a:lnTo>
                  <a:pt x="4461669" y="6716713"/>
                </a:lnTo>
                <a:lnTo>
                  <a:pt x="4451350" y="6693694"/>
                </a:lnTo>
                <a:lnTo>
                  <a:pt x="4441825" y="6669088"/>
                </a:lnTo>
                <a:lnTo>
                  <a:pt x="4435475" y="6643688"/>
                </a:lnTo>
                <a:lnTo>
                  <a:pt x="4430713" y="6615906"/>
                </a:lnTo>
                <a:lnTo>
                  <a:pt x="4429125" y="6589713"/>
                </a:lnTo>
                <a:lnTo>
                  <a:pt x="4429125" y="4438650"/>
                </a:lnTo>
                <a:lnTo>
                  <a:pt x="4140994" y="4438650"/>
                </a:lnTo>
                <a:lnTo>
                  <a:pt x="4140994" y="6589713"/>
                </a:lnTo>
                <a:lnTo>
                  <a:pt x="4139407" y="6615906"/>
                </a:lnTo>
                <a:lnTo>
                  <a:pt x="4136232" y="6643688"/>
                </a:lnTo>
                <a:lnTo>
                  <a:pt x="4129882" y="6669088"/>
                </a:lnTo>
                <a:lnTo>
                  <a:pt x="4121150" y="6693694"/>
                </a:lnTo>
                <a:lnTo>
                  <a:pt x="4108450" y="6716713"/>
                </a:lnTo>
                <a:lnTo>
                  <a:pt x="4095750" y="6740525"/>
                </a:lnTo>
                <a:lnTo>
                  <a:pt x="4080669" y="6760369"/>
                </a:lnTo>
                <a:lnTo>
                  <a:pt x="4063207" y="6778625"/>
                </a:lnTo>
                <a:lnTo>
                  <a:pt x="4043363" y="6797675"/>
                </a:lnTo>
                <a:lnTo>
                  <a:pt x="4022725" y="6812756"/>
                </a:lnTo>
                <a:lnTo>
                  <a:pt x="4001294" y="6825456"/>
                </a:lnTo>
                <a:lnTo>
                  <a:pt x="3976688" y="6838156"/>
                </a:lnTo>
                <a:lnTo>
                  <a:pt x="3952082" y="6845300"/>
                </a:lnTo>
                <a:lnTo>
                  <a:pt x="3926682" y="6853238"/>
                </a:lnTo>
                <a:lnTo>
                  <a:pt x="3900488" y="6856413"/>
                </a:lnTo>
                <a:lnTo>
                  <a:pt x="3872707" y="6858000"/>
                </a:lnTo>
                <a:lnTo>
                  <a:pt x="3844925" y="6856413"/>
                </a:lnTo>
                <a:lnTo>
                  <a:pt x="3818732" y="6853238"/>
                </a:lnTo>
                <a:lnTo>
                  <a:pt x="3791744" y="6845300"/>
                </a:lnTo>
                <a:lnTo>
                  <a:pt x="3767138" y="6838156"/>
                </a:lnTo>
                <a:lnTo>
                  <a:pt x="3744119" y="6825456"/>
                </a:lnTo>
                <a:lnTo>
                  <a:pt x="3722688" y="6812756"/>
                </a:lnTo>
                <a:lnTo>
                  <a:pt x="3700463" y="6797675"/>
                </a:lnTo>
                <a:lnTo>
                  <a:pt x="3682207" y="6778625"/>
                </a:lnTo>
                <a:lnTo>
                  <a:pt x="3664744" y="6760369"/>
                </a:lnTo>
                <a:lnTo>
                  <a:pt x="3649663" y="6740525"/>
                </a:lnTo>
                <a:lnTo>
                  <a:pt x="3635375" y="6716713"/>
                </a:lnTo>
                <a:lnTo>
                  <a:pt x="3624263" y="6693694"/>
                </a:lnTo>
                <a:lnTo>
                  <a:pt x="3615532" y="6669088"/>
                </a:lnTo>
                <a:lnTo>
                  <a:pt x="3609182" y="6643688"/>
                </a:lnTo>
                <a:lnTo>
                  <a:pt x="3604419" y="6615906"/>
                </a:lnTo>
                <a:lnTo>
                  <a:pt x="3602832" y="6589713"/>
                </a:lnTo>
                <a:lnTo>
                  <a:pt x="3602832" y="4438650"/>
                </a:lnTo>
                <a:lnTo>
                  <a:pt x="3602832" y="3925094"/>
                </a:lnTo>
                <a:lnTo>
                  <a:pt x="3602832" y="2144713"/>
                </a:lnTo>
                <a:lnTo>
                  <a:pt x="1989931" y="531813"/>
                </a:lnTo>
                <a:lnTo>
                  <a:pt x="1971676" y="511969"/>
                </a:lnTo>
                <a:lnTo>
                  <a:pt x="1955800" y="489744"/>
                </a:lnTo>
                <a:lnTo>
                  <a:pt x="1942306" y="466725"/>
                </a:lnTo>
                <a:lnTo>
                  <a:pt x="1931194" y="442119"/>
                </a:lnTo>
                <a:lnTo>
                  <a:pt x="1923257" y="417513"/>
                </a:lnTo>
                <a:lnTo>
                  <a:pt x="1917700" y="392113"/>
                </a:lnTo>
                <a:lnTo>
                  <a:pt x="1912938" y="367507"/>
                </a:lnTo>
                <a:lnTo>
                  <a:pt x="1911351" y="341313"/>
                </a:lnTo>
                <a:lnTo>
                  <a:pt x="1912938" y="315119"/>
                </a:lnTo>
                <a:lnTo>
                  <a:pt x="1917700" y="289719"/>
                </a:lnTo>
                <a:lnTo>
                  <a:pt x="1923257" y="265113"/>
                </a:lnTo>
                <a:lnTo>
                  <a:pt x="1931194" y="240506"/>
                </a:lnTo>
                <a:lnTo>
                  <a:pt x="1942306" y="215900"/>
                </a:lnTo>
                <a:lnTo>
                  <a:pt x="1955800" y="193675"/>
                </a:lnTo>
                <a:lnTo>
                  <a:pt x="1971676" y="172244"/>
                </a:lnTo>
                <a:lnTo>
                  <a:pt x="1989931" y="150813"/>
                </a:lnTo>
                <a:lnTo>
                  <a:pt x="2010569" y="131763"/>
                </a:lnTo>
                <a:lnTo>
                  <a:pt x="2033588" y="116681"/>
                </a:lnTo>
                <a:lnTo>
                  <a:pt x="2055019" y="102394"/>
                </a:lnTo>
                <a:lnTo>
                  <a:pt x="2080419" y="91281"/>
                </a:lnTo>
                <a:lnTo>
                  <a:pt x="2105025" y="84138"/>
                </a:lnTo>
                <a:lnTo>
                  <a:pt x="2129632" y="77788"/>
                </a:lnTo>
                <a:close/>
                <a:moveTo>
                  <a:pt x="4286648" y="0"/>
                </a:moveTo>
                <a:lnTo>
                  <a:pt x="4320759" y="1587"/>
                </a:lnTo>
                <a:lnTo>
                  <a:pt x="4354870" y="4760"/>
                </a:lnTo>
                <a:lnTo>
                  <a:pt x="4387394" y="7933"/>
                </a:lnTo>
                <a:lnTo>
                  <a:pt x="4419918" y="14279"/>
                </a:lnTo>
                <a:lnTo>
                  <a:pt x="4452442" y="21419"/>
                </a:lnTo>
                <a:lnTo>
                  <a:pt x="4483380" y="30938"/>
                </a:lnTo>
                <a:lnTo>
                  <a:pt x="4514317" y="40457"/>
                </a:lnTo>
                <a:lnTo>
                  <a:pt x="4543669" y="52356"/>
                </a:lnTo>
                <a:lnTo>
                  <a:pt x="4573020" y="65049"/>
                </a:lnTo>
                <a:lnTo>
                  <a:pt x="4600784" y="80914"/>
                </a:lnTo>
                <a:lnTo>
                  <a:pt x="4628549" y="95986"/>
                </a:lnTo>
                <a:lnTo>
                  <a:pt x="4655520" y="113438"/>
                </a:lnTo>
                <a:lnTo>
                  <a:pt x="4681698" y="131683"/>
                </a:lnTo>
                <a:lnTo>
                  <a:pt x="4706289" y="151515"/>
                </a:lnTo>
                <a:lnTo>
                  <a:pt x="4729294" y="172140"/>
                </a:lnTo>
                <a:lnTo>
                  <a:pt x="4753093" y="193559"/>
                </a:lnTo>
                <a:lnTo>
                  <a:pt x="4774511" y="217357"/>
                </a:lnTo>
                <a:lnTo>
                  <a:pt x="4794343" y="240362"/>
                </a:lnTo>
                <a:lnTo>
                  <a:pt x="4814968" y="264953"/>
                </a:lnTo>
                <a:lnTo>
                  <a:pt x="4833213" y="291131"/>
                </a:lnTo>
                <a:lnTo>
                  <a:pt x="4850665" y="318103"/>
                </a:lnTo>
                <a:lnTo>
                  <a:pt x="4865737" y="345867"/>
                </a:lnTo>
                <a:lnTo>
                  <a:pt x="4881603" y="373632"/>
                </a:lnTo>
                <a:lnTo>
                  <a:pt x="4893502" y="402983"/>
                </a:lnTo>
                <a:lnTo>
                  <a:pt x="4906194" y="432334"/>
                </a:lnTo>
                <a:lnTo>
                  <a:pt x="4915714" y="463272"/>
                </a:lnTo>
                <a:lnTo>
                  <a:pt x="4925233" y="494209"/>
                </a:lnTo>
                <a:lnTo>
                  <a:pt x="4932372" y="526733"/>
                </a:lnTo>
                <a:lnTo>
                  <a:pt x="4938718" y="559258"/>
                </a:lnTo>
                <a:lnTo>
                  <a:pt x="4941892" y="591782"/>
                </a:lnTo>
                <a:lnTo>
                  <a:pt x="4945065" y="625893"/>
                </a:lnTo>
                <a:lnTo>
                  <a:pt x="4946651" y="660003"/>
                </a:lnTo>
                <a:lnTo>
                  <a:pt x="4945065" y="694114"/>
                </a:lnTo>
                <a:lnTo>
                  <a:pt x="4941892" y="726638"/>
                </a:lnTo>
                <a:lnTo>
                  <a:pt x="4938718" y="759162"/>
                </a:lnTo>
                <a:lnTo>
                  <a:pt x="4932372" y="791687"/>
                </a:lnTo>
                <a:lnTo>
                  <a:pt x="4925233" y="824211"/>
                </a:lnTo>
                <a:lnTo>
                  <a:pt x="4915714" y="855942"/>
                </a:lnTo>
                <a:lnTo>
                  <a:pt x="4906194" y="886879"/>
                </a:lnTo>
                <a:lnTo>
                  <a:pt x="4893502" y="916230"/>
                </a:lnTo>
                <a:lnTo>
                  <a:pt x="4881603" y="945582"/>
                </a:lnTo>
                <a:lnTo>
                  <a:pt x="4865737" y="973346"/>
                </a:lnTo>
                <a:lnTo>
                  <a:pt x="4850665" y="1001111"/>
                </a:lnTo>
                <a:lnTo>
                  <a:pt x="4833213" y="1027289"/>
                </a:lnTo>
                <a:lnTo>
                  <a:pt x="4814968" y="1054260"/>
                </a:lnTo>
                <a:lnTo>
                  <a:pt x="4794343" y="1078852"/>
                </a:lnTo>
                <a:lnTo>
                  <a:pt x="4774511" y="1103443"/>
                </a:lnTo>
                <a:lnTo>
                  <a:pt x="4753093" y="1125655"/>
                </a:lnTo>
                <a:lnTo>
                  <a:pt x="4729294" y="1147073"/>
                </a:lnTo>
                <a:lnTo>
                  <a:pt x="4706289" y="1168491"/>
                </a:lnTo>
                <a:lnTo>
                  <a:pt x="4681698" y="1187530"/>
                </a:lnTo>
                <a:lnTo>
                  <a:pt x="4655520" y="1205775"/>
                </a:lnTo>
                <a:lnTo>
                  <a:pt x="4628549" y="1223227"/>
                </a:lnTo>
                <a:lnTo>
                  <a:pt x="4600784" y="1239886"/>
                </a:lnTo>
                <a:lnTo>
                  <a:pt x="4573020" y="1254165"/>
                </a:lnTo>
                <a:lnTo>
                  <a:pt x="4543669" y="1266064"/>
                </a:lnTo>
                <a:lnTo>
                  <a:pt x="4514317" y="1278756"/>
                </a:lnTo>
                <a:lnTo>
                  <a:pt x="4483380" y="1289862"/>
                </a:lnTo>
                <a:lnTo>
                  <a:pt x="4452442" y="1297002"/>
                </a:lnTo>
                <a:lnTo>
                  <a:pt x="4419918" y="1304934"/>
                </a:lnTo>
                <a:lnTo>
                  <a:pt x="4387394" y="1311281"/>
                </a:lnTo>
                <a:lnTo>
                  <a:pt x="4354870" y="1316040"/>
                </a:lnTo>
                <a:lnTo>
                  <a:pt x="4320759" y="1317627"/>
                </a:lnTo>
                <a:lnTo>
                  <a:pt x="4286648" y="1319213"/>
                </a:lnTo>
                <a:lnTo>
                  <a:pt x="4254124" y="1317627"/>
                </a:lnTo>
                <a:lnTo>
                  <a:pt x="4220013" y="1316040"/>
                </a:lnTo>
                <a:lnTo>
                  <a:pt x="4187489" y="1311281"/>
                </a:lnTo>
                <a:lnTo>
                  <a:pt x="4154965" y="1304934"/>
                </a:lnTo>
                <a:lnTo>
                  <a:pt x="4122441" y="1297002"/>
                </a:lnTo>
                <a:lnTo>
                  <a:pt x="4090710" y="1289862"/>
                </a:lnTo>
                <a:lnTo>
                  <a:pt x="4059772" y="1278756"/>
                </a:lnTo>
                <a:lnTo>
                  <a:pt x="4030421" y="1266064"/>
                </a:lnTo>
                <a:lnTo>
                  <a:pt x="4001070" y="1254165"/>
                </a:lnTo>
                <a:lnTo>
                  <a:pt x="3973305" y="1239886"/>
                </a:lnTo>
                <a:lnTo>
                  <a:pt x="3945541" y="1223227"/>
                </a:lnTo>
                <a:lnTo>
                  <a:pt x="3919363" y="1205775"/>
                </a:lnTo>
                <a:lnTo>
                  <a:pt x="3892391" y="1187530"/>
                </a:lnTo>
                <a:lnTo>
                  <a:pt x="3867800" y="1168491"/>
                </a:lnTo>
                <a:lnTo>
                  <a:pt x="3844795" y="1147073"/>
                </a:lnTo>
                <a:lnTo>
                  <a:pt x="3821790" y="1125655"/>
                </a:lnTo>
                <a:lnTo>
                  <a:pt x="3799578" y="1103443"/>
                </a:lnTo>
                <a:lnTo>
                  <a:pt x="3778160" y="1078852"/>
                </a:lnTo>
                <a:lnTo>
                  <a:pt x="3759122" y="1054260"/>
                </a:lnTo>
                <a:lnTo>
                  <a:pt x="3740876" y="1027289"/>
                </a:lnTo>
                <a:lnTo>
                  <a:pt x="3724218" y="1001111"/>
                </a:lnTo>
                <a:lnTo>
                  <a:pt x="3708352" y="973346"/>
                </a:lnTo>
                <a:lnTo>
                  <a:pt x="3692487" y="945582"/>
                </a:lnTo>
                <a:lnTo>
                  <a:pt x="3680588" y="916230"/>
                </a:lnTo>
                <a:lnTo>
                  <a:pt x="3667895" y="886879"/>
                </a:lnTo>
                <a:lnTo>
                  <a:pt x="3656789" y="855942"/>
                </a:lnTo>
                <a:lnTo>
                  <a:pt x="3649650" y="824211"/>
                </a:lnTo>
                <a:lnTo>
                  <a:pt x="3641717" y="791687"/>
                </a:lnTo>
                <a:lnTo>
                  <a:pt x="3635371" y="759162"/>
                </a:lnTo>
                <a:lnTo>
                  <a:pt x="3630611" y="726638"/>
                </a:lnTo>
                <a:lnTo>
                  <a:pt x="3629025" y="694114"/>
                </a:lnTo>
                <a:lnTo>
                  <a:pt x="3627438" y="660003"/>
                </a:lnTo>
                <a:lnTo>
                  <a:pt x="3629025" y="625893"/>
                </a:lnTo>
                <a:lnTo>
                  <a:pt x="3630611" y="591782"/>
                </a:lnTo>
                <a:lnTo>
                  <a:pt x="3635371" y="559258"/>
                </a:lnTo>
                <a:lnTo>
                  <a:pt x="3641717" y="526733"/>
                </a:lnTo>
                <a:lnTo>
                  <a:pt x="3649650" y="494209"/>
                </a:lnTo>
                <a:lnTo>
                  <a:pt x="3656789" y="463272"/>
                </a:lnTo>
                <a:lnTo>
                  <a:pt x="3667895" y="432334"/>
                </a:lnTo>
                <a:lnTo>
                  <a:pt x="3680588" y="402983"/>
                </a:lnTo>
                <a:lnTo>
                  <a:pt x="3692487" y="373632"/>
                </a:lnTo>
                <a:lnTo>
                  <a:pt x="3708352" y="345867"/>
                </a:lnTo>
                <a:lnTo>
                  <a:pt x="3724218" y="318103"/>
                </a:lnTo>
                <a:lnTo>
                  <a:pt x="3740876" y="291131"/>
                </a:lnTo>
                <a:lnTo>
                  <a:pt x="3759122" y="264953"/>
                </a:lnTo>
                <a:lnTo>
                  <a:pt x="3778160" y="240362"/>
                </a:lnTo>
                <a:lnTo>
                  <a:pt x="3799578" y="217357"/>
                </a:lnTo>
                <a:lnTo>
                  <a:pt x="3821790" y="193559"/>
                </a:lnTo>
                <a:lnTo>
                  <a:pt x="3844795" y="172140"/>
                </a:lnTo>
                <a:lnTo>
                  <a:pt x="3867800" y="151515"/>
                </a:lnTo>
                <a:lnTo>
                  <a:pt x="3892391" y="131683"/>
                </a:lnTo>
                <a:lnTo>
                  <a:pt x="3919363" y="113438"/>
                </a:lnTo>
                <a:lnTo>
                  <a:pt x="3945541" y="95986"/>
                </a:lnTo>
                <a:lnTo>
                  <a:pt x="3973305" y="80914"/>
                </a:lnTo>
                <a:lnTo>
                  <a:pt x="4001070" y="65049"/>
                </a:lnTo>
                <a:lnTo>
                  <a:pt x="4030421" y="52356"/>
                </a:lnTo>
                <a:lnTo>
                  <a:pt x="4059772" y="40457"/>
                </a:lnTo>
                <a:lnTo>
                  <a:pt x="4090710" y="30938"/>
                </a:lnTo>
                <a:lnTo>
                  <a:pt x="4122441" y="21419"/>
                </a:lnTo>
                <a:lnTo>
                  <a:pt x="4154965" y="14279"/>
                </a:lnTo>
                <a:lnTo>
                  <a:pt x="4187489" y="7933"/>
                </a:lnTo>
                <a:lnTo>
                  <a:pt x="4220013" y="4760"/>
                </a:lnTo>
                <a:lnTo>
                  <a:pt x="4254124" y="1587"/>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18" name="任意多边形 117"/>
          <p:cNvSpPr/>
          <p:nvPr/>
        </p:nvSpPr>
        <p:spPr bwMode="auto">
          <a:xfrm>
            <a:off x="11132756" y="1716673"/>
            <a:ext cx="295494" cy="283736"/>
          </a:xfrm>
          <a:custGeom>
            <a:avLst/>
            <a:gdLst>
              <a:gd name="connsiteX0" fmla="*/ 2673352 w 2673352"/>
              <a:gd name="connsiteY0" fmla="*/ 1817688 h 2566988"/>
              <a:gd name="connsiteX1" fmla="*/ 2673352 w 2673352"/>
              <a:gd name="connsiteY1" fmla="*/ 2093913 h 2566988"/>
              <a:gd name="connsiteX2" fmla="*/ 2672822 w 2673352"/>
              <a:gd name="connsiteY2" fmla="*/ 2106084 h 2566988"/>
              <a:gd name="connsiteX3" fmla="*/ 2672292 w 2673352"/>
              <a:gd name="connsiteY3" fmla="*/ 2118255 h 2566988"/>
              <a:gd name="connsiteX4" fmla="*/ 2670706 w 2673352"/>
              <a:gd name="connsiteY4" fmla="*/ 2130426 h 2566988"/>
              <a:gd name="connsiteX5" fmla="*/ 2668060 w 2673352"/>
              <a:gd name="connsiteY5" fmla="*/ 2142596 h 2566988"/>
              <a:gd name="connsiteX6" fmla="*/ 2665416 w 2673352"/>
              <a:gd name="connsiteY6" fmla="*/ 2154238 h 2566988"/>
              <a:gd name="connsiteX7" fmla="*/ 2661712 w 2673352"/>
              <a:gd name="connsiteY7" fmla="*/ 2165880 h 2566988"/>
              <a:gd name="connsiteX8" fmla="*/ 2657480 w 2673352"/>
              <a:gd name="connsiteY8" fmla="*/ 2178051 h 2566988"/>
              <a:gd name="connsiteX9" fmla="*/ 2652190 w 2673352"/>
              <a:gd name="connsiteY9" fmla="*/ 2189163 h 2566988"/>
              <a:gd name="connsiteX10" fmla="*/ 2646900 w 2673352"/>
              <a:gd name="connsiteY10" fmla="*/ 2200805 h 2566988"/>
              <a:gd name="connsiteX11" fmla="*/ 2641080 w 2673352"/>
              <a:gd name="connsiteY11" fmla="*/ 2211917 h 2566988"/>
              <a:gd name="connsiteX12" fmla="*/ 2634202 w 2673352"/>
              <a:gd name="connsiteY12" fmla="*/ 2223030 h 2566988"/>
              <a:gd name="connsiteX13" fmla="*/ 2627326 w 2673352"/>
              <a:gd name="connsiteY13" fmla="*/ 2234142 h 2566988"/>
              <a:gd name="connsiteX14" fmla="*/ 2618860 w 2673352"/>
              <a:gd name="connsiteY14" fmla="*/ 2245784 h 2566988"/>
              <a:gd name="connsiteX15" fmla="*/ 2610396 w 2673352"/>
              <a:gd name="connsiteY15" fmla="*/ 2256896 h 2566988"/>
              <a:gd name="connsiteX16" fmla="*/ 2601402 w 2673352"/>
              <a:gd name="connsiteY16" fmla="*/ 2267480 h 2566988"/>
              <a:gd name="connsiteX17" fmla="*/ 2591880 w 2673352"/>
              <a:gd name="connsiteY17" fmla="*/ 2278063 h 2566988"/>
              <a:gd name="connsiteX18" fmla="*/ 2581828 w 2673352"/>
              <a:gd name="connsiteY18" fmla="*/ 2288646 h 2566988"/>
              <a:gd name="connsiteX19" fmla="*/ 2571248 w 2673352"/>
              <a:gd name="connsiteY19" fmla="*/ 2298701 h 2566988"/>
              <a:gd name="connsiteX20" fmla="*/ 2560138 w 2673352"/>
              <a:gd name="connsiteY20" fmla="*/ 2309284 h 2566988"/>
              <a:gd name="connsiteX21" fmla="*/ 2547970 w 2673352"/>
              <a:gd name="connsiteY21" fmla="*/ 2319338 h 2566988"/>
              <a:gd name="connsiteX22" fmla="*/ 2535802 w 2673352"/>
              <a:gd name="connsiteY22" fmla="*/ 2329392 h 2566988"/>
              <a:gd name="connsiteX23" fmla="*/ 2523106 w 2673352"/>
              <a:gd name="connsiteY23" fmla="*/ 2338917 h 2566988"/>
              <a:gd name="connsiteX24" fmla="*/ 2509352 w 2673352"/>
              <a:gd name="connsiteY24" fmla="*/ 2348971 h 2566988"/>
              <a:gd name="connsiteX25" fmla="*/ 2496126 w 2673352"/>
              <a:gd name="connsiteY25" fmla="*/ 2358496 h 2566988"/>
              <a:gd name="connsiteX26" fmla="*/ 2481842 w 2673352"/>
              <a:gd name="connsiteY26" fmla="*/ 2367492 h 2566988"/>
              <a:gd name="connsiteX27" fmla="*/ 2467028 w 2673352"/>
              <a:gd name="connsiteY27" fmla="*/ 2377017 h 2566988"/>
              <a:gd name="connsiteX28" fmla="*/ 2452216 w 2673352"/>
              <a:gd name="connsiteY28" fmla="*/ 2386013 h 2566988"/>
              <a:gd name="connsiteX29" fmla="*/ 2436344 w 2673352"/>
              <a:gd name="connsiteY29" fmla="*/ 2395009 h 2566988"/>
              <a:gd name="connsiteX30" fmla="*/ 2419944 w 2673352"/>
              <a:gd name="connsiteY30" fmla="*/ 2403476 h 2566988"/>
              <a:gd name="connsiteX31" fmla="*/ 2404074 w 2673352"/>
              <a:gd name="connsiteY31" fmla="*/ 2411942 h 2566988"/>
              <a:gd name="connsiteX32" fmla="*/ 2386616 w 2673352"/>
              <a:gd name="connsiteY32" fmla="*/ 2420409 h 2566988"/>
              <a:gd name="connsiteX33" fmla="*/ 2369158 w 2673352"/>
              <a:gd name="connsiteY33" fmla="*/ 2428346 h 2566988"/>
              <a:gd name="connsiteX34" fmla="*/ 2351170 w 2673352"/>
              <a:gd name="connsiteY34" fmla="*/ 2436284 h 2566988"/>
              <a:gd name="connsiteX35" fmla="*/ 2333184 w 2673352"/>
              <a:gd name="connsiteY35" fmla="*/ 2444221 h 2566988"/>
              <a:gd name="connsiteX36" fmla="*/ 2295094 w 2673352"/>
              <a:gd name="connsiteY36" fmla="*/ 2459038 h 2566988"/>
              <a:gd name="connsiteX37" fmla="*/ 2255944 w 2673352"/>
              <a:gd name="connsiteY37" fmla="*/ 2472796 h 2566988"/>
              <a:gd name="connsiteX38" fmla="*/ 2215210 w 2673352"/>
              <a:gd name="connsiteY38" fmla="*/ 2486026 h 2566988"/>
              <a:gd name="connsiteX39" fmla="*/ 2173416 w 2673352"/>
              <a:gd name="connsiteY39" fmla="*/ 2498726 h 2566988"/>
              <a:gd name="connsiteX40" fmla="*/ 2129506 w 2673352"/>
              <a:gd name="connsiteY40" fmla="*/ 2509838 h 2566988"/>
              <a:gd name="connsiteX41" fmla="*/ 2085068 w 2673352"/>
              <a:gd name="connsiteY41" fmla="*/ 2520421 h 2566988"/>
              <a:gd name="connsiteX42" fmla="*/ 2039042 w 2673352"/>
              <a:gd name="connsiteY42" fmla="*/ 2529946 h 2566988"/>
              <a:gd name="connsiteX43" fmla="*/ 1991428 w 2673352"/>
              <a:gd name="connsiteY43" fmla="*/ 2538413 h 2566988"/>
              <a:gd name="connsiteX44" fmla="*/ 1943286 w 2673352"/>
              <a:gd name="connsiteY44" fmla="*/ 2545821 h 2566988"/>
              <a:gd name="connsiteX45" fmla="*/ 1894086 w 2673352"/>
              <a:gd name="connsiteY45" fmla="*/ 2552171 h 2566988"/>
              <a:gd name="connsiteX46" fmla="*/ 1843828 w 2673352"/>
              <a:gd name="connsiteY46" fmla="*/ 2557463 h 2566988"/>
              <a:gd name="connsiteX47" fmla="*/ 1793042 w 2673352"/>
              <a:gd name="connsiteY47" fmla="*/ 2561167 h 2566988"/>
              <a:gd name="connsiteX48" fmla="*/ 1740668 w 2673352"/>
              <a:gd name="connsiteY48" fmla="*/ 2564342 h 2566988"/>
              <a:gd name="connsiteX49" fmla="*/ 1687764 w 2673352"/>
              <a:gd name="connsiteY49" fmla="*/ 2566459 h 2566988"/>
              <a:gd name="connsiteX50" fmla="*/ 1634332 w 2673352"/>
              <a:gd name="connsiteY50" fmla="*/ 2566988 h 2566988"/>
              <a:gd name="connsiteX51" fmla="*/ 1580900 w 2673352"/>
              <a:gd name="connsiteY51" fmla="*/ 2566459 h 2566988"/>
              <a:gd name="connsiteX52" fmla="*/ 1527996 w 2673352"/>
              <a:gd name="connsiteY52" fmla="*/ 2564342 h 2566988"/>
              <a:gd name="connsiteX53" fmla="*/ 1476152 w 2673352"/>
              <a:gd name="connsiteY53" fmla="*/ 2561167 h 2566988"/>
              <a:gd name="connsiteX54" fmla="*/ 1424836 w 2673352"/>
              <a:gd name="connsiteY54" fmla="*/ 2557463 h 2566988"/>
              <a:gd name="connsiteX55" fmla="*/ 1375106 w 2673352"/>
              <a:gd name="connsiteY55" fmla="*/ 2552171 h 2566988"/>
              <a:gd name="connsiteX56" fmla="*/ 1324848 w 2673352"/>
              <a:gd name="connsiteY56" fmla="*/ 2545821 h 2566988"/>
              <a:gd name="connsiteX57" fmla="*/ 1276706 w 2673352"/>
              <a:gd name="connsiteY57" fmla="*/ 2538413 h 2566988"/>
              <a:gd name="connsiteX58" fmla="*/ 1230152 w 2673352"/>
              <a:gd name="connsiteY58" fmla="*/ 2529946 h 2566988"/>
              <a:gd name="connsiteX59" fmla="*/ 1184126 w 2673352"/>
              <a:gd name="connsiteY59" fmla="*/ 2520421 h 2566988"/>
              <a:gd name="connsiteX60" fmla="*/ 1139158 w 2673352"/>
              <a:gd name="connsiteY60" fmla="*/ 2509838 h 2566988"/>
              <a:gd name="connsiteX61" fmla="*/ 1095778 w 2673352"/>
              <a:gd name="connsiteY61" fmla="*/ 2498726 h 2566988"/>
              <a:gd name="connsiteX62" fmla="*/ 1052926 w 2673352"/>
              <a:gd name="connsiteY62" fmla="*/ 2486026 h 2566988"/>
              <a:gd name="connsiteX63" fmla="*/ 1012720 w 2673352"/>
              <a:gd name="connsiteY63" fmla="*/ 2472796 h 2566988"/>
              <a:gd name="connsiteX64" fmla="*/ 973042 w 2673352"/>
              <a:gd name="connsiteY64" fmla="*/ 2459038 h 2566988"/>
              <a:gd name="connsiteX65" fmla="*/ 935480 w 2673352"/>
              <a:gd name="connsiteY65" fmla="*/ 2444221 h 2566988"/>
              <a:gd name="connsiteX66" fmla="*/ 916964 w 2673352"/>
              <a:gd name="connsiteY66" fmla="*/ 2436284 h 2566988"/>
              <a:gd name="connsiteX67" fmla="*/ 900036 w 2673352"/>
              <a:gd name="connsiteY67" fmla="*/ 2428346 h 2566988"/>
              <a:gd name="connsiteX68" fmla="*/ 882048 w 2673352"/>
              <a:gd name="connsiteY68" fmla="*/ 2420409 h 2566988"/>
              <a:gd name="connsiteX69" fmla="*/ 865120 w 2673352"/>
              <a:gd name="connsiteY69" fmla="*/ 2411942 h 2566988"/>
              <a:gd name="connsiteX70" fmla="*/ 848190 w 2673352"/>
              <a:gd name="connsiteY70" fmla="*/ 2403476 h 2566988"/>
              <a:gd name="connsiteX71" fmla="*/ 832848 w 2673352"/>
              <a:gd name="connsiteY71" fmla="*/ 2395009 h 2566988"/>
              <a:gd name="connsiteX72" fmla="*/ 816978 w 2673352"/>
              <a:gd name="connsiteY72" fmla="*/ 2386013 h 2566988"/>
              <a:gd name="connsiteX73" fmla="*/ 802164 w 2673352"/>
              <a:gd name="connsiteY73" fmla="*/ 2377017 h 2566988"/>
              <a:gd name="connsiteX74" fmla="*/ 786822 w 2673352"/>
              <a:gd name="connsiteY74" fmla="*/ 2367492 h 2566988"/>
              <a:gd name="connsiteX75" fmla="*/ 773068 w 2673352"/>
              <a:gd name="connsiteY75" fmla="*/ 2358496 h 2566988"/>
              <a:gd name="connsiteX76" fmla="*/ 758784 w 2673352"/>
              <a:gd name="connsiteY76" fmla="*/ 2348971 h 2566988"/>
              <a:gd name="connsiteX77" fmla="*/ 745558 w 2673352"/>
              <a:gd name="connsiteY77" fmla="*/ 2338917 h 2566988"/>
              <a:gd name="connsiteX78" fmla="*/ 732862 w 2673352"/>
              <a:gd name="connsiteY78" fmla="*/ 2329392 h 2566988"/>
              <a:gd name="connsiteX79" fmla="*/ 720694 w 2673352"/>
              <a:gd name="connsiteY79" fmla="*/ 2319338 h 2566988"/>
              <a:gd name="connsiteX80" fmla="*/ 709054 w 2673352"/>
              <a:gd name="connsiteY80" fmla="*/ 2309284 h 2566988"/>
              <a:gd name="connsiteX81" fmla="*/ 697946 w 2673352"/>
              <a:gd name="connsiteY81" fmla="*/ 2298701 h 2566988"/>
              <a:gd name="connsiteX82" fmla="*/ 687364 w 2673352"/>
              <a:gd name="connsiteY82" fmla="*/ 2288646 h 2566988"/>
              <a:gd name="connsiteX83" fmla="*/ 676784 w 2673352"/>
              <a:gd name="connsiteY83" fmla="*/ 2278063 h 2566988"/>
              <a:gd name="connsiteX84" fmla="*/ 667262 w 2673352"/>
              <a:gd name="connsiteY84" fmla="*/ 2267480 h 2566988"/>
              <a:gd name="connsiteX85" fmla="*/ 658268 w 2673352"/>
              <a:gd name="connsiteY85" fmla="*/ 2256896 h 2566988"/>
              <a:gd name="connsiteX86" fmla="*/ 649804 w 2673352"/>
              <a:gd name="connsiteY86" fmla="*/ 2245784 h 2566988"/>
              <a:gd name="connsiteX87" fmla="*/ 641868 w 2673352"/>
              <a:gd name="connsiteY87" fmla="*/ 2234142 h 2566988"/>
              <a:gd name="connsiteX88" fmla="*/ 634462 w 2673352"/>
              <a:gd name="connsiteY88" fmla="*/ 2223030 h 2566988"/>
              <a:gd name="connsiteX89" fmla="*/ 628112 w 2673352"/>
              <a:gd name="connsiteY89" fmla="*/ 2211917 h 2566988"/>
              <a:gd name="connsiteX90" fmla="*/ 621764 w 2673352"/>
              <a:gd name="connsiteY90" fmla="*/ 2200805 h 2566988"/>
              <a:gd name="connsiteX91" fmla="*/ 615946 w 2673352"/>
              <a:gd name="connsiteY91" fmla="*/ 2189163 h 2566988"/>
              <a:gd name="connsiteX92" fmla="*/ 611712 w 2673352"/>
              <a:gd name="connsiteY92" fmla="*/ 2178051 h 2566988"/>
              <a:gd name="connsiteX93" fmla="*/ 606952 w 2673352"/>
              <a:gd name="connsiteY93" fmla="*/ 2165880 h 2566988"/>
              <a:gd name="connsiteX94" fmla="*/ 603248 w 2673352"/>
              <a:gd name="connsiteY94" fmla="*/ 2154238 h 2566988"/>
              <a:gd name="connsiteX95" fmla="*/ 600604 w 2673352"/>
              <a:gd name="connsiteY95" fmla="*/ 2142596 h 2566988"/>
              <a:gd name="connsiteX96" fmla="*/ 598488 w 2673352"/>
              <a:gd name="connsiteY96" fmla="*/ 2130426 h 2566988"/>
              <a:gd name="connsiteX97" fmla="*/ 596372 w 2673352"/>
              <a:gd name="connsiteY97" fmla="*/ 2118255 h 2566988"/>
              <a:gd name="connsiteX98" fmla="*/ 595312 w 2673352"/>
              <a:gd name="connsiteY98" fmla="*/ 2106084 h 2566988"/>
              <a:gd name="connsiteX99" fmla="*/ 595312 w 2673352"/>
              <a:gd name="connsiteY99" fmla="*/ 2093913 h 2566988"/>
              <a:gd name="connsiteX100" fmla="*/ 595312 w 2673352"/>
              <a:gd name="connsiteY100" fmla="*/ 1830388 h 2566988"/>
              <a:gd name="connsiteX101" fmla="*/ 596372 w 2673352"/>
              <a:gd name="connsiteY101" fmla="*/ 1842030 h 2566988"/>
              <a:gd name="connsiteX102" fmla="*/ 598488 w 2673352"/>
              <a:gd name="connsiteY102" fmla="*/ 1854201 h 2566988"/>
              <a:gd name="connsiteX103" fmla="*/ 600604 w 2673352"/>
              <a:gd name="connsiteY103" fmla="*/ 1865842 h 2566988"/>
              <a:gd name="connsiteX104" fmla="*/ 603248 w 2673352"/>
              <a:gd name="connsiteY104" fmla="*/ 1878542 h 2566988"/>
              <a:gd name="connsiteX105" fmla="*/ 606952 w 2673352"/>
              <a:gd name="connsiteY105" fmla="*/ 1890184 h 2566988"/>
              <a:gd name="connsiteX106" fmla="*/ 611712 w 2673352"/>
              <a:gd name="connsiteY106" fmla="*/ 1901826 h 2566988"/>
              <a:gd name="connsiteX107" fmla="*/ 615946 w 2673352"/>
              <a:gd name="connsiteY107" fmla="*/ 1912938 h 2566988"/>
              <a:gd name="connsiteX108" fmla="*/ 621764 w 2673352"/>
              <a:gd name="connsiteY108" fmla="*/ 1925109 h 2566988"/>
              <a:gd name="connsiteX109" fmla="*/ 628112 w 2673352"/>
              <a:gd name="connsiteY109" fmla="*/ 1936221 h 2566988"/>
              <a:gd name="connsiteX110" fmla="*/ 634462 w 2673352"/>
              <a:gd name="connsiteY110" fmla="*/ 1947334 h 2566988"/>
              <a:gd name="connsiteX111" fmla="*/ 641868 w 2673352"/>
              <a:gd name="connsiteY111" fmla="*/ 1958446 h 2566988"/>
              <a:gd name="connsiteX112" fmla="*/ 649804 w 2673352"/>
              <a:gd name="connsiteY112" fmla="*/ 1969559 h 2566988"/>
              <a:gd name="connsiteX113" fmla="*/ 658268 w 2673352"/>
              <a:gd name="connsiteY113" fmla="*/ 1980142 h 2566988"/>
              <a:gd name="connsiteX114" fmla="*/ 667262 w 2673352"/>
              <a:gd name="connsiteY114" fmla="*/ 1991255 h 2566988"/>
              <a:gd name="connsiteX115" fmla="*/ 676784 w 2673352"/>
              <a:gd name="connsiteY115" fmla="*/ 2001838 h 2566988"/>
              <a:gd name="connsiteX116" fmla="*/ 687364 w 2673352"/>
              <a:gd name="connsiteY116" fmla="*/ 2012951 h 2566988"/>
              <a:gd name="connsiteX117" fmla="*/ 697946 w 2673352"/>
              <a:gd name="connsiteY117" fmla="*/ 2023005 h 2566988"/>
              <a:gd name="connsiteX118" fmla="*/ 709054 w 2673352"/>
              <a:gd name="connsiteY118" fmla="*/ 2033588 h 2566988"/>
              <a:gd name="connsiteX119" fmla="*/ 720694 w 2673352"/>
              <a:gd name="connsiteY119" fmla="*/ 2043642 h 2566988"/>
              <a:gd name="connsiteX120" fmla="*/ 732862 w 2673352"/>
              <a:gd name="connsiteY120" fmla="*/ 2053696 h 2566988"/>
              <a:gd name="connsiteX121" fmla="*/ 745558 w 2673352"/>
              <a:gd name="connsiteY121" fmla="*/ 2063221 h 2566988"/>
              <a:gd name="connsiteX122" fmla="*/ 758784 w 2673352"/>
              <a:gd name="connsiteY122" fmla="*/ 2072746 h 2566988"/>
              <a:gd name="connsiteX123" fmla="*/ 773068 w 2673352"/>
              <a:gd name="connsiteY123" fmla="*/ 2082271 h 2566988"/>
              <a:gd name="connsiteX124" fmla="*/ 786822 w 2673352"/>
              <a:gd name="connsiteY124" fmla="*/ 2091796 h 2566988"/>
              <a:gd name="connsiteX125" fmla="*/ 802164 w 2673352"/>
              <a:gd name="connsiteY125" fmla="*/ 2101321 h 2566988"/>
              <a:gd name="connsiteX126" fmla="*/ 816978 w 2673352"/>
              <a:gd name="connsiteY126" fmla="*/ 2110317 h 2566988"/>
              <a:gd name="connsiteX127" fmla="*/ 832848 w 2673352"/>
              <a:gd name="connsiteY127" fmla="*/ 2118255 h 2566988"/>
              <a:gd name="connsiteX128" fmla="*/ 848190 w 2673352"/>
              <a:gd name="connsiteY128" fmla="*/ 2127251 h 2566988"/>
              <a:gd name="connsiteX129" fmla="*/ 865120 w 2673352"/>
              <a:gd name="connsiteY129" fmla="*/ 2135717 h 2566988"/>
              <a:gd name="connsiteX130" fmla="*/ 882048 w 2673352"/>
              <a:gd name="connsiteY130" fmla="*/ 2144184 h 2566988"/>
              <a:gd name="connsiteX131" fmla="*/ 900036 w 2673352"/>
              <a:gd name="connsiteY131" fmla="*/ 2152121 h 2566988"/>
              <a:gd name="connsiteX132" fmla="*/ 916964 w 2673352"/>
              <a:gd name="connsiteY132" fmla="*/ 2160588 h 2566988"/>
              <a:gd name="connsiteX133" fmla="*/ 935480 w 2673352"/>
              <a:gd name="connsiteY133" fmla="*/ 2167996 h 2566988"/>
              <a:gd name="connsiteX134" fmla="*/ 973042 w 2673352"/>
              <a:gd name="connsiteY134" fmla="*/ 2182813 h 2566988"/>
              <a:gd name="connsiteX135" fmla="*/ 1012720 w 2673352"/>
              <a:gd name="connsiteY135" fmla="*/ 2197101 h 2566988"/>
              <a:gd name="connsiteX136" fmla="*/ 1052926 w 2673352"/>
              <a:gd name="connsiteY136" fmla="*/ 2210330 h 2566988"/>
              <a:gd name="connsiteX137" fmla="*/ 1095778 w 2673352"/>
              <a:gd name="connsiteY137" fmla="*/ 2222501 h 2566988"/>
              <a:gd name="connsiteX138" fmla="*/ 1139158 w 2673352"/>
              <a:gd name="connsiteY138" fmla="*/ 2233613 h 2566988"/>
              <a:gd name="connsiteX139" fmla="*/ 1184126 w 2673352"/>
              <a:gd name="connsiteY139" fmla="*/ 2244196 h 2566988"/>
              <a:gd name="connsiteX140" fmla="*/ 1230152 w 2673352"/>
              <a:gd name="connsiteY140" fmla="*/ 2253721 h 2566988"/>
              <a:gd name="connsiteX141" fmla="*/ 1276706 w 2673352"/>
              <a:gd name="connsiteY141" fmla="*/ 2262188 h 2566988"/>
              <a:gd name="connsiteX142" fmla="*/ 1324848 w 2673352"/>
              <a:gd name="connsiteY142" fmla="*/ 2269596 h 2566988"/>
              <a:gd name="connsiteX143" fmla="*/ 1375106 w 2673352"/>
              <a:gd name="connsiteY143" fmla="*/ 2275946 h 2566988"/>
              <a:gd name="connsiteX144" fmla="*/ 1424836 w 2673352"/>
              <a:gd name="connsiteY144" fmla="*/ 2281238 h 2566988"/>
              <a:gd name="connsiteX145" fmla="*/ 1476152 w 2673352"/>
              <a:gd name="connsiteY145" fmla="*/ 2285471 h 2566988"/>
              <a:gd name="connsiteX146" fmla="*/ 1527996 w 2673352"/>
              <a:gd name="connsiteY146" fmla="*/ 2288646 h 2566988"/>
              <a:gd name="connsiteX147" fmla="*/ 1580900 w 2673352"/>
              <a:gd name="connsiteY147" fmla="*/ 2290234 h 2566988"/>
              <a:gd name="connsiteX148" fmla="*/ 1634332 w 2673352"/>
              <a:gd name="connsiteY148" fmla="*/ 2290763 h 2566988"/>
              <a:gd name="connsiteX149" fmla="*/ 1687764 w 2673352"/>
              <a:gd name="connsiteY149" fmla="*/ 2290234 h 2566988"/>
              <a:gd name="connsiteX150" fmla="*/ 1740668 w 2673352"/>
              <a:gd name="connsiteY150" fmla="*/ 2288646 h 2566988"/>
              <a:gd name="connsiteX151" fmla="*/ 1793042 w 2673352"/>
              <a:gd name="connsiteY151" fmla="*/ 2285471 h 2566988"/>
              <a:gd name="connsiteX152" fmla="*/ 1843828 w 2673352"/>
              <a:gd name="connsiteY152" fmla="*/ 2281238 h 2566988"/>
              <a:gd name="connsiteX153" fmla="*/ 1894086 w 2673352"/>
              <a:gd name="connsiteY153" fmla="*/ 2275946 h 2566988"/>
              <a:gd name="connsiteX154" fmla="*/ 1943286 w 2673352"/>
              <a:gd name="connsiteY154" fmla="*/ 2269596 h 2566988"/>
              <a:gd name="connsiteX155" fmla="*/ 1991428 w 2673352"/>
              <a:gd name="connsiteY155" fmla="*/ 2262188 h 2566988"/>
              <a:gd name="connsiteX156" fmla="*/ 2039042 w 2673352"/>
              <a:gd name="connsiteY156" fmla="*/ 2253721 h 2566988"/>
              <a:gd name="connsiteX157" fmla="*/ 2085068 w 2673352"/>
              <a:gd name="connsiteY157" fmla="*/ 2244196 h 2566988"/>
              <a:gd name="connsiteX158" fmla="*/ 2129506 w 2673352"/>
              <a:gd name="connsiteY158" fmla="*/ 2233613 h 2566988"/>
              <a:gd name="connsiteX159" fmla="*/ 2173416 w 2673352"/>
              <a:gd name="connsiteY159" fmla="*/ 2222501 h 2566988"/>
              <a:gd name="connsiteX160" fmla="*/ 2215210 w 2673352"/>
              <a:gd name="connsiteY160" fmla="*/ 2210330 h 2566988"/>
              <a:gd name="connsiteX161" fmla="*/ 2255944 w 2673352"/>
              <a:gd name="connsiteY161" fmla="*/ 2197101 h 2566988"/>
              <a:gd name="connsiteX162" fmla="*/ 2295094 w 2673352"/>
              <a:gd name="connsiteY162" fmla="*/ 2182813 h 2566988"/>
              <a:gd name="connsiteX163" fmla="*/ 2333184 w 2673352"/>
              <a:gd name="connsiteY163" fmla="*/ 2167996 h 2566988"/>
              <a:gd name="connsiteX164" fmla="*/ 2351170 w 2673352"/>
              <a:gd name="connsiteY164" fmla="*/ 2160588 h 2566988"/>
              <a:gd name="connsiteX165" fmla="*/ 2369158 w 2673352"/>
              <a:gd name="connsiteY165" fmla="*/ 2152121 h 2566988"/>
              <a:gd name="connsiteX166" fmla="*/ 2386616 w 2673352"/>
              <a:gd name="connsiteY166" fmla="*/ 2144184 h 2566988"/>
              <a:gd name="connsiteX167" fmla="*/ 2404074 w 2673352"/>
              <a:gd name="connsiteY167" fmla="*/ 2135717 h 2566988"/>
              <a:gd name="connsiteX168" fmla="*/ 2419944 w 2673352"/>
              <a:gd name="connsiteY168" fmla="*/ 2127251 h 2566988"/>
              <a:gd name="connsiteX169" fmla="*/ 2436344 w 2673352"/>
              <a:gd name="connsiteY169" fmla="*/ 2118255 h 2566988"/>
              <a:gd name="connsiteX170" fmla="*/ 2452216 w 2673352"/>
              <a:gd name="connsiteY170" fmla="*/ 2110317 h 2566988"/>
              <a:gd name="connsiteX171" fmla="*/ 2467028 w 2673352"/>
              <a:gd name="connsiteY171" fmla="*/ 2101321 h 2566988"/>
              <a:gd name="connsiteX172" fmla="*/ 2481842 w 2673352"/>
              <a:gd name="connsiteY172" fmla="*/ 2091796 h 2566988"/>
              <a:gd name="connsiteX173" fmla="*/ 2496126 w 2673352"/>
              <a:gd name="connsiteY173" fmla="*/ 2082271 h 2566988"/>
              <a:gd name="connsiteX174" fmla="*/ 2509352 w 2673352"/>
              <a:gd name="connsiteY174" fmla="*/ 2072746 h 2566988"/>
              <a:gd name="connsiteX175" fmla="*/ 2523106 w 2673352"/>
              <a:gd name="connsiteY175" fmla="*/ 2063221 h 2566988"/>
              <a:gd name="connsiteX176" fmla="*/ 2535802 w 2673352"/>
              <a:gd name="connsiteY176" fmla="*/ 2053696 h 2566988"/>
              <a:gd name="connsiteX177" fmla="*/ 2547970 w 2673352"/>
              <a:gd name="connsiteY177" fmla="*/ 2043642 h 2566988"/>
              <a:gd name="connsiteX178" fmla="*/ 2560138 w 2673352"/>
              <a:gd name="connsiteY178" fmla="*/ 2033588 h 2566988"/>
              <a:gd name="connsiteX179" fmla="*/ 2571248 w 2673352"/>
              <a:gd name="connsiteY179" fmla="*/ 2023005 h 2566988"/>
              <a:gd name="connsiteX180" fmla="*/ 2581828 w 2673352"/>
              <a:gd name="connsiteY180" fmla="*/ 2012951 h 2566988"/>
              <a:gd name="connsiteX181" fmla="*/ 2591880 w 2673352"/>
              <a:gd name="connsiteY181" fmla="*/ 2001838 h 2566988"/>
              <a:gd name="connsiteX182" fmla="*/ 2601402 w 2673352"/>
              <a:gd name="connsiteY182" fmla="*/ 1991255 h 2566988"/>
              <a:gd name="connsiteX183" fmla="*/ 2610396 w 2673352"/>
              <a:gd name="connsiteY183" fmla="*/ 1980142 h 2566988"/>
              <a:gd name="connsiteX184" fmla="*/ 2618860 w 2673352"/>
              <a:gd name="connsiteY184" fmla="*/ 1969559 h 2566988"/>
              <a:gd name="connsiteX185" fmla="*/ 2627326 w 2673352"/>
              <a:gd name="connsiteY185" fmla="*/ 1958446 h 2566988"/>
              <a:gd name="connsiteX186" fmla="*/ 2634202 w 2673352"/>
              <a:gd name="connsiteY186" fmla="*/ 1947334 h 2566988"/>
              <a:gd name="connsiteX187" fmla="*/ 2641080 w 2673352"/>
              <a:gd name="connsiteY187" fmla="*/ 1936221 h 2566988"/>
              <a:gd name="connsiteX188" fmla="*/ 2646900 w 2673352"/>
              <a:gd name="connsiteY188" fmla="*/ 1925109 h 2566988"/>
              <a:gd name="connsiteX189" fmla="*/ 2652190 w 2673352"/>
              <a:gd name="connsiteY189" fmla="*/ 1912938 h 2566988"/>
              <a:gd name="connsiteX190" fmla="*/ 2657480 w 2673352"/>
              <a:gd name="connsiteY190" fmla="*/ 1901826 h 2566988"/>
              <a:gd name="connsiteX191" fmla="*/ 2661712 w 2673352"/>
              <a:gd name="connsiteY191" fmla="*/ 1890184 h 2566988"/>
              <a:gd name="connsiteX192" fmla="*/ 2665416 w 2673352"/>
              <a:gd name="connsiteY192" fmla="*/ 1878542 h 2566988"/>
              <a:gd name="connsiteX193" fmla="*/ 2668060 w 2673352"/>
              <a:gd name="connsiteY193" fmla="*/ 1865842 h 2566988"/>
              <a:gd name="connsiteX194" fmla="*/ 2670706 w 2673352"/>
              <a:gd name="connsiteY194" fmla="*/ 1854201 h 2566988"/>
              <a:gd name="connsiteX195" fmla="*/ 2672292 w 2673352"/>
              <a:gd name="connsiteY195" fmla="*/ 1842030 h 2566988"/>
              <a:gd name="connsiteX196" fmla="*/ 2672822 w 2673352"/>
              <a:gd name="connsiteY196" fmla="*/ 1830388 h 2566988"/>
              <a:gd name="connsiteX197" fmla="*/ 2391392 w 2673352"/>
              <a:gd name="connsiteY197" fmla="*/ 1352550 h 2566988"/>
              <a:gd name="connsiteX198" fmla="*/ 2407790 w 2673352"/>
              <a:gd name="connsiteY198" fmla="*/ 1360488 h 2566988"/>
              <a:gd name="connsiteX199" fmla="*/ 2423660 w 2673352"/>
              <a:gd name="connsiteY199" fmla="*/ 1369483 h 2566988"/>
              <a:gd name="connsiteX200" fmla="*/ 2438472 w 2673352"/>
              <a:gd name="connsiteY200" fmla="*/ 1378479 h 2566988"/>
              <a:gd name="connsiteX201" fmla="*/ 2453814 w 2673352"/>
              <a:gd name="connsiteY201" fmla="*/ 1387475 h 2566988"/>
              <a:gd name="connsiteX202" fmla="*/ 2468096 w 2673352"/>
              <a:gd name="connsiteY202" fmla="*/ 1397000 h 2566988"/>
              <a:gd name="connsiteX203" fmla="*/ 2482380 w 2673352"/>
              <a:gd name="connsiteY203" fmla="*/ 1405996 h 2566988"/>
              <a:gd name="connsiteX204" fmla="*/ 2496134 w 2673352"/>
              <a:gd name="connsiteY204" fmla="*/ 1416050 h 2566988"/>
              <a:gd name="connsiteX205" fmla="*/ 2508830 w 2673352"/>
              <a:gd name="connsiteY205" fmla="*/ 1425575 h 2566988"/>
              <a:gd name="connsiteX206" fmla="*/ 2522056 w 2673352"/>
              <a:gd name="connsiteY206" fmla="*/ 1435629 h 2566988"/>
              <a:gd name="connsiteX207" fmla="*/ 2534222 w 2673352"/>
              <a:gd name="connsiteY207" fmla="*/ 1445154 h 2566988"/>
              <a:gd name="connsiteX208" fmla="*/ 2545860 w 2673352"/>
              <a:gd name="connsiteY208" fmla="*/ 1455738 h 2566988"/>
              <a:gd name="connsiteX209" fmla="*/ 2556970 w 2673352"/>
              <a:gd name="connsiteY209" fmla="*/ 1465792 h 2566988"/>
              <a:gd name="connsiteX210" fmla="*/ 2568608 w 2673352"/>
              <a:gd name="connsiteY210" fmla="*/ 1476375 h 2566988"/>
              <a:gd name="connsiteX211" fmla="*/ 2578658 w 2673352"/>
              <a:gd name="connsiteY211" fmla="*/ 1486958 h 2566988"/>
              <a:gd name="connsiteX212" fmla="*/ 2588710 w 2673352"/>
              <a:gd name="connsiteY212" fmla="*/ 1498071 h 2566988"/>
              <a:gd name="connsiteX213" fmla="*/ 2598232 w 2673352"/>
              <a:gd name="connsiteY213" fmla="*/ 1508654 h 2566988"/>
              <a:gd name="connsiteX214" fmla="*/ 2607224 w 2673352"/>
              <a:gd name="connsiteY214" fmla="*/ 1519767 h 2566988"/>
              <a:gd name="connsiteX215" fmla="*/ 2615160 w 2673352"/>
              <a:gd name="connsiteY215" fmla="*/ 1530879 h 2566988"/>
              <a:gd name="connsiteX216" fmla="*/ 2623094 w 2673352"/>
              <a:gd name="connsiteY216" fmla="*/ 1541992 h 2566988"/>
              <a:gd name="connsiteX217" fmla="*/ 2630500 w 2673352"/>
              <a:gd name="connsiteY217" fmla="*/ 1553104 h 2566988"/>
              <a:gd name="connsiteX218" fmla="*/ 2637378 w 2673352"/>
              <a:gd name="connsiteY218" fmla="*/ 1565275 h 2566988"/>
              <a:gd name="connsiteX219" fmla="*/ 2643196 w 2673352"/>
              <a:gd name="connsiteY219" fmla="*/ 1576388 h 2566988"/>
              <a:gd name="connsiteX220" fmla="*/ 2649016 w 2673352"/>
              <a:gd name="connsiteY220" fmla="*/ 1588029 h 2566988"/>
              <a:gd name="connsiteX221" fmla="*/ 2653776 w 2673352"/>
              <a:gd name="connsiteY221" fmla="*/ 1599671 h 2566988"/>
              <a:gd name="connsiteX222" fmla="*/ 2658538 w 2673352"/>
              <a:gd name="connsiteY222" fmla="*/ 1611313 h 2566988"/>
              <a:gd name="connsiteX223" fmla="*/ 2662240 w 2673352"/>
              <a:gd name="connsiteY223" fmla="*/ 1624013 h 2566988"/>
              <a:gd name="connsiteX224" fmla="*/ 2665944 w 2673352"/>
              <a:gd name="connsiteY224" fmla="*/ 1635654 h 2566988"/>
              <a:gd name="connsiteX225" fmla="*/ 2668588 w 2673352"/>
              <a:gd name="connsiteY225" fmla="*/ 1647825 h 2566988"/>
              <a:gd name="connsiteX226" fmla="*/ 2670704 w 2673352"/>
              <a:gd name="connsiteY226" fmla="*/ 1659996 h 2566988"/>
              <a:gd name="connsiteX227" fmla="*/ 2672292 w 2673352"/>
              <a:gd name="connsiteY227" fmla="*/ 1672696 h 2566988"/>
              <a:gd name="connsiteX228" fmla="*/ 2672820 w 2673352"/>
              <a:gd name="connsiteY228" fmla="*/ 1684867 h 2566988"/>
              <a:gd name="connsiteX229" fmla="*/ 2673350 w 2673352"/>
              <a:gd name="connsiteY229" fmla="*/ 1697567 h 2566988"/>
              <a:gd name="connsiteX230" fmla="*/ 2672820 w 2673352"/>
              <a:gd name="connsiteY230" fmla="*/ 1710796 h 2566988"/>
              <a:gd name="connsiteX231" fmla="*/ 2672292 w 2673352"/>
              <a:gd name="connsiteY231" fmla="*/ 1723496 h 2566988"/>
              <a:gd name="connsiteX232" fmla="*/ 2670704 w 2673352"/>
              <a:gd name="connsiteY232" fmla="*/ 1736196 h 2566988"/>
              <a:gd name="connsiteX233" fmla="*/ 2668060 w 2673352"/>
              <a:gd name="connsiteY233" fmla="*/ 1748896 h 2566988"/>
              <a:gd name="connsiteX234" fmla="*/ 2665416 w 2673352"/>
              <a:gd name="connsiteY234" fmla="*/ 1761596 h 2566988"/>
              <a:gd name="connsiteX235" fmla="*/ 2661712 w 2673352"/>
              <a:gd name="connsiteY235" fmla="*/ 1774296 h 2566988"/>
              <a:gd name="connsiteX236" fmla="*/ 2657480 w 2673352"/>
              <a:gd name="connsiteY236" fmla="*/ 1786467 h 2566988"/>
              <a:gd name="connsiteX237" fmla="*/ 2652190 w 2673352"/>
              <a:gd name="connsiteY237" fmla="*/ 1799167 h 2566988"/>
              <a:gd name="connsiteX238" fmla="*/ 2646900 w 2673352"/>
              <a:gd name="connsiteY238" fmla="*/ 1811338 h 2566988"/>
              <a:gd name="connsiteX239" fmla="*/ 2641080 w 2673352"/>
              <a:gd name="connsiteY239" fmla="*/ 1823509 h 2566988"/>
              <a:gd name="connsiteX240" fmla="*/ 2634204 w 2673352"/>
              <a:gd name="connsiteY240" fmla="*/ 1835150 h 2566988"/>
              <a:gd name="connsiteX241" fmla="*/ 2627326 w 2673352"/>
              <a:gd name="connsiteY241" fmla="*/ 1847850 h 2566988"/>
              <a:gd name="connsiteX242" fmla="*/ 2618862 w 2673352"/>
              <a:gd name="connsiteY242" fmla="*/ 1859492 h 2566988"/>
              <a:gd name="connsiteX243" fmla="*/ 2610398 w 2673352"/>
              <a:gd name="connsiteY243" fmla="*/ 1871134 h 2566988"/>
              <a:gd name="connsiteX244" fmla="*/ 2601406 w 2673352"/>
              <a:gd name="connsiteY244" fmla="*/ 1882246 h 2566988"/>
              <a:gd name="connsiteX245" fmla="*/ 2591884 w 2673352"/>
              <a:gd name="connsiteY245" fmla="*/ 1893888 h 2566988"/>
              <a:gd name="connsiteX246" fmla="*/ 2581832 w 2673352"/>
              <a:gd name="connsiteY246" fmla="*/ 1905530 h 2566988"/>
              <a:gd name="connsiteX247" fmla="*/ 2571252 w 2673352"/>
              <a:gd name="connsiteY247" fmla="*/ 1916642 h 2566988"/>
              <a:gd name="connsiteX248" fmla="*/ 2560144 w 2673352"/>
              <a:gd name="connsiteY248" fmla="*/ 1927225 h 2566988"/>
              <a:gd name="connsiteX249" fmla="*/ 2547976 w 2673352"/>
              <a:gd name="connsiteY249" fmla="*/ 1937809 h 2566988"/>
              <a:gd name="connsiteX250" fmla="*/ 2535810 w 2673352"/>
              <a:gd name="connsiteY250" fmla="*/ 1948921 h 2566988"/>
              <a:gd name="connsiteX251" fmla="*/ 2523112 w 2673352"/>
              <a:gd name="connsiteY251" fmla="*/ 1958976 h 2566988"/>
              <a:gd name="connsiteX252" fmla="*/ 2509360 w 2673352"/>
              <a:gd name="connsiteY252" fmla="*/ 1969559 h 2566988"/>
              <a:gd name="connsiteX253" fmla="*/ 2496134 w 2673352"/>
              <a:gd name="connsiteY253" fmla="*/ 1979613 h 2566988"/>
              <a:gd name="connsiteX254" fmla="*/ 2481850 w 2673352"/>
              <a:gd name="connsiteY254" fmla="*/ 1989667 h 2566988"/>
              <a:gd name="connsiteX255" fmla="*/ 2467038 w 2673352"/>
              <a:gd name="connsiteY255" fmla="*/ 1999192 h 2566988"/>
              <a:gd name="connsiteX256" fmla="*/ 2452226 w 2673352"/>
              <a:gd name="connsiteY256" fmla="*/ 2008717 h 2566988"/>
              <a:gd name="connsiteX257" fmla="*/ 2436356 w 2673352"/>
              <a:gd name="connsiteY257" fmla="*/ 2018242 h 2566988"/>
              <a:gd name="connsiteX258" fmla="*/ 2419958 w 2673352"/>
              <a:gd name="connsiteY258" fmla="*/ 2027767 h 2566988"/>
              <a:gd name="connsiteX259" fmla="*/ 2404088 w 2673352"/>
              <a:gd name="connsiteY259" fmla="*/ 2036763 h 2566988"/>
              <a:gd name="connsiteX260" fmla="*/ 2386630 w 2673352"/>
              <a:gd name="connsiteY260" fmla="*/ 2045759 h 2566988"/>
              <a:gd name="connsiteX261" fmla="*/ 2369172 w 2673352"/>
              <a:gd name="connsiteY261" fmla="*/ 2054226 h 2566988"/>
              <a:gd name="connsiteX262" fmla="*/ 2351186 w 2673352"/>
              <a:gd name="connsiteY262" fmla="*/ 2062692 h 2566988"/>
              <a:gd name="connsiteX263" fmla="*/ 2333200 w 2673352"/>
              <a:gd name="connsiteY263" fmla="*/ 2071159 h 2566988"/>
              <a:gd name="connsiteX264" fmla="*/ 2314156 w 2673352"/>
              <a:gd name="connsiteY264" fmla="*/ 2079626 h 2566988"/>
              <a:gd name="connsiteX265" fmla="*/ 2295112 w 2673352"/>
              <a:gd name="connsiteY265" fmla="*/ 2087034 h 2566988"/>
              <a:gd name="connsiteX266" fmla="*/ 2275540 w 2673352"/>
              <a:gd name="connsiteY266" fmla="*/ 2094442 h 2566988"/>
              <a:gd name="connsiteX267" fmla="*/ 2255966 w 2673352"/>
              <a:gd name="connsiteY267" fmla="*/ 2101851 h 2566988"/>
              <a:gd name="connsiteX268" fmla="*/ 2235864 w 2673352"/>
              <a:gd name="connsiteY268" fmla="*/ 2109259 h 2566988"/>
              <a:gd name="connsiteX269" fmla="*/ 2215232 w 2673352"/>
              <a:gd name="connsiteY269" fmla="*/ 2115609 h 2566988"/>
              <a:gd name="connsiteX270" fmla="*/ 2173442 w 2673352"/>
              <a:gd name="connsiteY270" fmla="*/ 2129367 h 2566988"/>
              <a:gd name="connsiteX271" fmla="*/ 2129534 w 2673352"/>
              <a:gd name="connsiteY271" fmla="*/ 2141538 h 2566988"/>
              <a:gd name="connsiteX272" fmla="*/ 2085098 w 2673352"/>
              <a:gd name="connsiteY272" fmla="*/ 2152651 h 2566988"/>
              <a:gd name="connsiteX273" fmla="*/ 2039074 w 2673352"/>
              <a:gd name="connsiteY273" fmla="*/ 2162705 h 2566988"/>
              <a:gd name="connsiteX274" fmla="*/ 1991464 w 2673352"/>
              <a:gd name="connsiteY274" fmla="*/ 2171701 h 2566988"/>
              <a:gd name="connsiteX275" fmla="*/ 1943326 w 2673352"/>
              <a:gd name="connsiteY275" fmla="*/ 2179638 h 2566988"/>
              <a:gd name="connsiteX276" fmla="*/ 1894128 w 2673352"/>
              <a:gd name="connsiteY276" fmla="*/ 2186517 h 2566988"/>
              <a:gd name="connsiteX277" fmla="*/ 1843872 w 2673352"/>
              <a:gd name="connsiteY277" fmla="*/ 2191809 h 2566988"/>
              <a:gd name="connsiteX278" fmla="*/ 1793088 w 2673352"/>
              <a:gd name="connsiteY278" fmla="*/ 2196571 h 2566988"/>
              <a:gd name="connsiteX279" fmla="*/ 1740716 w 2673352"/>
              <a:gd name="connsiteY279" fmla="*/ 2199746 h 2566988"/>
              <a:gd name="connsiteX280" fmla="*/ 1687816 w 2673352"/>
              <a:gd name="connsiteY280" fmla="*/ 2201334 h 2566988"/>
              <a:gd name="connsiteX281" fmla="*/ 1634388 w 2673352"/>
              <a:gd name="connsiteY281" fmla="*/ 2201863 h 2566988"/>
              <a:gd name="connsiteX282" fmla="*/ 1586248 w 2673352"/>
              <a:gd name="connsiteY282" fmla="*/ 2201863 h 2566988"/>
              <a:gd name="connsiteX283" fmla="*/ 1538638 w 2673352"/>
              <a:gd name="connsiteY283" fmla="*/ 2200276 h 2566988"/>
              <a:gd name="connsiteX284" fmla="*/ 1492086 w 2673352"/>
              <a:gd name="connsiteY284" fmla="*/ 2197630 h 2566988"/>
              <a:gd name="connsiteX285" fmla="*/ 1445534 w 2673352"/>
              <a:gd name="connsiteY285" fmla="*/ 2193926 h 2566988"/>
              <a:gd name="connsiteX286" fmla="*/ 1399510 w 2673352"/>
              <a:gd name="connsiteY286" fmla="*/ 2189163 h 2566988"/>
              <a:gd name="connsiteX287" fmla="*/ 1355074 w 2673352"/>
              <a:gd name="connsiteY287" fmla="*/ 2183342 h 2566988"/>
              <a:gd name="connsiteX288" fmla="*/ 1311166 w 2673352"/>
              <a:gd name="connsiteY288" fmla="*/ 2177521 h 2566988"/>
              <a:gd name="connsiteX289" fmla="*/ 1267788 w 2673352"/>
              <a:gd name="connsiteY289" fmla="*/ 2169584 h 2566988"/>
              <a:gd name="connsiteX290" fmla="*/ 1225468 w 2673352"/>
              <a:gd name="connsiteY290" fmla="*/ 2161646 h 2566988"/>
              <a:gd name="connsiteX291" fmla="*/ 1184206 w 2673352"/>
              <a:gd name="connsiteY291" fmla="*/ 2152121 h 2566988"/>
              <a:gd name="connsiteX292" fmla="*/ 1144002 w 2673352"/>
              <a:gd name="connsiteY292" fmla="*/ 2142067 h 2566988"/>
              <a:gd name="connsiteX293" fmla="*/ 1104854 w 2673352"/>
              <a:gd name="connsiteY293" fmla="*/ 2131484 h 2566988"/>
              <a:gd name="connsiteX294" fmla="*/ 1066238 w 2673352"/>
              <a:gd name="connsiteY294" fmla="*/ 2119842 h 2566988"/>
              <a:gd name="connsiteX295" fmla="*/ 1029208 w 2673352"/>
              <a:gd name="connsiteY295" fmla="*/ 2107142 h 2566988"/>
              <a:gd name="connsiteX296" fmla="*/ 993236 w 2673352"/>
              <a:gd name="connsiteY296" fmla="*/ 2093913 h 2566988"/>
              <a:gd name="connsiteX297" fmla="*/ 958850 w 2673352"/>
              <a:gd name="connsiteY297" fmla="*/ 2080684 h 2566988"/>
              <a:gd name="connsiteX298" fmla="*/ 1634276 w 2673352"/>
              <a:gd name="connsiteY298" fmla="*/ 1193800 h 2566988"/>
              <a:gd name="connsiteX299" fmla="*/ 1682946 w 2673352"/>
              <a:gd name="connsiteY299" fmla="*/ 1194329 h 2566988"/>
              <a:gd name="connsiteX300" fmla="*/ 1730556 w 2673352"/>
              <a:gd name="connsiteY300" fmla="*/ 1195386 h 2566988"/>
              <a:gd name="connsiteX301" fmla="*/ 1778166 w 2673352"/>
              <a:gd name="connsiteY301" fmla="*/ 1198557 h 2566988"/>
              <a:gd name="connsiteX302" fmla="*/ 1824718 w 2673352"/>
              <a:gd name="connsiteY302" fmla="*/ 1202256 h 2566988"/>
              <a:gd name="connsiteX303" fmla="*/ 1870742 w 2673352"/>
              <a:gd name="connsiteY303" fmla="*/ 1206484 h 2566988"/>
              <a:gd name="connsiteX304" fmla="*/ 1915708 w 2673352"/>
              <a:gd name="connsiteY304" fmla="*/ 1212298 h 2566988"/>
              <a:gd name="connsiteX305" fmla="*/ 1960144 w 2673352"/>
              <a:gd name="connsiteY305" fmla="*/ 1219169 h 2566988"/>
              <a:gd name="connsiteX306" fmla="*/ 2003522 w 2673352"/>
              <a:gd name="connsiteY306" fmla="*/ 1227096 h 2566988"/>
              <a:gd name="connsiteX307" fmla="*/ 2046372 w 2673352"/>
              <a:gd name="connsiteY307" fmla="*/ 1235024 h 2566988"/>
              <a:gd name="connsiteX308" fmla="*/ 2088162 w 2673352"/>
              <a:gd name="connsiteY308" fmla="*/ 1244008 h 2566988"/>
              <a:gd name="connsiteX309" fmla="*/ 2128366 w 2673352"/>
              <a:gd name="connsiteY309" fmla="*/ 1254579 h 2566988"/>
              <a:gd name="connsiteX310" fmla="*/ 2168042 w 2673352"/>
              <a:gd name="connsiteY310" fmla="*/ 1265677 h 2566988"/>
              <a:gd name="connsiteX311" fmla="*/ 2206130 w 2673352"/>
              <a:gd name="connsiteY311" fmla="*/ 1277305 h 2566988"/>
              <a:gd name="connsiteX312" fmla="*/ 2243690 w 2673352"/>
              <a:gd name="connsiteY312" fmla="*/ 1289989 h 2566988"/>
              <a:gd name="connsiteX313" fmla="*/ 2280190 w 2673352"/>
              <a:gd name="connsiteY313" fmla="*/ 1303201 h 2566988"/>
              <a:gd name="connsiteX314" fmla="*/ 2314576 w 2673352"/>
              <a:gd name="connsiteY314" fmla="*/ 1317471 h 2566988"/>
              <a:gd name="connsiteX315" fmla="*/ 881504 w 2673352"/>
              <a:gd name="connsiteY315" fmla="*/ 2044700 h 2566988"/>
              <a:gd name="connsiteX316" fmla="*/ 865106 w 2673352"/>
              <a:gd name="connsiteY316" fmla="*/ 2036244 h 2566988"/>
              <a:gd name="connsiteX317" fmla="*/ 848706 w 2673352"/>
              <a:gd name="connsiteY317" fmla="*/ 2027259 h 2566988"/>
              <a:gd name="connsiteX318" fmla="*/ 833364 w 2673352"/>
              <a:gd name="connsiteY318" fmla="*/ 2018275 h 2566988"/>
              <a:gd name="connsiteX319" fmla="*/ 818024 w 2673352"/>
              <a:gd name="connsiteY319" fmla="*/ 2009290 h 2566988"/>
              <a:gd name="connsiteX320" fmla="*/ 803740 w 2673352"/>
              <a:gd name="connsiteY320" fmla="*/ 1999777 h 2566988"/>
              <a:gd name="connsiteX321" fmla="*/ 788928 w 2673352"/>
              <a:gd name="connsiteY321" fmla="*/ 1990264 h 2566988"/>
              <a:gd name="connsiteX322" fmla="*/ 775704 w 2673352"/>
              <a:gd name="connsiteY322" fmla="*/ 1980751 h 2566988"/>
              <a:gd name="connsiteX323" fmla="*/ 761950 w 2673352"/>
              <a:gd name="connsiteY323" fmla="*/ 1971237 h 2566988"/>
              <a:gd name="connsiteX324" fmla="*/ 748724 w 2673352"/>
              <a:gd name="connsiteY324" fmla="*/ 1961196 h 2566988"/>
              <a:gd name="connsiteX325" fmla="*/ 736558 w 2673352"/>
              <a:gd name="connsiteY325" fmla="*/ 1951154 h 2566988"/>
              <a:gd name="connsiteX326" fmla="*/ 724918 w 2673352"/>
              <a:gd name="connsiteY326" fmla="*/ 1940584 h 2566988"/>
              <a:gd name="connsiteX327" fmla="*/ 712752 w 2673352"/>
              <a:gd name="connsiteY327" fmla="*/ 1930542 h 2566988"/>
              <a:gd name="connsiteX328" fmla="*/ 701642 w 2673352"/>
              <a:gd name="connsiteY328" fmla="*/ 1919972 h 2566988"/>
              <a:gd name="connsiteX329" fmla="*/ 691592 w 2673352"/>
              <a:gd name="connsiteY329" fmla="*/ 1909402 h 2566988"/>
              <a:gd name="connsiteX330" fmla="*/ 681540 w 2673352"/>
              <a:gd name="connsiteY330" fmla="*/ 1898832 h 2566988"/>
              <a:gd name="connsiteX331" fmla="*/ 672018 w 2673352"/>
              <a:gd name="connsiteY331" fmla="*/ 1887733 h 2566988"/>
              <a:gd name="connsiteX332" fmla="*/ 663026 w 2673352"/>
              <a:gd name="connsiteY332" fmla="*/ 1877163 h 2566988"/>
              <a:gd name="connsiteX333" fmla="*/ 654032 w 2673352"/>
              <a:gd name="connsiteY333" fmla="*/ 1866064 h 2566988"/>
              <a:gd name="connsiteX334" fmla="*/ 646626 w 2673352"/>
              <a:gd name="connsiteY334" fmla="*/ 1853908 h 2566988"/>
              <a:gd name="connsiteX335" fmla="*/ 639220 w 2673352"/>
              <a:gd name="connsiteY335" fmla="*/ 1842810 h 2566988"/>
              <a:gd name="connsiteX336" fmla="*/ 632344 w 2673352"/>
              <a:gd name="connsiteY336" fmla="*/ 1831182 h 2566988"/>
              <a:gd name="connsiteX337" fmla="*/ 625466 w 2673352"/>
              <a:gd name="connsiteY337" fmla="*/ 1819555 h 2566988"/>
              <a:gd name="connsiteX338" fmla="*/ 620176 w 2673352"/>
              <a:gd name="connsiteY338" fmla="*/ 1807928 h 2566988"/>
              <a:gd name="connsiteX339" fmla="*/ 614886 w 2673352"/>
              <a:gd name="connsiteY339" fmla="*/ 1795772 h 2566988"/>
              <a:gd name="connsiteX340" fmla="*/ 610654 w 2673352"/>
              <a:gd name="connsiteY340" fmla="*/ 1784145 h 2566988"/>
              <a:gd name="connsiteX341" fmla="*/ 606422 w 2673352"/>
              <a:gd name="connsiteY341" fmla="*/ 1771989 h 2566988"/>
              <a:gd name="connsiteX342" fmla="*/ 603248 w 2673352"/>
              <a:gd name="connsiteY342" fmla="*/ 1760362 h 2566988"/>
              <a:gd name="connsiteX343" fmla="*/ 600604 w 2673352"/>
              <a:gd name="connsiteY343" fmla="*/ 1747678 h 2566988"/>
              <a:gd name="connsiteX344" fmla="*/ 598488 w 2673352"/>
              <a:gd name="connsiteY344" fmla="*/ 1735522 h 2566988"/>
              <a:gd name="connsiteX345" fmla="*/ 596372 w 2673352"/>
              <a:gd name="connsiteY345" fmla="*/ 1722838 h 2566988"/>
              <a:gd name="connsiteX346" fmla="*/ 595312 w 2673352"/>
              <a:gd name="connsiteY346" fmla="*/ 1710154 h 2566988"/>
              <a:gd name="connsiteX347" fmla="*/ 595312 w 2673352"/>
              <a:gd name="connsiteY347" fmla="*/ 1697998 h 2566988"/>
              <a:gd name="connsiteX348" fmla="*/ 595312 w 2673352"/>
              <a:gd name="connsiteY348" fmla="*/ 1684785 h 2566988"/>
              <a:gd name="connsiteX349" fmla="*/ 596372 w 2673352"/>
              <a:gd name="connsiteY349" fmla="*/ 1671573 h 2566988"/>
              <a:gd name="connsiteX350" fmla="*/ 598488 w 2673352"/>
              <a:gd name="connsiteY350" fmla="*/ 1658888 h 2566988"/>
              <a:gd name="connsiteX351" fmla="*/ 600604 w 2673352"/>
              <a:gd name="connsiteY351" fmla="*/ 1646204 h 2566988"/>
              <a:gd name="connsiteX352" fmla="*/ 603248 w 2673352"/>
              <a:gd name="connsiteY352" fmla="*/ 1634048 h 2566988"/>
              <a:gd name="connsiteX353" fmla="*/ 606952 w 2673352"/>
              <a:gd name="connsiteY353" fmla="*/ 1620836 h 2566988"/>
              <a:gd name="connsiteX354" fmla="*/ 611712 w 2673352"/>
              <a:gd name="connsiteY354" fmla="*/ 1608680 h 2566988"/>
              <a:gd name="connsiteX355" fmla="*/ 615944 w 2673352"/>
              <a:gd name="connsiteY355" fmla="*/ 1596524 h 2566988"/>
              <a:gd name="connsiteX356" fmla="*/ 621764 w 2673352"/>
              <a:gd name="connsiteY356" fmla="*/ 1583840 h 2566988"/>
              <a:gd name="connsiteX357" fmla="*/ 628112 w 2673352"/>
              <a:gd name="connsiteY357" fmla="*/ 1571684 h 2566988"/>
              <a:gd name="connsiteX358" fmla="*/ 634460 w 2673352"/>
              <a:gd name="connsiteY358" fmla="*/ 1560057 h 2566988"/>
              <a:gd name="connsiteX359" fmla="*/ 641866 w 2673352"/>
              <a:gd name="connsiteY359" fmla="*/ 1547901 h 2566988"/>
              <a:gd name="connsiteX360" fmla="*/ 649800 w 2673352"/>
              <a:gd name="connsiteY360" fmla="*/ 1535746 h 2566988"/>
              <a:gd name="connsiteX361" fmla="*/ 658264 w 2673352"/>
              <a:gd name="connsiteY361" fmla="*/ 1524118 h 2566988"/>
              <a:gd name="connsiteX362" fmla="*/ 667258 w 2673352"/>
              <a:gd name="connsiteY362" fmla="*/ 1513020 h 2566988"/>
              <a:gd name="connsiteX363" fmla="*/ 676780 w 2673352"/>
              <a:gd name="connsiteY363" fmla="*/ 1501393 h 2566988"/>
              <a:gd name="connsiteX364" fmla="*/ 687360 w 2673352"/>
              <a:gd name="connsiteY364" fmla="*/ 1490294 h 2566988"/>
              <a:gd name="connsiteX365" fmla="*/ 697940 w 2673352"/>
              <a:gd name="connsiteY365" fmla="*/ 1479724 h 2566988"/>
              <a:gd name="connsiteX366" fmla="*/ 709048 w 2673352"/>
              <a:gd name="connsiteY366" fmla="*/ 1468096 h 2566988"/>
              <a:gd name="connsiteX367" fmla="*/ 720686 w 2673352"/>
              <a:gd name="connsiteY367" fmla="*/ 1457526 h 2566988"/>
              <a:gd name="connsiteX368" fmla="*/ 732854 w 2673352"/>
              <a:gd name="connsiteY368" fmla="*/ 1446956 h 2566988"/>
              <a:gd name="connsiteX369" fmla="*/ 745550 w 2673352"/>
              <a:gd name="connsiteY369" fmla="*/ 1436386 h 2566988"/>
              <a:gd name="connsiteX370" fmla="*/ 758776 w 2673352"/>
              <a:gd name="connsiteY370" fmla="*/ 1425816 h 2566988"/>
              <a:gd name="connsiteX371" fmla="*/ 773058 w 2673352"/>
              <a:gd name="connsiteY371" fmla="*/ 1415774 h 2566988"/>
              <a:gd name="connsiteX372" fmla="*/ 786812 w 2673352"/>
              <a:gd name="connsiteY372" fmla="*/ 1405732 h 2566988"/>
              <a:gd name="connsiteX373" fmla="*/ 802154 w 2673352"/>
              <a:gd name="connsiteY373" fmla="*/ 1396219 h 2566988"/>
              <a:gd name="connsiteX374" fmla="*/ 816966 w 2673352"/>
              <a:gd name="connsiteY374" fmla="*/ 1386706 h 2566988"/>
              <a:gd name="connsiteX375" fmla="*/ 832836 w 2673352"/>
              <a:gd name="connsiteY375" fmla="*/ 1377193 h 2566988"/>
              <a:gd name="connsiteX376" fmla="*/ 848176 w 2673352"/>
              <a:gd name="connsiteY376" fmla="*/ 1367680 h 2566988"/>
              <a:gd name="connsiteX377" fmla="*/ 865106 w 2673352"/>
              <a:gd name="connsiteY377" fmla="*/ 1358695 h 2566988"/>
              <a:gd name="connsiteX378" fmla="*/ 882034 w 2673352"/>
              <a:gd name="connsiteY378" fmla="*/ 1349710 h 2566988"/>
              <a:gd name="connsiteX379" fmla="*/ 900020 w 2673352"/>
              <a:gd name="connsiteY379" fmla="*/ 1341254 h 2566988"/>
              <a:gd name="connsiteX380" fmla="*/ 916948 w 2673352"/>
              <a:gd name="connsiteY380" fmla="*/ 1332798 h 2566988"/>
              <a:gd name="connsiteX381" fmla="*/ 935462 w 2673352"/>
              <a:gd name="connsiteY381" fmla="*/ 1324870 h 2566988"/>
              <a:gd name="connsiteX382" fmla="*/ 953978 w 2673352"/>
              <a:gd name="connsiteY382" fmla="*/ 1316943 h 2566988"/>
              <a:gd name="connsiteX383" fmla="*/ 973022 w 2673352"/>
              <a:gd name="connsiteY383" fmla="*/ 1309015 h 2566988"/>
              <a:gd name="connsiteX384" fmla="*/ 992596 w 2673352"/>
              <a:gd name="connsiteY384" fmla="*/ 1301087 h 2566988"/>
              <a:gd name="connsiteX385" fmla="*/ 1012698 w 2673352"/>
              <a:gd name="connsiteY385" fmla="*/ 1293688 h 2566988"/>
              <a:gd name="connsiteX386" fmla="*/ 1032800 w 2673352"/>
              <a:gd name="connsiteY386" fmla="*/ 1286818 h 2566988"/>
              <a:gd name="connsiteX387" fmla="*/ 1052902 w 2673352"/>
              <a:gd name="connsiteY387" fmla="*/ 1279947 h 2566988"/>
              <a:gd name="connsiteX388" fmla="*/ 1095750 w 2673352"/>
              <a:gd name="connsiteY388" fmla="*/ 1266734 h 2566988"/>
              <a:gd name="connsiteX389" fmla="*/ 1139130 w 2673352"/>
              <a:gd name="connsiteY389" fmla="*/ 1254050 h 2566988"/>
              <a:gd name="connsiteX390" fmla="*/ 1184094 w 2673352"/>
              <a:gd name="connsiteY390" fmla="*/ 1243480 h 2566988"/>
              <a:gd name="connsiteX391" fmla="*/ 1230118 w 2673352"/>
              <a:gd name="connsiteY391" fmla="*/ 1233438 h 2566988"/>
              <a:gd name="connsiteX392" fmla="*/ 1276670 w 2673352"/>
              <a:gd name="connsiteY392" fmla="*/ 1223925 h 2566988"/>
              <a:gd name="connsiteX393" fmla="*/ 1324810 w 2673352"/>
              <a:gd name="connsiteY393" fmla="*/ 1215997 h 2566988"/>
              <a:gd name="connsiteX394" fmla="*/ 1375064 w 2673352"/>
              <a:gd name="connsiteY394" fmla="*/ 1209655 h 2566988"/>
              <a:gd name="connsiteX395" fmla="*/ 1424792 w 2673352"/>
              <a:gd name="connsiteY395" fmla="*/ 1203842 h 2566988"/>
              <a:gd name="connsiteX396" fmla="*/ 1476104 w 2673352"/>
              <a:gd name="connsiteY396" fmla="*/ 1199614 h 2566988"/>
              <a:gd name="connsiteX397" fmla="*/ 1527948 w 2673352"/>
              <a:gd name="connsiteY397" fmla="*/ 1195914 h 2566988"/>
              <a:gd name="connsiteX398" fmla="*/ 1580848 w 2673352"/>
              <a:gd name="connsiteY398" fmla="*/ 1194329 h 2566988"/>
              <a:gd name="connsiteX399" fmla="*/ 1004888 w 2673352"/>
              <a:gd name="connsiteY399" fmla="*/ 0 h 2566988"/>
              <a:gd name="connsiteX400" fmla="*/ 1028672 w 2673352"/>
              <a:gd name="connsiteY400" fmla="*/ 1588 h 2566988"/>
              <a:gd name="connsiteX401" fmla="*/ 1051930 w 2673352"/>
              <a:gd name="connsiteY401" fmla="*/ 3175 h 2566988"/>
              <a:gd name="connsiteX402" fmla="*/ 1075714 w 2673352"/>
              <a:gd name="connsiteY402" fmla="*/ 6350 h 2566988"/>
              <a:gd name="connsiteX403" fmla="*/ 1098442 w 2673352"/>
              <a:gd name="connsiteY403" fmla="*/ 8996 h 2566988"/>
              <a:gd name="connsiteX404" fmla="*/ 1121170 w 2673352"/>
              <a:gd name="connsiteY404" fmla="*/ 12700 h 2566988"/>
              <a:gd name="connsiteX405" fmla="*/ 1144426 w 2673352"/>
              <a:gd name="connsiteY405" fmla="*/ 17463 h 2566988"/>
              <a:gd name="connsiteX406" fmla="*/ 1166624 w 2673352"/>
              <a:gd name="connsiteY406" fmla="*/ 21696 h 2566988"/>
              <a:gd name="connsiteX407" fmla="*/ 1188824 w 2673352"/>
              <a:gd name="connsiteY407" fmla="*/ 26988 h 2566988"/>
              <a:gd name="connsiteX408" fmla="*/ 1211552 w 2673352"/>
              <a:gd name="connsiteY408" fmla="*/ 32809 h 2566988"/>
              <a:gd name="connsiteX409" fmla="*/ 1233222 w 2673352"/>
              <a:gd name="connsiteY409" fmla="*/ 39158 h 2566988"/>
              <a:gd name="connsiteX410" fmla="*/ 1254892 w 2673352"/>
              <a:gd name="connsiteY410" fmla="*/ 46038 h 2566988"/>
              <a:gd name="connsiteX411" fmla="*/ 1276034 w 2673352"/>
              <a:gd name="connsiteY411" fmla="*/ 53446 h 2566988"/>
              <a:gd name="connsiteX412" fmla="*/ 1297706 w 2673352"/>
              <a:gd name="connsiteY412" fmla="*/ 60854 h 2566988"/>
              <a:gd name="connsiteX413" fmla="*/ 1318848 w 2673352"/>
              <a:gd name="connsiteY413" fmla="*/ 69321 h 2566988"/>
              <a:gd name="connsiteX414" fmla="*/ 1339460 w 2673352"/>
              <a:gd name="connsiteY414" fmla="*/ 78317 h 2566988"/>
              <a:gd name="connsiteX415" fmla="*/ 1360074 w 2673352"/>
              <a:gd name="connsiteY415" fmla="*/ 87313 h 2566988"/>
              <a:gd name="connsiteX416" fmla="*/ 1380158 w 2673352"/>
              <a:gd name="connsiteY416" fmla="*/ 97367 h 2566988"/>
              <a:gd name="connsiteX417" fmla="*/ 1400244 w 2673352"/>
              <a:gd name="connsiteY417" fmla="*/ 107421 h 2566988"/>
              <a:gd name="connsiteX418" fmla="*/ 1419800 w 2673352"/>
              <a:gd name="connsiteY418" fmla="*/ 118004 h 2566988"/>
              <a:gd name="connsiteX419" fmla="*/ 1439356 w 2673352"/>
              <a:gd name="connsiteY419" fmla="*/ 129117 h 2566988"/>
              <a:gd name="connsiteX420" fmla="*/ 1458384 w 2673352"/>
              <a:gd name="connsiteY420" fmla="*/ 140759 h 2566988"/>
              <a:gd name="connsiteX421" fmla="*/ 1477412 w 2673352"/>
              <a:gd name="connsiteY421" fmla="*/ 152929 h 2566988"/>
              <a:gd name="connsiteX422" fmla="*/ 1495912 w 2673352"/>
              <a:gd name="connsiteY422" fmla="*/ 165100 h 2566988"/>
              <a:gd name="connsiteX423" fmla="*/ 1514410 w 2673352"/>
              <a:gd name="connsiteY423" fmla="*/ 177800 h 2566988"/>
              <a:gd name="connsiteX424" fmla="*/ 1532382 w 2673352"/>
              <a:gd name="connsiteY424" fmla="*/ 191029 h 2566988"/>
              <a:gd name="connsiteX425" fmla="*/ 1550352 w 2673352"/>
              <a:gd name="connsiteY425" fmla="*/ 204258 h 2566988"/>
              <a:gd name="connsiteX426" fmla="*/ 1567266 w 2673352"/>
              <a:gd name="connsiteY426" fmla="*/ 219075 h 2566988"/>
              <a:gd name="connsiteX427" fmla="*/ 1584180 w 2673352"/>
              <a:gd name="connsiteY427" fmla="*/ 232833 h 2566988"/>
              <a:gd name="connsiteX428" fmla="*/ 1601094 w 2673352"/>
              <a:gd name="connsiteY428" fmla="*/ 248179 h 2566988"/>
              <a:gd name="connsiteX429" fmla="*/ 1617478 w 2673352"/>
              <a:gd name="connsiteY429" fmla="*/ 262996 h 2566988"/>
              <a:gd name="connsiteX430" fmla="*/ 1632806 w 2673352"/>
              <a:gd name="connsiteY430" fmla="*/ 278342 h 2566988"/>
              <a:gd name="connsiteX431" fmla="*/ 1648662 w 2673352"/>
              <a:gd name="connsiteY431" fmla="*/ 294217 h 2566988"/>
              <a:gd name="connsiteX432" fmla="*/ 1663462 w 2673352"/>
              <a:gd name="connsiteY432" fmla="*/ 310621 h 2566988"/>
              <a:gd name="connsiteX433" fmla="*/ 1678790 w 2673352"/>
              <a:gd name="connsiteY433" fmla="*/ 327554 h 2566988"/>
              <a:gd name="connsiteX434" fmla="*/ 1692532 w 2673352"/>
              <a:gd name="connsiteY434" fmla="*/ 344488 h 2566988"/>
              <a:gd name="connsiteX435" fmla="*/ 1707332 w 2673352"/>
              <a:gd name="connsiteY435" fmla="*/ 361421 h 2566988"/>
              <a:gd name="connsiteX436" fmla="*/ 1720546 w 2673352"/>
              <a:gd name="connsiteY436" fmla="*/ 378884 h 2566988"/>
              <a:gd name="connsiteX437" fmla="*/ 1734288 w 2673352"/>
              <a:gd name="connsiteY437" fmla="*/ 396875 h 2566988"/>
              <a:gd name="connsiteX438" fmla="*/ 1746444 w 2673352"/>
              <a:gd name="connsiteY438" fmla="*/ 415396 h 2566988"/>
              <a:gd name="connsiteX439" fmla="*/ 1759130 w 2673352"/>
              <a:gd name="connsiteY439" fmla="*/ 433917 h 2566988"/>
              <a:gd name="connsiteX440" fmla="*/ 1770758 w 2673352"/>
              <a:gd name="connsiteY440" fmla="*/ 452967 h 2566988"/>
              <a:gd name="connsiteX441" fmla="*/ 1782914 w 2673352"/>
              <a:gd name="connsiteY441" fmla="*/ 472017 h 2566988"/>
              <a:gd name="connsiteX442" fmla="*/ 1794014 w 2673352"/>
              <a:gd name="connsiteY442" fmla="*/ 491596 h 2566988"/>
              <a:gd name="connsiteX443" fmla="*/ 1804586 w 2673352"/>
              <a:gd name="connsiteY443" fmla="*/ 511175 h 2566988"/>
              <a:gd name="connsiteX444" fmla="*/ 1814628 w 2673352"/>
              <a:gd name="connsiteY444" fmla="*/ 531283 h 2566988"/>
              <a:gd name="connsiteX445" fmla="*/ 1824142 w 2673352"/>
              <a:gd name="connsiteY445" fmla="*/ 551392 h 2566988"/>
              <a:gd name="connsiteX446" fmla="*/ 1833656 w 2673352"/>
              <a:gd name="connsiteY446" fmla="*/ 571500 h 2566988"/>
              <a:gd name="connsiteX447" fmla="*/ 1842640 w 2673352"/>
              <a:gd name="connsiteY447" fmla="*/ 592667 h 2566988"/>
              <a:gd name="connsiteX448" fmla="*/ 1850568 w 2673352"/>
              <a:gd name="connsiteY448" fmla="*/ 613304 h 2566988"/>
              <a:gd name="connsiteX449" fmla="*/ 1857968 w 2673352"/>
              <a:gd name="connsiteY449" fmla="*/ 634471 h 2566988"/>
              <a:gd name="connsiteX450" fmla="*/ 1865896 w 2673352"/>
              <a:gd name="connsiteY450" fmla="*/ 656696 h 2566988"/>
              <a:gd name="connsiteX451" fmla="*/ 1872768 w 2673352"/>
              <a:gd name="connsiteY451" fmla="*/ 677863 h 2566988"/>
              <a:gd name="connsiteX452" fmla="*/ 1879110 w 2673352"/>
              <a:gd name="connsiteY452" fmla="*/ 700088 h 2566988"/>
              <a:gd name="connsiteX453" fmla="*/ 1884924 w 2673352"/>
              <a:gd name="connsiteY453" fmla="*/ 722313 h 2566988"/>
              <a:gd name="connsiteX454" fmla="*/ 1890210 w 2673352"/>
              <a:gd name="connsiteY454" fmla="*/ 744538 h 2566988"/>
              <a:gd name="connsiteX455" fmla="*/ 1894438 w 2673352"/>
              <a:gd name="connsiteY455" fmla="*/ 767292 h 2566988"/>
              <a:gd name="connsiteX456" fmla="*/ 1899196 w 2673352"/>
              <a:gd name="connsiteY456" fmla="*/ 789517 h 2566988"/>
              <a:gd name="connsiteX457" fmla="*/ 1902896 w 2673352"/>
              <a:gd name="connsiteY457" fmla="*/ 812800 h 2566988"/>
              <a:gd name="connsiteX458" fmla="*/ 1905538 w 2673352"/>
              <a:gd name="connsiteY458" fmla="*/ 836083 h 2566988"/>
              <a:gd name="connsiteX459" fmla="*/ 1908710 w 2673352"/>
              <a:gd name="connsiteY459" fmla="*/ 859367 h 2566988"/>
              <a:gd name="connsiteX460" fmla="*/ 1910824 w 2673352"/>
              <a:gd name="connsiteY460" fmla="*/ 882650 h 2566988"/>
              <a:gd name="connsiteX461" fmla="*/ 1911880 w 2673352"/>
              <a:gd name="connsiteY461" fmla="*/ 906992 h 2566988"/>
              <a:gd name="connsiteX462" fmla="*/ 1912938 w 2673352"/>
              <a:gd name="connsiteY462" fmla="*/ 930275 h 2566988"/>
              <a:gd name="connsiteX463" fmla="*/ 1912938 w 2673352"/>
              <a:gd name="connsiteY463" fmla="*/ 954088 h 2566988"/>
              <a:gd name="connsiteX464" fmla="*/ 1912938 w 2673352"/>
              <a:gd name="connsiteY464" fmla="*/ 978429 h 2566988"/>
              <a:gd name="connsiteX465" fmla="*/ 1911880 w 2673352"/>
              <a:gd name="connsiteY465" fmla="*/ 1002242 h 2566988"/>
              <a:gd name="connsiteX466" fmla="*/ 1910296 w 2673352"/>
              <a:gd name="connsiteY466" fmla="*/ 1026054 h 2566988"/>
              <a:gd name="connsiteX467" fmla="*/ 1908710 w 2673352"/>
              <a:gd name="connsiteY467" fmla="*/ 1049338 h 2566988"/>
              <a:gd name="connsiteX468" fmla="*/ 1905538 w 2673352"/>
              <a:gd name="connsiteY468" fmla="*/ 1073150 h 2566988"/>
              <a:gd name="connsiteX469" fmla="*/ 1902368 w 2673352"/>
              <a:gd name="connsiteY469" fmla="*/ 1096433 h 2566988"/>
              <a:gd name="connsiteX470" fmla="*/ 1899196 w 2673352"/>
              <a:gd name="connsiteY470" fmla="*/ 1119188 h 2566988"/>
              <a:gd name="connsiteX471" fmla="*/ 1894438 w 2673352"/>
              <a:gd name="connsiteY471" fmla="*/ 1142471 h 2566988"/>
              <a:gd name="connsiteX472" fmla="*/ 1862726 w 2673352"/>
              <a:gd name="connsiteY472" fmla="*/ 1139296 h 2566988"/>
              <a:gd name="connsiteX473" fmla="*/ 1831012 w 2673352"/>
              <a:gd name="connsiteY473" fmla="*/ 1135592 h 2566988"/>
              <a:gd name="connsiteX474" fmla="*/ 1798242 w 2673352"/>
              <a:gd name="connsiteY474" fmla="*/ 1132946 h 2566988"/>
              <a:gd name="connsiteX475" fmla="*/ 1766000 w 2673352"/>
              <a:gd name="connsiteY475" fmla="*/ 1130829 h 2566988"/>
              <a:gd name="connsiteX476" fmla="*/ 1732702 w 2673352"/>
              <a:gd name="connsiteY476" fmla="*/ 1128713 h 2566988"/>
              <a:gd name="connsiteX477" fmla="*/ 1700460 w 2673352"/>
              <a:gd name="connsiteY477" fmla="*/ 1127125 h 2566988"/>
              <a:gd name="connsiteX478" fmla="*/ 1667690 w 2673352"/>
              <a:gd name="connsiteY478" fmla="*/ 1126596 h 2566988"/>
              <a:gd name="connsiteX479" fmla="*/ 1634392 w 2673352"/>
              <a:gd name="connsiteY479" fmla="*/ 1126067 h 2566988"/>
              <a:gd name="connsiteX480" fmla="*/ 1590522 w 2673352"/>
              <a:gd name="connsiteY480" fmla="*/ 1126596 h 2566988"/>
              <a:gd name="connsiteX481" fmla="*/ 1546652 w 2673352"/>
              <a:gd name="connsiteY481" fmla="*/ 1127654 h 2566988"/>
              <a:gd name="connsiteX482" fmla="*/ 1503840 w 2673352"/>
              <a:gd name="connsiteY482" fmla="*/ 1130300 h 2566988"/>
              <a:gd name="connsiteX483" fmla="*/ 1461028 w 2673352"/>
              <a:gd name="connsiteY483" fmla="*/ 1132946 h 2566988"/>
              <a:gd name="connsiteX484" fmla="*/ 1419800 w 2673352"/>
              <a:gd name="connsiteY484" fmla="*/ 1136650 h 2566988"/>
              <a:gd name="connsiteX485" fmla="*/ 1378574 w 2673352"/>
              <a:gd name="connsiteY485" fmla="*/ 1141413 h 2566988"/>
              <a:gd name="connsiteX486" fmla="*/ 1337874 w 2673352"/>
              <a:gd name="connsiteY486" fmla="*/ 1146175 h 2566988"/>
              <a:gd name="connsiteX487" fmla="*/ 1298234 w 2673352"/>
              <a:gd name="connsiteY487" fmla="*/ 1152525 h 2566988"/>
              <a:gd name="connsiteX488" fmla="*/ 1258592 w 2673352"/>
              <a:gd name="connsiteY488" fmla="*/ 1159404 h 2566988"/>
              <a:gd name="connsiteX489" fmla="*/ 1220008 w 2673352"/>
              <a:gd name="connsiteY489" fmla="*/ 1166283 h 2566988"/>
              <a:gd name="connsiteX490" fmla="*/ 1182482 w 2673352"/>
              <a:gd name="connsiteY490" fmla="*/ 1174750 h 2566988"/>
              <a:gd name="connsiteX491" fmla="*/ 1144954 w 2673352"/>
              <a:gd name="connsiteY491" fmla="*/ 1183746 h 2566988"/>
              <a:gd name="connsiteX492" fmla="*/ 1108484 w 2673352"/>
              <a:gd name="connsiteY492" fmla="*/ 1193271 h 2566988"/>
              <a:gd name="connsiteX493" fmla="*/ 1073072 w 2673352"/>
              <a:gd name="connsiteY493" fmla="*/ 1203325 h 2566988"/>
              <a:gd name="connsiteX494" fmla="*/ 1038716 w 2673352"/>
              <a:gd name="connsiteY494" fmla="*/ 1213908 h 2566988"/>
              <a:gd name="connsiteX495" fmla="*/ 1004888 w 2673352"/>
              <a:gd name="connsiteY495" fmla="*/ 1225550 h 2566988"/>
              <a:gd name="connsiteX496" fmla="*/ 909638 w 2673352"/>
              <a:gd name="connsiteY496" fmla="*/ 0 h 2566988"/>
              <a:gd name="connsiteX497" fmla="*/ 909638 w 2673352"/>
              <a:gd name="connsiteY497" fmla="*/ 1263121 h 2566988"/>
              <a:gd name="connsiteX498" fmla="*/ 887412 w 2673352"/>
              <a:gd name="connsiteY498" fmla="*/ 1273175 h 2566988"/>
              <a:gd name="connsiteX499" fmla="*/ 866246 w 2673352"/>
              <a:gd name="connsiteY499" fmla="*/ 1283230 h 2566988"/>
              <a:gd name="connsiteX500" fmla="*/ 845608 w 2673352"/>
              <a:gd name="connsiteY500" fmla="*/ 1294342 h 2566988"/>
              <a:gd name="connsiteX501" fmla="*/ 825500 w 2673352"/>
              <a:gd name="connsiteY501" fmla="*/ 1304925 h 2566988"/>
              <a:gd name="connsiteX502" fmla="*/ 805922 w 2673352"/>
              <a:gd name="connsiteY502" fmla="*/ 1316038 h 2566988"/>
              <a:gd name="connsiteX503" fmla="*/ 786872 w 2673352"/>
              <a:gd name="connsiteY503" fmla="*/ 1327150 h 2566988"/>
              <a:gd name="connsiteX504" fmla="*/ 768350 w 2673352"/>
              <a:gd name="connsiteY504" fmla="*/ 1338792 h 2566988"/>
              <a:gd name="connsiteX505" fmla="*/ 750358 w 2673352"/>
              <a:gd name="connsiteY505" fmla="*/ 1350434 h 2566988"/>
              <a:gd name="connsiteX506" fmla="*/ 733954 w 2673352"/>
              <a:gd name="connsiteY506" fmla="*/ 1362605 h 2566988"/>
              <a:gd name="connsiteX507" fmla="*/ 717022 w 2673352"/>
              <a:gd name="connsiteY507" fmla="*/ 1374775 h 2566988"/>
              <a:gd name="connsiteX508" fmla="*/ 700618 w 2673352"/>
              <a:gd name="connsiteY508" fmla="*/ 1387475 h 2566988"/>
              <a:gd name="connsiteX509" fmla="*/ 685800 w 2673352"/>
              <a:gd name="connsiteY509" fmla="*/ 1400175 h 2566988"/>
              <a:gd name="connsiteX510" fmla="*/ 670984 w 2673352"/>
              <a:gd name="connsiteY510" fmla="*/ 1413405 h 2566988"/>
              <a:gd name="connsiteX511" fmla="*/ 657226 w 2673352"/>
              <a:gd name="connsiteY511" fmla="*/ 1426634 h 2566988"/>
              <a:gd name="connsiteX512" fmla="*/ 643468 w 2673352"/>
              <a:gd name="connsiteY512" fmla="*/ 1440392 h 2566988"/>
              <a:gd name="connsiteX513" fmla="*/ 630768 w 2673352"/>
              <a:gd name="connsiteY513" fmla="*/ 1453621 h 2566988"/>
              <a:gd name="connsiteX514" fmla="*/ 618596 w 2673352"/>
              <a:gd name="connsiteY514" fmla="*/ 1467380 h 2566988"/>
              <a:gd name="connsiteX515" fmla="*/ 607484 w 2673352"/>
              <a:gd name="connsiteY515" fmla="*/ 1481667 h 2566988"/>
              <a:gd name="connsiteX516" fmla="*/ 596372 w 2673352"/>
              <a:gd name="connsiteY516" fmla="*/ 1495955 h 2566988"/>
              <a:gd name="connsiteX517" fmla="*/ 586316 w 2673352"/>
              <a:gd name="connsiteY517" fmla="*/ 1510771 h 2566988"/>
              <a:gd name="connsiteX518" fmla="*/ 577322 w 2673352"/>
              <a:gd name="connsiteY518" fmla="*/ 1525059 h 2566988"/>
              <a:gd name="connsiteX519" fmla="*/ 569384 w 2673352"/>
              <a:gd name="connsiteY519" fmla="*/ 1540405 h 2566988"/>
              <a:gd name="connsiteX520" fmla="*/ 561446 w 2673352"/>
              <a:gd name="connsiteY520" fmla="*/ 1555221 h 2566988"/>
              <a:gd name="connsiteX521" fmla="*/ 554568 w 2673352"/>
              <a:gd name="connsiteY521" fmla="*/ 1570567 h 2566988"/>
              <a:gd name="connsiteX522" fmla="*/ 548216 w 2673352"/>
              <a:gd name="connsiteY522" fmla="*/ 1585913 h 2566988"/>
              <a:gd name="connsiteX523" fmla="*/ 542926 w 2673352"/>
              <a:gd name="connsiteY523" fmla="*/ 1601259 h 2566988"/>
              <a:gd name="connsiteX524" fmla="*/ 538162 w 2673352"/>
              <a:gd name="connsiteY524" fmla="*/ 1617134 h 2566988"/>
              <a:gd name="connsiteX525" fmla="*/ 534458 w 2673352"/>
              <a:gd name="connsiteY525" fmla="*/ 1633009 h 2566988"/>
              <a:gd name="connsiteX526" fmla="*/ 531812 w 2673352"/>
              <a:gd name="connsiteY526" fmla="*/ 1648884 h 2566988"/>
              <a:gd name="connsiteX527" fmla="*/ 529696 w 2673352"/>
              <a:gd name="connsiteY527" fmla="*/ 1665288 h 2566988"/>
              <a:gd name="connsiteX528" fmla="*/ 528108 w 2673352"/>
              <a:gd name="connsiteY528" fmla="*/ 1681163 h 2566988"/>
              <a:gd name="connsiteX529" fmla="*/ 527580 w 2673352"/>
              <a:gd name="connsiteY529" fmla="*/ 1698096 h 2566988"/>
              <a:gd name="connsiteX530" fmla="*/ 528108 w 2673352"/>
              <a:gd name="connsiteY530" fmla="*/ 1713971 h 2566988"/>
              <a:gd name="connsiteX531" fmla="*/ 529696 w 2673352"/>
              <a:gd name="connsiteY531" fmla="*/ 1729317 h 2566988"/>
              <a:gd name="connsiteX532" fmla="*/ 531812 w 2673352"/>
              <a:gd name="connsiteY532" fmla="*/ 1744663 h 2566988"/>
              <a:gd name="connsiteX533" fmla="*/ 534458 w 2673352"/>
              <a:gd name="connsiteY533" fmla="*/ 1760538 h 2566988"/>
              <a:gd name="connsiteX534" fmla="*/ 538162 w 2673352"/>
              <a:gd name="connsiteY534" fmla="*/ 1775355 h 2566988"/>
              <a:gd name="connsiteX535" fmla="*/ 542926 w 2673352"/>
              <a:gd name="connsiteY535" fmla="*/ 1791230 h 2566988"/>
              <a:gd name="connsiteX536" fmla="*/ 547688 w 2673352"/>
              <a:gd name="connsiteY536" fmla="*/ 1806047 h 2566988"/>
              <a:gd name="connsiteX537" fmla="*/ 554038 w 2673352"/>
              <a:gd name="connsiteY537" fmla="*/ 1820863 h 2566988"/>
              <a:gd name="connsiteX538" fmla="*/ 523346 w 2673352"/>
              <a:gd name="connsiteY538" fmla="*/ 1806047 h 2566988"/>
              <a:gd name="connsiteX539" fmla="*/ 493712 w 2673352"/>
              <a:gd name="connsiteY539" fmla="*/ 1790701 h 2566988"/>
              <a:gd name="connsiteX540" fmla="*/ 464608 w 2673352"/>
              <a:gd name="connsiteY540" fmla="*/ 1773767 h 2566988"/>
              <a:gd name="connsiteX541" fmla="*/ 436034 w 2673352"/>
              <a:gd name="connsiteY541" fmla="*/ 1755776 h 2566988"/>
              <a:gd name="connsiteX542" fmla="*/ 408516 w 2673352"/>
              <a:gd name="connsiteY542" fmla="*/ 1737255 h 2566988"/>
              <a:gd name="connsiteX543" fmla="*/ 381000 w 2673352"/>
              <a:gd name="connsiteY543" fmla="*/ 1717676 h 2566988"/>
              <a:gd name="connsiteX544" fmla="*/ 355072 w 2673352"/>
              <a:gd name="connsiteY544" fmla="*/ 1697038 h 2566988"/>
              <a:gd name="connsiteX545" fmla="*/ 329142 w 2673352"/>
              <a:gd name="connsiteY545" fmla="*/ 1675871 h 2566988"/>
              <a:gd name="connsiteX546" fmla="*/ 304272 w 2673352"/>
              <a:gd name="connsiteY546" fmla="*/ 1653646 h 2566988"/>
              <a:gd name="connsiteX547" fmla="*/ 280458 w 2673352"/>
              <a:gd name="connsiteY547" fmla="*/ 1629834 h 2566988"/>
              <a:gd name="connsiteX548" fmla="*/ 257704 w 2673352"/>
              <a:gd name="connsiteY548" fmla="*/ 1606551 h 2566988"/>
              <a:gd name="connsiteX549" fmla="*/ 234950 w 2673352"/>
              <a:gd name="connsiteY549" fmla="*/ 1581151 h 2566988"/>
              <a:gd name="connsiteX550" fmla="*/ 213254 w 2673352"/>
              <a:gd name="connsiteY550" fmla="*/ 1556280 h 2566988"/>
              <a:gd name="connsiteX551" fmla="*/ 192616 w 2673352"/>
              <a:gd name="connsiteY551" fmla="*/ 1529821 h 2566988"/>
              <a:gd name="connsiteX552" fmla="*/ 173038 w 2673352"/>
              <a:gd name="connsiteY552" fmla="*/ 1502834 h 2566988"/>
              <a:gd name="connsiteX553" fmla="*/ 154516 w 2673352"/>
              <a:gd name="connsiteY553" fmla="*/ 1474788 h 2566988"/>
              <a:gd name="connsiteX554" fmla="*/ 136526 w 2673352"/>
              <a:gd name="connsiteY554" fmla="*/ 1446213 h 2566988"/>
              <a:gd name="connsiteX555" fmla="*/ 119592 w 2673352"/>
              <a:gd name="connsiteY555" fmla="*/ 1417109 h 2566988"/>
              <a:gd name="connsiteX556" fmla="*/ 104246 w 2673352"/>
              <a:gd name="connsiteY556" fmla="*/ 1387475 h 2566988"/>
              <a:gd name="connsiteX557" fmla="*/ 88900 w 2673352"/>
              <a:gd name="connsiteY557" fmla="*/ 1357313 h 2566988"/>
              <a:gd name="connsiteX558" fmla="*/ 75670 w 2673352"/>
              <a:gd name="connsiteY558" fmla="*/ 1326621 h 2566988"/>
              <a:gd name="connsiteX559" fmla="*/ 62442 w 2673352"/>
              <a:gd name="connsiteY559" fmla="*/ 1295400 h 2566988"/>
              <a:gd name="connsiteX560" fmla="*/ 50800 w 2673352"/>
              <a:gd name="connsiteY560" fmla="*/ 1263121 h 2566988"/>
              <a:gd name="connsiteX561" fmla="*/ 40746 w 2673352"/>
              <a:gd name="connsiteY561" fmla="*/ 1230313 h 2566988"/>
              <a:gd name="connsiteX562" fmla="*/ 31220 w 2673352"/>
              <a:gd name="connsiteY562" fmla="*/ 1197505 h 2566988"/>
              <a:gd name="connsiteX563" fmla="*/ 22754 w 2673352"/>
              <a:gd name="connsiteY563" fmla="*/ 1164167 h 2566988"/>
              <a:gd name="connsiteX564" fmla="*/ 16404 w 2673352"/>
              <a:gd name="connsiteY564" fmla="*/ 1130300 h 2566988"/>
              <a:gd name="connsiteX565" fmla="*/ 10584 w 2673352"/>
              <a:gd name="connsiteY565" fmla="*/ 1095375 h 2566988"/>
              <a:gd name="connsiteX566" fmla="*/ 6350 w 2673352"/>
              <a:gd name="connsiteY566" fmla="*/ 1060450 h 2566988"/>
              <a:gd name="connsiteX567" fmla="*/ 2646 w 2673352"/>
              <a:gd name="connsiteY567" fmla="*/ 1025525 h 2566988"/>
              <a:gd name="connsiteX568" fmla="*/ 530 w 2673352"/>
              <a:gd name="connsiteY568" fmla="*/ 990071 h 2566988"/>
              <a:gd name="connsiteX569" fmla="*/ 0 w 2673352"/>
              <a:gd name="connsiteY569" fmla="*/ 954088 h 2566988"/>
              <a:gd name="connsiteX570" fmla="*/ 530 w 2673352"/>
              <a:gd name="connsiteY570" fmla="*/ 930275 h 2566988"/>
              <a:gd name="connsiteX571" fmla="*/ 1058 w 2673352"/>
              <a:gd name="connsiteY571" fmla="*/ 906992 h 2566988"/>
              <a:gd name="connsiteX572" fmla="*/ 2646 w 2673352"/>
              <a:gd name="connsiteY572" fmla="*/ 882650 h 2566988"/>
              <a:gd name="connsiteX573" fmla="*/ 4234 w 2673352"/>
              <a:gd name="connsiteY573" fmla="*/ 859367 h 2566988"/>
              <a:gd name="connsiteX574" fmla="*/ 7408 w 2673352"/>
              <a:gd name="connsiteY574" fmla="*/ 836084 h 2566988"/>
              <a:gd name="connsiteX575" fmla="*/ 10584 w 2673352"/>
              <a:gd name="connsiteY575" fmla="*/ 812800 h 2566988"/>
              <a:gd name="connsiteX576" fmla="*/ 13758 w 2673352"/>
              <a:gd name="connsiteY576" fmla="*/ 789517 h 2566988"/>
              <a:gd name="connsiteX577" fmla="*/ 18520 w 2673352"/>
              <a:gd name="connsiteY577" fmla="*/ 767292 h 2566988"/>
              <a:gd name="connsiteX578" fmla="*/ 22754 w 2673352"/>
              <a:gd name="connsiteY578" fmla="*/ 744538 h 2566988"/>
              <a:gd name="connsiteX579" fmla="*/ 28576 w 2673352"/>
              <a:gd name="connsiteY579" fmla="*/ 722313 h 2566988"/>
              <a:gd name="connsiteX580" fmla="*/ 34396 w 2673352"/>
              <a:gd name="connsiteY580" fmla="*/ 700088 h 2566988"/>
              <a:gd name="connsiteX581" fmla="*/ 40216 w 2673352"/>
              <a:gd name="connsiteY581" fmla="*/ 677863 h 2566988"/>
              <a:gd name="connsiteX582" fmla="*/ 47626 w 2673352"/>
              <a:gd name="connsiteY582" fmla="*/ 656696 h 2566988"/>
              <a:gd name="connsiteX583" fmla="*/ 55034 w 2673352"/>
              <a:gd name="connsiteY583" fmla="*/ 634471 h 2566988"/>
              <a:gd name="connsiteX584" fmla="*/ 62442 w 2673352"/>
              <a:gd name="connsiteY584" fmla="*/ 613304 h 2566988"/>
              <a:gd name="connsiteX585" fmla="*/ 70908 w 2673352"/>
              <a:gd name="connsiteY585" fmla="*/ 592667 h 2566988"/>
              <a:gd name="connsiteX586" fmla="*/ 79376 w 2673352"/>
              <a:gd name="connsiteY586" fmla="*/ 571500 h 2566988"/>
              <a:gd name="connsiteX587" fmla="*/ 88900 w 2673352"/>
              <a:gd name="connsiteY587" fmla="*/ 551392 h 2566988"/>
              <a:gd name="connsiteX588" fmla="*/ 98426 w 2673352"/>
              <a:gd name="connsiteY588" fmla="*/ 531284 h 2566988"/>
              <a:gd name="connsiteX589" fmla="*/ 109008 w 2673352"/>
              <a:gd name="connsiteY589" fmla="*/ 511175 h 2566988"/>
              <a:gd name="connsiteX590" fmla="*/ 119592 w 2673352"/>
              <a:gd name="connsiteY590" fmla="*/ 491596 h 2566988"/>
              <a:gd name="connsiteX591" fmla="*/ 130704 w 2673352"/>
              <a:gd name="connsiteY591" fmla="*/ 472017 h 2566988"/>
              <a:gd name="connsiteX592" fmla="*/ 142346 w 2673352"/>
              <a:gd name="connsiteY592" fmla="*/ 452967 h 2566988"/>
              <a:gd name="connsiteX593" fmla="*/ 154516 w 2673352"/>
              <a:gd name="connsiteY593" fmla="*/ 433917 h 2566988"/>
              <a:gd name="connsiteX594" fmla="*/ 166688 w 2673352"/>
              <a:gd name="connsiteY594" fmla="*/ 415396 h 2566988"/>
              <a:gd name="connsiteX595" fmla="*/ 179916 w 2673352"/>
              <a:gd name="connsiteY595" fmla="*/ 396875 h 2566988"/>
              <a:gd name="connsiteX596" fmla="*/ 192616 w 2673352"/>
              <a:gd name="connsiteY596" fmla="*/ 378884 h 2566988"/>
              <a:gd name="connsiteX597" fmla="*/ 206376 w 2673352"/>
              <a:gd name="connsiteY597" fmla="*/ 361421 h 2566988"/>
              <a:gd name="connsiteX598" fmla="*/ 220662 w 2673352"/>
              <a:gd name="connsiteY598" fmla="*/ 344488 h 2566988"/>
              <a:gd name="connsiteX599" fmla="*/ 234950 w 2673352"/>
              <a:gd name="connsiteY599" fmla="*/ 327554 h 2566988"/>
              <a:gd name="connsiteX600" fmla="*/ 249766 w 2673352"/>
              <a:gd name="connsiteY600" fmla="*/ 310621 h 2566988"/>
              <a:gd name="connsiteX601" fmla="*/ 264584 w 2673352"/>
              <a:gd name="connsiteY601" fmla="*/ 294217 h 2566988"/>
              <a:gd name="connsiteX602" fmla="*/ 280458 w 2673352"/>
              <a:gd name="connsiteY602" fmla="*/ 278342 h 2566988"/>
              <a:gd name="connsiteX603" fmla="*/ 295804 w 2673352"/>
              <a:gd name="connsiteY603" fmla="*/ 262996 h 2566988"/>
              <a:gd name="connsiteX604" fmla="*/ 312738 w 2673352"/>
              <a:gd name="connsiteY604" fmla="*/ 248179 h 2566988"/>
              <a:gd name="connsiteX605" fmla="*/ 329142 w 2673352"/>
              <a:gd name="connsiteY605" fmla="*/ 232834 h 2566988"/>
              <a:gd name="connsiteX606" fmla="*/ 346604 w 2673352"/>
              <a:gd name="connsiteY606" fmla="*/ 219075 h 2566988"/>
              <a:gd name="connsiteX607" fmla="*/ 363538 w 2673352"/>
              <a:gd name="connsiteY607" fmla="*/ 204259 h 2566988"/>
              <a:gd name="connsiteX608" fmla="*/ 381000 w 2673352"/>
              <a:gd name="connsiteY608" fmla="*/ 191029 h 2566988"/>
              <a:gd name="connsiteX609" fmla="*/ 398992 w 2673352"/>
              <a:gd name="connsiteY609" fmla="*/ 177800 h 2566988"/>
              <a:gd name="connsiteX610" fmla="*/ 417512 w 2673352"/>
              <a:gd name="connsiteY610" fmla="*/ 165100 h 2566988"/>
              <a:gd name="connsiteX611" fmla="*/ 436034 w 2673352"/>
              <a:gd name="connsiteY611" fmla="*/ 152929 h 2566988"/>
              <a:gd name="connsiteX612" fmla="*/ 455084 w 2673352"/>
              <a:gd name="connsiteY612" fmla="*/ 140759 h 2566988"/>
              <a:gd name="connsiteX613" fmla="*/ 474134 w 2673352"/>
              <a:gd name="connsiteY613" fmla="*/ 129117 h 2566988"/>
              <a:gd name="connsiteX614" fmla="*/ 493712 w 2673352"/>
              <a:gd name="connsiteY614" fmla="*/ 118004 h 2566988"/>
              <a:gd name="connsiteX615" fmla="*/ 513292 w 2673352"/>
              <a:gd name="connsiteY615" fmla="*/ 107421 h 2566988"/>
              <a:gd name="connsiteX616" fmla="*/ 533400 w 2673352"/>
              <a:gd name="connsiteY616" fmla="*/ 97367 h 2566988"/>
              <a:gd name="connsiteX617" fmla="*/ 553508 w 2673352"/>
              <a:gd name="connsiteY617" fmla="*/ 87313 h 2566988"/>
              <a:gd name="connsiteX618" fmla="*/ 574146 w 2673352"/>
              <a:gd name="connsiteY618" fmla="*/ 78317 h 2566988"/>
              <a:gd name="connsiteX619" fmla="*/ 594784 w 2673352"/>
              <a:gd name="connsiteY619" fmla="*/ 69321 h 2566988"/>
              <a:gd name="connsiteX620" fmla="*/ 615950 w 2673352"/>
              <a:gd name="connsiteY620" fmla="*/ 60854 h 2566988"/>
              <a:gd name="connsiteX621" fmla="*/ 637646 w 2673352"/>
              <a:gd name="connsiteY621" fmla="*/ 53446 h 2566988"/>
              <a:gd name="connsiteX622" fmla="*/ 658812 w 2673352"/>
              <a:gd name="connsiteY622" fmla="*/ 46038 h 2566988"/>
              <a:gd name="connsiteX623" fmla="*/ 680508 w 2673352"/>
              <a:gd name="connsiteY623" fmla="*/ 39158 h 2566988"/>
              <a:gd name="connsiteX624" fmla="*/ 702734 w 2673352"/>
              <a:gd name="connsiteY624" fmla="*/ 32809 h 2566988"/>
              <a:gd name="connsiteX625" fmla="*/ 724958 w 2673352"/>
              <a:gd name="connsiteY625" fmla="*/ 26988 h 2566988"/>
              <a:gd name="connsiteX626" fmla="*/ 747184 w 2673352"/>
              <a:gd name="connsiteY626" fmla="*/ 21696 h 2566988"/>
              <a:gd name="connsiteX627" fmla="*/ 769938 w 2673352"/>
              <a:gd name="connsiteY627" fmla="*/ 17463 h 2566988"/>
              <a:gd name="connsiteX628" fmla="*/ 792692 w 2673352"/>
              <a:gd name="connsiteY628" fmla="*/ 12700 h 2566988"/>
              <a:gd name="connsiteX629" fmla="*/ 815446 w 2673352"/>
              <a:gd name="connsiteY629" fmla="*/ 8996 h 2566988"/>
              <a:gd name="connsiteX630" fmla="*/ 838730 w 2673352"/>
              <a:gd name="connsiteY630" fmla="*/ 6350 h 2566988"/>
              <a:gd name="connsiteX631" fmla="*/ 862012 w 2673352"/>
              <a:gd name="connsiteY631" fmla="*/ 3175 h 2566988"/>
              <a:gd name="connsiteX632" fmla="*/ 885296 w 2673352"/>
              <a:gd name="connsiteY632" fmla="*/ 1588 h 2566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Lst>
            <a:rect l="l" t="t" r="r" b="b"/>
            <a:pathLst>
              <a:path w="2673352" h="2566988">
                <a:moveTo>
                  <a:pt x="2673352" y="1817688"/>
                </a:moveTo>
                <a:lnTo>
                  <a:pt x="2673352" y="2093913"/>
                </a:lnTo>
                <a:lnTo>
                  <a:pt x="2672822" y="2106084"/>
                </a:lnTo>
                <a:lnTo>
                  <a:pt x="2672292" y="2118255"/>
                </a:lnTo>
                <a:lnTo>
                  <a:pt x="2670706" y="2130426"/>
                </a:lnTo>
                <a:lnTo>
                  <a:pt x="2668060" y="2142596"/>
                </a:lnTo>
                <a:lnTo>
                  <a:pt x="2665416" y="2154238"/>
                </a:lnTo>
                <a:lnTo>
                  <a:pt x="2661712" y="2165880"/>
                </a:lnTo>
                <a:lnTo>
                  <a:pt x="2657480" y="2178051"/>
                </a:lnTo>
                <a:lnTo>
                  <a:pt x="2652190" y="2189163"/>
                </a:lnTo>
                <a:lnTo>
                  <a:pt x="2646900" y="2200805"/>
                </a:lnTo>
                <a:lnTo>
                  <a:pt x="2641080" y="2211917"/>
                </a:lnTo>
                <a:lnTo>
                  <a:pt x="2634202" y="2223030"/>
                </a:lnTo>
                <a:lnTo>
                  <a:pt x="2627326" y="2234142"/>
                </a:lnTo>
                <a:lnTo>
                  <a:pt x="2618860" y="2245784"/>
                </a:lnTo>
                <a:lnTo>
                  <a:pt x="2610396" y="2256896"/>
                </a:lnTo>
                <a:lnTo>
                  <a:pt x="2601402" y="2267480"/>
                </a:lnTo>
                <a:lnTo>
                  <a:pt x="2591880" y="2278063"/>
                </a:lnTo>
                <a:lnTo>
                  <a:pt x="2581828" y="2288646"/>
                </a:lnTo>
                <a:lnTo>
                  <a:pt x="2571248" y="2298701"/>
                </a:lnTo>
                <a:lnTo>
                  <a:pt x="2560138" y="2309284"/>
                </a:lnTo>
                <a:lnTo>
                  <a:pt x="2547970" y="2319338"/>
                </a:lnTo>
                <a:lnTo>
                  <a:pt x="2535802" y="2329392"/>
                </a:lnTo>
                <a:lnTo>
                  <a:pt x="2523106" y="2338917"/>
                </a:lnTo>
                <a:lnTo>
                  <a:pt x="2509352" y="2348971"/>
                </a:lnTo>
                <a:lnTo>
                  <a:pt x="2496126" y="2358496"/>
                </a:lnTo>
                <a:lnTo>
                  <a:pt x="2481842" y="2367492"/>
                </a:lnTo>
                <a:lnTo>
                  <a:pt x="2467028" y="2377017"/>
                </a:lnTo>
                <a:lnTo>
                  <a:pt x="2452216" y="2386013"/>
                </a:lnTo>
                <a:lnTo>
                  <a:pt x="2436344" y="2395009"/>
                </a:lnTo>
                <a:lnTo>
                  <a:pt x="2419944" y="2403476"/>
                </a:lnTo>
                <a:lnTo>
                  <a:pt x="2404074" y="2411942"/>
                </a:lnTo>
                <a:lnTo>
                  <a:pt x="2386616" y="2420409"/>
                </a:lnTo>
                <a:lnTo>
                  <a:pt x="2369158" y="2428346"/>
                </a:lnTo>
                <a:lnTo>
                  <a:pt x="2351170" y="2436284"/>
                </a:lnTo>
                <a:lnTo>
                  <a:pt x="2333184" y="2444221"/>
                </a:lnTo>
                <a:lnTo>
                  <a:pt x="2295094" y="2459038"/>
                </a:lnTo>
                <a:lnTo>
                  <a:pt x="2255944" y="2472796"/>
                </a:lnTo>
                <a:lnTo>
                  <a:pt x="2215210" y="2486026"/>
                </a:lnTo>
                <a:lnTo>
                  <a:pt x="2173416" y="2498726"/>
                </a:lnTo>
                <a:lnTo>
                  <a:pt x="2129506" y="2509838"/>
                </a:lnTo>
                <a:lnTo>
                  <a:pt x="2085068" y="2520421"/>
                </a:lnTo>
                <a:lnTo>
                  <a:pt x="2039042" y="2529946"/>
                </a:lnTo>
                <a:lnTo>
                  <a:pt x="1991428" y="2538413"/>
                </a:lnTo>
                <a:lnTo>
                  <a:pt x="1943286" y="2545821"/>
                </a:lnTo>
                <a:lnTo>
                  <a:pt x="1894086" y="2552171"/>
                </a:lnTo>
                <a:lnTo>
                  <a:pt x="1843828" y="2557463"/>
                </a:lnTo>
                <a:lnTo>
                  <a:pt x="1793042" y="2561167"/>
                </a:lnTo>
                <a:lnTo>
                  <a:pt x="1740668" y="2564342"/>
                </a:lnTo>
                <a:lnTo>
                  <a:pt x="1687764" y="2566459"/>
                </a:lnTo>
                <a:lnTo>
                  <a:pt x="1634332" y="2566988"/>
                </a:lnTo>
                <a:lnTo>
                  <a:pt x="1580900" y="2566459"/>
                </a:lnTo>
                <a:lnTo>
                  <a:pt x="1527996" y="2564342"/>
                </a:lnTo>
                <a:lnTo>
                  <a:pt x="1476152" y="2561167"/>
                </a:lnTo>
                <a:lnTo>
                  <a:pt x="1424836" y="2557463"/>
                </a:lnTo>
                <a:lnTo>
                  <a:pt x="1375106" y="2552171"/>
                </a:lnTo>
                <a:lnTo>
                  <a:pt x="1324848" y="2545821"/>
                </a:lnTo>
                <a:lnTo>
                  <a:pt x="1276706" y="2538413"/>
                </a:lnTo>
                <a:lnTo>
                  <a:pt x="1230152" y="2529946"/>
                </a:lnTo>
                <a:lnTo>
                  <a:pt x="1184126" y="2520421"/>
                </a:lnTo>
                <a:lnTo>
                  <a:pt x="1139158" y="2509838"/>
                </a:lnTo>
                <a:lnTo>
                  <a:pt x="1095778" y="2498726"/>
                </a:lnTo>
                <a:lnTo>
                  <a:pt x="1052926" y="2486026"/>
                </a:lnTo>
                <a:lnTo>
                  <a:pt x="1012720" y="2472796"/>
                </a:lnTo>
                <a:lnTo>
                  <a:pt x="973042" y="2459038"/>
                </a:lnTo>
                <a:lnTo>
                  <a:pt x="935480" y="2444221"/>
                </a:lnTo>
                <a:lnTo>
                  <a:pt x="916964" y="2436284"/>
                </a:lnTo>
                <a:lnTo>
                  <a:pt x="900036" y="2428346"/>
                </a:lnTo>
                <a:lnTo>
                  <a:pt x="882048" y="2420409"/>
                </a:lnTo>
                <a:lnTo>
                  <a:pt x="865120" y="2411942"/>
                </a:lnTo>
                <a:lnTo>
                  <a:pt x="848190" y="2403476"/>
                </a:lnTo>
                <a:lnTo>
                  <a:pt x="832848" y="2395009"/>
                </a:lnTo>
                <a:lnTo>
                  <a:pt x="816978" y="2386013"/>
                </a:lnTo>
                <a:lnTo>
                  <a:pt x="802164" y="2377017"/>
                </a:lnTo>
                <a:lnTo>
                  <a:pt x="786822" y="2367492"/>
                </a:lnTo>
                <a:lnTo>
                  <a:pt x="773068" y="2358496"/>
                </a:lnTo>
                <a:lnTo>
                  <a:pt x="758784" y="2348971"/>
                </a:lnTo>
                <a:lnTo>
                  <a:pt x="745558" y="2338917"/>
                </a:lnTo>
                <a:lnTo>
                  <a:pt x="732862" y="2329392"/>
                </a:lnTo>
                <a:lnTo>
                  <a:pt x="720694" y="2319338"/>
                </a:lnTo>
                <a:lnTo>
                  <a:pt x="709054" y="2309284"/>
                </a:lnTo>
                <a:lnTo>
                  <a:pt x="697946" y="2298701"/>
                </a:lnTo>
                <a:lnTo>
                  <a:pt x="687364" y="2288646"/>
                </a:lnTo>
                <a:lnTo>
                  <a:pt x="676784" y="2278063"/>
                </a:lnTo>
                <a:lnTo>
                  <a:pt x="667262" y="2267480"/>
                </a:lnTo>
                <a:lnTo>
                  <a:pt x="658268" y="2256896"/>
                </a:lnTo>
                <a:lnTo>
                  <a:pt x="649804" y="2245784"/>
                </a:lnTo>
                <a:lnTo>
                  <a:pt x="641868" y="2234142"/>
                </a:lnTo>
                <a:lnTo>
                  <a:pt x="634462" y="2223030"/>
                </a:lnTo>
                <a:lnTo>
                  <a:pt x="628112" y="2211917"/>
                </a:lnTo>
                <a:lnTo>
                  <a:pt x="621764" y="2200805"/>
                </a:lnTo>
                <a:lnTo>
                  <a:pt x="615946" y="2189163"/>
                </a:lnTo>
                <a:lnTo>
                  <a:pt x="611712" y="2178051"/>
                </a:lnTo>
                <a:lnTo>
                  <a:pt x="606952" y="2165880"/>
                </a:lnTo>
                <a:lnTo>
                  <a:pt x="603248" y="2154238"/>
                </a:lnTo>
                <a:lnTo>
                  <a:pt x="600604" y="2142596"/>
                </a:lnTo>
                <a:lnTo>
                  <a:pt x="598488" y="2130426"/>
                </a:lnTo>
                <a:lnTo>
                  <a:pt x="596372" y="2118255"/>
                </a:lnTo>
                <a:lnTo>
                  <a:pt x="595312" y="2106084"/>
                </a:lnTo>
                <a:lnTo>
                  <a:pt x="595312" y="2093913"/>
                </a:lnTo>
                <a:lnTo>
                  <a:pt x="595312" y="1830388"/>
                </a:lnTo>
                <a:lnTo>
                  <a:pt x="596372" y="1842030"/>
                </a:lnTo>
                <a:lnTo>
                  <a:pt x="598488" y="1854201"/>
                </a:lnTo>
                <a:lnTo>
                  <a:pt x="600604" y="1865842"/>
                </a:lnTo>
                <a:lnTo>
                  <a:pt x="603248" y="1878542"/>
                </a:lnTo>
                <a:lnTo>
                  <a:pt x="606952" y="1890184"/>
                </a:lnTo>
                <a:lnTo>
                  <a:pt x="611712" y="1901826"/>
                </a:lnTo>
                <a:lnTo>
                  <a:pt x="615946" y="1912938"/>
                </a:lnTo>
                <a:lnTo>
                  <a:pt x="621764" y="1925109"/>
                </a:lnTo>
                <a:lnTo>
                  <a:pt x="628112" y="1936221"/>
                </a:lnTo>
                <a:lnTo>
                  <a:pt x="634462" y="1947334"/>
                </a:lnTo>
                <a:lnTo>
                  <a:pt x="641868" y="1958446"/>
                </a:lnTo>
                <a:lnTo>
                  <a:pt x="649804" y="1969559"/>
                </a:lnTo>
                <a:lnTo>
                  <a:pt x="658268" y="1980142"/>
                </a:lnTo>
                <a:lnTo>
                  <a:pt x="667262" y="1991255"/>
                </a:lnTo>
                <a:lnTo>
                  <a:pt x="676784" y="2001838"/>
                </a:lnTo>
                <a:lnTo>
                  <a:pt x="687364" y="2012951"/>
                </a:lnTo>
                <a:lnTo>
                  <a:pt x="697946" y="2023005"/>
                </a:lnTo>
                <a:lnTo>
                  <a:pt x="709054" y="2033588"/>
                </a:lnTo>
                <a:lnTo>
                  <a:pt x="720694" y="2043642"/>
                </a:lnTo>
                <a:lnTo>
                  <a:pt x="732862" y="2053696"/>
                </a:lnTo>
                <a:lnTo>
                  <a:pt x="745558" y="2063221"/>
                </a:lnTo>
                <a:lnTo>
                  <a:pt x="758784" y="2072746"/>
                </a:lnTo>
                <a:lnTo>
                  <a:pt x="773068" y="2082271"/>
                </a:lnTo>
                <a:lnTo>
                  <a:pt x="786822" y="2091796"/>
                </a:lnTo>
                <a:lnTo>
                  <a:pt x="802164" y="2101321"/>
                </a:lnTo>
                <a:lnTo>
                  <a:pt x="816978" y="2110317"/>
                </a:lnTo>
                <a:lnTo>
                  <a:pt x="832848" y="2118255"/>
                </a:lnTo>
                <a:lnTo>
                  <a:pt x="848190" y="2127251"/>
                </a:lnTo>
                <a:lnTo>
                  <a:pt x="865120" y="2135717"/>
                </a:lnTo>
                <a:lnTo>
                  <a:pt x="882048" y="2144184"/>
                </a:lnTo>
                <a:lnTo>
                  <a:pt x="900036" y="2152121"/>
                </a:lnTo>
                <a:lnTo>
                  <a:pt x="916964" y="2160588"/>
                </a:lnTo>
                <a:lnTo>
                  <a:pt x="935480" y="2167996"/>
                </a:lnTo>
                <a:lnTo>
                  <a:pt x="973042" y="2182813"/>
                </a:lnTo>
                <a:lnTo>
                  <a:pt x="1012720" y="2197101"/>
                </a:lnTo>
                <a:lnTo>
                  <a:pt x="1052926" y="2210330"/>
                </a:lnTo>
                <a:lnTo>
                  <a:pt x="1095778" y="2222501"/>
                </a:lnTo>
                <a:lnTo>
                  <a:pt x="1139158" y="2233613"/>
                </a:lnTo>
                <a:lnTo>
                  <a:pt x="1184126" y="2244196"/>
                </a:lnTo>
                <a:lnTo>
                  <a:pt x="1230152" y="2253721"/>
                </a:lnTo>
                <a:lnTo>
                  <a:pt x="1276706" y="2262188"/>
                </a:lnTo>
                <a:lnTo>
                  <a:pt x="1324848" y="2269596"/>
                </a:lnTo>
                <a:lnTo>
                  <a:pt x="1375106" y="2275946"/>
                </a:lnTo>
                <a:lnTo>
                  <a:pt x="1424836" y="2281238"/>
                </a:lnTo>
                <a:lnTo>
                  <a:pt x="1476152" y="2285471"/>
                </a:lnTo>
                <a:lnTo>
                  <a:pt x="1527996" y="2288646"/>
                </a:lnTo>
                <a:lnTo>
                  <a:pt x="1580900" y="2290234"/>
                </a:lnTo>
                <a:lnTo>
                  <a:pt x="1634332" y="2290763"/>
                </a:lnTo>
                <a:lnTo>
                  <a:pt x="1687764" y="2290234"/>
                </a:lnTo>
                <a:lnTo>
                  <a:pt x="1740668" y="2288646"/>
                </a:lnTo>
                <a:lnTo>
                  <a:pt x="1793042" y="2285471"/>
                </a:lnTo>
                <a:lnTo>
                  <a:pt x="1843828" y="2281238"/>
                </a:lnTo>
                <a:lnTo>
                  <a:pt x="1894086" y="2275946"/>
                </a:lnTo>
                <a:lnTo>
                  <a:pt x="1943286" y="2269596"/>
                </a:lnTo>
                <a:lnTo>
                  <a:pt x="1991428" y="2262188"/>
                </a:lnTo>
                <a:lnTo>
                  <a:pt x="2039042" y="2253721"/>
                </a:lnTo>
                <a:lnTo>
                  <a:pt x="2085068" y="2244196"/>
                </a:lnTo>
                <a:lnTo>
                  <a:pt x="2129506" y="2233613"/>
                </a:lnTo>
                <a:lnTo>
                  <a:pt x="2173416" y="2222501"/>
                </a:lnTo>
                <a:lnTo>
                  <a:pt x="2215210" y="2210330"/>
                </a:lnTo>
                <a:lnTo>
                  <a:pt x="2255944" y="2197101"/>
                </a:lnTo>
                <a:lnTo>
                  <a:pt x="2295094" y="2182813"/>
                </a:lnTo>
                <a:lnTo>
                  <a:pt x="2333184" y="2167996"/>
                </a:lnTo>
                <a:lnTo>
                  <a:pt x="2351170" y="2160588"/>
                </a:lnTo>
                <a:lnTo>
                  <a:pt x="2369158" y="2152121"/>
                </a:lnTo>
                <a:lnTo>
                  <a:pt x="2386616" y="2144184"/>
                </a:lnTo>
                <a:lnTo>
                  <a:pt x="2404074" y="2135717"/>
                </a:lnTo>
                <a:lnTo>
                  <a:pt x="2419944" y="2127251"/>
                </a:lnTo>
                <a:lnTo>
                  <a:pt x="2436344" y="2118255"/>
                </a:lnTo>
                <a:lnTo>
                  <a:pt x="2452216" y="2110317"/>
                </a:lnTo>
                <a:lnTo>
                  <a:pt x="2467028" y="2101321"/>
                </a:lnTo>
                <a:lnTo>
                  <a:pt x="2481842" y="2091796"/>
                </a:lnTo>
                <a:lnTo>
                  <a:pt x="2496126" y="2082271"/>
                </a:lnTo>
                <a:lnTo>
                  <a:pt x="2509352" y="2072746"/>
                </a:lnTo>
                <a:lnTo>
                  <a:pt x="2523106" y="2063221"/>
                </a:lnTo>
                <a:lnTo>
                  <a:pt x="2535802" y="2053696"/>
                </a:lnTo>
                <a:lnTo>
                  <a:pt x="2547970" y="2043642"/>
                </a:lnTo>
                <a:lnTo>
                  <a:pt x="2560138" y="2033588"/>
                </a:lnTo>
                <a:lnTo>
                  <a:pt x="2571248" y="2023005"/>
                </a:lnTo>
                <a:lnTo>
                  <a:pt x="2581828" y="2012951"/>
                </a:lnTo>
                <a:lnTo>
                  <a:pt x="2591880" y="2001838"/>
                </a:lnTo>
                <a:lnTo>
                  <a:pt x="2601402" y="1991255"/>
                </a:lnTo>
                <a:lnTo>
                  <a:pt x="2610396" y="1980142"/>
                </a:lnTo>
                <a:lnTo>
                  <a:pt x="2618860" y="1969559"/>
                </a:lnTo>
                <a:lnTo>
                  <a:pt x="2627326" y="1958446"/>
                </a:lnTo>
                <a:lnTo>
                  <a:pt x="2634202" y="1947334"/>
                </a:lnTo>
                <a:lnTo>
                  <a:pt x="2641080" y="1936221"/>
                </a:lnTo>
                <a:lnTo>
                  <a:pt x="2646900" y="1925109"/>
                </a:lnTo>
                <a:lnTo>
                  <a:pt x="2652190" y="1912938"/>
                </a:lnTo>
                <a:lnTo>
                  <a:pt x="2657480" y="1901826"/>
                </a:lnTo>
                <a:lnTo>
                  <a:pt x="2661712" y="1890184"/>
                </a:lnTo>
                <a:lnTo>
                  <a:pt x="2665416" y="1878542"/>
                </a:lnTo>
                <a:lnTo>
                  <a:pt x="2668060" y="1865842"/>
                </a:lnTo>
                <a:lnTo>
                  <a:pt x="2670706" y="1854201"/>
                </a:lnTo>
                <a:lnTo>
                  <a:pt x="2672292" y="1842030"/>
                </a:lnTo>
                <a:lnTo>
                  <a:pt x="2672822" y="1830388"/>
                </a:lnTo>
                <a:close/>
                <a:moveTo>
                  <a:pt x="2391392" y="1352550"/>
                </a:moveTo>
                <a:lnTo>
                  <a:pt x="2407790" y="1360488"/>
                </a:lnTo>
                <a:lnTo>
                  <a:pt x="2423660" y="1369483"/>
                </a:lnTo>
                <a:lnTo>
                  <a:pt x="2438472" y="1378479"/>
                </a:lnTo>
                <a:lnTo>
                  <a:pt x="2453814" y="1387475"/>
                </a:lnTo>
                <a:lnTo>
                  <a:pt x="2468096" y="1397000"/>
                </a:lnTo>
                <a:lnTo>
                  <a:pt x="2482380" y="1405996"/>
                </a:lnTo>
                <a:lnTo>
                  <a:pt x="2496134" y="1416050"/>
                </a:lnTo>
                <a:lnTo>
                  <a:pt x="2508830" y="1425575"/>
                </a:lnTo>
                <a:lnTo>
                  <a:pt x="2522056" y="1435629"/>
                </a:lnTo>
                <a:lnTo>
                  <a:pt x="2534222" y="1445154"/>
                </a:lnTo>
                <a:lnTo>
                  <a:pt x="2545860" y="1455738"/>
                </a:lnTo>
                <a:lnTo>
                  <a:pt x="2556970" y="1465792"/>
                </a:lnTo>
                <a:lnTo>
                  <a:pt x="2568608" y="1476375"/>
                </a:lnTo>
                <a:lnTo>
                  <a:pt x="2578658" y="1486958"/>
                </a:lnTo>
                <a:lnTo>
                  <a:pt x="2588710" y="1498071"/>
                </a:lnTo>
                <a:lnTo>
                  <a:pt x="2598232" y="1508654"/>
                </a:lnTo>
                <a:lnTo>
                  <a:pt x="2607224" y="1519767"/>
                </a:lnTo>
                <a:lnTo>
                  <a:pt x="2615160" y="1530879"/>
                </a:lnTo>
                <a:lnTo>
                  <a:pt x="2623094" y="1541992"/>
                </a:lnTo>
                <a:lnTo>
                  <a:pt x="2630500" y="1553104"/>
                </a:lnTo>
                <a:lnTo>
                  <a:pt x="2637378" y="1565275"/>
                </a:lnTo>
                <a:lnTo>
                  <a:pt x="2643196" y="1576388"/>
                </a:lnTo>
                <a:lnTo>
                  <a:pt x="2649016" y="1588029"/>
                </a:lnTo>
                <a:lnTo>
                  <a:pt x="2653776" y="1599671"/>
                </a:lnTo>
                <a:lnTo>
                  <a:pt x="2658538" y="1611313"/>
                </a:lnTo>
                <a:lnTo>
                  <a:pt x="2662240" y="1624013"/>
                </a:lnTo>
                <a:lnTo>
                  <a:pt x="2665944" y="1635654"/>
                </a:lnTo>
                <a:lnTo>
                  <a:pt x="2668588" y="1647825"/>
                </a:lnTo>
                <a:lnTo>
                  <a:pt x="2670704" y="1659996"/>
                </a:lnTo>
                <a:lnTo>
                  <a:pt x="2672292" y="1672696"/>
                </a:lnTo>
                <a:lnTo>
                  <a:pt x="2672820" y="1684867"/>
                </a:lnTo>
                <a:lnTo>
                  <a:pt x="2673350" y="1697567"/>
                </a:lnTo>
                <a:lnTo>
                  <a:pt x="2672820" y="1710796"/>
                </a:lnTo>
                <a:lnTo>
                  <a:pt x="2672292" y="1723496"/>
                </a:lnTo>
                <a:lnTo>
                  <a:pt x="2670704" y="1736196"/>
                </a:lnTo>
                <a:lnTo>
                  <a:pt x="2668060" y="1748896"/>
                </a:lnTo>
                <a:lnTo>
                  <a:pt x="2665416" y="1761596"/>
                </a:lnTo>
                <a:lnTo>
                  <a:pt x="2661712" y="1774296"/>
                </a:lnTo>
                <a:lnTo>
                  <a:pt x="2657480" y="1786467"/>
                </a:lnTo>
                <a:lnTo>
                  <a:pt x="2652190" y="1799167"/>
                </a:lnTo>
                <a:lnTo>
                  <a:pt x="2646900" y="1811338"/>
                </a:lnTo>
                <a:lnTo>
                  <a:pt x="2641080" y="1823509"/>
                </a:lnTo>
                <a:lnTo>
                  <a:pt x="2634204" y="1835150"/>
                </a:lnTo>
                <a:lnTo>
                  <a:pt x="2627326" y="1847850"/>
                </a:lnTo>
                <a:lnTo>
                  <a:pt x="2618862" y="1859492"/>
                </a:lnTo>
                <a:lnTo>
                  <a:pt x="2610398" y="1871134"/>
                </a:lnTo>
                <a:lnTo>
                  <a:pt x="2601406" y="1882246"/>
                </a:lnTo>
                <a:lnTo>
                  <a:pt x="2591884" y="1893888"/>
                </a:lnTo>
                <a:lnTo>
                  <a:pt x="2581832" y="1905530"/>
                </a:lnTo>
                <a:lnTo>
                  <a:pt x="2571252" y="1916642"/>
                </a:lnTo>
                <a:lnTo>
                  <a:pt x="2560144" y="1927225"/>
                </a:lnTo>
                <a:lnTo>
                  <a:pt x="2547976" y="1937809"/>
                </a:lnTo>
                <a:lnTo>
                  <a:pt x="2535810" y="1948921"/>
                </a:lnTo>
                <a:lnTo>
                  <a:pt x="2523112" y="1958976"/>
                </a:lnTo>
                <a:lnTo>
                  <a:pt x="2509360" y="1969559"/>
                </a:lnTo>
                <a:lnTo>
                  <a:pt x="2496134" y="1979613"/>
                </a:lnTo>
                <a:lnTo>
                  <a:pt x="2481850" y="1989667"/>
                </a:lnTo>
                <a:lnTo>
                  <a:pt x="2467038" y="1999192"/>
                </a:lnTo>
                <a:lnTo>
                  <a:pt x="2452226" y="2008717"/>
                </a:lnTo>
                <a:lnTo>
                  <a:pt x="2436356" y="2018242"/>
                </a:lnTo>
                <a:lnTo>
                  <a:pt x="2419958" y="2027767"/>
                </a:lnTo>
                <a:lnTo>
                  <a:pt x="2404088" y="2036763"/>
                </a:lnTo>
                <a:lnTo>
                  <a:pt x="2386630" y="2045759"/>
                </a:lnTo>
                <a:lnTo>
                  <a:pt x="2369172" y="2054226"/>
                </a:lnTo>
                <a:lnTo>
                  <a:pt x="2351186" y="2062692"/>
                </a:lnTo>
                <a:lnTo>
                  <a:pt x="2333200" y="2071159"/>
                </a:lnTo>
                <a:lnTo>
                  <a:pt x="2314156" y="2079626"/>
                </a:lnTo>
                <a:lnTo>
                  <a:pt x="2295112" y="2087034"/>
                </a:lnTo>
                <a:lnTo>
                  <a:pt x="2275540" y="2094442"/>
                </a:lnTo>
                <a:lnTo>
                  <a:pt x="2255966" y="2101851"/>
                </a:lnTo>
                <a:lnTo>
                  <a:pt x="2235864" y="2109259"/>
                </a:lnTo>
                <a:lnTo>
                  <a:pt x="2215232" y="2115609"/>
                </a:lnTo>
                <a:lnTo>
                  <a:pt x="2173442" y="2129367"/>
                </a:lnTo>
                <a:lnTo>
                  <a:pt x="2129534" y="2141538"/>
                </a:lnTo>
                <a:lnTo>
                  <a:pt x="2085098" y="2152651"/>
                </a:lnTo>
                <a:lnTo>
                  <a:pt x="2039074" y="2162705"/>
                </a:lnTo>
                <a:lnTo>
                  <a:pt x="1991464" y="2171701"/>
                </a:lnTo>
                <a:lnTo>
                  <a:pt x="1943326" y="2179638"/>
                </a:lnTo>
                <a:lnTo>
                  <a:pt x="1894128" y="2186517"/>
                </a:lnTo>
                <a:lnTo>
                  <a:pt x="1843872" y="2191809"/>
                </a:lnTo>
                <a:lnTo>
                  <a:pt x="1793088" y="2196571"/>
                </a:lnTo>
                <a:lnTo>
                  <a:pt x="1740716" y="2199746"/>
                </a:lnTo>
                <a:lnTo>
                  <a:pt x="1687816" y="2201334"/>
                </a:lnTo>
                <a:lnTo>
                  <a:pt x="1634388" y="2201863"/>
                </a:lnTo>
                <a:lnTo>
                  <a:pt x="1586248" y="2201863"/>
                </a:lnTo>
                <a:lnTo>
                  <a:pt x="1538638" y="2200276"/>
                </a:lnTo>
                <a:lnTo>
                  <a:pt x="1492086" y="2197630"/>
                </a:lnTo>
                <a:lnTo>
                  <a:pt x="1445534" y="2193926"/>
                </a:lnTo>
                <a:lnTo>
                  <a:pt x="1399510" y="2189163"/>
                </a:lnTo>
                <a:lnTo>
                  <a:pt x="1355074" y="2183342"/>
                </a:lnTo>
                <a:lnTo>
                  <a:pt x="1311166" y="2177521"/>
                </a:lnTo>
                <a:lnTo>
                  <a:pt x="1267788" y="2169584"/>
                </a:lnTo>
                <a:lnTo>
                  <a:pt x="1225468" y="2161646"/>
                </a:lnTo>
                <a:lnTo>
                  <a:pt x="1184206" y="2152121"/>
                </a:lnTo>
                <a:lnTo>
                  <a:pt x="1144002" y="2142067"/>
                </a:lnTo>
                <a:lnTo>
                  <a:pt x="1104854" y="2131484"/>
                </a:lnTo>
                <a:lnTo>
                  <a:pt x="1066238" y="2119842"/>
                </a:lnTo>
                <a:lnTo>
                  <a:pt x="1029208" y="2107142"/>
                </a:lnTo>
                <a:lnTo>
                  <a:pt x="993236" y="2093913"/>
                </a:lnTo>
                <a:lnTo>
                  <a:pt x="958850" y="2080684"/>
                </a:lnTo>
                <a:close/>
                <a:moveTo>
                  <a:pt x="1634276" y="1193800"/>
                </a:moveTo>
                <a:lnTo>
                  <a:pt x="1682946" y="1194329"/>
                </a:lnTo>
                <a:lnTo>
                  <a:pt x="1730556" y="1195386"/>
                </a:lnTo>
                <a:lnTo>
                  <a:pt x="1778166" y="1198557"/>
                </a:lnTo>
                <a:lnTo>
                  <a:pt x="1824718" y="1202256"/>
                </a:lnTo>
                <a:lnTo>
                  <a:pt x="1870742" y="1206484"/>
                </a:lnTo>
                <a:lnTo>
                  <a:pt x="1915708" y="1212298"/>
                </a:lnTo>
                <a:lnTo>
                  <a:pt x="1960144" y="1219169"/>
                </a:lnTo>
                <a:lnTo>
                  <a:pt x="2003522" y="1227096"/>
                </a:lnTo>
                <a:lnTo>
                  <a:pt x="2046372" y="1235024"/>
                </a:lnTo>
                <a:lnTo>
                  <a:pt x="2088162" y="1244008"/>
                </a:lnTo>
                <a:lnTo>
                  <a:pt x="2128366" y="1254579"/>
                </a:lnTo>
                <a:lnTo>
                  <a:pt x="2168042" y="1265677"/>
                </a:lnTo>
                <a:lnTo>
                  <a:pt x="2206130" y="1277305"/>
                </a:lnTo>
                <a:lnTo>
                  <a:pt x="2243690" y="1289989"/>
                </a:lnTo>
                <a:lnTo>
                  <a:pt x="2280190" y="1303201"/>
                </a:lnTo>
                <a:lnTo>
                  <a:pt x="2314576" y="1317471"/>
                </a:lnTo>
                <a:lnTo>
                  <a:pt x="881504" y="2044700"/>
                </a:lnTo>
                <a:lnTo>
                  <a:pt x="865106" y="2036244"/>
                </a:lnTo>
                <a:lnTo>
                  <a:pt x="848706" y="2027259"/>
                </a:lnTo>
                <a:lnTo>
                  <a:pt x="833364" y="2018275"/>
                </a:lnTo>
                <a:lnTo>
                  <a:pt x="818024" y="2009290"/>
                </a:lnTo>
                <a:lnTo>
                  <a:pt x="803740" y="1999777"/>
                </a:lnTo>
                <a:lnTo>
                  <a:pt x="788928" y="1990264"/>
                </a:lnTo>
                <a:lnTo>
                  <a:pt x="775704" y="1980751"/>
                </a:lnTo>
                <a:lnTo>
                  <a:pt x="761950" y="1971237"/>
                </a:lnTo>
                <a:lnTo>
                  <a:pt x="748724" y="1961196"/>
                </a:lnTo>
                <a:lnTo>
                  <a:pt x="736558" y="1951154"/>
                </a:lnTo>
                <a:lnTo>
                  <a:pt x="724918" y="1940584"/>
                </a:lnTo>
                <a:lnTo>
                  <a:pt x="712752" y="1930542"/>
                </a:lnTo>
                <a:lnTo>
                  <a:pt x="701642" y="1919972"/>
                </a:lnTo>
                <a:lnTo>
                  <a:pt x="691592" y="1909402"/>
                </a:lnTo>
                <a:lnTo>
                  <a:pt x="681540" y="1898832"/>
                </a:lnTo>
                <a:lnTo>
                  <a:pt x="672018" y="1887733"/>
                </a:lnTo>
                <a:lnTo>
                  <a:pt x="663026" y="1877163"/>
                </a:lnTo>
                <a:lnTo>
                  <a:pt x="654032" y="1866064"/>
                </a:lnTo>
                <a:lnTo>
                  <a:pt x="646626" y="1853908"/>
                </a:lnTo>
                <a:lnTo>
                  <a:pt x="639220" y="1842810"/>
                </a:lnTo>
                <a:lnTo>
                  <a:pt x="632344" y="1831182"/>
                </a:lnTo>
                <a:lnTo>
                  <a:pt x="625466" y="1819555"/>
                </a:lnTo>
                <a:lnTo>
                  <a:pt x="620176" y="1807928"/>
                </a:lnTo>
                <a:lnTo>
                  <a:pt x="614886" y="1795772"/>
                </a:lnTo>
                <a:lnTo>
                  <a:pt x="610654" y="1784145"/>
                </a:lnTo>
                <a:lnTo>
                  <a:pt x="606422" y="1771989"/>
                </a:lnTo>
                <a:lnTo>
                  <a:pt x="603248" y="1760362"/>
                </a:lnTo>
                <a:lnTo>
                  <a:pt x="600604" y="1747678"/>
                </a:lnTo>
                <a:lnTo>
                  <a:pt x="598488" y="1735522"/>
                </a:lnTo>
                <a:lnTo>
                  <a:pt x="596372" y="1722838"/>
                </a:lnTo>
                <a:lnTo>
                  <a:pt x="595312" y="1710154"/>
                </a:lnTo>
                <a:lnTo>
                  <a:pt x="595312" y="1697998"/>
                </a:lnTo>
                <a:lnTo>
                  <a:pt x="595312" y="1684785"/>
                </a:lnTo>
                <a:lnTo>
                  <a:pt x="596372" y="1671573"/>
                </a:lnTo>
                <a:lnTo>
                  <a:pt x="598488" y="1658888"/>
                </a:lnTo>
                <a:lnTo>
                  <a:pt x="600604" y="1646204"/>
                </a:lnTo>
                <a:lnTo>
                  <a:pt x="603248" y="1634048"/>
                </a:lnTo>
                <a:lnTo>
                  <a:pt x="606952" y="1620836"/>
                </a:lnTo>
                <a:lnTo>
                  <a:pt x="611712" y="1608680"/>
                </a:lnTo>
                <a:lnTo>
                  <a:pt x="615944" y="1596524"/>
                </a:lnTo>
                <a:lnTo>
                  <a:pt x="621764" y="1583840"/>
                </a:lnTo>
                <a:lnTo>
                  <a:pt x="628112" y="1571684"/>
                </a:lnTo>
                <a:lnTo>
                  <a:pt x="634460" y="1560057"/>
                </a:lnTo>
                <a:lnTo>
                  <a:pt x="641866" y="1547901"/>
                </a:lnTo>
                <a:lnTo>
                  <a:pt x="649800" y="1535746"/>
                </a:lnTo>
                <a:lnTo>
                  <a:pt x="658264" y="1524118"/>
                </a:lnTo>
                <a:lnTo>
                  <a:pt x="667258" y="1513020"/>
                </a:lnTo>
                <a:lnTo>
                  <a:pt x="676780" y="1501393"/>
                </a:lnTo>
                <a:lnTo>
                  <a:pt x="687360" y="1490294"/>
                </a:lnTo>
                <a:lnTo>
                  <a:pt x="697940" y="1479724"/>
                </a:lnTo>
                <a:lnTo>
                  <a:pt x="709048" y="1468096"/>
                </a:lnTo>
                <a:lnTo>
                  <a:pt x="720686" y="1457526"/>
                </a:lnTo>
                <a:lnTo>
                  <a:pt x="732854" y="1446956"/>
                </a:lnTo>
                <a:lnTo>
                  <a:pt x="745550" y="1436386"/>
                </a:lnTo>
                <a:lnTo>
                  <a:pt x="758776" y="1425816"/>
                </a:lnTo>
                <a:lnTo>
                  <a:pt x="773058" y="1415774"/>
                </a:lnTo>
                <a:lnTo>
                  <a:pt x="786812" y="1405732"/>
                </a:lnTo>
                <a:lnTo>
                  <a:pt x="802154" y="1396219"/>
                </a:lnTo>
                <a:lnTo>
                  <a:pt x="816966" y="1386706"/>
                </a:lnTo>
                <a:lnTo>
                  <a:pt x="832836" y="1377193"/>
                </a:lnTo>
                <a:lnTo>
                  <a:pt x="848176" y="1367680"/>
                </a:lnTo>
                <a:lnTo>
                  <a:pt x="865106" y="1358695"/>
                </a:lnTo>
                <a:lnTo>
                  <a:pt x="882034" y="1349710"/>
                </a:lnTo>
                <a:lnTo>
                  <a:pt x="900020" y="1341254"/>
                </a:lnTo>
                <a:lnTo>
                  <a:pt x="916948" y="1332798"/>
                </a:lnTo>
                <a:lnTo>
                  <a:pt x="935462" y="1324870"/>
                </a:lnTo>
                <a:lnTo>
                  <a:pt x="953978" y="1316943"/>
                </a:lnTo>
                <a:lnTo>
                  <a:pt x="973022" y="1309015"/>
                </a:lnTo>
                <a:lnTo>
                  <a:pt x="992596" y="1301087"/>
                </a:lnTo>
                <a:lnTo>
                  <a:pt x="1012698" y="1293688"/>
                </a:lnTo>
                <a:lnTo>
                  <a:pt x="1032800" y="1286818"/>
                </a:lnTo>
                <a:lnTo>
                  <a:pt x="1052902" y="1279947"/>
                </a:lnTo>
                <a:lnTo>
                  <a:pt x="1095750" y="1266734"/>
                </a:lnTo>
                <a:lnTo>
                  <a:pt x="1139130" y="1254050"/>
                </a:lnTo>
                <a:lnTo>
                  <a:pt x="1184094" y="1243480"/>
                </a:lnTo>
                <a:lnTo>
                  <a:pt x="1230118" y="1233438"/>
                </a:lnTo>
                <a:lnTo>
                  <a:pt x="1276670" y="1223925"/>
                </a:lnTo>
                <a:lnTo>
                  <a:pt x="1324810" y="1215997"/>
                </a:lnTo>
                <a:lnTo>
                  <a:pt x="1375064" y="1209655"/>
                </a:lnTo>
                <a:lnTo>
                  <a:pt x="1424792" y="1203842"/>
                </a:lnTo>
                <a:lnTo>
                  <a:pt x="1476104" y="1199614"/>
                </a:lnTo>
                <a:lnTo>
                  <a:pt x="1527948" y="1195914"/>
                </a:lnTo>
                <a:lnTo>
                  <a:pt x="1580848" y="1194329"/>
                </a:lnTo>
                <a:close/>
                <a:moveTo>
                  <a:pt x="1004888" y="0"/>
                </a:moveTo>
                <a:lnTo>
                  <a:pt x="1028672" y="1588"/>
                </a:lnTo>
                <a:lnTo>
                  <a:pt x="1051930" y="3175"/>
                </a:lnTo>
                <a:lnTo>
                  <a:pt x="1075714" y="6350"/>
                </a:lnTo>
                <a:lnTo>
                  <a:pt x="1098442" y="8996"/>
                </a:lnTo>
                <a:lnTo>
                  <a:pt x="1121170" y="12700"/>
                </a:lnTo>
                <a:lnTo>
                  <a:pt x="1144426" y="17463"/>
                </a:lnTo>
                <a:lnTo>
                  <a:pt x="1166624" y="21696"/>
                </a:lnTo>
                <a:lnTo>
                  <a:pt x="1188824" y="26988"/>
                </a:lnTo>
                <a:lnTo>
                  <a:pt x="1211552" y="32809"/>
                </a:lnTo>
                <a:lnTo>
                  <a:pt x="1233222" y="39158"/>
                </a:lnTo>
                <a:lnTo>
                  <a:pt x="1254892" y="46038"/>
                </a:lnTo>
                <a:lnTo>
                  <a:pt x="1276034" y="53446"/>
                </a:lnTo>
                <a:lnTo>
                  <a:pt x="1297706" y="60854"/>
                </a:lnTo>
                <a:lnTo>
                  <a:pt x="1318848" y="69321"/>
                </a:lnTo>
                <a:lnTo>
                  <a:pt x="1339460" y="78317"/>
                </a:lnTo>
                <a:lnTo>
                  <a:pt x="1360074" y="87313"/>
                </a:lnTo>
                <a:lnTo>
                  <a:pt x="1380158" y="97367"/>
                </a:lnTo>
                <a:lnTo>
                  <a:pt x="1400244" y="107421"/>
                </a:lnTo>
                <a:lnTo>
                  <a:pt x="1419800" y="118004"/>
                </a:lnTo>
                <a:lnTo>
                  <a:pt x="1439356" y="129117"/>
                </a:lnTo>
                <a:lnTo>
                  <a:pt x="1458384" y="140759"/>
                </a:lnTo>
                <a:lnTo>
                  <a:pt x="1477412" y="152929"/>
                </a:lnTo>
                <a:lnTo>
                  <a:pt x="1495912" y="165100"/>
                </a:lnTo>
                <a:lnTo>
                  <a:pt x="1514410" y="177800"/>
                </a:lnTo>
                <a:lnTo>
                  <a:pt x="1532382" y="191029"/>
                </a:lnTo>
                <a:lnTo>
                  <a:pt x="1550352" y="204258"/>
                </a:lnTo>
                <a:lnTo>
                  <a:pt x="1567266" y="219075"/>
                </a:lnTo>
                <a:lnTo>
                  <a:pt x="1584180" y="232833"/>
                </a:lnTo>
                <a:lnTo>
                  <a:pt x="1601094" y="248179"/>
                </a:lnTo>
                <a:lnTo>
                  <a:pt x="1617478" y="262996"/>
                </a:lnTo>
                <a:lnTo>
                  <a:pt x="1632806" y="278342"/>
                </a:lnTo>
                <a:lnTo>
                  <a:pt x="1648662" y="294217"/>
                </a:lnTo>
                <a:lnTo>
                  <a:pt x="1663462" y="310621"/>
                </a:lnTo>
                <a:lnTo>
                  <a:pt x="1678790" y="327554"/>
                </a:lnTo>
                <a:lnTo>
                  <a:pt x="1692532" y="344488"/>
                </a:lnTo>
                <a:lnTo>
                  <a:pt x="1707332" y="361421"/>
                </a:lnTo>
                <a:lnTo>
                  <a:pt x="1720546" y="378884"/>
                </a:lnTo>
                <a:lnTo>
                  <a:pt x="1734288" y="396875"/>
                </a:lnTo>
                <a:lnTo>
                  <a:pt x="1746444" y="415396"/>
                </a:lnTo>
                <a:lnTo>
                  <a:pt x="1759130" y="433917"/>
                </a:lnTo>
                <a:lnTo>
                  <a:pt x="1770758" y="452967"/>
                </a:lnTo>
                <a:lnTo>
                  <a:pt x="1782914" y="472017"/>
                </a:lnTo>
                <a:lnTo>
                  <a:pt x="1794014" y="491596"/>
                </a:lnTo>
                <a:lnTo>
                  <a:pt x="1804586" y="511175"/>
                </a:lnTo>
                <a:lnTo>
                  <a:pt x="1814628" y="531283"/>
                </a:lnTo>
                <a:lnTo>
                  <a:pt x="1824142" y="551392"/>
                </a:lnTo>
                <a:lnTo>
                  <a:pt x="1833656" y="571500"/>
                </a:lnTo>
                <a:lnTo>
                  <a:pt x="1842640" y="592667"/>
                </a:lnTo>
                <a:lnTo>
                  <a:pt x="1850568" y="613304"/>
                </a:lnTo>
                <a:lnTo>
                  <a:pt x="1857968" y="634471"/>
                </a:lnTo>
                <a:lnTo>
                  <a:pt x="1865896" y="656696"/>
                </a:lnTo>
                <a:lnTo>
                  <a:pt x="1872768" y="677863"/>
                </a:lnTo>
                <a:lnTo>
                  <a:pt x="1879110" y="700088"/>
                </a:lnTo>
                <a:lnTo>
                  <a:pt x="1884924" y="722313"/>
                </a:lnTo>
                <a:lnTo>
                  <a:pt x="1890210" y="744538"/>
                </a:lnTo>
                <a:lnTo>
                  <a:pt x="1894438" y="767292"/>
                </a:lnTo>
                <a:lnTo>
                  <a:pt x="1899196" y="789517"/>
                </a:lnTo>
                <a:lnTo>
                  <a:pt x="1902896" y="812800"/>
                </a:lnTo>
                <a:lnTo>
                  <a:pt x="1905538" y="836083"/>
                </a:lnTo>
                <a:lnTo>
                  <a:pt x="1908710" y="859367"/>
                </a:lnTo>
                <a:lnTo>
                  <a:pt x="1910824" y="882650"/>
                </a:lnTo>
                <a:lnTo>
                  <a:pt x="1911880" y="906992"/>
                </a:lnTo>
                <a:lnTo>
                  <a:pt x="1912938" y="930275"/>
                </a:lnTo>
                <a:lnTo>
                  <a:pt x="1912938" y="954088"/>
                </a:lnTo>
                <a:lnTo>
                  <a:pt x="1912938" y="978429"/>
                </a:lnTo>
                <a:lnTo>
                  <a:pt x="1911880" y="1002242"/>
                </a:lnTo>
                <a:lnTo>
                  <a:pt x="1910296" y="1026054"/>
                </a:lnTo>
                <a:lnTo>
                  <a:pt x="1908710" y="1049338"/>
                </a:lnTo>
                <a:lnTo>
                  <a:pt x="1905538" y="1073150"/>
                </a:lnTo>
                <a:lnTo>
                  <a:pt x="1902368" y="1096433"/>
                </a:lnTo>
                <a:lnTo>
                  <a:pt x="1899196" y="1119188"/>
                </a:lnTo>
                <a:lnTo>
                  <a:pt x="1894438" y="1142471"/>
                </a:lnTo>
                <a:lnTo>
                  <a:pt x="1862726" y="1139296"/>
                </a:lnTo>
                <a:lnTo>
                  <a:pt x="1831012" y="1135592"/>
                </a:lnTo>
                <a:lnTo>
                  <a:pt x="1798242" y="1132946"/>
                </a:lnTo>
                <a:lnTo>
                  <a:pt x="1766000" y="1130829"/>
                </a:lnTo>
                <a:lnTo>
                  <a:pt x="1732702" y="1128713"/>
                </a:lnTo>
                <a:lnTo>
                  <a:pt x="1700460" y="1127125"/>
                </a:lnTo>
                <a:lnTo>
                  <a:pt x="1667690" y="1126596"/>
                </a:lnTo>
                <a:lnTo>
                  <a:pt x="1634392" y="1126067"/>
                </a:lnTo>
                <a:lnTo>
                  <a:pt x="1590522" y="1126596"/>
                </a:lnTo>
                <a:lnTo>
                  <a:pt x="1546652" y="1127654"/>
                </a:lnTo>
                <a:lnTo>
                  <a:pt x="1503840" y="1130300"/>
                </a:lnTo>
                <a:lnTo>
                  <a:pt x="1461028" y="1132946"/>
                </a:lnTo>
                <a:lnTo>
                  <a:pt x="1419800" y="1136650"/>
                </a:lnTo>
                <a:lnTo>
                  <a:pt x="1378574" y="1141413"/>
                </a:lnTo>
                <a:lnTo>
                  <a:pt x="1337874" y="1146175"/>
                </a:lnTo>
                <a:lnTo>
                  <a:pt x="1298234" y="1152525"/>
                </a:lnTo>
                <a:lnTo>
                  <a:pt x="1258592" y="1159404"/>
                </a:lnTo>
                <a:lnTo>
                  <a:pt x="1220008" y="1166283"/>
                </a:lnTo>
                <a:lnTo>
                  <a:pt x="1182482" y="1174750"/>
                </a:lnTo>
                <a:lnTo>
                  <a:pt x="1144954" y="1183746"/>
                </a:lnTo>
                <a:lnTo>
                  <a:pt x="1108484" y="1193271"/>
                </a:lnTo>
                <a:lnTo>
                  <a:pt x="1073072" y="1203325"/>
                </a:lnTo>
                <a:lnTo>
                  <a:pt x="1038716" y="1213908"/>
                </a:lnTo>
                <a:lnTo>
                  <a:pt x="1004888" y="1225550"/>
                </a:lnTo>
                <a:close/>
                <a:moveTo>
                  <a:pt x="909638" y="0"/>
                </a:moveTo>
                <a:lnTo>
                  <a:pt x="909638" y="1263121"/>
                </a:lnTo>
                <a:lnTo>
                  <a:pt x="887412" y="1273175"/>
                </a:lnTo>
                <a:lnTo>
                  <a:pt x="866246" y="1283230"/>
                </a:lnTo>
                <a:lnTo>
                  <a:pt x="845608" y="1294342"/>
                </a:lnTo>
                <a:lnTo>
                  <a:pt x="825500" y="1304925"/>
                </a:lnTo>
                <a:lnTo>
                  <a:pt x="805922" y="1316038"/>
                </a:lnTo>
                <a:lnTo>
                  <a:pt x="786872" y="1327150"/>
                </a:lnTo>
                <a:lnTo>
                  <a:pt x="768350" y="1338792"/>
                </a:lnTo>
                <a:lnTo>
                  <a:pt x="750358" y="1350434"/>
                </a:lnTo>
                <a:lnTo>
                  <a:pt x="733954" y="1362605"/>
                </a:lnTo>
                <a:lnTo>
                  <a:pt x="717022" y="1374775"/>
                </a:lnTo>
                <a:lnTo>
                  <a:pt x="700618" y="1387475"/>
                </a:lnTo>
                <a:lnTo>
                  <a:pt x="685800" y="1400175"/>
                </a:lnTo>
                <a:lnTo>
                  <a:pt x="670984" y="1413405"/>
                </a:lnTo>
                <a:lnTo>
                  <a:pt x="657226" y="1426634"/>
                </a:lnTo>
                <a:lnTo>
                  <a:pt x="643468" y="1440392"/>
                </a:lnTo>
                <a:lnTo>
                  <a:pt x="630768" y="1453621"/>
                </a:lnTo>
                <a:lnTo>
                  <a:pt x="618596" y="1467380"/>
                </a:lnTo>
                <a:lnTo>
                  <a:pt x="607484" y="1481667"/>
                </a:lnTo>
                <a:lnTo>
                  <a:pt x="596372" y="1495955"/>
                </a:lnTo>
                <a:lnTo>
                  <a:pt x="586316" y="1510771"/>
                </a:lnTo>
                <a:lnTo>
                  <a:pt x="577322" y="1525059"/>
                </a:lnTo>
                <a:lnTo>
                  <a:pt x="569384" y="1540405"/>
                </a:lnTo>
                <a:lnTo>
                  <a:pt x="561446" y="1555221"/>
                </a:lnTo>
                <a:lnTo>
                  <a:pt x="554568" y="1570567"/>
                </a:lnTo>
                <a:lnTo>
                  <a:pt x="548216" y="1585913"/>
                </a:lnTo>
                <a:lnTo>
                  <a:pt x="542926" y="1601259"/>
                </a:lnTo>
                <a:lnTo>
                  <a:pt x="538162" y="1617134"/>
                </a:lnTo>
                <a:lnTo>
                  <a:pt x="534458" y="1633009"/>
                </a:lnTo>
                <a:lnTo>
                  <a:pt x="531812" y="1648884"/>
                </a:lnTo>
                <a:lnTo>
                  <a:pt x="529696" y="1665288"/>
                </a:lnTo>
                <a:lnTo>
                  <a:pt x="528108" y="1681163"/>
                </a:lnTo>
                <a:lnTo>
                  <a:pt x="527580" y="1698096"/>
                </a:lnTo>
                <a:lnTo>
                  <a:pt x="528108" y="1713971"/>
                </a:lnTo>
                <a:lnTo>
                  <a:pt x="529696" y="1729317"/>
                </a:lnTo>
                <a:lnTo>
                  <a:pt x="531812" y="1744663"/>
                </a:lnTo>
                <a:lnTo>
                  <a:pt x="534458" y="1760538"/>
                </a:lnTo>
                <a:lnTo>
                  <a:pt x="538162" y="1775355"/>
                </a:lnTo>
                <a:lnTo>
                  <a:pt x="542926" y="1791230"/>
                </a:lnTo>
                <a:lnTo>
                  <a:pt x="547688" y="1806047"/>
                </a:lnTo>
                <a:lnTo>
                  <a:pt x="554038" y="1820863"/>
                </a:lnTo>
                <a:lnTo>
                  <a:pt x="523346" y="1806047"/>
                </a:lnTo>
                <a:lnTo>
                  <a:pt x="493712" y="1790701"/>
                </a:lnTo>
                <a:lnTo>
                  <a:pt x="464608" y="1773767"/>
                </a:lnTo>
                <a:lnTo>
                  <a:pt x="436034" y="1755776"/>
                </a:lnTo>
                <a:lnTo>
                  <a:pt x="408516" y="1737255"/>
                </a:lnTo>
                <a:lnTo>
                  <a:pt x="381000" y="1717676"/>
                </a:lnTo>
                <a:lnTo>
                  <a:pt x="355072" y="1697038"/>
                </a:lnTo>
                <a:lnTo>
                  <a:pt x="329142" y="1675871"/>
                </a:lnTo>
                <a:lnTo>
                  <a:pt x="304272" y="1653646"/>
                </a:lnTo>
                <a:lnTo>
                  <a:pt x="280458" y="1629834"/>
                </a:lnTo>
                <a:lnTo>
                  <a:pt x="257704" y="1606551"/>
                </a:lnTo>
                <a:lnTo>
                  <a:pt x="234950" y="1581151"/>
                </a:lnTo>
                <a:lnTo>
                  <a:pt x="213254" y="1556280"/>
                </a:lnTo>
                <a:lnTo>
                  <a:pt x="192616" y="1529821"/>
                </a:lnTo>
                <a:lnTo>
                  <a:pt x="173038" y="1502834"/>
                </a:lnTo>
                <a:lnTo>
                  <a:pt x="154516" y="1474788"/>
                </a:lnTo>
                <a:lnTo>
                  <a:pt x="136526" y="1446213"/>
                </a:lnTo>
                <a:lnTo>
                  <a:pt x="119592" y="1417109"/>
                </a:lnTo>
                <a:lnTo>
                  <a:pt x="104246" y="1387475"/>
                </a:lnTo>
                <a:lnTo>
                  <a:pt x="88900" y="1357313"/>
                </a:lnTo>
                <a:lnTo>
                  <a:pt x="75670" y="1326621"/>
                </a:lnTo>
                <a:lnTo>
                  <a:pt x="62442" y="1295400"/>
                </a:lnTo>
                <a:lnTo>
                  <a:pt x="50800" y="1263121"/>
                </a:lnTo>
                <a:lnTo>
                  <a:pt x="40746" y="1230313"/>
                </a:lnTo>
                <a:lnTo>
                  <a:pt x="31220" y="1197505"/>
                </a:lnTo>
                <a:lnTo>
                  <a:pt x="22754" y="1164167"/>
                </a:lnTo>
                <a:lnTo>
                  <a:pt x="16404" y="1130300"/>
                </a:lnTo>
                <a:lnTo>
                  <a:pt x="10584" y="1095375"/>
                </a:lnTo>
                <a:lnTo>
                  <a:pt x="6350" y="1060450"/>
                </a:lnTo>
                <a:lnTo>
                  <a:pt x="2646" y="1025525"/>
                </a:lnTo>
                <a:lnTo>
                  <a:pt x="530" y="990071"/>
                </a:lnTo>
                <a:lnTo>
                  <a:pt x="0" y="954088"/>
                </a:lnTo>
                <a:lnTo>
                  <a:pt x="530" y="930275"/>
                </a:lnTo>
                <a:lnTo>
                  <a:pt x="1058" y="906992"/>
                </a:lnTo>
                <a:lnTo>
                  <a:pt x="2646" y="882650"/>
                </a:lnTo>
                <a:lnTo>
                  <a:pt x="4234" y="859367"/>
                </a:lnTo>
                <a:lnTo>
                  <a:pt x="7408" y="836084"/>
                </a:lnTo>
                <a:lnTo>
                  <a:pt x="10584" y="812800"/>
                </a:lnTo>
                <a:lnTo>
                  <a:pt x="13758" y="789517"/>
                </a:lnTo>
                <a:lnTo>
                  <a:pt x="18520" y="767292"/>
                </a:lnTo>
                <a:lnTo>
                  <a:pt x="22754" y="744538"/>
                </a:lnTo>
                <a:lnTo>
                  <a:pt x="28576" y="722313"/>
                </a:lnTo>
                <a:lnTo>
                  <a:pt x="34396" y="700088"/>
                </a:lnTo>
                <a:lnTo>
                  <a:pt x="40216" y="677863"/>
                </a:lnTo>
                <a:lnTo>
                  <a:pt x="47626" y="656696"/>
                </a:lnTo>
                <a:lnTo>
                  <a:pt x="55034" y="634471"/>
                </a:lnTo>
                <a:lnTo>
                  <a:pt x="62442" y="613304"/>
                </a:lnTo>
                <a:lnTo>
                  <a:pt x="70908" y="592667"/>
                </a:lnTo>
                <a:lnTo>
                  <a:pt x="79376" y="571500"/>
                </a:lnTo>
                <a:lnTo>
                  <a:pt x="88900" y="551392"/>
                </a:lnTo>
                <a:lnTo>
                  <a:pt x="98426" y="531284"/>
                </a:lnTo>
                <a:lnTo>
                  <a:pt x="109008" y="511175"/>
                </a:lnTo>
                <a:lnTo>
                  <a:pt x="119592" y="491596"/>
                </a:lnTo>
                <a:lnTo>
                  <a:pt x="130704" y="472017"/>
                </a:lnTo>
                <a:lnTo>
                  <a:pt x="142346" y="452967"/>
                </a:lnTo>
                <a:lnTo>
                  <a:pt x="154516" y="433917"/>
                </a:lnTo>
                <a:lnTo>
                  <a:pt x="166688" y="415396"/>
                </a:lnTo>
                <a:lnTo>
                  <a:pt x="179916" y="396875"/>
                </a:lnTo>
                <a:lnTo>
                  <a:pt x="192616" y="378884"/>
                </a:lnTo>
                <a:lnTo>
                  <a:pt x="206376" y="361421"/>
                </a:lnTo>
                <a:lnTo>
                  <a:pt x="220662" y="344488"/>
                </a:lnTo>
                <a:lnTo>
                  <a:pt x="234950" y="327554"/>
                </a:lnTo>
                <a:lnTo>
                  <a:pt x="249766" y="310621"/>
                </a:lnTo>
                <a:lnTo>
                  <a:pt x="264584" y="294217"/>
                </a:lnTo>
                <a:lnTo>
                  <a:pt x="280458" y="278342"/>
                </a:lnTo>
                <a:lnTo>
                  <a:pt x="295804" y="262996"/>
                </a:lnTo>
                <a:lnTo>
                  <a:pt x="312738" y="248179"/>
                </a:lnTo>
                <a:lnTo>
                  <a:pt x="329142" y="232834"/>
                </a:lnTo>
                <a:lnTo>
                  <a:pt x="346604" y="219075"/>
                </a:lnTo>
                <a:lnTo>
                  <a:pt x="363538" y="204259"/>
                </a:lnTo>
                <a:lnTo>
                  <a:pt x="381000" y="191029"/>
                </a:lnTo>
                <a:lnTo>
                  <a:pt x="398992" y="177800"/>
                </a:lnTo>
                <a:lnTo>
                  <a:pt x="417512" y="165100"/>
                </a:lnTo>
                <a:lnTo>
                  <a:pt x="436034" y="152929"/>
                </a:lnTo>
                <a:lnTo>
                  <a:pt x="455084" y="140759"/>
                </a:lnTo>
                <a:lnTo>
                  <a:pt x="474134" y="129117"/>
                </a:lnTo>
                <a:lnTo>
                  <a:pt x="493712" y="118004"/>
                </a:lnTo>
                <a:lnTo>
                  <a:pt x="513292" y="107421"/>
                </a:lnTo>
                <a:lnTo>
                  <a:pt x="533400" y="97367"/>
                </a:lnTo>
                <a:lnTo>
                  <a:pt x="553508" y="87313"/>
                </a:lnTo>
                <a:lnTo>
                  <a:pt x="574146" y="78317"/>
                </a:lnTo>
                <a:lnTo>
                  <a:pt x="594784" y="69321"/>
                </a:lnTo>
                <a:lnTo>
                  <a:pt x="615950" y="60854"/>
                </a:lnTo>
                <a:lnTo>
                  <a:pt x="637646" y="53446"/>
                </a:lnTo>
                <a:lnTo>
                  <a:pt x="658812" y="46038"/>
                </a:lnTo>
                <a:lnTo>
                  <a:pt x="680508" y="39158"/>
                </a:lnTo>
                <a:lnTo>
                  <a:pt x="702734" y="32809"/>
                </a:lnTo>
                <a:lnTo>
                  <a:pt x="724958" y="26988"/>
                </a:lnTo>
                <a:lnTo>
                  <a:pt x="747184" y="21696"/>
                </a:lnTo>
                <a:lnTo>
                  <a:pt x="769938" y="17463"/>
                </a:lnTo>
                <a:lnTo>
                  <a:pt x="792692" y="12700"/>
                </a:lnTo>
                <a:lnTo>
                  <a:pt x="815446" y="8996"/>
                </a:lnTo>
                <a:lnTo>
                  <a:pt x="838730" y="6350"/>
                </a:lnTo>
                <a:lnTo>
                  <a:pt x="862012" y="3175"/>
                </a:lnTo>
                <a:lnTo>
                  <a:pt x="885296"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grpSp>
        <p:nvGrpSpPr>
          <p:cNvPr id="119" name="组合 118"/>
          <p:cNvGrpSpPr/>
          <p:nvPr/>
        </p:nvGrpSpPr>
        <p:grpSpPr>
          <a:xfrm>
            <a:off x="7757679" y="2531283"/>
            <a:ext cx="261804" cy="304542"/>
            <a:chOff x="10184092" y="2060373"/>
            <a:chExt cx="395354" cy="459895"/>
          </a:xfrm>
          <a:solidFill>
            <a:schemeClr val="tx1">
              <a:lumMod val="50000"/>
              <a:lumOff val="50000"/>
            </a:schemeClr>
          </a:solidFill>
        </p:grpSpPr>
        <p:sp>
          <p:nvSpPr>
            <p:cNvPr id="120" name="Freeform 5"/>
            <p:cNvSpPr>
              <a:spLocks noEditPoints="1"/>
            </p:cNvSpPr>
            <p:nvPr/>
          </p:nvSpPr>
          <p:spPr bwMode="auto">
            <a:xfrm>
              <a:off x="10379802" y="2210047"/>
              <a:ext cx="199644" cy="302355"/>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6"/>
            <p:cNvSpPr>
              <a:spLocks noEditPoints="1"/>
            </p:cNvSpPr>
            <p:nvPr/>
          </p:nvSpPr>
          <p:spPr bwMode="auto">
            <a:xfrm>
              <a:off x="10184092" y="2060373"/>
              <a:ext cx="248917"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2" name="任意多边形 121"/>
          <p:cNvSpPr/>
          <p:nvPr/>
        </p:nvSpPr>
        <p:spPr bwMode="auto">
          <a:xfrm rot="900000">
            <a:off x="2550186" y="2526655"/>
            <a:ext cx="275878" cy="313796"/>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3" name="任意多边形 122"/>
          <p:cNvSpPr>
            <a:spLocks noChangeArrowheads="1"/>
          </p:cNvSpPr>
          <p:nvPr/>
        </p:nvSpPr>
        <p:spPr bwMode="auto">
          <a:xfrm>
            <a:off x="4329869" y="2580611"/>
            <a:ext cx="306076" cy="205886"/>
          </a:xfrm>
          <a:custGeom>
            <a:avLst/>
            <a:gdLst>
              <a:gd name="connsiteX0" fmla="*/ 1728289 w 3776662"/>
              <a:gd name="connsiteY0" fmla="*/ 1567053 h 2540425"/>
              <a:gd name="connsiteX1" fmla="*/ 1722626 w 3776662"/>
              <a:gd name="connsiteY1" fmla="*/ 1567351 h 2540425"/>
              <a:gd name="connsiteX2" fmla="*/ 1716367 w 3776662"/>
              <a:gd name="connsiteY2" fmla="*/ 1567948 h 2540425"/>
              <a:gd name="connsiteX3" fmla="*/ 1710705 w 3776662"/>
              <a:gd name="connsiteY3" fmla="*/ 1568842 h 2540425"/>
              <a:gd name="connsiteX4" fmla="*/ 1705340 w 3776662"/>
              <a:gd name="connsiteY4" fmla="*/ 1569737 h 2540425"/>
              <a:gd name="connsiteX5" fmla="*/ 1699677 w 3776662"/>
              <a:gd name="connsiteY5" fmla="*/ 1570929 h 2540425"/>
              <a:gd name="connsiteX6" fmla="*/ 1694313 w 3776662"/>
              <a:gd name="connsiteY6" fmla="*/ 1572122 h 2540425"/>
              <a:gd name="connsiteX7" fmla="*/ 1689246 w 3776662"/>
              <a:gd name="connsiteY7" fmla="*/ 1574507 h 2540425"/>
              <a:gd name="connsiteX8" fmla="*/ 1683882 w 3776662"/>
              <a:gd name="connsiteY8" fmla="*/ 1576296 h 2540425"/>
              <a:gd name="connsiteX9" fmla="*/ 1678815 w 3776662"/>
              <a:gd name="connsiteY9" fmla="*/ 1578681 h 2540425"/>
              <a:gd name="connsiteX10" fmla="*/ 1674047 w 3776662"/>
              <a:gd name="connsiteY10" fmla="*/ 1581067 h 2540425"/>
              <a:gd name="connsiteX11" fmla="*/ 1669278 w 3776662"/>
              <a:gd name="connsiteY11" fmla="*/ 1584048 h 2540425"/>
              <a:gd name="connsiteX12" fmla="*/ 1664510 w 3776662"/>
              <a:gd name="connsiteY12" fmla="*/ 1587030 h 2540425"/>
              <a:gd name="connsiteX13" fmla="*/ 1660039 w 3776662"/>
              <a:gd name="connsiteY13" fmla="*/ 1590011 h 2540425"/>
              <a:gd name="connsiteX14" fmla="*/ 1655867 w 3776662"/>
              <a:gd name="connsiteY14" fmla="*/ 1593589 h 2540425"/>
              <a:gd name="connsiteX15" fmla="*/ 1651396 w 3776662"/>
              <a:gd name="connsiteY15" fmla="*/ 1596869 h 2540425"/>
              <a:gd name="connsiteX16" fmla="*/ 1647522 w 3776662"/>
              <a:gd name="connsiteY16" fmla="*/ 1600745 h 2540425"/>
              <a:gd name="connsiteX17" fmla="*/ 1643647 w 3776662"/>
              <a:gd name="connsiteY17" fmla="*/ 1604621 h 2540425"/>
              <a:gd name="connsiteX18" fmla="*/ 1640071 w 3776662"/>
              <a:gd name="connsiteY18" fmla="*/ 1609094 h 2540425"/>
              <a:gd name="connsiteX19" fmla="*/ 1636793 w 3776662"/>
              <a:gd name="connsiteY19" fmla="*/ 1612970 h 2540425"/>
              <a:gd name="connsiteX20" fmla="*/ 1633812 w 3776662"/>
              <a:gd name="connsiteY20" fmla="*/ 1617740 h 2540425"/>
              <a:gd name="connsiteX21" fmla="*/ 1630534 w 3776662"/>
              <a:gd name="connsiteY21" fmla="*/ 1622511 h 2540425"/>
              <a:gd name="connsiteX22" fmla="*/ 1627554 w 3776662"/>
              <a:gd name="connsiteY22" fmla="*/ 1627281 h 2540425"/>
              <a:gd name="connsiteX23" fmla="*/ 1625467 w 3776662"/>
              <a:gd name="connsiteY23" fmla="*/ 1632052 h 2540425"/>
              <a:gd name="connsiteX24" fmla="*/ 1622785 w 3776662"/>
              <a:gd name="connsiteY24" fmla="*/ 1637419 h 2540425"/>
              <a:gd name="connsiteX25" fmla="*/ 1620997 w 3776662"/>
              <a:gd name="connsiteY25" fmla="*/ 1642487 h 2540425"/>
              <a:gd name="connsiteX26" fmla="*/ 1618911 w 3776662"/>
              <a:gd name="connsiteY26" fmla="*/ 1647556 h 2540425"/>
              <a:gd name="connsiteX27" fmla="*/ 1617719 w 3776662"/>
              <a:gd name="connsiteY27" fmla="*/ 1652923 h 2540425"/>
              <a:gd name="connsiteX28" fmla="*/ 1616228 w 3776662"/>
              <a:gd name="connsiteY28" fmla="*/ 1658588 h 2540425"/>
              <a:gd name="connsiteX29" fmla="*/ 1615334 w 3776662"/>
              <a:gd name="connsiteY29" fmla="*/ 1664253 h 2540425"/>
              <a:gd name="connsiteX30" fmla="*/ 1614738 w 3776662"/>
              <a:gd name="connsiteY30" fmla="*/ 1669918 h 2540425"/>
              <a:gd name="connsiteX31" fmla="*/ 1614142 w 3776662"/>
              <a:gd name="connsiteY31" fmla="*/ 1675881 h 2540425"/>
              <a:gd name="connsiteX32" fmla="*/ 1614142 w 3776662"/>
              <a:gd name="connsiteY32" fmla="*/ 1681546 h 2540425"/>
              <a:gd name="connsiteX33" fmla="*/ 1614142 w 3776662"/>
              <a:gd name="connsiteY33" fmla="*/ 2268621 h 2540425"/>
              <a:gd name="connsiteX34" fmla="*/ 2162521 w 3776662"/>
              <a:gd name="connsiteY34" fmla="*/ 2268621 h 2540425"/>
              <a:gd name="connsiteX35" fmla="*/ 2162521 w 3776662"/>
              <a:gd name="connsiteY35" fmla="*/ 1681546 h 2540425"/>
              <a:gd name="connsiteX36" fmla="*/ 2162521 w 3776662"/>
              <a:gd name="connsiteY36" fmla="*/ 1675881 h 2540425"/>
              <a:gd name="connsiteX37" fmla="*/ 2161925 w 3776662"/>
              <a:gd name="connsiteY37" fmla="*/ 1669918 h 2540425"/>
              <a:gd name="connsiteX38" fmla="*/ 2161329 w 3776662"/>
              <a:gd name="connsiteY38" fmla="*/ 1664253 h 2540425"/>
              <a:gd name="connsiteX39" fmla="*/ 2160435 w 3776662"/>
              <a:gd name="connsiteY39" fmla="*/ 1658588 h 2540425"/>
              <a:gd name="connsiteX40" fmla="*/ 2158945 w 3776662"/>
              <a:gd name="connsiteY40" fmla="*/ 1652923 h 2540425"/>
              <a:gd name="connsiteX41" fmla="*/ 2157753 w 3776662"/>
              <a:gd name="connsiteY41" fmla="*/ 1647556 h 2540425"/>
              <a:gd name="connsiteX42" fmla="*/ 2155666 w 3776662"/>
              <a:gd name="connsiteY42" fmla="*/ 1642487 h 2540425"/>
              <a:gd name="connsiteX43" fmla="*/ 2153878 w 3776662"/>
              <a:gd name="connsiteY43" fmla="*/ 1637419 h 2540425"/>
              <a:gd name="connsiteX44" fmla="*/ 2151196 w 3776662"/>
              <a:gd name="connsiteY44" fmla="*/ 1632052 h 2540425"/>
              <a:gd name="connsiteX45" fmla="*/ 2149110 w 3776662"/>
              <a:gd name="connsiteY45" fmla="*/ 1627281 h 2540425"/>
              <a:gd name="connsiteX46" fmla="*/ 2146129 w 3776662"/>
              <a:gd name="connsiteY46" fmla="*/ 1622511 h 2540425"/>
              <a:gd name="connsiteX47" fmla="*/ 2142851 w 3776662"/>
              <a:gd name="connsiteY47" fmla="*/ 1617740 h 2540425"/>
              <a:gd name="connsiteX48" fmla="*/ 2139871 w 3776662"/>
              <a:gd name="connsiteY48" fmla="*/ 1612970 h 2540425"/>
              <a:gd name="connsiteX49" fmla="*/ 2136592 w 3776662"/>
              <a:gd name="connsiteY49" fmla="*/ 1609094 h 2540425"/>
              <a:gd name="connsiteX50" fmla="*/ 2133016 w 3776662"/>
              <a:gd name="connsiteY50" fmla="*/ 1604621 h 2540425"/>
              <a:gd name="connsiteX51" fmla="*/ 2129142 w 3776662"/>
              <a:gd name="connsiteY51" fmla="*/ 1600745 h 2540425"/>
              <a:gd name="connsiteX52" fmla="*/ 2125267 w 3776662"/>
              <a:gd name="connsiteY52" fmla="*/ 1596869 h 2540425"/>
              <a:gd name="connsiteX53" fmla="*/ 2120797 w 3776662"/>
              <a:gd name="connsiteY53" fmla="*/ 1593589 h 2540425"/>
              <a:gd name="connsiteX54" fmla="*/ 2116922 w 3776662"/>
              <a:gd name="connsiteY54" fmla="*/ 1590011 h 2540425"/>
              <a:gd name="connsiteX55" fmla="*/ 2112154 w 3776662"/>
              <a:gd name="connsiteY55" fmla="*/ 1587030 h 2540425"/>
              <a:gd name="connsiteX56" fmla="*/ 2107385 w 3776662"/>
              <a:gd name="connsiteY56" fmla="*/ 1584048 h 2540425"/>
              <a:gd name="connsiteX57" fmla="*/ 2102617 w 3776662"/>
              <a:gd name="connsiteY57" fmla="*/ 1581067 h 2540425"/>
              <a:gd name="connsiteX58" fmla="*/ 2097848 w 3776662"/>
              <a:gd name="connsiteY58" fmla="*/ 1578681 h 2540425"/>
              <a:gd name="connsiteX59" fmla="*/ 2092782 w 3776662"/>
              <a:gd name="connsiteY59" fmla="*/ 1576296 h 2540425"/>
              <a:gd name="connsiteX60" fmla="*/ 2087417 w 3776662"/>
              <a:gd name="connsiteY60" fmla="*/ 1574507 h 2540425"/>
              <a:gd name="connsiteX61" fmla="*/ 2082351 w 3776662"/>
              <a:gd name="connsiteY61" fmla="*/ 1572122 h 2540425"/>
              <a:gd name="connsiteX62" fmla="*/ 2076986 w 3776662"/>
              <a:gd name="connsiteY62" fmla="*/ 1570929 h 2540425"/>
              <a:gd name="connsiteX63" fmla="*/ 2071323 w 3776662"/>
              <a:gd name="connsiteY63" fmla="*/ 1569737 h 2540425"/>
              <a:gd name="connsiteX64" fmla="*/ 2065959 w 3776662"/>
              <a:gd name="connsiteY64" fmla="*/ 1568842 h 2540425"/>
              <a:gd name="connsiteX65" fmla="*/ 2060296 w 3776662"/>
              <a:gd name="connsiteY65" fmla="*/ 1567948 h 2540425"/>
              <a:gd name="connsiteX66" fmla="*/ 2054038 w 3776662"/>
              <a:gd name="connsiteY66" fmla="*/ 1567351 h 2540425"/>
              <a:gd name="connsiteX67" fmla="*/ 2048375 w 3776662"/>
              <a:gd name="connsiteY67" fmla="*/ 1567053 h 2540425"/>
              <a:gd name="connsiteX68" fmla="*/ 3178214 w 3776662"/>
              <a:gd name="connsiteY68" fmla="*/ 1530692 h 2540425"/>
              <a:gd name="connsiteX69" fmla="*/ 3178214 w 3776662"/>
              <a:gd name="connsiteY69" fmla="*/ 1729182 h 2540425"/>
              <a:gd name="connsiteX70" fmla="*/ 3376704 w 3776662"/>
              <a:gd name="connsiteY70" fmla="*/ 1729182 h 2540425"/>
              <a:gd name="connsiteX71" fmla="*/ 3376704 w 3776662"/>
              <a:gd name="connsiteY71" fmla="*/ 1530692 h 2540425"/>
              <a:gd name="connsiteX72" fmla="*/ 2885546 w 3776662"/>
              <a:gd name="connsiteY72" fmla="*/ 1530692 h 2540425"/>
              <a:gd name="connsiteX73" fmla="*/ 2885546 w 3776662"/>
              <a:gd name="connsiteY73" fmla="*/ 1729182 h 2540425"/>
              <a:gd name="connsiteX74" fmla="*/ 3084036 w 3776662"/>
              <a:gd name="connsiteY74" fmla="*/ 1729182 h 2540425"/>
              <a:gd name="connsiteX75" fmla="*/ 3084036 w 3776662"/>
              <a:gd name="connsiteY75" fmla="*/ 1530692 h 2540425"/>
              <a:gd name="connsiteX76" fmla="*/ 692626 w 3776662"/>
              <a:gd name="connsiteY76" fmla="*/ 1530692 h 2540425"/>
              <a:gd name="connsiteX77" fmla="*/ 692626 w 3776662"/>
              <a:gd name="connsiteY77" fmla="*/ 1729182 h 2540425"/>
              <a:gd name="connsiteX78" fmla="*/ 891116 w 3776662"/>
              <a:gd name="connsiteY78" fmla="*/ 1729182 h 2540425"/>
              <a:gd name="connsiteX79" fmla="*/ 891116 w 3776662"/>
              <a:gd name="connsiteY79" fmla="*/ 1530692 h 2540425"/>
              <a:gd name="connsiteX80" fmla="*/ 399959 w 3776662"/>
              <a:gd name="connsiteY80" fmla="*/ 1530692 h 2540425"/>
              <a:gd name="connsiteX81" fmla="*/ 399959 w 3776662"/>
              <a:gd name="connsiteY81" fmla="*/ 1729182 h 2540425"/>
              <a:gd name="connsiteX82" fmla="*/ 598449 w 3776662"/>
              <a:gd name="connsiteY82" fmla="*/ 1729182 h 2540425"/>
              <a:gd name="connsiteX83" fmla="*/ 598449 w 3776662"/>
              <a:gd name="connsiteY83" fmla="*/ 1530692 h 2540425"/>
              <a:gd name="connsiteX84" fmla="*/ 3178214 w 3776662"/>
              <a:gd name="connsiteY84" fmla="*/ 1212394 h 2540425"/>
              <a:gd name="connsiteX85" fmla="*/ 3178214 w 3776662"/>
              <a:gd name="connsiteY85" fmla="*/ 1410884 h 2540425"/>
              <a:gd name="connsiteX86" fmla="*/ 3376704 w 3776662"/>
              <a:gd name="connsiteY86" fmla="*/ 1410884 h 2540425"/>
              <a:gd name="connsiteX87" fmla="*/ 3376704 w 3776662"/>
              <a:gd name="connsiteY87" fmla="*/ 1212394 h 2540425"/>
              <a:gd name="connsiteX88" fmla="*/ 2885546 w 3776662"/>
              <a:gd name="connsiteY88" fmla="*/ 1212394 h 2540425"/>
              <a:gd name="connsiteX89" fmla="*/ 2885546 w 3776662"/>
              <a:gd name="connsiteY89" fmla="*/ 1410884 h 2540425"/>
              <a:gd name="connsiteX90" fmla="*/ 3084036 w 3776662"/>
              <a:gd name="connsiteY90" fmla="*/ 1410884 h 2540425"/>
              <a:gd name="connsiteX91" fmla="*/ 3084036 w 3776662"/>
              <a:gd name="connsiteY91" fmla="*/ 1212394 h 2540425"/>
              <a:gd name="connsiteX92" fmla="*/ 692626 w 3776662"/>
              <a:gd name="connsiteY92" fmla="*/ 1212394 h 2540425"/>
              <a:gd name="connsiteX93" fmla="*/ 692626 w 3776662"/>
              <a:gd name="connsiteY93" fmla="*/ 1410884 h 2540425"/>
              <a:gd name="connsiteX94" fmla="*/ 891116 w 3776662"/>
              <a:gd name="connsiteY94" fmla="*/ 1410884 h 2540425"/>
              <a:gd name="connsiteX95" fmla="*/ 891116 w 3776662"/>
              <a:gd name="connsiteY95" fmla="*/ 1212394 h 2540425"/>
              <a:gd name="connsiteX96" fmla="*/ 399959 w 3776662"/>
              <a:gd name="connsiteY96" fmla="*/ 1212394 h 2540425"/>
              <a:gd name="connsiteX97" fmla="*/ 399959 w 3776662"/>
              <a:gd name="connsiteY97" fmla="*/ 1410884 h 2540425"/>
              <a:gd name="connsiteX98" fmla="*/ 598449 w 3776662"/>
              <a:gd name="connsiteY98" fmla="*/ 1410884 h 2540425"/>
              <a:gd name="connsiteX99" fmla="*/ 598449 w 3776662"/>
              <a:gd name="connsiteY99" fmla="*/ 1212394 h 2540425"/>
              <a:gd name="connsiteX100" fmla="*/ 3178214 w 3776662"/>
              <a:gd name="connsiteY100" fmla="*/ 894096 h 2540425"/>
              <a:gd name="connsiteX101" fmla="*/ 3178214 w 3776662"/>
              <a:gd name="connsiteY101" fmla="*/ 1092586 h 2540425"/>
              <a:gd name="connsiteX102" fmla="*/ 3376704 w 3776662"/>
              <a:gd name="connsiteY102" fmla="*/ 1092586 h 2540425"/>
              <a:gd name="connsiteX103" fmla="*/ 3376704 w 3776662"/>
              <a:gd name="connsiteY103" fmla="*/ 894096 h 2540425"/>
              <a:gd name="connsiteX104" fmla="*/ 2885546 w 3776662"/>
              <a:gd name="connsiteY104" fmla="*/ 894096 h 2540425"/>
              <a:gd name="connsiteX105" fmla="*/ 2885546 w 3776662"/>
              <a:gd name="connsiteY105" fmla="*/ 1092586 h 2540425"/>
              <a:gd name="connsiteX106" fmla="*/ 3084036 w 3776662"/>
              <a:gd name="connsiteY106" fmla="*/ 1092586 h 2540425"/>
              <a:gd name="connsiteX107" fmla="*/ 3084036 w 3776662"/>
              <a:gd name="connsiteY107" fmla="*/ 894096 h 2540425"/>
              <a:gd name="connsiteX108" fmla="*/ 692626 w 3776662"/>
              <a:gd name="connsiteY108" fmla="*/ 894096 h 2540425"/>
              <a:gd name="connsiteX109" fmla="*/ 692626 w 3776662"/>
              <a:gd name="connsiteY109" fmla="*/ 1092586 h 2540425"/>
              <a:gd name="connsiteX110" fmla="*/ 891116 w 3776662"/>
              <a:gd name="connsiteY110" fmla="*/ 1092586 h 2540425"/>
              <a:gd name="connsiteX111" fmla="*/ 891116 w 3776662"/>
              <a:gd name="connsiteY111" fmla="*/ 894096 h 2540425"/>
              <a:gd name="connsiteX112" fmla="*/ 399959 w 3776662"/>
              <a:gd name="connsiteY112" fmla="*/ 894096 h 2540425"/>
              <a:gd name="connsiteX113" fmla="*/ 399959 w 3776662"/>
              <a:gd name="connsiteY113" fmla="*/ 1092586 h 2540425"/>
              <a:gd name="connsiteX114" fmla="*/ 598449 w 3776662"/>
              <a:gd name="connsiteY114" fmla="*/ 1092586 h 2540425"/>
              <a:gd name="connsiteX115" fmla="*/ 598449 w 3776662"/>
              <a:gd name="connsiteY115" fmla="*/ 894096 h 2540425"/>
              <a:gd name="connsiteX116" fmla="*/ 1770485 w 3776662"/>
              <a:gd name="connsiteY116" fmla="*/ 264652 h 2540425"/>
              <a:gd name="connsiteX117" fmla="*/ 2006180 w 3776662"/>
              <a:gd name="connsiteY117" fmla="*/ 264652 h 2540425"/>
              <a:gd name="connsiteX118" fmla="*/ 2006180 w 3776662"/>
              <a:gd name="connsiteY118" fmla="*/ 428358 h 2540425"/>
              <a:gd name="connsiteX119" fmla="*/ 2169674 w 3776662"/>
              <a:gd name="connsiteY119" fmla="*/ 428358 h 2540425"/>
              <a:gd name="connsiteX120" fmla="*/ 2169674 w 3776662"/>
              <a:gd name="connsiteY120" fmla="*/ 663630 h 2540425"/>
              <a:gd name="connsiteX121" fmla="*/ 2006180 w 3776662"/>
              <a:gd name="connsiteY121" fmla="*/ 663630 h 2540425"/>
              <a:gd name="connsiteX122" fmla="*/ 2006180 w 3776662"/>
              <a:gd name="connsiteY122" fmla="*/ 827336 h 2540425"/>
              <a:gd name="connsiteX123" fmla="*/ 1770485 w 3776662"/>
              <a:gd name="connsiteY123" fmla="*/ 827336 h 2540425"/>
              <a:gd name="connsiteX124" fmla="*/ 1770485 w 3776662"/>
              <a:gd name="connsiteY124" fmla="*/ 663630 h 2540425"/>
              <a:gd name="connsiteX125" fmla="*/ 1606990 w 3776662"/>
              <a:gd name="connsiteY125" fmla="*/ 663630 h 2540425"/>
              <a:gd name="connsiteX126" fmla="*/ 1606990 w 3776662"/>
              <a:gd name="connsiteY126" fmla="*/ 428358 h 2540425"/>
              <a:gd name="connsiteX127" fmla="*/ 1770485 w 3776662"/>
              <a:gd name="connsiteY127" fmla="*/ 428358 h 2540425"/>
              <a:gd name="connsiteX128" fmla="*/ 1876418 w 3776662"/>
              <a:gd name="connsiteY128" fmla="*/ 80469 h 2540425"/>
              <a:gd name="connsiteX129" fmla="*/ 1864206 w 3776662"/>
              <a:gd name="connsiteY129" fmla="*/ 80767 h 2540425"/>
              <a:gd name="connsiteX130" fmla="*/ 1852590 w 3776662"/>
              <a:gd name="connsiteY130" fmla="*/ 81661 h 2540425"/>
              <a:gd name="connsiteX131" fmla="*/ 1840974 w 3776662"/>
              <a:gd name="connsiteY131" fmla="*/ 82556 h 2540425"/>
              <a:gd name="connsiteX132" fmla="*/ 1829061 w 3776662"/>
              <a:gd name="connsiteY132" fmla="*/ 83748 h 2540425"/>
              <a:gd name="connsiteX133" fmla="*/ 1817445 w 3776662"/>
              <a:gd name="connsiteY133" fmla="*/ 85537 h 2540425"/>
              <a:gd name="connsiteX134" fmla="*/ 1805829 w 3776662"/>
              <a:gd name="connsiteY134" fmla="*/ 87326 h 2540425"/>
              <a:gd name="connsiteX135" fmla="*/ 1794511 w 3776662"/>
              <a:gd name="connsiteY135" fmla="*/ 90009 h 2540425"/>
              <a:gd name="connsiteX136" fmla="*/ 1783193 w 3776662"/>
              <a:gd name="connsiteY136" fmla="*/ 92096 h 2540425"/>
              <a:gd name="connsiteX137" fmla="*/ 1771875 w 3776662"/>
              <a:gd name="connsiteY137" fmla="*/ 95077 h 2540425"/>
              <a:gd name="connsiteX138" fmla="*/ 1760855 w 3776662"/>
              <a:gd name="connsiteY138" fmla="*/ 97760 h 2540425"/>
              <a:gd name="connsiteX139" fmla="*/ 1749835 w 3776662"/>
              <a:gd name="connsiteY139" fmla="*/ 101040 h 2540425"/>
              <a:gd name="connsiteX140" fmla="*/ 1739113 w 3776662"/>
              <a:gd name="connsiteY140" fmla="*/ 104617 h 2540425"/>
              <a:gd name="connsiteX141" fmla="*/ 1728390 w 3776662"/>
              <a:gd name="connsiteY141" fmla="*/ 108493 h 2540425"/>
              <a:gd name="connsiteX142" fmla="*/ 1717966 w 3776662"/>
              <a:gd name="connsiteY142" fmla="*/ 112369 h 2540425"/>
              <a:gd name="connsiteX143" fmla="*/ 1706946 w 3776662"/>
              <a:gd name="connsiteY143" fmla="*/ 116840 h 2540425"/>
              <a:gd name="connsiteX144" fmla="*/ 1696521 w 3776662"/>
              <a:gd name="connsiteY144" fmla="*/ 121610 h 2540425"/>
              <a:gd name="connsiteX145" fmla="*/ 1686693 w 3776662"/>
              <a:gd name="connsiteY145" fmla="*/ 126380 h 2540425"/>
              <a:gd name="connsiteX146" fmla="*/ 1676268 w 3776662"/>
              <a:gd name="connsiteY146" fmla="*/ 131151 h 2540425"/>
              <a:gd name="connsiteX147" fmla="*/ 1666439 w 3776662"/>
              <a:gd name="connsiteY147" fmla="*/ 136219 h 2540425"/>
              <a:gd name="connsiteX148" fmla="*/ 1656909 w 3776662"/>
              <a:gd name="connsiteY148" fmla="*/ 141883 h 2540425"/>
              <a:gd name="connsiteX149" fmla="*/ 1646782 w 3776662"/>
              <a:gd name="connsiteY149" fmla="*/ 147548 h 2540425"/>
              <a:gd name="connsiteX150" fmla="*/ 1637251 w 3776662"/>
              <a:gd name="connsiteY150" fmla="*/ 153510 h 2540425"/>
              <a:gd name="connsiteX151" fmla="*/ 1628316 w 3776662"/>
              <a:gd name="connsiteY151" fmla="*/ 159771 h 2540425"/>
              <a:gd name="connsiteX152" fmla="*/ 1619083 w 3776662"/>
              <a:gd name="connsiteY152" fmla="*/ 166031 h 2540425"/>
              <a:gd name="connsiteX153" fmla="*/ 1610147 w 3776662"/>
              <a:gd name="connsiteY153" fmla="*/ 172590 h 2540425"/>
              <a:gd name="connsiteX154" fmla="*/ 1600914 w 3776662"/>
              <a:gd name="connsiteY154" fmla="*/ 179745 h 2540425"/>
              <a:gd name="connsiteX155" fmla="*/ 1592277 w 3776662"/>
              <a:gd name="connsiteY155" fmla="*/ 186602 h 2540425"/>
              <a:gd name="connsiteX156" fmla="*/ 1583640 w 3776662"/>
              <a:gd name="connsiteY156" fmla="*/ 194055 h 2540425"/>
              <a:gd name="connsiteX157" fmla="*/ 1575300 w 3776662"/>
              <a:gd name="connsiteY157" fmla="*/ 201210 h 2540425"/>
              <a:gd name="connsiteX158" fmla="*/ 1567258 w 3776662"/>
              <a:gd name="connsiteY158" fmla="*/ 208664 h 2540425"/>
              <a:gd name="connsiteX159" fmla="*/ 1559217 w 3776662"/>
              <a:gd name="connsiteY159" fmla="*/ 216415 h 2540425"/>
              <a:gd name="connsiteX160" fmla="*/ 1551473 w 3776662"/>
              <a:gd name="connsiteY160" fmla="*/ 224763 h 2540425"/>
              <a:gd name="connsiteX161" fmla="*/ 1543729 w 3776662"/>
              <a:gd name="connsiteY161" fmla="*/ 232812 h 2540425"/>
              <a:gd name="connsiteX162" fmla="*/ 1536283 w 3776662"/>
              <a:gd name="connsiteY162" fmla="*/ 241160 h 2540425"/>
              <a:gd name="connsiteX163" fmla="*/ 1529135 w 3776662"/>
              <a:gd name="connsiteY163" fmla="*/ 249805 h 2540425"/>
              <a:gd name="connsiteX164" fmla="*/ 1521986 w 3776662"/>
              <a:gd name="connsiteY164" fmla="*/ 258451 h 2540425"/>
              <a:gd name="connsiteX165" fmla="*/ 1515732 w 3776662"/>
              <a:gd name="connsiteY165" fmla="*/ 267097 h 2540425"/>
              <a:gd name="connsiteX166" fmla="*/ 1508584 w 3776662"/>
              <a:gd name="connsiteY166" fmla="*/ 276339 h 2540425"/>
              <a:gd name="connsiteX167" fmla="*/ 1502627 w 3776662"/>
              <a:gd name="connsiteY167" fmla="*/ 285282 h 2540425"/>
              <a:gd name="connsiteX168" fmla="*/ 1496074 w 3776662"/>
              <a:gd name="connsiteY168" fmla="*/ 294822 h 2540425"/>
              <a:gd name="connsiteX169" fmla="*/ 1490415 w 3776662"/>
              <a:gd name="connsiteY169" fmla="*/ 304363 h 2540425"/>
              <a:gd name="connsiteX170" fmla="*/ 1484458 w 3776662"/>
              <a:gd name="connsiteY170" fmla="*/ 313903 h 2540425"/>
              <a:gd name="connsiteX171" fmla="*/ 1479097 w 3776662"/>
              <a:gd name="connsiteY171" fmla="*/ 324039 h 2540425"/>
              <a:gd name="connsiteX172" fmla="*/ 1474034 w 3776662"/>
              <a:gd name="connsiteY172" fmla="*/ 333877 h 2540425"/>
              <a:gd name="connsiteX173" fmla="*/ 1468673 w 3776662"/>
              <a:gd name="connsiteY173" fmla="*/ 344013 h 2540425"/>
              <a:gd name="connsiteX174" fmla="*/ 1463907 w 3776662"/>
              <a:gd name="connsiteY174" fmla="*/ 354448 h 2540425"/>
              <a:gd name="connsiteX175" fmla="*/ 1459142 w 3776662"/>
              <a:gd name="connsiteY175" fmla="*/ 364882 h 2540425"/>
              <a:gd name="connsiteX176" fmla="*/ 1455270 w 3776662"/>
              <a:gd name="connsiteY176" fmla="*/ 375019 h 2540425"/>
              <a:gd name="connsiteX177" fmla="*/ 1451100 w 3776662"/>
              <a:gd name="connsiteY177" fmla="*/ 386049 h 2540425"/>
              <a:gd name="connsiteX178" fmla="*/ 1447526 w 3776662"/>
              <a:gd name="connsiteY178" fmla="*/ 396782 h 2540425"/>
              <a:gd name="connsiteX179" fmla="*/ 1443654 w 3776662"/>
              <a:gd name="connsiteY179" fmla="*/ 407813 h 2540425"/>
              <a:gd name="connsiteX180" fmla="*/ 1440676 w 3776662"/>
              <a:gd name="connsiteY180" fmla="*/ 418545 h 2540425"/>
              <a:gd name="connsiteX181" fmla="*/ 1437697 w 3776662"/>
              <a:gd name="connsiteY181" fmla="*/ 429874 h 2540425"/>
              <a:gd name="connsiteX182" fmla="*/ 1435017 w 3776662"/>
              <a:gd name="connsiteY182" fmla="*/ 440607 h 2540425"/>
              <a:gd name="connsiteX183" fmla="*/ 1432336 w 3776662"/>
              <a:gd name="connsiteY183" fmla="*/ 452234 h 2540425"/>
              <a:gd name="connsiteX184" fmla="*/ 1430251 w 3776662"/>
              <a:gd name="connsiteY184" fmla="*/ 463563 h 2540425"/>
              <a:gd name="connsiteX185" fmla="*/ 1428166 w 3776662"/>
              <a:gd name="connsiteY185" fmla="*/ 475189 h 2540425"/>
              <a:gd name="connsiteX186" fmla="*/ 1426677 w 3776662"/>
              <a:gd name="connsiteY186" fmla="*/ 486518 h 2540425"/>
              <a:gd name="connsiteX187" fmla="*/ 1425486 w 3776662"/>
              <a:gd name="connsiteY187" fmla="*/ 498443 h 2540425"/>
              <a:gd name="connsiteX188" fmla="*/ 1424294 w 3776662"/>
              <a:gd name="connsiteY188" fmla="*/ 510070 h 2540425"/>
              <a:gd name="connsiteX189" fmla="*/ 1423401 w 3776662"/>
              <a:gd name="connsiteY189" fmla="*/ 522294 h 2540425"/>
              <a:gd name="connsiteX190" fmla="*/ 1422805 w 3776662"/>
              <a:gd name="connsiteY190" fmla="*/ 533921 h 2540425"/>
              <a:gd name="connsiteX191" fmla="*/ 1422805 w 3776662"/>
              <a:gd name="connsiteY191" fmla="*/ 545846 h 2540425"/>
              <a:gd name="connsiteX192" fmla="*/ 1422805 w 3776662"/>
              <a:gd name="connsiteY192" fmla="*/ 558069 h 2540425"/>
              <a:gd name="connsiteX193" fmla="*/ 1423401 w 3776662"/>
              <a:gd name="connsiteY193" fmla="*/ 569696 h 2540425"/>
              <a:gd name="connsiteX194" fmla="*/ 1424294 w 3776662"/>
              <a:gd name="connsiteY194" fmla="*/ 581919 h 2540425"/>
              <a:gd name="connsiteX195" fmla="*/ 1425486 w 3776662"/>
              <a:gd name="connsiteY195" fmla="*/ 593546 h 2540425"/>
              <a:gd name="connsiteX196" fmla="*/ 1426677 w 3776662"/>
              <a:gd name="connsiteY196" fmla="*/ 605471 h 2540425"/>
              <a:gd name="connsiteX197" fmla="*/ 1428166 w 3776662"/>
              <a:gd name="connsiteY197" fmla="*/ 617098 h 2540425"/>
              <a:gd name="connsiteX198" fmla="*/ 1430251 w 3776662"/>
              <a:gd name="connsiteY198" fmla="*/ 628427 h 2540425"/>
              <a:gd name="connsiteX199" fmla="*/ 1432336 w 3776662"/>
              <a:gd name="connsiteY199" fmla="*/ 640054 h 2540425"/>
              <a:gd name="connsiteX200" fmla="*/ 1435017 w 3776662"/>
              <a:gd name="connsiteY200" fmla="*/ 651383 h 2540425"/>
              <a:gd name="connsiteX201" fmla="*/ 1437697 w 3776662"/>
              <a:gd name="connsiteY201" fmla="*/ 662712 h 2540425"/>
              <a:gd name="connsiteX202" fmla="*/ 1440676 w 3776662"/>
              <a:gd name="connsiteY202" fmla="*/ 673444 h 2540425"/>
              <a:gd name="connsiteX203" fmla="*/ 1443654 w 3776662"/>
              <a:gd name="connsiteY203" fmla="*/ 684773 h 2540425"/>
              <a:gd name="connsiteX204" fmla="*/ 1447526 w 3776662"/>
              <a:gd name="connsiteY204" fmla="*/ 695506 h 2540425"/>
              <a:gd name="connsiteX205" fmla="*/ 1451100 w 3776662"/>
              <a:gd name="connsiteY205" fmla="*/ 706536 h 2540425"/>
              <a:gd name="connsiteX206" fmla="*/ 1455270 w 3776662"/>
              <a:gd name="connsiteY206" fmla="*/ 716971 h 2540425"/>
              <a:gd name="connsiteX207" fmla="*/ 1459142 w 3776662"/>
              <a:gd name="connsiteY207" fmla="*/ 727107 h 2540425"/>
              <a:gd name="connsiteX208" fmla="*/ 1463907 w 3776662"/>
              <a:gd name="connsiteY208" fmla="*/ 737542 h 2540425"/>
              <a:gd name="connsiteX209" fmla="*/ 1468673 w 3776662"/>
              <a:gd name="connsiteY209" fmla="*/ 747976 h 2540425"/>
              <a:gd name="connsiteX210" fmla="*/ 1474034 w 3776662"/>
              <a:gd name="connsiteY210" fmla="*/ 758112 h 2540425"/>
              <a:gd name="connsiteX211" fmla="*/ 1479097 w 3776662"/>
              <a:gd name="connsiteY211" fmla="*/ 767951 h 2540425"/>
              <a:gd name="connsiteX212" fmla="*/ 1484458 w 3776662"/>
              <a:gd name="connsiteY212" fmla="*/ 778087 h 2540425"/>
              <a:gd name="connsiteX213" fmla="*/ 1490415 w 3776662"/>
              <a:gd name="connsiteY213" fmla="*/ 787627 h 2540425"/>
              <a:gd name="connsiteX214" fmla="*/ 1496074 w 3776662"/>
              <a:gd name="connsiteY214" fmla="*/ 797167 h 2540425"/>
              <a:gd name="connsiteX215" fmla="*/ 1502627 w 3776662"/>
              <a:gd name="connsiteY215" fmla="*/ 806707 h 2540425"/>
              <a:gd name="connsiteX216" fmla="*/ 1508584 w 3776662"/>
              <a:gd name="connsiteY216" fmla="*/ 815651 h 2540425"/>
              <a:gd name="connsiteX217" fmla="*/ 1515732 w 3776662"/>
              <a:gd name="connsiteY217" fmla="*/ 824893 h 2540425"/>
              <a:gd name="connsiteX218" fmla="*/ 1521986 w 3776662"/>
              <a:gd name="connsiteY218" fmla="*/ 833539 h 2540425"/>
              <a:gd name="connsiteX219" fmla="*/ 1529135 w 3776662"/>
              <a:gd name="connsiteY219" fmla="*/ 842482 h 2540425"/>
              <a:gd name="connsiteX220" fmla="*/ 1536283 w 3776662"/>
              <a:gd name="connsiteY220" fmla="*/ 850830 h 2540425"/>
              <a:gd name="connsiteX221" fmla="*/ 1543729 w 3776662"/>
              <a:gd name="connsiteY221" fmla="*/ 859476 h 2540425"/>
              <a:gd name="connsiteX222" fmla="*/ 1551473 w 3776662"/>
              <a:gd name="connsiteY222" fmla="*/ 867227 h 2540425"/>
              <a:gd name="connsiteX223" fmla="*/ 1559217 w 3776662"/>
              <a:gd name="connsiteY223" fmla="*/ 875575 h 2540425"/>
              <a:gd name="connsiteX224" fmla="*/ 1567258 w 3776662"/>
              <a:gd name="connsiteY224" fmla="*/ 883326 h 2540425"/>
              <a:gd name="connsiteX225" fmla="*/ 1575300 w 3776662"/>
              <a:gd name="connsiteY225" fmla="*/ 890779 h 2540425"/>
              <a:gd name="connsiteX226" fmla="*/ 1583640 w 3776662"/>
              <a:gd name="connsiteY226" fmla="*/ 898531 h 2540425"/>
              <a:gd name="connsiteX227" fmla="*/ 1592277 w 3776662"/>
              <a:gd name="connsiteY227" fmla="*/ 905388 h 2540425"/>
              <a:gd name="connsiteX228" fmla="*/ 1600914 w 3776662"/>
              <a:gd name="connsiteY228" fmla="*/ 912244 h 2540425"/>
              <a:gd name="connsiteX229" fmla="*/ 1610147 w 3776662"/>
              <a:gd name="connsiteY229" fmla="*/ 919400 h 2540425"/>
              <a:gd name="connsiteX230" fmla="*/ 1619083 w 3776662"/>
              <a:gd name="connsiteY230" fmla="*/ 925958 h 2540425"/>
              <a:gd name="connsiteX231" fmla="*/ 1628316 w 3776662"/>
              <a:gd name="connsiteY231" fmla="*/ 932219 h 2540425"/>
              <a:gd name="connsiteX232" fmla="*/ 1637251 w 3776662"/>
              <a:gd name="connsiteY232" fmla="*/ 938480 h 2540425"/>
              <a:gd name="connsiteX233" fmla="*/ 1646782 w 3776662"/>
              <a:gd name="connsiteY233" fmla="*/ 944442 h 2540425"/>
              <a:gd name="connsiteX234" fmla="*/ 1656909 w 3776662"/>
              <a:gd name="connsiteY234" fmla="*/ 950107 h 2540425"/>
              <a:gd name="connsiteX235" fmla="*/ 1666439 w 3776662"/>
              <a:gd name="connsiteY235" fmla="*/ 955771 h 2540425"/>
              <a:gd name="connsiteX236" fmla="*/ 1676268 w 3776662"/>
              <a:gd name="connsiteY236" fmla="*/ 960839 h 2540425"/>
              <a:gd name="connsiteX237" fmla="*/ 1686693 w 3776662"/>
              <a:gd name="connsiteY237" fmla="*/ 966206 h 2540425"/>
              <a:gd name="connsiteX238" fmla="*/ 1696521 w 3776662"/>
              <a:gd name="connsiteY238" fmla="*/ 970976 h 2540425"/>
              <a:gd name="connsiteX239" fmla="*/ 1706946 w 3776662"/>
              <a:gd name="connsiteY239" fmla="*/ 975149 h 2540425"/>
              <a:gd name="connsiteX240" fmla="*/ 1717966 w 3776662"/>
              <a:gd name="connsiteY240" fmla="*/ 979621 h 2540425"/>
              <a:gd name="connsiteX241" fmla="*/ 1728390 w 3776662"/>
              <a:gd name="connsiteY241" fmla="*/ 983497 h 2540425"/>
              <a:gd name="connsiteX242" fmla="*/ 1739113 w 3776662"/>
              <a:gd name="connsiteY242" fmla="*/ 987373 h 2540425"/>
              <a:gd name="connsiteX243" fmla="*/ 1749835 w 3776662"/>
              <a:gd name="connsiteY243" fmla="*/ 990950 h 2540425"/>
              <a:gd name="connsiteX244" fmla="*/ 1760855 w 3776662"/>
              <a:gd name="connsiteY244" fmla="*/ 994230 h 2540425"/>
              <a:gd name="connsiteX245" fmla="*/ 1771875 w 3776662"/>
              <a:gd name="connsiteY245" fmla="*/ 997211 h 2540425"/>
              <a:gd name="connsiteX246" fmla="*/ 1783193 w 3776662"/>
              <a:gd name="connsiteY246" fmla="*/ 999894 h 2540425"/>
              <a:gd name="connsiteX247" fmla="*/ 1794511 w 3776662"/>
              <a:gd name="connsiteY247" fmla="*/ 1002577 h 2540425"/>
              <a:gd name="connsiteX248" fmla="*/ 1805829 w 3776662"/>
              <a:gd name="connsiteY248" fmla="*/ 1004664 h 2540425"/>
              <a:gd name="connsiteX249" fmla="*/ 1817445 w 3776662"/>
              <a:gd name="connsiteY249" fmla="*/ 1006453 h 2540425"/>
              <a:gd name="connsiteX250" fmla="*/ 1829061 w 3776662"/>
              <a:gd name="connsiteY250" fmla="*/ 1008242 h 2540425"/>
              <a:gd name="connsiteX251" fmla="*/ 1840974 w 3776662"/>
              <a:gd name="connsiteY251" fmla="*/ 1009434 h 2540425"/>
              <a:gd name="connsiteX252" fmla="*/ 1852590 w 3776662"/>
              <a:gd name="connsiteY252" fmla="*/ 1010328 h 2540425"/>
              <a:gd name="connsiteX253" fmla="*/ 1864206 w 3776662"/>
              <a:gd name="connsiteY253" fmla="*/ 1011223 h 2540425"/>
              <a:gd name="connsiteX254" fmla="*/ 1876418 w 3776662"/>
              <a:gd name="connsiteY254" fmla="*/ 1011521 h 2540425"/>
              <a:gd name="connsiteX255" fmla="*/ 1888629 w 3776662"/>
              <a:gd name="connsiteY255" fmla="*/ 1012117 h 2540425"/>
              <a:gd name="connsiteX256" fmla="*/ 1900245 w 3776662"/>
              <a:gd name="connsiteY256" fmla="*/ 1011521 h 2540425"/>
              <a:gd name="connsiteX257" fmla="*/ 1912456 w 3776662"/>
              <a:gd name="connsiteY257" fmla="*/ 1011223 h 2540425"/>
              <a:gd name="connsiteX258" fmla="*/ 1924072 w 3776662"/>
              <a:gd name="connsiteY258" fmla="*/ 1010328 h 2540425"/>
              <a:gd name="connsiteX259" fmla="*/ 1935688 w 3776662"/>
              <a:gd name="connsiteY259" fmla="*/ 1009434 h 2540425"/>
              <a:gd name="connsiteX260" fmla="*/ 1947602 w 3776662"/>
              <a:gd name="connsiteY260" fmla="*/ 1008242 h 2540425"/>
              <a:gd name="connsiteX261" fmla="*/ 1959217 w 3776662"/>
              <a:gd name="connsiteY261" fmla="*/ 1006453 h 2540425"/>
              <a:gd name="connsiteX262" fmla="*/ 1970833 w 3776662"/>
              <a:gd name="connsiteY262" fmla="*/ 1004664 h 2540425"/>
              <a:gd name="connsiteX263" fmla="*/ 1982151 w 3776662"/>
              <a:gd name="connsiteY263" fmla="*/ 1002577 h 2540425"/>
              <a:gd name="connsiteX264" fmla="*/ 1993469 w 3776662"/>
              <a:gd name="connsiteY264" fmla="*/ 999894 h 2540425"/>
              <a:gd name="connsiteX265" fmla="*/ 2004787 w 3776662"/>
              <a:gd name="connsiteY265" fmla="*/ 997211 h 2540425"/>
              <a:gd name="connsiteX266" fmla="*/ 2015807 w 3776662"/>
              <a:gd name="connsiteY266" fmla="*/ 994230 h 2540425"/>
              <a:gd name="connsiteX267" fmla="*/ 2026827 w 3776662"/>
              <a:gd name="connsiteY267" fmla="*/ 990950 h 2540425"/>
              <a:gd name="connsiteX268" fmla="*/ 2037550 w 3776662"/>
              <a:gd name="connsiteY268" fmla="*/ 987373 h 2540425"/>
              <a:gd name="connsiteX269" fmla="*/ 2048272 w 3776662"/>
              <a:gd name="connsiteY269" fmla="*/ 983497 h 2540425"/>
              <a:gd name="connsiteX270" fmla="*/ 2058696 w 3776662"/>
              <a:gd name="connsiteY270" fmla="*/ 979621 h 2540425"/>
              <a:gd name="connsiteX271" fmla="*/ 2069717 w 3776662"/>
              <a:gd name="connsiteY271" fmla="*/ 975149 h 2540425"/>
              <a:gd name="connsiteX272" fmla="*/ 2080141 w 3776662"/>
              <a:gd name="connsiteY272" fmla="*/ 970976 h 2540425"/>
              <a:gd name="connsiteX273" fmla="*/ 2089970 w 3776662"/>
              <a:gd name="connsiteY273" fmla="*/ 966206 h 2540425"/>
              <a:gd name="connsiteX274" fmla="*/ 2100394 w 3776662"/>
              <a:gd name="connsiteY274" fmla="*/ 960839 h 2540425"/>
              <a:gd name="connsiteX275" fmla="*/ 2110223 w 3776662"/>
              <a:gd name="connsiteY275" fmla="*/ 955771 h 2540425"/>
              <a:gd name="connsiteX276" fmla="*/ 2119754 w 3776662"/>
              <a:gd name="connsiteY276" fmla="*/ 950107 h 2540425"/>
              <a:gd name="connsiteX277" fmla="*/ 2129881 w 3776662"/>
              <a:gd name="connsiteY277" fmla="*/ 944442 h 2540425"/>
              <a:gd name="connsiteX278" fmla="*/ 2139411 w 3776662"/>
              <a:gd name="connsiteY278" fmla="*/ 938480 h 2540425"/>
              <a:gd name="connsiteX279" fmla="*/ 2148347 w 3776662"/>
              <a:gd name="connsiteY279" fmla="*/ 932219 h 2540425"/>
              <a:gd name="connsiteX280" fmla="*/ 2157878 w 3776662"/>
              <a:gd name="connsiteY280" fmla="*/ 925958 h 2540425"/>
              <a:gd name="connsiteX281" fmla="*/ 2166515 w 3776662"/>
              <a:gd name="connsiteY281" fmla="*/ 919400 h 2540425"/>
              <a:gd name="connsiteX282" fmla="*/ 2175748 w 3776662"/>
              <a:gd name="connsiteY282" fmla="*/ 912244 h 2540425"/>
              <a:gd name="connsiteX283" fmla="*/ 2184386 w 3776662"/>
              <a:gd name="connsiteY283" fmla="*/ 905388 h 2540425"/>
              <a:gd name="connsiteX284" fmla="*/ 2193023 w 3776662"/>
              <a:gd name="connsiteY284" fmla="*/ 898531 h 2540425"/>
              <a:gd name="connsiteX285" fmla="*/ 2201362 w 3776662"/>
              <a:gd name="connsiteY285" fmla="*/ 890779 h 2540425"/>
              <a:gd name="connsiteX286" fmla="*/ 2209404 w 3776662"/>
              <a:gd name="connsiteY286" fmla="*/ 883326 h 2540425"/>
              <a:gd name="connsiteX287" fmla="*/ 2217446 w 3776662"/>
              <a:gd name="connsiteY287" fmla="*/ 875575 h 2540425"/>
              <a:gd name="connsiteX288" fmla="*/ 2225190 w 3776662"/>
              <a:gd name="connsiteY288" fmla="*/ 867227 h 2540425"/>
              <a:gd name="connsiteX289" fmla="*/ 2232934 w 3776662"/>
              <a:gd name="connsiteY289" fmla="*/ 859476 h 2540425"/>
              <a:gd name="connsiteX290" fmla="*/ 2240380 w 3776662"/>
              <a:gd name="connsiteY290" fmla="*/ 850830 h 2540425"/>
              <a:gd name="connsiteX291" fmla="*/ 2247528 w 3776662"/>
              <a:gd name="connsiteY291" fmla="*/ 842482 h 2540425"/>
              <a:gd name="connsiteX292" fmla="*/ 2254676 w 3776662"/>
              <a:gd name="connsiteY292" fmla="*/ 833539 h 2540425"/>
              <a:gd name="connsiteX293" fmla="*/ 2261526 w 3776662"/>
              <a:gd name="connsiteY293" fmla="*/ 824893 h 2540425"/>
              <a:gd name="connsiteX294" fmla="*/ 2268079 w 3776662"/>
              <a:gd name="connsiteY294" fmla="*/ 815651 h 2540425"/>
              <a:gd name="connsiteX295" fmla="*/ 2274036 w 3776662"/>
              <a:gd name="connsiteY295" fmla="*/ 806707 h 2540425"/>
              <a:gd name="connsiteX296" fmla="*/ 2280588 w 3776662"/>
              <a:gd name="connsiteY296" fmla="*/ 797167 h 2540425"/>
              <a:gd name="connsiteX297" fmla="*/ 2286247 w 3776662"/>
              <a:gd name="connsiteY297" fmla="*/ 787627 h 2540425"/>
              <a:gd name="connsiteX298" fmla="*/ 2292204 w 3776662"/>
              <a:gd name="connsiteY298" fmla="*/ 778087 h 2540425"/>
              <a:gd name="connsiteX299" fmla="*/ 2297565 w 3776662"/>
              <a:gd name="connsiteY299" fmla="*/ 767951 h 2540425"/>
              <a:gd name="connsiteX300" fmla="*/ 2302629 w 3776662"/>
              <a:gd name="connsiteY300" fmla="*/ 758112 h 2540425"/>
              <a:gd name="connsiteX301" fmla="*/ 2307990 w 3776662"/>
              <a:gd name="connsiteY301" fmla="*/ 747976 h 2540425"/>
              <a:gd name="connsiteX302" fmla="*/ 2312755 w 3776662"/>
              <a:gd name="connsiteY302" fmla="*/ 737542 h 2540425"/>
              <a:gd name="connsiteX303" fmla="*/ 2317521 w 3776662"/>
              <a:gd name="connsiteY303" fmla="*/ 727107 h 2540425"/>
              <a:gd name="connsiteX304" fmla="*/ 2321393 w 3776662"/>
              <a:gd name="connsiteY304" fmla="*/ 716971 h 2540425"/>
              <a:gd name="connsiteX305" fmla="*/ 2325562 w 3776662"/>
              <a:gd name="connsiteY305" fmla="*/ 706536 h 2540425"/>
              <a:gd name="connsiteX306" fmla="*/ 2329434 w 3776662"/>
              <a:gd name="connsiteY306" fmla="*/ 695506 h 2540425"/>
              <a:gd name="connsiteX307" fmla="*/ 2333008 w 3776662"/>
              <a:gd name="connsiteY307" fmla="*/ 684773 h 2540425"/>
              <a:gd name="connsiteX308" fmla="*/ 2335987 w 3776662"/>
              <a:gd name="connsiteY308" fmla="*/ 673444 h 2540425"/>
              <a:gd name="connsiteX309" fmla="*/ 2338965 w 3776662"/>
              <a:gd name="connsiteY309" fmla="*/ 662712 h 2540425"/>
              <a:gd name="connsiteX310" fmla="*/ 2341646 w 3776662"/>
              <a:gd name="connsiteY310" fmla="*/ 651383 h 2540425"/>
              <a:gd name="connsiteX311" fmla="*/ 2344326 w 3776662"/>
              <a:gd name="connsiteY311" fmla="*/ 640054 h 2540425"/>
              <a:gd name="connsiteX312" fmla="*/ 2346411 w 3776662"/>
              <a:gd name="connsiteY312" fmla="*/ 628427 h 2540425"/>
              <a:gd name="connsiteX313" fmla="*/ 2348496 w 3776662"/>
              <a:gd name="connsiteY313" fmla="*/ 617098 h 2540425"/>
              <a:gd name="connsiteX314" fmla="*/ 2349985 w 3776662"/>
              <a:gd name="connsiteY314" fmla="*/ 605471 h 2540425"/>
              <a:gd name="connsiteX315" fmla="*/ 2351177 w 3776662"/>
              <a:gd name="connsiteY315" fmla="*/ 593546 h 2540425"/>
              <a:gd name="connsiteX316" fmla="*/ 2352368 w 3776662"/>
              <a:gd name="connsiteY316" fmla="*/ 581919 h 2540425"/>
              <a:gd name="connsiteX317" fmla="*/ 2353262 w 3776662"/>
              <a:gd name="connsiteY317" fmla="*/ 569696 h 2540425"/>
              <a:gd name="connsiteX318" fmla="*/ 2353857 w 3776662"/>
              <a:gd name="connsiteY318" fmla="*/ 558069 h 2540425"/>
              <a:gd name="connsiteX319" fmla="*/ 2353857 w 3776662"/>
              <a:gd name="connsiteY319" fmla="*/ 545846 h 2540425"/>
              <a:gd name="connsiteX320" fmla="*/ 2353857 w 3776662"/>
              <a:gd name="connsiteY320" fmla="*/ 533921 h 2540425"/>
              <a:gd name="connsiteX321" fmla="*/ 2353262 w 3776662"/>
              <a:gd name="connsiteY321" fmla="*/ 522294 h 2540425"/>
              <a:gd name="connsiteX322" fmla="*/ 2352368 w 3776662"/>
              <a:gd name="connsiteY322" fmla="*/ 510070 h 2540425"/>
              <a:gd name="connsiteX323" fmla="*/ 2351177 w 3776662"/>
              <a:gd name="connsiteY323" fmla="*/ 498443 h 2540425"/>
              <a:gd name="connsiteX324" fmla="*/ 2349985 w 3776662"/>
              <a:gd name="connsiteY324" fmla="*/ 486518 h 2540425"/>
              <a:gd name="connsiteX325" fmla="*/ 2348496 w 3776662"/>
              <a:gd name="connsiteY325" fmla="*/ 475189 h 2540425"/>
              <a:gd name="connsiteX326" fmla="*/ 2346411 w 3776662"/>
              <a:gd name="connsiteY326" fmla="*/ 463563 h 2540425"/>
              <a:gd name="connsiteX327" fmla="*/ 2344326 w 3776662"/>
              <a:gd name="connsiteY327" fmla="*/ 452234 h 2540425"/>
              <a:gd name="connsiteX328" fmla="*/ 2341646 w 3776662"/>
              <a:gd name="connsiteY328" fmla="*/ 440607 h 2540425"/>
              <a:gd name="connsiteX329" fmla="*/ 2338965 w 3776662"/>
              <a:gd name="connsiteY329" fmla="*/ 429874 h 2540425"/>
              <a:gd name="connsiteX330" fmla="*/ 2335987 w 3776662"/>
              <a:gd name="connsiteY330" fmla="*/ 418545 h 2540425"/>
              <a:gd name="connsiteX331" fmla="*/ 2333008 w 3776662"/>
              <a:gd name="connsiteY331" fmla="*/ 407813 h 2540425"/>
              <a:gd name="connsiteX332" fmla="*/ 2329434 w 3776662"/>
              <a:gd name="connsiteY332" fmla="*/ 396782 h 2540425"/>
              <a:gd name="connsiteX333" fmla="*/ 2325562 w 3776662"/>
              <a:gd name="connsiteY333" fmla="*/ 386049 h 2540425"/>
              <a:gd name="connsiteX334" fmla="*/ 2321393 w 3776662"/>
              <a:gd name="connsiteY334" fmla="*/ 375019 h 2540425"/>
              <a:gd name="connsiteX335" fmla="*/ 2317521 w 3776662"/>
              <a:gd name="connsiteY335" fmla="*/ 364882 h 2540425"/>
              <a:gd name="connsiteX336" fmla="*/ 2312755 w 3776662"/>
              <a:gd name="connsiteY336" fmla="*/ 354448 h 2540425"/>
              <a:gd name="connsiteX337" fmla="*/ 2307990 w 3776662"/>
              <a:gd name="connsiteY337" fmla="*/ 344013 h 2540425"/>
              <a:gd name="connsiteX338" fmla="*/ 2302629 w 3776662"/>
              <a:gd name="connsiteY338" fmla="*/ 333877 h 2540425"/>
              <a:gd name="connsiteX339" fmla="*/ 2297565 w 3776662"/>
              <a:gd name="connsiteY339" fmla="*/ 324039 h 2540425"/>
              <a:gd name="connsiteX340" fmla="*/ 2292204 w 3776662"/>
              <a:gd name="connsiteY340" fmla="*/ 313903 h 2540425"/>
              <a:gd name="connsiteX341" fmla="*/ 2286247 w 3776662"/>
              <a:gd name="connsiteY341" fmla="*/ 304363 h 2540425"/>
              <a:gd name="connsiteX342" fmla="*/ 2280588 w 3776662"/>
              <a:gd name="connsiteY342" fmla="*/ 294822 h 2540425"/>
              <a:gd name="connsiteX343" fmla="*/ 2274036 w 3776662"/>
              <a:gd name="connsiteY343" fmla="*/ 285282 h 2540425"/>
              <a:gd name="connsiteX344" fmla="*/ 2268079 w 3776662"/>
              <a:gd name="connsiteY344" fmla="*/ 276339 h 2540425"/>
              <a:gd name="connsiteX345" fmla="*/ 2261526 w 3776662"/>
              <a:gd name="connsiteY345" fmla="*/ 267097 h 2540425"/>
              <a:gd name="connsiteX346" fmla="*/ 2254676 w 3776662"/>
              <a:gd name="connsiteY346" fmla="*/ 258451 h 2540425"/>
              <a:gd name="connsiteX347" fmla="*/ 2247528 w 3776662"/>
              <a:gd name="connsiteY347" fmla="*/ 249805 h 2540425"/>
              <a:gd name="connsiteX348" fmla="*/ 2240380 w 3776662"/>
              <a:gd name="connsiteY348" fmla="*/ 241160 h 2540425"/>
              <a:gd name="connsiteX349" fmla="*/ 2232934 w 3776662"/>
              <a:gd name="connsiteY349" fmla="*/ 232812 h 2540425"/>
              <a:gd name="connsiteX350" fmla="*/ 2225190 w 3776662"/>
              <a:gd name="connsiteY350" fmla="*/ 224763 h 2540425"/>
              <a:gd name="connsiteX351" fmla="*/ 2217446 w 3776662"/>
              <a:gd name="connsiteY351" fmla="*/ 216415 h 2540425"/>
              <a:gd name="connsiteX352" fmla="*/ 2209404 w 3776662"/>
              <a:gd name="connsiteY352" fmla="*/ 208664 h 2540425"/>
              <a:gd name="connsiteX353" fmla="*/ 2201362 w 3776662"/>
              <a:gd name="connsiteY353" fmla="*/ 201210 h 2540425"/>
              <a:gd name="connsiteX354" fmla="*/ 2193023 w 3776662"/>
              <a:gd name="connsiteY354" fmla="*/ 194055 h 2540425"/>
              <a:gd name="connsiteX355" fmla="*/ 2184386 w 3776662"/>
              <a:gd name="connsiteY355" fmla="*/ 186602 h 2540425"/>
              <a:gd name="connsiteX356" fmla="*/ 2175748 w 3776662"/>
              <a:gd name="connsiteY356" fmla="*/ 179745 h 2540425"/>
              <a:gd name="connsiteX357" fmla="*/ 2166515 w 3776662"/>
              <a:gd name="connsiteY357" fmla="*/ 172590 h 2540425"/>
              <a:gd name="connsiteX358" fmla="*/ 2157878 w 3776662"/>
              <a:gd name="connsiteY358" fmla="*/ 166031 h 2540425"/>
              <a:gd name="connsiteX359" fmla="*/ 2148347 w 3776662"/>
              <a:gd name="connsiteY359" fmla="*/ 159771 h 2540425"/>
              <a:gd name="connsiteX360" fmla="*/ 2139411 w 3776662"/>
              <a:gd name="connsiteY360" fmla="*/ 153510 h 2540425"/>
              <a:gd name="connsiteX361" fmla="*/ 2129881 w 3776662"/>
              <a:gd name="connsiteY361" fmla="*/ 147548 h 2540425"/>
              <a:gd name="connsiteX362" fmla="*/ 2119754 w 3776662"/>
              <a:gd name="connsiteY362" fmla="*/ 141883 h 2540425"/>
              <a:gd name="connsiteX363" fmla="*/ 2110223 w 3776662"/>
              <a:gd name="connsiteY363" fmla="*/ 136219 h 2540425"/>
              <a:gd name="connsiteX364" fmla="*/ 2100394 w 3776662"/>
              <a:gd name="connsiteY364" fmla="*/ 131151 h 2540425"/>
              <a:gd name="connsiteX365" fmla="*/ 2089970 w 3776662"/>
              <a:gd name="connsiteY365" fmla="*/ 126380 h 2540425"/>
              <a:gd name="connsiteX366" fmla="*/ 2080141 w 3776662"/>
              <a:gd name="connsiteY366" fmla="*/ 121610 h 2540425"/>
              <a:gd name="connsiteX367" fmla="*/ 2069717 w 3776662"/>
              <a:gd name="connsiteY367" fmla="*/ 116840 h 2540425"/>
              <a:gd name="connsiteX368" fmla="*/ 2058696 w 3776662"/>
              <a:gd name="connsiteY368" fmla="*/ 112369 h 2540425"/>
              <a:gd name="connsiteX369" fmla="*/ 2048272 w 3776662"/>
              <a:gd name="connsiteY369" fmla="*/ 108493 h 2540425"/>
              <a:gd name="connsiteX370" fmla="*/ 2037550 w 3776662"/>
              <a:gd name="connsiteY370" fmla="*/ 104617 h 2540425"/>
              <a:gd name="connsiteX371" fmla="*/ 2026827 w 3776662"/>
              <a:gd name="connsiteY371" fmla="*/ 101040 h 2540425"/>
              <a:gd name="connsiteX372" fmla="*/ 2015807 w 3776662"/>
              <a:gd name="connsiteY372" fmla="*/ 97760 h 2540425"/>
              <a:gd name="connsiteX373" fmla="*/ 2004787 w 3776662"/>
              <a:gd name="connsiteY373" fmla="*/ 95077 h 2540425"/>
              <a:gd name="connsiteX374" fmla="*/ 1993469 w 3776662"/>
              <a:gd name="connsiteY374" fmla="*/ 92096 h 2540425"/>
              <a:gd name="connsiteX375" fmla="*/ 1982151 w 3776662"/>
              <a:gd name="connsiteY375" fmla="*/ 90009 h 2540425"/>
              <a:gd name="connsiteX376" fmla="*/ 1970833 w 3776662"/>
              <a:gd name="connsiteY376" fmla="*/ 87326 h 2540425"/>
              <a:gd name="connsiteX377" fmla="*/ 1959217 w 3776662"/>
              <a:gd name="connsiteY377" fmla="*/ 85537 h 2540425"/>
              <a:gd name="connsiteX378" fmla="*/ 1947602 w 3776662"/>
              <a:gd name="connsiteY378" fmla="*/ 83748 h 2540425"/>
              <a:gd name="connsiteX379" fmla="*/ 1935688 w 3776662"/>
              <a:gd name="connsiteY379" fmla="*/ 82556 h 2540425"/>
              <a:gd name="connsiteX380" fmla="*/ 1924072 w 3776662"/>
              <a:gd name="connsiteY380" fmla="*/ 81661 h 2540425"/>
              <a:gd name="connsiteX381" fmla="*/ 1912456 w 3776662"/>
              <a:gd name="connsiteY381" fmla="*/ 80767 h 2540425"/>
              <a:gd name="connsiteX382" fmla="*/ 1900245 w 3776662"/>
              <a:gd name="connsiteY382" fmla="*/ 80469 h 2540425"/>
              <a:gd name="connsiteX383" fmla="*/ 1888629 w 3776662"/>
              <a:gd name="connsiteY383" fmla="*/ 80469 h 2540425"/>
              <a:gd name="connsiteX384" fmla="*/ 1322070 w 3776662"/>
              <a:gd name="connsiteY384" fmla="*/ 0 h 2540425"/>
              <a:gd name="connsiteX385" fmla="*/ 1329819 w 3776662"/>
              <a:gd name="connsiteY385" fmla="*/ 0 h 2540425"/>
              <a:gd name="connsiteX386" fmla="*/ 2446843 w 3776662"/>
              <a:gd name="connsiteY386" fmla="*/ 0 h 2540425"/>
              <a:gd name="connsiteX387" fmla="*/ 2454592 w 3776662"/>
              <a:gd name="connsiteY387" fmla="*/ 0 h 2540425"/>
              <a:gd name="connsiteX388" fmla="*/ 2462937 w 3776662"/>
              <a:gd name="connsiteY388" fmla="*/ 298 h 2540425"/>
              <a:gd name="connsiteX389" fmla="*/ 2470686 w 3776662"/>
              <a:gd name="connsiteY389" fmla="*/ 1788 h 2540425"/>
              <a:gd name="connsiteX390" fmla="*/ 2478435 w 3776662"/>
              <a:gd name="connsiteY390" fmla="*/ 2980 h 2540425"/>
              <a:gd name="connsiteX391" fmla="*/ 2485885 w 3776662"/>
              <a:gd name="connsiteY391" fmla="*/ 4768 h 2540425"/>
              <a:gd name="connsiteX392" fmla="*/ 2493336 w 3776662"/>
              <a:gd name="connsiteY392" fmla="*/ 6855 h 2540425"/>
              <a:gd name="connsiteX393" fmla="*/ 2500489 w 3776662"/>
              <a:gd name="connsiteY393" fmla="*/ 9239 h 2540425"/>
              <a:gd name="connsiteX394" fmla="*/ 2507642 w 3776662"/>
              <a:gd name="connsiteY394" fmla="*/ 12219 h 2540425"/>
              <a:gd name="connsiteX395" fmla="*/ 2514496 w 3776662"/>
              <a:gd name="connsiteY395" fmla="*/ 15200 h 2540425"/>
              <a:gd name="connsiteX396" fmla="*/ 2521351 w 3776662"/>
              <a:gd name="connsiteY396" fmla="*/ 18776 h 2540425"/>
              <a:gd name="connsiteX397" fmla="*/ 2527908 w 3776662"/>
              <a:gd name="connsiteY397" fmla="*/ 22650 h 2540425"/>
              <a:gd name="connsiteX398" fmla="*/ 2533869 w 3776662"/>
              <a:gd name="connsiteY398" fmla="*/ 26525 h 2540425"/>
              <a:gd name="connsiteX399" fmla="*/ 2540425 w 3776662"/>
              <a:gd name="connsiteY399" fmla="*/ 30697 h 2540425"/>
              <a:gd name="connsiteX400" fmla="*/ 2546088 w 3776662"/>
              <a:gd name="connsiteY400" fmla="*/ 35466 h 2540425"/>
              <a:gd name="connsiteX401" fmla="*/ 2551750 w 3776662"/>
              <a:gd name="connsiteY401" fmla="*/ 40234 h 2540425"/>
              <a:gd name="connsiteX402" fmla="*/ 2557413 w 3776662"/>
              <a:gd name="connsiteY402" fmla="*/ 45599 h 2540425"/>
              <a:gd name="connsiteX403" fmla="*/ 2562480 w 3776662"/>
              <a:gd name="connsiteY403" fmla="*/ 51261 h 2540425"/>
              <a:gd name="connsiteX404" fmla="*/ 2567248 w 3776662"/>
              <a:gd name="connsiteY404" fmla="*/ 56924 h 2540425"/>
              <a:gd name="connsiteX405" fmla="*/ 2572017 w 3776662"/>
              <a:gd name="connsiteY405" fmla="*/ 62289 h 2540425"/>
              <a:gd name="connsiteX406" fmla="*/ 2576487 w 3776662"/>
              <a:gd name="connsiteY406" fmla="*/ 68547 h 2540425"/>
              <a:gd name="connsiteX407" fmla="*/ 2580362 w 3776662"/>
              <a:gd name="connsiteY407" fmla="*/ 75104 h 2540425"/>
              <a:gd name="connsiteX408" fmla="*/ 2584236 w 3776662"/>
              <a:gd name="connsiteY408" fmla="*/ 81363 h 2540425"/>
              <a:gd name="connsiteX409" fmla="*/ 2587812 w 3776662"/>
              <a:gd name="connsiteY409" fmla="*/ 88516 h 2540425"/>
              <a:gd name="connsiteX410" fmla="*/ 2590793 w 3776662"/>
              <a:gd name="connsiteY410" fmla="*/ 95370 h 2540425"/>
              <a:gd name="connsiteX411" fmla="*/ 2593773 w 3776662"/>
              <a:gd name="connsiteY411" fmla="*/ 102225 h 2540425"/>
              <a:gd name="connsiteX412" fmla="*/ 2595859 w 3776662"/>
              <a:gd name="connsiteY412" fmla="*/ 109676 h 2540425"/>
              <a:gd name="connsiteX413" fmla="*/ 2598243 w 3776662"/>
              <a:gd name="connsiteY413" fmla="*/ 117127 h 2540425"/>
              <a:gd name="connsiteX414" fmla="*/ 2599734 w 3776662"/>
              <a:gd name="connsiteY414" fmla="*/ 124279 h 2540425"/>
              <a:gd name="connsiteX415" fmla="*/ 2601224 w 3776662"/>
              <a:gd name="connsiteY415" fmla="*/ 132326 h 2540425"/>
              <a:gd name="connsiteX416" fmla="*/ 2602416 w 3776662"/>
              <a:gd name="connsiteY416" fmla="*/ 140075 h 2540425"/>
              <a:gd name="connsiteX417" fmla="*/ 2603012 w 3776662"/>
              <a:gd name="connsiteY417" fmla="*/ 148122 h 2540425"/>
              <a:gd name="connsiteX418" fmla="*/ 2603012 w 3776662"/>
              <a:gd name="connsiteY418" fmla="*/ 156169 h 2540425"/>
              <a:gd name="connsiteX419" fmla="*/ 2603012 w 3776662"/>
              <a:gd name="connsiteY419" fmla="*/ 2268620 h 2540425"/>
              <a:gd name="connsiteX420" fmla="*/ 2688845 w 3776662"/>
              <a:gd name="connsiteY420" fmla="*/ 2268620 h 2540425"/>
              <a:gd name="connsiteX421" fmla="*/ 2688845 w 3776662"/>
              <a:gd name="connsiteY421" fmla="*/ 585633 h 2540425"/>
              <a:gd name="connsiteX422" fmla="*/ 3417831 w 3776662"/>
              <a:gd name="connsiteY422" fmla="*/ 585633 h 2540425"/>
              <a:gd name="connsiteX423" fmla="*/ 3425580 w 3776662"/>
              <a:gd name="connsiteY423" fmla="*/ 585633 h 2540425"/>
              <a:gd name="connsiteX424" fmla="*/ 3433329 w 3776662"/>
              <a:gd name="connsiteY424" fmla="*/ 585931 h 2540425"/>
              <a:gd name="connsiteX425" fmla="*/ 3441674 w 3776662"/>
              <a:gd name="connsiteY425" fmla="*/ 587421 h 2540425"/>
              <a:gd name="connsiteX426" fmla="*/ 3448827 w 3776662"/>
              <a:gd name="connsiteY426" fmla="*/ 588613 h 2540425"/>
              <a:gd name="connsiteX427" fmla="*/ 3456873 w 3776662"/>
              <a:gd name="connsiteY427" fmla="*/ 590402 h 2540425"/>
              <a:gd name="connsiteX428" fmla="*/ 3464027 w 3776662"/>
              <a:gd name="connsiteY428" fmla="*/ 592488 h 2540425"/>
              <a:gd name="connsiteX429" fmla="*/ 3471477 w 3776662"/>
              <a:gd name="connsiteY429" fmla="*/ 594574 h 2540425"/>
              <a:gd name="connsiteX430" fmla="*/ 3478332 w 3776662"/>
              <a:gd name="connsiteY430" fmla="*/ 597852 h 2540425"/>
              <a:gd name="connsiteX431" fmla="*/ 3485485 w 3776662"/>
              <a:gd name="connsiteY431" fmla="*/ 600833 h 2540425"/>
              <a:gd name="connsiteX432" fmla="*/ 3492339 w 3776662"/>
              <a:gd name="connsiteY432" fmla="*/ 604111 h 2540425"/>
              <a:gd name="connsiteX433" fmla="*/ 3498896 w 3776662"/>
              <a:gd name="connsiteY433" fmla="*/ 607985 h 2540425"/>
              <a:gd name="connsiteX434" fmla="*/ 3504857 w 3776662"/>
              <a:gd name="connsiteY434" fmla="*/ 612158 h 2540425"/>
              <a:gd name="connsiteX435" fmla="*/ 3510817 w 3776662"/>
              <a:gd name="connsiteY435" fmla="*/ 616330 h 2540425"/>
              <a:gd name="connsiteX436" fmla="*/ 3517076 w 3776662"/>
              <a:gd name="connsiteY436" fmla="*/ 621099 h 2540425"/>
              <a:gd name="connsiteX437" fmla="*/ 3522739 w 3776662"/>
              <a:gd name="connsiteY437" fmla="*/ 625867 h 2540425"/>
              <a:gd name="connsiteX438" fmla="*/ 3528401 w 3776662"/>
              <a:gd name="connsiteY438" fmla="*/ 631232 h 2540425"/>
              <a:gd name="connsiteX439" fmla="*/ 3533468 w 3776662"/>
              <a:gd name="connsiteY439" fmla="*/ 636597 h 2540425"/>
              <a:gd name="connsiteX440" fmla="*/ 3538236 w 3776662"/>
              <a:gd name="connsiteY440" fmla="*/ 642259 h 2540425"/>
              <a:gd name="connsiteX441" fmla="*/ 3543005 w 3776662"/>
              <a:gd name="connsiteY441" fmla="*/ 647922 h 2540425"/>
              <a:gd name="connsiteX442" fmla="*/ 3547475 w 3776662"/>
              <a:gd name="connsiteY442" fmla="*/ 654478 h 2540425"/>
              <a:gd name="connsiteX443" fmla="*/ 3551350 w 3776662"/>
              <a:gd name="connsiteY443" fmla="*/ 660439 h 2540425"/>
              <a:gd name="connsiteX444" fmla="*/ 3555224 w 3776662"/>
              <a:gd name="connsiteY444" fmla="*/ 666996 h 2540425"/>
              <a:gd name="connsiteX445" fmla="*/ 3558503 w 3776662"/>
              <a:gd name="connsiteY445" fmla="*/ 674149 h 2540425"/>
              <a:gd name="connsiteX446" fmla="*/ 3561781 w 3776662"/>
              <a:gd name="connsiteY446" fmla="*/ 681003 h 2540425"/>
              <a:gd name="connsiteX447" fmla="*/ 3564165 w 3776662"/>
              <a:gd name="connsiteY447" fmla="*/ 687858 h 2540425"/>
              <a:gd name="connsiteX448" fmla="*/ 3566847 w 3776662"/>
              <a:gd name="connsiteY448" fmla="*/ 695309 h 2540425"/>
              <a:gd name="connsiteX449" fmla="*/ 3568934 w 3776662"/>
              <a:gd name="connsiteY449" fmla="*/ 702760 h 2540425"/>
              <a:gd name="connsiteX450" fmla="*/ 3570722 w 3776662"/>
              <a:gd name="connsiteY450" fmla="*/ 709912 h 2540425"/>
              <a:gd name="connsiteX451" fmla="*/ 3572212 w 3776662"/>
              <a:gd name="connsiteY451" fmla="*/ 717661 h 2540425"/>
              <a:gd name="connsiteX452" fmla="*/ 3572808 w 3776662"/>
              <a:gd name="connsiteY452" fmla="*/ 725708 h 2540425"/>
              <a:gd name="connsiteX453" fmla="*/ 3573702 w 3776662"/>
              <a:gd name="connsiteY453" fmla="*/ 733755 h 2540425"/>
              <a:gd name="connsiteX454" fmla="*/ 3573702 w 3776662"/>
              <a:gd name="connsiteY454" fmla="*/ 741504 h 2540425"/>
              <a:gd name="connsiteX455" fmla="*/ 3573702 w 3776662"/>
              <a:gd name="connsiteY455" fmla="*/ 2268620 h 2540425"/>
              <a:gd name="connsiteX456" fmla="*/ 3640461 w 3776662"/>
              <a:gd name="connsiteY456" fmla="*/ 2268620 h 2540425"/>
              <a:gd name="connsiteX457" fmla="*/ 3647614 w 3776662"/>
              <a:gd name="connsiteY457" fmla="*/ 2268620 h 2540425"/>
              <a:gd name="connsiteX458" fmla="*/ 3654469 w 3776662"/>
              <a:gd name="connsiteY458" fmla="*/ 2269216 h 2540425"/>
              <a:gd name="connsiteX459" fmla="*/ 3661323 w 3776662"/>
              <a:gd name="connsiteY459" fmla="*/ 2269812 h 2540425"/>
              <a:gd name="connsiteX460" fmla="*/ 3667880 w 3776662"/>
              <a:gd name="connsiteY460" fmla="*/ 2271302 h 2540425"/>
              <a:gd name="connsiteX461" fmla="*/ 3674437 w 3776662"/>
              <a:gd name="connsiteY461" fmla="*/ 2272494 h 2540425"/>
              <a:gd name="connsiteX462" fmla="*/ 3680994 w 3776662"/>
              <a:gd name="connsiteY462" fmla="*/ 2274581 h 2540425"/>
              <a:gd name="connsiteX463" fmla="*/ 3687253 w 3776662"/>
              <a:gd name="connsiteY463" fmla="*/ 2276965 h 2540425"/>
              <a:gd name="connsiteX464" fmla="*/ 3693511 w 3776662"/>
              <a:gd name="connsiteY464" fmla="*/ 2279051 h 2540425"/>
              <a:gd name="connsiteX465" fmla="*/ 3699472 w 3776662"/>
              <a:gd name="connsiteY465" fmla="*/ 2281733 h 2540425"/>
              <a:gd name="connsiteX466" fmla="*/ 3705432 w 3776662"/>
              <a:gd name="connsiteY466" fmla="*/ 2284714 h 2540425"/>
              <a:gd name="connsiteX467" fmla="*/ 3711095 w 3776662"/>
              <a:gd name="connsiteY467" fmla="*/ 2288290 h 2540425"/>
              <a:gd name="connsiteX468" fmla="*/ 3716757 w 3776662"/>
              <a:gd name="connsiteY468" fmla="*/ 2291568 h 2540425"/>
              <a:gd name="connsiteX469" fmla="*/ 3722122 w 3776662"/>
              <a:gd name="connsiteY469" fmla="*/ 2295443 h 2540425"/>
              <a:gd name="connsiteX470" fmla="*/ 3727189 w 3776662"/>
              <a:gd name="connsiteY470" fmla="*/ 2299317 h 2540425"/>
              <a:gd name="connsiteX471" fmla="*/ 3731957 w 3776662"/>
              <a:gd name="connsiteY471" fmla="*/ 2303788 h 2540425"/>
              <a:gd name="connsiteX472" fmla="*/ 3736726 w 3776662"/>
              <a:gd name="connsiteY472" fmla="*/ 2307960 h 2540425"/>
              <a:gd name="connsiteX473" fmla="*/ 3741196 w 3776662"/>
              <a:gd name="connsiteY473" fmla="*/ 2312729 h 2540425"/>
              <a:gd name="connsiteX474" fmla="*/ 3745369 w 3776662"/>
              <a:gd name="connsiteY474" fmla="*/ 2318093 h 2540425"/>
              <a:gd name="connsiteX475" fmla="*/ 3749839 w 3776662"/>
              <a:gd name="connsiteY475" fmla="*/ 2323160 h 2540425"/>
              <a:gd name="connsiteX476" fmla="*/ 3753117 w 3776662"/>
              <a:gd name="connsiteY476" fmla="*/ 2328524 h 2540425"/>
              <a:gd name="connsiteX477" fmla="*/ 3756694 w 3776662"/>
              <a:gd name="connsiteY477" fmla="*/ 2334187 h 2540425"/>
              <a:gd name="connsiteX478" fmla="*/ 3760270 w 3776662"/>
              <a:gd name="connsiteY478" fmla="*/ 2339850 h 2540425"/>
              <a:gd name="connsiteX479" fmla="*/ 3763251 w 3776662"/>
              <a:gd name="connsiteY479" fmla="*/ 2345512 h 2540425"/>
              <a:gd name="connsiteX480" fmla="*/ 3765933 w 3776662"/>
              <a:gd name="connsiteY480" fmla="*/ 2351473 h 2540425"/>
              <a:gd name="connsiteX481" fmla="*/ 3768317 w 3776662"/>
              <a:gd name="connsiteY481" fmla="*/ 2357433 h 2540425"/>
              <a:gd name="connsiteX482" fmla="*/ 3770701 w 3776662"/>
              <a:gd name="connsiteY482" fmla="*/ 2363990 h 2540425"/>
              <a:gd name="connsiteX483" fmla="*/ 3772191 w 3776662"/>
              <a:gd name="connsiteY483" fmla="*/ 2370547 h 2540425"/>
              <a:gd name="connsiteX484" fmla="*/ 3773682 w 3776662"/>
              <a:gd name="connsiteY484" fmla="*/ 2377104 h 2540425"/>
              <a:gd name="connsiteX485" fmla="*/ 3774874 w 3776662"/>
              <a:gd name="connsiteY485" fmla="*/ 2383958 h 2540425"/>
              <a:gd name="connsiteX486" fmla="*/ 3775768 w 3776662"/>
              <a:gd name="connsiteY486" fmla="*/ 2390515 h 2540425"/>
              <a:gd name="connsiteX487" fmla="*/ 3776364 w 3776662"/>
              <a:gd name="connsiteY487" fmla="*/ 2397370 h 2540425"/>
              <a:gd name="connsiteX488" fmla="*/ 3776662 w 3776662"/>
              <a:gd name="connsiteY488" fmla="*/ 2404224 h 2540425"/>
              <a:gd name="connsiteX489" fmla="*/ 3776364 w 3776662"/>
              <a:gd name="connsiteY489" fmla="*/ 2411377 h 2540425"/>
              <a:gd name="connsiteX490" fmla="*/ 3775768 w 3776662"/>
              <a:gd name="connsiteY490" fmla="*/ 2418232 h 2540425"/>
              <a:gd name="connsiteX491" fmla="*/ 3774874 w 3776662"/>
              <a:gd name="connsiteY491" fmla="*/ 2425087 h 2540425"/>
              <a:gd name="connsiteX492" fmla="*/ 3773682 w 3776662"/>
              <a:gd name="connsiteY492" fmla="*/ 2431941 h 2540425"/>
              <a:gd name="connsiteX493" fmla="*/ 3772191 w 3776662"/>
              <a:gd name="connsiteY493" fmla="*/ 2438498 h 2540425"/>
              <a:gd name="connsiteX494" fmla="*/ 3770701 w 3776662"/>
              <a:gd name="connsiteY494" fmla="*/ 2445055 h 2540425"/>
              <a:gd name="connsiteX495" fmla="*/ 3768317 w 3776662"/>
              <a:gd name="connsiteY495" fmla="*/ 2451016 h 2540425"/>
              <a:gd name="connsiteX496" fmla="*/ 3765933 w 3776662"/>
              <a:gd name="connsiteY496" fmla="*/ 2457274 h 2540425"/>
              <a:gd name="connsiteX497" fmla="*/ 3763251 w 3776662"/>
              <a:gd name="connsiteY497" fmla="*/ 2463235 h 2540425"/>
              <a:gd name="connsiteX498" fmla="*/ 3760270 w 3776662"/>
              <a:gd name="connsiteY498" fmla="*/ 2469195 h 2540425"/>
              <a:gd name="connsiteX499" fmla="*/ 3756694 w 3776662"/>
              <a:gd name="connsiteY499" fmla="*/ 2474858 h 2540425"/>
              <a:gd name="connsiteX500" fmla="*/ 3753117 w 3776662"/>
              <a:gd name="connsiteY500" fmla="*/ 2480521 h 2540425"/>
              <a:gd name="connsiteX501" fmla="*/ 3749839 w 3776662"/>
              <a:gd name="connsiteY501" fmla="*/ 2485885 h 2540425"/>
              <a:gd name="connsiteX502" fmla="*/ 3745369 w 3776662"/>
              <a:gd name="connsiteY502" fmla="*/ 2490952 h 2540425"/>
              <a:gd name="connsiteX503" fmla="*/ 3741196 w 3776662"/>
              <a:gd name="connsiteY503" fmla="*/ 2495720 h 2540425"/>
              <a:gd name="connsiteX504" fmla="*/ 3736726 w 3776662"/>
              <a:gd name="connsiteY504" fmla="*/ 2500489 h 2540425"/>
              <a:gd name="connsiteX505" fmla="*/ 3731957 w 3776662"/>
              <a:gd name="connsiteY505" fmla="*/ 2505257 h 2540425"/>
              <a:gd name="connsiteX506" fmla="*/ 3727189 w 3776662"/>
              <a:gd name="connsiteY506" fmla="*/ 2509132 h 2540425"/>
              <a:gd name="connsiteX507" fmla="*/ 3722122 w 3776662"/>
              <a:gd name="connsiteY507" fmla="*/ 2513602 h 2540425"/>
              <a:gd name="connsiteX508" fmla="*/ 3716757 w 3776662"/>
              <a:gd name="connsiteY508" fmla="*/ 2517477 h 2540425"/>
              <a:gd name="connsiteX509" fmla="*/ 3711095 w 3776662"/>
              <a:gd name="connsiteY509" fmla="*/ 2521053 h 2540425"/>
              <a:gd name="connsiteX510" fmla="*/ 3705432 w 3776662"/>
              <a:gd name="connsiteY510" fmla="*/ 2524033 h 2540425"/>
              <a:gd name="connsiteX511" fmla="*/ 3699472 w 3776662"/>
              <a:gd name="connsiteY511" fmla="*/ 2527014 h 2540425"/>
              <a:gd name="connsiteX512" fmla="*/ 3693511 w 3776662"/>
              <a:gd name="connsiteY512" fmla="*/ 2529696 h 2540425"/>
              <a:gd name="connsiteX513" fmla="*/ 3687253 w 3776662"/>
              <a:gd name="connsiteY513" fmla="*/ 2532080 h 2540425"/>
              <a:gd name="connsiteX514" fmla="*/ 3680994 w 3776662"/>
              <a:gd name="connsiteY514" fmla="*/ 2534464 h 2540425"/>
              <a:gd name="connsiteX515" fmla="*/ 3674437 w 3776662"/>
              <a:gd name="connsiteY515" fmla="*/ 2535955 h 2540425"/>
              <a:gd name="connsiteX516" fmla="*/ 3667880 w 3776662"/>
              <a:gd name="connsiteY516" fmla="*/ 2537743 h 2540425"/>
              <a:gd name="connsiteX517" fmla="*/ 3661323 w 3776662"/>
              <a:gd name="connsiteY517" fmla="*/ 2539233 h 2540425"/>
              <a:gd name="connsiteX518" fmla="*/ 3654469 w 3776662"/>
              <a:gd name="connsiteY518" fmla="*/ 2540127 h 2540425"/>
              <a:gd name="connsiteX519" fmla="*/ 3647614 w 3776662"/>
              <a:gd name="connsiteY519" fmla="*/ 2540425 h 2540425"/>
              <a:gd name="connsiteX520" fmla="*/ 3640461 w 3776662"/>
              <a:gd name="connsiteY520" fmla="*/ 2540425 h 2540425"/>
              <a:gd name="connsiteX521" fmla="*/ 136200 w 3776662"/>
              <a:gd name="connsiteY521" fmla="*/ 2540425 h 2540425"/>
              <a:gd name="connsiteX522" fmla="*/ 129048 w 3776662"/>
              <a:gd name="connsiteY522" fmla="*/ 2540425 h 2540425"/>
              <a:gd name="connsiteX523" fmla="*/ 122193 w 3776662"/>
              <a:gd name="connsiteY523" fmla="*/ 2540127 h 2540425"/>
              <a:gd name="connsiteX524" fmla="*/ 115338 w 3776662"/>
              <a:gd name="connsiteY524" fmla="*/ 2539233 h 2540425"/>
              <a:gd name="connsiteX525" fmla="*/ 108781 w 3776662"/>
              <a:gd name="connsiteY525" fmla="*/ 2537743 h 2540425"/>
              <a:gd name="connsiteX526" fmla="*/ 102225 w 3776662"/>
              <a:gd name="connsiteY526" fmla="*/ 2535955 h 2540425"/>
              <a:gd name="connsiteX527" fmla="*/ 95668 w 3776662"/>
              <a:gd name="connsiteY527" fmla="*/ 2534464 h 2540425"/>
              <a:gd name="connsiteX528" fmla="*/ 89409 w 3776662"/>
              <a:gd name="connsiteY528" fmla="*/ 2532080 h 2540425"/>
              <a:gd name="connsiteX529" fmla="*/ 83151 w 3776662"/>
              <a:gd name="connsiteY529" fmla="*/ 2529696 h 2540425"/>
              <a:gd name="connsiteX530" fmla="*/ 77190 w 3776662"/>
              <a:gd name="connsiteY530" fmla="*/ 2527014 h 2540425"/>
              <a:gd name="connsiteX531" fmla="*/ 71229 w 3776662"/>
              <a:gd name="connsiteY531" fmla="*/ 2524033 h 2540425"/>
              <a:gd name="connsiteX532" fmla="*/ 65567 w 3776662"/>
              <a:gd name="connsiteY532" fmla="*/ 2521053 h 2540425"/>
              <a:gd name="connsiteX533" fmla="*/ 60202 w 3776662"/>
              <a:gd name="connsiteY533" fmla="*/ 2517477 h 2540425"/>
              <a:gd name="connsiteX534" fmla="*/ 54540 w 3776662"/>
              <a:gd name="connsiteY534" fmla="*/ 2513602 h 2540425"/>
              <a:gd name="connsiteX535" fmla="*/ 49473 w 3776662"/>
              <a:gd name="connsiteY535" fmla="*/ 2509132 h 2540425"/>
              <a:gd name="connsiteX536" fmla="*/ 44705 w 3776662"/>
              <a:gd name="connsiteY536" fmla="*/ 2505257 h 2540425"/>
              <a:gd name="connsiteX537" fmla="*/ 39936 w 3776662"/>
              <a:gd name="connsiteY537" fmla="*/ 2500489 h 2540425"/>
              <a:gd name="connsiteX538" fmla="*/ 35466 w 3776662"/>
              <a:gd name="connsiteY538" fmla="*/ 2495720 h 2540425"/>
              <a:gd name="connsiteX539" fmla="*/ 31293 w 3776662"/>
              <a:gd name="connsiteY539" fmla="*/ 2490952 h 2540425"/>
              <a:gd name="connsiteX540" fmla="*/ 27419 w 3776662"/>
              <a:gd name="connsiteY540" fmla="*/ 2485885 h 2540425"/>
              <a:gd name="connsiteX541" fmla="*/ 23544 w 3776662"/>
              <a:gd name="connsiteY541" fmla="*/ 2480521 h 2540425"/>
              <a:gd name="connsiteX542" fmla="*/ 19968 w 3776662"/>
              <a:gd name="connsiteY542" fmla="*/ 2474858 h 2540425"/>
              <a:gd name="connsiteX543" fmla="*/ 16392 w 3776662"/>
              <a:gd name="connsiteY543" fmla="*/ 2469195 h 2540425"/>
              <a:gd name="connsiteX544" fmla="*/ 13411 w 3776662"/>
              <a:gd name="connsiteY544" fmla="*/ 2463235 h 2540425"/>
              <a:gd name="connsiteX545" fmla="*/ 10729 w 3776662"/>
              <a:gd name="connsiteY545" fmla="*/ 2457274 h 2540425"/>
              <a:gd name="connsiteX546" fmla="*/ 8345 w 3776662"/>
              <a:gd name="connsiteY546" fmla="*/ 2451016 h 2540425"/>
              <a:gd name="connsiteX547" fmla="*/ 5960 w 3776662"/>
              <a:gd name="connsiteY547" fmla="*/ 2445055 h 2540425"/>
              <a:gd name="connsiteX548" fmla="*/ 4470 w 3776662"/>
              <a:gd name="connsiteY548" fmla="*/ 2438498 h 2540425"/>
              <a:gd name="connsiteX549" fmla="*/ 2980 w 3776662"/>
              <a:gd name="connsiteY549" fmla="*/ 2431941 h 2540425"/>
              <a:gd name="connsiteX550" fmla="*/ 1788 w 3776662"/>
              <a:gd name="connsiteY550" fmla="*/ 2425087 h 2540425"/>
              <a:gd name="connsiteX551" fmla="*/ 894 w 3776662"/>
              <a:gd name="connsiteY551" fmla="*/ 2418232 h 2540425"/>
              <a:gd name="connsiteX552" fmla="*/ 298 w 3776662"/>
              <a:gd name="connsiteY552" fmla="*/ 2411377 h 2540425"/>
              <a:gd name="connsiteX553" fmla="*/ 0 w 3776662"/>
              <a:gd name="connsiteY553" fmla="*/ 2404224 h 2540425"/>
              <a:gd name="connsiteX554" fmla="*/ 298 w 3776662"/>
              <a:gd name="connsiteY554" fmla="*/ 2397370 h 2540425"/>
              <a:gd name="connsiteX555" fmla="*/ 894 w 3776662"/>
              <a:gd name="connsiteY555" fmla="*/ 2390515 h 2540425"/>
              <a:gd name="connsiteX556" fmla="*/ 1788 w 3776662"/>
              <a:gd name="connsiteY556" fmla="*/ 2383958 h 2540425"/>
              <a:gd name="connsiteX557" fmla="*/ 2980 w 3776662"/>
              <a:gd name="connsiteY557" fmla="*/ 2377104 h 2540425"/>
              <a:gd name="connsiteX558" fmla="*/ 4470 w 3776662"/>
              <a:gd name="connsiteY558" fmla="*/ 2370547 h 2540425"/>
              <a:gd name="connsiteX559" fmla="*/ 5960 w 3776662"/>
              <a:gd name="connsiteY559" fmla="*/ 2363990 h 2540425"/>
              <a:gd name="connsiteX560" fmla="*/ 8345 w 3776662"/>
              <a:gd name="connsiteY560" fmla="*/ 2357433 h 2540425"/>
              <a:gd name="connsiteX561" fmla="*/ 10729 w 3776662"/>
              <a:gd name="connsiteY561" fmla="*/ 2351473 h 2540425"/>
              <a:gd name="connsiteX562" fmla="*/ 13411 w 3776662"/>
              <a:gd name="connsiteY562" fmla="*/ 2345512 h 2540425"/>
              <a:gd name="connsiteX563" fmla="*/ 16392 w 3776662"/>
              <a:gd name="connsiteY563" fmla="*/ 2339850 h 2540425"/>
              <a:gd name="connsiteX564" fmla="*/ 19968 w 3776662"/>
              <a:gd name="connsiteY564" fmla="*/ 2334187 h 2540425"/>
              <a:gd name="connsiteX565" fmla="*/ 23544 w 3776662"/>
              <a:gd name="connsiteY565" fmla="*/ 2328524 h 2540425"/>
              <a:gd name="connsiteX566" fmla="*/ 27419 w 3776662"/>
              <a:gd name="connsiteY566" fmla="*/ 2323160 h 2540425"/>
              <a:gd name="connsiteX567" fmla="*/ 31293 w 3776662"/>
              <a:gd name="connsiteY567" fmla="*/ 2318093 h 2540425"/>
              <a:gd name="connsiteX568" fmla="*/ 35466 w 3776662"/>
              <a:gd name="connsiteY568" fmla="*/ 2312729 h 2540425"/>
              <a:gd name="connsiteX569" fmla="*/ 39936 w 3776662"/>
              <a:gd name="connsiteY569" fmla="*/ 2307960 h 2540425"/>
              <a:gd name="connsiteX570" fmla="*/ 44705 w 3776662"/>
              <a:gd name="connsiteY570" fmla="*/ 2303788 h 2540425"/>
              <a:gd name="connsiteX571" fmla="*/ 49473 w 3776662"/>
              <a:gd name="connsiteY571" fmla="*/ 2299317 h 2540425"/>
              <a:gd name="connsiteX572" fmla="*/ 54540 w 3776662"/>
              <a:gd name="connsiteY572" fmla="*/ 2295443 h 2540425"/>
              <a:gd name="connsiteX573" fmla="*/ 60202 w 3776662"/>
              <a:gd name="connsiteY573" fmla="*/ 2291568 h 2540425"/>
              <a:gd name="connsiteX574" fmla="*/ 65567 w 3776662"/>
              <a:gd name="connsiteY574" fmla="*/ 2288290 h 2540425"/>
              <a:gd name="connsiteX575" fmla="*/ 71229 w 3776662"/>
              <a:gd name="connsiteY575" fmla="*/ 2284714 h 2540425"/>
              <a:gd name="connsiteX576" fmla="*/ 77190 w 3776662"/>
              <a:gd name="connsiteY576" fmla="*/ 2281733 h 2540425"/>
              <a:gd name="connsiteX577" fmla="*/ 83151 w 3776662"/>
              <a:gd name="connsiteY577" fmla="*/ 2279051 h 2540425"/>
              <a:gd name="connsiteX578" fmla="*/ 89409 w 3776662"/>
              <a:gd name="connsiteY578" fmla="*/ 2276965 h 2540425"/>
              <a:gd name="connsiteX579" fmla="*/ 95668 w 3776662"/>
              <a:gd name="connsiteY579" fmla="*/ 2274581 h 2540425"/>
              <a:gd name="connsiteX580" fmla="*/ 102225 w 3776662"/>
              <a:gd name="connsiteY580" fmla="*/ 2272494 h 2540425"/>
              <a:gd name="connsiteX581" fmla="*/ 108781 w 3776662"/>
              <a:gd name="connsiteY581" fmla="*/ 2271302 h 2540425"/>
              <a:gd name="connsiteX582" fmla="*/ 115338 w 3776662"/>
              <a:gd name="connsiteY582" fmla="*/ 2269812 h 2540425"/>
              <a:gd name="connsiteX583" fmla="*/ 122193 w 3776662"/>
              <a:gd name="connsiteY583" fmla="*/ 2269216 h 2540425"/>
              <a:gd name="connsiteX584" fmla="*/ 129048 w 3776662"/>
              <a:gd name="connsiteY584" fmla="*/ 2268620 h 2540425"/>
              <a:gd name="connsiteX585" fmla="*/ 136200 w 3776662"/>
              <a:gd name="connsiteY585" fmla="*/ 2268620 h 2540425"/>
              <a:gd name="connsiteX586" fmla="*/ 202960 w 3776662"/>
              <a:gd name="connsiteY586" fmla="*/ 2268620 h 2540425"/>
              <a:gd name="connsiteX587" fmla="*/ 202960 w 3776662"/>
              <a:gd name="connsiteY587" fmla="*/ 741504 h 2540425"/>
              <a:gd name="connsiteX588" fmla="*/ 202960 w 3776662"/>
              <a:gd name="connsiteY588" fmla="*/ 733755 h 2540425"/>
              <a:gd name="connsiteX589" fmla="*/ 203854 w 3776662"/>
              <a:gd name="connsiteY589" fmla="*/ 725708 h 2540425"/>
              <a:gd name="connsiteX590" fmla="*/ 204450 w 3776662"/>
              <a:gd name="connsiteY590" fmla="*/ 717661 h 2540425"/>
              <a:gd name="connsiteX591" fmla="*/ 205940 w 3776662"/>
              <a:gd name="connsiteY591" fmla="*/ 709912 h 2540425"/>
              <a:gd name="connsiteX592" fmla="*/ 207728 w 3776662"/>
              <a:gd name="connsiteY592" fmla="*/ 702760 h 2540425"/>
              <a:gd name="connsiteX593" fmla="*/ 209814 w 3776662"/>
              <a:gd name="connsiteY593" fmla="*/ 695309 h 2540425"/>
              <a:gd name="connsiteX594" fmla="*/ 212497 w 3776662"/>
              <a:gd name="connsiteY594" fmla="*/ 687858 h 2540425"/>
              <a:gd name="connsiteX595" fmla="*/ 214881 w 3776662"/>
              <a:gd name="connsiteY595" fmla="*/ 681003 h 2540425"/>
              <a:gd name="connsiteX596" fmla="*/ 218159 w 3776662"/>
              <a:gd name="connsiteY596" fmla="*/ 674149 h 2540425"/>
              <a:gd name="connsiteX597" fmla="*/ 221438 w 3776662"/>
              <a:gd name="connsiteY597" fmla="*/ 666996 h 2540425"/>
              <a:gd name="connsiteX598" fmla="*/ 225312 w 3776662"/>
              <a:gd name="connsiteY598" fmla="*/ 660439 h 2540425"/>
              <a:gd name="connsiteX599" fmla="*/ 229186 w 3776662"/>
              <a:gd name="connsiteY599" fmla="*/ 654478 h 2540425"/>
              <a:gd name="connsiteX600" fmla="*/ 233657 w 3776662"/>
              <a:gd name="connsiteY600" fmla="*/ 647922 h 2540425"/>
              <a:gd name="connsiteX601" fmla="*/ 238425 w 3776662"/>
              <a:gd name="connsiteY601" fmla="*/ 642259 h 2540425"/>
              <a:gd name="connsiteX602" fmla="*/ 243194 w 3776662"/>
              <a:gd name="connsiteY602" fmla="*/ 636597 h 2540425"/>
              <a:gd name="connsiteX603" fmla="*/ 248260 w 3776662"/>
              <a:gd name="connsiteY603" fmla="*/ 631232 h 2540425"/>
              <a:gd name="connsiteX604" fmla="*/ 253923 w 3776662"/>
              <a:gd name="connsiteY604" fmla="*/ 625867 h 2540425"/>
              <a:gd name="connsiteX605" fmla="*/ 259586 w 3776662"/>
              <a:gd name="connsiteY605" fmla="*/ 621099 h 2540425"/>
              <a:gd name="connsiteX606" fmla="*/ 265844 w 3776662"/>
              <a:gd name="connsiteY606" fmla="*/ 616330 h 2540425"/>
              <a:gd name="connsiteX607" fmla="*/ 271805 w 3776662"/>
              <a:gd name="connsiteY607" fmla="*/ 612158 h 2540425"/>
              <a:gd name="connsiteX608" fmla="*/ 277766 w 3776662"/>
              <a:gd name="connsiteY608" fmla="*/ 607985 h 2540425"/>
              <a:gd name="connsiteX609" fmla="*/ 284918 w 3776662"/>
              <a:gd name="connsiteY609" fmla="*/ 604111 h 2540425"/>
              <a:gd name="connsiteX610" fmla="*/ 291177 w 3776662"/>
              <a:gd name="connsiteY610" fmla="*/ 600833 h 2540425"/>
              <a:gd name="connsiteX611" fmla="*/ 298330 w 3776662"/>
              <a:gd name="connsiteY611" fmla="*/ 597852 h 2540425"/>
              <a:gd name="connsiteX612" fmla="*/ 305185 w 3776662"/>
              <a:gd name="connsiteY612" fmla="*/ 594574 h 2540425"/>
              <a:gd name="connsiteX613" fmla="*/ 312635 w 3776662"/>
              <a:gd name="connsiteY613" fmla="*/ 592488 h 2540425"/>
              <a:gd name="connsiteX614" fmla="*/ 319788 w 3776662"/>
              <a:gd name="connsiteY614" fmla="*/ 590402 h 2540425"/>
              <a:gd name="connsiteX615" fmla="*/ 327835 w 3776662"/>
              <a:gd name="connsiteY615" fmla="*/ 588613 h 2540425"/>
              <a:gd name="connsiteX616" fmla="*/ 334988 w 3776662"/>
              <a:gd name="connsiteY616" fmla="*/ 587421 h 2540425"/>
              <a:gd name="connsiteX617" fmla="*/ 343333 w 3776662"/>
              <a:gd name="connsiteY617" fmla="*/ 585931 h 2540425"/>
              <a:gd name="connsiteX618" fmla="*/ 351082 w 3776662"/>
              <a:gd name="connsiteY618" fmla="*/ 585633 h 2540425"/>
              <a:gd name="connsiteX619" fmla="*/ 358830 w 3776662"/>
              <a:gd name="connsiteY619" fmla="*/ 585633 h 2540425"/>
              <a:gd name="connsiteX620" fmla="*/ 1087817 w 3776662"/>
              <a:gd name="connsiteY620" fmla="*/ 585633 h 2540425"/>
              <a:gd name="connsiteX621" fmla="*/ 1087817 w 3776662"/>
              <a:gd name="connsiteY621" fmla="*/ 2268620 h 2540425"/>
              <a:gd name="connsiteX622" fmla="*/ 1173650 w 3776662"/>
              <a:gd name="connsiteY622" fmla="*/ 2268620 h 2540425"/>
              <a:gd name="connsiteX623" fmla="*/ 1173650 w 3776662"/>
              <a:gd name="connsiteY623" fmla="*/ 156169 h 2540425"/>
              <a:gd name="connsiteX624" fmla="*/ 1173650 w 3776662"/>
              <a:gd name="connsiteY624" fmla="*/ 148122 h 2540425"/>
              <a:gd name="connsiteX625" fmla="*/ 1174246 w 3776662"/>
              <a:gd name="connsiteY625" fmla="*/ 140075 h 2540425"/>
              <a:gd name="connsiteX626" fmla="*/ 1175439 w 3776662"/>
              <a:gd name="connsiteY626" fmla="*/ 132326 h 2540425"/>
              <a:gd name="connsiteX627" fmla="*/ 1176929 w 3776662"/>
              <a:gd name="connsiteY627" fmla="*/ 124279 h 2540425"/>
              <a:gd name="connsiteX628" fmla="*/ 1178419 w 3776662"/>
              <a:gd name="connsiteY628" fmla="*/ 117127 h 2540425"/>
              <a:gd name="connsiteX629" fmla="*/ 1180803 w 3776662"/>
              <a:gd name="connsiteY629" fmla="*/ 109676 h 2540425"/>
              <a:gd name="connsiteX630" fmla="*/ 1182889 w 3776662"/>
              <a:gd name="connsiteY630" fmla="*/ 102225 h 2540425"/>
              <a:gd name="connsiteX631" fmla="*/ 1185870 w 3776662"/>
              <a:gd name="connsiteY631" fmla="*/ 95370 h 2540425"/>
              <a:gd name="connsiteX632" fmla="*/ 1188850 w 3776662"/>
              <a:gd name="connsiteY632" fmla="*/ 88516 h 2540425"/>
              <a:gd name="connsiteX633" fmla="*/ 1192426 w 3776662"/>
              <a:gd name="connsiteY633" fmla="*/ 81363 h 2540425"/>
              <a:gd name="connsiteX634" fmla="*/ 1196301 w 3776662"/>
              <a:gd name="connsiteY634" fmla="*/ 75104 h 2540425"/>
              <a:gd name="connsiteX635" fmla="*/ 1200175 w 3776662"/>
              <a:gd name="connsiteY635" fmla="*/ 68547 h 2540425"/>
              <a:gd name="connsiteX636" fmla="*/ 1204646 w 3776662"/>
              <a:gd name="connsiteY636" fmla="*/ 62289 h 2540425"/>
              <a:gd name="connsiteX637" fmla="*/ 1209414 w 3776662"/>
              <a:gd name="connsiteY637" fmla="*/ 56924 h 2540425"/>
              <a:gd name="connsiteX638" fmla="*/ 1214183 w 3776662"/>
              <a:gd name="connsiteY638" fmla="*/ 51261 h 2540425"/>
              <a:gd name="connsiteX639" fmla="*/ 1219249 w 3776662"/>
              <a:gd name="connsiteY639" fmla="*/ 45599 h 2540425"/>
              <a:gd name="connsiteX640" fmla="*/ 1224912 w 3776662"/>
              <a:gd name="connsiteY640" fmla="*/ 40234 h 2540425"/>
              <a:gd name="connsiteX641" fmla="*/ 1230574 w 3776662"/>
              <a:gd name="connsiteY641" fmla="*/ 35466 h 2540425"/>
              <a:gd name="connsiteX642" fmla="*/ 1236237 w 3776662"/>
              <a:gd name="connsiteY642" fmla="*/ 30697 h 2540425"/>
              <a:gd name="connsiteX643" fmla="*/ 1242794 w 3776662"/>
              <a:gd name="connsiteY643" fmla="*/ 26525 h 2540425"/>
              <a:gd name="connsiteX644" fmla="*/ 1248754 w 3776662"/>
              <a:gd name="connsiteY644" fmla="*/ 22650 h 2540425"/>
              <a:gd name="connsiteX645" fmla="*/ 1255311 w 3776662"/>
              <a:gd name="connsiteY645" fmla="*/ 18776 h 2540425"/>
              <a:gd name="connsiteX646" fmla="*/ 1262166 w 3776662"/>
              <a:gd name="connsiteY646" fmla="*/ 15200 h 2540425"/>
              <a:gd name="connsiteX647" fmla="*/ 1269021 w 3776662"/>
              <a:gd name="connsiteY647" fmla="*/ 12219 h 2540425"/>
              <a:gd name="connsiteX648" fmla="*/ 1276173 w 3776662"/>
              <a:gd name="connsiteY648" fmla="*/ 9239 h 2540425"/>
              <a:gd name="connsiteX649" fmla="*/ 1283326 w 3776662"/>
              <a:gd name="connsiteY649" fmla="*/ 6855 h 2540425"/>
              <a:gd name="connsiteX650" fmla="*/ 1290777 w 3776662"/>
              <a:gd name="connsiteY650" fmla="*/ 4768 h 2540425"/>
              <a:gd name="connsiteX651" fmla="*/ 1298526 w 3776662"/>
              <a:gd name="connsiteY651" fmla="*/ 2980 h 2540425"/>
              <a:gd name="connsiteX652" fmla="*/ 1305977 w 3776662"/>
              <a:gd name="connsiteY652" fmla="*/ 1788 h 2540425"/>
              <a:gd name="connsiteX653" fmla="*/ 1313725 w 3776662"/>
              <a:gd name="connsiteY653" fmla="*/ 298 h 254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Lst>
            <a:rect l="l" t="t" r="r" b="b"/>
            <a:pathLst>
              <a:path w="3776662" h="2540425">
                <a:moveTo>
                  <a:pt x="1728289" y="1567053"/>
                </a:moveTo>
                <a:lnTo>
                  <a:pt x="1722626" y="1567351"/>
                </a:lnTo>
                <a:lnTo>
                  <a:pt x="1716367" y="1567948"/>
                </a:lnTo>
                <a:lnTo>
                  <a:pt x="1710705" y="1568842"/>
                </a:lnTo>
                <a:lnTo>
                  <a:pt x="1705340" y="1569737"/>
                </a:lnTo>
                <a:lnTo>
                  <a:pt x="1699677" y="1570929"/>
                </a:lnTo>
                <a:lnTo>
                  <a:pt x="1694313" y="1572122"/>
                </a:lnTo>
                <a:lnTo>
                  <a:pt x="1689246" y="1574507"/>
                </a:lnTo>
                <a:lnTo>
                  <a:pt x="1683882" y="1576296"/>
                </a:lnTo>
                <a:lnTo>
                  <a:pt x="1678815" y="1578681"/>
                </a:lnTo>
                <a:lnTo>
                  <a:pt x="1674047" y="1581067"/>
                </a:lnTo>
                <a:lnTo>
                  <a:pt x="1669278" y="1584048"/>
                </a:lnTo>
                <a:lnTo>
                  <a:pt x="1664510" y="1587030"/>
                </a:lnTo>
                <a:lnTo>
                  <a:pt x="1660039" y="1590011"/>
                </a:lnTo>
                <a:lnTo>
                  <a:pt x="1655867" y="1593589"/>
                </a:lnTo>
                <a:lnTo>
                  <a:pt x="1651396" y="1596869"/>
                </a:lnTo>
                <a:lnTo>
                  <a:pt x="1647522" y="1600745"/>
                </a:lnTo>
                <a:lnTo>
                  <a:pt x="1643647" y="1604621"/>
                </a:lnTo>
                <a:lnTo>
                  <a:pt x="1640071" y="1609094"/>
                </a:lnTo>
                <a:lnTo>
                  <a:pt x="1636793" y="1612970"/>
                </a:lnTo>
                <a:lnTo>
                  <a:pt x="1633812" y="1617740"/>
                </a:lnTo>
                <a:lnTo>
                  <a:pt x="1630534" y="1622511"/>
                </a:lnTo>
                <a:lnTo>
                  <a:pt x="1627554" y="1627281"/>
                </a:lnTo>
                <a:lnTo>
                  <a:pt x="1625467" y="1632052"/>
                </a:lnTo>
                <a:lnTo>
                  <a:pt x="1622785" y="1637419"/>
                </a:lnTo>
                <a:lnTo>
                  <a:pt x="1620997" y="1642487"/>
                </a:lnTo>
                <a:lnTo>
                  <a:pt x="1618911" y="1647556"/>
                </a:lnTo>
                <a:lnTo>
                  <a:pt x="1617719" y="1652923"/>
                </a:lnTo>
                <a:lnTo>
                  <a:pt x="1616228" y="1658588"/>
                </a:lnTo>
                <a:lnTo>
                  <a:pt x="1615334" y="1664253"/>
                </a:lnTo>
                <a:lnTo>
                  <a:pt x="1614738" y="1669918"/>
                </a:lnTo>
                <a:lnTo>
                  <a:pt x="1614142" y="1675881"/>
                </a:lnTo>
                <a:lnTo>
                  <a:pt x="1614142" y="1681546"/>
                </a:lnTo>
                <a:lnTo>
                  <a:pt x="1614142" y="2268621"/>
                </a:lnTo>
                <a:lnTo>
                  <a:pt x="2162521" y="2268621"/>
                </a:lnTo>
                <a:lnTo>
                  <a:pt x="2162521" y="1681546"/>
                </a:lnTo>
                <a:lnTo>
                  <a:pt x="2162521" y="1675881"/>
                </a:lnTo>
                <a:lnTo>
                  <a:pt x="2161925" y="1669918"/>
                </a:lnTo>
                <a:lnTo>
                  <a:pt x="2161329" y="1664253"/>
                </a:lnTo>
                <a:lnTo>
                  <a:pt x="2160435" y="1658588"/>
                </a:lnTo>
                <a:lnTo>
                  <a:pt x="2158945" y="1652923"/>
                </a:lnTo>
                <a:lnTo>
                  <a:pt x="2157753" y="1647556"/>
                </a:lnTo>
                <a:lnTo>
                  <a:pt x="2155666" y="1642487"/>
                </a:lnTo>
                <a:lnTo>
                  <a:pt x="2153878" y="1637419"/>
                </a:lnTo>
                <a:lnTo>
                  <a:pt x="2151196" y="1632052"/>
                </a:lnTo>
                <a:lnTo>
                  <a:pt x="2149110" y="1627281"/>
                </a:lnTo>
                <a:lnTo>
                  <a:pt x="2146129" y="1622511"/>
                </a:lnTo>
                <a:lnTo>
                  <a:pt x="2142851" y="1617740"/>
                </a:lnTo>
                <a:lnTo>
                  <a:pt x="2139871" y="1612970"/>
                </a:lnTo>
                <a:lnTo>
                  <a:pt x="2136592" y="1609094"/>
                </a:lnTo>
                <a:lnTo>
                  <a:pt x="2133016" y="1604621"/>
                </a:lnTo>
                <a:lnTo>
                  <a:pt x="2129142" y="1600745"/>
                </a:lnTo>
                <a:lnTo>
                  <a:pt x="2125267" y="1596869"/>
                </a:lnTo>
                <a:lnTo>
                  <a:pt x="2120797" y="1593589"/>
                </a:lnTo>
                <a:lnTo>
                  <a:pt x="2116922" y="1590011"/>
                </a:lnTo>
                <a:lnTo>
                  <a:pt x="2112154" y="1587030"/>
                </a:lnTo>
                <a:lnTo>
                  <a:pt x="2107385" y="1584048"/>
                </a:lnTo>
                <a:lnTo>
                  <a:pt x="2102617" y="1581067"/>
                </a:lnTo>
                <a:lnTo>
                  <a:pt x="2097848" y="1578681"/>
                </a:lnTo>
                <a:lnTo>
                  <a:pt x="2092782" y="1576296"/>
                </a:lnTo>
                <a:lnTo>
                  <a:pt x="2087417" y="1574507"/>
                </a:lnTo>
                <a:lnTo>
                  <a:pt x="2082351" y="1572122"/>
                </a:lnTo>
                <a:lnTo>
                  <a:pt x="2076986" y="1570929"/>
                </a:lnTo>
                <a:lnTo>
                  <a:pt x="2071323" y="1569737"/>
                </a:lnTo>
                <a:lnTo>
                  <a:pt x="2065959" y="1568842"/>
                </a:lnTo>
                <a:lnTo>
                  <a:pt x="2060296" y="1567948"/>
                </a:lnTo>
                <a:lnTo>
                  <a:pt x="2054038" y="1567351"/>
                </a:lnTo>
                <a:lnTo>
                  <a:pt x="2048375" y="1567053"/>
                </a:lnTo>
                <a:close/>
                <a:moveTo>
                  <a:pt x="3178214" y="1530692"/>
                </a:moveTo>
                <a:lnTo>
                  <a:pt x="3178214" y="1729182"/>
                </a:lnTo>
                <a:lnTo>
                  <a:pt x="3376704" y="1729182"/>
                </a:lnTo>
                <a:lnTo>
                  <a:pt x="3376704" y="1530692"/>
                </a:lnTo>
                <a:close/>
                <a:moveTo>
                  <a:pt x="2885546" y="1530692"/>
                </a:moveTo>
                <a:lnTo>
                  <a:pt x="2885546" y="1729182"/>
                </a:lnTo>
                <a:lnTo>
                  <a:pt x="3084036" y="1729182"/>
                </a:lnTo>
                <a:lnTo>
                  <a:pt x="3084036" y="1530692"/>
                </a:lnTo>
                <a:close/>
                <a:moveTo>
                  <a:pt x="692626" y="1530692"/>
                </a:moveTo>
                <a:lnTo>
                  <a:pt x="692626" y="1729182"/>
                </a:lnTo>
                <a:lnTo>
                  <a:pt x="891116" y="1729182"/>
                </a:lnTo>
                <a:lnTo>
                  <a:pt x="891116" y="1530692"/>
                </a:lnTo>
                <a:close/>
                <a:moveTo>
                  <a:pt x="399959" y="1530692"/>
                </a:moveTo>
                <a:lnTo>
                  <a:pt x="399959" y="1729182"/>
                </a:lnTo>
                <a:lnTo>
                  <a:pt x="598449" y="1729182"/>
                </a:lnTo>
                <a:lnTo>
                  <a:pt x="598449" y="1530692"/>
                </a:lnTo>
                <a:close/>
                <a:moveTo>
                  <a:pt x="3178214" y="1212394"/>
                </a:moveTo>
                <a:lnTo>
                  <a:pt x="3178214" y="1410884"/>
                </a:lnTo>
                <a:lnTo>
                  <a:pt x="3376704" y="1410884"/>
                </a:lnTo>
                <a:lnTo>
                  <a:pt x="3376704" y="1212394"/>
                </a:lnTo>
                <a:close/>
                <a:moveTo>
                  <a:pt x="2885546" y="1212394"/>
                </a:moveTo>
                <a:lnTo>
                  <a:pt x="2885546" y="1410884"/>
                </a:lnTo>
                <a:lnTo>
                  <a:pt x="3084036" y="1410884"/>
                </a:lnTo>
                <a:lnTo>
                  <a:pt x="3084036" y="1212394"/>
                </a:lnTo>
                <a:close/>
                <a:moveTo>
                  <a:pt x="692626" y="1212394"/>
                </a:moveTo>
                <a:lnTo>
                  <a:pt x="692626" y="1410884"/>
                </a:lnTo>
                <a:lnTo>
                  <a:pt x="891116" y="1410884"/>
                </a:lnTo>
                <a:lnTo>
                  <a:pt x="891116" y="1212394"/>
                </a:lnTo>
                <a:close/>
                <a:moveTo>
                  <a:pt x="399959" y="1212394"/>
                </a:moveTo>
                <a:lnTo>
                  <a:pt x="399959" y="1410884"/>
                </a:lnTo>
                <a:lnTo>
                  <a:pt x="598449" y="1410884"/>
                </a:lnTo>
                <a:lnTo>
                  <a:pt x="598449" y="1212394"/>
                </a:lnTo>
                <a:close/>
                <a:moveTo>
                  <a:pt x="3178214" y="894096"/>
                </a:moveTo>
                <a:lnTo>
                  <a:pt x="3178214" y="1092586"/>
                </a:lnTo>
                <a:lnTo>
                  <a:pt x="3376704" y="1092586"/>
                </a:lnTo>
                <a:lnTo>
                  <a:pt x="3376704" y="894096"/>
                </a:lnTo>
                <a:close/>
                <a:moveTo>
                  <a:pt x="2885546" y="894096"/>
                </a:moveTo>
                <a:lnTo>
                  <a:pt x="2885546" y="1092586"/>
                </a:lnTo>
                <a:lnTo>
                  <a:pt x="3084036" y="1092586"/>
                </a:lnTo>
                <a:lnTo>
                  <a:pt x="3084036" y="894096"/>
                </a:lnTo>
                <a:close/>
                <a:moveTo>
                  <a:pt x="692626" y="894096"/>
                </a:moveTo>
                <a:lnTo>
                  <a:pt x="692626" y="1092586"/>
                </a:lnTo>
                <a:lnTo>
                  <a:pt x="891116" y="1092586"/>
                </a:lnTo>
                <a:lnTo>
                  <a:pt x="891116" y="894096"/>
                </a:lnTo>
                <a:close/>
                <a:moveTo>
                  <a:pt x="399959" y="894096"/>
                </a:moveTo>
                <a:lnTo>
                  <a:pt x="399959" y="1092586"/>
                </a:lnTo>
                <a:lnTo>
                  <a:pt x="598449" y="1092586"/>
                </a:lnTo>
                <a:lnTo>
                  <a:pt x="598449" y="894096"/>
                </a:lnTo>
                <a:close/>
                <a:moveTo>
                  <a:pt x="1770485" y="264652"/>
                </a:moveTo>
                <a:lnTo>
                  <a:pt x="2006180" y="264652"/>
                </a:lnTo>
                <a:lnTo>
                  <a:pt x="2006180" y="428358"/>
                </a:lnTo>
                <a:lnTo>
                  <a:pt x="2169674" y="428358"/>
                </a:lnTo>
                <a:lnTo>
                  <a:pt x="2169674" y="663630"/>
                </a:lnTo>
                <a:lnTo>
                  <a:pt x="2006180" y="663630"/>
                </a:lnTo>
                <a:lnTo>
                  <a:pt x="2006180" y="827336"/>
                </a:lnTo>
                <a:lnTo>
                  <a:pt x="1770485" y="827336"/>
                </a:lnTo>
                <a:lnTo>
                  <a:pt x="1770485" y="663630"/>
                </a:lnTo>
                <a:lnTo>
                  <a:pt x="1606990" y="663630"/>
                </a:lnTo>
                <a:lnTo>
                  <a:pt x="1606990" y="428358"/>
                </a:lnTo>
                <a:lnTo>
                  <a:pt x="1770485" y="428358"/>
                </a:lnTo>
                <a:close/>
                <a:moveTo>
                  <a:pt x="1876418" y="80469"/>
                </a:moveTo>
                <a:lnTo>
                  <a:pt x="1864206" y="80767"/>
                </a:lnTo>
                <a:lnTo>
                  <a:pt x="1852590" y="81661"/>
                </a:lnTo>
                <a:lnTo>
                  <a:pt x="1840974" y="82556"/>
                </a:lnTo>
                <a:lnTo>
                  <a:pt x="1829061" y="83748"/>
                </a:lnTo>
                <a:lnTo>
                  <a:pt x="1817445" y="85537"/>
                </a:lnTo>
                <a:lnTo>
                  <a:pt x="1805829" y="87326"/>
                </a:lnTo>
                <a:lnTo>
                  <a:pt x="1794511" y="90009"/>
                </a:lnTo>
                <a:lnTo>
                  <a:pt x="1783193" y="92096"/>
                </a:lnTo>
                <a:lnTo>
                  <a:pt x="1771875" y="95077"/>
                </a:lnTo>
                <a:lnTo>
                  <a:pt x="1760855" y="97760"/>
                </a:lnTo>
                <a:lnTo>
                  <a:pt x="1749835" y="101040"/>
                </a:lnTo>
                <a:lnTo>
                  <a:pt x="1739113" y="104617"/>
                </a:lnTo>
                <a:lnTo>
                  <a:pt x="1728390" y="108493"/>
                </a:lnTo>
                <a:lnTo>
                  <a:pt x="1717966" y="112369"/>
                </a:lnTo>
                <a:lnTo>
                  <a:pt x="1706946" y="116840"/>
                </a:lnTo>
                <a:lnTo>
                  <a:pt x="1696521" y="121610"/>
                </a:lnTo>
                <a:lnTo>
                  <a:pt x="1686693" y="126380"/>
                </a:lnTo>
                <a:lnTo>
                  <a:pt x="1676268" y="131151"/>
                </a:lnTo>
                <a:lnTo>
                  <a:pt x="1666439" y="136219"/>
                </a:lnTo>
                <a:lnTo>
                  <a:pt x="1656909" y="141883"/>
                </a:lnTo>
                <a:lnTo>
                  <a:pt x="1646782" y="147548"/>
                </a:lnTo>
                <a:lnTo>
                  <a:pt x="1637251" y="153510"/>
                </a:lnTo>
                <a:lnTo>
                  <a:pt x="1628316" y="159771"/>
                </a:lnTo>
                <a:lnTo>
                  <a:pt x="1619083" y="166031"/>
                </a:lnTo>
                <a:lnTo>
                  <a:pt x="1610147" y="172590"/>
                </a:lnTo>
                <a:lnTo>
                  <a:pt x="1600914" y="179745"/>
                </a:lnTo>
                <a:lnTo>
                  <a:pt x="1592277" y="186602"/>
                </a:lnTo>
                <a:lnTo>
                  <a:pt x="1583640" y="194055"/>
                </a:lnTo>
                <a:lnTo>
                  <a:pt x="1575300" y="201210"/>
                </a:lnTo>
                <a:lnTo>
                  <a:pt x="1567258" y="208664"/>
                </a:lnTo>
                <a:lnTo>
                  <a:pt x="1559217" y="216415"/>
                </a:lnTo>
                <a:lnTo>
                  <a:pt x="1551473" y="224763"/>
                </a:lnTo>
                <a:lnTo>
                  <a:pt x="1543729" y="232812"/>
                </a:lnTo>
                <a:lnTo>
                  <a:pt x="1536283" y="241160"/>
                </a:lnTo>
                <a:lnTo>
                  <a:pt x="1529135" y="249805"/>
                </a:lnTo>
                <a:lnTo>
                  <a:pt x="1521986" y="258451"/>
                </a:lnTo>
                <a:lnTo>
                  <a:pt x="1515732" y="267097"/>
                </a:lnTo>
                <a:lnTo>
                  <a:pt x="1508584" y="276339"/>
                </a:lnTo>
                <a:lnTo>
                  <a:pt x="1502627" y="285282"/>
                </a:lnTo>
                <a:lnTo>
                  <a:pt x="1496074" y="294822"/>
                </a:lnTo>
                <a:lnTo>
                  <a:pt x="1490415" y="304363"/>
                </a:lnTo>
                <a:lnTo>
                  <a:pt x="1484458" y="313903"/>
                </a:lnTo>
                <a:lnTo>
                  <a:pt x="1479097" y="324039"/>
                </a:lnTo>
                <a:lnTo>
                  <a:pt x="1474034" y="333877"/>
                </a:lnTo>
                <a:lnTo>
                  <a:pt x="1468673" y="344013"/>
                </a:lnTo>
                <a:lnTo>
                  <a:pt x="1463907" y="354448"/>
                </a:lnTo>
                <a:lnTo>
                  <a:pt x="1459142" y="364882"/>
                </a:lnTo>
                <a:lnTo>
                  <a:pt x="1455270" y="375019"/>
                </a:lnTo>
                <a:lnTo>
                  <a:pt x="1451100" y="386049"/>
                </a:lnTo>
                <a:lnTo>
                  <a:pt x="1447526" y="396782"/>
                </a:lnTo>
                <a:lnTo>
                  <a:pt x="1443654" y="407813"/>
                </a:lnTo>
                <a:lnTo>
                  <a:pt x="1440676" y="418545"/>
                </a:lnTo>
                <a:lnTo>
                  <a:pt x="1437697" y="429874"/>
                </a:lnTo>
                <a:lnTo>
                  <a:pt x="1435017" y="440607"/>
                </a:lnTo>
                <a:lnTo>
                  <a:pt x="1432336" y="452234"/>
                </a:lnTo>
                <a:lnTo>
                  <a:pt x="1430251" y="463563"/>
                </a:lnTo>
                <a:lnTo>
                  <a:pt x="1428166" y="475189"/>
                </a:lnTo>
                <a:lnTo>
                  <a:pt x="1426677" y="486518"/>
                </a:lnTo>
                <a:lnTo>
                  <a:pt x="1425486" y="498443"/>
                </a:lnTo>
                <a:lnTo>
                  <a:pt x="1424294" y="510070"/>
                </a:lnTo>
                <a:lnTo>
                  <a:pt x="1423401" y="522294"/>
                </a:lnTo>
                <a:lnTo>
                  <a:pt x="1422805" y="533921"/>
                </a:lnTo>
                <a:lnTo>
                  <a:pt x="1422805" y="545846"/>
                </a:lnTo>
                <a:lnTo>
                  <a:pt x="1422805" y="558069"/>
                </a:lnTo>
                <a:lnTo>
                  <a:pt x="1423401" y="569696"/>
                </a:lnTo>
                <a:lnTo>
                  <a:pt x="1424294" y="581919"/>
                </a:lnTo>
                <a:lnTo>
                  <a:pt x="1425486" y="593546"/>
                </a:lnTo>
                <a:lnTo>
                  <a:pt x="1426677" y="605471"/>
                </a:lnTo>
                <a:lnTo>
                  <a:pt x="1428166" y="617098"/>
                </a:lnTo>
                <a:lnTo>
                  <a:pt x="1430251" y="628427"/>
                </a:lnTo>
                <a:lnTo>
                  <a:pt x="1432336" y="640054"/>
                </a:lnTo>
                <a:lnTo>
                  <a:pt x="1435017" y="651383"/>
                </a:lnTo>
                <a:lnTo>
                  <a:pt x="1437697" y="662712"/>
                </a:lnTo>
                <a:lnTo>
                  <a:pt x="1440676" y="673444"/>
                </a:lnTo>
                <a:lnTo>
                  <a:pt x="1443654" y="684773"/>
                </a:lnTo>
                <a:lnTo>
                  <a:pt x="1447526" y="695506"/>
                </a:lnTo>
                <a:lnTo>
                  <a:pt x="1451100" y="706536"/>
                </a:lnTo>
                <a:lnTo>
                  <a:pt x="1455270" y="716971"/>
                </a:lnTo>
                <a:lnTo>
                  <a:pt x="1459142" y="727107"/>
                </a:lnTo>
                <a:lnTo>
                  <a:pt x="1463907" y="737542"/>
                </a:lnTo>
                <a:lnTo>
                  <a:pt x="1468673" y="747976"/>
                </a:lnTo>
                <a:lnTo>
                  <a:pt x="1474034" y="758112"/>
                </a:lnTo>
                <a:lnTo>
                  <a:pt x="1479097" y="767951"/>
                </a:lnTo>
                <a:lnTo>
                  <a:pt x="1484458" y="778087"/>
                </a:lnTo>
                <a:lnTo>
                  <a:pt x="1490415" y="787627"/>
                </a:lnTo>
                <a:lnTo>
                  <a:pt x="1496074" y="797167"/>
                </a:lnTo>
                <a:lnTo>
                  <a:pt x="1502627" y="806707"/>
                </a:lnTo>
                <a:lnTo>
                  <a:pt x="1508584" y="815651"/>
                </a:lnTo>
                <a:lnTo>
                  <a:pt x="1515732" y="824893"/>
                </a:lnTo>
                <a:lnTo>
                  <a:pt x="1521986" y="833539"/>
                </a:lnTo>
                <a:lnTo>
                  <a:pt x="1529135" y="842482"/>
                </a:lnTo>
                <a:lnTo>
                  <a:pt x="1536283" y="850830"/>
                </a:lnTo>
                <a:lnTo>
                  <a:pt x="1543729" y="859476"/>
                </a:lnTo>
                <a:lnTo>
                  <a:pt x="1551473" y="867227"/>
                </a:lnTo>
                <a:lnTo>
                  <a:pt x="1559217" y="875575"/>
                </a:lnTo>
                <a:lnTo>
                  <a:pt x="1567258" y="883326"/>
                </a:lnTo>
                <a:lnTo>
                  <a:pt x="1575300" y="890779"/>
                </a:lnTo>
                <a:lnTo>
                  <a:pt x="1583640" y="898531"/>
                </a:lnTo>
                <a:lnTo>
                  <a:pt x="1592277" y="905388"/>
                </a:lnTo>
                <a:lnTo>
                  <a:pt x="1600914" y="912244"/>
                </a:lnTo>
                <a:lnTo>
                  <a:pt x="1610147" y="919400"/>
                </a:lnTo>
                <a:lnTo>
                  <a:pt x="1619083" y="925958"/>
                </a:lnTo>
                <a:lnTo>
                  <a:pt x="1628316" y="932219"/>
                </a:lnTo>
                <a:lnTo>
                  <a:pt x="1637251" y="938480"/>
                </a:lnTo>
                <a:lnTo>
                  <a:pt x="1646782" y="944442"/>
                </a:lnTo>
                <a:lnTo>
                  <a:pt x="1656909" y="950107"/>
                </a:lnTo>
                <a:lnTo>
                  <a:pt x="1666439" y="955771"/>
                </a:lnTo>
                <a:lnTo>
                  <a:pt x="1676268" y="960839"/>
                </a:lnTo>
                <a:lnTo>
                  <a:pt x="1686693" y="966206"/>
                </a:lnTo>
                <a:lnTo>
                  <a:pt x="1696521" y="970976"/>
                </a:lnTo>
                <a:lnTo>
                  <a:pt x="1706946" y="975149"/>
                </a:lnTo>
                <a:lnTo>
                  <a:pt x="1717966" y="979621"/>
                </a:lnTo>
                <a:lnTo>
                  <a:pt x="1728390" y="983497"/>
                </a:lnTo>
                <a:lnTo>
                  <a:pt x="1739113" y="987373"/>
                </a:lnTo>
                <a:lnTo>
                  <a:pt x="1749835" y="990950"/>
                </a:lnTo>
                <a:lnTo>
                  <a:pt x="1760855" y="994230"/>
                </a:lnTo>
                <a:lnTo>
                  <a:pt x="1771875" y="997211"/>
                </a:lnTo>
                <a:lnTo>
                  <a:pt x="1783193" y="999894"/>
                </a:lnTo>
                <a:lnTo>
                  <a:pt x="1794511" y="1002577"/>
                </a:lnTo>
                <a:lnTo>
                  <a:pt x="1805829" y="1004664"/>
                </a:lnTo>
                <a:lnTo>
                  <a:pt x="1817445" y="1006453"/>
                </a:lnTo>
                <a:lnTo>
                  <a:pt x="1829061" y="1008242"/>
                </a:lnTo>
                <a:lnTo>
                  <a:pt x="1840974" y="1009434"/>
                </a:lnTo>
                <a:lnTo>
                  <a:pt x="1852590" y="1010328"/>
                </a:lnTo>
                <a:lnTo>
                  <a:pt x="1864206" y="1011223"/>
                </a:lnTo>
                <a:lnTo>
                  <a:pt x="1876418" y="1011521"/>
                </a:lnTo>
                <a:lnTo>
                  <a:pt x="1888629" y="1012117"/>
                </a:lnTo>
                <a:lnTo>
                  <a:pt x="1900245" y="1011521"/>
                </a:lnTo>
                <a:lnTo>
                  <a:pt x="1912456" y="1011223"/>
                </a:lnTo>
                <a:lnTo>
                  <a:pt x="1924072" y="1010328"/>
                </a:lnTo>
                <a:lnTo>
                  <a:pt x="1935688" y="1009434"/>
                </a:lnTo>
                <a:lnTo>
                  <a:pt x="1947602" y="1008242"/>
                </a:lnTo>
                <a:lnTo>
                  <a:pt x="1959217" y="1006453"/>
                </a:lnTo>
                <a:lnTo>
                  <a:pt x="1970833" y="1004664"/>
                </a:lnTo>
                <a:lnTo>
                  <a:pt x="1982151" y="1002577"/>
                </a:lnTo>
                <a:lnTo>
                  <a:pt x="1993469" y="999894"/>
                </a:lnTo>
                <a:lnTo>
                  <a:pt x="2004787" y="997211"/>
                </a:lnTo>
                <a:lnTo>
                  <a:pt x="2015807" y="994230"/>
                </a:lnTo>
                <a:lnTo>
                  <a:pt x="2026827" y="990950"/>
                </a:lnTo>
                <a:lnTo>
                  <a:pt x="2037550" y="987373"/>
                </a:lnTo>
                <a:lnTo>
                  <a:pt x="2048272" y="983497"/>
                </a:lnTo>
                <a:lnTo>
                  <a:pt x="2058696" y="979621"/>
                </a:lnTo>
                <a:lnTo>
                  <a:pt x="2069717" y="975149"/>
                </a:lnTo>
                <a:lnTo>
                  <a:pt x="2080141" y="970976"/>
                </a:lnTo>
                <a:lnTo>
                  <a:pt x="2089970" y="966206"/>
                </a:lnTo>
                <a:lnTo>
                  <a:pt x="2100394" y="960839"/>
                </a:lnTo>
                <a:lnTo>
                  <a:pt x="2110223" y="955771"/>
                </a:lnTo>
                <a:lnTo>
                  <a:pt x="2119754" y="950107"/>
                </a:lnTo>
                <a:lnTo>
                  <a:pt x="2129881" y="944442"/>
                </a:lnTo>
                <a:lnTo>
                  <a:pt x="2139411" y="938480"/>
                </a:lnTo>
                <a:lnTo>
                  <a:pt x="2148347" y="932219"/>
                </a:lnTo>
                <a:lnTo>
                  <a:pt x="2157878" y="925958"/>
                </a:lnTo>
                <a:lnTo>
                  <a:pt x="2166515" y="919400"/>
                </a:lnTo>
                <a:lnTo>
                  <a:pt x="2175748" y="912244"/>
                </a:lnTo>
                <a:lnTo>
                  <a:pt x="2184386" y="905388"/>
                </a:lnTo>
                <a:lnTo>
                  <a:pt x="2193023" y="898531"/>
                </a:lnTo>
                <a:lnTo>
                  <a:pt x="2201362" y="890779"/>
                </a:lnTo>
                <a:lnTo>
                  <a:pt x="2209404" y="883326"/>
                </a:lnTo>
                <a:lnTo>
                  <a:pt x="2217446" y="875575"/>
                </a:lnTo>
                <a:lnTo>
                  <a:pt x="2225190" y="867227"/>
                </a:lnTo>
                <a:lnTo>
                  <a:pt x="2232934" y="859476"/>
                </a:lnTo>
                <a:lnTo>
                  <a:pt x="2240380" y="850830"/>
                </a:lnTo>
                <a:lnTo>
                  <a:pt x="2247528" y="842482"/>
                </a:lnTo>
                <a:lnTo>
                  <a:pt x="2254676" y="833539"/>
                </a:lnTo>
                <a:lnTo>
                  <a:pt x="2261526" y="824893"/>
                </a:lnTo>
                <a:lnTo>
                  <a:pt x="2268079" y="815651"/>
                </a:lnTo>
                <a:lnTo>
                  <a:pt x="2274036" y="806707"/>
                </a:lnTo>
                <a:lnTo>
                  <a:pt x="2280588" y="797167"/>
                </a:lnTo>
                <a:lnTo>
                  <a:pt x="2286247" y="787627"/>
                </a:lnTo>
                <a:lnTo>
                  <a:pt x="2292204" y="778087"/>
                </a:lnTo>
                <a:lnTo>
                  <a:pt x="2297565" y="767951"/>
                </a:lnTo>
                <a:lnTo>
                  <a:pt x="2302629" y="758112"/>
                </a:lnTo>
                <a:lnTo>
                  <a:pt x="2307990" y="747976"/>
                </a:lnTo>
                <a:lnTo>
                  <a:pt x="2312755" y="737542"/>
                </a:lnTo>
                <a:lnTo>
                  <a:pt x="2317521" y="727107"/>
                </a:lnTo>
                <a:lnTo>
                  <a:pt x="2321393" y="716971"/>
                </a:lnTo>
                <a:lnTo>
                  <a:pt x="2325562" y="706536"/>
                </a:lnTo>
                <a:lnTo>
                  <a:pt x="2329434" y="695506"/>
                </a:lnTo>
                <a:lnTo>
                  <a:pt x="2333008" y="684773"/>
                </a:lnTo>
                <a:lnTo>
                  <a:pt x="2335987" y="673444"/>
                </a:lnTo>
                <a:lnTo>
                  <a:pt x="2338965" y="662712"/>
                </a:lnTo>
                <a:lnTo>
                  <a:pt x="2341646" y="651383"/>
                </a:lnTo>
                <a:lnTo>
                  <a:pt x="2344326" y="640054"/>
                </a:lnTo>
                <a:lnTo>
                  <a:pt x="2346411" y="628427"/>
                </a:lnTo>
                <a:lnTo>
                  <a:pt x="2348496" y="617098"/>
                </a:lnTo>
                <a:lnTo>
                  <a:pt x="2349985" y="605471"/>
                </a:lnTo>
                <a:lnTo>
                  <a:pt x="2351177" y="593546"/>
                </a:lnTo>
                <a:lnTo>
                  <a:pt x="2352368" y="581919"/>
                </a:lnTo>
                <a:lnTo>
                  <a:pt x="2353262" y="569696"/>
                </a:lnTo>
                <a:lnTo>
                  <a:pt x="2353857" y="558069"/>
                </a:lnTo>
                <a:lnTo>
                  <a:pt x="2353857" y="545846"/>
                </a:lnTo>
                <a:lnTo>
                  <a:pt x="2353857" y="533921"/>
                </a:lnTo>
                <a:lnTo>
                  <a:pt x="2353262" y="522294"/>
                </a:lnTo>
                <a:lnTo>
                  <a:pt x="2352368" y="510070"/>
                </a:lnTo>
                <a:lnTo>
                  <a:pt x="2351177" y="498443"/>
                </a:lnTo>
                <a:lnTo>
                  <a:pt x="2349985" y="486518"/>
                </a:lnTo>
                <a:lnTo>
                  <a:pt x="2348496" y="475189"/>
                </a:lnTo>
                <a:lnTo>
                  <a:pt x="2346411" y="463563"/>
                </a:lnTo>
                <a:lnTo>
                  <a:pt x="2344326" y="452234"/>
                </a:lnTo>
                <a:lnTo>
                  <a:pt x="2341646" y="440607"/>
                </a:lnTo>
                <a:lnTo>
                  <a:pt x="2338965" y="429874"/>
                </a:lnTo>
                <a:lnTo>
                  <a:pt x="2335987" y="418545"/>
                </a:lnTo>
                <a:lnTo>
                  <a:pt x="2333008" y="407813"/>
                </a:lnTo>
                <a:lnTo>
                  <a:pt x="2329434" y="396782"/>
                </a:lnTo>
                <a:lnTo>
                  <a:pt x="2325562" y="386049"/>
                </a:lnTo>
                <a:lnTo>
                  <a:pt x="2321393" y="375019"/>
                </a:lnTo>
                <a:lnTo>
                  <a:pt x="2317521" y="364882"/>
                </a:lnTo>
                <a:lnTo>
                  <a:pt x="2312755" y="354448"/>
                </a:lnTo>
                <a:lnTo>
                  <a:pt x="2307990" y="344013"/>
                </a:lnTo>
                <a:lnTo>
                  <a:pt x="2302629" y="333877"/>
                </a:lnTo>
                <a:lnTo>
                  <a:pt x="2297565" y="324039"/>
                </a:lnTo>
                <a:lnTo>
                  <a:pt x="2292204" y="313903"/>
                </a:lnTo>
                <a:lnTo>
                  <a:pt x="2286247" y="304363"/>
                </a:lnTo>
                <a:lnTo>
                  <a:pt x="2280588" y="294822"/>
                </a:lnTo>
                <a:lnTo>
                  <a:pt x="2274036" y="285282"/>
                </a:lnTo>
                <a:lnTo>
                  <a:pt x="2268079" y="276339"/>
                </a:lnTo>
                <a:lnTo>
                  <a:pt x="2261526" y="267097"/>
                </a:lnTo>
                <a:lnTo>
                  <a:pt x="2254676" y="258451"/>
                </a:lnTo>
                <a:lnTo>
                  <a:pt x="2247528" y="249805"/>
                </a:lnTo>
                <a:lnTo>
                  <a:pt x="2240380" y="241160"/>
                </a:lnTo>
                <a:lnTo>
                  <a:pt x="2232934" y="232812"/>
                </a:lnTo>
                <a:lnTo>
                  <a:pt x="2225190" y="224763"/>
                </a:lnTo>
                <a:lnTo>
                  <a:pt x="2217446" y="216415"/>
                </a:lnTo>
                <a:lnTo>
                  <a:pt x="2209404" y="208664"/>
                </a:lnTo>
                <a:lnTo>
                  <a:pt x="2201362" y="201210"/>
                </a:lnTo>
                <a:lnTo>
                  <a:pt x="2193023" y="194055"/>
                </a:lnTo>
                <a:lnTo>
                  <a:pt x="2184386" y="186602"/>
                </a:lnTo>
                <a:lnTo>
                  <a:pt x="2175748" y="179745"/>
                </a:lnTo>
                <a:lnTo>
                  <a:pt x="2166515" y="172590"/>
                </a:lnTo>
                <a:lnTo>
                  <a:pt x="2157878" y="166031"/>
                </a:lnTo>
                <a:lnTo>
                  <a:pt x="2148347" y="159771"/>
                </a:lnTo>
                <a:lnTo>
                  <a:pt x="2139411" y="153510"/>
                </a:lnTo>
                <a:lnTo>
                  <a:pt x="2129881" y="147548"/>
                </a:lnTo>
                <a:lnTo>
                  <a:pt x="2119754" y="141883"/>
                </a:lnTo>
                <a:lnTo>
                  <a:pt x="2110223" y="136219"/>
                </a:lnTo>
                <a:lnTo>
                  <a:pt x="2100394" y="131151"/>
                </a:lnTo>
                <a:lnTo>
                  <a:pt x="2089970" y="126380"/>
                </a:lnTo>
                <a:lnTo>
                  <a:pt x="2080141" y="121610"/>
                </a:lnTo>
                <a:lnTo>
                  <a:pt x="2069717" y="116840"/>
                </a:lnTo>
                <a:lnTo>
                  <a:pt x="2058696" y="112369"/>
                </a:lnTo>
                <a:lnTo>
                  <a:pt x="2048272" y="108493"/>
                </a:lnTo>
                <a:lnTo>
                  <a:pt x="2037550" y="104617"/>
                </a:lnTo>
                <a:lnTo>
                  <a:pt x="2026827" y="101040"/>
                </a:lnTo>
                <a:lnTo>
                  <a:pt x="2015807" y="97760"/>
                </a:lnTo>
                <a:lnTo>
                  <a:pt x="2004787" y="95077"/>
                </a:lnTo>
                <a:lnTo>
                  <a:pt x="1993469" y="92096"/>
                </a:lnTo>
                <a:lnTo>
                  <a:pt x="1982151" y="90009"/>
                </a:lnTo>
                <a:lnTo>
                  <a:pt x="1970833" y="87326"/>
                </a:lnTo>
                <a:lnTo>
                  <a:pt x="1959217" y="85537"/>
                </a:lnTo>
                <a:lnTo>
                  <a:pt x="1947602" y="83748"/>
                </a:lnTo>
                <a:lnTo>
                  <a:pt x="1935688" y="82556"/>
                </a:lnTo>
                <a:lnTo>
                  <a:pt x="1924072" y="81661"/>
                </a:lnTo>
                <a:lnTo>
                  <a:pt x="1912456" y="80767"/>
                </a:lnTo>
                <a:lnTo>
                  <a:pt x="1900245" y="80469"/>
                </a:lnTo>
                <a:lnTo>
                  <a:pt x="1888629" y="80469"/>
                </a:lnTo>
                <a:close/>
                <a:moveTo>
                  <a:pt x="1322070" y="0"/>
                </a:moveTo>
                <a:lnTo>
                  <a:pt x="1329819" y="0"/>
                </a:lnTo>
                <a:lnTo>
                  <a:pt x="2446843" y="0"/>
                </a:lnTo>
                <a:lnTo>
                  <a:pt x="2454592" y="0"/>
                </a:lnTo>
                <a:lnTo>
                  <a:pt x="2462937" y="298"/>
                </a:lnTo>
                <a:lnTo>
                  <a:pt x="2470686" y="1788"/>
                </a:lnTo>
                <a:lnTo>
                  <a:pt x="2478435" y="2980"/>
                </a:lnTo>
                <a:lnTo>
                  <a:pt x="2485885" y="4768"/>
                </a:lnTo>
                <a:lnTo>
                  <a:pt x="2493336" y="6855"/>
                </a:lnTo>
                <a:lnTo>
                  <a:pt x="2500489" y="9239"/>
                </a:lnTo>
                <a:lnTo>
                  <a:pt x="2507642" y="12219"/>
                </a:lnTo>
                <a:lnTo>
                  <a:pt x="2514496" y="15200"/>
                </a:lnTo>
                <a:lnTo>
                  <a:pt x="2521351" y="18776"/>
                </a:lnTo>
                <a:lnTo>
                  <a:pt x="2527908" y="22650"/>
                </a:lnTo>
                <a:lnTo>
                  <a:pt x="2533869" y="26525"/>
                </a:lnTo>
                <a:lnTo>
                  <a:pt x="2540425" y="30697"/>
                </a:lnTo>
                <a:lnTo>
                  <a:pt x="2546088" y="35466"/>
                </a:lnTo>
                <a:lnTo>
                  <a:pt x="2551750" y="40234"/>
                </a:lnTo>
                <a:lnTo>
                  <a:pt x="2557413" y="45599"/>
                </a:lnTo>
                <a:lnTo>
                  <a:pt x="2562480" y="51261"/>
                </a:lnTo>
                <a:lnTo>
                  <a:pt x="2567248" y="56924"/>
                </a:lnTo>
                <a:lnTo>
                  <a:pt x="2572017" y="62289"/>
                </a:lnTo>
                <a:lnTo>
                  <a:pt x="2576487" y="68547"/>
                </a:lnTo>
                <a:lnTo>
                  <a:pt x="2580362" y="75104"/>
                </a:lnTo>
                <a:lnTo>
                  <a:pt x="2584236" y="81363"/>
                </a:lnTo>
                <a:lnTo>
                  <a:pt x="2587812" y="88516"/>
                </a:lnTo>
                <a:lnTo>
                  <a:pt x="2590793" y="95370"/>
                </a:lnTo>
                <a:lnTo>
                  <a:pt x="2593773" y="102225"/>
                </a:lnTo>
                <a:lnTo>
                  <a:pt x="2595859" y="109676"/>
                </a:lnTo>
                <a:lnTo>
                  <a:pt x="2598243" y="117127"/>
                </a:lnTo>
                <a:lnTo>
                  <a:pt x="2599734" y="124279"/>
                </a:lnTo>
                <a:lnTo>
                  <a:pt x="2601224" y="132326"/>
                </a:lnTo>
                <a:lnTo>
                  <a:pt x="2602416" y="140075"/>
                </a:lnTo>
                <a:lnTo>
                  <a:pt x="2603012" y="148122"/>
                </a:lnTo>
                <a:lnTo>
                  <a:pt x="2603012" y="156169"/>
                </a:lnTo>
                <a:lnTo>
                  <a:pt x="2603012" y="2268620"/>
                </a:lnTo>
                <a:lnTo>
                  <a:pt x="2688845" y="2268620"/>
                </a:lnTo>
                <a:lnTo>
                  <a:pt x="2688845" y="585633"/>
                </a:lnTo>
                <a:lnTo>
                  <a:pt x="3417831" y="585633"/>
                </a:lnTo>
                <a:lnTo>
                  <a:pt x="3425580" y="585633"/>
                </a:lnTo>
                <a:lnTo>
                  <a:pt x="3433329" y="585931"/>
                </a:lnTo>
                <a:lnTo>
                  <a:pt x="3441674" y="587421"/>
                </a:lnTo>
                <a:lnTo>
                  <a:pt x="3448827" y="588613"/>
                </a:lnTo>
                <a:lnTo>
                  <a:pt x="3456873" y="590402"/>
                </a:lnTo>
                <a:lnTo>
                  <a:pt x="3464027" y="592488"/>
                </a:lnTo>
                <a:lnTo>
                  <a:pt x="3471477" y="594574"/>
                </a:lnTo>
                <a:lnTo>
                  <a:pt x="3478332" y="597852"/>
                </a:lnTo>
                <a:lnTo>
                  <a:pt x="3485485" y="600833"/>
                </a:lnTo>
                <a:lnTo>
                  <a:pt x="3492339" y="604111"/>
                </a:lnTo>
                <a:lnTo>
                  <a:pt x="3498896" y="607985"/>
                </a:lnTo>
                <a:lnTo>
                  <a:pt x="3504857" y="612158"/>
                </a:lnTo>
                <a:lnTo>
                  <a:pt x="3510817" y="616330"/>
                </a:lnTo>
                <a:lnTo>
                  <a:pt x="3517076" y="621099"/>
                </a:lnTo>
                <a:lnTo>
                  <a:pt x="3522739" y="625867"/>
                </a:lnTo>
                <a:lnTo>
                  <a:pt x="3528401" y="631232"/>
                </a:lnTo>
                <a:lnTo>
                  <a:pt x="3533468" y="636597"/>
                </a:lnTo>
                <a:lnTo>
                  <a:pt x="3538236" y="642259"/>
                </a:lnTo>
                <a:lnTo>
                  <a:pt x="3543005" y="647922"/>
                </a:lnTo>
                <a:lnTo>
                  <a:pt x="3547475" y="654478"/>
                </a:lnTo>
                <a:lnTo>
                  <a:pt x="3551350" y="660439"/>
                </a:lnTo>
                <a:lnTo>
                  <a:pt x="3555224" y="666996"/>
                </a:lnTo>
                <a:lnTo>
                  <a:pt x="3558503" y="674149"/>
                </a:lnTo>
                <a:lnTo>
                  <a:pt x="3561781" y="681003"/>
                </a:lnTo>
                <a:lnTo>
                  <a:pt x="3564165" y="687858"/>
                </a:lnTo>
                <a:lnTo>
                  <a:pt x="3566847" y="695309"/>
                </a:lnTo>
                <a:lnTo>
                  <a:pt x="3568934" y="702760"/>
                </a:lnTo>
                <a:lnTo>
                  <a:pt x="3570722" y="709912"/>
                </a:lnTo>
                <a:lnTo>
                  <a:pt x="3572212" y="717661"/>
                </a:lnTo>
                <a:lnTo>
                  <a:pt x="3572808" y="725708"/>
                </a:lnTo>
                <a:lnTo>
                  <a:pt x="3573702" y="733755"/>
                </a:lnTo>
                <a:lnTo>
                  <a:pt x="3573702" y="741504"/>
                </a:lnTo>
                <a:lnTo>
                  <a:pt x="3573702" y="2268620"/>
                </a:lnTo>
                <a:lnTo>
                  <a:pt x="3640461" y="2268620"/>
                </a:lnTo>
                <a:lnTo>
                  <a:pt x="3647614" y="2268620"/>
                </a:lnTo>
                <a:lnTo>
                  <a:pt x="3654469" y="2269216"/>
                </a:lnTo>
                <a:lnTo>
                  <a:pt x="3661323" y="2269812"/>
                </a:lnTo>
                <a:lnTo>
                  <a:pt x="3667880" y="2271302"/>
                </a:lnTo>
                <a:lnTo>
                  <a:pt x="3674437" y="2272494"/>
                </a:lnTo>
                <a:lnTo>
                  <a:pt x="3680994" y="2274581"/>
                </a:lnTo>
                <a:lnTo>
                  <a:pt x="3687253" y="2276965"/>
                </a:lnTo>
                <a:lnTo>
                  <a:pt x="3693511" y="2279051"/>
                </a:lnTo>
                <a:lnTo>
                  <a:pt x="3699472" y="2281733"/>
                </a:lnTo>
                <a:lnTo>
                  <a:pt x="3705432" y="2284714"/>
                </a:lnTo>
                <a:lnTo>
                  <a:pt x="3711095" y="2288290"/>
                </a:lnTo>
                <a:lnTo>
                  <a:pt x="3716757" y="2291568"/>
                </a:lnTo>
                <a:lnTo>
                  <a:pt x="3722122" y="2295443"/>
                </a:lnTo>
                <a:lnTo>
                  <a:pt x="3727189" y="2299317"/>
                </a:lnTo>
                <a:lnTo>
                  <a:pt x="3731957" y="2303788"/>
                </a:lnTo>
                <a:lnTo>
                  <a:pt x="3736726" y="2307960"/>
                </a:lnTo>
                <a:lnTo>
                  <a:pt x="3741196" y="2312729"/>
                </a:lnTo>
                <a:lnTo>
                  <a:pt x="3745369" y="2318093"/>
                </a:lnTo>
                <a:lnTo>
                  <a:pt x="3749839" y="2323160"/>
                </a:lnTo>
                <a:lnTo>
                  <a:pt x="3753117" y="2328524"/>
                </a:lnTo>
                <a:lnTo>
                  <a:pt x="3756694" y="2334187"/>
                </a:lnTo>
                <a:lnTo>
                  <a:pt x="3760270" y="2339850"/>
                </a:lnTo>
                <a:lnTo>
                  <a:pt x="3763251" y="2345512"/>
                </a:lnTo>
                <a:lnTo>
                  <a:pt x="3765933" y="2351473"/>
                </a:lnTo>
                <a:lnTo>
                  <a:pt x="3768317" y="2357433"/>
                </a:lnTo>
                <a:lnTo>
                  <a:pt x="3770701" y="2363990"/>
                </a:lnTo>
                <a:lnTo>
                  <a:pt x="3772191" y="2370547"/>
                </a:lnTo>
                <a:lnTo>
                  <a:pt x="3773682" y="2377104"/>
                </a:lnTo>
                <a:lnTo>
                  <a:pt x="3774874" y="2383958"/>
                </a:lnTo>
                <a:lnTo>
                  <a:pt x="3775768" y="2390515"/>
                </a:lnTo>
                <a:lnTo>
                  <a:pt x="3776364" y="2397370"/>
                </a:lnTo>
                <a:lnTo>
                  <a:pt x="3776662" y="2404224"/>
                </a:lnTo>
                <a:lnTo>
                  <a:pt x="3776364" y="2411377"/>
                </a:lnTo>
                <a:lnTo>
                  <a:pt x="3775768" y="2418232"/>
                </a:lnTo>
                <a:lnTo>
                  <a:pt x="3774874" y="2425087"/>
                </a:lnTo>
                <a:lnTo>
                  <a:pt x="3773682" y="2431941"/>
                </a:lnTo>
                <a:lnTo>
                  <a:pt x="3772191" y="2438498"/>
                </a:lnTo>
                <a:lnTo>
                  <a:pt x="3770701" y="2445055"/>
                </a:lnTo>
                <a:lnTo>
                  <a:pt x="3768317" y="2451016"/>
                </a:lnTo>
                <a:lnTo>
                  <a:pt x="3765933" y="2457274"/>
                </a:lnTo>
                <a:lnTo>
                  <a:pt x="3763251" y="2463235"/>
                </a:lnTo>
                <a:lnTo>
                  <a:pt x="3760270" y="2469195"/>
                </a:lnTo>
                <a:lnTo>
                  <a:pt x="3756694" y="2474858"/>
                </a:lnTo>
                <a:lnTo>
                  <a:pt x="3753117" y="2480521"/>
                </a:lnTo>
                <a:lnTo>
                  <a:pt x="3749839" y="2485885"/>
                </a:lnTo>
                <a:lnTo>
                  <a:pt x="3745369" y="2490952"/>
                </a:lnTo>
                <a:lnTo>
                  <a:pt x="3741196" y="2495720"/>
                </a:lnTo>
                <a:lnTo>
                  <a:pt x="3736726" y="2500489"/>
                </a:lnTo>
                <a:lnTo>
                  <a:pt x="3731957" y="2505257"/>
                </a:lnTo>
                <a:lnTo>
                  <a:pt x="3727189" y="2509132"/>
                </a:lnTo>
                <a:lnTo>
                  <a:pt x="3722122" y="2513602"/>
                </a:lnTo>
                <a:lnTo>
                  <a:pt x="3716757" y="2517477"/>
                </a:lnTo>
                <a:lnTo>
                  <a:pt x="3711095" y="2521053"/>
                </a:lnTo>
                <a:lnTo>
                  <a:pt x="3705432" y="2524033"/>
                </a:lnTo>
                <a:lnTo>
                  <a:pt x="3699472" y="2527014"/>
                </a:lnTo>
                <a:lnTo>
                  <a:pt x="3693511" y="2529696"/>
                </a:lnTo>
                <a:lnTo>
                  <a:pt x="3687253" y="2532080"/>
                </a:lnTo>
                <a:lnTo>
                  <a:pt x="3680994" y="2534464"/>
                </a:lnTo>
                <a:lnTo>
                  <a:pt x="3674437" y="2535955"/>
                </a:lnTo>
                <a:lnTo>
                  <a:pt x="3667880" y="2537743"/>
                </a:lnTo>
                <a:lnTo>
                  <a:pt x="3661323" y="2539233"/>
                </a:lnTo>
                <a:lnTo>
                  <a:pt x="3654469" y="2540127"/>
                </a:lnTo>
                <a:lnTo>
                  <a:pt x="3647614" y="2540425"/>
                </a:lnTo>
                <a:lnTo>
                  <a:pt x="3640461" y="2540425"/>
                </a:lnTo>
                <a:lnTo>
                  <a:pt x="136200" y="2540425"/>
                </a:lnTo>
                <a:lnTo>
                  <a:pt x="129048" y="2540425"/>
                </a:lnTo>
                <a:lnTo>
                  <a:pt x="122193" y="2540127"/>
                </a:lnTo>
                <a:lnTo>
                  <a:pt x="115338" y="2539233"/>
                </a:lnTo>
                <a:lnTo>
                  <a:pt x="108781" y="2537743"/>
                </a:lnTo>
                <a:lnTo>
                  <a:pt x="102225" y="2535955"/>
                </a:lnTo>
                <a:lnTo>
                  <a:pt x="95668" y="2534464"/>
                </a:lnTo>
                <a:lnTo>
                  <a:pt x="89409" y="2532080"/>
                </a:lnTo>
                <a:lnTo>
                  <a:pt x="83151" y="2529696"/>
                </a:lnTo>
                <a:lnTo>
                  <a:pt x="77190" y="2527014"/>
                </a:lnTo>
                <a:lnTo>
                  <a:pt x="71229" y="2524033"/>
                </a:lnTo>
                <a:lnTo>
                  <a:pt x="65567" y="2521053"/>
                </a:lnTo>
                <a:lnTo>
                  <a:pt x="60202" y="2517477"/>
                </a:lnTo>
                <a:lnTo>
                  <a:pt x="54540" y="2513602"/>
                </a:lnTo>
                <a:lnTo>
                  <a:pt x="49473" y="2509132"/>
                </a:lnTo>
                <a:lnTo>
                  <a:pt x="44705" y="2505257"/>
                </a:lnTo>
                <a:lnTo>
                  <a:pt x="39936" y="2500489"/>
                </a:lnTo>
                <a:lnTo>
                  <a:pt x="35466" y="2495720"/>
                </a:lnTo>
                <a:lnTo>
                  <a:pt x="31293" y="2490952"/>
                </a:lnTo>
                <a:lnTo>
                  <a:pt x="27419" y="2485885"/>
                </a:lnTo>
                <a:lnTo>
                  <a:pt x="23544" y="2480521"/>
                </a:lnTo>
                <a:lnTo>
                  <a:pt x="19968" y="2474858"/>
                </a:lnTo>
                <a:lnTo>
                  <a:pt x="16392" y="2469195"/>
                </a:lnTo>
                <a:lnTo>
                  <a:pt x="13411" y="2463235"/>
                </a:lnTo>
                <a:lnTo>
                  <a:pt x="10729" y="2457274"/>
                </a:lnTo>
                <a:lnTo>
                  <a:pt x="8345" y="2451016"/>
                </a:lnTo>
                <a:lnTo>
                  <a:pt x="5960" y="2445055"/>
                </a:lnTo>
                <a:lnTo>
                  <a:pt x="4470" y="2438498"/>
                </a:lnTo>
                <a:lnTo>
                  <a:pt x="2980" y="2431941"/>
                </a:lnTo>
                <a:lnTo>
                  <a:pt x="1788" y="2425087"/>
                </a:lnTo>
                <a:lnTo>
                  <a:pt x="894" y="2418232"/>
                </a:lnTo>
                <a:lnTo>
                  <a:pt x="298" y="2411377"/>
                </a:lnTo>
                <a:lnTo>
                  <a:pt x="0" y="2404224"/>
                </a:lnTo>
                <a:lnTo>
                  <a:pt x="298" y="2397370"/>
                </a:lnTo>
                <a:lnTo>
                  <a:pt x="894" y="2390515"/>
                </a:lnTo>
                <a:lnTo>
                  <a:pt x="1788" y="2383958"/>
                </a:lnTo>
                <a:lnTo>
                  <a:pt x="2980" y="2377104"/>
                </a:lnTo>
                <a:lnTo>
                  <a:pt x="4470" y="2370547"/>
                </a:lnTo>
                <a:lnTo>
                  <a:pt x="5960" y="2363990"/>
                </a:lnTo>
                <a:lnTo>
                  <a:pt x="8345" y="2357433"/>
                </a:lnTo>
                <a:lnTo>
                  <a:pt x="10729" y="2351473"/>
                </a:lnTo>
                <a:lnTo>
                  <a:pt x="13411" y="2345512"/>
                </a:lnTo>
                <a:lnTo>
                  <a:pt x="16392" y="2339850"/>
                </a:lnTo>
                <a:lnTo>
                  <a:pt x="19968" y="2334187"/>
                </a:lnTo>
                <a:lnTo>
                  <a:pt x="23544" y="2328524"/>
                </a:lnTo>
                <a:lnTo>
                  <a:pt x="27419" y="2323160"/>
                </a:lnTo>
                <a:lnTo>
                  <a:pt x="31293" y="2318093"/>
                </a:lnTo>
                <a:lnTo>
                  <a:pt x="35466" y="2312729"/>
                </a:lnTo>
                <a:lnTo>
                  <a:pt x="39936" y="2307960"/>
                </a:lnTo>
                <a:lnTo>
                  <a:pt x="44705" y="2303788"/>
                </a:lnTo>
                <a:lnTo>
                  <a:pt x="49473" y="2299317"/>
                </a:lnTo>
                <a:lnTo>
                  <a:pt x="54540" y="2295443"/>
                </a:lnTo>
                <a:lnTo>
                  <a:pt x="60202" y="2291568"/>
                </a:lnTo>
                <a:lnTo>
                  <a:pt x="65567" y="2288290"/>
                </a:lnTo>
                <a:lnTo>
                  <a:pt x="71229" y="2284714"/>
                </a:lnTo>
                <a:lnTo>
                  <a:pt x="77190" y="2281733"/>
                </a:lnTo>
                <a:lnTo>
                  <a:pt x="83151" y="2279051"/>
                </a:lnTo>
                <a:lnTo>
                  <a:pt x="89409" y="2276965"/>
                </a:lnTo>
                <a:lnTo>
                  <a:pt x="95668" y="2274581"/>
                </a:lnTo>
                <a:lnTo>
                  <a:pt x="102225" y="2272494"/>
                </a:lnTo>
                <a:lnTo>
                  <a:pt x="108781" y="2271302"/>
                </a:lnTo>
                <a:lnTo>
                  <a:pt x="115338" y="2269812"/>
                </a:lnTo>
                <a:lnTo>
                  <a:pt x="122193" y="2269216"/>
                </a:lnTo>
                <a:lnTo>
                  <a:pt x="129048" y="2268620"/>
                </a:lnTo>
                <a:lnTo>
                  <a:pt x="136200" y="2268620"/>
                </a:lnTo>
                <a:lnTo>
                  <a:pt x="202960" y="2268620"/>
                </a:lnTo>
                <a:lnTo>
                  <a:pt x="202960" y="741504"/>
                </a:lnTo>
                <a:lnTo>
                  <a:pt x="202960" y="733755"/>
                </a:lnTo>
                <a:lnTo>
                  <a:pt x="203854" y="725708"/>
                </a:lnTo>
                <a:lnTo>
                  <a:pt x="204450" y="717661"/>
                </a:lnTo>
                <a:lnTo>
                  <a:pt x="205940" y="709912"/>
                </a:lnTo>
                <a:lnTo>
                  <a:pt x="207728" y="702760"/>
                </a:lnTo>
                <a:lnTo>
                  <a:pt x="209814" y="695309"/>
                </a:lnTo>
                <a:lnTo>
                  <a:pt x="212497" y="687858"/>
                </a:lnTo>
                <a:lnTo>
                  <a:pt x="214881" y="681003"/>
                </a:lnTo>
                <a:lnTo>
                  <a:pt x="218159" y="674149"/>
                </a:lnTo>
                <a:lnTo>
                  <a:pt x="221438" y="666996"/>
                </a:lnTo>
                <a:lnTo>
                  <a:pt x="225312" y="660439"/>
                </a:lnTo>
                <a:lnTo>
                  <a:pt x="229186" y="654478"/>
                </a:lnTo>
                <a:lnTo>
                  <a:pt x="233657" y="647922"/>
                </a:lnTo>
                <a:lnTo>
                  <a:pt x="238425" y="642259"/>
                </a:lnTo>
                <a:lnTo>
                  <a:pt x="243194" y="636597"/>
                </a:lnTo>
                <a:lnTo>
                  <a:pt x="248260" y="631232"/>
                </a:lnTo>
                <a:lnTo>
                  <a:pt x="253923" y="625867"/>
                </a:lnTo>
                <a:lnTo>
                  <a:pt x="259586" y="621099"/>
                </a:lnTo>
                <a:lnTo>
                  <a:pt x="265844" y="616330"/>
                </a:lnTo>
                <a:lnTo>
                  <a:pt x="271805" y="612158"/>
                </a:lnTo>
                <a:lnTo>
                  <a:pt x="277766" y="607985"/>
                </a:lnTo>
                <a:lnTo>
                  <a:pt x="284918" y="604111"/>
                </a:lnTo>
                <a:lnTo>
                  <a:pt x="291177" y="600833"/>
                </a:lnTo>
                <a:lnTo>
                  <a:pt x="298330" y="597852"/>
                </a:lnTo>
                <a:lnTo>
                  <a:pt x="305185" y="594574"/>
                </a:lnTo>
                <a:lnTo>
                  <a:pt x="312635" y="592488"/>
                </a:lnTo>
                <a:lnTo>
                  <a:pt x="319788" y="590402"/>
                </a:lnTo>
                <a:lnTo>
                  <a:pt x="327835" y="588613"/>
                </a:lnTo>
                <a:lnTo>
                  <a:pt x="334988" y="587421"/>
                </a:lnTo>
                <a:lnTo>
                  <a:pt x="343333" y="585931"/>
                </a:lnTo>
                <a:lnTo>
                  <a:pt x="351082" y="585633"/>
                </a:lnTo>
                <a:lnTo>
                  <a:pt x="358830" y="585633"/>
                </a:lnTo>
                <a:lnTo>
                  <a:pt x="1087817" y="585633"/>
                </a:lnTo>
                <a:lnTo>
                  <a:pt x="1087817" y="2268620"/>
                </a:lnTo>
                <a:lnTo>
                  <a:pt x="1173650" y="2268620"/>
                </a:lnTo>
                <a:lnTo>
                  <a:pt x="1173650" y="156169"/>
                </a:lnTo>
                <a:lnTo>
                  <a:pt x="1173650" y="148122"/>
                </a:lnTo>
                <a:lnTo>
                  <a:pt x="1174246" y="140075"/>
                </a:lnTo>
                <a:lnTo>
                  <a:pt x="1175439" y="132326"/>
                </a:lnTo>
                <a:lnTo>
                  <a:pt x="1176929" y="124279"/>
                </a:lnTo>
                <a:lnTo>
                  <a:pt x="1178419" y="117127"/>
                </a:lnTo>
                <a:lnTo>
                  <a:pt x="1180803" y="109676"/>
                </a:lnTo>
                <a:lnTo>
                  <a:pt x="1182889" y="102225"/>
                </a:lnTo>
                <a:lnTo>
                  <a:pt x="1185870" y="95370"/>
                </a:lnTo>
                <a:lnTo>
                  <a:pt x="1188850" y="88516"/>
                </a:lnTo>
                <a:lnTo>
                  <a:pt x="1192426" y="81363"/>
                </a:lnTo>
                <a:lnTo>
                  <a:pt x="1196301" y="75104"/>
                </a:lnTo>
                <a:lnTo>
                  <a:pt x="1200175" y="68547"/>
                </a:lnTo>
                <a:lnTo>
                  <a:pt x="1204646" y="62289"/>
                </a:lnTo>
                <a:lnTo>
                  <a:pt x="1209414" y="56924"/>
                </a:lnTo>
                <a:lnTo>
                  <a:pt x="1214183" y="51261"/>
                </a:lnTo>
                <a:lnTo>
                  <a:pt x="1219249" y="45599"/>
                </a:lnTo>
                <a:lnTo>
                  <a:pt x="1224912" y="40234"/>
                </a:lnTo>
                <a:lnTo>
                  <a:pt x="1230574" y="35466"/>
                </a:lnTo>
                <a:lnTo>
                  <a:pt x="1236237" y="30697"/>
                </a:lnTo>
                <a:lnTo>
                  <a:pt x="1242794" y="26525"/>
                </a:lnTo>
                <a:lnTo>
                  <a:pt x="1248754" y="22650"/>
                </a:lnTo>
                <a:lnTo>
                  <a:pt x="1255311" y="18776"/>
                </a:lnTo>
                <a:lnTo>
                  <a:pt x="1262166" y="15200"/>
                </a:lnTo>
                <a:lnTo>
                  <a:pt x="1269021" y="12219"/>
                </a:lnTo>
                <a:lnTo>
                  <a:pt x="1276173" y="9239"/>
                </a:lnTo>
                <a:lnTo>
                  <a:pt x="1283326" y="6855"/>
                </a:lnTo>
                <a:lnTo>
                  <a:pt x="1290777" y="4768"/>
                </a:lnTo>
                <a:lnTo>
                  <a:pt x="1298526" y="2980"/>
                </a:lnTo>
                <a:lnTo>
                  <a:pt x="1305977" y="1788"/>
                </a:lnTo>
                <a:lnTo>
                  <a:pt x="1313725" y="29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4" name="任意多边形 123"/>
          <p:cNvSpPr/>
          <p:nvPr/>
        </p:nvSpPr>
        <p:spPr bwMode="auto">
          <a:xfrm>
            <a:off x="720942" y="2531933"/>
            <a:ext cx="290940" cy="303242"/>
          </a:xfrm>
          <a:custGeom>
            <a:avLst/>
            <a:gdLst>
              <a:gd name="connsiteX0" fmla="*/ 2421731 w 5218112"/>
              <a:gd name="connsiteY0" fmla="*/ 439738 h 5438775"/>
              <a:gd name="connsiteX1" fmla="*/ 2796382 w 5218112"/>
              <a:gd name="connsiteY1" fmla="*/ 439738 h 5438775"/>
              <a:gd name="connsiteX2" fmla="*/ 2796382 w 5218112"/>
              <a:gd name="connsiteY2" fmla="*/ 663792 h 5438775"/>
              <a:gd name="connsiteX3" fmla="*/ 3021013 w 5218112"/>
              <a:gd name="connsiteY3" fmla="*/ 663792 h 5438775"/>
              <a:gd name="connsiteX4" fmla="*/ 3021013 w 5218112"/>
              <a:gd name="connsiteY4" fmla="*/ 1039598 h 5438775"/>
              <a:gd name="connsiteX5" fmla="*/ 2796382 w 5218112"/>
              <a:gd name="connsiteY5" fmla="*/ 1039598 h 5438775"/>
              <a:gd name="connsiteX6" fmla="*/ 2796382 w 5218112"/>
              <a:gd name="connsiteY6" fmla="*/ 1263651 h 5438775"/>
              <a:gd name="connsiteX7" fmla="*/ 2421731 w 5218112"/>
              <a:gd name="connsiteY7" fmla="*/ 1263651 h 5438775"/>
              <a:gd name="connsiteX8" fmla="*/ 2421731 w 5218112"/>
              <a:gd name="connsiteY8" fmla="*/ 1039598 h 5438775"/>
              <a:gd name="connsiteX9" fmla="*/ 2197100 w 5218112"/>
              <a:gd name="connsiteY9" fmla="*/ 1039598 h 5438775"/>
              <a:gd name="connsiteX10" fmla="*/ 2197100 w 5218112"/>
              <a:gd name="connsiteY10" fmla="*/ 663792 h 5438775"/>
              <a:gd name="connsiteX11" fmla="*/ 2421731 w 5218112"/>
              <a:gd name="connsiteY11" fmla="*/ 663792 h 5438775"/>
              <a:gd name="connsiteX12" fmla="*/ 2609057 w 5218112"/>
              <a:gd name="connsiteY12" fmla="*/ 200025 h 5438775"/>
              <a:gd name="connsiteX13" fmla="*/ 1296988 w 5218112"/>
              <a:gd name="connsiteY13" fmla="*/ 534194 h 5438775"/>
              <a:gd name="connsiteX14" fmla="*/ 1490663 w 5218112"/>
              <a:gd name="connsiteY14" fmla="*/ 1671638 h 5438775"/>
              <a:gd name="connsiteX15" fmla="*/ 3728245 w 5218112"/>
              <a:gd name="connsiteY15" fmla="*/ 1671638 h 5438775"/>
              <a:gd name="connsiteX16" fmla="*/ 3921126 w 5218112"/>
              <a:gd name="connsiteY16" fmla="*/ 534194 h 5438775"/>
              <a:gd name="connsiteX17" fmla="*/ 2609056 w 5218112"/>
              <a:gd name="connsiteY17" fmla="*/ 0 h 5438775"/>
              <a:gd name="connsiteX18" fmla="*/ 4141788 w 5218112"/>
              <a:gd name="connsiteY18" fmla="*/ 391319 h 5438775"/>
              <a:gd name="connsiteX19" fmla="*/ 3921919 w 5218112"/>
              <a:gd name="connsiteY19" fmla="*/ 1687513 h 5438775"/>
              <a:gd name="connsiteX20" fmla="*/ 4231482 w 5218112"/>
              <a:gd name="connsiteY20" fmla="*/ 2710656 h 5438775"/>
              <a:gd name="connsiteX21" fmla="*/ 4234656 w 5218112"/>
              <a:gd name="connsiteY21" fmla="*/ 2722563 h 5438775"/>
              <a:gd name="connsiteX22" fmla="*/ 4237038 w 5218112"/>
              <a:gd name="connsiteY22" fmla="*/ 2732881 h 5438775"/>
              <a:gd name="connsiteX23" fmla="*/ 4238626 w 5218112"/>
              <a:gd name="connsiteY23" fmla="*/ 2744788 h 5438775"/>
              <a:gd name="connsiteX24" fmla="*/ 4240213 w 5218112"/>
              <a:gd name="connsiteY24" fmla="*/ 2755900 h 5438775"/>
              <a:gd name="connsiteX25" fmla="*/ 4241006 w 5218112"/>
              <a:gd name="connsiteY25" fmla="*/ 2767013 h 5438775"/>
              <a:gd name="connsiteX26" fmla="*/ 4241006 w 5218112"/>
              <a:gd name="connsiteY26" fmla="*/ 2778125 h 5438775"/>
              <a:gd name="connsiteX27" fmla="*/ 4241006 w 5218112"/>
              <a:gd name="connsiteY27" fmla="*/ 2789238 h 5438775"/>
              <a:gd name="connsiteX28" fmla="*/ 4240213 w 5218112"/>
              <a:gd name="connsiteY28" fmla="*/ 2800350 h 5438775"/>
              <a:gd name="connsiteX29" fmla="*/ 4238626 w 5218112"/>
              <a:gd name="connsiteY29" fmla="*/ 2811463 h 5438775"/>
              <a:gd name="connsiteX30" fmla="*/ 4237038 w 5218112"/>
              <a:gd name="connsiteY30" fmla="*/ 2822575 h 5438775"/>
              <a:gd name="connsiteX31" fmla="*/ 4234656 w 5218112"/>
              <a:gd name="connsiteY31" fmla="*/ 2832894 h 5438775"/>
              <a:gd name="connsiteX32" fmla="*/ 4231482 w 5218112"/>
              <a:gd name="connsiteY32" fmla="*/ 2843213 h 5438775"/>
              <a:gd name="connsiteX33" fmla="*/ 4228306 w 5218112"/>
              <a:gd name="connsiteY33" fmla="*/ 2854325 h 5438775"/>
              <a:gd name="connsiteX34" fmla="*/ 4223544 w 5218112"/>
              <a:gd name="connsiteY34" fmla="*/ 2863850 h 5438775"/>
              <a:gd name="connsiteX35" fmla="*/ 4219576 w 5218112"/>
              <a:gd name="connsiteY35" fmla="*/ 2874169 h 5438775"/>
              <a:gd name="connsiteX36" fmla="*/ 4214813 w 5218112"/>
              <a:gd name="connsiteY36" fmla="*/ 2883694 h 5438775"/>
              <a:gd name="connsiteX37" fmla="*/ 4209256 w 5218112"/>
              <a:gd name="connsiteY37" fmla="*/ 2893219 h 5438775"/>
              <a:gd name="connsiteX38" fmla="*/ 4203700 w 5218112"/>
              <a:gd name="connsiteY38" fmla="*/ 2902744 h 5438775"/>
              <a:gd name="connsiteX39" fmla="*/ 4197350 w 5218112"/>
              <a:gd name="connsiteY39" fmla="*/ 2911475 h 5438775"/>
              <a:gd name="connsiteX40" fmla="*/ 4190207 w 5218112"/>
              <a:gd name="connsiteY40" fmla="*/ 2920206 h 5438775"/>
              <a:gd name="connsiteX41" fmla="*/ 4183857 w 5218112"/>
              <a:gd name="connsiteY41" fmla="*/ 2928938 h 5438775"/>
              <a:gd name="connsiteX42" fmla="*/ 4176713 w 5218112"/>
              <a:gd name="connsiteY42" fmla="*/ 2936875 h 5438775"/>
              <a:gd name="connsiteX43" fmla="*/ 4167982 w 5218112"/>
              <a:gd name="connsiteY43" fmla="*/ 2944019 h 5438775"/>
              <a:gd name="connsiteX44" fmla="*/ 4160044 w 5218112"/>
              <a:gd name="connsiteY44" fmla="*/ 2951956 h 5438775"/>
              <a:gd name="connsiteX45" fmla="*/ 4151313 w 5218112"/>
              <a:gd name="connsiteY45" fmla="*/ 2958306 h 5438775"/>
              <a:gd name="connsiteX46" fmla="*/ 4141788 w 5218112"/>
              <a:gd name="connsiteY46" fmla="*/ 2964656 h 5438775"/>
              <a:gd name="connsiteX47" fmla="*/ 4133057 w 5218112"/>
              <a:gd name="connsiteY47" fmla="*/ 2971006 h 5438775"/>
              <a:gd name="connsiteX48" fmla="*/ 4123532 w 5218112"/>
              <a:gd name="connsiteY48" fmla="*/ 2976563 h 5438775"/>
              <a:gd name="connsiteX49" fmla="*/ 4113213 w 5218112"/>
              <a:gd name="connsiteY49" fmla="*/ 2982119 h 5438775"/>
              <a:gd name="connsiteX50" fmla="*/ 4102894 w 5218112"/>
              <a:gd name="connsiteY50" fmla="*/ 2986881 h 5438775"/>
              <a:gd name="connsiteX51" fmla="*/ 4091782 w 5218112"/>
              <a:gd name="connsiteY51" fmla="*/ 2990850 h 5438775"/>
              <a:gd name="connsiteX52" fmla="*/ 4080669 w 5218112"/>
              <a:gd name="connsiteY52" fmla="*/ 2994819 h 5438775"/>
              <a:gd name="connsiteX53" fmla="*/ 3395663 w 5218112"/>
              <a:gd name="connsiteY53" fmla="*/ 3208338 h 5438775"/>
              <a:gd name="connsiteX54" fmla="*/ 3382963 w 5218112"/>
              <a:gd name="connsiteY54" fmla="*/ 3212306 h 5438775"/>
              <a:gd name="connsiteX55" fmla="*/ 3371056 w 5218112"/>
              <a:gd name="connsiteY55" fmla="*/ 3218656 h 5438775"/>
              <a:gd name="connsiteX56" fmla="*/ 3359150 w 5218112"/>
              <a:gd name="connsiteY56" fmla="*/ 3225006 h 5438775"/>
              <a:gd name="connsiteX57" fmla="*/ 3348038 w 5218112"/>
              <a:gd name="connsiteY57" fmla="*/ 3232150 h 5438775"/>
              <a:gd name="connsiteX58" fmla="*/ 3337719 w 5218112"/>
              <a:gd name="connsiteY58" fmla="*/ 3240881 h 5438775"/>
              <a:gd name="connsiteX59" fmla="*/ 3327400 w 5218112"/>
              <a:gd name="connsiteY59" fmla="*/ 3249613 h 5438775"/>
              <a:gd name="connsiteX60" fmla="*/ 3318669 w 5218112"/>
              <a:gd name="connsiteY60" fmla="*/ 3259138 h 5438775"/>
              <a:gd name="connsiteX61" fmla="*/ 3310732 w 5218112"/>
              <a:gd name="connsiteY61" fmla="*/ 3269456 h 5438775"/>
              <a:gd name="connsiteX62" fmla="*/ 3302794 w 5218112"/>
              <a:gd name="connsiteY62" fmla="*/ 3280569 h 5438775"/>
              <a:gd name="connsiteX63" fmla="*/ 3296444 w 5218112"/>
              <a:gd name="connsiteY63" fmla="*/ 3291681 h 5438775"/>
              <a:gd name="connsiteX64" fmla="*/ 3290888 w 5218112"/>
              <a:gd name="connsiteY64" fmla="*/ 3303588 h 5438775"/>
              <a:gd name="connsiteX65" fmla="*/ 3286125 w 5218112"/>
              <a:gd name="connsiteY65" fmla="*/ 3315494 h 5438775"/>
              <a:gd name="connsiteX66" fmla="*/ 3282950 w 5218112"/>
              <a:gd name="connsiteY66" fmla="*/ 3328988 h 5438775"/>
              <a:gd name="connsiteX67" fmla="*/ 3280569 w 5218112"/>
              <a:gd name="connsiteY67" fmla="*/ 3341688 h 5438775"/>
              <a:gd name="connsiteX68" fmla="*/ 3278982 w 5218112"/>
              <a:gd name="connsiteY68" fmla="*/ 3355975 h 5438775"/>
              <a:gd name="connsiteX69" fmla="*/ 3277394 w 5218112"/>
              <a:gd name="connsiteY69" fmla="*/ 3368675 h 5438775"/>
              <a:gd name="connsiteX70" fmla="*/ 3277394 w 5218112"/>
              <a:gd name="connsiteY70" fmla="*/ 3642519 h 5438775"/>
              <a:gd name="connsiteX71" fmla="*/ 3277394 w 5218112"/>
              <a:gd name="connsiteY71" fmla="*/ 3660775 h 5438775"/>
              <a:gd name="connsiteX72" fmla="*/ 3279775 w 5218112"/>
              <a:gd name="connsiteY72" fmla="*/ 3678238 h 5438775"/>
              <a:gd name="connsiteX73" fmla="*/ 3281363 w 5218112"/>
              <a:gd name="connsiteY73" fmla="*/ 3696494 h 5438775"/>
              <a:gd name="connsiteX74" fmla="*/ 3282950 w 5218112"/>
              <a:gd name="connsiteY74" fmla="*/ 3714750 h 5438775"/>
              <a:gd name="connsiteX75" fmla="*/ 3286125 w 5218112"/>
              <a:gd name="connsiteY75" fmla="*/ 3732213 h 5438775"/>
              <a:gd name="connsiteX76" fmla="*/ 3289300 w 5218112"/>
              <a:gd name="connsiteY76" fmla="*/ 3749675 h 5438775"/>
              <a:gd name="connsiteX77" fmla="*/ 3293269 w 5218112"/>
              <a:gd name="connsiteY77" fmla="*/ 3767138 h 5438775"/>
              <a:gd name="connsiteX78" fmla="*/ 3298032 w 5218112"/>
              <a:gd name="connsiteY78" fmla="*/ 3783806 h 5438775"/>
              <a:gd name="connsiteX79" fmla="*/ 3303588 w 5218112"/>
              <a:gd name="connsiteY79" fmla="*/ 3801269 h 5438775"/>
              <a:gd name="connsiteX80" fmla="*/ 3309938 w 5218112"/>
              <a:gd name="connsiteY80" fmla="*/ 3817938 h 5438775"/>
              <a:gd name="connsiteX81" fmla="*/ 3316288 w 5218112"/>
              <a:gd name="connsiteY81" fmla="*/ 3833813 h 5438775"/>
              <a:gd name="connsiteX82" fmla="*/ 3323432 w 5218112"/>
              <a:gd name="connsiteY82" fmla="*/ 3850481 h 5438775"/>
              <a:gd name="connsiteX83" fmla="*/ 3331369 w 5218112"/>
              <a:gd name="connsiteY83" fmla="*/ 3865563 h 5438775"/>
              <a:gd name="connsiteX84" fmla="*/ 3339306 w 5218112"/>
              <a:gd name="connsiteY84" fmla="*/ 3881438 h 5438775"/>
              <a:gd name="connsiteX85" fmla="*/ 3348038 w 5218112"/>
              <a:gd name="connsiteY85" fmla="*/ 3897313 h 5438775"/>
              <a:gd name="connsiteX86" fmla="*/ 3356769 w 5218112"/>
              <a:gd name="connsiteY86" fmla="*/ 3911600 h 5438775"/>
              <a:gd name="connsiteX87" fmla="*/ 3367088 w 5218112"/>
              <a:gd name="connsiteY87" fmla="*/ 3926681 h 5438775"/>
              <a:gd name="connsiteX88" fmla="*/ 3376613 w 5218112"/>
              <a:gd name="connsiteY88" fmla="*/ 3940175 h 5438775"/>
              <a:gd name="connsiteX89" fmla="*/ 3388519 w 5218112"/>
              <a:gd name="connsiteY89" fmla="*/ 3954463 h 5438775"/>
              <a:gd name="connsiteX90" fmla="*/ 3398838 w 5218112"/>
              <a:gd name="connsiteY90" fmla="*/ 3967956 h 5438775"/>
              <a:gd name="connsiteX91" fmla="*/ 3411538 w 5218112"/>
              <a:gd name="connsiteY91" fmla="*/ 3981450 h 5438775"/>
              <a:gd name="connsiteX92" fmla="*/ 3423444 w 5218112"/>
              <a:gd name="connsiteY92" fmla="*/ 3994150 h 5438775"/>
              <a:gd name="connsiteX93" fmla="*/ 3435350 w 5218112"/>
              <a:gd name="connsiteY93" fmla="*/ 4006850 h 5438775"/>
              <a:gd name="connsiteX94" fmla="*/ 3448844 w 5218112"/>
              <a:gd name="connsiteY94" fmla="*/ 4017963 h 5438775"/>
              <a:gd name="connsiteX95" fmla="*/ 3463132 w 5218112"/>
              <a:gd name="connsiteY95" fmla="*/ 4029869 h 5438775"/>
              <a:gd name="connsiteX96" fmla="*/ 3476625 w 5218112"/>
              <a:gd name="connsiteY96" fmla="*/ 4040188 h 5438775"/>
              <a:gd name="connsiteX97" fmla="*/ 3491706 w 5218112"/>
              <a:gd name="connsiteY97" fmla="*/ 4050506 h 5438775"/>
              <a:gd name="connsiteX98" fmla="*/ 3505994 w 5218112"/>
              <a:gd name="connsiteY98" fmla="*/ 4060825 h 5438775"/>
              <a:gd name="connsiteX99" fmla="*/ 3521869 w 5218112"/>
              <a:gd name="connsiteY99" fmla="*/ 4070350 h 5438775"/>
              <a:gd name="connsiteX100" fmla="*/ 3536950 w 5218112"/>
              <a:gd name="connsiteY100" fmla="*/ 4079875 h 5438775"/>
              <a:gd name="connsiteX101" fmla="*/ 3553619 w 5218112"/>
              <a:gd name="connsiteY101" fmla="*/ 4087813 h 5438775"/>
              <a:gd name="connsiteX102" fmla="*/ 3570288 w 5218112"/>
              <a:gd name="connsiteY102" fmla="*/ 4095750 h 5438775"/>
              <a:gd name="connsiteX103" fmla="*/ 4911726 w 5218112"/>
              <a:gd name="connsiteY103" fmla="*/ 4704556 h 5438775"/>
              <a:gd name="connsiteX104" fmla="*/ 4929188 w 5218112"/>
              <a:gd name="connsiteY104" fmla="*/ 4713288 h 5438775"/>
              <a:gd name="connsiteX105" fmla="*/ 4945856 w 5218112"/>
              <a:gd name="connsiteY105" fmla="*/ 4721225 h 5438775"/>
              <a:gd name="connsiteX106" fmla="*/ 4961732 w 5218112"/>
              <a:gd name="connsiteY106" fmla="*/ 4730750 h 5438775"/>
              <a:gd name="connsiteX107" fmla="*/ 4978400 w 5218112"/>
              <a:gd name="connsiteY107" fmla="*/ 4741069 h 5438775"/>
              <a:gd name="connsiteX108" fmla="*/ 4994276 w 5218112"/>
              <a:gd name="connsiteY108" fmla="*/ 4751388 h 5438775"/>
              <a:gd name="connsiteX109" fmla="*/ 5009356 w 5218112"/>
              <a:gd name="connsiteY109" fmla="*/ 4762500 h 5438775"/>
              <a:gd name="connsiteX110" fmla="*/ 5024438 w 5218112"/>
              <a:gd name="connsiteY110" fmla="*/ 4773613 h 5438775"/>
              <a:gd name="connsiteX111" fmla="*/ 5037932 w 5218112"/>
              <a:gd name="connsiteY111" fmla="*/ 4785519 h 5438775"/>
              <a:gd name="connsiteX112" fmla="*/ 5052220 w 5218112"/>
              <a:gd name="connsiteY112" fmla="*/ 4798219 h 5438775"/>
              <a:gd name="connsiteX113" fmla="*/ 5064920 w 5218112"/>
              <a:gd name="connsiteY113" fmla="*/ 4810919 h 5438775"/>
              <a:gd name="connsiteX114" fmla="*/ 5078412 w 5218112"/>
              <a:gd name="connsiteY114" fmla="*/ 4824413 h 5438775"/>
              <a:gd name="connsiteX115" fmla="*/ 5090320 w 5218112"/>
              <a:gd name="connsiteY115" fmla="*/ 4837906 h 5438775"/>
              <a:gd name="connsiteX116" fmla="*/ 5103020 w 5218112"/>
              <a:gd name="connsiteY116" fmla="*/ 4852194 h 5438775"/>
              <a:gd name="connsiteX117" fmla="*/ 5114132 w 5218112"/>
              <a:gd name="connsiteY117" fmla="*/ 4867275 h 5438775"/>
              <a:gd name="connsiteX118" fmla="*/ 5125244 w 5218112"/>
              <a:gd name="connsiteY118" fmla="*/ 4881563 h 5438775"/>
              <a:gd name="connsiteX119" fmla="*/ 5134768 w 5218112"/>
              <a:gd name="connsiteY119" fmla="*/ 4897438 h 5438775"/>
              <a:gd name="connsiteX120" fmla="*/ 5144294 w 5218112"/>
              <a:gd name="connsiteY120" fmla="*/ 4912519 h 5438775"/>
              <a:gd name="connsiteX121" fmla="*/ 5153820 w 5218112"/>
              <a:gd name="connsiteY121" fmla="*/ 4929188 h 5438775"/>
              <a:gd name="connsiteX122" fmla="*/ 5162550 w 5218112"/>
              <a:gd name="connsiteY122" fmla="*/ 4945856 h 5438775"/>
              <a:gd name="connsiteX123" fmla="*/ 5170488 w 5218112"/>
              <a:gd name="connsiteY123" fmla="*/ 4961731 h 5438775"/>
              <a:gd name="connsiteX124" fmla="*/ 5178426 w 5218112"/>
              <a:gd name="connsiteY124" fmla="*/ 4979194 h 5438775"/>
              <a:gd name="connsiteX125" fmla="*/ 5184776 w 5218112"/>
              <a:gd name="connsiteY125" fmla="*/ 4995863 h 5438775"/>
              <a:gd name="connsiteX126" fmla="*/ 5191126 w 5218112"/>
              <a:gd name="connsiteY126" fmla="*/ 5013325 h 5438775"/>
              <a:gd name="connsiteX127" fmla="*/ 5196682 w 5218112"/>
              <a:gd name="connsiteY127" fmla="*/ 5031581 h 5438775"/>
              <a:gd name="connsiteX128" fmla="*/ 5202238 w 5218112"/>
              <a:gd name="connsiteY128" fmla="*/ 5049044 h 5438775"/>
              <a:gd name="connsiteX129" fmla="*/ 5206206 w 5218112"/>
              <a:gd name="connsiteY129" fmla="*/ 5067300 h 5438775"/>
              <a:gd name="connsiteX130" fmla="*/ 5210176 w 5218112"/>
              <a:gd name="connsiteY130" fmla="*/ 5086350 h 5438775"/>
              <a:gd name="connsiteX131" fmla="*/ 5212556 w 5218112"/>
              <a:gd name="connsiteY131" fmla="*/ 5104606 h 5438775"/>
              <a:gd name="connsiteX132" fmla="*/ 5214938 w 5218112"/>
              <a:gd name="connsiteY132" fmla="*/ 5122863 h 5438775"/>
              <a:gd name="connsiteX133" fmla="*/ 5216526 w 5218112"/>
              <a:gd name="connsiteY133" fmla="*/ 5141913 h 5438775"/>
              <a:gd name="connsiteX134" fmla="*/ 5218112 w 5218112"/>
              <a:gd name="connsiteY134" fmla="*/ 5161756 h 5438775"/>
              <a:gd name="connsiteX135" fmla="*/ 5218112 w 5218112"/>
              <a:gd name="connsiteY135" fmla="*/ 5180013 h 5438775"/>
              <a:gd name="connsiteX136" fmla="*/ 5218112 w 5218112"/>
              <a:gd name="connsiteY136" fmla="*/ 5438775 h 5438775"/>
              <a:gd name="connsiteX137" fmla="*/ 2609056 w 5218112"/>
              <a:gd name="connsiteY137" fmla="*/ 5438775 h 5438775"/>
              <a:gd name="connsiteX138" fmla="*/ 0 w 5218112"/>
              <a:gd name="connsiteY138" fmla="*/ 5438775 h 5438775"/>
              <a:gd name="connsiteX139" fmla="*/ 0 w 5218112"/>
              <a:gd name="connsiteY139" fmla="*/ 5180013 h 5438775"/>
              <a:gd name="connsiteX140" fmla="*/ 0 w 5218112"/>
              <a:gd name="connsiteY140" fmla="*/ 5161756 h 5438775"/>
              <a:gd name="connsiteX141" fmla="*/ 1588 w 5218112"/>
              <a:gd name="connsiteY141" fmla="*/ 5141913 h 5438775"/>
              <a:gd name="connsiteX142" fmla="*/ 3175 w 5218112"/>
              <a:gd name="connsiteY142" fmla="*/ 5122863 h 5438775"/>
              <a:gd name="connsiteX143" fmla="*/ 5556 w 5218112"/>
              <a:gd name="connsiteY143" fmla="*/ 5104606 h 5438775"/>
              <a:gd name="connsiteX144" fmla="*/ 7938 w 5218112"/>
              <a:gd name="connsiteY144" fmla="*/ 5086350 h 5438775"/>
              <a:gd name="connsiteX145" fmla="*/ 11906 w 5218112"/>
              <a:gd name="connsiteY145" fmla="*/ 5067300 h 5438775"/>
              <a:gd name="connsiteX146" fmla="*/ 16669 w 5218112"/>
              <a:gd name="connsiteY146" fmla="*/ 5049044 h 5438775"/>
              <a:gd name="connsiteX147" fmla="*/ 21431 w 5218112"/>
              <a:gd name="connsiteY147" fmla="*/ 5031581 h 5438775"/>
              <a:gd name="connsiteX148" fmla="*/ 26988 w 5218112"/>
              <a:gd name="connsiteY148" fmla="*/ 5013325 h 5438775"/>
              <a:gd name="connsiteX149" fmla="*/ 33338 w 5218112"/>
              <a:gd name="connsiteY149" fmla="*/ 4995863 h 5438775"/>
              <a:gd name="connsiteX150" fmla="*/ 40481 w 5218112"/>
              <a:gd name="connsiteY150" fmla="*/ 4979194 h 5438775"/>
              <a:gd name="connsiteX151" fmla="*/ 47625 w 5218112"/>
              <a:gd name="connsiteY151" fmla="*/ 4961731 h 5438775"/>
              <a:gd name="connsiteX152" fmla="*/ 55563 w 5218112"/>
              <a:gd name="connsiteY152" fmla="*/ 4945856 h 5438775"/>
              <a:gd name="connsiteX153" fmla="*/ 64294 w 5218112"/>
              <a:gd name="connsiteY153" fmla="*/ 4929188 h 5438775"/>
              <a:gd name="connsiteX154" fmla="*/ 73819 w 5218112"/>
              <a:gd name="connsiteY154" fmla="*/ 4912519 h 5438775"/>
              <a:gd name="connsiteX155" fmla="*/ 83344 w 5218112"/>
              <a:gd name="connsiteY155" fmla="*/ 4897438 h 5438775"/>
              <a:gd name="connsiteX156" fmla="*/ 93663 w 5218112"/>
              <a:gd name="connsiteY156" fmla="*/ 4881563 h 5438775"/>
              <a:gd name="connsiteX157" fmla="*/ 103981 w 5218112"/>
              <a:gd name="connsiteY157" fmla="*/ 4867275 h 5438775"/>
              <a:gd name="connsiteX158" fmla="*/ 115094 w 5218112"/>
              <a:gd name="connsiteY158" fmla="*/ 4852194 h 5438775"/>
              <a:gd name="connsiteX159" fmla="*/ 127794 w 5218112"/>
              <a:gd name="connsiteY159" fmla="*/ 4837906 h 5438775"/>
              <a:gd name="connsiteX160" fmla="*/ 139700 w 5218112"/>
              <a:gd name="connsiteY160" fmla="*/ 4824413 h 5438775"/>
              <a:gd name="connsiteX161" fmla="*/ 153194 w 5218112"/>
              <a:gd name="connsiteY161" fmla="*/ 4810919 h 5438775"/>
              <a:gd name="connsiteX162" fmla="*/ 165894 w 5218112"/>
              <a:gd name="connsiteY162" fmla="*/ 4798219 h 5438775"/>
              <a:gd name="connsiteX163" fmla="*/ 180181 w 5218112"/>
              <a:gd name="connsiteY163" fmla="*/ 4785519 h 5438775"/>
              <a:gd name="connsiteX164" fmla="*/ 193675 w 5218112"/>
              <a:gd name="connsiteY164" fmla="*/ 4773613 h 5438775"/>
              <a:gd name="connsiteX165" fmla="*/ 208756 w 5218112"/>
              <a:gd name="connsiteY165" fmla="*/ 4762500 h 5438775"/>
              <a:gd name="connsiteX166" fmla="*/ 224631 w 5218112"/>
              <a:gd name="connsiteY166" fmla="*/ 4751388 h 5438775"/>
              <a:gd name="connsiteX167" fmla="*/ 239713 w 5218112"/>
              <a:gd name="connsiteY167" fmla="*/ 4741069 h 5438775"/>
              <a:gd name="connsiteX168" fmla="*/ 256381 w 5218112"/>
              <a:gd name="connsiteY168" fmla="*/ 4730750 h 5438775"/>
              <a:gd name="connsiteX169" fmla="*/ 272256 w 5218112"/>
              <a:gd name="connsiteY169" fmla="*/ 4721225 h 5438775"/>
              <a:gd name="connsiteX170" fmla="*/ 288925 w 5218112"/>
              <a:gd name="connsiteY170" fmla="*/ 4713288 h 5438775"/>
              <a:gd name="connsiteX171" fmla="*/ 306388 w 5218112"/>
              <a:gd name="connsiteY171" fmla="*/ 4704556 h 5438775"/>
              <a:gd name="connsiteX172" fmla="*/ 1648619 w 5218112"/>
              <a:gd name="connsiteY172" fmla="*/ 4095750 h 5438775"/>
              <a:gd name="connsiteX173" fmla="*/ 1664494 w 5218112"/>
              <a:gd name="connsiteY173" fmla="*/ 4087813 h 5438775"/>
              <a:gd name="connsiteX174" fmla="*/ 1681163 w 5218112"/>
              <a:gd name="connsiteY174" fmla="*/ 4079875 h 5438775"/>
              <a:gd name="connsiteX175" fmla="*/ 1696244 w 5218112"/>
              <a:gd name="connsiteY175" fmla="*/ 4070350 h 5438775"/>
              <a:gd name="connsiteX176" fmla="*/ 1712119 w 5218112"/>
              <a:gd name="connsiteY176" fmla="*/ 4060825 h 5438775"/>
              <a:gd name="connsiteX177" fmla="*/ 1727200 w 5218112"/>
              <a:gd name="connsiteY177" fmla="*/ 4050506 h 5438775"/>
              <a:gd name="connsiteX178" fmla="*/ 1741488 w 5218112"/>
              <a:gd name="connsiteY178" fmla="*/ 4040188 h 5438775"/>
              <a:gd name="connsiteX179" fmla="*/ 1755775 w 5218112"/>
              <a:gd name="connsiteY179" fmla="*/ 4029869 h 5438775"/>
              <a:gd name="connsiteX180" fmla="*/ 1769269 w 5218112"/>
              <a:gd name="connsiteY180" fmla="*/ 4017963 h 5438775"/>
              <a:gd name="connsiteX181" fmla="*/ 1782763 w 5218112"/>
              <a:gd name="connsiteY181" fmla="*/ 4006850 h 5438775"/>
              <a:gd name="connsiteX182" fmla="*/ 1794669 w 5218112"/>
              <a:gd name="connsiteY182" fmla="*/ 3994150 h 5438775"/>
              <a:gd name="connsiteX183" fmla="*/ 1807369 w 5218112"/>
              <a:gd name="connsiteY183" fmla="*/ 3981450 h 5438775"/>
              <a:gd name="connsiteX184" fmla="*/ 1819275 w 5218112"/>
              <a:gd name="connsiteY184" fmla="*/ 3967956 h 5438775"/>
              <a:gd name="connsiteX185" fmla="*/ 1829594 w 5218112"/>
              <a:gd name="connsiteY185" fmla="*/ 3954463 h 5438775"/>
              <a:gd name="connsiteX186" fmla="*/ 1841500 w 5218112"/>
              <a:gd name="connsiteY186" fmla="*/ 3940175 h 5438775"/>
              <a:gd name="connsiteX187" fmla="*/ 1851025 w 5218112"/>
              <a:gd name="connsiteY187" fmla="*/ 3926681 h 5438775"/>
              <a:gd name="connsiteX188" fmla="*/ 1861344 w 5218112"/>
              <a:gd name="connsiteY188" fmla="*/ 3911600 h 5438775"/>
              <a:gd name="connsiteX189" fmla="*/ 1870075 w 5218112"/>
              <a:gd name="connsiteY189" fmla="*/ 3897313 h 5438775"/>
              <a:gd name="connsiteX190" fmla="*/ 1878806 w 5218112"/>
              <a:gd name="connsiteY190" fmla="*/ 3881438 h 5438775"/>
              <a:gd name="connsiteX191" fmla="*/ 1887538 w 5218112"/>
              <a:gd name="connsiteY191" fmla="*/ 3865563 h 5438775"/>
              <a:gd name="connsiteX192" fmla="*/ 1894681 w 5218112"/>
              <a:gd name="connsiteY192" fmla="*/ 3850481 h 5438775"/>
              <a:gd name="connsiteX193" fmla="*/ 1901825 w 5218112"/>
              <a:gd name="connsiteY193" fmla="*/ 3833813 h 5438775"/>
              <a:gd name="connsiteX194" fmla="*/ 1908175 w 5218112"/>
              <a:gd name="connsiteY194" fmla="*/ 3817938 h 5438775"/>
              <a:gd name="connsiteX195" fmla="*/ 1914525 w 5218112"/>
              <a:gd name="connsiteY195" fmla="*/ 3801269 h 5438775"/>
              <a:gd name="connsiteX196" fmla="*/ 1920081 w 5218112"/>
              <a:gd name="connsiteY196" fmla="*/ 3783806 h 5438775"/>
              <a:gd name="connsiteX197" fmla="*/ 1924844 w 5218112"/>
              <a:gd name="connsiteY197" fmla="*/ 3767138 h 5438775"/>
              <a:gd name="connsiteX198" fmla="*/ 1928813 w 5218112"/>
              <a:gd name="connsiteY198" fmla="*/ 3749675 h 5438775"/>
              <a:gd name="connsiteX199" fmla="*/ 1931988 w 5218112"/>
              <a:gd name="connsiteY199" fmla="*/ 3732213 h 5438775"/>
              <a:gd name="connsiteX200" fmla="*/ 1935956 w 5218112"/>
              <a:gd name="connsiteY200" fmla="*/ 3714750 h 5438775"/>
              <a:gd name="connsiteX201" fmla="*/ 1937544 w 5218112"/>
              <a:gd name="connsiteY201" fmla="*/ 3696494 h 5438775"/>
              <a:gd name="connsiteX202" fmla="*/ 1939131 w 5218112"/>
              <a:gd name="connsiteY202" fmla="*/ 3678238 h 5438775"/>
              <a:gd name="connsiteX203" fmla="*/ 1940719 w 5218112"/>
              <a:gd name="connsiteY203" fmla="*/ 3660775 h 5438775"/>
              <a:gd name="connsiteX204" fmla="*/ 1940719 w 5218112"/>
              <a:gd name="connsiteY204" fmla="*/ 3642519 h 5438775"/>
              <a:gd name="connsiteX205" fmla="*/ 1940719 w 5218112"/>
              <a:gd name="connsiteY205" fmla="*/ 3368675 h 5438775"/>
              <a:gd name="connsiteX206" fmla="*/ 1939925 w 5218112"/>
              <a:gd name="connsiteY206" fmla="*/ 3355975 h 5438775"/>
              <a:gd name="connsiteX207" fmla="*/ 1938338 w 5218112"/>
              <a:gd name="connsiteY207" fmla="*/ 3341688 h 5438775"/>
              <a:gd name="connsiteX208" fmla="*/ 1935956 w 5218112"/>
              <a:gd name="connsiteY208" fmla="*/ 3328988 h 5438775"/>
              <a:gd name="connsiteX209" fmla="*/ 1931988 w 5218112"/>
              <a:gd name="connsiteY209" fmla="*/ 3315494 h 5438775"/>
              <a:gd name="connsiteX210" fmla="*/ 1927225 w 5218112"/>
              <a:gd name="connsiteY210" fmla="*/ 3303588 h 5438775"/>
              <a:gd name="connsiteX211" fmla="*/ 1921669 w 5218112"/>
              <a:gd name="connsiteY211" fmla="*/ 3291681 h 5438775"/>
              <a:gd name="connsiteX212" fmla="*/ 1915319 w 5218112"/>
              <a:gd name="connsiteY212" fmla="*/ 3280569 h 5438775"/>
              <a:gd name="connsiteX213" fmla="*/ 1907381 w 5218112"/>
              <a:gd name="connsiteY213" fmla="*/ 3269456 h 5438775"/>
              <a:gd name="connsiteX214" fmla="*/ 1899444 w 5218112"/>
              <a:gd name="connsiteY214" fmla="*/ 3259138 h 5438775"/>
              <a:gd name="connsiteX215" fmla="*/ 1890713 w 5218112"/>
              <a:gd name="connsiteY215" fmla="*/ 3249613 h 5438775"/>
              <a:gd name="connsiteX216" fmla="*/ 1880394 w 5218112"/>
              <a:gd name="connsiteY216" fmla="*/ 3240881 h 5438775"/>
              <a:gd name="connsiteX217" fmla="*/ 1870075 w 5218112"/>
              <a:gd name="connsiteY217" fmla="*/ 3232150 h 5438775"/>
              <a:gd name="connsiteX218" fmla="*/ 1859756 w 5218112"/>
              <a:gd name="connsiteY218" fmla="*/ 3225006 h 5438775"/>
              <a:gd name="connsiteX219" fmla="*/ 1847056 w 5218112"/>
              <a:gd name="connsiteY219" fmla="*/ 3218656 h 5438775"/>
              <a:gd name="connsiteX220" fmla="*/ 1835150 w 5218112"/>
              <a:gd name="connsiteY220" fmla="*/ 3212306 h 5438775"/>
              <a:gd name="connsiteX221" fmla="*/ 1822450 w 5218112"/>
              <a:gd name="connsiteY221" fmla="*/ 3208338 h 5438775"/>
              <a:gd name="connsiteX222" fmla="*/ 1137444 w 5218112"/>
              <a:gd name="connsiteY222" fmla="*/ 2994819 h 5438775"/>
              <a:gd name="connsiteX223" fmla="*/ 1126331 w 5218112"/>
              <a:gd name="connsiteY223" fmla="*/ 2990850 h 5438775"/>
              <a:gd name="connsiteX224" fmla="*/ 1115219 w 5218112"/>
              <a:gd name="connsiteY224" fmla="*/ 2986881 h 5438775"/>
              <a:gd name="connsiteX225" fmla="*/ 1104900 w 5218112"/>
              <a:gd name="connsiteY225" fmla="*/ 2982119 h 5438775"/>
              <a:gd name="connsiteX226" fmla="*/ 1095375 w 5218112"/>
              <a:gd name="connsiteY226" fmla="*/ 2976563 h 5438775"/>
              <a:gd name="connsiteX227" fmla="*/ 1085056 w 5218112"/>
              <a:gd name="connsiteY227" fmla="*/ 2971006 h 5438775"/>
              <a:gd name="connsiteX228" fmla="*/ 1076325 w 5218112"/>
              <a:gd name="connsiteY228" fmla="*/ 2964656 h 5438775"/>
              <a:gd name="connsiteX229" fmla="*/ 1067594 w 5218112"/>
              <a:gd name="connsiteY229" fmla="*/ 2958306 h 5438775"/>
              <a:gd name="connsiteX230" fmla="*/ 1058069 w 5218112"/>
              <a:gd name="connsiteY230" fmla="*/ 2951956 h 5438775"/>
              <a:gd name="connsiteX231" fmla="*/ 1050131 w 5218112"/>
              <a:gd name="connsiteY231" fmla="*/ 2944019 h 5438775"/>
              <a:gd name="connsiteX232" fmla="*/ 1042194 w 5218112"/>
              <a:gd name="connsiteY232" fmla="*/ 2936875 h 5438775"/>
              <a:gd name="connsiteX233" fmla="*/ 1034256 w 5218112"/>
              <a:gd name="connsiteY233" fmla="*/ 2928938 h 5438775"/>
              <a:gd name="connsiteX234" fmla="*/ 1027113 w 5218112"/>
              <a:gd name="connsiteY234" fmla="*/ 2920206 h 5438775"/>
              <a:gd name="connsiteX235" fmla="*/ 1020763 w 5218112"/>
              <a:gd name="connsiteY235" fmla="*/ 2911475 h 5438775"/>
              <a:gd name="connsiteX236" fmla="*/ 1015206 w 5218112"/>
              <a:gd name="connsiteY236" fmla="*/ 2902744 h 5438775"/>
              <a:gd name="connsiteX237" fmla="*/ 1008856 w 5218112"/>
              <a:gd name="connsiteY237" fmla="*/ 2893219 h 5438775"/>
              <a:gd name="connsiteX238" fmla="*/ 1003300 w 5218112"/>
              <a:gd name="connsiteY238" fmla="*/ 2883694 h 5438775"/>
              <a:gd name="connsiteX239" fmla="*/ 998538 w 5218112"/>
              <a:gd name="connsiteY239" fmla="*/ 2874169 h 5438775"/>
              <a:gd name="connsiteX240" fmla="*/ 994569 w 5218112"/>
              <a:gd name="connsiteY240" fmla="*/ 2863850 h 5438775"/>
              <a:gd name="connsiteX241" fmla="*/ 990600 w 5218112"/>
              <a:gd name="connsiteY241" fmla="*/ 2854325 h 5438775"/>
              <a:gd name="connsiteX242" fmla="*/ 986631 w 5218112"/>
              <a:gd name="connsiteY242" fmla="*/ 2843213 h 5438775"/>
              <a:gd name="connsiteX243" fmla="*/ 983456 w 5218112"/>
              <a:gd name="connsiteY243" fmla="*/ 2832894 h 5438775"/>
              <a:gd name="connsiteX244" fmla="*/ 981075 w 5218112"/>
              <a:gd name="connsiteY244" fmla="*/ 2822575 h 5438775"/>
              <a:gd name="connsiteX245" fmla="*/ 979488 w 5218112"/>
              <a:gd name="connsiteY245" fmla="*/ 2811463 h 5438775"/>
              <a:gd name="connsiteX246" fmla="*/ 977900 w 5218112"/>
              <a:gd name="connsiteY246" fmla="*/ 2800350 h 5438775"/>
              <a:gd name="connsiteX247" fmla="*/ 977106 w 5218112"/>
              <a:gd name="connsiteY247" fmla="*/ 2789238 h 5438775"/>
              <a:gd name="connsiteX248" fmla="*/ 977106 w 5218112"/>
              <a:gd name="connsiteY248" fmla="*/ 2778125 h 5438775"/>
              <a:gd name="connsiteX249" fmla="*/ 977106 w 5218112"/>
              <a:gd name="connsiteY249" fmla="*/ 2767013 h 5438775"/>
              <a:gd name="connsiteX250" fmla="*/ 977900 w 5218112"/>
              <a:gd name="connsiteY250" fmla="*/ 2755900 h 5438775"/>
              <a:gd name="connsiteX251" fmla="*/ 979488 w 5218112"/>
              <a:gd name="connsiteY251" fmla="*/ 2744788 h 5438775"/>
              <a:gd name="connsiteX252" fmla="*/ 981075 w 5218112"/>
              <a:gd name="connsiteY252" fmla="*/ 2732881 h 5438775"/>
              <a:gd name="connsiteX253" fmla="*/ 983456 w 5218112"/>
              <a:gd name="connsiteY253" fmla="*/ 2722563 h 5438775"/>
              <a:gd name="connsiteX254" fmla="*/ 986631 w 5218112"/>
              <a:gd name="connsiteY254" fmla="*/ 2710656 h 5438775"/>
              <a:gd name="connsiteX255" fmla="*/ 1296194 w 5218112"/>
              <a:gd name="connsiteY255" fmla="*/ 1687513 h 5438775"/>
              <a:gd name="connsiteX256" fmla="*/ 1076325 w 5218112"/>
              <a:gd name="connsiteY256" fmla="*/ 391319 h 543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5218112" h="5438775">
                <a:moveTo>
                  <a:pt x="2421731" y="439738"/>
                </a:moveTo>
                <a:lnTo>
                  <a:pt x="2796382" y="439738"/>
                </a:lnTo>
                <a:lnTo>
                  <a:pt x="2796382" y="663792"/>
                </a:lnTo>
                <a:lnTo>
                  <a:pt x="3021013" y="663792"/>
                </a:lnTo>
                <a:lnTo>
                  <a:pt x="3021013" y="1039598"/>
                </a:lnTo>
                <a:lnTo>
                  <a:pt x="2796382" y="1039598"/>
                </a:lnTo>
                <a:lnTo>
                  <a:pt x="2796382" y="1263651"/>
                </a:lnTo>
                <a:lnTo>
                  <a:pt x="2421731" y="1263651"/>
                </a:lnTo>
                <a:lnTo>
                  <a:pt x="2421731" y="1039598"/>
                </a:lnTo>
                <a:lnTo>
                  <a:pt x="2197100" y="1039598"/>
                </a:lnTo>
                <a:lnTo>
                  <a:pt x="2197100" y="663792"/>
                </a:lnTo>
                <a:lnTo>
                  <a:pt x="2421731" y="663792"/>
                </a:lnTo>
                <a:close/>
                <a:moveTo>
                  <a:pt x="2609057" y="200025"/>
                </a:moveTo>
                <a:lnTo>
                  <a:pt x="1296988" y="534194"/>
                </a:lnTo>
                <a:lnTo>
                  <a:pt x="1490663" y="1671638"/>
                </a:lnTo>
                <a:lnTo>
                  <a:pt x="3728245" y="1671638"/>
                </a:lnTo>
                <a:lnTo>
                  <a:pt x="3921126" y="534194"/>
                </a:lnTo>
                <a:close/>
                <a:moveTo>
                  <a:pt x="2609056" y="0"/>
                </a:moveTo>
                <a:lnTo>
                  <a:pt x="4141788" y="391319"/>
                </a:lnTo>
                <a:lnTo>
                  <a:pt x="3921919" y="1687513"/>
                </a:lnTo>
                <a:lnTo>
                  <a:pt x="4231482" y="2710656"/>
                </a:lnTo>
                <a:lnTo>
                  <a:pt x="4234656" y="2722563"/>
                </a:lnTo>
                <a:lnTo>
                  <a:pt x="4237038" y="2732881"/>
                </a:lnTo>
                <a:lnTo>
                  <a:pt x="4238626" y="2744788"/>
                </a:lnTo>
                <a:lnTo>
                  <a:pt x="4240213" y="2755900"/>
                </a:lnTo>
                <a:lnTo>
                  <a:pt x="4241006" y="2767013"/>
                </a:lnTo>
                <a:lnTo>
                  <a:pt x="4241006" y="2778125"/>
                </a:lnTo>
                <a:lnTo>
                  <a:pt x="4241006" y="2789238"/>
                </a:lnTo>
                <a:lnTo>
                  <a:pt x="4240213" y="2800350"/>
                </a:lnTo>
                <a:lnTo>
                  <a:pt x="4238626" y="2811463"/>
                </a:lnTo>
                <a:lnTo>
                  <a:pt x="4237038" y="2822575"/>
                </a:lnTo>
                <a:lnTo>
                  <a:pt x="4234656" y="2832894"/>
                </a:lnTo>
                <a:lnTo>
                  <a:pt x="4231482" y="2843213"/>
                </a:lnTo>
                <a:lnTo>
                  <a:pt x="4228306" y="2854325"/>
                </a:lnTo>
                <a:lnTo>
                  <a:pt x="4223544" y="2863850"/>
                </a:lnTo>
                <a:lnTo>
                  <a:pt x="4219576" y="2874169"/>
                </a:lnTo>
                <a:lnTo>
                  <a:pt x="4214813" y="2883694"/>
                </a:lnTo>
                <a:lnTo>
                  <a:pt x="4209256" y="2893219"/>
                </a:lnTo>
                <a:lnTo>
                  <a:pt x="4203700" y="2902744"/>
                </a:lnTo>
                <a:lnTo>
                  <a:pt x="4197350" y="2911475"/>
                </a:lnTo>
                <a:lnTo>
                  <a:pt x="4190207" y="2920206"/>
                </a:lnTo>
                <a:lnTo>
                  <a:pt x="4183857" y="2928938"/>
                </a:lnTo>
                <a:lnTo>
                  <a:pt x="4176713" y="2936875"/>
                </a:lnTo>
                <a:lnTo>
                  <a:pt x="4167982" y="2944019"/>
                </a:lnTo>
                <a:lnTo>
                  <a:pt x="4160044" y="2951956"/>
                </a:lnTo>
                <a:lnTo>
                  <a:pt x="4151313" y="2958306"/>
                </a:lnTo>
                <a:lnTo>
                  <a:pt x="4141788" y="2964656"/>
                </a:lnTo>
                <a:lnTo>
                  <a:pt x="4133057" y="2971006"/>
                </a:lnTo>
                <a:lnTo>
                  <a:pt x="4123532" y="2976563"/>
                </a:lnTo>
                <a:lnTo>
                  <a:pt x="4113213" y="2982119"/>
                </a:lnTo>
                <a:lnTo>
                  <a:pt x="4102894" y="2986881"/>
                </a:lnTo>
                <a:lnTo>
                  <a:pt x="4091782" y="2990850"/>
                </a:lnTo>
                <a:lnTo>
                  <a:pt x="4080669" y="2994819"/>
                </a:lnTo>
                <a:lnTo>
                  <a:pt x="3395663" y="3208338"/>
                </a:lnTo>
                <a:lnTo>
                  <a:pt x="3382963" y="3212306"/>
                </a:lnTo>
                <a:lnTo>
                  <a:pt x="3371056" y="3218656"/>
                </a:lnTo>
                <a:lnTo>
                  <a:pt x="3359150" y="3225006"/>
                </a:lnTo>
                <a:lnTo>
                  <a:pt x="3348038" y="3232150"/>
                </a:lnTo>
                <a:lnTo>
                  <a:pt x="3337719" y="3240881"/>
                </a:lnTo>
                <a:lnTo>
                  <a:pt x="3327400" y="3249613"/>
                </a:lnTo>
                <a:lnTo>
                  <a:pt x="3318669" y="3259138"/>
                </a:lnTo>
                <a:lnTo>
                  <a:pt x="3310732" y="3269456"/>
                </a:lnTo>
                <a:lnTo>
                  <a:pt x="3302794" y="3280569"/>
                </a:lnTo>
                <a:lnTo>
                  <a:pt x="3296444" y="3291681"/>
                </a:lnTo>
                <a:lnTo>
                  <a:pt x="3290888" y="3303588"/>
                </a:lnTo>
                <a:lnTo>
                  <a:pt x="3286125" y="3315494"/>
                </a:lnTo>
                <a:lnTo>
                  <a:pt x="3282950" y="3328988"/>
                </a:lnTo>
                <a:lnTo>
                  <a:pt x="3280569" y="3341688"/>
                </a:lnTo>
                <a:lnTo>
                  <a:pt x="3278982" y="3355975"/>
                </a:lnTo>
                <a:lnTo>
                  <a:pt x="3277394" y="3368675"/>
                </a:lnTo>
                <a:lnTo>
                  <a:pt x="3277394" y="3642519"/>
                </a:lnTo>
                <a:lnTo>
                  <a:pt x="3277394" y="3660775"/>
                </a:lnTo>
                <a:lnTo>
                  <a:pt x="3279775" y="3678238"/>
                </a:lnTo>
                <a:lnTo>
                  <a:pt x="3281363" y="3696494"/>
                </a:lnTo>
                <a:lnTo>
                  <a:pt x="3282950" y="3714750"/>
                </a:lnTo>
                <a:lnTo>
                  <a:pt x="3286125" y="3732213"/>
                </a:lnTo>
                <a:lnTo>
                  <a:pt x="3289300" y="3749675"/>
                </a:lnTo>
                <a:lnTo>
                  <a:pt x="3293269" y="3767138"/>
                </a:lnTo>
                <a:lnTo>
                  <a:pt x="3298032" y="3783806"/>
                </a:lnTo>
                <a:lnTo>
                  <a:pt x="3303588" y="3801269"/>
                </a:lnTo>
                <a:lnTo>
                  <a:pt x="3309938" y="3817938"/>
                </a:lnTo>
                <a:lnTo>
                  <a:pt x="3316288" y="3833813"/>
                </a:lnTo>
                <a:lnTo>
                  <a:pt x="3323432" y="3850481"/>
                </a:lnTo>
                <a:lnTo>
                  <a:pt x="3331369" y="3865563"/>
                </a:lnTo>
                <a:lnTo>
                  <a:pt x="3339306" y="3881438"/>
                </a:lnTo>
                <a:lnTo>
                  <a:pt x="3348038" y="3897313"/>
                </a:lnTo>
                <a:lnTo>
                  <a:pt x="3356769" y="3911600"/>
                </a:lnTo>
                <a:lnTo>
                  <a:pt x="3367088" y="3926681"/>
                </a:lnTo>
                <a:lnTo>
                  <a:pt x="3376613" y="3940175"/>
                </a:lnTo>
                <a:lnTo>
                  <a:pt x="3388519" y="3954463"/>
                </a:lnTo>
                <a:lnTo>
                  <a:pt x="3398838" y="3967956"/>
                </a:lnTo>
                <a:lnTo>
                  <a:pt x="3411538" y="3981450"/>
                </a:lnTo>
                <a:lnTo>
                  <a:pt x="3423444" y="3994150"/>
                </a:lnTo>
                <a:lnTo>
                  <a:pt x="3435350" y="4006850"/>
                </a:lnTo>
                <a:lnTo>
                  <a:pt x="3448844" y="4017963"/>
                </a:lnTo>
                <a:lnTo>
                  <a:pt x="3463132" y="4029869"/>
                </a:lnTo>
                <a:lnTo>
                  <a:pt x="3476625" y="4040188"/>
                </a:lnTo>
                <a:lnTo>
                  <a:pt x="3491706" y="4050506"/>
                </a:lnTo>
                <a:lnTo>
                  <a:pt x="3505994" y="4060825"/>
                </a:lnTo>
                <a:lnTo>
                  <a:pt x="3521869" y="4070350"/>
                </a:lnTo>
                <a:lnTo>
                  <a:pt x="3536950" y="4079875"/>
                </a:lnTo>
                <a:lnTo>
                  <a:pt x="3553619" y="4087813"/>
                </a:lnTo>
                <a:lnTo>
                  <a:pt x="3570288" y="4095750"/>
                </a:lnTo>
                <a:lnTo>
                  <a:pt x="4911726" y="4704556"/>
                </a:lnTo>
                <a:lnTo>
                  <a:pt x="4929188" y="4713288"/>
                </a:lnTo>
                <a:lnTo>
                  <a:pt x="4945856" y="4721225"/>
                </a:lnTo>
                <a:lnTo>
                  <a:pt x="4961732" y="4730750"/>
                </a:lnTo>
                <a:lnTo>
                  <a:pt x="4978400" y="4741069"/>
                </a:lnTo>
                <a:lnTo>
                  <a:pt x="4994276" y="4751388"/>
                </a:lnTo>
                <a:lnTo>
                  <a:pt x="5009356" y="4762500"/>
                </a:lnTo>
                <a:lnTo>
                  <a:pt x="5024438" y="4773613"/>
                </a:lnTo>
                <a:lnTo>
                  <a:pt x="5037932" y="4785519"/>
                </a:lnTo>
                <a:lnTo>
                  <a:pt x="5052220" y="4798219"/>
                </a:lnTo>
                <a:lnTo>
                  <a:pt x="5064920" y="4810919"/>
                </a:lnTo>
                <a:lnTo>
                  <a:pt x="5078412" y="4824413"/>
                </a:lnTo>
                <a:lnTo>
                  <a:pt x="5090320" y="4837906"/>
                </a:lnTo>
                <a:lnTo>
                  <a:pt x="5103020" y="4852194"/>
                </a:lnTo>
                <a:lnTo>
                  <a:pt x="5114132" y="4867275"/>
                </a:lnTo>
                <a:lnTo>
                  <a:pt x="5125244" y="4881563"/>
                </a:lnTo>
                <a:lnTo>
                  <a:pt x="5134768" y="4897438"/>
                </a:lnTo>
                <a:lnTo>
                  <a:pt x="5144294" y="4912519"/>
                </a:lnTo>
                <a:lnTo>
                  <a:pt x="5153820" y="4929188"/>
                </a:lnTo>
                <a:lnTo>
                  <a:pt x="5162550" y="4945856"/>
                </a:lnTo>
                <a:lnTo>
                  <a:pt x="5170488" y="4961731"/>
                </a:lnTo>
                <a:lnTo>
                  <a:pt x="5178426" y="4979194"/>
                </a:lnTo>
                <a:lnTo>
                  <a:pt x="5184776" y="4995863"/>
                </a:lnTo>
                <a:lnTo>
                  <a:pt x="5191126" y="5013325"/>
                </a:lnTo>
                <a:lnTo>
                  <a:pt x="5196682" y="5031581"/>
                </a:lnTo>
                <a:lnTo>
                  <a:pt x="5202238" y="5049044"/>
                </a:lnTo>
                <a:lnTo>
                  <a:pt x="5206206" y="5067300"/>
                </a:lnTo>
                <a:lnTo>
                  <a:pt x="5210176" y="5086350"/>
                </a:lnTo>
                <a:lnTo>
                  <a:pt x="5212556" y="5104606"/>
                </a:lnTo>
                <a:lnTo>
                  <a:pt x="5214938" y="5122863"/>
                </a:lnTo>
                <a:lnTo>
                  <a:pt x="5216526" y="5141913"/>
                </a:lnTo>
                <a:lnTo>
                  <a:pt x="5218112" y="5161756"/>
                </a:lnTo>
                <a:lnTo>
                  <a:pt x="5218112" y="5180013"/>
                </a:lnTo>
                <a:lnTo>
                  <a:pt x="5218112" y="5438775"/>
                </a:lnTo>
                <a:lnTo>
                  <a:pt x="2609056" y="5438775"/>
                </a:lnTo>
                <a:lnTo>
                  <a:pt x="0" y="5438775"/>
                </a:lnTo>
                <a:lnTo>
                  <a:pt x="0" y="5180013"/>
                </a:lnTo>
                <a:lnTo>
                  <a:pt x="0" y="5161756"/>
                </a:lnTo>
                <a:lnTo>
                  <a:pt x="1588" y="5141913"/>
                </a:lnTo>
                <a:lnTo>
                  <a:pt x="3175" y="5122863"/>
                </a:lnTo>
                <a:lnTo>
                  <a:pt x="5556" y="5104606"/>
                </a:lnTo>
                <a:lnTo>
                  <a:pt x="7938" y="5086350"/>
                </a:lnTo>
                <a:lnTo>
                  <a:pt x="11906" y="5067300"/>
                </a:lnTo>
                <a:lnTo>
                  <a:pt x="16669" y="5049044"/>
                </a:lnTo>
                <a:lnTo>
                  <a:pt x="21431" y="5031581"/>
                </a:lnTo>
                <a:lnTo>
                  <a:pt x="26988" y="5013325"/>
                </a:lnTo>
                <a:lnTo>
                  <a:pt x="33338" y="4995863"/>
                </a:lnTo>
                <a:lnTo>
                  <a:pt x="40481" y="4979194"/>
                </a:lnTo>
                <a:lnTo>
                  <a:pt x="47625" y="4961731"/>
                </a:lnTo>
                <a:lnTo>
                  <a:pt x="55563" y="4945856"/>
                </a:lnTo>
                <a:lnTo>
                  <a:pt x="64294" y="4929188"/>
                </a:lnTo>
                <a:lnTo>
                  <a:pt x="73819" y="4912519"/>
                </a:lnTo>
                <a:lnTo>
                  <a:pt x="83344" y="4897438"/>
                </a:lnTo>
                <a:lnTo>
                  <a:pt x="93663" y="4881563"/>
                </a:lnTo>
                <a:lnTo>
                  <a:pt x="103981" y="4867275"/>
                </a:lnTo>
                <a:lnTo>
                  <a:pt x="115094" y="4852194"/>
                </a:lnTo>
                <a:lnTo>
                  <a:pt x="127794" y="4837906"/>
                </a:lnTo>
                <a:lnTo>
                  <a:pt x="139700" y="4824413"/>
                </a:lnTo>
                <a:lnTo>
                  <a:pt x="153194" y="4810919"/>
                </a:lnTo>
                <a:lnTo>
                  <a:pt x="165894" y="4798219"/>
                </a:lnTo>
                <a:lnTo>
                  <a:pt x="180181" y="4785519"/>
                </a:lnTo>
                <a:lnTo>
                  <a:pt x="193675" y="4773613"/>
                </a:lnTo>
                <a:lnTo>
                  <a:pt x="208756" y="4762500"/>
                </a:lnTo>
                <a:lnTo>
                  <a:pt x="224631" y="4751388"/>
                </a:lnTo>
                <a:lnTo>
                  <a:pt x="239713" y="4741069"/>
                </a:lnTo>
                <a:lnTo>
                  <a:pt x="256381" y="4730750"/>
                </a:lnTo>
                <a:lnTo>
                  <a:pt x="272256" y="4721225"/>
                </a:lnTo>
                <a:lnTo>
                  <a:pt x="288925" y="4713288"/>
                </a:lnTo>
                <a:lnTo>
                  <a:pt x="306388" y="4704556"/>
                </a:lnTo>
                <a:lnTo>
                  <a:pt x="1648619" y="4095750"/>
                </a:lnTo>
                <a:lnTo>
                  <a:pt x="1664494" y="4087813"/>
                </a:lnTo>
                <a:lnTo>
                  <a:pt x="1681163" y="4079875"/>
                </a:lnTo>
                <a:lnTo>
                  <a:pt x="1696244" y="4070350"/>
                </a:lnTo>
                <a:lnTo>
                  <a:pt x="1712119" y="4060825"/>
                </a:lnTo>
                <a:lnTo>
                  <a:pt x="1727200" y="4050506"/>
                </a:lnTo>
                <a:lnTo>
                  <a:pt x="1741488" y="4040188"/>
                </a:lnTo>
                <a:lnTo>
                  <a:pt x="1755775" y="4029869"/>
                </a:lnTo>
                <a:lnTo>
                  <a:pt x="1769269" y="4017963"/>
                </a:lnTo>
                <a:lnTo>
                  <a:pt x="1782763" y="4006850"/>
                </a:lnTo>
                <a:lnTo>
                  <a:pt x="1794669" y="3994150"/>
                </a:lnTo>
                <a:lnTo>
                  <a:pt x="1807369" y="3981450"/>
                </a:lnTo>
                <a:lnTo>
                  <a:pt x="1819275" y="3967956"/>
                </a:lnTo>
                <a:lnTo>
                  <a:pt x="1829594" y="3954463"/>
                </a:lnTo>
                <a:lnTo>
                  <a:pt x="1841500" y="3940175"/>
                </a:lnTo>
                <a:lnTo>
                  <a:pt x="1851025" y="3926681"/>
                </a:lnTo>
                <a:lnTo>
                  <a:pt x="1861344" y="3911600"/>
                </a:lnTo>
                <a:lnTo>
                  <a:pt x="1870075" y="3897313"/>
                </a:lnTo>
                <a:lnTo>
                  <a:pt x="1878806" y="3881438"/>
                </a:lnTo>
                <a:lnTo>
                  <a:pt x="1887538" y="3865563"/>
                </a:lnTo>
                <a:lnTo>
                  <a:pt x="1894681" y="3850481"/>
                </a:lnTo>
                <a:lnTo>
                  <a:pt x="1901825" y="3833813"/>
                </a:lnTo>
                <a:lnTo>
                  <a:pt x="1908175" y="3817938"/>
                </a:lnTo>
                <a:lnTo>
                  <a:pt x="1914525" y="3801269"/>
                </a:lnTo>
                <a:lnTo>
                  <a:pt x="1920081" y="3783806"/>
                </a:lnTo>
                <a:lnTo>
                  <a:pt x="1924844" y="3767138"/>
                </a:lnTo>
                <a:lnTo>
                  <a:pt x="1928813" y="3749675"/>
                </a:lnTo>
                <a:lnTo>
                  <a:pt x="1931988" y="3732213"/>
                </a:lnTo>
                <a:lnTo>
                  <a:pt x="1935956" y="3714750"/>
                </a:lnTo>
                <a:lnTo>
                  <a:pt x="1937544" y="3696494"/>
                </a:lnTo>
                <a:lnTo>
                  <a:pt x="1939131" y="3678238"/>
                </a:lnTo>
                <a:lnTo>
                  <a:pt x="1940719" y="3660775"/>
                </a:lnTo>
                <a:lnTo>
                  <a:pt x="1940719" y="3642519"/>
                </a:lnTo>
                <a:lnTo>
                  <a:pt x="1940719" y="3368675"/>
                </a:lnTo>
                <a:lnTo>
                  <a:pt x="1939925" y="3355975"/>
                </a:lnTo>
                <a:lnTo>
                  <a:pt x="1938338" y="3341688"/>
                </a:lnTo>
                <a:lnTo>
                  <a:pt x="1935956" y="3328988"/>
                </a:lnTo>
                <a:lnTo>
                  <a:pt x="1931988" y="3315494"/>
                </a:lnTo>
                <a:lnTo>
                  <a:pt x="1927225" y="3303588"/>
                </a:lnTo>
                <a:lnTo>
                  <a:pt x="1921669" y="3291681"/>
                </a:lnTo>
                <a:lnTo>
                  <a:pt x="1915319" y="3280569"/>
                </a:lnTo>
                <a:lnTo>
                  <a:pt x="1907381" y="3269456"/>
                </a:lnTo>
                <a:lnTo>
                  <a:pt x="1899444" y="3259138"/>
                </a:lnTo>
                <a:lnTo>
                  <a:pt x="1890713" y="3249613"/>
                </a:lnTo>
                <a:lnTo>
                  <a:pt x="1880394" y="3240881"/>
                </a:lnTo>
                <a:lnTo>
                  <a:pt x="1870075" y="3232150"/>
                </a:lnTo>
                <a:lnTo>
                  <a:pt x="1859756" y="3225006"/>
                </a:lnTo>
                <a:lnTo>
                  <a:pt x="1847056" y="3218656"/>
                </a:lnTo>
                <a:lnTo>
                  <a:pt x="1835150" y="3212306"/>
                </a:lnTo>
                <a:lnTo>
                  <a:pt x="1822450" y="3208338"/>
                </a:lnTo>
                <a:lnTo>
                  <a:pt x="1137444" y="2994819"/>
                </a:lnTo>
                <a:lnTo>
                  <a:pt x="1126331" y="2990850"/>
                </a:lnTo>
                <a:lnTo>
                  <a:pt x="1115219" y="2986881"/>
                </a:lnTo>
                <a:lnTo>
                  <a:pt x="1104900" y="2982119"/>
                </a:lnTo>
                <a:lnTo>
                  <a:pt x="1095375" y="2976563"/>
                </a:lnTo>
                <a:lnTo>
                  <a:pt x="1085056" y="2971006"/>
                </a:lnTo>
                <a:lnTo>
                  <a:pt x="1076325" y="2964656"/>
                </a:lnTo>
                <a:lnTo>
                  <a:pt x="1067594" y="2958306"/>
                </a:lnTo>
                <a:lnTo>
                  <a:pt x="1058069" y="2951956"/>
                </a:lnTo>
                <a:lnTo>
                  <a:pt x="1050131" y="2944019"/>
                </a:lnTo>
                <a:lnTo>
                  <a:pt x="1042194" y="2936875"/>
                </a:lnTo>
                <a:lnTo>
                  <a:pt x="1034256" y="2928938"/>
                </a:lnTo>
                <a:lnTo>
                  <a:pt x="1027113" y="2920206"/>
                </a:lnTo>
                <a:lnTo>
                  <a:pt x="1020763" y="2911475"/>
                </a:lnTo>
                <a:lnTo>
                  <a:pt x="1015206" y="2902744"/>
                </a:lnTo>
                <a:lnTo>
                  <a:pt x="1008856" y="2893219"/>
                </a:lnTo>
                <a:lnTo>
                  <a:pt x="1003300" y="2883694"/>
                </a:lnTo>
                <a:lnTo>
                  <a:pt x="998538" y="2874169"/>
                </a:lnTo>
                <a:lnTo>
                  <a:pt x="994569" y="2863850"/>
                </a:lnTo>
                <a:lnTo>
                  <a:pt x="990600" y="2854325"/>
                </a:lnTo>
                <a:lnTo>
                  <a:pt x="986631" y="2843213"/>
                </a:lnTo>
                <a:lnTo>
                  <a:pt x="983456" y="2832894"/>
                </a:lnTo>
                <a:lnTo>
                  <a:pt x="981075" y="2822575"/>
                </a:lnTo>
                <a:lnTo>
                  <a:pt x="979488" y="2811463"/>
                </a:lnTo>
                <a:lnTo>
                  <a:pt x="977900" y="2800350"/>
                </a:lnTo>
                <a:lnTo>
                  <a:pt x="977106" y="2789238"/>
                </a:lnTo>
                <a:lnTo>
                  <a:pt x="977106" y="2778125"/>
                </a:lnTo>
                <a:lnTo>
                  <a:pt x="977106" y="2767013"/>
                </a:lnTo>
                <a:lnTo>
                  <a:pt x="977900" y="2755900"/>
                </a:lnTo>
                <a:lnTo>
                  <a:pt x="979488" y="2744788"/>
                </a:lnTo>
                <a:lnTo>
                  <a:pt x="981075" y="2732881"/>
                </a:lnTo>
                <a:lnTo>
                  <a:pt x="983456" y="2722563"/>
                </a:lnTo>
                <a:lnTo>
                  <a:pt x="986631" y="2710656"/>
                </a:lnTo>
                <a:lnTo>
                  <a:pt x="1296194" y="1687513"/>
                </a:lnTo>
                <a:lnTo>
                  <a:pt x="1076325" y="39131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5" name="任意多边形 124"/>
          <p:cNvSpPr/>
          <p:nvPr/>
        </p:nvSpPr>
        <p:spPr bwMode="auto">
          <a:xfrm>
            <a:off x="6943927" y="2531933"/>
            <a:ext cx="238944" cy="303242"/>
          </a:xfrm>
          <a:custGeom>
            <a:avLst/>
            <a:gdLst>
              <a:gd name="connsiteX0" fmla="*/ 4975378 w 5403850"/>
              <a:gd name="connsiteY0" fmla="*/ 895350 h 6858000"/>
              <a:gd name="connsiteX1" fmla="*/ 4961896 w 5403850"/>
              <a:gd name="connsiteY1" fmla="*/ 896938 h 6858000"/>
              <a:gd name="connsiteX2" fmla="*/ 4948415 w 5403850"/>
              <a:gd name="connsiteY2" fmla="*/ 899320 h 6858000"/>
              <a:gd name="connsiteX3" fmla="*/ 4935727 w 5403850"/>
              <a:gd name="connsiteY3" fmla="*/ 902496 h 6858000"/>
              <a:gd name="connsiteX4" fmla="*/ 4923832 w 5403850"/>
              <a:gd name="connsiteY4" fmla="*/ 907261 h 6858000"/>
              <a:gd name="connsiteX5" fmla="*/ 4911936 w 5403850"/>
              <a:gd name="connsiteY5" fmla="*/ 913613 h 6858000"/>
              <a:gd name="connsiteX6" fmla="*/ 4900834 w 5403850"/>
              <a:gd name="connsiteY6" fmla="*/ 920759 h 6858000"/>
              <a:gd name="connsiteX7" fmla="*/ 4891318 w 5403850"/>
              <a:gd name="connsiteY7" fmla="*/ 928700 h 6858000"/>
              <a:gd name="connsiteX8" fmla="*/ 4881802 w 5403850"/>
              <a:gd name="connsiteY8" fmla="*/ 937434 h 6858000"/>
              <a:gd name="connsiteX9" fmla="*/ 4873872 w 5403850"/>
              <a:gd name="connsiteY9" fmla="*/ 947756 h 6858000"/>
              <a:gd name="connsiteX10" fmla="*/ 4866735 w 5403850"/>
              <a:gd name="connsiteY10" fmla="*/ 958079 h 6858000"/>
              <a:gd name="connsiteX11" fmla="*/ 4860390 w 5403850"/>
              <a:gd name="connsiteY11" fmla="*/ 969195 h 6858000"/>
              <a:gd name="connsiteX12" fmla="*/ 4854839 w 5403850"/>
              <a:gd name="connsiteY12" fmla="*/ 981106 h 6858000"/>
              <a:gd name="connsiteX13" fmla="*/ 4850874 w 5403850"/>
              <a:gd name="connsiteY13" fmla="*/ 993016 h 6858000"/>
              <a:gd name="connsiteX14" fmla="*/ 4847702 w 5403850"/>
              <a:gd name="connsiteY14" fmla="*/ 1005721 h 6858000"/>
              <a:gd name="connsiteX15" fmla="*/ 4846116 w 5403850"/>
              <a:gd name="connsiteY15" fmla="*/ 1019219 h 6858000"/>
              <a:gd name="connsiteX16" fmla="*/ 4846116 w 5403850"/>
              <a:gd name="connsiteY16" fmla="*/ 1031924 h 6858000"/>
              <a:gd name="connsiteX17" fmla="*/ 4846909 w 5403850"/>
              <a:gd name="connsiteY17" fmla="*/ 1046217 h 6858000"/>
              <a:gd name="connsiteX18" fmla="*/ 4857218 w 5403850"/>
              <a:gd name="connsiteY18" fmla="*/ 1124826 h 6858000"/>
              <a:gd name="connsiteX19" fmla="*/ 4861183 w 5403850"/>
              <a:gd name="connsiteY19" fmla="*/ 1166910 h 6858000"/>
              <a:gd name="connsiteX20" fmla="*/ 4865149 w 5403850"/>
              <a:gd name="connsiteY20" fmla="*/ 1210581 h 6858000"/>
              <a:gd name="connsiteX21" fmla="*/ 4868321 w 5403850"/>
              <a:gd name="connsiteY21" fmla="*/ 1256635 h 6858000"/>
              <a:gd name="connsiteX22" fmla="*/ 4871493 w 5403850"/>
              <a:gd name="connsiteY22" fmla="*/ 1303483 h 6858000"/>
              <a:gd name="connsiteX23" fmla="*/ 4873079 w 5403850"/>
              <a:gd name="connsiteY23" fmla="*/ 1352714 h 6858000"/>
              <a:gd name="connsiteX24" fmla="*/ 4874665 w 5403850"/>
              <a:gd name="connsiteY24" fmla="*/ 1402738 h 6858000"/>
              <a:gd name="connsiteX25" fmla="*/ 4874665 w 5403850"/>
              <a:gd name="connsiteY25" fmla="*/ 1455938 h 6858000"/>
              <a:gd name="connsiteX26" fmla="*/ 4873079 w 5403850"/>
              <a:gd name="connsiteY26" fmla="*/ 1509932 h 6858000"/>
              <a:gd name="connsiteX27" fmla="*/ 4871493 w 5403850"/>
              <a:gd name="connsiteY27" fmla="*/ 1565514 h 6858000"/>
              <a:gd name="connsiteX28" fmla="*/ 4867528 w 5403850"/>
              <a:gd name="connsiteY28" fmla="*/ 1622685 h 6858000"/>
              <a:gd name="connsiteX29" fmla="*/ 4862770 w 5403850"/>
              <a:gd name="connsiteY29" fmla="*/ 1682237 h 6858000"/>
              <a:gd name="connsiteX30" fmla="*/ 4855632 w 5403850"/>
              <a:gd name="connsiteY30" fmla="*/ 1743378 h 6858000"/>
              <a:gd name="connsiteX31" fmla="*/ 4847702 w 5403850"/>
              <a:gd name="connsiteY31" fmla="*/ 1806107 h 6858000"/>
              <a:gd name="connsiteX32" fmla="*/ 4837393 w 5403850"/>
              <a:gd name="connsiteY32" fmla="*/ 1869629 h 6858000"/>
              <a:gd name="connsiteX33" fmla="*/ 4831049 w 5403850"/>
              <a:gd name="connsiteY33" fmla="*/ 1904567 h 6858000"/>
              <a:gd name="connsiteX34" fmla="*/ 4823912 w 5403850"/>
              <a:gd name="connsiteY34" fmla="*/ 1940298 h 6858000"/>
              <a:gd name="connsiteX35" fmla="*/ 4815982 w 5403850"/>
              <a:gd name="connsiteY35" fmla="*/ 1975236 h 6858000"/>
              <a:gd name="connsiteX36" fmla="*/ 4808051 w 5403850"/>
              <a:gd name="connsiteY36" fmla="*/ 2010173 h 6858000"/>
              <a:gd name="connsiteX37" fmla="*/ 4799328 w 5403850"/>
              <a:gd name="connsiteY37" fmla="*/ 2044317 h 6858000"/>
              <a:gd name="connsiteX38" fmla="*/ 4788226 w 5403850"/>
              <a:gd name="connsiteY38" fmla="*/ 2079254 h 6858000"/>
              <a:gd name="connsiteX39" fmla="*/ 4777917 w 5403850"/>
              <a:gd name="connsiteY39" fmla="*/ 2114192 h 6858000"/>
              <a:gd name="connsiteX40" fmla="*/ 4766815 w 5403850"/>
              <a:gd name="connsiteY40" fmla="*/ 2148335 h 6858000"/>
              <a:gd name="connsiteX41" fmla="*/ 4754919 w 5403850"/>
              <a:gd name="connsiteY41" fmla="*/ 2183273 h 6858000"/>
              <a:gd name="connsiteX42" fmla="*/ 4742231 w 5403850"/>
              <a:gd name="connsiteY42" fmla="*/ 2217416 h 6858000"/>
              <a:gd name="connsiteX43" fmla="*/ 4728750 w 5403850"/>
              <a:gd name="connsiteY43" fmla="*/ 2252354 h 6858000"/>
              <a:gd name="connsiteX44" fmla="*/ 4715269 w 5403850"/>
              <a:gd name="connsiteY44" fmla="*/ 2286497 h 6858000"/>
              <a:gd name="connsiteX45" fmla="*/ 4700201 w 5403850"/>
              <a:gd name="connsiteY45" fmla="*/ 2319847 h 6858000"/>
              <a:gd name="connsiteX46" fmla="*/ 4685134 w 5403850"/>
              <a:gd name="connsiteY46" fmla="*/ 2353990 h 6858000"/>
              <a:gd name="connsiteX47" fmla="*/ 4670067 w 5403850"/>
              <a:gd name="connsiteY47" fmla="*/ 2387339 h 6858000"/>
              <a:gd name="connsiteX48" fmla="*/ 4653413 w 5403850"/>
              <a:gd name="connsiteY48" fmla="*/ 2419895 h 6858000"/>
              <a:gd name="connsiteX49" fmla="*/ 4635967 w 5403850"/>
              <a:gd name="connsiteY49" fmla="*/ 2452450 h 6858000"/>
              <a:gd name="connsiteX50" fmla="*/ 4618521 w 5403850"/>
              <a:gd name="connsiteY50" fmla="*/ 2485005 h 6858000"/>
              <a:gd name="connsiteX51" fmla="*/ 4600281 w 5403850"/>
              <a:gd name="connsiteY51" fmla="*/ 2517561 h 6858000"/>
              <a:gd name="connsiteX52" fmla="*/ 4582042 w 5403850"/>
              <a:gd name="connsiteY52" fmla="*/ 2549322 h 6858000"/>
              <a:gd name="connsiteX53" fmla="*/ 4563010 w 5403850"/>
              <a:gd name="connsiteY53" fmla="*/ 2580289 h 6858000"/>
              <a:gd name="connsiteX54" fmla="*/ 4543184 w 5403850"/>
              <a:gd name="connsiteY54" fmla="*/ 2611257 h 6858000"/>
              <a:gd name="connsiteX55" fmla="*/ 4523359 w 5403850"/>
              <a:gd name="connsiteY55" fmla="*/ 2642224 h 6858000"/>
              <a:gd name="connsiteX56" fmla="*/ 4501947 w 5403850"/>
              <a:gd name="connsiteY56" fmla="*/ 2672397 h 6858000"/>
              <a:gd name="connsiteX57" fmla="*/ 4480536 w 5403850"/>
              <a:gd name="connsiteY57" fmla="*/ 2701777 h 6858000"/>
              <a:gd name="connsiteX58" fmla="*/ 4459918 w 5403850"/>
              <a:gd name="connsiteY58" fmla="*/ 2731156 h 6858000"/>
              <a:gd name="connsiteX59" fmla="*/ 4437713 w 5403850"/>
              <a:gd name="connsiteY59" fmla="*/ 2759741 h 6858000"/>
              <a:gd name="connsiteX60" fmla="*/ 4414716 w 5403850"/>
              <a:gd name="connsiteY60" fmla="*/ 2787532 h 6858000"/>
              <a:gd name="connsiteX61" fmla="*/ 4392511 w 5403850"/>
              <a:gd name="connsiteY61" fmla="*/ 2815323 h 6858000"/>
              <a:gd name="connsiteX62" fmla="*/ 4368721 w 5403850"/>
              <a:gd name="connsiteY62" fmla="*/ 2842320 h 6858000"/>
              <a:gd name="connsiteX63" fmla="*/ 4344137 w 5403850"/>
              <a:gd name="connsiteY63" fmla="*/ 2867730 h 6858000"/>
              <a:gd name="connsiteX64" fmla="*/ 4320347 w 5403850"/>
              <a:gd name="connsiteY64" fmla="*/ 2893139 h 6858000"/>
              <a:gd name="connsiteX65" fmla="*/ 4311624 w 5403850"/>
              <a:gd name="connsiteY65" fmla="*/ 2904255 h 6858000"/>
              <a:gd name="connsiteX66" fmla="*/ 4303693 w 5403850"/>
              <a:gd name="connsiteY66" fmla="*/ 2914578 h 6858000"/>
              <a:gd name="connsiteX67" fmla="*/ 4297349 w 5403850"/>
              <a:gd name="connsiteY67" fmla="*/ 2925694 h 6858000"/>
              <a:gd name="connsiteX68" fmla="*/ 4291798 w 5403850"/>
              <a:gd name="connsiteY68" fmla="*/ 2938399 h 6858000"/>
              <a:gd name="connsiteX69" fmla="*/ 4287833 w 5403850"/>
              <a:gd name="connsiteY69" fmla="*/ 2950309 h 6858000"/>
              <a:gd name="connsiteX70" fmla="*/ 4284661 w 5403850"/>
              <a:gd name="connsiteY70" fmla="*/ 2962220 h 6858000"/>
              <a:gd name="connsiteX71" fmla="*/ 4283075 w 5403850"/>
              <a:gd name="connsiteY71" fmla="*/ 2974924 h 6858000"/>
              <a:gd name="connsiteX72" fmla="*/ 4283075 w 5403850"/>
              <a:gd name="connsiteY72" fmla="*/ 2987629 h 6858000"/>
              <a:gd name="connsiteX73" fmla="*/ 4283868 w 5403850"/>
              <a:gd name="connsiteY73" fmla="*/ 3001127 h 6858000"/>
              <a:gd name="connsiteX74" fmla="*/ 4285454 w 5403850"/>
              <a:gd name="connsiteY74" fmla="*/ 3013038 h 6858000"/>
              <a:gd name="connsiteX75" fmla="*/ 4288626 w 5403850"/>
              <a:gd name="connsiteY75" fmla="*/ 3024948 h 6858000"/>
              <a:gd name="connsiteX76" fmla="*/ 4292591 w 5403850"/>
              <a:gd name="connsiteY76" fmla="*/ 3037653 h 6858000"/>
              <a:gd name="connsiteX77" fmla="*/ 4298935 w 5403850"/>
              <a:gd name="connsiteY77" fmla="*/ 3049563 h 6858000"/>
              <a:gd name="connsiteX78" fmla="*/ 4306072 w 5403850"/>
              <a:gd name="connsiteY78" fmla="*/ 3060680 h 6858000"/>
              <a:gd name="connsiteX79" fmla="*/ 4314003 w 5403850"/>
              <a:gd name="connsiteY79" fmla="*/ 3071796 h 6858000"/>
              <a:gd name="connsiteX80" fmla="*/ 4322726 w 5403850"/>
              <a:gd name="connsiteY80" fmla="*/ 3081325 h 6858000"/>
              <a:gd name="connsiteX81" fmla="*/ 4333035 w 5403850"/>
              <a:gd name="connsiteY81" fmla="*/ 3090853 h 6858000"/>
              <a:gd name="connsiteX82" fmla="*/ 4343344 w 5403850"/>
              <a:gd name="connsiteY82" fmla="*/ 3097999 h 6858000"/>
              <a:gd name="connsiteX83" fmla="*/ 4354446 w 5403850"/>
              <a:gd name="connsiteY83" fmla="*/ 3104352 h 6858000"/>
              <a:gd name="connsiteX84" fmla="*/ 4366342 w 5403850"/>
              <a:gd name="connsiteY84" fmla="*/ 3109116 h 6858000"/>
              <a:gd name="connsiteX85" fmla="*/ 4378237 w 5403850"/>
              <a:gd name="connsiteY85" fmla="*/ 3113086 h 6858000"/>
              <a:gd name="connsiteX86" fmla="*/ 4390925 w 5403850"/>
              <a:gd name="connsiteY86" fmla="*/ 3116262 h 6858000"/>
              <a:gd name="connsiteX87" fmla="*/ 4402820 w 5403850"/>
              <a:gd name="connsiteY87" fmla="*/ 3117850 h 6858000"/>
              <a:gd name="connsiteX88" fmla="*/ 4415509 w 5403850"/>
              <a:gd name="connsiteY88" fmla="*/ 3119438 h 6858000"/>
              <a:gd name="connsiteX89" fmla="*/ 4428990 w 5403850"/>
              <a:gd name="connsiteY89" fmla="*/ 3117850 h 6858000"/>
              <a:gd name="connsiteX90" fmla="*/ 4440885 w 5403850"/>
              <a:gd name="connsiteY90" fmla="*/ 3116262 h 6858000"/>
              <a:gd name="connsiteX91" fmla="*/ 4454366 w 5403850"/>
              <a:gd name="connsiteY91" fmla="*/ 3113086 h 6858000"/>
              <a:gd name="connsiteX92" fmla="*/ 4466262 w 5403850"/>
              <a:gd name="connsiteY92" fmla="*/ 3108322 h 6858000"/>
              <a:gd name="connsiteX93" fmla="*/ 4478157 w 5403850"/>
              <a:gd name="connsiteY93" fmla="*/ 3102763 h 6858000"/>
              <a:gd name="connsiteX94" fmla="*/ 4490052 w 5403850"/>
              <a:gd name="connsiteY94" fmla="*/ 3096411 h 6858000"/>
              <a:gd name="connsiteX95" fmla="*/ 4500361 w 5403850"/>
              <a:gd name="connsiteY95" fmla="*/ 3088471 h 6858000"/>
              <a:gd name="connsiteX96" fmla="*/ 4510671 w 5403850"/>
              <a:gd name="connsiteY96" fmla="*/ 3078148 h 6858000"/>
              <a:gd name="connsiteX97" fmla="*/ 4538426 w 5403850"/>
              <a:gd name="connsiteY97" fmla="*/ 3049563 h 6858000"/>
              <a:gd name="connsiteX98" fmla="*/ 4565389 w 5403850"/>
              <a:gd name="connsiteY98" fmla="*/ 3019390 h 6858000"/>
              <a:gd name="connsiteX99" fmla="*/ 4592351 w 5403850"/>
              <a:gd name="connsiteY99" fmla="*/ 2988423 h 6858000"/>
              <a:gd name="connsiteX100" fmla="*/ 4618521 w 5403850"/>
              <a:gd name="connsiteY100" fmla="*/ 2957455 h 6858000"/>
              <a:gd name="connsiteX101" fmla="*/ 4644690 w 5403850"/>
              <a:gd name="connsiteY101" fmla="*/ 2925694 h 6858000"/>
              <a:gd name="connsiteX102" fmla="*/ 4668481 w 5403850"/>
              <a:gd name="connsiteY102" fmla="*/ 2893139 h 6858000"/>
              <a:gd name="connsiteX103" fmla="*/ 4693857 w 5403850"/>
              <a:gd name="connsiteY103" fmla="*/ 2860583 h 6858000"/>
              <a:gd name="connsiteX104" fmla="*/ 4717648 w 5403850"/>
              <a:gd name="connsiteY104" fmla="*/ 2826440 h 6858000"/>
              <a:gd name="connsiteX105" fmla="*/ 4741438 w 5403850"/>
              <a:gd name="connsiteY105" fmla="*/ 2792296 h 6858000"/>
              <a:gd name="connsiteX106" fmla="*/ 4764436 w 5403850"/>
              <a:gd name="connsiteY106" fmla="*/ 2758153 h 6858000"/>
              <a:gd name="connsiteX107" fmla="*/ 4786640 w 5403850"/>
              <a:gd name="connsiteY107" fmla="*/ 2722421 h 6858000"/>
              <a:gd name="connsiteX108" fmla="*/ 4808844 w 5403850"/>
              <a:gd name="connsiteY108" fmla="*/ 2687484 h 6858000"/>
              <a:gd name="connsiteX109" fmla="*/ 4830256 w 5403850"/>
              <a:gd name="connsiteY109" fmla="*/ 2650164 h 6858000"/>
              <a:gd name="connsiteX110" fmla="*/ 4850081 w 5403850"/>
              <a:gd name="connsiteY110" fmla="*/ 2613639 h 6858000"/>
              <a:gd name="connsiteX111" fmla="*/ 4869907 w 5403850"/>
              <a:gd name="connsiteY111" fmla="*/ 2577113 h 6858000"/>
              <a:gd name="connsiteX112" fmla="*/ 4889732 w 5403850"/>
              <a:gd name="connsiteY112" fmla="*/ 2539794 h 6858000"/>
              <a:gd name="connsiteX113" fmla="*/ 4907971 w 5403850"/>
              <a:gd name="connsiteY113" fmla="*/ 2502474 h 6858000"/>
              <a:gd name="connsiteX114" fmla="*/ 4926211 w 5403850"/>
              <a:gd name="connsiteY114" fmla="*/ 2464361 h 6858000"/>
              <a:gd name="connsiteX115" fmla="*/ 4942864 w 5403850"/>
              <a:gd name="connsiteY115" fmla="*/ 2426247 h 6858000"/>
              <a:gd name="connsiteX116" fmla="*/ 4960310 w 5403850"/>
              <a:gd name="connsiteY116" fmla="*/ 2387339 h 6858000"/>
              <a:gd name="connsiteX117" fmla="*/ 4975378 w 5403850"/>
              <a:gd name="connsiteY117" fmla="*/ 2349226 h 6858000"/>
              <a:gd name="connsiteX118" fmla="*/ 4991238 w 5403850"/>
              <a:gd name="connsiteY118" fmla="*/ 2309524 h 6858000"/>
              <a:gd name="connsiteX119" fmla="*/ 5004719 w 5403850"/>
              <a:gd name="connsiteY119" fmla="*/ 2270616 h 6858000"/>
              <a:gd name="connsiteX120" fmla="*/ 5018994 w 5403850"/>
              <a:gd name="connsiteY120" fmla="*/ 2231709 h 6858000"/>
              <a:gd name="connsiteX121" fmla="*/ 5031682 w 5403850"/>
              <a:gd name="connsiteY121" fmla="*/ 2192007 h 6858000"/>
              <a:gd name="connsiteX122" fmla="*/ 5044370 w 5403850"/>
              <a:gd name="connsiteY122" fmla="*/ 2152305 h 6858000"/>
              <a:gd name="connsiteX123" fmla="*/ 5055472 w 5403850"/>
              <a:gd name="connsiteY123" fmla="*/ 2112604 h 6858000"/>
              <a:gd name="connsiteX124" fmla="*/ 5064988 w 5403850"/>
              <a:gd name="connsiteY124" fmla="*/ 2073696 h 6858000"/>
              <a:gd name="connsiteX125" fmla="*/ 5074505 w 5403850"/>
              <a:gd name="connsiteY125" fmla="*/ 2033994 h 6858000"/>
              <a:gd name="connsiteX126" fmla="*/ 5084021 w 5403850"/>
              <a:gd name="connsiteY126" fmla="*/ 1993499 h 6858000"/>
              <a:gd name="connsiteX127" fmla="*/ 5091951 w 5403850"/>
              <a:gd name="connsiteY127" fmla="*/ 1954591 h 6858000"/>
              <a:gd name="connsiteX128" fmla="*/ 5099088 w 5403850"/>
              <a:gd name="connsiteY128" fmla="*/ 1914889 h 6858000"/>
              <a:gd name="connsiteX129" fmla="*/ 5110190 w 5403850"/>
              <a:gd name="connsiteY129" fmla="*/ 1843426 h 6858000"/>
              <a:gd name="connsiteX130" fmla="*/ 5119707 w 5403850"/>
              <a:gd name="connsiteY130" fmla="*/ 1775139 h 6858000"/>
              <a:gd name="connsiteX131" fmla="*/ 5126844 w 5403850"/>
              <a:gd name="connsiteY131" fmla="*/ 1708441 h 6858000"/>
              <a:gd name="connsiteX132" fmla="*/ 5132395 w 5403850"/>
              <a:gd name="connsiteY132" fmla="*/ 1643330 h 6858000"/>
              <a:gd name="connsiteX133" fmla="*/ 5135567 w 5403850"/>
              <a:gd name="connsiteY133" fmla="*/ 1579807 h 6858000"/>
              <a:gd name="connsiteX134" fmla="*/ 5138739 w 5403850"/>
              <a:gd name="connsiteY134" fmla="*/ 1518667 h 6858000"/>
              <a:gd name="connsiteX135" fmla="*/ 5140325 w 5403850"/>
              <a:gd name="connsiteY135" fmla="*/ 1459114 h 6858000"/>
              <a:gd name="connsiteX136" fmla="*/ 5140325 w 5403850"/>
              <a:gd name="connsiteY136" fmla="*/ 1401944 h 6858000"/>
              <a:gd name="connsiteX137" fmla="*/ 5138739 w 5403850"/>
              <a:gd name="connsiteY137" fmla="*/ 1346361 h 6858000"/>
              <a:gd name="connsiteX138" fmla="*/ 5136360 w 5403850"/>
              <a:gd name="connsiteY138" fmla="*/ 1293161 h 6858000"/>
              <a:gd name="connsiteX139" fmla="*/ 5133188 w 5403850"/>
              <a:gd name="connsiteY139" fmla="*/ 1241549 h 6858000"/>
              <a:gd name="connsiteX140" fmla="*/ 5130016 w 5403850"/>
              <a:gd name="connsiteY140" fmla="*/ 1190731 h 6858000"/>
              <a:gd name="connsiteX141" fmla="*/ 5125258 w 5403850"/>
              <a:gd name="connsiteY141" fmla="*/ 1143883 h 6858000"/>
              <a:gd name="connsiteX142" fmla="*/ 5121293 w 5403850"/>
              <a:gd name="connsiteY142" fmla="*/ 1097035 h 6858000"/>
              <a:gd name="connsiteX143" fmla="*/ 5110983 w 5403850"/>
              <a:gd name="connsiteY143" fmla="*/ 1011279 h 6858000"/>
              <a:gd name="connsiteX144" fmla="*/ 5108604 w 5403850"/>
              <a:gd name="connsiteY144" fmla="*/ 997780 h 6858000"/>
              <a:gd name="connsiteX145" fmla="*/ 5103846 w 5403850"/>
              <a:gd name="connsiteY145" fmla="*/ 985076 h 6858000"/>
              <a:gd name="connsiteX146" fmla="*/ 5099088 w 5403850"/>
              <a:gd name="connsiteY146" fmla="*/ 972371 h 6858000"/>
              <a:gd name="connsiteX147" fmla="*/ 5093537 w 5403850"/>
              <a:gd name="connsiteY147" fmla="*/ 961255 h 6858000"/>
              <a:gd name="connsiteX148" fmla="*/ 5086400 w 5403850"/>
              <a:gd name="connsiteY148" fmla="*/ 950933 h 6858000"/>
              <a:gd name="connsiteX149" fmla="*/ 5078470 w 5403850"/>
              <a:gd name="connsiteY149" fmla="*/ 940610 h 6858000"/>
              <a:gd name="connsiteX150" fmla="*/ 5068954 w 5403850"/>
              <a:gd name="connsiteY150" fmla="*/ 931082 h 6858000"/>
              <a:gd name="connsiteX151" fmla="*/ 5060230 w 5403850"/>
              <a:gd name="connsiteY151" fmla="*/ 923141 h 6858000"/>
              <a:gd name="connsiteX152" fmla="*/ 5049921 w 5403850"/>
              <a:gd name="connsiteY152" fmla="*/ 915995 h 6858000"/>
              <a:gd name="connsiteX153" fmla="*/ 5038026 w 5403850"/>
              <a:gd name="connsiteY153" fmla="*/ 909643 h 6858000"/>
              <a:gd name="connsiteX154" fmla="*/ 5026924 w 5403850"/>
              <a:gd name="connsiteY154" fmla="*/ 904084 h 6858000"/>
              <a:gd name="connsiteX155" fmla="*/ 5015028 w 5403850"/>
              <a:gd name="connsiteY155" fmla="*/ 900114 h 6858000"/>
              <a:gd name="connsiteX156" fmla="*/ 5001547 w 5403850"/>
              <a:gd name="connsiteY156" fmla="*/ 897732 h 6858000"/>
              <a:gd name="connsiteX157" fmla="*/ 4988859 w 5403850"/>
              <a:gd name="connsiteY157" fmla="*/ 896144 h 6858000"/>
              <a:gd name="connsiteX158" fmla="*/ 1222420 w 5403850"/>
              <a:gd name="connsiteY158" fmla="*/ 261938 h 6858000"/>
              <a:gd name="connsiteX159" fmla="*/ 1194608 w 5403850"/>
              <a:gd name="connsiteY159" fmla="*/ 262731 h 6858000"/>
              <a:gd name="connsiteX160" fmla="*/ 1166002 w 5403850"/>
              <a:gd name="connsiteY160" fmla="*/ 265109 h 6858000"/>
              <a:gd name="connsiteX161" fmla="*/ 1137395 w 5403850"/>
              <a:gd name="connsiteY161" fmla="*/ 267487 h 6858000"/>
              <a:gd name="connsiteX162" fmla="*/ 1110378 w 5403850"/>
              <a:gd name="connsiteY162" fmla="*/ 270658 h 6858000"/>
              <a:gd name="connsiteX163" fmla="*/ 1081772 w 5403850"/>
              <a:gd name="connsiteY163" fmla="*/ 275415 h 6858000"/>
              <a:gd name="connsiteX164" fmla="*/ 1053960 w 5403850"/>
              <a:gd name="connsiteY164" fmla="*/ 280171 h 6858000"/>
              <a:gd name="connsiteX165" fmla="*/ 1025354 w 5403850"/>
              <a:gd name="connsiteY165" fmla="*/ 286513 h 6858000"/>
              <a:gd name="connsiteX166" fmla="*/ 998337 w 5403850"/>
              <a:gd name="connsiteY166" fmla="*/ 293648 h 6858000"/>
              <a:gd name="connsiteX167" fmla="*/ 970525 w 5403850"/>
              <a:gd name="connsiteY167" fmla="*/ 302368 h 6858000"/>
              <a:gd name="connsiteX168" fmla="*/ 943508 w 5403850"/>
              <a:gd name="connsiteY168" fmla="*/ 311089 h 6858000"/>
              <a:gd name="connsiteX169" fmla="*/ 915696 w 5403850"/>
              <a:gd name="connsiteY169" fmla="*/ 320602 h 6858000"/>
              <a:gd name="connsiteX170" fmla="*/ 889474 w 5403850"/>
              <a:gd name="connsiteY170" fmla="*/ 332493 h 6858000"/>
              <a:gd name="connsiteX171" fmla="*/ 864046 w 5403850"/>
              <a:gd name="connsiteY171" fmla="*/ 343591 h 6858000"/>
              <a:gd name="connsiteX172" fmla="*/ 837823 w 5403850"/>
              <a:gd name="connsiteY172" fmla="*/ 355482 h 6858000"/>
              <a:gd name="connsiteX173" fmla="*/ 812395 w 5403850"/>
              <a:gd name="connsiteY173" fmla="*/ 368959 h 6858000"/>
              <a:gd name="connsiteX174" fmla="*/ 786968 w 5403850"/>
              <a:gd name="connsiteY174" fmla="*/ 382436 h 6858000"/>
              <a:gd name="connsiteX175" fmla="*/ 762334 w 5403850"/>
              <a:gd name="connsiteY175" fmla="*/ 397498 h 6858000"/>
              <a:gd name="connsiteX176" fmla="*/ 738496 w 5403850"/>
              <a:gd name="connsiteY176" fmla="*/ 412560 h 6858000"/>
              <a:gd name="connsiteX177" fmla="*/ 715452 w 5403850"/>
              <a:gd name="connsiteY177" fmla="*/ 429208 h 6858000"/>
              <a:gd name="connsiteX178" fmla="*/ 692408 w 5403850"/>
              <a:gd name="connsiteY178" fmla="*/ 445063 h 6858000"/>
              <a:gd name="connsiteX179" fmla="*/ 669364 w 5403850"/>
              <a:gd name="connsiteY179" fmla="*/ 463296 h 6858000"/>
              <a:gd name="connsiteX180" fmla="*/ 648704 w 5403850"/>
              <a:gd name="connsiteY180" fmla="*/ 481530 h 6858000"/>
              <a:gd name="connsiteX181" fmla="*/ 627249 w 5403850"/>
              <a:gd name="connsiteY181" fmla="*/ 499763 h 6858000"/>
              <a:gd name="connsiteX182" fmla="*/ 606589 w 5403850"/>
              <a:gd name="connsiteY182" fmla="*/ 519582 h 6858000"/>
              <a:gd name="connsiteX183" fmla="*/ 587518 w 5403850"/>
              <a:gd name="connsiteY183" fmla="*/ 538607 h 6858000"/>
              <a:gd name="connsiteX184" fmla="*/ 568447 w 5403850"/>
              <a:gd name="connsiteY184" fmla="*/ 560012 h 6858000"/>
              <a:gd name="connsiteX185" fmla="*/ 550965 w 5403850"/>
              <a:gd name="connsiteY185" fmla="*/ 580623 h 6858000"/>
              <a:gd name="connsiteX186" fmla="*/ 533484 w 5403850"/>
              <a:gd name="connsiteY186" fmla="*/ 602028 h 6858000"/>
              <a:gd name="connsiteX187" fmla="*/ 517591 w 5403850"/>
              <a:gd name="connsiteY187" fmla="*/ 624224 h 6858000"/>
              <a:gd name="connsiteX188" fmla="*/ 501699 w 5403850"/>
              <a:gd name="connsiteY188" fmla="*/ 647214 h 6858000"/>
              <a:gd name="connsiteX189" fmla="*/ 487396 w 5403850"/>
              <a:gd name="connsiteY189" fmla="*/ 670204 h 6858000"/>
              <a:gd name="connsiteX190" fmla="*/ 473092 w 5403850"/>
              <a:gd name="connsiteY190" fmla="*/ 693194 h 6858000"/>
              <a:gd name="connsiteX191" fmla="*/ 467530 w 5403850"/>
              <a:gd name="connsiteY191" fmla="*/ 705878 h 6858000"/>
              <a:gd name="connsiteX192" fmla="*/ 462762 w 5403850"/>
              <a:gd name="connsiteY192" fmla="*/ 718562 h 6858000"/>
              <a:gd name="connsiteX193" fmla="*/ 459584 w 5403850"/>
              <a:gd name="connsiteY193" fmla="*/ 731246 h 6858000"/>
              <a:gd name="connsiteX194" fmla="*/ 457995 w 5403850"/>
              <a:gd name="connsiteY194" fmla="*/ 743930 h 6858000"/>
              <a:gd name="connsiteX195" fmla="*/ 457200 w 5403850"/>
              <a:gd name="connsiteY195" fmla="*/ 756614 h 6858000"/>
              <a:gd name="connsiteX196" fmla="*/ 457995 w 5403850"/>
              <a:gd name="connsiteY196" fmla="*/ 770090 h 6858000"/>
              <a:gd name="connsiteX197" fmla="*/ 459584 w 5403850"/>
              <a:gd name="connsiteY197" fmla="*/ 781982 h 6858000"/>
              <a:gd name="connsiteX198" fmla="*/ 462762 w 5403850"/>
              <a:gd name="connsiteY198" fmla="*/ 795458 h 6858000"/>
              <a:gd name="connsiteX199" fmla="*/ 466735 w 5403850"/>
              <a:gd name="connsiteY199" fmla="*/ 806557 h 6858000"/>
              <a:gd name="connsiteX200" fmla="*/ 472298 w 5403850"/>
              <a:gd name="connsiteY200" fmla="*/ 818448 h 6858000"/>
              <a:gd name="connsiteX201" fmla="*/ 477860 w 5403850"/>
              <a:gd name="connsiteY201" fmla="*/ 829546 h 6858000"/>
              <a:gd name="connsiteX202" fmla="*/ 486601 w 5403850"/>
              <a:gd name="connsiteY202" fmla="*/ 839852 h 6858000"/>
              <a:gd name="connsiteX203" fmla="*/ 494547 w 5403850"/>
              <a:gd name="connsiteY203" fmla="*/ 849365 h 6858000"/>
              <a:gd name="connsiteX204" fmla="*/ 504083 w 5403850"/>
              <a:gd name="connsiteY204" fmla="*/ 858878 h 6858000"/>
              <a:gd name="connsiteX205" fmla="*/ 515207 w 5403850"/>
              <a:gd name="connsiteY205" fmla="*/ 866806 h 6858000"/>
              <a:gd name="connsiteX206" fmla="*/ 526332 w 5403850"/>
              <a:gd name="connsiteY206" fmla="*/ 873940 h 6858000"/>
              <a:gd name="connsiteX207" fmla="*/ 534278 w 5403850"/>
              <a:gd name="connsiteY207" fmla="*/ 877904 h 6858000"/>
              <a:gd name="connsiteX208" fmla="*/ 541430 w 5403850"/>
              <a:gd name="connsiteY208" fmla="*/ 881075 h 6858000"/>
              <a:gd name="connsiteX209" fmla="*/ 550171 w 5403850"/>
              <a:gd name="connsiteY209" fmla="*/ 884246 h 6858000"/>
              <a:gd name="connsiteX210" fmla="*/ 558117 w 5403850"/>
              <a:gd name="connsiteY210" fmla="*/ 886624 h 6858000"/>
              <a:gd name="connsiteX211" fmla="*/ 565268 w 5403850"/>
              <a:gd name="connsiteY211" fmla="*/ 888210 h 6858000"/>
              <a:gd name="connsiteX212" fmla="*/ 573215 w 5403850"/>
              <a:gd name="connsiteY212" fmla="*/ 889795 h 6858000"/>
              <a:gd name="connsiteX213" fmla="*/ 581955 w 5403850"/>
              <a:gd name="connsiteY213" fmla="*/ 889795 h 6858000"/>
              <a:gd name="connsiteX214" fmla="*/ 589902 w 5403850"/>
              <a:gd name="connsiteY214" fmla="*/ 890588 h 6858000"/>
              <a:gd name="connsiteX215" fmla="*/ 598642 w 5403850"/>
              <a:gd name="connsiteY215" fmla="*/ 889795 h 6858000"/>
              <a:gd name="connsiteX216" fmla="*/ 607383 w 5403850"/>
              <a:gd name="connsiteY216" fmla="*/ 889003 h 6858000"/>
              <a:gd name="connsiteX217" fmla="*/ 616124 w 5403850"/>
              <a:gd name="connsiteY217" fmla="*/ 888210 h 6858000"/>
              <a:gd name="connsiteX218" fmla="*/ 624865 w 5403850"/>
              <a:gd name="connsiteY218" fmla="*/ 885832 h 6858000"/>
              <a:gd name="connsiteX219" fmla="*/ 632811 w 5403850"/>
              <a:gd name="connsiteY219" fmla="*/ 882661 h 6858000"/>
              <a:gd name="connsiteX220" fmla="*/ 641552 w 5403850"/>
              <a:gd name="connsiteY220" fmla="*/ 879490 h 6858000"/>
              <a:gd name="connsiteX221" fmla="*/ 649498 w 5403850"/>
              <a:gd name="connsiteY221" fmla="*/ 876319 h 6858000"/>
              <a:gd name="connsiteX222" fmla="*/ 656650 w 5403850"/>
              <a:gd name="connsiteY222" fmla="*/ 872355 h 6858000"/>
              <a:gd name="connsiteX223" fmla="*/ 664596 w 5403850"/>
              <a:gd name="connsiteY223" fmla="*/ 867598 h 6858000"/>
              <a:gd name="connsiteX224" fmla="*/ 671748 w 5403850"/>
              <a:gd name="connsiteY224" fmla="*/ 862842 h 6858000"/>
              <a:gd name="connsiteX225" fmla="*/ 678899 w 5403850"/>
              <a:gd name="connsiteY225" fmla="*/ 857293 h 6858000"/>
              <a:gd name="connsiteX226" fmla="*/ 685256 w 5403850"/>
              <a:gd name="connsiteY226" fmla="*/ 850158 h 6858000"/>
              <a:gd name="connsiteX227" fmla="*/ 690818 w 5403850"/>
              <a:gd name="connsiteY227" fmla="*/ 843816 h 6858000"/>
              <a:gd name="connsiteX228" fmla="*/ 696381 w 5403850"/>
              <a:gd name="connsiteY228" fmla="*/ 836681 h 6858000"/>
              <a:gd name="connsiteX229" fmla="*/ 702738 w 5403850"/>
              <a:gd name="connsiteY229" fmla="*/ 829546 h 6858000"/>
              <a:gd name="connsiteX230" fmla="*/ 707506 w 5403850"/>
              <a:gd name="connsiteY230" fmla="*/ 820826 h 6858000"/>
              <a:gd name="connsiteX231" fmla="*/ 716246 w 5403850"/>
              <a:gd name="connsiteY231" fmla="*/ 805764 h 6858000"/>
              <a:gd name="connsiteX232" fmla="*/ 725782 w 5403850"/>
              <a:gd name="connsiteY232" fmla="*/ 789116 h 6858000"/>
              <a:gd name="connsiteX233" fmla="*/ 736906 w 5403850"/>
              <a:gd name="connsiteY233" fmla="*/ 774847 h 6858000"/>
              <a:gd name="connsiteX234" fmla="*/ 747237 w 5403850"/>
              <a:gd name="connsiteY234" fmla="*/ 758992 h 6858000"/>
              <a:gd name="connsiteX235" fmla="*/ 759156 w 5403850"/>
              <a:gd name="connsiteY235" fmla="*/ 745515 h 6858000"/>
              <a:gd name="connsiteX236" fmla="*/ 771870 w 5403850"/>
              <a:gd name="connsiteY236" fmla="*/ 731246 h 6858000"/>
              <a:gd name="connsiteX237" fmla="*/ 784584 w 5403850"/>
              <a:gd name="connsiteY237" fmla="*/ 716976 h 6858000"/>
              <a:gd name="connsiteX238" fmla="*/ 798092 w 5403850"/>
              <a:gd name="connsiteY238" fmla="*/ 703499 h 6858000"/>
              <a:gd name="connsiteX239" fmla="*/ 811601 w 5403850"/>
              <a:gd name="connsiteY239" fmla="*/ 690023 h 6858000"/>
              <a:gd name="connsiteX240" fmla="*/ 825904 w 5403850"/>
              <a:gd name="connsiteY240" fmla="*/ 678131 h 6858000"/>
              <a:gd name="connsiteX241" fmla="*/ 841796 w 5403850"/>
              <a:gd name="connsiteY241" fmla="*/ 665447 h 6858000"/>
              <a:gd name="connsiteX242" fmla="*/ 856100 w 5403850"/>
              <a:gd name="connsiteY242" fmla="*/ 653556 h 6858000"/>
              <a:gd name="connsiteX243" fmla="*/ 872787 w 5403850"/>
              <a:gd name="connsiteY243" fmla="*/ 642458 h 6858000"/>
              <a:gd name="connsiteX244" fmla="*/ 888679 w 5403850"/>
              <a:gd name="connsiteY244" fmla="*/ 630566 h 6858000"/>
              <a:gd name="connsiteX245" fmla="*/ 905366 w 5403850"/>
              <a:gd name="connsiteY245" fmla="*/ 621053 h 6858000"/>
              <a:gd name="connsiteX246" fmla="*/ 922848 w 5403850"/>
              <a:gd name="connsiteY246" fmla="*/ 610748 h 6858000"/>
              <a:gd name="connsiteX247" fmla="*/ 939535 w 5403850"/>
              <a:gd name="connsiteY247" fmla="*/ 601235 h 6858000"/>
              <a:gd name="connsiteX248" fmla="*/ 957811 w 5403850"/>
              <a:gd name="connsiteY248" fmla="*/ 591722 h 6858000"/>
              <a:gd name="connsiteX249" fmla="*/ 975293 w 5403850"/>
              <a:gd name="connsiteY249" fmla="*/ 583794 h 6858000"/>
              <a:gd name="connsiteX250" fmla="*/ 993569 w 5403850"/>
              <a:gd name="connsiteY250" fmla="*/ 575867 h 6858000"/>
              <a:gd name="connsiteX251" fmla="*/ 1011845 w 5403850"/>
              <a:gd name="connsiteY251" fmla="*/ 567939 h 6858000"/>
              <a:gd name="connsiteX252" fmla="*/ 1030916 w 5403850"/>
              <a:gd name="connsiteY252" fmla="*/ 561597 h 6858000"/>
              <a:gd name="connsiteX253" fmla="*/ 1049987 w 5403850"/>
              <a:gd name="connsiteY253" fmla="*/ 555255 h 6858000"/>
              <a:gd name="connsiteX254" fmla="*/ 1068263 w 5403850"/>
              <a:gd name="connsiteY254" fmla="*/ 549706 h 6858000"/>
              <a:gd name="connsiteX255" fmla="*/ 1088129 w 5403850"/>
              <a:gd name="connsiteY255" fmla="*/ 544950 h 6858000"/>
              <a:gd name="connsiteX256" fmla="*/ 1106405 w 5403850"/>
              <a:gd name="connsiteY256" fmla="*/ 540193 h 6858000"/>
              <a:gd name="connsiteX257" fmla="*/ 1126271 w 5403850"/>
              <a:gd name="connsiteY257" fmla="*/ 536229 h 6858000"/>
              <a:gd name="connsiteX258" fmla="*/ 1145341 w 5403850"/>
              <a:gd name="connsiteY258" fmla="*/ 533058 h 6858000"/>
              <a:gd name="connsiteX259" fmla="*/ 1164412 w 5403850"/>
              <a:gd name="connsiteY259" fmla="*/ 530680 h 6858000"/>
              <a:gd name="connsiteX260" fmla="*/ 1184278 w 5403850"/>
              <a:gd name="connsiteY260" fmla="*/ 529095 h 6858000"/>
              <a:gd name="connsiteX261" fmla="*/ 1204143 w 5403850"/>
              <a:gd name="connsiteY261" fmla="*/ 528302 h 6858000"/>
              <a:gd name="connsiteX262" fmla="*/ 1222420 w 5403850"/>
              <a:gd name="connsiteY262" fmla="*/ 527509 h 6858000"/>
              <a:gd name="connsiteX263" fmla="*/ 1258972 w 5403850"/>
              <a:gd name="connsiteY263" fmla="*/ 528302 h 6858000"/>
              <a:gd name="connsiteX264" fmla="*/ 1293141 w 5403850"/>
              <a:gd name="connsiteY264" fmla="*/ 529887 h 6858000"/>
              <a:gd name="connsiteX265" fmla="*/ 1328104 w 5403850"/>
              <a:gd name="connsiteY265" fmla="*/ 532266 h 6858000"/>
              <a:gd name="connsiteX266" fmla="*/ 1360684 w 5403850"/>
              <a:gd name="connsiteY266" fmla="*/ 536229 h 6858000"/>
              <a:gd name="connsiteX267" fmla="*/ 1392468 w 5403850"/>
              <a:gd name="connsiteY267" fmla="*/ 540986 h 6858000"/>
              <a:gd name="connsiteX268" fmla="*/ 1422664 w 5403850"/>
              <a:gd name="connsiteY268" fmla="*/ 548121 h 6858000"/>
              <a:gd name="connsiteX269" fmla="*/ 1452065 w 5403850"/>
              <a:gd name="connsiteY269" fmla="*/ 555255 h 6858000"/>
              <a:gd name="connsiteX270" fmla="*/ 1481466 w 5403850"/>
              <a:gd name="connsiteY270" fmla="*/ 563976 h 6858000"/>
              <a:gd name="connsiteX271" fmla="*/ 1509278 w 5403850"/>
              <a:gd name="connsiteY271" fmla="*/ 574281 h 6858000"/>
              <a:gd name="connsiteX272" fmla="*/ 1537089 w 5403850"/>
              <a:gd name="connsiteY272" fmla="*/ 585380 h 6858000"/>
              <a:gd name="connsiteX273" fmla="*/ 1564106 w 5403850"/>
              <a:gd name="connsiteY273" fmla="*/ 597271 h 6858000"/>
              <a:gd name="connsiteX274" fmla="*/ 1590329 w 5403850"/>
              <a:gd name="connsiteY274" fmla="*/ 611540 h 6858000"/>
              <a:gd name="connsiteX275" fmla="*/ 1615757 w 5403850"/>
              <a:gd name="connsiteY275" fmla="*/ 625810 h 6858000"/>
              <a:gd name="connsiteX276" fmla="*/ 1641185 w 5403850"/>
              <a:gd name="connsiteY276" fmla="*/ 642458 h 6858000"/>
              <a:gd name="connsiteX277" fmla="*/ 1665023 w 5403850"/>
              <a:gd name="connsiteY277" fmla="*/ 659898 h 6858000"/>
              <a:gd name="connsiteX278" fmla="*/ 1688862 w 5403850"/>
              <a:gd name="connsiteY278" fmla="*/ 678924 h 6858000"/>
              <a:gd name="connsiteX279" fmla="*/ 1699987 w 5403850"/>
              <a:gd name="connsiteY279" fmla="*/ 686852 h 6858000"/>
              <a:gd name="connsiteX280" fmla="*/ 1711906 w 5403850"/>
              <a:gd name="connsiteY280" fmla="*/ 693194 h 6858000"/>
              <a:gd name="connsiteX281" fmla="*/ 1723031 w 5403850"/>
              <a:gd name="connsiteY281" fmla="*/ 699536 h 6858000"/>
              <a:gd name="connsiteX282" fmla="*/ 1735745 w 5403850"/>
              <a:gd name="connsiteY282" fmla="*/ 703499 h 6858000"/>
              <a:gd name="connsiteX283" fmla="*/ 1748458 w 5403850"/>
              <a:gd name="connsiteY283" fmla="*/ 706670 h 6858000"/>
              <a:gd name="connsiteX284" fmla="*/ 1760378 w 5403850"/>
              <a:gd name="connsiteY284" fmla="*/ 708256 h 6858000"/>
              <a:gd name="connsiteX285" fmla="*/ 1773886 w 5403850"/>
              <a:gd name="connsiteY285" fmla="*/ 709049 h 6858000"/>
              <a:gd name="connsiteX286" fmla="*/ 1786600 w 5403850"/>
              <a:gd name="connsiteY286" fmla="*/ 708256 h 6858000"/>
              <a:gd name="connsiteX287" fmla="*/ 1799314 w 5403850"/>
              <a:gd name="connsiteY287" fmla="*/ 706670 h 6858000"/>
              <a:gd name="connsiteX288" fmla="*/ 1811234 w 5403850"/>
              <a:gd name="connsiteY288" fmla="*/ 703499 h 6858000"/>
              <a:gd name="connsiteX289" fmla="*/ 1823153 w 5403850"/>
              <a:gd name="connsiteY289" fmla="*/ 699536 h 6858000"/>
              <a:gd name="connsiteX290" fmla="*/ 1835867 w 5403850"/>
              <a:gd name="connsiteY290" fmla="*/ 693194 h 6858000"/>
              <a:gd name="connsiteX291" fmla="*/ 1846197 w 5403850"/>
              <a:gd name="connsiteY291" fmla="*/ 686852 h 6858000"/>
              <a:gd name="connsiteX292" fmla="*/ 1856527 w 5403850"/>
              <a:gd name="connsiteY292" fmla="*/ 679717 h 6858000"/>
              <a:gd name="connsiteX293" fmla="*/ 1867652 w 5403850"/>
              <a:gd name="connsiteY293" fmla="*/ 670997 h 6858000"/>
              <a:gd name="connsiteX294" fmla="*/ 1876392 w 5403850"/>
              <a:gd name="connsiteY294" fmla="*/ 660691 h 6858000"/>
              <a:gd name="connsiteX295" fmla="*/ 1884339 w 5403850"/>
              <a:gd name="connsiteY295" fmla="*/ 649592 h 6858000"/>
              <a:gd name="connsiteX296" fmla="*/ 1891490 w 5403850"/>
              <a:gd name="connsiteY296" fmla="*/ 638494 h 6858000"/>
              <a:gd name="connsiteX297" fmla="*/ 1897052 w 5403850"/>
              <a:gd name="connsiteY297" fmla="*/ 625810 h 6858000"/>
              <a:gd name="connsiteX298" fmla="*/ 1901026 w 5403850"/>
              <a:gd name="connsiteY298" fmla="*/ 613919 h 6858000"/>
              <a:gd name="connsiteX299" fmla="*/ 1904204 w 5403850"/>
              <a:gd name="connsiteY299" fmla="*/ 601235 h 6858000"/>
              <a:gd name="connsiteX300" fmla="*/ 1905793 w 5403850"/>
              <a:gd name="connsiteY300" fmla="*/ 588551 h 6858000"/>
              <a:gd name="connsiteX301" fmla="*/ 1906588 w 5403850"/>
              <a:gd name="connsiteY301" fmla="*/ 576660 h 6858000"/>
              <a:gd name="connsiteX302" fmla="*/ 1905793 w 5403850"/>
              <a:gd name="connsiteY302" fmla="*/ 563183 h 6858000"/>
              <a:gd name="connsiteX303" fmla="*/ 1904204 w 5403850"/>
              <a:gd name="connsiteY303" fmla="*/ 551291 h 6858000"/>
              <a:gd name="connsiteX304" fmla="*/ 1901026 w 5403850"/>
              <a:gd name="connsiteY304" fmla="*/ 537815 h 6858000"/>
              <a:gd name="connsiteX305" fmla="*/ 1897052 w 5403850"/>
              <a:gd name="connsiteY305" fmla="*/ 526716 h 6858000"/>
              <a:gd name="connsiteX306" fmla="*/ 1891490 w 5403850"/>
              <a:gd name="connsiteY306" fmla="*/ 514825 h 6858000"/>
              <a:gd name="connsiteX307" fmla="*/ 1884339 w 5403850"/>
              <a:gd name="connsiteY307" fmla="*/ 502934 h 6858000"/>
              <a:gd name="connsiteX308" fmla="*/ 1877187 w 5403850"/>
              <a:gd name="connsiteY308" fmla="*/ 492628 h 6858000"/>
              <a:gd name="connsiteX309" fmla="*/ 1868446 w 5403850"/>
              <a:gd name="connsiteY309" fmla="*/ 483115 h 6858000"/>
              <a:gd name="connsiteX310" fmla="*/ 1858116 w 5403850"/>
              <a:gd name="connsiteY310" fmla="*/ 473602 h 6858000"/>
              <a:gd name="connsiteX311" fmla="*/ 1824742 w 5403850"/>
              <a:gd name="connsiteY311" fmla="*/ 447441 h 6858000"/>
              <a:gd name="connsiteX312" fmla="*/ 1791368 w 5403850"/>
              <a:gd name="connsiteY312" fmla="*/ 424452 h 6858000"/>
              <a:gd name="connsiteX313" fmla="*/ 1756405 w 5403850"/>
              <a:gd name="connsiteY313" fmla="*/ 401462 h 6858000"/>
              <a:gd name="connsiteX314" fmla="*/ 1721441 w 5403850"/>
              <a:gd name="connsiteY314" fmla="*/ 380850 h 6858000"/>
              <a:gd name="connsiteX315" fmla="*/ 1684889 w 5403850"/>
              <a:gd name="connsiteY315" fmla="*/ 361825 h 6858000"/>
              <a:gd name="connsiteX316" fmla="*/ 1648336 w 5403850"/>
              <a:gd name="connsiteY316" fmla="*/ 344384 h 6858000"/>
              <a:gd name="connsiteX317" fmla="*/ 1610194 w 5403850"/>
              <a:gd name="connsiteY317" fmla="*/ 329322 h 6858000"/>
              <a:gd name="connsiteX318" fmla="*/ 1570464 w 5403850"/>
              <a:gd name="connsiteY318" fmla="*/ 314260 h 6858000"/>
              <a:gd name="connsiteX319" fmla="*/ 1530732 w 5403850"/>
              <a:gd name="connsiteY319" fmla="*/ 302368 h 6858000"/>
              <a:gd name="connsiteX320" fmla="*/ 1490207 w 5403850"/>
              <a:gd name="connsiteY320" fmla="*/ 291270 h 6858000"/>
              <a:gd name="connsiteX321" fmla="*/ 1447297 w 5403850"/>
              <a:gd name="connsiteY321" fmla="*/ 282550 h 6858000"/>
              <a:gd name="connsiteX322" fmla="*/ 1405182 w 5403850"/>
              <a:gd name="connsiteY322" fmla="*/ 275415 h 6858000"/>
              <a:gd name="connsiteX323" fmla="*/ 1361478 w 5403850"/>
              <a:gd name="connsiteY323" fmla="*/ 269866 h 6858000"/>
              <a:gd name="connsiteX324" fmla="*/ 1316185 w 5403850"/>
              <a:gd name="connsiteY324" fmla="*/ 265902 h 6858000"/>
              <a:gd name="connsiteX325" fmla="*/ 1270097 w 5403850"/>
              <a:gd name="connsiteY325" fmla="*/ 262731 h 6858000"/>
              <a:gd name="connsiteX326" fmla="*/ 1170781 w 5403850"/>
              <a:gd name="connsiteY326" fmla="*/ 0 h 6858000"/>
              <a:gd name="connsiteX327" fmla="*/ 1200150 w 5403850"/>
              <a:gd name="connsiteY327" fmla="*/ 0 h 6858000"/>
              <a:gd name="connsiteX328" fmla="*/ 1230312 w 5403850"/>
              <a:gd name="connsiteY328" fmla="*/ 0 h 6858000"/>
              <a:gd name="connsiteX329" fmla="*/ 1259681 w 5403850"/>
              <a:gd name="connsiteY329" fmla="*/ 794 h 6858000"/>
              <a:gd name="connsiteX330" fmla="*/ 1288256 w 5403850"/>
              <a:gd name="connsiteY330" fmla="*/ 2381 h 6858000"/>
              <a:gd name="connsiteX331" fmla="*/ 1316038 w 5403850"/>
              <a:gd name="connsiteY331" fmla="*/ 4763 h 6858000"/>
              <a:gd name="connsiteX332" fmla="*/ 1343819 w 5403850"/>
              <a:gd name="connsiteY332" fmla="*/ 7144 h 6858000"/>
              <a:gd name="connsiteX333" fmla="*/ 1370806 w 5403850"/>
              <a:gd name="connsiteY333" fmla="*/ 11113 h 6858000"/>
              <a:gd name="connsiteX334" fmla="*/ 1397794 w 5403850"/>
              <a:gd name="connsiteY334" fmla="*/ 15081 h 6858000"/>
              <a:gd name="connsiteX335" fmla="*/ 1423988 w 5403850"/>
              <a:gd name="connsiteY335" fmla="*/ 19844 h 6858000"/>
              <a:gd name="connsiteX336" fmla="*/ 1449388 w 5403850"/>
              <a:gd name="connsiteY336" fmla="*/ 24606 h 6858000"/>
              <a:gd name="connsiteX337" fmla="*/ 1474788 w 5403850"/>
              <a:gd name="connsiteY337" fmla="*/ 30163 h 6858000"/>
              <a:gd name="connsiteX338" fmla="*/ 1500188 w 5403850"/>
              <a:gd name="connsiteY338" fmla="*/ 35719 h 6858000"/>
              <a:gd name="connsiteX339" fmla="*/ 1524794 w 5403850"/>
              <a:gd name="connsiteY339" fmla="*/ 42069 h 6858000"/>
              <a:gd name="connsiteX340" fmla="*/ 1549400 w 5403850"/>
              <a:gd name="connsiteY340" fmla="*/ 50006 h 6858000"/>
              <a:gd name="connsiteX341" fmla="*/ 1573212 w 5403850"/>
              <a:gd name="connsiteY341" fmla="*/ 57150 h 6858000"/>
              <a:gd name="connsiteX342" fmla="*/ 1620044 w 5403850"/>
              <a:gd name="connsiteY342" fmla="*/ 72231 h 6858000"/>
              <a:gd name="connsiteX343" fmla="*/ 1666081 w 5403850"/>
              <a:gd name="connsiteY343" fmla="*/ 89694 h 6858000"/>
              <a:gd name="connsiteX344" fmla="*/ 1711325 w 5403850"/>
              <a:gd name="connsiteY344" fmla="*/ 107156 h 6858000"/>
              <a:gd name="connsiteX345" fmla="*/ 1754981 w 5403850"/>
              <a:gd name="connsiteY345" fmla="*/ 127000 h 6858000"/>
              <a:gd name="connsiteX346" fmla="*/ 1798638 w 5403850"/>
              <a:gd name="connsiteY346" fmla="*/ 146844 h 6858000"/>
              <a:gd name="connsiteX347" fmla="*/ 1840706 w 5403850"/>
              <a:gd name="connsiteY347" fmla="*/ 167481 h 6858000"/>
              <a:gd name="connsiteX348" fmla="*/ 1882775 w 5403850"/>
              <a:gd name="connsiteY348" fmla="*/ 188913 h 6858000"/>
              <a:gd name="connsiteX349" fmla="*/ 1966119 w 5403850"/>
              <a:gd name="connsiteY349" fmla="*/ 231775 h 6858000"/>
              <a:gd name="connsiteX350" fmla="*/ 2049462 w 5403850"/>
              <a:gd name="connsiteY350" fmla="*/ 275431 h 6858000"/>
              <a:gd name="connsiteX351" fmla="*/ 2090738 w 5403850"/>
              <a:gd name="connsiteY351" fmla="*/ 296863 h 6858000"/>
              <a:gd name="connsiteX352" fmla="*/ 2132012 w 5403850"/>
              <a:gd name="connsiteY352" fmla="*/ 317500 h 6858000"/>
              <a:gd name="connsiteX353" fmla="*/ 2174875 w 5403850"/>
              <a:gd name="connsiteY353" fmla="*/ 337344 h 6858000"/>
              <a:gd name="connsiteX354" fmla="*/ 2216944 w 5403850"/>
              <a:gd name="connsiteY354" fmla="*/ 356394 h 6858000"/>
              <a:gd name="connsiteX355" fmla="*/ 2260600 w 5403850"/>
              <a:gd name="connsiteY355" fmla="*/ 374650 h 6858000"/>
              <a:gd name="connsiteX356" fmla="*/ 2305050 w 5403850"/>
              <a:gd name="connsiteY356" fmla="*/ 392113 h 6858000"/>
              <a:gd name="connsiteX357" fmla="*/ 2349500 w 5403850"/>
              <a:gd name="connsiteY357" fmla="*/ 407194 h 6858000"/>
              <a:gd name="connsiteX358" fmla="*/ 2396331 w 5403850"/>
              <a:gd name="connsiteY358" fmla="*/ 422275 h 6858000"/>
              <a:gd name="connsiteX359" fmla="*/ 2419350 w 5403850"/>
              <a:gd name="connsiteY359" fmla="*/ 428625 h 6858000"/>
              <a:gd name="connsiteX360" fmla="*/ 2443162 w 5403850"/>
              <a:gd name="connsiteY360" fmla="*/ 434181 h 6858000"/>
              <a:gd name="connsiteX361" fmla="*/ 2467769 w 5403850"/>
              <a:gd name="connsiteY361" fmla="*/ 439738 h 6858000"/>
              <a:gd name="connsiteX362" fmla="*/ 2492375 w 5403850"/>
              <a:gd name="connsiteY362" fmla="*/ 444500 h 6858000"/>
              <a:gd name="connsiteX363" fmla="*/ 2516981 w 5403850"/>
              <a:gd name="connsiteY363" fmla="*/ 448469 h 6858000"/>
              <a:gd name="connsiteX364" fmla="*/ 2541588 w 5403850"/>
              <a:gd name="connsiteY364" fmla="*/ 453231 h 6858000"/>
              <a:gd name="connsiteX365" fmla="*/ 2567781 w 5403850"/>
              <a:gd name="connsiteY365" fmla="*/ 457200 h 6858000"/>
              <a:gd name="connsiteX366" fmla="*/ 2593181 w 5403850"/>
              <a:gd name="connsiteY366" fmla="*/ 459581 h 6858000"/>
              <a:gd name="connsiteX367" fmla="*/ 2620169 w 5403850"/>
              <a:gd name="connsiteY367" fmla="*/ 461963 h 6858000"/>
              <a:gd name="connsiteX368" fmla="*/ 2647156 w 5403850"/>
              <a:gd name="connsiteY368" fmla="*/ 463550 h 6858000"/>
              <a:gd name="connsiteX369" fmla="*/ 2674144 w 5403850"/>
              <a:gd name="connsiteY369" fmla="*/ 464344 h 6858000"/>
              <a:gd name="connsiteX370" fmla="*/ 2701131 w 5403850"/>
              <a:gd name="connsiteY370" fmla="*/ 464344 h 6858000"/>
              <a:gd name="connsiteX371" fmla="*/ 2729706 w 5403850"/>
              <a:gd name="connsiteY371" fmla="*/ 464344 h 6858000"/>
              <a:gd name="connsiteX372" fmla="*/ 2756694 w 5403850"/>
              <a:gd name="connsiteY372" fmla="*/ 463550 h 6858000"/>
              <a:gd name="connsiteX373" fmla="*/ 2783681 w 5403850"/>
              <a:gd name="connsiteY373" fmla="*/ 461963 h 6858000"/>
              <a:gd name="connsiteX374" fmla="*/ 2810669 w 5403850"/>
              <a:gd name="connsiteY374" fmla="*/ 459581 h 6858000"/>
              <a:gd name="connsiteX375" fmla="*/ 2836069 w 5403850"/>
              <a:gd name="connsiteY375" fmla="*/ 457200 h 6858000"/>
              <a:gd name="connsiteX376" fmla="*/ 2862262 w 5403850"/>
              <a:gd name="connsiteY376" fmla="*/ 453231 h 6858000"/>
              <a:gd name="connsiteX377" fmla="*/ 2886869 w 5403850"/>
              <a:gd name="connsiteY377" fmla="*/ 448469 h 6858000"/>
              <a:gd name="connsiteX378" fmla="*/ 2911475 w 5403850"/>
              <a:gd name="connsiteY378" fmla="*/ 444500 h 6858000"/>
              <a:gd name="connsiteX379" fmla="*/ 2936081 w 5403850"/>
              <a:gd name="connsiteY379" fmla="*/ 439738 h 6858000"/>
              <a:gd name="connsiteX380" fmla="*/ 2960688 w 5403850"/>
              <a:gd name="connsiteY380" fmla="*/ 434181 h 6858000"/>
              <a:gd name="connsiteX381" fmla="*/ 2984500 w 5403850"/>
              <a:gd name="connsiteY381" fmla="*/ 428625 h 6858000"/>
              <a:gd name="connsiteX382" fmla="*/ 3007519 w 5403850"/>
              <a:gd name="connsiteY382" fmla="*/ 422275 h 6858000"/>
              <a:gd name="connsiteX383" fmla="*/ 3054350 w 5403850"/>
              <a:gd name="connsiteY383" fmla="*/ 407194 h 6858000"/>
              <a:gd name="connsiteX384" fmla="*/ 3098800 w 5403850"/>
              <a:gd name="connsiteY384" fmla="*/ 392113 h 6858000"/>
              <a:gd name="connsiteX385" fmla="*/ 3143250 w 5403850"/>
              <a:gd name="connsiteY385" fmla="*/ 374650 h 6858000"/>
              <a:gd name="connsiteX386" fmla="*/ 3186112 w 5403850"/>
              <a:gd name="connsiteY386" fmla="*/ 356394 h 6858000"/>
              <a:gd name="connsiteX387" fmla="*/ 3228975 w 5403850"/>
              <a:gd name="connsiteY387" fmla="*/ 337344 h 6858000"/>
              <a:gd name="connsiteX388" fmla="*/ 3271838 w 5403850"/>
              <a:gd name="connsiteY388" fmla="*/ 317500 h 6858000"/>
              <a:gd name="connsiteX389" fmla="*/ 3313112 w 5403850"/>
              <a:gd name="connsiteY389" fmla="*/ 296863 h 6858000"/>
              <a:gd name="connsiteX390" fmla="*/ 3354388 w 5403850"/>
              <a:gd name="connsiteY390" fmla="*/ 275431 h 6858000"/>
              <a:gd name="connsiteX391" fmla="*/ 3437731 w 5403850"/>
              <a:gd name="connsiteY391" fmla="*/ 231775 h 6858000"/>
              <a:gd name="connsiteX392" fmla="*/ 3521075 w 5403850"/>
              <a:gd name="connsiteY392" fmla="*/ 188913 h 6858000"/>
              <a:gd name="connsiteX393" fmla="*/ 3563144 w 5403850"/>
              <a:gd name="connsiteY393" fmla="*/ 167481 h 6858000"/>
              <a:gd name="connsiteX394" fmla="*/ 3605212 w 5403850"/>
              <a:gd name="connsiteY394" fmla="*/ 146844 h 6858000"/>
              <a:gd name="connsiteX395" fmla="*/ 3648869 w 5403850"/>
              <a:gd name="connsiteY395" fmla="*/ 127000 h 6858000"/>
              <a:gd name="connsiteX396" fmla="*/ 3692525 w 5403850"/>
              <a:gd name="connsiteY396" fmla="*/ 107156 h 6858000"/>
              <a:gd name="connsiteX397" fmla="*/ 3737769 w 5403850"/>
              <a:gd name="connsiteY397" fmla="*/ 89694 h 6858000"/>
              <a:gd name="connsiteX398" fmla="*/ 3783012 w 5403850"/>
              <a:gd name="connsiteY398" fmla="*/ 72231 h 6858000"/>
              <a:gd name="connsiteX399" fmla="*/ 3830638 w 5403850"/>
              <a:gd name="connsiteY399" fmla="*/ 57150 h 6858000"/>
              <a:gd name="connsiteX400" fmla="*/ 3854450 w 5403850"/>
              <a:gd name="connsiteY400" fmla="*/ 50006 h 6858000"/>
              <a:gd name="connsiteX401" fmla="*/ 3879056 w 5403850"/>
              <a:gd name="connsiteY401" fmla="*/ 42069 h 6858000"/>
              <a:gd name="connsiteX402" fmla="*/ 3903662 w 5403850"/>
              <a:gd name="connsiteY402" fmla="*/ 35719 h 6858000"/>
              <a:gd name="connsiteX403" fmla="*/ 3929062 w 5403850"/>
              <a:gd name="connsiteY403" fmla="*/ 30163 h 6858000"/>
              <a:gd name="connsiteX404" fmla="*/ 3954462 w 5403850"/>
              <a:gd name="connsiteY404" fmla="*/ 24606 h 6858000"/>
              <a:gd name="connsiteX405" fmla="*/ 3979862 w 5403850"/>
              <a:gd name="connsiteY405" fmla="*/ 19844 h 6858000"/>
              <a:gd name="connsiteX406" fmla="*/ 4006056 w 5403850"/>
              <a:gd name="connsiteY406" fmla="*/ 15081 h 6858000"/>
              <a:gd name="connsiteX407" fmla="*/ 4033044 w 5403850"/>
              <a:gd name="connsiteY407" fmla="*/ 11113 h 6858000"/>
              <a:gd name="connsiteX408" fmla="*/ 4060031 w 5403850"/>
              <a:gd name="connsiteY408" fmla="*/ 7144 h 6858000"/>
              <a:gd name="connsiteX409" fmla="*/ 4087812 w 5403850"/>
              <a:gd name="connsiteY409" fmla="*/ 4763 h 6858000"/>
              <a:gd name="connsiteX410" fmla="*/ 4115594 w 5403850"/>
              <a:gd name="connsiteY410" fmla="*/ 2381 h 6858000"/>
              <a:gd name="connsiteX411" fmla="*/ 4144169 w 5403850"/>
              <a:gd name="connsiteY411" fmla="*/ 794 h 6858000"/>
              <a:gd name="connsiteX412" fmla="*/ 4173538 w 5403850"/>
              <a:gd name="connsiteY412" fmla="*/ 0 h 6858000"/>
              <a:gd name="connsiteX413" fmla="*/ 4203700 w 5403850"/>
              <a:gd name="connsiteY413" fmla="*/ 0 h 6858000"/>
              <a:gd name="connsiteX414" fmla="*/ 4233069 w 5403850"/>
              <a:gd name="connsiteY414" fmla="*/ 0 h 6858000"/>
              <a:gd name="connsiteX415" fmla="*/ 4263231 w 5403850"/>
              <a:gd name="connsiteY415" fmla="*/ 1588 h 6858000"/>
              <a:gd name="connsiteX416" fmla="*/ 4293394 w 5403850"/>
              <a:gd name="connsiteY416" fmla="*/ 4763 h 6858000"/>
              <a:gd name="connsiteX417" fmla="*/ 4324350 w 5403850"/>
              <a:gd name="connsiteY417" fmla="*/ 8731 h 6858000"/>
              <a:gd name="connsiteX418" fmla="*/ 4355306 w 5403850"/>
              <a:gd name="connsiteY418" fmla="*/ 13494 h 6858000"/>
              <a:gd name="connsiteX419" fmla="*/ 4386262 w 5403850"/>
              <a:gd name="connsiteY419" fmla="*/ 19844 h 6858000"/>
              <a:gd name="connsiteX420" fmla="*/ 4418012 w 5403850"/>
              <a:gd name="connsiteY420" fmla="*/ 26988 h 6858000"/>
              <a:gd name="connsiteX421" fmla="*/ 4448969 w 5403850"/>
              <a:gd name="connsiteY421" fmla="*/ 34925 h 6858000"/>
              <a:gd name="connsiteX422" fmla="*/ 4480719 w 5403850"/>
              <a:gd name="connsiteY422" fmla="*/ 44450 h 6858000"/>
              <a:gd name="connsiteX423" fmla="*/ 4511675 w 5403850"/>
              <a:gd name="connsiteY423" fmla="*/ 55563 h 6858000"/>
              <a:gd name="connsiteX424" fmla="*/ 4543425 w 5403850"/>
              <a:gd name="connsiteY424" fmla="*/ 66675 h 6858000"/>
              <a:gd name="connsiteX425" fmla="*/ 4574381 w 5403850"/>
              <a:gd name="connsiteY425" fmla="*/ 79375 h 6858000"/>
              <a:gd name="connsiteX426" fmla="*/ 4606131 w 5403850"/>
              <a:gd name="connsiteY426" fmla="*/ 92869 h 6858000"/>
              <a:gd name="connsiteX427" fmla="*/ 4637088 w 5403850"/>
              <a:gd name="connsiteY427" fmla="*/ 107156 h 6858000"/>
              <a:gd name="connsiteX428" fmla="*/ 4668044 w 5403850"/>
              <a:gd name="connsiteY428" fmla="*/ 123825 h 6858000"/>
              <a:gd name="connsiteX429" fmla="*/ 4699000 w 5403850"/>
              <a:gd name="connsiteY429" fmla="*/ 141288 h 6858000"/>
              <a:gd name="connsiteX430" fmla="*/ 4729162 w 5403850"/>
              <a:gd name="connsiteY430" fmla="*/ 158750 h 6858000"/>
              <a:gd name="connsiteX431" fmla="*/ 4759325 w 5403850"/>
              <a:gd name="connsiteY431" fmla="*/ 177800 h 6858000"/>
              <a:gd name="connsiteX432" fmla="*/ 4789488 w 5403850"/>
              <a:gd name="connsiteY432" fmla="*/ 197644 h 6858000"/>
              <a:gd name="connsiteX433" fmla="*/ 4819650 w 5403850"/>
              <a:gd name="connsiteY433" fmla="*/ 219075 h 6858000"/>
              <a:gd name="connsiteX434" fmla="*/ 4849019 w 5403850"/>
              <a:gd name="connsiteY434" fmla="*/ 241300 h 6858000"/>
              <a:gd name="connsiteX435" fmla="*/ 4877594 w 5403850"/>
              <a:gd name="connsiteY435" fmla="*/ 265113 h 6858000"/>
              <a:gd name="connsiteX436" fmla="*/ 4906962 w 5403850"/>
              <a:gd name="connsiteY436" fmla="*/ 288925 h 6858000"/>
              <a:gd name="connsiteX437" fmla="*/ 4934744 w 5403850"/>
              <a:gd name="connsiteY437" fmla="*/ 314325 h 6858000"/>
              <a:gd name="connsiteX438" fmla="*/ 4962525 w 5403850"/>
              <a:gd name="connsiteY438" fmla="*/ 341313 h 6858000"/>
              <a:gd name="connsiteX439" fmla="*/ 4989512 w 5403850"/>
              <a:gd name="connsiteY439" fmla="*/ 368300 h 6858000"/>
              <a:gd name="connsiteX440" fmla="*/ 5016500 w 5403850"/>
              <a:gd name="connsiteY440" fmla="*/ 396875 h 6858000"/>
              <a:gd name="connsiteX441" fmla="*/ 5041900 w 5403850"/>
              <a:gd name="connsiteY441" fmla="*/ 427038 h 6858000"/>
              <a:gd name="connsiteX442" fmla="*/ 5067300 w 5403850"/>
              <a:gd name="connsiteY442" fmla="*/ 457200 h 6858000"/>
              <a:gd name="connsiteX443" fmla="*/ 5091906 w 5403850"/>
              <a:gd name="connsiteY443" fmla="*/ 488950 h 6858000"/>
              <a:gd name="connsiteX444" fmla="*/ 5116512 w 5403850"/>
              <a:gd name="connsiteY444" fmla="*/ 521494 h 6858000"/>
              <a:gd name="connsiteX445" fmla="*/ 5139531 w 5403850"/>
              <a:gd name="connsiteY445" fmla="*/ 555625 h 6858000"/>
              <a:gd name="connsiteX446" fmla="*/ 5161756 w 5403850"/>
              <a:gd name="connsiteY446" fmla="*/ 589756 h 6858000"/>
              <a:gd name="connsiteX447" fmla="*/ 5183981 w 5403850"/>
              <a:gd name="connsiteY447" fmla="*/ 625475 h 6858000"/>
              <a:gd name="connsiteX448" fmla="*/ 5205412 w 5403850"/>
              <a:gd name="connsiteY448" fmla="*/ 661988 h 6858000"/>
              <a:gd name="connsiteX449" fmla="*/ 5224462 w 5403850"/>
              <a:gd name="connsiteY449" fmla="*/ 700088 h 6858000"/>
              <a:gd name="connsiteX450" fmla="*/ 5244306 w 5403850"/>
              <a:gd name="connsiteY450" fmla="*/ 738981 h 6858000"/>
              <a:gd name="connsiteX451" fmla="*/ 5261769 w 5403850"/>
              <a:gd name="connsiteY451" fmla="*/ 778669 h 6858000"/>
              <a:gd name="connsiteX452" fmla="*/ 5280025 w 5403850"/>
              <a:gd name="connsiteY452" fmla="*/ 819150 h 6858000"/>
              <a:gd name="connsiteX453" fmla="*/ 5296694 w 5403850"/>
              <a:gd name="connsiteY453" fmla="*/ 861219 h 6858000"/>
              <a:gd name="connsiteX454" fmla="*/ 5311775 w 5403850"/>
              <a:gd name="connsiteY454" fmla="*/ 903288 h 6858000"/>
              <a:gd name="connsiteX455" fmla="*/ 5325269 w 5403850"/>
              <a:gd name="connsiteY455" fmla="*/ 947738 h 6858000"/>
              <a:gd name="connsiteX456" fmla="*/ 5338762 w 5403850"/>
              <a:gd name="connsiteY456" fmla="*/ 992188 h 6858000"/>
              <a:gd name="connsiteX457" fmla="*/ 5350669 w 5403850"/>
              <a:gd name="connsiteY457" fmla="*/ 1037431 h 6858000"/>
              <a:gd name="connsiteX458" fmla="*/ 5361781 w 5403850"/>
              <a:gd name="connsiteY458" fmla="*/ 1084263 h 6858000"/>
              <a:gd name="connsiteX459" fmla="*/ 5371306 w 5403850"/>
              <a:gd name="connsiteY459" fmla="*/ 1131094 h 6858000"/>
              <a:gd name="connsiteX460" fmla="*/ 5380038 w 5403850"/>
              <a:gd name="connsiteY460" fmla="*/ 1180306 h 6858000"/>
              <a:gd name="connsiteX461" fmla="*/ 5387181 w 5403850"/>
              <a:gd name="connsiteY461" fmla="*/ 1230313 h 6858000"/>
              <a:gd name="connsiteX462" fmla="*/ 5393531 w 5403850"/>
              <a:gd name="connsiteY462" fmla="*/ 1280319 h 6858000"/>
              <a:gd name="connsiteX463" fmla="*/ 5398294 w 5403850"/>
              <a:gd name="connsiteY463" fmla="*/ 1331913 h 6858000"/>
              <a:gd name="connsiteX464" fmla="*/ 5401469 w 5403850"/>
              <a:gd name="connsiteY464" fmla="*/ 1385094 h 6858000"/>
              <a:gd name="connsiteX465" fmla="*/ 5403056 w 5403850"/>
              <a:gd name="connsiteY465" fmla="*/ 1437481 h 6858000"/>
              <a:gd name="connsiteX466" fmla="*/ 5403850 w 5403850"/>
              <a:gd name="connsiteY466" fmla="*/ 1492250 h 6858000"/>
              <a:gd name="connsiteX467" fmla="*/ 5403056 w 5403850"/>
              <a:gd name="connsiteY467" fmla="*/ 1547813 h 6858000"/>
              <a:gd name="connsiteX468" fmla="*/ 5400675 w 5403850"/>
              <a:gd name="connsiteY468" fmla="*/ 1604169 h 6858000"/>
              <a:gd name="connsiteX469" fmla="*/ 5396706 w 5403850"/>
              <a:gd name="connsiteY469" fmla="*/ 1661319 h 6858000"/>
              <a:gd name="connsiteX470" fmla="*/ 5391150 w 5403850"/>
              <a:gd name="connsiteY470" fmla="*/ 1718469 h 6858000"/>
              <a:gd name="connsiteX471" fmla="*/ 5383212 w 5403850"/>
              <a:gd name="connsiteY471" fmla="*/ 1778000 h 6858000"/>
              <a:gd name="connsiteX472" fmla="*/ 5374481 w 5403850"/>
              <a:gd name="connsiteY472" fmla="*/ 1837531 h 6858000"/>
              <a:gd name="connsiteX473" fmla="*/ 5364956 w 5403850"/>
              <a:gd name="connsiteY473" fmla="*/ 1898650 h 6858000"/>
              <a:gd name="connsiteX474" fmla="*/ 5352256 w 5403850"/>
              <a:gd name="connsiteY474" fmla="*/ 1960563 h 6858000"/>
              <a:gd name="connsiteX475" fmla="*/ 5338762 w 5403850"/>
              <a:gd name="connsiteY475" fmla="*/ 2023269 h 6858000"/>
              <a:gd name="connsiteX476" fmla="*/ 5322888 w 5403850"/>
              <a:gd name="connsiteY476" fmla="*/ 2087563 h 6858000"/>
              <a:gd name="connsiteX477" fmla="*/ 5305425 w 5403850"/>
              <a:gd name="connsiteY477" fmla="*/ 2151856 h 6858000"/>
              <a:gd name="connsiteX478" fmla="*/ 5291931 w 5403850"/>
              <a:gd name="connsiteY478" fmla="*/ 2199482 h 6858000"/>
              <a:gd name="connsiteX479" fmla="*/ 5277644 w 5403850"/>
              <a:gd name="connsiteY479" fmla="*/ 2245519 h 6858000"/>
              <a:gd name="connsiteX480" fmla="*/ 5264150 w 5403850"/>
              <a:gd name="connsiteY480" fmla="*/ 2289969 h 6858000"/>
              <a:gd name="connsiteX481" fmla="*/ 5249069 w 5403850"/>
              <a:gd name="connsiteY481" fmla="*/ 2333625 h 6858000"/>
              <a:gd name="connsiteX482" fmla="*/ 5233988 w 5403850"/>
              <a:gd name="connsiteY482" fmla="*/ 2376488 h 6858000"/>
              <a:gd name="connsiteX483" fmla="*/ 5218112 w 5403850"/>
              <a:gd name="connsiteY483" fmla="*/ 2416969 h 6858000"/>
              <a:gd name="connsiteX484" fmla="*/ 5203031 w 5403850"/>
              <a:gd name="connsiteY484" fmla="*/ 2456656 h 6858000"/>
              <a:gd name="connsiteX485" fmla="*/ 5187156 w 5403850"/>
              <a:gd name="connsiteY485" fmla="*/ 2495550 h 6858000"/>
              <a:gd name="connsiteX486" fmla="*/ 5171281 w 5403850"/>
              <a:gd name="connsiteY486" fmla="*/ 2533650 h 6858000"/>
              <a:gd name="connsiteX487" fmla="*/ 5154612 w 5403850"/>
              <a:gd name="connsiteY487" fmla="*/ 2570163 h 6858000"/>
              <a:gd name="connsiteX488" fmla="*/ 5137944 w 5403850"/>
              <a:gd name="connsiteY488" fmla="*/ 2605088 h 6858000"/>
              <a:gd name="connsiteX489" fmla="*/ 5121275 w 5403850"/>
              <a:gd name="connsiteY489" fmla="*/ 2640013 h 6858000"/>
              <a:gd name="connsiteX490" fmla="*/ 5103812 w 5403850"/>
              <a:gd name="connsiteY490" fmla="*/ 2673350 h 6858000"/>
              <a:gd name="connsiteX491" fmla="*/ 5087144 w 5403850"/>
              <a:gd name="connsiteY491" fmla="*/ 2705894 h 6858000"/>
              <a:gd name="connsiteX492" fmla="*/ 5069681 w 5403850"/>
              <a:gd name="connsiteY492" fmla="*/ 2737644 h 6858000"/>
              <a:gd name="connsiteX493" fmla="*/ 5053012 w 5403850"/>
              <a:gd name="connsiteY493" fmla="*/ 2768600 h 6858000"/>
              <a:gd name="connsiteX494" fmla="*/ 5018088 w 5403850"/>
              <a:gd name="connsiteY494" fmla="*/ 2828132 h 6858000"/>
              <a:gd name="connsiteX495" fmla="*/ 4983162 w 5403850"/>
              <a:gd name="connsiteY495" fmla="*/ 2885281 h 6858000"/>
              <a:gd name="connsiteX496" fmla="*/ 4947444 w 5403850"/>
              <a:gd name="connsiteY496" fmla="*/ 2939257 h 6858000"/>
              <a:gd name="connsiteX497" fmla="*/ 4912519 w 5403850"/>
              <a:gd name="connsiteY497" fmla="*/ 2990056 h 6858000"/>
              <a:gd name="connsiteX498" fmla="*/ 4877594 w 5403850"/>
              <a:gd name="connsiteY498" fmla="*/ 3039269 h 6858000"/>
              <a:gd name="connsiteX499" fmla="*/ 4843462 w 5403850"/>
              <a:gd name="connsiteY499" fmla="*/ 3086100 h 6858000"/>
              <a:gd name="connsiteX500" fmla="*/ 4775994 w 5403850"/>
              <a:gd name="connsiteY500" fmla="*/ 3175794 h 6858000"/>
              <a:gd name="connsiteX501" fmla="*/ 4711700 w 5403850"/>
              <a:gd name="connsiteY501" fmla="*/ 3260725 h 6858000"/>
              <a:gd name="connsiteX502" fmla="*/ 4680744 w 5403850"/>
              <a:gd name="connsiteY502" fmla="*/ 3302794 h 6858000"/>
              <a:gd name="connsiteX503" fmla="*/ 4651375 w 5403850"/>
              <a:gd name="connsiteY503" fmla="*/ 3344069 h 6858000"/>
              <a:gd name="connsiteX504" fmla="*/ 4622800 w 5403850"/>
              <a:gd name="connsiteY504" fmla="*/ 3385344 h 6858000"/>
              <a:gd name="connsiteX505" fmla="*/ 4595812 w 5403850"/>
              <a:gd name="connsiteY505" fmla="*/ 3426619 h 6858000"/>
              <a:gd name="connsiteX506" fmla="*/ 4570412 w 5403850"/>
              <a:gd name="connsiteY506" fmla="*/ 3469481 h 6858000"/>
              <a:gd name="connsiteX507" fmla="*/ 4559300 w 5403850"/>
              <a:gd name="connsiteY507" fmla="*/ 3490119 h 6858000"/>
              <a:gd name="connsiteX508" fmla="*/ 4548188 w 5403850"/>
              <a:gd name="connsiteY508" fmla="*/ 3512344 h 6858000"/>
              <a:gd name="connsiteX509" fmla="*/ 4536281 w 5403850"/>
              <a:gd name="connsiteY509" fmla="*/ 3534569 h 6858000"/>
              <a:gd name="connsiteX510" fmla="*/ 4526756 w 5403850"/>
              <a:gd name="connsiteY510" fmla="*/ 3556794 h 6858000"/>
              <a:gd name="connsiteX511" fmla="*/ 4516438 w 5403850"/>
              <a:gd name="connsiteY511" fmla="*/ 3579019 h 6858000"/>
              <a:gd name="connsiteX512" fmla="*/ 4506912 w 5403850"/>
              <a:gd name="connsiteY512" fmla="*/ 3602038 h 6858000"/>
              <a:gd name="connsiteX513" fmla="*/ 4498181 w 5403850"/>
              <a:gd name="connsiteY513" fmla="*/ 3625850 h 6858000"/>
              <a:gd name="connsiteX514" fmla="*/ 4490244 w 5403850"/>
              <a:gd name="connsiteY514" fmla="*/ 3649663 h 6858000"/>
              <a:gd name="connsiteX515" fmla="*/ 4481512 w 5403850"/>
              <a:gd name="connsiteY515" fmla="*/ 3673475 h 6858000"/>
              <a:gd name="connsiteX516" fmla="*/ 4475162 w 5403850"/>
              <a:gd name="connsiteY516" fmla="*/ 3698081 h 6858000"/>
              <a:gd name="connsiteX517" fmla="*/ 4468812 w 5403850"/>
              <a:gd name="connsiteY517" fmla="*/ 3723481 h 6858000"/>
              <a:gd name="connsiteX518" fmla="*/ 4462462 w 5403850"/>
              <a:gd name="connsiteY518" fmla="*/ 3749675 h 6858000"/>
              <a:gd name="connsiteX519" fmla="*/ 4457700 w 5403850"/>
              <a:gd name="connsiteY519" fmla="*/ 3776663 h 6858000"/>
              <a:gd name="connsiteX520" fmla="*/ 4453731 w 5403850"/>
              <a:gd name="connsiteY520" fmla="*/ 3803650 h 6858000"/>
              <a:gd name="connsiteX521" fmla="*/ 4448969 w 5403850"/>
              <a:gd name="connsiteY521" fmla="*/ 3830638 h 6858000"/>
              <a:gd name="connsiteX522" fmla="*/ 4445794 w 5403850"/>
              <a:gd name="connsiteY522" fmla="*/ 3859213 h 6858000"/>
              <a:gd name="connsiteX523" fmla="*/ 4443412 w 5403850"/>
              <a:gd name="connsiteY523" fmla="*/ 3888581 h 6858000"/>
              <a:gd name="connsiteX524" fmla="*/ 4441825 w 5403850"/>
              <a:gd name="connsiteY524" fmla="*/ 3918744 h 6858000"/>
              <a:gd name="connsiteX525" fmla="*/ 4441031 w 5403850"/>
              <a:gd name="connsiteY525" fmla="*/ 3948906 h 6858000"/>
              <a:gd name="connsiteX526" fmla="*/ 4440238 w 5403850"/>
              <a:gd name="connsiteY526" fmla="*/ 3979069 h 6858000"/>
              <a:gd name="connsiteX527" fmla="*/ 4441031 w 5403850"/>
              <a:gd name="connsiteY527" fmla="*/ 4007644 h 6858000"/>
              <a:gd name="connsiteX528" fmla="*/ 4441825 w 5403850"/>
              <a:gd name="connsiteY528" fmla="*/ 4037013 h 6858000"/>
              <a:gd name="connsiteX529" fmla="*/ 4442619 w 5403850"/>
              <a:gd name="connsiteY529" fmla="*/ 4064794 h 6858000"/>
              <a:gd name="connsiteX530" fmla="*/ 4444206 w 5403850"/>
              <a:gd name="connsiteY530" fmla="*/ 4092575 h 6858000"/>
              <a:gd name="connsiteX531" fmla="*/ 4446588 w 5403850"/>
              <a:gd name="connsiteY531" fmla="*/ 4120356 h 6858000"/>
              <a:gd name="connsiteX532" fmla="*/ 4448969 w 5403850"/>
              <a:gd name="connsiteY532" fmla="*/ 4147344 h 6858000"/>
              <a:gd name="connsiteX533" fmla="*/ 4456906 w 5403850"/>
              <a:gd name="connsiteY533" fmla="*/ 4198938 h 6858000"/>
              <a:gd name="connsiteX534" fmla="*/ 4464844 w 5403850"/>
              <a:gd name="connsiteY534" fmla="*/ 4250531 h 6858000"/>
              <a:gd name="connsiteX535" fmla="*/ 4474369 w 5403850"/>
              <a:gd name="connsiteY535" fmla="*/ 4300538 h 6858000"/>
              <a:gd name="connsiteX536" fmla="*/ 4486275 w 5403850"/>
              <a:gd name="connsiteY536" fmla="*/ 4348956 h 6858000"/>
              <a:gd name="connsiteX537" fmla="*/ 4498181 w 5403850"/>
              <a:gd name="connsiteY537" fmla="*/ 4397375 h 6858000"/>
              <a:gd name="connsiteX538" fmla="*/ 4511675 w 5403850"/>
              <a:gd name="connsiteY538" fmla="*/ 4443413 h 6858000"/>
              <a:gd name="connsiteX539" fmla="*/ 4526756 w 5403850"/>
              <a:gd name="connsiteY539" fmla="*/ 4490244 h 6858000"/>
              <a:gd name="connsiteX540" fmla="*/ 4541838 w 5403850"/>
              <a:gd name="connsiteY540" fmla="*/ 4536281 h 6858000"/>
              <a:gd name="connsiteX541" fmla="*/ 4557712 w 5403850"/>
              <a:gd name="connsiteY541" fmla="*/ 4582319 h 6858000"/>
              <a:gd name="connsiteX542" fmla="*/ 4573588 w 5403850"/>
              <a:gd name="connsiteY542" fmla="*/ 4627563 h 6858000"/>
              <a:gd name="connsiteX543" fmla="*/ 4608512 w 5403850"/>
              <a:gd name="connsiteY543" fmla="*/ 4718844 h 6858000"/>
              <a:gd name="connsiteX544" fmla="*/ 4642644 w 5403850"/>
              <a:gd name="connsiteY544" fmla="*/ 4811713 h 6858000"/>
              <a:gd name="connsiteX545" fmla="*/ 4659312 w 5403850"/>
              <a:gd name="connsiteY545" fmla="*/ 4859338 h 6858000"/>
              <a:gd name="connsiteX546" fmla="*/ 4675981 w 5403850"/>
              <a:gd name="connsiteY546" fmla="*/ 4906963 h 6858000"/>
              <a:gd name="connsiteX547" fmla="*/ 4691856 w 5403850"/>
              <a:gd name="connsiteY547" fmla="*/ 4956969 h 6858000"/>
              <a:gd name="connsiteX548" fmla="*/ 4707731 w 5403850"/>
              <a:gd name="connsiteY548" fmla="*/ 5006975 h 6858000"/>
              <a:gd name="connsiteX549" fmla="*/ 4722019 w 5403850"/>
              <a:gd name="connsiteY549" fmla="*/ 5058569 h 6858000"/>
              <a:gd name="connsiteX550" fmla="*/ 4735512 w 5403850"/>
              <a:gd name="connsiteY550" fmla="*/ 5112544 h 6858000"/>
              <a:gd name="connsiteX551" fmla="*/ 4748212 w 5403850"/>
              <a:gd name="connsiteY551" fmla="*/ 5167313 h 6858000"/>
              <a:gd name="connsiteX552" fmla="*/ 4759325 w 5403850"/>
              <a:gd name="connsiteY552" fmla="*/ 5223669 h 6858000"/>
              <a:gd name="connsiteX553" fmla="*/ 4769644 w 5403850"/>
              <a:gd name="connsiteY553" fmla="*/ 5282406 h 6858000"/>
              <a:gd name="connsiteX554" fmla="*/ 4778375 w 5403850"/>
              <a:gd name="connsiteY554" fmla="*/ 5343525 h 6858000"/>
              <a:gd name="connsiteX555" fmla="*/ 4781550 w 5403850"/>
              <a:gd name="connsiteY555" fmla="*/ 5375275 h 6858000"/>
              <a:gd name="connsiteX556" fmla="*/ 4784725 w 5403850"/>
              <a:gd name="connsiteY556" fmla="*/ 5407025 h 6858000"/>
              <a:gd name="connsiteX557" fmla="*/ 4787106 w 5403850"/>
              <a:gd name="connsiteY557" fmla="*/ 5439569 h 6858000"/>
              <a:gd name="connsiteX558" fmla="*/ 4789488 w 5403850"/>
              <a:gd name="connsiteY558" fmla="*/ 5472906 h 6858000"/>
              <a:gd name="connsiteX559" fmla="*/ 4791869 w 5403850"/>
              <a:gd name="connsiteY559" fmla="*/ 5507038 h 6858000"/>
              <a:gd name="connsiteX560" fmla="*/ 4792662 w 5403850"/>
              <a:gd name="connsiteY560" fmla="*/ 5541963 h 6858000"/>
              <a:gd name="connsiteX561" fmla="*/ 4793456 w 5403850"/>
              <a:gd name="connsiteY561" fmla="*/ 5576888 h 6858000"/>
              <a:gd name="connsiteX562" fmla="*/ 4794250 w 5403850"/>
              <a:gd name="connsiteY562" fmla="*/ 5613400 h 6858000"/>
              <a:gd name="connsiteX563" fmla="*/ 4793456 w 5403850"/>
              <a:gd name="connsiteY563" fmla="*/ 5649119 h 6858000"/>
              <a:gd name="connsiteX564" fmla="*/ 4792662 w 5403850"/>
              <a:gd name="connsiteY564" fmla="*/ 5684838 h 6858000"/>
              <a:gd name="connsiteX565" fmla="*/ 4791869 w 5403850"/>
              <a:gd name="connsiteY565" fmla="*/ 5720556 h 6858000"/>
              <a:gd name="connsiteX566" fmla="*/ 4790281 w 5403850"/>
              <a:gd name="connsiteY566" fmla="*/ 5755481 h 6858000"/>
              <a:gd name="connsiteX567" fmla="*/ 4787900 w 5403850"/>
              <a:gd name="connsiteY567" fmla="*/ 5790406 h 6858000"/>
              <a:gd name="connsiteX568" fmla="*/ 4785519 w 5403850"/>
              <a:gd name="connsiteY568" fmla="*/ 5824538 h 6858000"/>
              <a:gd name="connsiteX569" fmla="*/ 4779169 w 5403850"/>
              <a:gd name="connsiteY569" fmla="*/ 5891213 h 6858000"/>
              <a:gd name="connsiteX570" fmla="*/ 4771231 w 5403850"/>
              <a:gd name="connsiteY570" fmla="*/ 5957094 h 6858000"/>
              <a:gd name="connsiteX571" fmla="*/ 4760119 w 5403850"/>
              <a:gd name="connsiteY571" fmla="*/ 6020594 h 6858000"/>
              <a:gd name="connsiteX572" fmla="*/ 4749006 w 5403850"/>
              <a:gd name="connsiteY572" fmla="*/ 6081713 h 6858000"/>
              <a:gd name="connsiteX573" fmla="*/ 4736306 w 5403850"/>
              <a:gd name="connsiteY573" fmla="*/ 6142038 h 6858000"/>
              <a:gd name="connsiteX574" fmla="*/ 4721225 w 5403850"/>
              <a:gd name="connsiteY574" fmla="*/ 6199188 h 6858000"/>
              <a:gd name="connsiteX575" fmla="*/ 4705350 w 5403850"/>
              <a:gd name="connsiteY575" fmla="*/ 6255544 h 6858000"/>
              <a:gd name="connsiteX576" fmla="*/ 4695825 w 5403850"/>
              <a:gd name="connsiteY576" fmla="*/ 6281738 h 6858000"/>
              <a:gd name="connsiteX577" fmla="*/ 4687094 w 5403850"/>
              <a:gd name="connsiteY577" fmla="*/ 6307931 h 6858000"/>
              <a:gd name="connsiteX578" fmla="*/ 4678362 w 5403850"/>
              <a:gd name="connsiteY578" fmla="*/ 6334125 h 6858000"/>
              <a:gd name="connsiteX579" fmla="*/ 4668044 w 5403850"/>
              <a:gd name="connsiteY579" fmla="*/ 6360319 h 6858000"/>
              <a:gd name="connsiteX580" fmla="*/ 4658519 w 5403850"/>
              <a:gd name="connsiteY580" fmla="*/ 6384925 h 6858000"/>
              <a:gd name="connsiteX581" fmla="*/ 4648200 w 5403850"/>
              <a:gd name="connsiteY581" fmla="*/ 6409531 h 6858000"/>
              <a:gd name="connsiteX582" fmla="*/ 4637088 w 5403850"/>
              <a:gd name="connsiteY582" fmla="*/ 6432550 h 6858000"/>
              <a:gd name="connsiteX583" fmla="*/ 4626769 w 5403850"/>
              <a:gd name="connsiteY583" fmla="*/ 6456363 h 6858000"/>
              <a:gd name="connsiteX584" fmla="*/ 4615656 w 5403850"/>
              <a:gd name="connsiteY584" fmla="*/ 6478588 h 6858000"/>
              <a:gd name="connsiteX585" fmla="*/ 4603750 w 5403850"/>
              <a:gd name="connsiteY585" fmla="*/ 6500019 h 6858000"/>
              <a:gd name="connsiteX586" fmla="*/ 4592638 w 5403850"/>
              <a:gd name="connsiteY586" fmla="*/ 6522244 h 6858000"/>
              <a:gd name="connsiteX587" fmla="*/ 4580731 w 5403850"/>
              <a:gd name="connsiteY587" fmla="*/ 6542881 h 6858000"/>
              <a:gd name="connsiteX588" fmla="*/ 4568031 w 5403850"/>
              <a:gd name="connsiteY588" fmla="*/ 6562725 h 6858000"/>
              <a:gd name="connsiteX589" fmla="*/ 4556125 w 5403850"/>
              <a:gd name="connsiteY589" fmla="*/ 6582569 h 6858000"/>
              <a:gd name="connsiteX590" fmla="*/ 4543425 w 5403850"/>
              <a:gd name="connsiteY590" fmla="*/ 6602413 h 6858000"/>
              <a:gd name="connsiteX591" fmla="*/ 4530725 w 5403850"/>
              <a:gd name="connsiteY591" fmla="*/ 6619875 h 6858000"/>
              <a:gd name="connsiteX592" fmla="*/ 4518025 w 5403850"/>
              <a:gd name="connsiteY592" fmla="*/ 6638131 h 6858000"/>
              <a:gd name="connsiteX593" fmla="*/ 4503738 w 5403850"/>
              <a:gd name="connsiteY593" fmla="*/ 6654800 h 6858000"/>
              <a:gd name="connsiteX594" fmla="*/ 4491038 w 5403850"/>
              <a:gd name="connsiteY594" fmla="*/ 6671469 h 6858000"/>
              <a:gd name="connsiteX595" fmla="*/ 4476750 w 5403850"/>
              <a:gd name="connsiteY595" fmla="*/ 6688138 h 6858000"/>
              <a:gd name="connsiteX596" fmla="*/ 4462462 w 5403850"/>
              <a:gd name="connsiteY596" fmla="*/ 6702425 h 6858000"/>
              <a:gd name="connsiteX597" fmla="*/ 4448175 w 5403850"/>
              <a:gd name="connsiteY597" fmla="*/ 6716713 h 6858000"/>
              <a:gd name="connsiteX598" fmla="*/ 4433888 w 5403850"/>
              <a:gd name="connsiteY598" fmla="*/ 6731000 h 6858000"/>
              <a:gd name="connsiteX599" fmla="*/ 4418806 w 5403850"/>
              <a:gd name="connsiteY599" fmla="*/ 6743700 h 6858000"/>
              <a:gd name="connsiteX600" fmla="*/ 4404519 w 5403850"/>
              <a:gd name="connsiteY600" fmla="*/ 6757194 h 6858000"/>
              <a:gd name="connsiteX601" fmla="*/ 4390231 w 5403850"/>
              <a:gd name="connsiteY601" fmla="*/ 6768306 h 6858000"/>
              <a:gd name="connsiteX602" fmla="*/ 4375150 w 5403850"/>
              <a:gd name="connsiteY602" fmla="*/ 6779419 h 6858000"/>
              <a:gd name="connsiteX603" fmla="*/ 4360069 w 5403850"/>
              <a:gd name="connsiteY603" fmla="*/ 6790531 h 6858000"/>
              <a:gd name="connsiteX604" fmla="*/ 4344194 w 5403850"/>
              <a:gd name="connsiteY604" fmla="*/ 6800056 h 6858000"/>
              <a:gd name="connsiteX605" fmla="*/ 4329112 w 5403850"/>
              <a:gd name="connsiteY605" fmla="*/ 6808788 h 6858000"/>
              <a:gd name="connsiteX606" fmla="*/ 4313238 w 5403850"/>
              <a:gd name="connsiteY606" fmla="*/ 6817519 h 6858000"/>
              <a:gd name="connsiteX607" fmla="*/ 4298156 w 5403850"/>
              <a:gd name="connsiteY607" fmla="*/ 6824663 h 6858000"/>
              <a:gd name="connsiteX608" fmla="*/ 4282281 w 5403850"/>
              <a:gd name="connsiteY608" fmla="*/ 6831013 h 6858000"/>
              <a:gd name="connsiteX609" fmla="*/ 4266406 w 5403850"/>
              <a:gd name="connsiteY609" fmla="*/ 6837363 h 6858000"/>
              <a:gd name="connsiteX610" fmla="*/ 4249738 w 5403850"/>
              <a:gd name="connsiteY610" fmla="*/ 6842919 h 6858000"/>
              <a:gd name="connsiteX611" fmla="*/ 4234656 w 5403850"/>
              <a:gd name="connsiteY611" fmla="*/ 6847681 h 6858000"/>
              <a:gd name="connsiteX612" fmla="*/ 4217988 w 5403850"/>
              <a:gd name="connsiteY612" fmla="*/ 6850856 h 6858000"/>
              <a:gd name="connsiteX613" fmla="*/ 4202112 w 5403850"/>
              <a:gd name="connsiteY613" fmla="*/ 6854031 h 6858000"/>
              <a:gd name="connsiteX614" fmla="*/ 4185444 w 5403850"/>
              <a:gd name="connsiteY614" fmla="*/ 6856413 h 6858000"/>
              <a:gd name="connsiteX615" fmla="*/ 4168775 w 5403850"/>
              <a:gd name="connsiteY615" fmla="*/ 6857206 h 6858000"/>
              <a:gd name="connsiteX616" fmla="*/ 4152900 w 5403850"/>
              <a:gd name="connsiteY616" fmla="*/ 6858000 h 6858000"/>
              <a:gd name="connsiteX617" fmla="*/ 4136231 w 5403850"/>
              <a:gd name="connsiteY617" fmla="*/ 6858000 h 6858000"/>
              <a:gd name="connsiteX618" fmla="*/ 4119562 w 5403850"/>
              <a:gd name="connsiteY618" fmla="*/ 6857206 h 6858000"/>
              <a:gd name="connsiteX619" fmla="*/ 4102894 w 5403850"/>
              <a:gd name="connsiteY619" fmla="*/ 6855619 h 6858000"/>
              <a:gd name="connsiteX620" fmla="*/ 4087019 w 5403850"/>
              <a:gd name="connsiteY620" fmla="*/ 6852444 h 6858000"/>
              <a:gd name="connsiteX621" fmla="*/ 4071144 w 5403850"/>
              <a:gd name="connsiteY621" fmla="*/ 6848475 h 6858000"/>
              <a:gd name="connsiteX622" fmla="*/ 4056856 w 5403850"/>
              <a:gd name="connsiteY622" fmla="*/ 6842919 h 6858000"/>
              <a:gd name="connsiteX623" fmla="*/ 4042569 w 5403850"/>
              <a:gd name="connsiteY623" fmla="*/ 6834981 h 6858000"/>
              <a:gd name="connsiteX624" fmla="*/ 4029869 w 5403850"/>
              <a:gd name="connsiteY624" fmla="*/ 6827044 h 6858000"/>
              <a:gd name="connsiteX625" fmla="*/ 4017169 w 5403850"/>
              <a:gd name="connsiteY625" fmla="*/ 6817519 h 6858000"/>
              <a:gd name="connsiteX626" fmla="*/ 4004469 w 5403850"/>
              <a:gd name="connsiteY626" fmla="*/ 6805613 h 6858000"/>
              <a:gd name="connsiteX627" fmla="*/ 3993356 w 5403850"/>
              <a:gd name="connsiteY627" fmla="*/ 6794500 h 6858000"/>
              <a:gd name="connsiteX628" fmla="*/ 3983038 w 5403850"/>
              <a:gd name="connsiteY628" fmla="*/ 6781006 h 6858000"/>
              <a:gd name="connsiteX629" fmla="*/ 3971925 w 5403850"/>
              <a:gd name="connsiteY629" fmla="*/ 6765925 h 6858000"/>
              <a:gd name="connsiteX630" fmla="*/ 3962400 w 5403850"/>
              <a:gd name="connsiteY630" fmla="*/ 6750844 h 6858000"/>
              <a:gd name="connsiteX631" fmla="*/ 3952875 w 5403850"/>
              <a:gd name="connsiteY631" fmla="*/ 6734175 h 6858000"/>
              <a:gd name="connsiteX632" fmla="*/ 3943350 w 5403850"/>
              <a:gd name="connsiteY632" fmla="*/ 6715919 h 6858000"/>
              <a:gd name="connsiteX633" fmla="*/ 3935412 w 5403850"/>
              <a:gd name="connsiteY633" fmla="*/ 6697663 h 6858000"/>
              <a:gd name="connsiteX634" fmla="*/ 3927475 w 5403850"/>
              <a:gd name="connsiteY634" fmla="*/ 6677819 h 6858000"/>
              <a:gd name="connsiteX635" fmla="*/ 3918744 w 5403850"/>
              <a:gd name="connsiteY635" fmla="*/ 6657181 h 6858000"/>
              <a:gd name="connsiteX636" fmla="*/ 3911600 w 5403850"/>
              <a:gd name="connsiteY636" fmla="*/ 6635750 h 6858000"/>
              <a:gd name="connsiteX637" fmla="*/ 3905250 w 5403850"/>
              <a:gd name="connsiteY637" fmla="*/ 6612731 h 6858000"/>
              <a:gd name="connsiteX638" fmla="*/ 3898900 w 5403850"/>
              <a:gd name="connsiteY638" fmla="*/ 6589713 h 6858000"/>
              <a:gd name="connsiteX639" fmla="*/ 3892550 w 5403850"/>
              <a:gd name="connsiteY639" fmla="*/ 6565900 h 6858000"/>
              <a:gd name="connsiteX640" fmla="*/ 3879850 w 5403850"/>
              <a:gd name="connsiteY640" fmla="*/ 6515100 h 6858000"/>
              <a:gd name="connsiteX641" fmla="*/ 3869531 w 5403850"/>
              <a:gd name="connsiteY641" fmla="*/ 6461919 h 6858000"/>
              <a:gd name="connsiteX642" fmla="*/ 3860006 w 5403850"/>
              <a:gd name="connsiteY642" fmla="*/ 6405563 h 6858000"/>
              <a:gd name="connsiteX643" fmla="*/ 3849688 w 5403850"/>
              <a:gd name="connsiteY643" fmla="*/ 6348413 h 6858000"/>
              <a:gd name="connsiteX644" fmla="*/ 3840956 w 5403850"/>
              <a:gd name="connsiteY644" fmla="*/ 6288088 h 6858000"/>
              <a:gd name="connsiteX645" fmla="*/ 3832225 w 5403850"/>
              <a:gd name="connsiteY645" fmla="*/ 6226175 h 6858000"/>
              <a:gd name="connsiteX646" fmla="*/ 3813969 w 5403850"/>
              <a:gd name="connsiteY646" fmla="*/ 6098381 h 6858000"/>
              <a:gd name="connsiteX647" fmla="*/ 3804444 w 5403850"/>
              <a:gd name="connsiteY647" fmla="*/ 6032500 h 6858000"/>
              <a:gd name="connsiteX648" fmla="*/ 3794125 w 5403850"/>
              <a:gd name="connsiteY648" fmla="*/ 5966619 h 6858000"/>
              <a:gd name="connsiteX649" fmla="*/ 3783806 w 5403850"/>
              <a:gd name="connsiteY649" fmla="*/ 5900738 h 6858000"/>
              <a:gd name="connsiteX650" fmla="*/ 3772694 w 5403850"/>
              <a:gd name="connsiteY650" fmla="*/ 5834063 h 6858000"/>
              <a:gd name="connsiteX651" fmla="*/ 3759200 w 5403850"/>
              <a:gd name="connsiteY651" fmla="*/ 5768181 h 6858000"/>
              <a:gd name="connsiteX652" fmla="*/ 3745706 w 5403850"/>
              <a:gd name="connsiteY652" fmla="*/ 5702300 h 6858000"/>
              <a:gd name="connsiteX653" fmla="*/ 3729831 w 5403850"/>
              <a:gd name="connsiteY653" fmla="*/ 5638006 h 6858000"/>
              <a:gd name="connsiteX654" fmla="*/ 3721894 w 5403850"/>
              <a:gd name="connsiteY654" fmla="*/ 5605463 h 6858000"/>
              <a:gd name="connsiteX655" fmla="*/ 3713162 w 5403850"/>
              <a:gd name="connsiteY655" fmla="*/ 5573713 h 6858000"/>
              <a:gd name="connsiteX656" fmla="*/ 3704431 w 5403850"/>
              <a:gd name="connsiteY656" fmla="*/ 5542756 h 6858000"/>
              <a:gd name="connsiteX657" fmla="*/ 3694112 w 5403850"/>
              <a:gd name="connsiteY657" fmla="*/ 5511800 h 6858000"/>
              <a:gd name="connsiteX658" fmla="*/ 3683794 w 5403850"/>
              <a:gd name="connsiteY658" fmla="*/ 5480844 h 6858000"/>
              <a:gd name="connsiteX659" fmla="*/ 3673475 w 5403850"/>
              <a:gd name="connsiteY659" fmla="*/ 5450681 h 6858000"/>
              <a:gd name="connsiteX660" fmla="*/ 3661569 w 5403850"/>
              <a:gd name="connsiteY660" fmla="*/ 5420519 h 6858000"/>
              <a:gd name="connsiteX661" fmla="*/ 3650456 w 5403850"/>
              <a:gd name="connsiteY661" fmla="*/ 5391150 h 6858000"/>
              <a:gd name="connsiteX662" fmla="*/ 3636962 w 5403850"/>
              <a:gd name="connsiteY662" fmla="*/ 5362575 h 6858000"/>
              <a:gd name="connsiteX663" fmla="*/ 3624262 w 5403850"/>
              <a:gd name="connsiteY663" fmla="*/ 5334000 h 6858000"/>
              <a:gd name="connsiteX664" fmla="*/ 3610769 w 5403850"/>
              <a:gd name="connsiteY664" fmla="*/ 5306219 h 6858000"/>
              <a:gd name="connsiteX665" fmla="*/ 3596481 w 5403850"/>
              <a:gd name="connsiteY665" fmla="*/ 5279231 h 6858000"/>
              <a:gd name="connsiteX666" fmla="*/ 3581400 w 5403850"/>
              <a:gd name="connsiteY666" fmla="*/ 5253038 h 6858000"/>
              <a:gd name="connsiteX667" fmla="*/ 3565525 w 5403850"/>
              <a:gd name="connsiteY667" fmla="*/ 5227638 h 6858000"/>
              <a:gd name="connsiteX668" fmla="*/ 3549650 w 5403850"/>
              <a:gd name="connsiteY668" fmla="*/ 5203031 h 6858000"/>
              <a:gd name="connsiteX669" fmla="*/ 3532188 w 5403850"/>
              <a:gd name="connsiteY669" fmla="*/ 5179219 h 6858000"/>
              <a:gd name="connsiteX670" fmla="*/ 3516312 w 5403850"/>
              <a:gd name="connsiteY670" fmla="*/ 5156200 h 6858000"/>
              <a:gd name="connsiteX671" fmla="*/ 3498850 w 5403850"/>
              <a:gd name="connsiteY671" fmla="*/ 5133181 h 6858000"/>
              <a:gd name="connsiteX672" fmla="*/ 3481388 w 5403850"/>
              <a:gd name="connsiteY672" fmla="*/ 5112544 h 6858000"/>
              <a:gd name="connsiteX673" fmla="*/ 3463925 w 5403850"/>
              <a:gd name="connsiteY673" fmla="*/ 5091906 h 6858000"/>
              <a:gd name="connsiteX674" fmla="*/ 3446462 w 5403850"/>
              <a:gd name="connsiteY674" fmla="*/ 5072063 h 6858000"/>
              <a:gd name="connsiteX675" fmla="*/ 3429000 w 5403850"/>
              <a:gd name="connsiteY675" fmla="*/ 5053013 h 6858000"/>
              <a:gd name="connsiteX676" fmla="*/ 3411538 w 5403850"/>
              <a:gd name="connsiteY676" fmla="*/ 5034756 h 6858000"/>
              <a:gd name="connsiteX677" fmla="*/ 3394075 w 5403850"/>
              <a:gd name="connsiteY677" fmla="*/ 5018088 h 6858000"/>
              <a:gd name="connsiteX678" fmla="*/ 3375819 w 5403850"/>
              <a:gd name="connsiteY678" fmla="*/ 5000625 h 6858000"/>
              <a:gd name="connsiteX679" fmla="*/ 3356769 w 5403850"/>
              <a:gd name="connsiteY679" fmla="*/ 4985544 h 6858000"/>
              <a:gd name="connsiteX680" fmla="*/ 3339306 w 5403850"/>
              <a:gd name="connsiteY680" fmla="*/ 4969669 h 6858000"/>
              <a:gd name="connsiteX681" fmla="*/ 3321050 w 5403850"/>
              <a:gd name="connsiteY681" fmla="*/ 4955381 h 6858000"/>
              <a:gd name="connsiteX682" fmla="*/ 3302794 w 5403850"/>
              <a:gd name="connsiteY682" fmla="*/ 4941094 h 6858000"/>
              <a:gd name="connsiteX683" fmla="*/ 3284538 w 5403850"/>
              <a:gd name="connsiteY683" fmla="*/ 4928394 h 6858000"/>
              <a:gd name="connsiteX684" fmla="*/ 3267075 w 5403850"/>
              <a:gd name="connsiteY684" fmla="*/ 4914900 h 6858000"/>
              <a:gd name="connsiteX685" fmla="*/ 3248025 w 5403850"/>
              <a:gd name="connsiteY685" fmla="*/ 4903788 h 6858000"/>
              <a:gd name="connsiteX686" fmla="*/ 3229769 w 5403850"/>
              <a:gd name="connsiteY686" fmla="*/ 4892675 h 6858000"/>
              <a:gd name="connsiteX687" fmla="*/ 3212306 w 5403850"/>
              <a:gd name="connsiteY687" fmla="*/ 4881563 h 6858000"/>
              <a:gd name="connsiteX688" fmla="*/ 3176588 w 5403850"/>
              <a:gd name="connsiteY688" fmla="*/ 4861719 h 6858000"/>
              <a:gd name="connsiteX689" fmla="*/ 3140869 w 5403850"/>
              <a:gd name="connsiteY689" fmla="*/ 4844256 h 6858000"/>
              <a:gd name="connsiteX690" fmla="*/ 3105150 w 5403850"/>
              <a:gd name="connsiteY690" fmla="*/ 4829175 h 6858000"/>
              <a:gd name="connsiteX691" fmla="*/ 3070225 w 5403850"/>
              <a:gd name="connsiteY691" fmla="*/ 4814888 h 6858000"/>
              <a:gd name="connsiteX692" fmla="*/ 3036888 w 5403850"/>
              <a:gd name="connsiteY692" fmla="*/ 4803775 h 6858000"/>
              <a:gd name="connsiteX693" fmla="*/ 3004344 w 5403850"/>
              <a:gd name="connsiteY693" fmla="*/ 4793456 h 6858000"/>
              <a:gd name="connsiteX694" fmla="*/ 2971800 w 5403850"/>
              <a:gd name="connsiteY694" fmla="*/ 4784725 h 6858000"/>
              <a:gd name="connsiteX695" fmla="*/ 2941638 w 5403850"/>
              <a:gd name="connsiteY695" fmla="*/ 4778375 h 6858000"/>
              <a:gd name="connsiteX696" fmla="*/ 2912269 w 5403850"/>
              <a:gd name="connsiteY696" fmla="*/ 4772819 h 6858000"/>
              <a:gd name="connsiteX697" fmla="*/ 2883694 w 5403850"/>
              <a:gd name="connsiteY697" fmla="*/ 4768056 h 6858000"/>
              <a:gd name="connsiteX698" fmla="*/ 2857500 w 5403850"/>
              <a:gd name="connsiteY698" fmla="*/ 4764881 h 6858000"/>
              <a:gd name="connsiteX699" fmla="*/ 2832894 w 5403850"/>
              <a:gd name="connsiteY699" fmla="*/ 4761706 h 6858000"/>
              <a:gd name="connsiteX700" fmla="*/ 2809875 w 5403850"/>
              <a:gd name="connsiteY700" fmla="*/ 4760119 h 6858000"/>
              <a:gd name="connsiteX701" fmla="*/ 2787650 w 5403850"/>
              <a:gd name="connsiteY701" fmla="*/ 4759325 h 6858000"/>
              <a:gd name="connsiteX702" fmla="*/ 2751931 w 5403850"/>
              <a:gd name="connsiteY702" fmla="*/ 4759325 h 6858000"/>
              <a:gd name="connsiteX703" fmla="*/ 2724944 w 5403850"/>
              <a:gd name="connsiteY703" fmla="*/ 4760119 h 6858000"/>
              <a:gd name="connsiteX704" fmla="*/ 2708275 w 5403850"/>
              <a:gd name="connsiteY704" fmla="*/ 4761706 h 6858000"/>
              <a:gd name="connsiteX705" fmla="*/ 2701131 w 5403850"/>
              <a:gd name="connsiteY705" fmla="*/ 4762500 h 6858000"/>
              <a:gd name="connsiteX706" fmla="*/ 2695575 w 5403850"/>
              <a:gd name="connsiteY706" fmla="*/ 4761706 h 6858000"/>
              <a:gd name="connsiteX707" fmla="*/ 2678906 w 5403850"/>
              <a:gd name="connsiteY707" fmla="*/ 4760119 h 6858000"/>
              <a:gd name="connsiteX708" fmla="*/ 2651919 w 5403850"/>
              <a:gd name="connsiteY708" fmla="*/ 4759325 h 6858000"/>
              <a:gd name="connsiteX709" fmla="*/ 2615406 w 5403850"/>
              <a:gd name="connsiteY709" fmla="*/ 4759325 h 6858000"/>
              <a:gd name="connsiteX710" fmla="*/ 2593975 w 5403850"/>
              <a:gd name="connsiteY710" fmla="*/ 4760119 h 6858000"/>
              <a:gd name="connsiteX711" fmla="*/ 2570956 w 5403850"/>
              <a:gd name="connsiteY711" fmla="*/ 4761706 h 6858000"/>
              <a:gd name="connsiteX712" fmla="*/ 2546350 w 5403850"/>
              <a:gd name="connsiteY712" fmla="*/ 4764881 h 6858000"/>
              <a:gd name="connsiteX713" fmla="*/ 2520156 w 5403850"/>
              <a:gd name="connsiteY713" fmla="*/ 4768056 h 6858000"/>
              <a:gd name="connsiteX714" fmla="*/ 2491581 w 5403850"/>
              <a:gd name="connsiteY714" fmla="*/ 4772819 h 6858000"/>
              <a:gd name="connsiteX715" fmla="*/ 2462212 w 5403850"/>
              <a:gd name="connsiteY715" fmla="*/ 4778375 h 6858000"/>
              <a:gd name="connsiteX716" fmla="*/ 2432050 w 5403850"/>
              <a:gd name="connsiteY716" fmla="*/ 4784725 h 6858000"/>
              <a:gd name="connsiteX717" fmla="*/ 2399506 w 5403850"/>
              <a:gd name="connsiteY717" fmla="*/ 4793456 h 6858000"/>
              <a:gd name="connsiteX718" fmla="*/ 2366962 w 5403850"/>
              <a:gd name="connsiteY718" fmla="*/ 4803775 h 6858000"/>
              <a:gd name="connsiteX719" fmla="*/ 2333625 w 5403850"/>
              <a:gd name="connsiteY719" fmla="*/ 4814888 h 6858000"/>
              <a:gd name="connsiteX720" fmla="*/ 2298700 w 5403850"/>
              <a:gd name="connsiteY720" fmla="*/ 4829175 h 6858000"/>
              <a:gd name="connsiteX721" fmla="*/ 2262981 w 5403850"/>
              <a:gd name="connsiteY721" fmla="*/ 4844256 h 6858000"/>
              <a:gd name="connsiteX722" fmla="*/ 2227262 w 5403850"/>
              <a:gd name="connsiteY722" fmla="*/ 4861719 h 6858000"/>
              <a:gd name="connsiteX723" fmla="*/ 2191544 w 5403850"/>
              <a:gd name="connsiteY723" fmla="*/ 4881563 h 6858000"/>
              <a:gd name="connsiteX724" fmla="*/ 2174081 w 5403850"/>
              <a:gd name="connsiteY724" fmla="*/ 4892675 h 6858000"/>
              <a:gd name="connsiteX725" fmla="*/ 2155825 w 5403850"/>
              <a:gd name="connsiteY725" fmla="*/ 4903788 h 6858000"/>
              <a:gd name="connsiteX726" fmla="*/ 2136775 w 5403850"/>
              <a:gd name="connsiteY726" fmla="*/ 4914900 h 6858000"/>
              <a:gd name="connsiteX727" fmla="*/ 2119312 w 5403850"/>
              <a:gd name="connsiteY727" fmla="*/ 4928394 h 6858000"/>
              <a:gd name="connsiteX728" fmla="*/ 2101056 w 5403850"/>
              <a:gd name="connsiteY728" fmla="*/ 4941094 h 6858000"/>
              <a:gd name="connsiteX729" fmla="*/ 2082800 w 5403850"/>
              <a:gd name="connsiteY729" fmla="*/ 4955381 h 6858000"/>
              <a:gd name="connsiteX730" fmla="*/ 2064544 w 5403850"/>
              <a:gd name="connsiteY730" fmla="*/ 4969669 h 6858000"/>
              <a:gd name="connsiteX731" fmla="*/ 2047081 w 5403850"/>
              <a:gd name="connsiteY731" fmla="*/ 4985544 h 6858000"/>
              <a:gd name="connsiteX732" fmla="*/ 2028031 w 5403850"/>
              <a:gd name="connsiteY732" fmla="*/ 5000625 h 6858000"/>
              <a:gd name="connsiteX733" fmla="*/ 2009775 w 5403850"/>
              <a:gd name="connsiteY733" fmla="*/ 5018088 h 6858000"/>
              <a:gd name="connsiteX734" fmla="*/ 1992312 w 5403850"/>
              <a:gd name="connsiteY734" fmla="*/ 5034756 h 6858000"/>
              <a:gd name="connsiteX735" fmla="*/ 1974850 w 5403850"/>
              <a:gd name="connsiteY735" fmla="*/ 5053013 h 6858000"/>
              <a:gd name="connsiteX736" fmla="*/ 1957388 w 5403850"/>
              <a:gd name="connsiteY736" fmla="*/ 5072063 h 6858000"/>
              <a:gd name="connsiteX737" fmla="*/ 1939131 w 5403850"/>
              <a:gd name="connsiteY737" fmla="*/ 5091906 h 6858000"/>
              <a:gd name="connsiteX738" fmla="*/ 1922462 w 5403850"/>
              <a:gd name="connsiteY738" fmla="*/ 5112544 h 6858000"/>
              <a:gd name="connsiteX739" fmla="*/ 1905000 w 5403850"/>
              <a:gd name="connsiteY739" fmla="*/ 5133181 h 6858000"/>
              <a:gd name="connsiteX740" fmla="*/ 1887538 w 5403850"/>
              <a:gd name="connsiteY740" fmla="*/ 5156200 h 6858000"/>
              <a:gd name="connsiteX741" fmla="*/ 1871662 w 5403850"/>
              <a:gd name="connsiteY741" fmla="*/ 5179219 h 6858000"/>
              <a:gd name="connsiteX742" fmla="*/ 1854200 w 5403850"/>
              <a:gd name="connsiteY742" fmla="*/ 5203031 h 6858000"/>
              <a:gd name="connsiteX743" fmla="*/ 1838325 w 5403850"/>
              <a:gd name="connsiteY743" fmla="*/ 5227638 h 6858000"/>
              <a:gd name="connsiteX744" fmla="*/ 1822450 w 5403850"/>
              <a:gd name="connsiteY744" fmla="*/ 5253038 h 6858000"/>
              <a:gd name="connsiteX745" fmla="*/ 1807369 w 5403850"/>
              <a:gd name="connsiteY745" fmla="*/ 5279231 h 6858000"/>
              <a:gd name="connsiteX746" fmla="*/ 1793081 w 5403850"/>
              <a:gd name="connsiteY746" fmla="*/ 5306219 h 6858000"/>
              <a:gd name="connsiteX747" fmla="*/ 1779588 w 5403850"/>
              <a:gd name="connsiteY747" fmla="*/ 5334000 h 6858000"/>
              <a:gd name="connsiteX748" fmla="*/ 1766888 w 5403850"/>
              <a:gd name="connsiteY748" fmla="*/ 5362575 h 6858000"/>
              <a:gd name="connsiteX749" fmla="*/ 1753394 w 5403850"/>
              <a:gd name="connsiteY749" fmla="*/ 5391150 h 6858000"/>
              <a:gd name="connsiteX750" fmla="*/ 1742281 w 5403850"/>
              <a:gd name="connsiteY750" fmla="*/ 5420519 h 6858000"/>
              <a:gd name="connsiteX751" fmla="*/ 1730375 w 5403850"/>
              <a:gd name="connsiteY751" fmla="*/ 5450681 h 6858000"/>
              <a:gd name="connsiteX752" fmla="*/ 1720056 w 5403850"/>
              <a:gd name="connsiteY752" fmla="*/ 5480844 h 6858000"/>
              <a:gd name="connsiteX753" fmla="*/ 1709738 w 5403850"/>
              <a:gd name="connsiteY753" fmla="*/ 5511800 h 6858000"/>
              <a:gd name="connsiteX754" fmla="*/ 1699419 w 5403850"/>
              <a:gd name="connsiteY754" fmla="*/ 5542756 h 6858000"/>
              <a:gd name="connsiteX755" fmla="*/ 1690688 w 5403850"/>
              <a:gd name="connsiteY755" fmla="*/ 5573713 h 6858000"/>
              <a:gd name="connsiteX756" fmla="*/ 1681956 w 5403850"/>
              <a:gd name="connsiteY756" fmla="*/ 5605463 h 6858000"/>
              <a:gd name="connsiteX757" fmla="*/ 1674019 w 5403850"/>
              <a:gd name="connsiteY757" fmla="*/ 5638006 h 6858000"/>
              <a:gd name="connsiteX758" fmla="*/ 1658144 w 5403850"/>
              <a:gd name="connsiteY758" fmla="*/ 5702300 h 6858000"/>
              <a:gd name="connsiteX759" fmla="*/ 1644650 w 5403850"/>
              <a:gd name="connsiteY759" fmla="*/ 5768181 h 6858000"/>
              <a:gd name="connsiteX760" fmla="*/ 1631156 w 5403850"/>
              <a:gd name="connsiteY760" fmla="*/ 5834063 h 6858000"/>
              <a:gd name="connsiteX761" fmla="*/ 1620044 w 5403850"/>
              <a:gd name="connsiteY761" fmla="*/ 5900738 h 6858000"/>
              <a:gd name="connsiteX762" fmla="*/ 1609725 w 5403850"/>
              <a:gd name="connsiteY762" fmla="*/ 5966619 h 6858000"/>
              <a:gd name="connsiteX763" fmla="*/ 1599406 w 5403850"/>
              <a:gd name="connsiteY763" fmla="*/ 6032500 h 6858000"/>
              <a:gd name="connsiteX764" fmla="*/ 1589881 w 5403850"/>
              <a:gd name="connsiteY764" fmla="*/ 6098381 h 6858000"/>
              <a:gd name="connsiteX765" fmla="*/ 1571625 w 5403850"/>
              <a:gd name="connsiteY765" fmla="*/ 6226175 h 6858000"/>
              <a:gd name="connsiteX766" fmla="*/ 1562894 w 5403850"/>
              <a:gd name="connsiteY766" fmla="*/ 6288088 h 6858000"/>
              <a:gd name="connsiteX767" fmla="*/ 1554162 w 5403850"/>
              <a:gd name="connsiteY767" fmla="*/ 6348413 h 6858000"/>
              <a:gd name="connsiteX768" fmla="*/ 1543844 w 5403850"/>
              <a:gd name="connsiteY768" fmla="*/ 6405563 h 6858000"/>
              <a:gd name="connsiteX769" fmla="*/ 1534319 w 5403850"/>
              <a:gd name="connsiteY769" fmla="*/ 6461919 h 6858000"/>
              <a:gd name="connsiteX770" fmla="*/ 1524000 w 5403850"/>
              <a:gd name="connsiteY770" fmla="*/ 6515100 h 6858000"/>
              <a:gd name="connsiteX771" fmla="*/ 1511300 w 5403850"/>
              <a:gd name="connsiteY771" fmla="*/ 6565900 h 6858000"/>
              <a:gd name="connsiteX772" fmla="*/ 1504950 w 5403850"/>
              <a:gd name="connsiteY772" fmla="*/ 6589713 h 6858000"/>
              <a:gd name="connsiteX773" fmla="*/ 1498600 w 5403850"/>
              <a:gd name="connsiteY773" fmla="*/ 6612731 h 6858000"/>
              <a:gd name="connsiteX774" fmla="*/ 1492250 w 5403850"/>
              <a:gd name="connsiteY774" fmla="*/ 6635750 h 6858000"/>
              <a:gd name="connsiteX775" fmla="*/ 1485106 w 5403850"/>
              <a:gd name="connsiteY775" fmla="*/ 6657181 h 6858000"/>
              <a:gd name="connsiteX776" fmla="*/ 1476375 w 5403850"/>
              <a:gd name="connsiteY776" fmla="*/ 6677819 h 6858000"/>
              <a:gd name="connsiteX777" fmla="*/ 1468438 w 5403850"/>
              <a:gd name="connsiteY777" fmla="*/ 6697663 h 6858000"/>
              <a:gd name="connsiteX778" fmla="*/ 1460500 w 5403850"/>
              <a:gd name="connsiteY778" fmla="*/ 6715919 h 6858000"/>
              <a:gd name="connsiteX779" fmla="*/ 1450975 w 5403850"/>
              <a:gd name="connsiteY779" fmla="*/ 6734175 h 6858000"/>
              <a:gd name="connsiteX780" fmla="*/ 1441450 w 5403850"/>
              <a:gd name="connsiteY780" fmla="*/ 6750844 h 6858000"/>
              <a:gd name="connsiteX781" fmla="*/ 1431925 w 5403850"/>
              <a:gd name="connsiteY781" fmla="*/ 6765925 h 6858000"/>
              <a:gd name="connsiteX782" fmla="*/ 1420812 w 5403850"/>
              <a:gd name="connsiteY782" fmla="*/ 6781006 h 6858000"/>
              <a:gd name="connsiteX783" fmla="*/ 1410494 w 5403850"/>
              <a:gd name="connsiteY783" fmla="*/ 6794500 h 6858000"/>
              <a:gd name="connsiteX784" fmla="*/ 1399381 w 5403850"/>
              <a:gd name="connsiteY784" fmla="*/ 6805613 h 6858000"/>
              <a:gd name="connsiteX785" fmla="*/ 1386681 w 5403850"/>
              <a:gd name="connsiteY785" fmla="*/ 6817519 h 6858000"/>
              <a:gd name="connsiteX786" fmla="*/ 1373981 w 5403850"/>
              <a:gd name="connsiteY786" fmla="*/ 6827044 h 6858000"/>
              <a:gd name="connsiteX787" fmla="*/ 1361281 w 5403850"/>
              <a:gd name="connsiteY787" fmla="*/ 6834981 h 6858000"/>
              <a:gd name="connsiteX788" fmla="*/ 1346994 w 5403850"/>
              <a:gd name="connsiteY788" fmla="*/ 6842919 h 6858000"/>
              <a:gd name="connsiteX789" fmla="*/ 1331912 w 5403850"/>
              <a:gd name="connsiteY789" fmla="*/ 6848475 h 6858000"/>
              <a:gd name="connsiteX790" fmla="*/ 1316831 w 5403850"/>
              <a:gd name="connsiteY790" fmla="*/ 6852444 h 6858000"/>
              <a:gd name="connsiteX791" fmla="*/ 1300956 w 5403850"/>
              <a:gd name="connsiteY791" fmla="*/ 6855619 h 6858000"/>
              <a:gd name="connsiteX792" fmla="*/ 1284288 w 5403850"/>
              <a:gd name="connsiteY792" fmla="*/ 6857206 h 6858000"/>
              <a:gd name="connsiteX793" fmla="*/ 1267619 w 5403850"/>
              <a:gd name="connsiteY793" fmla="*/ 6858000 h 6858000"/>
              <a:gd name="connsiteX794" fmla="*/ 1250950 w 5403850"/>
              <a:gd name="connsiteY794" fmla="*/ 6858000 h 6858000"/>
              <a:gd name="connsiteX795" fmla="*/ 1235075 w 5403850"/>
              <a:gd name="connsiteY795" fmla="*/ 6857206 h 6858000"/>
              <a:gd name="connsiteX796" fmla="*/ 1218406 w 5403850"/>
              <a:gd name="connsiteY796" fmla="*/ 6856413 h 6858000"/>
              <a:gd name="connsiteX797" fmla="*/ 1201738 w 5403850"/>
              <a:gd name="connsiteY797" fmla="*/ 6854031 h 6858000"/>
              <a:gd name="connsiteX798" fmla="*/ 1185862 w 5403850"/>
              <a:gd name="connsiteY798" fmla="*/ 6850856 h 6858000"/>
              <a:gd name="connsiteX799" fmla="*/ 1169194 w 5403850"/>
              <a:gd name="connsiteY799" fmla="*/ 6847681 h 6858000"/>
              <a:gd name="connsiteX800" fmla="*/ 1153319 w 5403850"/>
              <a:gd name="connsiteY800" fmla="*/ 6842919 h 6858000"/>
              <a:gd name="connsiteX801" fmla="*/ 1137444 w 5403850"/>
              <a:gd name="connsiteY801" fmla="*/ 6837363 h 6858000"/>
              <a:gd name="connsiteX802" fmla="*/ 1121569 w 5403850"/>
              <a:gd name="connsiteY802" fmla="*/ 6831013 h 6858000"/>
              <a:gd name="connsiteX803" fmla="*/ 1105694 w 5403850"/>
              <a:gd name="connsiteY803" fmla="*/ 6824663 h 6858000"/>
              <a:gd name="connsiteX804" fmla="*/ 1090612 w 5403850"/>
              <a:gd name="connsiteY804" fmla="*/ 6817519 h 6858000"/>
              <a:gd name="connsiteX805" fmla="*/ 1074738 w 5403850"/>
              <a:gd name="connsiteY805" fmla="*/ 6808788 h 6858000"/>
              <a:gd name="connsiteX806" fmla="*/ 1059656 w 5403850"/>
              <a:gd name="connsiteY806" fmla="*/ 6800056 h 6858000"/>
              <a:gd name="connsiteX807" fmla="*/ 1043781 w 5403850"/>
              <a:gd name="connsiteY807" fmla="*/ 6790531 h 6858000"/>
              <a:gd name="connsiteX808" fmla="*/ 1028700 w 5403850"/>
              <a:gd name="connsiteY808" fmla="*/ 6779419 h 6858000"/>
              <a:gd name="connsiteX809" fmla="*/ 1013619 w 5403850"/>
              <a:gd name="connsiteY809" fmla="*/ 6768306 h 6858000"/>
              <a:gd name="connsiteX810" fmla="*/ 999331 w 5403850"/>
              <a:gd name="connsiteY810" fmla="*/ 6757194 h 6858000"/>
              <a:gd name="connsiteX811" fmla="*/ 983456 w 5403850"/>
              <a:gd name="connsiteY811" fmla="*/ 6743700 h 6858000"/>
              <a:gd name="connsiteX812" fmla="*/ 969962 w 5403850"/>
              <a:gd name="connsiteY812" fmla="*/ 6731000 h 6858000"/>
              <a:gd name="connsiteX813" fmla="*/ 955675 w 5403850"/>
              <a:gd name="connsiteY813" fmla="*/ 6716713 h 6858000"/>
              <a:gd name="connsiteX814" fmla="*/ 941388 w 5403850"/>
              <a:gd name="connsiteY814" fmla="*/ 6702425 h 6858000"/>
              <a:gd name="connsiteX815" fmla="*/ 927100 w 5403850"/>
              <a:gd name="connsiteY815" fmla="*/ 6688138 h 6858000"/>
              <a:gd name="connsiteX816" fmla="*/ 912812 w 5403850"/>
              <a:gd name="connsiteY816" fmla="*/ 6671469 h 6858000"/>
              <a:gd name="connsiteX817" fmla="*/ 900112 w 5403850"/>
              <a:gd name="connsiteY817" fmla="*/ 6654800 h 6858000"/>
              <a:gd name="connsiteX818" fmla="*/ 885825 w 5403850"/>
              <a:gd name="connsiteY818" fmla="*/ 6638131 h 6858000"/>
              <a:gd name="connsiteX819" fmla="*/ 873125 w 5403850"/>
              <a:gd name="connsiteY819" fmla="*/ 6619875 h 6858000"/>
              <a:gd name="connsiteX820" fmla="*/ 860425 w 5403850"/>
              <a:gd name="connsiteY820" fmla="*/ 6602413 h 6858000"/>
              <a:gd name="connsiteX821" fmla="*/ 847725 w 5403850"/>
              <a:gd name="connsiteY821" fmla="*/ 6582569 h 6858000"/>
              <a:gd name="connsiteX822" fmla="*/ 835025 w 5403850"/>
              <a:gd name="connsiteY822" fmla="*/ 6562725 h 6858000"/>
              <a:gd name="connsiteX823" fmla="*/ 823119 w 5403850"/>
              <a:gd name="connsiteY823" fmla="*/ 6542881 h 6858000"/>
              <a:gd name="connsiteX824" fmla="*/ 811212 w 5403850"/>
              <a:gd name="connsiteY824" fmla="*/ 6522244 h 6858000"/>
              <a:gd name="connsiteX825" fmla="*/ 800100 w 5403850"/>
              <a:gd name="connsiteY825" fmla="*/ 6500019 h 6858000"/>
              <a:gd name="connsiteX826" fmla="*/ 788194 w 5403850"/>
              <a:gd name="connsiteY826" fmla="*/ 6478588 h 6858000"/>
              <a:gd name="connsiteX827" fmla="*/ 777081 w 5403850"/>
              <a:gd name="connsiteY827" fmla="*/ 6456363 h 6858000"/>
              <a:gd name="connsiteX828" fmla="*/ 766762 w 5403850"/>
              <a:gd name="connsiteY828" fmla="*/ 6432550 h 6858000"/>
              <a:gd name="connsiteX829" fmla="*/ 755650 w 5403850"/>
              <a:gd name="connsiteY829" fmla="*/ 6409531 h 6858000"/>
              <a:gd name="connsiteX830" fmla="*/ 745331 w 5403850"/>
              <a:gd name="connsiteY830" fmla="*/ 6384925 h 6858000"/>
              <a:gd name="connsiteX831" fmla="*/ 735806 w 5403850"/>
              <a:gd name="connsiteY831" fmla="*/ 6360319 h 6858000"/>
              <a:gd name="connsiteX832" fmla="*/ 725488 w 5403850"/>
              <a:gd name="connsiteY832" fmla="*/ 6334125 h 6858000"/>
              <a:gd name="connsiteX833" fmla="*/ 716756 w 5403850"/>
              <a:gd name="connsiteY833" fmla="*/ 6307931 h 6858000"/>
              <a:gd name="connsiteX834" fmla="*/ 708025 w 5403850"/>
              <a:gd name="connsiteY834" fmla="*/ 6281738 h 6858000"/>
              <a:gd name="connsiteX835" fmla="*/ 698500 w 5403850"/>
              <a:gd name="connsiteY835" fmla="*/ 6255544 h 6858000"/>
              <a:gd name="connsiteX836" fmla="*/ 682625 w 5403850"/>
              <a:gd name="connsiteY836" fmla="*/ 6199188 h 6858000"/>
              <a:gd name="connsiteX837" fmla="*/ 667544 w 5403850"/>
              <a:gd name="connsiteY837" fmla="*/ 6142038 h 6858000"/>
              <a:gd name="connsiteX838" fmla="*/ 654844 w 5403850"/>
              <a:gd name="connsiteY838" fmla="*/ 6081713 h 6858000"/>
              <a:gd name="connsiteX839" fmla="*/ 643731 w 5403850"/>
              <a:gd name="connsiteY839" fmla="*/ 6020594 h 6858000"/>
              <a:gd name="connsiteX840" fmla="*/ 632619 w 5403850"/>
              <a:gd name="connsiteY840" fmla="*/ 5957094 h 6858000"/>
              <a:gd name="connsiteX841" fmla="*/ 624681 w 5403850"/>
              <a:gd name="connsiteY841" fmla="*/ 5891213 h 6858000"/>
              <a:gd name="connsiteX842" fmla="*/ 618331 w 5403850"/>
              <a:gd name="connsiteY842" fmla="*/ 5824538 h 6858000"/>
              <a:gd name="connsiteX843" fmla="*/ 615950 w 5403850"/>
              <a:gd name="connsiteY843" fmla="*/ 5790406 h 6858000"/>
              <a:gd name="connsiteX844" fmla="*/ 613569 w 5403850"/>
              <a:gd name="connsiteY844" fmla="*/ 5755481 h 6858000"/>
              <a:gd name="connsiteX845" fmla="*/ 611981 w 5403850"/>
              <a:gd name="connsiteY845" fmla="*/ 5720556 h 6858000"/>
              <a:gd name="connsiteX846" fmla="*/ 611188 w 5403850"/>
              <a:gd name="connsiteY846" fmla="*/ 5684838 h 6858000"/>
              <a:gd name="connsiteX847" fmla="*/ 610394 w 5403850"/>
              <a:gd name="connsiteY847" fmla="*/ 5649119 h 6858000"/>
              <a:gd name="connsiteX848" fmla="*/ 609600 w 5403850"/>
              <a:gd name="connsiteY848" fmla="*/ 5613400 h 6858000"/>
              <a:gd name="connsiteX849" fmla="*/ 610394 w 5403850"/>
              <a:gd name="connsiteY849" fmla="*/ 5576888 h 6858000"/>
              <a:gd name="connsiteX850" fmla="*/ 611188 w 5403850"/>
              <a:gd name="connsiteY850" fmla="*/ 5541963 h 6858000"/>
              <a:gd name="connsiteX851" fmla="*/ 611981 w 5403850"/>
              <a:gd name="connsiteY851" fmla="*/ 5507038 h 6858000"/>
              <a:gd name="connsiteX852" fmla="*/ 614362 w 5403850"/>
              <a:gd name="connsiteY852" fmla="*/ 5472906 h 6858000"/>
              <a:gd name="connsiteX853" fmla="*/ 615950 w 5403850"/>
              <a:gd name="connsiteY853" fmla="*/ 5439569 h 6858000"/>
              <a:gd name="connsiteX854" fmla="*/ 619125 w 5403850"/>
              <a:gd name="connsiteY854" fmla="*/ 5407025 h 6858000"/>
              <a:gd name="connsiteX855" fmla="*/ 622300 w 5403850"/>
              <a:gd name="connsiteY855" fmla="*/ 5375275 h 6858000"/>
              <a:gd name="connsiteX856" fmla="*/ 625475 w 5403850"/>
              <a:gd name="connsiteY856" fmla="*/ 5343525 h 6858000"/>
              <a:gd name="connsiteX857" fmla="*/ 634206 w 5403850"/>
              <a:gd name="connsiteY857" fmla="*/ 5282406 h 6858000"/>
              <a:gd name="connsiteX858" fmla="*/ 644525 w 5403850"/>
              <a:gd name="connsiteY858" fmla="*/ 5223669 h 6858000"/>
              <a:gd name="connsiteX859" fmla="*/ 655638 w 5403850"/>
              <a:gd name="connsiteY859" fmla="*/ 5167313 h 6858000"/>
              <a:gd name="connsiteX860" fmla="*/ 668338 w 5403850"/>
              <a:gd name="connsiteY860" fmla="*/ 5112544 h 6858000"/>
              <a:gd name="connsiteX861" fmla="*/ 681831 w 5403850"/>
              <a:gd name="connsiteY861" fmla="*/ 5058569 h 6858000"/>
              <a:gd name="connsiteX862" fmla="*/ 696119 w 5403850"/>
              <a:gd name="connsiteY862" fmla="*/ 5006975 h 6858000"/>
              <a:gd name="connsiteX863" fmla="*/ 711994 w 5403850"/>
              <a:gd name="connsiteY863" fmla="*/ 4956969 h 6858000"/>
              <a:gd name="connsiteX864" fmla="*/ 727869 w 5403850"/>
              <a:gd name="connsiteY864" fmla="*/ 4906963 h 6858000"/>
              <a:gd name="connsiteX865" fmla="*/ 744538 w 5403850"/>
              <a:gd name="connsiteY865" fmla="*/ 4859338 h 6858000"/>
              <a:gd name="connsiteX866" fmla="*/ 761206 w 5403850"/>
              <a:gd name="connsiteY866" fmla="*/ 4811713 h 6858000"/>
              <a:gd name="connsiteX867" fmla="*/ 795338 w 5403850"/>
              <a:gd name="connsiteY867" fmla="*/ 4718844 h 6858000"/>
              <a:gd name="connsiteX868" fmla="*/ 830262 w 5403850"/>
              <a:gd name="connsiteY868" fmla="*/ 4627563 h 6858000"/>
              <a:gd name="connsiteX869" fmla="*/ 846138 w 5403850"/>
              <a:gd name="connsiteY869" fmla="*/ 4582319 h 6858000"/>
              <a:gd name="connsiteX870" fmla="*/ 862012 w 5403850"/>
              <a:gd name="connsiteY870" fmla="*/ 4536281 h 6858000"/>
              <a:gd name="connsiteX871" fmla="*/ 877094 w 5403850"/>
              <a:gd name="connsiteY871" fmla="*/ 4490244 h 6858000"/>
              <a:gd name="connsiteX872" fmla="*/ 892175 w 5403850"/>
              <a:gd name="connsiteY872" fmla="*/ 4443413 h 6858000"/>
              <a:gd name="connsiteX873" fmla="*/ 905669 w 5403850"/>
              <a:gd name="connsiteY873" fmla="*/ 4397375 h 6858000"/>
              <a:gd name="connsiteX874" fmla="*/ 917575 w 5403850"/>
              <a:gd name="connsiteY874" fmla="*/ 4348956 h 6858000"/>
              <a:gd name="connsiteX875" fmla="*/ 929481 w 5403850"/>
              <a:gd name="connsiteY875" fmla="*/ 4300538 h 6858000"/>
              <a:gd name="connsiteX876" fmla="*/ 939006 w 5403850"/>
              <a:gd name="connsiteY876" fmla="*/ 4250531 h 6858000"/>
              <a:gd name="connsiteX877" fmla="*/ 946944 w 5403850"/>
              <a:gd name="connsiteY877" fmla="*/ 4198938 h 6858000"/>
              <a:gd name="connsiteX878" fmla="*/ 954881 w 5403850"/>
              <a:gd name="connsiteY878" fmla="*/ 4147344 h 6858000"/>
              <a:gd name="connsiteX879" fmla="*/ 957262 w 5403850"/>
              <a:gd name="connsiteY879" fmla="*/ 4120356 h 6858000"/>
              <a:gd name="connsiteX880" fmla="*/ 959644 w 5403850"/>
              <a:gd name="connsiteY880" fmla="*/ 4092575 h 6858000"/>
              <a:gd name="connsiteX881" fmla="*/ 961231 w 5403850"/>
              <a:gd name="connsiteY881" fmla="*/ 4064794 h 6858000"/>
              <a:gd name="connsiteX882" fmla="*/ 962025 w 5403850"/>
              <a:gd name="connsiteY882" fmla="*/ 4037013 h 6858000"/>
              <a:gd name="connsiteX883" fmla="*/ 962819 w 5403850"/>
              <a:gd name="connsiteY883" fmla="*/ 4007644 h 6858000"/>
              <a:gd name="connsiteX884" fmla="*/ 962819 w 5403850"/>
              <a:gd name="connsiteY884" fmla="*/ 3979069 h 6858000"/>
              <a:gd name="connsiteX885" fmla="*/ 962819 w 5403850"/>
              <a:gd name="connsiteY885" fmla="*/ 3948906 h 6858000"/>
              <a:gd name="connsiteX886" fmla="*/ 962025 w 5403850"/>
              <a:gd name="connsiteY886" fmla="*/ 3918744 h 6858000"/>
              <a:gd name="connsiteX887" fmla="*/ 960438 w 5403850"/>
              <a:gd name="connsiteY887" fmla="*/ 3888581 h 6858000"/>
              <a:gd name="connsiteX888" fmla="*/ 958056 w 5403850"/>
              <a:gd name="connsiteY888" fmla="*/ 3859213 h 6858000"/>
              <a:gd name="connsiteX889" fmla="*/ 954881 w 5403850"/>
              <a:gd name="connsiteY889" fmla="*/ 3830638 h 6858000"/>
              <a:gd name="connsiteX890" fmla="*/ 950119 w 5403850"/>
              <a:gd name="connsiteY890" fmla="*/ 3803650 h 6858000"/>
              <a:gd name="connsiteX891" fmla="*/ 946150 w 5403850"/>
              <a:gd name="connsiteY891" fmla="*/ 3776663 h 6858000"/>
              <a:gd name="connsiteX892" fmla="*/ 941388 w 5403850"/>
              <a:gd name="connsiteY892" fmla="*/ 3749675 h 6858000"/>
              <a:gd name="connsiteX893" fmla="*/ 935038 w 5403850"/>
              <a:gd name="connsiteY893" fmla="*/ 3723481 h 6858000"/>
              <a:gd name="connsiteX894" fmla="*/ 928688 w 5403850"/>
              <a:gd name="connsiteY894" fmla="*/ 3698081 h 6858000"/>
              <a:gd name="connsiteX895" fmla="*/ 922338 w 5403850"/>
              <a:gd name="connsiteY895" fmla="*/ 3673475 h 6858000"/>
              <a:gd name="connsiteX896" fmla="*/ 913606 w 5403850"/>
              <a:gd name="connsiteY896" fmla="*/ 3649663 h 6858000"/>
              <a:gd name="connsiteX897" fmla="*/ 905669 w 5403850"/>
              <a:gd name="connsiteY897" fmla="*/ 3625850 h 6858000"/>
              <a:gd name="connsiteX898" fmla="*/ 896938 w 5403850"/>
              <a:gd name="connsiteY898" fmla="*/ 3602038 h 6858000"/>
              <a:gd name="connsiteX899" fmla="*/ 887412 w 5403850"/>
              <a:gd name="connsiteY899" fmla="*/ 3579019 h 6858000"/>
              <a:gd name="connsiteX900" fmla="*/ 877094 w 5403850"/>
              <a:gd name="connsiteY900" fmla="*/ 3556794 h 6858000"/>
              <a:gd name="connsiteX901" fmla="*/ 867569 w 5403850"/>
              <a:gd name="connsiteY901" fmla="*/ 3534569 h 6858000"/>
              <a:gd name="connsiteX902" fmla="*/ 855662 w 5403850"/>
              <a:gd name="connsiteY902" fmla="*/ 3512344 h 6858000"/>
              <a:gd name="connsiteX903" fmla="*/ 844550 w 5403850"/>
              <a:gd name="connsiteY903" fmla="*/ 3490119 h 6858000"/>
              <a:gd name="connsiteX904" fmla="*/ 832644 w 5403850"/>
              <a:gd name="connsiteY904" fmla="*/ 3469481 h 6858000"/>
              <a:gd name="connsiteX905" fmla="*/ 808038 w 5403850"/>
              <a:gd name="connsiteY905" fmla="*/ 3426619 h 6858000"/>
              <a:gd name="connsiteX906" fmla="*/ 781050 w 5403850"/>
              <a:gd name="connsiteY906" fmla="*/ 3385344 h 6858000"/>
              <a:gd name="connsiteX907" fmla="*/ 752475 w 5403850"/>
              <a:gd name="connsiteY907" fmla="*/ 3344069 h 6858000"/>
              <a:gd name="connsiteX908" fmla="*/ 723106 w 5403850"/>
              <a:gd name="connsiteY908" fmla="*/ 3302794 h 6858000"/>
              <a:gd name="connsiteX909" fmla="*/ 692150 w 5403850"/>
              <a:gd name="connsiteY909" fmla="*/ 3260725 h 6858000"/>
              <a:gd name="connsiteX910" fmla="*/ 627856 w 5403850"/>
              <a:gd name="connsiteY910" fmla="*/ 3175794 h 6858000"/>
              <a:gd name="connsiteX911" fmla="*/ 560388 w 5403850"/>
              <a:gd name="connsiteY911" fmla="*/ 3086100 h 6858000"/>
              <a:gd name="connsiteX912" fmla="*/ 526256 w 5403850"/>
              <a:gd name="connsiteY912" fmla="*/ 3039269 h 6858000"/>
              <a:gd name="connsiteX913" fmla="*/ 491331 w 5403850"/>
              <a:gd name="connsiteY913" fmla="*/ 2990056 h 6858000"/>
              <a:gd name="connsiteX914" fmla="*/ 456406 w 5403850"/>
              <a:gd name="connsiteY914" fmla="*/ 2939257 h 6858000"/>
              <a:gd name="connsiteX915" fmla="*/ 420688 w 5403850"/>
              <a:gd name="connsiteY915" fmla="*/ 2885281 h 6858000"/>
              <a:gd name="connsiteX916" fmla="*/ 385762 w 5403850"/>
              <a:gd name="connsiteY916" fmla="*/ 2828132 h 6858000"/>
              <a:gd name="connsiteX917" fmla="*/ 350838 w 5403850"/>
              <a:gd name="connsiteY917" fmla="*/ 2768600 h 6858000"/>
              <a:gd name="connsiteX918" fmla="*/ 334169 w 5403850"/>
              <a:gd name="connsiteY918" fmla="*/ 2737644 h 6858000"/>
              <a:gd name="connsiteX919" fmla="*/ 316706 w 5403850"/>
              <a:gd name="connsiteY919" fmla="*/ 2705894 h 6858000"/>
              <a:gd name="connsiteX920" fmla="*/ 300038 w 5403850"/>
              <a:gd name="connsiteY920" fmla="*/ 2673350 h 6858000"/>
              <a:gd name="connsiteX921" fmla="*/ 282575 w 5403850"/>
              <a:gd name="connsiteY921" fmla="*/ 2640013 h 6858000"/>
              <a:gd name="connsiteX922" fmla="*/ 265906 w 5403850"/>
              <a:gd name="connsiteY922" fmla="*/ 2605088 h 6858000"/>
              <a:gd name="connsiteX923" fmla="*/ 249238 w 5403850"/>
              <a:gd name="connsiteY923" fmla="*/ 2570163 h 6858000"/>
              <a:gd name="connsiteX924" fmla="*/ 232569 w 5403850"/>
              <a:gd name="connsiteY924" fmla="*/ 2533650 h 6858000"/>
              <a:gd name="connsiteX925" fmla="*/ 216694 w 5403850"/>
              <a:gd name="connsiteY925" fmla="*/ 2495550 h 6858000"/>
              <a:gd name="connsiteX926" fmla="*/ 200819 w 5403850"/>
              <a:gd name="connsiteY926" fmla="*/ 2456656 h 6858000"/>
              <a:gd name="connsiteX927" fmla="*/ 185738 w 5403850"/>
              <a:gd name="connsiteY927" fmla="*/ 2416969 h 6858000"/>
              <a:gd name="connsiteX928" fmla="*/ 169862 w 5403850"/>
              <a:gd name="connsiteY928" fmla="*/ 2376488 h 6858000"/>
              <a:gd name="connsiteX929" fmla="*/ 154781 w 5403850"/>
              <a:gd name="connsiteY929" fmla="*/ 2333625 h 6858000"/>
              <a:gd name="connsiteX930" fmla="*/ 139700 w 5403850"/>
              <a:gd name="connsiteY930" fmla="*/ 2289969 h 6858000"/>
              <a:gd name="connsiteX931" fmla="*/ 126206 w 5403850"/>
              <a:gd name="connsiteY931" fmla="*/ 2245519 h 6858000"/>
              <a:gd name="connsiteX932" fmla="*/ 111919 w 5403850"/>
              <a:gd name="connsiteY932" fmla="*/ 2199482 h 6858000"/>
              <a:gd name="connsiteX933" fmla="*/ 98425 w 5403850"/>
              <a:gd name="connsiteY933" fmla="*/ 2151856 h 6858000"/>
              <a:gd name="connsiteX934" fmla="*/ 80962 w 5403850"/>
              <a:gd name="connsiteY934" fmla="*/ 2087563 h 6858000"/>
              <a:gd name="connsiteX935" fmla="*/ 65088 w 5403850"/>
              <a:gd name="connsiteY935" fmla="*/ 2023269 h 6858000"/>
              <a:gd name="connsiteX936" fmla="*/ 51594 w 5403850"/>
              <a:gd name="connsiteY936" fmla="*/ 1960563 h 6858000"/>
              <a:gd name="connsiteX937" fmla="*/ 38894 w 5403850"/>
              <a:gd name="connsiteY937" fmla="*/ 1898650 h 6858000"/>
              <a:gd name="connsiteX938" fmla="*/ 29369 w 5403850"/>
              <a:gd name="connsiteY938" fmla="*/ 1837531 h 6858000"/>
              <a:gd name="connsiteX939" fmla="*/ 20638 w 5403850"/>
              <a:gd name="connsiteY939" fmla="*/ 1778000 h 6858000"/>
              <a:gd name="connsiteX940" fmla="*/ 12700 w 5403850"/>
              <a:gd name="connsiteY940" fmla="*/ 1718469 h 6858000"/>
              <a:gd name="connsiteX941" fmla="*/ 7144 w 5403850"/>
              <a:gd name="connsiteY941" fmla="*/ 1661319 h 6858000"/>
              <a:gd name="connsiteX942" fmla="*/ 3175 w 5403850"/>
              <a:gd name="connsiteY942" fmla="*/ 1604169 h 6858000"/>
              <a:gd name="connsiteX943" fmla="*/ 794 w 5403850"/>
              <a:gd name="connsiteY943" fmla="*/ 1547813 h 6858000"/>
              <a:gd name="connsiteX944" fmla="*/ 0 w 5403850"/>
              <a:gd name="connsiteY944" fmla="*/ 1492250 h 6858000"/>
              <a:gd name="connsiteX945" fmla="*/ 794 w 5403850"/>
              <a:gd name="connsiteY945" fmla="*/ 1437481 h 6858000"/>
              <a:gd name="connsiteX946" fmla="*/ 2381 w 5403850"/>
              <a:gd name="connsiteY946" fmla="*/ 1385094 h 6858000"/>
              <a:gd name="connsiteX947" fmla="*/ 5556 w 5403850"/>
              <a:gd name="connsiteY947" fmla="*/ 1331913 h 6858000"/>
              <a:gd name="connsiteX948" fmla="*/ 10319 w 5403850"/>
              <a:gd name="connsiteY948" fmla="*/ 1280319 h 6858000"/>
              <a:gd name="connsiteX949" fmla="*/ 16669 w 5403850"/>
              <a:gd name="connsiteY949" fmla="*/ 1230313 h 6858000"/>
              <a:gd name="connsiteX950" fmla="*/ 23812 w 5403850"/>
              <a:gd name="connsiteY950" fmla="*/ 1180306 h 6858000"/>
              <a:gd name="connsiteX951" fmla="*/ 32544 w 5403850"/>
              <a:gd name="connsiteY951" fmla="*/ 1131094 h 6858000"/>
              <a:gd name="connsiteX952" fmla="*/ 42069 w 5403850"/>
              <a:gd name="connsiteY952" fmla="*/ 1084263 h 6858000"/>
              <a:gd name="connsiteX953" fmla="*/ 53181 w 5403850"/>
              <a:gd name="connsiteY953" fmla="*/ 1037431 h 6858000"/>
              <a:gd name="connsiteX954" fmla="*/ 65088 w 5403850"/>
              <a:gd name="connsiteY954" fmla="*/ 992188 h 6858000"/>
              <a:gd name="connsiteX955" fmla="*/ 78581 w 5403850"/>
              <a:gd name="connsiteY955" fmla="*/ 947738 h 6858000"/>
              <a:gd name="connsiteX956" fmla="*/ 92075 w 5403850"/>
              <a:gd name="connsiteY956" fmla="*/ 903288 h 6858000"/>
              <a:gd name="connsiteX957" fmla="*/ 107156 w 5403850"/>
              <a:gd name="connsiteY957" fmla="*/ 861219 h 6858000"/>
              <a:gd name="connsiteX958" fmla="*/ 123825 w 5403850"/>
              <a:gd name="connsiteY958" fmla="*/ 819150 h 6858000"/>
              <a:gd name="connsiteX959" fmla="*/ 142081 w 5403850"/>
              <a:gd name="connsiteY959" fmla="*/ 778669 h 6858000"/>
              <a:gd name="connsiteX960" fmla="*/ 159544 w 5403850"/>
              <a:gd name="connsiteY960" fmla="*/ 738981 h 6858000"/>
              <a:gd name="connsiteX961" fmla="*/ 179388 w 5403850"/>
              <a:gd name="connsiteY961" fmla="*/ 700088 h 6858000"/>
              <a:gd name="connsiteX962" fmla="*/ 198438 w 5403850"/>
              <a:gd name="connsiteY962" fmla="*/ 661988 h 6858000"/>
              <a:gd name="connsiteX963" fmla="*/ 219869 w 5403850"/>
              <a:gd name="connsiteY963" fmla="*/ 625475 h 6858000"/>
              <a:gd name="connsiteX964" fmla="*/ 242094 w 5403850"/>
              <a:gd name="connsiteY964" fmla="*/ 589756 h 6858000"/>
              <a:gd name="connsiteX965" fmla="*/ 263525 w 5403850"/>
              <a:gd name="connsiteY965" fmla="*/ 555625 h 6858000"/>
              <a:gd name="connsiteX966" fmla="*/ 287338 w 5403850"/>
              <a:gd name="connsiteY966" fmla="*/ 521494 h 6858000"/>
              <a:gd name="connsiteX967" fmla="*/ 311944 w 5403850"/>
              <a:gd name="connsiteY967" fmla="*/ 488950 h 6858000"/>
              <a:gd name="connsiteX968" fmla="*/ 336550 w 5403850"/>
              <a:gd name="connsiteY968" fmla="*/ 457200 h 6858000"/>
              <a:gd name="connsiteX969" fmla="*/ 361950 w 5403850"/>
              <a:gd name="connsiteY969" fmla="*/ 427038 h 6858000"/>
              <a:gd name="connsiteX970" fmla="*/ 387350 w 5403850"/>
              <a:gd name="connsiteY970" fmla="*/ 396875 h 6858000"/>
              <a:gd name="connsiteX971" fmla="*/ 414338 w 5403850"/>
              <a:gd name="connsiteY971" fmla="*/ 368300 h 6858000"/>
              <a:gd name="connsiteX972" fmla="*/ 441325 w 5403850"/>
              <a:gd name="connsiteY972" fmla="*/ 341313 h 6858000"/>
              <a:gd name="connsiteX973" fmla="*/ 469106 w 5403850"/>
              <a:gd name="connsiteY973" fmla="*/ 314325 h 6858000"/>
              <a:gd name="connsiteX974" fmla="*/ 496888 w 5403850"/>
              <a:gd name="connsiteY974" fmla="*/ 288925 h 6858000"/>
              <a:gd name="connsiteX975" fmla="*/ 525462 w 5403850"/>
              <a:gd name="connsiteY975" fmla="*/ 265113 h 6858000"/>
              <a:gd name="connsiteX976" fmla="*/ 554831 w 5403850"/>
              <a:gd name="connsiteY976" fmla="*/ 241300 h 6858000"/>
              <a:gd name="connsiteX977" fmla="*/ 584200 w 5403850"/>
              <a:gd name="connsiteY977" fmla="*/ 219075 h 6858000"/>
              <a:gd name="connsiteX978" fmla="*/ 614362 w 5403850"/>
              <a:gd name="connsiteY978" fmla="*/ 197644 h 6858000"/>
              <a:gd name="connsiteX979" fmla="*/ 644525 w 5403850"/>
              <a:gd name="connsiteY979" fmla="*/ 177800 h 6858000"/>
              <a:gd name="connsiteX980" fmla="*/ 674688 w 5403850"/>
              <a:gd name="connsiteY980" fmla="*/ 158750 h 6858000"/>
              <a:gd name="connsiteX981" fmla="*/ 704850 w 5403850"/>
              <a:gd name="connsiteY981" fmla="*/ 141288 h 6858000"/>
              <a:gd name="connsiteX982" fmla="*/ 735806 w 5403850"/>
              <a:gd name="connsiteY982" fmla="*/ 123825 h 6858000"/>
              <a:gd name="connsiteX983" fmla="*/ 766762 w 5403850"/>
              <a:gd name="connsiteY983" fmla="*/ 107156 h 6858000"/>
              <a:gd name="connsiteX984" fmla="*/ 797719 w 5403850"/>
              <a:gd name="connsiteY984" fmla="*/ 92869 h 6858000"/>
              <a:gd name="connsiteX985" fmla="*/ 829469 w 5403850"/>
              <a:gd name="connsiteY985" fmla="*/ 79375 h 6858000"/>
              <a:gd name="connsiteX986" fmla="*/ 860425 w 5403850"/>
              <a:gd name="connsiteY986" fmla="*/ 66675 h 6858000"/>
              <a:gd name="connsiteX987" fmla="*/ 892175 w 5403850"/>
              <a:gd name="connsiteY987" fmla="*/ 55563 h 6858000"/>
              <a:gd name="connsiteX988" fmla="*/ 923131 w 5403850"/>
              <a:gd name="connsiteY988" fmla="*/ 44450 h 6858000"/>
              <a:gd name="connsiteX989" fmla="*/ 954881 w 5403850"/>
              <a:gd name="connsiteY989" fmla="*/ 34925 h 6858000"/>
              <a:gd name="connsiteX990" fmla="*/ 985838 w 5403850"/>
              <a:gd name="connsiteY990" fmla="*/ 26988 h 6858000"/>
              <a:gd name="connsiteX991" fmla="*/ 1017588 w 5403850"/>
              <a:gd name="connsiteY991" fmla="*/ 19844 h 6858000"/>
              <a:gd name="connsiteX992" fmla="*/ 1048544 w 5403850"/>
              <a:gd name="connsiteY992" fmla="*/ 13494 h 6858000"/>
              <a:gd name="connsiteX993" fmla="*/ 1079500 w 5403850"/>
              <a:gd name="connsiteY993" fmla="*/ 8731 h 6858000"/>
              <a:gd name="connsiteX994" fmla="*/ 1110456 w 5403850"/>
              <a:gd name="connsiteY994" fmla="*/ 4763 h 6858000"/>
              <a:gd name="connsiteX995" fmla="*/ 1140619 w 5403850"/>
              <a:gd name="connsiteY995" fmla="*/ 158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Lst>
            <a:rect l="l" t="t" r="r" b="b"/>
            <a:pathLst>
              <a:path w="5403850" h="6858000">
                <a:moveTo>
                  <a:pt x="4975378" y="895350"/>
                </a:moveTo>
                <a:lnTo>
                  <a:pt x="4961896" y="896938"/>
                </a:lnTo>
                <a:lnTo>
                  <a:pt x="4948415" y="899320"/>
                </a:lnTo>
                <a:lnTo>
                  <a:pt x="4935727" y="902496"/>
                </a:lnTo>
                <a:lnTo>
                  <a:pt x="4923832" y="907261"/>
                </a:lnTo>
                <a:lnTo>
                  <a:pt x="4911936" y="913613"/>
                </a:lnTo>
                <a:lnTo>
                  <a:pt x="4900834" y="920759"/>
                </a:lnTo>
                <a:lnTo>
                  <a:pt x="4891318" y="928700"/>
                </a:lnTo>
                <a:lnTo>
                  <a:pt x="4881802" y="937434"/>
                </a:lnTo>
                <a:lnTo>
                  <a:pt x="4873872" y="947756"/>
                </a:lnTo>
                <a:lnTo>
                  <a:pt x="4866735" y="958079"/>
                </a:lnTo>
                <a:lnTo>
                  <a:pt x="4860390" y="969195"/>
                </a:lnTo>
                <a:lnTo>
                  <a:pt x="4854839" y="981106"/>
                </a:lnTo>
                <a:lnTo>
                  <a:pt x="4850874" y="993016"/>
                </a:lnTo>
                <a:lnTo>
                  <a:pt x="4847702" y="1005721"/>
                </a:lnTo>
                <a:lnTo>
                  <a:pt x="4846116" y="1019219"/>
                </a:lnTo>
                <a:lnTo>
                  <a:pt x="4846116" y="1031924"/>
                </a:lnTo>
                <a:lnTo>
                  <a:pt x="4846909" y="1046217"/>
                </a:lnTo>
                <a:lnTo>
                  <a:pt x="4857218" y="1124826"/>
                </a:lnTo>
                <a:lnTo>
                  <a:pt x="4861183" y="1166910"/>
                </a:lnTo>
                <a:lnTo>
                  <a:pt x="4865149" y="1210581"/>
                </a:lnTo>
                <a:lnTo>
                  <a:pt x="4868321" y="1256635"/>
                </a:lnTo>
                <a:lnTo>
                  <a:pt x="4871493" y="1303483"/>
                </a:lnTo>
                <a:lnTo>
                  <a:pt x="4873079" y="1352714"/>
                </a:lnTo>
                <a:lnTo>
                  <a:pt x="4874665" y="1402738"/>
                </a:lnTo>
                <a:lnTo>
                  <a:pt x="4874665" y="1455938"/>
                </a:lnTo>
                <a:lnTo>
                  <a:pt x="4873079" y="1509932"/>
                </a:lnTo>
                <a:lnTo>
                  <a:pt x="4871493" y="1565514"/>
                </a:lnTo>
                <a:lnTo>
                  <a:pt x="4867528" y="1622685"/>
                </a:lnTo>
                <a:lnTo>
                  <a:pt x="4862770" y="1682237"/>
                </a:lnTo>
                <a:lnTo>
                  <a:pt x="4855632" y="1743378"/>
                </a:lnTo>
                <a:lnTo>
                  <a:pt x="4847702" y="1806107"/>
                </a:lnTo>
                <a:lnTo>
                  <a:pt x="4837393" y="1869629"/>
                </a:lnTo>
                <a:lnTo>
                  <a:pt x="4831049" y="1904567"/>
                </a:lnTo>
                <a:lnTo>
                  <a:pt x="4823912" y="1940298"/>
                </a:lnTo>
                <a:lnTo>
                  <a:pt x="4815982" y="1975236"/>
                </a:lnTo>
                <a:lnTo>
                  <a:pt x="4808051" y="2010173"/>
                </a:lnTo>
                <a:lnTo>
                  <a:pt x="4799328" y="2044317"/>
                </a:lnTo>
                <a:lnTo>
                  <a:pt x="4788226" y="2079254"/>
                </a:lnTo>
                <a:lnTo>
                  <a:pt x="4777917" y="2114192"/>
                </a:lnTo>
                <a:lnTo>
                  <a:pt x="4766815" y="2148335"/>
                </a:lnTo>
                <a:lnTo>
                  <a:pt x="4754919" y="2183273"/>
                </a:lnTo>
                <a:lnTo>
                  <a:pt x="4742231" y="2217416"/>
                </a:lnTo>
                <a:lnTo>
                  <a:pt x="4728750" y="2252354"/>
                </a:lnTo>
                <a:lnTo>
                  <a:pt x="4715269" y="2286497"/>
                </a:lnTo>
                <a:lnTo>
                  <a:pt x="4700201" y="2319847"/>
                </a:lnTo>
                <a:lnTo>
                  <a:pt x="4685134" y="2353990"/>
                </a:lnTo>
                <a:lnTo>
                  <a:pt x="4670067" y="2387339"/>
                </a:lnTo>
                <a:lnTo>
                  <a:pt x="4653413" y="2419895"/>
                </a:lnTo>
                <a:lnTo>
                  <a:pt x="4635967" y="2452450"/>
                </a:lnTo>
                <a:lnTo>
                  <a:pt x="4618521" y="2485005"/>
                </a:lnTo>
                <a:lnTo>
                  <a:pt x="4600281" y="2517561"/>
                </a:lnTo>
                <a:lnTo>
                  <a:pt x="4582042" y="2549322"/>
                </a:lnTo>
                <a:lnTo>
                  <a:pt x="4563010" y="2580289"/>
                </a:lnTo>
                <a:lnTo>
                  <a:pt x="4543184" y="2611257"/>
                </a:lnTo>
                <a:lnTo>
                  <a:pt x="4523359" y="2642224"/>
                </a:lnTo>
                <a:lnTo>
                  <a:pt x="4501947" y="2672397"/>
                </a:lnTo>
                <a:lnTo>
                  <a:pt x="4480536" y="2701777"/>
                </a:lnTo>
                <a:lnTo>
                  <a:pt x="4459918" y="2731156"/>
                </a:lnTo>
                <a:lnTo>
                  <a:pt x="4437713" y="2759741"/>
                </a:lnTo>
                <a:lnTo>
                  <a:pt x="4414716" y="2787532"/>
                </a:lnTo>
                <a:lnTo>
                  <a:pt x="4392511" y="2815323"/>
                </a:lnTo>
                <a:lnTo>
                  <a:pt x="4368721" y="2842320"/>
                </a:lnTo>
                <a:lnTo>
                  <a:pt x="4344137" y="2867730"/>
                </a:lnTo>
                <a:lnTo>
                  <a:pt x="4320347" y="2893139"/>
                </a:lnTo>
                <a:lnTo>
                  <a:pt x="4311624" y="2904255"/>
                </a:lnTo>
                <a:lnTo>
                  <a:pt x="4303693" y="2914578"/>
                </a:lnTo>
                <a:lnTo>
                  <a:pt x="4297349" y="2925694"/>
                </a:lnTo>
                <a:lnTo>
                  <a:pt x="4291798" y="2938399"/>
                </a:lnTo>
                <a:lnTo>
                  <a:pt x="4287833" y="2950309"/>
                </a:lnTo>
                <a:lnTo>
                  <a:pt x="4284661" y="2962220"/>
                </a:lnTo>
                <a:lnTo>
                  <a:pt x="4283075" y="2974924"/>
                </a:lnTo>
                <a:lnTo>
                  <a:pt x="4283075" y="2987629"/>
                </a:lnTo>
                <a:lnTo>
                  <a:pt x="4283868" y="3001127"/>
                </a:lnTo>
                <a:lnTo>
                  <a:pt x="4285454" y="3013038"/>
                </a:lnTo>
                <a:lnTo>
                  <a:pt x="4288626" y="3024948"/>
                </a:lnTo>
                <a:lnTo>
                  <a:pt x="4292591" y="3037653"/>
                </a:lnTo>
                <a:lnTo>
                  <a:pt x="4298935" y="3049563"/>
                </a:lnTo>
                <a:lnTo>
                  <a:pt x="4306072" y="3060680"/>
                </a:lnTo>
                <a:lnTo>
                  <a:pt x="4314003" y="3071796"/>
                </a:lnTo>
                <a:lnTo>
                  <a:pt x="4322726" y="3081325"/>
                </a:lnTo>
                <a:lnTo>
                  <a:pt x="4333035" y="3090853"/>
                </a:lnTo>
                <a:lnTo>
                  <a:pt x="4343344" y="3097999"/>
                </a:lnTo>
                <a:lnTo>
                  <a:pt x="4354446" y="3104352"/>
                </a:lnTo>
                <a:lnTo>
                  <a:pt x="4366342" y="3109116"/>
                </a:lnTo>
                <a:lnTo>
                  <a:pt x="4378237" y="3113086"/>
                </a:lnTo>
                <a:lnTo>
                  <a:pt x="4390925" y="3116262"/>
                </a:lnTo>
                <a:lnTo>
                  <a:pt x="4402820" y="3117850"/>
                </a:lnTo>
                <a:lnTo>
                  <a:pt x="4415509" y="3119438"/>
                </a:lnTo>
                <a:lnTo>
                  <a:pt x="4428990" y="3117850"/>
                </a:lnTo>
                <a:lnTo>
                  <a:pt x="4440885" y="3116262"/>
                </a:lnTo>
                <a:lnTo>
                  <a:pt x="4454366" y="3113086"/>
                </a:lnTo>
                <a:lnTo>
                  <a:pt x="4466262" y="3108322"/>
                </a:lnTo>
                <a:lnTo>
                  <a:pt x="4478157" y="3102763"/>
                </a:lnTo>
                <a:lnTo>
                  <a:pt x="4490052" y="3096411"/>
                </a:lnTo>
                <a:lnTo>
                  <a:pt x="4500361" y="3088471"/>
                </a:lnTo>
                <a:lnTo>
                  <a:pt x="4510671" y="3078148"/>
                </a:lnTo>
                <a:lnTo>
                  <a:pt x="4538426" y="3049563"/>
                </a:lnTo>
                <a:lnTo>
                  <a:pt x="4565389" y="3019390"/>
                </a:lnTo>
                <a:lnTo>
                  <a:pt x="4592351" y="2988423"/>
                </a:lnTo>
                <a:lnTo>
                  <a:pt x="4618521" y="2957455"/>
                </a:lnTo>
                <a:lnTo>
                  <a:pt x="4644690" y="2925694"/>
                </a:lnTo>
                <a:lnTo>
                  <a:pt x="4668481" y="2893139"/>
                </a:lnTo>
                <a:lnTo>
                  <a:pt x="4693857" y="2860583"/>
                </a:lnTo>
                <a:lnTo>
                  <a:pt x="4717648" y="2826440"/>
                </a:lnTo>
                <a:lnTo>
                  <a:pt x="4741438" y="2792296"/>
                </a:lnTo>
                <a:lnTo>
                  <a:pt x="4764436" y="2758153"/>
                </a:lnTo>
                <a:lnTo>
                  <a:pt x="4786640" y="2722421"/>
                </a:lnTo>
                <a:lnTo>
                  <a:pt x="4808844" y="2687484"/>
                </a:lnTo>
                <a:lnTo>
                  <a:pt x="4830256" y="2650164"/>
                </a:lnTo>
                <a:lnTo>
                  <a:pt x="4850081" y="2613639"/>
                </a:lnTo>
                <a:lnTo>
                  <a:pt x="4869907" y="2577113"/>
                </a:lnTo>
                <a:lnTo>
                  <a:pt x="4889732" y="2539794"/>
                </a:lnTo>
                <a:lnTo>
                  <a:pt x="4907971" y="2502474"/>
                </a:lnTo>
                <a:lnTo>
                  <a:pt x="4926211" y="2464361"/>
                </a:lnTo>
                <a:lnTo>
                  <a:pt x="4942864" y="2426247"/>
                </a:lnTo>
                <a:lnTo>
                  <a:pt x="4960310" y="2387339"/>
                </a:lnTo>
                <a:lnTo>
                  <a:pt x="4975378" y="2349226"/>
                </a:lnTo>
                <a:lnTo>
                  <a:pt x="4991238" y="2309524"/>
                </a:lnTo>
                <a:lnTo>
                  <a:pt x="5004719" y="2270616"/>
                </a:lnTo>
                <a:lnTo>
                  <a:pt x="5018994" y="2231709"/>
                </a:lnTo>
                <a:lnTo>
                  <a:pt x="5031682" y="2192007"/>
                </a:lnTo>
                <a:lnTo>
                  <a:pt x="5044370" y="2152305"/>
                </a:lnTo>
                <a:lnTo>
                  <a:pt x="5055472" y="2112604"/>
                </a:lnTo>
                <a:lnTo>
                  <a:pt x="5064988" y="2073696"/>
                </a:lnTo>
                <a:lnTo>
                  <a:pt x="5074505" y="2033994"/>
                </a:lnTo>
                <a:lnTo>
                  <a:pt x="5084021" y="1993499"/>
                </a:lnTo>
                <a:lnTo>
                  <a:pt x="5091951" y="1954591"/>
                </a:lnTo>
                <a:lnTo>
                  <a:pt x="5099088" y="1914889"/>
                </a:lnTo>
                <a:lnTo>
                  <a:pt x="5110190" y="1843426"/>
                </a:lnTo>
                <a:lnTo>
                  <a:pt x="5119707" y="1775139"/>
                </a:lnTo>
                <a:lnTo>
                  <a:pt x="5126844" y="1708441"/>
                </a:lnTo>
                <a:lnTo>
                  <a:pt x="5132395" y="1643330"/>
                </a:lnTo>
                <a:lnTo>
                  <a:pt x="5135567" y="1579807"/>
                </a:lnTo>
                <a:lnTo>
                  <a:pt x="5138739" y="1518667"/>
                </a:lnTo>
                <a:lnTo>
                  <a:pt x="5140325" y="1459114"/>
                </a:lnTo>
                <a:lnTo>
                  <a:pt x="5140325" y="1401944"/>
                </a:lnTo>
                <a:lnTo>
                  <a:pt x="5138739" y="1346361"/>
                </a:lnTo>
                <a:lnTo>
                  <a:pt x="5136360" y="1293161"/>
                </a:lnTo>
                <a:lnTo>
                  <a:pt x="5133188" y="1241549"/>
                </a:lnTo>
                <a:lnTo>
                  <a:pt x="5130016" y="1190731"/>
                </a:lnTo>
                <a:lnTo>
                  <a:pt x="5125258" y="1143883"/>
                </a:lnTo>
                <a:lnTo>
                  <a:pt x="5121293" y="1097035"/>
                </a:lnTo>
                <a:lnTo>
                  <a:pt x="5110983" y="1011279"/>
                </a:lnTo>
                <a:lnTo>
                  <a:pt x="5108604" y="997780"/>
                </a:lnTo>
                <a:lnTo>
                  <a:pt x="5103846" y="985076"/>
                </a:lnTo>
                <a:lnTo>
                  <a:pt x="5099088" y="972371"/>
                </a:lnTo>
                <a:lnTo>
                  <a:pt x="5093537" y="961255"/>
                </a:lnTo>
                <a:lnTo>
                  <a:pt x="5086400" y="950933"/>
                </a:lnTo>
                <a:lnTo>
                  <a:pt x="5078470" y="940610"/>
                </a:lnTo>
                <a:lnTo>
                  <a:pt x="5068954" y="931082"/>
                </a:lnTo>
                <a:lnTo>
                  <a:pt x="5060230" y="923141"/>
                </a:lnTo>
                <a:lnTo>
                  <a:pt x="5049921" y="915995"/>
                </a:lnTo>
                <a:lnTo>
                  <a:pt x="5038026" y="909643"/>
                </a:lnTo>
                <a:lnTo>
                  <a:pt x="5026924" y="904084"/>
                </a:lnTo>
                <a:lnTo>
                  <a:pt x="5015028" y="900114"/>
                </a:lnTo>
                <a:lnTo>
                  <a:pt x="5001547" y="897732"/>
                </a:lnTo>
                <a:lnTo>
                  <a:pt x="4988859" y="896144"/>
                </a:lnTo>
                <a:close/>
                <a:moveTo>
                  <a:pt x="1222420" y="261938"/>
                </a:moveTo>
                <a:lnTo>
                  <a:pt x="1194608" y="262731"/>
                </a:lnTo>
                <a:lnTo>
                  <a:pt x="1166002" y="265109"/>
                </a:lnTo>
                <a:lnTo>
                  <a:pt x="1137395" y="267487"/>
                </a:lnTo>
                <a:lnTo>
                  <a:pt x="1110378" y="270658"/>
                </a:lnTo>
                <a:lnTo>
                  <a:pt x="1081772" y="275415"/>
                </a:lnTo>
                <a:lnTo>
                  <a:pt x="1053960" y="280171"/>
                </a:lnTo>
                <a:lnTo>
                  <a:pt x="1025354" y="286513"/>
                </a:lnTo>
                <a:lnTo>
                  <a:pt x="998337" y="293648"/>
                </a:lnTo>
                <a:lnTo>
                  <a:pt x="970525" y="302368"/>
                </a:lnTo>
                <a:lnTo>
                  <a:pt x="943508" y="311089"/>
                </a:lnTo>
                <a:lnTo>
                  <a:pt x="915696" y="320602"/>
                </a:lnTo>
                <a:lnTo>
                  <a:pt x="889474" y="332493"/>
                </a:lnTo>
                <a:lnTo>
                  <a:pt x="864046" y="343591"/>
                </a:lnTo>
                <a:lnTo>
                  <a:pt x="837823" y="355482"/>
                </a:lnTo>
                <a:lnTo>
                  <a:pt x="812395" y="368959"/>
                </a:lnTo>
                <a:lnTo>
                  <a:pt x="786968" y="382436"/>
                </a:lnTo>
                <a:lnTo>
                  <a:pt x="762334" y="397498"/>
                </a:lnTo>
                <a:lnTo>
                  <a:pt x="738496" y="412560"/>
                </a:lnTo>
                <a:lnTo>
                  <a:pt x="715452" y="429208"/>
                </a:lnTo>
                <a:lnTo>
                  <a:pt x="692408" y="445063"/>
                </a:lnTo>
                <a:lnTo>
                  <a:pt x="669364" y="463296"/>
                </a:lnTo>
                <a:lnTo>
                  <a:pt x="648704" y="481530"/>
                </a:lnTo>
                <a:lnTo>
                  <a:pt x="627249" y="499763"/>
                </a:lnTo>
                <a:lnTo>
                  <a:pt x="606589" y="519582"/>
                </a:lnTo>
                <a:lnTo>
                  <a:pt x="587518" y="538607"/>
                </a:lnTo>
                <a:lnTo>
                  <a:pt x="568447" y="560012"/>
                </a:lnTo>
                <a:lnTo>
                  <a:pt x="550965" y="580623"/>
                </a:lnTo>
                <a:lnTo>
                  <a:pt x="533484" y="602028"/>
                </a:lnTo>
                <a:lnTo>
                  <a:pt x="517591" y="624224"/>
                </a:lnTo>
                <a:lnTo>
                  <a:pt x="501699" y="647214"/>
                </a:lnTo>
                <a:lnTo>
                  <a:pt x="487396" y="670204"/>
                </a:lnTo>
                <a:lnTo>
                  <a:pt x="473092" y="693194"/>
                </a:lnTo>
                <a:lnTo>
                  <a:pt x="467530" y="705878"/>
                </a:lnTo>
                <a:lnTo>
                  <a:pt x="462762" y="718562"/>
                </a:lnTo>
                <a:lnTo>
                  <a:pt x="459584" y="731246"/>
                </a:lnTo>
                <a:lnTo>
                  <a:pt x="457995" y="743930"/>
                </a:lnTo>
                <a:lnTo>
                  <a:pt x="457200" y="756614"/>
                </a:lnTo>
                <a:lnTo>
                  <a:pt x="457995" y="770090"/>
                </a:lnTo>
                <a:lnTo>
                  <a:pt x="459584" y="781982"/>
                </a:lnTo>
                <a:lnTo>
                  <a:pt x="462762" y="795458"/>
                </a:lnTo>
                <a:lnTo>
                  <a:pt x="466735" y="806557"/>
                </a:lnTo>
                <a:lnTo>
                  <a:pt x="472298" y="818448"/>
                </a:lnTo>
                <a:lnTo>
                  <a:pt x="477860" y="829546"/>
                </a:lnTo>
                <a:lnTo>
                  <a:pt x="486601" y="839852"/>
                </a:lnTo>
                <a:lnTo>
                  <a:pt x="494547" y="849365"/>
                </a:lnTo>
                <a:lnTo>
                  <a:pt x="504083" y="858878"/>
                </a:lnTo>
                <a:lnTo>
                  <a:pt x="515207" y="866806"/>
                </a:lnTo>
                <a:lnTo>
                  <a:pt x="526332" y="873940"/>
                </a:lnTo>
                <a:lnTo>
                  <a:pt x="534278" y="877904"/>
                </a:lnTo>
                <a:lnTo>
                  <a:pt x="541430" y="881075"/>
                </a:lnTo>
                <a:lnTo>
                  <a:pt x="550171" y="884246"/>
                </a:lnTo>
                <a:lnTo>
                  <a:pt x="558117" y="886624"/>
                </a:lnTo>
                <a:lnTo>
                  <a:pt x="565268" y="888210"/>
                </a:lnTo>
                <a:lnTo>
                  <a:pt x="573215" y="889795"/>
                </a:lnTo>
                <a:lnTo>
                  <a:pt x="581955" y="889795"/>
                </a:lnTo>
                <a:lnTo>
                  <a:pt x="589902" y="890588"/>
                </a:lnTo>
                <a:lnTo>
                  <a:pt x="598642" y="889795"/>
                </a:lnTo>
                <a:lnTo>
                  <a:pt x="607383" y="889003"/>
                </a:lnTo>
                <a:lnTo>
                  <a:pt x="616124" y="888210"/>
                </a:lnTo>
                <a:lnTo>
                  <a:pt x="624865" y="885832"/>
                </a:lnTo>
                <a:lnTo>
                  <a:pt x="632811" y="882661"/>
                </a:lnTo>
                <a:lnTo>
                  <a:pt x="641552" y="879490"/>
                </a:lnTo>
                <a:lnTo>
                  <a:pt x="649498" y="876319"/>
                </a:lnTo>
                <a:lnTo>
                  <a:pt x="656650" y="872355"/>
                </a:lnTo>
                <a:lnTo>
                  <a:pt x="664596" y="867598"/>
                </a:lnTo>
                <a:lnTo>
                  <a:pt x="671748" y="862842"/>
                </a:lnTo>
                <a:lnTo>
                  <a:pt x="678899" y="857293"/>
                </a:lnTo>
                <a:lnTo>
                  <a:pt x="685256" y="850158"/>
                </a:lnTo>
                <a:lnTo>
                  <a:pt x="690818" y="843816"/>
                </a:lnTo>
                <a:lnTo>
                  <a:pt x="696381" y="836681"/>
                </a:lnTo>
                <a:lnTo>
                  <a:pt x="702738" y="829546"/>
                </a:lnTo>
                <a:lnTo>
                  <a:pt x="707506" y="820826"/>
                </a:lnTo>
                <a:lnTo>
                  <a:pt x="716246" y="805764"/>
                </a:lnTo>
                <a:lnTo>
                  <a:pt x="725782" y="789116"/>
                </a:lnTo>
                <a:lnTo>
                  <a:pt x="736906" y="774847"/>
                </a:lnTo>
                <a:lnTo>
                  <a:pt x="747237" y="758992"/>
                </a:lnTo>
                <a:lnTo>
                  <a:pt x="759156" y="745515"/>
                </a:lnTo>
                <a:lnTo>
                  <a:pt x="771870" y="731246"/>
                </a:lnTo>
                <a:lnTo>
                  <a:pt x="784584" y="716976"/>
                </a:lnTo>
                <a:lnTo>
                  <a:pt x="798092" y="703499"/>
                </a:lnTo>
                <a:lnTo>
                  <a:pt x="811601" y="690023"/>
                </a:lnTo>
                <a:lnTo>
                  <a:pt x="825904" y="678131"/>
                </a:lnTo>
                <a:lnTo>
                  <a:pt x="841796" y="665447"/>
                </a:lnTo>
                <a:lnTo>
                  <a:pt x="856100" y="653556"/>
                </a:lnTo>
                <a:lnTo>
                  <a:pt x="872787" y="642458"/>
                </a:lnTo>
                <a:lnTo>
                  <a:pt x="888679" y="630566"/>
                </a:lnTo>
                <a:lnTo>
                  <a:pt x="905366" y="621053"/>
                </a:lnTo>
                <a:lnTo>
                  <a:pt x="922848" y="610748"/>
                </a:lnTo>
                <a:lnTo>
                  <a:pt x="939535" y="601235"/>
                </a:lnTo>
                <a:lnTo>
                  <a:pt x="957811" y="591722"/>
                </a:lnTo>
                <a:lnTo>
                  <a:pt x="975293" y="583794"/>
                </a:lnTo>
                <a:lnTo>
                  <a:pt x="993569" y="575867"/>
                </a:lnTo>
                <a:lnTo>
                  <a:pt x="1011845" y="567939"/>
                </a:lnTo>
                <a:lnTo>
                  <a:pt x="1030916" y="561597"/>
                </a:lnTo>
                <a:lnTo>
                  <a:pt x="1049987" y="555255"/>
                </a:lnTo>
                <a:lnTo>
                  <a:pt x="1068263" y="549706"/>
                </a:lnTo>
                <a:lnTo>
                  <a:pt x="1088129" y="544950"/>
                </a:lnTo>
                <a:lnTo>
                  <a:pt x="1106405" y="540193"/>
                </a:lnTo>
                <a:lnTo>
                  <a:pt x="1126271" y="536229"/>
                </a:lnTo>
                <a:lnTo>
                  <a:pt x="1145341" y="533058"/>
                </a:lnTo>
                <a:lnTo>
                  <a:pt x="1164412" y="530680"/>
                </a:lnTo>
                <a:lnTo>
                  <a:pt x="1184278" y="529095"/>
                </a:lnTo>
                <a:lnTo>
                  <a:pt x="1204143" y="528302"/>
                </a:lnTo>
                <a:lnTo>
                  <a:pt x="1222420" y="527509"/>
                </a:lnTo>
                <a:lnTo>
                  <a:pt x="1258972" y="528302"/>
                </a:lnTo>
                <a:lnTo>
                  <a:pt x="1293141" y="529887"/>
                </a:lnTo>
                <a:lnTo>
                  <a:pt x="1328104" y="532266"/>
                </a:lnTo>
                <a:lnTo>
                  <a:pt x="1360684" y="536229"/>
                </a:lnTo>
                <a:lnTo>
                  <a:pt x="1392468" y="540986"/>
                </a:lnTo>
                <a:lnTo>
                  <a:pt x="1422664" y="548121"/>
                </a:lnTo>
                <a:lnTo>
                  <a:pt x="1452065" y="555255"/>
                </a:lnTo>
                <a:lnTo>
                  <a:pt x="1481466" y="563976"/>
                </a:lnTo>
                <a:lnTo>
                  <a:pt x="1509278" y="574281"/>
                </a:lnTo>
                <a:lnTo>
                  <a:pt x="1537089" y="585380"/>
                </a:lnTo>
                <a:lnTo>
                  <a:pt x="1564106" y="597271"/>
                </a:lnTo>
                <a:lnTo>
                  <a:pt x="1590329" y="611540"/>
                </a:lnTo>
                <a:lnTo>
                  <a:pt x="1615757" y="625810"/>
                </a:lnTo>
                <a:lnTo>
                  <a:pt x="1641185" y="642458"/>
                </a:lnTo>
                <a:lnTo>
                  <a:pt x="1665023" y="659898"/>
                </a:lnTo>
                <a:lnTo>
                  <a:pt x="1688862" y="678924"/>
                </a:lnTo>
                <a:lnTo>
                  <a:pt x="1699987" y="686852"/>
                </a:lnTo>
                <a:lnTo>
                  <a:pt x="1711906" y="693194"/>
                </a:lnTo>
                <a:lnTo>
                  <a:pt x="1723031" y="699536"/>
                </a:lnTo>
                <a:lnTo>
                  <a:pt x="1735745" y="703499"/>
                </a:lnTo>
                <a:lnTo>
                  <a:pt x="1748458" y="706670"/>
                </a:lnTo>
                <a:lnTo>
                  <a:pt x="1760378" y="708256"/>
                </a:lnTo>
                <a:lnTo>
                  <a:pt x="1773886" y="709049"/>
                </a:lnTo>
                <a:lnTo>
                  <a:pt x="1786600" y="708256"/>
                </a:lnTo>
                <a:lnTo>
                  <a:pt x="1799314" y="706670"/>
                </a:lnTo>
                <a:lnTo>
                  <a:pt x="1811234" y="703499"/>
                </a:lnTo>
                <a:lnTo>
                  <a:pt x="1823153" y="699536"/>
                </a:lnTo>
                <a:lnTo>
                  <a:pt x="1835867" y="693194"/>
                </a:lnTo>
                <a:lnTo>
                  <a:pt x="1846197" y="686852"/>
                </a:lnTo>
                <a:lnTo>
                  <a:pt x="1856527" y="679717"/>
                </a:lnTo>
                <a:lnTo>
                  <a:pt x="1867652" y="670997"/>
                </a:lnTo>
                <a:lnTo>
                  <a:pt x="1876392" y="660691"/>
                </a:lnTo>
                <a:lnTo>
                  <a:pt x="1884339" y="649592"/>
                </a:lnTo>
                <a:lnTo>
                  <a:pt x="1891490" y="638494"/>
                </a:lnTo>
                <a:lnTo>
                  <a:pt x="1897052" y="625810"/>
                </a:lnTo>
                <a:lnTo>
                  <a:pt x="1901026" y="613919"/>
                </a:lnTo>
                <a:lnTo>
                  <a:pt x="1904204" y="601235"/>
                </a:lnTo>
                <a:lnTo>
                  <a:pt x="1905793" y="588551"/>
                </a:lnTo>
                <a:lnTo>
                  <a:pt x="1906588" y="576660"/>
                </a:lnTo>
                <a:lnTo>
                  <a:pt x="1905793" y="563183"/>
                </a:lnTo>
                <a:lnTo>
                  <a:pt x="1904204" y="551291"/>
                </a:lnTo>
                <a:lnTo>
                  <a:pt x="1901026" y="537815"/>
                </a:lnTo>
                <a:lnTo>
                  <a:pt x="1897052" y="526716"/>
                </a:lnTo>
                <a:lnTo>
                  <a:pt x="1891490" y="514825"/>
                </a:lnTo>
                <a:lnTo>
                  <a:pt x="1884339" y="502934"/>
                </a:lnTo>
                <a:lnTo>
                  <a:pt x="1877187" y="492628"/>
                </a:lnTo>
                <a:lnTo>
                  <a:pt x="1868446" y="483115"/>
                </a:lnTo>
                <a:lnTo>
                  <a:pt x="1858116" y="473602"/>
                </a:lnTo>
                <a:lnTo>
                  <a:pt x="1824742" y="447441"/>
                </a:lnTo>
                <a:lnTo>
                  <a:pt x="1791368" y="424452"/>
                </a:lnTo>
                <a:lnTo>
                  <a:pt x="1756405" y="401462"/>
                </a:lnTo>
                <a:lnTo>
                  <a:pt x="1721441" y="380850"/>
                </a:lnTo>
                <a:lnTo>
                  <a:pt x="1684889" y="361825"/>
                </a:lnTo>
                <a:lnTo>
                  <a:pt x="1648336" y="344384"/>
                </a:lnTo>
                <a:lnTo>
                  <a:pt x="1610194" y="329322"/>
                </a:lnTo>
                <a:lnTo>
                  <a:pt x="1570464" y="314260"/>
                </a:lnTo>
                <a:lnTo>
                  <a:pt x="1530732" y="302368"/>
                </a:lnTo>
                <a:lnTo>
                  <a:pt x="1490207" y="291270"/>
                </a:lnTo>
                <a:lnTo>
                  <a:pt x="1447297" y="282550"/>
                </a:lnTo>
                <a:lnTo>
                  <a:pt x="1405182" y="275415"/>
                </a:lnTo>
                <a:lnTo>
                  <a:pt x="1361478" y="269866"/>
                </a:lnTo>
                <a:lnTo>
                  <a:pt x="1316185" y="265902"/>
                </a:lnTo>
                <a:lnTo>
                  <a:pt x="1270097" y="262731"/>
                </a:lnTo>
                <a:close/>
                <a:moveTo>
                  <a:pt x="1170781" y="0"/>
                </a:moveTo>
                <a:lnTo>
                  <a:pt x="1200150" y="0"/>
                </a:lnTo>
                <a:lnTo>
                  <a:pt x="1230312" y="0"/>
                </a:lnTo>
                <a:lnTo>
                  <a:pt x="1259681" y="794"/>
                </a:lnTo>
                <a:lnTo>
                  <a:pt x="1288256" y="2381"/>
                </a:lnTo>
                <a:lnTo>
                  <a:pt x="1316038" y="4763"/>
                </a:lnTo>
                <a:lnTo>
                  <a:pt x="1343819" y="7144"/>
                </a:lnTo>
                <a:lnTo>
                  <a:pt x="1370806" y="11113"/>
                </a:lnTo>
                <a:lnTo>
                  <a:pt x="1397794" y="15081"/>
                </a:lnTo>
                <a:lnTo>
                  <a:pt x="1423988" y="19844"/>
                </a:lnTo>
                <a:lnTo>
                  <a:pt x="1449388" y="24606"/>
                </a:lnTo>
                <a:lnTo>
                  <a:pt x="1474788" y="30163"/>
                </a:lnTo>
                <a:lnTo>
                  <a:pt x="1500188" y="35719"/>
                </a:lnTo>
                <a:lnTo>
                  <a:pt x="1524794" y="42069"/>
                </a:lnTo>
                <a:lnTo>
                  <a:pt x="1549400" y="50006"/>
                </a:lnTo>
                <a:lnTo>
                  <a:pt x="1573212" y="57150"/>
                </a:lnTo>
                <a:lnTo>
                  <a:pt x="1620044" y="72231"/>
                </a:lnTo>
                <a:lnTo>
                  <a:pt x="1666081" y="89694"/>
                </a:lnTo>
                <a:lnTo>
                  <a:pt x="1711325" y="107156"/>
                </a:lnTo>
                <a:lnTo>
                  <a:pt x="1754981" y="127000"/>
                </a:lnTo>
                <a:lnTo>
                  <a:pt x="1798638" y="146844"/>
                </a:lnTo>
                <a:lnTo>
                  <a:pt x="1840706" y="167481"/>
                </a:lnTo>
                <a:lnTo>
                  <a:pt x="1882775" y="188913"/>
                </a:lnTo>
                <a:lnTo>
                  <a:pt x="1966119" y="231775"/>
                </a:lnTo>
                <a:lnTo>
                  <a:pt x="2049462" y="275431"/>
                </a:lnTo>
                <a:lnTo>
                  <a:pt x="2090738" y="296863"/>
                </a:lnTo>
                <a:lnTo>
                  <a:pt x="2132012" y="317500"/>
                </a:lnTo>
                <a:lnTo>
                  <a:pt x="2174875" y="337344"/>
                </a:lnTo>
                <a:lnTo>
                  <a:pt x="2216944" y="356394"/>
                </a:lnTo>
                <a:lnTo>
                  <a:pt x="2260600" y="374650"/>
                </a:lnTo>
                <a:lnTo>
                  <a:pt x="2305050" y="392113"/>
                </a:lnTo>
                <a:lnTo>
                  <a:pt x="2349500" y="407194"/>
                </a:lnTo>
                <a:lnTo>
                  <a:pt x="2396331" y="422275"/>
                </a:lnTo>
                <a:lnTo>
                  <a:pt x="2419350" y="428625"/>
                </a:lnTo>
                <a:lnTo>
                  <a:pt x="2443162" y="434181"/>
                </a:lnTo>
                <a:lnTo>
                  <a:pt x="2467769" y="439738"/>
                </a:lnTo>
                <a:lnTo>
                  <a:pt x="2492375" y="444500"/>
                </a:lnTo>
                <a:lnTo>
                  <a:pt x="2516981" y="448469"/>
                </a:lnTo>
                <a:lnTo>
                  <a:pt x="2541588" y="453231"/>
                </a:lnTo>
                <a:lnTo>
                  <a:pt x="2567781" y="457200"/>
                </a:lnTo>
                <a:lnTo>
                  <a:pt x="2593181" y="459581"/>
                </a:lnTo>
                <a:lnTo>
                  <a:pt x="2620169" y="461963"/>
                </a:lnTo>
                <a:lnTo>
                  <a:pt x="2647156" y="463550"/>
                </a:lnTo>
                <a:lnTo>
                  <a:pt x="2674144" y="464344"/>
                </a:lnTo>
                <a:lnTo>
                  <a:pt x="2701131" y="464344"/>
                </a:lnTo>
                <a:lnTo>
                  <a:pt x="2729706" y="464344"/>
                </a:lnTo>
                <a:lnTo>
                  <a:pt x="2756694" y="463550"/>
                </a:lnTo>
                <a:lnTo>
                  <a:pt x="2783681" y="461963"/>
                </a:lnTo>
                <a:lnTo>
                  <a:pt x="2810669" y="459581"/>
                </a:lnTo>
                <a:lnTo>
                  <a:pt x="2836069" y="457200"/>
                </a:lnTo>
                <a:lnTo>
                  <a:pt x="2862262" y="453231"/>
                </a:lnTo>
                <a:lnTo>
                  <a:pt x="2886869" y="448469"/>
                </a:lnTo>
                <a:lnTo>
                  <a:pt x="2911475" y="444500"/>
                </a:lnTo>
                <a:lnTo>
                  <a:pt x="2936081" y="439738"/>
                </a:lnTo>
                <a:lnTo>
                  <a:pt x="2960688" y="434181"/>
                </a:lnTo>
                <a:lnTo>
                  <a:pt x="2984500" y="428625"/>
                </a:lnTo>
                <a:lnTo>
                  <a:pt x="3007519" y="422275"/>
                </a:lnTo>
                <a:lnTo>
                  <a:pt x="3054350" y="407194"/>
                </a:lnTo>
                <a:lnTo>
                  <a:pt x="3098800" y="392113"/>
                </a:lnTo>
                <a:lnTo>
                  <a:pt x="3143250" y="374650"/>
                </a:lnTo>
                <a:lnTo>
                  <a:pt x="3186112" y="356394"/>
                </a:lnTo>
                <a:lnTo>
                  <a:pt x="3228975" y="337344"/>
                </a:lnTo>
                <a:lnTo>
                  <a:pt x="3271838" y="317500"/>
                </a:lnTo>
                <a:lnTo>
                  <a:pt x="3313112" y="296863"/>
                </a:lnTo>
                <a:lnTo>
                  <a:pt x="3354388" y="275431"/>
                </a:lnTo>
                <a:lnTo>
                  <a:pt x="3437731" y="231775"/>
                </a:lnTo>
                <a:lnTo>
                  <a:pt x="3521075" y="188913"/>
                </a:lnTo>
                <a:lnTo>
                  <a:pt x="3563144" y="167481"/>
                </a:lnTo>
                <a:lnTo>
                  <a:pt x="3605212" y="146844"/>
                </a:lnTo>
                <a:lnTo>
                  <a:pt x="3648869" y="127000"/>
                </a:lnTo>
                <a:lnTo>
                  <a:pt x="3692525" y="107156"/>
                </a:lnTo>
                <a:lnTo>
                  <a:pt x="3737769" y="89694"/>
                </a:lnTo>
                <a:lnTo>
                  <a:pt x="3783012" y="72231"/>
                </a:lnTo>
                <a:lnTo>
                  <a:pt x="3830638" y="57150"/>
                </a:lnTo>
                <a:lnTo>
                  <a:pt x="3854450" y="50006"/>
                </a:lnTo>
                <a:lnTo>
                  <a:pt x="3879056" y="42069"/>
                </a:lnTo>
                <a:lnTo>
                  <a:pt x="3903662" y="35719"/>
                </a:lnTo>
                <a:lnTo>
                  <a:pt x="3929062" y="30163"/>
                </a:lnTo>
                <a:lnTo>
                  <a:pt x="3954462" y="24606"/>
                </a:lnTo>
                <a:lnTo>
                  <a:pt x="3979862" y="19844"/>
                </a:lnTo>
                <a:lnTo>
                  <a:pt x="4006056" y="15081"/>
                </a:lnTo>
                <a:lnTo>
                  <a:pt x="4033044" y="11113"/>
                </a:lnTo>
                <a:lnTo>
                  <a:pt x="4060031" y="7144"/>
                </a:lnTo>
                <a:lnTo>
                  <a:pt x="4087812" y="4763"/>
                </a:lnTo>
                <a:lnTo>
                  <a:pt x="4115594" y="2381"/>
                </a:lnTo>
                <a:lnTo>
                  <a:pt x="4144169" y="794"/>
                </a:lnTo>
                <a:lnTo>
                  <a:pt x="4173538" y="0"/>
                </a:lnTo>
                <a:lnTo>
                  <a:pt x="4203700" y="0"/>
                </a:lnTo>
                <a:lnTo>
                  <a:pt x="4233069" y="0"/>
                </a:lnTo>
                <a:lnTo>
                  <a:pt x="4263231" y="1588"/>
                </a:lnTo>
                <a:lnTo>
                  <a:pt x="4293394" y="4763"/>
                </a:lnTo>
                <a:lnTo>
                  <a:pt x="4324350" y="8731"/>
                </a:lnTo>
                <a:lnTo>
                  <a:pt x="4355306" y="13494"/>
                </a:lnTo>
                <a:lnTo>
                  <a:pt x="4386262" y="19844"/>
                </a:lnTo>
                <a:lnTo>
                  <a:pt x="4418012" y="26988"/>
                </a:lnTo>
                <a:lnTo>
                  <a:pt x="4448969" y="34925"/>
                </a:lnTo>
                <a:lnTo>
                  <a:pt x="4480719" y="44450"/>
                </a:lnTo>
                <a:lnTo>
                  <a:pt x="4511675" y="55563"/>
                </a:lnTo>
                <a:lnTo>
                  <a:pt x="4543425" y="66675"/>
                </a:lnTo>
                <a:lnTo>
                  <a:pt x="4574381" y="79375"/>
                </a:lnTo>
                <a:lnTo>
                  <a:pt x="4606131" y="92869"/>
                </a:lnTo>
                <a:lnTo>
                  <a:pt x="4637088" y="107156"/>
                </a:lnTo>
                <a:lnTo>
                  <a:pt x="4668044" y="123825"/>
                </a:lnTo>
                <a:lnTo>
                  <a:pt x="4699000" y="141288"/>
                </a:lnTo>
                <a:lnTo>
                  <a:pt x="4729162" y="158750"/>
                </a:lnTo>
                <a:lnTo>
                  <a:pt x="4759325" y="177800"/>
                </a:lnTo>
                <a:lnTo>
                  <a:pt x="4789488" y="197644"/>
                </a:lnTo>
                <a:lnTo>
                  <a:pt x="4819650" y="219075"/>
                </a:lnTo>
                <a:lnTo>
                  <a:pt x="4849019" y="241300"/>
                </a:lnTo>
                <a:lnTo>
                  <a:pt x="4877594" y="265113"/>
                </a:lnTo>
                <a:lnTo>
                  <a:pt x="4906962" y="288925"/>
                </a:lnTo>
                <a:lnTo>
                  <a:pt x="4934744" y="314325"/>
                </a:lnTo>
                <a:lnTo>
                  <a:pt x="4962525" y="341313"/>
                </a:lnTo>
                <a:lnTo>
                  <a:pt x="4989512" y="368300"/>
                </a:lnTo>
                <a:lnTo>
                  <a:pt x="5016500" y="396875"/>
                </a:lnTo>
                <a:lnTo>
                  <a:pt x="5041900" y="427038"/>
                </a:lnTo>
                <a:lnTo>
                  <a:pt x="5067300" y="457200"/>
                </a:lnTo>
                <a:lnTo>
                  <a:pt x="5091906" y="488950"/>
                </a:lnTo>
                <a:lnTo>
                  <a:pt x="5116512" y="521494"/>
                </a:lnTo>
                <a:lnTo>
                  <a:pt x="5139531" y="555625"/>
                </a:lnTo>
                <a:lnTo>
                  <a:pt x="5161756" y="589756"/>
                </a:lnTo>
                <a:lnTo>
                  <a:pt x="5183981" y="625475"/>
                </a:lnTo>
                <a:lnTo>
                  <a:pt x="5205412" y="661988"/>
                </a:lnTo>
                <a:lnTo>
                  <a:pt x="5224462" y="700088"/>
                </a:lnTo>
                <a:lnTo>
                  <a:pt x="5244306" y="738981"/>
                </a:lnTo>
                <a:lnTo>
                  <a:pt x="5261769" y="778669"/>
                </a:lnTo>
                <a:lnTo>
                  <a:pt x="5280025" y="819150"/>
                </a:lnTo>
                <a:lnTo>
                  <a:pt x="5296694" y="861219"/>
                </a:lnTo>
                <a:lnTo>
                  <a:pt x="5311775" y="903288"/>
                </a:lnTo>
                <a:lnTo>
                  <a:pt x="5325269" y="947738"/>
                </a:lnTo>
                <a:lnTo>
                  <a:pt x="5338762" y="992188"/>
                </a:lnTo>
                <a:lnTo>
                  <a:pt x="5350669" y="1037431"/>
                </a:lnTo>
                <a:lnTo>
                  <a:pt x="5361781" y="1084263"/>
                </a:lnTo>
                <a:lnTo>
                  <a:pt x="5371306" y="1131094"/>
                </a:lnTo>
                <a:lnTo>
                  <a:pt x="5380038" y="1180306"/>
                </a:lnTo>
                <a:lnTo>
                  <a:pt x="5387181" y="1230313"/>
                </a:lnTo>
                <a:lnTo>
                  <a:pt x="5393531" y="1280319"/>
                </a:lnTo>
                <a:lnTo>
                  <a:pt x="5398294" y="1331913"/>
                </a:lnTo>
                <a:lnTo>
                  <a:pt x="5401469" y="1385094"/>
                </a:lnTo>
                <a:lnTo>
                  <a:pt x="5403056" y="1437481"/>
                </a:lnTo>
                <a:lnTo>
                  <a:pt x="5403850" y="1492250"/>
                </a:lnTo>
                <a:lnTo>
                  <a:pt x="5403056" y="1547813"/>
                </a:lnTo>
                <a:lnTo>
                  <a:pt x="5400675" y="1604169"/>
                </a:lnTo>
                <a:lnTo>
                  <a:pt x="5396706" y="1661319"/>
                </a:lnTo>
                <a:lnTo>
                  <a:pt x="5391150" y="1718469"/>
                </a:lnTo>
                <a:lnTo>
                  <a:pt x="5383212" y="1778000"/>
                </a:lnTo>
                <a:lnTo>
                  <a:pt x="5374481" y="1837531"/>
                </a:lnTo>
                <a:lnTo>
                  <a:pt x="5364956" y="1898650"/>
                </a:lnTo>
                <a:lnTo>
                  <a:pt x="5352256" y="1960563"/>
                </a:lnTo>
                <a:lnTo>
                  <a:pt x="5338762" y="2023269"/>
                </a:lnTo>
                <a:lnTo>
                  <a:pt x="5322888" y="2087563"/>
                </a:lnTo>
                <a:lnTo>
                  <a:pt x="5305425" y="2151856"/>
                </a:lnTo>
                <a:lnTo>
                  <a:pt x="5291931" y="2199482"/>
                </a:lnTo>
                <a:lnTo>
                  <a:pt x="5277644" y="2245519"/>
                </a:lnTo>
                <a:lnTo>
                  <a:pt x="5264150" y="2289969"/>
                </a:lnTo>
                <a:lnTo>
                  <a:pt x="5249069" y="2333625"/>
                </a:lnTo>
                <a:lnTo>
                  <a:pt x="5233988" y="2376488"/>
                </a:lnTo>
                <a:lnTo>
                  <a:pt x="5218112" y="2416969"/>
                </a:lnTo>
                <a:lnTo>
                  <a:pt x="5203031" y="2456656"/>
                </a:lnTo>
                <a:lnTo>
                  <a:pt x="5187156" y="2495550"/>
                </a:lnTo>
                <a:lnTo>
                  <a:pt x="5171281" y="2533650"/>
                </a:lnTo>
                <a:lnTo>
                  <a:pt x="5154612" y="2570163"/>
                </a:lnTo>
                <a:lnTo>
                  <a:pt x="5137944" y="2605088"/>
                </a:lnTo>
                <a:lnTo>
                  <a:pt x="5121275" y="2640013"/>
                </a:lnTo>
                <a:lnTo>
                  <a:pt x="5103812" y="2673350"/>
                </a:lnTo>
                <a:lnTo>
                  <a:pt x="5087144" y="2705894"/>
                </a:lnTo>
                <a:lnTo>
                  <a:pt x="5069681" y="2737644"/>
                </a:lnTo>
                <a:lnTo>
                  <a:pt x="5053012" y="2768600"/>
                </a:lnTo>
                <a:lnTo>
                  <a:pt x="5018088" y="2828132"/>
                </a:lnTo>
                <a:lnTo>
                  <a:pt x="4983162" y="2885281"/>
                </a:lnTo>
                <a:lnTo>
                  <a:pt x="4947444" y="2939257"/>
                </a:lnTo>
                <a:lnTo>
                  <a:pt x="4912519" y="2990056"/>
                </a:lnTo>
                <a:lnTo>
                  <a:pt x="4877594" y="3039269"/>
                </a:lnTo>
                <a:lnTo>
                  <a:pt x="4843462" y="3086100"/>
                </a:lnTo>
                <a:lnTo>
                  <a:pt x="4775994" y="3175794"/>
                </a:lnTo>
                <a:lnTo>
                  <a:pt x="4711700" y="3260725"/>
                </a:lnTo>
                <a:lnTo>
                  <a:pt x="4680744" y="3302794"/>
                </a:lnTo>
                <a:lnTo>
                  <a:pt x="4651375" y="3344069"/>
                </a:lnTo>
                <a:lnTo>
                  <a:pt x="4622800" y="3385344"/>
                </a:lnTo>
                <a:lnTo>
                  <a:pt x="4595812" y="3426619"/>
                </a:lnTo>
                <a:lnTo>
                  <a:pt x="4570412" y="3469481"/>
                </a:lnTo>
                <a:lnTo>
                  <a:pt x="4559300" y="3490119"/>
                </a:lnTo>
                <a:lnTo>
                  <a:pt x="4548188" y="3512344"/>
                </a:lnTo>
                <a:lnTo>
                  <a:pt x="4536281" y="3534569"/>
                </a:lnTo>
                <a:lnTo>
                  <a:pt x="4526756" y="3556794"/>
                </a:lnTo>
                <a:lnTo>
                  <a:pt x="4516438" y="3579019"/>
                </a:lnTo>
                <a:lnTo>
                  <a:pt x="4506912" y="3602038"/>
                </a:lnTo>
                <a:lnTo>
                  <a:pt x="4498181" y="3625850"/>
                </a:lnTo>
                <a:lnTo>
                  <a:pt x="4490244" y="3649663"/>
                </a:lnTo>
                <a:lnTo>
                  <a:pt x="4481512" y="3673475"/>
                </a:lnTo>
                <a:lnTo>
                  <a:pt x="4475162" y="3698081"/>
                </a:lnTo>
                <a:lnTo>
                  <a:pt x="4468812" y="3723481"/>
                </a:lnTo>
                <a:lnTo>
                  <a:pt x="4462462" y="3749675"/>
                </a:lnTo>
                <a:lnTo>
                  <a:pt x="4457700" y="3776663"/>
                </a:lnTo>
                <a:lnTo>
                  <a:pt x="4453731" y="3803650"/>
                </a:lnTo>
                <a:lnTo>
                  <a:pt x="4448969" y="3830638"/>
                </a:lnTo>
                <a:lnTo>
                  <a:pt x="4445794" y="3859213"/>
                </a:lnTo>
                <a:lnTo>
                  <a:pt x="4443412" y="3888581"/>
                </a:lnTo>
                <a:lnTo>
                  <a:pt x="4441825" y="3918744"/>
                </a:lnTo>
                <a:lnTo>
                  <a:pt x="4441031" y="3948906"/>
                </a:lnTo>
                <a:lnTo>
                  <a:pt x="4440238" y="3979069"/>
                </a:lnTo>
                <a:lnTo>
                  <a:pt x="4441031" y="4007644"/>
                </a:lnTo>
                <a:lnTo>
                  <a:pt x="4441825" y="4037013"/>
                </a:lnTo>
                <a:lnTo>
                  <a:pt x="4442619" y="4064794"/>
                </a:lnTo>
                <a:lnTo>
                  <a:pt x="4444206" y="4092575"/>
                </a:lnTo>
                <a:lnTo>
                  <a:pt x="4446588" y="4120356"/>
                </a:lnTo>
                <a:lnTo>
                  <a:pt x="4448969" y="4147344"/>
                </a:lnTo>
                <a:lnTo>
                  <a:pt x="4456906" y="4198938"/>
                </a:lnTo>
                <a:lnTo>
                  <a:pt x="4464844" y="4250531"/>
                </a:lnTo>
                <a:lnTo>
                  <a:pt x="4474369" y="4300538"/>
                </a:lnTo>
                <a:lnTo>
                  <a:pt x="4486275" y="4348956"/>
                </a:lnTo>
                <a:lnTo>
                  <a:pt x="4498181" y="4397375"/>
                </a:lnTo>
                <a:lnTo>
                  <a:pt x="4511675" y="4443413"/>
                </a:lnTo>
                <a:lnTo>
                  <a:pt x="4526756" y="4490244"/>
                </a:lnTo>
                <a:lnTo>
                  <a:pt x="4541838" y="4536281"/>
                </a:lnTo>
                <a:lnTo>
                  <a:pt x="4557712" y="4582319"/>
                </a:lnTo>
                <a:lnTo>
                  <a:pt x="4573588" y="4627563"/>
                </a:lnTo>
                <a:lnTo>
                  <a:pt x="4608512" y="4718844"/>
                </a:lnTo>
                <a:lnTo>
                  <a:pt x="4642644" y="4811713"/>
                </a:lnTo>
                <a:lnTo>
                  <a:pt x="4659312" y="4859338"/>
                </a:lnTo>
                <a:lnTo>
                  <a:pt x="4675981" y="4906963"/>
                </a:lnTo>
                <a:lnTo>
                  <a:pt x="4691856" y="4956969"/>
                </a:lnTo>
                <a:lnTo>
                  <a:pt x="4707731" y="5006975"/>
                </a:lnTo>
                <a:lnTo>
                  <a:pt x="4722019" y="5058569"/>
                </a:lnTo>
                <a:lnTo>
                  <a:pt x="4735512" y="5112544"/>
                </a:lnTo>
                <a:lnTo>
                  <a:pt x="4748212" y="5167313"/>
                </a:lnTo>
                <a:lnTo>
                  <a:pt x="4759325" y="5223669"/>
                </a:lnTo>
                <a:lnTo>
                  <a:pt x="4769644" y="5282406"/>
                </a:lnTo>
                <a:lnTo>
                  <a:pt x="4778375" y="5343525"/>
                </a:lnTo>
                <a:lnTo>
                  <a:pt x="4781550" y="5375275"/>
                </a:lnTo>
                <a:lnTo>
                  <a:pt x="4784725" y="5407025"/>
                </a:lnTo>
                <a:lnTo>
                  <a:pt x="4787106" y="5439569"/>
                </a:lnTo>
                <a:lnTo>
                  <a:pt x="4789488" y="5472906"/>
                </a:lnTo>
                <a:lnTo>
                  <a:pt x="4791869" y="5507038"/>
                </a:lnTo>
                <a:lnTo>
                  <a:pt x="4792662" y="5541963"/>
                </a:lnTo>
                <a:lnTo>
                  <a:pt x="4793456" y="5576888"/>
                </a:lnTo>
                <a:lnTo>
                  <a:pt x="4794250" y="5613400"/>
                </a:lnTo>
                <a:lnTo>
                  <a:pt x="4793456" y="5649119"/>
                </a:lnTo>
                <a:lnTo>
                  <a:pt x="4792662" y="5684838"/>
                </a:lnTo>
                <a:lnTo>
                  <a:pt x="4791869" y="5720556"/>
                </a:lnTo>
                <a:lnTo>
                  <a:pt x="4790281" y="5755481"/>
                </a:lnTo>
                <a:lnTo>
                  <a:pt x="4787900" y="5790406"/>
                </a:lnTo>
                <a:lnTo>
                  <a:pt x="4785519" y="5824538"/>
                </a:lnTo>
                <a:lnTo>
                  <a:pt x="4779169" y="5891213"/>
                </a:lnTo>
                <a:lnTo>
                  <a:pt x="4771231" y="5957094"/>
                </a:lnTo>
                <a:lnTo>
                  <a:pt x="4760119" y="6020594"/>
                </a:lnTo>
                <a:lnTo>
                  <a:pt x="4749006" y="6081713"/>
                </a:lnTo>
                <a:lnTo>
                  <a:pt x="4736306" y="6142038"/>
                </a:lnTo>
                <a:lnTo>
                  <a:pt x="4721225" y="6199188"/>
                </a:lnTo>
                <a:lnTo>
                  <a:pt x="4705350" y="6255544"/>
                </a:lnTo>
                <a:lnTo>
                  <a:pt x="4695825" y="6281738"/>
                </a:lnTo>
                <a:lnTo>
                  <a:pt x="4687094" y="6307931"/>
                </a:lnTo>
                <a:lnTo>
                  <a:pt x="4678362" y="6334125"/>
                </a:lnTo>
                <a:lnTo>
                  <a:pt x="4668044" y="6360319"/>
                </a:lnTo>
                <a:lnTo>
                  <a:pt x="4658519" y="6384925"/>
                </a:lnTo>
                <a:lnTo>
                  <a:pt x="4648200" y="6409531"/>
                </a:lnTo>
                <a:lnTo>
                  <a:pt x="4637088" y="6432550"/>
                </a:lnTo>
                <a:lnTo>
                  <a:pt x="4626769" y="6456363"/>
                </a:lnTo>
                <a:lnTo>
                  <a:pt x="4615656" y="6478588"/>
                </a:lnTo>
                <a:lnTo>
                  <a:pt x="4603750" y="6500019"/>
                </a:lnTo>
                <a:lnTo>
                  <a:pt x="4592638" y="6522244"/>
                </a:lnTo>
                <a:lnTo>
                  <a:pt x="4580731" y="6542881"/>
                </a:lnTo>
                <a:lnTo>
                  <a:pt x="4568031" y="6562725"/>
                </a:lnTo>
                <a:lnTo>
                  <a:pt x="4556125" y="6582569"/>
                </a:lnTo>
                <a:lnTo>
                  <a:pt x="4543425" y="6602413"/>
                </a:lnTo>
                <a:lnTo>
                  <a:pt x="4530725" y="6619875"/>
                </a:lnTo>
                <a:lnTo>
                  <a:pt x="4518025" y="6638131"/>
                </a:lnTo>
                <a:lnTo>
                  <a:pt x="4503738" y="6654800"/>
                </a:lnTo>
                <a:lnTo>
                  <a:pt x="4491038" y="6671469"/>
                </a:lnTo>
                <a:lnTo>
                  <a:pt x="4476750" y="6688138"/>
                </a:lnTo>
                <a:lnTo>
                  <a:pt x="4462462" y="6702425"/>
                </a:lnTo>
                <a:lnTo>
                  <a:pt x="4448175" y="6716713"/>
                </a:lnTo>
                <a:lnTo>
                  <a:pt x="4433888" y="6731000"/>
                </a:lnTo>
                <a:lnTo>
                  <a:pt x="4418806" y="6743700"/>
                </a:lnTo>
                <a:lnTo>
                  <a:pt x="4404519" y="6757194"/>
                </a:lnTo>
                <a:lnTo>
                  <a:pt x="4390231" y="6768306"/>
                </a:lnTo>
                <a:lnTo>
                  <a:pt x="4375150" y="6779419"/>
                </a:lnTo>
                <a:lnTo>
                  <a:pt x="4360069" y="6790531"/>
                </a:lnTo>
                <a:lnTo>
                  <a:pt x="4344194" y="6800056"/>
                </a:lnTo>
                <a:lnTo>
                  <a:pt x="4329112" y="6808788"/>
                </a:lnTo>
                <a:lnTo>
                  <a:pt x="4313238" y="6817519"/>
                </a:lnTo>
                <a:lnTo>
                  <a:pt x="4298156" y="6824663"/>
                </a:lnTo>
                <a:lnTo>
                  <a:pt x="4282281" y="6831013"/>
                </a:lnTo>
                <a:lnTo>
                  <a:pt x="4266406" y="6837363"/>
                </a:lnTo>
                <a:lnTo>
                  <a:pt x="4249738" y="6842919"/>
                </a:lnTo>
                <a:lnTo>
                  <a:pt x="4234656" y="6847681"/>
                </a:lnTo>
                <a:lnTo>
                  <a:pt x="4217988" y="6850856"/>
                </a:lnTo>
                <a:lnTo>
                  <a:pt x="4202112" y="6854031"/>
                </a:lnTo>
                <a:lnTo>
                  <a:pt x="4185444" y="6856413"/>
                </a:lnTo>
                <a:lnTo>
                  <a:pt x="4168775" y="6857206"/>
                </a:lnTo>
                <a:lnTo>
                  <a:pt x="4152900" y="6858000"/>
                </a:lnTo>
                <a:lnTo>
                  <a:pt x="4136231" y="6858000"/>
                </a:lnTo>
                <a:lnTo>
                  <a:pt x="4119562" y="6857206"/>
                </a:lnTo>
                <a:lnTo>
                  <a:pt x="4102894" y="6855619"/>
                </a:lnTo>
                <a:lnTo>
                  <a:pt x="4087019" y="6852444"/>
                </a:lnTo>
                <a:lnTo>
                  <a:pt x="4071144" y="6848475"/>
                </a:lnTo>
                <a:lnTo>
                  <a:pt x="4056856" y="6842919"/>
                </a:lnTo>
                <a:lnTo>
                  <a:pt x="4042569" y="6834981"/>
                </a:lnTo>
                <a:lnTo>
                  <a:pt x="4029869" y="6827044"/>
                </a:lnTo>
                <a:lnTo>
                  <a:pt x="4017169" y="6817519"/>
                </a:lnTo>
                <a:lnTo>
                  <a:pt x="4004469" y="6805613"/>
                </a:lnTo>
                <a:lnTo>
                  <a:pt x="3993356" y="6794500"/>
                </a:lnTo>
                <a:lnTo>
                  <a:pt x="3983038" y="6781006"/>
                </a:lnTo>
                <a:lnTo>
                  <a:pt x="3971925" y="6765925"/>
                </a:lnTo>
                <a:lnTo>
                  <a:pt x="3962400" y="6750844"/>
                </a:lnTo>
                <a:lnTo>
                  <a:pt x="3952875" y="6734175"/>
                </a:lnTo>
                <a:lnTo>
                  <a:pt x="3943350" y="6715919"/>
                </a:lnTo>
                <a:lnTo>
                  <a:pt x="3935412" y="6697663"/>
                </a:lnTo>
                <a:lnTo>
                  <a:pt x="3927475" y="6677819"/>
                </a:lnTo>
                <a:lnTo>
                  <a:pt x="3918744" y="6657181"/>
                </a:lnTo>
                <a:lnTo>
                  <a:pt x="3911600" y="6635750"/>
                </a:lnTo>
                <a:lnTo>
                  <a:pt x="3905250" y="6612731"/>
                </a:lnTo>
                <a:lnTo>
                  <a:pt x="3898900" y="6589713"/>
                </a:lnTo>
                <a:lnTo>
                  <a:pt x="3892550" y="6565900"/>
                </a:lnTo>
                <a:lnTo>
                  <a:pt x="3879850" y="6515100"/>
                </a:lnTo>
                <a:lnTo>
                  <a:pt x="3869531" y="6461919"/>
                </a:lnTo>
                <a:lnTo>
                  <a:pt x="3860006" y="6405563"/>
                </a:lnTo>
                <a:lnTo>
                  <a:pt x="3849688" y="6348413"/>
                </a:lnTo>
                <a:lnTo>
                  <a:pt x="3840956" y="6288088"/>
                </a:lnTo>
                <a:lnTo>
                  <a:pt x="3832225" y="6226175"/>
                </a:lnTo>
                <a:lnTo>
                  <a:pt x="3813969" y="6098381"/>
                </a:lnTo>
                <a:lnTo>
                  <a:pt x="3804444" y="6032500"/>
                </a:lnTo>
                <a:lnTo>
                  <a:pt x="3794125" y="5966619"/>
                </a:lnTo>
                <a:lnTo>
                  <a:pt x="3783806" y="5900738"/>
                </a:lnTo>
                <a:lnTo>
                  <a:pt x="3772694" y="5834063"/>
                </a:lnTo>
                <a:lnTo>
                  <a:pt x="3759200" y="5768181"/>
                </a:lnTo>
                <a:lnTo>
                  <a:pt x="3745706" y="5702300"/>
                </a:lnTo>
                <a:lnTo>
                  <a:pt x="3729831" y="5638006"/>
                </a:lnTo>
                <a:lnTo>
                  <a:pt x="3721894" y="5605463"/>
                </a:lnTo>
                <a:lnTo>
                  <a:pt x="3713162" y="5573713"/>
                </a:lnTo>
                <a:lnTo>
                  <a:pt x="3704431" y="5542756"/>
                </a:lnTo>
                <a:lnTo>
                  <a:pt x="3694112" y="5511800"/>
                </a:lnTo>
                <a:lnTo>
                  <a:pt x="3683794" y="5480844"/>
                </a:lnTo>
                <a:lnTo>
                  <a:pt x="3673475" y="5450681"/>
                </a:lnTo>
                <a:lnTo>
                  <a:pt x="3661569" y="5420519"/>
                </a:lnTo>
                <a:lnTo>
                  <a:pt x="3650456" y="5391150"/>
                </a:lnTo>
                <a:lnTo>
                  <a:pt x="3636962" y="5362575"/>
                </a:lnTo>
                <a:lnTo>
                  <a:pt x="3624262" y="5334000"/>
                </a:lnTo>
                <a:lnTo>
                  <a:pt x="3610769" y="5306219"/>
                </a:lnTo>
                <a:lnTo>
                  <a:pt x="3596481" y="5279231"/>
                </a:lnTo>
                <a:lnTo>
                  <a:pt x="3581400" y="5253038"/>
                </a:lnTo>
                <a:lnTo>
                  <a:pt x="3565525" y="5227638"/>
                </a:lnTo>
                <a:lnTo>
                  <a:pt x="3549650" y="5203031"/>
                </a:lnTo>
                <a:lnTo>
                  <a:pt x="3532188" y="5179219"/>
                </a:lnTo>
                <a:lnTo>
                  <a:pt x="3516312" y="5156200"/>
                </a:lnTo>
                <a:lnTo>
                  <a:pt x="3498850" y="5133181"/>
                </a:lnTo>
                <a:lnTo>
                  <a:pt x="3481388" y="5112544"/>
                </a:lnTo>
                <a:lnTo>
                  <a:pt x="3463925" y="5091906"/>
                </a:lnTo>
                <a:lnTo>
                  <a:pt x="3446462" y="5072063"/>
                </a:lnTo>
                <a:lnTo>
                  <a:pt x="3429000" y="5053013"/>
                </a:lnTo>
                <a:lnTo>
                  <a:pt x="3411538" y="5034756"/>
                </a:lnTo>
                <a:lnTo>
                  <a:pt x="3394075" y="5018088"/>
                </a:lnTo>
                <a:lnTo>
                  <a:pt x="3375819" y="5000625"/>
                </a:lnTo>
                <a:lnTo>
                  <a:pt x="3356769" y="4985544"/>
                </a:lnTo>
                <a:lnTo>
                  <a:pt x="3339306" y="4969669"/>
                </a:lnTo>
                <a:lnTo>
                  <a:pt x="3321050" y="4955381"/>
                </a:lnTo>
                <a:lnTo>
                  <a:pt x="3302794" y="4941094"/>
                </a:lnTo>
                <a:lnTo>
                  <a:pt x="3284538" y="4928394"/>
                </a:lnTo>
                <a:lnTo>
                  <a:pt x="3267075" y="4914900"/>
                </a:lnTo>
                <a:lnTo>
                  <a:pt x="3248025" y="4903788"/>
                </a:lnTo>
                <a:lnTo>
                  <a:pt x="3229769" y="4892675"/>
                </a:lnTo>
                <a:lnTo>
                  <a:pt x="3212306" y="4881563"/>
                </a:lnTo>
                <a:lnTo>
                  <a:pt x="3176588" y="4861719"/>
                </a:lnTo>
                <a:lnTo>
                  <a:pt x="3140869" y="4844256"/>
                </a:lnTo>
                <a:lnTo>
                  <a:pt x="3105150" y="4829175"/>
                </a:lnTo>
                <a:lnTo>
                  <a:pt x="3070225" y="4814888"/>
                </a:lnTo>
                <a:lnTo>
                  <a:pt x="3036888" y="4803775"/>
                </a:lnTo>
                <a:lnTo>
                  <a:pt x="3004344" y="4793456"/>
                </a:lnTo>
                <a:lnTo>
                  <a:pt x="2971800" y="4784725"/>
                </a:lnTo>
                <a:lnTo>
                  <a:pt x="2941638" y="4778375"/>
                </a:lnTo>
                <a:lnTo>
                  <a:pt x="2912269" y="4772819"/>
                </a:lnTo>
                <a:lnTo>
                  <a:pt x="2883694" y="4768056"/>
                </a:lnTo>
                <a:lnTo>
                  <a:pt x="2857500" y="4764881"/>
                </a:lnTo>
                <a:lnTo>
                  <a:pt x="2832894" y="4761706"/>
                </a:lnTo>
                <a:lnTo>
                  <a:pt x="2809875" y="4760119"/>
                </a:lnTo>
                <a:lnTo>
                  <a:pt x="2787650" y="4759325"/>
                </a:lnTo>
                <a:lnTo>
                  <a:pt x="2751931" y="4759325"/>
                </a:lnTo>
                <a:lnTo>
                  <a:pt x="2724944" y="4760119"/>
                </a:lnTo>
                <a:lnTo>
                  <a:pt x="2708275" y="4761706"/>
                </a:lnTo>
                <a:lnTo>
                  <a:pt x="2701131" y="4762500"/>
                </a:lnTo>
                <a:lnTo>
                  <a:pt x="2695575" y="4761706"/>
                </a:lnTo>
                <a:lnTo>
                  <a:pt x="2678906" y="4760119"/>
                </a:lnTo>
                <a:lnTo>
                  <a:pt x="2651919" y="4759325"/>
                </a:lnTo>
                <a:lnTo>
                  <a:pt x="2615406" y="4759325"/>
                </a:lnTo>
                <a:lnTo>
                  <a:pt x="2593975" y="4760119"/>
                </a:lnTo>
                <a:lnTo>
                  <a:pt x="2570956" y="4761706"/>
                </a:lnTo>
                <a:lnTo>
                  <a:pt x="2546350" y="4764881"/>
                </a:lnTo>
                <a:lnTo>
                  <a:pt x="2520156" y="4768056"/>
                </a:lnTo>
                <a:lnTo>
                  <a:pt x="2491581" y="4772819"/>
                </a:lnTo>
                <a:lnTo>
                  <a:pt x="2462212" y="4778375"/>
                </a:lnTo>
                <a:lnTo>
                  <a:pt x="2432050" y="4784725"/>
                </a:lnTo>
                <a:lnTo>
                  <a:pt x="2399506" y="4793456"/>
                </a:lnTo>
                <a:lnTo>
                  <a:pt x="2366962" y="4803775"/>
                </a:lnTo>
                <a:lnTo>
                  <a:pt x="2333625" y="4814888"/>
                </a:lnTo>
                <a:lnTo>
                  <a:pt x="2298700" y="4829175"/>
                </a:lnTo>
                <a:lnTo>
                  <a:pt x="2262981" y="4844256"/>
                </a:lnTo>
                <a:lnTo>
                  <a:pt x="2227262" y="4861719"/>
                </a:lnTo>
                <a:lnTo>
                  <a:pt x="2191544" y="4881563"/>
                </a:lnTo>
                <a:lnTo>
                  <a:pt x="2174081" y="4892675"/>
                </a:lnTo>
                <a:lnTo>
                  <a:pt x="2155825" y="4903788"/>
                </a:lnTo>
                <a:lnTo>
                  <a:pt x="2136775" y="4914900"/>
                </a:lnTo>
                <a:lnTo>
                  <a:pt x="2119312" y="4928394"/>
                </a:lnTo>
                <a:lnTo>
                  <a:pt x="2101056" y="4941094"/>
                </a:lnTo>
                <a:lnTo>
                  <a:pt x="2082800" y="4955381"/>
                </a:lnTo>
                <a:lnTo>
                  <a:pt x="2064544" y="4969669"/>
                </a:lnTo>
                <a:lnTo>
                  <a:pt x="2047081" y="4985544"/>
                </a:lnTo>
                <a:lnTo>
                  <a:pt x="2028031" y="5000625"/>
                </a:lnTo>
                <a:lnTo>
                  <a:pt x="2009775" y="5018088"/>
                </a:lnTo>
                <a:lnTo>
                  <a:pt x="1992312" y="5034756"/>
                </a:lnTo>
                <a:lnTo>
                  <a:pt x="1974850" y="5053013"/>
                </a:lnTo>
                <a:lnTo>
                  <a:pt x="1957388" y="5072063"/>
                </a:lnTo>
                <a:lnTo>
                  <a:pt x="1939131" y="5091906"/>
                </a:lnTo>
                <a:lnTo>
                  <a:pt x="1922462" y="5112544"/>
                </a:lnTo>
                <a:lnTo>
                  <a:pt x="1905000" y="5133181"/>
                </a:lnTo>
                <a:lnTo>
                  <a:pt x="1887538" y="5156200"/>
                </a:lnTo>
                <a:lnTo>
                  <a:pt x="1871662" y="5179219"/>
                </a:lnTo>
                <a:lnTo>
                  <a:pt x="1854200" y="5203031"/>
                </a:lnTo>
                <a:lnTo>
                  <a:pt x="1838325" y="5227638"/>
                </a:lnTo>
                <a:lnTo>
                  <a:pt x="1822450" y="5253038"/>
                </a:lnTo>
                <a:lnTo>
                  <a:pt x="1807369" y="5279231"/>
                </a:lnTo>
                <a:lnTo>
                  <a:pt x="1793081" y="5306219"/>
                </a:lnTo>
                <a:lnTo>
                  <a:pt x="1779588" y="5334000"/>
                </a:lnTo>
                <a:lnTo>
                  <a:pt x="1766888" y="5362575"/>
                </a:lnTo>
                <a:lnTo>
                  <a:pt x="1753394" y="5391150"/>
                </a:lnTo>
                <a:lnTo>
                  <a:pt x="1742281" y="5420519"/>
                </a:lnTo>
                <a:lnTo>
                  <a:pt x="1730375" y="5450681"/>
                </a:lnTo>
                <a:lnTo>
                  <a:pt x="1720056" y="5480844"/>
                </a:lnTo>
                <a:lnTo>
                  <a:pt x="1709738" y="5511800"/>
                </a:lnTo>
                <a:lnTo>
                  <a:pt x="1699419" y="5542756"/>
                </a:lnTo>
                <a:lnTo>
                  <a:pt x="1690688" y="5573713"/>
                </a:lnTo>
                <a:lnTo>
                  <a:pt x="1681956" y="5605463"/>
                </a:lnTo>
                <a:lnTo>
                  <a:pt x="1674019" y="5638006"/>
                </a:lnTo>
                <a:lnTo>
                  <a:pt x="1658144" y="5702300"/>
                </a:lnTo>
                <a:lnTo>
                  <a:pt x="1644650" y="5768181"/>
                </a:lnTo>
                <a:lnTo>
                  <a:pt x="1631156" y="5834063"/>
                </a:lnTo>
                <a:lnTo>
                  <a:pt x="1620044" y="5900738"/>
                </a:lnTo>
                <a:lnTo>
                  <a:pt x="1609725" y="5966619"/>
                </a:lnTo>
                <a:lnTo>
                  <a:pt x="1599406" y="6032500"/>
                </a:lnTo>
                <a:lnTo>
                  <a:pt x="1589881" y="6098381"/>
                </a:lnTo>
                <a:lnTo>
                  <a:pt x="1571625" y="6226175"/>
                </a:lnTo>
                <a:lnTo>
                  <a:pt x="1562894" y="6288088"/>
                </a:lnTo>
                <a:lnTo>
                  <a:pt x="1554162" y="6348413"/>
                </a:lnTo>
                <a:lnTo>
                  <a:pt x="1543844" y="6405563"/>
                </a:lnTo>
                <a:lnTo>
                  <a:pt x="1534319" y="6461919"/>
                </a:lnTo>
                <a:lnTo>
                  <a:pt x="1524000" y="6515100"/>
                </a:lnTo>
                <a:lnTo>
                  <a:pt x="1511300" y="6565900"/>
                </a:lnTo>
                <a:lnTo>
                  <a:pt x="1504950" y="6589713"/>
                </a:lnTo>
                <a:lnTo>
                  <a:pt x="1498600" y="6612731"/>
                </a:lnTo>
                <a:lnTo>
                  <a:pt x="1492250" y="6635750"/>
                </a:lnTo>
                <a:lnTo>
                  <a:pt x="1485106" y="6657181"/>
                </a:lnTo>
                <a:lnTo>
                  <a:pt x="1476375" y="6677819"/>
                </a:lnTo>
                <a:lnTo>
                  <a:pt x="1468438" y="6697663"/>
                </a:lnTo>
                <a:lnTo>
                  <a:pt x="1460500" y="6715919"/>
                </a:lnTo>
                <a:lnTo>
                  <a:pt x="1450975" y="6734175"/>
                </a:lnTo>
                <a:lnTo>
                  <a:pt x="1441450" y="6750844"/>
                </a:lnTo>
                <a:lnTo>
                  <a:pt x="1431925" y="6765925"/>
                </a:lnTo>
                <a:lnTo>
                  <a:pt x="1420812" y="6781006"/>
                </a:lnTo>
                <a:lnTo>
                  <a:pt x="1410494" y="6794500"/>
                </a:lnTo>
                <a:lnTo>
                  <a:pt x="1399381" y="6805613"/>
                </a:lnTo>
                <a:lnTo>
                  <a:pt x="1386681" y="6817519"/>
                </a:lnTo>
                <a:lnTo>
                  <a:pt x="1373981" y="6827044"/>
                </a:lnTo>
                <a:lnTo>
                  <a:pt x="1361281" y="6834981"/>
                </a:lnTo>
                <a:lnTo>
                  <a:pt x="1346994" y="6842919"/>
                </a:lnTo>
                <a:lnTo>
                  <a:pt x="1331912" y="6848475"/>
                </a:lnTo>
                <a:lnTo>
                  <a:pt x="1316831" y="6852444"/>
                </a:lnTo>
                <a:lnTo>
                  <a:pt x="1300956" y="6855619"/>
                </a:lnTo>
                <a:lnTo>
                  <a:pt x="1284288" y="6857206"/>
                </a:lnTo>
                <a:lnTo>
                  <a:pt x="1267619" y="6858000"/>
                </a:lnTo>
                <a:lnTo>
                  <a:pt x="1250950" y="6858000"/>
                </a:lnTo>
                <a:lnTo>
                  <a:pt x="1235075" y="6857206"/>
                </a:lnTo>
                <a:lnTo>
                  <a:pt x="1218406" y="6856413"/>
                </a:lnTo>
                <a:lnTo>
                  <a:pt x="1201738" y="6854031"/>
                </a:lnTo>
                <a:lnTo>
                  <a:pt x="1185862" y="6850856"/>
                </a:lnTo>
                <a:lnTo>
                  <a:pt x="1169194" y="6847681"/>
                </a:lnTo>
                <a:lnTo>
                  <a:pt x="1153319" y="6842919"/>
                </a:lnTo>
                <a:lnTo>
                  <a:pt x="1137444" y="6837363"/>
                </a:lnTo>
                <a:lnTo>
                  <a:pt x="1121569" y="6831013"/>
                </a:lnTo>
                <a:lnTo>
                  <a:pt x="1105694" y="6824663"/>
                </a:lnTo>
                <a:lnTo>
                  <a:pt x="1090612" y="6817519"/>
                </a:lnTo>
                <a:lnTo>
                  <a:pt x="1074738" y="6808788"/>
                </a:lnTo>
                <a:lnTo>
                  <a:pt x="1059656" y="6800056"/>
                </a:lnTo>
                <a:lnTo>
                  <a:pt x="1043781" y="6790531"/>
                </a:lnTo>
                <a:lnTo>
                  <a:pt x="1028700" y="6779419"/>
                </a:lnTo>
                <a:lnTo>
                  <a:pt x="1013619" y="6768306"/>
                </a:lnTo>
                <a:lnTo>
                  <a:pt x="999331" y="6757194"/>
                </a:lnTo>
                <a:lnTo>
                  <a:pt x="983456" y="6743700"/>
                </a:lnTo>
                <a:lnTo>
                  <a:pt x="969962" y="6731000"/>
                </a:lnTo>
                <a:lnTo>
                  <a:pt x="955675" y="6716713"/>
                </a:lnTo>
                <a:lnTo>
                  <a:pt x="941388" y="6702425"/>
                </a:lnTo>
                <a:lnTo>
                  <a:pt x="927100" y="6688138"/>
                </a:lnTo>
                <a:lnTo>
                  <a:pt x="912812" y="6671469"/>
                </a:lnTo>
                <a:lnTo>
                  <a:pt x="900112" y="6654800"/>
                </a:lnTo>
                <a:lnTo>
                  <a:pt x="885825" y="6638131"/>
                </a:lnTo>
                <a:lnTo>
                  <a:pt x="873125" y="6619875"/>
                </a:lnTo>
                <a:lnTo>
                  <a:pt x="860425" y="6602413"/>
                </a:lnTo>
                <a:lnTo>
                  <a:pt x="847725" y="6582569"/>
                </a:lnTo>
                <a:lnTo>
                  <a:pt x="835025" y="6562725"/>
                </a:lnTo>
                <a:lnTo>
                  <a:pt x="823119" y="6542881"/>
                </a:lnTo>
                <a:lnTo>
                  <a:pt x="811212" y="6522244"/>
                </a:lnTo>
                <a:lnTo>
                  <a:pt x="800100" y="6500019"/>
                </a:lnTo>
                <a:lnTo>
                  <a:pt x="788194" y="6478588"/>
                </a:lnTo>
                <a:lnTo>
                  <a:pt x="777081" y="6456363"/>
                </a:lnTo>
                <a:lnTo>
                  <a:pt x="766762" y="6432550"/>
                </a:lnTo>
                <a:lnTo>
                  <a:pt x="755650" y="6409531"/>
                </a:lnTo>
                <a:lnTo>
                  <a:pt x="745331" y="6384925"/>
                </a:lnTo>
                <a:lnTo>
                  <a:pt x="735806" y="6360319"/>
                </a:lnTo>
                <a:lnTo>
                  <a:pt x="725488" y="6334125"/>
                </a:lnTo>
                <a:lnTo>
                  <a:pt x="716756" y="6307931"/>
                </a:lnTo>
                <a:lnTo>
                  <a:pt x="708025" y="6281738"/>
                </a:lnTo>
                <a:lnTo>
                  <a:pt x="698500" y="6255544"/>
                </a:lnTo>
                <a:lnTo>
                  <a:pt x="682625" y="6199188"/>
                </a:lnTo>
                <a:lnTo>
                  <a:pt x="667544" y="6142038"/>
                </a:lnTo>
                <a:lnTo>
                  <a:pt x="654844" y="6081713"/>
                </a:lnTo>
                <a:lnTo>
                  <a:pt x="643731" y="6020594"/>
                </a:lnTo>
                <a:lnTo>
                  <a:pt x="632619" y="5957094"/>
                </a:lnTo>
                <a:lnTo>
                  <a:pt x="624681" y="5891213"/>
                </a:lnTo>
                <a:lnTo>
                  <a:pt x="618331" y="5824538"/>
                </a:lnTo>
                <a:lnTo>
                  <a:pt x="615950" y="5790406"/>
                </a:lnTo>
                <a:lnTo>
                  <a:pt x="613569" y="5755481"/>
                </a:lnTo>
                <a:lnTo>
                  <a:pt x="611981" y="5720556"/>
                </a:lnTo>
                <a:lnTo>
                  <a:pt x="611188" y="5684838"/>
                </a:lnTo>
                <a:lnTo>
                  <a:pt x="610394" y="5649119"/>
                </a:lnTo>
                <a:lnTo>
                  <a:pt x="609600" y="5613400"/>
                </a:lnTo>
                <a:lnTo>
                  <a:pt x="610394" y="5576888"/>
                </a:lnTo>
                <a:lnTo>
                  <a:pt x="611188" y="5541963"/>
                </a:lnTo>
                <a:lnTo>
                  <a:pt x="611981" y="5507038"/>
                </a:lnTo>
                <a:lnTo>
                  <a:pt x="614362" y="5472906"/>
                </a:lnTo>
                <a:lnTo>
                  <a:pt x="615950" y="5439569"/>
                </a:lnTo>
                <a:lnTo>
                  <a:pt x="619125" y="5407025"/>
                </a:lnTo>
                <a:lnTo>
                  <a:pt x="622300" y="5375275"/>
                </a:lnTo>
                <a:lnTo>
                  <a:pt x="625475" y="5343525"/>
                </a:lnTo>
                <a:lnTo>
                  <a:pt x="634206" y="5282406"/>
                </a:lnTo>
                <a:lnTo>
                  <a:pt x="644525" y="5223669"/>
                </a:lnTo>
                <a:lnTo>
                  <a:pt x="655638" y="5167313"/>
                </a:lnTo>
                <a:lnTo>
                  <a:pt x="668338" y="5112544"/>
                </a:lnTo>
                <a:lnTo>
                  <a:pt x="681831" y="5058569"/>
                </a:lnTo>
                <a:lnTo>
                  <a:pt x="696119" y="5006975"/>
                </a:lnTo>
                <a:lnTo>
                  <a:pt x="711994" y="4956969"/>
                </a:lnTo>
                <a:lnTo>
                  <a:pt x="727869" y="4906963"/>
                </a:lnTo>
                <a:lnTo>
                  <a:pt x="744538" y="4859338"/>
                </a:lnTo>
                <a:lnTo>
                  <a:pt x="761206" y="4811713"/>
                </a:lnTo>
                <a:lnTo>
                  <a:pt x="795338" y="4718844"/>
                </a:lnTo>
                <a:lnTo>
                  <a:pt x="830262" y="4627563"/>
                </a:lnTo>
                <a:lnTo>
                  <a:pt x="846138" y="4582319"/>
                </a:lnTo>
                <a:lnTo>
                  <a:pt x="862012" y="4536281"/>
                </a:lnTo>
                <a:lnTo>
                  <a:pt x="877094" y="4490244"/>
                </a:lnTo>
                <a:lnTo>
                  <a:pt x="892175" y="4443413"/>
                </a:lnTo>
                <a:lnTo>
                  <a:pt x="905669" y="4397375"/>
                </a:lnTo>
                <a:lnTo>
                  <a:pt x="917575" y="4348956"/>
                </a:lnTo>
                <a:lnTo>
                  <a:pt x="929481" y="4300538"/>
                </a:lnTo>
                <a:lnTo>
                  <a:pt x="939006" y="4250531"/>
                </a:lnTo>
                <a:lnTo>
                  <a:pt x="946944" y="4198938"/>
                </a:lnTo>
                <a:lnTo>
                  <a:pt x="954881" y="4147344"/>
                </a:lnTo>
                <a:lnTo>
                  <a:pt x="957262" y="4120356"/>
                </a:lnTo>
                <a:lnTo>
                  <a:pt x="959644" y="4092575"/>
                </a:lnTo>
                <a:lnTo>
                  <a:pt x="961231" y="4064794"/>
                </a:lnTo>
                <a:lnTo>
                  <a:pt x="962025" y="4037013"/>
                </a:lnTo>
                <a:lnTo>
                  <a:pt x="962819" y="4007644"/>
                </a:lnTo>
                <a:lnTo>
                  <a:pt x="962819" y="3979069"/>
                </a:lnTo>
                <a:lnTo>
                  <a:pt x="962819" y="3948906"/>
                </a:lnTo>
                <a:lnTo>
                  <a:pt x="962025" y="3918744"/>
                </a:lnTo>
                <a:lnTo>
                  <a:pt x="960438" y="3888581"/>
                </a:lnTo>
                <a:lnTo>
                  <a:pt x="958056" y="3859213"/>
                </a:lnTo>
                <a:lnTo>
                  <a:pt x="954881" y="3830638"/>
                </a:lnTo>
                <a:lnTo>
                  <a:pt x="950119" y="3803650"/>
                </a:lnTo>
                <a:lnTo>
                  <a:pt x="946150" y="3776663"/>
                </a:lnTo>
                <a:lnTo>
                  <a:pt x="941388" y="3749675"/>
                </a:lnTo>
                <a:lnTo>
                  <a:pt x="935038" y="3723481"/>
                </a:lnTo>
                <a:lnTo>
                  <a:pt x="928688" y="3698081"/>
                </a:lnTo>
                <a:lnTo>
                  <a:pt x="922338" y="3673475"/>
                </a:lnTo>
                <a:lnTo>
                  <a:pt x="913606" y="3649663"/>
                </a:lnTo>
                <a:lnTo>
                  <a:pt x="905669" y="3625850"/>
                </a:lnTo>
                <a:lnTo>
                  <a:pt x="896938" y="3602038"/>
                </a:lnTo>
                <a:lnTo>
                  <a:pt x="887412" y="3579019"/>
                </a:lnTo>
                <a:lnTo>
                  <a:pt x="877094" y="3556794"/>
                </a:lnTo>
                <a:lnTo>
                  <a:pt x="867569" y="3534569"/>
                </a:lnTo>
                <a:lnTo>
                  <a:pt x="855662" y="3512344"/>
                </a:lnTo>
                <a:lnTo>
                  <a:pt x="844550" y="3490119"/>
                </a:lnTo>
                <a:lnTo>
                  <a:pt x="832644" y="3469481"/>
                </a:lnTo>
                <a:lnTo>
                  <a:pt x="808038" y="3426619"/>
                </a:lnTo>
                <a:lnTo>
                  <a:pt x="781050" y="3385344"/>
                </a:lnTo>
                <a:lnTo>
                  <a:pt x="752475" y="3344069"/>
                </a:lnTo>
                <a:lnTo>
                  <a:pt x="723106" y="3302794"/>
                </a:lnTo>
                <a:lnTo>
                  <a:pt x="692150" y="3260725"/>
                </a:lnTo>
                <a:lnTo>
                  <a:pt x="627856" y="3175794"/>
                </a:lnTo>
                <a:lnTo>
                  <a:pt x="560388" y="3086100"/>
                </a:lnTo>
                <a:lnTo>
                  <a:pt x="526256" y="3039269"/>
                </a:lnTo>
                <a:lnTo>
                  <a:pt x="491331" y="2990056"/>
                </a:lnTo>
                <a:lnTo>
                  <a:pt x="456406" y="2939257"/>
                </a:lnTo>
                <a:lnTo>
                  <a:pt x="420688" y="2885281"/>
                </a:lnTo>
                <a:lnTo>
                  <a:pt x="385762" y="2828132"/>
                </a:lnTo>
                <a:lnTo>
                  <a:pt x="350838" y="2768600"/>
                </a:lnTo>
                <a:lnTo>
                  <a:pt x="334169" y="2737644"/>
                </a:lnTo>
                <a:lnTo>
                  <a:pt x="316706" y="2705894"/>
                </a:lnTo>
                <a:lnTo>
                  <a:pt x="300038" y="2673350"/>
                </a:lnTo>
                <a:lnTo>
                  <a:pt x="282575" y="2640013"/>
                </a:lnTo>
                <a:lnTo>
                  <a:pt x="265906" y="2605088"/>
                </a:lnTo>
                <a:lnTo>
                  <a:pt x="249238" y="2570163"/>
                </a:lnTo>
                <a:lnTo>
                  <a:pt x="232569" y="2533650"/>
                </a:lnTo>
                <a:lnTo>
                  <a:pt x="216694" y="2495550"/>
                </a:lnTo>
                <a:lnTo>
                  <a:pt x="200819" y="2456656"/>
                </a:lnTo>
                <a:lnTo>
                  <a:pt x="185738" y="2416969"/>
                </a:lnTo>
                <a:lnTo>
                  <a:pt x="169862" y="2376488"/>
                </a:lnTo>
                <a:lnTo>
                  <a:pt x="154781" y="2333625"/>
                </a:lnTo>
                <a:lnTo>
                  <a:pt x="139700" y="2289969"/>
                </a:lnTo>
                <a:lnTo>
                  <a:pt x="126206" y="2245519"/>
                </a:lnTo>
                <a:lnTo>
                  <a:pt x="111919" y="2199482"/>
                </a:lnTo>
                <a:lnTo>
                  <a:pt x="98425" y="2151856"/>
                </a:lnTo>
                <a:lnTo>
                  <a:pt x="80962" y="2087563"/>
                </a:lnTo>
                <a:lnTo>
                  <a:pt x="65088" y="2023269"/>
                </a:lnTo>
                <a:lnTo>
                  <a:pt x="51594" y="1960563"/>
                </a:lnTo>
                <a:lnTo>
                  <a:pt x="38894" y="1898650"/>
                </a:lnTo>
                <a:lnTo>
                  <a:pt x="29369" y="1837531"/>
                </a:lnTo>
                <a:lnTo>
                  <a:pt x="20638" y="1778000"/>
                </a:lnTo>
                <a:lnTo>
                  <a:pt x="12700" y="1718469"/>
                </a:lnTo>
                <a:lnTo>
                  <a:pt x="7144" y="1661319"/>
                </a:lnTo>
                <a:lnTo>
                  <a:pt x="3175" y="1604169"/>
                </a:lnTo>
                <a:lnTo>
                  <a:pt x="794" y="1547813"/>
                </a:lnTo>
                <a:lnTo>
                  <a:pt x="0" y="1492250"/>
                </a:lnTo>
                <a:lnTo>
                  <a:pt x="794" y="1437481"/>
                </a:lnTo>
                <a:lnTo>
                  <a:pt x="2381" y="1385094"/>
                </a:lnTo>
                <a:lnTo>
                  <a:pt x="5556" y="1331913"/>
                </a:lnTo>
                <a:lnTo>
                  <a:pt x="10319" y="1280319"/>
                </a:lnTo>
                <a:lnTo>
                  <a:pt x="16669" y="1230313"/>
                </a:lnTo>
                <a:lnTo>
                  <a:pt x="23812" y="1180306"/>
                </a:lnTo>
                <a:lnTo>
                  <a:pt x="32544" y="1131094"/>
                </a:lnTo>
                <a:lnTo>
                  <a:pt x="42069" y="1084263"/>
                </a:lnTo>
                <a:lnTo>
                  <a:pt x="53181" y="1037431"/>
                </a:lnTo>
                <a:lnTo>
                  <a:pt x="65088" y="992188"/>
                </a:lnTo>
                <a:lnTo>
                  <a:pt x="78581" y="947738"/>
                </a:lnTo>
                <a:lnTo>
                  <a:pt x="92075" y="903288"/>
                </a:lnTo>
                <a:lnTo>
                  <a:pt x="107156" y="861219"/>
                </a:lnTo>
                <a:lnTo>
                  <a:pt x="123825" y="819150"/>
                </a:lnTo>
                <a:lnTo>
                  <a:pt x="142081" y="778669"/>
                </a:lnTo>
                <a:lnTo>
                  <a:pt x="159544" y="738981"/>
                </a:lnTo>
                <a:lnTo>
                  <a:pt x="179388" y="700088"/>
                </a:lnTo>
                <a:lnTo>
                  <a:pt x="198438" y="661988"/>
                </a:lnTo>
                <a:lnTo>
                  <a:pt x="219869" y="625475"/>
                </a:lnTo>
                <a:lnTo>
                  <a:pt x="242094" y="589756"/>
                </a:lnTo>
                <a:lnTo>
                  <a:pt x="263525" y="555625"/>
                </a:lnTo>
                <a:lnTo>
                  <a:pt x="287338" y="521494"/>
                </a:lnTo>
                <a:lnTo>
                  <a:pt x="311944" y="488950"/>
                </a:lnTo>
                <a:lnTo>
                  <a:pt x="336550" y="457200"/>
                </a:lnTo>
                <a:lnTo>
                  <a:pt x="361950" y="427038"/>
                </a:lnTo>
                <a:lnTo>
                  <a:pt x="387350" y="396875"/>
                </a:lnTo>
                <a:lnTo>
                  <a:pt x="414338" y="368300"/>
                </a:lnTo>
                <a:lnTo>
                  <a:pt x="441325" y="341313"/>
                </a:lnTo>
                <a:lnTo>
                  <a:pt x="469106" y="314325"/>
                </a:lnTo>
                <a:lnTo>
                  <a:pt x="496888" y="288925"/>
                </a:lnTo>
                <a:lnTo>
                  <a:pt x="525462" y="265113"/>
                </a:lnTo>
                <a:lnTo>
                  <a:pt x="554831" y="241300"/>
                </a:lnTo>
                <a:lnTo>
                  <a:pt x="584200" y="219075"/>
                </a:lnTo>
                <a:lnTo>
                  <a:pt x="614362" y="197644"/>
                </a:lnTo>
                <a:lnTo>
                  <a:pt x="644525" y="177800"/>
                </a:lnTo>
                <a:lnTo>
                  <a:pt x="674688" y="158750"/>
                </a:lnTo>
                <a:lnTo>
                  <a:pt x="704850" y="141288"/>
                </a:lnTo>
                <a:lnTo>
                  <a:pt x="735806" y="123825"/>
                </a:lnTo>
                <a:lnTo>
                  <a:pt x="766762" y="107156"/>
                </a:lnTo>
                <a:lnTo>
                  <a:pt x="797719" y="92869"/>
                </a:lnTo>
                <a:lnTo>
                  <a:pt x="829469" y="79375"/>
                </a:lnTo>
                <a:lnTo>
                  <a:pt x="860425" y="66675"/>
                </a:lnTo>
                <a:lnTo>
                  <a:pt x="892175" y="55563"/>
                </a:lnTo>
                <a:lnTo>
                  <a:pt x="923131" y="44450"/>
                </a:lnTo>
                <a:lnTo>
                  <a:pt x="954881" y="34925"/>
                </a:lnTo>
                <a:lnTo>
                  <a:pt x="985838" y="26988"/>
                </a:lnTo>
                <a:lnTo>
                  <a:pt x="1017588" y="19844"/>
                </a:lnTo>
                <a:lnTo>
                  <a:pt x="1048544" y="13494"/>
                </a:lnTo>
                <a:lnTo>
                  <a:pt x="1079500" y="8731"/>
                </a:lnTo>
                <a:lnTo>
                  <a:pt x="1110456" y="4763"/>
                </a:lnTo>
                <a:lnTo>
                  <a:pt x="1140619"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6" name="任意多边形 125"/>
          <p:cNvSpPr/>
          <p:nvPr/>
        </p:nvSpPr>
        <p:spPr bwMode="auto">
          <a:xfrm>
            <a:off x="8547209" y="2601239"/>
            <a:ext cx="304704" cy="164628"/>
          </a:xfrm>
          <a:custGeom>
            <a:avLst/>
            <a:gdLst>
              <a:gd name="connsiteX0" fmla="*/ 2824163 w 5673725"/>
              <a:gd name="connsiteY0" fmla="*/ 923925 h 3065463"/>
              <a:gd name="connsiteX1" fmla="*/ 2852737 w 5673725"/>
              <a:gd name="connsiteY1" fmla="*/ 923925 h 3065463"/>
              <a:gd name="connsiteX2" fmla="*/ 2880519 w 5673725"/>
              <a:gd name="connsiteY2" fmla="*/ 925515 h 3065463"/>
              <a:gd name="connsiteX3" fmla="*/ 2890837 w 5673725"/>
              <a:gd name="connsiteY3" fmla="*/ 927104 h 3065463"/>
              <a:gd name="connsiteX4" fmla="*/ 2900363 w 5673725"/>
              <a:gd name="connsiteY4" fmla="*/ 929489 h 3065463"/>
              <a:gd name="connsiteX5" fmla="*/ 2909887 w 5673725"/>
              <a:gd name="connsiteY5" fmla="*/ 933463 h 3065463"/>
              <a:gd name="connsiteX6" fmla="*/ 2918619 w 5673725"/>
              <a:gd name="connsiteY6" fmla="*/ 938231 h 3065463"/>
              <a:gd name="connsiteX7" fmla="*/ 2926556 w 5673725"/>
              <a:gd name="connsiteY7" fmla="*/ 943795 h 3065463"/>
              <a:gd name="connsiteX8" fmla="*/ 2933700 w 5673725"/>
              <a:gd name="connsiteY8" fmla="*/ 950948 h 3065463"/>
              <a:gd name="connsiteX9" fmla="*/ 2940844 w 5673725"/>
              <a:gd name="connsiteY9" fmla="*/ 958101 h 3065463"/>
              <a:gd name="connsiteX10" fmla="*/ 2946400 w 5673725"/>
              <a:gd name="connsiteY10" fmla="*/ 965254 h 3065463"/>
              <a:gd name="connsiteX11" fmla="*/ 2951163 w 5673725"/>
              <a:gd name="connsiteY11" fmla="*/ 974791 h 3065463"/>
              <a:gd name="connsiteX12" fmla="*/ 2954337 w 5673725"/>
              <a:gd name="connsiteY12" fmla="*/ 983534 h 3065463"/>
              <a:gd name="connsiteX13" fmla="*/ 2957513 w 5673725"/>
              <a:gd name="connsiteY13" fmla="*/ 993072 h 3065463"/>
              <a:gd name="connsiteX14" fmla="*/ 2959100 w 5673725"/>
              <a:gd name="connsiteY14" fmla="*/ 1002609 h 3065463"/>
              <a:gd name="connsiteX15" fmla="*/ 2959894 w 5673725"/>
              <a:gd name="connsiteY15" fmla="*/ 1012941 h 3065463"/>
              <a:gd name="connsiteX16" fmla="*/ 2959894 w 5673725"/>
              <a:gd name="connsiteY16" fmla="*/ 1022479 h 3065463"/>
              <a:gd name="connsiteX17" fmla="*/ 2958306 w 5673725"/>
              <a:gd name="connsiteY17" fmla="*/ 1033606 h 3065463"/>
              <a:gd name="connsiteX18" fmla="*/ 2955131 w 5673725"/>
              <a:gd name="connsiteY18" fmla="*/ 1043938 h 3065463"/>
              <a:gd name="connsiteX19" fmla="*/ 2820987 w 5673725"/>
              <a:gd name="connsiteY19" fmla="*/ 1441331 h 3065463"/>
              <a:gd name="connsiteX20" fmla="*/ 2817813 w 5673725"/>
              <a:gd name="connsiteY20" fmla="*/ 1453253 h 3065463"/>
              <a:gd name="connsiteX21" fmla="*/ 2815431 w 5673725"/>
              <a:gd name="connsiteY21" fmla="*/ 1464380 h 3065463"/>
              <a:gd name="connsiteX22" fmla="*/ 2816225 w 5673725"/>
              <a:gd name="connsiteY22" fmla="*/ 1475507 h 3065463"/>
              <a:gd name="connsiteX23" fmla="*/ 2818606 w 5673725"/>
              <a:gd name="connsiteY23" fmla="*/ 1487429 h 3065463"/>
              <a:gd name="connsiteX24" fmla="*/ 2821781 w 5673725"/>
              <a:gd name="connsiteY24" fmla="*/ 1496966 h 3065463"/>
              <a:gd name="connsiteX25" fmla="*/ 2825750 w 5673725"/>
              <a:gd name="connsiteY25" fmla="*/ 1508093 h 3065463"/>
              <a:gd name="connsiteX26" fmla="*/ 2831306 w 5673725"/>
              <a:gd name="connsiteY26" fmla="*/ 1516836 h 3065463"/>
              <a:gd name="connsiteX27" fmla="*/ 2837656 w 5673725"/>
              <a:gd name="connsiteY27" fmla="*/ 1524784 h 3065463"/>
              <a:gd name="connsiteX28" fmla="*/ 2845594 w 5673725"/>
              <a:gd name="connsiteY28" fmla="*/ 1531937 h 3065463"/>
              <a:gd name="connsiteX29" fmla="*/ 2855119 w 5673725"/>
              <a:gd name="connsiteY29" fmla="*/ 1539090 h 3065463"/>
              <a:gd name="connsiteX30" fmla="*/ 2863850 w 5673725"/>
              <a:gd name="connsiteY30" fmla="*/ 1543859 h 3065463"/>
              <a:gd name="connsiteX31" fmla="*/ 2874169 w 5673725"/>
              <a:gd name="connsiteY31" fmla="*/ 1547833 h 3065463"/>
              <a:gd name="connsiteX32" fmla="*/ 2885281 w 5673725"/>
              <a:gd name="connsiteY32" fmla="*/ 1551012 h 3065463"/>
              <a:gd name="connsiteX33" fmla="*/ 2895600 w 5673725"/>
              <a:gd name="connsiteY33" fmla="*/ 1551807 h 3065463"/>
              <a:gd name="connsiteX34" fmla="*/ 2908300 w 5673725"/>
              <a:gd name="connsiteY34" fmla="*/ 1551807 h 3065463"/>
              <a:gd name="connsiteX35" fmla="*/ 2919413 w 5673725"/>
              <a:gd name="connsiteY35" fmla="*/ 1549422 h 3065463"/>
              <a:gd name="connsiteX36" fmla="*/ 3333750 w 5673725"/>
              <a:gd name="connsiteY36" fmla="*/ 1447690 h 3065463"/>
              <a:gd name="connsiteX37" fmla="*/ 3343275 w 5673725"/>
              <a:gd name="connsiteY37" fmla="*/ 1445305 h 3065463"/>
              <a:gd name="connsiteX38" fmla="*/ 3354387 w 5673725"/>
              <a:gd name="connsiteY38" fmla="*/ 1444510 h 3065463"/>
              <a:gd name="connsiteX39" fmla="*/ 3363913 w 5673725"/>
              <a:gd name="connsiteY39" fmla="*/ 1444510 h 3065463"/>
              <a:gd name="connsiteX40" fmla="*/ 3373437 w 5673725"/>
              <a:gd name="connsiteY40" fmla="*/ 1446100 h 3065463"/>
              <a:gd name="connsiteX41" fmla="*/ 3383756 w 5673725"/>
              <a:gd name="connsiteY41" fmla="*/ 1450074 h 3065463"/>
              <a:gd name="connsiteX42" fmla="*/ 3392487 w 5673725"/>
              <a:gd name="connsiteY42" fmla="*/ 1453253 h 3065463"/>
              <a:gd name="connsiteX43" fmla="*/ 3401219 w 5673725"/>
              <a:gd name="connsiteY43" fmla="*/ 1458022 h 3065463"/>
              <a:gd name="connsiteX44" fmla="*/ 3409950 w 5673725"/>
              <a:gd name="connsiteY44" fmla="*/ 1462791 h 3065463"/>
              <a:gd name="connsiteX45" fmla="*/ 3417094 w 5673725"/>
              <a:gd name="connsiteY45" fmla="*/ 1469149 h 3065463"/>
              <a:gd name="connsiteX46" fmla="*/ 3423444 w 5673725"/>
              <a:gd name="connsiteY46" fmla="*/ 1475507 h 3065463"/>
              <a:gd name="connsiteX47" fmla="*/ 3429794 w 5673725"/>
              <a:gd name="connsiteY47" fmla="*/ 1484250 h 3065463"/>
              <a:gd name="connsiteX48" fmla="*/ 3434556 w 5673725"/>
              <a:gd name="connsiteY48" fmla="*/ 1492198 h 3065463"/>
              <a:gd name="connsiteX49" fmla="*/ 3439319 w 5673725"/>
              <a:gd name="connsiteY49" fmla="*/ 1500940 h 3065463"/>
              <a:gd name="connsiteX50" fmla="*/ 3442494 w 5673725"/>
              <a:gd name="connsiteY50" fmla="*/ 1511272 h 3065463"/>
              <a:gd name="connsiteX51" fmla="*/ 3444081 w 5673725"/>
              <a:gd name="connsiteY51" fmla="*/ 1520810 h 3065463"/>
              <a:gd name="connsiteX52" fmla="*/ 3444875 w 5673725"/>
              <a:gd name="connsiteY52" fmla="*/ 1531142 h 3065463"/>
              <a:gd name="connsiteX53" fmla="*/ 3444875 w 5673725"/>
              <a:gd name="connsiteY53" fmla="*/ 1531937 h 3065463"/>
              <a:gd name="connsiteX54" fmla="*/ 3444081 w 5673725"/>
              <a:gd name="connsiteY54" fmla="*/ 1563728 h 3065463"/>
              <a:gd name="connsiteX55" fmla="*/ 3441700 w 5673725"/>
              <a:gd name="connsiteY55" fmla="*/ 1595520 h 3065463"/>
              <a:gd name="connsiteX56" fmla="*/ 3437731 w 5673725"/>
              <a:gd name="connsiteY56" fmla="*/ 1625722 h 3065463"/>
              <a:gd name="connsiteX57" fmla="*/ 3432175 w 5673725"/>
              <a:gd name="connsiteY57" fmla="*/ 1655924 h 3065463"/>
              <a:gd name="connsiteX58" fmla="*/ 3425031 w 5673725"/>
              <a:gd name="connsiteY58" fmla="*/ 1685331 h 3065463"/>
              <a:gd name="connsiteX59" fmla="*/ 3417094 w 5673725"/>
              <a:gd name="connsiteY59" fmla="*/ 1713943 h 3065463"/>
              <a:gd name="connsiteX60" fmla="*/ 3407569 w 5673725"/>
              <a:gd name="connsiteY60" fmla="*/ 1741761 h 3065463"/>
              <a:gd name="connsiteX61" fmla="*/ 3396456 w 5673725"/>
              <a:gd name="connsiteY61" fmla="*/ 1768783 h 3065463"/>
              <a:gd name="connsiteX62" fmla="*/ 3384550 w 5673725"/>
              <a:gd name="connsiteY62" fmla="*/ 1795806 h 3065463"/>
              <a:gd name="connsiteX63" fmla="*/ 3371056 w 5673725"/>
              <a:gd name="connsiteY63" fmla="*/ 1822829 h 3065463"/>
              <a:gd name="connsiteX64" fmla="*/ 3356769 w 5673725"/>
              <a:gd name="connsiteY64" fmla="*/ 1848262 h 3065463"/>
              <a:gd name="connsiteX65" fmla="*/ 3340100 w 5673725"/>
              <a:gd name="connsiteY65" fmla="*/ 1872900 h 3065463"/>
              <a:gd name="connsiteX66" fmla="*/ 3324225 w 5673725"/>
              <a:gd name="connsiteY66" fmla="*/ 1896744 h 3065463"/>
              <a:gd name="connsiteX67" fmla="*/ 3305175 w 5673725"/>
              <a:gd name="connsiteY67" fmla="*/ 1918998 h 3065463"/>
              <a:gd name="connsiteX68" fmla="*/ 3286125 w 5673725"/>
              <a:gd name="connsiteY68" fmla="*/ 1941252 h 3065463"/>
              <a:gd name="connsiteX69" fmla="*/ 3266281 w 5673725"/>
              <a:gd name="connsiteY69" fmla="*/ 1962711 h 3065463"/>
              <a:gd name="connsiteX70" fmla="*/ 3244850 w 5673725"/>
              <a:gd name="connsiteY70" fmla="*/ 1983376 h 3065463"/>
              <a:gd name="connsiteX71" fmla="*/ 3222625 w 5673725"/>
              <a:gd name="connsiteY71" fmla="*/ 2001656 h 3065463"/>
              <a:gd name="connsiteX72" fmla="*/ 3199606 w 5673725"/>
              <a:gd name="connsiteY72" fmla="*/ 2020731 h 3065463"/>
              <a:gd name="connsiteX73" fmla="*/ 3176587 w 5673725"/>
              <a:gd name="connsiteY73" fmla="*/ 2036626 h 3065463"/>
              <a:gd name="connsiteX74" fmla="*/ 3151981 w 5673725"/>
              <a:gd name="connsiteY74" fmla="*/ 2053317 h 3065463"/>
              <a:gd name="connsiteX75" fmla="*/ 3126581 w 5673725"/>
              <a:gd name="connsiteY75" fmla="*/ 2068418 h 3065463"/>
              <a:gd name="connsiteX76" fmla="*/ 3100387 w 5673725"/>
              <a:gd name="connsiteY76" fmla="*/ 2081134 h 3065463"/>
              <a:gd name="connsiteX77" fmla="*/ 3072606 w 5673725"/>
              <a:gd name="connsiteY77" fmla="*/ 2093056 h 3065463"/>
              <a:gd name="connsiteX78" fmla="*/ 3045619 w 5673725"/>
              <a:gd name="connsiteY78" fmla="*/ 2104183 h 3065463"/>
              <a:gd name="connsiteX79" fmla="*/ 3017044 w 5673725"/>
              <a:gd name="connsiteY79" fmla="*/ 2113721 h 3065463"/>
              <a:gd name="connsiteX80" fmla="*/ 2988469 w 5673725"/>
              <a:gd name="connsiteY80" fmla="*/ 2121669 h 3065463"/>
              <a:gd name="connsiteX81" fmla="*/ 2959100 w 5673725"/>
              <a:gd name="connsiteY81" fmla="*/ 2128822 h 3065463"/>
              <a:gd name="connsiteX82" fmla="*/ 2928937 w 5673725"/>
              <a:gd name="connsiteY82" fmla="*/ 2134385 h 3065463"/>
              <a:gd name="connsiteX83" fmla="*/ 2898775 w 5673725"/>
              <a:gd name="connsiteY83" fmla="*/ 2138359 h 3065463"/>
              <a:gd name="connsiteX84" fmla="*/ 2867819 w 5673725"/>
              <a:gd name="connsiteY84" fmla="*/ 2140743 h 3065463"/>
              <a:gd name="connsiteX85" fmla="*/ 2836069 w 5673725"/>
              <a:gd name="connsiteY85" fmla="*/ 2141538 h 3065463"/>
              <a:gd name="connsiteX86" fmla="*/ 2805113 w 5673725"/>
              <a:gd name="connsiteY86" fmla="*/ 2140743 h 3065463"/>
              <a:gd name="connsiteX87" fmla="*/ 2774950 w 5673725"/>
              <a:gd name="connsiteY87" fmla="*/ 2138359 h 3065463"/>
              <a:gd name="connsiteX88" fmla="*/ 2744787 w 5673725"/>
              <a:gd name="connsiteY88" fmla="*/ 2134385 h 3065463"/>
              <a:gd name="connsiteX89" fmla="*/ 2714625 w 5673725"/>
              <a:gd name="connsiteY89" fmla="*/ 2129616 h 3065463"/>
              <a:gd name="connsiteX90" fmla="*/ 2685256 w 5673725"/>
              <a:gd name="connsiteY90" fmla="*/ 2121669 h 3065463"/>
              <a:gd name="connsiteX91" fmla="*/ 2656681 w 5673725"/>
              <a:gd name="connsiteY91" fmla="*/ 2114515 h 3065463"/>
              <a:gd name="connsiteX92" fmla="*/ 2628900 w 5673725"/>
              <a:gd name="connsiteY92" fmla="*/ 2104978 h 3065463"/>
              <a:gd name="connsiteX93" fmla="*/ 2601119 w 5673725"/>
              <a:gd name="connsiteY93" fmla="*/ 2093851 h 3065463"/>
              <a:gd name="connsiteX94" fmla="*/ 2574131 w 5673725"/>
              <a:gd name="connsiteY94" fmla="*/ 2081929 h 3065463"/>
              <a:gd name="connsiteX95" fmla="*/ 2547937 w 5673725"/>
              <a:gd name="connsiteY95" fmla="*/ 2069213 h 3065463"/>
              <a:gd name="connsiteX96" fmla="*/ 2523331 w 5673725"/>
              <a:gd name="connsiteY96" fmla="*/ 2054112 h 3065463"/>
              <a:gd name="connsiteX97" fmla="*/ 2498725 w 5673725"/>
              <a:gd name="connsiteY97" fmla="*/ 2039011 h 3065463"/>
              <a:gd name="connsiteX98" fmla="*/ 2474913 w 5673725"/>
              <a:gd name="connsiteY98" fmla="*/ 2021525 h 3065463"/>
              <a:gd name="connsiteX99" fmla="*/ 2451894 w 5673725"/>
              <a:gd name="connsiteY99" fmla="*/ 2004040 h 3065463"/>
              <a:gd name="connsiteX100" fmla="*/ 2429669 w 5673725"/>
              <a:gd name="connsiteY100" fmla="*/ 1984965 h 3065463"/>
              <a:gd name="connsiteX101" fmla="*/ 2409031 w 5673725"/>
              <a:gd name="connsiteY101" fmla="*/ 1965096 h 3065463"/>
              <a:gd name="connsiteX102" fmla="*/ 2388394 w 5673725"/>
              <a:gd name="connsiteY102" fmla="*/ 1943636 h 3065463"/>
              <a:gd name="connsiteX103" fmla="*/ 2369344 w 5673725"/>
              <a:gd name="connsiteY103" fmla="*/ 1922972 h 3065463"/>
              <a:gd name="connsiteX104" fmla="*/ 2351881 w 5673725"/>
              <a:gd name="connsiteY104" fmla="*/ 1899923 h 3065463"/>
              <a:gd name="connsiteX105" fmla="*/ 2334419 w 5673725"/>
              <a:gd name="connsiteY105" fmla="*/ 1876080 h 3065463"/>
              <a:gd name="connsiteX106" fmla="*/ 2319337 w 5673725"/>
              <a:gd name="connsiteY106" fmla="*/ 1851441 h 3065463"/>
              <a:gd name="connsiteX107" fmla="*/ 2304256 w 5673725"/>
              <a:gd name="connsiteY107" fmla="*/ 1826008 h 3065463"/>
              <a:gd name="connsiteX108" fmla="*/ 2290763 w 5673725"/>
              <a:gd name="connsiteY108" fmla="*/ 1799780 h 3065463"/>
              <a:gd name="connsiteX109" fmla="*/ 2278063 w 5673725"/>
              <a:gd name="connsiteY109" fmla="*/ 1774347 h 3065463"/>
              <a:gd name="connsiteX110" fmla="*/ 2266950 w 5673725"/>
              <a:gd name="connsiteY110" fmla="*/ 1746529 h 3065463"/>
              <a:gd name="connsiteX111" fmla="*/ 2258219 w 5673725"/>
              <a:gd name="connsiteY111" fmla="*/ 1718712 h 3065463"/>
              <a:gd name="connsiteX112" fmla="*/ 2248694 w 5673725"/>
              <a:gd name="connsiteY112" fmla="*/ 1690099 h 3065463"/>
              <a:gd name="connsiteX113" fmla="*/ 2242344 w 5673725"/>
              <a:gd name="connsiteY113" fmla="*/ 1660692 h 3065463"/>
              <a:gd name="connsiteX114" fmla="*/ 2236787 w 5673725"/>
              <a:gd name="connsiteY114" fmla="*/ 1631285 h 3065463"/>
              <a:gd name="connsiteX115" fmla="*/ 2232819 w 5673725"/>
              <a:gd name="connsiteY115" fmla="*/ 1601083 h 3065463"/>
              <a:gd name="connsiteX116" fmla="*/ 2230437 w 5673725"/>
              <a:gd name="connsiteY116" fmla="*/ 1570087 h 3065463"/>
              <a:gd name="connsiteX117" fmla="*/ 2228850 w 5673725"/>
              <a:gd name="connsiteY117" fmla="*/ 1539090 h 3065463"/>
              <a:gd name="connsiteX118" fmla="*/ 2228850 w 5673725"/>
              <a:gd name="connsiteY118" fmla="*/ 1514452 h 3065463"/>
              <a:gd name="connsiteX119" fmla="*/ 2230437 w 5673725"/>
              <a:gd name="connsiteY119" fmla="*/ 1489813 h 3065463"/>
              <a:gd name="connsiteX120" fmla="*/ 2232819 w 5673725"/>
              <a:gd name="connsiteY120" fmla="*/ 1465970 h 3065463"/>
              <a:gd name="connsiteX121" fmla="*/ 2235994 w 5673725"/>
              <a:gd name="connsiteY121" fmla="*/ 1441331 h 3065463"/>
              <a:gd name="connsiteX122" fmla="*/ 2239963 w 5673725"/>
              <a:gd name="connsiteY122" fmla="*/ 1418282 h 3065463"/>
              <a:gd name="connsiteX123" fmla="*/ 2244725 w 5673725"/>
              <a:gd name="connsiteY123" fmla="*/ 1395234 h 3065463"/>
              <a:gd name="connsiteX124" fmla="*/ 2250281 w 5673725"/>
              <a:gd name="connsiteY124" fmla="*/ 1371390 h 3065463"/>
              <a:gd name="connsiteX125" fmla="*/ 2258219 w 5673725"/>
              <a:gd name="connsiteY125" fmla="*/ 1349136 h 3065463"/>
              <a:gd name="connsiteX126" fmla="*/ 2265363 w 5673725"/>
              <a:gd name="connsiteY126" fmla="*/ 1326087 h 3065463"/>
              <a:gd name="connsiteX127" fmla="*/ 2274094 w 5673725"/>
              <a:gd name="connsiteY127" fmla="*/ 1305423 h 3065463"/>
              <a:gd name="connsiteX128" fmla="*/ 2282825 w 5673725"/>
              <a:gd name="connsiteY128" fmla="*/ 1283169 h 3065463"/>
              <a:gd name="connsiteX129" fmla="*/ 2293937 w 5673725"/>
              <a:gd name="connsiteY129" fmla="*/ 1261710 h 3065463"/>
              <a:gd name="connsiteX130" fmla="*/ 2305050 w 5673725"/>
              <a:gd name="connsiteY130" fmla="*/ 1241840 h 3065463"/>
              <a:gd name="connsiteX131" fmla="*/ 2316956 w 5673725"/>
              <a:gd name="connsiteY131" fmla="*/ 1221175 h 3065463"/>
              <a:gd name="connsiteX132" fmla="*/ 2329656 w 5673725"/>
              <a:gd name="connsiteY132" fmla="*/ 1201306 h 3065463"/>
              <a:gd name="connsiteX133" fmla="*/ 2342356 w 5673725"/>
              <a:gd name="connsiteY133" fmla="*/ 1182231 h 3065463"/>
              <a:gd name="connsiteX134" fmla="*/ 2356644 w 5673725"/>
              <a:gd name="connsiteY134" fmla="*/ 1163951 h 3065463"/>
              <a:gd name="connsiteX135" fmla="*/ 2371725 w 5673725"/>
              <a:gd name="connsiteY135" fmla="*/ 1144876 h 3065463"/>
              <a:gd name="connsiteX136" fmla="*/ 2387600 w 5673725"/>
              <a:gd name="connsiteY136" fmla="*/ 1128185 h 3065463"/>
              <a:gd name="connsiteX137" fmla="*/ 2403475 w 5673725"/>
              <a:gd name="connsiteY137" fmla="*/ 1110700 h 3065463"/>
              <a:gd name="connsiteX138" fmla="*/ 2420144 w 5673725"/>
              <a:gd name="connsiteY138" fmla="*/ 1094804 h 3065463"/>
              <a:gd name="connsiteX139" fmla="*/ 2438400 w 5673725"/>
              <a:gd name="connsiteY139" fmla="*/ 1078114 h 3065463"/>
              <a:gd name="connsiteX140" fmla="*/ 2455863 w 5673725"/>
              <a:gd name="connsiteY140" fmla="*/ 1062218 h 3065463"/>
              <a:gd name="connsiteX141" fmla="*/ 2474913 w 5673725"/>
              <a:gd name="connsiteY141" fmla="*/ 1048707 h 3065463"/>
              <a:gd name="connsiteX142" fmla="*/ 2494756 w 5673725"/>
              <a:gd name="connsiteY142" fmla="*/ 1035195 h 3065463"/>
              <a:gd name="connsiteX143" fmla="*/ 2514600 w 5673725"/>
              <a:gd name="connsiteY143" fmla="*/ 1020889 h 3065463"/>
              <a:gd name="connsiteX144" fmla="*/ 2535237 w 5673725"/>
              <a:gd name="connsiteY144" fmla="*/ 1008967 h 3065463"/>
              <a:gd name="connsiteX145" fmla="*/ 2556669 w 5673725"/>
              <a:gd name="connsiteY145" fmla="*/ 997045 h 3065463"/>
              <a:gd name="connsiteX146" fmla="*/ 2577306 w 5673725"/>
              <a:gd name="connsiteY146" fmla="*/ 985918 h 3065463"/>
              <a:gd name="connsiteX147" fmla="*/ 2600325 w 5673725"/>
              <a:gd name="connsiteY147" fmla="*/ 975586 h 3065463"/>
              <a:gd name="connsiteX148" fmla="*/ 2622550 w 5673725"/>
              <a:gd name="connsiteY148" fmla="*/ 966049 h 3065463"/>
              <a:gd name="connsiteX149" fmla="*/ 2646363 w 5673725"/>
              <a:gd name="connsiteY149" fmla="*/ 957306 h 3065463"/>
              <a:gd name="connsiteX150" fmla="*/ 2676525 w 5673725"/>
              <a:gd name="connsiteY150" fmla="*/ 947769 h 3065463"/>
              <a:gd name="connsiteX151" fmla="*/ 2706687 w 5673725"/>
              <a:gd name="connsiteY151" fmla="*/ 939026 h 3065463"/>
              <a:gd name="connsiteX152" fmla="*/ 2736056 w 5673725"/>
              <a:gd name="connsiteY152" fmla="*/ 932668 h 3065463"/>
              <a:gd name="connsiteX153" fmla="*/ 2766219 w 5673725"/>
              <a:gd name="connsiteY153" fmla="*/ 928694 h 3065463"/>
              <a:gd name="connsiteX154" fmla="*/ 2794794 w 5673725"/>
              <a:gd name="connsiteY154" fmla="*/ 925515 h 3065463"/>
              <a:gd name="connsiteX155" fmla="*/ 2804319 w 5673725"/>
              <a:gd name="connsiteY155" fmla="*/ 307975 h 3065463"/>
              <a:gd name="connsiteX156" fmla="*/ 2772569 w 5673725"/>
              <a:gd name="connsiteY156" fmla="*/ 309563 h 3065463"/>
              <a:gd name="connsiteX157" fmla="*/ 2741613 w 5673725"/>
              <a:gd name="connsiteY157" fmla="*/ 311150 h 3065463"/>
              <a:gd name="connsiteX158" fmla="*/ 2710657 w 5673725"/>
              <a:gd name="connsiteY158" fmla="*/ 313531 h 3065463"/>
              <a:gd name="connsiteX159" fmla="*/ 2679701 w 5673725"/>
              <a:gd name="connsiteY159" fmla="*/ 317500 h 3065463"/>
              <a:gd name="connsiteX160" fmla="*/ 2649538 w 5673725"/>
              <a:gd name="connsiteY160" fmla="*/ 321469 h 3065463"/>
              <a:gd name="connsiteX161" fmla="*/ 2619376 w 5673725"/>
              <a:gd name="connsiteY161" fmla="*/ 327025 h 3065463"/>
              <a:gd name="connsiteX162" fmla="*/ 2589213 w 5673725"/>
              <a:gd name="connsiteY162" fmla="*/ 332581 h 3065463"/>
              <a:gd name="connsiteX163" fmla="*/ 2559051 w 5673725"/>
              <a:gd name="connsiteY163" fmla="*/ 338931 h 3065463"/>
              <a:gd name="connsiteX164" fmla="*/ 2529682 w 5673725"/>
              <a:gd name="connsiteY164" fmla="*/ 346075 h 3065463"/>
              <a:gd name="connsiteX165" fmla="*/ 2500313 w 5673725"/>
              <a:gd name="connsiteY165" fmla="*/ 354013 h 3065463"/>
              <a:gd name="connsiteX166" fmla="*/ 2471738 w 5673725"/>
              <a:gd name="connsiteY166" fmla="*/ 362744 h 3065463"/>
              <a:gd name="connsiteX167" fmla="*/ 2443163 w 5673725"/>
              <a:gd name="connsiteY167" fmla="*/ 372269 h 3065463"/>
              <a:gd name="connsiteX168" fmla="*/ 2414588 w 5673725"/>
              <a:gd name="connsiteY168" fmla="*/ 381794 h 3065463"/>
              <a:gd name="connsiteX169" fmla="*/ 2386807 w 5673725"/>
              <a:gd name="connsiteY169" fmla="*/ 392906 h 3065463"/>
              <a:gd name="connsiteX170" fmla="*/ 2359026 w 5673725"/>
              <a:gd name="connsiteY170" fmla="*/ 404019 h 3065463"/>
              <a:gd name="connsiteX171" fmla="*/ 2331244 w 5673725"/>
              <a:gd name="connsiteY171" fmla="*/ 415925 h 3065463"/>
              <a:gd name="connsiteX172" fmla="*/ 2304257 w 5673725"/>
              <a:gd name="connsiteY172" fmla="*/ 428625 h 3065463"/>
              <a:gd name="connsiteX173" fmla="*/ 2278063 w 5673725"/>
              <a:gd name="connsiteY173" fmla="*/ 441325 h 3065463"/>
              <a:gd name="connsiteX174" fmla="*/ 2251869 w 5673725"/>
              <a:gd name="connsiteY174" fmla="*/ 455613 h 3065463"/>
              <a:gd name="connsiteX175" fmla="*/ 2225676 w 5673725"/>
              <a:gd name="connsiteY175" fmla="*/ 469900 h 3065463"/>
              <a:gd name="connsiteX176" fmla="*/ 2201069 w 5673725"/>
              <a:gd name="connsiteY176" fmla="*/ 484981 h 3065463"/>
              <a:gd name="connsiteX177" fmla="*/ 2175669 w 5673725"/>
              <a:gd name="connsiteY177" fmla="*/ 500063 h 3065463"/>
              <a:gd name="connsiteX178" fmla="*/ 2151063 w 5673725"/>
              <a:gd name="connsiteY178" fmla="*/ 516731 h 3065463"/>
              <a:gd name="connsiteX179" fmla="*/ 2126457 w 5673725"/>
              <a:gd name="connsiteY179" fmla="*/ 534194 h 3065463"/>
              <a:gd name="connsiteX180" fmla="*/ 2102644 w 5673725"/>
              <a:gd name="connsiteY180" fmla="*/ 550863 h 3065463"/>
              <a:gd name="connsiteX181" fmla="*/ 2079626 w 5673725"/>
              <a:gd name="connsiteY181" fmla="*/ 569119 h 3065463"/>
              <a:gd name="connsiteX182" fmla="*/ 2056607 w 5673725"/>
              <a:gd name="connsiteY182" fmla="*/ 587375 h 3065463"/>
              <a:gd name="connsiteX183" fmla="*/ 2034382 w 5673725"/>
              <a:gd name="connsiteY183" fmla="*/ 606425 h 3065463"/>
              <a:gd name="connsiteX184" fmla="*/ 2012157 w 5673725"/>
              <a:gd name="connsiteY184" fmla="*/ 626269 h 3065463"/>
              <a:gd name="connsiteX185" fmla="*/ 1990726 w 5673725"/>
              <a:gd name="connsiteY185" fmla="*/ 645319 h 3065463"/>
              <a:gd name="connsiteX186" fmla="*/ 1970088 w 5673725"/>
              <a:gd name="connsiteY186" fmla="*/ 665956 h 3065463"/>
              <a:gd name="connsiteX187" fmla="*/ 1948657 w 5673725"/>
              <a:gd name="connsiteY187" fmla="*/ 687388 h 3065463"/>
              <a:gd name="connsiteX188" fmla="*/ 1928813 w 5673725"/>
              <a:gd name="connsiteY188" fmla="*/ 709613 h 3065463"/>
              <a:gd name="connsiteX189" fmla="*/ 1909763 w 5673725"/>
              <a:gd name="connsiteY189" fmla="*/ 731044 h 3065463"/>
              <a:gd name="connsiteX190" fmla="*/ 1890713 w 5673725"/>
              <a:gd name="connsiteY190" fmla="*/ 753269 h 3065463"/>
              <a:gd name="connsiteX191" fmla="*/ 1871663 w 5673725"/>
              <a:gd name="connsiteY191" fmla="*/ 776288 h 3065463"/>
              <a:gd name="connsiteX192" fmla="*/ 1854201 w 5673725"/>
              <a:gd name="connsiteY192" fmla="*/ 800100 h 3065463"/>
              <a:gd name="connsiteX193" fmla="*/ 1836738 w 5673725"/>
              <a:gd name="connsiteY193" fmla="*/ 823119 h 3065463"/>
              <a:gd name="connsiteX194" fmla="*/ 1820069 w 5673725"/>
              <a:gd name="connsiteY194" fmla="*/ 847725 h 3065463"/>
              <a:gd name="connsiteX195" fmla="*/ 1803401 w 5673725"/>
              <a:gd name="connsiteY195" fmla="*/ 872332 h 3065463"/>
              <a:gd name="connsiteX196" fmla="*/ 1788319 w 5673725"/>
              <a:gd name="connsiteY196" fmla="*/ 897732 h 3065463"/>
              <a:gd name="connsiteX197" fmla="*/ 1773238 w 5673725"/>
              <a:gd name="connsiteY197" fmla="*/ 923132 h 3065463"/>
              <a:gd name="connsiteX198" fmla="*/ 1758951 w 5673725"/>
              <a:gd name="connsiteY198" fmla="*/ 949325 h 3065463"/>
              <a:gd name="connsiteX199" fmla="*/ 1744663 w 5673725"/>
              <a:gd name="connsiteY199" fmla="*/ 975519 h 3065463"/>
              <a:gd name="connsiteX200" fmla="*/ 1731963 w 5673725"/>
              <a:gd name="connsiteY200" fmla="*/ 1000919 h 3065463"/>
              <a:gd name="connsiteX201" fmla="*/ 1718469 w 5673725"/>
              <a:gd name="connsiteY201" fmla="*/ 1027907 h 3065463"/>
              <a:gd name="connsiteX202" fmla="*/ 1707357 w 5673725"/>
              <a:gd name="connsiteY202" fmla="*/ 1055688 h 3065463"/>
              <a:gd name="connsiteX203" fmla="*/ 1696245 w 5673725"/>
              <a:gd name="connsiteY203" fmla="*/ 1083469 h 3065463"/>
              <a:gd name="connsiteX204" fmla="*/ 1685132 w 5673725"/>
              <a:gd name="connsiteY204" fmla="*/ 1111250 h 3065463"/>
              <a:gd name="connsiteX205" fmla="*/ 1675607 w 5673725"/>
              <a:gd name="connsiteY205" fmla="*/ 1139825 h 3065463"/>
              <a:gd name="connsiteX206" fmla="*/ 1665288 w 5673725"/>
              <a:gd name="connsiteY206" fmla="*/ 1168400 h 3065463"/>
              <a:gd name="connsiteX207" fmla="*/ 1657351 w 5673725"/>
              <a:gd name="connsiteY207" fmla="*/ 1196975 h 3065463"/>
              <a:gd name="connsiteX208" fmla="*/ 1649413 w 5673725"/>
              <a:gd name="connsiteY208" fmla="*/ 1226344 h 3065463"/>
              <a:gd name="connsiteX209" fmla="*/ 1642270 w 5673725"/>
              <a:gd name="connsiteY209" fmla="*/ 1255713 h 3065463"/>
              <a:gd name="connsiteX210" fmla="*/ 1635126 w 5673725"/>
              <a:gd name="connsiteY210" fmla="*/ 1285875 h 3065463"/>
              <a:gd name="connsiteX211" fmla="*/ 1629570 w 5673725"/>
              <a:gd name="connsiteY211" fmla="*/ 1316038 h 3065463"/>
              <a:gd name="connsiteX212" fmla="*/ 1624807 w 5673725"/>
              <a:gd name="connsiteY212" fmla="*/ 1346200 h 3065463"/>
              <a:gd name="connsiteX213" fmla="*/ 1620838 w 5673725"/>
              <a:gd name="connsiteY213" fmla="*/ 1376363 h 3065463"/>
              <a:gd name="connsiteX214" fmla="*/ 1616870 w 5673725"/>
              <a:gd name="connsiteY214" fmla="*/ 1407319 h 3065463"/>
              <a:gd name="connsiteX215" fmla="*/ 1614488 w 5673725"/>
              <a:gd name="connsiteY215" fmla="*/ 1438275 h 3065463"/>
              <a:gd name="connsiteX216" fmla="*/ 1612901 w 5673725"/>
              <a:gd name="connsiteY216" fmla="*/ 1469232 h 3065463"/>
              <a:gd name="connsiteX217" fmla="*/ 1611313 w 5673725"/>
              <a:gd name="connsiteY217" fmla="*/ 1500982 h 3065463"/>
              <a:gd name="connsiteX218" fmla="*/ 1611313 w 5673725"/>
              <a:gd name="connsiteY218" fmla="*/ 1531938 h 3065463"/>
              <a:gd name="connsiteX219" fmla="*/ 1611313 w 5673725"/>
              <a:gd name="connsiteY219" fmla="*/ 1563688 h 3065463"/>
              <a:gd name="connsiteX220" fmla="*/ 1612901 w 5673725"/>
              <a:gd name="connsiteY220" fmla="*/ 1596232 h 3065463"/>
              <a:gd name="connsiteX221" fmla="*/ 1614488 w 5673725"/>
              <a:gd name="connsiteY221" fmla="*/ 1627188 h 3065463"/>
              <a:gd name="connsiteX222" fmla="*/ 1616870 w 5673725"/>
              <a:gd name="connsiteY222" fmla="*/ 1658144 h 3065463"/>
              <a:gd name="connsiteX223" fmla="*/ 1620838 w 5673725"/>
              <a:gd name="connsiteY223" fmla="*/ 1689100 h 3065463"/>
              <a:gd name="connsiteX224" fmla="*/ 1624807 w 5673725"/>
              <a:gd name="connsiteY224" fmla="*/ 1719263 h 3065463"/>
              <a:gd name="connsiteX225" fmla="*/ 1629570 w 5673725"/>
              <a:gd name="connsiteY225" fmla="*/ 1749425 h 3065463"/>
              <a:gd name="connsiteX226" fmla="*/ 1635126 w 5673725"/>
              <a:gd name="connsiteY226" fmla="*/ 1779588 h 3065463"/>
              <a:gd name="connsiteX227" fmla="*/ 1642270 w 5673725"/>
              <a:gd name="connsiteY227" fmla="*/ 1808957 h 3065463"/>
              <a:gd name="connsiteX228" fmla="*/ 1649413 w 5673725"/>
              <a:gd name="connsiteY228" fmla="*/ 1839119 h 3065463"/>
              <a:gd name="connsiteX229" fmla="*/ 1657351 w 5673725"/>
              <a:gd name="connsiteY229" fmla="*/ 1867694 h 3065463"/>
              <a:gd name="connsiteX230" fmla="*/ 1665288 w 5673725"/>
              <a:gd name="connsiteY230" fmla="*/ 1897063 h 3065463"/>
              <a:gd name="connsiteX231" fmla="*/ 1675607 w 5673725"/>
              <a:gd name="connsiteY231" fmla="*/ 1925638 h 3065463"/>
              <a:gd name="connsiteX232" fmla="*/ 1685132 w 5673725"/>
              <a:gd name="connsiteY232" fmla="*/ 1954213 h 3065463"/>
              <a:gd name="connsiteX233" fmla="*/ 1696245 w 5673725"/>
              <a:gd name="connsiteY233" fmla="*/ 1981994 h 3065463"/>
              <a:gd name="connsiteX234" fmla="*/ 1707357 w 5673725"/>
              <a:gd name="connsiteY234" fmla="*/ 2009776 h 3065463"/>
              <a:gd name="connsiteX235" fmla="*/ 1718469 w 5673725"/>
              <a:gd name="connsiteY235" fmla="*/ 2035969 h 3065463"/>
              <a:gd name="connsiteX236" fmla="*/ 1731963 w 5673725"/>
              <a:gd name="connsiteY236" fmla="*/ 2062957 h 3065463"/>
              <a:gd name="connsiteX237" fmla="*/ 1744663 w 5673725"/>
              <a:gd name="connsiteY237" fmla="*/ 2089944 h 3065463"/>
              <a:gd name="connsiteX238" fmla="*/ 1758951 w 5673725"/>
              <a:gd name="connsiteY238" fmla="*/ 2116138 h 3065463"/>
              <a:gd name="connsiteX239" fmla="*/ 1773238 w 5673725"/>
              <a:gd name="connsiteY239" fmla="*/ 2142332 h 3065463"/>
              <a:gd name="connsiteX240" fmla="*/ 1788319 w 5673725"/>
              <a:gd name="connsiteY240" fmla="*/ 2167732 h 3065463"/>
              <a:gd name="connsiteX241" fmla="*/ 1803401 w 5673725"/>
              <a:gd name="connsiteY241" fmla="*/ 2193132 h 3065463"/>
              <a:gd name="connsiteX242" fmla="*/ 1820069 w 5673725"/>
              <a:gd name="connsiteY242" fmla="*/ 2217738 h 3065463"/>
              <a:gd name="connsiteX243" fmla="*/ 1836738 w 5673725"/>
              <a:gd name="connsiteY243" fmla="*/ 2241551 h 3065463"/>
              <a:gd name="connsiteX244" fmla="*/ 1854201 w 5673725"/>
              <a:gd name="connsiteY244" fmla="*/ 2265363 h 3065463"/>
              <a:gd name="connsiteX245" fmla="*/ 1871663 w 5673725"/>
              <a:gd name="connsiteY245" fmla="*/ 2288382 h 3065463"/>
              <a:gd name="connsiteX246" fmla="*/ 1890713 w 5673725"/>
              <a:gd name="connsiteY246" fmla="*/ 2312194 h 3065463"/>
              <a:gd name="connsiteX247" fmla="*/ 1909763 w 5673725"/>
              <a:gd name="connsiteY247" fmla="*/ 2334419 h 3065463"/>
              <a:gd name="connsiteX248" fmla="*/ 1928813 w 5673725"/>
              <a:gd name="connsiteY248" fmla="*/ 2355851 h 3065463"/>
              <a:gd name="connsiteX249" fmla="*/ 1948657 w 5673725"/>
              <a:gd name="connsiteY249" fmla="*/ 2377282 h 3065463"/>
              <a:gd name="connsiteX250" fmla="*/ 1970088 w 5673725"/>
              <a:gd name="connsiteY250" fmla="*/ 2398713 h 3065463"/>
              <a:gd name="connsiteX251" fmla="*/ 1990726 w 5673725"/>
              <a:gd name="connsiteY251" fmla="*/ 2418557 h 3065463"/>
              <a:gd name="connsiteX252" fmla="*/ 2012157 w 5673725"/>
              <a:gd name="connsiteY252" fmla="*/ 2439194 h 3065463"/>
              <a:gd name="connsiteX253" fmla="*/ 2034382 w 5673725"/>
              <a:gd name="connsiteY253" fmla="*/ 2459038 h 3065463"/>
              <a:gd name="connsiteX254" fmla="*/ 2056607 w 5673725"/>
              <a:gd name="connsiteY254" fmla="*/ 2477294 h 3065463"/>
              <a:gd name="connsiteX255" fmla="*/ 2079626 w 5673725"/>
              <a:gd name="connsiteY255" fmla="*/ 2496344 h 3065463"/>
              <a:gd name="connsiteX256" fmla="*/ 2102644 w 5673725"/>
              <a:gd name="connsiteY256" fmla="*/ 2514601 h 3065463"/>
              <a:gd name="connsiteX257" fmla="*/ 2126457 w 5673725"/>
              <a:gd name="connsiteY257" fmla="*/ 2531269 h 3065463"/>
              <a:gd name="connsiteX258" fmla="*/ 2151063 w 5673725"/>
              <a:gd name="connsiteY258" fmla="*/ 2548732 h 3065463"/>
              <a:gd name="connsiteX259" fmla="*/ 2175669 w 5673725"/>
              <a:gd name="connsiteY259" fmla="*/ 2563813 h 3065463"/>
              <a:gd name="connsiteX260" fmla="*/ 2201069 w 5673725"/>
              <a:gd name="connsiteY260" fmla="*/ 2580482 h 3065463"/>
              <a:gd name="connsiteX261" fmla="*/ 2225676 w 5673725"/>
              <a:gd name="connsiteY261" fmla="*/ 2594769 h 3065463"/>
              <a:gd name="connsiteX262" fmla="*/ 2251869 w 5673725"/>
              <a:gd name="connsiteY262" fmla="*/ 2609851 h 3065463"/>
              <a:gd name="connsiteX263" fmla="*/ 2278063 w 5673725"/>
              <a:gd name="connsiteY263" fmla="*/ 2623344 h 3065463"/>
              <a:gd name="connsiteX264" fmla="*/ 2304257 w 5673725"/>
              <a:gd name="connsiteY264" fmla="*/ 2636838 h 3065463"/>
              <a:gd name="connsiteX265" fmla="*/ 2331244 w 5673725"/>
              <a:gd name="connsiteY265" fmla="*/ 2648744 h 3065463"/>
              <a:gd name="connsiteX266" fmla="*/ 2359026 w 5673725"/>
              <a:gd name="connsiteY266" fmla="*/ 2661444 h 3065463"/>
              <a:gd name="connsiteX267" fmla="*/ 2386807 w 5673725"/>
              <a:gd name="connsiteY267" fmla="*/ 2672557 h 3065463"/>
              <a:gd name="connsiteX268" fmla="*/ 2414588 w 5673725"/>
              <a:gd name="connsiteY268" fmla="*/ 2682876 h 3065463"/>
              <a:gd name="connsiteX269" fmla="*/ 2443163 w 5673725"/>
              <a:gd name="connsiteY269" fmla="*/ 2693194 h 3065463"/>
              <a:gd name="connsiteX270" fmla="*/ 2471738 w 5673725"/>
              <a:gd name="connsiteY270" fmla="*/ 2702719 h 3065463"/>
              <a:gd name="connsiteX271" fmla="*/ 2500313 w 5673725"/>
              <a:gd name="connsiteY271" fmla="*/ 2710657 h 3065463"/>
              <a:gd name="connsiteX272" fmla="*/ 2529682 w 5673725"/>
              <a:gd name="connsiteY272" fmla="*/ 2719388 h 3065463"/>
              <a:gd name="connsiteX273" fmla="*/ 2559051 w 5673725"/>
              <a:gd name="connsiteY273" fmla="*/ 2726532 h 3065463"/>
              <a:gd name="connsiteX274" fmla="*/ 2589213 w 5673725"/>
              <a:gd name="connsiteY274" fmla="*/ 2732882 h 3065463"/>
              <a:gd name="connsiteX275" fmla="*/ 2619376 w 5673725"/>
              <a:gd name="connsiteY275" fmla="*/ 2738438 h 3065463"/>
              <a:gd name="connsiteX276" fmla="*/ 2649538 w 5673725"/>
              <a:gd name="connsiteY276" fmla="*/ 2743201 h 3065463"/>
              <a:gd name="connsiteX277" fmla="*/ 2679701 w 5673725"/>
              <a:gd name="connsiteY277" fmla="*/ 2747963 h 3065463"/>
              <a:gd name="connsiteX278" fmla="*/ 2710657 w 5673725"/>
              <a:gd name="connsiteY278" fmla="*/ 2751138 h 3065463"/>
              <a:gd name="connsiteX279" fmla="*/ 2741613 w 5673725"/>
              <a:gd name="connsiteY279" fmla="*/ 2754313 h 3065463"/>
              <a:gd name="connsiteX280" fmla="*/ 2772569 w 5673725"/>
              <a:gd name="connsiteY280" fmla="*/ 2755901 h 3065463"/>
              <a:gd name="connsiteX281" fmla="*/ 2804319 w 5673725"/>
              <a:gd name="connsiteY281" fmla="*/ 2757488 h 3065463"/>
              <a:gd name="connsiteX282" fmla="*/ 2835276 w 5673725"/>
              <a:gd name="connsiteY282" fmla="*/ 2757488 h 3065463"/>
              <a:gd name="connsiteX283" fmla="*/ 2867026 w 5673725"/>
              <a:gd name="connsiteY283" fmla="*/ 2757488 h 3065463"/>
              <a:gd name="connsiteX284" fmla="*/ 2898776 w 5673725"/>
              <a:gd name="connsiteY284" fmla="*/ 2755901 h 3065463"/>
              <a:gd name="connsiteX285" fmla="*/ 2929732 w 5673725"/>
              <a:gd name="connsiteY285" fmla="*/ 2754313 h 3065463"/>
              <a:gd name="connsiteX286" fmla="*/ 2960688 w 5673725"/>
              <a:gd name="connsiteY286" fmla="*/ 2751138 h 3065463"/>
              <a:gd name="connsiteX287" fmla="*/ 2991645 w 5673725"/>
              <a:gd name="connsiteY287" fmla="*/ 2747963 h 3065463"/>
              <a:gd name="connsiteX288" fmla="*/ 3021807 w 5673725"/>
              <a:gd name="connsiteY288" fmla="*/ 2743201 h 3065463"/>
              <a:gd name="connsiteX289" fmla="*/ 3052763 w 5673725"/>
              <a:gd name="connsiteY289" fmla="*/ 2738438 h 3065463"/>
              <a:gd name="connsiteX290" fmla="*/ 3082926 w 5673725"/>
              <a:gd name="connsiteY290" fmla="*/ 2732882 h 3065463"/>
              <a:gd name="connsiteX291" fmla="*/ 3113088 w 5673725"/>
              <a:gd name="connsiteY291" fmla="*/ 2726532 h 3065463"/>
              <a:gd name="connsiteX292" fmla="*/ 3142457 w 5673725"/>
              <a:gd name="connsiteY292" fmla="*/ 2719388 h 3065463"/>
              <a:gd name="connsiteX293" fmla="*/ 3171826 w 5673725"/>
              <a:gd name="connsiteY293" fmla="*/ 2710657 h 3065463"/>
              <a:gd name="connsiteX294" fmla="*/ 3200401 w 5673725"/>
              <a:gd name="connsiteY294" fmla="*/ 2702719 h 3065463"/>
              <a:gd name="connsiteX295" fmla="*/ 3228182 w 5673725"/>
              <a:gd name="connsiteY295" fmla="*/ 2693194 h 3065463"/>
              <a:gd name="connsiteX296" fmla="*/ 3256757 w 5673725"/>
              <a:gd name="connsiteY296" fmla="*/ 2682876 h 3065463"/>
              <a:gd name="connsiteX297" fmla="*/ 3284538 w 5673725"/>
              <a:gd name="connsiteY297" fmla="*/ 2672557 h 3065463"/>
              <a:gd name="connsiteX298" fmla="*/ 3312320 w 5673725"/>
              <a:gd name="connsiteY298" fmla="*/ 2661444 h 3065463"/>
              <a:gd name="connsiteX299" fmla="*/ 3339307 w 5673725"/>
              <a:gd name="connsiteY299" fmla="*/ 2648744 h 3065463"/>
              <a:gd name="connsiteX300" fmla="*/ 3366295 w 5673725"/>
              <a:gd name="connsiteY300" fmla="*/ 2636838 h 3065463"/>
              <a:gd name="connsiteX301" fmla="*/ 3393282 w 5673725"/>
              <a:gd name="connsiteY301" fmla="*/ 2623344 h 3065463"/>
              <a:gd name="connsiteX302" fmla="*/ 3419476 w 5673725"/>
              <a:gd name="connsiteY302" fmla="*/ 2609851 h 3065463"/>
              <a:gd name="connsiteX303" fmla="*/ 3445670 w 5673725"/>
              <a:gd name="connsiteY303" fmla="*/ 2594769 h 3065463"/>
              <a:gd name="connsiteX304" fmla="*/ 3471070 w 5673725"/>
              <a:gd name="connsiteY304" fmla="*/ 2580482 h 3065463"/>
              <a:gd name="connsiteX305" fmla="*/ 3496470 w 5673725"/>
              <a:gd name="connsiteY305" fmla="*/ 2563813 h 3065463"/>
              <a:gd name="connsiteX306" fmla="*/ 3520282 w 5673725"/>
              <a:gd name="connsiteY306" fmla="*/ 2548732 h 3065463"/>
              <a:gd name="connsiteX307" fmla="*/ 3544888 w 5673725"/>
              <a:gd name="connsiteY307" fmla="*/ 2531269 h 3065463"/>
              <a:gd name="connsiteX308" fmla="*/ 3568701 w 5673725"/>
              <a:gd name="connsiteY308" fmla="*/ 2514601 h 3065463"/>
              <a:gd name="connsiteX309" fmla="*/ 3592513 w 5673725"/>
              <a:gd name="connsiteY309" fmla="*/ 2496344 h 3065463"/>
              <a:gd name="connsiteX310" fmla="*/ 3615532 w 5673725"/>
              <a:gd name="connsiteY310" fmla="*/ 2477294 h 3065463"/>
              <a:gd name="connsiteX311" fmla="*/ 3636963 w 5673725"/>
              <a:gd name="connsiteY311" fmla="*/ 2459038 h 3065463"/>
              <a:gd name="connsiteX312" fmla="*/ 3659188 w 5673725"/>
              <a:gd name="connsiteY312" fmla="*/ 2439194 h 3065463"/>
              <a:gd name="connsiteX313" fmla="*/ 3680620 w 5673725"/>
              <a:gd name="connsiteY313" fmla="*/ 2418557 h 3065463"/>
              <a:gd name="connsiteX314" fmla="*/ 3702051 w 5673725"/>
              <a:gd name="connsiteY314" fmla="*/ 2398713 h 3065463"/>
              <a:gd name="connsiteX315" fmla="*/ 3721895 w 5673725"/>
              <a:gd name="connsiteY315" fmla="*/ 2377282 h 3065463"/>
              <a:gd name="connsiteX316" fmla="*/ 3742532 w 5673725"/>
              <a:gd name="connsiteY316" fmla="*/ 2355851 h 3065463"/>
              <a:gd name="connsiteX317" fmla="*/ 3762376 w 5673725"/>
              <a:gd name="connsiteY317" fmla="*/ 2334419 h 3065463"/>
              <a:gd name="connsiteX318" fmla="*/ 3780632 w 5673725"/>
              <a:gd name="connsiteY318" fmla="*/ 2312194 h 3065463"/>
              <a:gd name="connsiteX319" fmla="*/ 3799682 w 5673725"/>
              <a:gd name="connsiteY319" fmla="*/ 2288382 h 3065463"/>
              <a:gd name="connsiteX320" fmla="*/ 3817145 w 5673725"/>
              <a:gd name="connsiteY320" fmla="*/ 2265363 h 3065463"/>
              <a:gd name="connsiteX321" fmla="*/ 3834607 w 5673725"/>
              <a:gd name="connsiteY321" fmla="*/ 2241551 h 3065463"/>
              <a:gd name="connsiteX322" fmla="*/ 3852070 w 5673725"/>
              <a:gd name="connsiteY322" fmla="*/ 2217738 h 3065463"/>
              <a:gd name="connsiteX323" fmla="*/ 3867945 w 5673725"/>
              <a:gd name="connsiteY323" fmla="*/ 2193132 h 3065463"/>
              <a:gd name="connsiteX324" fmla="*/ 3883820 w 5673725"/>
              <a:gd name="connsiteY324" fmla="*/ 2167732 h 3065463"/>
              <a:gd name="connsiteX325" fmla="*/ 3898107 w 5673725"/>
              <a:gd name="connsiteY325" fmla="*/ 2142332 h 3065463"/>
              <a:gd name="connsiteX326" fmla="*/ 3913189 w 5673725"/>
              <a:gd name="connsiteY326" fmla="*/ 2116138 h 3065463"/>
              <a:gd name="connsiteX327" fmla="*/ 3926682 w 5673725"/>
              <a:gd name="connsiteY327" fmla="*/ 2089944 h 3065463"/>
              <a:gd name="connsiteX328" fmla="*/ 3940176 w 5673725"/>
              <a:gd name="connsiteY328" fmla="*/ 2062957 h 3065463"/>
              <a:gd name="connsiteX329" fmla="*/ 3952082 w 5673725"/>
              <a:gd name="connsiteY329" fmla="*/ 2035969 h 3065463"/>
              <a:gd name="connsiteX330" fmla="*/ 3963989 w 5673725"/>
              <a:gd name="connsiteY330" fmla="*/ 2009776 h 3065463"/>
              <a:gd name="connsiteX331" fmla="*/ 3975895 w 5673725"/>
              <a:gd name="connsiteY331" fmla="*/ 1981994 h 3065463"/>
              <a:gd name="connsiteX332" fmla="*/ 3986213 w 5673725"/>
              <a:gd name="connsiteY332" fmla="*/ 1954213 h 3065463"/>
              <a:gd name="connsiteX333" fmla="*/ 3996532 w 5673725"/>
              <a:gd name="connsiteY333" fmla="*/ 1925638 h 3065463"/>
              <a:gd name="connsiteX334" fmla="*/ 4006057 w 5673725"/>
              <a:gd name="connsiteY334" fmla="*/ 1897063 h 3065463"/>
              <a:gd name="connsiteX335" fmla="*/ 4013995 w 5673725"/>
              <a:gd name="connsiteY335" fmla="*/ 1867694 h 3065463"/>
              <a:gd name="connsiteX336" fmla="*/ 4021932 w 5673725"/>
              <a:gd name="connsiteY336" fmla="*/ 1839119 h 3065463"/>
              <a:gd name="connsiteX337" fmla="*/ 4029870 w 5673725"/>
              <a:gd name="connsiteY337" fmla="*/ 1808957 h 3065463"/>
              <a:gd name="connsiteX338" fmla="*/ 4036220 w 5673725"/>
              <a:gd name="connsiteY338" fmla="*/ 1779588 h 3065463"/>
              <a:gd name="connsiteX339" fmla="*/ 4041776 w 5673725"/>
              <a:gd name="connsiteY339" fmla="*/ 1749425 h 3065463"/>
              <a:gd name="connsiteX340" fmla="*/ 4046539 w 5673725"/>
              <a:gd name="connsiteY340" fmla="*/ 1719263 h 3065463"/>
              <a:gd name="connsiteX341" fmla="*/ 4050507 w 5673725"/>
              <a:gd name="connsiteY341" fmla="*/ 1689100 h 3065463"/>
              <a:gd name="connsiteX342" fmla="*/ 4053682 w 5673725"/>
              <a:gd name="connsiteY342" fmla="*/ 1658144 h 3065463"/>
              <a:gd name="connsiteX343" fmla="*/ 4057651 w 5673725"/>
              <a:gd name="connsiteY343" fmla="*/ 1627188 h 3065463"/>
              <a:gd name="connsiteX344" fmla="*/ 4059239 w 5673725"/>
              <a:gd name="connsiteY344" fmla="*/ 1596232 h 3065463"/>
              <a:gd name="connsiteX345" fmla="*/ 4060826 w 5673725"/>
              <a:gd name="connsiteY345" fmla="*/ 1563688 h 3065463"/>
              <a:gd name="connsiteX346" fmla="*/ 4060826 w 5673725"/>
              <a:gd name="connsiteY346" fmla="*/ 1531938 h 3065463"/>
              <a:gd name="connsiteX347" fmla="*/ 4060826 w 5673725"/>
              <a:gd name="connsiteY347" fmla="*/ 1500982 h 3065463"/>
              <a:gd name="connsiteX348" fmla="*/ 4059239 w 5673725"/>
              <a:gd name="connsiteY348" fmla="*/ 1469232 h 3065463"/>
              <a:gd name="connsiteX349" fmla="*/ 4057651 w 5673725"/>
              <a:gd name="connsiteY349" fmla="*/ 1438275 h 3065463"/>
              <a:gd name="connsiteX350" fmla="*/ 4053682 w 5673725"/>
              <a:gd name="connsiteY350" fmla="*/ 1407319 h 3065463"/>
              <a:gd name="connsiteX351" fmla="*/ 4050507 w 5673725"/>
              <a:gd name="connsiteY351" fmla="*/ 1376363 h 3065463"/>
              <a:gd name="connsiteX352" fmla="*/ 4046539 w 5673725"/>
              <a:gd name="connsiteY352" fmla="*/ 1346200 h 3065463"/>
              <a:gd name="connsiteX353" fmla="*/ 4041776 w 5673725"/>
              <a:gd name="connsiteY353" fmla="*/ 1316038 h 3065463"/>
              <a:gd name="connsiteX354" fmla="*/ 4036220 w 5673725"/>
              <a:gd name="connsiteY354" fmla="*/ 1285875 h 3065463"/>
              <a:gd name="connsiteX355" fmla="*/ 4029870 w 5673725"/>
              <a:gd name="connsiteY355" fmla="*/ 1255713 h 3065463"/>
              <a:gd name="connsiteX356" fmla="*/ 4021932 w 5673725"/>
              <a:gd name="connsiteY356" fmla="*/ 1226344 h 3065463"/>
              <a:gd name="connsiteX357" fmla="*/ 4013995 w 5673725"/>
              <a:gd name="connsiteY357" fmla="*/ 1196975 h 3065463"/>
              <a:gd name="connsiteX358" fmla="*/ 4006057 w 5673725"/>
              <a:gd name="connsiteY358" fmla="*/ 1168400 h 3065463"/>
              <a:gd name="connsiteX359" fmla="*/ 3996532 w 5673725"/>
              <a:gd name="connsiteY359" fmla="*/ 1139825 h 3065463"/>
              <a:gd name="connsiteX360" fmla="*/ 3986213 w 5673725"/>
              <a:gd name="connsiteY360" fmla="*/ 1111250 h 3065463"/>
              <a:gd name="connsiteX361" fmla="*/ 3975895 w 5673725"/>
              <a:gd name="connsiteY361" fmla="*/ 1083469 h 3065463"/>
              <a:gd name="connsiteX362" fmla="*/ 3963989 w 5673725"/>
              <a:gd name="connsiteY362" fmla="*/ 1055688 h 3065463"/>
              <a:gd name="connsiteX363" fmla="*/ 3952082 w 5673725"/>
              <a:gd name="connsiteY363" fmla="*/ 1027907 h 3065463"/>
              <a:gd name="connsiteX364" fmla="*/ 3940176 w 5673725"/>
              <a:gd name="connsiteY364" fmla="*/ 1000919 h 3065463"/>
              <a:gd name="connsiteX365" fmla="*/ 3926682 w 5673725"/>
              <a:gd name="connsiteY365" fmla="*/ 975519 h 3065463"/>
              <a:gd name="connsiteX366" fmla="*/ 3913189 w 5673725"/>
              <a:gd name="connsiteY366" fmla="*/ 949325 h 3065463"/>
              <a:gd name="connsiteX367" fmla="*/ 3898107 w 5673725"/>
              <a:gd name="connsiteY367" fmla="*/ 923132 h 3065463"/>
              <a:gd name="connsiteX368" fmla="*/ 3883820 w 5673725"/>
              <a:gd name="connsiteY368" fmla="*/ 897732 h 3065463"/>
              <a:gd name="connsiteX369" fmla="*/ 3867945 w 5673725"/>
              <a:gd name="connsiteY369" fmla="*/ 872332 h 3065463"/>
              <a:gd name="connsiteX370" fmla="*/ 3852070 w 5673725"/>
              <a:gd name="connsiteY370" fmla="*/ 847725 h 3065463"/>
              <a:gd name="connsiteX371" fmla="*/ 3834607 w 5673725"/>
              <a:gd name="connsiteY371" fmla="*/ 823119 h 3065463"/>
              <a:gd name="connsiteX372" fmla="*/ 3817145 w 5673725"/>
              <a:gd name="connsiteY372" fmla="*/ 800100 h 3065463"/>
              <a:gd name="connsiteX373" fmla="*/ 3799682 w 5673725"/>
              <a:gd name="connsiteY373" fmla="*/ 776288 h 3065463"/>
              <a:gd name="connsiteX374" fmla="*/ 3780632 w 5673725"/>
              <a:gd name="connsiteY374" fmla="*/ 753269 h 3065463"/>
              <a:gd name="connsiteX375" fmla="*/ 3762376 w 5673725"/>
              <a:gd name="connsiteY375" fmla="*/ 731044 h 3065463"/>
              <a:gd name="connsiteX376" fmla="*/ 3742532 w 5673725"/>
              <a:gd name="connsiteY376" fmla="*/ 709613 h 3065463"/>
              <a:gd name="connsiteX377" fmla="*/ 3721895 w 5673725"/>
              <a:gd name="connsiteY377" fmla="*/ 687388 h 3065463"/>
              <a:gd name="connsiteX378" fmla="*/ 3702051 w 5673725"/>
              <a:gd name="connsiteY378" fmla="*/ 665956 h 3065463"/>
              <a:gd name="connsiteX379" fmla="*/ 3680620 w 5673725"/>
              <a:gd name="connsiteY379" fmla="*/ 645319 h 3065463"/>
              <a:gd name="connsiteX380" fmla="*/ 3659188 w 5673725"/>
              <a:gd name="connsiteY380" fmla="*/ 626269 h 3065463"/>
              <a:gd name="connsiteX381" fmla="*/ 3636963 w 5673725"/>
              <a:gd name="connsiteY381" fmla="*/ 606425 h 3065463"/>
              <a:gd name="connsiteX382" fmla="*/ 3615532 w 5673725"/>
              <a:gd name="connsiteY382" fmla="*/ 587375 h 3065463"/>
              <a:gd name="connsiteX383" fmla="*/ 3592513 w 5673725"/>
              <a:gd name="connsiteY383" fmla="*/ 569119 h 3065463"/>
              <a:gd name="connsiteX384" fmla="*/ 3568701 w 5673725"/>
              <a:gd name="connsiteY384" fmla="*/ 550863 h 3065463"/>
              <a:gd name="connsiteX385" fmla="*/ 3544888 w 5673725"/>
              <a:gd name="connsiteY385" fmla="*/ 534194 h 3065463"/>
              <a:gd name="connsiteX386" fmla="*/ 3520282 w 5673725"/>
              <a:gd name="connsiteY386" fmla="*/ 516731 h 3065463"/>
              <a:gd name="connsiteX387" fmla="*/ 3496470 w 5673725"/>
              <a:gd name="connsiteY387" fmla="*/ 500063 h 3065463"/>
              <a:gd name="connsiteX388" fmla="*/ 3471070 w 5673725"/>
              <a:gd name="connsiteY388" fmla="*/ 484981 h 3065463"/>
              <a:gd name="connsiteX389" fmla="*/ 3445670 w 5673725"/>
              <a:gd name="connsiteY389" fmla="*/ 469900 h 3065463"/>
              <a:gd name="connsiteX390" fmla="*/ 3419476 w 5673725"/>
              <a:gd name="connsiteY390" fmla="*/ 455613 h 3065463"/>
              <a:gd name="connsiteX391" fmla="*/ 3393282 w 5673725"/>
              <a:gd name="connsiteY391" fmla="*/ 441325 h 3065463"/>
              <a:gd name="connsiteX392" fmla="*/ 3366295 w 5673725"/>
              <a:gd name="connsiteY392" fmla="*/ 428625 h 3065463"/>
              <a:gd name="connsiteX393" fmla="*/ 3339307 w 5673725"/>
              <a:gd name="connsiteY393" fmla="*/ 415925 h 3065463"/>
              <a:gd name="connsiteX394" fmla="*/ 3312320 w 5673725"/>
              <a:gd name="connsiteY394" fmla="*/ 404019 h 3065463"/>
              <a:gd name="connsiteX395" fmla="*/ 3284538 w 5673725"/>
              <a:gd name="connsiteY395" fmla="*/ 392906 h 3065463"/>
              <a:gd name="connsiteX396" fmla="*/ 3256757 w 5673725"/>
              <a:gd name="connsiteY396" fmla="*/ 381794 h 3065463"/>
              <a:gd name="connsiteX397" fmla="*/ 3228182 w 5673725"/>
              <a:gd name="connsiteY397" fmla="*/ 372269 h 3065463"/>
              <a:gd name="connsiteX398" fmla="*/ 3200401 w 5673725"/>
              <a:gd name="connsiteY398" fmla="*/ 362744 h 3065463"/>
              <a:gd name="connsiteX399" fmla="*/ 3171826 w 5673725"/>
              <a:gd name="connsiteY399" fmla="*/ 354013 h 3065463"/>
              <a:gd name="connsiteX400" fmla="*/ 3142457 w 5673725"/>
              <a:gd name="connsiteY400" fmla="*/ 346075 h 3065463"/>
              <a:gd name="connsiteX401" fmla="*/ 3113088 w 5673725"/>
              <a:gd name="connsiteY401" fmla="*/ 338931 h 3065463"/>
              <a:gd name="connsiteX402" fmla="*/ 3082926 w 5673725"/>
              <a:gd name="connsiteY402" fmla="*/ 332581 h 3065463"/>
              <a:gd name="connsiteX403" fmla="*/ 3052763 w 5673725"/>
              <a:gd name="connsiteY403" fmla="*/ 327025 h 3065463"/>
              <a:gd name="connsiteX404" fmla="*/ 3021807 w 5673725"/>
              <a:gd name="connsiteY404" fmla="*/ 321469 h 3065463"/>
              <a:gd name="connsiteX405" fmla="*/ 2991645 w 5673725"/>
              <a:gd name="connsiteY405" fmla="*/ 317500 h 3065463"/>
              <a:gd name="connsiteX406" fmla="*/ 2960688 w 5673725"/>
              <a:gd name="connsiteY406" fmla="*/ 313531 h 3065463"/>
              <a:gd name="connsiteX407" fmla="*/ 2929732 w 5673725"/>
              <a:gd name="connsiteY407" fmla="*/ 311150 h 3065463"/>
              <a:gd name="connsiteX408" fmla="*/ 2898776 w 5673725"/>
              <a:gd name="connsiteY408" fmla="*/ 309563 h 3065463"/>
              <a:gd name="connsiteX409" fmla="*/ 2867026 w 5673725"/>
              <a:gd name="connsiteY409" fmla="*/ 307975 h 3065463"/>
              <a:gd name="connsiteX410" fmla="*/ 2835276 w 5673725"/>
              <a:gd name="connsiteY410" fmla="*/ 307975 h 3065463"/>
              <a:gd name="connsiteX411" fmla="*/ 2836465 w 5673725"/>
              <a:gd name="connsiteY411" fmla="*/ 0 h 3065463"/>
              <a:gd name="connsiteX412" fmla="*/ 2910295 w 5673725"/>
              <a:gd name="connsiteY412" fmla="*/ 1588 h 3065463"/>
              <a:gd name="connsiteX413" fmla="*/ 2982536 w 5673725"/>
              <a:gd name="connsiteY413" fmla="*/ 3970 h 3065463"/>
              <a:gd name="connsiteX414" fmla="*/ 3055571 w 5673725"/>
              <a:gd name="connsiteY414" fmla="*/ 8733 h 3065463"/>
              <a:gd name="connsiteX415" fmla="*/ 3127019 w 5673725"/>
              <a:gd name="connsiteY415" fmla="*/ 14291 h 3065463"/>
              <a:gd name="connsiteX416" fmla="*/ 3197672 w 5673725"/>
              <a:gd name="connsiteY416" fmla="*/ 21437 h 3065463"/>
              <a:gd name="connsiteX417" fmla="*/ 3269120 w 5673725"/>
              <a:gd name="connsiteY417" fmla="*/ 31758 h 3065463"/>
              <a:gd name="connsiteX418" fmla="*/ 3338979 w 5673725"/>
              <a:gd name="connsiteY418" fmla="*/ 42080 h 3065463"/>
              <a:gd name="connsiteX419" fmla="*/ 3408839 w 5673725"/>
              <a:gd name="connsiteY419" fmla="*/ 53989 h 3065463"/>
              <a:gd name="connsiteX420" fmla="*/ 3477905 w 5673725"/>
              <a:gd name="connsiteY420" fmla="*/ 68280 h 3065463"/>
              <a:gd name="connsiteX421" fmla="*/ 3545383 w 5673725"/>
              <a:gd name="connsiteY421" fmla="*/ 82571 h 3065463"/>
              <a:gd name="connsiteX422" fmla="*/ 3612862 w 5673725"/>
              <a:gd name="connsiteY422" fmla="*/ 99244 h 3065463"/>
              <a:gd name="connsiteX423" fmla="*/ 3680340 w 5673725"/>
              <a:gd name="connsiteY423" fmla="*/ 116711 h 3065463"/>
              <a:gd name="connsiteX424" fmla="*/ 3747024 w 5673725"/>
              <a:gd name="connsiteY424" fmla="*/ 135766 h 3065463"/>
              <a:gd name="connsiteX425" fmla="*/ 3812121 w 5673725"/>
              <a:gd name="connsiteY425" fmla="*/ 155615 h 3065463"/>
              <a:gd name="connsiteX426" fmla="*/ 3876423 w 5673725"/>
              <a:gd name="connsiteY426" fmla="*/ 176258 h 3065463"/>
              <a:gd name="connsiteX427" fmla="*/ 3941520 w 5673725"/>
              <a:gd name="connsiteY427" fmla="*/ 198489 h 3065463"/>
              <a:gd name="connsiteX428" fmla="*/ 4004235 w 5673725"/>
              <a:gd name="connsiteY428" fmla="*/ 221514 h 3065463"/>
              <a:gd name="connsiteX429" fmla="*/ 4066950 w 5673725"/>
              <a:gd name="connsiteY429" fmla="*/ 246126 h 3065463"/>
              <a:gd name="connsiteX430" fmla="*/ 4128077 w 5673725"/>
              <a:gd name="connsiteY430" fmla="*/ 271533 h 3065463"/>
              <a:gd name="connsiteX431" fmla="*/ 4189205 w 5673725"/>
              <a:gd name="connsiteY431" fmla="*/ 296939 h 3065463"/>
              <a:gd name="connsiteX432" fmla="*/ 4248745 w 5673725"/>
              <a:gd name="connsiteY432" fmla="*/ 323140 h 3065463"/>
              <a:gd name="connsiteX433" fmla="*/ 4308284 w 5673725"/>
              <a:gd name="connsiteY433" fmla="*/ 350929 h 3065463"/>
              <a:gd name="connsiteX434" fmla="*/ 4366236 w 5673725"/>
              <a:gd name="connsiteY434" fmla="*/ 379511 h 3065463"/>
              <a:gd name="connsiteX435" fmla="*/ 4423394 w 5673725"/>
              <a:gd name="connsiteY435" fmla="*/ 408093 h 3065463"/>
              <a:gd name="connsiteX436" fmla="*/ 4478964 w 5673725"/>
              <a:gd name="connsiteY436" fmla="*/ 437470 h 3065463"/>
              <a:gd name="connsiteX437" fmla="*/ 4534535 w 5673725"/>
              <a:gd name="connsiteY437" fmla="*/ 467640 h 3065463"/>
              <a:gd name="connsiteX438" fmla="*/ 4588517 w 5673725"/>
              <a:gd name="connsiteY438" fmla="*/ 497810 h 3065463"/>
              <a:gd name="connsiteX439" fmla="*/ 4640912 w 5673725"/>
              <a:gd name="connsiteY439" fmla="*/ 528775 h 3065463"/>
              <a:gd name="connsiteX440" fmla="*/ 4693307 w 5673725"/>
              <a:gd name="connsiteY440" fmla="*/ 560533 h 3065463"/>
              <a:gd name="connsiteX441" fmla="*/ 4744907 w 5673725"/>
              <a:gd name="connsiteY441" fmla="*/ 593085 h 3065463"/>
              <a:gd name="connsiteX442" fmla="*/ 4794921 w 5673725"/>
              <a:gd name="connsiteY442" fmla="*/ 624843 h 3065463"/>
              <a:gd name="connsiteX443" fmla="*/ 4842553 w 5673725"/>
              <a:gd name="connsiteY443" fmla="*/ 657395 h 3065463"/>
              <a:gd name="connsiteX444" fmla="*/ 4890978 w 5673725"/>
              <a:gd name="connsiteY444" fmla="*/ 689948 h 3065463"/>
              <a:gd name="connsiteX445" fmla="*/ 4936228 w 5673725"/>
              <a:gd name="connsiteY445" fmla="*/ 722500 h 3065463"/>
              <a:gd name="connsiteX446" fmla="*/ 4982272 w 5673725"/>
              <a:gd name="connsiteY446" fmla="*/ 755052 h 3065463"/>
              <a:gd name="connsiteX447" fmla="*/ 5025935 w 5673725"/>
              <a:gd name="connsiteY447" fmla="*/ 788398 h 3065463"/>
              <a:gd name="connsiteX448" fmla="*/ 5068803 w 5673725"/>
              <a:gd name="connsiteY448" fmla="*/ 820950 h 3065463"/>
              <a:gd name="connsiteX449" fmla="*/ 5110083 w 5673725"/>
              <a:gd name="connsiteY449" fmla="*/ 853503 h 3065463"/>
              <a:gd name="connsiteX450" fmla="*/ 5150571 w 5673725"/>
              <a:gd name="connsiteY450" fmla="*/ 887643 h 3065463"/>
              <a:gd name="connsiteX451" fmla="*/ 5189470 w 5673725"/>
              <a:gd name="connsiteY451" fmla="*/ 920195 h 3065463"/>
              <a:gd name="connsiteX452" fmla="*/ 5226781 w 5673725"/>
              <a:gd name="connsiteY452" fmla="*/ 952747 h 3065463"/>
              <a:gd name="connsiteX453" fmla="*/ 5262505 w 5673725"/>
              <a:gd name="connsiteY453" fmla="*/ 984505 h 3065463"/>
              <a:gd name="connsiteX454" fmla="*/ 5298229 w 5673725"/>
              <a:gd name="connsiteY454" fmla="*/ 1016263 h 3065463"/>
              <a:gd name="connsiteX455" fmla="*/ 5331571 w 5673725"/>
              <a:gd name="connsiteY455" fmla="*/ 1048022 h 3065463"/>
              <a:gd name="connsiteX456" fmla="*/ 5363325 w 5673725"/>
              <a:gd name="connsiteY456" fmla="*/ 1078986 h 3065463"/>
              <a:gd name="connsiteX457" fmla="*/ 5394286 w 5673725"/>
              <a:gd name="connsiteY457" fmla="*/ 1109950 h 3065463"/>
              <a:gd name="connsiteX458" fmla="*/ 5423659 w 5673725"/>
              <a:gd name="connsiteY458" fmla="*/ 1140121 h 3065463"/>
              <a:gd name="connsiteX459" fmla="*/ 5451444 w 5673725"/>
              <a:gd name="connsiteY459" fmla="*/ 1170291 h 3065463"/>
              <a:gd name="connsiteX460" fmla="*/ 5477641 w 5673725"/>
              <a:gd name="connsiteY460" fmla="*/ 1199667 h 3065463"/>
              <a:gd name="connsiteX461" fmla="*/ 5501457 w 5673725"/>
              <a:gd name="connsiteY461" fmla="*/ 1228250 h 3065463"/>
              <a:gd name="connsiteX462" fmla="*/ 5524479 w 5673725"/>
              <a:gd name="connsiteY462" fmla="*/ 1256038 h 3065463"/>
              <a:gd name="connsiteX463" fmla="*/ 5545913 w 5673725"/>
              <a:gd name="connsiteY463" fmla="*/ 1283033 h 3065463"/>
              <a:gd name="connsiteX464" fmla="*/ 5566554 w 5673725"/>
              <a:gd name="connsiteY464" fmla="*/ 1309233 h 3065463"/>
              <a:gd name="connsiteX465" fmla="*/ 5584019 w 5673725"/>
              <a:gd name="connsiteY465" fmla="*/ 1335434 h 3065463"/>
              <a:gd name="connsiteX466" fmla="*/ 5601483 w 5673725"/>
              <a:gd name="connsiteY466" fmla="*/ 1360046 h 3065463"/>
              <a:gd name="connsiteX467" fmla="*/ 5615773 w 5673725"/>
              <a:gd name="connsiteY467" fmla="*/ 1383071 h 3065463"/>
              <a:gd name="connsiteX468" fmla="*/ 5629269 w 5673725"/>
              <a:gd name="connsiteY468" fmla="*/ 1406096 h 3065463"/>
              <a:gd name="connsiteX469" fmla="*/ 5641177 w 5673725"/>
              <a:gd name="connsiteY469" fmla="*/ 1427533 h 3065463"/>
              <a:gd name="connsiteX470" fmla="*/ 5651497 w 5673725"/>
              <a:gd name="connsiteY470" fmla="*/ 1448175 h 3065463"/>
              <a:gd name="connsiteX471" fmla="*/ 5659435 w 5673725"/>
              <a:gd name="connsiteY471" fmla="*/ 1467230 h 3065463"/>
              <a:gd name="connsiteX472" fmla="*/ 5665787 w 5673725"/>
              <a:gd name="connsiteY472" fmla="*/ 1486285 h 3065463"/>
              <a:gd name="connsiteX473" fmla="*/ 5669755 w 5673725"/>
              <a:gd name="connsiteY473" fmla="*/ 1502164 h 3065463"/>
              <a:gd name="connsiteX474" fmla="*/ 5672931 w 5673725"/>
              <a:gd name="connsiteY474" fmla="*/ 1518837 h 3065463"/>
              <a:gd name="connsiteX475" fmla="*/ 5673725 w 5673725"/>
              <a:gd name="connsiteY475" fmla="*/ 1532335 h 3065463"/>
              <a:gd name="connsiteX476" fmla="*/ 5672931 w 5673725"/>
              <a:gd name="connsiteY476" fmla="*/ 1547420 h 3065463"/>
              <a:gd name="connsiteX477" fmla="*/ 5669755 w 5673725"/>
              <a:gd name="connsiteY477" fmla="*/ 1562505 h 3065463"/>
              <a:gd name="connsiteX478" fmla="*/ 5665787 w 5673725"/>
              <a:gd name="connsiteY478" fmla="*/ 1579972 h 3065463"/>
              <a:gd name="connsiteX479" fmla="*/ 5659435 w 5673725"/>
              <a:gd name="connsiteY479" fmla="*/ 1598233 h 3065463"/>
              <a:gd name="connsiteX480" fmla="*/ 5651497 w 5673725"/>
              <a:gd name="connsiteY480" fmla="*/ 1617288 h 3065463"/>
              <a:gd name="connsiteX481" fmla="*/ 5641177 w 5673725"/>
              <a:gd name="connsiteY481" fmla="*/ 1637931 h 3065463"/>
              <a:gd name="connsiteX482" fmla="*/ 5629269 w 5673725"/>
              <a:gd name="connsiteY482" fmla="*/ 1660162 h 3065463"/>
              <a:gd name="connsiteX483" fmla="*/ 5615773 w 5673725"/>
              <a:gd name="connsiteY483" fmla="*/ 1682392 h 3065463"/>
              <a:gd name="connsiteX484" fmla="*/ 5601483 w 5673725"/>
              <a:gd name="connsiteY484" fmla="*/ 1706211 h 3065463"/>
              <a:gd name="connsiteX485" fmla="*/ 5584019 w 5673725"/>
              <a:gd name="connsiteY485" fmla="*/ 1730824 h 3065463"/>
              <a:gd name="connsiteX486" fmla="*/ 5566554 w 5673725"/>
              <a:gd name="connsiteY486" fmla="*/ 1756230 h 3065463"/>
              <a:gd name="connsiteX487" fmla="*/ 5545913 w 5673725"/>
              <a:gd name="connsiteY487" fmla="*/ 1783225 h 3065463"/>
              <a:gd name="connsiteX488" fmla="*/ 5524479 w 5673725"/>
              <a:gd name="connsiteY488" fmla="*/ 1810219 h 3065463"/>
              <a:gd name="connsiteX489" fmla="*/ 5501457 w 5673725"/>
              <a:gd name="connsiteY489" fmla="*/ 1838008 h 3065463"/>
              <a:gd name="connsiteX490" fmla="*/ 5477641 w 5673725"/>
              <a:gd name="connsiteY490" fmla="*/ 1866590 h 3065463"/>
              <a:gd name="connsiteX491" fmla="*/ 5451444 w 5673725"/>
              <a:gd name="connsiteY491" fmla="*/ 1895966 h 3065463"/>
              <a:gd name="connsiteX492" fmla="*/ 5423659 w 5673725"/>
              <a:gd name="connsiteY492" fmla="*/ 1925343 h 3065463"/>
              <a:gd name="connsiteX493" fmla="*/ 5394286 w 5673725"/>
              <a:gd name="connsiteY493" fmla="*/ 1955513 h 3065463"/>
              <a:gd name="connsiteX494" fmla="*/ 5363325 w 5673725"/>
              <a:gd name="connsiteY494" fmla="*/ 1986477 h 3065463"/>
              <a:gd name="connsiteX495" fmla="*/ 5331571 w 5673725"/>
              <a:gd name="connsiteY495" fmla="*/ 2018236 h 3065463"/>
              <a:gd name="connsiteX496" fmla="*/ 5298229 w 5673725"/>
              <a:gd name="connsiteY496" fmla="*/ 2049200 h 3065463"/>
              <a:gd name="connsiteX497" fmla="*/ 5262505 w 5673725"/>
              <a:gd name="connsiteY497" fmla="*/ 2081752 h 3065463"/>
              <a:gd name="connsiteX498" fmla="*/ 5226781 w 5673725"/>
              <a:gd name="connsiteY498" fmla="*/ 2113510 h 3065463"/>
              <a:gd name="connsiteX499" fmla="*/ 5189470 w 5673725"/>
              <a:gd name="connsiteY499" fmla="*/ 2146062 h 3065463"/>
              <a:gd name="connsiteX500" fmla="*/ 5150571 w 5673725"/>
              <a:gd name="connsiteY500" fmla="*/ 2178615 h 3065463"/>
              <a:gd name="connsiteX501" fmla="*/ 5110083 w 5673725"/>
              <a:gd name="connsiteY501" fmla="*/ 2211167 h 3065463"/>
              <a:gd name="connsiteX502" fmla="*/ 5068803 w 5673725"/>
              <a:gd name="connsiteY502" fmla="*/ 2245307 h 3065463"/>
              <a:gd name="connsiteX503" fmla="*/ 5025935 w 5673725"/>
              <a:gd name="connsiteY503" fmla="*/ 2277859 h 3065463"/>
              <a:gd name="connsiteX504" fmla="*/ 4982272 w 5673725"/>
              <a:gd name="connsiteY504" fmla="*/ 2310411 h 3065463"/>
              <a:gd name="connsiteX505" fmla="*/ 4936228 w 5673725"/>
              <a:gd name="connsiteY505" fmla="*/ 2343757 h 3065463"/>
              <a:gd name="connsiteX506" fmla="*/ 4890978 w 5673725"/>
              <a:gd name="connsiteY506" fmla="*/ 2376310 h 3065463"/>
              <a:gd name="connsiteX507" fmla="*/ 4842553 w 5673725"/>
              <a:gd name="connsiteY507" fmla="*/ 2408862 h 3065463"/>
              <a:gd name="connsiteX508" fmla="*/ 4794921 w 5673725"/>
              <a:gd name="connsiteY508" fmla="*/ 2440620 h 3065463"/>
              <a:gd name="connsiteX509" fmla="*/ 4744907 w 5673725"/>
              <a:gd name="connsiteY509" fmla="*/ 2473172 h 3065463"/>
              <a:gd name="connsiteX510" fmla="*/ 4693307 w 5673725"/>
              <a:gd name="connsiteY510" fmla="*/ 2504930 h 3065463"/>
              <a:gd name="connsiteX511" fmla="*/ 4640912 w 5673725"/>
              <a:gd name="connsiteY511" fmla="*/ 2535895 h 3065463"/>
              <a:gd name="connsiteX512" fmla="*/ 4588517 w 5673725"/>
              <a:gd name="connsiteY512" fmla="*/ 2566859 h 3065463"/>
              <a:gd name="connsiteX513" fmla="*/ 4534535 w 5673725"/>
              <a:gd name="connsiteY513" fmla="*/ 2597823 h 3065463"/>
              <a:gd name="connsiteX514" fmla="*/ 4478964 w 5673725"/>
              <a:gd name="connsiteY514" fmla="*/ 2628787 h 3065463"/>
              <a:gd name="connsiteX515" fmla="*/ 4423394 w 5673725"/>
              <a:gd name="connsiteY515" fmla="*/ 2657370 h 3065463"/>
              <a:gd name="connsiteX516" fmla="*/ 4366236 w 5673725"/>
              <a:gd name="connsiteY516" fmla="*/ 2685952 h 3065463"/>
              <a:gd name="connsiteX517" fmla="*/ 4308284 w 5673725"/>
              <a:gd name="connsiteY517" fmla="*/ 2714535 h 3065463"/>
              <a:gd name="connsiteX518" fmla="*/ 4248745 w 5673725"/>
              <a:gd name="connsiteY518" fmla="*/ 2741529 h 3065463"/>
              <a:gd name="connsiteX519" fmla="*/ 4189205 w 5673725"/>
              <a:gd name="connsiteY519" fmla="*/ 2768524 h 3065463"/>
              <a:gd name="connsiteX520" fmla="*/ 4128077 w 5673725"/>
              <a:gd name="connsiteY520" fmla="*/ 2794724 h 3065463"/>
              <a:gd name="connsiteX521" fmla="*/ 4066950 w 5673725"/>
              <a:gd name="connsiteY521" fmla="*/ 2820131 h 3065463"/>
              <a:gd name="connsiteX522" fmla="*/ 4004235 w 5673725"/>
              <a:gd name="connsiteY522" fmla="*/ 2843949 h 3065463"/>
              <a:gd name="connsiteX523" fmla="*/ 3941520 w 5673725"/>
              <a:gd name="connsiteY523" fmla="*/ 2867768 h 3065463"/>
              <a:gd name="connsiteX524" fmla="*/ 3876423 w 5673725"/>
              <a:gd name="connsiteY524" fmla="*/ 2889205 h 3065463"/>
              <a:gd name="connsiteX525" fmla="*/ 3812121 w 5673725"/>
              <a:gd name="connsiteY525" fmla="*/ 2910642 h 3065463"/>
              <a:gd name="connsiteX526" fmla="*/ 3747024 w 5673725"/>
              <a:gd name="connsiteY526" fmla="*/ 2930491 h 3065463"/>
              <a:gd name="connsiteX527" fmla="*/ 3680340 w 5673725"/>
              <a:gd name="connsiteY527" fmla="*/ 2948752 h 3065463"/>
              <a:gd name="connsiteX528" fmla="*/ 3612862 w 5673725"/>
              <a:gd name="connsiteY528" fmla="*/ 2967013 h 3065463"/>
              <a:gd name="connsiteX529" fmla="*/ 3545383 w 5673725"/>
              <a:gd name="connsiteY529" fmla="*/ 2983686 h 3065463"/>
              <a:gd name="connsiteX530" fmla="*/ 3477905 w 5673725"/>
              <a:gd name="connsiteY530" fmla="*/ 2997977 h 3065463"/>
              <a:gd name="connsiteX531" fmla="*/ 3408839 w 5673725"/>
              <a:gd name="connsiteY531" fmla="*/ 3011474 h 3065463"/>
              <a:gd name="connsiteX532" fmla="*/ 3338979 w 5673725"/>
              <a:gd name="connsiteY532" fmla="*/ 3024177 h 3065463"/>
              <a:gd name="connsiteX533" fmla="*/ 3269120 w 5673725"/>
              <a:gd name="connsiteY533" fmla="*/ 3034499 h 3065463"/>
              <a:gd name="connsiteX534" fmla="*/ 3197672 w 5673725"/>
              <a:gd name="connsiteY534" fmla="*/ 3044026 h 3065463"/>
              <a:gd name="connsiteX535" fmla="*/ 3127019 w 5673725"/>
              <a:gd name="connsiteY535" fmla="*/ 3051966 h 3065463"/>
              <a:gd name="connsiteX536" fmla="*/ 3055571 w 5673725"/>
              <a:gd name="connsiteY536" fmla="*/ 3057524 h 3065463"/>
              <a:gd name="connsiteX537" fmla="*/ 2982536 w 5673725"/>
              <a:gd name="connsiteY537" fmla="*/ 3061493 h 3065463"/>
              <a:gd name="connsiteX538" fmla="*/ 2910295 w 5673725"/>
              <a:gd name="connsiteY538" fmla="*/ 3064669 h 3065463"/>
              <a:gd name="connsiteX539" fmla="*/ 2836465 w 5673725"/>
              <a:gd name="connsiteY539" fmla="*/ 3065463 h 3065463"/>
              <a:gd name="connsiteX540" fmla="*/ 2764224 w 5673725"/>
              <a:gd name="connsiteY540" fmla="*/ 3064669 h 3065463"/>
              <a:gd name="connsiteX541" fmla="*/ 2690395 w 5673725"/>
              <a:gd name="connsiteY541" fmla="*/ 3061493 h 3065463"/>
              <a:gd name="connsiteX542" fmla="*/ 2618948 w 5673725"/>
              <a:gd name="connsiteY542" fmla="*/ 3057524 h 3065463"/>
              <a:gd name="connsiteX543" fmla="*/ 2546706 w 5673725"/>
              <a:gd name="connsiteY543" fmla="*/ 3051966 h 3065463"/>
              <a:gd name="connsiteX544" fmla="*/ 2476053 w 5673725"/>
              <a:gd name="connsiteY544" fmla="*/ 3044026 h 3065463"/>
              <a:gd name="connsiteX545" fmla="*/ 2405399 w 5673725"/>
              <a:gd name="connsiteY545" fmla="*/ 3034499 h 3065463"/>
              <a:gd name="connsiteX546" fmla="*/ 2334745 w 5673725"/>
              <a:gd name="connsiteY546" fmla="*/ 3024177 h 3065463"/>
              <a:gd name="connsiteX547" fmla="*/ 2265679 w 5673725"/>
              <a:gd name="connsiteY547" fmla="*/ 3011474 h 3065463"/>
              <a:gd name="connsiteX548" fmla="*/ 2195820 w 5673725"/>
              <a:gd name="connsiteY548" fmla="*/ 2997977 h 3065463"/>
              <a:gd name="connsiteX549" fmla="*/ 2127548 w 5673725"/>
              <a:gd name="connsiteY549" fmla="*/ 2983686 h 3065463"/>
              <a:gd name="connsiteX550" fmla="*/ 2060069 w 5673725"/>
              <a:gd name="connsiteY550" fmla="*/ 2967013 h 3065463"/>
              <a:gd name="connsiteX551" fmla="*/ 1993385 w 5673725"/>
              <a:gd name="connsiteY551" fmla="*/ 2948752 h 3065463"/>
              <a:gd name="connsiteX552" fmla="*/ 1926701 w 5673725"/>
              <a:gd name="connsiteY552" fmla="*/ 2930491 h 3065463"/>
              <a:gd name="connsiteX553" fmla="*/ 1861604 w 5673725"/>
              <a:gd name="connsiteY553" fmla="*/ 2910642 h 3065463"/>
              <a:gd name="connsiteX554" fmla="*/ 1796508 w 5673725"/>
              <a:gd name="connsiteY554" fmla="*/ 2889205 h 3065463"/>
              <a:gd name="connsiteX555" fmla="*/ 1732999 w 5673725"/>
              <a:gd name="connsiteY555" fmla="*/ 2867768 h 3065463"/>
              <a:gd name="connsiteX556" fmla="*/ 1669490 w 5673725"/>
              <a:gd name="connsiteY556" fmla="*/ 2843949 h 3065463"/>
              <a:gd name="connsiteX557" fmla="*/ 1606775 w 5673725"/>
              <a:gd name="connsiteY557" fmla="*/ 2820131 h 3065463"/>
              <a:gd name="connsiteX558" fmla="*/ 1544853 w 5673725"/>
              <a:gd name="connsiteY558" fmla="*/ 2794724 h 3065463"/>
              <a:gd name="connsiteX559" fmla="*/ 1484520 w 5673725"/>
              <a:gd name="connsiteY559" fmla="*/ 2768524 h 3065463"/>
              <a:gd name="connsiteX560" fmla="*/ 1424980 w 5673725"/>
              <a:gd name="connsiteY560" fmla="*/ 2741529 h 3065463"/>
              <a:gd name="connsiteX561" fmla="*/ 1365441 w 5673725"/>
              <a:gd name="connsiteY561" fmla="*/ 2714535 h 3065463"/>
              <a:gd name="connsiteX562" fmla="*/ 1307489 w 5673725"/>
              <a:gd name="connsiteY562" fmla="*/ 2685952 h 3065463"/>
              <a:gd name="connsiteX563" fmla="*/ 1250331 w 5673725"/>
              <a:gd name="connsiteY563" fmla="*/ 2657370 h 3065463"/>
              <a:gd name="connsiteX564" fmla="*/ 1193967 w 5673725"/>
              <a:gd name="connsiteY564" fmla="*/ 2628787 h 3065463"/>
              <a:gd name="connsiteX565" fmla="*/ 1139984 w 5673725"/>
              <a:gd name="connsiteY565" fmla="*/ 2597823 h 3065463"/>
              <a:gd name="connsiteX566" fmla="*/ 1086002 w 5673725"/>
              <a:gd name="connsiteY566" fmla="*/ 2566859 h 3065463"/>
              <a:gd name="connsiteX567" fmla="*/ 1032019 w 5673725"/>
              <a:gd name="connsiteY567" fmla="*/ 2535895 h 3065463"/>
              <a:gd name="connsiteX568" fmla="*/ 980418 w 5673725"/>
              <a:gd name="connsiteY568" fmla="*/ 2504930 h 3065463"/>
              <a:gd name="connsiteX569" fmla="*/ 928817 w 5673725"/>
              <a:gd name="connsiteY569" fmla="*/ 2473172 h 3065463"/>
              <a:gd name="connsiteX570" fmla="*/ 879598 w 5673725"/>
              <a:gd name="connsiteY570" fmla="*/ 2440620 h 3065463"/>
              <a:gd name="connsiteX571" fmla="*/ 831172 w 5673725"/>
              <a:gd name="connsiteY571" fmla="*/ 2408862 h 3065463"/>
              <a:gd name="connsiteX572" fmla="*/ 783541 w 5673725"/>
              <a:gd name="connsiteY572" fmla="*/ 2376310 h 3065463"/>
              <a:gd name="connsiteX573" fmla="*/ 736703 w 5673725"/>
              <a:gd name="connsiteY573" fmla="*/ 2343757 h 3065463"/>
              <a:gd name="connsiteX574" fmla="*/ 691453 w 5673725"/>
              <a:gd name="connsiteY574" fmla="*/ 2310411 h 3065463"/>
              <a:gd name="connsiteX575" fmla="*/ 647790 w 5673725"/>
              <a:gd name="connsiteY575" fmla="*/ 2277859 h 3065463"/>
              <a:gd name="connsiteX576" fmla="*/ 605716 w 5673725"/>
              <a:gd name="connsiteY576" fmla="*/ 2245307 h 3065463"/>
              <a:gd name="connsiteX577" fmla="*/ 563641 w 5673725"/>
              <a:gd name="connsiteY577" fmla="*/ 2211167 h 3065463"/>
              <a:gd name="connsiteX578" fmla="*/ 523948 w 5673725"/>
              <a:gd name="connsiteY578" fmla="*/ 2178615 h 3065463"/>
              <a:gd name="connsiteX579" fmla="*/ 484255 w 5673725"/>
              <a:gd name="connsiteY579" fmla="*/ 2146062 h 3065463"/>
              <a:gd name="connsiteX580" fmla="*/ 446944 w 5673725"/>
              <a:gd name="connsiteY580" fmla="*/ 2113510 h 3065463"/>
              <a:gd name="connsiteX581" fmla="*/ 410426 w 5673725"/>
              <a:gd name="connsiteY581" fmla="*/ 2081752 h 3065463"/>
              <a:gd name="connsiteX582" fmla="*/ 376290 w 5673725"/>
              <a:gd name="connsiteY582" fmla="*/ 2049200 h 3065463"/>
              <a:gd name="connsiteX583" fmla="*/ 342948 w 5673725"/>
              <a:gd name="connsiteY583" fmla="*/ 2018236 h 3065463"/>
              <a:gd name="connsiteX584" fmla="*/ 310399 w 5673725"/>
              <a:gd name="connsiteY584" fmla="*/ 1986477 h 3065463"/>
              <a:gd name="connsiteX585" fmla="*/ 279439 w 5673725"/>
              <a:gd name="connsiteY585" fmla="*/ 1955513 h 3065463"/>
              <a:gd name="connsiteX586" fmla="*/ 250066 w 5673725"/>
              <a:gd name="connsiteY586" fmla="*/ 1925343 h 3065463"/>
              <a:gd name="connsiteX587" fmla="*/ 223075 w 5673725"/>
              <a:gd name="connsiteY587" fmla="*/ 1895966 h 3065463"/>
              <a:gd name="connsiteX588" fmla="*/ 196877 w 5673725"/>
              <a:gd name="connsiteY588" fmla="*/ 1866590 h 3065463"/>
              <a:gd name="connsiteX589" fmla="*/ 172268 w 5673725"/>
              <a:gd name="connsiteY589" fmla="*/ 1838008 h 3065463"/>
              <a:gd name="connsiteX590" fmla="*/ 149246 w 5673725"/>
              <a:gd name="connsiteY590" fmla="*/ 1810219 h 3065463"/>
              <a:gd name="connsiteX591" fmla="*/ 127018 w 5673725"/>
              <a:gd name="connsiteY591" fmla="*/ 1783225 h 3065463"/>
              <a:gd name="connsiteX592" fmla="*/ 107965 w 5673725"/>
              <a:gd name="connsiteY592" fmla="*/ 1756230 h 3065463"/>
              <a:gd name="connsiteX593" fmla="*/ 88912 w 5673725"/>
              <a:gd name="connsiteY593" fmla="*/ 1730824 h 3065463"/>
              <a:gd name="connsiteX594" fmla="*/ 72241 w 5673725"/>
              <a:gd name="connsiteY594" fmla="*/ 1706211 h 3065463"/>
              <a:gd name="connsiteX595" fmla="*/ 57952 w 5673725"/>
              <a:gd name="connsiteY595" fmla="*/ 1682392 h 3065463"/>
              <a:gd name="connsiteX596" fmla="*/ 43662 w 5673725"/>
              <a:gd name="connsiteY596" fmla="*/ 1660162 h 3065463"/>
              <a:gd name="connsiteX597" fmla="*/ 32548 w 5673725"/>
              <a:gd name="connsiteY597" fmla="*/ 1637931 h 3065463"/>
              <a:gd name="connsiteX598" fmla="*/ 23022 w 5673725"/>
              <a:gd name="connsiteY598" fmla="*/ 1617288 h 3065463"/>
              <a:gd name="connsiteX599" fmla="*/ 14289 w 5673725"/>
              <a:gd name="connsiteY599" fmla="*/ 1598233 h 3065463"/>
              <a:gd name="connsiteX600" fmla="*/ 7938 w 5673725"/>
              <a:gd name="connsiteY600" fmla="*/ 1579972 h 3065463"/>
              <a:gd name="connsiteX601" fmla="*/ 3969 w 5673725"/>
              <a:gd name="connsiteY601" fmla="*/ 1562505 h 3065463"/>
              <a:gd name="connsiteX602" fmla="*/ 794 w 5673725"/>
              <a:gd name="connsiteY602" fmla="*/ 1547420 h 3065463"/>
              <a:gd name="connsiteX603" fmla="*/ 0 w 5673725"/>
              <a:gd name="connsiteY603" fmla="*/ 1532335 h 3065463"/>
              <a:gd name="connsiteX604" fmla="*/ 794 w 5673725"/>
              <a:gd name="connsiteY604" fmla="*/ 1518837 h 3065463"/>
              <a:gd name="connsiteX605" fmla="*/ 3969 w 5673725"/>
              <a:gd name="connsiteY605" fmla="*/ 1502164 h 3065463"/>
              <a:gd name="connsiteX606" fmla="*/ 7938 w 5673725"/>
              <a:gd name="connsiteY606" fmla="*/ 1486285 h 3065463"/>
              <a:gd name="connsiteX607" fmla="*/ 14289 w 5673725"/>
              <a:gd name="connsiteY607" fmla="*/ 1467230 h 3065463"/>
              <a:gd name="connsiteX608" fmla="*/ 23022 w 5673725"/>
              <a:gd name="connsiteY608" fmla="*/ 1448175 h 3065463"/>
              <a:gd name="connsiteX609" fmla="*/ 32548 w 5673725"/>
              <a:gd name="connsiteY609" fmla="*/ 1427533 h 3065463"/>
              <a:gd name="connsiteX610" fmla="*/ 43662 w 5673725"/>
              <a:gd name="connsiteY610" fmla="*/ 1406096 h 3065463"/>
              <a:gd name="connsiteX611" fmla="*/ 57952 w 5673725"/>
              <a:gd name="connsiteY611" fmla="*/ 1383071 h 3065463"/>
              <a:gd name="connsiteX612" fmla="*/ 72241 w 5673725"/>
              <a:gd name="connsiteY612" fmla="*/ 1360046 h 3065463"/>
              <a:gd name="connsiteX613" fmla="*/ 88912 w 5673725"/>
              <a:gd name="connsiteY613" fmla="*/ 1335434 h 3065463"/>
              <a:gd name="connsiteX614" fmla="*/ 107965 w 5673725"/>
              <a:gd name="connsiteY614" fmla="*/ 1309233 h 3065463"/>
              <a:gd name="connsiteX615" fmla="*/ 127018 w 5673725"/>
              <a:gd name="connsiteY615" fmla="*/ 1283033 h 3065463"/>
              <a:gd name="connsiteX616" fmla="*/ 149246 w 5673725"/>
              <a:gd name="connsiteY616" fmla="*/ 1256038 h 3065463"/>
              <a:gd name="connsiteX617" fmla="*/ 172268 w 5673725"/>
              <a:gd name="connsiteY617" fmla="*/ 1228250 h 3065463"/>
              <a:gd name="connsiteX618" fmla="*/ 196877 w 5673725"/>
              <a:gd name="connsiteY618" fmla="*/ 1199667 h 3065463"/>
              <a:gd name="connsiteX619" fmla="*/ 223075 w 5673725"/>
              <a:gd name="connsiteY619" fmla="*/ 1170291 h 3065463"/>
              <a:gd name="connsiteX620" fmla="*/ 250066 w 5673725"/>
              <a:gd name="connsiteY620" fmla="*/ 1140121 h 3065463"/>
              <a:gd name="connsiteX621" fmla="*/ 279439 w 5673725"/>
              <a:gd name="connsiteY621" fmla="*/ 1109950 h 3065463"/>
              <a:gd name="connsiteX622" fmla="*/ 310399 w 5673725"/>
              <a:gd name="connsiteY622" fmla="*/ 1078986 h 3065463"/>
              <a:gd name="connsiteX623" fmla="*/ 342948 w 5673725"/>
              <a:gd name="connsiteY623" fmla="*/ 1048022 h 3065463"/>
              <a:gd name="connsiteX624" fmla="*/ 376290 w 5673725"/>
              <a:gd name="connsiteY624" fmla="*/ 1016263 h 3065463"/>
              <a:gd name="connsiteX625" fmla="*/ 410426 w 5673725"/>
              <a:gd name="connsiteY625" fmla="*/ 984505 h 3065463"/>
              <a:gd name="connsiteX626" fmla="*/ 446944 w 5673725"/>
              <a:gd name="connsiteY626" fmla="*/ 952747 h 3065463"/>
              <a:gd name="connsiteX627" fmla="*/ 484255 w 5673725"/>
              <a:gd name="connsiteY627" fmla="*/ 920195 h 3065463"/>
              <a:gd name="connsiteX628" fmla="*/ 523948 w 5673725"/>
              <a:gd name="connsiteY628" fmla="*/ 887643 h 3065463"/>
              <a:gd name="connsiteX629" fmla="*/ 563641 w 5673725"/>
              <a:gd name="connsiteY629" fmla="*/ 853503 h 3065463"/>
              <a:gd name="connsiteX630" fmla="*/ 605716 w 5673725"/>
              <a:gd name="connsiteY630" fmla="*/ 820950 h 3065463"/>
              <a:gd name="connsiteX631" fmla="*/ 647790 w 5673725"/>
              <a:gd name="connsiteY631" fmla="*/ 788398 h 3065463"/>
              <a:gd name="connsiteX632" fmla="*/ 691453 w 5673725"/>
              <a:gd name="connsiteY632" fmla="*/ 755052 h 3065463"/>
              <a:gd name="connsiteX633" fmla="*/ 736703 w 5673725"/>
              <a:gd name="connsiteY633" fmla="*/ 722500 h 3065463"/>
              <a:gd name="connsiteX634" fmla="*/ 783541 w 5673725"/>
              <a:gd name="connsiteY634" fmla="*/ 689948 h 3065463"/>
              <a:gd name="connsiteX635" fmla="*/ 831172 w 5673725"/>
              <a:gd name="connsiteY635" fmla="*/ 657395 h 3065463"/>
              <a:gd name="connsiteX636" fmla="*/ 879598 w 5673725"/>
              <a:gd name="connsiteY636" fmla="*/ 624843 h 3065463"/>
              <a:gd name="connsiteX637" fmla="*/ 928817 w 5673725"/>
              <a:gd name="connsiteY637" fmla="*/ 593085 h 3065463"/>
              <a:gd name="connsiteX638" fmla="*/ 980418 w 5673725"/>
              <a:gd name="connsiteY638" fmla="*/ 560533 h 3065463"/>
              <a:gd name="connsiteX639" fmla="*/ 1032019 w 5673725"/>
              <a:gd name="connsiteY639" fmla="*/ 528775 h 3065463"/>
              <a:gd name="connsiteX640" fmla="*/ 1086002 w 5673725"/>
              <a:gd name="connsiteY640" fmla="*/ 497810 h 3065463"/>
              <a:gd name="connsiteX641" fmla="*/ 1139984 w 5673725"/>
              <a:gd name="connsiteY641" fmla="*/ 467640 h 3065463"/>
              <a:gd name="connsiteX642" fmla="*/ 1193967 w 5673725"/>
              <a:gd name="connsiteY642" fmla="*/ 437470 h 3065463"/>
              <a:gd name="connsiteX643" fmla="*/ 1250331 w 5673725"/>
              <a:gd name="connsiteY643" fmla="*/ 408093 h 3065463"/>
              <a:gd name="connsiteX644" fmla="*/ 1307489 w 5673725"/>
              <a:gd name="connsiteY644" fmla="*/ 379511 h 3065463"/>
              <a:gd name="connsiteX645" fmla="*/ 1365441 w 5673725"/>
              <a:gd name="connsiteY645" fmla="*/ 350929 h 3065463"/>
              <a:gd name="connsiteX646" fmla="*/ 1424980 w 5673725"/>
              <a:gd name="connsiteY646" fmla="*/ 323140 h 3065463"/>
              <a:gd name="connsiteX647" fmla="*/ 1484520 w 5673725"/>
              <a:gd name="connsiteY647" fmla="*/ 296939 h 3065463"/>
              <a:gd name="connsiteX648" fmla="*/ 1544853 w 5673725"/>
              <a:gd name="connsiteY648" fmla="*/ 271533 h 3065463"/>
              <a:gd name="connsiteX649" fmla="*/ 1606775 w 5673725"/>
              <a:gd name="connsiteY649" fmla="*/ 246126 h 3065463"/>
              <a:gd name="connsiteX650" fmla="*/ 1669490 w 5673725"/>
              <a:gd name="connsiteY650" fmla="*/ 221514 h 3065463"/>
              <a:gd name="connsiteX651" fmla="*/ 1732999 w 5673725"/>
              <a:gd name="connsiteY651" fmla="*/ 198489 h 3065463"/>
              <a:gd name="connsiteX652" fmla="*/ 1796508 w 5673725"/>
              <a:gd name="connsiteY652" fmla="*/ 176258 h 3065463"/>
              <a:gd name="connsiteX653" fmla="*/ 1861604 w 5673725"/>
              <a:gd name="connsiteY653" fmla="*/ 155615 h 3065463"/>
              <a:gd name="connsiteX654" fmla="*/ 1926701 w 5673725"/>
              <a:gd name="connsiteY654" fmla="*/ 135766 h 3065463"/>
              <a:gd name="connsiteX655" fmla="*/ 1993385 w 5673725"/>
              <a:gd name="connsiteY655" fmla="*/ 116711 h 3065463"/>
              <a:gd name="connsiteX656" fmla="*/ 2060069 w 5673725"/>
              <a:gd name="connsiteY656" fmla="*/ 99244 h 3065463"/>
              <a:gd name="connsiteX657" fmla="*/ 2127548 w 5673725"/>
              <a:gd name="connsiteY657" fmla="*/ 82571 h 3065463"/>
              <a:gd name="connsiteX658" fmla="*/ 2195820 w 5673725"/>
              <a:gd name="connsiteY658" fmla="*/ 68280 h 3065463"/>
              <a:gd name="connsiteX659" fmla="*/ 2265679 w 5673725"/>
              <a:gd name="connsiteY659" fmla="*/ 53989 h 3065463"/>
              <a:gd name="connsiteX660" fmla="*/ 2334745 w 5673725"/>
              <a:gd name="connsiteY660" fmla="*/ 42080 h 3065463"/>
              <a:gd name="connsiteX661" fmla="*/ 2405399 w 5673725"/>
              <a:gd name="connsiteY661" fmla="*/ 31758 h 3065463"/>
              <a:gd name="connsiteX662" fmla="*/ 2476053 w 5673725"/>
              <a:gd name="connsiteY662" fmla="*/ 21437 h 3065463"/>
              <a:gd name="connsiteX663" fmla="*/ 2546706 w 5673725"/>
              <a:gd name="connsiteY663" fmla="*/ 14291 h 3065463"/>
              <a:gd name="connsiteX664" fmla="*/ 2618948 w 5673725"/>
              <a:gd name="connsiteY664" fmla="*/ 8733 h 3065463"/>
              <a:gd name="connsiteX665" fmla="*/ 2690395 w 5673725"/>
              <a:gd name="connsiteY665" fmla="*/ 3970 h 3065463"/>
              <a:gd name="connsiteX666" fmla="*/ 2764224 w 5673725"/>
              <a:gd name="connsiteY666" fmla="*/ 1588 h 306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Lst>
            <a:rect l="l" t="t" r="r" b="b"/>
            <a:pathLst>
              <a:path w="5673725" h="3065463">
                <a:moveTo>
                  <a:pt x="2824163" y="923925"/>
                </a:moveTo>
                <a:lnTo>
                  <a:pt x="2852737" y="923925"/>
                </a:lnTo>
                <a:lnTo>
                  <a:pt x="2880519" y="925515"/>
                </a:lnTo>
                <a:lnTo>
                  <a:pt x="2890837" y="927104"/>
                </a:lnTo>
                <a:lnTo>
                  <a:pt x="2900363" y="929489"/>
                </a:lnTo>
                <a:lnTo>
                  <a:pt x="2909887" y="933463"/>
                </a:lnTo>
                <a:lnTo>
                  <a:pt x="2918619" y="938231"/>
                </a:lnTo>
                <a:lnTo>
                  <a:pt x="2926556" y="943795"/>
                </a:lnTo>
                <a:lnTo>
                  <a:pt x="2933700" y="950948"/>
                </a:lnTo>
                <a:lnTo>
                  <a:pt x="2940844" y="958101"/>
                </a:lnTo>
                <a:lnTo>
                  <a:pt x="2946400" y="965254"/>
                </a:lnTo>
                <a:lnTo>
                  <a:pt x="2951163" y="974791"/>
                </a:lnTo>
                <a:lnTo>
                  <a:pt x="2954337" y="983534"/>
                </a:lnTo>
                <a:lnTo>
                  <a:pt x="2957513" y="993072"/>
                </a:lnTo>
                <a:lnTo>
                  <a:pt x="2959100" y="1002609"/>
                </a:lnTo>
                <a:lnTo>
                  <a:pt x="2959894" y="1012941"/>
                </a:lnTo>
                <a:lnTo>
                  <a:pt x="2959894" y="1022479"/>
                </a:lnTo>
                <a:lnTo>
                  <a:pt x="2958306" y="1033606"/>
                </a:lnTo>
                <a:lnTo>
                  <a:pt x="2955131" y="1043938"/>
                </a:lnTo>
                <a:lnTo>
                  <a:pt x="2820987" y="1441331"/>
                </a:lnTo>
                <a:lnTo>
                  <a:pt x="2817813" y="1453253"/>
                </a:lnTo>
                <a:lnTo>
                  <a:pt x="2815431" y="1464380"/>
                </a:lnTo>
                <a:lnTo>
                  <a:pt x="2816225" y="1475507"/>
                </a:lnTo>
                <a:lnTo>
                  <a:pt x="2818606" y="1487429"/>
                </a:lnTo>
                <a:lnTo>
                  <a:pt x="2821781" y="1496966"/>
                </a:lnTo>
                <a:lnTo>
                  <a:pt x="2825750" y="1508093"/>
                </a:lnTo>
                <a:lnTo>
                  <a:pt x="2831306" y="1516836"/>
                </a:lnTo>
                <a:lnTo>
                  <a:pt x="2837656" y="1524784"/>
                </a:lnTo>
                <a:lnTo>
                  <a:pt x="2845594" y="1531937"/>
                </a:lnTo>
                <a:lnTo>
                  <a:pt x="2855119" y="1539090"/>
                </a:lnTo>
                <a:lnTo>
                  <a:pt x="2863850" y="1543859"/>
                </a:lnTo>
                <a:lnTo>
                  <a:pt x="2874169" y="1547833"/>
                </a:lnTo>
                <a:lnTo>
                  <a:pt x="2885281" y="1551012"/>
                </a:lnTo>
                <a:lnTo>
                  <a:pt x="2895600" y="1551807"/>
                </a:lnTo>
                <a:lnTo>
                  <a:pt x="2908300" y="1551807"/>
                </a:lnTo>
                <a:lnTo>
                  <a:pt x="2919413" y="1549422"/>
                </a:lnTo>
                <a:lnTo>
                  <a:pt x="3333750" y="1447690"/>
                </a:lnTo>
                <a:lnTo>
                  <a:pt x="3343275" y="1445305"/>
                </a:lnTo>
                <a:lnTo>
                  <a:pt x="3354387" y="1444510"/>
                </a:lnTo>
                <a:lnTo>
                  <a:pt x="3363913" y="1444510"/>
                </a:lnTo>
                <a:lnTo>
                  <a:pt x="3373437" y="1446100"/>
                </a:lnTo>
                <a:lnTo>
                  <a:pt x="3383756" y="1450074"/>
                </a:lnTo>
                <a:lnTo>
                  <a:pt x="3392487" y="1453253"/>
                </a:lnTo>
                <a:lnTo>
                  <a:pt x="3401219" y="1458022"/>
                </a:lnTo>
                <a:lnTo>
                  <a:pt x="3409950" y="1462791"/>
                </a:lnTo>
                <a:lnTo>
                  <a:pt x="3417094" y="1469149"/>
                </a:lnTo>
                <a:lnTo>
                  <a:pt x="3423444" y="1475507"/>
                </a:lnTo>
                <a:lnTo>
                  <a:pt x="3429794" y="1484250"/>
                </a:lnTo>
                <a:lnTo>
                  <a:pt x="3434556" y="1492198"/>
                </a:lnTo>
                <a:lnTo>
                  <a:pt x="3439319" y="1500940"/>
                </a:lnTo>
                <a:lnTo>
                  <a:pt x="3442494" y="1511272"/>
                </a:lnTo>
                <a:lnTo>
                  <a:pt x="3444081" y="1520810"/>
                </a:lnTo>
                <a:lnTo>
                  <a:pt x="3444875" y="1531142"/>
                </a:lnTo>
                <a:lnTo>
                  <a:pt x="3444875" y="1531937"/>
                </a:lnTo>
                <a:lnTo>
                  <a:pt x="3444081" y="1563728"/>
                </a:lnTo>
                <a:lnTo>
                  <a:pt x="3441700" y="1595520"/>
                </a:lnTo>
                <a:lnTo>
                  <a:pt x="3437731" y="1625722"/>
                </a:lnTo>
                <a:lnTo>
                  <a:pt x="3432175" y="1655924"/>
                </a:lnTo>
                <a:lnTo>
                  <a:pt x="3425031" y="1685331"/>
                </a:lnTo>
                <a:lnTo>
                  <a:pt x="3417094" y="1713943"/>
                </a:lnTo>
                <a:lnTo>
                  <a:pt x="3407569" y="1741761"/>
                </a:lnTo>
                <a:lnTo>
                  <a:pt x="3396456" y="1768783"/>
                </a:lnTo>
                <a:lnTo>
                  <a:pt x="3384550" y="1795806"/>
                </a:lnTo>
                <a:lnTo>
                  <a:pt x="3371056" y="1822829"/>
                </a:lnTo>
                <a:lnTo>
                  <a:pt x="3356769" y="1848262"/>
                </a:lnTo>
                <a:lnTo>
                  <a:pt x="3340100" y="1872900"/>
                </a:lnTo>
                <a:lnTo>
                  <a:pt x="3324225" y="1896744"/>
                </a:lnTo>
                <a:lnTo>
                  <a:pt x="3305175" y="1918998"/>
                </a:lnTo>
                <a:lnTo>
                  <a:pt x="3286125" y="1941252"/>
                </a:lnTo>
                <a:lnTo>
                  <a:pt x="3266281" y="1962711"/>
                </a:lnTo>
                <a:lnTo>
                  <a:pt x="3244850" y="1983376"/>
                </a:lnTo>
                <a:lnTo>
                  <a:pt x="3222625" y="2001656"/>
                </a:lnTo>
                <a:lnTo>
                  <a:pt x="3199606" y="2020731"/>
                </a:lnTo>
                <a:lnTo>
                  <a:pt x="3176587" y="2036626"/>
                </a:lnTo>
                <a:lnTo>
                  <a:pt x="3151981" y="2053317"/>
                </a:lnTo>
                <a:lnTo>
                  <a:pt x="3126581" y="2068418"/>
                </a:lnTo>
                <a:lnTo>
                  <a:pt x="3100387" y="2081134"/>
                </a:lnTo>
                <a:lnTo>
                  <a:pt x="3072606" y="2093056"/>
                </a:lnTo>
                <a:lnTo>
                  <a:pt x="3045619" y="2104183"/>
                </a:lnTo>
                <a:lnTo>
                  <a:pt x="3017044" y="2113721"/>
                </a:lnTo>
                <a:lnTo>
                  <a:pt x="2988469" y="2121669"/>
                </a:lnTo>
                <a:lnTo>
                  <a:pt x="2959100" y="2128822"/>
                </a:lnTo>
                <a:lnTo>
                  <a:pt x="2928937" y="2134385"/>
                </a:lnTo>
                <a:lnTo>
                  <a:pt x="2898775" y="2138359"/>
                </a:lnTo>
                <a:lnTo>
                  <a:pt x="2867819" y="2140743"/>
                </a:lnTo>
                <a:lnTo>
                  <a:pt x="2836069" y="2141538"/>
                </a:lnTo>
                <a:lnTo>
                  <a:pt x="2805113" y="2140743"/>
                </a:lnTo>
                <a:lnTo>
                  <a:pt x="2774950" y="2138359"/>
                </a:lnTo>
                <a:lnTo>
                  <a:pt x="2744787" y="2134385"/>
                </a:lnTo>
                <a:lnTo>
                  <a:pt x="2714625" y="2129616"/>
                </a:lnTo>
                <a:lnTo>
                  <a:pt x="2685256" y="2121669"/>
                </a:lnTo>
                <a:lnTo>
                  <a:pt x="2656681" y="2114515"/>
                </a:lnTo>
                <a:lnTo>
                  <a:pt x="2628900" y="2104978"/>
                </a:lnTo>
                <a:lnTo>
                  <a:pt x="2601119" y="2093851"/>
                </a:lnTo>
                <a:lnTo>
                  <a:pt x="2574131" y="2081929"/>
                </a:lnTo>
                <a:lnTo>
                  <a:pt x="2547937" y="2069213"/>
                </a:lnTo>
                <a:lnTo>
                  <a:pt x="2523331" y="2054112"/>
                </a:lnTo>
                <a:lnTo>
                  <a:pt x="2498725" y="2039011"/>
                </a:lnTo>
                <a:lnTo>
                  <a:pt x="2474913" y="2021525"/>
                </a:lnTo>
                <a:lnTo>
                  <a:pt x="2451894" y="2004040"/>
                </a:lnTo>
                <a:lnTo>
                  <a:pt x="2429669" y="1984965"/>
                </a:lnTo>
                <a:lnTo>
                  <a:pt x="2409031" y="1965096"/>
                </a:lnTo>
                <a:lnTo>
                  <a:pt x="2388394" y="1943636"/>
                </a:lnTo>
                <a:lnTo>
                  <a:pt x="2369344" y="1922972"/>
                </a:lnTo>
                <a:lnTo>
                  <a:pt x="2351881" y="1899923"/>
                </a:lnTo>
                <a:lnTo>
                  <a:pt x="2334419" y="1876080"/>
                </a:lnTo>
                <a:lnTo>
                  <a:pt x="2319337" y="1851441"/>
                </a:lnTo>
                <a:lnTo>
                  <a:pt x="2304256" y="1826008"/>
                </a:lnTo>
                <a:lnTo>
                  <a:pt x="2290763" y="1799780"/>
                </a:lnTo>
                <a:lnTo>
                  <a:pt x="2278063" y="1774347"/>
                </a:lnTo>
                <a:lnTo>
                  <a:pt x="2266950" y="1746529"/>
                </a:lnTo>
                <a:lnTo>
                  <a:pt x="2258219" y="1718712"/>
                </a:lnTo>
                <a:lnTo>
                  <a:pt x="2248694" y="1690099"/>
                </a:lnTo>
                <a:lnTo>
                  <a:pt x="2242344" y="1660692"/>
                </a:lnTo>
                <a:lnTo>
                  <a:pt x="2236787" y="1631285"/>
                </a:lnTo>
                <a:lnTo>
                  <a:pt x="2232819" y="1601083"/>
                </a:lnTo>
                <a:lnTo>
                  <a:pt x="2230437" y="1570087"/>
                </a:lnTo>
                <a:lnTo>
                  <a:pt x="2228850" y="1539090"/>
                </a:lnTo>
                <a:lnTo>
                  <a:pt x="2228850" y="1514452"/>
                </a:lnTo>
                <a:lnTo>
                  <a:pt x="2230437" y="1489813"/>
                </a:lnTo>
                <a:lnTo>
                  <a:pt x="2232819" y="1465970"/>
                </a:lnTo>
                <a:lnTo>
                  <a:pt x="2235994" y="1441331"/>
                </a:lnTo>
                <a:lnTo>
                  <a:pt x="2239963" y="1418282"/>
                </a:lnTo>
                <a:lnTo>
                  <a:pt x="2244725" y="1395234"/>
                </a:lnTo>
                <a:lnTo>
                  <a:pt x="2250281" y="1371390"/>
                </a:lnTo>
                <a:lnTo>
                  <a:pt x="2258219" y="1349136"/>
                </a:lnTo>
                <a:lnTo>
                  <a:pt x="2265363" y="1326087"/>
                </a:lnTo>
                <a:lnTo>
                  <a:pt x="2274094" y="1305423"/>
                </a:lnTo>
                <a:lnTo>
                  <a:pt x="2282825" y="1283169"/>
                </a:lnTo>
                <a:lnTo>
                  <a:pt x="2293937" y="1261710"/>
                </a:lnTo>
                <a:lnTo>
                  <a:pt x="2305050" y="1241840"/>
                </a:lnTo>
                <a:lnTo>
                  <a:pt x="2316956" y="1221175"/>
                </a:lnTo>
                <a:lnTo>
                  <a:pt x="2329656" y="1201306"/>
                </a:lnTo>
                <a:lnTo>
                  <a:pt x="2342356" y="1182231"/>
                </a:lnTo>
                <a:lnTo>
                  <a:pt x="2356644" y="1163951"/>
                </a:lnTo>
                <a:lnTo>
                  <a:pt x="2371725" y="1144876"/>
                </a:lnTo>
                <a:lnTo>
                  <a:pt x="2387600" y="1128185"/>
                </a:lnTo>
                <a:lnTo>
                  <a:pt x="2403475" y="1110700"/>
                </a:lnTo>
                <a:lnTo>
                  <a:pt x="2420144" y="1094804"/>
                </a:lnTo>
                <a:lnTo>
                  <a:pt x="2438400" y="1078114"/>
                </a:lnTo>
                <a:lnTo>
                  <a:pt x="2455863" y="1062218"/>
                </a:lnTo>
                <a:lnTo>
                  <a:pt x="2474913" y="1048707"/>
                </a:lnTo>
                <a:lnTo>
                  <a:pt x="2494756" y="1035195"/>
                </a:lnTo>
                <a:lnTo>
                  <a:pt x="2514600" y="1020889"/>
                </a:lnTo>
                <a:lnTo>
                  <a:pt x="2535237" y="1008967"/>
                </a:lnTo>
                <a:lnTo>
                  <a:pt x="2556669" y="997045"/>
                </a:lnTo>
                <a:lnTo>
                  <a:pt x="2577306" y="985918"/>
                </a:lnTo>
                <a:lnTo>
                  <a:pt x="2600325" y="975586"/>
                </a:lnTo>
                <a:lnTo>
                  <a:pt x="2622550" y="966049"/>
                </a:lnTo>
                <a:lnTo>
                  <a:pt x="2646363" y="957306"/>
                </a:lnTo>
                <a:lnTo>
                  <a:pt x="2676525" y="947769"/>
                </a:lnTo>
                <a:lnTo>
                  <a:pt x="2706687" y="939026"/>
                </a:lnTo>
                <a:lnTo>
                  <a:pt x="2736056" y="932668"/>
                </a:lnTo>
                <a:lnTo>
                  <a:pt x="2766219" y="928694"/>
                </a:lnTo>
                <a:lnTo>
                  <a:pt x="2794794" y="925515"/>
                </a:lnTo>
                <a:close/>
                <a:moveTo>
                  <a:pt x="2804319" y="307975"/>
                </a:moveTo>
                <a:lnTo>
                  <a:pt x="2772569" y="309563"/>
                </a:lnTo>
                <a:lnTo>
                  <a:pt x="2741613" y="311150"/>
                </a:lnTo>
                <a:lnTo>
                  <a:pt x="2710657" y="313531"/>
                </a:lnTo>
                <a:lnTo>
                  <a:pt x="2679701" y="317500"/>
                </a:lnTo>
                <a:lnTo>
                  <a:pt x="2649538" y="321469"/>
                </a:lnTo>
                <a:lnTo>
                  <a:pt x="2619376" y="327025"/>
                </a:lnTo>
                <a:lnTo>
                  <a:pt x="2589213" y="332581"/>
                </a:lnTo>
                <a:lnTo>
                  <a:pt x="2559051" y="338931"/>
                </a:lnTo>
                <a:lnTo>
                  <a:pt x="2529682" y="346075"/>
                </a:lnTo>
                <a:lnTo>
                  <a:pt x="2500313" y="354013"/>
                </a:lnTo>
                <a:lnTo>
                  <a:pt x="2471738" y="362744"/>
                </a:lnTo>
                <a:lnTo>
                  <a:pt x="2443163" y="372269"/>
                </a:lnTo>
                <a:lnTo>
                  <a:pt x="2414588" y="381794"/>
                </a:lnTo>
                <a:lnTo>
                  <a:pt x="2386807" y="392906"/>
                </a:lnTo>
                <a:lnTo>
                  <a:pt x="2359026" y="404019"/>
                </a:lnTo>
                <a:lnTo>
                  <a:pt x="2331244" y="415925"/>
                </a:lnTo>
                <a:lnTo>
                  <a:pt x="2304257" y="428625"/>
                </a:lnTo>
                <a:lnTo>
                  <a:pt x="2278063" y="441325"/>
                </a:lnTo>
                <a:lnTo>
                  <a:pt x="2251869" y="455613"/>
                </a:lnTo>
                <a:lnTo>
                  <a:pt x="2225676" y="469900"/>
                </a:lnTo>
                <a:lnTo>
                  <a:pt x="2201069" y="484981"/>
                </a:lnTo>
                <a:lnTo>
                  <a:pt x="2175669" y="500063"/>
                </a:lnTo>
                <a:lnTo>
                  <a:pt x="2151063" y="516731"/>
                </a:lnTo>
                <a:lnTo>
                  <a:pt x="2126457" y="534194"/>
                </a:lnTo>
                <a:lnTo>
                  <a:pt x="2102644" y="550863"/>
                </a:lnTo>
                <a:lnTo>
                  <a:pt x="2079626" y="569119"/>
                </a:lnTo>
                <a:lnTo>
                  <a:pt x="2056607" y="587375"/>
                </a:lnTo>
                <a:lnTo>
                  <a:pt x="2034382" y="606425"/>
                </a:lnTo>
                <a:lnTo>
                  <a:pt x="2012157" y="626269"/>
                </a:lnTo>
                <a:lnTo>
                  <a:pt x="1990726" y="645319"/>
                </a:lnTo>
                <a:lnTo>
                  <a:pt x="1970088" y="665956"/>
                </a:lnTo>
                <a:lnTo>
                  <a:pt x="1948657" y="687388"/>
                </a:lnTo>
                <a:lnTo>
                  <a:pt x="1928813" y="709613"/>
                </a:lnTo>
                <a:lnTo>
                  <a:pt x="1909763" y="731044"/>
                </a:lnTo>
                <a:lnTo>
                  <a:pt x="1890713" y="753269"/>
                </a:lnTo>
                <a:lnTo>
                  <a:pt x="1871663" y="776288"/>
                </a:lnTo>
                <a:lnTo>
                  <a:pt x="1854201" y="800100"/>
                </a:lnTo>
                <a:lnTo>
                  <a:pt x="1836738" y="823119"/>
                </a:lnTo>
                <a:lnTo>
                  <a:pt x="1820069" y="847725"/>
                </a:lnTo>
                <a:lnTo>
                  <a:pt x="1803401" y="872332"/>
                </a:lnTo>
                <a:lnTo>
                  <a:pt x="1788319" y="897732"/>
                </a:lnTo>
                <a:lnTo>
                  <a:pt x="1773238" y="923132"/>
                </a:lnTo>
                <a:lnTo>
                  <a:pt x="1758951" y="949325"/>
                </a:lnTo>
                <a:lnTo>
                  <a:pt x="1744663" y="975519"/>
                </a:lnTo>
                <a:lnTo>
                  <a:pt x="1731963" y="1000919"/>
                </a:lnTo>
                <a:lnTo>
                  <a:pt x="1718469" y="1027907"/>
                </a:lnTo>
                <a:lnTo>
                  <a:pt x="1707357" y="1055688"/>
                </a:lnTo>
                <a:lnTo>
                  <a:pt x="1696245" y="1083469"/>
                </a:lnTo>
                <a:lnTo>
                  <a:pt x="1685132" y="1111250"/>
                </a:lnTo>
                <a:lnTo>
                  <a:pt x="1675607" y="1139825"/>
                </a:lnTo>
                <a:lnTo>
                  <a:pt x="1665288" y="1168400"/>
                </a:lnTo>
                <a:lnTo>
                  <a:pt x="1657351" y="1196975"/>
                </a:lnTo>
                <a:lnTo>
                  <a:pt x="1649413" y="1226344"/>
                </a:lnTo>
                <a:lnTo>
                  <a:pt x="1642270" y="1255713"/>
                </a:lnTo>
                <a:lnTo>
                  <a:pt x="1635126" y="1285875"/>
                </a:lnTo>
                <a:lnTo>
                  <a:pt x="1629570" y="1316038"/>
                </a:lnTo>
                <a:lnTo>
                  <a:pt x="1624807" y="1346200"/>
                </a:lnTo>
                <a:lnTo>
                  <a:pt x="1620838" y="1376363"/>
                </a:lnTo>
                <a:lnTo>
                  <a:pt x="1616870" y="1407319"/>
                </a:lnTo>
                <a:lnTo>
                  <a:pt x="1614488" y="1438275"/>
                </a:lnTo>
                <a:lnTo>
                  <a:pt x="1612901" y="1469232"/>
                </a:lnTo>
                <a:lnTo>
                  <a:pt x="1611313" y="1500982"/>
                </a:lnTo>
                <a:lnTo>
                  <a:pt x="1611313" y="1531938"/>
                </a:lnTo>
                <a:lnTo>
                  <a:pt x="1611313" y="1563688"/>
                </a:lnTo>
                <a:lnTo>
                  <a:pt x="1612901" y="1596232"/>
                </a:lnTo>
                <a:lnTo>
                  <a:pt x="1614488" y="1627188"/>
                </a:lnTo>
                <a:lnTo>
                  <a:pt x="1616870" y="1658144"/>
                </a:lnTo>
                <a:lnTo>
                  <a:pt x="1620838" y="1689100"/>
                </a:lnTo>
                <a:lnTo>
                  <a:pt x="1624807" y="1719263"/>
                </a:lnTo>
                <a:lnTo>
                  <a:pt x="1629570" y="1749425"/>
                </a:lnTo>
                <a:lnTo>
                  <a:pt x="1635126" y="1779588"/>
                </a:lnTo>
                <a:lnTo>
                  <a:pt x="1642270" y="1808957"/>
                </a:lnTo>
                <a:lnTo>
                  <a:pt x="1649413" y="1839119"/>
                </a:lnTo>
                <a:lnTo>
                  <a:pt x="1657351" y="1867694"/>
                </a:lnTo>
                <a:lnTo>
                  <a:pt x="1665288" y="1897063"/>
                </a:lnTo>
                <a:lnTo>
                  <a:pt x="1675607" y="1925638"/>
                </a:lnTo>
                <a:lnTo>
                  <a:pt x="1685132" y="1954213"/>
                </a:lnTo>
                <a:lnTo>
                  <a:pt x="1696245" y="1981994"/>
                </a:lnTo>
                <a:lnTo>
                  <a:pt x="1707357" y="2009776"/>
                </a:lnTo>
                <a:lnTo>
                  <a:pt x="1718469" y="2035969"/>
                </a:lnTo>
                <a:lnTo>
                  <a:pt x="1731963" y="2062957"/>
                </a:lnTo>
                <a:lnTo>
                  <a:pt x="1744663" y="2089944"/>
                </a:lnTo>
                <a:lnTo>
                  <a:pt x="1758951" y="2116138"/>
                </a:lnTo>
                <a:lnTo>
                  <a:pt x="1773238" y="2142332"/>
                </a:lnTo>
                <a:lnTo>
                  <a:pt x="1788319" y="2167732"/>
                </a:lnTo>
                <a:lnTo>
                  <a:pt x="1803401" y="2193132"/>
                </a:lnTo>
                <a:lnTo>
                  <a:pt x="1820069" y="2217738"/>
                </a:lnTo>
                <a:lnTo>
                  <a:pt x="1836738" y="2241551"/>
                </a:lnTo>
                <a:lnTo>
                  <a:pt x="1854201" y="2265363"/>
                </a:lnTo>
                <a:lnTo>
                  <a:pt x="1871663" y="2288382"/>
                </a:lnTo>
                <a:lnTo>
                  <a:pt x="1890713" y="2312194"/>
                </a:lnTo>
                <a:lnTo>
                  <a:pt x="1909763" y="2334419"/>
                </a:lnTo>
                <a:lnTo>
                  <a:pt x="1928813" y="2355851"/>
                </a:lnTo>
                <a:lnTo>
                  <a:pt x="1948657" y="2377282"/>
                </a:lnTo>
                <a:lnTo>
                  <a:pt x="1970088" y="2398713"/>
                </a:lnTo>
                <a:lnTo>
                  <a:pt x="1990726" y="2418557"/>
                </a:lnTo>
                <a:lnTo>
                  <a:pt x="2012157" y="2439194"/>
                </a:lnTo>
                <a:lnTo>
                  <a:pt x="2034382" y="2459038"/>
                </a:lnTo>
                <a:lnTo>
                  <a:pt x="2056607" y="2477294"/>
                </a:lnTo>
                <a:lnTo>
                  <a:pt x="2079626" y="2496344"/>
                </a:lnTo>
                <a:lnTo>
                  <a:pt x="2102644" y="2514601"/>
                </a:lnTo>
                <a:lnTo>
                  <a:pt x="2126457" y="2531269"/>
                </a:lnTo>
                <a:lnTo>
                  <a:pt x="2151063" y="2548732"/>
                </a:lnTo>
                <a:lnTo>
                  <a:pt x="2175669" y="2563813"/>
                </a:lnTo>
                <a:lnTo>
                  <a:pt x="2201069" y="2580482"/>
                </a:lnTo>
                <a:lnTo>
                  <a:pt x="2225676" y="2594769"/>
                </a:lnTo>
                <a:lnTo>
                  <a:pt x="2251869" y="2609851"/>
                </a:lnTo>
                <a:lnTo>
                  <a:pt x="2278063" y="2623344"/>
                </a:lnTo>
                <a:lnTo>
                  <a:pt x="2304257" y="2636838"/>
                </a:lnTo>
                <a:lnTo>
                  <a:pt x="2331244" y="2648744"/>
                </a:lnTo>
                <a:lnTo>
                  <a:pt x="2359026" y="2661444"/>
                </a:lnTo>
                <a:lnTo>
                  <a:pt x="2386807" y="2672557"/>
                </a:lnTo>
                <a:lnTo>
                  <a:pt x="2414588" y="2682876"/>
                </a:lnTo>
                <a:lnTo>
                  <a:pt x="2443163" y="2693194"/>
                </a:lnTo>
                <a:lnTo>
                  <a:pt x="2471738" y="2702719"/>
                </a:lnTo>
                <a:lnTo>
                  <a:pt x="2500313" y="2710657"/>
                </a:lnTo>
                <a:lnTo>
                  <a:pt x="2529682" y="2719388"/>
                </a:lnTo>
                <a:lnTo>
                  <a:pt x="2559051" y="2726532"/>
                </a:lnTo>
                <a:lnTo>
                  <a:pt x="2589213" y="2732882"/>
                </a:lnTo>
                <a:lnTo>
                  <a:pt x="2619376" y="2738438"/>
                </a:lnTo>
                <a:lnTo>
                  <a:pt x="2649538" y="2743201"/>
                </a:lnTo>
                <a:lnTo>
                  <a:pt x="2679701" y="2747963"/>
                </a:lnTo>
                <a:lnTo>
                  <a:pt x="2710657" y="2751138"/>
                </a:lnTo>
                <a:lnTo>
                  <a:pt x="2741613" y="2754313"/>
                </a:lnTo>
                <a:lnTo>
                  <a:pt x="2772569" y="2755901"/>
                </a:lnTo>
                <a:lnTo>
                  <a:pt x="2804319" y="2757488"/>
                </a:lnTo>
                <a:lnTo>
                  <a:pt x="2835276" y="2757488"/>
                </a:lnTo>
                <a:lnTo>
                  <a:pt x="2867026" y="2757488"/>
                </a:lnTo>
                <a:lnTo>
                  <a:pt x="2898776" y="2755901"/>
                </a:lnTo>
                <a:lnTo>
                  <a:pt x="2929732" y="2754313"/>
                </a:lnTo>
                <a:lnTo>
                  <a:pt x="2960688" y="2751138"/>
                </a:lnTo>
                <a:lnTo>
                  <a:pt x="2991645" y="2747963"/>
                </a:lnTo>
                <a:lnTo>
                  <a:pt x="3021807" y="2743201"/>
                </a:lnTo>
                <a:lnTo>
                  <a:pt x="3052763" y="2738438"/>
                </a:lnTo>
                <a:lnTo>
                  <a:pt x="3082926" y="2732882"/>
                </a:lnTo>
                <a:lnTo>
                  <a:pt x="3113088" y="2726532"/>
                </a:lnTo>
                <a:lnTo>
                  <a:pt x="3142457" y="2719388"/>
                </a:lnTo>
                <a:lnTo>
                  <a:pt x="3171826" y="2710657"/>
                </a:lnTo>
                <a:lnTo>
                  <a:pt x="3200401" y="2702719"/>
                </a:lnTo>
                <a:lnTo>
                  <a:pt x="3228182" y="2693194"/>
                </a:lnTo>
                <a:lnTo>
                  <a:pt x="3256757" y="2682876"/>
                </a:lnTo>
                <a:lnTo>
                  <a:pt x="3284538" y="2672557"/>
                </a:lnTo>
                <a:lnTo>
                  <a:pt x="3312320" y="2661444"/>
                </a:lnTo>
                <a:lnTo>
                  <a:pt x="3339307" y="2648744"/>
                </a:lnTo>
                <a:lnTo>
                  <a:pt x="3366295" y="2636838"/>
                </a:lnTo>
                <a:lnTo>
                  <a:pt x="3393282" y="2623344"/>
                </a:lnTo>
                <a:lnTo>
                  <a:pt x="3419476" y="2609851"/>
                </a:lnTo>
                <a:lnTo>
                  <a:pt x="3445670" y="2594769"/>
                </a:lnTo>
                <a:lnTo>
                  <a:pt x="3471070" y="2580482"/>
                </a:lnTo>
                <a:lnTo>
                  <a:pt x="3496470" y="2563813"/>
                </a:lnTo>
                <a:lnTo>
                  <a:pt x="3520282" y="2548732"/>
                </a:lnTo>
                <a:lnTo>
                  <a:pt x="3544888" y="2531269"/>
                </a:lnTo>
                <a:lnTo>
                  <a:pt x="3568701" y="2514601"/>
                </a:lnTo>
                <a:lnTo>
                  <a:pt x="3592513" y="2496344"/>
                </a:lnTo>
                <a:lnTo>
                  <a:pt x="3615532" y="2477294"/>
                </a:lnTo>
                <a:lnTo>
                  <a:pt x="3636963" y="2459038"/>
                </a:lnTo>
                <a:lnTo>
                  <a:pt x="3659188" y="2439194"/>
                </a:lnTo>
                <a:lnTo>
                  <a:pt x="3680620" y="2418557"/>
                </a:lnTo>
                <a:lnTo>
                  <a:pt x="3702051" y="2398713"/>
                </a:lnTo>
                <a:lnTo>
                  <a:pt x="3721895" y="2377282"/>
                </a:lnTo>
                <a:lnTo>
                  <a:pt x="3742532" y="2355851"/>
                </a:lnTo>
                <a:lnTo>
                  <a:pt x="3762376" y="2334419"/>
                </a:lnTo>
                <a:lnTo>
                  <a:pt x="3780632" y="2312194"/>
                </a:lnTo>
                <a:lnTo>
                  <a:pt x="3799682" y="2288382"/>
                </a:lnTo>
                <a:lnTo>
                  <a:pt x="3817145" y="2265363"/>
                </a:lnTo>
                <a:lnTo>
                  <a:pt x="3834607" y="2241551"/>
                </a:lnTo>
                <a:lnTo>
                  <a:pt x="3852070" y="2217738"/>
                </a:lnTo>
                <a:lnTo>
                  <a:pt x="3867945" y="2193132"/>
                </a:lnTo>
                <a:lnTo>
                  <a:pt x="3883820" y="2167732"/>
                </a:lnTo>
                <a:lnTo>
                  <a:pt x="3898107" y="2142332"/>
                </a:lnTo>
                <a:lnTo>
                  <a:pt x="3913189" y="2116138"/>
                </a:lnTo>
                <a:lnTo>
                  <a:pt x="3926682" y="2089944"/>
                </a:lnTo>
                <a:lnTo>
                  <a:pt x="3940176" y="2062957"/>
                </a:lnTo>
                <a:lnTo>
                  <a:pt x="3952082" y="2035969"/>
                </a:lnTo>
                <a:lnTo>
                  <a:pt x="3963989" y="2009776"/>
                </a:lnTo>
                <a:lnTo>
                  <a:pt x="3975895" y="1981994"/>
                </a:lnTo>
                <a:lnTo>
                  <a:pt x="3986213" y="1954213"/>
                </a:lnTo>
                <a:lnTo>
                  <a:pt x="3996532" y="1925638"/>
                </a:lnTo>
                <a:lnTo>
                  <a:pt x="4006057" y="1897063"/>
                </a:lnTo>
                <a:lnTo>
                  <a:pt x="4013995" y="1867694"/>
                </a:lnTo>
                <a:lnTo>
                  <a:pt x="4021932" y="1839119"/>
                </a:lnTo>
                <a:lnTo>
                  <a:pt x="4029870" y="1808957"/>
                </a:lnTo>
                <a:lnTo>
                  <a:pt x="4036220" y="1779588"/>
                </a:lnTo>
                <a:lnTo>
                  <a:pt x="4041776" y="1749425"/>
                </a:lnTo>
                <a:lnTo>
                  <a:pt x="4046539" y="1719263"/>
                </a:lnTo>
                <a:lnTo>
                  <a:pt x="4050507" y="1689100"/>
                </a:lnTo>
                <a:lnTo>
                  <a:pt x="4053682" y="1658144"/>
                </a:lnTo>
                <a:lnTo>
                  <a:pt x="4057651" y="1627188"/>
                </a:lnTo>
                <a:lnTo>
                  <a:pt x="4059239" y="1596232"/>
                </a:lnTo>
                <a:lnTo>
                  <a:pt x="4060826" y="1563688"/>
                </a:lnTo>
                <a:lnTo>
                  <a:pt x="4060826" y="1531938"/>
                </a:lnTo>
                <a:lnTo>
                  <a:pt x="4060826" y="1500982"/>
                </a:lnTo>
                <a:lnTo>
                  <a:pt x="4059239" y="1469232"/>
                </a:lnTo>
                <a:lnTo>
                  <a:pt x="4057651" y="1438275"/>
                </a:lnTo>
                <a:lnTo>
                  <a:pt x="4053682" y="1407319"/>
                </a:lnTo>
                <a:lnTo>
                  <a:pt x="4050507" y="1376363"/>
                </a:lnTo>
                <a:lnTo>
                  <a:pt x="4046539" y="1346200"/>
                </a:lnTo>
                <a:lnTo>
                  <a:pt x="4041776" y="1316038"/>
                </a:lnTo>
                <a:lnTo>
                  <a:pt x="4036220" y="1285875"/>
                </a:lnTo>
                <a:lnTo>
                  <a:pt x="4029870" y="1255713"/>
                </a:lnTo>
                <a:lnTo>
                  <a:pt x="4021932" y="1226344"/>
                </a:lnTo>
                <a:lnTo>
                  <a:pt x="4013995" y="1196975"/>
                </a:lnTo>
                <a:lnTo>
                  <a:pt x="4006057" y="1168400"/>
                </a:lnTo>
                <a:lnTo>
                  <a:pt x="3996532" y="1139825"/>
                </a:lnTo>
                <a:lnTo>
                  <a:pt x="3986213" y="1111250"/>
                </a:lnTo>
                <a:lnTo>
                  <a:pt x="3975895" y="1083469"/>
                </a:lnTo>
                <a:lnTo>
                  <a:pt x="3963989" y="1055688"/>
                </a:lnTo>
                <a:lnTo>
                  <a:pt x="3952082" y="1027907"/>
                </a:lnTo>
                <a:lnTo>
                  <a:pt x="3940176" y="1000919"/>
                </a:lnTo>
                <a:lnTo>
                  <a:pt x="3926682" y="975519"/>
                </a:lnTo>
                <a:lnTo>
                  <a:pt x="3913189" y="949325"/>
                </a:lnTo>
                <a:lnTo>
                  <a:pt x="3898107" y="923132"/>
                </a:lnTo>
                <a:lnTo>
                  <a:pt x="3883820" y="897732"/>
                </a:lnTo>
                <a:lnTo>
                  <a:pt x="3867945" y="872332"/>
                </a:lnTo>
                <a:lnTo>
                  <a:pt x="3852070" y="847725"/>
                </a:lnTo>
                <a:lnTo>
                  <a:pt x="3834607" y="823119"/>
                </a:lnTo>
                <a:lnTo>
                  <a:pt x="3817145" y="800100"/>
                </a:lnTo>
                <a:lnTo>
                  <a:pt x="3799682" y="776288"/>
                </a:lnTo>
                <a:lnTo>
                  <a:pt x="3780632" y="753269"/>
                </a:lnTo>
                <a:lnTo>
                  <a:pt x="3762376" y="731044"/>
                </a:lnTo>
                <a:lnTo>
                  <a:pt x="3742532" y="709613"/>
                </a:lnTo>
                <a:lnTo>
                  <a:pt x="3721895" y="687388"/>
                </a:lnTo>
                <a:lnTo>
                  <a:pt x="3702051" y="665956"/>
                </a:lnTo>
                <a:lnTo>
                  <a:pt x="3680620" y="645319"/>
                </a:lnTo>
                <a:lnTo>
                  <a:pt x="3659188" y="626269"/>
                </a:lnTo>
                <a:lnTo>
                  <a:pt x="3636963" y="606425"/>
                </a:lnTo>
                <a:lnTo>
                  <a:pt x="3615532" y="587375"/>
                </a:lnTo>
                <a:lnTo>
                  <a:pt x="3592513" y="569119"/>
                </a:lnTo>
                <a:lnTo>
                  <a:pt x="3568701" y="550863"/>
                </a:lnTo>
                <a:lnTo>
                  <a:pt x="3544888" y="534194"/>
                </a:lnTo>
                <a:lnTo>
                  <a:pt x="3520282" y="516731"/>
                </a:lnTo>
                <a:lnTo>
                  <a:pt x="3496470" y="500063"/>
                </a:lnTo>
                <a:lnTo>
                  <a:pt x="3471070" y="484981"/>
                </a:lnTo>
                <a:lnTo>
                  <a:pt x="3445670" y="469900"/>
                </a:lnTo>
                <a:lnTo>
                  <a:pt x="3419476" y="455613"/>
                </a:lnTo>
                <a:lnTo>
                  <a:pt x="3393282" y="441325"/>
                </a:lnTo>
                <a:lnTo>
                  <a:pt x="3366295" y="428625"/>
                </a:lnTo>
                <a:lnTo>
                  <a:pt x="3339307" y="415925"/>
                </a:lnTo>
                <a:lnTo>
                  <a:pt x="3312320" y="404019"/>
                </a:lnTo>
                <a:lnTo>
                  <a:pt x="3284538" y="392906"/>
                </a:lnTo>
                <a:lnTo>
                  <a:pt x="3256757" y="381794"/>
                </a:lnTo>
                <a:lnTo>
                  <a:pt x="3228182" y="372269"/>
                </a:lnTo>
                <a:lnTo>
                  <a:pt x="3200401" y="362744"/>
                </a:lnTo>
                <a:lnTo>
                  <a:pt x="3171826" y="354013"/>
                </a:lnTo>
                <a:lnTo>
                  <a:pt x="3142457" y="346075"/>
                </a:lnTo>
                <a:lnTo>
                  <a:pt x="3113088" y="338931"/>
                </a:lnTo>
                <a:lnTo>
                  <a:pt x="3082926" y="332581"/>
                </a:lnTo>
                <a:lnTo>
                  <a:pt x="3052763" y="327025"/>
                </a:lnTo>
                <a:lnTo>
                  <a:pt x="3021807" y="321469"/>
                </a:lnTo>
                <a:lnTo>
                  <a:pt x="2991645" y="317500"/>
                </a:lnTo>
                <a:lnTo>
                  <a:pt x="2960688" y="313531"/>
                </a:lnTo>
                <a:lnTo>
                  <a:pt x="2929732" y="311150"/>
                </a:lnTo>
                <a:lnTo>
                  <a:pt x="2898776" y="309563"/>
                </a:lnTo>
                <a:lnTo>
                  <a:pt x="2867026" y="307975"/>
                </a:lnTo>
                <a:lnTo>
                  <a:pt x="2835276" y="307975"/>
                </a:lnTo>
                <a:close/>
                <a:moveTo>
                  <a:pt x="2836465" y="0"/>
                </a:moveTo>
                <a:lnTo>
                  <a:pt x="2910295" y="1588"/>
                </a:lnTo>
                <a:lnTo>
                  <a:pt x="2982536" y="3970"/>
                </a:lnTo>
                <a:lnTo>
                  <a:pt x="3055571" y="8733"/>
                </a:lnTo>
                <a:lnTo>
                  <a:pt x="3127019" y="14291"/>
                </a:lnTo>
                <a:lnTo>
                  <a:pt x="3197672" y="21437"/>
                </a:lnTo>
                <a:lnTo>
                  <a:pt x="3269120" y="31758"/>
                </a:lnTo>
                <a:lnTo>
                  <a:pt x="3338979" y="42080"/>
                </a:lnTo>
                <a:lnTo>
                  <a:pt x="3408839" y="53989"/>
                </a:lnTo>
                <a:lnTo>
                  <a:pt x="3477905" y="68280"/>
                </a:lnTo>
                <a:lnTo>
                  <a:pt x="3545383" y="82571"/>
                </a:lnTo>
                <a:lnTo>
                  <a:pt x="3612862" y="99244"/>
                </a:lnTo>
                <a:lnTo>
                  <a:pt x="3680340" y="116711"/>
                </a:lnTo>
                <a:lnTo>
                  <a:pt x="3747024" y="135766"/>
                </a:lnTo>
                <a:lnTo>
                  <a:pt x="3812121" y="155615"/>
                </a:lnTo>
                <a:lnTo>
                  <a:pt x="3876423" y="176258"/>
                </a:lnTo>
                <a:lnTo>
                  <a:pt x="3941520" y="198489"/>
                </a:lnTo>
                <a:lnTo>
                  <a:pt x="4004235" y="221514"/>
                </a:lnTo>
                <a:lnTo>
                  <a:pt x="4066950" y="246126"/>
                </a:lnTo>
                <a:lnTo>
                  <a:pt x="4128077" y="271533"/>
                </a:lnTo>
                <a:lnTo>
                  <a:pt x="4189205" y="296939"/>
                </a:lnTo>
                <a:lnTo>
                  <a:pt x="4248745" y="323140"/>
                </a:lnTo>
                <a:lnTo>
                  <a:pt x="4308284" y="350929"/>
                </a:lnTo>
                <a:lnTo>
                  <a:pt x="4366236" y="379511"/>
                </a:lnTo>
                <a:lnTo>
                  <a:pt x="4423394" y="408093"/>
                </a:lnTo>
                <a:lnTo>
                  <a:pt x="4478964" y="437470"/>
                </a:lnTo>
                <a:lnTo>
                  <a:pt x="4534535" y="467640"/>
                </a:lnTo>
                <a:lnTo>
                  <a:pt x="4588517" y="497810"/>
                </a:lnTo>
                <a:lnTo>
                  <a:pt x="4640912" y="528775"/>
                </a:lnTo>
                <a:lnTo>
                  <a:pt x="4693307" y="560533"/>
                </a:lnTo>
                <a:lnTo>
                  <a:pt x="4744907" y="593085"/>
                </a:lnTo>
                <a:lnTo>
                  <a:pt x="4794921" y="624843"/>
                </a:lnTo>
                <a:lnTo>
                  <a:pt x="4842553" y="657395"/>
                </a:lnTo>
                <a:lnTo>
                  <a:pt x="4890978" y="689948"/>
                </a:lnTo>
                <a:lnTo>
                  <a:pt x="4936228" y="722500"/>
                </a:lnTo>
                <a:lnTo>
                  <a:pt x="4982272" y="755052"/>
                </a:lnTo>
                <a:lnTo>
                  <a:pt x="5025935" y="788398"/>
                </a:lnTo>
                <a:lnTo>
                  <a:pt x="5068803" y="820950"/>
                </a:lnTo>
                <a:lnTo>
                  <a:pt x="5110083" y="853503"/>
                </a:lnTo>
                <a:lnTo>
                  <a:pt x="5150571" y="887643"/>
                </a:lnTo>
                <a:lnTo>
                  <a:pt x="5189470" y="920195"/>
                </a:lnTo>
                <a:lnTo>
                  <a:pt x="5226781" y="952747"/>
                </a:lnTo>
                <a:lnTo>
                  <a:pt x="5262505" y="984505"/>
                </a:lnTo>
                <a:lnTo>
                  <a:pt x="5298229" y="1016263"/>
                </a:lnTo>
                <a:lnTo>
                  <a:pt x="5331571" y="1048022"/>
                </a:lnTo>
                <a:lnTo>
                  <a:pt x="5363325" y="1078986"/>
                </a:lnTo>
                <a:lnTo>
                  <a:pt x="5394286" y="1109950"/>
                </a:lnTo>
                <a:lnTo>
                  <a:pt x="5423659" y="1140121"/>
                </a:lnTo>
                <a:lnTo>
                  <a:pt x="5451444" y="1170291"/>
                </a:lnTo>
                <a:lnTo>
                  <a:pt x="5477641" y="1199667"/>
                </a:lnTo>
                <a:lnTo>
                  <a:pt x="5501457" y="1228250"/>
                </a:lnTo>
                <a:lnTo>
                  <a:pt x="5524479" y="1256038"/>
                </a:lnTo>
                <a:lnTo>
                  <a:pt x="5545913" y="1283033"/>
                </a:lnTo>
                <a:lnTo>
                  <a:pt x="5566554" y="1309233"/>
                </a:lnTo>
                <a:lnTo>
                  <a:pt x="5584019" y="1335434"/>
                </a:lnTo>
                <a:lnTo>
                  <a:pt x="5601483" y="1360046"/>
                </a:lnTo>
                <a:lnTo>
                  <a:pt x="5615773" y="1383071"/>
                </a:lnTo>
                <a:lnTo>
                  <a:pt x="5629269" y="1406096"/>
                </a:lnTo>
                <a:lnTo>
                  <a:pt x="5641177" y="1427533"/>
                </a:lnTo>
                <a:lnTo>
                  <a:pt x="5651497" y="1448175"/>
                </a:lnTo>
                <a:lnTo>
                  <a:pt x="5659435" y="1467230"/>
                </a:lnTo>
                <a:lnTo>
                  <a:pt x="5665787" y="1486285"/>
                </a:lnTo>
                <a:lnTo>
                  <a:pt x="5669755" y="1502164"/>
                </a:lnTo>
                <a:lnTo>
                  <a:pt x="5672931" y="1518837"/>
                </a:lnTo>
                <a:lnTo>
                  <a:pt x="5673725" y="1532335"/>
                </a:lnTo>
                <a:lnTo>
                  <a:pt x="5672931" y="1547420"/>
                </a:lnTo>
                <a:lnTo>
                  <a:pt x="5669755" y="1562505"/>
                </a:lnTo>
                <a:lnTo>
                  <a:pt x="5665787" y="1579972"/>
                </a:lnTo>
                <a:lnTo>
                  <a:pt x="5659435" y="1598233"/>
                </a:lnTo>
                <a:lnTo>
                  <a:pt x="5651497" y="1617288"/>
                </a:lnTo>
                <a:lnTo>
                  <a:pt x="5641177" y="1637931"/>
                </a:lnTo>
                <a:lnTo>
                  <a:pt x="5629269" y="1660162"/>
                </a:lnTo>
                <a:lnTo>
                  <a:pt x="5615773" y="1682392"/>
                </a:lnTo>
                <a:lnTo>
                  <a:pt x="5601483" y="1706211"/>
                </a:lnTo>
                <a:lnTo>
                  <a:pt x="5584019" y="1730824"/>
                </a:lnTo>
                <a:lnTo>
                  <a:pt x="5566554" y="1756230"/>
                </a:lnTo>
                <a:lnTo>
                  <a:pt x="5545913" y="1783225"/>
                </a:lnTo>
                <a:lnTo>
                  <a:pt x="5524479" y="1810219"/>
                </a:lnTo>
                <a:lnTo>
                  <a:pt x="5501457" y="1838008"/>
                </a:lnTo>
                <a:lnTo>
                  <a:pt x="5477641" y="1866590"/>
                </a:lnTo>
                <a:lnTo>
                  <a:pt x="5451444" y="1895966"/>
                </a:lnTo>
                <a:lnTo>
                  <a:pt x="5423659" y="1925343"/>
                </a:lnTo>
                <a:lnTo>
                  <a:pt x="5394286" y="1955513"/>
                </a:lnTo>
                <a:lnTo>
                  <a:pt x="5363325" y="1986477"/>
                </a:lnTo>
                <a:lnTo>
                  <a:pt x="5331571" y="2018236"/>
                </a:lnTo>
                <a:lnTo>
                  <a:pt x="5298229" y="2049200"/>
                </a:lnTo>
                <a:lnTo>
                  <a:pt x="5262505" y="2081752"/>
                </a:lnTo>
                <a:lnTo>
                  <a:pt x="5226781" y="2113510"/>
                </a:lnTo>
                <a:lnTo>
                  <a:pt x="5189470" y="2146062"/>
                </a:lnTo>
                <a:lnTo>
                  <a:pt x="5150571" y="2178615"/>
                </a:lnTo>
                <a:lnTo>
                  <a:pt x="5110083" y="2211167"/>
                </a:lnTo>
                <a:lnTo>
                  <a:pt x="5068803" y="2245307"/>
                </a:lnTo>
                <a:lnTo>
                  <a:pt x="5025935" y="2277859"/>
                </a:lnTo>
                <a:lnTo>
                  <a:pt x="4982272" y="2310411"/>
                </a:lnTo>
                <a:lnTo>
                  <a:pt x="4936228" y="2343757"/>
                </a:lnTo>
                <a:lnTo>
                  <a:pt x="4890978" y="2376310"/>
                </a:lnTo>
                <a:lnTo>
                  <a:pt x="4842553" y="2408862"/>
                </a:lnTo>
                <a:lnTo>
                  <a:pt x="4794921" y="2440620"/>
                </a:lnTo>
                <a:lnTo>
                  <a:pt x="4744907" y="2473172"/>
                </a:lnTo>
                <a:lnTo>
                  <a:pt x="4693307" y="2504930"/>
                </a:lnTo>
                <a:lnTo>
                  <a:pt x="4640912" y="2535895"/>
                </a:lnTo>
                <a:lnTo>
                  <a:pt x="4588517" y="2566859"/>
                </a:lnTo>
                <a:lnTo>
                  <a:pt x="4534535" y="2597823"/>
                </a:lnTo>
                <a:lnTo>
                  <a:pt x="4478964" y="2628787"/>
                </a:lnTo>
                <a:lnTo>
                  <a:pt x="4423394" y="2657370"/>
                </a:lnTo>
                <a:lnTo>
                  <a:pt x="4366236" y="2685952"/>
                </a:lnTo>
                <a:lnTo>
                  <a:pt x="4308284" y="2714535"/>
                </a:lnTo>
                <a:lnTo>
                  <a:pt x="4248745" y="2741529"/>
                </a:lnTo>
                <a:lnTo>
                  <a:pt x="4189205" y="2768524"/>
                </a:lnTo>
                <a:lnTo>
                  <a:pt x="4128077" y="2794724"/>
                </a:lnTo>
                <a:lnTo>
                  <a:pt x="4066950" y="2820131"/>
                </a:lnTo>
                <a:lnTo>
                  <a:pt x="4004235" y="2843949"/>
                </a:lnTo>
                <a:lnTo>
                  <a:pt x="3941520" y="2867768"/>
                </a:lnTo>
                <a:lnTo>
                  <a:pt x="3876423" y="2889205"/>
                </a:lnTo>
                <a:lnTo>
                  <a:pt x="3812121" y="2910642"/>
                </a:lnTo>
                <a:lnTo>
                  <a:pt x="3747024" y="2930491"/>
                </a:lnTo>
                <a:lnTo>
                  <a:pt x="3680340" y="2948752"/>
                </a:lnTo>
                <a:lnTo>
                  <a:pt x="3612862" y="2967013"/>
                </a:lnTo>
                <a:lnTo>
                  <a:pt x="3545383" y="2983686"/>
                </a:lnTo>
                <a:lnTo>
                  <a:pt x="3477905" y="2997977"/>
                </a:lnTo>
                <a:lnTo>
                  <a:pt x="3408839" y="3011474"/>
                </a:lnTo>
                <a:lnTo>
                  <a:pt x="3338979" y="3024177"/>
                </a:lnTo>
                <a:lnTo>
                  <a:pt x="3269120" y="3034499"/>
                </a:lnTo>
                <a:lnTo>
                  <a:pt x="3197672" y="3044026"/>
                </a:lnTo>
                <a:lnTo>
                  <a:pt x="3127019" y="3051966"/>
                </a:lnTo>
                <a:lnTo>
                  <a:pt x="3055571" y="3057524"/>
                </a:lnTo>
                <a:lnTo>
                  <a:pt x="2982536" y="3061493"/>
                </a:lnTo>
                <a:lnTo>
                  <a:pt x="2910295" y="3064669"/>
                </a:lnTo>
                <a:lnTo>
                  <a:pt x="2836465" y="3065463"/>
                </a:lnTo>
                <a:lnTo>
                  <a:pt x="2764224" y="3064669"/>
                </a:lnTo>
                <a:lnTo>
                  <a:pt x="2690395" y="3061493"/>
                </a:lnTo>
                <a:lnTo>
                  <a:pt x="2618948" y="3057524"/>
                </a:lnTo>
                <a:lnTo>
                  <a:pt x="2546706" y="3051966"/>
                </a:lnTo>
                <a:lnTo>
                  <a:pt x="2476053" y="3044026"/>
                </a:lnTo>
                <a:lnTo>
                  <a:pt x="2405399" y="3034499"/>
                </a:lnTo>
                <a:lnTo>
                  <a:pt x="2334745" y="3024177"/>
                </a:lnTo>
                <a:lnTo>
                  <a:pt x="2265679" y="3011474"/>
                </a:lnTo>
                <a:lnTo>
                  <a:pt x="2195820" y="2997977"/>
                </a:lnTo>
                <a:lnTo>
                  <a:pt x="2127548" y="2983686"/>
                </a:lnTo>
                <a:lnTo>
                  <a:pt x="2060069" y="2967013"/>
                </a:lnTo>
                <a:lnTo>
                  <a:pt x="1993385" y="2948752"/>
                </a:lnTo>
                <a:lnTo>
                  <a:pt x="1926701" y="2930491"/>
                </a:lnTo>
                <a:lnTo>
                  <a:pt x="1861604" y="2910642"/>
                </a:lnTo>
                <a:lnTo>
                  <a:pt x="1796508" y="2889205"/>
                </a:lnTo>
                <a:lnTo>
                  <a:pt x="1732999" y="2867768"/>
                </a:lnTo>
                <a:lnTo>
                  <a:pt x="1669490" y="2843949"/>
                </a:lnTo>
                <a:lnTo>
                  <a:pt x="1606775" y="2820131"/>
                </a:lnTo>
                <a:lnTo>
                  <a:pt x="1544853" y="2794724"/>
                </a:lnTo>
                <a:lnTo>
                  <a:pt x="1484520" y="2768524"/>
                </a:lnTo>
                <a:lnTo>
                  <a:pt x="1424980" y="2741529"/>
                </a:lnTo>
                <a:lnTo>
                  <a:pt x="1365441" y="2714535"/>
                </a:lnTo>
                <a:lnTo>
                  <a:pt x="1307489" y="2685952"/>
                </a:lnTo>
                <a:lnTo>
                  <a:pt x="1250331" y="2657370"/>
                </a:lnTo>
                <a:lnTo>
                  <a:pt x="1193967" y="2628787"/>
                </a:lnTo>
                <a:lnTo>
                  <a:pt x="1139984" y="2597823"/>
                </a:lnTo>
                <a:lnTo>
                  <a:pt x="1086002" y="2566859"/>
                </a:lnTo>
                <a:lnTo>
                  <a:pt x="1032019" y="2535895"/>
                </a:lnTo>
                <a:lnTo>
                  <a:pt x="980418" y="2504930"/>
                </a:lnTo>
                <a:lnTo>
                  <a:pt x="928817" y="2473172"/>
                </a:lnTo>
                <a:lnTo>
                  <a:pt x="879598" y="2440620"/>
                </a:lnTo>
                <a:lnTo>
                  <a:pt x="831172" y="2408862"/>
                </a:lnTo>
                <a:lnTo>
                  <a:pt x="783541" y="2376310"/>
                </a:lnTo>
                <a:lnTo>
                  <a:pt x="736703" y="2343757"/>
                </a:lnTo>
                <a:lnTo>
                  <a:pt x="691453" y="2310411"/>
                </a:lnTo>
                <a:lnTo>
                  <a:pt x="647790" y="2277859"/>
                </a:lnTo>
                <a:lnTo>
                  <a:pt x="605716" y="2245307"/>
                </a:lnTo>
                <a:lnTo>
                  <a:pt x="563641" y="2211167"/>
                </a:lnTo>
                <a:lnTo>
                  <a:pt x="523948" y="2178615"/>
                </a:lnTo>
                <a:lnTo>
                  <a:pt x="484255" y="2146062"/>
                </a:lnTo>
                <a:lnTo>
                  <a:pt x="446944" y="2113510"/>
                </a:lnTo>
                <a:lnTo>
                  <a:pt x="410426" y="2081752"/>
                </a:lnTo>
                <a:lnTo>
                  <a:pt x="376290" y="2049200"/>
                </a:lnTo>
                <a:lnTo>
                  <a:pt x="342948" y="2018236"/>
                </a:lnTo>
                <a:lnTo>
                  <a:pt x="310399" y="1986477"/>
                </a:lnTo>
                <a:lnTo>
                  <a:pt x="279439" y="1955513"/>
                </a:lnTo>
                <a:lnTo>
                  <a:pt x="250066" y="1925343"/>
                </a:lnTo>
                <a:lnTo>
                  <a:pt x="223075" y="1895966"/>
                </a:lnTo>
                <a:lnTo>
                  <a:pt x="196877" y="1866590"/>
                </a:lnTo>
                <a:lnTo>
                  <a:pt x="172268" y="1838008"/>
                </a:lnTo>
                <a:lnTo>
                  <a:pt x="149246" y="1810219"/>
                </a:lnTo>
                <a:lnTo>
                  <a:pt x="127018" y="1783225"/>
                </a:lnTo>
                <a:lnTo>
                  <a:pt x="107965" y="1756230"/>
                </a:lnTo>
                <a:lnTo>
                  <a:pt x="88912" y="1730824"/>
                </a:lnTo>
                <a:lnTo>
                  <a:pt x="72241" y="1706211"/>
                </a:lnTo>
                <a:lnTo>
                  <a:pt x="57952" y="1682392"/>
                </a:lnTo>
                <a:lnTo>
                  <a:pt x="43662" y="1660162"/>
                </a:lnTo>
                <a:lnTo>
                  <a:pt x="32548" y="1637931"/>
                </a:lnTo>
                <a:lnTo>
                  <a:pt x="23022" y="1617288"/>
                </a:lnTo>
                <a:lnTo>
                  <a:pt x="14289" y="1598233"/>
                </a:lnTo>
                <a:lnTo>
                  <a:pt x="7938" y="1579972"/>
                </a:lnTo>
                <a:lnTo>
                  <a:pt x="3969" y="1562505"/>
                </a:lnTo>
                <a:lnTo>
                  <a:pt x="794" y="1547420"/>
                </a:lnTo>
                <a:lnTo>
                  <a:pt x="0" y="1532335"/>
                </a:lnTo>
                <a:lnTo>
                  <a:pt x="794" y="1518837"/>
                </a:lnTo>
                <a:lnTo>
                  <a:pt x="3969" y="1502164"/>
                </a:lnTo>
                <a:lnTo>
                  <a:pt x="7938" y="1486285"/>
                </a:lnTo>
                <a:lnTo>
                  <a:pt x="14289" y="1467230"/>
                </a:lnTo>
                <a:lnTo>
                  <a:pt x="23022" y="1448175"/>
                </a:lnTo>
                <a:lnTo>
                  <a:pt x="32548" y="1427533"/>
                </a:lnTo>
                <a:lnTo>
                  <a:pt x="43662" y="1406096"/>
                </a:lnTo>
                <a:lnTo>
                  <a:pt x="57952" y="1383071"/>
                </a:lnTo>
                <a:lnTo>
                  <a:pt x="72241" y="1360046"/>
                </a:lnTo>
                <a:lnTo>
                  <a:pt x="88912" y="1335434"/>
                </a:lnTo>
                <a:lnTo>
                  <a:pt x="107965" y="1309233"/>
                </a:lnTo>
                <a:lnTo>
                  <a:pt x="127018" y="1283033"/>
                </a:lnTo>
                <a:lnTo>
                  <a:pt x="149246" y="1256038"/>
                </a:lnTo>
                <a:lnTo>
                  <a:pt x="172268" y="1228250"/>
                </a:lnTo>
                <a:lnTo>
                  <a:pt x="196877" y="1199667"/>
                </a:lnTo>
                <a:lnTo>
                  <a:pt x="223075" y="1170291"/>
                </a:lnTo>
                <a:lnTo>
                  <a:pt x="250066" y="1140121"/>
                </a:lnTo>
                <a:lnTo>
                  <a:pt x="279439" y="1109950"/>
                </a:lnTo>
                <a:lnTo>
                  <a:pt x="310399" y="1078986"/>
                </a:lnTo>
                <a:lnTo>
                  <a:pt x="342948" y="1048022"/>
                </a:lnTo>
                <a:lnTo>
                  <a:pt x="376290" y="1016263"/>
                </a:lnTo>
                <a:lnTo>
                  <a:pt x="410426" y="984505"/>
                </a:lnTo>
                <a:lnTo>
                  <a:pt x="446944" y="952747"/>
                </a:lnTo>
                <a:lnTo>
                  <a:pt x="484255" y="920195"/>
                </a:lnTo>
                <a:lnTo>
                  <a:pt x="523948" y="887643"/>
                </a:lnTo>
                <a:lnTo>
                  <a:pt x="563641" y="853503"/>
                </a:lnTo>
                <a:lnTo>
                  <a:pt x="605716" y="820950"/>
                </a:lnTo>
                <a:lnTo>
                  <a:pt x="647790" y="788398"/>
                </a:lnTo>
                <a:lnTo>
                  <a:pt x="691453" y="755052"/>
                </a:lnTo>
                <a:lnTo>
                  <a:pt x="736703" y="722500"/>
                </a:lnTo>
                <a:lnTo>
                  <a:pt x="783541" y="689948"/>
                </a:lnTo>
                <a:lnTo>
                  <a:pt x="831172" y="657395"/>
                </a:lnTo>
                <a:lnTo>
                  <a:pt x="879598" y="624843"/>
                </a:lnTo>
                <a:lnTo>
                  <a:pt x="928817" y="593085"/>
                </a:lnTo>
                <a:lnTo>
                  <a:pt x="980418" y="560533"/>
                </a:lnTo>
                <a:lnTo>
                  <a:pt x="1032019" y="528775"/>
                </a:lnTo>
                <a:lnTo>
                  <a:pt x="1086002" y="497810"/>
                </a:lnTo>
                <a:lnTo>
                  <a:pt x="1139984" y="467640"/>
                </a:lnTo>
                <a:lnTo>
                  <a:pt x="1193967" y="437470"/>
                </a:lnTo>
                <a:lnTo>
                  <a:pt x="1250331" y="408093"/>
                </a:lnTo>
                <a:lnTo>
                  <a:pt x="1307489" y="379511"/>
                </a:lnTo>
                <a:lnTo>
                  <a:pt x="1365441" y="350929"/>
                </a:lnTo>
                <a:lnTo>
                  <a:pt x="1424980" y="323140"/>
                </a:lnTo>
                <a:lnTo>
                  <a:pt x="1484520" y="296939"/>
                </a:lnTo>
                <a:lnTo>
                  <a:pt x="1544853" y="271533"/>
                </a:lnTo>
                <a:lnTo>
                  <a:pt x="1606775" y="246126"/>
                </a:lnTo>
                <a:lnTo>
                  <a:pt x="1669490" y="221514"/>
                </a:lnTo>
                <a:lnTo>
                  <a:pt x="1732999" y="198489"/>
                </a:lnTo>
                <a:lnTo>
                  <a:pt x="1796508" y="176258"/>
                </a:lnTo>
                <a:lnTo>
                  <a:pt x="1861604" y="155615"/>
                </a:lnTo>
                <a:lnTo>
                  <a:pt x="1926701" y="135766"/>
                </a:lnTo>
                <a:lnTo>
                  <a:pt x="1993385" y="116711"/>
                </a:lnTo>
                <a:lnTo>
                  <a:pt x="2060069" y="99244"/>
                </a:lnTo>
                <a:lnTo>
                  <a:pt x="2127548" y="82571"/>
                </a:lnTo>
                <a:lnTo>
                  <a:pt x="2195820" y="68280"/>
                </a:lnTo>
                <a:lnTo>
                  <a:pt x="2265679" y="53989"/>
                </a:lnTo>
                <a:lnTo>
                  <a:pt x="2334745" y="42080"/>
                </a:lnTo>
                <a:lnTo>
                  <a:pt x="2405399" y="31758"/>
                </a:lnTo>
                <a:lnTo>
                  <a:pt x="2476053" y="21437"/>
                </a:lnTo>
                <a:lnTo>
                  <a:pt x="2546706" y="14291"/>
                </a:lnTo>
                <a:lnTo>
                  <a:pt x="2618948" y="8733"/>
                </a:lnTo>
                <a:lnTo>
                  <a:pt x="2690395" y="3970"/>
                </a:lnTo>
                <a:lnTo>
                  <a:pt x="2764224"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7" name="任意多边形 126"/>
          <p:cNvSpPr/>
          <p:nvPr/>
        </p:nvSpPr>
        <p:spPr bwMode="auto">
          <a:xfrm>
            <a:off x="11177863" y="2531933"/>
            <a:ext cx="205282" cy="303242"/>
          </a:xfrm>
          <a:custGeom>
            <a:avLst/>
            <a:gdLst>
              <a:gd name="connsiteX0" fmla="*/ 1630363 w 3376613"/>
              <a:gd name="connsiteY0" fmla="*/ 877888 h 4987925"/>
              <a:gd name="connsiteX1" fmla="*/ 1658144 w 3376613"/>
              <a:gd name="connsiteY1" fmla="*/ 877888 h 4987925"/>
              <a:gd name="connsiteX2" fmla="*/ 1685925 w 3376613"/>
              <a:gd name="connsiteY2" fmla="*/ 877888 h 4987925"/>
              <a:gd name="connsiteX3" fmla="*/ 1714500 w 3376613"/>
              <a:gd name="connsiteY3" fmla="*/ 877888 h 4987925"/>
              <a:gd name="connsiteX4" fmla="*/ 1743075 w 3376613"/>
              <a:gd name="connsiteY4" fmla="*/ 879476 h 4987925"/>
              <a:gd name="connsiteX5" fmla="*/ 1771650 w 3376613"/>
              <a:gd name="connsiteY5" fmla="*/ 881063 h 4987925"/>
              <a:gd name="connsiteX6" fmla="*/ 1800225 w 3376613"/>
              <a:gd name="connsiteY6" fmla="*/ 883444 h 4987925"/>
              <a:gd name="connsiteX7" fmla="*/ 1829594 w 3376613"/>
              <a:gd name="connsiteY7" fmla="*/ 885826 h 4987925"/>
              <a:gd name="connsiteX8" fmla="*/ 1858963 w 3376613"/>
              <a:gd name="connsiteY8" fmla="*/ 889001 h 4987925"/>
              <a:gd name="connsiteX9" fmla="*/ 1888331 w 3376613"/>
              <a:gd name="connsiteY9" fmla="*/ 892969 h 4987925"/>
              <a:gd name="connsiteX10" fmla="*/ 1918494 w 3376613"/>
              <a:gd name="connsiteY10" fmla="*/ 897732 h 4987925"/>
              <a:gd name="connsiteX11" fmla="*/ 1948657 w 3376613"/>
              <a:gd name="connsiteY11" fmla="*/ 904082 h 4987925"/>
              <a:gd name="connsiteX12" fmla="*/ 1973263 w 3376613"/>
              <a:gd name="connsiteY12" fmla="*/ 908844 h 4987925"/>
              <a:gd name="connsiteX13" fmla="*/ 1998663 w 3376613"/>
              <a:gd name="connsiteY13" fmla="*/ 914401 h 4987925"/>
              <a:gd name="connsiteX14" fmla="*/ 2023269 w 3376613"/>
              <a:gd name="connsiteY14" fmla="*/ 920751 h 4987925"/>
              <a:gd name="connsiteX15" fmla="*/ 2047875 w 3376613"/>
              <a:gd name="connsiteY15" fmla="*/ 927894 h 4987925"/>
              <a:gd name="connsiteX16" fmla="*/ 2071688 w 3376613"/>
              <a:gd name="connsiteY16" fmla="*/ 935832 h 4987925"/>
              <a:gd name="connsiteX17" fmla="*/ 2094707 w 3376613"/>
              <a:gd name="connsiteY17" fmla="*/ 943769 h 4987925"/>
              <a:gd name="connsiteX18" fmla="*/ 2116138 w 3376613"/>
              <a:gd name="connsiteY18" fmla="*/ 952501 h 4987925"/>
              <a:gd name="connsiteX19" fmla="*/ 2138363 w 3376613"/>
              <a:gd name="connsiteY19" fmla="*/ 962026 h 4987925"/>
              <a:gd name="connsiteX20" fmla="*/ 2159794 w 3376613"/>
              <a:gd name="connsiteY20" fmla="*/ 971551 h 4987925"/>
              <a:gd name="connsiteX21" fmla="*/ 2179638 w 3376613"/>
              <a:gd name="connsiteY21" fmla="*/ 981869 h 4987925"/>
              <a:gd name="connsiteX22" fmla="*/ 2200275 w 3376613"/>
              <a:gd name="connsiteY22" fmla="*/ 993776 h 4987925"/>
              <a:gd name="connsiteX23" fmla="*/ 2220119 w 3376613"/>
              <a:gd name="connsiteY23" fmla="*/ 1004888 h 4987925"/>
              <a:gd name="connsiteX24" fmla="*/ 2239169 w 3376613"/>
              <a:gd name="connsiteY24" fmla="*/ 1016001 h 4987925"/>
              <a:gd name="connsiteX25" fmla="*/ 2258219 w 3376613"/>
              <a:gd name="connsiteY25" fmla="*/ 1028701 h 4987925"/>
              <a:gd name="connsiteX26" fmla="*/ 2276475 w 3376613"/>
              <a:gd name="connsiteY26" fmla="*/ 1041401 h 4987925"/>
              <a:gd name="connsiteX27" fmla="*/ 2293938 w 3376613"/>
              <a:gd name="connsiteY27" fmla="*/ 1054894 h 4987925"/>
              <a:gd name="connsiteX28" fmla="*/ 2311400 w 3376613"/>
              <a:gd name="connsiteY28" fmla="*/ 1068388 h 4987925"/>
              <a:gd name="connsiteX29" fmla="*/ 2327275 w 3376613"/>
              <a:gd name="connsiteY29" fmla="*/ 1082676 h 4987925"/>
              <a:gd name="connsiteX30" fmla="*/ 2343944 w 3376613"/>
              <a:gd name="connsiteY30" fmla="*/ 1096169 h 4987925"/>
              <a:gd name="connsiteX31" fmla="*/ 2359819 w 3376613"/>
              <a:gd name="connsiteY31" fmla="*/ 1111251 h 4987925"/>
              <a:gd name="connsiteX32" fmla="*/ 2374900 w 3376613"/>
              <a:gd name="connsiteY32" fmla="*/ 1126332 h 4987925"/>
              <a:gd name="connsiteX33" fmla="*/ 2389982 w 3376613"/>
              <a:gd name="connsiteY33" fmla="*/ 1142207 h 4987925"/>
              <a:gd name="connsiteX34" fmla="*/ 2403475 w 3376613"/>
              <a:gd name="connsiteY34" fmla="*/ 1157288 h 4987925"/>
              <a:gd name="connsiteX35" fmla="*/ 2417763 w 3376613"/>
              <a:gd name="connsiteY35" fmla="*/ 1173163 h 4987925"/>
              <a:gd name="connsiteX36" fmla="*/ 2431257 w 3376613"/>
              <a:gd name="connsiteY36" fmla="*/ 1189038 h 4987925"/>
              <a:gd name="connsiteX37" fmla="*/ 2443163 w 3376613"/>
              <a:gd name="connsiteY37" fmla="*/ 1205707 h 4987925"/>
              <a:gd name="connsiteX38" fmla="*/ 2467769 w 3376613"/>
              <a:gd name="connsiteY38" fmla="*/ 1239044 h 4987925"/>
              <a:gd name="connsiteX39" fmla="*/ 2490788 w 3376613"/>
              <a:gd name="connsiteY39" fmla="*/ 1273176 h 4987925"/>
              <a:gd name="connsiteX40" fmla="*/ 2512219 w 3376613"/>
              <a:gd name="connsiteY40" fmla="*/ 1308101 h 4987925"/>
              <a:gd name="connsiteX41" fmla="*/ 2531269 w 3376613"/>
              <a:gd name="connsiteY41" fmla="*/ 1344613 h 4987925"/>
              <a:gd name="connsiteX42" fmla="*/ 2549525 w 3376613"/>
              <a:gd name="connsiteY42" fmla="*/ 1380332 h 4987925"/>
              <a:gd name="connsiteX43" fmla="*/ 2566194 w 3376613"/>
              <a:gd name="connsiteY43" fmla="*/ 1416051 h 4987925"/>
              <a:gd name="connsiteX44" fmla="*/ 2581275 w 3376613"/>
              <a:gd name="connsiteY44" fmla="*/ 1452563 h 4987925"/>
              <a:gd name="connsiteX45" fmla="*/ 2594769 w 3376613"/>
              <a:gd name="connsiteY45" fmla="*/ 1488282 h 4987925"/>
              <a:gd name="connsiteX46" fmla="*/ 2606675 w 3376613"/>
              <a:gd name="connsiteY46" fmla="*/ 1524795 h 4987925"/>
              <a:gd name="connsiteX47" fmla="*/ 2616994 w 3376613"/>
              <a:gd name="connsiteY47" fmla="*/ 1560513 h 4987925"/>
              <a:gd name="connsiteX48" fmla="*/ 2627313 w 3376613"/>
              <a:gd name="connsiteY48" fmla="*/ 1596232 h 4987925"/>
              <a:gd name="connsiteX49" fmla="*/ 2635251 w 3376613"/>
              <a:gd name="connsiteY49" fmla="*/ 1630363 h 4987925"/>
              <a:gd name="connsiteX50" fmla="*/ 2642394 w 3376613"/>
              <a:gd name="connsiteY50" fmla="*/ 1664495 h 4987925"/>
              <a:gd name="connsiteX51" fmla="*/ 2647951 w 3376613"/>
              <a:gd name="connsiteY51" fmla="*/ 1698626 h 4987925"/>
              <a:gd name="connsiteX52" fmla="*/ 2652713 w 3376613"/>
              <a:gd name="connsiteY52" fmla="*/ 1731170 h 4987925"/>
              <a:gd name="connsiteX53" fmla="*/ 2656682 w 3376613"/>
              <a:gd name="connsiteY53" fmla="*/ 1762126 h 4987925"/>
              <a:gd name="connsiteX54" fmla="*/ 2659857 w 3376613"/>
              <a:gd name="connsiteY54" fmla="*/ 1792288 h 4987925"/>
              <a:gd name="connsiteX55" fmla="*/ 2661444 w 3376613"/>
              <a:gd name="connsiteY55" fmla="*/ 1820863 h 4987925"/>
              <a:gd name="connsiteX56" fmla="*/ 2662238 w 3376613"/>
              <a:gd name="connsiteY56" fmla="*/ 1847851 h 4987925"/>
              <a:gd name="connsiteX57" fmla="*/ 2661444 w 3376613"/>
              <a:gd name="connsiteY57" fmla="*/ 1862138 h 4987925"/>
              <a:gd name="connsiteX58" fmla="*/ 2659857 w 3376613"/>
              <a:gd name="connsiteY58" fmla="*/ 1875632 h 4987925"/>
              <a:gd name="connsiteX59" fmla="*/ 2656682 w 3376613"/>
              <a:gd name="connsiteY59" fmla="*/ 1888332 h 4987925"/>
              <a:gd name="connsiteX60" fmla="*/ 2651125 w 3376613"/>
              <a:gd name="connsiteY60" fmla="*/ 1901032 h 4987925"/>
              <a:gd name="connsiteX61" fmla="*/ 2646363 w 3376613"/>
              <a:gd name="connsiteY61" fmla="*/ 1913732 h 4987925"/>
              <a:gd name="connsiteX62" fmla="*/ 2639219 w 3376613"/>
              <a:gd name="connsiteY62" fmla="*/ 1924845 h 4987925"/>
              <a:gd name="connsiteX63" fmla="*/ 2632075 w 3376613"/>
              <a:gd name="connsiteY63" fmla="*/ 1935957 h 4987925"/>
              <a:gd name="connsiteX64" fmla="*/ 2622551 w 3376613"/>
              <a:gd name="connsiteY64" fmla="*/ 1945482 h 4987925"/>
              <a:gd name="connsiteX65" fmla="*/ 2613025 w 3376613"/>
              <a:gd name="connsiteY65" fmla="*/ 1954213 h 4987925"/>
              <a:gd name="connsiteX66" fmla="*/ 2603501 w 3376613"/>
              <a:gd name="connsiteY66" fmla="*/ 1961357 h 4987925"/>
              <a:gd name="connsiteX67" fmla="*/ 2591594 w 3376613"/>
              <a:gd name="connsiteY67" fmla="*/ 1969295 h 4987925"/>
              <a:gd name="connsiteX68" fmla="*/ 2579688 w 3376613"/>
              <a:gd name="connsiteY68" fmla="*/ 1974851 h 4987925"/>
              <a:gd name="connsiteX69" fmla="*/ 2567782 w 3376613"/>
              <a:gd name="connsiteY69" fmla="*/ 1979613 h 4987925"/>
              <a:gd name="connsiteX70" fmla="*/ 2554288 w 3376613"/>
              <a:gd name="connsiteY70" fmla="*/ 1983582 h 4987925"/>
              <a:gd name="connsiteX71" fmla="*/ 2540794 w 3376613"/>
              <a:gd name="connsiteY71" fmla="*/ 1985170 h 4987925"/>
              <a:gd name="connsiteX72" fmla="*/ 2526507 w 3376613"/>
              <a:gd name="connsiteY72" fmla="*/ 1985963 h 4987925"/>
              <a:gd name="connsiteX73" fmla="*/ 2513013 w 3376613"/>
              <a:gd name="connsiteY73" fmla="*/ 1985963 h 4987925"/>
              <a:gd name="connsiteX74" fmla="*/ 2498725 w 3376613"/>
              <a:gd name="connsiteY74" fmla="*/ 1983582 h 4987925"/>
              <a:gd name="connsiteX75" fmla="*/ 2486025 w 3376613"/>
              <a:gd name="connsiteY75" fmla="*/ 1980407 h 4987925"/>
              <a:gd name="connsiteX76" fmla="*/ 2472532 w 3376613"/>
              <a:gd name="connsiteY76" fmla="*/ 1976438 h 4987925"/>
              <a:gd name="connsiteX77" fmla="*/ 2460625 w 3376613"/>
              <a:gd name="connsiteY77" fmla="*/ 1970882 h 4987925"/>
              <a:gd name="connsiteX78" fmla="*/ 2449513 w 3376613"/>
              <a:gd name="connsiteY78" fmla="*/ 1964532 h 4987925"/>
              <a:gd name="connsiteX79" fmla="*/ 2438401 w 3376613"/>
              <a:gd name="connsiteY79" fmla="*/ 1955801 h 4987925"/>
              <a:gd name="connsiteX80" fmla="*/ 2428875 w 3376613"/>
              <a:gd name="connsiteY80" fmla="*/ 1947863 h 4987925"/>
              <a:gd name="connsiteX81" fmla="*/ 2420938 w 3376613"/>
              <a:gd name="connsiteY81" fmla="*/ 1938338 h 4987925"/>
              <a:gd name="connsiteX82" fmla="*/ 2412207 w 3376613"/>
              <a:gd name="connsiteY82" fmla="*/ 1927226 h 4987925"/>
              <a:gd name="connsiteX83" fmla="*/ 2405063 w 3376613"/>
              <a:gd name="connsiteY83" fmla="*/ 1916907 h 4987925"/>
              <a:gd name="connsiteX84" fmla="*/ 2399507 w 3376613"/>
              <a:gd name="connsiteY84" fmla="*/ 1905001 h 4987925"/>
              <a:gd name="connsiteX85" fmla="*/ 2395538 w 3376613"/>
              <a:gd name="connsiteY85" fmla="*/ 1892301 h 4987925"/>
              <a:gd name="connsiteX86" fmla="*/ 2391569 w 3376613"/>
              <a:gd name="connsiteY86" fmla="*/ 1879601 h 4987925"/>
              <a:gd name="connsiteX87" fmla="*/ 2389982 w 3376613"/>
              <a:gd name="connsiteY87" fmla="*/ 1865313 h 4987925"/>
              <a:gd name="connsiteX88" fmla="*/ 2388394 w 3376613"/>
              <a:gd name="connsiteY88" fmla="*/ 1851820 h 4987925"/>
              <a:gd name="connsiteX89" fmla="*/ 2388394 w 3376613"/>
              <a:gd name="connsiteY89" fmla="*/ 1840707 h 4987925"/>
              <a:gd name="connsiteX90" fmla="*/ 2386013 w 3376613"/>
              <a:gd name="connsiteY90" fmla="*/ 1819276 h 4987925"/>
              <a:gd name="connsiteX91" fmla="*/ 2382838 w 3376613"/>
              <a:gd name="connsiteY91" fmla="*/ 1787526 h 4987925"/>
              <a:gd name="connsiteX92" fmla="*/ 2378075 w 3376613"/>
              <a:gd name="connsiteY92" fmla="*/ 1747045 h 4987925"/>
              <a:gd name="connsiteX93" fmla="*/ 2374107 w 3376613"/>
              <a:gd name="connsiteY93" fmla="*/ 1724026 h 4987925"/>
              <a:gd name="connsiteX94" fmla="*/ 2370138 w 3376613"/>
              <a:gd name="connsiteY94" fmla="*/ 1701007 h 4987925"/>
              <a:gd name="connsiteX95" fmla="*/ 2364582 w 3376613"/>
              <a:gd name="connsiteY95" fmla="*/ 1675607 h 4987925"/>
              <a:gd name="connsiteX96" fmla="*/ 2357438 w 3376613"/>
              <a:gd name="connsiteY96" fmla="*/ 1648620 h 4987925"/>
              <a:gd name="connsiteX97" fmla="*/ 2350294 w 3376613"/>
              <a:gd name="connsiteY97" fmla="*/ 1621632 h 4987925"/>
              <a:gd name="connsiteX98" fmla="*/ 2341563 w 3376613"/>
              <a:gd name="connsiteY98" fmla="*/ 1593057 h 4987925"/>
              <a:gd name="connsiteX99" fmla="*/ 2332038 w 3376613"/>
              <a:gd name="connsiteY99" fmla="*/ 1564482 h 4987925"/>
              <a:gd name="connsiteX100" fmla="*/ 2320132 w 3376613"/>
              <a:gd name="connsiteY100" fmla="*/ 1535113 h 4987925"/>
              <a:gd name="connsiteX101" fmla="*/ 2308225 w 3376613"/>
              <a:gd name="connsiteY101" fmla="*/ 1506538 h 4987925"/>
              <a:gd name="connsiteX102" fmla="*/ 2293938 w 3376613"/>
              <a:gd name="connsiteY102" fmla="*/ 1477170 h 4987925"/>
              <a:gd name="connsiteX103" fmla="*/ 2278063 w 3376613"/>
              <a:gd name="connsiteY103" fmla="*/ 1447801 h 4987925"/>
              <a:gd name="connsiteX104" fmla="*/ 2260600 w 3376613"/>
              <a:gd name="connsiteY104" fmla="*/ 1419226 h 4987925"/>
              <a:gd name="connsiteX105" fmla="*/ 2242344 w 3376613"/>
              <a:gd name="connsiteY105" fmla="*/ 1390651 h 4987925"/>
              <a:gd name="connsiteX106" fmla="*/ 2232025 w 3376613"/>
              <a:gd name="connsiteY106" fmla="*/ 1377157 h 4987925"/>
              <a:gd name="connsiteX107" fmla="*/ 2221707 w 3376613"/>
              <a:gd name="connsiteY107" fmla="*/ 1363663 h 4987925"/>
              <a:gd name="connsiteX108" fmla="*/ 2209800 w 3376613"/>
              <a:gd name="connsiteY108" fmla="*/ 1350169 h 4987925"/>
              <a:gd name="connsiteX109" fmla="*/ 2198688 w 3376613"/>
              <a:gd name="connsiteY109" fmla="*/ 1336676 h 4987925"/>
              <a:gd name="connsiteX110" fmla="*/ 2186782 w 3376613"/>
              <a:gd name="connsiteY110" fmla="*/ 1324769 h 4987925"/>
              <a:gd name="connsiteX111" fmla="*/ 2174082 w 3376613"/>
              <a:gd name="connsiteY111" fmla="*/ 1311276 h 4987925"/>
              <a:gd name="connsiteX112" fmla="*/ 2161382 w 3376613"/>
              <a:gd name="connsiteY112" fmla="*/ 1299369 h 4987925"/>
              <a:gd name="connsiteX113" fmla="*/ 2147094 w 3376613"/>
              <a:gd name="connsiteY113" fmla="*/ 1288257 h 4987925"/>
              <a:gd name="connsiteX114" fmla="*/ 2133600 w 3376613"/>
              <a:gd name="connsiteY114" fmla="*/ 1276351 h 4987925"/>
              <a:gd name="connsiteX115" fmla="*/ 2118519 w 3376613"/>
              <a:gd name="connsiteY115" fmla="*/ 1265238 h 4987925"/>
              <a:gd name="connsiteX116" fmla="*/ 2104232 w 3376613"/>
              <a:gd name="connsiteY116" fmla="*/ 1254919 h 4987925"/>
              <a:gd name="connsiteX117" fmla="*/ 2088357 w 3376613"/>
              <a:gd name="connsiteY117" fmla="*/ 1244601 h 4987925"/>
              <a:gd name="connsiteX118" fmla="*/ 2072482 w 3376613"/>
              <a:gd name="connsiteY118" fmla="*/ 1235076 h 4987925"/>
              <a:gd name="connsiteX119" fmla="*/ 2055019 w 3376613"/>
              <a:gd name="connsiteY119" fmla="*/ 1226344 h 4987925"/>
              <a:gd name="connsiteX120" fmla="*/ 2038350 w 3376613"/>
              <a:gd name="connsiteY120" fmla="*/ 1216819 h 4987925"/>
              <a:gd name="connsiteX121" fmla="*/ 2019300 w 3376613"/>
              <a:gd name="connsiteY121" fmla="*/ 1208882 h 4987925"/>
              <a:gd name="connsiteX122" fmla="*/ 2001044 w 3376613"/>
              <a:gd name="connsiteY122" fmla="*/ 1201738 h 4987925"/>
              <a:gd name="connsiteX123" fmla="*/ 1981994 w 3376613"/>
              <a:gd name="connsiteY123" fmla="*/ 1193801 h 4987925"/>
              <a:gd name="connsiteX124" fmla="*/ 1962150 w 3376613"/>
              <a:gd name="connsiteY124" fmla="*/ 1187451 h 4987925"/>
              <a:gd name="connsiteX125" fmla="*/ 1940719 w 3376613"/>
              <a:gd name="connsiteY125" fmla="*/ 1181894 h 4987925"/>
              <a:gd name="connsiteX126" fmla="*/ 1920082 w 3376613"/>
              <a:gd name="connsiteY126" fmla="*/ 1177132 h 4987925"/>
              <a:gd name="connsiteX127" fmla="*/ 1898650 w 3376613"/>
              <a:gd name="connsiteY127" fmla="*/ 1172369 h 4987925"/>
              <a:gd name="connsiteX128" fmla="*/ 1851819 w 3376613"/>
              <a:gd name="connsiteY128" fmla="*/ 1164432 h 4987925"/>
              <a:gd name="connsiteX129" fmla="*/ 1806575 w 3376613"/>
              <a:gd name="connsiteY129" fmla="*/ 1158082 h 4987925"/>
              <a:gd name="connsiteX130" fmla="*/ 1761331 w 3376613"/>
              <a:gd name="connsiteY130" fmla="*/ 1154113 h 4987925"/>
              <a:gd name="connsiteX131" fmla="*/ 1717675 w 3376613"/>
              <a:gd name="connsiteY131" fmla="*/ 1150938 h 4987925"/>
              <a:gd name="connsiteX132" fmla="*/ 1674019 w 3376613"/>
              <a:gd name="connsiteY132" fmla="*/ 1150144 h 4987925"/>
              <a:gd name="connsiteX133" fmla="*/ 1632744 w 3376613"/>
              <a:gd name="connsiteY133" fmla="*/ 1150938 h 4987925"/>
              <a:gd name="connsiteX134" fmla="*/ 1592263 w 3376613"/>
              <a:gd name="connsiteY134" fmla="*/ 1153319 h 4987925"/>
              <a:gd name="connsiteX135" fmla="*/ 1550988 w 3376613"/>
              <a:gd name="connsiteY135" fmla="*/ 1156494 h 4987925"/>
              <a:gd name="connsiteX136" fmla="*/ 1512888 w 3376613"/>
              <a:gd name="connsiteY136" fmla="*/ 1162051 h 4987925"/>
              <a:gd name="connsiteX137" fmla="*/ 1474788 w 3376613"/>
              <a:gd name="connsiteY137" fmla="*/ 1169988 h 4987925"/>
              <a:gd name="connsiteX138" fmla="*/ 1437481 w 3376613"/>
              <a:gd name="connsiteY138" fmla="*/ 1177926 h 4987925"/>
              <a:gd name="connsiteX139" fmla="*/ 1401763 w 3376613"/>
              <a:gd name="connsiteY139" fmla="*/ 1188244 h 4987925"/>
              <a:gd name="connsiteX140" fmla="*/ 1366838 w 3376613"/>
              <a:gd name="connsiteY140" fmla="*/ 1200151 h 4987925"/>
              <a:gd name="connsiteX141" fmla="*/ 1333500 w 3376613"/>
              <a:gd name="connsiteY141" fmla="*/ 1213644 h 4987925"/>
              <a:gd name="connsiteX142" fmla="*/ 1300956 w 3376613"/>
              <a:gd name="connsiteY142" fmla="*/ 1228726 h 4987925"/>
              <a:gd name="connsiteX143" fmla="*/ 1270000 w 3376613"/>
              <a:gd name="connsiteY143" fmla="*/ 1244601 h 4987925"/>
              <a:gd name="connsiteX144" fmla="*/ 1239838 w 3376613"/>
              <a:gd name="connsiteY144" fmla="*/ 1262857 h 4987925"/>
              <a:gd name="connsiteX145" fmla="*/ 1210469 w 3376613"/>
              <a:gd name="connsiteY145" fmla="*/ 1281907 h 4987925"/>
              <a:gd name="connsiteX146" fmla="*/ 1182688 w 3376613"/>
              <a:gd name="connsiteY146" fmla="*/ 1303338 h 4987925"/>
              <a:gd name="connsiteX147" fmla="*/ 1156494 w 3376613"/>
              <a:gd name="connsiteY147" fmla="*/ 1325563 h 4987925"/>
              <a:gd name="connsiteX148" fmla="*/ 1131094 w 3376613"/>
              <a:gd name="connsiteY148" fmla="*/ 1349376 h 4987925"/>
              <a:gd name="connsiteX149" fmla="*/ 1107281 w 3376613"/>
              <a:gd name="connsiteY149" fmla="*/ 1375569 h 4987925"/>
              <a:gd name="connsiteX150" fmla="*/ 1084263 w 3376613"/>
              <a:gd name="connsiteY150" fmla="*/ 1401763 h 4987925"/>
              <a:gd name="connsiteX151" fmla="*/ 1063625 w 3376613"/>
              <a:gd name="connsiteY151" fmla="*/ 1429544 h 4987925"/>
              <a:gd name="connsiteX152" fmla="*/ 1043781 w 3376613"/>
              <a:gd name="connsiteY152" fmla="*/ 1459707 h 4987925"/>
              <a:gd name="connsiteX153" fmla="*/ 1024731 w 3376613"/>
              <a:gd name="connsiteY153" fmla="*/ 1491457 h 4987925"/>
              <a:gd name="connsiteX154" fmla="*/ 1008063 w 3376613"/>
              <a:gd name="connsiteY154" fmla="*/ 1524001 h 4987925"/>
              <a:gd name="connsiteX155" fmla="*/ 992188 w 3376613"/>
              <a:gd name="connsiteY155" fmla="*/ 1557338 h 4987925"/>
              <a:gd name="connsiteX156" fmla="*/ 977900 w 3376613"/>
              <a:gd name="connsiteY156" fmla="*/ 1592263 h 4987925"/>
              <a:gd name="connsiteX157" fmla="*/ 965200 w 3376613"/>
              <a:gd name="connsiteY157" fmla="*/ 1628776 h 4987925"/>
              <a:gd name="connsiteX158" fmla="*/ 954088 w 3376613"/>
              <a:gd name="connsiteY158" fmla="*/ 1667670 h 4987925"/>
              <a:gd name="connsiteX159" fmla="*/ 944563 w 3376613"/>
              <a:gd name="connsiteY159" fmla="*/ 1706563 h 4987925"/>
              <a:gd name="connsiteX160" fmla="*/ 938213 w 3376613"/>
              <a:gd name="connsiteY160" fmla="*/ 1731170 h 4987925"/>
              <a:gd name="connsiteX161" fmla="*/ 934244 w 3376613"/>
              <a:gd name="connsiteY161" fmla="*/ 1755776 h 4987925"/>
              <a:gd name="connsiteX162" fmla="*/ 931069 w 3376613"/>
              <a:gd name="connsiteY162" fmla="*/ 1778795 h 4987925"/>
              <a:gd name="connsiteX163" fmla="*/ 929481 w 3376613"/>
              <a:gd name="connsiteY163" fmla="*/ 1802607 h 4987925"/>
              <a:gd name="connsiteX164" fmla="*/ 927894 w 3376613"/>
              <a:gd name="connsiteY164" fmla="*/ 1826420 h 4987925"/>
              <a:gd name="connsiteX165" fmla="*/ 927100 w 3376613"/>
              <a:gd name="connsiteY165" fmla="*/ 1849438 h 4987925"/>
              <a:gd name="connsiteX166" fmla="*/ 927100 w 3376613"/>
              <a:gd name="connsiteY166" fmla="*/ 1871663 h 4987925"/>
              <a:gd name="connsiteX167" fmla="*/ 927894 w 3376613"/>
              <a:gd name="connsiteY167" fmla="*/ 1893888 h 4987925"/>
              <a:gd name="connsiteX168" fmla="*/ 929481 w 3376613"/>
              <a:gd name="connsiteY168" fmla="*/ 1916113 h 4987925"/>
              <a:gd name="connsiteX169" fmla="*/ 931863 w 3376613"/>
              <a:gd name="connsiteY169" fmla="*/ 1938338 h 4987925"/>
              <a:gd name="connsiteX170" fmla="*/ 934244 w 3376613"/>
              <a:gd name="connsiteY170" fmla="*/ 1958976 h 4987925"/>
              <a:gd name="connsiteX171" fmla="*/ 938213 w 3376613"/>
              <a:gd name="connsiteY171" fmla="*/ 1979613 h 4987925"/>
              <a:gd name="connsiteX172" fmla="*/ 942975 w 3376613"/>
              <a:gd name="connsiteY172" fmla="*/ 2000251 h 4987925"/>
              <a:gd name="connsiteX173" fmla="*/ 946944 w 3376613"/>
              <a:gd name="connsiteY173" fmla="*/ 2019301 h 4987925"/>
              <a:gd name="connsiteX174" fmla="*/ 952500 w 3376613"/>
              <a:gd name="connsiteY174" fmla="*/ 2038351 h 4987925"/>
              <a:gd name="connsiteX175" fmla="*/ 958056 w 3376613"/>
              <a:gd name="connsiteY175" fmla="*/ 2057401 h 4987925"/>
              <a:gd name="connsiteX176" fmla="*/ 963613 w 3376613"/>
              <a:gd name="connsiteY176" fmla="*/ 2074070 h 4987925"/>
              <a:gd name="connsiteX177" fmla="*/ 969963 w 3376613"/>
              <a:gd name="connsiteY177" fmla="*/ 2091532 h 4987925"/>
              <a:gd name="connsiteX178" fmla="*/ 977900 w 3376613"/>
              <a:gd name="connsiteY178" fmla="*/ 2108201 h 4987925"/>
              <a:gd name="connsiteX179" fmla="*/ 985044 w 3376613"/>
              <a:gd name="connsiteY179" fmla="*/ 2124076 h 4987925"/>
              <a:gd name="connsiteX180" fmla="*/ 992188 w 3376613"/>
              <a:gd name="connsiteY180" fmla="*/ 2138363 h 4987925"/>
              <a:gd name="connsiteX181" fmla="*/ 1000125 w 3376613"/>
              <a:gd name="connsiteY181" fmla="*/ 2153445 h 4987925"/>
              <a:gd name="connsiteX182" fmla="*/ 1008856 w 3376613"/>
              <a:gd name="connsiteY182" fmla="*/ 2166145 h 4987925"/>
              <a:gd name="connsiteX183" fmla="*/ 1017588 w 3376613"/>
              <a:gd name="connsiteY183" fmla="*/ 2179638 h 4987925"/>
              <a:gd name="connsiteX184" fmla="*/ 1025525 w 3376613"/>
              <a:gd name="connsiteY184" fmla="*/ 2190751 h 4987925"/>
              <a:gd name="connsiteX185" fmla="*/ 1035050 w 3376613"/>
              <a:gd name="connsiteY185" fmla="*/ 2201863 h 4987925"/>
              <a:gd name="connsiteX186" fmla="*/ 1043781 w 3376613"/>
              <a:gd name="connsiteY186" fmla="*/ 2212182 h 4987925"/>
              <a:gd name="connsiteX187" fmla="*/ 1052513 w 3376613"/>
              <a:gd name="connsiteY187" fmla="*/ 2220913 h 4987925"/>
              <a:gd name="connsiteX188" fmla="*/ 1062831 w 3376613"/>
              <a:gd name="connsiteY188" fmla="*/ 2228851 h 4987925"/>
              <a:gd name="connsiteX189" fmla="*/ 1071563 w 3376613"/>
              <a:gd name="connsiteY189" fmla="*/ 2235995 h 4987925"/>
              <a:gd name="connsiteX190" fmla="*/ 1081088 w 3376613"/>
              <a:gd name="connsiteY190" fmla="*/ 2241551 h 4987925"/>
              <a:gd name="connsiteX191" fmla="*/ 1090613 w 3376613"/>
              <a:gd name="connsiteY191" fmla="*/ 2246313 h 4987925"/>
              <a:gd name="connsiteX192" fmla="*/ 1098550 w 3376613"/>
              <a:gd name="connsiteY192" fmla="*/ 2249488 h 4987925"/>
              <a:gd name="connsiteX193" fmla="*/ 1107281 w 3376613"/>
              <a:gd name="connsiteY193" fmla="*/ 2251870 h 4987925"/>
              <a:gd name="connsiteX194" fmla="*/ 1115219 w 3376613"/>
              <a:gd name="connsiteY194" fmla="*/ 2252663 h 4987925"/>
              <a:gd name="connsiteX195" fmla="*/ 1124744 w 3376613"/>
              <a:gd name="connsiteY195" fmla="*/ 2252663 h 4987925"/>
              <a:gd name="connsiteX196" fmla="*/ 1133475 w 3376613"/>
              <a:gd name="connsiteY196" fmla="*/ 2251870 h 4987925"/>
              <a:gd name="connsiteX197" fmla="*/ 1142206 w 3376613"/>
              <a:gd name="connsiteY197" fmla="*/ 2249488 h 4987925"/>
              <a:gd name="connsiteX198" fmla="*/ 1151731 w 3376613"/>
              <a:gd name="connsiteY198" fmla="*/ 2246313 h 4987925"/>
              <a:gd name="connsiteX199" fmla="*/ 1160463 w 3376613"/>
              <a:gd name="connsiteY199" fmla="*/ 2242345 h 4987925"/>
              <a:gd name="connsiteX200" fmla="*/ 1169988 w 3376613"/>
              <a:gd name="connsiteY200" fmla="*/ 2236788 h 4987925"/>
              <a:gd name="connsiteX201" fmla="*/ 1180306 w 3376613"/>
              <a:gd name="connsiteY201" fmla="*/ 2230438 h 4987925"/>
              <a:gd name="connsiteX202" fmla="*/ 1189831 w 3376613"/>
              <a:gd name="connsiteY202" fmla="*/ 2222501 h 4987925"/>
              <a:gd name="connsiteX203" fmla="*/ 1199356 w 3376613"/>
              <a:gd name="connsiteY203" fmla="*/ 2213770 h 4987925"/>
              <a:gd name="connsiteX204" fmla="*/ 1209675 w 3376613"/>
              <a:gd name="connsiteY204" fmla="*/ 2204245 h 4987925"/>
              <a:gd name="connsiteX205" fmla="*/ 1219200 w 3376613"/>
              <a:gd name="connsiteY205" fmla="*/ 2193132 h 4987925"/>
              <a:gd name="connsiteX206" fmla="*/ 1229519 w 3376613"/>
              <a:gd name="connsiteY206" fmla="*/ 2181226 h 4987925"/>
              <a:gd name="connsiteX207" fmla="*/ 1239838 w 3376613"/>
              <a:gd name="connsiteY207" fmla="*/ 2167732 h 4987925"/>
              <a:gd name="connsiteX208" fmla="*/ 1272381 w 3376613"/>
              <a:gd name="connsiteY208" fmla="*/ 2126457 h 4987925"/>
              <a:gd name="connsiteX209" fmla="*/ 1304925 w 3376613"/>
              <a:gd name="connsiteY209" fmla="*/ 2088357 h 4987925"/>
              <a:gd name="connsiteX210" fmla="*/ 1337469 w 3376613"/>
              <a:gd name="connsiteY210" fmla="*/ 2052638 h 4987925"/>
              <a:gd name="connsiteX211" fmla="*/ 1370013 w 3376613"/>
              <a:gd name="connsiteY211" fmla="*/ 2018507 h 4987925"/>
              <a:gd name="connsiteX212" fmla="*/ 1402556 w 3376613"/>
              <a:gd name="connsiteY212" fmla="*/ 1987551 h 4987925"/>
              <a:gd name="connsiteX213" fmla="*/ 1419225 w 3376613"/>
              <a:gd name="connsiteY213" fmla="*/ 1973263 h 4987925"/>
              <a:gd name="connsiteX214" fmla="*/ 1435100 w 3376613"/>
              <a:gd name="connsiteY214" fmla="*/ 1958976 h 4987925"/>
              <a:gd name="connsiteX215" fmla="*/ 1452563 w 3376613"/>
              <a:gd name="connsiteY215" fmla="*/ 1946276 h 4987925"/>
              <a:gd name="connsiteX216" fmla="*/ 1468438 w 3376613"/>
              <a:gd name="connsiteY216" fmla="*/ 1934370 h 4987925"/>
              <a:gd name="connsiteX217" fmla="*/ 1485106 w 3376613"/>
              <a:gd name="connsiteY217" fmla="*/ 1921670 h 4987925"/>
              <a:gd name="connsiteX218" fmla="*/ 1500981 w 3376613"/>
              <a:gd name="connsiteY218" fmla="*/ 1911351 h 4987925"/>
              <a:gd name="connsiteX219" fmla="*/ 1517650 w 3376613"/>
              <a:gd name="connsiteY219" fmla="*/ 1900238 h 4987925"/>
              <a:gd name="connsiteX220" fmla="*/ 1534319 w 3376613"/>
              <a:gd name="connsiteY220" fmla="*/ 1890713 h 4987925"/>
              <a:gd name="connsiteX221" fmla="*/ 1550194 w 3376613"/>
              <a:gd name="connsiteY221" fmla="*/ 1881982 h 4987925"/>
              <a:gd name="connsiteX222" fmla="*/ 1567657 w 3376613"/>
              <a:gd name="connsiteY222" fmla="*/ 1872457 h 4987925"/>
              <a:gd name="connsiteX223" fmla="*/ 1583531 w 3376613"/>
              <a:gd name="connsiteY223" fmla="*/ 1865313 h 4987925"/>
              <a:gd name="connsiteX224" fmla="*/ 1600200 w 3376613"/>
              <a:gd name="connsiteY224" fmla="*/ 1858170 h 4987925"/>
              <a:gd name="connsiteX225" fmla="*/ 1616075 w 3376613"/>
              <a:gd name="connsiteY225" fmla="*/ 1851820 h 4987925"/>
              <a:gd name="connsiteX226" fmla="*/ 1632744 w 3376613"/>
              <a:gd name="connsiteY226" fmla="*/ 1846263 h 4987925"/>
              <a:gd name="connsiteX227" fmla="*/ 1648619 w 3376613"/>
              <a:gd name="connsiteY227" fmla="*/ 1839913 h 4987925"/>
              <a:gd name="connsiteX228" fmla="*/ 1666081 w 3376613"/>
              <a:gd name="connsiteY228" fmla="*/ 1835945 h 4987925"/>
              <a:gd name="connsiteX229" fmla="*/ 1682750 w 3376613"/>
              <a:gd name="connsiteY229" fmla="*/ 1831976 h 4987925"/>
              <a:gd name="connsiteX230" fmla="*/ 1698625 w 3376613"/>
              <a:gd name="connsiteY230" fmla="*/ 1828801 h 4987925"/>
              <a:gd name="connsiteX231" fmla="*/ 1715294 w 3376613"/>
              <a:gd name="connsiteY231" fmla="*/ 1826420 h 4987925"/>
              <a:gd name="connsiteX232" fmla="*/ 1731169 w 3376613"/>
              <a:gd name="connsiteY232" fmla="*/ 1824832 h 4987925"/>
              <a:gd name="connsiteX233" fmla="*/ 1747838 w 3376613"/>
              <a:gd name="connsiteY233" fmla="*/ 1823245 h 4987925"/>
              <a:gd name="connsiteX234" fmla="*/ 1763713 w 3376613"/>
              <a:gd name="connsiteY234" fmla="*/ 1822451 h 4987925"/>
              <a:gd name="connsiteX235" fmla="*/ 1769269 w 3376613"/>
              <a:gd name="connsiteY235" fmla="*/ 1822451 h 4987925"/>
              <a:gd name="connsiteX236" fmla="*/ 1793081 w 3376613"/>
              <a:gd name="connsiteY236" fmla="*/ 1823245 h 4987925"/>
              <a:gd name="connsiteX237" fmla="*/ 1817688 w 3376613"/>
              <a:gd name="connsiteY237" fmla="*/ 1825626 h 4987925"/>
              <a:gd name="connsiteX238" fmla="*/ 1842294 w 3376613"/>
              <a:gd name="connsiteY238" fmla="*/ 1829595 h 4987925"/>
              <a:gd name="connsiteX239" fmla="*/ 1866107 w 3376613"/>
              <a:gd name="connsiteY239" fmla="*/ 1834357 h 4987925"/>
              <a:gd name="connsiteX240" fmla="*/ 1889919 w 3376613"/>
              <a:gd name="connsiteY240" fmla="*/ 1840707 h 4987925"/>
              <a:gd name="connsiteX241" fmla="*/ 1912144 w 3376613"/>
              <a:gd name="connsiteY241" fmla="*/ 1850232 h 4987925"/>
              <a:gd name="connsiteX242" fmla="*/ 1935163 w 3376613"/>
              <a:gd name="connsiteY242" fmla="*/ 1858963 h 4987925"/>
              <a:gd name="connsiteX243" fmla="*/ 1958182 w 3376613"/>
              <a:gd name="connsiteY243" fmla="*/ 1870076 h 4987925"/>
              <a:gd name="connsiteX244" fmla="*/ 1980407 w 3376613"/>
              <a:gd name="connsiteY244" fmla="*/ 1882776 h 4987925"/>
              <a:gd name="connsiteX245" fmla="*/ 2001044 w 3376613"/>
              <a:gd name="connsiteY245" fmla="*/ 1897063 h 4987925"/>
              <a:gd name="connsiteX246" fmla="*/ 2022475 w 3376613"/>
              <a:gd name="connsiteY246" fmla="*/ 1912938 h 4987925"/>
              <a:gd name="connsiteX247" fmla="*/ 2043113 w 3376613"/>
              <a:gd name="connsiteY247" fmla="*/ 1928813 h 4987925"/>
              <a:gd name="connsiteX248" fmla="*/ 2063750 w 3376613"/>
              <a:gd name="connsiteY248" fmla="*/ 1947070 h 4987925"/>
              <a:gd name="connsiteX249" fmla="*/ 2082800 w 3376613"/>
              <a:gd name="connsiteY249" fmla="*/ 1967707 h 4987925"/>
              <a:gd name="connsiteX250" fmla="*/ 2102644 w 3376613"/>
              <a:gd name="connsiteY250" fmla="*/ 1987551 h 4987925"/>
              <a:gd name="connsiteX251" fmla="*/ 2120900 w 3376613"/>
              <a:gd name="connsiteY251" fmla="*/ 2010570 h 4987925"/>
              <a:gd name="connsiteX252" fmla="*/ 2136775 w 3376613"/>
              <a:gd name="connsiteY252" fmla="*/ 2031207 h 4987925"/>
              <a:gd name="connsiteX253" fmla="*/ 2151063 w 3376613"/>
              <a:gd name="connsiteY253" fmla="*/ 2052638 h 4987925"/>
              <a:gd name="connsiteX254" fmla="*/ 2164557 w 3376613"/>
              <a:gd name="connsiteY254" fmla="*/ 2074070 h 4987925"/>
              <a:gd name="connsiteX255" fmla="*/ 2175669 w 3376613"/>
              <a:gd name="connsiteY255" fmla="*/ 2096295 h 4987925"/>
              <a:gd name="connsiteX256" fmla="*/ 2186782 w 3376613"/>
              <a:gd name="connsiteY256" fmla="*/ 2118520 h 4987925"/>
              <a:gd name="connsiteX257" fmla="*/ 2195513 w 3376613"/>
              <a:gd name="connsiteY257" fmla="*/ 2141538 h 4987925"/>
              <a:gd name="connsiteX258" fmla="*/ 2202657 w 3376613"/>
              <a:gd name="connsiteY258" fmla="*/ 2163763 h 4987925"/>
              <a:gd name="connsiteX259" fmla="*/ 2209007 w 3376613"/>
              <a:gd name="connsiteY259" fmla="*/ 2187576 h 4987925"/>
              <a:gd name="connsiteX260" fmla="*/ 2214563 w 3376613"/>
              <a:gd name="connsiteY260" fmla="*/ 2211388 h 4987925"/>
              <a:gd name="connsiteX261" fmla="*/ 2218532 w 3376613"/>
              <a:gd name="connsiteY261" fmla="*/ 2235995 h 4987925"/>
              <a:gd name="connsiteX262" fmla="*/ 2220913 w 3376613"/>
              <a:gd name="connsiteY262" fmla="*/ 2260601 h 4987925"/>
              <a:gd name="connsiteX263" fmla="*/ 2221707 w 3376613"/>
              <a:gd name="connsiteY263" fmla="*/ 2284413 h 4987925"/>
              <a:gd name="connsiteX264" fmla="*/ 2221707 w 3376613"/>
              <a:gd name="connsiteY264" fmla="*/ 2309020 h 4987925"/>
              <a:gd name="connsiteX265" fmla="*/ 2220119 w 3376613"/>
              <a:gd name="connsiteY265" fmla="*/ 2334420 h 4987925"/>
              <a:gd name="connsiteX266" fmla="*/ 2216944 w 3376613"/>
              <a:gd name="connsiteY266" fmla="*/ 2359820 h 4987925"/>
              <a:gd name="connsiteX267" fmla="*/ 2212975 w 3376613"/>
              <a:gd name="connsiteY267" fmla="*/ 2385220 h 4987925"/>
              <a:gd name="connsiteX268" fmla="*/ 2207419 w 3376613"/>
              <a:gd name="connsiteY268" fmla="*/ 2410620 h 4987925"/>
              <a:gd name="connsiteX269" fmla="*/ 2200275 w 3376613"/>
              <a:gd name="connsiteY269" fmla="*/ 2436020 h 4987925"/>
              <a:gd name="connsiteX270" fmla="*/ 2193132 w 3376613"/>
              <a:gd name="connsiteY270" fmla="*/ 2461420 h 4987925"/>
              <a:gd name="connsiteX271" fmla="*/ 2183607 w 3376613"/>
              <a:gd name="connsiteY271" fmla="*/ 2487613 h 4987925"/>
              <a:gd name="connsiteX272" fmla="*/ 2172494 w 3376613"/>
              <a:gd name="connsiteY272" fmla="*/ 2513013 h 4987925"/>
              <a:gd name="connsiteX273" fmla="*/ 2161382 w 3376613"/>
              <a:gd name="connsiteY273" fmla="*/ 2539207 h 4987925"/>
              <a:gd name="connsiteX274" fmla="*/ 2147888 w 3376613"/>
              <a:gd name="connsiteY274" fmla="*/ 2565401 h 4987925"/>
              <a:gd name="connsiteX275" fmla="*/ 2133600 w 3376613"/>
              <a:gd name="connsiteY275" fmla="*/ 2590801 h 4987925"/>
              <a:gd name="connsiteX276" fmla="*/ 2117725 w 3376613"/>
              <a:gd name="connsiteY276" fmla="*/ 2616995 h 4987925"/>
              <a:gd name="connsiteX277" fmla="*/ 2101850 w 3376613"/>
              <a:gd name="connsiteY277" fmla="*/ 2643188 h 4987925"/>
              <a:gd name="connsiteX278" fmla="*/ 2082800 w 3376613"/>
              <a:gd name="connsiteY278" fmla="*/ 2667795 h 4987925"/>
              <a:gd name="connsiteX279" fmla="*/ 2064544 w 3376613"/>
              <a:gd name="connsiteY279" fmla="*/ 2693195 h 4987925"/>
              <a:gd name="connsiteX280" fmla="*/ 2043907 w 3376613"/>
              <a:gd name="connsiteY280" fmla="*/ 2719388 h 4987925"/>
              <a:gd name="connsiteX281" fmla="*/ 2021682 w 3376613"/>
              <a:gd name="connsiteY281" fmla="*/ 2744789 h 4987925"/>
              <a:gd name="connsiteX282" fmla="*/ 1998663 w 3376613"/>
              <a:gd name="connsiteY282" fmla="*/ 2769395 h 4987925"/>
              <a:gd name="connsiteX283" fmla="*/ 1974057 w 3376613"/>
              <a:gd name="connsiteY283" fmla="*/ 2794795 h 4987925"/>
              <a:gd name="connsiteX284" fmla="*/ 1943100 w 3376613"/>
              <a:gd name="connsiteY284" fmla="*/ 2824957 h 4987925"/>
              <a:gd name="connsiteX285" fmla="*/ 1912938 w 3376613"/>
              <a:gd name="connsiteY285" fmla="*/ 2851945 h 4987925"/>
              <a:gd name="connsiteX286" fmla="*/ 1886744 w 3376613"/>
              <a:gd name="connsiteY286" fmla="*/ 2875757 h 4987925"/>
              <a:gd name="connsiteX287" fmla="*/ 1861344 w 3376613"/>
              <a:gd name="connsiteY287" fmla="*/ 2897189 h 4987925"/>
              <a:gd name="connsiteX288" fmla="*/ 1825625 w 3376613"/>
              <a:gd name="connsiteY288" fmla="*/ 2927351 h 4987925"/>
              <a:gd name="connsiteX289" fmla="*/ 1812131 w 3376613"/>
              <a:gd name="connsiteY289" fmla="*/ 2940051 h 4987925"/>
              <a:gd name="connsiteX290" fmla="*/ 1801019 w 3376613"/>
              <a:gd name="connsiteY290" fmla="*/ 2951957 h 4987925"/>
              <a:gd name="connsiteX291" fmla="*/ 1790700 w 3376613"/>
              <a:gd name="connsiteY291" fmla="*/ 2962276 h 4987925"/>
              <a:gd name="connsiteX292" fmla="*/ 1783557 w 3376613"/>
              <a:gd name="connsiteY292" fmla="*/ 2974182 h 4987925"/>
              <a:gd name="connsiteX293" fmla="*/ 1777207 w 3376613"/>
              <a:gd name="connsiteY293" fmla="*/ 2984501 h 4987925"/>
              <a:gd name="connsiteX294" fmla="*/ 1774031 w 3376613"/>
              <a:gd name="connsiteY294" fmla="*/ 2996407 h 4987925"/>
              <a:gd name="connsiteX295" fmla="*/ 1771650 w 3376613"/>
              <a:gd name="connsiteY295" fmla="*/ 3008313 h 4987925"/>
              <a:gd name="connsiteX296" fmla="*/ 1770857 w 3376613"/>
              <a:gd name="connsiteY296" fmla="*/ 3021013 h 4987925"/>
              <a:gd name="connsiteX297" fmla="*/ 1771650 w 3376613"/>
              <a:gd name="connsiteY297" fmla="*/ 3036095 h 4987925"/>
              <a:gd name="connsiteX298" fmla="*/ 1774825 w 3376613"/>
              <a:gd name="connsiteY298" fmla="*/ 3051176 h 4987925"/>
              <a:gd name="connsiteX299" fmla="*/ 1778794 w 3376613"/>
              <a:gd name="connsiteY299" fmla="*/ 3070226 h 4987925"/>
              <a:gd name="connsiteX300" fmla="*/ 1783557 w 3376613"/>
              <a:gd name="connsiteY300" fmla="*/ 3091657 h 4987925"/>
              <a:gd name="connsiteX301" fmla="*/ 1798638 w 3376613"/>
              <a:gd name="connsiteY301" fmla="*/ 3140870 h 4987925"/>
              <a:gd name="connsiteX302" fmla="*/ 1809750 w 3376613"/>
              <a:gd name="connsiteY302" fmla="*/ 3179764 h 4987925"/>
              <a:gd name="connsiteX303" fmla="*/ 1818481 w 3376613"/>
              <a:gd name="connsiteY303" fmla="*/ 3216276 h 4987925"/>
              <a:gd name="connsiteX304" fmla="*/ 1825625 w 3376613"/>
              <a:gd name="connsiteY304" fmla="*/ 3251995 h 4987925"/>
              <a:gd name="connsiteX305" fmla="*/ 1832769 w 3376613"/>
              <a:gd name="connsiteY305" fmla="*/ 3286126 h 4987925"/>
              <a:gd name="connsiteX306" fmla="*/ 1836738 w 3376613"/>
              <a:gd name="connsiteY306" fmla="*/ 3318670 h 4987925"/>
              <a:gd name="connsiteX307" fmla="*/ 1839913 w 3376613"/>
              <a:gd name="connsiteY307" fmla="*/ 3351214 h 4987925"/>
              <a:gd name="connsiteX308" fmla="*/ 1840707 w 3376613"/>
              <a:gd name="connsiteY308" fmla="*/ 3381376 h 4987925"/>
              <a:gd name="connsiteX309" fmla="*/ 1841500 w 3376613"/>
              <a:gd name="connsiteY309" fmla="*/ 3410745 h 4987925"/>
              <a:gd name="connsiteX310" fmla="*/ 1839913 w 3376613"/>
              <a:gd name="connsiteY310" fmla="*/ 3438526 h 4987925"/>
              <a:gd name="connsiteX311" fmla="*/ 1837531 w 3376613"/>
              <a:gd name="connsiteY311" fmla="*/ 3464720 h 4987925"/>
              <a:gd name="connsiteX312" fmla="*/ 1834357 w 3376613"/>
              <a:gd name="connsiteY312" fmla="*/ 3490914 h 4987925"/>
              <a:gd name="connsiteX313" fmla="*/ 1829594 w 3376613"/>
              <a:gd name="connsiteY313" fmla="*/ 3515520 h 4987925"/>
              <a:gd name="connsiteX314" fmla="*/ 1823244 w 3376613"/>
              <a:gd name="connsiteY314" fmla="*/ 3539332 h 4987925"/>
              <a:gd name="connsiteX315" fmla="*/ 1816100 w 3376613"/>
              <a:gd name="connsiteY315" fmla="*/ 3562351 h 4987925"/>
              <a:gd name="connsiteX316" fmla="*/ 1808957 w 3376613"/>
              <a:gd name="connsiteY316" fmla="*/ 3582989 h 4987925"/>
              <a:gd name="connsiteX317" fmla="*/ 1800225 w 3376613"/>
              <a:gd name="connsiteY317" fmla="*/ 3603626 h 4987925"/>
              <a:gd name="connsiteX318" fmla="*/ 1789907 w 3376613"/>
              <a:gd name="connsiteY318" fmla="*/ 3623470 h 4987925"/>
              <a:gd name="connsiteX319" fmla="*/ 1779588 w 3376613"/>
              <a:gd name="connsiteY319" fmla="*/ 3641726 h 4987925"/>
              <a:gd name="connsiteX320" fmla="*/ 1767681 w 3376613"/>
              <a:gd name="connsiteY320" fmla="*/ 3659982 h 4987925"/>
              <a:gd name="connsiteX321" fmla="*/ 1756569 w 3376613"/>
              <a:gd name="connsiteY321" fmla="*/ 3677445 h 4987925"/>
              <a:gd name="connsiteX322" fmla="*/ 1743869 w 3376613"/>
              <a:gd name="connsiteY322" fmla="*/ 3692526 h 4987925"/>
              <a:gd name="connsiteX323" fmla="*/ 1730375 w 3376613"/>
              <a:gd name="connsiteY323" fmla="*/ 3707607 h 4987925"/>
              <a:gd name="connsiteX324" fmla="*/ 1717675 w 3376613"/>
              <a:gd name="connsiteY324" fmla="*/ 3721895 h 4987925"/>
              <a:gd name="connsiteX325" fmla="*/ 1702594 w 3376613"/>
              <a:gd name="connsiteY325" fmla="*/ 3735389 h 4987925"/>
              <a:gd name="connsiteX326" fmla="*/ 1689100 w 3376613"/>
              <a:gd name="connsiteY326" fmla="*/ 3748089 h 4987925"/>
              <a:gd name="connsiteX327" fmla="*/ 1673225 w 3376613"/>
              <a:gd name="connsiteY327" fmla="*/ 3759201 h 4987925"/>
              <a:gd name="connsiteX328" fmla="*/ 1658938 w 3376613"/>
              <a:gd name="connsiteY328" fmla="*/ 3771107 h 4987925"/>
              <a:gd name="connsiteX329" fmla="*/ 1643063 w 3376613"/>
              <a:gd name="connsiteY329" fmla="*/ 3780632 h 4987925"/>
              <a:gd name="connsiteX330" fmla="*/ 1627981 w 3376613"/>
              <a:gd name="connsiteY330" fmla="*/ 3790157 h 4987925"/>
              <a:gd name="connsiteX331" fmla="*/ 1611313 w 3376613"/>
              <a:gd name="connsiteY331" fmla="*/ 3799682 h 4987925"/>
              <a:gd name="connsiteX332" fmla="*/ 1596231 w 3376613"/>
              <a:gd name="connsiteY332" fmla="*/ 3808414 h 4987925"/>
              <a:gd name="connsiteX333" fmla="*/ 1579563 w 3376613"/>
              <a:gd name="connsiteY333" fmla="*/ 3815557 h 4987925"/>
              <a:gd name="connsiteX334" fmla="*/ 1560513 w 3376613"/>
              <a:gd name="connsiteY334" fmla="*/ 3824289 h 4987925"/>
              <a:gd name="connsiteX335" fmla="*/ 1541463 w 3376613"/>
              <a:gd name="connsiteY335" fmla="*/ 3831432 h 4987925"/>
              <a:gd name="connsiteX336" fmla="*/ 1521619 w 3376613"/>
              <a:gd name="connsiteY336" fmla="*/ 3836989 h 4987925"/>
              <a:gd name="connsiteX337" fmla="*/ 1500981 w 3376613"/>
              <a:gd name="connsiteY337" fmla="*/ 3841751 h 4987925"/>
              <a:gd name="connsiteX338" fmla="*/ 1480344 w 3376613"/>
              <a:gd name="connsiteY338" fmla="*/ 3845720 h 4987925"/>
              <a:gd name="connsiteX339" fmla="*/ 1458913 w 3376613"/>
              <a:gd name="connsiteY339" fmla="*/ 3848895 h 4987925"/>
              <a:gd name="connsiteX340" fmla="*/ 1436688 w 3376613"/>
              <a:gd name="connsiteY340" fmla="*/ 3851276 h 4987925"/>
              <a:gd name="connsiteX341" fmla="*/ 1415256 w 3376613"/>
              <a:gd name="connsiteY341" fmla="*/ 3851276 h 4987925"/>
              <a:gd name="connsiteX342" fmla="*/ 1397794 w 3376613"/>
              <a:gd name="connsiteY342" fmla="*/ 3851276 h 4987925"/>
              <a:gd name="connsiteX343" fmla="*/ 1380331 w 3376613"/>
              <a:gd name="connsiteY343" fmla="*/ 3849689 h 4987925"/>
              <a:gd name="connsiteX344" fmla="*/ 1363663 w 3376613"/>
              <a:gd name="connsiteY344" fmla="*/ 3848101 h 4987925"/>
              <a:gd name="connsiteX345" fmla="*/ 1346200 w 3376613"/>
              <a:gd name="connsiteY345" fmla="*/ 3845720 h 4987925"/>
              <a:gd name="connsiteX346" fmla="*/ 1329531 w 3376613"/>
              <a:gd name="connsiteY346" fmla="*/ 3842545 h 4987925"/>
              <a:gd name="connsiteX347" fmla="*/ 1311275 w 3376613"/>
              <a:gd name="connsiteY347" fmla="*/ 3839370 h 4987925"/>
              <a:gd name="connsiteX348" fmla="*/ 1293813 w 3376613"/>
              <a:gd name="connsiteY348" fmla="*/ 3835401 h 4987925"/>
              <a:gd name="connsiteX349" fmla="*/ 1276350 w 3376613"/>
              <a:gd name="connsiteY349" fmla="*/ 3829845 h 4987925"/>
              <a:gd name="connsiteX350" fmla="*/ 1258888 w 3376613"/>
              <a:gd name="connsiteY350" fmla="*/ 3825082 h 4987925"/>
              <a:gd name="connsiteX351" fmla="*/ 1241425 w 3376613"/>
              <a:gd name="connsiteY351" fmla="*/ 3817939 h 4987925"/>
              <a:gd name="connsiteX352" fmla="*/ 1223963 w 3376613"/>
              <a:gd name="connsiteY352" fmla="*/ 3810795 h 4987925"/>
              <a:gd name="connsiteX353" fmla="*/ 1205706 w 3376613"/>
              <a:gd name="connsiteY353" fmla="*/ 3803651 h 4987925"/>
              <a:gd name="connsiteX354" fmla="*/ 1189038 w 3376613"/>
              <a:gd name="connsiteY354" fmla="*/ 3795714 h 4987925"/>
              <a:gd name="connsiteX355" fmla="*/ 1171575 w 3376613"/>
              <a:gd name="connsiteY355" fmla="*/ 3785395 h 4987925"/>
              <a:gd name="connsiteX356" fmla="*/ 1154906 w 3376613"/>
              <a:gd name="connsiteY356" fmla="*/ 3775870 h 4987925"/>
              <a:gd name="connsiteX357" fmla="*/ 1137444 w 3376613"/>
              <a:gd name="connsiteY357" fmla="*/ 3766345 h 4987925"/>
              <a:gd name="connsiteX358" fmla="*/ 1120775 w 3376613"/>
              <a:gd name="connsiteY358" fmla="*/ 3754439 h 4987925"/>
              <a:gd name="connsiteX359" fmla="*/ 1104106 w 3376613"/>
              <a:gd name="connsiteY359" fmla="*/ 3742532 h 4987925"/>
              <a:gd name="connsiteX360" fmla="*/ 1087438 w 3376613"/>
              <a:gd name="connsiteY360" fmla="*/ 3729832 h 4987925"/>
              <a:gd name="connsiteX361" fmla="*/ 1071563 w 3376613"/>
              <a:gd name="connsiteY361" fmla="*/ 3717132 h 4987925"/>
              <a:gd name="connsiteX362" fmla="*/ 1054894 w 3376613"/>
              <a:gd name="connsiteY362" fmla="*/ 3702845 h 4987925"/>
              <a:gd name="connsiteX363" fmla="*/ 1039813 w 3376613"/>
              <a:gd name="connsiteY363" fmla="*/ 3688557 h 4987925"/>
              <a:gd name="connsiteX364" fmla="*/ 1023938 w 3376613"/>
              <a:gd name="connsiteY364" fmla="*/ 3672682 h 4987925"/>
              <a:gd name="connsiteX365" fmla="*/ 1008856 w 3376613"/>
              <a:gd name="connsiteY365" fmla="*/ 3656807 h 4987925"/>
              <a:gd name="connsiteX366" fmla="*/ 993775 w 3376613"/>
              <a:gd name="connsiteY366" fmla="*/ 3639345 h 4987925"/>
              <a:gd name="connsiteX367" fmla="*/ 979488 w 3376613"/>
              <a:gd name="connsiteY367" fmla="*/ 3622676 h 4987925"/>
              <a:gd name="connsiteX368" fmla="*/ 964406 w 3376613"/>
              <a:gd name="connsiteY368" fmla="*/ 3603626 h 4987925"/>
              <a:gd name="connsiteX369" fmla="*/ 950913 w 3376613"/>
              <a:gd name="connsiteY369" fmla="*/ 3584576 h 4987925"/>
              <a:gd name="connsiteX370" fmla="*/ 937419 w 3376613"/>
              <a:gd name="connsiteY370" fmla="*/ 3565526 h 4987925"/>
              <a:gd name="connsiteX371" fmla="*/ 924719 w 3376613"/>
              <a:gd name="connsiteY371" fmla="*/ 3544095 h 4987925"/>
              <a:gd name="connsiteX372" fmla="*/ 911225 w 3376613"/>
              <a:gd name="connsiteY372" fmla="*/ 3522664 h 4987925"/>
              <a:gd name="connsiteX373" fmla="*/ 899319 w 3376613"/>
              <a:gd name="connsiteY373" fmla="*/ 3501232 h 4987925"/>
              <a:gd name="connsiteX374" fmla="*/ 893763 w 3376613"/>
              <a:gd name="connsiteY374" fmla="*/ 3488532 h 4987925"/>
              <a:gd name="connsiteX375" fmla="*/ 889000 w 3376613"/>
              <a:gd name="connsiteY375" fmla="*/ 3475832 h 4987925"/>
              <a:gd name="connsiteX376" fmla="*/ 885825 w 3376613"/>
              <a:gd name="connsiteY376" fmla="*/ 3462339 h 4987925"/>
              <a:gd name="connsiteX377" fmla="*/ 884238 w 3376613"/>
              <a:gd name="connsiteY377" fmla="*/ 3449639 h 4987925"/>
              <a:gd name="connsiteX378" fmla="*/ 882650 w 3376613"/>
              <a:gd name="connsiteY378" fmla="*/ 3435351 h 4987925"/>
              <a:gd name="connsiteX379" fmla="*/ 884238 w 3376613"/>
              <a:gd name="connsiteY379" fmla="*/ 3422651 h 4987925"/>
              <a:gd name="connsiteX380" fmla="*/ 886619 w 3376613"/>
              <a:gd name="connsiteY380" fmla="*/ 3409951 h 4987925"/>
              <a:gd name="connsiteX381" fmla="*/ 889794 w 3376613"/>
              <a:gd name="connsiteY381" fmla="*/ 3397251 h 4987925"/>
              <a:gd name="connsiteX382" fmla="*/ 893763 w 3376613"/>
              <a:gd name="connsiteY382" fmla="*/ 3384551 h 4987925"/>
              <a:gd name="connsiteX383" fmla="*/ 899319 w 3376613"/>
              <a:gd name="connsiteY383" fmla="*/ 3372645 h 4987925"/>
              <a:gd name="connsiteX384" fmla="*/ 905669 w 3376613"/>
              <a:gd name="connsiteY384" fmla="*/ 3361532 h 4987925"/>
              <a:gd name="connsiteX385" fmla="*/ 914400 w 3376613"/>
              <a:gd name="connsiteY385" fmla="*/ 3351214 h 4987925"/>
              <a:gd name="connsiteX386" fmla="*/ 923131 w 3376613"/>
              <a:gd name="connsiteY386" fmla="*/ 3340895 h 4987925"/>
              <a:gd name="connsiteX387" fmla="*/ 932656 w 3376613"/>
              <a:gd name="connsiteY387" fmla="*/ 3331370 h 4987925"/>
              <a:gd name="connsiteX388" fmla="*/ 943769 w 3376613"/>
              <a:gd name="connsiteY388" fmla="*/ 3323432 h 4987925"/>
              <a:gd name="connsiteX389" fmla="*/ 955675 w 3376613"/>
              <a:gd name="connsiteY389" fmla="*/ 3315495 h 4987925"/>
              <a:gd name="connsiteX390" fmla="*/ 968375 w 3376613"/>
              <a:gd name="connsiteY390" fmla="*/ 3309939 h 4987925"/>
              <a:gd name="connsiteX391" fmla="*/ 981075 w 3376613"/>
              <a:gd name="connsiteY391" fmla="*/ 3305176 h 4987925"/>
              <a:gd name="connsiteX392" fmla="*/ 994569 w 3376613"/>
              <a:gd name="connsiteY392" fmla="*/ 3302001 h 4987925"/>
              <a:gd name="connsiteX393" fmla="*/ 1008063 w 3376613"/>
              <a:gd name="connsiteY393" fmla="*/ 3300414 h 4987925"/>
              <a:gd name="connsiteX394" fmla="*/ 1020763 w 3376613"/>
              <a:gd name="connsiteY394" fmla="*/ 3299620 h 4987925"/>
              <a:gd name="connsiteX395" fmla="*/ 1034256 w 3376613"/>
              <a:gd name="connsiteY395" fmla="*/ 3300414 h 4987925"/>
              <a:gd name="connsiteX396" fmla="*/ 1046956 w 3376613"/>
              <a:gd name="connsiteY396" fmla="*/ 3302795 h 4987925"/>
              <a:gd name="connsiteX397" fmla="*/ 1059656 w 3376613"/>
              <a:gd name="connsiteY397" fmla="*/ 3305970 h 4987925"/>
              <a:gd name="connsiteX398" fmla="*/ 1072356 w 3376613"/>
              <a:gd name="connsiteY398" fmla="*/ 3309939 h 4987925"/>
              <a:gd name="connsiteX399" fmla="*/ 1083469 w 3376613"/>
              <a:gd name="connsiteY399" fmla="*/ 3315495 h 4987925"/>
              <a:gd name="connsiteX400" fmla="*/ 1095375 w 3376613"/>
              <a:gd name="connsiteY400" fmla="*/ 3322639 h 4987925"/>
              <a:gd name="connsiteX401" fmla="*/ 1106488 w 3376613"/>
              <a:gd name="connsiteY401" fmla="*/ 3330576 h 4987925"/>
              <a:gd name="connsiteX402" fmla="*/ 1116013 w 3376613"/>
              <a:gd name="connsiteY402" fmla="*/ 3339307 h 4987925"/>
              <a:gd name="connsiteX403" fmla="*/ 1125538 w 3376613"/>
              <a:gd name="connsiteY403" fmla="*/ 3349626 h 4987925"/>
              <a:gd name="connsiteX404" fmla="*/ 1133475 w 3376613"/>
              <a:gd name="connsiteY404" fmla="*/ 3359945 h 4987925"/>
              <a:gd name="connsiteX405" fmla="*/ 1140619 w 3376613"/>
              <a:gd name="connsiteY405" fmla="*/ 3371851 h 4987925"/>
              <a:gd name="connsiteX406" fmla="*/ 1150938 w 3376613"/>
              <a:gd name="connsiteY406" fmla="*/ 3390107 h 4987925"/>
              <a:gd name="connsiteX407" fmla="*/ 1161256 w 3376613"/>
              <a:gd name="connsiteY407" fmla="*/ 3406776 h 4987925"/>
              <a:gd name="connsiteX408" fmla="*/ 1171575 w 3376613"/>
              <a:gd name="connsiteY408" fmla="*/ 3422651 h 4987925"/>
              <a:gd name="connsiteX409" fmla="*/ 1182688 w 3376613"/>
              <a:gd name="connsiteY409" fmla="*/ 3438526 h 4987925"/>
              <a:gd name="connsiteX410" fmla="*/ 1193006 w 3376613"/>
              <a:gd name="connsiteY410" fmla="*/ 3452020 h 4987925"/>
              <a:gd name="connsiteX411" fmla="*/ 1204119 w 3376613"/>
              <a:gd name="connsiteY411" fmla="*/ 3465514 h 4987925"/>
              <a:gd name="connsiteX412" fmla="*/ 1216025 w 3376613"/>
              <a:gd name="connsiteY412" fmla="*/ 3478214 h 4987925"/>
              <a:gd name="connsiteX413" fmla="*/ 1227138 w 3376613"/>
              <a:gd name="connsiteY413" fmla="*/ 3489326 h 4987925"/>
              <a:gd name="connsiteX414" fmla="*/ 1239044 w 3376613"/>
              <a:gd name="connsiteY414" fmla="*/ 3500439 h 4987925"/>
              <a:gd name="connsiteX415" fmla="*/ 1250156 w 3376613"/>
              <a:gd name="connsiteY415" fmla="*/ 3509964 h 4987925"/>
              <a:gd name="connsiteX416" fmla="*/ 1261269 w 3376613"/>
              <a:gd name="connsiteY416" fmla="*/ 3519489 h 4987925"/>
              <a:gd name="connsiteX417" fmla="*/ 1273175 w 3376613"/>
              <a:gd name="connsiteY417" fmla="*/ 3528220 h 4987925"/>
              <a:gd name="connsiteX418" fmla="*/ 1285081 w 3376613"/>
              <a:gd name="connsiteY418" fmla="*/ 3535364 h 4987925"/>
              <a:gd name="connsiteX419" fmla="*/ 1296988 w 3376613"/>
              <a:gd name="connsiteY419" fmla="*/ 3542507 h 4987925"/>
              <a:gd name="connsiteX420" fmla="*/ 1308100 w 3376613"/>
              <a:gd name="connsiteY420" fmla="*/ 3548857 h 4987925"/>
              <a:gd name="connsiteX421" fmla="*/ 1319213 w 3376613"/>
              <a:gd name="connsiteY421" fmla="*/ 3554414 h 4987925"/>
              <a:gd name="connsiteX422" fmla="*/ 1330325 w 3376613"/>
              <a:gd name="connsiteY422" fmla="*/ 3559970 h 4987925"/>
              <a:gd name="connsiteX423" fmla="*/ 1341438 w 3376613"/>
              <a:gd name="connsiteY423" fmla="*/ 3563939 h 4987925"/>
              <a:gd name="connsiteX424" fmla="*/ 1351756 w 3376613"/>
              <a:gd name="connsiteY424" fmla="*/ 3567114 h 4987925"/>
              <a:gd name="connsiteX425" fmla="*/ 1362869 w 3376613"/>
              <a:gd name="connsiteY425" fmla="*/ 3570289 h 4987925"/>
              <a:gd name="connsiteX426" fmla="*/ 1373188 w 3376613"/>
              <a:gd name="connsiteY426" fmla="*/ 3572670 h 4987925"/>
              <a:gd name="connsiteX427" fmla="*/ 1382713 w 3376613"/>
              <a:gd name="connsiteY427" fmla="*/ 3575051 h 4987925"/>
              <a:gd name="connsiteX428" fmla="*/ 1402556 w 3376613"/>
              <a:gd name="connsiteY428" fmla="*/ 3576639 h 4987925"/>
              <a:gd name="connsiteX429" fmla="*/ 1420813 w 3376613"/>
              <a:gd name="connsiteY429" fmla="*/ 3577432 h 4987925"/>
              <a:gd name="connsiteX430" fmla="*/ 1436688 w 3376613"/>
              <a:gd name="connsiteY430" fmla="*/ 3575845 h 4987925"/>
              <a:gd name="connsiteX431" fmla="*/ 1444625 w 3376613"/>
              <a:gd name="connsiteY431" fmla="*/ 3574257 h 4987925"/>
              <a:gd name="connsiteX432" fmla="*/ 1451769 w 3376613"/>
              <a:gd name="connsiteY432" fmla="*/ 3572670 h 4987925"/>
              <a:gd name="connsiteX433" fmla="*/ 1458119 w 3376613"/>
              <a:gd name="connsiteY433" fmla="*/ 3570289 h 4987925"/>
              <a:gd name="connsiteX434" fmla="*/ 1463675 w 3376613"/>
              <a:gd name="connsiteY434" fmla="*/ 3567907 h 4987925"/>
              <a:gd name="connsiteX435" fmla="*/ 1473994 w 3376613"/>
              <a:gd name="connsiteY435" fmla="*/ 3563939 h 4987925"/>
              <a:gd name="connsiteX436" fmla="*/ 1485106 w 3376613"/>
              <a:gd name="connsiteY436" fmla="*/ 3558382 h 4987925"/>
              <a:gd name="connsiteX437" fmla="*/ 1496219 w 3376613"/>
              <a:gd name="connsiteY437" fmla="*/ 3550445 h 4987925"/>
              <a:gd name="connsiteX438" fmla="*/ 1508125 w 3376613"/>
              <a:gd name="connsiteY438" fmla="*/ 3542507 h 4987925"/>
              <a:gd name="connsiteX439" fmla="*/ 1520031 w 3376613"/>
              <a:gd name="connsiteY439" fmla="*/ 3532189 h 4987925"/>
              <a:gd name="connsiteX440" fmla="*/ 1525588 w 3376613"/>
              <a:gd name="connsiteY440" fmla="*/ 3526632 h 4987925"/>
              <a:gd name="connsiteX441" fmla="*/ 1530350 w 3376613"/>
              <a:gd name="connsiteY441" fmla="*/ 3519489 h 4987925"/>
              <a:gd name="connsiteX442" fmla="*/ 1536700 w 3376613"/>
              <a:gd name="connsiteY442" fmla="*/ 3513139 h 4987925"/>
              <a:gd name="connsiteX443" fmla="*/ 1541463 w 3376613"/>
              <a:gd name="connsiteY443" fmla="*/ 3505995 h 4987925"/>
              <a:gd name="connsiteX444" fmla="*/ 1546225 w 3376613"/>
              <a:gd name="connsiteY444" fmla="*/ 3498057 h 4987925"/>
              <a:gd name="connsiteX445" fmla="*/ 1550194 w 3376613"/>
              <a:gd name="connsiteY445" fmla="*/ 3488532 h 4987925"/>
              <a:gd name="connsiteX446" fmla="*/ 1554163 w 3376613"/>
              <a:gd name="connsiteY446" fmla="*/ 3479007 h 4987925"/>
              <a:gd name="connsiteX447" fmla="*/ 1557338 w 3376613"/>
              <a:gd name="connsiteY447" fmla="*/ 3468689 h 4987925"/>
              <a:gd name="connsiteX448" fmla="*/ 1560513 w 3376613"/>
              <a:gd name="connsiteY448" fmla="*/ 3456782 h 4987925"/>
              <a:gd name="connsiteX449" fmla="*/ 1563688 w 3376613"/>
              <a:gd name="connsiteY449" fmla="*/ 3444876 h 4987925"/>
              <a:gd name="connsiteX450" fmla="*/ 1566069 w 3376613"/>
              <a:gd name="connsiteY450" fmla="*/ 3431382 h 4987925"/>
              <a:gd name="connsiteX451" fmla="*/ 1566863 w 3376613"/>
              <a:gd name="connsiteY451" fmla="*/ 3417889 h 4987925"/>
              <a:gd name="connsiteX452" fmla="*/ 1567657 w 3376613"/>
              <a:gd name="connsiteY452" fmla="*/ 3402807 h 4987925"/>
              <a:gd name="connsiteX453" fmla="*/ 1567657 w 3376613"/>
              <a:gd name="connsiteY453" fmla="*/ 3387726 h 4987925"/>
              <a:gd name="connsiteX454" fmla="*/ 1566863 w 3376613"/>
              <a:gd name="connsiteY454" fmla="*/ 3370264 h 4987925"/>
              <a:gd name="connsiteX455" fmla="*/ 1565275 w 3376613"/>
              <a:gd name="connsiteY455" fmla="*/ 3352801 h 4987925"/>
              <a:gd name="connsiteX456" fmla="*/ 1562894 w 3376613"/>
              <a:gd name="connsiteY456" fmla="*/ 3333751 h 4987925"/>
              <a:gd name="connsiteX457" fmla="*/ 1558925 w 3376613"/>
              <a:gd name="connsiteY457" fmla="*/ 3313114 h 4987925"/>
              <a:gd name="connsiteX458" fmla="*/ 1554957 w 3376613"/>
              <a:gd name="connsiteY458" fmla="*/ 3292476 h 4987925"/>
              <a:gd name="connsiteX459" fmla="*/ 1550194 w 3376613"/>
              <a:gd name="connsiteY459" fmla="*/ 3270251 h 4987925"/>
              <a:gd name="connsiteX460" fmla="*/ 1543844 w 3376613"/>
              <a:gd name="connsiteY460" fmla="*/ 3245645 h 4987925"/>
              <a:gd name="connsiteX461" fmla="*/ 1536700 w 3376613"/>
              <a:gd name="connsiteY461" fmla="*/ 3221039 h 4987925"/>
              <a:gd name="connsiteX462" fmla="*/ 1528763 w 3376613"/>
              <a:gd name="connsiteY462" fmla="*/ 3193257 h 4987925"/>
              <a:gd name="connsiteX463" fmla="*/ 1521619 w 3376613"/>
              <a:gd name="connsiteY463" fmla="*/ 3166270 h 4987925"/>
              <a:gd name="connsiteX464" fmla="*/ 1516063 w 3376613"/>
              <a:gd name="connsiteY464" fmla="*/ 3140870 h 4987925"/>
              <a:gd name="connsiteX465" fmla="*/ 1511300 w 3376613"/>
              <a:gd name="connsiteY465" fmla="*/ 3117057 h 4987925"/>
              <a:gd name="connsiteX466" fmla="*/ 1507331 w 3376613"/>
              <a:gd name="connsiteY466" fmla="*/ 3094038 h 4987925"/>
              <a:gd name="connsiteX467" fmla="*/ 1504156 w 3376613"/>
              <a:gd name="connsiteY467" fmla="*/ 3071020 h 4987925"/>
              <a:gd name="connsiteX468" fmla="*/ 1500981 w 3376613"/>
              <a:gd name="connsiteY468" fmla="*/ 3048795 h 4987925"/>
              <a:gd name="connsiteX469" fmla="*/ 1500188 w 3376613"/>
              <a:gd name="connsiteY469" fmla="*/ 3028951 h 4987925"/>
              <a:gd name="connsiteX470" fmla="*/ 1499394 w 3376613"/>
              <a:gd name="connsiteY470" fmla="*/ 3009107 h 4987925"/>
              <a:gd name="connsiteX471" fmla="*/ 1500188 w 3376613"/>
              <a:gd name="connsiteY471" fmla="*/ 2989263 h 4987925"/>
              <a:gd name="connsiteX472" fmla="*/ 1501775 w 3376613"/>
              <a:gd name="connsiteY472" fmla="*/ 2971801 h 4987925"/>
              <a:gd name="connsiteX473" fmla="*/ 1504156 w 3376613"/>
              <a:gd name="connsiteY473" fmla="*/ 2953545 h 4987925"/>
              <a:gd name="connsiteX474" fmla="*/ 1507331 w 3376613"/>
              <a:gd name="connsiteY474" fmla="*/ 2936876 h 4987925"/>
              <a:gd name="connsiteX475" fmla="*/ 1511300 w 3376613"/>
              <a:gd name="connsiteY475" fmla="*/ 2920207 h 4987925"/>
              <a:gd name="connsiteX476" fmla="*/ 1515269 w 3376613"/>
              <a:gd name="connsiteY476" fmla="*/ 2904332 h 4987925"/>
              <a:gd name="connsiteX477" fmla="*/ 1520031 w 3376613"/>
              <a:gd name="connsiteY477" fmla="*/ 2889251 h 4987925"/>
              <a:gd name="connsiteX478" fmla="*/ 1526381 w 3376613"/>
              <a:gd name="connsiteY478" fmla="*/ 2874170 h 4987925"/>
              <a:gd name="connsiteX479" fmla="*/ 1533525 w 3376613"/>
              <a:gd name="connsiteY479" fmla="*/ 2860676 h 4987925"/>
              <a:gd name="connsiteX480" fmla="*/ 1540669 w 3376613"/>
              <a:gd name="connsiteY480" fmla="*/ 2846389 h 4987925"/>
              <a:gd name="connsiteX481" fmla="*/ 1547813 w 3376613"/>
              <a:gd name="connsiteY481" fmla="*/ 2833689 h 4987925"/>
              <a:gd name="connsiteX482" fmla="*/ 1556544 w 3376613"/>
              <a:gd name="connsiteY482" fmla="*/ 2820989 h 4987925"/>
              <a:gd name="connsiteX483" fmla="*/ 1566069 w 3376613"/>
              <a:gd name="connsiteY483" fmla="*/ 2807495 h 4987925"/>
              <a:gd name="connsiteX484" fmla="*/ 1574800 w 3376613"/>
              <a:gd name="connsiteY484" fmla="*/ 2795589 h 4987925"/>
              <a:gd name="connsiteX485" fmla="*/ 1585119 w 3376613"/>
              <a:gd name="connsiteY485" fmla="*/ 2782889 h 4987925"/>
              <a:gd name="connsiteX486" fmla="*/ 1607344 w 3376613"/>
              <a:gd name="connsiteY486" fmla="*/ 2759870 h 4987925"/>
              <a:gd name="connsiteX487" fmla="*/ 1631157 w 3376613"/>
              <a:gd name="connsiteY487" fmla="*/ 2736057 h 4987925"/>
              <a:gd name="connsiteX488" fmla="*/ 1656557 w 3376613"/>
              <a:gd name="connsiteY488" fmla="*/ 2713038 h 4987925"/>
              <a:gd name="connsiteX489" fmla="*/ 1683544 w 3376613"/>
              <a:gd name="connsiteY489" fmla="*/ 2689226 h 4987925"/>
              <a:gd name="connsiteX490" fmla="*/ 1730375 w 3376613"/>
              <a:gd name="connsiteY490" fmla="*/ 2648745 h 4987925"/>
              <a:gd name="connsiteX491" fmla="*/ 1754981 w 3376613"/>
              <a:gd name="connsiteY491" fmla="*/ 2625726 h 4987925"/>
              <a:gd name="connsiteX492" fmla="*/ 1781175 w 3376613"/>
              <a:gd name="connsiteY492" fmla="*/ 2601120 h 4987925"/>
              <a:gd name="connsiteX493" fmla="*/ 1793081 w 3376613"/>
              <a:gd name="connsiteY493" fmla="*/ 2588420 h 4987925"/>
              <a:gd name="connsiteX494" fmla="*/ 1808957 w 3376613"/>
              <a:gd name="connsiteY494" fmla="*/ 2571751 h 4987925"/>
              <a:gd name="connsiteX495" fmla="*/ 1824831 w 3376613"/>
              <a:gd name="connsiteY495" fmla="*/ 2553495 h 4987925"/>
              <a:gd name="connsiteX496" fmla="*/ 1843088 w 3376613"/>
              <a:gd name="connsiteY496" fmla="*/ 2531270 h 4987925"/>
              <a:gd name="connsiteX497" fmla="*/ 1861344 w 3376613"/>
              <a:gd name="connsiteY497" fmla="*/ 2507457 h 4987925"/>
              <a:gd name="connsiteX498" fmla="*/ 1878807 w 3376613"/>
              <a:gd name="connsiteY498" fmla="*/ 2481263 h 4987925"/>
              <a:gd name="connsiteX499" fmla="*/ 1896269 w 3376613"/>
              <a:gd name="connsiteY499" fmla="*/ 2454276 h 4987925"/>
              <a:gd name="connsiteX500" fmla="*/ 1904207 w 3376613"/>
              <a:gd name="connsiteY500" fmla="*/ 2439988 h 4987925"/>
              <a:gd name="connsiteX501" fmla="*/ 1912144 w 3376613"/>
              <a:gd name="connsiteY501" fmla="*/ 2424907 h 4987925"/>
              <a:gd name="connsiteX502" fmla="*/ 1919288 w 3376613"/>
              <a:gd name="connsiteY502" fmla="*/ 2410620 h 4987925"/>
              <a:gd name="connsiteX503" fmla="*/ 1925638 w 3376613"/>
              <a:gd name="connsiteY503" fmla="*/ 2395538 h 4987925"/>
              <a:gd name="connsiteX504" fmla="*/ 1931194 w 3376613"/>
              <a:gd name="connsiteY504" fmla="*/ 2380457 h 4987925"/>
              <a:gd name="connsiteX505" fmla="*/ 1935957 w 3376613"/>
              <a:gd name="connsiteY505" fmla="*/ 2364582 h 4987925"/>
              <a:gd name="connsiteX506" fmla="*/ 1940719 w 3376613"/>
              <a:gd name="connsiteY506" fmla="*/ 2349501 h 4987925"/>
              <a:gd name="connsiteX507" fmla="*/ 1943894 w 3376613"/>
              <a:gd name="connsiteY507" fmla="*/ 2333626 h 4987925"/>
              <a:gd name="connsiteX508" fmla="*/ 1946275 w 3376613"/>
              <a:gd name="connsiteY508" fmla="*/ 2318545 h 4987925"/>
              <a:gd name="connsiteX509" fmla="*/ 1947863 w 3376613"/>
              <a:gd name="connsiteY509" fmla="*/ 2301876 h 4987925"/>
              <a:gd name="connsiteX510" fmla="*/ 1947863 w 3376613"/>
              <a:gd name="connsiteY510" fmla="*/ 2286001 h 4987925"/>
              <a:gd name="connsiteX511" fmla="*/ 1946275 w 3376613"/>
              <a:gd name="connsiteY511" fmla="*/ 2270920 h 4987925"/>
              <a:gd name="connsiteX512" fmla="*/ 1943100 w 3376613"/>
              <a:gd name="connsiteY512" fmla="*/ 2255045 h 4987925"/>
              <a:gd name="connsiteX513" fmla="*/ 1939132 w 3376613"/>
              <a:gd name="connsiteY513" fmla="*/ 2240757 h 4987925"/>
              <a:gd name="connsiteX514" fmla="*/ 1933575 w 3376613"/>
              <a:gd name="connsiteY514" fmla="*/ 2224882 h 4987925"/>
              <a:gd name="connsiteX515" fmla="*/ 1927225 w 3376613"/>
              <a:gd name="connsiteY515" fmla="*/ 2210595 h 4987925"/>
              <a:gd name="connsiteX516" fmla="*/ 1918494 w 3376613"/>
              <a:gd name="connsiteY516" fmla="*/ 2195513 h 4987925"/>
              <a:gd name="connsiteX517" fmla="*/ 1907381 w 3376613"/>
              <a:gd name="connsiteY517" fmla="*/ 2181226 h 4987925"/>
              <a:gd name="connsiteX518" fmla="*/ 1890713 w 3376613"/>
              <a:gd name="connsiteY518" fmla="*/ 2161382 h 4987925"/>
              <a:gd name="connsiteX519" fmla="*/ 1881188 w 3376613"/>
              <a:gd name="connsiteY519" fmla="*/ 2152651 h 4987925"/>
              <a:gd name="connsiteX520" fmla="*/ 1872457 w 3376613"/>
              <a:gd name="connsiteY520" fmla="*/ 2143920 h 4987925"/>
              <a:gd name="connsiteX521" fmla="*/ 1863725 w 3376613"/>
              <a:gd name="connsiteY521" fmla="*/ 2135982 h 4987925"/>
              <a:gd name="connsiteX522" fmla="*/ 1854994 w 3376613"/>
              <a:gd name="connsiteY522" fmla="*/ 2128838 h 4987925"/>
              <a:gd name="connsiteX523" fmla="*/ 1846263 w 3376613"/>
              <a:gd name="connsiteY523" fmla="*/ 2122488 h 4987925"/>
              <a:gd name="connsiteX524" fmla="*/ 1837531 w 3376613"/>
              <a:gd name="connsiteY524" fmla="*/ 2116932 h 4987925"/>
              <a:gd name="connsiteX525" fmla="*/ 1828800 w 3376613"/>
              <a:gd name="connsiteY525" fmla="*/ 2112170 h 4987925"/>
              <a:gd name="connsiteX526" fmla="*/ 1819275 w 3376613"/>
              <a:gd name="connsiteY526" fmla="*/ 2107407 h 4987925"/>
              <a:gd name="connsiteX527" fmla="*/ 1810544 w 3376613"/>
              <a:gd name="connsiteY527" fmla="*/ 2103438 h 4987925"/>
              <a:gd name="connsiteX528" fmla="*/ 1801813 w 3376613"/>
              <a:gd name="connsiteY528" fmla="*/ 2100263 h 4987925"/>
              <a:gd name="connsiteX529" fmla="*/ 1793081 w 3376613"/>
              <a:gd name="connsiteY529" fmla="*/ 2098676 h 4987925"/>
              <a:gd name="connsiteX530" fmla="*/ 1784350 w 3376613"/>
              <a:gd name="connsiteY530" fmla="*/ 2097088 h 4987925"/>
              <a:gd name="connsiteX531" fmla="*/ 1776413 w 3376613"/>
              <a:gd name="connsiteY531" fmla="*/ 2096295 h 4987925"/>
              <a:gd name="connsiteX532" fmla="*/ 1766888 w 3376613"/>
              <a:gd name="connsiteY532" fmla="*/ 2096295 h 4987925"/>
              <a:gd name="connsiteX533" fmla="*/ 1757363 w 3376613"/>
              <a:gd name="connsiteY533" fmla="*/ 2096295 h 4987925"/>
              <a:gd name="connsiteX534" fmla="*/ 1747044 w 3376613"/>
              <a:gd name="connsiteY534" fmla="*/ 2097882 h 4987925"/>
              <a:gd name="connsiteX535" fmla="*/ 1734344 w 3376613"/>
              <a:gd name="connsiteY535" fmla="*/ 2100263 h 4987925"/>
              <a:gd name="connsiteX536" fmla="*/ 1720850 w 3376613"/>
              <a:gd name="connsiteY536" fmla="*/ 2104232 h 4987925"/>
              <a:gd name="connsiteX537" fmla="*/ 1704975 w 3376613"/>
              <a:gd name="connsiteY537" fmla="*/ 2110582 h 4987925"/>
              <a:gd name="connsiteX538" fmla="*/ 1689100 w 3376613"/>
              <a:gd name="connsiteY538" fmla="*/ 2117726 h 4987925"/>
              <a:gd name="connsiteX539" fmla="*/ 1671638 w 3376613"/>
              <a:gd name="connsiteY539" fmla="*/ 2126457 h 4987925"/>
              <a:gd name="connsiteX540" fmla="*/ 1653381 w 3376613"/>
              <a:gd name="connsiteY540" fmla="*/ 2137570 h 4987925"/>
              <a:gd name="connsiteX541" fmla="*/ 1632744 w 3376613"/>
              <a:gd name="connsiteY541" fmla="*/ 2151857 h 4987925"/>
              <a:gd name="connsiteX542" fmla="*/ 1611313 w 3376613"/>
              <a:gd name="connsiteY542" fmla="*/ 2169320 h 4987925"/>
              <a:gd name="connsiteX543" fmla="*/ 1588294 w 3376613"/>
              <a:gd name="connsiteY543" fmla="*/ 2187576 h 4987925"/>
              <a:gd name="connsiteX544" fmla="*/ 1565275 w 3376613"/>
              <a:gd name="connsiteY544" fmla="*/ 2210595 h 4987925"/>
              <a:gd name="connsiteX545" fmla="*/ 1539875 w 3376613"/>
              <a:gd name="connsiteY545" fmla="*/ 2235995 h 4987925"/>
              <a:gd name="connsiteX546" fmla="*/ 1513681 w 3376613"/>
              <a:gd name="connsiteY546" fmla="*/ 2264570 h 4987925"/>
              <a:gd name="connsiteX547" fmla="*/ 1485900 w 3376613"/>
              <a:gd name="connsiteY547" fmla="*/ 2297113 h 4987925"/>
              <a:gd name="connsiteX548" fmla="*/ 1457325 w 3376613"/>
              <a:gd name="connsiteY548" fmla="*/ 2333626 h 4987925"/>
              <a:gd name="connsiteX549" fmla="*/ 1444625 w 3376613"/>
              <a:gd name="connsiteY549" fmla="*/ 2350295 h 4987925"/>
              <a:gd name="connsiteX550" fmla="*/ 1431131 w 3376613"/>
              <a:gd name="connsiteY550" fmla="*/ 2366170 h 4987925"/>
              <a:gd name="connsiteX551" fmla="*/ 1418431 w 3376613"/>
              <a:gd name="connsiteY551" fmla="*/ 2381251 h 4987925"/>
              <a:gd name="connsiteX552" fmla="*/ 1404144 w 3376613"/>
              <a:gd name="connsiteY552" fmla="*/ 2394745 h 4987925"/>
              <a:gd name="connsiteX553" fmla="*/ 1390650 w 3376613"/>
              <a:gd name="connsiteY553" fmla="*/ 2409032 h 4987925"/>
              <a:gd name="connsiteX554" fmla="*/ 1376363 w 3376613"/>
              <a:gd name="connsiteY554" fmla="*/ 2421732 h 4987925"/>
              <a:gd name="connsiteX555" fmla="*/ 1362869 w 3376613"/>
              <a:gd name="connsiteY555" fmla="*/ 2433638 h 4987925"/>
              <a:gd name="connsiteX556" fmla="*/ 1347788 w 3376613"/>
              <a:gd name="connsiteY556" fmla="*/ 2445545 h 4987925"/>
              <a:gd name="connsiteX557" fmla="*/ 1333500 w 3376613"/>
              <a:gd name="connsiteY557" fmla="*/ 2455863 h 4987925"/>
              <a:gd name="connsiteX558" fmla="*/ 1318419 w 3376613"/>
              <a:gd name="connsiteY558" fmla="*/ 2466182 h 4987925"/>
              <a:gd name="connsiteX559" fmla="*/ 1304131 w 3376613"/>
              <a:gd name="connsiteY559" fmla="*/ 2474913 h 4987925"/>
              <a:gd name="connsiteX560" fmla="*/ 1289050 w 3376613"/>
              <a:gd name="connsiteY560" fmla="*/ 2483645 h 4987925"/>
              <a:gd name="connsiteX561" fmla="*/ 1273969 w 3376613"/>
              <a:gd name="connsiteY561" fmla="*/ 2490788 h 4987925"/>
              <a:gd name="connsiteX562" fmla="*/ 1258094 w 3376613"/>
              <a:gd name="connsiteY562" fmla="*/ 2498726 h 4987925"/>
              <a:gd name="connsiteX563" fmla="*/ 1243013 w 3376613"/>
              <a:gd name="connsiteY563" fmla="*/ 2505076 h 4987925"/>
              <a:gd name="connsiteX564" fmla="*/ 1227138 w 3376613"/>
              <a:gd name="connsiteY564" fmla="*/ 2509838 h 4987925"/>
              <a:gd name="connsiteX565" fmla="*/ 1212056 w 3376613"/>
              <a:gd name="connsiteY565" fmla="*/ 2514601 h 4987925"/>
              <a:gd name="connsiteX566" fmla="*/ 1196181 w 3376613"/>
              <a:gd name="connsiteY566" fmla="*/ 2518570 h 4987925"/>
              <a:gd name="connsiteX567" fmla="*/ 1181100 w 3376613"/>
              <a:gd name="connsiteY567" fmla="*/ 2521745 h 4987925"/>
              <a:gd name="connsiteX568" fmla="*/ 1164431 w 3376613"/>
              <a:gd name="connsiteY568" fmla="*/ 2524920 h 4987925"/>
              <a:gd name="connsiteX569" fmla="*/ 1149350 w 3376613"/>
              <a:gd name="connsiteY569" fmla="*/ 2527301 h 4987925"/>
              <a:gd name="connsiteX570" fmla="*/ 1132681 w 3376613"/>
              <a:gd name="connsiteY570" fmla="*/ 2528095 h 4987925"/>
              <a:gd name="connsiteX571" fmla="*/ 1116806 w 3376613"/>
              <a:gd name="connsiteY571" fmla="*/ 2528095 h 4987925"/>
              <a:gd name="connsiteX572" fmla="*/ 1100931 w 3376613"/>
              <a:gd name="connsiteY572" fmla="*/ 2527301 h 4987925"/>
              <a:gd name="connsiteX573" fmla="*/ 1085056 w 3376613"/>
              <a:gd name="connsiteY573" fmla="*/ 2526507 h 4987925"/>
              <a:gd name="connsiteX574" fmla="*/ 1069181 w 3376613"/>
              <a:gd name="connsiteY574" fmla="*/ 2524126 h 4987925"/>
              <a:gd name="connsiteX575" fmla="*/ 1053306 w 3376613"/>
              <a:gd name="connsiteY575" fmla="*/ 2520951 h 4987925"/>
              <a:gd name="connsiteX576" fmla="*/ 1037431 w 3376613"/>
              <a:gd name="connsiteY576" fmla="*/ 2516982 h 4987925"/>
              <a:gd name="connsiteX577" fmla="*/ 1021556 w 3376613"/>
              <a:gd name="connsiteY577" fmla="*/ 2513013 h 4987925"/>
              <a:gd name="connsiteX578" fmla="*/ 1006475 w 3376613"/>
              <a:gd name="connsiteY578" fmla="*/ 2507457 h 4987925"/>
              <a:gd name="connsiteX579" fmla="*/ 989806 w 3376613"/>
              <a:gd name="connsiteY579" fmla="*/ 2501901 h 4987925"/>
              <a:gd name="connsiteX580" fmla="*/ 974725 w 3376613"/>
              <a:gd name="connsiteY580" fmla="*/ 2494757 h 4987925"/>
              <a:gd name="connsiteX581" fmla="*/ 951706 w 3376613"/>
              <a:gd name="connsiteY581" fmla="*/ 2482851 h 4987925"/>
              <a:gd name="connsiteX582" fmla="*/ 930275 w 3376613"/>
              <a:gd name="connsiteY582" fmla="*/ 2470151 h 4987925"/>
              <a:gd name="connsiteX583" fmla="*/ 908844 w 3376613"/>
              <a:gd name="connsiteY583" fmla="*/ 2455070 h 4987925"/>
              <a:gd name="connsiteX584" fmla="*/ 888206 w 3376613"/>
              <a:gd name="connsiteY584" fmla="*/ 2439988 h 4987925"/>
              <a:gd name="connsiteX585" fmla="*/ 868363 w 3376613"/>
              <a:gd name="connsiteY585" fmla="*/ 2422526 h 4987925"/>
              <a:gd name="connsiteX586" fmla="*/ 849313 w 3376613"/>
              <a:gd name="connsiteY586" fmla="*/ 2403476 h 4987925"/>
              <a:gd name="connsiteX587" fmla="*/ 831056 w 3376613"/>
              <a:gd name="connsiteY587" fmla="*/ 2384426 h 4987925"/>
              <a:gd name="connsiteX588" fmla="*/ 813594 w 3376613"/>
              <a:gd name="connsiteY588" fmla="*/ 2363788 h 4987925"/>
              <a:gd name="connsiteX589" fmla="*/ 797719 w 3376613"/>
              <a:gd name="connsiteY589" fmla="*/ 2341563 h 4987925"/>
              <a:gd name="connsiteX590" fmla="*/ 781050 w 3376613"/>
              <a:gd name="connsiteY590" fmla="*/ 2318545 h 4987925"/>
              <a:gd name="connsiteX591" fmla="*/ 766763 w 3376613"/>
              <a:gd name="connsiteY591" fmla="*/ 2294732 h 4987925"/>
              <a:gd name="connsiteX592" fmla="*/ 751681 w 3376613"/>
              <a:gd name="connsiteY592" fmla="*/ 2269332 h 4987925"/>
              <a:gd name="connsiteX593" fmla="*/ 738981 w 3376613"/>
              <a:gd name="connsiteY593" fmla="*/ 2243138 h 4987925"/>
              <a:gd name="connsiteX594" fmla="*/ 726281 w 3376613"/>
              <a:gd name="connsiteY594" fmla="*/ 2216151 h 4987925"/>
              <a:gd name="connsiteX595" fmla="*/ 715169 w 3376613"/>
              <a:gd name="connsiteY595" fmla="*/ 2188370 h 4987925"/>
              <a:gd name="connsiteX596" fmla="*/ 704056 w 3376613"/>
              <a:gd name="connsiteY596" fmla="*/ 2159795 h 4987925"/>
              <a:gd name="connsiteX597" fmla="*/ 694531 w 3376613"/>
              <a:gd name="connsiteY597" fmla="*/ 2131220 h 4987925"/>
              <a:gd name="connsiteX598" fmla="*/ 685800 w 3376613"/>
              <a:gd name="connsiteY598" fmla="*/ 2101057 h 4987925"/>
              <a:gd name="connsiteX599" fmla="*/ 678656 w 3376613"/>
              <a:gd name="connsiteY599" fmla="*/ 2070895 h 4987925"/>
              <a:gd name="connsiteX600" fmla="*/ 671513 w 3376613"/>
              <a:gd name="connsiteY600" fmla="*/ 2039938 h 4987925"/>
              <a:gd name="connsiteX601" fmla="*/ 665956 w 3376613"/>
              <a:gd name="connsiteY601" fmla="*/ 2008188 h 4987925"/>
              <a:gd name="connsiteX602" fmla="*/ 661194 w 3376613"/>
              <a:gd name="connsiteY602" fmla="*/ 1976438 h 4987925"/>
              <a:gd name="connsiteX603" fmla="*/ 658019 w 3376613"/>
              <a:gd name="connsiteY603" fmla="*/ 1944688 h 4987925"/>
              <a:gd name="connsiteX604" fmla="*/ 655638 w 3376613"/>
              <a:gd name="connsiteY604" fmla="*/ 1912145 h 4987925"/>
              <a:gd name="connsiteX605" fmla="*/ 654050 w 3376613"/>
              <a:gd name="connsiteY605" fmla="*/ 1879601 h 4987925"/>
              <a:gd name="connsiteX606" fmla="*/ 654050 w 3376613"/>
              <a:gd name="connsiteY606" fmla="*/ 1846263 h 4987925"/>
              <a:gd name="connsiteX607" fmla="*/ 654844 w 3376613"/>
              <a:gd name="connsiteY607" fmla="*/ 1812132 h 4987925"/>
              <a:gd name="connsiteX608" fmla="*/ 657225 w 3376613"/>
              <a:gd name="connsiteY608" fmla="*/ 1779588 h 4987925"/>
              <a:gd name="connsiteX609" fmla="*/ 660400 w 3376613"/>
              <a:gd name="connsiteY609" fmla="*/ 1746251 h 4987925"/>
              <a:gd name="connsiteX610" fmla="*/ 664369 w 3376613"/>
              <a:gd name="connsiteY610" fmla="*/ 1712913 h 4987925"/>
              <a:gd name="connsiteX611" fmla="*/ 669925 w 3376613"/>
              <a:gd name="connsiteY611" fmla="*/ 1679576 h 4987925"/>
              <a:gd name="connsiteX612" fmla="*/ 676275 w 3376613"/>
              <a:gd name="connsiteY612" fmla="*/ 1646238 h 4987925"/>
              <a:gd name="connsiteX613" fmla="*/ 683419 w 3376613"/>
              <a:gd name="connsiteY613" fmla="*/ 1620045 h 4987925"/>
              <a:gd name="connsiteX614" fmla="*/ 690563 w 3376613"/>
              <a:gd name="connsiteY614" fmla="*/ 1593851 h 4987925"/>
              <a:gd name="connsiteX615" fmla="*/ 697706 w 3376613"/>
              <a:gd name="connsiteY615" fmla="*/ 1567657 h 4987925"/>
              <a:gd name="connsiteX616" fmla="*/ 704850 w 3376613"/>
              <a:gd name="connsiteY616" fmla="*/ 1542257 h 4987925"/>
              <a:gd name="connsiteX617" fmla="*/ 714375 w 3376613"/>
              <a:gd name="connsiteY617" fmla="*/ 1517651 h 4987925"/>
              <a:gd name="connsiteX618" fmla="*/ 723106 w 3376613"/>
              <a:gd name="connsiteY618" fmla="*/ 1493838 h 4987925"/>
              <a:gd name="connsiteX619" fmla="*/ 731838 w 3376613"/>
              <a:gd name="connsiteY619" fmla="*/ 1469232 h 4987925"/>
              <a:gd name="connsiteX620" fmla="*/ 742950 w 3376613"/>
              <a:gd name="connsiteY620" fmla="*/ 1445420 h 4987925"/>
              <a:gd name="connsiteX621" fmla="*/ 752475 w 3376613"/>
              <a:gd name="connsiteY621" fmla="*/ 1422401 h 4987925"/>
              <a:gd name="connsiteX622" fmla="*/ 763588 w 3376613"/>
              <a:gd name="connsiteY622" fmla="*/ 1399382 h 4987925"/>
              <a:gd name="connsiteX623" fmla="*/ 775494 w 3376613"/>
              <a:gd name="connsiteY623" fmla="*/ 1377951 h 4987925"/>
              <a:gd name="connsiteX624" fmla="*/ 786606 w 3376613"/>
              <a:gd name="connsiteY624" fmla="*/ 1355726 h 4987925"/>
              <a:gd name="connsiteX625" fmla="*/ 800100 w 3376613"/>
              <a:gd name="connsiteY625" fmla="*/ 1334294 h 4987925"/>
              <a:gd name="connsiteX626" fmla="*/ 812800 w 3376613"/>
              <a:gd name="connsiteY626" fmla="*/ 1313657 h 4987925"/>
              <a:gd name="connsiteX627" fmla="*/ 826294 w 3376613"/>
              <a:gd name="connsiteY627" fmla="*/ 1293019 h 4987925"/>
              <a:gd name="connsiteX628" fmla="*/ 839788 w 3376613"/>
              <a:gd name="connsiteY628" fmla="*/ 1273176 h 4987925"/>
              <a:gd name="connsiteX629" fmla="*/ 853281 w 3376613"/>
              <a:gd name="connsiteY629" fmla="*/ 1254126 h 4987925"/>
              <a:gd name="connsiteX630" fmla="*/ 868363 w 3376613"/>
              <a:gd name="connsiteY630" fmla="*/ 1234282 h 4987925"/>
              <a:gd name="connsiteX631" fmla="*/ 884238 w 3376613"/>
              <a:gd name="connsiteY631" fmla="*/ 1215232 h 4987925"/>
              <a:gd name="connsiteX632" fmla="*/ 899319 w 3376613"/>
              <a:gd name="connsiteY632" fmla="*/ 1197769 h 4987925"/>
              <a:gd name="connsiteX633" fmla="*/ 915988 w 3376613"/>
              <a:gd name="connsiteY633" fmla="*/ 1179513 h 4987925"/>
              <a:gd name="connsiteX634" fmla="*/ 931863 w 3376613"/>
              <a:gd name="connsiteY634" fmla="*/ 1162051 h 4987925"/>
              <a:gd name="connsiteX635" fmla="*/ 949325 w 3376613"/>
              <a:gd name="connsiteY635" fmla="*/ 1146176 h 4987925"/>
              <a:gd name="connsiteX636" fmla="*/ 965994 w 3376613"/>
              <a:gd name="connsiteY636" fmla="*/ 1129507 h 4987925"/>
              <a:gd name="connsiteX637" fmla="*/ 984250 w 3376613"/>
              <a:gd name="connsiteY637" fmla="*/ 1113632 h 4987925"/>
              <a:gd name="connsiteX638" fmla="*/ 1002506 w 3376613"/>
              <a:gd name="connsiteY638" fmla="*/ 1097757 h 4987925"/>
              <a:gd name="connsiteX639" fmla="*/ 1020763 w 3376613"/>
              <a:gd name="connsiteY639" fmla="*/ 1083469 h 4987925"/>
              <a:gd name="connsiteX640" fmla="*/ 1039813 w 3376613"/>
              <a:gd name="connsiteY640" fmla="*/ 1069182 h 4987925"/>
              <a:gd name="connsiteX641" fmla="*/ 1058863 w 3376613"/>
              <a:gd name="connsiteY641" fmla="*/ 1055688 h 4987925"/>
              <a:gd name="connsiteX642" fmla="*/ 1078706 w 3376613"/>
              <a:gd name="connsiteY642" fmla="*/ 1041401 h 4987925"/>
              <a:gd name="connsiteX643" fmla="*/ 1099344 w 3376613"/>
              <a:gd name="connsiteY643" fmla="*/ 1028701 h 4987925"/>
              <a:gd name="connsiteX644" fmla="*/ 1119981 w 3376613"/>
              <a:gd name="connsiteY644" fmla="*/ 1016001 h 4987925"/>
              <a:gd name="connsiteX645" fmla="*/ 1140619 w 3376613"/>
              <a:gd name="connsiteY645" fmla="*/ 1004888 h 4987925"/>
              <a:gd name="connsiteX646" fmla="*/ 1162050 w 3376613"/>
              <a:gd name="connsiteY646" fmla="*/ 993776 h 4987925"/>
              <a:gd name="connsiteX647" fmla="*/ 1184275 w 3376613"/>
              <a:gd name="connsiteY647" fmla="*/ 981869 h 4987925"/>
              <a:gd name="connsiteX648" fmla="*/ 1205706 w 3376613"/>
              <a:gd name="connsiteY648" fmla="*/ 972344 h 4987925"/>
              <a:gd name="connsiteX649" fmla="*/ 1227931 w 3376613"/>
              <a:gd name="connsiteY649" fmla="*/ 962819 h 4987925"/>
              <a:gd name="connsiteX650" fmla="*/ 1250950 w 3376613"/>
              <a:gd name="connsiteY650" fmla="*/ 952501 h 4987925"/>
              <a:gd name="connsiteX651" fmla="*/ 1273969 w 3376613"/>
              <a:gd name="connsiteY651" fmla="*/ 944563 h 4987925"/>
              <a:gd name="connsiteX652" fmla="*/ 1297781 w 3376613"/>
              <a:gd name="connsiteY652" fmla="*/ 935832 h 4987925"/>
              <a:gd name="connsiteX653" fmla="*/ 1320800 w 3376613"/>
              <a:gd name="connsiteY653" fmla="*/ 927894 h 4987925"/>
              <a:gd name="connsiteX654" fmla="*/ 1345406 w 3376613"/>
              <a:gd name="connsiteY654" fmla="*/ 920751 h 4987925"/>
              <a:gd name="connsiteX655" fmla="*/ 1370013 w 3376613"/>
              <a:gd name="connsiteY655" fmla="*/ 914401 h 4987925"/>
              <a:gd name="connsiteX656" fmla="*/ 1394619 w 3376613"/>
              <a:gd name="connsiteY656" fmla="*/ 908051 h 4987925"/>
              <a:gd name="connsiteX657" fmla="*/ 1420019 w 3376613"/>
              <a:gd name="connsiteY657" fmla="*/ 903288 h 4987925"/>
              <a:gd name="connsiteX658" fmla="*/ 1445419 w 3376613"/>
              <a:gd name="connsiteY658" fmla="*/ 896938 h 4987925"/>
              <a:gd name="connsiteX659" fmla="*/ 1470025 w 3376613"/>
              <a:gd name="connsiteY659" fmla="*/ 892969 h 4987925"/>
              <a:gd name="connsiteX660" fmla="*/ 1496219 w 3376613"/>
              <a:gd name="connsiteY660" fmla="*/ 889001 h 4987925"/>
              <a:gd name="connsiteX661" fmla="*/ 1522413 w 3376613"/>
              <a:gd name="connsiteY661" fmla="*/ 885826 h 4987925"/>
              <a:gd name="connsiteX662" fmla="*/ 1549400 w 3376613"/>
              <a:gd name="connsiteY662" fmla="*/ 883444 h 4987925"/>
              <a:gd name="connsiteX663" fmla="*/ 1576388 w 3376613"/>
              <a:gd name="connsiteY663" fmla="*/ 881063 h 4987925"/>
              <a:gd name="connsiteX664" fmla="*/ 1603375 w 3376613"/>
              <a:gd name="connsiteY664" fmla="*/ 879476 h 4987925"/>
              <a:gd name="connsiteX665" fmla="*/ 1599783 w 3376613"/>
              <a:gd name="connsiteY665" fmla="*/ 0 h 4987925"/>
              <a:gd name="connsiteX666" fmla="*/ 1652182 w 3376613"/>
              <a:gd name="connsiteY666" fmla="*/ 794 h 4987925"/>
              <a:gd name="connsiteX667" fmla="*/ 1704582 w 3376613"/>
              <a:gd name="connsiteY667" fmla="*/ 2381 h 4987925"/>
              <a:gd name="connsiteX668" fmla="*/ 1757776 w 3376613"/>
              <a:gd name="connsiteY668" fmla="*/ 6350 h 4987925"/>
              <a:gd name="connsiteX669" fmla="*/ 1810176 w 3376613"/>
              <a:gd name="connsiteY669" fmla="*/ 11112 h 4987925"/>
              <a:gd name="connsiteX670" fmla="*/ 1863369 w 3376613"/>
              <a:gd name="connsiteY670" fmla="*/ 18256 h 4987925"/>
              <a:gd name="connsiteX671" fmla="*/ 1917357 w 3376613"/>
              <a:gd name="connsiteY671" fmla="*/ 26194 h 4987925"/>
              <a:gd name="connsiteX672" fmla="*/ 1969757 w 3376613"/>
              <a:gd name="connsiteY672" fmla="*/ 35719 h 4987925"/>
              <a:gd name="connsiteX673" fmla="*/ 2022951 w 3376613"/>
              <a:gd name="connsiteY673" fmla="*/ 46831 h 4987925"/>
              <a:gd name="connsiteX674" fmla="*/ 2076939 w 3376613"/>
              <a:gd name="connsiteY674" fmla="*/ 58737 h 4987925"/>
              <a:gd name="connsiteX675" fmla="*/ 2130132 w 3376613"/>
              <a:gd name="connsiteY675" fmla="*/ 73025 h 4987925"/>
              <a:gd name="connsiteX676" fmla="*/ 2183326 w 3376613"/>
              <a:gd name="connsiteY676" fmla="*/ 88106 h 4987925"/>
              <a:gd name="connsiteX677" fmla="*/ 2236520 w 3376613"/>
              <a:gd name="connsiteY677" fmla="*/ 105569 h 4987925"/>
              <a:gd name="connsiteX678" fmla="*/ 2289713 w 3376613"/>
              <a:gd name="connsiteY678" fmla="*/ 123031 h 4987925"/>
              <a:gd name="connsiteX679" fmla="*/ 2342907 w 3376613"/>
              <a:gd name="connsiteY679" fmla="*/ 143669 h 4987925"/>
              <a:gd name="connsiteX680" fmla="*/ 2396101 w 3376613"/>
              <a:gd name="connsiteY680" fmla="*/ 165100 h 4987925"/>
              <a:gd name="connsiteX681" fmla="*/ 2438974 w 3376613"/>
              <a:gd name="connsiteY681" fmla="*/ 183356 h 4987925"/>
              <a:gd name="connsiteX682" fmla="*/ 2482640 w 3376613"/>
              <a:gd name="connsiteY682" fmla="*/ 203200 h 4987925"/>
              <a:gd name="connsiteX683" fmla="*/ 2523925 w 3376613"/>
              <a:gd name="connsiteY683" fmla="*/ 224631 h 4987925"/>
              <a:gd name="connsiteX684" fmla="*/ 2564416 w 3376613"/>
              <a:gd name="connsiteY684" fmla="*/ 245269 h 4987925"/>
              <a:gd name="connsiteX685" fmla="*/ 2604907 w 3376613"/>
              <a:gd name="connsiteY685" fmla="*/ 268287 h 4987925"/>
              <a:gd name="connsiteX686" fmla="*/ 2643809 w 3376613"/>
              <a:gd name="connsiteY686" fmla="*/ 292100 h 4987925"/>
              <a:gd name="connsiteX687" fmla="*/ 2681918 w 3376613"/>
              <a:gd name="connsiteY687" fmla="*/ 317500 h 4987925"/>
              <a:gd name="connsiteX688" fmla="*/ 2720027 w 3376613"/>
              <a:gd name="connsiteY688" fmla="*/ 342900 h 4987925"/>
              <a:gd name="connsiteX689" fmla="*/ 2756549 w 3376613"/>
              <a:gd name="connsiteY689" fmla="*/ 369887 h 4987925"/>
              <a:gd name="connsiteX690" fmla="*/ 2792275 w 3376613"/>
              <a:gd name="connsiteY690" fmla="*/ 396875 h 4987925"/>
              <a:gd name="connsiteX691" fmla="*/ 2826415 w 3376613"/>
              <a:gd name="connsiteY691" fmla="*/ 424656 h 4987925"/>
              <a:gd name="connsiteX692" fmla="*/ 2861348 w 3376613"/>
              <a:gd name="connsiteY692" fmla="*/ 454025 h 4987925"/>
              <a:gd name="connsiteX693" fmla="*/ 2893899 w 3376613"/>
              <a:gd name="connsiteY693" fmla="*/ 484187 h 4987925"/>
              <a:gd name="connsiteX694" fmla="*/ 2925657 w 3376613"/>
              <a:gd name="connsiteY694" fmla="*/ 515937 h 4987925"/>
              <a:gd name="connsiteX695" fmla="*/ 2956621 w 3376613"/>
              <a:gd name="connsiteY695" fmla="*/ 548481 h 4987925"/>
              <a:gd name="connsiteX696" fmla="*/ 2985996 w 3376613"/>
              <a:gd name="connsiteY696" fmla="*/ 581025 h 4987925"/>
              <a:gd name="connsiteX697" fmla="*/ 3015372 w 3376613"/>
              <a:gd name="connsiteY697" fmla="*/ 614362 h 4987925"/>
              <a:gd name="connsiteX698" fmla="*/ 3043159 w 3376613"/>
              <a:gd name="connsiteY698" fmla="*/ 648494 h 4987925"/>
              <a:gd name="connsiteX699" fmla="*/ 3070153 w 3376613"/>
              <a:gd name="connsiteY699" fmla="*/ 684212 h 4987925"/>
              <a:gd name="connsiteX700" fmla="*/ 3094765 w 3376613"/>
              <a:gd name="connsiteY700" fmla="*/ 719931 h 4987925"/>
              <a:gd name="connsiteX701" fmla="*/ 3120171 w 3376613"/>
              <a:gd name="connsiteY701" fmla="*/ 757237 h 4987925"/>
              <a:gd name="connsiteX702" fmla="*/ 3143989 w 3376613"/>
              <a:gd name="connsiteY702" fmla="*/ 794544 h 4987925"/>
              <a:gd name="connsiteX703" fmla="*/ 3166220 w 3376613"/>
              <a:gd name="connsiteY703" fmla="*/ 832644 h 4987925"/>
              <a:gd name="connsiteX704" fmla="*/ 3188450 w 3376613"/>
              <a:gd name="connsiteY704" fmla="*/ 872331 h 4987925"/>
              <a:gd name="connsiteX705" fmla="*/ 3208299 w 3376613"/>
              <a:gd name="connsiteY705" fmla="*/ 912019 h 4987925"/>
              <a:gd name="connsiteX706" fmla="*/ 3228147 w 3376613"/>
              <a:gd name="connsiteY706" fmla="*/ 951706 h 4987925"/>
              <a:gd name="connsiteX707" fmla="*/ 3246407 w 3376613"/>
              <a:gd name="connsiteY707" fmla="*/ 993775 h 4987925"/>
              <a:gd name="connsiteX708" fmla="*/ 3263080 w 3376613"/>
              <a:gd name="connsiteY708" fmla="*/ 1035050 h 4987925"/>
              <a:gd name="connsiteX709" fmla="*/ 3279753 w 3376613"/>
              <a:gd name="connsiteY709" fmla="*/ 1078706 h 4987925"/>
              <a:gd name="connsiteX710" fmla="*/ 3294043 w 3376613"/>
              <a:gd name="connsiteY710" fmla="*/ 1121569 h 4987925"/>
              <a:gd name="connsiteX711" fmla="*/ 3308335 w 3376613"/>
              <a:gd name="connsiteY711" fmla="*/ 1165225 h 4987925"/>
              <a:gd name="connsiteX712" fmla="*/ 3320243 w 3376613"/>
              <a:gd name="connsiteY712" fmla="*/ 1209675 h 4987925"/>
              <a:gd name="connsiteX713" fmla="*/ 3331359 w 3376613"/>
              <a:gd name="connsiteY713" fmla="*/ 1257300 h 4987925"/>
              <a:gd name="connsiteX714" fmla="*/ 3342474 w 3376613"/>
              <a:gd name="connsiteY714" fmla="*/ 1304131 h 4987925"/>
              <a:gd name="connsiteX715" fmla="*/ 3351207 w 3376613"/>
              <a:gd name="connsiteY715" fmla="*/ 1351756 h 4987925"/>
              <a:gd name="connsiteX716" fmla="*/ 3358353 w 3376613"/>
              <a:gd name="connsiteY716" fmla="*/ 1398588 h 4987925"/>
              <a:gd name="connsiteX717" fmla="*/ 3365498 w 3376613"/>
              <a:gd name="connsiteY717" fmla="*/ 1447006 h 4987925"/>
              <a:gd name="connsiteX718" fmla="*/ 3370261 w 3376613"/>
              <a:gd name="connsiteY718" fmla="*/ 1495425 h 4987925"/>
              <a:gd name="connsiteX719" fmla="*/ 3373437 w 3376613"/>
              <a:gd name="connsiteY719" fmla="*/ 1543050 h 4987925"/>
              <a:gd name="connsiteX720" fmla="*/ 3375819 w 3376613"/>
              <a:gd name="connsiteY720" fmla="*/ 1591469 h 4987925"/>
              <a:gd name="connsiteX721" fmla="*/ 3376613 w 3376613"/>
              <a:gd name="connsiteY721" fmla="*/ 1640681 h 4987925"/>
              <a:gd name="connsiteX722" fmla="*/ 3375819 w 3376613"/>
              <a:gd name="connsiteY722" fmla="*/ 1688306 h 4987925"/>
              <a:gd name="connsiteX723" fmla="*/ 3374231 w 3376613"/>
              <a:gd name="connsiteY723" fmla="*/ 1736725 h 4987925"/>
              <a:gd name="connsiteX724" fmla="*/ 3371849 w 3376613"/>
              <a:gd name="connsiteY724" fmla="*/ 1784350 h 4987925"/>
              <a:gd name="connsiteX725" fmla="*/ 3367086 w 3376613"/>
              <a:gd name="connsiteY725" fmla="*/ 1832769 h 4987925"/>
              <a:gd name="connsiteX726" fmla="*/ 3362322 w 3376613"/>
              <a:gd name="connsiteY726" fmla="*/ 1881188 h 4987925"/>
              <a:gd name="connsiteX727" fmla="*/ 3354383 w 3376613"/>
              <a:gd name="connsiteY727" fmla="*/ 1928019 h 4987925"/>
              <a:gd name="connsiteX728" fmla="*/ 3346443 w 3376613"/>
              <a:gd name="connsiteY728" fmla="*/ 1975644 h 4987925"/>
              <a:gd name="connsiteX729" fmla="*/ 3337710 w 3376613"/>
              <a:gd name="connsiteY729" fmla="*/ 2023269 h 4987925"/>
              <a:gd name="connsiteX730" fmla="*/ 3326595 w 3376613"/>
              <a:gd name="connsiteY730" fmla="*/ 2069306 h 4987925"/>
              <a:gd name="connsiteX731" fmla="*/ 3315480 w 3376613"/>
              <a:gd name="connsiteY731" fmla="*/ 2116138 h 4987925"/>
              <a:gd name="connsiteX732" fmla="*/ 3301983 w 3376613"/>
              <a:gd name="connsiteY732" fmla="*/ 2160588 h 4987925"/>
              <a:gd name="connsiteX733" fmla="*/ 3287692 w 3376613"/>
              <a:gd name="connsiteY733" fmla="*/ 2206625 h 4987925"/>
              <a:gd name="connsiteX734" fmla="*/ 3271813 w 3376613"/>
              <a:gd name="connsiteY734" fmla="*/ 2250281 h 4987925"/>
              <a:gd name="connsiteX735" fmla="*/ 3255935 w 3376613"/>
              <a:gd name="connsiteY735" fmla="*/ 2294731 h 4987925"/>
              <a:gd name="connsiteX736" fmla="*/ 3237674 w 3376613"/>
              <a:gd name="connsiteY736" fmla="*/ 2337594 h 4987925"/>
              <a:gd name="connsiteX737" fmla="*/ 3219413 w 3376613"/>
              <a:gd name="connsiteY737" fmla="*/ 2381250 h 4987925"/>
              <a:gd name="connsiteX738" fmla="*/ 3198771 w 3376613"/>
              <a:gd name="connsiteY738" fmla="*/ 2422525 h 4987925"/>
              <a:gd name="connsiteX739" fmla="*/ 3177335 w 3376613"/>
              <a:gd name="connsiteY739" fmla="*/ 2463006 h 4987925"/>
              <a:gd name="connsiteX740" fmla="*/ 3154311 w 3376613"/>
              <a:gd name="connsiteY740" fmla="*/ 2503488 h 4987925"/>
              <a:gd name="connsiteX741" fmla="*/ 3131287 w 3376613"/>
              <a:gd name="connsiteY741" fmla="*/ 2542381 h 4987925"/>
              <a:gd name="connsiteX742" fmla="*/ 3106675 w 3376613"/>
              <a:gd name="connsiteY742" fmla="*/ 2580481 h 4987925"/>
              <a:gd name="connsiteX743" fmla="*/ 3080475 w 3376613"/>
              <a:gd name="connsiteY743" fmla="*/ 2618581 h 4987925"/>
              <a:gd name="connsiteX744" fmla="*/ 3053481 w 3376613"/>
              <a:gd name="connsiteY744" fmla="*/ 2654300 h 4987925"/>
              <a:gd name="connsiteX745" fmla="*/ 3005845 w 3376613"/>
              <a:gd name="connsiteY745" fmla="*/ 2716213 h 4987925"/>
              <a:gd name="connsiteX746" fmla="*/ 2941536 w 3376613"/>
              <a:gd name="connsiteY746" fmla="*/ 2799556 h 4987925"/>
              <a:gd name="connsiteX747" fmla="*/ 2881197 w 3376613"/>
              <a:gd name="connsiteY747" fmla="*/ 2878931 h 4987925"/>
              <a:gd name="connsiteX748" fmla="*/ 2824827 w 3376613"/>
              <a:gd name="connsiteY748" fmla="*/ 2952750 h 4987925"/>
              <a:gd name="connsiteX749" fmla="*/ 2774015 w 3376613"/>
              <a:gd name="connsiteY749" fmla="*/ 3022600 h 4987925"/>
              <a:gd name="connsiteX750" fmla="*/ 2726379 w 3376613"/>
              <a:gd name="connsiteY750" fmla="*/ 3090863 h 4987925"/>
              <a:gd name="connsiteX751" fmla="*/ 2704149 w 3376613"/>
              <a:gd name="connsiteY751" fmla="*/ 3123406 h 4987925"/>
              <a:gd name="connsiteX752" fmla="*/ 2682712 w 3376613"/>
              <a:gd name="connsiteY752" fmla="*/ 3155156 h 4987925"/>
              <a:gd name="connsiteX753" fmla="*/ 2663658 w 3376613"/>
              <a:gd name="connsiteY753" fmla="*/ 3186906 h 4987925"/>
              <a:gd name="connsiteX754" fmla="*/ 2643809 w 3376613"/>
              <a:gd name="connsiteY754" fmla="*/ 3218656 h 4987925"/>
              <a:gd name="connsiteX755" fmla="*/ 2626343 w 3376613"/>
              <a:gd name="connsiteY755" fmla="*/ 3249613 h 4987925"/>
              <a:gd name="connsiteX756" fmla="*/ 2608876 w 3376613"/>
              <a:gd name="connsiteY756" fmla="*/ 3280569 h 4987925"/>
              <a:gd name="connsiteX757" fmla="*/ 2592203 w 3376613"/>
              <a:gd name="connsiteY757" fmla="*/ 3311525 h 4987925"/>
              <a:gd name="connsiteX758" fmla="*/ 2577913 w 3376613"/>
              <a:gd name="connsiteY758" fmla="*/ 3342481 h 4987925"/>
              <a:gd name="connsiteX759" fmla="*/ 2562828 w 3376613"/>
              <a:gd name="connsiteY759" fmla="*/ 3373438 h 4987925"/>
              <a:gd name="connsiteX760" fmla="*/ 2550125 w 3376613"/>
              <a:gd name="connsiteY760" fmla="*/ 3405188 h 4987925"/>
              <a:gd name="connsiteX761" fmla="*/ 2538216 w 3376613"/>
              <a:gd name="connsiteY761" fmla="*/ 3436144 h 4987925"/>
              <a:gd name="connsiteX762" fmla="*/ 2526307 w 3376613"/>
              <a:gd name="connsiteY762" fmla="*/ 3469481 h 4987925"/>
              <a:gd name="connsiteX763" fmla="*/ 2515985 w 3376613"/>
              <a:gd name="connsiteY763" fmla="*/ 3501231 h 4987925"/>
              <a:gd name="connsiteX764" fmla="*/ 2507252 w 3376613"/>
              <a:gd name="connsiteY764" fmla="*/ 3534569 h 4987925"/>
              <a:gd name="connsiteX765" fmla="*/ 2497725 w 3376613"/>
              <a:gd name="connsiteY765" fmla="*/ 3567906 h 4987925"/>
              <a:gd name="connsiteX766" fmla="*/ 2490579 w 3376613"/>
              <a:gd name="connsiteY766" fmla="*/ 3602038 h 4987925"/>
              <a:gd name="connsiteX767" fmla="*/ 2483434 w 3376613"/>
              <a:gd name="connsiteY767" fmla="*/ 3636963 h 4987925"/>
              <a:gd name="connsiteX768" fmla="*/ 2477877 w 3376613"/>
              <a:gd name="connsiteY768" fmla="*/ 3672681 h 4987925"/>
              <a:gd name="connsiteX769" fmla="*/ 2471525 w 3376613"/>
              <a:gd name="connsiteY769" fmla="*/ 3710781 h 4987925"/>
              <a:gd name="connsiteX770" fmla="*/ 2467555 w 3376613"/>
              <a:gd name="connsiteY770" fmla="*/ 3748088 h 4987925"/>
              <a:gd name="connsiteX771" fmla="*/ 2464380 w 3376613"/>
              <a:gd name="connsiteY771" fmla="*/ 3786981 h 4987925"/>
              <a:gd name="connsiteX772" fmla="*/ 2461998 w 3376613"/>
              <a:gd name="connsiteY772" fmla="*/ 3828256 h 4987925"/>
              <a:gd name="connsiteX773" fmla="*/ 2458028 w 3376613"/>
              <a:gd name="connsiteY773" fmla="*/ 3882231 h 4987925"/>
              <a:gd name="connsiteX774" fmla="*/ 2452471 w 3376613"/>
              <a:gd name="connsiteY774" fmla="*/ 3936206 h 4987925"/>
              <a:gd name="connsiteX775" fmla="*/ 2444531 w 3376613"/>
              <a:gd name="connsiteY775" fmla="*/ 3990181 h 4987925"/>
              <a:gd name="connsiteX776" fmla="*/ 2435798 w 3376613"/>
              <a:gd name="connsiteY776" fmla="*/ 4043363 h 4987925"/>
              <a:gd name="connsiteX777" fmla="*/ 2425477 w 3376613"/>
              <a:gd name="connsiteY777" fmla="*/ 4096544 h 4987925"/>
              <a:gd name="connsiteX778" fmla="*/ 2412774 w 3376613"/>
              <a:gd name="connsiteY778" fmla="*/ 4149725 h 4987925"/>
              <a:gd name="connsiteX779" fmla="*/ 2398483 w 3376613"/>
              <a:gd name="connsiteY779" fmla="*/ 4201319 h 4987925"/>
              <a:gd name="connsiteX780" fmla="*/ 2381810 w 3376613"/>
              <a:gd name="connsiteY780" fmla="*/ 4252913 h 4987925"/>
              <a:gd name="connsiteX781" fmla="*/ 2373871 w 3376613"/>
              <a:gd name="connsiteY781" fmla="*/ 4278313 h 4987925"/>
              <a:gd name="connsiteX782" fmla="*/ 2365137 w 3376613"/>
              <a:gd name="connsiteY782" fmla="*/ 4303713 h 4987925"/>
              <a:gd name="connsiteX783" fmla="*/ 2354817 w 3376613"/>
              <a:gd name="connsiteY783" fmla="*/ 4328319 h 4987925"/>
              <a:gd name="connsiteX784" fmla="*/ 2345289 w 3376613"/>
              <a:gd name="connsiteY784" fmla="*/ 4352131 h 4987925"/>
              <a:gd name="connsiteX785" fmla="*/ 2334968 w 3376613"/>
              <a:gd name="connsiteY785" fmla="*/ 4376738 h 4987925"/>
              <a:gd name="connsiteX786" fmla="*/ 2323059 w 3376613"/>
              <a:gd name="connsiteY786" fmla="*/ 4401344 h 4987925"/>
              <a:gd name="connsiteX787" fmla="*/ 2311944 w 3376613"/>
              <a:gd name="connsiteY787" fmla="*/ 4425156 h 4987925"/>
              <a:gd name="connsiteX788" fmla="*/ 2300829 w 3376613"/>
              <a:gd name="connsiteY788" fmla="*/ 4448969 h 4987925"/>
              <a:gd name="connsiteX789" fmla="*/ 2288126 w 3376613"/>
              <a:gd name="connsiteY789" fmla="*/ 4471988 h 4987925"/>
              <a:gd name="connsiteX790" fmla="*/ 2275423 w 3376613"/>
              <a:gd name="connsiteY790" fmla="*/ 4494213 h 4987925"/>
              <a:gd name="connsiteX791" fmla="*/ 2261926 w 3376613"/>
              <a:gd name="connsiteY791" fmla="*/ 4517231 h 4987925"/>
              <a:gd name="connsiteX792" fmla="*/ 2248429 w 3376613"/>
              <a:gd name="connsiteY792" fmla="*/ 4539456 h 4987925"/>
              <a:gd name="connsiteX793" fmla="*/ 2234138 w 3376613"/>
              <a:gd name="connsiteY793" fmla="*/ 4561681 h 4987925"/>
              <a:gd name="connsiteX794" fmla="*/ 2219847 w 3376613"/>
              <a:gd name="connsiteY794" fmla="*/ 4582319 h 4987925"/>
              <a:gd name="connsiteX795" fmla="*/ 2204762 w 3376613"/>
              <a:gd name="connsiteY795" fmla="*/ 4603750 h 4987925"/>
              <a:gd name="connsiteX796" fmla="*/ 2189677 w 3376613"/>
              <a:gd name="connsiteY796" fmla="*/ 4624388 h 4987925"/>
              <a:gd name="connsiteX797" fmla="*/ 2173799 w 3376613"/>
              <a:gd name="connsiteY797" fmla="*/ 4644231 h 4987925"/>
              <a:gd name="connsiteX798" fmla="*/ 2157920 w 3376613"/>
              <a:gd name="connsiteY798" fmla="*/ 4664075 h 4987925"/>
              <a:gd name="connsiteX799" fmla="*/ 2140453 w 3376613"/>
              <a:gd name="connsiteY799" fmla="*/ 4683919 h 4987925"/>
              <a:gd name="connsiteX800" fmla="*/ 2123781 w 3376613"/>
              <a:gd name="connsiteY800" fmla="*/ 4702175 h 4987925"/>
              <a:gd name="connsiteX801" fmla="*/ 2105520 w 3376613"/>
              <a:gd name="connsiteY801" fmla="*/ 4721225 h 4987925"/>
              <a:gd name="connsiteX802" fmla="*/ 2087260 w 3376613"/>
              <a:gd name="connsiteY802" fmla="*/ 4739481 h 4987925"/>
              <a:gd name="connsiteX803" fmla="*/ 2068999 w 3376613"/>
              <a:gd name="connsiteY803" fmla="*/ 4756150 h 4987925"/>
              <a:gd name="connsiteX804" fmla="*/ 2049151 w 3376613"/>
              <a:gd name="connsiteY804" fmla="*/ 4773613 h 4987925"/>
              <a:gd name="connsiteX805" fmla="*/ 2029302 w 3376613"/>
              <a:gd name="connsiteY805" fmla="*/ 4789488 h 4987925"/>
              <a:gd name="connsiteX806" fmla="*/ 2010248 w 3376613"/>
              <a:gd name="connsiteY806" fmla="*/ 4805363 h 4987925"/>
              <a:gd name="connsiteX807" fmla="*/ 1989605 w 3376613"/>
              <a:gd name="connsiteY807" fmla="*/ 4820444 h 4987925"/>
              <a:gd name="connsiteX808" fmla="*/ 1968169 w 3376613"/>
              <a:gd name="connsiteY808" fmla="*/ 4835525 h 4987925"/>
              <a:gd name="connsiteX809" fmla="*/ 1947527 w 3376613"/>
              <a:gd name="connsiteY809" fmla="*/ 4849019 h 4987925"/>
              <a:gd name="connsiteX810" fmla="*/ 1925297 w 3376613"/>
              <a:gd name="connsiteY810" fmla="*/ 4863306 h 4987925"/>
              <a:gd name="connsiteX811" fmla="*/ 1902273 w 3376613"/>
              <a:gd name="connsiteY811" fmla="*/ 4875213 h 4987925"/>
              <a:gd name="connsiteX812" fmla="*/ 1879248 w 3376613"/>
              <a:gd name="connsiteY812" fmla="*/ 4887913 h 4987925"/>
              <a:gd name="connsiteX813" fmla="*/ 1856224 w 3376613"/>
              <a:gd name="connsiteY813" fmla="*/ 4899819 h 4987925"/>
              <a:gd name="connsiteX814" fmla="*/ 1832406 w 3376613"/>
              <a:gd name="connsiteY814" fmla="*/ 4910138 h 4987925"/>
              <a:gd name="connsiteX815" fmla="*/ 1808588 w 3376613"/>
              <a:gd name="connsiteY815" fmla="*/ 4921250 h 4987925"/>
              <a:gd name="connsiteX816" fmla="*/ 1783182 w 3376613"/>
              <a:gd name="connsiteY816" fmla="*/ 4929981 h 4987925"/>
              <a:gd name="connsiteX817" fmla="*/ 1757776 w 3376613"/>
              <a:gd name="connsiteY817" fmla="*/ 4938713 h 4987925"/>
              <a:gd name="connsiteX818" fmla="*/ 1732370 w 3376613"/>
              <a:gd name="connsiteY818" fmla="*/ 4947444 h 4987925"/>
              <a:gd name="connsiteX819" fmla="*/ 1706170 w 3376613"/>
              <a:gd name="connsiteY819" fmla="*/ 4955381 h 4987925"/>
              <a:gd name="connsiteX820" fmla="*/ 1679176 w 3376613"/>
              <a:gd name="connsiteY820" fmla="*/ 4961731 h 4987925"/>
              <a:gd name="connsiteX821" fmla="*/ 1652976 w 3376613"/>
              <a:gd name="connsiteY821" fmla="*/ 4967288 h 4987925"/>
              <a:gd name="connsiteX822" fmla="*/ 1625189 w 3376613"/>
              <a:gd name="connsiteY822" fmla="*/ 4973638 h 4987925"/>
              <a:gd name="connsiteX823" fmla="*/ 1597401 w 3376613"/>
              <a:gd name="connsiteY823" fmla="*/ 4977606 h 4987925"/>
              <a:gd name="connsiteX824" fmla="*/ 1568819 w 3376613"/>
              <a:gd name="connsiteY824" fmla="*/ 4981575 h 4987925"/>
              <a:gd name="connsiteX825" fmla="*/ 1539443 w 3376613"/>
              <a:gd name="connsiteY825" fmla="*/ 4983956 h 4987925"/>
              <a:gd name="connsiteX826" fmla="*/ 1510068 w 3376613"/>
              <a:gd name="connsiteY826" fmla="*/ 4986338 h 4987925"/>
              <a:gd name="connsiteX827" fmla="*/ 1479898 w 3376613"/>
              <a:gd name="connsiteY827" fmla="*/ 4987925 h 4987925"/>
              <a:gd name="connsiteX828" fmla="*/ 1449729 w 3376613"/>
              <a:gd name="connsiteY828" fmla="*/ 4987925 h 4987925"/>
              <a:gd name="connsiteX829" fmla="*/ 1414001 w 3376613"/>
              <a:gd name="connsiteY829" fmla="*/ 4987131 h 4987925"/>
              <a:gd name="connsiteX830" fmla="*/ 1379862 w 3376613"/>
              <a:gd name="connsiteY830" fmla="*/ 4986338 h 4987925"/>
              <a:gd name="connsiteX831" fmla="*/ 1345723 w 3376613"/>
              <a:gd name="connsiteY831" fmla="*/ 4983956 h 4987925"/>
              <a:gd name="connsiteX832" fmla="*/ 1312377 w 3376613"/>
              <a:gd name="connsiteY832" fmla="*/ 4980781 h 4987925"/>
              <a:gd name="connsiteX833" fmla="*/ 1279826 w 3376613"/>
              <a:gd name="connsiteY833" fmla="*/ 4976813 h 4987925"/>
              <a:gd name="connsiteX834" fmla="*/ 1247275 w 3376613"/>
              <a:gd name="connsiteY834" fmla="*/ 4970463 h 4987925"/>
              <a:gd name="connsiteX835" fmla="*/ 1214723 w 3376613"/>
              <a:gd name="connsiteY835" fmla="*/ 4964906 h 4987925"/>
              <a:gd name="connsiteX836" fmla="*/ 1182966 w 3376613"/>
              <a:gd name="connsiteY836" fmla="*/ 4957763 h 4987925"/>
              <a:gd name="connsiteX837" fmla="*/ 1152002 w 3376613"/>
              <a:gd name="connsiteY837" fmla="*/ 4950619 h 4987925"/>
              <a:gd name="connsiteX838" fmla="*/ 1121039 w 3376613"/>
              <a:gd name="connsiteY838" fmla="*/ 4941094 h 4987925"/>
              <a:gd name="connsiteX839" fmla="*/ 1090869 w 3376613"/>
              <a:gd name="connsiteY839" fmla="*/ 4931569 h 4987925"/>
              <a:gd name="connsiteX840" fmla="*/ 1059905 w 3376613"/>
              <a:gd name="connsiteY840" fmla="*/ 4921250 h 4987925"/>
              <a:gd name="connsiteX841" fmla="*/ 1030530 w 3376613"/>
              <a:gd name="connsiteY841" fmla="*/ 4909344 h 4987925"/>
              <a:gd name="connsiteX842" fmla="*/ 1002742 w 3376613"/>
              <a:gd name="connsiteY842" fmla="*/ 4897438 h 4987925"/>
              <a:gd name="connsiteX843" fmla="*/ 974160 w 3376613"/>
              <a:gd name="connsiteY843" fmla="*/ 4883150 h 4987925"/>
              <a:gd name="connsiteX844" fmla="*/ 946373 w 3376613"/>
              <a:gd name="connsiteY844" fmla="*/ 4869656 h 4987925"/>
              <a:gd name="connsiteX845" fmla="*/ 918585 w 3376613"/>
              <a:gd name="connsiteY845" fmla="*/ 4853781 h 4987925"/>
              <a:gd name="connsiteX846" fmla="*/ 891591 w 3376613"/>
              <a:gd name="connsiteY846" fmla="*/ 4838700 h 4987925"/>
              <a:gd name="connsiteX847" fmla="*/ 865391 w 3376613"/>
              <a:gd name="connsiteY847" fmla="*/ 4821238 h 4987925"/>
              <a:gd name="connsiteX848" fmla="*/ 839191 w 3376613"/>
              <a:gd name="connsiteY848" fmla="*/ 4803775 h 4987925"/>
              <a:gd name="connsiteX849" fmla="*/ 813785 w 3376613"/>
              <a:gd name="connsiteY849" fmla="*/ 4784725 h 4987925"/>
              <a:gd name="connsiteX850" fmla="*/ 789173 w 3376613"/>
              <a:gd name="connsiteY850" fmla="*/ 4764881 h 4987925"/>
              <a:gd name="connsiteX851" fmla="*/ 764561 w 3376613"/>
              <a:gd name="connsiteY851" fmla="*/ 4745038 h 4987925"/>
              <a:gd name="connsiteX852" fmla="*/ 741537 w 3376613"/>
              <a:gd name="connsiteY852" fmla="*/ 4723606 h 4987925"/>
              <a:gd name="connsiteX853" fmla="*/ 718513 w 3376613"/>
              <a:gd name="connsiteY853" fmla="*/ 4701381 h 4987925"/>
              <a:gd name="connsiteX854" fmla="*/ 695489 w 3376613"/>
              <a:gd name="connsiteY854" fmla="*/ 4679156 h 4987925"/>
              <a:gd name="connsiteX855" fmla="*/ 673258 w 3376613"/>
              <a:gd name="connsiteY855" fmla="*/ 4655344 h 4987925"/>
              <a:gd name="connsiteX856" fmla="*/ 652616 w 3376613"/>
              <a:gd name="connsiteY856" fmla="*/ 4629944 h 4987925"/>
              <a:gd name="connsiteX857" fmla="*/ 631974 w 3376613"/>
              <a:gd name="connsiteY857" fmla="*/ 4604544 h 4987925"/>
              <a:gd name="connsiteX858" fmla="*/ 611331 w 3376613"/>
              <a:gd name="connsiteY858" fmla="*/ 4577556 h 4987925"/>
              <a:gd name="connsiteX859" fmla="*/ 592277 w 3376613"/>
              <a:gd name="connsiteY859" fmla="*/ 4550569 h 4987925"/>
              <a:gd name="connsiteX860" fmla="*/ 572428 w 3376613"/>
              <a:gd name="connsiteY860" fmla="*/ 4522788 h 4987925"/>
              <a:gd name="connsiteX861" fmla="*/ 566077 w 3376613"/>
              <a:gd name="connsiteY861" fmla="*/ 4510881 h 4987925"/>
              <a:gd name="connsiteX862" fmla="*/ 560519 w 3376613"/>
              <a:gd name="connsiteY862" fmla="*/ 4497388 h 4987925"/>
              <a:gd name="connsiteX863" fmla="*/ 554962 w 3376613"/>
              <a:gd name="connsiteY863" fmla="*/ 4485481 h 4987925"/>
              <a:gd name="connsiteX864" fmla="*/ 552580 w 3376613"/>
              <a:gd name="connsiteY864" fmla="*/ 4472781 h 4987925"/>
              <a:gd name="connsiteX865" fmla="*/ 550198 w 3376613"/>
              <a:gd name="connsiteY865" fmla="*/ 4459288 h 4987925"/>
              <a:gd name="connsiteX866" fmla="*/ 550198 w 3376613"/>
              <a:gd name="connsiteY866" fmla="*/ 4445794 h 4987925"/>
              <a:gd name="connsiteX867" fmla="*/ 550992 w 3376613"/>
              <a:gd name="connsiteY867" fmla="*/ 4432300 h 4987925"/>
              <a:gd name="connsiteX868" fmla="*/ 552580 w 3376613"/>
              <a:gd name="connsiteY868" fmla="*/ 4419600 h 4987925"/>
              <a:gd name="connsiteX869" fmla="*/ 555756 w 3376613"/>
              <a:gd name="connsiteY869" fmla="*/ 4406900 h 4987925"/>
              <a:gd name="connsiteX870" fmla="*/ 561313 w 3376613"/>
              <a:gd name="connsiteY870" fmla="*/ 4394994 h 4987925"/>
              <a:gd name="connsiteX871" fmla="*/ 566871 w 3376613"/>
              <a:gd name="connsiteY871" fmla="*/ 4382294 h 4987925"/>
              <a:gd name="connsiteX872" fmla="*/ 573222 w 3376613"/>
              <a:gd name="connsiteY872" fmla="*/ 4371181 h 4987925"/>
              <a:gd name="connsiteX873" fmla="*/ 581162 w 3376613"/>
              <a:gd name="connsiteY873" fmla="*/ 4360863 h 4987925"/>
              <a:gd name="connsiteX874" fmla="*/ 590689 w 3376613"/>
              <a:gd name="connsiteY874" fmla="*/ 4350544 h 4987925"/>
              <a:gd name="connsiteX875" fmla="*/ 601010 w 3376613"/>
              <a:gd name="connsiteY875" fmla="*/ 4341019 h 4987925"/>
              <a:gd name="connsiteX876" fmla="*/ 611331 w 3376613"/>
              <a:gd name="connsiteY876" fmla="*/ 4333081 h 4987925"/>
              <a:gd name="connsiteX877" fmla="*/ 624034 w 3376613"/>
              <a:gd name="connsiteY877" fmla="*/ 4326731 h 4987925"/>
              <a:gd name="connsiteX878" fmla="*/ 636737 w 3376613"/>
              <a:gd name="connsiteY878" fmla="*/ 4320381 h 4987925"/>
              <a:gd name="connsiteX879" fmla="*/ 649440 w 3376613"/>
              <a:gd name="connsiteY879" fmla="*/ 4315619 h 4987925"/>
              <a:gd name="connsiteX880" fmla="*/ 662143 w 3376613"/>
              <a:gd name="connsiteY880" fmla="*/ 4312444 h 4987925"/>
              <a:gd name="connsiteX881" fmla="*/ 674846 w 3376613"/>
              <a:gd name="connsiteY881" fmla="*/ 4310856 h 4987925"/>
              <a:gd name="connsiteX882" fmla="*/ 688343 w 3376613"/>
              <a:gd name="connsiteY882" fmla="*/ 4310856 h 4987925"/>
              <a:gd name="connsiteX883" fmla="*/ 701840 w 3376613"/>
              <a:gd name="connsiteY883" fmla="*/ 4311650 h 4987925"/>
              <a:gd name="connsiteX884" fmla="*/ 714543 w 3376613"/>
              <a:gd name="connsiteY884" fmla="*/ 4313238 h 4987925"/>
              <a:gd name="connsiteX885" fmla="*/ 727246 w 3376613"/>
              <a:gd name="connsiteY885" fmla="*/ 4316413 h 4987925"/>
              <a:gd name="connsiteX886" fmla="*/ 739949 w 3376613"/>
              <a:gd name="connsiteY886" fmla="*/ 4321175 h 4987925"/>
              <a:gd name="connsiteX887" fmla="*/ 751858 w 3376613"/>
              <a:gd name="connsiteY887" fmla="*/ 4327525 h 4987925"/>
              <a:gd name="connsiteX888" fmla="*/ 762973 w 3376613"/>
              <a:gd name="connsiteY888" fmla="*/ 4333875 h 4987925"/>
              <a:gd name="connsiteX889" fmla="*/ 774088 w 3376613"/>
              <a:gd name="connsiteY889" fmla="*/ 4341813 h 4987925"/>
              <a:gd name="connsiteX890" fmla="*/ 783616 w 3376613"/>
              <a:gd name="connsiteY890" fmla="*/ 4350544 h 4987925"/>
              <a:gd name="connsiteX891" fmla="*/ 793143 w 3376613"/>
              <a:gd name="connsiteY891" fmla="*/ 4360863 h 4987925"/>
              <a:gd name="connsiteX892" fmla="*/ 801876 w 3376613"/>
              <a:gd name="connsiteY892" fmla="*/ 4371975 h 4987925"/>
              <a:gd name="connsiteX893" fmla="*/ 815373 w 3376613"/>
              <a:gd name="connsiteY893" fmla="*/ 4393406 h 4987925"/>
              <a:gd name="connsiteX894" fmla="*/ 830458 w 3376613"/>
              <a:gd name="connsiteY894" fmla="*/ 4414044 h 4987925"/>
              <a:gd name="connsiteX895" fmla="*/ 844749 w 3376613"/>
              <a:gd name="connsiteY895" fmla="*/ 4433094 h 4987925"/>
              <a:gd name="connsiteX896" fmla="*/ 860627 w 3376613"/>
              <a:gd name="connsiteY896" fmla="*/ 4452144 h 4987925"/>
              <a:gd name="connsiteX897" fmla="*/ 876506 w 3376613"/>
              <a:gd name="connsiteY897" fmla="*/ 4470400 h 4987925"/>
              <a:gd name="connsiteX898" fmla="*/ 892385 w 3376613"/>
              <a:gd name="connsiteY898" fmla="*/ 4487863 h 4987925"/>
              <a:gd name="connsiteX899" fmla="*/ 909058 w 3376613"/>
              <a:gd name="connsiteY899" fmla="*/ 4505325 h 4987925"/>
              <a:gd name="connsiteX900" fmla="*/ 926524 w 3376613"/>
              <a:gd name="connsiteY900" fmla="*/ 4521200 h 4987925"/>
              <a:gd name="connsiteX901" fmla="*/ 943991 w 3376613"/>
              <a:gd name="connsiteY901" fmla="*/ 4537075 h 4987925"/>
              <a:gd name="connsiteX902" fmla="*/ 961457 w 3376613"/>
              <a:gd name="connsiteY902" fmla="*/ 4552156 h 4987925"/>
              <a:gd name="connsiteX903" fmla="*/ 979718 w 3376613"/>
              <a:gd name="connsiteY903" fmla="*/ 4566444 h 4987925"/>
              <a:gd name="connsiteX904" fmla="*/ 997979 w 3376613"/>
              <a:gd name="connsiteY904" fmla="*/ 4579938 h 4987925"/>
              <a:gd name="connsiteX905" fmla="*/ 1017033 w 3376613"/>
              <a:gd name="connsiteY905" fmla="*/ 4593431 h 4987925"/>
              <a:gd name="connsiteX906" fmla="*/ 1036881 w 3376613"/>
              <a:gd name="connsiteY906" fmla="*/ 4605338 h 4987925"/>
              <a:gd name="connsiteX907" fmla="*/ 1055936 w 3376613"/>
              <a:gd name="connsiteY907" fmla="*/ 4617244 h 4987925"/>
              <a:gd name="connsiteX908" fmla="*/ 1075784 w 3376613"/>
              <a:gd name="connsiteY908" fmla="*/ 4628356 h 4987925"/>
              <a:gd name="connsiteX909" fmla="*/ 1096427 w 3376613"/>
              <a:gd name="connsiteY909" fmla="*/ 4638675 h 4987925"/>
              <a:gd name="connsiteX910" fmla="*/ 1117069 w 3376613"/>
              <a:gd name="connsiteY910" fmla="*/ 4648994 h 4987925"/>
              <a:gd name="connsiteX911" fmla="*/ 1138505 w 3376613"/>
              <a:gd name="connsiteY911" fmla="*/ 4657725 h 4987925"/>
              <a:gd name="connsiteX912" fmla="*/ 1160735 w 3376613"/>
              <a:gd name="connsiteY912" fmla="*/ 4665663 h 4987925"/>
              <a:gd name="connsiteX913" fmla="*/ 1182966 w 3376613"/>
              <a:gd name="connsiteY913" fmla="*/ 4673600 h 4987925"/>
              <a:gd name="connsiteX914" fmla="*/ 1204402 w 3376613"/>
              <a:gd name="connsiteY914" fmla="*/ 4680744 h 4987925"/>
              <a:gd name="connsiteX915" fmla="*/ 1227426 w 3376613"/>
              <a:gd name="connsiteY915" fmla="*/ 4687094 h 4987925"/>
              <a:gd name="connsiteX916" fmla="*/ 1250450 w 3376613"/>
              <a:gd name="connsiteY916" fmla="*/ 4692650 h 4987925"/>
              <a:gd name="connsiteX917" fmla="*/ 1274269 w 3376613"/>
              <a:gd name="connsiteY917" fmla="*/ 4697413 h 4987925"/>
              <a:gd name="connsiteX918" fmla="*/ 1298087 w 3376613"/>
              <a:gd name="connsiteY918" fmla="*/ 4702175 h 4987925"/>
              <a:gd name="connsiteX919" fmla="*/ 1321905 w 3376613"/>
              <a:gd name="connsiteY919" fmla="*/ 4705350 h 4987925"/>
              <a:gd name="connsiteX920" fmla="*/ 1346517 w 3376613"/>
              <a:gd name="connsiteY920" fmla="*/ 4709319 h 4987925"/>
              <a:gd name="connsiteX921" fmla="*/ 1371923 w 3376613"/>
              <a:gd name="connsiteY921" fmla="*/ 4711700 h 4987925"/>
              <a:gd name="connsiteX922" fmla="*/ 1397329 w 3376613"/>
              <a:gd name="connsiteY922" fmla="*/ 4713288 h 4987925"/>
              <a:gd name="connsiteX923" fmla="*/ 1423529 w 3376613"/>
              <a:gd name="connsiteY923" fmla="*/ 4714081 h 4987925"/>
              <a:gd name="connsiteX924" fmla="*/ 1449729 w 3376613"/>
              <a:gd name="connsiteY924" fmla="*/ 4714875 h 4987925"/>
              <a:gd name="connsiteX925" fmla="*/ 1472753 w 3376613"/>
              <a:gd name="connsiteY925" fmla="*/ 4714081 h 4987925"/>
              <a:gd name="connsiteX926" fmla="*/ 1495777 w 3376613"/>
              <a:gd name="connsiteY926" fmla="*/ 4713288 h 4987925"/>
              <a:gd name="connsiteX927" fmla="*/ 1518801 w 3376613"/>
              <a:gd name="connsiteY927" fmla="*/ 4711700 h 4987925"/>
              <a:gd name="connsiteX928" fmla="*/ 1541031 w 3376613"/>
              <a:gd name="connsiteY928" fmla="*/ 4709319 h 4987925"/>
              <a:gd name="connsiteX929" fmla="*/ 1563261 w 3376613"/>
              <a:gd name="connsiteY929" fmla="*/ 4705350 h 4987925"/>
              <a:gd name="connsiteX930" fmla="*/ 1584698 w 3376613"/>
              <a:gd name="connsiteY930" fmla="*/ 4701381 h 4987925"/>
              <a:gd name="connsiteX931" fmla="*/ 1605340 w 3376613"/>
              <a:gd name="connsiteY931" fmla="*/ 4697413 h 4987925"/>
              <a:gd name="connsiteX932" fmla="*/ 1626776 w 3376613"/>
              <a:gd name="connsiteY932" fmla="*/ 4692650 h 4987925"/>
              <a:gd name="connsiteX933" fmla="*/ 1646625 w 3376613"/>
              <a:gd name="connsiteY933" fmla="*/ 4687094 h 4987925"/>
              <a:gd name="connsiteX934" fmla="*/ 1666473 w 3376613"/>
              <a:gd name="connsiteY934" fmla="*/ 4681538 h 4987925"/>
              <a:gd name="connsiteX935" fmla="*/ 1686322 w 3376613"/>
              <a:gd name="connsiteY935" fmla="*/ 4673600 h 4987925"/>
              <a:gd name="connsiteX936" fmla="*/ 1704582 w 3376613"/>
              <a:gd name="connsiteY936" fmla="*/ 4666456 h 4987925"/>
              <a:gd name="connsiteX937" fmla="*/ 1723637 w 3376613"/>
              <a:gd name="connsiteY937" fmla="*/ 4659313 h 4987925"/>
              <a:gd name="connsiteX938" fmla="*/ 1741897 w 3376613"/>
              <a:gd name="connsiteY938" fmla="*/ 4650581 h 4987925"/>
              <a:gd name="connsiteX939" fmla="*/ 1758570 w 3376613"/>
              <a:gd name="connsiteY939" fmla="*/ 4641056 h 4987925"/>
              <a:gd name="connsiteX940" fmla="*/ 1776831 w 3376613"/>
              <a:gd name="connsiteY940" fmla="*/ 4632325 h 4987925"/>
              <a:gd name="connsiteX941" fmla="*/ 1792709 w 3376613"/>
              <a:gd name="connsiteY941" fmla="*/ 4622006 h 4987925"/>
              <a:gd name="connsiteX942" fmla="*/ 1810176 w 3376613"/>
              <a:gd name="connsiteY942" fmla="*/ 4610894 h 4987925"/>
              <a:gd name="connsiteX943" fmla="*/ 1826055 w 3376613"/>
              <a:gd name="connsiteY943" fmla="*/ 4600575 h 4987925"/>
              <a:gd name="connsiteX944" fmla="*/ 1841933 w 3376613"/>
              <a:gd name="connsiteY944" fmla="*/ 4588669 h 4987925"/>
              <a:gd name="connsiteX945" fmla="*/ 1857812 w 3376613"/>
              <a:gd name="connsiteY945" fmla="*/ 4576763 h 4987925"/>
              <a:gd name="connsiteX946" fmla="*/ 1872103 w 3376613"/>
              <a:gd name="connsiteY946" fmla="*/ 4564856 h 4987925"/>
              <a:gd name="connsiteX947" fmla="*/ 1887188 w 3376613"/>
              <a:gd name="connsiteY947" fmla="*/ 4552156 h 4987925"/>
              <a:gd name="connsiteX948" fmla="*/ 1900685 w 3376613"/>
              <a:gd name="connsiteY948" fmla="*/ 4538663 h 4987925"/>
              <a:gd name="connsiteX949" fmla="*/ 1914181 w 3376613"/>
              <a:gd name="connsiteY949" fmla="*/ 4525169 h 4987925"/>
              <a:gd name="connsiteX950" fmla="*/ 1928472 w 3376613"/>
              <a:gd name="connsiteY950" fmla="*/ 4511675 h 4987925"/>
              <a:gd name="connsiteX951" fmla="*/ 1941175 w 3376613"/>
              <a:gd name="connsiteY951" fmla="*/ 4496594 h 4987925"/>
              <a:gd name="connsiteX952" fmla="*/ 1953878 w 3376613"/>
              <a:gd name="connsiteY952" fmla="*/ 4482306 h 4987925"/>
              <a:gd name="connsiteX953" fmla="*/ 1966581 w 3376613"/>
              <a:gd name="connsiteY953" fmla="*/ 4466431 h 4987925"/>
              <a:gd name="connsiteX954" fmla="*/ 1978490 w 3376613"/>
              <a:gd name="connsiteY954" fmla="*/ 4451350 h 4987925"/>
              <a:gd name="connsiteX955" fmla="*/ 2000721 w 3376613"/>
              <a:gd name="connsiteY955" fmla="*/ 4419600 h 4987925"/>
              <a:gd name="connsiteX956" fmla="*/ 2022951 w 3376613"/>
              <a:gd name="connsiteY956" fmla="*/ 4387056 h 4987925"/>
              <a:gd name="connsiteX957" fmla="*/ 2042799 w 3376613"/>
              <a:gd name="connsiteY957" fmla="*/ 4352131 h 4987925"/>
              <a:gd name="connsiteX958" fmla="*/ 2061060 w 3376613"/>
              <a:gd name="connsiteY958" fmla="*/ 4317206 h 4987925"/>
              <a:gd name="connsiteX959" fmla="*/ 2078526 w 3376613"/>
              <a:gd name="connsiteY959" fmla="*/ 4280694 h 4987925"/>
              <a:gd name="connsiteX960" fmla="*/ 2095199 w 3376613"/>
              <a:gd name="connsiteY960" fmla="*/ 4244181 h 4987925"/>
              <a:gd name="connsiteX961" fmla="*/ 2109490 w 3376613"/>
              <a:gd name="connsiteY961" fmla="*/ 4206875 h 4987925"/>
              <a:gd name="connsiteX962" fmla="*/ 2122193 w 3376613"/>
              <a:gd name="connsiteY962" fmla="*/ 4167981 h 4987925"/>
              <a:gd name="connsiteX963" fmla="*/ 2134896 w 3376613"/>
              <a:gd name="connsiteY963" fmla="*/ 4129088 h 4987925"/>
              <a:gd name="connsiteX964" fmla="*/ 2145217 w 3376613"/>
              <a:gd name="connsiteY964" fmla="*/ 4090194 h 4987925"/>
              <a:gd name="connsiteX965" fmla="*/ 2155538 w 3376613"/>
              <a:gd name="connsiteY965" fmla="*/ 4050506 h 4987925"/>
              <a:gd name="connsiteX966" fmla="*/ 2164271 w 3376613"/>
              <a:gd name="connsiteY966" fmla="*/ 4010819 h 4987925"/>
              <a:gd name="connsiteX967" fmla="*/ 2170623 w 3376613"/>
              <a:gd name="connsiteY967" fmla="*/ 3971131 h 4987925"/>
              <a:gd name="connsiteX968" fmla="*/ 2176975 w 3376613"/>
              <a:gd name="connsiteY968" fmla="*/ 3931444 h 4987925"/>
              <a:gd name="connsiteX969" fmla="*/ 2182532 w 3376613"/>
              <a:gd name="connsiteY969" fmla="*/ 3891756 h 4987925"/>
              <a:gd name="connsiteX970" fmla="*/ 2185708 w 3376613"/>
              <a:gd name="connsiteY970" fmla="*/ 3852863 h 4987925"/>
              <a:gd name="connsiteX971" fmla="*/ 2188883 w 3376613"/>
              <a:gd name="connsiteY971" fmla="*/ 3813175 h 4987925"/>
              <a:gd name="connsiteX972" fmla="*/ 2192059 w 3376613"/>
              <a:gd name="connsiteY972" fmla="*/ 3764756 h 4987925"/>
              <a:gd name="connsiteX973" fmla="*/ 2196029 w 3376613"/>
              <a:gd name="connsiteY973" fmla="*/ 3717925 h 4987925"/>
              <a:gd name="connsiteX974" fmla="*/ 2200793 w 3376613"/>
              <a:gd name="connsiteY974" fmla="*/ 3671888 h 4987925"/>
              <a:gd name="connsiteX975" fmla="*/ 2207144 w 3376613"/>
              <a:gd name="connsiteY975" fmla="*/ 3628231 h 4987925"/>
              <a:gd name="connsiteX976" fmla="*/ 2215083 w 3376613"/>
              <a:gd name="connsiteY976" fmla="*/ 3584575 h 4987925"/>
              <a:gd name="connsiteX977" fmla="*/ 2223023 w 3376613"/>
              <a:gd name="connsiteY977" fmla="*/ 3542506 h 4987925"/>
              <a:gd name="connsiteX978" fmla="*/ 2231756 w 3376613"/>
              <a:gd name="connsiteY978" fmla="*/ 3502025 h 4987925"/>
              <a:gd name="connsiteX979" fmla="*/ 2242871 w 3376613"/>
              <a:gd name="connsiteY979" fmla="*/ 3461544 h 4987925"/>
              <a:gd name="connsiteX980" fmla="*/ 2253987 w 3376613"/>
              <a:gd name="connsiteY980" fmla="*/ 3422650 h 4987925"/>
              <a:gd name="connsiteX981" fmla="*/ 2265895 w 3376613"/>
              <a:gd name="connsiteY981" fmla="*/ 3384550 h 4987925"/>
              <a:gd name="connsiteX982" fmla="*/ 2279393 w 3376613"/>
              <a:gd name="connsiteY982" fmla="*/ 3345656 h 4987925"/>
              <a:gd name="connsiteX983" fmla="*/ 2293683 w 3376613"/>
              <a:gd name="connsiteY983" fmla="*/ 3308350 h 4987925"/>
              <a:gd name="connsiteX984" fmla="*/ 2309562 w 3376613"/>
              <a:gd name="connsiteY984" fmla="*/ 3271838 h 4987925"/>
              <a:gd name="connsiteX985" fmla="*/ 2325441 w 3376613"/>
              <a:gd name="connsiteY985" fmla="*/ 3236119 h 4987925"/>
              <a:gd name="connsiteX986" fmla="*/ 2342907 w 3376613"/>
              <a:gd name="connsiteY986" fmla="*/ 3198813 h 4987925"/>
              <a:gd name="connsiteX987" fmla="*/ 2361962 w 3376613"/>
              <a:gd name="connsiteY987" fmla="*/ 3163094 h 4987925"/>
              <a:gd name="connsiteX988" fmla="*/ 2380223 w 3376613"/>
              <a:gd name="connsiteY988" fmla="*/ 3128169 h 4987925"/>
              <a:gd name="connsiteX989" fmla="*/ 2400865 w 3376613"/>
              <a:gd name="connsiteY989" fmla="*/ 3092450 h 4987925"/>
              <a:gd name="connsiteX990" fmla="*/ 2423095 w 3376613"/>
              <a:gd name="connsiteY990" fmla="*/ 3056731 h 4987925"/>
              <a:gd name="connsiteX991" fmla="*/ 2444531 w 3376613"/>
              <a:gd name="connsiteY991" fmla="*/ 3020219 h 4987925"/>
              <a:gd name="connsiteX992" fmla="*/ 2468349 w 3376613"/>
              <a:gd name="connsiteY992" fmla="*/ 2984500 h 4987925"/>
              <a:gd name="connsiteX993" fmla="*/ 2492167 w 3376613"/>
              <a:gd name="connsiteY993" fmla="*/ 2947988 h 4987925"/>
              <a:gd name="connsiteX994" fmla="*/ 2517573 w 3376613"/>
              <a:gd name="connsiteY994" fmla="*/ 2911475 h 4987925"/>
              <a:gd name="connsiteX995" fmla="*/ 2544567 w 3376613"/>
              <a:gd name="connsiteY995" fmla="*/ 2873375 h 4987925"/>
              <a:gd name="connsiteX996" fmla="*/ 2600143 w 3376613"/>
              <a:gd name="connsiteY996" fmla="*/ 2797969 h 4987925"/>
              <a:gd name="connsiteX997" fmla="*/ 2659688 w 3376613"/>
              <a:gd name="connsiteY997" fmla="*/ 2718594 h 4987925"/>
              <a:gd name="connsiteX998" fmla="*/ 2722409 w 3376613"/>
              <a:gd name="connsiteY998" fmla="*/ 2635250 h 4987925"/>
              <a:gd name="connsiteX999" fmla="*/ 2789894 w 3376613"/>
              <a:gd name="connsiteY999" fmla="*/ 2547938 h 4987925"/>
              <a:gd name="connsiteX1000" fmla="*/ 2837530 w 3376613"/>
              <a:gd name="connsiteY1000" fmla="*/ 2486819 h 4987925"/>
              <a:gd name="connsiteX1001" fmla="*/ 2858966 w 3376613"/>
              <a:gd name="connsiteY1001" fmla="*/ 2457450 h 4987925"/>
              <a:gd name="connsiteX1002" fmla="*/ 2880403 w 3376613"/>
              <a:gd name="connsiteY1002" fmla="*/ 2426494 h 4987925"/>
              <a:gd name="connsiteX1003" fmla="*/ 2901839 w 3376613"/>
              <a:gd name="connsiteY1003" fmla="*/ 2394744 h 4987925"/>
              <a:gd name="connsiteX1004" fmla="*/ 2921687 w 3376613"/>
              <a:gd name="connsiteY1004" fmla="*/ 2362200 h 4987925"/>
              <a:gd name="connsiteX1005" fmla="*/ 2939154 w 3376613"/>
              <a:gd name="connsiteY1005" fmla="*/ 2328863 h 4987925"/>
              <a:gd name="connsiteX1006" fmla="*/ 2957415 w 3376613"/>
              <a:gd name="connsiteY1006" fmla="*/ 2294731 h 4987925"/>
              <a:gd name="connsiteX1007" fmla="*/ 2974087 w 3376613"/>
              <a:gd name="connsiteY1007" fmla="*/ 2259806 h 4987925"/>
              <a:gd name="connsiteX1008" fmla="*/ 2989966 w 3376613"/>
              <a:gd name="connsiteY1008" fmla="*/ 2224088 h 4987925"/>
              <a:gd name="connsiteX1009" fmla="*/ 3004257 w 3376613"/>
              <a:gd name="connsiteY1009" fmla="*/ 2188369 h 4987925"/>
              <a:gd name="connsiteX1010" fmla="*/ 3018547 w 3376613"/>
              <a:gd name="connsiteY1010" fmla="*/ 2151856 h 4987925"/>
              <a:gd name="connsiteX1011" fmla="*/ 3030457 w 3376613"/>
              <a:gd name="connsiteY1011" fmla="*/ 2114550 h 4987925"/>
              <a:gd name="connsiteX1012" fmla="*/ 3043159 w 3376613"/>
              <a:gd name="connsiteY1012" fmla="*/ 2076450 h 4987925"/>
              <a:gd name="connsiteX1013" fmla="*/ 3053481 w 3376613"/>
              <a:gd name="connsiteY1013" fmla="*/ 2038350 h 4987925"/>
              <a:gd name="connsiteX1014" fmla="*/ 3063008 w 3376613"/>
              <a:gd name="connsiteY1014" fmla="*/ 2000250 h 4987925"/>
              <a:gd name="connsiteX1015" fmla="*/ 3071741 w 3376613"/>
              <a:gd name="connsiteY1015" fmla="*/ 1960563 h 4987925"/>
              <a:gd name="connsiteX1016" fmla="*/ 3079681 w 3376613"/>
              <a:gd name="connsiteY1016" fmla="*/ 1921669 h 4987925"/>
              <a:gd name="connsiteX1017" fmla="*/ 3086032 w 3376613"/>
              <a:gd name="connsiteY1017" fmla="*/ 1882775 h 4987925"/>
              <a:gd name="connsiteX1018" fmla="*/ 3091590 w 3376613"/>
              <a:gd name="connsiteY1018" fmla="*/ 1842294 h 4987925"/>
              <a:gd name="connsiteX1019" fmla="*/ 3095559 w 3376613"/>
              <a:gd name="connsiteY1019" fmla="*/ 1802606 h 4987925"/>
              <a:gd name="connsiteX1020" fmla="*/ 3100323 w 3376613"/>
              <a:gd name="connsiteY1020" fmla="*/ 1762919 h 4987925"/>
              <a:gd name="connsiteX1021" fmla="*/ 3101911 w 3376613"/>
              <a:gd name="connsiteY1021" fmla="*/ 1721644 h 4987925"/>
              <a:gd name="connsiteX1022" fmla="*/ 3103499 w 3376613"/>
              <a:gd name="connsiteY1022" fmla="*/ 1681956 h 4987925"/>
              <a:gd name="connsiteX1023" fmla="*/ 3103499 w 3376613"/>
              <a:gd name="connsiteY1023" fmla="*/ 1641475 h 4987925"/>
              <a:gd name="connsiteX1024" fmla="*/ 3102705 w 3376613"/>
              <a:gd name="connsiteY1024" fmla="*/ 1600200 h 4987925"/>
              <a:gd name="connsiteX1025" fmla="*/ 3101117 w 3376613"/>
              <a:gd name="connsiteY1025" fmla="*/ 1560513 h 4987925"/>
              <a:gd name="connsiteX1026" fmla="*/ 3097941 w 3376613"/>
              <a:gd name="connsiteY1026" fmla="*/ 1519238 h 4987925"/>
              <a:gd name="connsiteX1027" fmla="*/ 3093177 w 3376613"/>
              <a:gd name="connsiteY1027" fmla="*/ 1479550 h 4987925"/>
              <a:gd name="connsiteX1028" fmla="*/ 3088414 w 3376613"/>
              <a:gd name="connsiteY1028" fmla="*/ 1439069 h 4987925"/>
              <a:gd name="connsiteX1029" fmla="*/ 3082063 w 3376613"/>
              <a:gd name="connsiteY1029" fmla="*/ 1398588 h 4987925"/>
              <a:gd name="connsiteX1030" fmla="*/ 3074123 w 3376613"/>
              <a:gd name="connsiteY1030" fmla="*/ 1358900 h 4987925"/>
              <a:gd name="connsiteX1031" fmla="*/ 3065390 w 3376613"/>
              <a:gd name="connsiteY1031" fmla="*/ 1320006 h 4987925"/>
              <a:gd name="connsiteX1032" fmla="*/ 3055863 w 3376613"/>
              <a:gd name="connsiteY1032" fmla="*/ 1280319 h 4987925"/>
              <a:gd name="connsiteX1033" fmla="*/ 3048717 w 3376613"/>
              <a:gd name="connsiteY1033" fmla="*/ 1253331 h 4987925"/>
              <a:gd name="connsiteX1034" fmla="*/ 3040778 w 3376613"/>
              <a:gd name="connsiteY1034" fmla="*/ 1227138 h 4987925"/>
              <a:gd name="connsiteX1035" fmla="*/ 3031251 w 3376613"/>
              <a:gd name="connsiteY1035" fmla="*/ 1199356 h 4987925"/>
              <a:gd name="connsiteX1036" fmla="*/ 3021723 w 3376613"/>
              <a:gd name="connsiteY1036" fmla="*/ 1171575 h 4987925"/>
              <a:gd name="connsiteX1037" fmla="*/ 3012196 w 3376613"/>
              <a:gd name="connsiteY1037" fmla="*/ 1143000 h 4987925"/>
              <a:gd name="connsiteX1038" fmla="*/ 3000287 w 3376613"/>
              <a:gd name="connsiteY1038" fmla="*/ 1114425 h 4987925"/>
              <a:gd name="connsiteX1039" fmla="*/ 2988378 w 3376613"/>
              <a:gd name="connsiteY1039" fmla="*/ 1085850 h 4987925"/>
              <a:gd name="connsiteX1040" fmla="*/ 2974881 w 3376613"/>
              <a:gd name="connsiteY1040" fmla="*/ 1056481 h 4987925"/>
              <a:gd name="connsiteX1041" fmla="*/ 2960590 w 3376613"/>
              <a:gd name="connsiteY1041" fmla="*/ 1027113 h 4987925"/>
              <a:gd name="connsiteX1042" fmla="*/ 2945505 w 3376613"/>
              <a:gd name="connsiteY1042" fmla="*/ 997744 h 4987925"/>
              <a:gd name="connsiteX1043" fmla="*/ 2929627 w 3376613"/>
              <a:gd name="connsiteY1043" fmla="*/ 968375 h 4987925"/>
              <a:gd name="connsiteX1044" fmla="*/ 2912160 w 3376613"/>
              <a:gd name="connsiteY1044" fmla="*/ 939006 h 4987925"/>
              <a:gd name="connsiteX1045" fmla="*/ 2894693 w 3376613"/>
              <a:gd name="connsiteY1045" fmla="*/ 909638 h 4987925"/>
              <a:gd name="connsiteX1046" fmla="*/ 2874845 w 3376613"/>
              <a:gd name="connsiteY1046" fmla="*/ 880269 h 4987925"/>
              <a:gd name="connsiteX1047" fmla="*/ 2853409 w 3376613"/>
              <a:gd name="connsiteY1047" fmla="*/ 850900 h 4987925"/>
              <a:gd name="connsiteX1048" fmla="*/ 2832766 w 3376613"/>
              <a:gd name="connsiteY1048" fmla="*/ 821531 h 4987925"/>
              <a:gd name="connsiteX1049" fmla="*/ 2808948 w 3376613"/>
              <a:gd name="connsiteY1049" fmla="*/ 792956 h 4987925"/>
              <a:gd name="connsiteX1050" fmla="*/ 2784336 w 3376613"/>
              <a:gd name="connsiteY1050" fmla="*/ 764381 h 4987925"/>
              <a:gd name="connsiteX1051" fmla="*/ 2758930 w 3376613"/>
              <a:gd name="connsiteY1051" fmla="*/ 735806 h 4987925"/>
              <a:gd name="connsiteX1052" fmla="*/ 2731936 w 3376613"/>
              <a:gd name="connsiteY1052" fmla="*/ 707231 h 4987925"/>
              <a:gd name="connsiteX1053" fmla="*/ 2703355 w 3376613"/>
              <a:gd name="connsiteY1053" fmla="*/ 680244 h 4987925"/>
              <a:gd name="connsiteX1054" fmla="*/ 2673979 w 3376613"/>
              <a:gd name="connsiteY1054" fmla="*/ 652462 h 4987925"/>
              <a:gd name="connsiteX1055" fmla="*/ 2642221 w 3376613"/>
              <a:gd name="connsiteY1055" fmla="*/ 626269 h 4987925"/>
              <a:gd name="connsiteX1056" fmla="*/ 2609670 w 3376613"/>
              <a:gd name="connsiteY1056" fmla="*/ 600075 h 4987925"/>
              <a:gd name="connsiteX1057" fmla="*/ 2575531 w 3376613"/>
              <a:gd name="connsiteY1057" fmla="*/ 573881 h 4987925"/>
              <a:gd name="connsiteX1058" fmla="*/ 2539804 w 3376613"/>
              <a:gd name="connsiteY1058" fmla="*/ 550069 h 4987925"/>
              <a:gd name="connsiteX1059" fmla="*/ 2502489 w 3376613"/>
              <a:gd name="connsiteY1059" fmla="*/ 525462 h 4987925"/>
              <a:gd name="connsiteX1060" fmla="*/ 2463586 w 3376613"/>
              <a:gd name="connsiteY1060" fmla="*/ 502444 h 4987925"/>
              <a:gd name="connsiteX1061" fmla="*/ 2423095 w 3376613"/>
              <a:gd name="connsiteY1061" fmla="*/ 479425 h 4987925"/>
              <a:gd name="connsiteX1062" fmla="*/ 2380223 w 3376613"/>
              <a:gd name="connsiteY1062" fmla="*/ 457994 h 4987925"/>
              <a:gd name="connsiteX1063" fmla="*/ 2336556 w 3376613"/>
              <a:gd name="connsiteY1063" fmla="*/ 437356 h 4987925"/>
              <a:gd name="connsiteX1064" fmla="*/ 2290507 w 3376613"/>
              <a:gd name="connsiteY1064" fmla="*/ 416719 h 4987925"/>
              <a:gd name="connsiteX1065" fmla="*/ 2245253 w 3376613"/>
              <a:gd name="connsiteY1065" fmla="*/ 399256 h 4987925"/>
              <a:gd name="connsiteX1066" fmla="*/ 2199205 w 3376613"/>
              <a:gd name="connsiteY1066" fmla="*/ 381794 h 4987925"/>
              <a:gd name="connsiteX1067" fmla="*/ 2153951 w 3376613"/>
              <a:gd name="connsiteY1067" fmla="*/ 365919 h 4987925"/>
              <a:gd name="connsiteX1068" fmla="*/ 2107902 w 3376613"/>
              <a:gd name="connsiteY1068" fmla="*/ 351631 h 4987925"/>
              <a:gd name="connsiteX1069" fmla="*/ 2061854 w 3376613"/>
              <a:gd name="connsiteY1069" fmla="*/ 338137 h 4987925"/>
              <a:gd name="connsiteX1070" fmla="*/ 2016599 w 3376613"/>
              <a:gd name="connsiteY1070" fmla="*/ 326231 h 4987925"/>
              <a:gd name="connsiteX1071" fmla="*/ 1970551 w 3376613"/>
              <a:gd name="connsiteY1071" fmla="*/ 315119 h 4987925"/>
              <a:gd name="connsiteX1072" fmla="*/ 1925297 w 3376613"/>
              <a:gd name="connsiteY1072" fmla="*/ 305594 h 4987925"/>
              <a:gd name="connsiteX1073" fmla="*/ 1879248 w 3376613"/>
              <a:gd name="connsiteY1073" fmla="*/ 296862 h 4987925"/>
              <a:gd name="connsiteX1074" fmla="*/ 1833994 w 3376613"/>
              <a:gd name="connsiteY1074" fmla="*/ 290512 h 4987925"/>
              <a:gd name="connsiteX1075" fmla="*/ 1787945 w 3376613"/>
              <a:gd name="connsiteY1075" fmla="*/ 284956 h 4987925"/>
              <a:gd name="connsiteX1076" fmla="*/ 1743485 w 3376613"/>
              <a:gd name="connsiteY1076" fmla="*/ 279400 h 4987925"/>
              <a:gd name="connsiteX1077" fmla="*/ 1697437 w 3376613"/>
              <a:gd name="connsiteY1077" fmla="*/ 276225 h 4987925"/>
              <a:gd name="connsiteX1078" fmla="*/ 1652976 w 3376613"/>
              <a:gd name="connsiteY1078" fmla="*/ 273844 h 4987925"/>
              <a:gd name="connsiteX1079" fmla="*/ 1608516 w 3376613"/>
              <a:gd name="connsiteY1079" fmla="*/ 273050 h 4987925"/>
              <a:gd name="connsiteX1080" fmla="*/ 1564055 w 3376613"/>
              <a:gd name="connsiteY1080" fmla="*/ 273844 h 4987925"/>
              <a:gd name="connsiteX1081" fmla="*/ 1519595 w 3376613"/>
              <a:gd name="connsiteY1081" fmla="*/ 275431 h 4987925"/>
              <a:gd name="connsiteX1082" fmla="*/ 1475928 w 3376613"/>
              <a:gd name="connsiteY1082" fmla="*/ 277812 h 4987925"/>
              <a:gd name="connsiteX1083" fmla="*/ 1432262 w 3376613"/>
              <a:gd name="connsiteY1083" fmla="*/ 282575 h 4987925"/>
              <a:gd name="connsiteX1084" fmla="*/ 1389389 w 3376613"/>
              <a:gd name="connsiteY1084" fmla="*/ 288131 h 4987925"/>
              <a:gd name="connsiteX1085" fmla="*/ 1345723 w 3376613"/>
              <a:gd name="connsiteY1085" fmla="*/ 294481 h 4987925"/>
              <a:gd name="connsiteX1086" fmla="*/ 1303644 w 3376613"/>
              <a:gd name="connsiteY1086" fmla="*/ 301625 h 4987925"/>
              <a:gd name="connsiteX1087" fmla="*/ 1260771 w 3376613"/>
              <a:gd name="connsiteY1087" fmla="*/ 311150 h 4987925"/>
              <a:gd name="connsiteX1088" fmla="*/ 1219487 w 3376613"/>
              <a:gd name="connsiteY1088" fmla="*/ 321469 h 4987925"/>
              <a:gd name="connsiteX1089" fmla="*/ 1178996 w 3376613"/>
              <a:gd name="connsiteY1089" fmla="*/ 332581 h 4987925"/>
              <a:gd name="connsiteX1090" fmla="*/ 1137711 w 3376613"/>
              <a:gd name="connsiteY1090" fmla="*/ 346075 h 4987925"/>
              <a:gd name="connsiteX1091" fmla="*/ 1098015 w 3376613"/>
              <a:gd name="connsiteY1091" fmla="*/ 359569 h 4987925"/>
              <a:gd name="connsiteX1092" fmla="*/ 1057524 w 3376613"/>
              <a:gd name="connsiteY1092" fmla="*/ 374650 h 4987925"/>
              <a:gd name="connsiteX1093" fmla="*/ 1018621 w 3376613"/>
              <a:gd name="connsiteY1093" fmla="*/ 391319 h 4987925"/>
              <a:gd name="connsiteX1094" fmla="*/ 980512 w 3376613"/>
              <a:gd name="connsiteY1094" fmla="*/ 408781 h 4987925"/>
              <a:gd name="connsiteX1095" fmla="*/ 941609 w 3376613"/>
              <a:gd name="connsiteY1095" fmla="*/ 428625 h 4987925"/>
              <a:gd name="connsiteX1096" fmla="*/ 904294 w 3376613"/>
              <a:gd name="connsiteY1096" fmla="*/ 447675 h 4987925"/>
              <a:gd name="connsiteX1097" fmla="*/ 874124 w 3376613"/>
              <a:gd name="connsiteY1097" fmla="*/ 465931 h 4987925"/>
              <a:gd name="connsiteX1098" fmla="*/ 843955 w 3376613"/>
              <a:gd name="connsiteY1098" fmla="*/ 484187 h 4987925"/>
              <a:gd name="connsiteX1099" fmla="*/ 814579 w 3376613"/>
              <a:gd name="connsiteY1099" fmla="*/ 503237 h 4987925"/>
              <a:gd name="connsiteX1100" fmla="*/ 785203 w 3376613"/>
              <a:gd name="connsiteY1100" fmla="*/ 523875 h 4987925"/>
              <a:gd name="connsiteX1101" fmla="*/ 757416 w 3376613"/>
              <a:gd name="connsiteY1101" fmla="*/ 543719 h 4987925"/>
              <a:gd name="connsiteX1102" fmla="*/ 730422 w 3376613"/>
              <a:gd name="connsiteY1102" fmla="*/ 565944 h 4987925"/>
              <a:gd name="connsiteX1103" fmla="*/ 703428 w 3376613"/>
              <a:gd name="connsiteY1103" fmla="*/ 588169 h 4987925"/>
              <a:gd name="connsiteX1104" fmla="*/ 678816 w 3376613"/>
              <a:gd name="connsiteY1104" fmla="*/ 610394 h 4987925"/>
              <a:gd name="connsiteX1105" fmla="*/ 653410 w 3376613"/>
              <a:gd name="connsiteY1105" fmla="*/ 633412 h 4987925"/>
              <a:gd name="connsiteX1106" fmla="*/ 628798 w 3376613"/>
              <a:gd name="connsiteY1106" fmla="*/ 657225 h 4987925"/>
              <a:gd name="connsiteX1107" fmla="*/ 604980 w 3376613"/>
              <a:gd name="connsiteY1107" fmla="*/ 682625 h 4987925"/>
              <a:gd name="connsiteX1108" fmla="*/ 581956 w 3376613"/>
              <a:gd name="connsiteY1108" fmla="*/ 708025 h 4987925"/>
              <a:gd name="connsiteX1109" fmla="*/ 560519 w 3376613"/>
              <a:gd name="connsiteY1109" fmla="*/ 733425 h 4987925"/>
              <a:gd name="connsiteX1110" fmla="*/ 539083 w 3376613"/>
              <a:gd name="connsiteY1110" fmla="*/ 760412 h 4987925"/>
              <a:gd name="connsiteX1111" fmla="*/ 518441 w 3376613"/>
              <a:gd name="connsiteY1111" fmla="*/ 787400 h 4987925"/>
              <a:gd name="connsiteX1112" fmla="*/ 498592 w 3376613"/>
              <a:gd name="connsiteY1112" fmla="*/ 815181 h 4987925"/>
              <a:gd name="connsiteX1113" fmla="*/ 480332 w 3376613"/>
              <a:gd name="connsiteY1113" fmla="*/ 842962 h 4987925"/>
              <a:gd name="connsiteX1114" fmla="*/ 462071 w 3376613"/>
              <a:gd name="connsiteY1114" fmla="*/ 872331 h 4987925"/>
              <a:gd name="connsiteX1115" fmla="*/ 445399 w 3376613"/>
              <a:gd name="connsiteY1115" fmla="*/ 900906 h 4987925"/>
              <a:gd name="connsiteX1116" fmla="*/ 428726 w 3376613"/>
              <a:gd name="connsiteY1116" fmla="*/ 931069 h 4987925"/>
              <a:gd name="connsiteX1117" fmla="*/ 413641 w 3376613"/>
              <a:gd name="connsiteY1117" fmla="*/ 961231 h 4987925"/>
              <a:gd name="connsiteX1118" fmla="*/ 398556 w 3376613"/>
              <a:gd name="connsiteY1118" fmla="*/ 992188 h 4987925"/>
              <a:gd name="connsiteX1119" fmla="*/ 384265 w 3376613"/>
              <a:gd name="connsiteY1119" fmla="*/ 1023938 h 4987925"/>
              <a:gd name="connsiteX1120" fmla="*/ 370768 w 3376613"/>
              <a:gd name="connsiteY1120" fmla="*/ 1055688 h 4987925"/>
              <a:gd name="connsiteX1121" fmla="*/ 358859 w 3376613"/>
              <a:gd name="connsiteY1121" fmla="*/ 1087438 h 4987925"/>
              <a:gd name="connsiteX1122" fmla="*/ 347744 w 3376613"/>
              <a:gd name="connsiteY1122" fmla="*/ 1120775 h 4987925"/>
              <a:gd name="connsiteX1123" fmla="*/ 337423 w 3376613"/>
              <a:gd name="connsiteY1123" fmla="*/ 1154113 h 4987925"/>
              <a:gd name="connsiteX1124" fmla="*/ 327896 w 3376613"/>
              <a:gd name="connsiteY1124" fmla="*/ 1187450 h 4987925"/>
              <a:gd name="connsiteX1125" fmla="*/ 318369 w 3376613"/>
              <a:gd name="connsiteY1125" fmla="*/ 1221581 h 4987925"/>
              <a:gd name="connsiteX1126" fmla="*/ 311223 w 3376613"/>
              <a:gd name="connsiteY1126" fmla="*/ 1256506 h 4987925"/>
              <a:gd name="connsiteX1127" fmla="*/ 304078 w 3376613"/>
              <a:gd name="connsiteY1127" fmla="*/ 1291431 h 4987925"/>
              <a:gd name="connsiteX1128" fmla="*/ 298520 w 3376613"/>
              <a:gd name="connsiteY1128" fmla="*/ 1327150 h 4987925"/>
              <a:gd name="connsiteX1129" fmla="*/ 288993 w 3376613"/>
              <a:gd name="connsiteY1129" fmla="*/ 1390650 h 4987925"/>
              <a:gd name="connsiteX1130" fmla="*/ 282641 w 3376613"/>
              <a:gd name="connsiteY1130" fmla="*/ 1453356 h 4987925"/>
              <a:gd name="connsiteX1131" fmla="*/ 277084 w 3376613"/>
              <a:gd name="connsiteY1131" fmla="*/ 1516856 h 4987925"/>
              <a:gd name="connsiteX1132" fmla="*/ 274702 w 3376613"/>
              <a:gd name="connsiteY1132" fmla="*/ 1580356 h 4987925"/>
              <a:gd name="connsiteX1133" fmla="*/ 273114 w 3376613"/>
              <a:gd name="connsiteY1133" fmla="*/ 1642269 h 4987925"/>
              <a:gd name="connsiteX1134" fmla="*/ 273908 w 3376613"/>
              <a:gd name="connsiteY1134" fmla="*/ 1674019 h 4987925"/>
              <a:gd name="connsiteX1135" fmla="*/ 273908 w 3376613"/>
              <a:gd name="connsiteY1135" fmla="*/ 1704975 h 4987925"/>
              <a:gd name="connsiteX1136" fmla="*/ 275496 w 3376613"/>
              <a:gd name="connsiteY1136" fmla="*/ 1735931 h 4987925"/>
              <a:gd name="connsiteX1137" fmla="*/ 277084 w 3376613"/>
              <a:gd name="connsiteY1137" fmla="*/ 1766888 h 4987925"/>
              <a:gd name="connsiteX1138" fmla="*/ 278672 w 3376613"/>
              <a:gd name="connsiteY1138" fmla="*/ 1797050 h 4987925"/>
              <a:gd name="connsiteX1139" fmla="*/ 281848 w 3376613"/>
              <a:gd name="connsiteY1139" fmla="*/ 1828006 h 4987925"/>
              <a:gd name="connsiteX1140" fmla="*/ 281848 w 3376613"/>
              <a:gd name="connsiteY1140" fmla="*/ 1841500 h 4987925"/>
              <a:gd name="connsiteX1141" fmla="*/ 281054 w 3376613"/>
              <a:gd name="connsiteY1141" fmla="*/ 1855788 h 4987925"/>
              <a:gd name="connsiteX1142" fmla="*/ 279466 w 3376613"/>
              <a:gd name="connsiteY1142" fmla="*/ 1868488 h 4987925"/>
              <a:gd name="connsiteX1143" fmla="*/ 276290 w 3376613"/>
              <a:gd name="connsiteY1143" fmla="*/ 1881981 h 4987925"/>
              <a:gd name="connsiteX1144" fmla="*/ 271526 w 3376613"/>
              <a:gd name="connsiteY1144" fmla="*/ 1893888 h 4987925"/>
              <a:gd name="connsiteX1145" fmla="*/ 265969 w 3376613"/>
              <a:gd name="connsiteY1145" fmla="*/ 1906588 h 4987925"/>
              <a:gd name="connsiteX1146" fmla="*/ 258823 w 3376613"/>
              <a:gd name="connsiteY1146" fmla="*/ 1917700 h 4987925"/>
              <a:gd name="connsiteX1147" fmla="*/ 250884 w 3376613"/>
              <a:gd name="connsiteY1147" fmla="*/ 1927225 h 4987925"/>
              <a:gd name="connsiteX1148" fmla="*/ 242151 w 3376613"/>
              <a:gd name="connsiteY1148" fmla="*/ 1937544 h 4987925"/>
              <a:gd name="connsiteX1149" fmla="*/ 231830 w 3376613"/>
              <a:gd name="connsiteY1149" fmla="*/ 1946275 h 4987925"/>
              <a:gd name="connsiteX1150" fmla="*/ 221508 w 3376613"/>
              <a:gd name="connsiteY1150" fmla="*/ 1954213 h 4987925"/>
              <a:gd name="connsiteX1151" fmla="*/ 210393 w 3376613"/>
              <a:gd name="connsiteY1151" fmla="*/ 1960563 h 4987925"/>
              <a:gd name="connsiteX1152" fmla="*/ 197690 w 3376613"/>
              <a:gd name="connsiteY1152" fmla="*/ 1966913 h 4987925"/>
              <a:gd name="connsiteX1153" fmla="*/ 185781 w 3376613"/>
              <a:gd name="connsiteY1153" fmla="*/ 1971675 h 4987925"/>
              <a:gd name="connsiteX1154" fmla="*/ 171490 w 3376613"/>
              <a:gd name="connsiteY1154" fmla="*/ 1974850 h 4987925"/>
              <a:gd name="connsiteX1155" fmla="*/ 157993 w 3376613"/>
              <a:gd name="connsiteY1155" fmla="*/ 1976438 h 4987925"/>
              <a:gd name="connsiteX1156" fmla="*/ 143703 w 3376613"/>
              <a:gd name="connsiteY1156" fmla="*/ 1977231 h 4987925"/>
              <a:gd name="connsiteX1157" fmla="*/ 130206 w 3376613"/>
              <a:gd name="connsiteY1157" fmla="*/ 1976438 h 4987925"/>
              <a:gd name="connsiteX1158" fmla="*/ 117503 w 3376613"/>
              <a:gd name="connsiteY1158" fmla="*/ 1974850 h 4987925"/>
              <a:gd name="connsiteX1159" fmla="*/ 104006 w 3376613"/>
              <a:gd name="connsiteY1159" fmla="*/ 1971675 h 4987925"/>
              <a:gd name="connsiteX1160" fmla="*/ 92097 w 3376613"/>
              <a:gd name="connsiteY1160" fmla="*/ 1966913 h 4987925"/>
              <a:gd name="connsiteX1161" fmla="*/ 79394 w 3376613"/>
              <a:gd name="connsiteY1161" fmla="*/ 1960563 h 4987925"/>
              <a:gd name="connsiteX1162" fmla="*/ 69073 w 3376613"/>
              <a:gd name="connsiteY1162" fmla="*/ 1954213 h 4987925"/>
              <a:gd name="connsiteX1163" fmla="*/ 58751 w 3376613"/>
              <a:gd name="connsiteY1163" fmla="*/ 1946275 h 4987925"/>
              <a:gd name="connsiteX1164" fmla="*/ 48430 w 3376613"/>
              <a:gd name="connsiteY1164" fmla="*/ 1937544 h 4987925"/>
              <a:gd name="connsiteX1165" fmla="*/ 39697 w 3376613"/>
              <a:gd name="connsiteY1165" fmla="*/ 1927225 h 4987925"/>
              <a:gd name="connsiteX1166" fmla="*/ 31757 w 3376613"/>
              <a:gd name="connsiteY1166" fmla="*/ 1916906 h 4987925"/>
              <a:gd name="connsiteX1167" fmla="*/ 24612 w 3376613"/>
              <a:gd name="connsiteY1167" fmla="*/ 1905794 h 4987925"/>
              <a:gd name="connsiteX1168" fmla="*/ 19054 w 3376613"/>
              <a:gd name="connsiteY1168" fmla="*/ 1893094 h 4987925"/>
              <a:gd name="connsiteX1169" fmla="*/ 14291 w 3376613"/>
              <a:gd name="connsiteY1169" fmla="*/ 1881188 h 4987925"/>
              <a:gd name="connsiteX1170" fmla="*/ 11115 w 3376613"/>
              <a:gd name="connsiteY1170" fmla="*/ 1866900 h 4987925"/>
              <a:gd name="connsiteX1171" fmla="*/ 9527 w 3376613"/>
              <a:gd name="connsiteY1171" fmla="*/ 1853406 h 4987925"/>
              <a:gd name="connsiteX1172" fmla="*/ 6351 w 3376613"/>
              <a:gd name="connsiteY1172" fmla="*/ 1818481 h 4987925"/>
              <a:gd name="connsiteX1173" fmla="*/ 3970 w 3376613"/>
              <a:gd name="connsiteY1173" fmla="*/ 1783556 h 4987925"/>
              <a:gd name="connsiteX1174" fmla="*/ 2382 w 3376613"/>
              <a:gd name="connsiteY1174" fmla="*/ 1748631 h 4987925"/>
              <a:gd name="connsiteX1175" fmla="*/ 794 w 3376613"/>
              <a:gd name="connsiteY1175" fmla="*/ 1712913 h 4987925"/>
              <a:gd name="connsiteX1176" fmla="*/ 0 w 3376613"/>
              <a:gd name="connsiteY1176" fmla="*/ 1677988 h 4987925"/>
              <a:gd name="connsiteX1177" fmla="*/ 0 w 3376613"/>
              <a:gd name="connsiteY1177" fmla="*/ 1643063 h 4987925"/>
              <a:gd name="connsiteX1178" fmla="*/ 0 w 3376613"/>
              <a:gd name="connsiteY1178" fmla="*/ 1606550 h 4987925"/>
              <a:gd name="connsiteX1179" fmla="*/ 794 w 3376613"/>
              <a:gd name="connsiteY1179" fmla="*/ 1571625 h 4987925"/>
              <a:gd name="connsiteX1180" fmla="*/ 2382 w 3376613"/>
              <a:gd name="connsiteY1180" fmla="*/ 1535906 h 4987925"/>
              <a:gd name="connsiteX1181" fmla="*/ 4764 w 3376613"/>
              <a:gd name="connsiteY1181" fmla="*/ 1500188 h 4987925"/>
              <a:gd name="connsiteX1182" fmla="*/ 7145 w 3376613"/>
              <a:gd name="connsiteY1182" fmla="*/ 1464469 h 4987925"/>
              <a:gd name="connsiteX1183" fmla="*/ 9527 w 3376613"/>
              <a:gd name="connsiteY1183" fmla="*/ 1427956 h 4987925"/>
              <a:gd name="connsiteX1184" fmla="*/ 13497 w 3376613"/>
              <a:gd name="connsiteY1184" fmla="*/ 1392238 h 4987925"/>
              <a:gd name="connsiteX1185" fmla="*/ 17467 w 3376613"/>
              <a:gd name="connsiteY1185" fmla="*/ 1356519 h 4987925"/>
              <a:gd name="connsiteX1186" fmla="*/ 22230 w 3376613"/>
              <a:gd name="connsiteY1186" fmla="*/ 1320800 h 4987925"/>
              <a:gd name="connsiteX1187" fmla="*/ 26994 w 3376613"/>
              <a:gd name="connsiteY1187" fmla="*/ 1285081 h 4987925"/>
              <a:gd name="connsiteX1188" fmla="*/ 34933 w 3376613"/>
              <a:gd name="connsiteY1188" fmla="*/ 1241425 h 4987925"/>
              <a:gd name="connsiteX1189" fmla="*/ 43667 w 3376613"/>
              <a:gd name="connsiteY1189" fmla="*/ 1199356 h 4987925"/>
              <a:gd name="connsiteX1190" fmla="*/ 53194 w 3376613"/>
              <a:gd name="connsiteY1190" fmla="*/ 1156494 h 4987925"/>
              <a:gd name="connsiteX1191" fmla="*/ 64309 w 3376613"/>
              <a:gd name="connsiteY1191" fmla="*/ 1114425 h 4987925"/>
              <a:gd name="connsiteX1192" fmla="*/ 75424 w 3376613"/>
              <a:gd name="connsiteY1192" fmla="*/ 1073150 h 4987925"/>
              <a:gd name="connsiteX1193" fmla="*/ 88921 w 3376613"/>
              <a:gd name="connsiteY1193" fmla="*/ 1032669 h 4987925"/>
              <a:gd name="connsiteX1194" fmla="*/ 102418 w 3376613"/>
              <a:gd name="connsiteY1194" fmla="*/ 992981 h 4987925"/>
              <a:gd name="connsiteX1195" fmla="*/ 117503 w 3376613"/>
              <a:gd name="connsiteY1195" fmla="*/ 952500 h 4987925"/>
              <a:gd name="connsiteX1196" fmla="*/ 133381 w 3376613"/>
              <a:gd name="connsiteY1196" fmla="*/ 913606 h 4987925"/>
              <a:gd name="connsiteX1197" fmla="*/ 150848 w 3376613"/>
              <a:gd name="connsiteY1197" fmla="*/ 875506 h 4987925"/>
              <a:gd name="connsiteX1198" fmla="*/ 168315 w 3376613"/>
              <a:gd name="connsiteY1198" fmla="*/ 837406 h 4987925"/>
              <a:gd name="connsiteX1199" fmla="*/ 187369 w 3376613"/>
              <a:gd name="connsiteY1199" fmla="*/ 800100 h 4987925"/>
              <a:gd name="connsiteX1200" fmla="*/ 208011 w 3376613"/>
              <a:gd name="connsiteY1200" fmla="*/ 763587 h 4987925"/>
              <a:gd name="connsiteX1201" fmla="*/ 228654 w 3376613"/>
              <a:gd name="connsiteY1201" fmla="*/ 727869 h 4987925"/>
              <a:gd name="connsiteX1202" fmla="*/ 250884 w 3376613"/>
              <a:gd name="connsiteY1202" fmla="*/ 692150 h 4987925"/>
              <a:gd name="connsiteX1203" fmla="*/ 273908 w 3376613"/>
              <a:gd name="connsiteY1203" fmla="*/ 658019 h 4987925"/>
              <a:gd name="connsiteX1204" fmla="*/ 298520 w 3376613"/>
              <a:gd name="connsiteY1204" fmla="*/ 624681 h 4987925"/>
              <a:gd name="connsiteX1205" fmla="*/ 322338 w 3376613"/>
              <a:gd name="connsiteY1205" fmla="*/ 591344 h 4987925"/>
              <a:gd name="connsiteX1206" fmla="*/ 348538 w 3376613"/>
              <a:gd name="connsiteY1206" fmla="*/ 558800 h 4987925"/>
              <a:gd name="connsiteX1207" fmla="*/ 375532 w 3376613"/>
              <a:gd name="connsiteY1207" fmla="*/ 527050 h 4987925"/>
              <a:gd name="connsiteX1208" fmla="*/ 403320 w 3376613"/>
              <a:gd name="connsiteY1208" fmla="*/ 496887 h 4987925"/>
              <a:gd name="connsiteX1209" fmla="*/ 432696 w 3376613"/>
              <a:gd name="connsiteY1209" fmla="*/ 466725 h 4987925"/>
              <a:gd name="connsiteX1210" fmla="*/ 462071 w 3376613"/>
              <a:gd name="connsiteY1210" fmla="*/ 437356 h 4987925"/>
              <a:gd name="connsiteX1211" fmla="*/ 493035 w 3376613"/>
              <a:gd name="connsiteY1211" fmla="*/ 408781 h 4987925"/>
              <a:gd name="connsiteX1212" fmla="*/ 524792 w 3376613"/>
              <a:gd name="connsiteY1212" fmla="*/ 381000 h 4987925"/>
              <a:gd name="connsiteX1213" fmla="*/ 557344 w 3376613"/>
              <a:gd name="connsiteY1213" fmla="*/ 353219 h 4987925"/>
              <a:gd name="connsiteX1214" fmla="*/ 590689 w 3376613"/>
              <a:gd name="connsiteY1214" fmla="*/ 327025 h 4987925"/>
              <a:gd name="connsiteX1215" fmla="*/ 624828 w 3376613"/>
              <a:gd name="connsiteY1215" fmla="*/ 301625 h 4987925"/>
              <a:gd name="connsiteX1216" fmla="*/ 660555 w 3376613"/>
              <a:gd name="connsiteY1216" fmla="*/ 277019 h 4987925"/>
              <a:gd name="connsiteX1217" fmla="*/ 696283 w 3376613"/>
              <a:gd name="connsiteY1217" fmla="*/ 254000 h 4987925"/>
              <a:gd name="connsiteX1218" fmla="*/ 732804 w 3376613"/>
              <a:gd name="connsiteY1218" fmla="*/ 231775 h 4987925"/>
              <a:gd name="connsiteX1219" fmla="*/ 770913 w 3376613"/>
              <a:gd name="connsiteY1219" fmla="*/ 209550 h 4987925"/>
              <a:gd name="connsiteX1220" fmla="*/ 814579 w 3376613"/>
              <a:gd name="connsiteY1220" fmla="*/ 184944 h 4987925"/>
              <a:gd name="connsiteX1221" fmla="*/ 860627 w 3376613"/>
              <a:gd name="connsiteY1221" fmla="*/ 163512 h 4987925"/>
              <a:gd name="connsiteX1222" fmla="*/ 905882 w 3376613"/>
              <a:gd name="connsiteY1222" fmla="*/ 142081 h 4987925"/>
              <a:gd name="connsiteX1223" fmla="*/ 951930 w 3376613"/>
              <a:gd name="connsiteY1223" fmla="*/ 122237 h 4987925"/>
              <a:gd name="connsiteX1224" fmla="*/ 998772 w 3376613"/>
              <a:gd name="connsiteY1224" fmla="*/ 104775 h 4987925"/>
              <a:gd name="connsiteX1225" fmla="*/ 1046409 w 3376613"/>
              <a:gd name="connsiteY1225" fmla="*/ 87312 h 4987925"/>
              <a:gd name="connsiteX1226" fmla="*/ 1094839 w 3376613"/>
              <a:gd name="connsiteY1226" fmla="*/ 72231 h 4987925"/>
              <a:gd name="connsiteX1227" fmla="*/ 1143269 w 3376613"/>
              <a:gd name="connsiteY1227" fmla="*/ 58737 h 4987925"/>
              <a:gd name="connsiteX1228" fmla="*/ 1192493 w 3376613"/>
              <a:gd name="connsiteY1228" fmla="*/ 46831 h 4987925"/>
              <a:gd name="connsiteX1229" fmla="*/ 1242511 w 3376613"/>
              <a:gd name="connsiteY1229" fmla="*/ 34925 h 4987925"/>
              <a:gd name="connsiteX1230" fmla="*/ 1291735 w 3376613"/>
              <a:gd name="connsiteY1230" fmla="*/ 26194 h 4987925"/>
              <a:gd name="connsiteX1231" fmla="*/ 1342547 w 3376613"/>
              <a:gd name="connsiteY1231" fmla="*/ 18256 h 4987925"/>
              <a:gd name="connsiteX1232" fmla="*/ 1393359 w 3376613"/>
              <a:gd name="connsiteY1232" fmla="*/ 11112 h 4987925"/>
              <a:gd name="connsiteX1233" fmla="*/ 1444965 w 3376613"/>
              <a:gd name="connsiteY1233" fmla="*/ 6350 h 4987925"/>
              <a:gd name="connsiteX1234" fmla="*/ 1495777 w 3376613"/>
              <a:gd name="connsiteY1234" fmla="*/ 2381 h 4987925"/>
              <a:gd name="connsiteX1235" fmla="*/ 1547383 w 3376613"/>
              <a:gd name="connsiteY1235" fmla="*/ 794 h 49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Lst>
            <a:rect l="l" t="t" r="r" b="b"/>
            <a:pathLst>
              <a:path w="3376613" h="4987925">
                <a:moveTo>
                  <a:pt x="1630363" y="877888"/>
                </a:moveTo>
                <a:lnTo>
                  <a:pt x="1658144" y="877888"/>
                </a:lnTo>
                <a:lnTo>
                  <a:pt x="1685925" y="877888"/>
                </a:lnTo>
                <a:lnTo>
                  <a:pt x="1714500" y="877888"/>
                </a:lnTo>
                <a:lnTo>
                  <a:pt x="1743075" y="879476"/>
                </a:lnTo>
                <a:lnTo>
                  <a:pt x="1771650" y="881063"/>
                </a:lnTo>
                <a:lnTo>
                  <a:pt x="1800225" y="883444"/>
                </a:lnTo>
                <a:lnTo>
                  <a:pt x="1829594" y="885826"/>
                </a:lnTo>
                <a:lnTo>
                  <a:pt x="1858963" y="889001"/>
                </a:lnTo>
                <a:lnTo>
                  <a:pt x="1888331" y="892969"/>
                </a:lnTo>
                <a:lnTo>
                  <a:pt x="1918494" y="897732"/>
                </a:lnTo>
                <a:lnTo>
                  <a:pt x="1948657" y="904082"/>
                </a:lnTo>
                <a:lnTo>
                  <a:pt x="1973263" y="908844"/>
                </a:lnTo>
                <a:lnTo>
                  <a:pt x="1998663" y="914401"/>
                </a:lnTo>
                <a:lnTo>
                  <a:pt x="2023269" y="920751"/>
                </a:lnTo>
                <a:lnTo>
                  <a:pt x="2047875" y="927894"/>
                </a:lnTo>
                <a:lnTo>
                  <a:pt x="2071688" y="935832"/>
                </a:lnTo>
                <a:lnTo>
                  <a:pt x="2094707" y="943769"/>
                </a:lnTo>
                <a:lnTo>
                  <a:pt x="2116138" y="952501"/>
                </a:lnTo>
                <a:lnTo>
                  <a:pt x="2138363" y="962026"/>
                </a:lnTo>
                <a:lnTo>
                  <a:pt x="2159794" y="971551"/>
                </a:lnTo>
                <a:lnTo>
                  <a:pt x="2179638" y="981869"/>
                </a:lnTo>
                <a:lnTo>
                  <a:pt x="2200275" y="993776"/>
                </a:lnTo>
                <a:lnTo>
                  <a:pt x="2220119" y="1004888"/>
                </a:lnTo>
                <a:lnTo>
                  <a:pt x="2239169" y="1016001"/>
                </a:lnTo>
                <a:lnTo>
                  <a:pt x="2258219" y="1028701"/>
                </a:lnTo>
                <a:lnTo>
                  <a:pt x="2276475" y="1041401"/>
                </a:lnTo>
                <a:lnTo>
                  <a:pt x="2293938" y="1054894"/>
                </a:lnTo>
                <a:lnTo>
                  <a:pt x="2311400" y="1068388"/>
                </a:lnTo>
                <a:lnTo>
                  <a:pt x="2327275" y="1082676"/>
                </a:lnTo>
                <a:lnTo>
                  <a:pt x="2343944" y="1096169"/>
                </a:lnTo>
                <a:lnTo>
                  <a:pt x="2359819" y="1111251"/>
                </a:lnTo>
                <a:lnTo>
                  <a:pt x="2374900" y="1126332"/>
                </a:lnTo>
                <a:lnTo>
                  <a:pt x="2389982" y="1142207"/>
                </a:lnTo>
                <a:lnTo>
                  <a:pt x="2403475" y="1157288"/>
                </a:lnTo>
                <a:lnTo>
                  <a:pt x="2417763" y="1173163"/>
                </a:lnTo>
                <a:lnTo>
                  <a:pt x="2431257" y="1189038"/>
                </a:lnTo>
                <a:lnTo>
                  <a:pt x="2443163" y="1205707"/>
                </a:lnTo>
                <a:lnTo>
                  <a:pt x="2467769" y="1239044"/>
                </a:lnTo>
                <a:lnTo>
                  <a:pt x="2490788" y="1273176"/>
                </a:lnTo>
                <a:lnTo>
                  <a:pt x="2512219" y="1308101"/>
                </a:lnTo>
                <a:lnTo>
                  <a:pt x="2531269" y="1344613"/>
                </a:lnTo>
                <a:lnTo>
                  <a:pt x="2549525" y="1380332"/>
                </a:lnTo>
                <a:lnTo>
                  <a:pt x="2566194" y="1416051"/>
                </a:lnTo>
                <a:lnTo>
                  <a:pt x="2581275" y="1452563"/>
                </a:lnTo>
                <a:lnTo>
                  <a:pt x="2594769" y="1488282"/>
                </a:lnTo>
                <a:lnTo>
                  <a:pt x="2606675" y="1524795"/>
                </a:lnTo>
                <a:lnTo>
                  <a:pt x="2616994" y="1560513"/>
                </a:lnTo>
                <a:lnTo>
                  <a:pt x="2627313" y="1596232"/>
                </a:lnTo>
                <a:lnTo>
                  <a:pt x="2635251" y="1630363"/>
                </a:lnTo>
                <a:lnTo>
                  <a:pt x="2642394" y="1664495"/>
                </a:lnTo>
                <a:lnTo>
                  <a:pt x="2647951" y="1698626"/>
                </a:lnTo>
                <a:lnTo>
                  <a:pt x="2652713" y="1731170"/>
                </a:lnTo>
                <a:lnTo>
                  <a:pt x="2656682" y="1762126"/>
                </a:lnTo>
                <a:lnTo>
                  <a:pt x="2659857" y="1792288"/>
                </a:lnTo>
                <a:lnTo>
                  <a:pt x="2661444" y="1820863"/>
                </a:lnTo>
                <a:lnTo>
                  <a:pt x="2662238" y="1847851"/>
                </a:lnTo>
                <a:lnTo>
                  <a:pt x="2661444" y="1862138"/>
                </a:lnTo>
                <a:lnTo>
                  <a:pt x="2659857" y="1875632"/>
                </a:lnTo>
                <a:lnTo>
                  <a:pt x="2656682" y="1888332"/>
                </a:lnTo>
                <a:lnTo>
                  <a:pt x="2651125" y="1901032"/>
                </a:lnTo>
                <a:lnTo>
                  <a:pt x="2646363" y="1913732"/>
                </a:lnTo>
                <a:lnTo>
                  <a:pt x="2639219" y="1924845"/>
                </a:lnTo>
                <a:lnTo>
                  <a:pt x="2632075" y="1935957"/>
                </a:lnTo>
                <a:lnTo>
                  <a:pt x="2622551" y="1945482"/>
                </a:lnTo>
                <a:lnTo>
                  <a:pt x="2613025" y="1954213"/>
                </a:lnTo>
                <a:lnTo>
                  <a:pt x="2603501" y="1961357"/>
                </a:lnTo>
                <a:lnTo>
                  <a:pt x="2591594" y="1969295"/>
                </a:lnTo>
                <a:lnTo>
                  <a:pt x="2579688" y="1974851"/>
                </a:lnTo>
                <a:lnTo>
                  <a:pt x="2567782" y="1979613"/>
                </a:lnTo>
                <a:lnTo>
                  <a:pt x="2554288" y="1983582"/>
                </a:lnTo>
                <a:lnTo>
                  <a:pt x="2540794" y="1985170"/>
                </a:lnTo>
                <a:lnTo>
                  <a:pt x="2526507" y="1985963"/>
                </a:lnTo>
                <a:lnTo>
                  <a:pt x="2513013" y="1985963"/>
                </a:lnTo>
                <a:lnTo>
                  <a:pt x="2498725" y="1983582"/>
                </a:lnTo>
                <a:lnTo>
                  <a:pt x="2486025" y="1980407"/>
                </a:lnTo>
                <a:lnTo>
                  <a:pt x="2472532" y="1976438"/>
                </a:lnTo>
                <a:lnTo>
                  <a:pt x="2460625" y="1970882"/>
                </a:lnTo>
                <a:lnTo>
                  <a:pt x="2449513" y="1964532"/>
                </a:lnTo>
                <a:lnTo>
                  <a:pt x="2438401" y="1955801"/>
                </a:lnTo>
                <a:lnTo>
                  <a:pt x="2428875" y="1947863"/>
                </a:lnTo>
                <a:lnTo>
                  <a:pt x="2420938" y="1938338"/>
                </a:lnTo>
                <a:lnTo>
                  <a:pt x="2412207" y="1927226"/>
                </a:lnTo>
                <a:lnTo>
                  <a:pt x="2405063" y="1916907"/>
                </a:lnTo>
                <a:lnTo>
                  <a:pt x="2399507" y="1905001"/>
                </a:lnTo>
                <a:lnTo>
                  <a:pt x="2395538" y="1892301"/>
                </a:lnTo>
                <a:lnTo>
                  <a:pt x="2391569" y="1879601"/>
                </a:lnTo>
                <a:lnTo>
                  <a:pt x="2389982" y="1865313"/>
                </a:lnTo>
                <a:lnTo>
                  <a:pt x="2388394" y="1851820"/>
                </a:lnTo>
                <a:lnTo>
                  <a:pt x="2388394" y="1840707"/>
                </a:lnTo>
                <a:lnTo>
                  <a:pt x="2386013" y="1819276"/>
                </a:lnTo>
                <a:lnTo>
                  <a:pt x="2382838" y="1787526"/>
                </a:lnTo>
                <a:lnTo>
                  <a:pt x="2378075" y="1747045"/>
                </a:lnTo>
                <a:lnTo>
                  <a:pt x="2374107" y="1724026"/>
                </a:lnTo>
                <a:lnTo>
                  <a:pt x="2370138" y="1701007"/>
                </a:lnTo>
                <a:lnTo>
                  <a:pt x="2364582" y="1675607"/>
                </a:lnTo>
                <a:lnTo>
                  <a:pt x="2357438" y="1648620"/>
                </a:lnTo>
                <a:lnTo>
                  <a:pt x="2350294" y="1621632"/>
                </a:lnTo>
                <a:lnTo>
                  <a:pt x="2341563" y="1593057"/>
                </a:lnTo>
                <a:lnTo>
                  <a:pt x="2332038" y="1564482"/>
                </a:lnTo>
                <a:lnTo>
                  <a:pt x="2320132" y="1535113"/>
                </a:lnTo>
                <a:lnTo>
                  <a:pt x="2308225" y="1506538"/>
                </a:lnTo>
                <a:lnTo>
                  <a:pt x="2293938" y="1477170"/>
                </a:lnTo>
                <a:lnTo>
                  <a:pt x="2278063" y="1447801"/>
                </a:lnTo>
                <a:lnTo>
                  <a:pt x="2260600" y="1419226"/>
                </a:lnTo>
                <a:lnTo>
                  <a:pt x="2242344" y="1390651"/>
                </a:lnTo>
                <a:lnTo>
                  <a:pt x="2232025" y="1377157"/>
                </a:lnTo>
                <a:lnTo>
                  <a:pt x="2221707" y="1363663"/>
                </a:lnTo>
                <a:lnTo>
                  <a:pt x="2209800" y="1350169"/>
                </a:lnTo>
                <a:lnTo>
                  <a:pt x="2198688" y="1336676"/>
                </a:lnTo>
                <a:lnTo>
                  <a:pt x="2186782" y="1324769"/>
                </a:lnTo>
                <a:lnTo>
                  <a:pt x="2174082" y="1311276"/>
                </a:lnTo>
                <a:lnTo>
                  <a:pt x="2161382" y="1299369"/>
                </a:lnTo>
                <a:lnTo>
                  <a:pt x="2147094" y="1288257"/>
                </a:lnTo>
                <a:lnTo>
                  <a:pt x="2133600" y="1276351"/>
                </a:lnTo>
                <a:lnTo>
                  <a:pt x="2118519" y="1265238"/>
                </a:lnTo>
                <a:lnTo>
                  <a:pt x="2104232" y="1254919"/>
                </a:lnTo>
                <a:lnTo>
                  <a:pt x="2088357" y="1244601"/>
                </a:lnTo>
                <a:lnTo>
                  <a:pt x="2072482" y="1235076"/>
                </a:lnTo>
                <a:lnTo>
                  <a:pt x="2055019" y="1226344"/>
                </a:lnTo>
                <a:lnTo>
                  <a:pt x="2038350" y="1216819"/>
                </a:lnTo>
                <a:lnTo>
                  <a:pt x="2019300" y="1208882"/>
                </a:lnTo>
                <a:lnTo>
                  <a:pt x="2001044" y="1201738"/>
                </a:lnTo>
                <a:lnTo>
                  <a:pt x="1981994" y="1193801"/>
                </a:lnTo>
                <a:lnTo>
                  <a:pt x="1962150" y="1187451"/>
                </a:lnTo>
                <a:lnTo>
                  <a:pt x="1940719" y="1181894"/>
                </a:lnTo>
                <a:lnTo>
                  <a:pt x="1920082" y="1177132"/>
                </a:lnTo>
                <a:lnTo>
                  <a:pt x="1898650" y="1172369"/>
                </a:lnTo>
                <a:lnTo>
                  <a:pt x="1851819" y="1164432"/>
                </a:lnTo>
                <a:lnTo>
                  <a:pt x="1806575" y="1158082"/>
                </a:lnTo>
                <a:lnTo>
                  <a:pt x="1761331" y="1154113"/>
                </a:lnTo>
                <a:lnTo>
                  <a:pt x="1717675" y="1150938"/>
                </a:lnTo>
                <a:lnTo>
                  <a:pt x="1674019" y="1150144"/>
                </a:lnTo>
                <a:lnTo>
                  <a:pt x="1632744" y="1150938"/>
                </a:lnTo>
                <a:lnTo>
                  <a:pt x="1592263" y="1153319"/>
                </a:lnTo>
                <a:lnTo>
                  <a:pt x="1550988" y="1156494"/>
                </a:lnTo>
                <a:lnTo>
                  <a:pt x="1512888" y="1162051"/>
                </a:lnTo>
                <a:lnTo>
                  <a:pt x="1474788" y="1169988"/>
                </a:lnTo>
                <a:lnTo>
                  <a:pt x="1437481" y="1177926"/>
                </a:lnTo>
                <a:lnTo>
                  <a:pt x="1401763" y="1188244"/>
                </a:lnTo>
                <a:lnTo>
                  <a:pt x="1366838" y="1200151"/>
                </a:lnTo>
                <a:lnTo>
                  <a:pt x="1333500" y="1213644"/>
                </a:lnTo>
                <a:lnTo>
                  <a:pt x="1300956" y="1228726"/>
                </a:lnTo>
                <a:lnTo>
                  <a:pt x="1270000" y="1244601"/>
                </a:lnTo>
                <a:lnTo>
                  <a:pt x="1239838" y="1262857"/>
                </a:lnTo>
                <a:lnTo>
                  <a:pt x="1210469" y="1281907"/>
                </a:lnTo>
                <a:lnTo>
                  <a:pt x="1182688" y="1303338"/>
                </a:lnTo>
                <a:lnTo>
                  <a:pt x="1156494" y="1325563"/>
                </a:lnTo>
                <a:lnTo>
                  <a:pt x="1131094" y="1349376"/>
                </a:lnTo>
                <a:lnTo>
                  <a:pt x="1107281" y="1375569"/>
                </a:lnTo>
                <a:lnTo>
                  <a:pt x="1084263" y="1401763"/>
                </a:lnTo>
                <a:lnTo>
                  <a:pt x="1063625" y="1429544"/>
                </a:lnTo>
                <a:lnTo>
                  <a:pt x="1043781" y="1459707"/>
                </a:lnTo>
                <a:lnTo>
                  <a:pt x="1024731" y="1491457"/>
                </a:lnTo>
                <a:lnTo>
                  <a:pt x="1008063" y="1524001"/>
                </a:lnTo>
                <a:lnTo>
                  <a:pt x="992188" y="1557338"/>
                </a:lnTo>
                <a:lnTo>
                  <a:pt x="977900" y="1592263"/>
                </a:lnTo>
                <a:lnTo>
                  <a:pt x="965200" y="1628776"/>
                </a:lnTo>
                <a:lnTo>
                  <a:pt x="954088" y="1667670"/>
                </a:lnTo>
                <a:lnTo>
                  <a:pt x="944563" y="1706563"/>
                </a:lnTo>
                <a:lnTo>
                  <a:pt x="938213" y="1731170"/>
                </a:lnTo>
                <a:lnTo>
                  <a:pt x="934244" y="1755776"/>
                </a:lnTo>
                <a:lnTo>
                  <a:pt x="931069" y="1778795"/>
                </a:lnTo>
                <a:lnTo>
                  <a:pt x="929481" y="1802607"/>
                </a:lnTo>
                <a:lnTo>
                  <a:pt x="927894" y="1826420"/>
                </a:lnTo>
                <a:lnTo>
                  <a:pt x="927100" y="1849438"/>
                </a:lnTo>
                <a:lnTo>
                  <a:pt x="927100" y="1871663"/>
                </a:lnTo>
                <a:lnTo>
                  <a:pt x="927894" y="1893888"/>
                </a:lnTo>
                <a:lnTo>
                  <a:pt x="929481" y="1916113"/>
                </a:lnTo>
                <a:lnTo>
                  <a:pt x="931863" y="1938338"/>
                </a:lnTo>
                <a:lnTo>
                  <a:pt x="934244" y="1958976"/>
                </a:lnTo>
                <a:lnTo>
                  <a:pt x="938213" y="1979613"/>
                </a:lnTo>
                <a:lnTo>
                  <a:pt x="942975" y="2000251"/>
                </a:lnTo>
                <a:lnTo>
                  <a:pt x="946944" y="2019301"/>
                </a:lnTo>
                <a:lnTo>
                  <a:pt x="952500" y="2038351"/>
                </a:lnTo>
                <a:lnTo>
                  <a:pt x="958056" y="2057401"/>
                </a:lnTo>
                <a:lnTo>
                  <a:pt x="963613" y="2074070"/>
                </a:lnTo>
                <a:lnTo>
                  <a:pt x="969963" y="2091532"/>
                </a:lnTo>
                <a:lnTo>
                  <a:pt x="977900" y="2108201"/>
                </a:lnTo>
                <a:lnTo>
                  <a:pt x="985044" y="2124076"/>
                </a:lnTo>
                <a:lnTo>
                  <a:pt x="992188" y="2138363"/>
                </a:lnTo>
                <a:lnTo>
                  <a:pt x="1000125" y="2153445"/>
                </a:lnTo>
                <a:lnTo>
                  <a:pt x="1008856" y="2166145"/>
                </a:lnTo>
                <a:lnTo>
                  <a:pt x="1017588" y="2179638"/>
                </a:lnTo>
                <a:lnTo>
                  <a:pt x="1025525" y="2190751"/>
                </a:lnTo>
                <a:lnTo>
                  <a:pt x="1035050" y="2201863"/>
                </a:lnTo>
                <a:lnTo>
                  <a:pt x="1043781" y="2212182"/>
                </a:lnTo>
                <a:lnTo>
                  <a:pt x="1052513" y="2220913"/>
                </a:lnTo>
                <a:lnTo>
                  <a:pt x="1062831" y="2228851"/>
                </a:lnTo>
                <a:lnTo>
                  <a:pt x="1071563" y="2235995"/>
                </a:lnTo>
                <a:lnTo>
                  <a:pt x="1081088" y="2241551"/>
                </a:lnTo>
                <a:lnTo>
                  <a:pt x="1090613" y="2246313"/>
                </a:lnTo>
                <a:lnTo>
                  <a:pt x="1098550" y="2249488"/>
                </a:lnTo>
                <a:lnTo>
                  <a:pt x="1107281" y="2251870"/>
                </a:lnTo>
                <a:lnTo>
                  <a:pt x="1115219" y="2252663"/>
                </a:lnTo>
                <a:lnTo>
                  <a:pt x="1124744" y="2252663"/>
                </a:lnTo>
                <a:lnTo>
                  <a:pt x="1133475" y="2251870"/>
                </a:lnTo>
                <a:lnTo>
                  <a:pt x="1142206" y="2249488"/>
                </a:lnTo>
                <a:lnTo>
                  <a:pt x="1151731" y="2246313"/>
                </a:lnTo>
                <a:lnTo>
                  <a:pt x="1160463" y="2242345"/>
                </a:lnTo>
                <a:lnTo>
                  <a:pt x="1169988" y="2236788"/>
                </a:lnTo>
                <a:lnTo>
                  <a:pt x="1180306" y="2230438"/>
                </a:lnTo>
                <a:lnTo>
                  <a:pt x="1189831" y="2222501"/>
                </a:lnTo>
                <a:lnTo>
                  <a:pt x="1199356" y="2213770"/>
                </a:lnTo>
                <a:lnTo>
                  <a:pt x="1209675" y="2204245"/>
                </a:lnTo>
                <a:lnTo>
                  <a:pt x="1219200" y="2193132"/>
                </a:lnTo>
                <a:lnTo>
                  <a:pt x="1229519" y="2181226"/>
                </a:lnTo>
                <a:lnTo>
                  <a:pt x="1239838" y="2167732"/>
                </a:lnTo>
                <a:lnTo>
                  <a:pt x="1272381" y="2126457"/>
                </a:lnTo>
                <a:lnTo>
                  <a:pt x="1304925" y="2088357"/>
                </a:lnTo>
                <a:lnTo>
                  <a:pt x="1337469" y="2052638"/>
                </a:lnTo>
                <a:lnTo>
                  <a:pt x="1370013" y="2018507"/>
                </a:lnTo>
                <a:lnTo>
                  <a:pt x="1402556" y="1987551"/>
                </a:lnTo>
                <a:lnTo>
                  <a:pt x="1419225" y="1973263"/>
                </a:lnTo>
                <a:lnTo>
                  <a:pt x="1435100" y="1958976"/>
                </a:lnTo>
                <a:lnTo>
                  <a:pt x="1452563" y="1946276"/>
                </a:lnTo>
                <a:lnTo>
                  <a:pt x="1468438" y="1934370"/>
                </a:lnTo>
                <a:lnTo>
                  <a:pt x="1485106" y="1921670"/>
                </a:lnTo>
                <a:lnTo>
                  <a:pt x="1500981" y="1911351"/>
                </a:lnTo>
                <a:lnTo>
                  <a:pt x="1517650" y="1900238"/>
                </a:lnTo>
                <a:lnTo>
                  <a:pt x="1534319" y="1890713"/>
                </a:lnTo>
                <a:lnTo>
                  <a:pt x="1550194" y="1881982"/>
                </a:lnTo>
                <a:lnTo>
                  <a:pt x="1567657" y="1872457"/>
                </a:lnTo>
                <a:lnTo>
                  <a:pt x="1583531" y="1865313"/>
                </a:lnTo>
                <a:lnTo>
                  <a:pt x="1600200" y="1858170"/>
                </a:lnTo>
                <a:lnTo>
                  <a:pt x="1616075" y="1851820"/>
                </a:lnTo>
                <a:lnTo>
                  <a:pt x="1632744" y="1846263"/>
                </a:lnTo>
                <a:lnTo>
                  <a:pt x="1648619" y="1839913"/>
                </a:lnTo>
                <a:lnTo>
                  <a:pt x="1666081" y="1835945"/>
                </a:lnTo>
                <a:lnTo>
                  <a:pt x="1682750" y="1831976"/>
                </a:lnTo>
                <a:lnTo>
                  <a:pt x="1698625" y="1828801"/>
                </a:lnTo>
                <a:lnTo>
                  <a:pt x="1715294" y="1826420"/>
                </a:lnTo>
                <a:lnTo>
                  <a:pt x="1731169" y="1824832"/>
                </a:lnTo>
                <a:lnTo>
                  <a:pt x="1747838" y="1823245"/>
                </a:lnTo>
                <a:lnTo>
                  <a:pt x="1763713" y="1822451"/>
                </a:lnTo>
                <a:lnTo>
                  <a:pt x="1769269" y="1822451"/>
                </a:lnTo>
                <a:lnTo>
                  <a:pt x="1793081" y="1823245"/>
                </a:lnTo>
                <a:lnTo>
                  <a:pt x="1817688" y="1825626"/>
                </a:lnTo>
                <a:lnTo>
                  <a:pt x="1842294" y="1829595"/>
                </a:lnTo>
                <a:lnTo>
                  <a:pt x="1866107" y="1834357"/>
                </a:lnTo>
                <a:lnTo>
                  <a:pt x="1889919" y="1840707"/>
                </a:lnTo>
                <a:lnTo>
                  <a:pt x="1912144" y="1850232"/>
                </a:lnTo>
                <a:lnTo>
                  <a:pt x="1935163" y="1858963"/>
                </a:lnTo>
                <a:lnTo>
                  <a:pt x="1958182" y="1870076"/>
                </a:lnTo>
                <a:lnTo>
                  <a:pt x="1980407" y="1882776"/>
                </a:lnTo>
                <a:lnTo>
                  <a:pt x="2001044" y="1897063"/>
                </a:lnTo>
                <a:lnTo>
                  <a:pt x="2022475" y="1912938"/>
                </a:lnTo>
                <a:lnTo>
                  <a:pt x="2043113" y="1928813"/>
                </a:lnTo>
                <a:lnTo>
                  <a:pt x="2063750" y="1947070"/>
                </a:lnTo>
                <a:lnTo>
                  <a:pt x="2082800" y="1967707"/>
                </a:lnTo>
                <a:lnTo>
                  <a:pt x="2102644" y="1987551"/>
                </a:lnTo>
                <a:lnTo>
                  <a:pt x="2120900" y="2010570"/>
                </a:lnTo>
                <a:lnTo>
                  <a:pt x="2136775" y="2031207"/>
                </a:lnTo>
                <a:lnTo>
                  <a:pt x="2151063" y="2052638"/>
                </a:lnTo>
                <a:lnTo>
                  <a:pt x="2164557" y="2074070"/>
                </a:lnTo>
                <a:lnTo>
                  <a:pt x="2175669" y="2096295"/>
                </a:lnTo>
                <a:lnTo>
                  <a:pt x="2186782" y="2118520"/>
                </a:lnTo>
                <a:lnTo>
                  <a:pt x="2195513" y="2141538"/>
                </a:lnTo>
                <a:lnTo>
                  <a:pt x="2202657" y="2163763"/>
                </a:lnTo>
                <a:lnTo>
                  <a:pt x="2209007" y="2187576"/>
                </a:lnTo>
                <a:lnTo>
                  <a:pt x="2214563" y="2211388"/>
                </a:lnTo>
                <a:lnTo>
                  <a:pt x="2218532" y="2235995"/>
                </a:lnTo>
                <a:lnTo>
                  <a:pt x="2220913" y="2260601"/>
                </a:lnTo>
                <a:lnTo>
                  <a:pt x="2221707" y="2284413"/>
                </a:lnTo>
                <a:lnTo>
                  <a:pt x="2221707" y="2309020"/>
                </a:lnTo>
                <a:lnTo>
                  <a:pt x="2220119" y="2334420"/>
                </a:lnTo>
                <a:lnTo>
                  <a:pt x="2216944" y="2359820"/>
                </a:lnTo>
                <a:lnTo>
                  <a:pt x="2212975" y="2385220"/>
                </a:lnTo>
                <a:lnTo>
                  <a:pt x="2207419" y="2410620"/>
                </a:lnTo>
                <a:lnTo>
                  <a:pt x="2200275" y="2436020"/>
                </a:lnTo>
                <a:lnTo>
                  <a:pt x="2193132" y="2461420"/>
                </a:lnTo>
                <a:lnTo>
                  <a:pt x="2183607" y="2487613"/>
                </a:lnTo>
                <a:lnTo>
                  <a:pt x="2172494" y="2513013"/>
                </a:lnTo>
                <a:lnTo>
                  <a:pt x="2161382" y="2539207"/>
                </a:lnTo>
                <a:lnTo>
                  <a:pt x="2147888" y="2565401"/>
                </a:lnTo>
                <a:lnTo>
                  <a:pt x="2133600" y="2590801"/>
                </a:lnTo>
                <a:lnTo>
                  <a:pt x="2117725" y="2616995"/>
                </a:lnTo>
                <a:lnTo>
                  <a:pt x="2101850" y="2643188"/>
                </a:lnTo>
                <a:lnTo>
                  <a:pt x="2082800" y="2667795"/>
                </a:lnTo>
                <a:lnTo>
                  <a:pt x="2064544" y="2693195"/>
                </a:lnTo>
                <a:lnTo>
                  <a:pt x="2043907" y="2719388"/>
                </a:lnTo>
                <a:lnTo>
                  <a:pt x="2021682" y="2744789"/>
                </a:lnTo>
                <a:lnTo>
                  <a:pt x="1998663" y="2769395"/>
                </a:lnTo>
                <a:lnTo>
                  <a:pt x="1974057" y="2794795"/>
                </a:lnTo>
                <a:lnTo>
                  <a:pt x="1943100" y="2824957"/>
                </a:lnTo>
                <a:lnTo>
                  <a:pt x="1912938" y="2851945"/>
                </a:lnTo>
                <a:lnTo>
                  <a:pt x="1886744" y="2875757"/>
                </a:lnTo>
                <a:lnTo>
                  <a:pt x="1861344" y="2897189"/>
                </a:lnTo>
                <a:lnTo>
                  <a:pt x="1825625" y="2927351"/>
                </a:lnTo>
                <a:lnTo>
                  <a:pt x="1812131" y="2940051"/>
                </a:lnTo>
                <a:lnTo>
                  <a:pt x="1801019" y="2951957"/>
                </a:lnTo>
                <a:lnTo>
                  <a:pt x="1790700" y="2962276"/>
                </a:lnTo>
                <a:lnTo>
                  <a:pt x="1783557" y="2974182"/>
                </a:lnTo>
                <a:lnTo>
                  <a:pt x="1777207" y="2984501"/>
                </a:lnTo>
                <a:lnTo>
                  <a:pt x="1774031" y="2996407"/>
                </a:lnTo>
                <a:lnTo>
                  <a:pt x="1771650" y="3008313"/>
                </a:lnTo>
                <a:lnTo>
                  <a:pt x="1770857" y="3021013"/>
                </a:lnTo>
                <a:lnTo>
                  <a:pt x="1771650" y="3036095"/>
                </a:lnTo>
                <a:lnTo>
                  <a:pt x="1774825" y="3051176"/>
                </a:lnTo>
                <a:lnTo>
                  <a:pt x="1778794" y="3070226"/>
                </a:lnTo>
                <a:lnTo>
                  <a:pt x="1783557" y="3091657"/>
                </a:lnTo>
                <a:lnTo>
                  <a:pt x="1798638" y="3140870"/>
                </a:lnTo>
                <a:lnTo>
                  <a:pt x="1809750" y="3179764"/>
                </a:lnTo>
                <a:lnTo>
                  <a:pt x="1818481" y="3216276"/>
                </a:lnTo>
                <a:lnTo>
                  <a:pt x="1825625" y="3251995"/>
                </a:lnTo>
                <a:lnTo>
                  <a:pt x="1832769" y="3286126"/>
                </a:lnTo>
                <a:lnTo>
                  <a:pt x="1836738" y="3318670"/>
                </a:lnTo>
                <a:lnTo>
                  <a:pt x="1839913" y="3351214"/>
                </a:lnTo>
                <a:lnTo>
                  <a:pt x="1840707" y="3381376"/>
                </a:lnTo>
                <a:lnTo>
                  <a:pt x="1841500" y="3410745"/>
                </a:lnTo>
                <a:lnTo>
                  <a:pt x="1839913" y="3438526"/>
                </a:lnTo>
                <a:lnTo>
                  <a:pt x="1837531" y="3464720"/>
                </a:lnTo>
                <a:lnTo>
                  <a:pt x="1834357" y="3490914"/>
                </a:lnTo>
                <a:lnTo>
                  <a:pt x="1829594" y="3515520"/>
                </a:lnTo>
                <a:lnTo>
                  <a:pt x="1823244" y="3539332"/>
                </a:lnTo>
                <a:lnTo>
                  <a:pt x="1816100" y="3562351"/>
                </a:lnTo>
                <a:lnTo>
                  <a:pt x="1808957" y="3582989"/>
                </a:lnTo>
                <a:lnTo>
                  <a:pt x="1800225" y="3603626"/>
                </a:lnTo>
                <a:lnTo>
                  <a:pt x="1789907" y="3623470"/>
                </a:lnTo>
                <a:lnTo>
                  <a:pt x="1779588" y="3641726"/>
                </a:lnTo>
                <a:lnTo>
                  <a:pt x="1767681" y="3659982"/>
                </a:lnTo>
                <a:lnTo>
                  <a:pt x="1756569" y="3677445"/>
                </a:lnTo>
                <a:lnTo>
                  <a:pt x="1743869" y="3692526"/>
                </a:lnTo>
                <a:lnTo>
                  <a:pt x="1730375" y="3707607"/>
                </a:lnTo>
                <a:lnTo>
                  <a:pt x="1717675" y="3721895"/>
                </a:lnTo>
                <a:lnTo>
                  <a:pt x="1702594" y="3735389"/>
                </a:lnTo>
                <a:lnTo>
                  <a:pt x="1689100" y="3748089"/>
                </a:lnTo>
                <a:lnTo>
                  <a:pt x="1673225" y="3759201"/>
                </a:lnTo>
                <a:lnTo>
                  <a:pt x="1658938" y="3771107"/>
                </a:lnTo>
                <a:lnTo>
                  <a:pt x="1643063" y="3780632"/>
                </a:lnTo>
                <a:lnTo>
                  <a:pt x="1627981" y="3790157"/>
                </a:lnTo>
                <a:lnTo>
                  <a:pt x="1611313" y="3799682"/>
                </a:lnTo>
                <a:lnTo>
                  <a:pt x="1596231" y="3808414"/>
                </a:lnTo>
                <a:lnTo>
                  <a:pt x="1579563" y="3815557"/>
                </a:lnTo>
                <a:lnTo>
                  <a:pt x="1560513" y="3824289"/>
                </a:lnTo>
                <a:lnTo>
                  <a:pt x="1541463" y="3831432"/>
                </a:lnTo>
                <a:lnTo>
                  <a:pt x="1521619" y="3836989"/>
                </a:lnTo>
                <a:lnTo>
                  <a:pt x="1500981" y="3841751"/>
                </a:lnTo>
                <a:lnTo>
                  <a:pt x="1480344" y="3845720"/>
                </a:lnTo>
                <a:lnTo>
                  <a:pt x="1458913" y="3848895"/>
                </a:lnTo>
                <a:lnTo>
                  <a:pt x="1436688" y="3851276"/>
                </a:lnTo>
                <a:lnTo>
                  <a:pt x="1415256" y="3851276"/>
                </a:lnTo>
                <a:lnTo>
                  <a:pt x="1397794" y="3851276"/>
                </a:lnTo>
                <a:lnTo>
                  <a:pt x="1380331" y="3849689"/>
                </a:lnTo>
                <a:lnTo>
                  <a:pt x="1363663" y="3848101"/>
                </a:lnTo>
                <a:lnTo>
                  <a:pt x="1346200" y="3845720"/>
                </a:lnTo>
                <a:lnTo>
                  <a:pt x="1329531" y="3842545"/>
                </a:lnTo>
                <a:lnTo>
                  <a:pt x="1311275" y="3839370"/>
                </a:lnTo>
                <a:lnTo>
                  <a:pt x="1293813" y="3835401"/>
                </a:lnTo>
                <a:lnTo>
                  <a:pt x="1276350" y="3829845"/>
                </a:lnTo>
                <a:lnTo>
                  <a:pt x="1258888" y="3825082"/>
                </a:lnTo>
                <a:lnTo>
                  <a:pt x="1241425" y="3817939"/>
                </a:lnTo>
                <a:lnTo>
                  <a:pt x="1223963" y="3810795"/>
                </a:lnTo>
                <a:lnTo>
                  <a:pt x="1205706" y="3803651"/>
                </a:lnTo>
                <a:lnTo>
                  <a:pt x="1189038" y="3795714"/>
                </a:lnTo>
                <a:lnTo>
                  <a:pt x="1171575" y="3785395"/>
                </a:lnTo>
                <a:lnTo>
                  <a:pt x="1154906" y="3775870"/>
                </a:lnTo>
                <a:lnTo>
                  <a:pt x="1137444" y="3766345"/>
                </a:lnTo>
                <a:lnTo>
                  <a:pt x="1120775" y="3754439"/>
                </a:lnTo>
                <a:lnTo>
                  <a:pt x="1104106" y="3742532"/>
                </a:lnTo>
                <a:lnTo>
                  <a:pt x="1087438" y="3729832"/>
                </a:lnTo>
                <a:lnTo>
                  <a:pt x="1071563" y="3717132"/>
                </a:lnTo>
                <a:lnTo>
                  <a:pt x="1054894" y="3702845"/>
                </a:lnTo>
                <a:lnTo>
                  <a:pt x="1039813" y="3688557"/>
                </a:lnTo>
                <a:lnTo>
                  <a:pt x="1023938" y="3672682"/>
                </a:lnTo>
                <a:lnTo>
                  <a:pt x="1008856" y="3656807"/>
                </a:lnTo>
                <a:lnTo>
                  <a:pt x="993775" y="3639345"/>
                </a:lnTo>
                <a:lnTo>
                  <a:pt x="979488" y="3622676"/>
                </a:lnTo>
                <a:lnTo>
                  <a:pt x="964406" y="3603626"/>
                </a:lnTo>
                <a:lnTo>
                  <a:pt x="950913" y="3584576"/>
                </a:lnTo>
                <a:lnTo>
                  <a:pt x="937419" y="3565526"/>
                </a:lnTo>
                <a:lnTo>
                  <a:pt x="924719" y="3544095"/>
                </a:lnTo>
                <a:lnTo>
                  <a:pt x="911225" y="3522664"/>
                </a:lnTo>
                <a:lnTo>
                  <a:pt x="899319" y="3501232"/>
                </a:lnTo>
                <a:lnTo>
                  <a:pt x="893763" y="3488532"/>
                </a:lnTo>
                <a:lnTo>
                  <a:pt x="889000" y="3475832"/>
                </a:lnTo>
                <a:lnTo>
                  <a:pt x="885825" y="3462339"/>
                </a:lnTo>
                <a:lnTo>
                  <a:pt x="884238" y="3449639"/>
                </a:lnTo>
                <a:lnTo>
                  <a:pt x="882650" y="3435351"/>
                </a:lnTo>
                <a:lnTo>
                  <a:pt x="884238" y="3422651"/>
                </a:lnTo>
                <a:lnTo>
                  <a:pt x="886619" y="3409951"/>
                </a:lnTo>
                <a:lnTo>
                  <a:pt x="889794" y="3397251"/>
                </a:lnTo>
                <a:lnTo>
                  <a:pt x="893763" y="3384551"/>
                </a:lnTo>
                <a:lnTo>
                  <a:pt x="899319" y="3372645"/>
                </a:lnTo>
                <a:lnTo>
                  <a:pt x="905669" y="3361532"/>
                </a:lnTo>
                <a:lnTo>
                  <a:pt x="914400" y="3351214"/>
                </a:lnTo>
                <a:lnTo>
                  <a:pt x="923131" y="3340895"/>
                </a:lnTo>
                <a:lnTo>
                  <a:pt x="932656" y="3331370"/>
                </a:lnTo>
                <a:lnTo>
                  <a:pt x="943769" y="3323432"/>
                </a:lnTo>
                <a:lnTo>
                  <a:pt x="955675" y="3315495"/>
                </a:lnTo>
                <a:lnTo>
                  <a:pt x="968375" y="3309939"/>
                </a:lnTo>
                <a:lnTo>
                  <a:pt x="981075" y="3305176"/>
                </a:lnTo>
                <a:lnTo>
                  <a:pt x="994569" y="3302001"/>
                </a:lnTo>
                <a:lnTo>
                  <a:pt x="1008063" y="3300414"/>
                </a:lnTo>
                <a:lnTo>
                  <a:pt x="1020763" y="3299620"/>
                </a:lnTo>
                <a:lnTo>
                  <a:pt x="1034256" y="3300414"/>
                </a:lnTo>
                <a:lnTo>
                  <a:pt x="1046956" y="3302795"/>
                </a:lnTo>
                <a:lnTo>
                  <a:pt x="1059656" y="3305970"/>
                </a:lnTo>
                <a:lnTo>
                  <a:pt x="1072356" y="3309939"/>
                </a:lnTo>
                <a:lnTo>
                  <a:pt x="1083469" y="3315495"/>
                </a:lnTo>
                <a:lnTo>
                  <a:pt x="1095375" y="3322639"/>
                </a:lnTo>
                <a:lnTo>
                  <a:pt x="1106488" y="3330576"/>
                </a:lnTo>
                <a:lnTo>
                  <a:pt x="1116013" y="3339307"/>
                </a:lnTo>
                <a:lnTo>
                  <a:pt x="1125538" y="3349626"/>
                </a:lnTo>
                <a:lnTo>
                  <a:pt x="1133475" y="3359945"/>
                </a:lnTo>
                <a:lnTo>
                  <a:pt x="1140619" y="3371851"/>
                </a:lnTo>
                <a:lnTo>
                  <a:pt x="1150938" y="3390107"/>
                </a:lnTo>
                <a:lnTo>
                  <a:pt x="1161256" y="3406776"/>
                </a:lnTo>
                <a:lnTo>
                  <a:pt x="1171575" y="3422651"/>
                </a:lnTo>
                <a:lnTo>
                  <a:pt x="1182688" y="3438526"/>
                </a:lnTo>
                <a:lnTo>
                  <a:pt x="1193006" y="3452020"/>
                </a:lnTo>
                <a:lnTo>
                  <a:pt x="1204119" y="3465514"/>
                </a:lnTo>
                <a:lnTo>
                  <a:pt x="1216025" y="3478214"/>
                </a:lnTo>
                <a:lnTo>
                  <a:pt x="1227138" y="3489326"/>
                </a:lnTo>
                <a:lnTo>
                  <a:pt x="1239044" y="3500439"/>
                </a:lnTo>
                <a:lnTo>
                  <a:pt x="1250156" y="3509964"/>
                </a:lnTo>
                <a:lnTo>
                  <a:pt x="1261269" y="3519489"/>
                </a:lnTo>
                <a:lnTo>
                  <a:pt x="1273175" y="3528220"/>
                </a:lnTo>
                <a:lnTo>
                  <a:pt x="1285081" y="3535364"/>
                </a:lnTo>
                <a:lnTo>
                  <a:pt x="1296988" y="3542507"/>
                </a:lnTo>
                <a:lnTo>
                  <a:pt x="1308100" y="3548857"/>
                </a:lnTo>
                <a:lnTo>
                  <a:pt x="1319213" y="3554414"/>
                </a:lnTo>
                <a:lnTo>
                  <a:pt x="1330325" y="3559970"/>
                </a:lnTo>
                <a:lnTo>
                  <a:pt x="1341438" y="3563939"/>
                </a:lnTo>
                <a:lnTo>
                  <a:pt x="1351756" y="3567114"/>
                </a:lnTo>
                <a:lnTo>
                  <a:pt x="1362869" y="3570289"/>
                </a:lnTo>
                <a:lnTo>
                  <a:pt x="1373188" y="3572670"/>
                </a:lnTo>
                <a:lnTo>
                  <a:pt x="1382713" y="3575051"/>
                </a:lnTo>
                <a:lnTo>
                  <a:pt x="1402556" y="3576639"/>
                </a:lnTo>
                <a:lnTo>
                  <a:pt x="1420813" y="3577432"/>
                </a:lnTo>
                <a:lnTo>
                  <a:pt x="1436688" y="3575845"/>
                </a:lnTo>
                <a:lnTo>
                  <a:pt x="1444625" y="3574257"/>
                </a:lnTo>
                <a:lnTo>
                  <a:pt x="1451769" y="3572670"/>
                </a:lnTo>
                <a:lnTo>
                  <a:pt x="1458119" y="3570289"/>
                </a:lnTo>
                <a:lnTo>
                  <a:pt x="1463675" y="3567907"/>
                </a:lnTo>
                <a:lnTo>
                  <a:pt x="1473994" y="3563939"/>
                </a:lnTo>
                <a:lnTo>
                  <a:pt x="1485106" y="3558382"/>
                </a:lnTo>
                <a:lnTo>
                  <a:pt x="1496219" y="3550445"/>
                </a:lnTo>
                <a:lnTo>
                  <a:pt x="1508125" y="3542507"/>
                </a:lnTo>
                <a:lnTo>
                  <a:pt x="1520031" y="3532189"/>
                </a:lnTo>
                <a:lnTo>
                  <a:pt x="1525588" y="3526632"/>
                </a:lnTo>
                <a:lnTo>
                  <a:pt x="1530350" y="3519489"/>
                </a:lnTo>
                <a:lnTo>
                  <a:pt x="1536700" y="3513139"/>
                </a:lnTo>
                <a:lnTo>
                  <a:pt x="1541463" y="3505995"/>
                </a:lnTo>
                <a:lnTo>
                  <a:pt x="1546225" y="3498057"/>
                </a:lnTo>
                <a:lnTo>
                  <a:pt x="1550194" y="3488532"/>
                </a:lnTo>
                <a:lnTo>
                  <a:pt x="1554163" y="3479007"/>
                </a:lnTo>
                <a:lnTo>
                  <a:pt x="1557338" y="3468689"/>
                </a:lnTo>
                <a:lnTo>
                  <a:pt x="1560513" y="3456782"/>
                </a:lnTo>
                <a:lnTo>
                  <a:pt x="1563688" y="3444876"/>
                </a:lnTo>
                <a:lnTo>
                  <a:pt x="1566069" y="3431382"/>
                </a:lnTo>
                <a:lnTo>
                  <a:pt x="1566863" y="3417889"/>
                </a:lnTo>
                <a:lnTo>
                  <a:pt x="1567657" y="3402807"/>
                </a:lnTo>
                <a:lnTo>
                  <a:pt x="1567657" y="3387726"/>
                </a:lnTo>
                <a:lnTo>
                  <a:pt x="1566863" y="3370264"/>
                </a:lnTo>
                <a:lnTo>
                  <a:pt x="1565275" y="3352801"/>
                </a:lnTo>
                <a:lnTo>
                  <a:pt x="1562894" y="3333751"/>
                </a:lnTo>
                <a:lnTo>
                  <a:pt x="1558925" y="3313114"/>
                </a:lnTo>
                <a:lnTo>
                  <a:pt x="1554957" y="3292476"/>
                </a:lnTo>
                <a:lnTo>
                  <a:pt x="1550194" y="3270251"/>
                </a:lnTo>
                <a:lnTo>
                  <a:pt x="1543844" y="3245645"/>
                </a:lnTo>
                <a:lnTo>
                  <a:pt x="1536700" y="3221039"/>
                </a:lnTo>
                <a:lnTo>
                  <a:pt x="1528763" y="3193257"/>
                </a:lnTo>
                <a:lnTo>
                  <a:pt x="1521619" y="3166270"/>
                </a:lnTo>
                <a:lnTo>
                  <a:pt x="1516063" y="3140870"/>
                </a:lnTo>
                <a:lnTo>
                  <a:pt x="1511300" y="3117057"/>
                </a:lnTo>
                <a:lnTo>
                  <a:pt x="1507331" y="3094038"/>
                </a:lnTo>
                <a:lnTo>
                  <a:pt x="1504156" y="3071020"/>
                </a:lnTo>
                <a:lnTo>
                  <a:pt x="1500981" y="3048795"/>
                </a:lnTo>
                <a:lnTo>
                  <a:pt x="1500188" y="3028951"/>
                </a:lnTo>
                <a:lnTo>
                  <a:pt x="1499394" y="3009107"/>
                </a:lnTo>
                <a:lnTo>
                  <a:pt x="1500188" y="2989263"/>
                </a:lnTo>
                <a:lnTo>
                  <a:pt x="1501775" y="2971801"/>
                </a:lnTo>
                <a:lnTo>
                  <a:pt x="1504156" y="2953545"/>
                </a:lnTo>
                <a:lnTo>
                  <a:pt x="1507331" y="2936876"/>
                </a:lnTo>
                <a:lnTo>
                  <a:pt x="1511300" y="2920207"/>
                </a:lnTo>
                <a:lnTo>
                  <a:pt x="1515269" y="2904332"/>
                </a:lnTo>
                <a:lnTo>
                  <a:pt x="1520031" y="2889251"/>
                </a:lnTo>
                <a:lnTo>
                  <a:pt x="1526381" y="2874170"/>
                </a:lnTo>
                <a:lnTo>
                  <a:pt x="1533525" y="2860676"/>
                </a:lnTo>
                <a:lnTo>
                  <a:pt x="1540669" y="2846389"/>
                </a:lnTo>
                <a:lnTo>
                  <a:pt x="1547813" y="2833689"/>
                </a:lnTo>
                <a:lnTo>
                  <a:pt x="1556544" y="2820989"/>
                </a:lnTo>
                <a:lnTo>
                  <a:pt x="1566069" y="2807495"/>
                </a:lnTo>
                <a:lnTo>
                  <a:pt x="1574800" y="2795589"/>
                </a:lnTo>
                <a:lnTo>
                  <a:pt x="1585119" y="2782889"/>
                </a:lnTo>
                <a:lnTo>
                  <a:pt x="1607344" y="2759870"/>
                </a:lnTo>
                <a:lnTo>
                  <a:pt x="1631157" y="2736057"/>
                </a:lnTo>
                <a:lnTo>
                  <a:pt x="1656557" y="2713038"/>
                </a:lnTo>
                <a:lnTo>
                  <a:pt x="1683544" y="2689226"/>
                </a:lnTo>
                <a:lnTo>
                  <a:pt x="1730375" y="2648745"/>
                </a:lnTo>
                <a:lnTo>
                  <a:pt x="1754981" y="2625726"/>
                </a:lnTo>
                <a:lnTo>
                  <a:pt x="1781175" y="2601120"/>
                </a:lnTo>
                <a:lnTo>
                  <a:pt x="1793081" y="2588420"/>
                </a:lnTo>
                <a:lnTo>
                  <a:pt x="1808957" y="2571751"/>
                </a:lnTo>
                <a:lnTo>
                  <a:pt x="1824831" y="2553495"/>
                </a:lnTo>
                <a:lnTo>
                  <a:pt x="1843088" y="2531270"/>
                </a:lnTo>
                <a:lnTo>
                  <a:pt x="1861344" y="2507457"/>
                </a:lnTo>
                <a:lnTo>
                  <a:pt x="1878807" y="2481263"/>
                </a:lnTo>
                <a:lnTo>
                  <a:pt x="1896269" y="2454276"/>
                </a:lnTo>
                <a:lnTo>
                  <a:pt x="1904207" y="2439988"/>
                </a:lnTo>
                <a:lnTo>
                  <a:pt x="1912144" y="2424907"/>
                </a:lnTo>
                <a:lnTo>
                  <a:pt x="1919288" y="2410620"/>
                </a:lnTo>
                <a:lnTo>
                  <a:pt x="1925638" y="2395538"/>
                </a:lnTo>
                <a:lnTo>
                  <a:pt x="1931194" y="2380457"/>
                </a:lnTo>
                <a:lnTo>
                  <a:pt x="1935957" y="2364582"/>
                </a:lnTo>
                <a:lnTo>
                  <a:pt x="1940719" y="2349501"/>
                </a:lnTo>
                <a:lnTo>
                  <a:pt x="1943894" y="2333626"/>
                </a:lnTo>
                <a:lnTo>
                  <a:pt x="1946275" y="2318545"/>
                </a:lnTo>
                <a:lnTo>
                  <a:pt x="1947863" y="2301876"/>
                </a:lnTo>
                <a:lnTo>
                  <a:pt x="1947863" y="2286001"/>
                </a:lnTo>
                <a:lnTo>
                  <a:pt x="1946275" y="2270920"/>
                </a:lnTo>
                <a:lnTo>
                  <a:pt x="1943100" y="2255045"/>
                </a:lnTo>
                <a:lnTo>
                  <a:pt x="1939132" y="2240757"/>
                </a:lnTo>
                <a:lnTo>
                  <a:pt x="1933575" y="2224882"/>
                </a:lnTo>
                <a:lnTo>
                  <a:pt x="1927225" y="2210595"/>
                </a:lnTo>
                <a:lnTo>
                  <a:pt x="1918494" y="2195513"/>
                </a:lnTo>
                <a:lnTo>
                  <a:pt x="1907381" y="2181226"/>
                </a:lnTo>
                <a:lnTo>
                  <a:pt x="1890713" y="2161382"/>
                </a:lnTo>
                <a:lnTo>
                  <a:pt x="1881188" y="2152651"/>
                </a:lnTo>
                <a:lnTo>
                  <a:pt x="1872457" y="2143920"/>
                </a:lnTo>
                <a:lnTo>
                  <a:pt x="1863725" y="2135982"/>
                </a:lnTo>
                <a:lnTo>
                  <a:pt x="1854994" y="2128838"/>
                </a:lnTo>
                <a:lnTo>
                  <a:pt x="1846263" y="2122488"/>
                </a:lnTo>
                <a:lnTo>
                  <a:pt x="1837531" y="2116932"/>
                </a:lnTo>
                <a:lnTo>
                  <a:pt x="1828800" y="2112170"/>
                </a:lnTo>
                <a:lnTo>
                  <a:pt x="1819275" y="2107407"/>
                </a:lnTo>
                <a:lnTo>
                  <a:pt x="1810544" y="2103438"/>
                </a:lnTo>
                <a:lnTo>
                  <a:pt x="1801813" y="2100263"/>
                </a:lnTo>
                <a:lnTo>
                  <a:pt x="1793081" y="2098676"/>
                </a:lnTo>
                <a:lnTo>
                  <a:pt x="1784350" y="2097088"/>
                </a:lnTo>
                <a:lnTo>
                  <a:pt x="1776413" y="2096295"/>
                </a:lnTo>
                <a:lnTo>
                  <a:pt x="1766888" y="2096295"/>
                </a:lnTo>
                <a:lnTo>
                  <a:pt x="1757363" y="2096295"/>
                </a:lnTo>
                <a:lnTo>
                  <a:pt x="1747044" y="2097882"/>
                </a:lnTo>
                <a:lnTo>
                  <a:pt x="1734344" y="2100263"/>
                </a:lnTo>
                <a:lnTo>
                  <a:pt x="1720850" y="2104232"/>
                </a:lnTo>
                <a:lnTo>
                  <a:pt x="1704975" y="2110582"/>
                </a:lnTo>
                <a:lnTo>
                  <a:pt x="1689100" y="2117726"/>
                </a:lnTo>
                <a:lnTo>
                  <a:pt x="1671638" y="2126457"/>
                </a:lnTo>
                <a:lnTo>
                  <a:pt x="1653381" y="2137570"/>
                </a:lnTo>
                <a:lnTo>
                  <a:pt x="1632744" y="2151857"/>
                </a:lnTo>
                <a:lnTo>
                  <a:pt x="1611313" y="2169320"/>
                </a:lnTo>
                <a:lnTo>
                  <a:pt x="1588294" y="2187576"/>
                </a:lnTo>
                <a:lnTo>
                  <a:pt x="1565275" y="2210595"/>
                </a:lnTo>
                <a:lnTo>
                  <a:pt x="1539875" y="2235995"/>
                </a:lnTo>
                <a:lnTo>
                  <a:pt x="1513681" y="2264570"/>
                </a:lnTo>
                <a:lnTo>
                  <a:pt x="1485900" y="2297113"/>
                </a:lnTo>
                <a:lnTo>
                  <a:pt x="1457325" y="2333626"/>
                </a:lnTo>
                <a:lnTo>
                  <a:pt x="1444625" y="2350295"/>
                </a:lnTo>
                <a:lnTo>
                  <a:pt x="1431131" y="2366170"/>
                </a:lnTo>
                <a:lnTo>
                  <a:pt x="1418431" y="2381251"/>
                </a:lnTo>
                <a:lnTo>
                  <a:pt x="1404144" y="2394745"/>
                </a:lnTo>
                <a:lnTo>
                  <a:pt x="1390650" y="2409032"/>
                </a:lnTo>
                <a:lnTo>
                  <a:pt x="1376363" y="2421732"/>
                </a:lnTo>
                <a:lnTo>
                  <a:pt x="1362869" y="2433638"/>
                </a:lnTo>
                <a:lnTo>
                  <a:pt x="1347788" y="2445545"/>
                </a:lnTo>
                <a:lnTo>
                  <a:pt x="1333500" y="2455863"/>
                </a:lnTo>
                <a:lnTo>
                  <a:pt x="1318419" y="2466182"/>
                </a:lnTo>
                <a:lnTo>
                  <a:pt x="1304131" y="2474913"/>
                </a:lnTo>
                <a:lnTo>
                  <a:pt x="1289050" y="2483645"/>
                </a:lnTo>
                <a:lnTo>
                  <a:pt x="1273969" y="2490788"/>
                </a:lnTo>
                <a:lnTo>
                  <a:pt x="1258094" y="2498726"/>
                </a:lnTo>
                <a:lnTo>
                  <a:pt x="1243013" y="2505076"/>
                </a:lnTo>
                <a:lnTo>
                  <a:pt x="1227138" y="2509838"/>
                </a:lnTo>
                <a:lnTo>
                  <a:pt x="1212056" y="2514601"/>
                </a:lnTo>
                <a:lnTo>
                  <a:pt x="1196181" y="2518570"/>
                </a:lnTo>
                <a:lnTo>
                  <a:pt x="1181100" y="2521745"/>
                </a:lnTo>
                <a:lnTo>
                  <a:pt x="1164431" y="2524920"/>
                </a:lnTo>
                <a:lnTo>
                  <a:pt x="1149350" y="2527301"/>
                </a:lnTo>
                <a:lnTo>
                  <a:pt x="1132681" y="2528095"/>
                </a:lnTo>
                <a:lnTo>
                  <a:pt x="1116806" y="2528095"/>
                </a:lnTo>
                <a:lnTo>
                  <a:pt x="1100931" y="2527301"/>
                </a:lnTo>
                <a:lnTo>
                  <a:pt x="1085056" y="2526507"/>
                </a:lnTo>
                <a:lnTo>
                  <a:pt x="1069181" y="2524126"/>
                </a:lnTo>
                <a:lnTo>
                  <a:pt x="1053306" y="2520951"/>
                </a:lnTo>
                <a:lnTo>
                  <a:pt x="1037431" y="2516982"/>
                </a:lnTo>
                <a:lnTo>
                  <a:pt x="1021556" y="2513013"/>
                </a:lnTo>
                <a:lnTo>
                  <a:pt x="1006475" y="2507457"/>
                </a:lnTo>
                <a:lnTo>
                  <a:pt x="989806" y="2501901"/>
                </a:lnTo>
                <a:lnTo>
                  <a:pt x="974725" y="2494757"/>
                </a:lnTo>
                <a:lnTo>
                  <a:pt x="951706" y="2482851"/>
                </a:lnTo>
                <a:lnTo>
                  <a:pt x="930275" y="2470151"/>
                </a:lnTo>
                <a:lnTo>
                  <a:pt x="908844" y="2455070"/>
                </a:lnTo>
                <a:lnTo>
                  <a:pt x="888206" y="2439988"/>
                </a:lnTo>
                <a:lnTo>
                  <a:pt x="868363" y="2422526"/>
                </a:lnTo>
                <a:lnTo>
                  <a:pt x="849313" y="2403476"/>
                </a:lnTo>
                <a:lnTo>
                  <a:pt x="831056" y="2384426"/>
                </a:lnTo>
                <a:lnTo>
                  <a:pt x="813594" y="2363788"/>
                </a:lnTo>
                <a:lnTo>
                  <a:pt x="797719" y="2341563"/>
                </a:lnTo>
                <a:lnTo>
                  <a:pt x="781050" y="2318545"/>
                </a:lnTo>
                <a:lnTo>
                  <a:pt x="766763" y="2294732"/>
                </a:lnTo>
                <a:lnTo>
                  <a:pt x="751681" y="2269332"/>
                </a:lnTo>
                <a:lnTo>
                  <a:pt x="738981" y="2243138"/>
                </a:lnTo>
                <a:lnTo>
                  <a:pt x="726281" y="2216151"/>
                </a:lnTo>
                <a:lnTo>
                  <a:pt x="715169" y="2188370"/>
                </a:lnTo>
                <a:lnTo>
                  <a:pt x="704056" y="2159795"/>
                </a:lnTo>
                <a:lnTo>
                  <a:pt x="694531" y="2131220"/>
                </a:lnTo>
                <a:lnTo>
                  <a:pt x="685800" y="2101057"/>
                </a:lnTo>
                <a:lnTo>
                  <a:pt x="678656" y="2070895"/>
                </a:lnTo>
                <a:lnTo>
                  <a:pt x="671513" y="2039938"/>
                </a:lnTo>
                <a:lnTo>
                  <a:pt x="665956" y="2008188"/>
                </a:lnTo>
                <a:lnTo>
                  <a:pt x="661194" y="1976438"/>
                </a:lnTo>
                <a:lnTo>
                  <a:pt x="658019" y="1944688"/>
                </a:lnTo>
                <a:lnTo>
                  <a:pt x="655638" y="1912145"/>
                </a:lnTo>
                <a:lnTo>
                  <a:pt x="654050" y="1879601"/>
                </a:lnTo>
                <a:lnTo>
                  <a:pt x="654050" y="1846263"/>
                </a:lnTo>
                <a:lnTo>
                  <a:pt x="654844" y="1812132"/>
                </a:lnTo>
                <a:lnTo>
                  <a:pt x="657225" y="1779588"/>
                </a:lnTo>
                <a:lnTo>
                  <a:pt x="660400" y="1746251"/>
                </a:lnTo>
                <a:lnTo>
                  <a:pt x="664369" y="1712913"/>
                </a:lnTo>
                <a:lnTo>
                  <a:pt x="669925" y="1679576"/>
                </a:lnTo>
                <a:lnTo>
                  <a:pt x="676275" y="1646238"/>
                </a:lnTo>
                <a:lnTo>
                  <a:pt x="683419" y="1620045"/>
                </a:lnTo>
                <a:lnTo>
                  <a:pt x="690563" y="1593851"/>
                </a:lnTo>
                <a:lnTo>
                  <a:pt x="697706" y="1567657"/>
                </a:lnTo>
                <a:lnTo>
                  <a:pt x="704850" y="1542257"/>
                </a:lnTo>
                <a:lnTo>
                  <a:pt x="714375" y="1517651"/>
                </a:lnTo>
                <a:lnTo>
                  <a:pt x="723106" y="1493838"/>
                </a:lnTo>
                <a:lnTo>
                  <a:pt x="731838" y="1469232"/>
                </a:lnTo>
                <a:lnTo>
                  <a:pt x="742950" y="1445420"/>
                </a:lnTo>
                <a:lnTo>
                  <a:pt x="752475" y="1422401"/>
                </a:lnTo>
                <a:lnTo>
                  <a:pt x="763588" y="1399382"/>
                </a:lnTo>
                <a:lnTo>
                  <a:pt x="775494" y="1377951"/>
                </a:lnTo>
                <a:lnTo>
                  <a:pt x="786606" y="1355726"/>
                </a:lnTo>
                <a:lnTo>
                  <a:pt x="800100" y="1334294"/>
                </a:lnTo>
                <a:lnTo>
                  <a:pt x="812800" y="1313657"/>
                </a:lnTo>
                <a:lnTo>
                  <a:pt x="826294" y="1293019"/>
                </a:lnTo>
                <a:lnTo>
                  <a:pt x="839788" y="1273176"/>
                </a:lnTo>
                <a:lnTo>
                  <a:pt x="853281" y="1254126"/>
                </a:lnTo>
                <a:lnTo>
                  <a:pt x="868363" y="1234282"/>
                </a:lnTo>
                <a:lnTo>
                  <a:pt x="884238" y="1215232"/>
                </a:lnTo>
                <a:lnTo>
                  <a:pt x="899319" y="1197769"/>
                </a:lnTo>
                <a:lnTo>
                  <a:pt x="915988" y="1179513"/>
                </a:lnTo>
                <a:lnTo>
                  <a:pt x="931863" y="1162051"/>
                </a:lnTo>
                <a:lnTo>
                  <a:pt x="949325" y="1146176"/>
                </a:lnTo>
                <a:lnTo>
                  <a:pt x="965994" y="1129507"/>
                </a:lnTo>
                <a:lnTo>
                  <a:pt x="984250" y="1113632"/>
                </a:lnTo>
                <a:lnTo>
                  <a:pt x="1002506" y="1097757"/>
                </a:lnTo>
                <a:lnTo>
                  <a:pt x="1020763" y="1083469"/>
                </a:lnTo>
                <a:lnTo>
                  <a:pt x="1039813" y="1069182"/>
                </a:lnTo>
                <a:lnTo>
                  <a:pt x="1058863" y="1055688"/>
                </a:lnTo>
                <a:lnTo>
                  <a:pt x="1078706" y="1041401"/>
                </a:lnTo>
                <a:lnTo>
                  <a:pt x="1099344" y="1028701"/>
                </a:lnTo>
                <a:lnTo>
                  <a:pt x="1119981" y="1016001"/>
                </a:lnTo>
                <a:lnTo>
                  <a:pt x="1140619" y="1004888"/>
                </a:lnTo>
                <a:lnTo>
                  <a:pt x="1162050" y="993776"/>
                </a:lnTo>
                <a:lnTo>
                  <a:pt x="1184275" y="981869"/>
                </a:lnTo>
                <a:lnTo>
                  <a:pt x="1205706" y="972344"/>
                </a:lnTo>
                <a:lnTo>
                  <a:pt x="1227931" y="962819"/>
                </a:lnTo>
                <a:lnTo>
                  <a:pt x="1250950" y="952501"/>
                </a:lnTo>
                <a:lnTo>
                  <a:pt x="1273969" y="944563"/>
                </a:lnTo>
                <a:lnTo>
                  <a:pt x="1297781" y="935832"/>
                </a:lnTo>
                <a:lnTo>
                  <a:pt x="1320800" y="927894"/>
                </a:lnTo>
                <a:lnTo>
                  <a:pt x="1345406" y="920751"/>
                </a:lnTo>
                <a:lnTo>
                  <a:pt x="1370013" y="914401"/>
                </a:lnTo>
                <a:lnTo>
                  <a:pt x="1394619" y="908051"/>
                </a:lnTo>
                <a:lnTo>
                  <a:pt x="1420019" y="903288"/>
                </a:lnTo>
                <a:lnTo>
                  <a:pt x="1445419" y="896938"/>
                </a:lnTo>
                <a:lnTo>
                  <a:pt x="1470025" y="892969"/>
                </a:lnTo>
                <a:lnTo>
                  <a:pt x="1496219" y="889001"/>
                </a:lnTo>
                <a:lnTo>
                  <a:pt x="1522413" y="885826"/>
                </a:lnTo>
                <a:lnTo>
                  <a:pt x="1549400" y="883444"/>
                </a:lnTo>
                <a:lnTo>
                  <a:pt x="1576388" y="881063"/>
                </a:lnTo>
                <a:lnTo>
                  <a:pt x="1603375" y="879476"/>
                </a:lnTo>
                <a:close/>
                <a:moveTo>
                  <a:pt x="1599783" y="0"/>
                </a:moveTo>
                <a:lnTo>
                  <a:pt x="1652182" y="794"/>
                </a:lnTo>
                <a:lnTo>
                  <a:pt x="1704582" y="2381"/>
                </a:lnTo>
                <a:lnTo>
                  <a:pt x="1757776" y="6350"/>
                </a:lnTo>
                <a:lnTo>
                  <a:pt x="1810176" y="11112"/>
                </a:lnTo>
                <a:lnTo>
                  <a:pt x="1863369" y="18256"/>
                </a:lnTo>
                <a:lnTo>
                  <a:pt x="1917357" y="26194"/>
                </a:lnTo>
                <a:lnTo>
                  <a:pt x="1969757" y="35719"/>
                </a:lnTo>
                <a:lnTo>
                  <a:pt x="2022951" y="46831"/>
                </a:lnTo>
                <a:lnTo>
                  <a:pt x="2076939" y="58737"/>
                </a:lnTo>
                <a:lnTo>
                  <a:pt x="2130132" y="73025"/>
                </a:lnTo>
                <a:lnTo>
                  <a:pt x="2183326" y="88106"/>
                </a:lnTo>
                <a:lnTo>
                  <a:pt x="2236520" y="105569"/>
                </a:lnTo>
                <a:lnTo>
                  <a:pt x="2289713" y="123031"/>
                </a:lnTo>
                <a:lnTo>
                  <a:pt x="2342907" y="143669"/>
                </a:lnTo>
                <a:lnTo>
                  <a:pt x="2396101" y="165100"/>
                </a:lnTo>
                <a:lnTo>
                  <a:pt x="2438974" y="183356"/>
                </a:lnTo>
                <a:lnTo>
                  <a:pt x="2482640" y="203200"/>
                </a:lnTo>
                <a:lnTo>
                  <a:pt x="2523925" y="224631"/>
                </a:lnTo>
                <a:lnTo>
                  <a:pt x="2564416" y="245269"/>
                </a:lnTo>
                <a:lnTo>
                  <a:pt x="2604907" y="268287"/>
                </a:lnTo>
                <a:lnTo>
                  <a:pt x="2643809" y="292100"/>
                </a:lnTo>
                <a:lnTo>
                  <a:pt x="2681918" y="317500"/>
                </a:lnTo>
                <a:lnTo>
                  <a:pt x="2720027" y="342900"/>
                </a:lnTo>
                <a:lnTo>
                  <a:pt x="2756549" y="369887"/>
                </a:lnTo>
                <a:lnTo>
                  <a:pt x="2792275" y="396875"/>
                </a:lnTo>
                <a:lnTo>
                  <a:pt x="2826415" y="424656"/>
                </a:lnTo>
                <a:lnTo>
                  <a:pt x="2861348" y="454025"/>
                </a:lnTo>
                <a:lnTo>
                  <a:pt x="2893899" y="484187"/>
                </a:lnTo>
                <a:lnTo>
                  <a:pt x="2925657" y="515937"/>
                </a:lnTo>
                <a:lnTo>
                  <a:pt x="2956621" y="548481"/>
                </a:lnTo>
                <a:lnTo>
                  <a:pt x="2985996" y="581025"/>
                </a:lnTo>
                <a:lnTo>
                  <a:pt x="3015372" y="614362"/>
                </a:lnTo>
                <a:lnTo>
                  <a:pt x="3043159" y="648494"/>
                </a:lnTo>
                <a:lnTo>
                  <a:pt x="3070153" y="684212"/>
                </a:lnTo>
                <a:lnTo>
                  <a:pt x="3094765" y="719931"/>
                </a:lnTo>
                <a:lnTo>
                  <a:pt x="3120171" y="757237"/>
                </a:lnTo>
                <a:lnTo>
                  <a:pt x="3143989" y="794544"/>
                </a:lnTo>
                <a:lnTo>
                  <a:pt x="3166220" y="832644"/>
                </a:lnTo>
                <a:lnTo>
                  <a:pt x="3188450" y="872331"/>
                </a:lnTo>
                <a:lnTo>
                  <a:pt x="3208299" y="912019"/>
                </a:lnTo>
                <a:lnTo>
                  <a:pt x="3228147" y="951706"/>
                </a:lnTo>
                <a:lnTo>
                  <a:pt x="3246407" y="993775"/>
                </a:lnTo>
                <a:lnTo>
                  <a:pt x="3263080" y="1035050"/>
                </a:lnTo>
                <a:lnTo>
                  <a:pt x="3279753" y="1078706"/>
                </a:lnTo>
                <a:lnTo>
                  <a:pt x="3294043" y="1121569"/>
                </a:lnTo>
                <a:lnTo>
                  <a:pt x="3308335" y="1165225"/>
                </a:lnTo>
                <a:lnTo>
                  <a:pt x="3320243" y="1209675"/>
                </a:lnTo>
                <a:lnTo>
                  <a:pt x="3331359" y="1257300"/>
                </a:lnTo>
                <a:lnTo>
                  <a:pt x="3342474" y="1304131"/>
                </a:lnTo>
                <a:lnTo>
                  <a:pt x="3351207" y="1351756"/>
                </a:lnTo>
                <a:lnTo>
                  <a:pt x="3358353" y="1398588"/>
                </a:lnTo>
                <a:lnTo>
                  <a:pt x="3365498" y="1447006"/>
                </a:lnTo>
                <a:lnTo>
                  <a:pt x="3370261" y="1495425"/>
                </a:lnTo>
                <a:lnTo>
                  <a:pt x="3373437" y="1543050"/>
                </a:lnTo>
                <a:lnTo>
                  <a:pt x="3375819" y="1591469"/>
                </a:lnTo>
                <a:lnTo>
                  <a:pt x="3376613" y="1640681"/>
                </a:lnTo>
                <a:lnTo>
                  <a:pt x="3375819" y="1688306"/>
                </a:lnTo>
                <a:lnTo>
                  <a:pt x="3374231" y="1736725"/>
                </a:lnTo>
                <a:lnTo>
                  <a:pt x="3371849" y="1784350"/>
                </a:lnTo>
                <a:lnTo>
                  <a:pt x="3367086" y="1832769"/>
                </a:lnTo>
                <a:lnTo>
                  <a:pt x="3362322" y="1881188"/>
                </a:lnTo>
                <a:lnTo>
                  <a:pt x="3354383" y="1928019"/>
                </a:lnTo>
                <a:lnTo>
                  <a:pt x="3346443" y="1975644"/>
                </a:lnTo>
                <a:lnTo>
                  <a:pt x="3337710" y="2023269"/>
                </a:lnTo>
                <a:lnTo>
                  <a:pt x="3326595" y="2069306"/>
                </a:lnTo>
                <a:lnTo>
                  <a:pt x="3315480" y="2116138"/>
                </a:lnTo>
                <a:lnTo>
                  <a:pt x="3301983" y="2160588"/>
                </a:lnTo>
                <a:lnTo>
                  <a:pt x="3287692" y="2206625"/>
                </a:lnTo>
                <a:lnTo>
                  <a:pt x="3271813" y="2250281"/>
                </a:lnTo>
                <a:lnTo>
                  <a:pt x="3255935" y="2294731"/>
                </a:lnTo>
                <a:lnTo>
                  <a:pt x="3237674" y="2337594"/>
                </a:lnTo>
                <a:lnTo>
                  <a:pt x="3219413" y="2381250"/>
                </a:lnTo>
                <a:lnTo>
                  <a:pt x="3198771" y="2422525"/>
                </a:lnTo>
                <a:lnTo>
                  <a:pt x="3177335" y="2463006"/>
                </a:lnTo>
                <a:lnTo>
                  <a:pt x="3154311" y="2503488"/>
                </a:lnTo>
                <a:lnTo>
                  <a:pt x="3131287" y="2542381"/>
                </a:lnTo>
                <a:lnTo>
                  <a:pt x="3106675" y="2580481"/>
                </a:lnTo>
                <a:lnTo>
                  <a:pt x="3080475" y="2618581"/>
                </a:lnTo>
                <a:lnTo>
                  <a:pt x="3053481" y="2654300"/>
                </a:lnTo>
                <a:lnTo>
                  <a:pt x="3005845" y="2716213"/>
                </a:lnTo>
                <a:lnTo>
                  <a:pt x="2941536" y="2799556"/>
                </a:lnTo>
                <a:lnTo>
                  <a:pt x="2881197" y="2878931"/>
                </a:lnTo>
                <a:lnTo>
                  <a:pt x="2824827" y="2952750"/>
                </a:lnTo>
                <a:lnTo>
                  <a:pt x="2774015" y="3022600"/>
                </a:lnTo>
                <a:lnTo>
                  <a:pt x="2726379" y="3090863"/>
                </a:lnTo>
                <a:lnTo>
                  <a:pt x="2704149" y="3123406"/>
                </a:lnTo>
                <a:lnTo>
                  <a:pt x="2682712" y="3155156"/>
                </a:lnTo>
                <a:lnTo>
                  <a:pt x="2663658" y="3186906"/>
                </a:lnTo>
                <a:lnTo>
                  <a:pt x="2643809" y="3218656"/>
                </a:lnTo>
                <a:lnTo>
                  <a:pt x="2626343" y="3249613"/>
                </a:lnTo>
                <a:lnTo>
                  <a:pt x="2608876" y="3280569"/>
                </a:lnTo>
                <a:lnTo>
                  <a:pt x="2592203" y="3311525"/>
                </a:lnTo>
                <a:lnTo>
                  <a:pt x="2577913" y="3342481"/>
                </a:lnTo>
                <a:lnTo>
                  <a:pt x="2562828" y="3373438"/>
                </a:lnTo>
                <a:lnTo>
                  <a:pt x="2550125" y="3405188"/>
                </a:lnTo>
                <a:lnTo>
                  <a:pt x="2538216" y="3436144"/>
                </a:lnTo>
                <a:lnTo>
                  <a:pt x="2526307" y="3469481"/>
                </a:lnTo>
                <a:lnTo>
                  <a:pt x="2515985" y="3501231"/>
                </a:lnTo>
                <a:lnTo>
                  <a:pt x="2507252" y="3534569"/>
                </a:lnTo>
                <a:lnTo>
                  <a:pt x="2497725" y="3567906"/>
                </a:lnTo>
                <a:lnTo>
                  <a:pt x="2490579" y="3602038"/>
                </a:lnTo>
                <a:lnTo>
                  <a:pt x="2483434" y="3636963"/>
                </a:lnTo>
                <a:lnTo>
                  <a:pt x="2477877" y="3672681"/>
                </a:lnTo>
                <a:lnTo>
                  <a:pt x="2471525" y="3710781"/>
                </a:lnTo>
                <a:lnTo>
                  <a:pt x="2467555" y="3748088"/>
                </a:lnTo>
                <a:lnTo>
                  <a:pt x="2464380" y="3786981"/>
                </a:lnTo>
                <a:lnTo>
                  <a:pt x="2461998" y="3828256"/>
                </a:lnTo>
                <a:lnTo>
                  <a:pt x="2458028" y="3882231"/>
                </a:lnTo>
                <a:lnTo>
                  <a:pt x="2452471" y="3936206"/>
                </a:lnTo>
                <a:lnTo>
                  <a:pt x="2444531" y="3990181"/>
                </a:lnTo>
                <a:lnTo>
                  <a:pt x="2435798" y="4043363"/>
                </a:lnTo>
                <a:lnTo>
                  <a:pt x="2425477" y="4096544"/>
                </a:lnTo>
                <a:lnTo>
                  <a:pt x="2412774" y="4149725"/>
                </a:lnTo>
                <a:lnTo>
                  <a:pt x="2398483" y="4201319"/>
                </a:lnTo>
                <a:lnTo>
                  <a:pt x="2381810" y="4252913"/>
                </a:lnTo>
                <a:lnTo>
                  <a:pt x="2373871" y="4278313"/>
                </a:lnTo>
                <a:lnTo>
                  <a:pt x="2365137" y="4303713"/>
                </a:lnTo>
                <a:lnTo>
                  <a:pt x="2354817" y="4328319"/>
                </a:lnTo>
                <a:lnTo>
                  <a:pt x="2345289" y="4352131"/>
                </a:lnTo>
                <a:lnTo>
                  <a:pt x="2334968" y="4376738"/>
                </a:lnTo>
                <a:lnTo>
                  <a:pt x="2323059" y="4401344"/>
                </a:lnTo>
                <a:lnTo>
                  <a:pt x="2311944" y="4425156"/>
                </a:lnTo>
                <a:lnTo>
                  <a:pt x="2300829" y="4448969"/>
                </a:lnTo>
                <a:lnTo>
                  <a:pt x="2288126" y="4471988"/>
                </a:lnTo>
                <a:lnTo>
                  <a:pt x="2275423" y="4494213"/>
                </a:lnTo>
                <a:lnTo>
                  <a:pt x="2261926" y="4517231"/>
                </a:lnTo>
                <a:lnTo>
                  <a:pt x="2248429" y="4539456"/>
                </a:lnTo>
                <a:lnTo>
                  <a:pt x="2234138" y="4561681"/>
                </a:lnTo>
                <a:lnTo>
                  <a:pt x="2219847" y="4582319"/>
                </a:lnTo>
                <a:lnTo>
                  <a:pt x="2204762" y="4603750"/>
                </a:lnTo>
                <a:lnTo>
                  <a:pt x="2189677" y="4624388"/>
                </a:lnTo>
                <a:lnTo>
                  <a:pt x="2173799" y="4644231"/>
                </a:lnTo>
                <a:lnTo>
                  <a:pt x="2157920" y="4664075"/>
                </a:lnTo>
                <a:lnTo>
                  <a:pt x="2140453" y="4683919"/>
                </a:lnTo>
                <a:lnTo>
                  <a:pt x="2123781" y="4702175"/>
                </a:lnTo>
                <a:lnTo>
                  <a:pt x="2105520" y="4721225"/>
                </a:lnTo>
                <a:lnTo>
                  <a:pt x="2087260" y="4739481"/>
                </a:lnTo>
                <a:lnTo>
                  <a:pt x="2068999" y="4756150"/>
                </a:lnTo>
                <a:lnTo>
                  <a:pt x="2049151" y="4773613"/>
                </a:lnTo>
                <a:lnTo>
                  <a:pt x="2029302" y="4789488"/>
                </a:lnTo>
                <a:lnTo>
                  <a:pt x="2010248" y="4805363"/>
                </a:lnTo>
                <a:lnTo>
                  <a:pt x="1989605" y="4820444"/>
                </a:lnTo>
                <a:lnTo>
                  <a:pt x="1968169" y="4835525"/>
                </a:lnTo>
                <a:lnTo>
                  <a:pt x="1947527" y="4849019"/>
                </a:lnTo>
                <a:lnTo>
                  <a:pt x="1925297" y="4863306"/>
                </a:lnTo>
                <a:lnTo>
                  <a:pt x="1902273" y="4875213"/>
                </a:lnTo>
                <a:lnTo>
                  <a:pt x="1879248" y="4887913"/>
                </a:lnTo>
                <a:lnTo>
                  <a:pt x="1856224" y="4899819"/>
                </a:lnTo>
                <a:lnTo>
                  <a:pt x="1832406" y="4910138"/>
                </a:lnTo>
                <a:lnTo>
                  <a:pt x="1808588" y="4921250"/>
                </a:lnTo>
                <a:lnTo>
                  <a:pt x="1783182" y="4929981"/>
                </a:lnTo>
                <a:lnTo>
                  <a:pt x="1757776" y="4938713"/>
                </a:lnTo>
                <a:lnTo>
                  <a:pt x="1732370" y="4947444"/>
                </a:lnTo>
                <a:lnTo>
                  <a:pt x="1706170" y="4955381"/>
                </a:lnTo>
                <a:lnTo>
                  <a:pt x="1679176" y="4961731"/>
                </a:lnTo>
                <a:lnTo>
                  <a:pt x="1652976" y="4967288"/>
                </a:lnTo>
                <a:lnTo>
                  <a:pt x="1625189" y="4973638"/>
                </a:lnTo>
                <a:lnTo>
                  <a:pt x="1597401" y="4977606"/>
                </a:lnTo>
                <a:lnTo>
                  <a:pt x="1568819" y="4981575"/>
                </a:lnTo>
                <a:lnTo>
                  <a:pt x="1539443" y="4983956"/>
                </a:lnTo>
                <a:lnTo>
                  <a:pt x="1510068" y="4986338"/>
                </a:lnTo>
                <a:lnTo>
                  <a:pt x="1479898" y="4987925"/>
                </a:lnTo>
                <a:lnTo>
                  <a:pt x="1449729" y="4987925"/>
                </a:lnTo>
                <a:lnTo>
                  <a:pt x="1414001" y="4987131"/>
                </a:lnTo>
                <a:lnTo>
                  <a:pt x="1379862" y="4986338"/>
                </a:lnTo>
                <a:lnTo>
                  <a:pt x="1345723" y="4983956"/>
                </a:lnTo>
                <a:lnTo>
                  <a:pt x="1312377" y="4980781"/>
                </a:lnTo>
                <a:lnTo>
                  <a:pt x="1279826" y="4976813"/>
                </a:lnTo>
                <a:lnTo>
                  <a:pt x="1247275" y="4970463"/>
                </a:lnTo>
                <a:lnTo>
                  <a:pt x="1214723" y="4964906"/>
                </a:lnTo>
                <a:lnTo>
                  <a:pt x="1182966" y="4957763"/>
                </a:lnTo>
                <a:lnTo>
                  <a:pt x="1152002" y="4950619"/>
                </a:lnTo>
                <a:lnTo>
                  <a:pt x="1121039" y="4941094"/>
                </a:lnTo>
                <a:lnTo>
                  <a:pt x="1090869" y="4931569"/>
                </a:lnTo>
                <a:lnTo>
                  <a:pt x="1059905" y="4921250"/>
                </a:lnTo>
                <a:lnTo>
                  <a:pt x="1030530" y="4909344"/>
                </a:lnTo>
                <a:lnTo>
                  <a:pt x="1002742" y="4897438"/>
                </a:lnTo>
                <a:lnTo>
                  <a:pt x="974160" y="4883150"/>
                </a:lnTo>
                <a:lnTo>
                  <a:pt x="946373" y="4869656"/>
                </a:lnTo>
                <a:lnTo>
                  <a:pt x="918585" y="4853781"/>
                </a:lnTo>
                <a:lnTo>
                  <a:pt x="891591" y="4838700"/>
                </a:lnTo>
                <a:lnTo>
                  <a:pt x="865391" y="4821238"/>
                </a:lnTo>
                <a:lnTo>
                  <a:pt x="839191" y="4803775"/>
                </a:lnTo>
                <a:lnTo>
                  <a:pt x="813785" y="4784725"/>
                </a:lnTo>
                <a:lnTo>
                  <a:pt x="789173" y="4764881"/>
                </a:lnTo>
                <a:lnTo>
                  <a:pt x="764561" y="4745038"/>
                </a:lnTo>
                <a:lnTo>
                  <a:pt x="741537" y="4723606"/>
                </a:lnTo>
                <a:lnTo>
                  <a:pt x="718513" y="4701381"/>
                </a:lnTo>
                <a:lnTo>
                  <a:pt x="695489" y="4679156"/>
                </a:lnTo>
                <a:lnTo>
                  <a:pt x="673258" y="4655344"/>
                </a:lnTo>
                <a:lnTo>
                  <a:pt x="652616" y="4629944"/>
                </a:lnTo>
                <a:lnTo>
                  <a:pt x="631974" y="4604544"/>
                </a:lnTo>
                <a:lnTo>
                  <a:pt x="611331" y="4577556"/>
                </a:lnTo>
                <a:lnTo>
                  <a:pt x="592277" y="4550569"/>
                </a:lnTo>
                <a:lnTo>
                  <a:pt x="572428" y="4522788"/>
                </a:lnTo>
                <a:lnTo>
                  <a:pt x="566077" y="4510881"/>
                </a:lnTo>
                <a:lnTo>
                  <a:pt x="560519" y="4497388"/>
                </a:lnTo>
                <a:lnTo>
                  <a:pt x="554962" y="4485481"/>
                </a:lnTo>
                <a:lnTo>
                  <a:pt x="552580" y="4472781"/>
                </a:lnTo>
                <a:lnTo>
                  <a:pt x="550198" y="4459288"/>
                </a:lnTo>
                <a:lnTo>
                  <a:pt x="550198" y="4445794"/>
                </a:lnTo>
                <a:lnTo>
                  <a:pt x="550992" y="4432300"/>
                </a:lnTo>
                <a:lnTo>
                  <a:pt x="552580" y="4419600"/>
                </a:lnTo>
                <a:lnTo>
                  <a:pt x="555756" y="4406900"/>
                </a:lnTo>
                <a:lnTo>
                  <a:pt x="561313" y="4394994"/>
                </a:lnTo>
                <a:lnTo>
                  <a:pt x="566871" y="4382294"/>
                </a:lnTo>
                <a:lnTo>
                  <a:pt x="573222" y="4371181"/>
                </a:lnTo>
                <a:lnTo>
                  <a:pt x="581162" y="4360863"/>
                </a:lnTo>
                <a:lnTo>
                  <a:pt x="590689" y="4350544"/>
                </a:lnTo>
                <a:lnTo>
                  <a:pt x="601010" y="4341019"/>
                </a:lnTo>
                <a:lnTo>
                  <a:pt x="611331" y="4333081"/>
                </a:lnTo>
                <a:lnTo>
                  <a:pt x="624034" y="4326731"/>
                </a:lnTo>
                <a:lnTo>
                  <a:pt x="636737" y="4320381"/>
                </a:lnTo>
                <a:lnTo>
                  <a:pt x="649440" y="4315619"/>
                </a:lnTo>
                <a:lnTo>
                  <a:pt x="662143" y="4312444"/>
                </a:lnTo>
                <a:lnTo>
                  <a:pt x="674846" y="4310856"/>
                </a:lnTo>
                <a:lnTo>
                  <a:pt x="688343" y="4310856"/>
                </a:lnTo>
                <a:lnTo>
                  <a:pt x="701840" y="4311650"/>
                </a:lnTo>
                <a:lnTo>
                  <a:pt x="714543" y="4313238"/>
                </a:lnTo>
                <a:lnTo>
                  <a:pt x="727246" y="4316413"/>
                </a:lnTo>
                <a:lnTo>
                  <a:pt x="739949" y="4321175"/>
                </a:lnTo>
                <a:lnTo>
                  <a:pt x="751858" y="4327525"/>
                </a:lnTo>
                <a:lnTo>
                  <a:pt x="762973" y="4333875"/>
                </a:lnTo>
                <a:lnTo>
                  <a:pt x="774088" y="4341813"/>
                </a:lnTo>
                <a:lnTo>
                  <a:pt x="783616" y="4350544"/>
                </a:lnTo>
                <a:lnTo>
                  <a:pt x="793143" y="4360863"/>
                </a:lnTo>
                <a:lnTo>
                  <a:pt x="801876" y="4371975"/>
                </a:lnTo>
                <a:lnTo>
                  <a:pt x="815373" y="4393406"/>
                </a:lnTo>
                <a:lnTo>
                  <a:pt x="830458" y="4414044"/>
                </a:lnTo>
                <a:lnTo>
                  <a:pt x="844749" y="4433094"/>
                </a:lnTo>
                <a:lnTo>
                  <a:pt x="860627" y="4452144"/>
                </a:lnTo>
                <a:lnTo>
                  <a:pt x="876506" y="4470400"/>
                </a:lnTo>
                <a:lnTo>
                  <a:pt x="892385" y="4487863"/>
                </a:lnTo>
                <a:lnTo>
                  <a:pt x="909058" y="4505325"/>
                </a:lnTo>
                <a:lnTo>
                  <a:pt x="926524" y="4521200"/>
                </a:lnTo>
                <a:lnTo>
                  <a:pt x="943991" y="4537075"/>
                </a:lnTo>
                <a:lnTo>
                  <a:pt x="961457" y="4552156"/>
                </a:lnTo>
                <a:lnTo>
                  <a:pt x="979718" y="4566444"/>
                </a:lnTo>
                <a:lnTo>
                  <a:pt x="997979" y="4579938"/>
                </a:lnTo>
                <a:lnTo>
                  <a:pt x="1017033" y="4593431"/>
                </a:lnTo>
                <a:lnTo>
                  <a:pt x="1036881" y="4605338"/>
                </a:lnTo>
                <a:lnTo>
                  <a:pt x="1055936" y="4617244"/>
                </a:lnTo>
                <a:lnTo>
                  <a:pt x="1075784" y="4628356"/>
                </a:lnTo>
                <a:lnTo>
                  <a:pt x="1096427" y="4638675"/>
                </a:lnTo>
                <a:lnTo>
                  <a:pt x="1117069" y="4648994"/>
                </a:lnTo>
                <a:lnTo>
                  <a:pt x="1138505" y="4657725"/>
                </a:lnTo>
                <a:lnTo>
                  <a:pt x="1160735" y="4665663"/>
                </a:lnTo>
                <a:lnTo>
                  <a:pt x="1182966" y="4673600"/>
                </a:lnTo>
                <a:lnTo>
                  <a:pt x="1204402" y="4680744"/>
                </a:lnTo>
                <a:lnTo>
                  <a:pt x="1227426" y="4687094"/>
                </a:lnTo>
                <a:lnTo>
                  <a:pt x="1250450" y="4692650"/>
                </a:lnTo>
                <a:lnTo>
                  <a:pt x="1274269" y="4697413"/>
                </a:lnTo>
                <a:lnTo>
                  <a:pt x="1298087" y="4702175"/>
                </a:lnTo>
                <a:lnTo>
                  <a:pt x="1321905" y="4705350"/>
                </a:lnTo>
                <a:lnTo>
                  <a:pt x="1346517" y="4709319"/>
                </a:lnTo>
                <a:lnTo>
                  <a:pt x="1371923" y="4711700"/>
                </a:lnTo>
                <a:lnTo>
                  <a:pt x="1397329" y="4713288"/>
                </a:lnTo>
                <a:lnTo>
                  <a:pt x="1423529" y="4714081"/>
                </a:lnTo>
                <a:lnTo>
                  <a:pt x="1449729" y="4714875"/>
                </a:lnTo>
                <a:lnTo>
                  <a:pt x="1472753" y="4714081"/>
                </a:lnTo>
                <a:lnTo>
                  <a:pt x="1495777" y="4713288"/>
                </a:lnTo>
                <a:lnTo>
                  <a:pt x="1518801" y="4711700"/>
                </a:lnTo>
                <a:lnTo>
                  <a:pt x="1541031" y="4709319"/>
                </a:lnTo>
                <a:lnTo>
                  <a:pt x="1563261" y="4705350"/>
                </a:lnTo>
                <a:lnTo>
                  <a:pt x="1584698" y="4701381"/>
                </a:lnTo>
                <a:lnTo>
                  <a:pt x="1605340" y="4697413"/>
                </a:lnTo>
                <a:lnTo>
                  <a:pt x="1626776" y="4692650"/>
                </a:lnTo>
                <a:lnTo>
                  <a:pt x="1646625" y="4687094"/>
                </a:lnTo>
                <a:lnTo>
                  <a:pt x="1666473" y="4681538"/>
                </a:lnTo>
                <a:lnTo>
                  <a:pt x="1686322" y="4673600"/>
                </a:lnTo>
                <a:lnTo>
                  <a:pt x="1704582" y="4666456"/>
                </a:lnTo>
                <a:lnTo>
                  <a:pt x="1723637" y="4659313"/>
                </a:lnTo>
                <a:lnTo>
                  <a:pt x="1741897" y="4650581"/>
                </a:lnTo>
                <a:lnTo>
                  <a:pt x="1758570" y="4641056"/>
                </a:lnTo>
                <a:lnTo>
                  <a:pt x="1776831" y="4632325"/>
                </a:lnTo>
                <a:lnTo>
                  <a:pt x="1792709" y="4622006"/>
                </a:lnTo>
                <a:lnTo>
                  <a:pt x="1810176" y="4610894"/>
                </a:lnTo>
                <a:lnTo>
                  <a:pt x="1826055" y="4600575"/>
                </a:lnTo>
                <a:lnTo>
                  <a:pt x="1841933" y="4588669"/>
                </a:lnTo>
                <a:lnTo>
                  <a:pt x="1857812" y="4576763"/>
                </a:lnTo>
                <a:lnTo>
                  <a:pt x="1872103" y="4564856"/>
                </a:lnTo>
                <a:lnTo>
                  <a:pt x="1887188" y="4552156"/>
                </a:lnTo>
                <a:lnTo>
                  <a:pt x="1900685" y="4538663"/>
                </a:lnTo>
                <a:lnTo>
                  <a:pt x="1914181" y="4525169"/>
                </a:lnTo>
                <a:lnTo>
                  <a:pt x="1928472" y="4511675"/>
                </a:lnTo>
                <a:lnTo>
                  <a:pt x="1941175" y="4496594"/>
                </a:lnTo>
                <a:lnTo>
                  <a:pt x="1953878" y="4482306"/>
                </a:lnTo>
                <a:lnTo>
                  <a:pt x="1966581" y="4466431"/>
                </a:lnTo>
                <a:lnTo>
                  <a:pt x="1978490" y="4451350"/>
                </a:lnTo>
                <a:lnTo>
                  <a:pt x="2000721" y="4419600"/>
                </a:lnTo>
                <a:lnTo>
                  <a:pt x="2022951" y="4387056"/>
                </a:lnTo>
                <a:lnTo>
                  <a:pt x="2042799" y="4352131"/>
                </a:lnTo>
                <a:lnTo>
                  <a:pt x="2061060" y="4317206"/>
                </a:lnTo>
                <a:lnTo>
                  <a:pt x="2078526" y="4280694"/>
                </a:lnTo>
                <a:lnTo>
                  <a:pt x="2095199" y="4244181"/>
                </a:lnTo>
                <a:lnTo>
                  <a:pt x="2109490" y="4206875"/>
                </a:lnTo>
                <a:lnTo>
                  <a:pt x="2122193" y="4167981"/>
                </a:lnTo>
                <a:lnTo>
                  <a:pt x="2134896" y="4129088"/>
                </a:lnTo>
                <a:lnTo>
                  <a:pt x="2145217" y="4090194"/>
                </a:lnTo>
                <a:lnTo>
                  <a:pt x="2155538" y="4050506"/>
                </a:lnTo>
                <a:lnTo>
                  <a:pt x="2164271" y="4010819"/>
                </a:lnTo>
                <a:lnTo>
                  <a:pt x="2170623" y="3971131"/>
                </a:lnTo>
                <a:lnTo>
                  <a:pt x="2176975" y="3931444"/>
                </a:lnTo>
                <a:lnTo>
                  <a:pt x="2182532" y="3891756"/>
                </a:lnTo>
                <a:lnTo>
                  <a:pt x="2185708" y="3852863"/>
                </a:lnTo>
                <a:lnTo>
                  <a:pt x="2188883" y="3813175"/>
                </a:lnTo>
                <a:lnTo>
                  <a:pt x="2192059" y="3764756"/>
                </a:lnTo>
                <a:lnTo>
                  <a:pt x="2196029" y="3717925"/>
                </a:lnTo>
                <a:lnTo>
                  <a:pt x="2200793" y="3671888"/>
                </a:lnTo>
                <a:lnTo>
                  <a:pt x="2207144" y="3628231"/>
                </a:lnTo>
                <a:lnTo>
                  <a:pt x="2215083" y="3584575"/>
                </a:lnTo>
                <a:lnTo>
                  <a:pt x="2223023" y="3542506"/>
                </a:lnTo>
                <a:lnTo>
                  <a:pt x="2231756" y="3502025"/>
                </a:lnTo>
                <a:lnTo>
                  <a:pt x="2242871" y="3461544"/>
                </a:lnTo>
                <a:lnTo>
                  <a:pt x="2253987" y="3422650"/>
                </a:lnTo>
                <a:lnTo>
                  <a:pt x="2265895" y="3384550"/>
                </a:lnTo>
                <a:lnTo>
                  <a:pt x="2279393" y="3345656"/>
                </a:lnTo>
                <a:lnTo>
                  <a:pt x="2293683" y="3308350"/>
                </a:lnTo>
                <a:lnTo>
                  <a:pt x="2309562" y="3271838"/>
                </a:lnTo>
                <a:lnTo>
                  <a:pt x="2325441" y="3236119"/>
                </a:lnTo>
                <a:lnTo>
                  <a:pt x="2342907" y="3198813"/>
                </a:lnTo>
                <a:lnTo>
                  <a:pt x="2361962" y="3163094"/>
                </a:lnTo>
                <a:lnTo>
                  <a:pt x="2380223" y="3128169"/>
                </a:lnTo>
                <a:lnTo>
                  <a:pt x="2400865" y="3092450"/>
                </a:lnTo>
                <a:lnTo>
                  <a:pt x="2423095" y="3056731"/>
                </a:lnTo>
                <a:lnTo>
                  <a:pt x="2444531" y="3020219"/>
                </a:lnTo>
                <a:lnTo>
                  <a:pt x="2468349" y="2984500"/>
                </a:lnTo>
                <a:lnTo>
                  <a:pt x="2492167" y="2947988"/>
                </a:lnTo>
                <a:lnTo>
                  <a:pt x="2517573" y="2911475"/>
                </a:lnTo>
                <a:lnTo>
                  <a:pt x="2544567" y="2873375"/>
                </a:lnTo>
                <a:lnTo>
                  <a:pt x="2600143" y="2797969"/>
                </a:lnTo>
                <a:lnTo>
                  <a:pt x="2659688" y="2718594"/>
                </a:lnTo>
                <a:lnTo>
                  <a:pt x="2722409" y="2635250"/>
                </a:lnTo>
                <a:lnTo>
                  <a:pt x="2789894" y="2547938"/>
                </a:lnTo>
                <a:lnTo>
                  <a:pt x="2837530" y="2486819"/>
                </a:lnTo>
                <a:lnTo>
                  <a:pt x="2858966" y="2457450"/>
                </a:lnTo>
                <a:lnTo>
                  <a:pt x="2880403" y="2426494"/>
                </a:lnTo>
                <a:lnTo>
                  <a:pt x="2901839" y="2394744"/>
                </a:lnTo>
                <a:lnTo>
                  <a:pt x="2921687" y="2362200"/>
                </a:lnTo>
                <a:lnTo>
                  <a:pt x="2939154" y="2328863"/>
                </a:lnTo>
                <a:lnTo>
                  <a:pt x="2957415" y="2294731"/>
                </a:lnTo>
                <a:lnTo>
                  <a:pt x="2974087" y="2259806"/>
                </a:lnTo>
                <a:lnTo>
                  <a:pt x="2989966" y="2224088"/>
                </a:lnTo>
                <a:lnTo>
                  <a:pt x="3004257" y="2188369"/>
                </a:lnTo>
                <a:lnTo>
                  <a:pt x="3018547" y="2151856"/>
                </a:lnTo>
                <a:lnTo>
                  <a:pt x="3030457" y="2114550"/>
                </a:lnTo>
                <a:lnTo>
                  <a:pt x="3043159" y="2076450"/>
                </a:lnTo>
                <a:lnTo>
                  <a:pt x="3053481" y="2038350"/>
                </a:lnTo>
                <a:lnTo>
                  <a:pt x="3063008" y="2000250"/>
                </a:lnTo>
                <a:lnTo>
                  <a:pt x="3071741" y="1960563"/>
                </a:lnTo>
                <a:lnTo>
                  <a:pt x="3079681" y="1921669"/>
                </a:lnTo>
                <a:lnTo>
                  <a:pt x="3086032" y="1882775"/>
                </a:lnTo>
                <a:lnTo>
                  <a:pt x="3091590" y="1842294"/>
                </a:lnTo>
                <a:lnTo>
                  <a:pt x="3095559" y="1802606"/>
                </a:lnTo>
                <a:lnTo>
                  <a:pt x="3100323" y="1762919"/>
                </a:lnTo>
                <a:lnTo>
                  <a:pt x="3101911" y="1721644"/>
                </a:lnTo>
                <a:lnTo>
                  <a:pt x="3103499" y="1681956"/>
                </a:lnTo>
                <a:lnTo>
                  <a:pt x="3103499" y="1641475"/>
                </a:lnTo>
                <a:lnTo>
                  <a:pt x="3102705" y="1600200"/>
                </a:lnTo>
                <a:lnTo>
                  <a:pt x="3101117" y="1560513"/>
                </a:lnTo>
                <a:lnTo>
                  <a:pt x="3097941" y="1519238"/>
                </a:lnTo>
                <a:lnTo>
                  <a:pt x="3093177" y="1479550"/>
                </a:lnTo>
                <a:lnTo>
                  <a:pt x="3088414" y="1439069"/>
                </a:lnTo>
                <a:lnTo>
                  <a:pt x="3082063" y="1398588"/>
                </a:lnTo>
                <a:lnTo>
                  <a:pt x="3074123" y="1358900"/>
                </a:lnTo>
                <a:lnTo>
                  <a:pt x="3065390" y="1320006"/>
                </a:lnTo>
                <a:lnTo>
                  <a:pt x="3055863" y="1280319"/>
                </a:lnTo>
                <a:lnTo>
                  <a:pt x="3048717" y="1253331"/>
                </a:lnTo>
                <a:lnTo>
                  <a:pt x="3040778" y="1227138"/>
                </a:lnTo>
                <a:lnTo>
                  <a:pt x="3031251" y="1199356"/>
                </a:lnTo>
                <a:lnTo>
                  <a:pt x="3021723" y="1171575"/>
                </a:lnTo>
                <a:lnTo>
                  <a:pt x="3012196" y="1143000"/>
                </a:lnTo>
                <a:lnTo>
                  <a:pt x="3000287" y="1114425"/>
                </a:lnTo>
                <a:lnTo>
                  <a:pt x="2988378" y="1085850"/>
                </a:lnTo>
                <a:lnTo>
                  <a:pt x="2974881" y="1056481"/>
                </a:lnTo>
                <a:lnTo>
                  <a:pt x="2960590" y="1027113"/>
                </a:lnTo>
                <a:lnTo>
                  <a:pt x="2945505" y="997744"/>
                </a:lnTo>
                <a:lnTo>
                  <a:pt x="2929627" y="968375"/>
                </a:lnTo>
                <a:lnTo>
                  <a:pt x="2912160" y="939006"/>
                </a:lnTo>
                <a:lnTo>
                  <a:pt x="2894693" y="909638"/>
                </a:lnTo>
                <a:lnTo>
                  <a:pt x="2874845" y="880269"/>
                </a:lnTo>
                <a:lnTo>
                  <a:pt x="2853409" y="850900"/>
                </a:lnTo>
                <a:lnTo>
                  <a:pt x="2832766" y="821531"/>
                </a:lnTo>
                <a:lnTo>
                  <a:pt x="2808948" y="792956"/>
                </a:lnTo>
                <a:lnTo>
                  <a:pt x="2784336" y="764381"/>
                </a:lnTo>
                <a:lnTo>
                  <a:pt x="2758930" y="735806"/>
                </a:lnTo>
                <a:lnTo>
                  <a:pt x="2731936" y="707231"/>
                </a:lnTo>
                <a:lnTo>
                  <a:pt x="2703355" y="680244"/>
                </a:lnTo>
                <a:lnTo>
                  <a:pt x="2673979" y="652462"/>
                </a:lnTo>
                <a:lnTo>
                  <a:pt x="2642221" y="626269"/>
                </a:lnTo>
                <a:lnTo>
                  <a:pt x="2609670" y="600075"/>
                </a:lnTo>
                <a:lnTo>
                  <a:pt x="2575531" y="573881"/>
                </a:lnTo>
                <a:lnTo>
                  <a:pt x="2539804" y="550069"/>
                </a:lnTo>
                <a:lnTo>
                  <a:pt x="2502489" y="525462"/>
                </a:lnTo>
                <a:lnTo>
                  <a:pt x="2463586" y="502444"/>
                </a:lnTo>
                <a:lnTo>
                  <a:pt x="2423095" y="479425"/>
                </a:lnTo>
                <a:lnTo>
                  <a:pt x="2380223" y="457994"/>
                </a:lnTo>
                <a:lnTo>
                  <a:pt x="2336556" y="437356"/>
                </a:lnTo>
                <a:lnTo>
                  <a:pt x="2290507" y="416719"/>
                </a:lnTo>
                <a:lnTo>
                  <a:pt x="2245253" y="399256"/>
                </a:lnTo>
                <a:lnTo>
                  <a:pt x="2199205" y="381794"/>
                </a:lnTo>
                <a:lnTo>
                  <a:pt x="2153951" y="365919"/>
                </a:lnTo>
                <a:lnTo>
                  <a:pt x="2107902" y="351631"/>
                </a:lnTo>
                <a:lnTo>
                  <a:pt x="2061854" y="338137"/>
                </a:lnTo>
                <a:lnTo>
                  <a:pt x="2016599" y="326231"/>
                </a:lnTo>
                <a:lnTo>
                  <a:pt x="1970551" y="315119"/>
                </a:lnTo>
                <a:lnTo>
                  <a:pt x="1925297" y="305594"/>
                </a:lnTo>
                <a:lnTo>
                  <a:pt x="1879248" y="296862"/>
                </a:lnTo>
                <a:lnTo>
                  <a:pt x="1833994" y="290512"/>
                </a:lnTo>
                <a:lnTo>
                  <a:pt x="1787945" y="284956"/>
                </a:lnTo>
                <a:lnTo>
                  <a:pt x="1743485" y="279400"/>
                </a:lnTo>
                <a:lnTo>
                  <a:pt x="1697437" y="276225"/>
                </a:lnTo>
                <a:lnTo>
                  <a:pt x="1652976" y="273844"/>
                </a:lnTo>
                <a:lnTo>
                  <a:pt x="1608516" y="273050"/>
                </a:lnTo>
                <a:lnTo>
                  <a:pt x="1564055" y="273844"/>
                </a:lnTo>
                <a:lnTo>
                  <a:pt x="1519595" y="275431"/>
                </a:lnTo>
                <a:lnTo>
                  <a:pt x="1475928" y="277812"/>
                </a:lnTo>
                <a:lnTo>
                  <a:pt x="1432262" y="282575"/>
                </a:lnTo>
                <a:lnTo>
                  <a:pt x="1389389" y="288131"/>
                </a:lnTo>
                <a:lnTo>
                  <a:pt x="1345723" y="294481"/>
                </a:lnTo>
                <a:lnTo>
                  <a:pt x="1303644" y="301625"/>
                </a:lnTo>
                <a:lnTo>
                  <a:pt x="1260771" y="311150"/>
                </a:lnTo>
                <a:lnTo>
                  <a:pt x="1219487" y="321469"/>
                </a:lnTo>
                <a:lnTo>
                  <a:pt x="1178996" y="332581"/>
                </a:lnTo>
                <a:lnTo>
                  <a:pt x="1137711" y="346075"/>
                </a:lnTo>
                <a:lnTo>
                  <a:pt x="1098015" y="359569"/>
                </a:lnTo>
                <a:lnTo>
                  <a:pt x="1057524" y="374650"/>
                </a:lnTo>
                <a:lnTo>
                  <a:pt x="1018621" y="391319"/>
                </a:lnTo>
                <a:lnTo>
                  <a:pt x="980512" y="408781"/>
                </a:lnTo>
                <a:lnTo>
                  <a:pt x="941609" y="428625"/>
                </a:lnTo>
                <a:lnTo>
                  <a:pt x="904294" y="447675"/>
                </a:lnTo>
                <a:lnTo>
                  <a:pt x="874124" y="465931"/>
                </a:lnTo>
                <a:lnTo>
                  <a:pt x="843955" y="484187"/>
                </a:lnTo>
                <a:lnTo>
                  <a:pt x="814579" y="503237"/>
                </a:lnTo>
                <a:lnTo>
                  <a:pt x="785203" y="523875"/>
                </a:lnTo>
                <a:lnTo>
                  <a:pt x="757416" y="543719"/>
                </a:lnTo>
                <a:lnTo>
                  <a:pt x="730422" y="565944"/>
                </a:lnTo>
                <a:lnTo>
                  <a:pt x="703428" y="588169"/>
                </a:lnTo>
                <a:lnTo>
                  <a:pt x="678816" y="610394"/>
                </a:lnTo>
                <a:lnTo>
                  <a:pt x="653410" y="633412"/>
                </a:lnTo>
                <a:lnTo>
                  <a:pt x="628798" y="657225"/>
                </a:lnTo>
                <a:lnTo>
                  <a:pt x="604980" y="682625"/>
                </a:lnTo>
                <a:lnTo>
                  <a:pt x="581956" y="708025"/>
                </a:lnTo>
                <a:lnTo>
                  <a:pt x="560519" y="733425"/>
                </a:lnTo>
                <a:lnTo>
                  <a:pt x="539083" y="760412"/>
                </a:lnTo>
                <a:lnTo>
                  <a:pt x="518441" y="787400"/>
                </a:lnTo>
                <a:lnTo>
                  <a:pt x="498592" y="815181"/>
                </a:lnTo>
                <a:lnTo>
                  <a:pt x="480332" y="842962"/>
                </a:lnTo>
                <a:lnTo>
                  <a:pt x="462071" y="872331"/>
                </a:lnTo>
                <a:lnTo>
                  <a:pt x="445399" y="900906"/>
                </a:lnTo>
                <a:lnTo>
                  <a:pt x="428726" y="931069"/>
                </a:lnTo>
                <a:lnTo>
                  <a:pt x="413641" y="961231"/>
                </a:lnTo>
                <a:lnTo>
                  <a:pt x="398556" y="992188"/>
                </a:lnTo>
                <a:lnTo>
                  <a:pt x="384265" y="1023938"/>
                </a:lnTo>
                <a:lnTo>
                  <a:pt x="370768" y="1055688"/>
                </a:lnTo>
                <a:lnTo>
                  <a:pt x="358859" y="1087438"/>
                </a:lnTo>
                <a:lnTo>
                  <a:pt x="347744" y="1120775"/>
                </a:lnTo>
                <a:lnTo>
                  <a:pt x="337423" y="1154113"/>
                </a:lnTo>
                <a:lnTo>
                  <a:pt x="327896" y="1187450"/>
                </a:lnTo>
                <a:lnTo>
                  <a:pt x="318369" y="1221581"/>
                </a:lnTo>
                <a:lnTo>
                  <a:pt x="311223" y="1256506"/>
                </a:lnTo>
                <a:lnTo>
                  <a:pt x="304078" y="1291431"/>
                </a:lnTo>
                <a:lnTo>
                  <a:pt x="298520" y="1327150"/>
                </a:lnTo>
                <a:lnTo>
                  <a:pt x="288993" y="1390650"/>
                </a:lnTo>
                <a:lnTo>
                  <a:pt x="282641" y="1453356"/>
                </a:lnTo>
                <a:lnTo>
                  <a:pt x="277084" y="1516856"/>
                </a:lnTo>
                <a:lnTo>
                  <a:pt x="274702" y="1580356"/>
                </a:lnTo>
                <a:lnTo>
                  <a:pt x="273114" y="1642269"/>
                </a:lnTo>
                <a:lnTo>
                  <a:pt x="273908" y="1674019"/>
                </a:lnTo>
                <a:lnTo>
                  <a:pt x="273908" y="1704975"/>
                </a:lnTo>
                <a:lnTo>
                  <a:pt x="275496" y="1735931"/>
                </a:lnTo>
                <a:lnTo>
                  <a:pt x="277084" y="1766888"/>
                </a:lnTo>
                <a:lnTo>
                  <a:pt x="278672" y="1797050"/>
                </a:lnTo>
                <a:lnTo>
                  <a:pt x="281848" y="1828006"/>
                </a:lnTo>
                <a:lnTo>
                  <a:pt x="281848" y="1841500"/>
                </a:lnTo>
                <a:lnTo>
                  <a:pt x="281054" y="1855788"/>
                </a:lnTo>
                <a:lnTo>
                  <a:pt x="279466" y="1868488"/>
                </a:lnTo>
                <a:lnTo>
                  <a:pt x="276290" y="1881981"/>
                </a:lnTo>
                <a:lnTo>
                  <a:pt x="271526" y="1893888"/>
                </a:lnTo>
                <a:lnTo>
                  <a:pt x="265969" y="1906588"/>
                </a:lnTo>
                <a:lnTo>
                  <a:pt x="258823" y="1917700"/>
                </a:lnTo>
                <a:lnTo>
                  <a:pt x="250884" y="1927225"/>
                </a:lnTo>
                <a:lnTo>
                  <a:pt x="242151" y="1937544"/>
                </a:lnTo>
                <a:lnTo>
                  <a:pt x="231830" y="1946275"/>
                </a:lnTo>
                <a:lnTo>
                  <a:pt x="221508" y="1954213"/>
                </a:lnTo>
                <a:lnTo>
                  <a:pt x="210393" y="1960563"/>
                </a:lnTo>
                <a:lnTo>
                  <a:pt x="197690" y="1966913"/>
                </a:lnTo>
                <a:lnTo>
                  <a:pt x="185781" y="1971675"/>
                </a:lnTo>
                <a:lnTo>
                  <a:pt x="171490" y="1974850"/>
                </a:lnTo>
                <a:lnTo>
                  <a:pt x="157993" y="1976438"/>
                </a:lnTo>
                <a:lnTo>
                  <a:pt x="143703" y="1977231"/>
                </a:lnTo>
                <a:lnTo>
                  <a:pt x="130206" y="1976438"/>
                </a:lnTo>
                <a:lnTo>
                  <a:pt x="117503" y="1974850"/>
                </a:lnTo>
                <a:lnTo>
                  <a:pt x="104006" y="1971675"/>
                </a:lnTo>
                <a:lnTo>
                  <a:pt x="92097" y="1966913"/>
                </a:lnTo>
                <a:lnTo>
                  <a:pt x="79394" y="1960563"/>
                </a:lnTo>
                <a:lnTo>
                  <a:pt x="69073" y="1954213"/>
                </a:lnTo>
                <a:lnTo>
                  <a:pt x="58751" y="1946275"/>
                </a:lnTo>
                <a:lnTo>
                  <a:pt x="48430" y="1937544"/>
                </a:lnTo>
                <a:lnTo>
                  <a:pt x="39697" y="1927225"/>
                </a:lnTo>
                <a:lnTo>
                  <a:pt x="31757" y="1916906"/>
                </a:lnTo>
                <a:lnTo>
                  <a:pt x="24612" y="1905794"/>
                </a:lnTo>
                <a:lnTo>
                  <a:pt x="19054" y="1893094"/>
                </a:lnTo>
                <a:lnTo>
                  <a:pt x="14291" y="1881188"/>
                </a:lnTo>
                <a:lnTo>
                  <a:pt x="11115" y="1866900"/>
                </a:lnTo>
                <a:lnTo>
                  <a:pt x="9527" y="1853406"/>
                </a:lnTo>
                <a:lnTo>
                  <a:pt x="6351" y="1818481"/>
                </a:lnTo>
                <a:lnTo>
                  <a:pt x="3970" y="1783556"/>
                </a:lnTo>
                <a:lnTo>
                  <a:pt x="2382" y="1748631"/>
                </a:lnTo>
                <a:lnTo>
                  <a:pt x="794" y="1712913"/>
                </a:lnTo>
                <a:lnTo>
                  <a:pt x="0" y="1677988"/>
                </a:lnTo>
                <a:lnTo>
                  <a:pt x="0" y="1643063"/>
                </a:lnTo>
                <a:lnTo>
                  <a:pt x="0" y="1606550"/>
                </a:lnTo>
                <a:lnTo>
                  <a:pt x="794" y="1571625"/>
                </a:lnTo>
                <a:lnTo>
                  <a:pt x="2382" y="1535906"/>
                </a:lnTo>
                <a:lnTo>
                  <a:pt x="4764" y="1500188"/>
                </a:lnTo>
                <a:lnTo>
                  <a:pt x="7145" y="1464469"/>
                </a:lnTo>
                <a:lnTo>
                  <a:pt x="9527" y="1427956"/>
                </a:lnTo>
                <a:lnTo>
                  <a:pt x="13497" y="1392238"/>
                </a:lnTo>
                <a:lnTo>
                  <a:pt x="17467" y="1356519"/>
                </a:lnTo>
                <a:lnTo>
                  <a:pt x="22230" y="1320800"/>
                </a:lnTo>
                <a:lnTo>
                  <a:pt x="26994" y="1285081"/>
                </a:lnTo>
                <a:lnTo>
                  <a:pt x="34933" y="1241425"/>
                </a:lnTo>
                <a:lnTo>
                  <a:pt x="43667" y="1199356"/>
                </a:lnTo>
                <a:lnTo>
                  <a:pt x="53194" y="1156494"/>
                </a:lnTo>
                <a:lnTo>
                  <a:pt x="64309" y="1114425"/>
                </a:lnTo>
                <a:lnTo>
                  <a:pt x="75424" y="1073150"/>
                </a:lnTo>
                <a:lnTo>
                  <a:pt x="88921" y="1032669"/>
                </a:lnTo>
                <a:lnTo>
                  <a:pt x="102418" y="992981"/>
                </a:lnTo>
                <a:lnTo>
                  <a:pt x="117503" y="952500"/>
                </a:lnTo>
                <a:lnTo>
                  <a:pt x="133381" y="913606"/>
                </a:lnTo>
                <a:lnTo>
                  <a:pt x="150848" y="875506"/>
                </a:lnTo>
                <a:lnTo>
                  <a:pt x="168315" y="837406"/>
                </a:lnTo>
                <a:lnTo>
                  <a:pt x="187369" y="800100"/>
                </a:lnTo>
                <a:lnTo>
                  <a:pt x="208011" y="763587"/>
                </a:lnTo>
                <a:lnTo>
                  <a:pt x="228654" y="727869"/>
                </a:lnTo>
                <a:lnTo>
                  <a:pt x="250884" y="692150"/>
                </a:lnTo>
                <a:lnTo>
                  <a:pt x="273908" y="658019"/>
                </a:lnTo>
                <a:lnTo>
                  <a:pt x="298520" y="624681"/>
                </a:lnTo>
                <a:lnTo>
                  <a:pt x="322338" y="591344"/>
                </a:lnTo>
                <a:lnTo>
                  <a:pt x="348538" y="558800"/>
                </a:lnTo>
                <a:lnTo>
                  <a:pt x="375532" y="527050"/>
                </a:lnTo>
                <a:lnTo>
                  <a:pt x="403320" y="496887"/>
                </a:lnTo>
                <a:lnTo>
                  <a:pt x="432696" y="466725"/>
                </a:lnTo>
                <a:lnTo>
                  <a:pt x="462071" y="437356"/>
                </a:lnTo>
                <a:lnTo>
                  <a:pt x="493035" y="408781"/>
                </a:lnTo>
                <a:lnTo>
                  <a:pt x="524792" y="381000"/>
                </a:lnTo>
                <a:lnTo>
                  <a:pt x="557344" y="353219"/>
                </a:lnTo>
                <a:lnTo>
                  <a:pt x="590689" y="327025"/>
                </a:lnTo>
                <a:lnTo>
                  <a:pt x="624828" y="301625"/>
                </a:lnTo>
                <a:lnTo>
                  <a:pt x="660555" y="277019"/>
                </a:lnTo>
                <a:lnTo>
                  <a:pt x="696283" y="254000"/>
                </a:lnTo>
                <a:lnTo>
                  <a:pt x="732804" y="231775"/>
                </a:lnTo>
                <a:lnTo>
                  <a:pt x="770913" y="209550"/>
                </a:lnTo>
                <a:lnTo>
                  <a:pt x="814579" y="184944"/>
                </a:lnTo>
                <a:lnTo>
                  <a:pt x="860627" y="163512"/>
                </a:lnTo>
                <a:lnTo>
                  <a:pt x="905882" y="142081"/>
                </a:lnTo>
                <a:lnTo>
                  <a:pt x="951930" y="122237"/>
                </a:lnTo>
                <a:lnTo>
                  <a:pt x="998772" y="104775"/>
                </a:lnTo>
                <a:lnTo>
                  <a:pt x="1046409" y="87312"/>
                </a:lnTo>
                <a:lnTo>
                  <a:pt x="1094839" y="72231"/>
                </a:lnTo>
                <a:lnTo>
                  <a:pt x="1143269" y="58737"/>
                </a:lnTo>
                <a:lnTo>
                  <a:pt x="1192493" y="46831"/>
                </a:lnTo>
                <a:lnTo>
                  <a:pt x="1242511" y="34925"/>
                </a:lnTo>
                <a:lnTo>
                  <a:pt x="1291735" y="26194"/>
                </a:lnTo>
                <a:lnTo>
                  <a:pt x="1342547" y="18256"/>
                </a:lnTo>
                <a:lnTo>
                  <a:pt x="1393359" y="11112"/>
                </a:lnTo>
                <a:lnTo>
                  <a:pt x="1444965" y="6350"/>
                </a:lnTo>
                <a:lnTo>
                  <a:pt x="1495777" y="2381"/>
                </a:lnTo>
                <a:lnTo>
                  <a:pt x="1547383" y="794"/>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28" name="Freeform 142"/>
          <p:cNvSpPr/>
          <p:nvPr/>
        </p:nvSpPr>
        <p:spPr bwMode="auto">
          <a:xfrm>
            <a:off x="6016975" y="2543176"/>
            <a:ext cx="302530" cy="280756"/>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129" name="Freeform 160"/>
          <p:cNvSpPr/>
          <p:nvPr/>
        </p:nvSpPr>
        <p:spPr bwMode="auto">
          <a:xfrm>
            <a:off x="9357889" y="2531367"/>
            <a:ext cx="258608" cy="304374"/>
          </a:xfrm>
          <a:custGeom>
            <a:avLst/>
            <a:gdLst>
              <a:gd name="T0" fmla="*/ 5130 w 5143"/>
              <a:gd name="T1" fmla="*/ 911 h 6052"/>
              <a:gd name="T2" fmla="*/ 5051 w 5143"/>
              <a:gd name="T3" fmla="*/ 816 h 6052"/>
              <a:gd name="T4" fmla="*/ 4945 w 5143"/>
              <a:gd name="T5" fmla="*/ 791 h 6052"/>
              <a:gd name="T6" fmla="*/ 4830 w 5143"/>
              <a:gd name="T7" fmla="*/ 842 h 6052"/>
              <a:gd name="T8" fmla="*/ 4772 w 5143"/>
              <a:gd name="T9" fmla="*/ 952 h 6052"/>
              <a:gd name="T10" fmla="*/ 4569 w 5143"/>
              <a:gd name="T11" fmla="*/ 2552 h 6052"/>
              <a:gd name="T12" fmla="*/ 4509 w 5143"/>
              <a:gd name="T13" fmla="*/ 2569 h 6052"/>
              <a:gd name="T14" fmla="*/ 4453 w 5143"/>
              <a:gd name="T15" fmla="*/ 2505 h 6052"/>
              <a:gd name="T16" fmla="*/ 4255 w 5143"/>
              <a:gd name="T17" fmla="*/ 347 h 6052"/>
              <a:gd name="T18" fmla="*/ 4119 w 5143"/>
              <a:gd name="T19" fmla="*/ 222 h 6052"/>
              <a:gd name="T20" fmla="*/ 4009 w 5143"/>
              <a:gd name="T21" fmla="*/ 201 h 6052"/>
              <a:gd name="T22" fmla="*/ 3830 w 5143"/>
              <a:gd name="T23" fmla="*/ 265 h 6052"/>
              <a:gd name="T24" fmla="*/ 3735 w 5143"/>
              <a:gd name="T25" fmla="*/ 426 h 6052"/>
              <a:gd name="T26" fmla="*/ 3635 w 5143"/>
              <a:gd name="T27" fmla="*/ 2567 h 6052"/>
              <a:gd name="T28" fmla="*/ 3601 w 5143"/>
              <a:gd name="T29" fmla="*/ 2639 h 6052"/>
              <a:gd name="T30" fmla="*/ 3542 w 5143"/>
              <a:gd name="T31" fmla="*/ 2623 h 6052"/>
              <a:gd name="T32" fmla="*/ 3324 w 5143"/>
              <a:gd name="T33" fmla="*/ 239 h 6052"/>
              <a:gd name="T34" fmla="*/ 3235 w 5143"/>
              <a:gd name="T35" fmla="*/ 73 h 6052"/>
              <a:gd name="T36" fmla="*/ 3063 w 5143"/>
              <a:gd name="T37" fmla="*/ 0 h 6052"/>
              <a:gd name="T38" fmla="*/ 2904 w 5143"/>
              <a:gd name="T39" fmla="*/ 39 h 6052"/>
              <a:gd name="T40" fmla="*/ 2784 w 5143"/>
              <a:gd name="T41" fmla="*/ 181 h 6052"/>
              <a:gd name="T42" fmla="*/ 2783 w 5143"/>
              <a:gd name="T43" fmla="*/ 2169 h 6052"/>
              <a:gd name="T44" fmla="*/ 2765 w 5143"/>
              <a:gd name="T45" fmla="*/ 2623 h 6052"/>
              <a:gd name="T46" fmla="*/ 2706 w 5143"/>
              <a:gd name="T47" fmla="*/ 2618 h 6052"/>
              <a:gd name="T48" fmla="*/ 2521 w 5143"/>
              <a:gd name="T49" fmla="*/ 1540 h 6052"/>
              <a:gd name="T50" fmla="*/ 2309 w 5143"/>
              <a:gd name="T51" fmla="*/ 457 h 6052"/>
              <a:gd name="T52" fmla="*/ 2127 w 5143"/>
              <a:gd name="T53" fmla="*/ 358 h 6052"/>
              <a:gd name="T54" fmla="*/ 1955 w 5143"/>
              <a:gd name="T55" fmla="*/ 393 h 6052"/>
              <a:gd name="T56" fmla="*/ 1844 w 5143"/>
              <a:gd name="T57" fmla="*/ 517 h 6052"/>
              <a:gd name="T58" fmla="*/ 1819 w 5143"/>
              <a:gd name="T59" fmla="*/ 686 h 6052"/>
              <a:gd name="T60" fmla="*/ 2009 w 5143"/>
              <a:gd name="T61" fmla="*/ 2284 h 6052"/>
              <a:gd name="T62" fmla="*/ 2085 w 5143"/>
              <a:gd name="T63" fmla="*/ 3418 h 6052"/>
              <a:gd name="T64" fmla="*/ 2065 w 5143"/>
              <a:gd name="T65" fmla="*/ 3958 h 6052"/>
              <a:gd name="T66" fmla="*/ 1993 w 5143"/>
              <a:gd name="T67" fmla="*/ 4143 h 6052"/>
              <a:gd name="T68" fmla="*/ 1863 w 5143"/>
              <a:gd name="T69" fmla="*/ 4219 h 6052"/>
              <a:gd name="T70" fmla="*/ 1695 w 5143"/>
              <a:gd name="T71" fmla="*/ 4207 h 6052"/>
              <a:gd name="T72" fmla="*/ 1390 w 5143"/>
              <a:gd name="T73" fmla="*/ 4086 h 6052"/>
              <a:gd name="T74" fmla="*/ 833 w 5143"/>
              <a:gd name="T75" fmla="*/ 3834 h 6052"/>
              <a:gd name="T76" fmla="*/ 544 w 5143"/>
              <a:gd name="T77" fmla="*/ 3775 h 6052"/>
              <a:gd name="T78" fmla="*/ 357 w 5143"/>
              <a:gd name="T79" fmla="*/ 3789 h 6052"/>
              <a:gd name="T80" fmla="*/ 161 w 5143"/>
              <a:gd name="T81" fmla="*/ 3878 h 6052"/>
              <a:gd name="T82" fmla="*/ 28 w 5143"/>
              <a:gd name="T83" fmla="*/ 4019 h 6052"/>
              <a:gd name="T84" fmla="*/ 10 w 5143"/>
              <a:gd name="T85" fmla="*/ 4173 h 6052"/>
              <a:gd name="T86" fmla="*/ 157 w 5143"/>
              <a:gd name="T87" fmla="*/ 4302 h 6052"/>
              <a:gd name="T88" fmla="*/ 411 w 5143"/>
              <a:gd name="T89" fmla="*/ 4376 h 6052"/>
              <a:gd name="T90" fmla="*/ 756 w 5143"/>
              <a:gd name="T91" fmla="*/ 4512 h 6052"/>
              <a:gd name="T92" fmla="*/ 1152 w 5143"/>
              <a:gd name="T93" fmla="*/ 4737 h 6052"/>
              <a:gd name="T94" fmla="*/ 1588 w 5143"/>
              <a:gd name="T95" fmla="*/ 5056 h 6052"/>
              <a:gd name="T96" fmla="*/ 2054 w 5143"/>
              <a:gd name="T97" fmla="*/ 5480 h 6052"/>
              <a:gd name="T98" fmla="*/ 2278 w 5143"/>
              <a:gd name="T99" fmla="*/ 5692 h 6052"/>
              <a:gd name="T100" fmla="*/ 2521 w 5143"/>
              <a:gd name="T101" fmla="*/ 5852 h 6052"/>
              <a:gd name="T102" fmla="*/ 2789 w 5143"/>
              <a:gd name="T103" fmla="*/ 5967 h 6052"/>
              <a:gd name="T104" fmla="*/ 3073 w 5143"/>
              <a:gd name="T105" fmla="*/ 6034 h 6052"/>
              <a:gd name="T106" fmla="*/ 3543 w 5143"/>
              <a:gd name="T107" fmla="*/ 6052 h 6052"/>
              <a:gd name="T108" fmla="*/ 3901 w 5143"/>
              <a:gd name="T109" fmla="*/ 6015 h 6052"/>
              <a:gd name="T110" fmla="*/ 4289 w 5143"/>
              <a:gd name="T111" fmla="*/ 5877 h 6052"/>
              <a:gd name="T112" fmla="*/ 4628 w 5143"/>
              <a:gd name="T113" fmla="*/ 5651 h 6052"/>
              <a:gd name="T114" fmla="*/ 4905 w 5143"/>
              <a:gd name="T115" fmla="*/ 5346 h 6052"/>
              <a:gd name="T116" fmla="*/ 5058 w 5143"/>
              <a:gd name="T117" fmla="*/ 5076 h 6052"/>
              <a:gd name="T118" fmla="*/ 5110 w 5143"/>
              <a:gd name="T119" fmla="*/ 4830 h 6052"/>
              <a:gd name="T120" fmla="*/ 5140 w 5143"/>
              <a:gd name="T121" fmla="*/ 4061 h 6052"/>
              <a:gd name="T122" fmla="*/ 5130 w 5143"/>
              <a:gd name="T123" fmla="*/ 2177 h 6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3" h="6052">
                <a:moveTo>
                  <a:pt x="5130" y="2177"/>
                </a:moveTo>
                <a:lnTo>
                  <a:pt x="5143" y="983"/>
                </a:lnTo>
                <a:lnTo>
                  <a:pt x="5143" y="983"/>
                </a:lnTo>
                <a:lnTo>
                  <a:pt x="5143" y="965"/>
                </a:lnTo>
                <a:lnTo>
                  <a:pt x="5140" y="945"/>
                </a:lnTo>
                <a:lnTo>
                  <a:pt x="5136" y="927"/>
                </a:lnTo>
                <a:lnTo>
                  <a:pt x="5130" y="911"/>
                </a:lnTo>
                <a:lnTo>
                  <a:pt x="5123" y="894"/>
                </a:lnTo>
                <a:lnTo>
                  <a:pt x="5115" y="878"/>
                </a:lnTo>
                <a:lnTo>
                  <a:pt x="5104" y="863"/>
                </a:lnTo>
                <a:lnTo>
                  <a:pt x="5092" y="850"/>
                </a:lnTo>
                <a:lnTo>
                  <a:pt x="5079" y="837"/>
                </a:lnTo>
                <a:lnTo>
                  <a:pt x="5066" y="825"/>
                </a:lnTo>
                <a:lnTo>
                  <a:pt x="5051" y="816"/>
                </a:lnTo>
                <a:lnTo>
                  <a:pt x="5035" y="807"/>
                </a:lnTo>
                <a:lnTo>
                  <a:pt x="5018" y="801"/>
                </a:lnTo>
                <a:lnTo>
                  <a:pt x="5000" y="796"/>
                </a:lnTo>
                <a:lnTo>
                  <a:pt x="4982" y="793"/>
                </a:lnTo>
                <a:lnTo>
                  <a:pt x="4963" y="791"/>
                </a:lnTo>
                <a:lnTo>
                  <a:pt x="4963" y="791"/>
                </a:lnTo>
                <a:lnTo>
                  <a:pt x="4945" y="791"/>
                </a:lnTo>
                <a:lnTo>
                  <a:pt x="4925" y="794"/>
                </a:lnTo>
                <a:lnTo>
                  <a:pt x="4907" y="798"/>
                </a:lnTo>
                <a:lnTo>
                  <a:pt x="4890" y="804"/>
                </a:lnTo>
                <a:lnTo>
                  <a:pt x="4874" y="811"/>
                </a:lnTo>
                <a:lnTo>
                  <a:pt x="4858" y="820"/>
                </a:lnTo>
                <a:lnTo>
                  <a:pt x="4843" y="830"/>
                </a:lnTo>
                <a:lnTo>
                  <a:pt x="4830" y="842"/>
                </a:lnTo>
                <a:lnTo>
                  <a:pt x="4817" y="855"/>
                </a:lnTo>
                <a:lnTo>
                  <a:pt x="4805" y="868"/>
                </a:lnTo>
                <a:lnTo>
                  <a:pt x="4795" y="883"/>
                </a:lnTo>
                <a:lnTo>
                  <a:pt x="4787" y="899"/>
                </a:lnTo>
                <a:lnTo>
                  <a:pt x="4781" y="916"/>
                </a:lnTo>
                <a:lnTo>
                  <a:pt x="4776" y="934"/>
                </a:lnTo>
                <a:lnTo>
                  <a:pt x="4772" y="952"/>
                </a:lnTo>
                <a:lnTo>
                  <a:pt x="4771" y="971"/>
                </a:lnTo>
                <a:lnTo>
                  <a:pt x="4594" y="2508"/>
                </a:lnTo>
                <a:lnTo>
                  <a:pt x="4594" y="2508"/>
                </a:lnTo>
                <a:lnTo>
                  <a:pt x="4591" y="2521"/>
                </a:lnTo>
                <a:lnTo>
                  <a:pt x="4586" y="2533"/>
                </a:lnTo>
                <a:lnTo>
                  <a:pt x="4579" y="2544"/>
                </a:lnTo>
                <a:lnTo>
                  <a:pt x="4569" y="2552"/>
                </a:lnTo>
                <a:lnTo>
                  <a:pt x="4559" y="2561"/>
                </a:lnTo>
                <a:lnTo>
                  <a:pt x="4548" y="2565"/>
                </a:lnTo>
                <a:lnTo>
                  <a:pt x="4535" y="2569"/>
                </a:lnTo>
                <a:lnTo>
                  <a:pt x="4522" y="2570"/>
                </a:lnTo>
                <a:lnTo>
                  <a:pt x="4522" y="2570"/>
                </a:lnTo>
                <a:lnTo>
                  <a:pt x="4522" y="2570"/>
                </a:lnTo>
                <a:lnTo>
                  <a:pt x="4509" y="2569"/>
                </a:lnTo>
                <a:lnTo>
                  <a:pt x="4496" y="2565"/>
                </a:lnTo>
                <a:lnTo>
                  <a:pt x="4484" y="2559"/>
                </a:lnTo>
                <a:lnTo>
                  <a:pt x="4474" y="2551"/>
                </a:lnTo>
                <a:lnTo>
                  <a:pt x="4466" y="2543"/>
                </a:lnTo>
                <a:lnTo>
                  <a:pt x="4459" y="2531"/>
                </a:lnTo>
                <a:lnTo>
                  <a:pt x="4455" y="2518"/>
                </a:lnTo>
                <a:lnTo>
                  <a:pt x="4453" y="2505"/>
                </a:lnTo>
                <a:lnTo>
                  <a:pt x="4289" y="480"/>
                </a:lnTo>
                <a:lnTo>
                  <a:pt x="4289" y="480"/>
                </a:lnTo>
                <a:lnTo>
                  <a:pt x="4287" y="450"/>
                </a:lnTo>
                <a:lnTo>
                  <a:pt x="4282" y="422"/>
                </a:lnTo>
                <a:lnTo>
                  <a:pt x="4276" y="396"/>
                </a:lnTo>
                <a:lnTo>
                  <a:pt x="4266" y="370"/>
                </a:lnTo>
                <a:lnTo>
                  <a:pt x="4255" y="347"/>
                </a:lnTo>
                <a:lnTo>
                  <a:pt x="4241" y="324"/>
                </a:lnTo>
                <a:lnTo>
                  <a:pt x="4225" y="303"/>
                </a:lnTo>
                <a:lnTo>
                  <a:pt x="4207" y="283"/>
                </a:lnTo>
                <a:lnTo>
                  <a:pt x="4187" y="265"/>
                </a:lnTo>
                <a:lnTo>
                  <a:pt x="4166" y="249"/>
                </a:lnTo>
                <a:lnTo>
                  <a:pt x="4142" y="234"/>
                </a:lnTo>
                <a:lnTo>
                  <a:pt x="4119" y="222"/>
                </a:lnTo>
                <a:lnTo>
                  <a:pt x="4092" y="214"/>
                </a:lnTo>
                <a:lnTo>
                  <a:pt x="4066" y="206"/>
                </a:lnTo>
                <a:lnTo>
                  <a:pt x="4038" y="203"/>
                </a:lnTo>
                <a:lnTo>
                  <a:pt x="4009" y="201"/>
                </a:lnTo>
                <a:lnTo>
                  <a:pt x="4009" y="201"/>
                </a:lnTo>
                <a:lnTo>
                  <a:pt x="4009" y="201"/>
                </a:lnTo>
                <a:lnTo>
                  <a:pt x="4009" y="201"/>
                </a:lnTo>
                <a:lnTo>
                  <a:pt x="3979" y="203"/>
                </a:lnTo>
                <a:lnTo>
                  <a:pt x="3951" y="208"/>
                </a:lnTo>
                <a:lnTo>
                  <a:pt x="3925" y="214"/>
                </a:lnTo>
                <a:lnTo>
                  <a:pt x="3899" y="224"/>
                </a:lnTo>
                <a:lnTo>
                  <a:pt x="3874" y="236"/>
                </a:lnTo>
                <a:lnTo>
                  <a:pt x="3851" y="250"/>
                </a:lnTo>
                <a:lnTo>
                  <a:pt x="3830" y="265"/>
                </a:lnTo>
                <a:lnTo>
                  <a:pt x="3810" y="283"/>
                </a:lnTo>
                <a:lnTo>
                  <a:pt x="3792" y="304"/>
                </a:lnTo>
                <a:lnTo>
                  <a:pt x="3778" y="326"/>
                </a:lnTo>
                <a:lnTo>
                  <a:pt x="3763" y="349"/>
                </a:lnTo>
                <a:lnTo>
                  <a:pt x="3751" y="373"/>
                </a:lnTo>
                <a:lnTo>
                  <a:pt x="3742" y="399"/>
                </a:lnTo>
                <a:lnTo>
                  <a:pt x="3735" y="426"/>
                </a:lnTo>
                <a:lnTo>
                  <a:pt x="3732" y="453"/>
                </a:lnTo>
                <a:lnTo>
                  <a:pt x="3730" y="481"/>
                </a:lnTo>
                <a:lnTo>
                  <a:pt x="3730" y="481"/>
                </a:lnTo>
                <a:lnTo>
                  <a:pt x="3686" y="1492"/>
                </a:lnTo>
                <a:lnTo>
                  <a:pt x="3653" y="2205"/>
                </a:lnTo>
                <a:lnTo>
                  <a:pt x="3642" y="2452"/>
                </a:lnTo>
                <a:lnTo>
                  <a:pt x="3635" y="2567"/>
                </a:lnTo>
                <a:lnTo>
                  <a:pt x="3635" y="2567"/>
                </a:lnTo>
                <a:lnTo>
                  <a:pt x="3632" y="2582"/>
                </a:lnTo>
                <a:lnTo>
                  <a:pt x="3629" y="2597"/>
                </a:lnTo>
                <a:lnTo>
                  <a:pt x="3622" y="2610"/>
                </a:lnTo>
                <a:lnTo>
                  <a:pt x="3615" y="2621"/>
                </a:lnTo>
                <a:lnTo>
                  <a:pt x="3609" y="2631"/>
                </a:lnTo>
                <a:lnTo>
                  <a:pt x="3601" y="2639"/>
                </a:lnTo>
                <a:lnTo>
                  <a:pt x="3591" y="2644"/>
                </a:lnTo>
                <a:lnTo>
                  <a:pt x="3583" y="2647"/>
                </a:lnTo>
                <a:lnTo>
                  <a:pt x="3574" y="2649"/>
                </a:lnTo>
                <a:lnTo>
                  <a:pt x="3565" y="2647"/>
                </a:lnTo>
                <a:lnTo>
                  <a:pt x="3556" y="2643"/>
                </a:lnTo>
                <a:lnTo>
                  <a:pt x="3550" y="2634"/>
                </a:lnTo>
                <a:lnTo>
                  <a:pt x="3542" y="2623"/>
                </a:lnTo>
                <a:lnTo>
                  <a:pt x="3537" y="2608"/>
                </a:lnTo>
                <a:lnTo>
                  <a:pt x="3532" y="2588"/>
                </a:lnTo>
                <a:lnTo>
                  <a:pt x="3529" y="2565"/>
                </a:lnTo>
                <a:lnTo>
                  <a:pt x="3529" y="2565"/>
                </a:lnTo>
                <a:lnTo>
                  <a:pt x="3325" y="267"/>
                </a:lnTo>
                <a:lnTo>
                  <a:pt x="3325" y="267"/>
                </a:lnTo>
                <a:lnTo>
                  <a:pt x="3324" y="239"/>
                </a:lnTo>
                <a:lnTo>
                  <a:pt x="3319" y="211"/>
                </a:lnTo>
                <a:lnTo>
                  <a:pt x="3311" y="185"/>
                </a:lnTo>
                <a:lnTo>
                  <a:pt x="3299" y="159"/>
                </a:lnTo>
                <a:lnTo>
                  <a:pt x="3286" y="136"/>
                </a:lnTo>
                <a:lnTo>
                  <a:pt x="3271" y="113"/>
                </a:lnTo>
                <a:lnTo>
                  <a:pt x="3255" y="93"/>
                </a:lnTo>
                <a:lnTo>
                  <a:pt x="3235" y="73"/>
                </a:lnTo>
                <a:lnTo>
                  <a:pt x="3216" y="57"/>
                </a:lnTo>
                <a:lnTo>
                  <a:pt x="3193" y="41"/>
                </a:lnTo>
                <a:lnTo>
                  <a:pt x="3170" y="27"/>
                </a:lnTo>
                <a:lnTo>
                  <a:pt x="3145" y="18"/>
                </a:lnTo>
                <a:lnTo>
                  <a:pt x="3119" y="9"/>
                </a:lnTo>
                <a:lnTo>
                  <a:pt x="3091" y="3"/>
                </a:lnTo>
                <a:lnTo>
                  <a:pt x="3063" y="0"/>
                </a:lnTo>
                <a:lnTo>
                  <a:pt x="3035" y="0"/>
                </a:lnTo>
                <a:lnTo>
                  <a:pt x="3035" y="0"/>
                </a:lnTo>
                <a:lnTo>
                  <a:pt x="3006" y="3"/>
                </a:lnTo>
                <a:lnTo>
                  <a:pt x="2980" y="8"/>
                </a:lnTo>
                <a:lnTo>
                  <a:pt x="2953" y="16"/>
                </a:lnTo>
                <a:lnTo>
                  <a:pt x="2927" y="26"/>
                </a:lnTo>
                <a:lnTo>
                  <a:pt x="2904" y="39"/>
                </a:lnTo>
                <a:lnTo>
                  <a:pt x="2881" y="54"/>
                </a:lnTo>
                <a:lnTo>
                  <a:pt x="2860" y="70"/>
                </a:lnTo>
                <a:lnTo>
                  <a:pt x="2840" y="90"/>
                </a:lnTo>
                <a:lnTo>
                  <a:pt x="2824" y="109"/>
                </a:lnTo>
                <a:lnTo>
                  <a:pt x="2809" y="132"/>
                </a:lnTo>
                <a:lnTo>
                  <a:pt x="2796" y="155"/>
                </a:lnTo>
                <a:lnTo>
                  <a:pt x="2784" y="181"/>
                </a:lnTo>
                <a:lnTo>
                  <a:pt x="2776" y="208"/>
                </a:lnTo>
                <a:lnTo>
                  <a:pt x="2771" y="234"/>
                </a:lnTo>
                <a:lnTo>
                  <a:pt x="2768" y="262"/>
                </a:lnTo>
                <a:lnTo>
                  <a:pt x="2768" y="291"/>
                </a:lnTo>
                <a:lnTo>
                  <a:pt x="2768" y="291"/>
                </a:lnTo>
                <a:lnTo>
                  <a:pt x="2776" y="1392"/>
                </a:lnTo>
                <a:lnTo>
                  <a:pt x="2783" y="2169"/>
                </a:lnTo>
                <a:lnTo>
                  <a:pt x="2784" y="2562"/>
                </a:lnTo>
                <a:lnTo>
                  <a:pt x="2784" y="2562"/>
                </a:lnTo>
                <a:lnTo>
                  <a:pt x="2783" y="2579"/>
                </a:lnTo>
                <a:lnTo>
                  <a:pt x="2781" y="2593"/>
                </a:lnTo>
                <a:lnTo>
                  <a:pt x="2776" y="2605"/>
                </a:lnTo>
                <a:lnTo>
                  <a:pt x="2771" y="2615"/>
                </a:lnTo>
                <a:lnTo>
                  <a:pt x="2765" y="2623"/>
                </a:lnTo>
                <a:lnTo>
                  <a:pt x="2757" y="2629"/>
                </a:lnTo>
                <a:lnTo>
                  <a:pt x="2748" y="2633"/>
                </a:lnTo>
                <a:lnTo>
                  <a:pt x="2740" y="2634"/>
                </a:lnTo>
                <a:lnTo>
                  <a:pt x="2730" y="2634"/>
                </a:lnTo>
                <a:lnTo>
                  <a:pt x="2722" y="2631"/>
                </a:lnTo>
                <a:lnTo>
                  <a:pt x="2714" y="2626"/>
                </a:lnTo>
                <a:lnTo>
                  <a:pt x="2706" y="2618"/>
                </a:lnTo>
                <a:lnTo>
                  <a:pt x="2698" y="2608"/>
                </a:lnTo>
                <a:lnTo>
                  <a:pt x="2691" y="2595"/>
                </a:lnTo>
                <a:lnTo>
                  <a:pt x="2686" y="2579"/>
                </a:lnTo>
                <a:lnTo>
                  <a:pt x="2683" y="2561"/>
                </a:lnTo>
                <a:lnTo>
                  <a:pt x="2683" y="2561"/>
                </a:lnTo>
                <a:lnTo>
                  <a:pt x="2626" y="2210"/>
                </a:lnTo>
                <a:lnTo>
                  <a:pt x="2521" y="1540"/>
                </a:lnTo>
                <a:lnTo>
                  <a:pt x="2371" y="596"/>
                </a:lnTo>
                <a:lnTo>
                  <a:pt x="2371" y="596"/>
                </a:lnTo>
                <a:lnTo>
                  <a:pt x="2365" y="565"/>
                </a:lnTo>
                <a:lnTo>
                  <a:pt x="2355" y="535"/>
                </a:lnTo>
                <a:lnTo>
                  <a:pt x="2344" y="506"/>
                </a:lnTo>
                <a:lnTo>
                  <a:pt x="2327" y="480"/>
                </a:lnTo>
                <a:lnTo>
                  <a:pt x="2309" y="457"/>
                </a:lnTo>
                <a:lnTo>
                  <a:pt x="2290" y="434"/>
                </a:lnTo>
                <a:lnTo>
                  <a:pt x="2267" y="414"/>
                </a:lnTo>
                <a:lnTo>
                  <a:pt x="2242" y="398"/>
                </a:lnTo>
                <a:lnTo>
                  <a:pt x="2216" y="383"/>
                </a:lnTo>
                <a:lnTo>
                  <a:pt x="2188" y="372"/>
                </a:lnTo>
                <a:lnTo>
                  <a:pt x="2158" y="363"/>
                </a:lnTo>
                <a:lnTo>
                  <a:pt x="2127" y="358"/>
                </a:lnTo>
                <a:lnTo>
                  <a:pt x="2096" y="357"/>
                </a:lnTo>
                <a:lnTo>
                  <a:pt x="2065" y="358"/>
                </a:lnTo>
                <a:lnTo>
                  <a:pt x="2034" y="363"/>
                </a:lnTo>
                <a:lnTo>
                  <a:pt x="2001" y="372"/>
                </a:lnTo>
                <a:lnTo>
                  <a:pt x="2001" y="372"/>
                </a:lnTo>
                <a:lnTo>
                  <a:pt x="1978" y="381"/>
                </a:lnTo>
                <a:lnTo>
                  <a:pt x="1955" y="393"/>
                </a:lnTo>
                <a:lnTo>
                  <a:pt x="1936" y="406"/>
                </a:lnTo>
                <a:lnTo>
                  <a:pt x="1916" y="421"/>
                </a:lnTo>
                <a:lnTo>
                  <a:pt x="1898" y="437"/>
                </a:lnTo>
                <a:lnTo>
                  <a:pt x="1883" y="455"/>
                </a:lnTo>
                <a:lnTo>
                  <a:pt x="1868" y="475"/>
                </a:lnTo>
                <a:lnTo>
                  <a:pt x="1855" y="496"/>
                </a:lnTo>
                <a:lnTo>
                  <a:pt x="1844" y="517"/>
                </a:lnTo>
                <a:lnTo>
                  <a:pt x="1836" y="540"/>
                </a:lnTo>
                <a:lnTo>
                  <a:pt x="1827" y="563"/>
                </a:lnTo>
                <a:lnTo>
                  <a:pt x="1822" y="586"/>
                </a:lnTo>
                <a:lnTo>
                  <a:pt x="1819" y="611"/>
                </a:lnTo>
                <a:lnTo>
                  <a:pt x="1818" y="635"/>
                </a:lnTo>
                <a:lnTo>
                  <a:pt x="1818" y="662"/>
                </a:lnTo>
                <a:lnTo>
                  <a:pt x="1819" y="686"/>
                </a:lnTo>
                <a:lnTo>
                  <a:pt x="1926" y="1595"/>
                </a:lnTo>
                <a:lnTo>
                  <a:pt x="1926" y="1595"/>
                </a:lnTo>
                <a:lnTo>
                  <a:pt x="1926" y="1595"/>
                </a:lnTo>
                <a:lnTo>
                  <a:pt x="1949" y="1764"/>
                </a:lnTo>
                <a:lnTo>
                  <a:pt x="1970" y="1935"/>
                </a:lnTo>
                <a:lnTo>
                  <a:pt x="1990" y="2108"/>
                </a:lnTo>
                <a:lnTo>
                  <a:pt x="2009" y="2284"/>
                </a:lnTo>
                <a:lnTo>
                  <a:pt x="2026" y="2457"/>
                </a:lnTo>
                <a:lnTo>
                  <a:pt x="2040" y="2629"/>
                </a:lnTo>
                <a:lnTo>
                  <a:pt x="2054" y="2800"/>
                </a:lnTo>
                <a:lnTo>
                  <a:pt x="2065" y="2964"/>
                </a:lnTo>
                <a:lnTo>
                  <a:pt x="2073" y="3123"/>
                </a:lnTo>
                <a:lnTo>
                  <a:pt x="2080" y="3275"/>
                </a:lnTo>
                <a:lnTo>
                  <a:pt x="2085" y="3418"/>
                </a:lnTo>
                <a:lnTo>
                  <a:pt x="2085" y="3550"/>
                </a:lnTo>
                <a:lnTo>
                  <a:pt x="2085" y="3673"/>
                </a:lnTo>
                <a:lnTo>
                  <a:pt x="2081" y="3781"/>
                </a:lnTo>
                <a:lnTo>
                  <a:pt x="2075" y="3878"/>
                </a:lnTo>
                <a:lnTo>
                  <a:pt x="2070" y="3919"/>
                </a:lnTo>
                <a:lnTo>
                  <a:pt x="2065" y="3958"/>
                </a:lnTo>
                <a:lnTo>
                  <a:pt x="2065" y="3958"/>
                </a:lnTo>
                <a:lnTo>
                  <a:pt x="2058" y="3993"/>
                </a:lnTo>
                <a:lnTo>
                  <a:pt x="2050" y="4024"/>
                </a:lnTo>
                <a:lnTo>
                  <a:pt x="2042" y="4053"/>
                </a:lnTo>
                <a:lnTo>
                  <a:pt x="2032" y="4079"/>
                </a:lnTo>
                <a:lnTo>
                  <a:pt x="2019" y="4104"/>
                </a:lnTo>
                <a:lnTo>
                  <a:pt x="2006" y="4125"/>
                </a:lnTo>
                <a:lnTo>
                  <a:pt x="1993" y="4143"/>
                </a:lnTo>
                <a:lnTo>
                  <a:pt x="1977" y="4161"/>
                </a:lnTo>
                <a:lnTo>
                  <a:pt x="1960" y="4176"/>
                </a:lnTo>
                <a:lnTo>
                  <a:pt x="1944" y="4188"/>
                </a:lnTo>
                <a:lnTo>
                  <a:pt x="1924" y="4199"/>
                </a:lnTo>
                <a:lnTo>
                  <a:pt x="1906" y="4207"/>
                </a:lnTo>
                <a:lnTo>
                  <a:pt x="1885" y="4214"/>
                </a:lnTo>
                <a:lnTo>
                  <a:pt x="1863" y="4219"/>
                </a:lnTo>
                <a:lnTo>
                  <a:pt x="1842" y="4220"/>
                </a:lnTo>
                <a:lnTo>
                  <a:pt x="1819" y="4222"/>
                </a:lnTo>
                <a:lnTo>
                  <a:pt x="1795" y="4222"/>
                </a:lnTo>
                <a:lnTo>
                  <a:pt x="1772" y="4220"/>
                </a:lnTo>
                <a:lnTo>
                  <a:pt x="1745" y="4217"/>
                </a:lnTo>
                <a:lnTo>
                  <a:pt x="1721" y="4212"/>
                </a:lnTo>
                <a:lnTo>
                  <a:pt x="1695" y="4207"/>
                </a:lnTo>
                <a:lnTo>
                  <a:pt x="1668" y="4201"/>
                </a:lnTo>
                <a:lnTo>
                  <a:pt x="1614" y="4183"/>
                </a:lnTo>
                <a:lnTo>
                  <a:pt x="1559" y="4163"/>
                </a:lnTo>
                <a:lnTo>
                  <a:pt x="1503" y="4138"/>
                </a:lnTo>
                <a:lnTo>
                  <a:pt x="1446" y="4114"/>
                </a:lnTo>
                <a:lnTo>
                  <a:pt x="1390" y="4086"/>
                </a:lnTo>
                <a:lnTo>
                  <a:pt x="1390" y="4086"/>
                </a:lnTo>
                <a:lnTo>
                  <a:pt x="1273" y="4027"/>
                </a:lnTo>
                <a:lnTo>
                  <a:pt x="1151" y="3966"/>
                </a:lnTo>
                <a:lnTo>
                  <a:pt x="1088" y="3937"/>
                </a:lnTo>
                <a:lnTo>
                  <a:pt x="1026" y="3907"/>
                </a:lnTo>
                <a:lnTo>
                  <a:pt x="962" y="3881"/>
                </a:lnTo>
                <a:lnTo>
                  <a:pt x="898" y="3855"/>
                </a:lnTo>
                <a:lnTo>
                  <a:pt x="833" y="3834"/>
                </a:lnTo>
                <a:lnTo>
                  <a:pt x="769" y="3812"/>
                </a:lnTo>
                <a:lnTo>
                  <a:pt x="703" y="3796"/>
                </a:lnTo>
                <a:lnTo>
                  <a:pt x="672" y="3789"/>
                </a:lnTo>
                <a:lnTo>
                  <a:pt x="639" y="3785"/>
                </a:lnTo>
                <a:lnTo>
                  <a:pt x="608" y="3780"/>
                </a:lnTo>
                <a:lnTo>
                  <a:pt x="575" y="3776"/>
                </a:lnTo>
                <a:lnTo>
                  <a:pt x="544" y="3775"/>
                </a:lnTo>
                <a:lnTo>
                  <a:pt x="513" y="3773"/>
                </a:lnTo>
                <a:lnTo>
                  <a:pt x="480" y="3773"/>
                </a:lnTo>
                <a:lnTo>
                  <a:pt x="449" y="3775"/>
                </a:lnTo>
                <a:lnTo>
                  <a:pt x="418" y="3778"/>
                </a:lnTo>
                <a:lnTo>
                  <a:pt x="388" y="3783"/>
                </a:lnTo>
                <a:lnTo>
                  <a:pt x="388" y="3783"/>
                </a:lnTo>
                <a:lnTo>
                  <a:pt x="357" y="3789"/>
                </a:lnTo>
                <a:lnTo>
                  <a:pt x="328" y="3798"/>
                </a:lnTo>
                <a:lnTo>
                  <a:pt x="298" y="3807"/>
                </a:lnTo>
                <a:lnTo>
                  <a:pt x="269" y="3819"/>
                </a:lnTo>
                <a:lnTo>
                  <a:pt x="239" y="3832"/>
                </a:lnTo>
                <a:lnTo>
                  <a:pt x="213" y="3847"/>
                </a:lnTo>
                <a:lnTo>
                  <a:pt x="185" y="3862"/>
                </a:lnTo>
                <a:lnTo>
                  <a:pt x="161" y="3878"/>
                </a:lnTo>
                <a:lnTo>
                  <a:pt x="136" y="3896"/>
                </a:lnTo>
                <a:lnTo>
                  <a:pt x="113" y="3916"/>
                </a:lnTo>
                <a:lnTo>
                  <a:pt x="92" y="3934"/>
                </a:lnTo>
                <a:lnTo>
                  <a:pt x="74" y="3955"/>
                </a:lnTo>
                <a:lnTo>
                  <a:pt x="56" y="3975"/>
                </a:lnTo>
                <a:lnTo>
                  <a:pt x="41" y="3998"/>
                </a:lnTo>
                <a:lnTo>
                  <a:pt x="28" y="4019"/>
                </a:lnTo>
                <a:lnTo>
                  <a:pt x="16" y="4040"/>
                </a:lnTo>
                <a:lnTo>
                  <a:pt x="8" y="4063"/>
                </a:lnTo>
                <a:lnTo>
                  <a:pt x="3" y="4084"/>
                </a:lnTo>
                <a:lnTo>
                  <a:pt x="0" y="4107"/>
                </a:lnTo>
                <a:lnTo>
                  <a:pt x="0" y="4129"/>
                </a:lnTo>
                <a:lnTo>
                  <a:pt x="3" y="4152"/>
                </a:lnTo>
                <a:lnTo>
                  <a:pt x="10" y="4173"/>
                </a:lnTo>
                <a:lnTo>
                  <a:pt x="20" y="4193"/>
                </a:lnTo>
                <a:lnTo>
                  <a:pt x="33" y="4214"/>
                </a:lnTo>
                <a:lnTo>
                  <a:pt x="49" y="4234"/>
                </a:lnTo>
                <a:lnTo>
                  <a:pt x="70" y="4252"/>
                </a:lnTo>
                <a:lnTo>
                  <a:pt x="95" y="4270"/>
                </a:lnTo>
                <a:lnTo>
                  <a:pt x="125" y="4286"/>
                </a:lnTo>
                <a:lnTo>
                  <a:pt x="157" y="4302"/>
                </a:lnTo>
                <a:lnTo>
                  <a:pt x="195" y="4317"/>
                </a:lnTo>
                <a:lnTo>
                  <a:pt x="236" y="4330"/>
                </a:lnTo>
                <a:lnTo>
                  <a:pt x="284" y="4342"/>
                </a:lnTo>
                <a:lnTo>
                  <a:pt x="284" y="4342"/>
                </a:lnTo>
                <a:lnTo>
                  <a:pt x="325" y="4351"/>
                </a:lnTo>
                <a:lnTo>
                  <a:pt x="367" y="4363"/>
                </a:lnTo>
                <a:lnTo>
                  <a:pt x="411" y="4376"/>
                </a:lnTo>
                <a:lnTo>
                  <a:pt x="457" y="4391"/>
                </a:lnTo>
                <a:lnTo>
                  <a:pt x="505" y="4407"/>
                </a:lnTo>
                <a:lnTo>
                  <a:pt x="552" y="4425"/>
                </a:lnTo>
                <a:lnTo>
                  <a:pt x="601" y="4443"/>
                </a:lnTo>
                <a:lnTo>
                  <a:pt x="652" y="4465"/>
                </a:lnTo>
                <a:lnTo>
                  <a:pt x="703" y="4487"/>
                </a:lnTo>
                <a:lnTo>
                  <a:pt x="756" y="4512"/>
                </a:lnTo>
                <a:lnTo>
                  <a:pt x="810" y="4540"/>
                </a:lnTo>
                <a:lnTo>
                  <a:pt x="864" y="4568"/>
                </a:lnTo>
                <a:lnTo>
                  <a:pt x="919" y="4597"/>
                </a:lnTo>
                <a:lnTo>
                  <a:pt x="977" y="4630"/>
                </a:lnTo>
                <a:lnTo>
                  <a:pt x="1034" y="4663"/>
                </a:lnTo>
                <a:lnTo>
                  <a:pt x="1092" y="4699"/>
                </a:lnTo>
                <a:lnTo>
                  <a:pt x="1152" y="4737"/>
                </a:lnTo>
                <a:lnTo>
                  <a:pt x="1211" y="4776"/>
                </a:lnTo>
                <a:lnTo>
                  <a:pt x="1272" y="4818"/>
                </a:lnTo>
                <a:lnTo>
                  <a:pt x="1334" y="4861"/>
                </a:lnTo>
                <a:lnTo>
                  <a:pt x="1396" y="4907"/>
                </a:lnTo>
                <a:lnTo>
                  <a:pt x="1459" y="4954"/>
                </a:lnTo>
                <a:lnTo>
                  <a:pt x="1523" y="5004"/>
                </a:lnTo>
                <a:lnTo>
                  <a:pt x="1588" y="5056"/>
                </a:lnTo>
                <a:lnTo>
                  <a:pt x="1652" y="5110"/>
                </a:lnTo>
                <a:lnTo>
                  <a:pt x="1718" y="5166"/>
                </a:lnTo>
                <a:lnTo>
                  <a:pt x="1785" y="5225"/>
                </a:lnTo>
                <a:lnTo>
                  <a:pt x="1850" y="5285"/>
                </a:lnTo>
                <a:lnTo>
                  <a:pt x="1918" y="5348"/>
                </a:lnTo>
                <a:lnTo>
                  <a:pt x="1985" y="5413"/>
                </a:lnTo>
                <a:lnTo>
                  <a:pt x="2054" y="5480"/>
                </a:lnTo>
                <a:lnTo>
                  <a:pt x="2121" y="5551"/>
                </a:lnTo>
                <a:lnTo>
                  <a:pt x="2121" y="5551"/>
                </a:lnTo>
                <a:lnTo>
                  <a:pt x="2152" y="5580"/>
                </a:lnTo>
                <a:lnTo>
                  <a:pt x="2181" y="5610"/>
                </a:lnTo>
                <a:lnTo>
                  <a:pt x="2213" y="5638"/>
                </a:lnTo>
                <a:lnTo>
                  <a:pt x="2245" y="5666"/>
                </a:lnTo>
                <a:lnTo>
                  <a:pt x="2278" y="5692"/>
                </a:lnTo>
                <a:lnTo>
                  <a:pt x="2311" y="5718"/>
                </a:lnTo>
                <a:lnTo>
                  <a:pt x="2344" y="5743"/>
                </a:lnTo>
                <a:lnTo>
                  <a:pt x="2378" y="5766"/>
                </a:lnTo>
                <a:lnTo>
                  <a:pt x="2414" y="5788"/>
                </a:lnTo>
                <a:lnTo>
                  <a:pt x="2449" y="5811"/>
                </a:lnTo>
                <a:lnTo>
                  <a:pt x="2485" y="5833"/>
                </a:lnTo>
                <a:lnTo>
                  <a:pt x="2521" y="5852"/>
                </a:lnTo>
                <a:lnTo>
                  <a:pt x="2558" y="5872"/>
                </a:lnTo>
                <a:lnTo>
                  <a:pt x="2596" y="5890"/>
                </a:lnTo>
                <a:lnTo>
                  <a:pt x="2634" y="5908"/>
                </a:lnTo>
                <a:lnTo>
                  <a:pt x="2671" y="5924"/>
                </a:lnTo>
                <a:lnTo>
                  <a:pt x="2711" y="5939"/>
                </a:lnTo>
                <a:lnTo>
                  <a:pt x="2750" y="5954"/>
                </a:lnTo>
                <a:lnTo>
                  <a:pt x="2789" y="5967"/>
                </a:lnTo>
                <a:lnTo>
                  <a:pt x="2829" y="5980"/>
                </a:lnTo>
                <a:lnTo>
                  <a:pt x="2868" y="5992"/>
                </a:lnTo>
                <a:lnTo>
                  <a:pt x="2909" y="6001"/>
                </a:lnTo>
                <a:lnTo>
                  <a:pt x="2950" y="6011"/>
                </a:lnTo>
                <a:lnTo>
                  <a:pt x="2991" y="6019"/>
                </a:lnTo>
                <a:lnTo>
                  <a:pt x="3032" y="6028"/>
                </a:lnTo>
                <a:lnTo>
                  <a:pt x="3073" y="6034"/>
                </a:lnTo>
                <a:lnTo>
                  <a:pt x="3114" y="6041"/>
                </a:lnTo>
                <a:lnTo>
                  <a:pt x="3157" y="6044"/>
                </a:lnTo>
                <a:lnTo>
                  <a:pt x="3199" y="6049"/>
                </a:lnTo>
                <a:lnTo>
                  <a:pt x="3240" y="6051"/>
                </a:lnTo>
                <a:lnTo>
                  <a:pt x="3283" y="6052"/>
                </a:lnTo>
                <a:lnTo>
                  <a:pt x="3325" y="6052"/>
                </a:lnTo>
                <a:lnTo>
                  <a:pt x="3543" y="6052"/>
                </a:lnTo>
                <a:lnTo>
                  <a:pt x="3543" y="6052"/>
                </a:lnTo>
                <a:lnTo>
                  <a:pt x="3604" y="6052"/>
                </a:lnTo>
                <a:lnTo>
                  <a:pt x="3665" y="6049"/>
                </a:lnTo>
                <a:lnTo>
                  <a:pt x="3724" y="6044"/>
                </a:lnTo>
                <a:lnTo>
                  <a:pt x="3784" y="6036"/>
                </a:lnTo>
                <a:lnTo>
                  <a:pt x="3842" y="6026"/>
                </a:lnTo>
                <a:lnTo>
                  <a:pt x="3901" y="6015"/>
                </a:lnTo>
                <a:lnTo>
                  <a:pt x="3958" y="6001"/>
                </a:lnTo>
                <a:lnTo>
                  <a:pt x="4015" y="5985"/>
                </a:lnTo>
                <a:lnTo>
                  <a:pt x="4071" y="5967"/>
                </a:lnTo>
                <a:lnTo>
                  <a:pt x="4127" y="5947"/>
                </a:lnTo>
                <a:lnTo>
                  <a:pt x="4182" y="5926"/>
                </a:lnTo>
                <a:lnTo>
                  <a:pt x="4235" y="5903"/>
                </a:lnTo>
                <a:lnTo>
                  <a:pt x="4289" y="5877"/>
                </a:lnTo>
                <a:lnTo>
                  <a:pt x="4340" y="5851"/>
                </a:lnTo>
                <a:lnTo>
                  <a:pt x="4391" y="5821"/>
                </a:lnTo>
                <a:lnTo>
                  <a:pt x="4441" y="5790"/>
                </a:lnTo>
                <a:lnTo>
                  <a:pt x="4491" y="5759"/>
                </a:lnTo>
                <a:lnTo>
                  <a:pt x="4538" y="5725"/>
                </a:lnTo>
                <a:lnTo>
                  <a:pt x="4584" y="5689"/>
                </a:lnTo>
                <a:lnTo>
                  <a:pt x="4628" y="5651"/>
                </a:lnTo>
                <a:lnTo>
                  <a:pt x="4673" y="5611"/>
                </a:lnTo>
                <a:lnTo>
                  <a:pt x="4715" y="5572"/>
                </a:lnTo>
                <a:lnTo>
                  <a:pt x="4756" y="5530"/>
                </a:lnTo>
                <a:lnTo>
                  <a:pt x="4795" y="5485"/>
                </a:lnTo>
                <a:lnTo>
                  <a:pt x="4833" y="5441"/>
                </a:lnTo>
                <a:lnTo>
                  <a:pt x="4869" y="5394"/>
                </a:lnTo>
                <a:lnTo>
                  <a:pt x="4905" y="5346"/>
                </a:lnTo>
                <a:lnTo>
                  <a:pt x="4938" y="5297"/>
                </a:lnTo>
                <a:lnTo>
                  <a:pt x="4969" y="5246"/>
                </a:lnTo>
                <a:lnTo>
                  <a:pt x="4999" y="5194"/>
                </a:lnTo>
                <a:lnTo>
                  <a:pt x="5027" y="5140"/>
                </a:lnTo>
                <a:lnTo>
                  <a:pt x="5053" y="5086"/>
                </a:lnTo>
                <a:lnTo>
                  <a:pt x="5053" y="5086"/>
                </a:lnTo>
                <a:lnTo>
                  <a:pt x="5058" y="5076"/>
                </a:lnTo>
                <a:lnTo>
                  <a:pt x="5058" y="5076"/>
                </a:lnTo>
                <a:lnTo>
                  <a:pt x="5064" y="5058"/>
                </a:lnTo>
                <a:lnTo>
                  <a:pt x="5071" y="5040"/>
                </a:lnTo>
                <a:lnTo>
                  <a:pt x="5082" y="4997"/>
                </a:lnTo>
                <a:lnTo>
                  <a:pt x="5094" y="4948"/>
                </a:lnTo>
                <a:lnTo>
                  <a:pt x="5104" y="4892"/>
                </a:lnTo>
                <a:lnTo>
                  <a:pt x="5110" y="4830"/>
                </a:lnTo>
                <a:lnTo>
                  <a:pt x="5118" y="4763"/>
                </a:lnTo>
                <a:lnTo>
                  <a:pt x="5123" y="4691"/>
                </a:lnTo>
                <a:lnTo>
                  <a:pt x="5128" y="4612"/>
                </a:lnTo>
                <a:lnTo>
                  <a:pt x="5133" y="4530"/>
                </a:lnTo>
                <a:lnTo>
                  <a:pt x="5135" y="4443"/>
                </a:lnTo>
                <a:lnTo>
                  <a:pt x="5140" y="4258"/>
                </a:lnTo>
                <a:lnTo>
                  <a:pt x="5140" y="4061"/>
                </a:lnTo>
                <a:lnTo>
                  <a:pt x="5140" y="3853"/>
                </a:lnTo>
                <a:lnTo>
                  <a:pt x="5133" y="3419"/>
                </a:lnTo>
                <a:lnTo>
                  <a:pt x="5126" y="2980"/>
                </a:lnTo>
                <a:lnTo>
                  <a:pt x="5125" y="2765"/>
                </a:lnTo>
                <a:lnTo>
                  <a:pt x="5125" y="2559"/>
                </a:lnTo>
                <a:lnTo>
                  <a:pt x="5126" y="2361"/>
                </a:lnTo>
                <a:lnTo>
                  <a:pt x="5130" y="2177"/>
                </a:lnTo>
                <a:lnTo>
                  <a:pt x="5130" y="2177"/>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130" name="任意多边形 129"/>
          <p:cNvSpPr/>
          <p:nvPr/>
        </p:nvSpPr>
        <p:spPr bwMode="auto">
          <a:xfrm>
            <a:off x="10210684" y="2514838"/>
            <a:ext cx="256262" cy="337430"/>
          </a:xfrm>
          <a:custGeom>
            <a:avLst/>
            <a:gdLst>
              <a:gd name="connsiteX0" fmla="*/ 4063488 w 4175125"/>
              <a:gd name="connsiteY0" fmla="*/ 2282825 h 5497513"/>
              <a:gd name="connsiteX1" fmla="*/ 4077740 w 4175125"/>
              <a:gd name="connsiteY1" fmla="*/ 2282825 h 5497513"/>
              <a:gd name="connsiteX2" fmla="*/ 4091991 w 4175125"/>
              <a:gd name="connsiteY2" fmla="*/ 2285201 h 5497513"/>
              <a:gd name="connsiteX3" fmla="*/ 4104659 w 4175125"/>
              <a:gd name="connsiteY3" fmla="*/ 2289162 h 5497513"/>
              <a:gd name="connsiteX4" fmla="*/ 4118119 w 4175125"/>
              <a:gd name="connsiteY4" fmla="*/ 2293915 h 5497513"/>
              <a:gd name="connsiteX5" fmla="*/ 4129995 w 4175125"/>
              <a:gd name="connsiteY5" fmla="*/ 2301836 h 5497513"/>
              <a:gd name="connsiteX6" fmla="*/ 4140288 w 4175125"/>
              <a:gd name="connsiteY6" fmla="*/ 2312133 h 5497513"/>
              <a:gd name="connsiteX7" fmla="*/ 4148997 w 4175125"/>
              <a:gd name="connsiteY7" fmla="*/ 2322431 h 5497513"/>
              <a:gd name="connsiteX8" fmla="*/ 4156915 w 4175125"/>
              <a:gd name="connsiteY8" fmla="*/ 2335897 h 5497513"/>
              <a:gd name="connsiteX9" fmla="*/ 4163249 w 4175125"/>
              <a:gd name="connsiteY9" fmla="*/ 2348571 h 5497513"/>
              <a:gd name="connsiteX10" fmla="*/ 4168791 w 4175125"/>
              <a:gd name="connsiteY10" fmla="*/ 2362829 h 5497513"/>
              <a:gd name="connsiteX11" fmla="*/ 4172750 w 4175125"/>
              <a:gd name="connsiteY11" fmla="*/ 2378671 h 5497513"/>
              <a:gd name="connsiteX12" fmla="*/ 4173542 w 4175125"/>
              <a:gd name="connsiteY12" fmla="*/ 2395305 h 5497513"/>
              <a:gd name="connsiteX13" fmla="*/ 4175125 w 4175125"/>
              <a:gd name="connsiteY13" fmla="*/ 2411940 h 5497513"/>
              <a:gd name="connsiteX14" fmla="*/ 4173542 w 4175125"/>
              <a:gd name="connsiteY14" fmla="*/ 2430158 h 5497513"/>
              <a:gd name="connsiteX15" fmla="*/ 4172750 w 4175125"/>
              <a:gd name="connsiteY15" fmla="*/ 2448377 h 5497513"/>
              <a:gd name="connsiteX16" fmla="*/ 4168791 w 4175125"/>
              <a:gd name="connsiteY16" fmla="*/ 2466595 h 5497513"/>
              <a:gd name="connsiteX17" fmla="*/ 4163249 w 4175125"/>
              <a:gd name="connsiteY17" fmla="*/ 2484814 h 5497513"/>
              <a:gd name="connsiteX18" fmla="*/ 4156915 w 4175125"/>
              <a:gd name="connsiteY18" fmla="*/ 2504617 h 5497513"/>
              <a:gd name="connsiteX19" fmla="*/ 4148997 w 4175125"/>
              <a:gd name="connsiteY19" fmla="*/ 2523628 h 5497513"/>
              <a:gd name="connsiteX20" fmla="*/ 4138704 w 4175125"/>
              <a:gd name="connsiteY20" fmla="*/ 2541846 h 5497513"/>
              <a:gd name="connsiteX21" fmla="*/ 4128412 w 4175125"/>
              <a:gd name="connsiteY21" fmla="*/ 2560065 h 5497513"/>
              <a:gd name="connsiteX22" fmla="*/ 4116535 w 4175125"/>
              <a:gd name="connsiteY22" fmla="*/ 2577491 h 5497513"/>
              <a:gd name="connsiteX23" fmla="*/ 4103867 w 4175125"/>
              <a:gd name="connsiteY23" fmla="*/ 2592541 h 5497513"/>
              <a:gd name="connsiteX24" fmla="*/ 4090408 w 4175125"/>
              <a:gd name="connsiteY24" fmla="*/ 2606800 h 5497513"/>
              <a:gd name="connsiteX25" fmla="*/ 4076156 w 4175125"/>
              <a:gd name="connsiteY25" fmla="*/ 2620265 h 5497513"/>
              <a:gd name="connsiteX26" fmla="*/ 4061905 w 4175125"/>
              <a:gd name="connsiteY26" fmla="*/ 2631355 h 5497513"/>
              <a:gd name="connsiteX27" fmla="*/ 4047653 w 4175125"/>
              <a:gd name="connsiteY27" fmla="*/ 2640860 h 5497513"/>
              <a:gd name="connsiteX28" fmla="*/ 4032610 w 4175125"/>
              <a:gd name="connsiteY28" fmla="*/ 2649574 h 5497513"/>
              <a:gd name="connsiteX29" fmla="*/ 4018358 w 4175125"/>
              <a:gd name="connsiteY29" fmla="*/ 2655911 h 5497513"/>
              <a:gd name="connsiteX30" fmla="*/ 4002523 w 4175125"/>
              <a:gd name="connsiteY30" fmla="*/ 2661455 h 5497513"/>
              <a:gd name="connsiteX31" fmla="*/ 3986688 w 4175125"/>
              <a:gd name="connsiteY31" fmla="*/ 2665416 h 5497513"/>
              <a:gd name="connsiteX32" fmla="*/ 3972437 w 4175125"/>
              <a:gd name="connsiteY32" fmla="*/ 2667000 h 5497513"/>
              <a:gd name="connsiteX33" fmla="*/ 3958185 w 4175125"/>
              <a:gd name="connsiteY33" fmla="*/ 2667000 h 5497513"/>
              <a:gd name="connsiteX34" fmla="*/ 3943934 w 4175125"/>
              <a:gd name="connsiteY34" fmla="*/ 2663832 h 5497513"/>
              <a:gd name="connsiteX35" fmla="*/ 3931266 w 4175125"/>
              <a:gd name="connsiteY35" fmla="*/ 2659871 h 5497513"/>
              <a:gd name="connsiteX36" fmla="*/ 3917806 w 4175125"/>
              <a:gd name="connsiteY36" fmla="*/ 2655118 h 5497513"/>
              <a:gd name="connsiteX37" fmla="*/ 3906722 w 4175125"/>
              <a:gd name="connsiteY37" fmla="*/ 2647197 h 5497513"/>
              <a:gd name="connsiteX38" fmla="*/ 3896429 w 4175125"/>
              <a:gd name="connsiteY38" fmla="*/ 2636900 h 5497513"/>
              <a:gd name="connsiteX39" fmla="*/ 3886928 w 4175125"/>
              <a:gd name="connsiteY39" fmla="*/ 2626602 h 5497513"/>
              <a:gd name="connsiteX40" fmla="*/ 3879010 w 4175125"/>
              <a:gd name="connsiteY40" fmla="*/ 2614721 h 5497513"/>
              <a:gd name="connsiteX41" fmla="*/ 3872676 w 4175125"/>
              <a:gd name="connsiteY41" fmla="*/ 2600463 h 5497513"/>
              <a:gd name="connsiteX42" fmla="*/ 3867926 w 4175125"/>
              <a:gd name="connsiteY42" fmla="*/ 2586205 h 5497513"/>
              <a:gd name="connsiteX43" fmla="*/ 3863967 w 4175125"/>
              <a:gd name="connsiteY43" fmla="*/ 2570362 h 5497513"/>
              <a:gd name="connsiteX44" fmla="*/ 3862384 w 4175125"/>
              <a:gd name="connsiteY44" fmla="*/ 2553728 h 5497513"/>
              <a:gd name="connsiteX45" fmla="*/ 3860800 w 4175125"/>
              <a:gd name="connsiteY45" fmla="*/ 2537094 h 5497513"/>
              <a:gd name="connsiteX46" fmla="*/ 3862384 w 4175125"/>
              <a:gd name="connsiteY46" fmla="*/ 2519667 h 5497513"/>
              <a:gd name="connsiteX47" fmla="*/ 3863967 w 4175125"/>
              <a:gd name="connsiteY47" fmla="*/ 2502241 h 5497513"/>
              <a:gd name="connsiteX48" fmla="*/ 3867926 w 4175125"/>
              <a:gd name="connsiteY48" fmla="*/ 2482438 h 5497513"/>
              <a:gd name="connsiteX49" fmla="*/ 3872676 w 4175125"/>
              <a:gd name="connsiteY49" fmla="*/ 2464219 h 5497513"/>
              <a:gd name="connsiteX50" fmla="*/ 3879010 w 4175125"/>
              <a:gd name="connsiteY50" fmla="*/ 2444416 h 5497513"/>
              <a:gd name="connsiteX51" fmla="*/ 3888511 w 4175125"/>
              <a:gd name="connsiteY51" fmla="*/ 2426198 h 5497513"/>
              <a:gd name="connsiteX52" fmla="*/ 3897221 w 4175125"/>
              <a:gd name="connsiteY52" fmla="*/ 2407187 h 5497513"/>
              <a:gd name="connsiteX53" fmla="*/ 3907513 w 4175125"/>
              <a:gd name="connsiteY53" fmla="*/ 2388968 h 5497513"/>
              <a:gd name="connsiteX54" fmla="*/ 3919390 w 4175125"/>
              <a:gd name="connsiteY54" fmla="*/ 2372334 h 5497513"/>
              <a:gd name="connsiteX55" fmla="*/ 3932849 w 4175125"/>
              <a:gd name="connsiteY55" fmla="*/ 2356492 h 5497513"/>
              <a:gd name="connsiteX56" fmla="*/ 3945517 w 4175125"/>
              <a:gd name="connsiteY56" fmla="*/ 2342234 h 5497513"/>
              <a:gd name="connsiteX57" fmla="*/ 3959769 w 4175125"/>
              <a:gd name="connsiteY57" fmla="*/ 2329560 h 5497513"/>
              <a:gd name="connsiteX58" fmla="*/ 3974020 w 4175125"/>
              <a:gd name="connsiteY58" fmla="*/ 2318470 h 5497513"/>
              <a:gd name="connsiteX59" fmla="*/ 3988272 w 4175125"/>
              <a:gd name="connsiteY59" fmla="*/ 2308173 h 5497513"/>
              <a:gd name="connsiteX60" fmla="*/ 4004107 w 4175125"/>
              <a:gd name="connsiteY60" fmla="*/ 2299460 h 5497513"/>
              <a:gd name="connsiteX61" fmla="*/ 4018358 w 4175125"/>
              <a:gd name="connsiteY61" fmla="*/ 2293123 h 5497513"/>
              <a:gd name="connsiteX62" fmla="*/ 4033402 w 4175125"/>
              <a:gd name="connsiteY62" fmla="*/ 2287578 h 5497513"/>
              <a:gd name="connsiteX63" fmla="*/ 4049237 w 4175125"/>
              <a:gd name="connsiteY63" fmla="*/ 2283617 h 5497513"/>
              <a:gd name="connsiteX64" fmla="*/ 2667436 w 4175125"/>
              <a:gd name="connsiteY64" fmla="*/ 2112963 h 5497513"/>
              <a:gd name="connsiteX65" fmla="*/ 2704729 w 4175125"/>
              <a:gd name="connsiteY65" fmla="*/ 2113757 h 5497513"/>
              <a:gd name="connsiteX66" fmla="*/ 2742815 w 4175125"/>
              <a:gd name="connsiteY66" fmla="*/ 2116933 h 5497513"/>
              <a:gd name="connsiteX67" fmla="*/ 2781694 w 4175125"/>
              <a:gd name="connsiteY67" fmla="*/ 2120109 h 5497513"/>
              <a:gd name="connsiteX68" fmla="*/ 2822161 w 4175125"/>
              <a:gd name="connsiteY68" fmla="*/ 2127254 h 5497513"/>
              <a:gd name="connsiteX69" fmla="*/ 2861834 w 4175125"/>
              <a:gd name="connsiteY69" fmla="*/ 2134399 h 5497513"/>
              <a:gd name="connsiteX70" fmla="*/ 2903887 w 4175125"/>
              <a:gd name="connsiteY70" fmla="*/ 2145515 h 5497513"/>
              <a:gd name="connsiteX71" fmla="*/ 2945147 w 4175125"/>
              <a:gd name="connsiteY71" fmla="*/ 2156630 h 5497513"/>
              <a:gd name="connsiteX72" fmla="*/ 2987201 w 4175125"/>
              <a:gd name="connsiteY72" fmla="*/ 2170920 h 5497513"/>
              <a:gd name="connsiteX73" fmla="*/ 3030048 w 4175125"/>
              <a:gd name="connsiteY73" fmla="*/ 2186799 h 5497513"/>
              <a:gd name="connsiteX74" fmla="*/ 3072894 w 4175125"/>
              <a:gd name="connsiteY74" fmla="*/ 2203472 h 5497513"/>
              <a:gd name="connsiteX75" fmla="*/ 3115741 w 4175125"/>
              <a:gd name="connsiteY75" fmla="*/ 2223320 h 5497513"/>
              <a:gd name="connsiteX76" fmla="*/ 3160175 w 4175125"/>
              <a:gd name="connsiteY76" fmla="*/ 2245550 h 5497513"/>
              <a:gd name="connsiteX77" fmla="*/ 3203022 w 4175125"/>
              <a:gd name="connsiteY77" fmla="*/ 2267781 h 5497513"/>
              <a:gd name="connsiteX78" fmla="*/ 3245869 w 4175125"/>
              <a:gd name="connsiteY78" fmla="*/ 2292393 h 5497513"/>
              <a:gd name="connsiteX79" fmla="*/ 3290303 w 4175125"/>
              <a:gd name="connsiteY79" fmla="*/ 2319387 h 5497513"/>
              <a:gd name="connsiteX80" fmla="*/ 3333150 w 4175125"/>
              <a:gd name="connsiteY80" fmla="*/ 2347174 h 5497513"/>
              <a:gd name="connsiteX81" fmla="*/ 3375996 w 4175125"/>
              <a:gd name="connsiteY81" fmla="*/ 2378138 h 5497513"/>
              <a:gd name="connsiteX82" fmla="*/ 3417256 w 4175125"/>
              <a:gd name="connsiteY82" fmla="*/ 2409101 h 5497513"/>
              <a:gd name="connsiteX83" fmla="*/ 3457723 w 4175125"/>
              <a:gd name="connsiteY83" fmla="*/ 2441653 h 5497513"/>
              <a:gd name="connsiteX84" fmla="*/ 3496602 w 4175125"/>
              <a:gd name="connsiteY84" fmla="*/ 2475792 h 5497513"/>
              <a:gd name="connsiteX85" fmla="*/ 3533102 w 4175125"/>
              <a:gd name="connsiteY85" fmla="*/ 2510725 h 5497513"/>
              <a:gd name="connsiteX86" fmla="*/ 3568014 w 4175125"/>
              <a:gd name="connsiteY86" fmla="*/ 2545658 h 5497513"/>
              <a:gd name="connsiteX87" fmla="*/ 3602133 w 4175125"/>
              <a:gd name="connsiteY87" fmla="*/ 2582179 h 5497513"/>
              <a:gd name="connsiteX88" fmla="*/ 3633078 w 4175125"/>
              <a:gd name="connsiteY88" fmla="*/ 2620288 h 5497513"/>
              <a:gd name="connsiteX89" fmla="*/ 3661642 w 4175125"/>
              <a:gd name="connsiteY89" fmla="*/ 2657603 h 5497513"/>
              <a:gd name="connsiteX90" fmla="*/ 3689414 w 4175125"/>
              <a:gd name="connsiteY90" fmla="*/ 2695712 h 5497513"/>
              <a:gd name="connsiteX91" fmla="*/ 3714804 w 4175125"/>
              <a:gd name="connsiteY91" fmla="*/ 2734615 h 5497513"/>
              <a:gd name="connsiteX92" fmla="*/ 3738608 w 4175125"/>
              <a:gd name="connsiteY92" fmla="*/ 2773518 h 5497513"/>
              <a:gd name="connsiteX93" fmla="*/ 3759238 w 4175125"/>
              <a:gd name="connsiteY93" fmla="*/ 2814009 h 5497513"/>
              <a:gd name="connsiteX94" fmla="*/ 3779075 w 4175125"/>
              <a:gd name="connsiteY94" fmla="*/ 2854500 h 5497513"/>
              <a:gd name="connsiteX95" fmla="*/ 3797324 w 4175125"/>
              <a:gd name="connsiteY95" fmla="*/ 2894196 h 5497513"/>
              <a:gd name="connsiteX96" fmla="*/ 3812400 w 4175125"/>
              <a:gd name="connsiteY96" fmla="*/ 2934687 h 5497513"/>
              <a:gd name="connsiteX97" fmla="*/ 3825889 w 4175125"/>
              <a:gd name="connsiteY97" fmla="*/ 2976766 h 5497513"/>
              <a:gd name="connsiteX98" fmla="*/ 3837791 w 4175125"/>
              <a:gd name="connsiteY98" fmla="*/ 3016463 h 5497513"/>
              <a:gd name="connsiteX99" fmla="*/ 3846519 w 4175125"/>
              <a:gd name="connsiteY99" fmla="*/ 3058541 h 5497513"/>
              <a:gd name="connsiteX100" fmla="*/ 3854454 w 4175125"/>
              <a:gd name="connsiteY100" fmla="*/ 3099032 h 5497513"/>
              <a:gd name="connsiteX101" fmla="*/ 3858421 w 4175125"/>
              <a:gd name="connsiteY101" fmla="*/ 3138729 h 5497513"/>
              <a:gd name="connsiteX102" fmla="*/ 3862388 w 4175125"/>
              <a:gd name="connsiteY102" fmla="*/ 3179219 h 5497513"/>
              <a:gd name="connsiteX103" fmla="*/ 3862388 w 4175125"/>
              <a:gd name="connsiteY103" fmla="*/ 3219710 h 5497513"/>
              <a:gd name="connsiteX104" fmla="*/ 3860801 w 4175125"/>
              <a:gd name="connsiteY104" fmla="*/ 3260201 h 5497513"/>
              <a:gd name="connsiteX105" fmla="*/ 3856834 w 4175125"/>
              <a:gd name="connsiteY105" fmla="*/ 3299104 h 5497513"/>
              <a:gd name="connsiteX106" fmla="*/ 3850486 w 4175125"/>
              <a:gd name="connsiteY106" fmla="*/ 3338007 h 5497513"/>
              <a:gd name="connsiteX107" fmla="*/ 3842552 w 4175125"/>
              <a:gd name="connsiteY107" fmla="*/ 3376910 h 5497513"/>
              <a:gd name="connsiteX108" fmla="*/ 3832236 w 4175125"/>
              <a:gd name="connsiteY108" fmla="*/ 3415019 h 5497513"/>
              <a:gd name="connsiteX109" fmla="*/ 3819541 w 4175125"/>
              <a:gd name="connsiteY109" fmla="*/ 3451540 h 5497513"/>
              <a:gd name="connsiteX110" fmla="*/ 3803672 w 4175125"/>
              <a:gd name="connsiteY110" fmla="*/ 3487267 h 5497513"/>
              <a:gd name="connsiteX111" fmla="*/ 3787009 w 4175125"/>
              <a:gd name="connsiteY111" fmla="*/ 3522994 h 5497513"/>
              <a:gd name="connsiteX112" fmla="*/ 3767173 w 4175125"/>
              <a:gd name="connsiteY112" fmla="*/ 3557927 h 5497513"/>
              <a:gd name="connsiteX113" fmla="*/ 3744162 w 4175125"/>
              <a:gd name="connsiteY113" fmla="*/ 3592066 h 5497513"/>
              <a:gd name="connsiteX114" fmla="*/ 3695761 w 4175125"/>
              <a:gd name="connsiteY114" fmla="*/ 3657963 h 5497513"/>
              <a:gd name="connsiteX115" fmla="*/ 3643393 w 4175125"/>
              <a:gd name="connsiteY115" fmla="*/ 3724654 h 5497513"/>
              <a:gd name="connsiteX116" fmla="*/ 3590231 w 4175125"/>
              <a:gd name="connsiteY116" fmla="*/ 3792138 h 5497513"/>
              <a:gd name="connsiteX117" fmla="*/ 3534689 w 4175125"/>
              <a:gd name="connsiteY117" fmla="*/ 3861211 h 5497513"/>
              <a:gd name="connsiteX118" fmla="*/ 3421224 w 4175125"/>
              <a:gd name="connsiteY118" fmla="*/ 3998562 h 5497513"/>
              <a:gd name="connsiteX119" fmla="*/ 3364095 w 4175125"/>
              <a:gd name="connsiteY119" fmla="*/ 4069222 h 5497513"/>
              <a:gd name="connsiteX120" fmla="*/ 3307759 w 4175125"/>
              <a:gd name="connsiteY120" fmla="*/ 4140676 h 5497513"/>
              <a:gd name="connsiteX121" fmla="*/ 3252217 w 4175125"/>
              <a:gd name="connsiteY121" fmla="*/ 4212130 h 5497513"/>
              <a:gd name="connsiteX122" fmla="*/ 3199055 w 4175125"/>
              <a:gd name="connsiteY122" fmla="*/ 4285173 h 5497513"/>
              <a:gd name="connsiteX123" fmla="*/ 3148273 w 4175125"/>
              <a:gd name="connsiteY123" fmla="*/ 4358215 h 5497513"/>
              <a:gd name="connsiteX124" fmla="*/ 3123676 w 4175125"/>
              <a:gd name="connsiteY124" fmla="*/ 4395530 h 5497513"/>
              <a:gd name="connsiteX125" fmla="*/ 3099872 w 4175125"/>
              <a:gd name="connsiteY125" fmla="*/ 4433639 h 5497513"/>
              <a:gd name="connsiteX126" fmla="*/ 3076862 w 4175125"/>
              <a:gd name="connsiteY126" fmla="*/ 4470160 h 5497513"/>
              <a:gd name="connsiteX127" fmla="*/ 3056232 w 4175125"/>
              <a:gd name="connsiteY127" fmla="*/ 4509063 h 5497513"/>
              <a:gd name="connsiteX128" fmla="*/ 3034808 w 4175125"/>
              <a:gd name="connsiteY128" fmla="*/ 4546378 h 5497513"/>
              <a:gd name="connsiteX129" fmla="*/ 3015765 w 4175125"/>
              <a:gd name="connsiteY129" fmla="*/ 4584487 h 5497513"/>
              <a:gd name="connsiteX130" fmla="*/ 2995929 w 4175125"/>
              <a:gd name="connsiteY130" fmla="*/ 4623389 h 5497513"/>
              <a:gd name="connsiteX131" fmla="*/ 2979266 w 4175125"/>
              <a:gd name="connsiteY131" fmla="*/ 4660704 h 5497513"/>
              <a:gd name="connsiteX132" fmla="*/ 2963397 w 4175125"/>
              <a:gd name="connsiteY132" fmla="*/ 4700401 h 5497513"/>
              <a:gd name="connsiteX133" fmla="*/ 2949115 w 4175125"/>
              <a:gd name="connsiteY133" fmla="*/ 4740098 h 5497513"/>
              <a:gd name="connsiteX134" fmla="*/ 2920550 w 4175125"/>
              <a:gd name="connsiteY134" fmla="*/ 4819492 h 5497513"/>
              <a:gd name="connsiteX135" fmla="*/ 2889605 w 4175125"/>
              <a:gd name="connsiteY135" fmla="*/ 4900473 h 5497513"/>
              <a:gd name="connsiteX136" fmla="*/ 2857073 w 4175125"/>
              <a:gd name="connsiteY136" fmla="*/ 4982249 h 5497513"/>
              <a:gd name="connsiteX137" fmla="*/ 2838824 w 4175125"/>
              <a:gd name="connsiteY137" fmla="*/ 5022739 h 5497513"/>
              <a:gd name="connsiteX138" fmla="*/ 2820574 w 4175125"/>
              <a:gd name="connsiteY138" fmla="*/ 5063230 h 5497513"/>
              <a:gd name="connsiteX139" fmla="*/ 2800737 w 4175125"/>
              <a:gd name="connsiteY139" fmla="*/ 5102133 h 5497513"/>
              <a:gd name="connsiteX140" fmla="*/ 2781694 w 4175125"/>
              <a:gd name="connsiteY140" fmla="*/ 5139448 h 5497513"/>
              <a:gd name="connsiteX141" fmla="*/ 2759477 w 4175125"/>
              <a:gd name="connsiteY141" fmla="*/ 5177557 h 5497513"/>
              <a:gd name="connsiteX142" fmla="*/ 2737260 w 4175125"/>
              <a:gd name="connsiteY142" fmla="*/ 5212490 h 5497513"/>
              <a:gd name="connsiteX143" fmla="*/ 2715044 w 4175125"/>
              <a:gd name="connsiteY143" fmla="*/ 5247423 h 5497513"/>
              <a:gd name="connsiteX144" fmla="*/ 2690446 w 4175125"/>
              <a:gd name="connsiteY144" fmla="*/ 5281562 h 5497513"/>
              <a:gd name="connsiteX145" fmla="*/ 2665849 w 4175125"/>
              <a:gd name="connsiteY145" fmla="*/ 5312526 h 5497513"/>
              <a:gd name="connsiteX146" fmla="*/ 2638078 w 4175125"/>
              <a:gd name="connsiteY146" fmla="*/ 5342696 h 5497513"/>
              <a:gd name="connsiteX147" fmla="*/ 2611100 w 4175125"/>
              <a:gd name="connsiteY147" fmla="*/ 5369689 h 5497513"/>
              <a:gd name="connsiteX148" fmla="*/ 2582536 w 4175125"/>
              <a:gd name="connsiteY148" fmla="*/ 5395095 h 5497513"/>
              <a:gd name="connsiteX149" fmla="*/ 2551591 w 4175125"/>
              <a:gd name="connsiteY149" fmla="*/ 5418120 h 5497513"/>
              <a:gd name="connsiteX150" fmla="*/ 2519852 w 4175125"/>
              <a:gd name="connsiteY150" fmla="*/ 5438762 h 5497513"/>
              <a:gd name="connsiteX151" fmla="*/ 2504776 w 4175125"/>
              <a:gd name="connsiteY151" fmla="*/ 5448289 h 5497513"/>
              <a:gd name="connsiteX152" fmla="*/ 2487320 w 4175125"/>
              <a:gd name="connsiteY152" fmla="*/ 5456228 h 5497513"/>
              <a:gd name="connsiteX153" fmla="*/ 2469071 w 4175125"/>
              <a:gd name="connsiteY153" fmla="*/ 5463374 h 5497513"/>
              <a:gd name="connsiteX154" fmla="*/ 2452408 w 4175125"/>
              <a:gd name="connsiteY154" fmla="*/ 5471313 h 5497513"/>
              <a:gd name="connsiteX155" fmla="*/ 2434158 w 4175125"/>
              <a:gd name="connsiteY155" fmla="*/ 5477665 h 5497513"/>
              <a:gd name="connsiteX156" fmla="*/ 2415909 w 4175125"/>
              <a:gd name="connsiteY156" fmla="*/ 5483222 h 5497513"/>
              <a:gd name="connsiteX157" fmla="*/ 2397659 w 4175125"/>
              <a:gd name="connsiteY157" fmla="*/ 5487192 h 5497513"/>
              <a:gd name="connsiteX158" fmla="*/ 2378616 w 4175125"/>
              <a:gd name="connsiteY158" fmla="*/ 5491162 h 5497513"/>
              <a:gd name="connsiteX159" fmla="*/ 2358780 w 4175125"/>
              <a:gd name="connsiteY159" fmla="*/ 5495131 h 5497513"/>
              <a:gd name="connsiteX160" fmla="*/ 2339737 w 4175125"/>
              <a:gd name="connsiteY160" fmla="*/ 5495925 h 5497513"/>
              <a:gd name="connsiteX161" fmla="*/ 2318313 w 4175125"/>
              <a:gd name="connsiteY161" fmla="*/ 5497513 h 5497513"/>
              <a:gd name="connsiteX162" fmla="*/ 2297683 w 4175125"/>
              <a:gd name="connsiteY162" fmla="*/ 5497513 h 5497513"/>
              <a:gd name="connsiteX163" fmla="*/ 2277053 w 4175125"/>
              <a:gd name="connsiteY163" fmla="*/ 5497513 h 5497513"/>
              <a:gd name="connsiteX164" fmla="*/ 2254836 w 4175125"/>
              <a:gd name="connsiteY164" fmla="*/ 5495131 h 5497513"/>
              <a:gd name="connsiteX165" fmla="*/ 2232619 w 4175125"/>
              <a:gd name="connsiteY165" fmla="*/ 5491956 h 5497513"/>
              <a:gd name="connsiteX166" fmla="*/ 2210403 w 4175125"/>
              <a:gd name="connsiteY166" fmla="*/ 5489574 h 5497513"/>
              <a:gd name="connsiteX167" fmla="*/ 2187392 w 4175125"/>
              <a:gd name="connsiteY167" fmla="*/ 5484810 h 5497513"/>
              <a:gd name="connsiteX168" fmla="*/ 2163588 w 4175125"/>
              <a:gd name="connsiteY168" fmla="*/ 5479253 h 5497513"/>
              <a:gd name="connsiteX169" fmla="*/ 2140578 w 4175125"/>
              <a:gd name="connsiteY169" fmla="*/ 5471313 h 5497513"/>
              <a:gd name="connsiteX170" fmla="*/ 2115981 w 4175125"/>
              <a:gd name="connsiteY170" fmla="*/ 5463374 h 5497513"/>
              <a:gd name="connsiteX171" fmla="*/ 2090590 w 4175125"/>
              <a:gd name="connsiteY171" fmla="*/ 5456228 h 5497513"/>
              <a:gd name="connsiteX172" fmla="*/ 2065199 w 4175125"/>
              <a:gd name="connsiteY172" fmla="*/ 5445113 h 5497513"/>
              <a:gd name="connsiteX173" fmla="*/ 2040602 w 4175125"/>
              <a:gd name="connsiteY173" fmla="*/ 5433998 h 5497513"/>
              <a:gd name="connsiteX174" fmla="*/ 2012831 w 4175125"/>
              <a:gd name="connsiteY174" fmla="*/ 5422089 h 5497513"/>
              <a:gd name="connsiteX175" fmla="*/ 1986647 w 4175125"/>
              <a:gd name="connsiteY175" fmla="*/ 5407798 h 5497513"/>
              <a:gd name="connsiteX176" fmla="*/ 1962049 w 4175125"/>
              <a:gd name="connsiteY176" fmla="*/ 5395095 h 5497513"/>
              <a:gd name="connsiteX177" fmla="*/ 1939039 w 4175125"/>
              <a:gd name="connsiteY177" fmla="*/ 5380805 h 5497513"/>
              <a:gd name="connsiteX178" fmla="*/ 1916822 w 4175125"/>
              <a:gd name="connsiteY178" fmla="*/ 5366514 h 5497513"/>
              <a:gd name="connsiteX179" fmla="*/ 1896192 w 4175125"/>
              <a:gd name="connsiteY179" fmla="*/ 5350635 h 5497513"/>
              <a:gd name="connsiteX180" fmla="*/ 1874769 w 4175125"/>
              <a:gd name="connsiteY180" fmla="*/ 5336344 h 5497513"/>
              <a:gd name="connsiteX181" fmla="*/ 1856519 w 4175125"/>
              <a:gd name="connsiteY181" fmla="*/ 5320465 h 5497513"/>
              <a:gd name="connsiteX182" fmla="*/ 1839063 w 4175125"/>
              <a:gd name="connsiteY182" fmla="*/ 5304587 h 5497513"/>
              <a:gd name="connsiteX183" fmla="*/ 1821607 w 4175125"/>
              <a:gd name="connsiteY183" fmla="*/ 5287914 h 5497513"/>
              <a:gd name="connsiteX184" fmla="*/ 1806531 w 4175125"/>
              <a:gd name="connsiteY184" fmla="*/ 5271241 h 5497513"/>
              <a:gd name="connsiteX185" fmla="*/ 1792249 w 4175125"/>
              <a:gd name="connsiteY185" fmla="*/ 5255363 h 5497513"/>
              <a:gd name="connsiteX186" fmla="*/ 1777966 w 4175125"/>
              <a:gd name="connsiteY186" fmla="*/ 5237102 h 5497513"/>
              <a:gd name="connsiteX187" fmla="*/ 1766064 w 4175125"/>
              <a:gd name="connsiteY187" fmla="*/ 5220429 h 5497513"/>
              <a:gd name="connsiteX188" fmla="*/ 1754163 w 4175125"/>
              <a:gd name="connsiteY188" fmla="*/ 5203757 h 5497513"/>
              <a:gd name="connsiteX189" fmla="*/ 1743848 w 4175125"/>
              <a:gd name="connsiteY189" fmla="*/ 5185496 h 5497513"/>
              <a:gd name="connsiteX190" fmla="*/ 1733533 w 4175125"/>
              <a:gd name="connsiteY190" fmla="*/ 5167236 h 5497513"/>
              <a:gd name="connsiteX191" fmla="*/ 1725598 w 4175125"/>
              <a:gd name="connsiteY191" fmla="*/ 5148975 h 5497513"/>
              <a:gd name="connsiteX192" fmla="*/ 1717663 w 4175125"/>
              <a:gd name="connsiteY192" fmla="*/ 5130715 h 5497513"/>
              <a:gd name="connsiteX193" fmla="*/ 1709729 w 4175125"/>
              <a:gd name="connsiteY193" fmla="*/ 5112454 h 5497513"/>
              <a:gd name="connsiteX194" fmla="*/ 1704968 w 4175125"/>
              <a:gd name="connsiteY194" fmla="*/ 5094194 h 5497513"/>
              <a:gd name="connsiteX195" fmla="*/ 1699414 w 4175125"/>
              <a:gd name="connsiteY195" fmla="*/ 5074345 h 5497513"/>
              <a:gd name="connsiteX196" fmla="*/ 1694653 w 4175125"/>
              <a:gd name="connsiteY196" fmla="*/ 5056879 h 5497513"/>
              <a:gd name="connsiteX197" fmla="*/ 1691479 w 4175125"/>
              <a:gd name="connsiteY197" fmla="*/ 5037030 h 5497513"/>
              <a:gd name="connsiteX198" fmla="*/ 1687512 w 4175125"/>
              <a:gd name="connsiteY198" fmla="*/ 5018770 h 5497513"/>
              <a:gd name="connsiteX199" fmla="*/ 1685131 w 4175125"/>
              <a:gd name="connsiteY199" fmla="*/ 4981455 h 5497513"/>
              <a:gd name="connsiteX200" fmla="*/ 1684338 w 4175125"/>
              <a:gd name="connsiteY200" fmla="*/ 4941758 h 5497513"/>
              <a:gd name="connsiteX201" fmla="*/ 1686718 w 4175125"/>
              <a:gd name="connsiteY201" fmla="*/ 4904443 h 5497513"/>
              <a:gd name="connsiteX202" fmla="*/ 1690686 w 4175125"/>
              <a:gd name="connsiteY202" fmla="*/ 4866334 h 5497513"/>
              <a:gd name="connsiteX203" fmla="*/ 1698620 w 4175125"/>
              <a:gd name="connsiteY203" fmla="*/ 4829019 h 5497513"/>
              <a:gd name="connsiteX204" fmla="*/ 1707348 w 4175125"/>
              <a:gd name="connsiteY204" fmla="*/ 4790910 h 5497513"/>
              <a:gd name="connsiteX205" fmla="*/ 1717663 w 4175125"/>
              <a:gd name="connsiteY205" fmla="*/ 4753595 h 5497513"/>
              <a:gd name="connsiteX206" fmla="*/ 1731152 w 4175125"/>
              <a:gd name="connsiteY206" fmla="*/ 4718662 h 5497513"/>
              <a:gd name="connsiteX207" fmla="*/ 1746228 w 4175125"/>
              <a:gd name="connsiteY207" fmla="*/ 4682141 h 5497513"/>
              <a:gd name="connsiteX208" fmla="*/ 1762097 w 4175125"/>
              <a:gd name="connsiteY208" fmla="*/ 4648001 h 5497513"/>
              <a:gd name="connsiteX209" fmla="*/ 1778760 w 4175125"/>
              <a:gd name="connsiteY209" fmla="*/ 4613862 h 5497513"/>
              <a:gd name="connsiteX210" fmla="*/ 1798596 w 4175125"/>
              <a:gd name="connsiteY210" fmla="*/ 4581311 h 5497513"/>
              <a:gd name="connsiteX211" fmla="*/ 1817639 w 4175125"/>
              <a:gd name="connsiteY211" fmla="*/ 4550347 h 5497513"/>
              <a:gd name="connsiteX212" fmla="*/ 1837476 w 4175125"/>
              <a:gd name="connsiteY212" fmla="*/ 4520178 h 5497513"/>
              <a:gd name="connsiteX213" fmla="*/ 1859693 w 4175125"/>
              <a:gd name="connsiteY213" fmla="*/ 4493184 h 5497513"/>
              <a:gd name="connsiteX214" fmla="*/ 1880323 w 4175125"/>
              <a:gd name="connsiteY214" fmla="*/ 4466984 h 5497513"/>
              <a:gd name="connsiteX215" fmla="*/ 1902540 w 4175125"/>
              <a:gd name="connsiteY215" fmla="*/ 4442372 h 5497513"/>
              <a:gd name="connsiteX216" fmla="*/ 1924757 w 4175125"/>
              <a:gd name="connsiteY216" fmla="*/ 4419348 h 5497513"/>
              <a:gd name="connsiteX217" fmla="*/ 1946974 w 4175125"/>
              <a:gd name="connsiteY217" fmla="*/ 4397911 h 5497513"/>
              <a:gd name="connsiteX218" fmla="*/ 1967604 w 4175125"/>
              <a:gd name="connsiteY218" fmla="*/ 4380445 h 5497513"/>
              <a:gd name="connsiteX219" fmla="*/ 2014418 w 4175125"/>
              <a:gd name="connsiteY219" fmla="*/ 4344718 h 5497513"/>
              <a:gd name="connsiteX220" fmla="*/ 2065199 w 4175125"/>
              <a:gd name="connsiteY220" fmla="*/ 4308197 h 5497513"/>
              <a:gd name="connsiteX221" fmla="*/ 2173903 w 4175125"/>
              <a:gd name="connsiteY221" fmla="*/ 4231979 h 5497513"/>
              <a:gd name="connsiteX222" fmla="*/ 2232619 w 4175125"/>
              <a:gd name="connsiteY222" fmla="*/ 4191488 h 5497513"/>
              <a:gd name="connsiteX223" fmla="*/ 2289749 w 4175125"/>
              <a:gd name="connsiteY223" fmla="*/ 4148616 h 5497513"/>
              <a:gd name="connsiteX224" fmla="*/ 2317520 w 4175125"/>
              <a:gd name="connsiteY224" fmla="*/ 4126385 h 5497513"/>
              <a:gd name="connsiteX225" fmla="*/ 2344497 w 4175125"/>
              <a:gd name="connsiteY225" fmla="*/ 4103361 h 5497513"/>
              <a:gd name="connsiteX226" fmla="*/ 2371475 w 4175125"/>
              <a:gd name="connsiteY226" fmla="*/ 4079543 h 5497513"/>
              <a:gd name="connsiteX227" fmla="*/ 2397659 w 4175125"/>
              <a:gd name="connsiteY227" fmla="*/ 4056519 h 5497513"/>
              <a:gd name="connsiteX228" fmla="*/ 2423844 w 4175125"/>
              <a:gd name="connsiteY228" fmla="*/ 4031113 h 5497513"/>
              <a:gd name="connsiteX229" fmla="*/ 2447647 w 4175125"/>
              <a:gd name="connsiteY229" fmla="*/ 4005707 h 5497513"/>
              <a:gd name="connsiteX230" fmla="*/ 2470658 w 4175125"/>
              <a:gd name="connsiteY230" fmla="*/ 3979507 h 5497513"/>
              <a:gd name="connsiteX231" fmla="*/ 2491288 w 4175125"/>
              <a:gd name="connsiteY231" fmla="*/ 3951719 h 5497513"/>
              <a:gd name="connsiteX232" fmla="*/ 2511918 w 4175125"/>
              <a:gd name="connsiteY232" fmla="*/ 3924726 h 5497513"/>
              <a:gd name="connsiteX233" fmla="*/ 2530167 w 4175125"/>
              <a:gd name="connsiteY233" fmla="*/ 3896144 h 5497513"/>
              <a:gd name="connsiteX234" fmla="*/ 2546036 w 4175125"/>
              <a:gd name="connsiteY234" fmla="*/ 3867562 h 5497513"/>
              <a:gd name="connsiteX235" fmla="*/ 2560319 w 4175125"/>
              <a:gd name="connsiteY235" fmla="*/ 3836599 h 5497513"/>
              <a:gd name="connsiteX236" fmla="*/ 2572221 w 4175125"/>
              <a:gd name="connsiteY236" fmla="*/ 3804841 h 5497513"/>
              <a:gd name="connsiteX237" fmla="*/ 2582536 w 4175125"/>
              <a:gd name="connsiteY237" fmla="*/ 3773878 h 5497513"/>
              <a:gd name="connsiteX238" fmla="*/ 2590470 w 4175125"/>
              <a:gd name="connsiteY238" fmla="*/ 3739738 h 5497513"/>
              <a:gd name="connsiteX239" fmla="*/ 2594438 w 4175125"/>
              <a:gd name="connsiteY239" fmla="*/ 3706393 h 5497513"/>
              <a:gd name="connsiteX240" fmla="*/ 2596818 w 4175125"/>
              <a:gd name="connsiteY240" fmla="*/ 3671460 h 5497513"/>
              <a:gd name="connsiteX241" fmla="*/ 2595231 w 4175125"/>
              <a:gd name="connsiteY241" fmla="*/ 3634939 h 5497513"/>
              <a:gd name="connsiteX242" fmla="*/ 2591264 w 4175125"/>
              <a:gd name="connsiteY242" fmla="*/ 3596830 h 5497513"/>
              <a:gd name="connsiteX243" fmla="*/ 2584123 w 4175125"/>
              <a:gd name="connsiteY243" fmla="*/ 3559515 h 5497513"/>
              <a:gd name="connsiteX244" fmla="*/ 2573808 w 4175125"/>
              <a:gd name="connsiteY244" fmla="*/ 3519818 h 5497513"/>
              <a:gd name="connsiteX245" fmla="*/ 2561906 w 4175125"/>
              <a:gd name="connsiteY245" fmla="*/ 3482503 h 5497513"/>
              <a:gd name="connsiteX246" fmla="*/ 2547623 w 4175125"/>
              <a:gd name="connsiteY246" fmla="*/ 3444394 h 5497513"/>
              <a:gd name="connsiteX247" fmla="*/ 2531754 w 4175125"/>
              <a:gd name="connsiteY247" fmla="*/ 3407079 h 5497513"/>
              <a:gd name="connsiteX248" fmla="*/ 2515092 w 4175125"/>
              <a:gd name="connsiteY248" fmla="*/ 3370558 h 5497513"/>
              <a:gd name="connsiteX249" fmla="*/ 2496842 w 4175125"/>
              <a:gd name="connsiteY249" fmla="*/ 3334037 h 5497513"/>
              <a:gd name="connsiteX250" fmla="*/ 2477005 w 4175125"/>
              <a:gd name="connsiteY250" fmla="*/ 3297516 h 5497513"/>
              <a:gd name="connsiteX251" fmla="*/ 2456375 w 4175125"/>
              <a:gd name="connsiteY251" fmla="*/ 3260995 h 5497513"/>
              <a:gd name="connsiteX252" fmla="*/ 2415115 w 4175125"/>
              <a:gd name="connsiteY252" fmla="*/ 3189541 h 5497513"/>
              <a:gd name="connsiteX253" fmla="*/ 2371475 w 4175125"/>
              <a:gd name="connsiteY253" fmla="*/ 3119674 h 5497513"/>
              <a:gd name="connsiteX254" fmla="*/ 2330215 w 4175125"/>
              <a:gd name="connsiteY254" fmla="*/ 3048220 h 5497513"/>
              <a:gd name="connsiteX255" fmla="*/ 2309585 w 4175125"/>
              <a:gd name="connsiteY255" fmla="*/ 3011699 h 5497513"/>
              <a:gd name="connsiteX256" fmla="*/ 2289749 w 4175125"/>
              <a:gd name="connsiteY256" fmla="*/ 2976766 h 5497513"/>
              <a:gd name="connsiteX257" fmla="*/ 2271499 w 4175125"/>
              <a:gd name="connsiteY257" fmla="*/ 2940245 h 5497513"/>
              <a:gd name="connsiteX258" fmla="*/ 2254836 w 4175125"/>
              <a:gd name="connsiteY258" fmla="*/ 2903724 h 5497513"/>
              <a:gd name="connsiteX259" fmla="*/ 2238967 w 4175125"/>
              <a:gd name="connsiteY259" fmla="*/ 2867203 h 5497513"/>
              <a:gd name="connsiteX260" fmla="*/ 2224685 w 4175125"/>
              <a:gd name="connsiteY260" fmla="*/ 2829094 h 5497513"/>
              <a:gd name="connsiteX261" fmla="*/ 2211989 w 4175125"/>
              <a:gd name="connsiteY261" fmla="*/ 2791779 h 5497513"/>
              <a:gd name="connsiteX262" fmla="*/ 2201674 w 4175125"/>
              <a:gd name="connsiteY262" fmla="*/ 2753670 h 5497513"/>
              <a:gd name="connsiteX263" fmla="*/ 2193740 w 4175125"/>
              <a:gd name="connsiteY263" fmla="*/ 2714767 h 5497513"/>
              <a:gd name="connsiteX264" fmla="*/ 2188186 w 4175125"/>
              <a:gd name="connsiteY264" fmla="*/ 2674276 h 5497513"/>
              <a:gd name="connsiteX265" fmla="*/ 2185805 w 4175125"/>
              <a:gd name="connsiteY265" fmla="*/ 2635373 h 5497513"/>
              <a:gd name="connsiteX266" fmla="*/ 2185805 w 4175125"/>
              <a:gd name="connsiteY266" fmla="*/ 2594088 h 5497513"/>
              <a:gd name="connsiteX267" fmla="*/ 2187392 w 4175125"/>
              <a:gd name="connsiteY267" fmla="*/ 2573446 h 5497513"/>
              <a:gd name="connsiteX268" fmla="*/ 2188186 w 4175125"/>
              <a:gd name="connsiteY268" fmla="*/ 2552010 h 5497513"/>
              <a:gd name="connsiteX269" fmla="*/ 2191359 w 4175125"/>
              <a:gd name="connsiteY269" fmla="*/ 2531368 h 5497513"/>
              <a:gd name="connsiteX270" fmla="*/ 2195327 w 4175125"/>
              <a:gd name="connsiteY270" fmla="*/ 2510725 h 5497513"/>
              <a:gd name="connsiteX271" fmla="*/ 2200088 w 4175125"/>
              <a:gd name="connsiteY271" fmla="*/ 2488495 h 5497513"/>
              <a:gd name="connsiteX272" fmla="*/ 2205642 w 4175125"/>
              <a:gd name="connsiteY272" fmla="*/ 2466265 h 5497513"/>
              <a:gd name="connsiteX273" fmla="*/ 2211989 w 4175125"/>
              <a:gd name="connsiteY273" fmla="*/ 2445622 h 5497513"/>
              <a:gd name="connsiteX274" fmla="*/ 2218337 w 4175125"/>
              <a:gd name="connsiteY274" fmla="*/ 2422598 h 5497513"/>
              <a:gd name="connsiteX275" fmla="*/ 2227859 w 4175125"/>
              <a:gd name="connsiteY275" fmla="*/ 2400368 h 5497513"/>
              <a:gd name="connsiteX276" fmla="*/ 2236587 w 4175125"/>
              <a:gd name="connsiteY276" fmla="*/ 2378138 h 5497513"/>
              <a:gd name="connsiteX277" fmla="*/ 2246902 w 4175125"/>
              <a:gd name="connsiteY277" fmla="*/ 2354320 h 5497513"/>
              <a:gd name="connsiteX278" fmla="*/ 2257217 w 4175125"/>
              <a:gd name="connsiteY278" fmla="*/ 2331296 h 5497513"/>
              <a:gd name="connsiteX279" fmla="*/ 2273086 w 4175125"/>
              <a:gd name="connsiteY279" fmla="*/ 2302714 h 5497513"/>
              <a:gd name="connsiteX280" fmla="*/ 2291336 w 4175125"/>
              <a:gd name="connsiteY280" fmla="*/ 2276514 h 5497513"/>
              <a:gd name="connsiteX281" fmla="*/ 2310379 w 4175125"/>
              <a:gd name="connsiteY281" fmla="*/ 2251902 h 5497513"/>
              <a:gd name="connsiteX282" fmla="*/ 2332596 w 4175125"/>
              <a:gd name="connsiteY282" fmla="*/ 2229672 h 5497513"/>
              <a:gd name="connsiteX283" fmla="*/ 2354812 w 4175125"/>
              <a:gd name="connsiteY283" fmla="*/ 2209823 h 5497513"/>
              <a:gd name="connsiteX284" fmla="*/ 2379410 w 4175125"/>
              <a:gd name="connsiteY284" fmla="*/ 2192357 h 5497513"/>
              <a:gd name="connsiteX285" fmla="*/ 2407181 w 4175125"/>
              <a:gd name="connsiteY285" fmla="*/ 2174890 h 5497513"/>
              <a:gd name="connsiteX286" fmla="*/ 2434158 w 4175125"/>
              <a:gd name="connsiteY286" fmla="*/ 2160599 h 5497513"/>
              <a:gd name="connsiteX287" fmla="*/ 2464310 w 4175125"/>
              <a:gd name="connsiteY287" fmla="*/ 2147896 h 5497513"/>
              <a:gd name="connsiteX288" fmla="*/ 2494462 w 4175125"/>
              <a:gd name="connsiteY288" fmla="*/ 2137575 h 5497513"/>
              <a:gd name="connsiteX289" fmla="*/ 2526993 w 4175125"/>
              <a:gd name="connsiteY289" fmla="*/ 2128048 h 5497513"/>
              <a:gd name="connsiteX290" fmla="*/ 2560319 w 4175125"/>
              <a:gd name="connsiteY290" fmla="*/ 2121696 h 5497513"/>
              <a:gd name="connsiteX291" fmla="*/ 2594438 w 4175125"/>
              <a:gd name="connsiteY291" fmla="*/ 2116933 h 5497513"/>
              <a:gd name="connsiteX292" fmla="*/ 2630937 w 4175125"/>
              <a:gd name="connsiteY292" fmla="*/ 2113757 h 5497513"/>
              <a:gd name="connsiteX293" fmla="*/ 3877723 w 4175125"/>
              <a:gd name="connsiteY293" fmla="*/ 1971675 h 5497513"/>
              <a:gd name="connsiteX294" fmla="*/ 3893560 w 4175125"/>
              <a:gd name="connsiteY294" fmla="*/ 1974061 h 5497513"/>
              <a:gd name="connsiteX295" fmla="*/ 3907814 w 4175125"/>
              <a:gd name="connsiteY295" fmla="*/ 1977243 h 5497513"/>
              <a:gd name="connsiteX296" fmla="*/ 3920484 w 4175125"/>
              <a:gd name="connsiteY296" fmla="*/ 1983606 h 5497513"/>
              <a:gd name="connsiteX297" fmla="*/ 3933946 w 4175125"/>
              <a:gd name="connsiteY297" fmla="*/ 1989969 h 5497513"/>
              <a:gd name="connsiteX298" fmla="*/ 3945824 w 4175125"/>
              <a:gd name="connsiteY298" fmla="*/ 1998719 h 5497513"/>
              <a:gd name="connsiteX299" fmla="*/ 3956118 w 4175125"/>
              <a:gd name="connsiteY299" fmla="*/ 2010649 h 5497513"/>
              <a:gd name="connsiteX300" fmla="*/ 3964829 w 4175125"/>
              <a:gd name="connsiteY300" fmla="*/ 2022580 h 5497513"/>
              <a:gd name="connsiteX301" fmla="*/ 3971164 w 4175125"/>
              <a:gd name="connsiteY301" fmla="*/ 2035307 h 5497513"/>
              <a:gd name="connsiteX302" fmla="*/ 3976707 w 4175125"/>
              <a:gd name="connsiteY302" fmla="*/ 2049624 h 5497513"/>
              <a:gd name="connsiteX303" fmla="*/ 3980667 w 4175125"/>
              <a:gd name="connsiteY303" fmla="*/ 2065532 h 5497513"/>
              <a:gd name="connsiteX304" fmla="*/ 3983042 w 4175125"/>
              <a:gd name="connsiteY304" fmla="*/ 2082235 h 5497513"/>
              <a:gd name="connsiteX305" fmla="*/ 3984626 w 4175125"/>
              <a:gd name="connsiteY305" fmla="*/ 2099733 h 5497513"/>
              <a:gd name="connsiteX306" fmla="*/ 3984626 w 4175125"/>
              <a:gd name="connsiteY306" fmla="*/ 2116437 h 5497513"/>
              <a:gd name="connsiteX307" fmla="*/ 3981458 w 4175125"/>
              <a:gd name="connsiteY307" fmla="*/ 2134731 h 5497513"/>
              <a:gd name="connsiteX308" fmla="*/ 3978291 w 4175125"/>
              <a:gd name="connsiteY308" fmla="*/ 2153025 h 5497513"/>
              <a:gd name="connsiteX309" fmla="*/ 3972748 w 4175125"/>
              <a:gd name="connsiteY309" fmla="*/ 2171319 h 5497513"/>
              <a:gd name="connsiteX310" fmla="*/ 3966413 w 4175125"/>
              <a:gd name="connsiteY310" fmla="*/ 2190408 h 5497513"/>
              <a:gd name="connsiteX311" fmla="*/ 3956910 w 4175125"/>
              <a:gd name="connsiteY311" fmla="*/ 2208702 h 5497513"/>
              <a:gd name="connsiteX312" fmla="*/ 3948200 w 4175125"/>
              <a:gd name="connsiteY312" fmla="*/ 2226996 h 5497513"/>
              <a:gd name="connsiteX313" fmla="*/ 3936322 w 4175125"/>
              <a:gd name="connsiteY313" fmla="*/ 2245290 h 5497513"/>
              <a:gd name="connsiteX314" fmla="*/ 3923652 w 4175125"/>
              <a:gd name="connsiteY314" fmla="*/ 2261994 h 5497513"/>
              <a:gd name="connsiteX315" fmla="*/ 3910190 w 4175125"/>
              <a:gd name="connsiteY315" fmla="*/ 2279492 h 5497513"/>
              <a:gd name="connsiteX316" fmla="*/ 3895936 w 4175125"/>
              <a:gd name="connsiteY316" fmla="*/ 2293809 h 5497513"/>
              <a:gd name="connsiteX317" fmla="*/ 3881682 w 4175125"/>
              <a:gd name="connsiteY317" fmla="*/ 2306536 h 5497513"/>
              <a:gd name="connsiteX318" fmla="*/ 3866637 w 4175125"/>
              <a:gd name="connsiteY318" fmla="*/ 2318467 h 5497513"/>
              <a:gd name="connsiteX319" fmla="*/ 3850799 w 4175125"/>
              <a:gd name="connsiteY319" fmla="*/ 2328807 h 5497513"/>
              <a:gd name="connsiteX320" fmla="*/ 3834170 w 4175125"/>
              <a:gd name="connsiteY320" fmla="*/ 2337556 h 5497513"/>
              <a:gd name="connsiteX321" fmla="*/ 3818332 w 4175125"/>
              <a:gd name="connsiteY321" fmla="*/ 2344715 h 5497513"/>
              <a:gd name="connsiteX322" fmla="*/ 3802495 w 4175125"/>
              <a:gd name="connsiteY322" fmla="*/ 2349487 h 5497513"/>
              <a:gd name="connsiteX323" fmla="*/ 3785865 w 4175125"/>
              <a:gd name="connsiteY323" fmla="*/ 2353464 h 5497513"/>
              <a:gd name="connsiteX324" fmla="*/ 3770028 w 4175125"/>
              <a:gd name="connsiteY324" fmla="*/ 2355850 h 5497513"/>
              <a:gd name="connsiteX325" fmla="*/ 3754982 w 4175125"/>
              <a:gd name="connsiteY325" fmla="*/ 2355850 h 5497513"/>
              <a:gd name="connsiteX326" fmla="*/ 3740729 w 4175125"/>
              <a:gd name="connsiteY326" fmla="*/ 2353464 h 5497513"/>
              <a:gd name="connsiteX327" fmla="*/ 3726475 w 4175125"/>
              <a:gd name="connsiteY327" fmla="*/ 2351078 h 5497513"/>
              <a:gd name="connsiteX328" fmla="*/ 3712221 w 4175125"/>
              <a:gd name="connsiteY328" fmla="*/ 2345510 h 5497513"/>
              <a:gd name="connsiteX329" fmla="*/ 3698759 w 4175125"/>
              <a:gd name="connsiteY329" fmla="*/ 2337556 h 5497513"/>
              <a:gd name="connsiteX330" fmla="*/ 3686881 w 4175125"/>
              <a:gd name="connsiteY330" fmla="*/ 2328807 h 5497513"/>
              <a:gd name="connsiteX331" fmla="*/ 3678170 w 4175125"/>
              <a:gd name="connsiteY331" fmla="*/ 2318467 h 5497513"/>
              <a:gd name="connsiteX332" fmla="*/ 3668668 w 4175125"/>
              <a:gd name="connsiteY332" fmla="*/ 2304945 h 5497513"/>
              <a:gd name="connsiteX333" fmla="*/ 3662333 w 4175125"/>
              <a:gd name="connsiteY333" fmla="*/ 2292219 h 5497513"/>
              <a:gd name="connsiteX334" fmla="*/ 3655998 w 4175125"/>
              <a:gd name="connsiteY334" fmla="*/ 2277902 h 5497513"/>
              <a:gd name="connsiteX335" fmla="*/ 3652039 w 4175125"/>
              <a:gd name="connsiteY335" fmla="*/ 2261994 h 5497513"/>
              <a:gd name="connsiteX336" fmla="*/ 3651247 w 4175125"/>
              <a:gd name="connsiteY336" fmla="*/ 2246881 h 5497513"/>
              <a:gd name="connsiteX337" fmla="*/ 3649663 w 4175125"/>
              <a:gd name="connsiteY337" fmla="*/ 2229383 h 5497513"/>
              <a:gd name="connsiteX338" fmla="*/ 3649663 w 4175125"/>
              <a:gd name="connsiteY338" fmla="*/ 2211089 h 5497513"/>
              <a:gd name="connsiteX339" fmla="*/ 3652039 w 4175125"/>
              <a:gd name="connsiteY339" fmla="*/ 2193590 h 5497513"/>
              <a:gd name="connsiteX340" fmla="*/ 3655998 w 4175125"/>
              <a:gd name="connsiteY340" fmla="*/ 2175296 h 5497513"/>
              <a:gd name="connsiteX341" fmla="*/ 3661541 w 4175125"/>
              <a:gd name="connsiteY341" fmla="*/ 2157002 h 5497513"/>
              <a:gd name="connsiteX342" fmla="*/ 3667876 w 4175125"/>
              <a:gd name="connsiteY342" fmla="*/ 2137117 h 5497513"/>
              <a:gd name="connsiteX343" fmla="*/ 3675795 w 4175125"/>
              <a:gd name="connsiteY343" fmla="*/ 2118823 h 5497513"/>
              <a:gd name="connsiteX344" fmla="*/ 3686089 w 4175125"/>
              <a:gd name="connsiteY344" fmla="*/ 2100529 h 5497513"/>
              <a:gd name="connsiteX345" fmla="*/ 3697967 w 4175125"/>
              <a:gd name="connsiteY345" fmla="*/ 2082235 h 5497513"/>
              <a:gd name="connsiteX346" fmla="*/ 3710637 w 4175125"/>
              <a:gd name="connsiteY346" fmla="*/ 2065532 h 5497513"/>
              <a:gd name="connsiteX347" fmla="*/ 3723307 w 4175125"/>
              <a:gd name="connsiteY347" fmla="*/ 2048828 h 5497513"/>
              <a:gd name="connsiteX348" fmla="*/ 3737561 w 4175125"/>
              <a:gd name="connsiteY348" fmla="*/ 2034511 h 5497513"/>
              <a:gd name="connsiteX349" fmla="*/ 3751815 w 4175125"/>
              <a:gd name="connsiteY349" fmla="*/ 2020990 h 5497513"/>
              <a:gd name="connsiteX350" fmla="*/ 3767652 w 4175125"/>
              <a:gd name="connsiteY350" fmla="*/ 2009854 h 5497513"/>
              <a:gd name="connsiteX351" fmla="*/ 3783490 w 4175125"/>
              <a:gd name="connsiteY351" fmla="*/ 1998719 h 5497513"/>
              <a:gd name="connsiteX352" fmla="*/ 3798535 w 4175125"/>
              <a:gd name="connsiteY352" fmla="*/ 1991560 h 5497513"/>
              <a:gd name="connsiteX353" fmla="*/ 3815957 w 4175125"/>
              <a:gd name="connsiteY353" fmla="*/ 1983606 h 5497513"/>
              <a:gd name="connsiteX354" fmla="*/ 3831002 w 4175125"/>
              <a:gd name="connsiteY354" fmla="*/ 1978038 h 5497513"/>
              <a:gd name="connsiteX355" fmla="*/ 3846840 w 4175125"/>
              <a:gd name="connsiteY355" fmla="*/ 1974061 h 5497513"/>
              <a:gd name="connsiteX356" fmla="*/ 3863469 w 4175125"/>
              <a:gd name="connsiteY356" fmla="*/ 1973266 h 5497513"/>
              <a:gd name="connsiteX357" fmla="*/ 3558849 w 4175125"/>
              <a:gd name="connsiteY357" fmla="*/ 1636713 h 5497513"/>
              <a:gd name="connsiteX358" fmla="*/ 3577143 w 4175125"/>
              <a:gd name="connsiteY358" fmla="*/ 1636713 h 5497513"/>
              <a:gd name="connsiteX359" fmla="*/ 3595436 w 4175125"/>
              <a:gd name="connsiteY359" fmla="*/ 1639888 h 5497513"/>
              <a:gd name="connsiteX360" fmla="*/ 3613730 w 4175125"/>
              <a:gd name="connsiteY360" fmla="*/ 1644651 h 5497513"/>
              <a:gd name="connsiteX361" fmla="*/ 3629638 w 4175125"/>
              <a:gd name="connsiteY361" fmla="*/ 1651001 h 5497513"/>
              <a:gd name="connsiteX362" fmla="*/ 3646341 w 4175125"/>
              <a:gd name="connsiteY362" fmla="*/ 1660526 h 5497513"/>
              <a:gd name="connsiteX363" fmla="*/ 3660658 w 4175125"/>
              <a:gd name="connsiteY363" fmla="*/ 1670844 h 5497513"/>
              <a:gd name="connsiteX364" fmla="*/ 3673384 w 4175125"/>
              <a:gd name="connsiteY364" fmla="*/ 1682751 h 5497513"/>
              <a:gd name="connsiteX365" fmla="*/ 3685314 w 4175125"/>
              <a:gd name="connsiteY365" fmla="*/ 1697038 h 5497513"/>
              <a:gd name="connsiteX366" fmla="*/ 3694859 w 4175125"/>
              <a:gd name="connsiteY366" fmla="*/ 1712119 h 5497513"/>
              <a:gd name="connsiteX367" fmla="*/ 3703608 w 4175125"/>
              <a:gd name="connsiteY367" fmla="*/ 1729582 h 5497513"/>
              <a:gd name="connsiteX368" fmla="*/ 3709176 w 4175125"/>
              <a:gd name="connsiteY368" fmla="*/ 1746251 h 5497513"/>
              <a:gd name="connsiteX369" fmla="*/ 3713948 w 4175125"/>
              <a:gd name="connsiteY369" fmla="*/ 1764507 h 5497513"/>
              <a:gd name="connsiteX370" fmla="*/ 3716334 w 4175125"/>
              <a:gd name="connsiteY370" fmla="*/ 1783557 h 5497513"/>
              <a:gd name="connsiteX371" fmla="*/ 3717925 w 4175125"/>
              <a:gd name="connsiteY371" fmla="*/ 1803401 h 5497513"/>
              <a:gd name="connsiteX372" fmla="*/ 3716334 w 4175125"/>
              <a:gd name="connsiteY372" fmla="*/ 1823245 h 5497513"/>
              <a:gd name="connsiteX373" fmla="*/ 3715539 w 4175125"/>
              <a:gd name="connsiteY373" fmla="*/ 1843882 h 5497513"/>
              <a:gd name="connsiteX374" fmla="*/ 3709971 w 4175125"/>
              <a:gd name="connsiteY374" fmla="*/ 1864520 h 5497513"/>
              <a:gd name="connsiteX375" fmla="*/ 3705199 w 4175125"/>
              <a:gd name="connsiteY375" fmla="*/ 1885157 h 5497513"/>
              <a:gd name="connsiteX376" fmla="*/ 3695654 w 4175125"/>
              <a:gd name="connsiteY376" fmla="*/ 1905001 h 5497513"/>
              <a:gd name="connsiteX377" fmla="*/ 3686905 w 4175125"/>
              <a:gd name="connsiteY377" fmla="*/ 1925638 h 5497513"/>
              <a:gd name="connsiteX378" fmla="*/ 3674974 w 4175125"/>
              <a:gd name="connsiteY378" fmla="*/ 1945482 h 5497513"/>
              <a:gd name="connsiteX379" fmla="*/ 3662248 w 4175125"/>
              <a:gd name="connsiteY379" fmla="*/ 1964532 h 5497513"/>
              <a:gd name="connsiteX380" fmla="*/ 3647932 w 4175125"/>
              <a:gd name="connsiteY380" fmla="*/ 1981201 h 5497513"/>
              <a:gd name="connsiteX381" fmla="*/ 3632024 w 4175125"/>
              <a:gd name="connsiteY381" fmla="*/ 1997076 h 5497513"/>
              <a:gd name="connsiteX382" fmla="*/ 3616116 w 4175125"/>
              <a:gd name="connsiteY382" fmla="*/ 2011364 h 5497513"/>
              <a:gd name="connsiteX383" fmla="*/ 3599413 w 4175125"/>
              <a:gd name="connsiteY383" fmla="*/ 2024857 h 5497513"/>
              <a:gd name="connsiteX384" fmla="*/ 3581120 w 4175125"/>
              <a:gd name="connsiteY384" fmla="*/ 2035176 h 5497513"/>
              <a:gd name="connsiteX385" fmla="*/ 3562826 w 4175125"/>
              <a:gd name="connsiteY385" fmla="*/ 2043907 h 5497513"/>
              <a:gd name="connsiteX386" fmla="*/ 3544532 w 4175125"/>
              <a:gd name="connsiteY386" fmla="*/ 2050257 h 5497513"/>
              <a:gd name="connsiteX387" fmla="*/ 3526238 w 4175125"/>
              <a:gd name="connsiteY387" fmla="*/ 2056607 h 5497513"/>
              <a:gd name="connsiteX388" fmla="*/ 3507945 w 4175125"/>
              <a:gd name="connsiteY388" fmla="*/ 2059782 h 5497513"/>
              <a:gd name="connsiteX389" fmla="*/ 3488856 w 4175125"/>
              <a:gd name="connsiteY389" fmla="*/ 2060576 h 5497513"/>
              <a:gd name="connsiteX390" fmla="*/ 3470562 w 4175125"/>
              <a:gd name="connsiteY390" fmla="*/ 2060576 h 5497513"/>
              <a:gd name="connsiteX391" fmla="*/ 3453064 w 4175125"/>
              <a:gd name="connsiteY391" fmla="*/ 2058195 h 5497513"/>
              <a:gd name="connsiteX392" fmla="*/ 3434770 w 4175125"/>
              <a:gd name="connsiteY392" fmla="*/ 2054226 h 5497513"/>
              <a:gd name="connsiteX393" fmla="*/ 3418067 w 4175125"/>
              <a:gd name="connsiteY393" fmla="*/ 2046289 h 5497513"/>
              <a:gd name="connsiteX394" fmla="*/ 3402159 w 4175125"/>
              <a:gd name="connsiteY394" fmla="*/ 2039145 h 5497513"/>
              <a:gd name="connsiteX395" fmla="*/ 3387842 w 4175125"/>
              <a:gd name="connsiteY395" fmla="*/ 2027239 h 5497513"/>
              <a:gd name="connsiteX396" fmla="*/ 3375116 w 4175125"/>
              <a:gd name="connsiteY396" fmla="*/ 2015332 h 5497513"/>
              <a:gd name="connsiteX397" fmla="*/ 3363186 w 4175125"/>
              <a:gd name="connsiteY397" fmla="*/ 2001045 h 5497513"/>
              <a:gd name="connsiteX398" fmla="*/ 3352846 w 4175125"/>
              <a:gd name="connsiteY398" fmla="*/ 1985170 h 5497513"/>
              <a:gd name="connsiteX399" fmla="*/ 3344892 w 4175125"/>
              <a:gd name="connsiteY399" fmla="*/ 1970089 h 5497513"/>
              <a:gd name="connsiteX400" fmla="*/ 3338529 w 4175125"/>
              <a:gd name="connsiteY400" fmla="*/ 1951832 h 5497513"/>
              <a:gd name="connsiteX401" fmla="*/ 3334552 w 4175125"/>
              <a:gd name="connsiteY401" fmla="*/ 1933576 h 5497513"/>
              <a:gd name="connsiteX402" fmla="*/ 3332166 w 4175125"/>
              <a:gd name="connsiteY402" fmla="*/ 1915320 h 5497513"/>
              <a:gd name="connsiteX403" fmla="*/ 3330575 w 4175125"/>
              <a:gd name="connsiteY403" fmla="*/ 1894682 h 5497513"/>
              <a:gd name="connsiteX404" fmla="*/ 3330575 w 4175125"/>
              <a:gd name="connsiteY404" fmla="*/ 1874838 h 5497513"/>
              <a:gd name="connsiteX405" fmla="*/ 3333757 w 4175125"/>
              <a:gd name="connsiteY405" fmla="*/ 1854201 h 5497513"/>
              <a:gd name="connsiteX406" fmla="*/ 3338529 w 4175125"/>
              <a:gd name="connsiteY406" fmla="*/ 1833563 h 5497513"/>
              <a:gd name="connsiteX407" fmla="*/ 3344096 w 4175125"/>
              <a:gd name="connsiteY407" fmla="*/ 1812132 h 5497513"/>
              <a:gd name="connsiteX408" fmla="*/ 3352050 w 4175125"/>
              <a:gd name="connsiteY408" fmla="*/ 1793082 h 5497513"/>
              <a:gd name="connsiteX409" fmla="*/ 3362390 w 4175125"/>
              <a:gd name="connsiteY409" fmla="*/ 1772445 h 5497513"/>
              <a:gd name="connsiteX410" fmla="*/ 3373526 w 4175125"/>
              <a:gd name="connsiteY410" fmla="*/ 1752601 h 5497513"/>
              <a:gd name="connsiteX411" fmla="*/ 3387047 w 4175125"/>
              <a:gd name="connsiteY411" fmla="*/ 1733551 h 5497513"/>
              <a:gd name="connsiteX412" fmla="*/ 3401364 w 4175125"/>
              <a:gd name="connsiteY412" fmla="*/ 1716088 h 5497513"/>
              <a:gd name="connsiteX413" fmla="*/ 3417271 w 4175125"/>
              <a:gd name="connsiteY413" fmla="*/ 1701007 h 5497513"/>
              <a:gd name="connsiteX414" fmla="*/ 3432384 w 4175125"/>
              <a:gd name="connsiteY414" fmla="*/ 1686719 h 5497513"/>
              <a:gd name="connsiteX415" fmla="*/ 3449087 w 4175125"/>
              <a:gd name="connsiteY415" fmla="*/ 1673226 h 5497513"/>
              <a:gd name="connsiteX416" fmla="*/ 3467380 w 4175125"/>
              <a:gd name="connsiteY416" fmla="*/ 1662907 h 5497513"/>
              <a:gd name="connsiteX417" fmla="*/ 3485674 w 4175125"/>
              <a:gd name="connsiteY417" fmla="*/ 1654176 h 5497513"/>
              <a:gd name="connsiteX418" fmla="*/ 3503968 w 4175125"/>
              <a:gd name="connsiteY418" fmla="*/ 1647032 h 5497513"/>
              <a:gd name="connsiteX419" fmla="*/ 3522262 w 4175125"/>
              <a:gd name="connsiteY419" fmla="*/ 1642269 h 5497513"/>
              <a:gd name="connsiteX420" fmla="*/ 3540555 w 4175125"/>
              <a:gd name="connsiteY420" fmla="*/ 1638301 h 5497513"/>
              <a:gd name="connsiteX421" fmla="*/ 3171521 w 4175125"/>
              <a:gd name="connsiteY421" fmla="*/ 1373188 h 5497513"/>
              <a:gd name="connsiteX422" fmla="*/ 3192991 w 4175125"/>
              <a:gd name="connsiteY422" fmla="*/ 1374773 h 5497513"/>
              <a:gd name="connsiteX423" fmla="*/ 3212076 w 4175125"/>
              <a:gd name="connsiteY423" fmla="*/ 1378736 h 5497513"/>
              <a:gd name="connsiteX424" fmla="*/ 3231956 w 4175125"/>
              <a:gd name="connsiteY424" fmla="*/ 1385077 h 5497513"/>
              <a:gd name="connsiteX425" fmla="*/ 3251041 w 4175125"/>
              <a:gd name="connsiteY425" fmla="*/ 1393796 h 5497513"/>
              <a:gd name="connsiteX426" fmla="*/ 3268535 w 4175125"/>
              <a:gd name="connsiteY426" fmla="*/ 1405685 h 5497513"/>
              <a:gd name="connsiteX427" fmla="*/ 3282849 w 4175125"/>
              <a:gd name="connsiteY427" fmla="*/ 1419951 h 5497513"/>
              <a:gd name="connsiteX428" fmla="*/ 3297163 w 4175125"/>
              <a:gd name="connsiteY428" fmla="*/ 1435803 h 5497513"/>
              <a:gd name="connsiteX429" fmla="*/ 3308295 w 4175125"/>
              <a:gd name="connsiteY429" fmla="*/ 1454033 h 5497513"/>
              <a:gd name="connsiteX430" fmla="*/ 3317838 w 4175125"/>
              <a:gd name="connsiteY430" fmla="*/ 1473055 h 5497513"/>
              <a:gd name="connsiteX431" fmla="*/ 3325790 w 4175125"/>
              <a:gd name="connsiteY431" fmla="*/ 1495248 h 5497513"/>
              <a:gd name="connsiteX432" fmla="*/ 3332151 w 4175125"/>
              <a:gd name="connsiteY432" fmla="*/ 1517440 h 5497513"/>
              <a:gd name="connsiteX433" fmla="*/ 3337718 w 4175125"/>
              <a:gd name="connsiteY433" fmla="*/ 1541218 h 5497513"/>
              <a:gd name="connsiteX434" fmla="*/ 3338513 w 4175125"/>
              <a:gd name="connsiteY434" fmla="*/ 1565789 h 5497513"/>
              <a:gd name="connsiteX435" fmla="*/ 3338513 w 4175125"/>
              <a:gd name="connsiteY435" fmla="*/ 1591944 h 5497513"/>
              <a:gd name="connsiteX436" fmla="*/ 3337718 w 4175125"/>
              <a:gd name="connsiteY436" fmla="*/ 1617307 h 5497513"/>
              <a:gd name="connsiteX437" fmla="*/ 3333742 w 4175125"/>
              <a:gd name="connsiteY437" fmla="*/ 1643463 h 5497513"/>
              <a:gd name="connsiteX438" fmla="*/ 3328175 w 4175125"/>
              <a:gd name="connsiteY438" fmla="*/ 1670411 h 5497513"/>
              <a:gd name="connsiteX439" fmla="*/ 3319428 w 4175125"/>
              <a:gd name="connsiteY439" fmla="*/ 1698152 h 5497513"/>
              <a:gd name="connsiteX440" fmla="*/ 3308295 w 4175125"/>
              <a:gd name="connsiteY440" fmla="*/ 1725100 h 5497513"/>
              <a:gd name="connsiteX441" fmla="*/ 3297163 w 4175125"/>
              <a:gd name="connsiteY441" fmla="*/ 1751256 h 5497513"/>
              <a:gd name="connsiteX442" fmla="*/ 3282849 w 4175125"/>
              <a:gd name="connsiteY442" fmla="*/ 1775827 h 5497513"/>
              <a:gd name="connsiteX443" fmla="*/ 3268535 w 4175125"/>
              <a:gd name="connsiteY443" fmla="*/ 1799604 h 5497513"/>
              <a:gd name="connsiteX444" fmla="*/ 3251041 w 4175125"/>
              <a:gd name="connsiteY444" fmla="*/ 1820212 h 5497513"/>
              <a:gd name="connsiteX445" fmla="*/ 3234342 w 4175125"/>
              <a:gd name="connsiteY445" fmla="*/ 1839234 h 5497513"/>
              <a:gd name="connsiteX446" fmla="*/ 3214462 w 4175125"/>
              <a:gd name="connsiteY446" fmla="*/ 1856671 h 5497513"/>
              <a:gd name="connsiteX447" fmla="*/ 3196967 w 4175125"/>
              <a:gd name="connsiteY447" fmla="*/ 1871731 h 5497513"/>
              <a:gd name="connsiteX448" fmla="*/ 3175497 w 4175125"/>
              <a:gd name="connsiteY448" fmla="*/ 1885997 h 5497513"/>
              <a:gd name="connsiteX449" fmla="*/ 3156412 w 4175125"/>
              <a:gd name="connsiteY449" fmla="*/ 1897094 h 5497513"/>
              <a:gd name="connsiteX450" fmla="*/ 3135737 w 4175125"/>
              <a:gd name="connsiteY450" fmla="*/ 1905812 h 5497513"/>
              <a:gd name="connsiteX451" fmla="*/ 3113471 w 4175125"/>
              <a:gd name="connsiteY451" fmla="*/ 1912153 h 5497513"/>
              <a:gd name="connsiteX452" fmla="*/ 3092001 w 4175125"/>
              <a:gd name="connsiteY452" fmla="*/ 1916116 h 5497513"/>
              <a:gd name="connsiteX453" fmla="*/ 3071325 w 4175125"/>
              <a:gd name="connsiteY453" fmla="*/ 1917701 h 5497513"/>
              <a:gd name="connsiteX454" fmla="*/ 3050650 w 4175125"/>
              <a:gd name="connsiteY454" fmla="*/ 1917701 h 5497513"/>
              <a:gd name="connsiteX455" fmla="*/ 3030770 w 4175125"/>
              <a:gd name="connsiteY455" fmla="*/ 1913738 h 5497513"/>
              <a:gd name="connsiteX456" fmla="*/ 3011685 w 4175125"/>
              <a:gd name="connsiteY456" fmla="*/ 1905812 h 5497513"/>
              <a:gd name="connsiteX457" fmla="*/ 2991805 w 4175125"/>
              <a:gd name="connsiteY457" fmla="*/ 1897094 h 5497513"/>
              <a:gd name="connsiteX458" fmla="*/ 2975106 w 4175125"/>
              <a:gd name="connsiteY458" fmla="*/ 1885205 h 5497513"/>
              <a:gd name="connsiteX459" fmla="*/ 2960792 w 4175125"/>
              <a:gd name="connsiteY459" fmla="*/ 1870938 h 5497513"/>
              <a:gd name="connsiteX460" fmla="*/ 2946479 w 4175125"/>
              <a:gd name="connsiteY460" fmla="*/ 1855086 h 5497513"/>
              <a:gd name="connsiteX461" fmla="*/ 2934551 w 4175125"/>
              <a:gd name="connsiteY461" fmla="*/ 1836856 h 5497513"/>
              <a:gd name="connsiteX462" fmla="*/ 2925804 w 4175125"/>
              <a:gd name="connsiteY462" fmla="*/ 1817834 h 5497513"/>
              <a:gd name="connsiteX463" fmla="*/ 2916261 w 4175125"/>
              <a:gd name="connsiteY463" fmla="*/ 1796434 h 5497513"/>
              <a:gd name="connsiteX464" fmla="*/ 2911490 w 4175125"/>
              <a:gd name="connsiteY464" fmla="*/ 1775034 h 5497513"/>
              <a:gd name="connsiteX465" fmla="*/ 2905924 w 4175125"/>
              <a:gd name="connsiteY465" fmla="*/ 1749671 h 5497513"/>
              <a:gd name="connsiteX466" fmla="*/ 2904333 w 4175125"/>
              <a:gd name="connsiteY466" fmla="*/ 1725100 h 5497513"/>
              <a:gd name="connsiteX467" fmla="*/ 2903538 w 4175125"/>
              <a:gd name="connsiteY467" fmla="*/ 1700530 h 5497513"/>
              <a:gd name="connsiteX468" fmla="*/ 2905924 w 4175125"/>
              <a:gd name="connsiteY468" fmla="*/ 1674374 h 5497513"/>
              <a:gd name="connsiteX469" fmla="*/ 2909900 w 4175125"/>
              <a:gd name="connsiteY469" fmla="*/ 1647426 h 5497513"/>
              <a:gd name="connsiteX470" fmla="*/ 2915466 w 4175125"/>
              <a:gd name="connsiteY470" fmla="*/ 1620478 h 5497513"/>
              <a:gd name="connsiteX471" fmla="*/ 2924213 w 4175125"/>
              <a:gd name="connsiteY471" fmla="*/ 1594322 h 5497513"/>
              <a:gd name="connsiteX472" fmla="*/ 2932960 w 4175125"/>
              <a:gd name="connsiteY472" fmla="*/ 1566581 h 5497513"/>
              <a:gd name="connsiteX473" fmla="*/ 2946479 w 4175125"/>
              <a:gd name="connsiteY473" fmla="*/ 1541218 h 5497513"/>
              <a:gd name="connsiteX474" fmla="*/ 2959202 w 4175125"/>
              <a:gd name="connsiteY474" fmla="*/ 1516648 h 5497513"/>
              <a:gd name="connsiteX475" fmla="*/ 2975106 w 4175125"/>
              <a:gd name="connsiteY475" fmla="*/ 1492870 h 5497513"/>
              <a:gd name="connsiteX476" fmla="*/ 2991805 w 4175125"/>
              <a:gd name="connsiteY476" fmla="*/ 1470677 h 5497513"/>
              <a:gd name="connsiteX477" fmla="*/ 3009300 w 4175125"/>
              <a:gd name="connsiteY477" fmla="*/ 1451655 h 5497513"/>
              <a:gd name="connsiteX478" fmla="*/ 3026794 w 4175125"/>
              <a:gd name="connsiteY478" fmla="*/ 1434218 h 5497513"/>
              <a:gd name="connsiteX479" fmla="*/ 3046674 w 4175125"/>
              <a:gd name="connsiteY479" fmla="*/ 1419159 h 5497513"/>
              <a:gd name="connsiteX480" fmla="*/ 3067349 w 4175125"/>
              <a:gd name="connsiteY480" fmla="*/ 1405685 h 5497513"/>
              <a:gd name="connsiteX481" fmla="*/ 3087229 w 4175125"/>
              <a:gd name="connsiteY481" fmla="*/ 1393796 h 5497513"/>
              <a:gd name="connsiteX482" fmla="*/ 3107905 w 4175125"/>
              <a:gd name="connsiteY482" fmla="*/ 1385077 h 5497513"/>
              <a:gd name="connsiteX483" fmla="*/ 3128580 w 4175125"/>
              <a:gd name="connsiteY483" fmla="*/ 1378736 h 5497513"/>
              <a:gd name="connsiteX484" fmla="*/ 3150846 w 4175125"/>
              <a:gd name="connsiteY484" fmla="*/ 1374773 h 5497513"/>
              <a:gd name="connsiteX485" fmla="*/ 2611536 w 4175125"/>
              <a:gd name="connsiteY485" fmla="*/ 1076325 h 5497513"/>
              <a:gd name="connsiteX486" fmla="*/ 2625862 w 4175125"/>
              <a:gd name="connsiteY486" fmla="*/ 1076325 h 5497513"/>
              <a:gd name="connsiteX487" fmla="*/ 2640189 w 4175125"/>
              <a:gd name="connsiteY487" fmla="*/ 1076325 h 5497513"/>
              <a:gd name="connsiteX488" fmla="*/ 2652924 w 4175125"/>
              <a:gd name="connsiteY488" fmla="*/ 1077120 h 5497513"/>
              <a:gd name="connsiteX489" fmla="*/ 2668046 w 4175125"/>
              <a:gd name="connsiteY489" fmla="*/ 1080298 h 5497513"/>
              <a:gd name="connsiteX490" fmla="*/ 2682373 w 4175125"/>
              <a:gd name="connsiteY490" fmla="*/ 1082682 h 5497513"/>
              <a:gd name="connsiteX491" fmla="*/ 2696699 w 4175125"/>
              <a:gd name="connsiteY491" fmla="*/ 1087449 h 5497513"/>
              <a:gd name="connsiteX492" fmla="*/ 2709434 w 4175125"/>
              <a:gd name="connsiteY492" fmla="*/ 1093011 h 5497513"/>
              <a:gd name="connsiteX493" fmla="*/ 2722169 w 4175125"/>
              <a:gd name="connsiteY493" fmla="*/ 1099367 h 5497513"/>
              <a:gd name="connsiteX494" fmla="*/ 2734107 w 4175125"/>
              <a:gd name="connsiteY494" fmla="*/ 1105724 h 5497513"/>
              <a:gd name="connsiteX495" fmla="*/ 2746046 w 4175125"/>
              <a:gd name="connsiteY495" fmla="*/ 1113669 h 5497513"/>
              <a:gd name="connsiteX496" fmla="*/ 2757985 w 4175125"/>
              <a:gd name="connsiteY496" fmla="*/ 1123204 h 5497513"/>
              <a:gd name="connsiteX497" fmla="*/ 2769128 w 4175125"/>
              <a:gd name="connsiteY497" fmla="*/ 1131944 h 5497513"/>
              <a:gd name="connsiteX498" fmla="*/ 2779475 w 4175125"/>
              <a:gd name="connsiteY498" fmla="*/ 1142273 h 5497513"/>
              <a:gd name="connsiteX499" fmla="*/ 2789026 w 4175125"/>
              <a:gd name="connsiteY499" fmla="*/ 1154191 h 5497513"/>
              <a:gd name="connsiteX500" fmla="*/ 2797781 w 4175125"/>
              <a:gd name="connsiteY500" fmla="*/ 1166109 h 5497513"/>
              <a:gd name="connsiteX501" fmla="*/ 2807332 w 4175125"/>
              <a:gd name="connsiteY501" fmla="*/ 1177233 h 5497513"/>
              <a:gd name="connsiteX502" fmla="*/ 2815291 w 4175125"/>
              <a:gd name="connsiteY502" fmla="*/ 1190740 h 5497513"/>
              <a:gd name="connsiteX503" fmla="*/ 2823250 w 4175125"/>
              <a:gd name="connsiteY503" fmla="*/ 1205042 h 5497513"/>
              <a:gd name="connsiteX504" fmla="*/ 2830414 w 4175125"/>
              <a:gd name="connsiteY504" fmla="*/ 1219344 h 5497513"/>
              <a:gd name="connsiteX505" fmla="*/ 2842352 w 4175125"/>
              <a:gd name="connsiteY505" fmla="*/ 1249537 h 5497513"/>
              <a:gd name="connsiteX506" fmla="*/ 2852699 w 4175125"/>
              <a:gd name="connsiteY506" fmla="*/ 1282114 h 5497513"/>
              <a:gd name="connsiteX507" fmla="*/ 2859067 w 4175125"/>
              <a:gd name="connsiteY507" fmla="*/ 1315485 h 5497513"/>
              <a:gd name="connsiteX508" fmla="*/ 2864638 w 4175125"/>
              <a:gd name="connsiteY508" fmla="*/ 1350445 h 5497513"/>
              <a:gd name="connsiteX509" fmla="*/ 2867026 w 4175125"/>
              <a:gd name="connsiteY509" fmla="*/ 1386995 h 5497513"/>
              <a:gd name="connsiteX510" fmla="*/ 2866230 w 4175125"/>
              <a:gd name="connsiteY510" fmla="*/ 1425928 h 5497513"/>
              <a:gd name="connsiteX511" fmla="*/ 2862250 w 4175125"/>
              <a:gd name="connsiteY511" fmla="*/ 1465655 h 5497513"/>
              <a:gd name="connsiteX512" fmla="*/ 2855883 w 4175125"/>
              <a:gd name="connsiteY512" fmla="*/ 1504588 h 5497513"/>
              <a:gd name="connsiteX513" fmla="*/ 2846332 w 4175125"/>
              <a:gd name="connsiteY513" fmla="*/ 1545110 h 5497513"/>
              <a:gd name="connsiteX514" fmla="*/ 2834393 w 4175125"/>
              <a:gd name="connsiteY514" fmla="*/ 1584043 h 5497513"/>
              <a:gd name="connsiteX515" fmla="*/ 2819271 w 4175125"/>
              <a:gd name="connsiteY515" fmla="*/ 1620593 h 5497513"/>
              <a:gd name="connsiteX516" fmla="*/ 2801761 w 4175125"/>
              <a:gd name="connsiteY516" fmla="*/ 1655553 h 5497513"/>
              <a:gd name="connsiteX517" fmla="*/ 2783454 w 4175125"/>
              <a:gd name="connsiteY517" fmla="*/ 1688924 h 5497513"/>
              <a:gd name="connsiteX518" fmla="*/ 2762761 w 4175125"/>
              <a:gd name="connsiteY518" fmla="*/ 1719117 h 5497513"/>
              <a:gd name="connsiteX519" fmla="*/ 2740475 w 4175125"/>
              <a:gd name="connsiteY519" fmla="*/ 1747721 h 5497513"/>
              <a:gd name="connsiteX520" fmla="*/ 2717393 w 4175125"/>
              <a:gd name="connsiteY520" fmla="*/ 1772352 h 5497513"/>
              <a:gd name="connsiteX521" fmla="*/ 2691128 w 4175125"/>
              <a:gd name="connsiteY521" fmla="*/ 1796188 h 5497513"/>
              <a:gd name="connsiteX522" fmla="*/ 2664862 w 4175125"/>
              <a:gd name="connsiteY522" fmla="*/ 1815258 h 5497513"/>
              <a:gd name="connsiteX523" fmla="*/ 2652128 w 4175125"/>
              <a:gd name="connsiteY523" fmla="*/ 1823203 h 5497513"/>
              <a:gd name="connsiteX524" fmla="*/ 2638597 w 4175125"/>
              <a:gd name="connsiteY524" fmla="*/ 1831149 h 5497513"/>
              <a:gd name="connsiteX525" fmla="*/ 2624271 w 4175125"/>
              <a:gd name="connsiteY525" fmla="*/ 1839094 h 5497513"/>
              <a:gd name="connsiteX526" fmla="*/ 2609944 w 4175125"/>
              <a:gd name="connsiteY526" fmla="*/ 1845450 h 5497513"/>
              <a:gd name="connsiteX527" fmla="*/ 2597209 w 4175125"/>
              <a:gd name="connsiteY527" fmla="*/ 1851012 h 5497513"/>
              <a:gd name="connsiteX528" fmla="*/ 2582883 w 4175125"/>
              <a:gd name="connsiteY528" fmla="*/ 1854985 h 5497513"/>
              <a:gd name="connsiteX529" fmla="*/ 2568556 w 4175125"/>
              <a:gd name="connsiteY529" fmla="*/ 1858163 h 5497513"/>
              <a:gd name="connsiteX530" fmla="*/ 2554230 w 4175125"/>
              <a:gd name="connsiteY530" fmla="*/ 1861342 h 5497513"/>
              <a:gd name="connsiteX531" fmla="*/ 2539903 w 4175125"/>
              <a:gd name="connsiteY531" fmla="*/ 1862136 h 5497513"/>
              <a:gd name="connsiteX532" fmla="*/ 2525577 w 4175125"/>
              <a:gd name="connsiteY532" fmla="*/ 1863725 h 5497513"/>
              <a:gd name="connsiteX533" fmla="*/ 2511250 w 4175125"/>
              <a:gd name="connsiteY533" fmla="*/ 1862136 h 5497513"/>
              <a:gd name="connsiteX534" fmla="*/ 2496923 w 4175125"/>
              <a:gd name="connsiteY534" fmla="*/ 1861342 h 5497513"/>
              <a:gd name="connsiteX535" fmla="*/ 2482597 w 4175125"/>
              <a:gd name="connsiteY535" fmla="*/ 1859752 h 5497513"/>
              <a:gd name="connsiteX536" fmla="*/ 2469066 w 4175125"/>
              <a:gd name="connsiteY536" fmla="*/ 1855780 h 5497513"/>
              <a:gd name="connsiteX537" fmla="*/ 2454740 w 4175125"/>
              <a:gd name="connsiteY537" fmla="*/ 1851807 h 5497513"/>
              <a:gd name="connsiteX538" fmla="*/ 2442005 w 4175125"/>
              <a:gd name="connsiteY538" fmla="*/ 1847040 h 5497513"/>
              <a:gd name="connsiteX539" fmla="*/ 2429270 w 4175125"/>
              <a:gd name="connsiteY539" fmla="*/ 1839889 h 5497513"/>
              <a:gd name="connsiteX540" fmla="*/ 2415740 w 4175125"/>
              <a:gd name="connsiteY540" fmla="*/ 1832738 h 5497513"/>
              <a:gd name="connsiteX541" fmla="*/ 2403801 w 4175125"/>
              <a:gd name="connsiteY541" fmla="*/ 1824792 h 5497513"/>
              <a:gd name="connsiteX542" fmla="*/ 2392658 w 4175125"/>
              <a:gd name="connsiteY542" fmla="*/ 1816847 h 5497513"/>
              <a:gd name="connsiteX543" fmla="*/ 2382311 w 4175125"/>
              <a:gd name="connsiteY543" fmla="*/ 1806517 h 5497513"/>
              <a:gd name="connsiteX544" fmla="*/ 2371168 w 4175125"/>
              <a:gd name="connsiteY544" fmla="*/ 1796188 h 5497513"/>
              <a:gd name="connsiteX545" fmla="*/ 2360821 w 4175125"/>
              <a:gd name="connsiteY545" fmla="*/ 1785859 h 5497513"/>
              <a:gd name="connsiteX546" fmla="*/ 2352066 w 4175125"/>
              <a:gd name="connsiteY546" fmla="*/ 1773941 h 5497513"/>
              <a:gd name="connsiteX547" fmla="*/ 2344107 w 4175125"/>
              <a:gd name="connsiteY547" fmla="*/ 1761228 h 5497513"/>
              <a:gd name="connsiteX548" fmla="*/ 2335352 w 4175125"/>
              <a:gd name="connsiteY548" fmla="*/ 1747721 h 5497513"/>
              <a:gd name="connsiteX549" fmla="*/ 2327393 w 4175125"/>
              <a:gd name="connsiteY549" fmla="*/ 1735008 h 5497513"/>
              <a:gd name="connsiteX550" fmla="*/ 2321025 w 4175125"/>
              <a:gd name="connsiteY550" fmla="*/ 1720706 h 5497513"/>
              <a:gd name="connsiteX551" fmla="*/ 2309087 w 4175125"/>
              <a:gd name="connsiteY551" fmla="*/ 1690513 h 5497513"/>
              <a:gd name="connsiteX552" fmla="*/ 2298740 w 4175125"/>
              <a:gd name="connsiteY552" fmla="*/ 1657936 h 5497513"/>
              <a:gd name="connsiteX553" fmla="*/ 2290780 w 4175125"/>
              <a:gd name="connsiteY553" fmla="*/ 1624565 h 5497513"/>
              <a:gd name="connsiteX554" fmla="*/ 2286801 w 4175125"/>
              <a:gd name="connsiteY554" fmla="*/ 1588016 h 5497513"/>
              <a:gd name="connsiteX555" fmla="*/ 2284413 w 4175125"/>
              <a:gd name="connsiteY555" fmla="*/ 1551467 h 5497513"/>
              <a:gd name="connsiteX556" fmla="*/ 2285209 w 4175125"/>
              <a:gd name="connsiteY556" fmla="*/ 1513328 h 5497513"/>
              <a:gd name="connsiteX557" fmla="*/ 2288393 w 4175125"/>
              <a:gd name="connsiteY557" fmla="*/ 1474395 h 5497513"/>
              <a:gd name="connsiteX558" fmla="*/ 2294760 w 4175125"/>
              <a:gd name="connsiteY558" fmla="*/ 1435462 h 5497513"/>
              <a:gd name="connsiteX559" fmla="*/ 2305107 w 4175125"/>
              <a:gd name="connsiteY559" fmla="*/ 1394940 h 5497513"/>
              <a:gd name="connsiteX560" fmla="*/ 2317046 w 4175125"/>
              <a:gd name="connsiteY560" fmla="*/ 1356007 h 5497513"/>
              <a:gd name="connsiteX561" fmla="*/ 2331372 w 4175125"/>
              <a:gd name="connsiteY561" fmla="*/ 1317869 h 5497513"/>
              <a:gd name="connsiteX562" fmla="*/ 2348087 w 4175125"/>
              <a:gd name="connsiteY562" fmla="*/ 1282908 h 5497513"/>
              <a:gd name="connsiteX563" fmla="*/ 2367985 w 4175125"/>
              <a:gd name="connsiteY563" fmla="*/ 1250332 h 5497513"/>
              <a:gd name="connsiteX564" fmla="*/ 2388678 w 4175125"/>
              <a:gd name="connsiteY564" fmla="*/ 1219344 h 5497513"/>
              <a:gd name="connsiteX565" fmla="*/ 2410964 w 4175125"/>
              <a:gd name="connsiteY565" fmla="*/ 1192330 h 5497513"/>
              <a:gd name="connsiteX566" fmla="*/ 2434046 w 4175125"/>
              <a:gd name="connsiteY566" fmla="*/ 1166109 h 5497513"/>
              <a:gd name="connsiteX567" fmla="*/ 2458719 w 4175125"/>
              <a:gd name="connsiteY567" fmla="*/ 1143862 h 5497513"/>
              <a:gd name="connsiteX568" fmla="*/ 2484985 w 4175125"/>
              <a:gd name="connsiteY568" fmla="*/ 1123998 h 5497513"/>
              <a:gd name="connsiteX569" fmla="*/ 2499311 w 4175125"/>
              <a:gd name="connsiteY569" fmla="*/ 1115258 h 5497513"/>
              <a:gd name="connsiteX570" fmla="*/ 2512046 w 4175125"/>
              <a:gd name="connsiteY570" fmla="*/ 1107313 h 5497513"/>
              <a:gd name="connsiteX571" fmla="*/ 2527168 w 4175125"/>
              <a:gd name="connsiteY571" fmla="*/ 1100956 h 5497513"/>
              <a:gd name="connsiteX572" fmla="*/ 2539903 w 4175125"/>
              <a:gd name="connsiteY572" fmla="*/ 1094600 h 5497513"/>
              <a:gd name="connsiteX573" fmla="*/ 2554230 w 4175125"/>
              <a:gd name="connsiteY573" fmla="*/ 1089038 h 5497513"/>
              <a:gd name="connsiteX574" fmla="*/ 2568556 w 4175125"/>
              <a:gd name="connsiteY574" fmla="*/ 1084271 h 5497513"/>
              <a:gd name="connsiteX575" fmla="*/ 2582883 w 4175125"/>
              <a:gd name="connsiteY575" fmla="*/ 1081092 h 5497513"/>
              <a:gd name="connsiteX576" fmla="*/ 2597209 w 4175125"/>
              <a:gd name="connsiteY576" fmla="*/ 1078709 h 5497513"/>
              <a:gd name="connsiteX577" fmla="*/ 1261544 w 4175125"/>
              <a:gd name="connsiteY577" fmla="*/ 965200 h 5497513"/>
              <a:gd name="connsiteX578" fmla="*/ 1304388 w 4175125"/>
              <a:gd name="connsiteY578" fmla="*/ 965200 h 5497513"/>
              <a:gd name="connsiteX579" fmla="*/ 1347232 w 4175125"/>
              <a:gd name="connsiteY579" fmla="*/ 965994 h 5497513"/>
              <a:gd name="connsiteX580" fmla="*/ 1388489 w 4175125"/>
              <a:gd name="connsiteY580" fmla="*/ 969169 h 5497513"/>
              <a:gd name="connsiteX581" fmla="*/ 1428160 w 4175125"/>
              <a:gd name="connsiteY581" fmla="*/ 973138 h 5497513"/>
              <a:gd name="connsiteX582" fmla="*/ 1467036 w 4175125"/>
              <a:gd name="connsiteY582" fmla="*/ 979488 h 5497513"/>
              <a:gd name="connsiteX583" fmla="*/ 1504326 w 4175125"/>
              <a:gd name="connsiteY583" fmla="*/ 987425 h 5497513"/>
              <a:gd name="connsiteX584" fmla="*/ 1540823 w 4175125"/>
              <a:gd name="connsiteY584" fmla="*/ 996156 h 5497513"/>
              <a:gd name="connsiteX585" fmla="*/ 1575733 w 4175125"/>
              <a:gd name="connsiteY585" fmla="*/ 1006475 h 5497513"/>
              <a:gd name="connsiteX586" fmla="*/ 1609849 w 4175125"/>
              <a:gd name="connsiteY586" fmla="*/ 1019969 h 5497513"/>
              <a:gd name="connsiteX587" fmla="*/ 1642379 w 4175125"/>
              <a:gd name="connsiteY587" fmla="*/ 1032669 h 5497513"/>
              <a:gd name="connsiteX588" fmla="*/ 1672528 w 4175125"/>
              <a:gd name="connsiteY588" fmla="*/ 1048544 h 5497513"/>
              <a:gd name="connsiteX589" fmla="*/ 1701090 w 4175125"/>
              <a:gd name="connsiteY589" fmla="*/ 1065213 h 5497513"/>
              <a:gd name="connsiteX590" fmla="*/ 1728066 w 4175125"/>
              <a:gd name="connsiteY590" fmla="*/ 1083469 h 5497513"/>
              <a:gd name="connsiteX591" fmla="*/ 1752662 w 4175125"/>
              <a:gd name="connsiteY591" fmla="*/ 1104106 h 5497513"/>
              <a:gd name="connsiteX592" fmla="*/ 1774877 w 4175125"/>
              <a:gd name="connsiteY592" fmla="*/ 1124744 h 5497513"/>
              <a:gd name="connsiteX593" fmla="*/ 1797092 w 4175125"/>
              <a:gd name="connsiteY593" fmla="*/ 1148556 h 5497513"/>
              <a:gd name="connsiteX594" fmla="*/ 1815341 w 4175125"/>
              <a:gd name="connsiteY594" fmla="*/ 1173163 h 5497513"/>
              <a:gd name="connsiteX595" fmla="*/ 1832002 w 4175125"/>
              <a:gd name="connsiteY595" fmla="*/ 1197769 h 5497513"/>
              <a:gd name="connsiteX596" fmla="*/ 1847870 w 4175125"/>
              <a:gd name="connsiteY596" fmla="*/ 1224756 h 5497513"/>
              <a:gd name="connsiteX597" fmla="*/ 1859771 w 4175125"/>
              <a:gd name="connsiteY597" fmla="*/ 1254125 h 5497513"/>
              <a:gd name="connsiteX598" fmla="*/ 1870086 w 4175125"/>
              <a:gd name="connsiteY598" fmla="*/ 1283494 h 5497513"/>
              <a:gd name="connsiteX599" fmla="*/ 1878020 w 4175125"/>
              <a:gd name="connsiteY599" fmla="*/ 1316038 h 5497513"/>
              <a:gd name="connsiteX600" fmla="*/ 1882780 w 4175125"/>
              <a:gd name="connsiteY600" fmla="*/ 1340644 h 5497513"/>
              <a:gd name="connsiteX601" fmla="*/ 1885954 w 4175125"/>
              <a:gd name="connsiteY601" fmla="*/ 1365250 h 5497513"/>
              <a:gd name="connsiteX602" fmla="*/ 1889127 w 4175125"/>
              <a:gd name="connsiteY602" fmla="*/ 1390650 h 5497513"/>
              <a:gd name="connsiteX603" fmla="*/ 1890714 w 4175125"/>
              <a:gd name="connsiteY603" fmla="*/ 1413669 h 5497513"/>
              <a:gd name="connsiteX604" fmla="*/ 1892301 w 4175125"/>
              <a:gd name="connsiteY604" fmla="*/ 1437481 h 5497513"/>
              <a:gd name="connsiteX605" fmla="*/ 1892301 w 4175125"/>
              <a:gd name="connsiteY605" fmla="*/ 1460500 h 5497513"/>
              <a:gd name="connsiteX606" fmla="*/ 1892301 w 4175125"/>
              <a:gd name="connsiteY606" fmla="*/ 1482725 h 5497513"/>
              <a:gd name="connsiteX607" fmla="*/ 1890714 w 4175125"/>
              <a:gd name="connsiteY607" fmla="*/ 1504950 h 5497513"/>
              <a:gd name="connsiteX608" fmla="*/ 1888334 w 4175125"/>
              <a:gd name="connsiteY608" fmla="*/ 1527175 h 5497513"/>
              <a:gd name="connsiteX609" fmla="*/ 1885954 w 4175125"/>
              <a:gd name="connsiteY609" fmla="*/ 1547813 h 5497513"/>
              <a:gd name="connsiteX610" fmla="*/ 1881987 w 4175125"/>
              <a:gd name="connsiteY610" fmla="*/ 1568450 h 5497513"/>
              <a:gd name="connsiteX611" fmla="*/ 1878020 w 4175125"/>
              <a:gd name="connsiteY611" fmla="*/ 1588294 h 5497513"/>
              <a:gd name="connsiteX612" fmla="*/ 1866119 w 4175125"/>
              <a:gd name="connsiteY612" fmla="*/ 1627188 h 5497513"/>
              <a:gd name="connsiteX613" fmla="*/ 1853424 w 4175125"/>
              <a:gd name="connsiteY613" fmla="*/ 1666082 h 5497513"/>
              <a:gd name="connsiteX614" fmla="*/ 1837556 w 4175125"/>
              <a:gd name="connsiteY614" fmla="*/ 1702594 h 5497513"/>
              <a:gd name="connsiteX615" fmla="*/ 1819308 w 4175125"/>
              <a:gd name="connsiteY615" fmla="*/ 1737519 h 5497513"/>
              <a:gd name="connsiteX616" fmla="*/ 1799473 w 4175125"/>
              <a:gd name="connsiteY616" fmla="*/ 1771650 h 5497513"/>
              <a:gd name="connsiteX617" fmla="*/ 1778051 w 4175125"/>
              <a:gd name="connsiteY617" fmla="*/ 1804194 h 5497513"/>
              <a:gd name="connsiteX618" fmla="*/ 1754249 w 4175125"/>
              <a:gd name="connsiteY618" fmla="*/ 1836738 h 5497513"/>
              <a:gd name="connsiteX619" fmla="*/ 1728066 w 4175125"/>
              <a:gd name="connsiteY619" fmla="*/ 1867694 h 5497513"/>
              <a:gd name="connsiteX620" fmla="*/ 1701884 w 4175125"/>
              <a:gd name="connsiteY620" fmla="*/ 1898650 h 5497513"/>
              <a:gd name="connsiteX621" fmla="*/ 1674908 w 4175125"/>
              <a:gd name="connsiteY621" fmla="*/ 1928813 h 5497513"/>
              <a:gd name="connsiteX622" fmla="*/ 1646346 w 4175125"/>
              <a:gd name="connsiteY622" fmla="*/ 1958975 h 5497513"/>
              <a:gd name="connsiteX623" fmla="*/ 1617783 w 4175125"/>
              <a:gd name="connsiteY623" fmla="*/ 1987550 h 5497513"/>
              <a:gd name="connsiteX624" fmla="*/ 1558278 w 4175125"/>
              <a:gd name="connsiteY624" fmla="*/ 2044700 h 5497513"/>
              <a:gd name="connsiteX625" fmla="*/ 1497979 w 4175125"/>
              <a:gd name="connsiteY625" fmla="*/ 2101850 h 5497513"/>
              <a:gd name="connsiteX626" fmla="*/ 1438474 w 4175125"/>
              <a:gd name="connsiteY626" fmla="*/ 2159000 h 5497513"/>
              <a:gd name="connsiteX627" fmla="*/ 1409911 w 4175125"/>
              <a:gd name="connsiteY627" fmla="*/ 2189163 h 5497513"/>
              <a:gd name="connsiteX628" fmla="*/ 1381349 w 4175125"/>
              <a:gd name="connsiteY628" fmla="*/ 2218532 h 5497513"/>
              <a:gd name="connsiteX629" fmla="*/ 1353580 w 4175125"/>
              <a:gd name="connsiteY629" fmla="*/ 2248694 h 5497513"/>
              <a:gd name="connsiteX630" fmla="*/ 1327397 w 4175125"/>
              <a:gd name="connsiteY630" fmla="*/ 2279650 h 5497513"/>
              <a:gd name="connsiteX631" fmla="*/ 1302802 w 4175125"/>
              <a:gd name="connsiteY631" fmla="*/ 2311400 h 5497513"/>
              <a:gd name="connsiteX632" fmla="*/ 1279793 w 4175125"/>
              <a:gd name="connsiteY632" fmla="*/ 2343944 h 5497513"/>
              <a:gd name="connsiteX633" fmla="*/ 1257578 w 4175125"/>
              <a:gd name="connsiteY633" fmla="*/ 2377282 h 5497513"/>
              <a:gd name="connsiteX634" fmla="*/ 1236949 w 4175125"/>
              <a:gd name="connsiteY634" fmla="*/ 2412207 h 5497513"/>
              <a:gd name="connsiteX635" fmla="*/ 1219494 w 4175125"/>
              <a:gd name="connsiteY635" fmla="*/ 2447925 h 5497513"/>
              <a:gd name="connsiteX636" fmla="*/ 1205213 w 4175125"/>
              <a:gd name="connsiteY636" fmla="*/ 2482850 h 5497513"/>
              <a:gd name="connsiteX637" fmla="*/ 1194899 w 4175125"/>
              <a:gd name="connsiteY637" fmla="*/ 2516982 h 5497513"/>
              <a:gd name="connsiteX638" fmla="*/ 1186964 w 4175125"/>
              <a:gd name="connsiteY638" fmla="*/ 2551907 h 5497513"/>
              <a:gd name="connsiteX639" fmla="*/ 1183791 w 4175125"/>
              <a:gd name="connsiteY639" fmla="*/ 2585244 h 5497513"/>
              <a:gd name="connsiteX640" fmla="*/ 1182204 w 4175125"/>
              <a:gd name="connsiteY640" fmla="*/ 2619375 h 5497513"/>
              <a:gd name="connsiteX641" fmla="*/ 1182204 w 4175125"/>
              <a:gd name="connsiteY641" fmla="*/ 2653507 h 5497513"/>
              <a:gd name="connsiteX642" fmla="*/ 1186171 w 4175125"/>
              <a:gd name="connsiteY642" fmla="*/ 2686050 h 5497513"/>
              <a:gd name="connsiteX643" fmla="*/ 1190932 w 4175125"/>
              <a:gd name="connsiteY643" fmla="*/ 2719388 h 5497513"/>
              <a:gd name="connsiteX644" fmla="*/ 1198866 w 4175125"/>
              <a:gd name="connsiteY644" fmla="*/ 2751932 h 5497513"/>
              <a:gd name="connsiteX645" fmla="*/ 1209180 w 4175125"/>
              <a:gd name="connsiteY645" fmla="*/ 2784475 h 5497513"/>
              <a:gd name="connsiteX646" fmla="*/ 1221081 w 4175125"/>
              <a:gd name="connsiteY646" fmla="*/ 2815432 h 5497513"/>
              <a:gd name="connsiteX647" fmla="*/ 1233775 w 4175125"/>
              <a:gd name="connsiteY647" fmla="*/ 2847975 h 5497513"/>
              <a:gd name="connsiteX648" fmla="*/ 1249644 w 4175125"/>
              <a:gd name="connsiteY648" fmla="*/ 2879725 h 5497513"/>
              <a:gd name="connsiteX649" fmla="*/ 1266305 w 4175125"/>
              <a:gd name="connsiteY649" fmla="*/ 2909094 h 5497513"/>
              <a:gd name="connsiteX650" fmla="*/ 1283760 w 4175125"/>
              <a:gd name="connsiteY650" fmla="*/ 2940844 h 5497513"/>
              <a:gd name="connsiteX651" fmla="*/ 1302802 w 4175125"/>
              <a:gd name="connsiteY651" fmla="*/ 2970213 h 5497513"/>
              <a:gd name="connsiteX652" fmla="*/ 1322637 w 4175125"/>
              <a:gd name="connsiteY652" fmla="*/ 3000375 h 5497513"/>
              <a:gd name="connsiteX653" fmla="*/ 1343265 w 4175125"/>
              <a:gd name="connsiteY653" fmla="*/ 3028950 h 5497513"/>
              <a:gd name="connsiteX654" fmla="*/ 1363894 w 4175125"/>
              <a:gd name="connsiteY654" fmla="*/ 3059113 h 5497513"/>
              <a:gd name="connsiteX655" fmla="*/ 1408324 w 4175125"/>
              <a:gd name="connsiteY655" fmla="*/ 3114675 h 5497513"/>
              <a:gd name="connsiteX656" fmla="*/ 1452755 w 4175125"/>
              <a:gd name="connsiteY656" fmla="*/ 3169444 h 5497513"/>
              <a:gd name="connsiteX657" fmla="*/ 1538443 w 4175125"/>
              <a:gd name="connsiteY657" fmla="*/ 3272632 h 5497513"/>
              <a:gd name="connsiteX658" fmla="*/ 1577320 w 4175125"/>
              <a:gd name="connsiteY658" fmla="*/ 3320257 h 5497513"/>
              <a:gd name="connsiteX659" fmla="*/ 1612229 w 4175125"/>
              <a:gd name="connsiteY659" fmla="*/ 3367088 h 5497513"/>
              <a:gd name="connsiteX660" fmla="*/ 1629684 w 4175125"/>
              <a:gd name="connsiteY660" fmla="*/ 3390900 h 5497513"/>
              <a:gd name="connsiteX661" fmla="*/ 1644759 w 4175125"/>
              <a:gd name="connsiteY661" fmla="*/ 3416300 h 5497513"/>
              <a:gd name="connsiteX662" fmla="*/ 1659040 w 4175125"/>
              <a:gd name="connsiteY662" fmla="*/ 3444082 h 5497513"/>
              <a:gd name="connsiteX663" fmla="*/ 1673321 w 4175125"/>
              <a:gd name="connsiteY663" fmla="*/ 3473450 h 5497513"/>
              <a:gd name="connsiteX664" fmla="*/ 1687603 w 4175125"/>
              <a:gd name="connsiteY664" fmla="*/ 3505200 h 5497513"/>
              <a:gd name="connsiteX665" fmla="*/ 1701090 w 4175125"/>
              <a:gd name="connsiteY665" fmla="*/ 3537744 h 5497513"/>
              <a:gd name="connsiteX666" fmla="*/ 1712992 w 4175125"/>
              <a:gd name="connsiteY666" fmla="*/ 3571082 h 5497513"/>
              <a:gd name="connsiteX667" fmla="*/ 1723306 w 4175125"/>
              <a:gd name="connsiteY667" fmla="*/ 3606801 h 5497513"/>
              <a:gd name="connsiteX668" fmla="*/ 1732033 w 4175125"/>
              <a:gd name="connsiteY668" fmla="*/ 3642519 h 5497513"/>
              <a:gd name="connsiteX669" fmla="*/ 1739967 w 4175125"/>
              <a:gd name="connsiteY669" fmla="*/ 3680619 h 5497513"/>
              <a:gd name="connsiteX670" fmla="*/ 1746315 w 4175125"/>
              <a:gd name="connsiteY670" fmla="*/ 3717132 h 5497513"/>
              <a:gd name="connsiteX671" fmla="*/ 1751868 w 4175125"/>
              <a:gd name="connsiteY671" fmla="*/ 3756026 h 5497513"/>
              <a:gd name="connsiteX672" fmla="*/ 1754249 w 4175125"/>
              <a:gd name="connsiteY672" fmla="*/ 3794126 h 5497513"/>
              <a:gd name="connsiteX673" fmla="*/ 1755836 w 4175125"/>
              <a:gd name="connsiteY673" fmla="*/ 3833019 h 5497513"/>
              <a:gd name="connsiteX674" fmla="*/ 1754249 w 4175125"/>
              <a:gd name="connsiteY674" fmla="*/ 3870326 h 5497513"/>
              <a:gd name="connsiteX675" fmla="*/ 1750282 w 4175125"/>
              <a:gd name="connsiteY675" fmla="*/ 3909219 h 5497513"/>
              <a:gd name="connsiteX676" fmla="*/ 1745521 w 4175125"/>
              <a:gd name="connsiteY676" fmla="*/ 3947319 h 5497513"/>
              <a:gd name="connsiteX677" fmla="*/ 1737587 w 4175125"/>
              <a:gd name="connsiteY677" fmla="*/ 3984626 h 5497513"/>
              <a:gd name="connsiteX678" fmla="*/ 1725686 w 4175125"/>
              <a:gd name="connsiteY678" fmla="*/ 4021138 h 5497513"/>
              <a:gd name="connsiteX679" fmla="*/ 1712992 w 4175125"/>
              <a:gd name="connsiteY679" fmla="*/ 4056857 h 5497513"/>
              <a:gd name="connsiteX680" fmla="*/ 1705058 w 4175125"/>
              <a:gd name="connsiteY680" fmla="*/ 4074319 h 5497513"/>
              <a:gd name="connsiteX681" fmla="*/ 1697124 w 4175125"/>
              <a:gd name="connsiteY681" fmla="*/ 4091782 h 5497513"/>
              <a:gd name="connsiteX682" fmla="*/ 1686809 w 4175125"/>
              <a:gd name="connsiteY682" fmla="*/ 4108451 h 5497513"/>
              <a:gd name="connsiteX683" fmla="*/ 1677288 w 4175125"/>
              <a:gd name="connsiteY683" fmla="*/ 4125119 h 5497513"/>
              <a:gd name="connsiteX684" fmla="*/ 1666181 w 4175125"/>
              <a:gd name="connsiteY684" fmla="*/ 4142582 h 5497513"/>
              <a:gd name="connsiteX685" fmla="*/ 1655073 w 4175125"/>
              <a:gd name="connsiteY685" fmla="*/ 4157663 h 5497513"/>
              <a:gd name="connsiteX686" fmla="*/ 1642379 w 4175125"/>
              <a:gd name="connsiteY686" fmla="*/ 4173538 h 5497513"/>
              <a:gd name="connsiteX687" fmla="*/ 1629684 w 4175125"/>
              <a:gd name="connsiteY687" fmla="*/ 4187826 h 5497513"/>
              <a:gd name="connsiteX688" fmla="*/ 1615403 w 4175125"/>
              <a:gd name="connsiteY688" fmla="*/ 4203701 h 5497513"/>
              <a:gd name="connsiteX689" fmla="*/ 1601122 w 4175125"/>
              <a:gd name="connsiteY689" fmla="*/ 4217988 h 5497513"/>
              <a:gd name="connsiteX690" fmla="*/ 1583667 w 4175125"/>
              <a:gd name="connsiteY690" fmla="*/ 4230688 h 5497513"/>
              <a:gd name="connsiteX691" fmla="*/ 1568592 w 4175125"/>
              <a:gd name="connsiteY691" fmla="*/ 4244976 h 5497513"/>
              <a:gd name="connsiteX692" fmla="*/ 1550344 w 4175125"/>
              <a:gd name="connsiteY692" fmla="*/ 4256882 h 5497513"/>
              <a:gd name="connsiteX693" fmla="*/ 1532095 w 4175125"/>
              <a:gd name="connsiteY693" fmla="*/ 4269582 h 5497513"/>
              <a:gd name="connsiteX694" fmla="*/ 1512260 w 4175125"/>
              <a:gd name="connsiteY694" fmla="*/ 4281488 h 5497513"/>
              <a:gd name="connsiteX695" fmla="*/ 1491632 w 4175125"/>
              <a:gd name="connsiteY695" fmla="*/ 4293394 h 5497513"/>
              <a:gd name="connsiteX696" fmla="*/ 1471003 w 4175125"/>
              <a:gd name="connsiteY696" fmla="*/ 4303713 h 5497513"/>
              <a:gd name="connsiteX697" fmla="*/ 1448788 w 4175125"/>
              <a:gd name="connsiteY697" fmla="*/ 4312444 h 5497513"/>
              <a:gd name="connsiteX698" fmla="*/ 1424986 w 4175125"/>
              <a:gd name="connsiteY698" fmla="*/ 4322763 h 5497513"/>
              <a:gd name="connsiteX699" fmla="*/ 1400390 w 4175125"/>
              <a:gd name="connsiteY699" fmla="*/ 4330701 h 5497513"/>
              <a:gd name="connsiteX700" fmla="*/ 1374208 w 4175125"/>
              <a:gd name="connsiteY700" fmla="*/ 4338638 h 5497513"/>
              <a:gd name="connsiteX701" fmla="*/ 1348819 w 4175125"/>
              <a:gd name="connsiteY701" fmla="*/ 4346576 h 5497513"/>
              <a:gd name="connsiteX702" fmla="*/ 1321050 w 4175125"/>
              <a:gd name="connsiteY702" fmla="*/ 4352926 h 5497513"/>
              <a:gd name="connsiteX703" fmla="*/ 1292487 w 4175125"/>
              <a:gd name="connsiteY703" fmla="*/ 4359276 h 5497513"/>
              <a:gd name="connsiteX704" fmla="*/ 1263925 w 4175125"/>
              <a:gd name="connsiteY704" fmla="*/ 4363244 h 5497513"/>
              <a:gd name="connsiteX705" fmla="*/ 1235362 w 4175125"/>
              <a:gd name="connsiteY705" fmla="*/ 4367213 h 5497513"/>
              <a:gd name="connsiteX706" fmla="*/ 1208386 w 4175125"/>
              <a:gd name="connsiteY706" fmla="*/ 4371182 h 5497513"/>
              <a:gd name="connsiteX707" fmla="*/ 1182204 w 4175125"/>
              <a:gd name="connsiteY707" fmla="*/ 4372769 h 5497513"/>
              <a:gd name="connsiteX708" fmla="*/ 1156022 w 4175125"/>
              <a:gd name="connsiteY708" fmla="*/ 4373563 h 5497513"/>
              <a:gd name="connsiteX709" fmla="*/ 1131426 w 4175125"/>
              <a:gd name="connsiteY709" fmla="*/ 4373563 h 5497513"/>
              <a:gd name="connsiteX710" fmla="*/ 1107624 w 4175125"/>
              <a:gd name="connsiteY710" fmla="*/ 4373563 h 5497513"/>
              <a:gd name="connsiteX711" fmla="*/ 1084615 w 4175125"/>
              <a:gd name="connsiteY711" fmla="*/ 4372769 h 5497513"/>
              <a:gd name="connsiteX712" fmla="*/ 1060813 w 4175125"/>
              <a:gd name="connsiteY712" fmla="*/ 4369594 h 5497513"/>
              <a:gd name="connsiteX713" fmla="*/ 1039391 w 4175125"/>
              <a:gd name="connsiteY713" fmla="*/ 4365626 h 5497513"/>
              <a:gd name="connsiteX714" fmla="*/ 1017969 w 4175125"/>
              <a:gd name="connsiteY714" fmla="*/ 4362451 h 5497513"/>
              <a:gd name="connsiteX715" fmla="*/ 997341 w 4175125"/>
              <a:gd name="connsiteY715" fmla="*/ 4356894 h 5497513"/>
              <a:gd name="connsiteX716" fmla="*/ 978299 w 4175125"/>
              <a:gd name="connsiteY716" fmla="*/ 4351338 h 5497513"/>
              <a:gd name="connsiteX717" fmla="*/ 958464 w 4175125"/>
              <a:gd name="connsiteY717" fmla="*/ 4344988 h 5497513"/>
              <a:gd name="connsiteX718" fmla="*/ 940216 w 4175125"/>
              <a:gd name="connsiteY718" fmla="*/ 4337051 h 5497513"/>
              <a:gd name="connsiteX719" fmla="*/ 921968 w 4175125"/>
              <a:gd name="connsiteY719" fmla="*/ 4329907 h 5497513"/>
              <a:gd name="connsiteX720" fmla="*/ 903719 w 4175125"/>
              <a:gd name="connsiteY720" fmla="*/ 4320382 h 5497513"/>
              <a:gd name="connsiteX721" fmla="*/ 887851 w 4175125"/>
              <a:gd name="connsiteY721" fmla="*/ 4311651 h 5497513"/>
              <a:gd name="connsiteX722" fmla="*/ 871190 w 4175125"/>
              <a:gd name="connsiteY722" fmla="*/ 4301332 h 5497513"/>
              <a:gd name="connsiteX723" fmla="*/ 856115 w 4175125"/>
              <a:gd name="connsiteY723" fmla="*/ 4290219 h 5497513"/>
              <a:gd name="connsiteX724" fmla="*/ 841040 w 4175125"/>
              <a:gd name="connsiteY724" fmla="*/ 4279107 h 5497513"/>
              <a:gd name="connsiteX725" fmla="*/ 826759 w 4175125"/>
              <a:gd name="connsiteY725" fmla="*/ 4267201 h 5497513"/>
              <a:gd name="connsiteX726" fmla="*/ 812478 w 4175125"/>
              <a:gd name="connsiteY726" fmla="*/ 4254501 h 5497513"/>
              <a:gd name="connsiteX727" fmla="*/ 799783 w 4175125"/>
              <a:gd name="connsiteY727" fmla="*/ 4241007 h 5497513"/>
              <a:gd name="connsiteX728" fmla="*/ 773601 w 4175125"/>
              <a:gd name="connsiteY728" fmla="*/ 4212432 h 5497513"/>
              <a:gd name="connsiteX729" fmla="*/ 750592 w 4175125"/>
              <a:gd name="connsiteY729" fmla="*/ 4182269 h 5497513"/>
              <a:gd name="connsiteX730" fmla="*/ 729964 w 4175125"/>
              <a:gd name="connsiteY730" fmla="*/ 4149726 h 5497513"/>
              <a:gd name="connsiteX731" fmla="*/ 710128 w 4175125"/>
              <a:gd name="connsiteY731" fmla="*/ 4116388 h 5497513"/>
              <a:gd name="connsiteX732" fmla="*/ 693467 w 4175125"/>
              <a:gd name="connsiteY732" fmla="*/ 4081463 h 5497513"/>
              <a:gd name="connsiteX733" fmla="*/ 676012 w 4175125"/>
              <a:gd name="connsiteY733" fmla="*/ 4043363 h 5497513"/>
              <a:gd name="connsiteX734" fmla="*/ 661731 w 4175125"/>
              <a:gd name="connsiteY734" fmla="*/ 4006057 h 5497513"/>
              <a:gd name="connsiteX735" fmla="*/ 649036 w 4175125"/>
              <a:gd name="connsiteY735" fmla="*/ 3965576 h 5497513"/>
              <a:gd name="connsiteX736" fmla="*/ 637135 w 4175125"/>
              <a:gd name="connsiteY736" fmla="*/ 3925094 h 5497513"/>
              <a:gd name="connsiteX737" fmla="*/ 626821 w 4175125"/>
              <a:gd name="connsiteY737" fmla="*/ 3883819 h 5497513"/>
              <a:gd name="connsiteX738" fmla="*/ 618094 w 4175125"/>
              <a:gd name="connsiteY738" fmla="*/ 3841751 h 5497513"/>
              <a:gd name="connsiteX739" fmla="*/ 610160 w 4175125"/>
              <a:gd name="connsiteY739" fmla="*/ 3798888 h 5497513"/>
              <a:gd name="connsiteX740" fmla="*/ 603812 w 4175125"/>
              <a:gd name="connsiteY740" fmla="*/ 3754438 h 5497513"/>
              <a:gd name="connsiteX741" fmla="*/ 596672 w 4175125"/>
              <a:gd name="connsiteY741" fmla="*/ 3711576 h 5497513"/>
              <a:gd name="connsiteX742" fmla="*/ 586357 w 4175125"/>
              <a:gd name="connsiteY742" fmla="*/ 3625057 h 5497513"/>
              <a:gd name="connsiteX743" fmla="*/ 578423 w 4175125"/>
              <a:gd name="connsiteY743" fmla="*/ 3537744 h 5497513"/>
              <a:gd name="connsiteX744" fmla="*/ 572076 w 4175125"/>
              <a:gd name="connsiteY744" fmla="*/ 3452813 h 5497513"/>
              <a:gd name="connsiteX745" fmla="*/ 568109 w 4175125"/>
              <a:gd name="connsiteY745" fmla="*/ 3411538 h 5497513"/>
              <a:gd name="connsiteX746" fmla="*/ 563349 w 4175125"/>
              <a:gd name="connsiteY746" fmla="*/ 3369469 h 5497513"/>
              <a:gd name="connsiteX747" fmla="*/ 557001 w 4175125"/>
              <a:gd name="connsiteY747" fmla="*/ 3328194 h 5497513"/>
              <a:gd name="connsiteX748" fmla="*/ 549067 w 4175125"/>
              <a:gd name="connsiteY748" fmla="*/ 3286919 h 5497513"/>
              <a:gd name="connsiteX749" fmla="*/ 541133 w 4175125"/>
              <a:gd name="connsiteY749" fmla="*/ 3243263 h 5497513"/>
              <a:gd name="connsiteX750" fmla="*/ 530819 w 4175125"/>
              <a:gd name="connsiteY750" fmla="*/ 3201988 h 5497513"/>
              <a:gd name="connsiteX751" fmla="*/ 518918 w 4175125"/>
              <a:gd name="connsiteY751" fmla="*/ 3159125 h 5497513"/>
              <a:gd name="connsiteX752" fmla="*/ 507017 w 4175125"/>
              <a:gd name="connsiteY752" fmla="*/ 3117850 h 5497513"/>
              <a:gd name="connsiteX753" fmla="*/ 494323 w 4175125"/>
              <a:gd name="connsiteY753" fmla="*/ 3075782 h 5497513"/>
              <a:gd name="connsiteX754" fmla="*/ 481628 w 4175125"/>
              <a:gd name="connsiteY754" fmla="*/ 3032919 h 5497513"/>
              <a:gd name="connsiteX755" fmla="*/ 451479 w 4175125"/>
              <a:gd name="connsiteY755" fmla="*/ 2948782 h 5497513"/>
              <a:gd name="connsiteX756" fmla="*/ 418949 w 4175125"/>
              <a:gd name="connsiteY756" fmla="*/ 2863850 h 5497513"/>
              <a:gd name="connsiteX757" fmla="*/ 384833 w 4175125"/>
              <a:gd name="connsiteY757" fmla="*/ 2780507 h 5497513"/>
              <a:gd name="connsiteX758" fmla="*/ 349923 w 4175125"/>
              <a:gd name="connsiteY758" fmla="*/ 2697163 h 5497513"/>
              <a:gd name="connsiteX759" fmla="*/ 313426 w 4175125"/>
              <a:gd name="connsiteY759" fmla="*/ 2613819 h 5497513"/>
              <a:gd name="connsiteX760" fmla="*/ 240433 w 4175125"/>
              <a:gd name="connsiteY760" fmla="*/ 2450307 h 5497513"/>
              <a:gd name="connsiteX761" fmla="*/ 203937 w 4175125"/>
              <a:gd name="connsiteY761" fmla="*/ 2369344 h 5497513"/>
              <a:gd name="connsiteX762" fmla="*/ 170614 w 4175125"/>
              <a:gd name="connsiteY762" fmla="*/ 2289969 h 5497513"/>
              <a:gd name="connsiteX763" fmla="*/ 138877 w 4175125"/>
              <a:gd name="connsiteY763" fmla="*/ 2212182 h 5497513"/>
              <a:gd name="connsiteX764" fmla="*/ 109521 w 4175125"/>
              <a:gd name="connsiteY764" fmla="*/ 2135188 h 5497513"/>
              <a:gd name="connsiteX765" fmla="*/ 97620 w 4175125"/>
              <a:gd name="connsiteY765" fmla="*/ 2096294 h 5497513"/>
              <a:gd name="connsiteX766" fmla="*/ 87306 w 4175125"/>
              <a:gd name="connsiteY766" fmla="*/ 2058988 h 5497513"/>
              <a:gd name="connsiteX767" fmla="*/ 79372 w 4175125"/>
              <a:gd name="connsiteY767" fmla="*/ 2020094 h 5497513"/>
              <a:gd name="connsiteX768" fmla="*/ 74612 w 4175125"/>
              <a:gd name="connsiteY768" fmla="*/ 1980407 h 5497513"/>
              <a:gd name="connsiteX769" fmla="*/ 73025 w 4175125"/>
              <a:gd name="connsiteY769" fmla="*/ 1941513 h 5497513"/>
              <a:gd name="connsiteX770" fmla="*/ 71438 w 4175125"/>
              <a:gd name="connsiteY770" fmla="*/ 1901825 h 5497513"/>
              <a:gd name="connsiteX771" fmla="*/ 74612 w 4175125"/>
              <a:gd name="connsiteY771" fmla="*/ 1862138 h 5497513"/>
              <a:gd name="connsiteX772" fmla="*/ 79372 w 4175125"/>
              <a:gd name="connsiteY772" fmla="*/ 1823244 h 5497513"/>
              <a:gd name="connsiteX773" fmla="*/ 85719 w 4175125"/>
              <a:gd name="connsiteY773" fmla="*/ 1784350 h 5497513"/>
              <a:gd name="connsiteX774" fmla="*/ 95240 w 4175125"/>
              <a:gd name="connsiteY774" fmla="*/ 1745457 h 5497513"/>
              <a:gd name="connsiteX775" fmla="*/ 107141 w 4175125"/>
              <a:gd name="connsiteY775" fmla="*/ 1707357 h 5497513"/>
              <a:gd name="connsiteX776" fmla="*/ 119836 w 4175125"/>
              <a:gd name="connsiteY776" fmla="*/ 1668463 h 5497513"/>
              <a:gd name="connsiteX777" fmla="*/ 135704 w 4175125"/>
              <a:gd name="connsiteY777" fmla="*/ 1631157 h 5497513"/>
              <a:gd name="connsiteX778" fmla="*/ 153952 w 4175125"/>
              <a:gd name="connsiteY778" fmla="*/ 1594644 h 5497513"/>
              <a:gd name="connsiteX779" fmla="*/ 172994 w 4175125"/>
              <a:gd name="connsiteY779" fmla="*/ 1556544 h 5497513"/>
              <a:gd name="connsiteX780" fmla="*/ 195209 w 4175125"/>
              <a:gd name="connsiteY780" fmla="*/ 1520031 h 5497513"/>
              <a:gd name="connsiteX781" fmla="*/ 218218 w 4175125"/>
              <a:gd name="connsiteY781" fmla="*/ 1485106 h 5497513"/>
              <a:gd name="connsiteX782" fmla="*/ 244400 w 4175125"/>
              <a:gd name="connsiteY782" fmla="*/ 1450181 h 5497513"/>
              <a:gd name="connsiteX783" fmla="*/ 272169 w 4175125"/>
              <a:gd name="connsiteY783" fmla="*/ 1415256 h 5497513"/>
              <a:gd name="connsiteX784" fmla="*/ 301525 w 4175125"/>
              <a:gd name="connsiteY784" fmla="*/ 1381125 h 5497513"/>
              <a:gd name="connsiteX785" fmla="*/ 333261 w 4175125"/>
              <a:gd name="connsiteY785" fmla="*/ 1348581 h 5497513"/>
              <a:gd name="connsiteX786" fmla="*/ 365791 w 4175125"/>
              <a:gd name="connsiteY786" fmla="*/ 1317625 h 5497513"/>
              <a:gd name="connsiteX787" fmla="*/ 400701 w 4175125"/>
              <a:gd name="connsiteY787" fmla="*/ 1285875 h 5497513"/>
              <a:gd name="connsiteX788" fmla="*/ 437197 w 4175125"/>
              <a:gd name="connsiteY788" fmla="*/ 1256506 h 5497513"/>
              <a:gd name="connsiteX789" fmla="*/ 476074 w 4175125"/>
              <a:gd name="connsiteY789" fmla="*/ 1227931 h 5497513"/>
              <a:gd name="connsiteX790" fmla="*/ 514951 w 4175125"/>
              <a:gd name="connsiteY790" fmla="*/ 1200150 h 5497513"/>
              <a:gd name="connsiteX791" fmla="*/ 557001 w 4175125"/>
              <a:gd name="connsiteY791" fmla="*/ 1174750 h 5497513"/>
              <a:gd name="connsiteX792" fmla="*/ 599845 w 4175125"/>
              <a:gd name="connsiteY792" fmla="*/ 1149350 h 5497513"/>
              <a:gd name="connsiteX793" fmla="*/ 645069 w 4175125"/>
              <a:gd name="connsiteY793" fmla="*/ 1124744 h 5497513"/>
              <a:gd name="connsiteX794" fmla="*/ 690293 w 4175125"/>
              <a:gd name="connsiteY794" fmla="*/ 1102519 h 5497513"/>
              <a:gd name="connsiteX795" fmla="*/ 738691 w 4175125"/>
              <a:gd name="connsiteY795" fmla="*/ 1081881 h 5497513"/>
              <a:gd name="connsiteX796" fmla="*/ 787882 w 4175125"/>
              <a:gd name="connsiteY796" fmla="*/ 1062831 h 5497513"/>
              <a:gd name="connsiteX797" fmla="*/ 837867 w 4175125"/>
              <a:gd name="connsiteY797" fmla="*/ 1045369 h 5497513"/>
              <a:gd name="connsiteX798" fmla="*/ 885471 w 4175125"/>
              <a:gd name="connsiteY798" fmla="*/ 1030288 h 5497513"/>
              <a:gd name="connsiteX799" fmla="*/ 934662 w 4175125"/>
              <a:gd name="connsiteY799" fmla="*/ 1016000 h 5497513"/>
              <a:gd name="connsiteX800" fmla="*/ 983060 w 4175125"/>
              <a:gd name="connsiteY800" fmla="*/ 1002506 h 5497513"/>
              <a:gd name="connsiteX801" fmla="*/ 1031457 w 4175125"/>
              <a:gd name="connsiteY801" fmla="*/ 992188 h 5497513"/>
              <a:gd name="connsiteX802" fmla="*/ 1079062 w 4175125"/>
              <a:gd name="connsiteY802" fmla="*/ 983456 h 5497513"/>
              <a:gd name="connsiteX803" fmla="*/ 1125872 w 4175125"/>
              <a:gd name="connsiteY803" fmla="*/ 977106 h 5497513"/>
              <a:gd name="connsiteX804" fmla="*/ 1171890 w 4175125"/>
              <a:gd name="connsiteY804" fmla="*/ 971550 h 5497513"/>
              <a:gd name="connsiteX805" fmla="*/ 1217114 w 4175125"/>
              <a:gd name="connsiteY805" fmla="*/ 967581 h 5497513"/>
              <a:gd name="connsiteX806" fmla="*/ 109538 w 4175125"/>
              <a:gd name="connsiteY806" fmla="*/ 782638 h 5497513"/>
              <a:gd name="connsiteX807" fmla="*/ 123825 w 4175125"/>
              <a:gd name="connsiteY807" fmla="*/ 782638 h 5497513"/>
              <a:gd name="connsiteX808" fmla="*/ 136525 w 4175125"/>
              <a:gd name="connsiteY808" fmla="*/ 784226 h 5497513"/>
              <a:gd name="connsiteX809" fmla="*/ 150813 w 4175125"/>
              <a:gd name="connsiteY809" fmla="*/ 788194 h 5497513"/>
              <a:gd name="connsiteX810" fmla="*/ 165100 w 4175125"/>
              <a:gd name="connsiteY810" fmla="*/ 794544 h 5497513"/>
              <a:gd name="connsiteX811" fmla="*/ 178594 w 4175125"/>
              <a:gd name="connsiteY811" fmla="*/ 800895 h 5497513"/>
              <a:gd name="connsiteX812" fmla="*/ 191294 w 4175125"/>
              <a:gd name="connsiteY812" fmla="*/ 810419 h 5497513"/>
              <a:gd name="connsiteX813" fmla="*/ 203994 w 4175125"/>
              <a:gd name="connsiteY813" fmla="*/ 820738 h 5497513"/>
              <a:gd name="connsiteX814" fmla="*/ 215900 w 4175125"/>
              <a:gd name="connsiteY814" fmla="*/ 833438 h 5497513"/>
              <a:gd name="connsiteX815" fmla="*/ 227807 w 4175125"/>
              <a:gd name="connsiteY815" fmla="*/ 846933 h 5497513"/>
              <a:gd name="connsiteX816" fmla="*/ 239713 w 4175125"/>
              <a:gd name="connsiteY816" fmla="*/ 861219 h 5497513"/>
              <a:gd name="connsiteX817" fmla="*/ 248444 w 4175125"/>
              <a:gd name="connsiteY817" fmla="*/ 877888 h 5497513"/>
              <a:gd name="connsiteX818" fmla="*/ 257969 w 4175125"/>
              <a:gd name="connsiteY818" fmla="*/ 894558 h 5497513"/>
              <a:gd name="connsiteX819" fmla="*/ 265113 w 4175125"/>
              <a:gd name="connsiteY819" fmla="*/ 912813 h 5497513"/>
              <a:gd name="connsiteX820" fmla="*/ 273050 w 4175125"/>
              <a:gd name="connsiteY820" fmla="*/ 932657 h 5497513"/>
              <a:gd name="connsiteX821" fmla="*/ 278607 w 4175125"/>
              <a:gd name="connsiteY821" fmla="*/ 953294 h 5497513"/>
              <a:gd name="connsiteX822" fmla="*/ 282576 w 4175125"/>
              <a:gd name="connsiteY822" fmla="*/ 973932 h 5497513"/>
              <a:gd name="connsiteX823" fmla="*/ 286544 w 4175125"/>
              <a:gd name="connsiteY823" fmla="*/ 993776 h 5497513"/>
              <a:gd name="connsiteX824" fmla="*/ 287338 w 4175125"/>
              <a:gd name="connsiteY824" fmla="*/ 1014413 h 5497513"/>
              <a:gd name="connsiteX825" fmla="*/ 287338 w 4175125"/>
              <a:gd name="connsiteY825" fmla="*/ 1034257 h 5497513"/>
              <a:gd name="connsiteX826" fmla="*/ 284957 w 4175125"/>
              <a:gd name="connsiteY826" fmla="*/ 1052513 h 5497513"/>
              <a:gd name="connsiteX827" fmla="*/ 282576 w 4175125"/>
              <a:gd name="connsiteY827" fmla="*/ 1069976 h 5497513"/>
              <a:gd name="connsiteX828" fmla="*/ 278607 w 4175125"/>
              <a:gd name="connsiteY828" fmla="*/ 1088232 h 5497513"/>
              <a:gd name="connsiteX829" fmla="*/ 273050 w 4175125"/>
              <a:gd name="connsiteY829" fmla="*/ 1104107 h 5497513"/>
              <a:gd name="connsiteX830" fmla="*/ 266700 w 4175125"/>
              <a:gd name="connsiteY830" fmla="*/ 1119982 h 5497513"/>
              <a:gd name="connsiteX831" fmla="*/ 260350 w 4175125"/>
              <a:gd name="connsiteY831" fmla="*/ 1134269 h 5497513"/>
              <a:gd name="connsiteX832" fmla="*/ 250825 w 4175125"/>
              <a:gd name="connsiteY832" fmla="*/ 1146969 h 5497513"/>
              <a:gd name="connsiteX833" fmla="*/ 240507 w 4175125"/>
              <a:gd name="connsiteY833" fmla="*/ 1157288 h 5497513"/>
              <a:gd name="connsiteX834" fmla="*/ 230188 w 4175125"/>
              <a:gd name="connsiteY834" fmla="*/ 1167607 h 5497513"/>
              <a:gd name="connsiteX835" fmla="*/ 218282 w 4175125"/>
              <a:gd name="connsiteY835" fmla="*/ 1175544 h 5497513"/>
              <a:gd name="connsiteX836" fmla="*/ 207169 w 4175125"/>
              <a:gd name="connsiteY836" fmla="*/ 1181894 h 5497513"/>
              <a:gd name="connsiteX837" fmla="*/ 192882 w 4175125"/>
              <a:gd name="connsiteY837" fmla="*/ 1185863 h 5497513"/>
              <a:gd name="connsiteX838" fmla="*/ 178594 w 4175125"/>
              <a:gd name="connsiteY838" fmla="*/ 1189038 h 5497513"/>
              <a:gd name="connsiteX839" fmla="*/ 165100 w 4175125"/>
              <a:gd name="connsiteY839" fmla="*/ 1189038 h 5497513"/>
              <a:gd name="connsiteX840" fmla="*/ 150813 w 4175125"/>
              <a:gd name="connsiteY840" fmla="*/ 1187451 h 5497513"/>
              <a:gd name="connsiteX841" fmla="*/ 136525 w 4175125"/>
              <a:gd name="connsiteY841" fmla="*/ 1183482 h 5497513"/>
              <a:gd name="connsiteX842" fmla="*/ 122238 w 4175125"/>
              <a:gd name="connsiteY842" fmla="*/ 1177926 h 5497513"/>
              <a:gd name="connsiteX843" fmla="*/ 109538 w 4175125"/>
              <a:gd name="connsiteY843" fmla="*/ 1170782 h 5497513"/>
              <a:gd name="connsiteX844" fmla="*/ 96044 w 4175125"/>
              <a:gd name="connsiteY844" fmla="*/ 1161257 h 5497513"/>
              <a:gd name="connsiteX845" fmla="*/ 83344 w 4175125"/>
              <a:gd name="connsiteY845" fmla="*/ 1150938 h 5497513"/>
              <a:gd name="connsiteX846" fmla="*/ 71438 w 4175125"/>
              <a:gd name="connsiteY846" fmla="*/ 1139032 h 5497513"/>
              <a:gd name="connsiteX847" fmla="*/ 60325 w 4175125"/>
              <a:gd name="connsiteY847" fmla="*/ 1124744 h 5497513"/>
              <a:gd name="connsiteX848" fmla="*/ 48419 w 4175125"/>
              <a:gd name="connsiteY848" fmla="*/ 1110457 h 5497513"/>
              <a:gd name="connsiteX849" fmla="*/ 38894 w 4175125"/>
              <a:gd name="connsiteY849" fmla="*/ 1093788 h 5497513"/>
              <a:gd name="connsiteX850" fmla="*/ 30163 w 4175125"/>
              <a:gd name="connsiteY850" fmla="*/ 1077119 h 5497513"/>
              <a:gd name="connsiteX851" fmla="*/ 22225 w 4175125"/>
              <a:gd name="connsiteY851" fmla="*/ 1058863 h 5497513"/>
              <a:gd name="connsiteX852" fmla="*/ 14288 w 4175125"/>
              <a:gd name="connsiteY852" fmla="*/ 1039019 h 5497513"/>
              <a:gd name="connsiteX853" fmla="*/ 9525 w 4175125"/>
              <a:gd name="connsiteY853" fmla="*/ 1018382 h 5497513"/>
              <a:gd name="connsiteX854" fmla="*/ 5556 w 4175125"/>
              <a:gd name="connsiteY854" fmla="*/ 998538 h 5497513"/>
              <a:gd name="connsiteX855" fmla="*/ 1588 w 4175125"/>
              <a:gd name="connsiteY855" fmla="*/ 977901 h 5497513"/>
              <a:gd name="connsiteX856" fmla="*/ 0 w 4175125"/>
              <a:gd name="connsiteY856" fmla="*/ 957263 h 5497513"/>
              <a:gd name="connsiteX857" fmla="*/ 0 w 4175125"/>
              <a:gd name="connsiteY857" fmla="*/ 937419 h 5497513"/>
              <a:gd name="connsiteX858" fmla="*/ 2381 w 4175125"/>
              <a:gd name="connsiteY858" fmla="*/ 919163 h 5497513"/>
              <a:gd name="connsiteX859" fmla="*/ 5556 w 4175125"/>
              <a:gd name="connsiteY859" fmla="*/ 900907 h 5497513"/>
              <a:gd name="connsiteX860" fmla="*/ 9525 w 4175125"/>
              <a:gd name="connsiteY860" fmla="*/ 884239 h 5497513"/>
              <a:gd name="connsiteX861" fmla="*/ 14288 w 4175125"/>
              <a:gd name="connsiteY861" fmla="*/ 867569 h 5497513"/>
              <a:gd name="connsiteX862" fmla="*/ 20638 w 4175125"/>
              <a:gd name="connsiteY862" fmla="*/ 851695 h 5497513"/>
              <a:gd name="connsiteX863" fmla="*/ 27781 w 4175125"/>
              <a:gd name="connsiteY863" fmla="*/ 837407 h 5497513"/>
              <a:gd name="connsiteX864" fmla="*/ 36513 w 4175125"/>
              <a:gd name="connsiteY864" fmla="*/ 825500 h 5497513"/>
              <a:gd name="connsiteX865" fmla="*/ 46831 w 4175125"/>
              <a:gd name="connsiteY865" fmla="*/ 814389 h 5497513"/>
              <a:gd name="connsiteX866" fmla="*/ 57150 w 4175125"/>
              <a:gd name="connsiteY866" fmla="*/ 804070 h 5497513"/>
              <a:gd name="connsiteX867" fmla="*/ 69056 w 4175125"/>
              <a:gd name="connsiteY867" fmla="*/ 796132 h 5497513"/>
              <a:gd name="connsiteX868" fmla="*/ 80963 w 4175125"/>
              <a:gd name="connsiteY868" fmla="*/ 789782 h 5497513"/>
              <a:gd name="connsiteX869" fmla="*/ 95250 w 4175125"/>
              <a:gd name="connsiteY869" fmla="*/ 785813 h 5497513"/>
              <a:gd name="connsiteX870" fmla="*/ 380703 w 4175125"/>
              <a:gd name="connsiteY870" fmla="*/ 536575 h 5497513"/>
              <a:gd name="connsiteX871" fmla="*/ 396537 w 4175125"/>
              <a:gd name="connsiteY871" fmla="*/ 536575 h 5497513"/>
              <a:gd name="connsiteX872" fmla="*/ 410787 w 4175125"/>
              <a:gd name="connsiteY872" fmla="*/ 538952 h 5497513"/>
              <a:gd name="connsiteX873" fmla="*/ 425038 w 4175125"/>
              <a:gd name="connsiteY873" fmla="*/ 542913 h 5497513"/>
              <a:gd name="connsiteX874" fmla="*/ 440871 w 4175125"/>
              <a:gd name="connsiteY874" fmla="*/ 549251 h 5497513"/>
              <a:gd name="connsiteX875" fmla="*/ 455122 w 4175125"/>
              <a:gd name="connsiteY875" fmla="*/ 557173 h 5497513"/>
              <a:gd name="connsiteX876" fmla="*/ 469372 w 4175125"/>
              <a:gd name="connsiteY876" fmla="*/ 566679 h 5497513"/>
              <a:gd name="connsiteX877" fmla="*/ 482039 w 4175125"/>
              <a:gd name="connsiteY877" fmla="*/ 578562 h 5497513"/>
              <a:gd name="connsiteX878" fmla="*/ 495498 w 4175125"/>
              <a:gd name="connsiteY878" fmla="*/ 589653 h 5497513"/>
              <a:gd name="connsiteX879" fmla="*/ 508165 w 4175125"/>
              <a:gd name="connsiteY879" fmla="*/ 603912 h 5497513"/>
              <a:gd name="connsiteX880" fmla="*/ 520040 w 4175125"/>
              <a:gd name="connsiteY880" fmla="*/ 619757 h 5497513"/>
              <a:gd name="connsiteX881" fmla="*/ 530332 w 4175125"/>
              <a:gd name="connsiteY881" fmla="*/ 636393 h 5497513"/>
              <a:gd name="connsiteX882" fmla="*/ 540624 w 4175125"/>
              <a:gd name="connsiteY882" fmla="*/ 653821 h 5497513"/>
              <a:gd name="connsiteX883" fmla="*/ 548541 w 4175125"/>
              <a:gd name="connsiteY883" fmla="*/ 672834 h 5497513"/>
              <a:gd name="connsiteX884" fmla="*/ 556458 w 4175125"/>
              <a:gd name="connsiteY884" fmla="*/ 692640 h 5497513"/>
              <a:gd name="connsiteX885" fmla="*/ 562791 w 4175125"/>
              <a:gd name="connsiteY885" fmla="*/ 713236 h 5497513"/>
              <a:gd name="connsiteX886" fmla="*/ 566750 w 4175125"/>
              <a:gd name="connsiteY886" fmla="*/ 733834 h 5497513"/>
              <a:gd name="connsiteX887" fmla="*/ 570708 w 4175125"/>
              <a:gd name="connsiteY887" fmla="*/ 753639 h 5497513"/>
              <a:gd name="connsiteX888" fmla="*/ 571500 w 4175125"/>
              <a:gd name="connsiteY888" fmla="*/ 774236 h 5497513"/>
              <a:gd name="connsiteX889" fmla="*/ 571500 w 4175125"/>
              <a:gd name="connsiteY889" fmla="*/ 792457 h 5497513"/>
              <a:gd name="connsiteX890" fmla="*/ 570708 w 4175125"/>
              <a:gd name="connsiteY890" fmla="*/ 811470 h 5497513"/>
              <a:gd name="connsiteX891" fmla="*/ 567542 w 4175125"/>
              <a:gd name="connsiteY891" fmla="*/ 829691 h 5497513"/>
              <a:gd name="connsiteX892" fmla="*/ 563583 w 4175125"/>
              <a:gd name="connsiteY892" fmla="*/ 847119 h 5497513"/>
              <a:gd name="connsiteX893" fmla="*/ 558833 w 4175125"/>
              <a:gd name="connsiteY893" fmla="*/ 862171 h 5497513"/>
              <a:gd name="connsiteX894" fmla="*/ 552499 w 4175125"/>
              <a:gd name="connsiteY894" fmla="*/ 878014 h 5497513"/>
              <a:gd name="connsiteX895" fmla="*/ 544583 w 4175125"/>
              <a:gd name="connsiteY895" fmla="*/ 890690 h 5497513"/>
              <a:gd name="connsiteX896" fmla="*/ 534291 w 4175125"/>
              <a:gd name="connsiteY896" fmla="*/ 904157 h 5497513"/>
              <a:gd name="connsiteX897" fmla="*/ 524790 w 4175125"/>
              <a:gd name="connsiteY897" fmla="*/ 914456 h 5497513"/>
              <a:gd name="connsiteX898" fmla="*/ 512915 w 4175125"/>
              <a:gd name="connsiteY898" fmla="*/ 923170 h 5497513"/>
              <a:gd name="connsiteX899" fmla="*/ 500248 w 4175125"/>
              <a:gd name="connsiteY899" fmla="*/ 931092 h 5497513"/>
              <a:gd name="connsiteX900" fmla="*/ 487581 w 4175125"/>
              <a:gd name="connsiteY900" fmla="*/ 937429 h 5497513"/>
              <a:gd name="connsiteX901" fmla="*/ 471747 w 4175125"/>
              <a:gd name="connsiteY901" fmla="*/ 941390 h 5497513"/>
              <a:gd name="connsiteX902" fmla="*/ 457497 w 4175125"/>
              <a:gd name="connsiteY902" fmla="*/ 942975 h 5497513"/>
              <a:gd name="connsiteX903" fmla="*/ 443246 w 4175125"/>
              <a:gd name="connsiteY903" fmla="*/ 942975 h 5497513"/>
              <a:gd name="connsiteX904" fmla="*/ 427413 w 4175125"/>
              <a:gd name="connsiteY904" fmla="*/ 940598 h 5497513"/>
              <a:gd name="connsiteX905" fmla="*/ 413162 w 4175125"/>
              <a:gd name="connsiteY905" fmla="*/ 935053 h 5497513"/>
              <a:gd name="connsiteX906" fmla="*/ 398912 w 4175125"/>
              <a:gd name="connsiteY906" fmla="*/ 930300 h 5497513"/>
              <a:gd name="connsiteX907" fmla="*/ 384662 w 4175125"/>
              <a:gd name="connsiteY907" fmla="*/ 922378 h 5497513"/>
              <a:gd name="connsiteX908" fmla="*/ 370411 w 4175125"/>
              <a:gd name="connsiteY908" fmla="*/ 912079 h 5497513"/>
              <a:gd name="connsiteX909" fmla="*/ 356161 w 4175125"/>
              <a:gd name="connsiteY909" fmla="*/ 900988 h 5497513"/>
              <a:gd name="connsiteX910" fmla="*/ 343494 w 4175125"/>
              <a:gd name="connsiteY910" fmla="*/ 888313 h 5497513"/>
              <a:gd name="connsiteX911" fmla="*/ 331618 w 4175125"/>
              <a:gd name="connsiteY911" fmla="*/ 874054 h 5497513"/>
              <a:gd name="connsiteX912" fmla="*/ 319743 w 4175125"/>
              <a:gd name="connsiteY912" fmla="*/ 859794 h 5497513"/>
              <a:gd name="connsiteX913" fmla="*/ 308659 w 4175125"/>
              <a:gd name="connsiteY913" fmla="*/ 843158 h 5497513"/>
              <a:gd name="connsiteX914" fmla="*/ 299159 w 4175125"/>
              <a:gd name="connsiteY914" fmla="*/ 824937 h 5497513"/>
              <a:gd name="connsiteX915" fmla="*/ 290451 w 4175125"/>
              <a:gd name="connsiteY915" fmla="*/ 805132 h 5497513"/>
              <a:gd name="connsiteX916" fmla="*/ 282534 w 4175125"/>
              <a:gd name="connsiteY916" fmla="*/ 786119 h 5497513"/>
              <a:gd name="connsiteX917" fmla="*/ 276992 w 4175125"/>
              <a:gd name="connsiteY917" fmla="*/ 764730 h 5497513"/>
              <a:gd name="connsiteX918" fmla="*/ 272242 w 4175125"/>
              <a:gd name="connsiteY918" fmla="*/ 745717 h 5497513"/>
              <a:gd name="connsiteX919" fmla="*/ 269075 w 4175125"/>
              <a:gd name="connsiteY919" fmla="*/ 725119 h 5497513"/>
              <a:gd name="connsiteX920" fmla="*/ 266700 w 4175125"/>
              <a:gd name="connsiteY920" fmla="*/ 705314 h 5497513"/>
              <a:gd name="connsiteX921" fmla="*/ 266700 w 4175125"/>
              <a:gd name="connsiteY921" fmla="*/ 685509 h 5497513"/>
              <a:gd name="connsiteX922" fmla="*/ 268283 w 4175125"/>
              <a:gd name="connsiteY922" fmla="*/ 668081 h 5497513"/>
              <a:gd name="connsiteX923" fmla="*/ 270658 w 4175125"/>
              <a:gd name="connsiteY923" fmla="*/ 649861 h 5497513"/>
              <a:gd name="connsiteX924" fmla="*/ 276200 w 4175125"/>
              <a:gd name="connsiteY924" fmla="*/ 632432 h 5497513"/>
              <a:gd name="connsiteX925" fmla="*/ 280950 w 4175125"/>
              <a:gd name="connsiteY925" fmla="*/ 615795 h 5497513"/>
              <a:gd name="connsiteX926" fmla="*/ 287284 w 4175125"/>
              <a:gd name="connsiteY926" fmla="*/ 601536 h 5497513"/>
              <a:gd name="connsiteX927" fmla="*/ 295201 w 4175125"/>
              <a:gd name="connsiteY927" fmla="*/ 587277 h 5497513"/>
              <a:gd name="connsiteX928" fmla="*/ 304701 w 4175125"/>
              <a:gd name="connsiteY928" fmla="*/ 575393 h 5497513"/>
              <a:gd name="connsiteX929" fmla="*/ 314993 w 4175125"/>
              <a:gd name="connsiteY929" fmla="*/ 563510 h 5497513"/>
              <a:gd name="connsiteX930" fmla="*/ 326077 w 4175125"/>
              <a:gd name="connsiteY930" fmla="*/ 554796 h 5497513"/>
              <a:gd name="connsiteX931" fmla="*/ 337952 w 4175125"/>
              <a:gd name="connsiteY931" fmla="*/ 546874 h 5497513"/>
              <a:gd name="connsiteX932" fmla="*/ 352202 w 4175125"/>
              <a:gd name="connsiteY932" fmla="*/ 542121 h 5497513"/>
              <a:gd name="connsiteX933" fmla="*/ 366453 w 4175125"/>
              <a:gd name="connsiteY933" fmla="*/ 538159 h 5497513"/>
              <a:gd name="connsiteX934" fmla="*/ 754856 w 4175125"/>
              <a:gd name="connsiteY934" fmla="*/ 292100 h 5497513"/>
              <a:gd name="connsiteX935" fmla="*/ 773112 w 4175125"/>
              <a:gd name="connsiteY935" fmla="*/ 293685 h 5497513"/>
              <a:gd name="connsiteX936" fmla="*/ 790575 w 4175125"/>
              <a:gd name="connsiteY936" fmla="*/ 294478 h 5497513"/>
              <a:gd name="connsiteX937" fmla="*/ 808831 w 4175125"/>
              <a:gd name="connsiteY937" fmla="*/ 300024 h 5497513"/>
              <a:gd name="connsiteX938" fmla="*/ 825500 w 4175125"/>
              <a:gd name="connsiteY938" fmla="*/ 306363 h 5497513"/>
              <a:gd name="connsiteX939" fmla="*/ 842169 w 4175125"/>
              <a:gd name="connsiteY939" fmla="*/ 314286 h 5497513"/>
              <a:gd name="connsiteX940" fmla="*/ 858838 w 4175125"/>
              <a:gd name="connsiteY940" fmla="*/ 324585 h 5497513"/>
              <a:gd name="connsiteX941" fmla="*/ 874712 w 4175125"/>
              <a:gd name="connsiteY941" fmla="*/ 336470 h 5497513"/>
              <a:gd name="connsiteX942" fmla="*/ 890588 w 4175125"/>
              <a:gd name="connsiteY942" fmla="*/ 349148 h 5497513"/>
              <a:gd name="connsiteX943" fmla="*/ 903288 w 4175125"/>
              <a:gd name="connsiteY943" fmla="*/ 364994 h 5497513"/>
              <a:gd name="connsiteX944" fmla="*/ 916781 w 4175125"/>
              <a:gd name="connsiteY944" fmla="*/ 381634 h 5497513"/>
              <a:gd name="connsiteX945" fmla="*/ 929481 w 4175125"/>
              <a:gd name="connsiteY945" fmla="*/ 398272 h 5497513"/>
              <a:gd name="connsiteX946" fmla="*/ 939800 w 4175125"/>
              <a:gd name="connsiteY946" fmla="*/ 418080 h 5497513"/>
              <a:gd name="connsiteX947" fmla="*/ 949325 w 4175125"/>
              <a:gd name="connsiteY947" fmla="*/ 438681 h 5497513"/>
              <a:gd name="connsiteX948" fmla="*/ 956469 w 4175125"/>
              <a:gd name="connsiteY948" fmla="*/ 460866 h 5497513"/>
              <a:gd name="connsiteX949" fmla="*/ 962025 w 4175125"/>
              <a:gd name="connsiteY949" fmla="*/ 483050 h 5497513"/>
              <a:gd name="connsiteX950" fmla="*/ 965994 w 4175125"/>
              <a:gd name="connsiteY950" fmla="*/ 505235 h 5497513"/>
              <a:gd name="connsiteX951" fmla="*/ 968375 w 4175125"/>
              <a:gd name="connsiteY951" fmla="*/ 527421 h 5497513"/>
              <a:gd name="connsiteX952" fmla="*/ 968375 w 4175125"/>
              <a:gd name="connsiteY952" fmla="*/ 548022 h 5497513"/>
              <a:gd name="connsiteX953" fmla="*/ 966788 w 4175125"/>
              <a:gd name="connsiteY953" fmla="*/ 568621 h 5497513"/>
              <a:gd name="connsiteX954" fmla="*/ 964406 w 4175125"/>
              <a:gd name="connsiteY954" fmla="*/ 589223 h 5497513"/>
              <a:gd name="connsiteX955" fmla="*/ 959644 w 4175125"/>
              <a:gd name="connsiteY955" fmla="*/ 609031 h 5497513"/>
              <a:gd name="connsiteX956" fmla="*/ 954088 w 4175125"/>
              <a:gd name="connsiteY956" fmla="*/ 627254 h 5497513"/>
              <a:gd name="connsiteX957" fmla="*/ 946150 w 4175125"/>
              <a:gd name="connsiteY957" fmla="*/ 645477 h 5497513"/>
              <a:gd name="connsiteX958" fmla="*/ 935831 w 4175125"/>
              <a:gd name="connsiteY958" fmla="*/ 660532 h 5497513"/>
              <a:gd name="connsiteX959" fmla="*/ 925512 w 4175125"/>
              <a:gd name="connsiteY959" fmla="*/ 676378 h 5497513"/>
              <a:gd name="connsiteX960" fmla="*/ 913606 w 4175125"/>
              <a:gd name="connsiteY960" fmla="*/ 690639 h 5497513"/>
              <a:gd name="connsiteX961" fmla="*/ 900906 w 4175125"/>
              <a:gd name="connsiteY961" fmla="*/ 702524 h 5497513"/>
              <a:gd name="connsiteX962" fmla="*/ 885031 w 4175125"/>
              <a:gd name="connsiteY962" fmla="*/ 712825 h 5497513"/>
              <a:gd name="connsiteX963" fmla="*/ 869950 w 4175125"/>
              <a:gd name="connsiteY963" fmla="*/ 720748 h 5497513"/>
              <a:gd name="connsiteX964" fmla="*/ 852488 w 4175125"/>
              <a:gd name="connsiteY964" fmla="*/ 727087 h 5497513"/>
              <a:gd name="connsiteX965" fmla="*/ 834231 w 4175125"/>
              <a:gd name="connsiteY965" fmla="*/ 731841 h 5497513"/>
              <a:gd name="connsiteX966" fmla="*/ 815975 w 4175125"/>
              <a:gd name="connsiteY966" fmla="*/ 733425 h 5497513"/>
              <a:gd name="connsiteX967" fmla="*/ 799306 w 4175125"/>
              <a:gd name="connsiteY967" fmla="*/ 733425 h 5497513"/>
              <a:gd name="connsiteX968" fmla="*/ 781050 w 4175125"/>
              <a:gd name="connsiteY968" fmla="*/ 731048 h 5497513"/>
              <a:gd name="connsiteX969" fmla="*/ 762794 w 4175125"/>
              <a:gd name="connsiteY969" fmla="*/ 727087 h 5497513"/>
              <a:gd name="connsiteX970" fmla="*/ 746125 w 4175125"/>
              <a:gd name="connsiteY970" fmla="*/ 720748 h 5497513"/>
              <a:gd name="connsiteX971" fmla="*/ 729456 w 4175125"/>
              <a:gd name="connsiteY971" fmla="*/ 712825 h 5497513"/>
              <a:gd name="connsiteX972" fmla="*/ 711994 w 4175125"/>
              <a:gd name="connsiteY972" fmla="*/ 702524 h 5497513"/>
              <a:gd name="connsiteX973" fmla="*/ 696912 w 4175125"/>
              <a:gd name="connsiteY973" fmla="*/ 690639 h 5497513"/>
              <a:gd name="connsiteX974" fmla="*/ 682625 w 4175125"/>
              <a:gd name="connsiteY974" fmla="*/ 677963 h 5497513"/>
              <a:gd name="connsiteX975" fmla="*/ 668338 w 4175125"/>
              <a:gd name="connsiteY975" fmla="*/ 662116 h 5497513"/>
              <a:gd name="connsiteX976" fmla="*/ 654844 w 4175125"/>
              <a:gd name="connsiteY976" fmla="*/ 645477 h 5497513"/>
              <a:gd name="connsiteX977" fmla="*/ 642938 w 4175125"/>
              <a:gd name="connsiteY977" fmla="*/ 627254 h 5497513"/>
              <a:gd name="connsiteX978" fmla="*/ 631825 w 4175125"/>
              <a:gd name="connsiteY978" fmla="*/ 609031 h 5497513"/>
              <a:gd name="connsiteX979" fmla="*/ 622300 w 4175125"/>
              <a:gd name="connsiteY979" fmla="*/ 588429 h 5497513"/>
              <a:gd name="connsiteX980" fmla="*/ 614362 w 4175125"/>
              <a:gd name="connsiteY980" fmla="*/ 566244 h 5497513"/>
              <a:gd name="connsiteX981" fmla="*/ 609600 w 4175125"/>
              <a:gd name="connsiteY981" fmla="*/ 544060 h 5497513"/>
              <a:gd name="connsiteX982" fmla="*/ 605631 w 4175125"/>
              <a:gd name="connsiteY982" fmla="*/ 521875 h 5497513"/>
              <a:gd name="connsiteX983" fmla="*/ 603250 w 4175125"/>
              <a:gd name="connsiteY983" fmla="*/ 499689 h 5497513"/>
              <a:gd name="connsiteX984" fmla="*/ 603250 w 4175125"/>
              <a:gd name="connsiteY984" fmla="*/ 479089 h 5497513"/>
              <a:gd name="connsiteX985" fmla="*/ 604044 w 4175125"/>
              <a:gd name="connsiteY985" fmla="*/ 458489 h 5497513"/>
              <a:gd name="connsiteX986" fmla="*/ 606425 w 4175125"/>
              <a:gd name="connsiteY986" fmla="*/ 437888 h 5497513"/>
              <a:gd name="connsiteX987" fmla="*/ 611981 w 4175125"/>
              <a:gd name="connsiteY987" fmla="*/ 418080 h 5497513"/>
              <a:gd name="connsiteX988" fmla="*/ 618331 w 4175125"/>
              <a:gd name="connsiteY988" fmla="*/ 399856 h 5497513"/>
              <a:gd name="connsiteX989" fmla="*/ 626269 w 4175125"/>
              <a:gd name="connsiteY989" fmla="*/ 381634 h 5497513"/>
              <a:gd name="connsiteX990" fmla="*/ 635794 w 4175125"/>
              <a:gd name="connsiteY990" fmla="*/ 364994 h 5497513"/>
              <a:gd name="connsiteX991" fmla="*/ 646112 w 4175125"/>
              <a:gd name="connsiteY991" fmla="*/ 350732 h 5497513"/>
              <a:gd name="connsiteX992" fmla="*/ 657225 w 4175125"/>
              <a:gd name="connsiteY992" fmla="*/ 336470 h 5497513"/>
              <a:gd name="connsiteX993" fmla="*/ 671512 w 4175125"/>
              <a:gd name="connsiteY993" fmla="*/ 324585 h 5497513"/>
              <a:gd name="connsiteX994" fmla="*/ 685800 w 4175125"/>
              <a:gd name="connsiteY994" fmla="*/ 314286 h 5497513"/>
              <a:gd name="connsiteX995" fmla="*/ 701675 w 4175125"/>
              <a:gd name="connsiteY995" fmla="*/ 304777 h 5497513"/>
              <a:gd name="connsiteX996" fmla="*/ 718344 w 4175125"/>
              <a:gd name="connsiteY996" fmla="*/ 298439 h 5497513"/>
              <a:gd name="connsiteX997" fmla="*/ 736600 w 4175125"/>
              <a:gd name="connsiteY997" fmla="*/ 294478 h 5497513"/>
              <a:gd name="connsiteX998" fmla="*/ 1210897 w 4175125"/>
              <a:gd name="connsiteY998" fmla="*/ 142875 h 5497513"/>
              <a:gd name="connsiteX999" fmla="*/ 1231495 w 4175125"/>
              <a:gd name="connsiteY999" fmla="*/ 144465 h 5497513"/>
              <a:gd name="connsiteX1000" fmla="*/ 1252092 w 4175125"/>
              <a:gd name="connsiteY1000" fmla="*/ 148439 h 5497513"/>
              <a:gd name="connsiteX1001" fmla="*/ 1271898 w 4175125"/>
              <a:gd name="connsiteY1001" fmla="*/ 156388 h 5497513"/>
              <a:gd name="connsiteX1002" fmla="*/ 1291703 w 4175125"/>
              <a:gd name="connsiteY1002" fmla="*/ 165132 h 5497513"/>
              <a:gd name="connsiteX1003" fmla="*/ 1309132 w 4175125"/>
              <a:gd name="connsiteY1003" fmla="*/ 177055 h 5497513"/>
              <a:gd name="connsiteX1004" fmla="*/ 1326560 w 4175125"/>
              <a:gd name="connsiteY1004" fmla="*/ 191363 h 5497513"/>
              <a:gd name="connsiteX1005" fmla="*/ 1343197 w 4175125"/>
              <a:gd name="connsiteY1005" fmla="*/ 207259 h 5497513"/>
              <a:gd name="connsiteX1006" fmla="*/ 1359041 w 4175125"/>
              <a:gd name="connsiteY1006" fmla="*/ 224747 h 5497513"/>
              <a:gd name="connsiteX1007" fmla="*/ 1373301 w 4175125"/>
              <a:gd name="connsiteY1007" fmla="*/ 246208 h 5497513"/>
              <a:gd name="connsiteX1008" fmla="*/ 1385977 w 4175125"/>
              <a:gd name="connsiteY1008" fmla="*/ 268464 h 5497513"/>
              <a:gd name="connsiteX1009" fmla="*/ 1397860 w 4175125"/>
              <a:gd name="connsiteY1009" fmla="*/ 291515 h 5497513"/>
              <a:gd name="connsiteX1010" fmla="*/ 1408159 w 4175125"/>
              <a:gd name="connsiteY1010" fmla="*/ 316156 h 5497513"/>
              <a:gd name="connsiteX1011" fmla="*/ 1417665 w 4175125"/>
              <a:gd name="connsiteY1011" fmla="*/ 342387 h 5497513"/>
              <a:gd name="connsiteX1012" fmla="*/ 1424003 w 4175125"/>
              <a:gd name="connsiteY1012" fmla="*/ 369412 h 5497513"/>
              <a:gd name="connsiteX1013" fmla="*/ 1428756 w 4175125"/>
              <a:gd name="connsiteY1013" fmla="*/ 398028 h 5497513"/>
              <a:gd name="connsiteX1014" fmla="*/ 1431925 w 4175125"/>
              <a:gd name="connsiteY1014" fmla="*/ 426642 h 5497513"/>
              <a:gd name="connsiteX1015" fmla="*/ 1431925 w 4175125"/>
              <a:gd name="connsiteY1015" fmla="*/ 455258 h 5497513"/>
              <a:gd name="connsiteX1016" fmla="*/ 1430341 w 4175125"/>
              <a:gd name="connsiteY1016" fmla="*/ 483078 h 5497513"/>
              <a:gd name="connsiteX1017" fmla="*/ 1427964 w 4175125"/>
              <a:gd name="connsiteY1017" fmla="*/ 510103 h 5497513"/>
              <a:gd name="connsiteX1018" fmla="*/ 1422418 w 4175125"/>
              <a:gd name="connsiteY1018" fmla="*/ 536334 h 5497513"/>
              <a:gd name="connsiteX1019" fmla="*/ 1414496 w 4175125"/>
              <a:gd name="connsiteY1019" fmla="*/ 560975 h 5497513"/>
              <a:gd name="connsiteX1020" fmla="*/ 1405782 w 4175125"/>
              <a:gd name="connsiteY1020" fmla="*/ 583231 h 5497513"/>
              <a:gd name="connsiteX1021" fmla="*/ 1395483 w 4175125"/>
              <a:gd name="connsiteY1021" fmla="*/ 605487 h 5497513"/>
              <a:gd name="connsiteX1022" fmla="*/ 1383600 w 4175125"/>
              <a:gd name="connsiteY1022" fmla="*/ 624565 h 5497513"/>
              <a:gd name="connsiteX1023" fmla="*/ 1370924 w 4175125"/>
              <a:gd name="connsiteY1023" fmla="*/ 642846 h 5497513"/>
              <a:gd name="connsiteX1024" fmla="*/ 1355872 w 4175125"/>
              <a:gd name="connsiteY1024" fmla="*/ 660334 h 5497513"/>
              <a:gd name="connsiteX1025" fmla="*/ 1339236 w 4175125"/>
              <a:gd name="connsiteY1025" fmla="*/ 674642 h 5497513"/>
              <a:gd name="connsiteX1026" fmla="*/ 1322599 w 4175125"/>
              <a:gd name="connsiteY1026" fmla="*/ 685769 h 5497513"/>
              <a:gd name="connsiteX1027" fmla="*/ 1304378 w 4175125"/>
              <a:gd name="connsiteY1027" fmla="*/ 695307 h 5497513"/>
              <a:gd name="connsiteX1028" fmla="*/ 1284573 w 4175125"/>
              <a:gd name="connsiteY1028" fmla="*/ 701667 h 5497513"/>
              <a:gd name="connsiteX1029" fmla="*/ 1263975 w 4175125"/>
              <a:gd name="connsiteY1029" fmla="*/ 707230 h 5497513"/>
              <a:gd name="connsiteX1030" fmla="*/ 1243378 w 4175125"/>
              <a:gd name="connsiteY1030" fmla="*/ 708026 h 5497513"/>
              <a:gd name="connsiteX1031" fmla="*/ 1222780 w 4175125"/>
              <a:gd name="connsiteY1031" fmla="*/ 705641 h 5497513"/>
              <a:gd name="connsiteX1032" fmla="*/ 1202975 w 4175125"/>
              <a:gd name="connsiteY1032" fmla="*/ 701667 h 5497513"/>
              <a:gd name="connsiteX1033" fmla="*/ 1183962 w 4175125"/>
              <a:gd name="connsiteY1033" fmla="*/ 695307 h 5497513"/>
              <a:gd name="connsiteX1034" fmla="*/ 1164156 w 4175125"/>
              <a:gd name="connsiteY1034" fmla="*/ 684974 h 5497513"/>
              <a:gd name="connsiteX1035" fmla="*/ 1145935 w 4175125"/>
              <a:gd name="connsiteY1035" fmla="*/ 673051 h 5497513"/>
              <a:gd name="connsiteX1036" fmla="*/ 1127715 w 4175125"/>
              <a:gd name="connsiteY1036" fmla="*/ 658743 h 5497513"/>
              <a:gd name="connsiteX1037" fmla="*/ 1111078 w 4175125"/>
              <a:gd name="connsiteY1037" fmla="*/ 642846 h 5497513"/>
              <a:gd name="connsiteX1038" fmla="*/ 1095234 w 4175125"/>
              <a:gd name="connsiteY1038" fmla="*/ 624565 h 5497513"/>
              <a:gd name="connsiteX1039" fmla="*/ 1080974 w 4175125"/>
              <a:gd name="connsiteY1039" fmla="*/ 603898 h 5497513"/>
              <a:gd name="connsiteX1040" fmla="*/ 1068298 w 4175125"/>
              <a:gd name="connsiteY1040" fmla="*/ 583231 h 5497513"/>
              <a:gd name="connsiteX1041" fmla="*/ 1056415 w 4175125"/>
              <a:gd name="connsiteY1041" fmla="*/ 560180 h 5497513"/>
              <a:gd name="connsiteX1042" fmla="*/ 1046116 w 4175125"/>
              <a:gd name="connsiteY1042" fmla="*/ 533949 h 5497513"/>
              <a:gd name="connsiteX1043" fmla="*/ 1038194 w 4175125"/>
              <a:gd name="connsiteY1043" fmla="*/ 507719 h 5497513"/>
              <a:gd name="connsiteX1044" fmla="*/ 1030272 w 4175125"/>
              <a:gd name="connsiteY1044" fmla="*/ 480694 h 5497513"/>
              <a:gd name="connsiteX1045" fmla="*/ 1026311 w 4175125"/>
              <a:gd name="connsiteY1045" fmla="*/ 452078 h 5497513"/>
              <a:gd name="connsiteX1046" fmla="*/ 1023934 w 4175125"/>
              <a:gd name="connsiteY1046" fmla="*/ 423463 h 5497513"/>
              <a:gd name="connsiteX1047" fmla="*/ 1022350 w 4175125"/>
              <a:gd name="connsiteY1047" fmla="*/ 394053 h 5497513"/>
              <a:gd name="connsiteX1048" fmla="*/ 1023934 w 4175125"/>
              <a:gd name="connsiteY1048" fmla="*/ 367027 h 5497513"/>
              <a:gd name="connsiteX1049" fmla="*/ 1027896 w 4175125"/>
              <a:gd name="connsiteY1049" fmla="*/ 340002 h 5497513"/>
              <a:gd name="connsiteX1050" fmla="*/ 1032649 w 4175125"/>
              <a:gd name="connsiteY1050" fmla="*/ 315361 h 5497513"/>
              <a:gd name="connsiteX1051" fmla="*/ 1039779 w 4175125"/>
              <a:gd name="connsiteY1051" fmla="*/ 289926 h 5497513"/>
              <a:gd name="connsiteX1052" fmla="*/ 1048493 w 4175125"/>
              <a:gd name="connsiteY1052" fmla="*/ 266874 h 5497513"/>
              <a:gd name="connsiteX1053" fmla="*/ 1058792 w 4175125"/>
              <a:gd name="connsiteY1053" fmla="*/ 244618 h 5497513"/>
              <a:gd name="connsiteX1054" fmla="*/ 1070675 w 4175125"/>
              <a:gd name="connsiteY1054" fmla="*/ 224747 h 5497513"/>
              <a:gd name="connsiteX1055" fmla="*/ 1083351 w 4175125"/>
              <a:gd name="connsiteY1055" fmla="*/ 207259 h 5497513"/>
              <a:gd name="connsiteX1056" fmla="*/ 1099195 w 4175125"/>
              <a:gd name="connsiteY1056" fmla="*/ 189772 h 5497513"/>
              <a:gd name="connsiteX1057" fmla="*/ 1115039 w 4175125"/>
              <a:gd name="connsiteY1057" fmla="*/ 177055 h 5497513"/>
              <a:gd name="connsiteX1058" fmla="*/ 1131676 w 4175125"/>
              <a:gd name="connsiteY1058" fmla="*/ 163542 h 5497513"/>
              <a:gd name="connsiteX1059" fmla="*/ 1151481 w 4175125"/>
              <a:gd name="connsiteY1059" fmla="*/ 154798 h 5497513"/>
              <a:gd name="connsiteX1060" fmla="*/ 1170494 w 4175125"/>
              <a:gd name="connsiteY1060" fmla="*/ 148439 h 5497513"/>
              <a:gd name="connsiteX1061" fmla="*/ 1190300 w 4175125"/>
              <a:gd name="connsiteY1061" fmla="*/ 144465 h 5497513"/>
              <a:gd name="connsiteX1062" fmla="*/ 1786694 w 4175125"/>
              <a:gd name="connsiteY1062" fmla="*/ 0 h 5497513"/>
              <a:gd name="connsiteX1063" fmla="*/ 1801022 w 4175125"/>
              <a:gd name="connsiteY1063" fmla="*/ 0 h 5497513"/>
              <a:gd name="connsiteX1064" fmla="*/ 1815349 w 4175125"/>
              <a:gd name="connsiteY1064" fmla="*/ 0 h 5497513"/>
              <a:gd name="connsiteX1065" fmla="*/ 1829677 w 4175125"/>
              <a:gd name="connsiteY1065" fmla="*/ 1589 h 5497513"/>
              <a:gd name="connsiteX1066" fmla="*/ 1844005 w 4175125"/>
              <a:gd name="connsiteY1066" fmla="*/ 3973 h 5497513"/>
              <a:gd name="connsiteX1067" fmla="*/ 1856741 w 4175125"/>
              <a:gd name="connsiteY1067" fmla="*/ 7946 h 5497513"/>
              <a:gd name="connsiteX1068" fmla="*/ 1871865 w 4175125"/>
              <a:gd name="connsiteY1068" fmla="*/ 12713 h 5497513"/>
              <a:gd name="connsiteX1069" fmla="*/ 1884601 w 4175125"/>
              <a:gd name="connsiteY1069" fmla="*/ 18274 h 5497513"/>
              <a:gd name="connsiteX1070" fmla="*/ 1897337 w 4175125"/>
              <a:gd name="connsiteY1070" fmla="*/ 24631 h 5497513"/>
              <a:gd name="connsiteX1071" fmla="*/ 1910869 w 4175125"/>
              <a:gd name="connsiteY1071" fmla="*/ 30987 h 5497513"/>
              <a:gd name="connsiteX1072" fmla="*/ 1922013 w 4175125"/>
              <a:gd name="connsiteY1072" fmla="*/ 38933 h 5497513"/>
              <a:gd name="connsiteX1073" fmla="*/ 1933953 w 4175125"/>
              <a:gd name="connsiteY1073" fmla="*/ 48467 h 5497513"/>
              <a:gd name="connsiteX1074" fmla="*/ 1945893 w 4175125"/>
              <a:gd name="connsiteY1074" fmla="*/ 57207 h 5497513"/>
              <a:gd name="connsiteX1075" fmla="*/ 1957833 w 4175125"/>
              <a:gd name="connsiteY1075" fmla="*/ 67536 h 5497513"/>
              <a:gd name="connsiteX1076" fmla="*/ 1968977 w 4175125"/>
              <a:gd name="connsiteY1076" fmla="*/ 79454 h 5497513"/>
              <a:gd name="connsiteX1077" fmla="*/ 1980121 w 4175125"/>
              <a:gd name="connsiteY1077" fmla="*/ 91372 h 5497513"/>
              <a:gd name="connsiteX1078" fmla="*/ 1999225 w 4175125"/>
              <a:gd name="connsiteY1078" fmla="*/ 116798 h 5497513"/>
              <a:gd name="connsiteX1079" fmla="*/ 2017533 w 4175125"/>
              <a:gd name="connsiteY1079" fmla="*/ 146195 h 5497513"/>
              <a:gd name="connsiteX1080" fmla="*/ 2033453 w 4175125"/>
              <a:gd name="connsiteY1080" fmla="*/ 177182 h 5497513"/>
              <a:gd name="connsiteX1081" fmla="*/ 2047781 w 4175125"/>
              <a:gd name="connsiteY1081" fmla="*/ 209758 h 5497513"/>
              <a:gd name="connsiteX1082" fmla="*/ 2059721 w 4175125"/>
              <a:gd name="connsiteY1082" fmla="*/ 244718 h 5497513"/>
              <a:gd name="connsiteX1083" fmla="*/ 2070069 w 4175125"/>
              <a:gd name="connsiteY1083" fmla="*/ 281266 h 5497513"/>
              <a:gd name="connsiteX1084" fmla="*/ 2076437 w 4175125"/>
              <a:gd name="connsiteY1084" fmla="*/ 320199 h 5497513"/>
              <a:gd name="connsiteX1085" fmla="*/ 2080417 w 4175125"/>
              <a:gd name="connsiteY1085" fmla="*/ 359131 h 5497513"/>
              <a:gd name="connsiteX1086" fmla="*/ 2081213 w 4175125"/>
              <a:gd name="connsiteY1086" fmla="*/ 401242 h 5497513"/>
              <a:gd name="connsiteX1087" fmla="*/ 2080417 w 4175125"/>
              <a:gd name="connsiteY1087" fmla="*/ 440968 h 5497513"/>
              <a:gd name="connsiteX1088" fmla="*/ 2076437 w 4175125"/>
              <a:gd name="connsiteY1088" fmla="*/ 481490 h 5497513"/>
              <a:gd name="connsiteX1089" fmla="*/ 2070069 w 4175125"/>
              <a:gd name="connsiteY1089" fmla="*/ 519627 h 5497513"/>
              <a:gd name="connsiteX1090" fmla="*/ 2059721 w 4175125"/>
              <a:gd name="connsiteY1090" fmla="*/ 556971 h 5497513"/>
              <a:gd name="connsiteX1091" fmla="*/ 2047781 w 4175125"/>
              <a:gd name="connsiteY1091" fmla="*/ 591136 h 5497513"/>
              <a:gd name="connsiteX1092" fmla="*/ 2033453 w 4175125"/>
              <a:gd name="connsiteY1092" fmla="*/ 624507 h 5497513"/>
              <a:gd name="connsiteX1093" fmla="*/ 2017533 w 4175125"/>
              <a:gd name="connsiteY1093" fmla="*/ 656288 h 5497513"/>
              <a:gd name="connsiteX1094" fmla="*/ 1999225 w 4175125"/>
              <a:gd name="connsiteY1094" fmla="*/ 683303 h 5497513"/>
              <a:gd name="connsiteX1095" fmla="*/ 1980121 w 4175125"/>
              <a:gd name="connsiteY1095" fmla="*/ 709522 h 5497513"/>
              <a:gd name="connsiteX1096" fmla="*/ 1968977 w 4175125"/>
              <a:gd name="connsiteY1096" fmla="*/ 721440 h 5497513"/>
              <a:gd name="connsiteX1097" fmla="*/ 1957833 w 4175125"/>
              <a:gd name="connsiteY1097" fmla="*/ 732564 h 5497513"/>
              <a:gd name="connsiteX1098" fmla="*/ 1945893 w 4175125"/>
              <a:gd name="connsiteY1098" fmla="*/ 743687 h 5497513"/>
              <a:gd name="connsiteX1099" fmla="*/ 1933953 w 4175125"/>
              <a:gd name="connsiteY1099" fmla="*/ 752427 h 5497513"/>
              <a:gd name="connsiteX1100" fmla="*/ 1922013 w 4175125"/>
              <a:gd name="connsiteY1100" fmla="*/ 761962 h 5497513"/>
              <a:gd name="connsiteX1101" fmla="*/ 1910869 w 4175125"/>
              <a:gd name="connsiteY1101" fmla="*/ 769112 h 5497513"/>
              <a:gd name="connsiteX1102" fmla="*/ 1897337 w 4175125"/>
              <a:gd name="connsiteY1102" fmla="*/ 777058 h 5497513"/>
              <a:gd name="connsiteX1103" fmla="*/ 1884601 w 4175125"/>
              <a:gd name="connsiteY1103" fmla="*/ 783414 h 5497513"/>
              <a:gd name="connsiteX1104" fmla="*/ 1871865 w 4175125"/>
              <a:gd name="connsiteY1104" fmla="*/ 788975 h 5497513"/>
              <a:gd name="connsiteX1105" fmla="*/ 1856741 w 4175125"/>
              <a:gd name="connsiteY1105" fmla="*/ 792948 h 5497513"/>
              <a:gd name="connsiteX1106" fmla="*/ 1844005 w 4175125"/>
              <a:gd name="connsiteY1106" fmla="*/ 796921 h 5497513"/>
              <a:gd name="connsiteX1107" fmla="*/ 1829677 w 4175125"/>
              <a:gd name="connsiteY1107" fmla="*/ 799305 h 5497513"/>
              <a:gd name="connsiteX1108" fmla="*/ 1815349 w 4175125"/>
              <a:gd name="connsiteY1108" fmla="*/ 800893 h 5497513"/>
              <a:gd name="connsiteX1109" fmla="*/ 1801022 w 4175125"/>
              <a:gd name="connsiteY1109" fmla="*/ 801688 h 5497513"/>
              <a:gd name="connsiteX1110" fmla="*/ 1786694 w 4175125"/>
              <a:gd name="connsiteY1110" fmla="*/ 800893 h 5497513"/>
              <a:gd name="connsiteX1111" fmla="*/ 1772366 w 4175125"/>
              <a:gd name="connsiteY1111" fmla="*/ 799305 h 5497513"/>
              <a:gd name="connsiteX1112" fmla="*/ 1758038 w 4175125"/>
              <a:gd name="connsiteY1112" fmla="*/ 796921 h 5497513"/>
              <a:gd name="connsiteX1113" fmla="*/ 1743710 w 4175125"/>
              <a:gd name="connsiteY1113" fmla="*/ 792948 h 5497513"/>
              <a:gd name="connsiteX1114" fmla="*/ 1730974 w 4175125"/>
              <a:gd name="connsiteY1114" fmla="*/ 788975 h 5497513"/>
              <a:gd name="connsiteX1115" fmla="*/ 1717442 w 4175125"/>
              <a:gd name="connsiteY1115" fmla="*/ 783414 h 5497513"/>
              <a:gd name="connsiteX1116" fmla="*/ 1704706 w 4175125"/>
              <a:gd name="connsiteY1116" fmla="*/ 777058 h 5497513"/>
              <a:gd name="connsiteX1117" fmla="*/ 1691174 w 4175125"/>
              <a:gd name="connsiteY1117" fmla="*/ 769112 h 5497513"/>
              <a:gd name="connsiteX1118" fmla="*/ 1678438 w 4175125"/>
              <a:gd name="connsiteY1118" fmla="*/ 761962 h 5497513"/>
              <a:gd name="connsiteX1119" fmla="*/ 1666498 w 4175125"/>
              <a:gd name="connsiteY1119" fmla="*/ 752427 h 5497513"/>
              <a:gd name="connsiteX1120" fmla="*/ 1654558 w 4175125"/>
              <a:gd name="connsiteY1120" fmla="*/ 743687 h 5497513"/>
              <a:gd name="connsiteX1121" fmla="*/ 1643414 w 4175125"/>
              <a:gd name="connsiteY1121" fmla="*/ 732564 h 5497513"/>
              <a:gd name="connsiteX1122" fmla="*/ 1633066 w 4175125"/>
              <a:gd name="connsiteY1122" fmla="*/ 721440 h 5497513"/>
              <a:gd name="connsiteX1123" fmla="*/ 1621922 w 4175125"/>
              <a:gd name="connsiteY1123" fmla="*/ 709522 h 5497513"/>
              <a:gd name="connsiteX1124" fmla="*/ 1601226 w 4175125"/>
              <a:gd name="connsiteY1124" fmla="*/ 683303 h 5497513"/>
              <a:gd name="connsiteX1125" fmla="*/ 1582918 w 4175125"/>
              <a:gd name="connsiteY1125" fmla="*/ 656288 h 5497513"/>
              <a:gd name="connsiteX1126" fmla="*/ 1567794 w 4175125"/>
              <a:gd name="connsiteY1126" fmla="*/ 624507 h 5497513"/>
              <a:gd name="connsiteX1127" fmla="*/ 1553466 w 4175125"/>
              <a:gd name="connsiteY1127" fmla="*/ 591136 h 5497513"/>
              <a:gd name="connsiteX1128" fmla="*/ 1541526 w 4175125"/>
              <a:gd name="connsiteY1128" fmla="*/ 556971 h 5497513"/>
              <a:gd name="connsiteX1129" fmla="*/ 1531974 w 4175125"/>
              <a:gd name="connsiteY1129" fmla="*/ 519627 h 5497513"/>
              <a:gd name="connsiteX1130" fmla="*/ 1525606 w 4175125"/>
              <a:gd name="connsiteY1130" fmla="*/ 481490 h 5497513"/>
              <a:gd name="connsiteX1131" fmla="*/ 1520830 w 4175125"/>
              <a:gd name="connsiteY1131" fmla="*/ 440968 h 5497513"/>
              <a:gd name="connsiteX1132" fmla="*/ 1519238 w 4175125"/>
              <a:gd name="connsiteY1132" fmla="*/ 401242 h 5497513"/>
              <a:gd name="connsiteX1133" fmla="*/ 1520830 w 4175125"/>
              <a:gd name="connsiteY1133" fmla="*/ 359131 h 5497513"/>
              <a:gd name="connsiteX1134" fmla="*/ 1525606 w 4175125"/>
              <a:gd name="connsiteY1134" fmla="*/ 320199 h 5497513"/>
              <a:gd name="connsiteX1135" fmla="*/ 1531974 w 4175125"/>
              <a:gd name="connsiteY1135" fmla="*/ 281266 h 5497513"/>
              <a:gd name="connsiteX1136" fmla="*/ 1541526 w 4175125"/>
              <a:gd name="connsiteY1136" fmla="*/ 244718 h 5497513"/>
              <a:gd name="connsiteX1137" fmla="*/ 1553466 w 4175125"/>
              <a:gd name="connsiteY1137" fmla="*/ 209758 h 5497513"/>
              <a:gd name="connsiteX1138" fmla="*/ 1567794 w 4175125"/>
              <a:gd name="connsiteY1138" fmla="*/ 177182 h 5497513"/>
              <a:gd name="connsiteX1139" fmla="*/ 1582918 w 4175125"/>
              <a:gd name="connsiteY1139" fmla="*/ 146195 h 5497513"/>
              <a:gd name="connsiteX1140" fmla="*/ 1601226 w 4175125"/>
              <a:gd name="connsiteY1140" fmla="*/ 116798 h 5497513"/>
              <a:gd name="connsiteX1141" fmla="*/ 1621922 w 4175125"/>
              <a:gd name="connsiteY1141" fmla="*/ 91372 h 5497513"/>
              <a:gd name="connsiteX1142" fmla="*/ 1633066 w 4175125"/>
              <a:gd name="connsiteY1142" fmla="*/ 79454 h 5497513"/>
              <a:gd name="connsiteX1143" fmla="*/ 1643414 w 4175125"/>
              <a:gd name="connsiteY1143" fmla="*/ 67536 h 5497513"/>
              <a:gd name="connsiteX1144" fmla="*/ 1654558 w 4175125"/>
              <a:gd name="connsiteY1144" fmla="*/ 57207 h 5497513"/>
              <a:gd name="connsiteX1145" fmla="*/ 1666498 w 4175125"/>
              <a:gd name="connsiteY1145" fmla="*/ 48467 h 5497513"/>
              <a:gd name="connsiteX1146" fmla="*/ 1678438 w 4175125"/>
              <a:gd name="connsiteY1146" fmla="*/ 38933 h 5497513"/>
              <a:gd name="connsiteX1147" fmla="*/ 1691174 w 4175125"/>
              <a:gd name="connsiteY1147" fmla="*/ 30987 h 5497513"/>
              <a:gd name="connsiteX1148" fmla="*/ 1704706 w 4175125"/>
              <a:gd name="connsiteY1148" fmla="*/ 24631 h 5497513"/>
              <a:gd name="connsiteX1149" fmla="*/ 1717442 w 4175125"/>
              <a:gd name="connsiteY1149" fmla="*/ 18274 h 5497513"/>
              <a:gd name="connsiteX1150" fmla="*/ 1730974 w 4175125"/>
              <a:gd name="connsiteY1150" fmla="*/ 12713 h 5497513"/>
              <a:gd name="connsiteX1151" fmla="*/ 1743710 w 4175125"/>
              <a:gd name="connsiteY1151" fmla="*/ 7946 h 5497513"/>
              <a:gd name="connsiteX1152" fmla="*/ 1758038 w 4175125"/>
              <a:gd name="connsiteY1152" fmla="*/ 3973 h 5497513"/>
              <a:gd name="connsiteX1153" fmla="*/ 1772366 w 4175125"/>
              <a:gd name="connsiteY1153" fmla="*/ 1589 h 549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4175125" h="5497513">
                <a:moveTo>
                  <a:pt x="4063488" y="2282825"/>
                </a:moveTo>
                <a:lnTo>
                  <a:pt x="4077740" y="2282825"/>
                </a:lnTo>
                <a:lnTo>
                  <a:pt x="4091991" y="2285201"/>
                </a:lnTo>
                <a:lnTo>
                  <a:pt x="4104659" y="2289162"/>
                </a:lnTo>
                <a:lnTo>
                  <a:pt x="4118119" y="2293915"/>
                </a:lnTo>
                <a:lnTo>
                  <a:pt x="4129995" y="2301836"/>
                </a:lnTo>
                <a:lnTo>
                  <a:pt x="4140288" y="2312133"/>
                </a:lnTo>
                <a:lnTo>
                  <a:pt x="4148997" y="2322431"/>
                </a:lnTo>
                <a:lnTo>
                  <a:pt x="4156915" y="2335897"/>
                </a:lnTo>
                <a:lnTo>
                  <a:pt x="4163249" y="2348571"/>
                </a:lnTo>
                <a:lnTo>
                  <a:pt x="4168791" y="2362829"/>
                </a:lnTo>
                <a:lnTo>
                  <a:pt x="4172750" y="2378671"/>
                </a:lnTo>
                <a:lnTo>
                  <a:pt x="4173542" y="2395305"/>
                </a:lnTo>
                <a:lnTo>
                  <a:pt x="4175125" y="2411940"/>
                </a:lnTo>
                <a:lnTo>
                  <a:pt x="4173542" y="2430158"/>
                </a:lnTo>
                <a:lnTo>
                  <a:pt x="4172750" y="2448377"/>
                </a:lnTo>
                <a:lnTo>
                  <a:pt x="4168791" y="2466595"/>
                </a:lnTo>
                <a:lnTo>
                  <a:pt x="4163249" y="2484814"/>
                </a:lnTo>
                <a:lnTo>
                  <a:pt x="4156915" y="2504617"/>
                </a:lnTo>
                <a:lnTo>
                  <a:pt x="4148997" y="2523628"/>
                </a:lnTo>
                <a:lnTo>
                  <a:pt x="4138704" y="2541846"/>
                </a:lnTo>
                <a:lnTo>
                  <a:pt x="4128412" y="2560065"/>
                </a:lnTo>
                <a:lnTo>
                  <a:pt x="4116535" y="2577491"/>
                </a:lnTo>
                <a:lnTo>
                  <a:pt x="4103867" y="2592541"/>
                </a:lnTo>
                <a:lnTo>
                  <a:pt x="4090408" y="2606800"/>
                </a:lnTo>
                <a:lnTo>
                  <a:pt x="4076156" y="2620265"/>
                </a:lnTo>
                <a:lnTo>
                  <a:pt x="4061905" y="2631355"/>
                </a:lnTo>
                <a:lnTo>
                  <a:pt x="4047653" y="2640860"/>
                </a:lnTo>
                <a:lnTo>
                  <a:pt x="4032610" y="2649574"/>
                </a:lnTo>
                <a:lnTo>
                  <a:pt x="4018358" y="2655911"/>
                </a:lnTo>
                <a:lnTo>
                  <a:pt x="4002523" y="2661455"/>
                </a:lnTo>
                <a:lnTo>
                  <a:pt x="3986688" y="2665416"/>
                </a:lnTo>
                <a:lnTo>
                  <a:pt x="3972437" y="2667000"/>
                </a:lnTo>
                <a:lnTo>
                  <a:pt x="3958185" y="2667000"/>
                </a:lnTo>
                <a:lnTo>
                  <a:pt x="3943934" y="2663832"/>
                </a:lnTo>
                <a:lnTo>
                  <a:pt x="3931266" y="2659871"/>
                </a:lnTo>
                <a:lnTo>
                  <a:pt x="3917806" y="2655118"/>
                </a:lnTo>
                <a:lnTo>
                  <a:pt x="3906722" y="2647197"/>
                </a:lnTo>
                <a:lnTo>
                  <a:pt x="3896429" y="2636900"/>
                </a:lnTo>
                <a:lnTo>
                  <a:pt x="3886928" y="2626602"/>
                </a:lnTo>
                <a:lnTo>
                  <a:pt x="3879010" y="2614721"/>
                </a:lnTo>
                <a:lnTo>
                  <a:pt x="3872676" y="2600463"/>
                </a:lnTo>
                <a:lnTo>
                  <a:pt x="3867926" y="2586205"/>
                </a:lnTo>
                <a:lnTo>
                  <a:pt x="3863967" y="2570362"/>
                </a:lnTo>
                <a:lnTo>
                  <a:pt x="3862384" y="2553728"/>
                </a:lnTo>
                <a:lnTo>
                  <a:pt x="3860800" y="2537094"/>
                </a:lnTo>
                <a:lnTo>
                  <a:pt x="3862384" y="2519667"/>
                </a:lnTo>
                <a:lnTo>
                  <a:pt x="3863967" y="2502241"/>
                </a:lnTo>
                <a:lnTo>
                  <a:pt x="3867926" y="2482438"/>
                </a:lnTo>
                <a:lnTo>
                  <a:pt x="3872676" y="2464219"/>
                </a:lnTo>
                <a:lnTo>
                  <a:pt x="3879010" y="2444416"/>
                </a:lnTo>
                <a:lnTo>
                  <a:pt x="3888511" y="2426198"/>
                </a:lnTo>
                <a:lnTo>
                  <a:pt x="3897221" y="2407187"/>
                </a:lnTo>
                <a:lnTo>
                  <a:pt x="3907513" y="2388968"/>
                </a:lnTo>
                <a:lnTo>
                  <a:pt x="3919390" y="2372334"/>
                </a:lnTo>
                <a:lnTo>
                  <a:pt x="3932849" y="2356492"/>
                </a:lnTo>
                <a:lnTo>
                  <a:pt x="3945517" y="2342234"/>
                </a:lnTo>
                <a:lnTo>
                  <a:pt x="3959769" y="2329560"/>
                </a:lnTo>
                <a:lnTo>
                  <a:pt x="3974020" y="2318470"/>
                </a:lnTo>
                <a:lnTo>
                  <a:pt x="3988272" y="2308173"/>
                </a:lnTo>
                <a:lnTo>
                  <a:pt x="4004107" y="2299460"/>
                </a:lnTo>
                <a:lnTo>
                  <a:pt x="4018358" y="2293123"/>
                </a:lnTo>
                <a:lnTo>
                  <a:pt x="4033402" y="2287578"/>
                </a:lnTo>
                <a:lnTo>
                  <a:pt x="4049237" y="2283617"/>
                </a:lnTo>
                <a:close/>
                <a:moveTo>
                  <a:pt x="2667436" y="2112963"/>
                </a:moveTo>
                <a:lnTo>
                  <a:pt x="2704729" y="2113757"/>
                </a:lnTo>
                <a:lnTo>
                  <a:pt x="2742815" y="2116933"/>
                </a:lnTo>
                <a:lnTo>
                  <a:pt x="2781694" y="2120109"/>
                </a:lnTo>
                <a:lnTo>
                  <a:pt x="2822161" y="2127254"/>
                </a:lnTo>
                <a:lnTo>
                  <a:pt x="2861834" y="2134399"/>
                </a:lnTo>
                <a:lnTo>
                  <a:pt x="2903887" y="2145515"/>
                </a:lnTo>
                <a:lnTo>
                  <a:pt x="2945147" y="2156630"/>
                </a:lnTo>
                <a:lnTo>
                  <a:pt x="2987201" y="2170920"/>
                </a:lnTo>
                <a:lnTo>
                  <a:pt x="3030048" y="2186799"/>
                </a:lnTo>
                <a:lnTo>
                  <a:pt x="3072894" y="2203472"/>
                </a:lnTo>
                <a:lnTo>
                  <a:pt x="3115741" y="2223320"/>
                </a:lnTo>
                <a:lnTo>
                  <a:pt x="3160175" y="2245550"/>
                </a:lnTo>
                <a:lnTo>
                  <a:pt x="3203022" y="2267781"/>
                </a:lnTo>
                <a:lnTo>
                  <a:pt x="3245869" y="2292393"/>
                </a:lnTo>
                <a:lnTo>
                  <a:pt x="3290303" y="2319387"/>
                </a:lnTo>
                <a:lnTo>
                  <a:pt x="3333150" y="2347174"/>
                </a:lnTo>
                <a:lnTo>
                  <a:pt x="3375996" y="2378138"/>
                </a:lnTo>
                <a:lnTo>
                  <a:pt x="3417256" y="2409101"/>
                </a:lnTo>
                <a:lnTo>
                  <a:pt x="3457723" y="2441653"/>
                </a:lnTo>
                <a:lnTo>
                  <a:pt x="3496602" y="2475792"/>
                </a:lnTo>
                <a:lnTo>
                  <a:pt x="3533102" y="2510725"/>
                </a:lnTo>
                <a:lnTo>
                  <a:pt x="3568014" y="2545658"/>
                </a:lnTo>
                <a:lnTo>
                  <a:pt x="3602133" y="2582179"/>
                </a:lnTo>
                <a:lnTo>
                  <a:pt x="3633078" y="2620288"/>
                </a:lnTo>
                <a:lnTo>
                  <a:pt x="3661642" y="2657603"/>
                </a:lnTo>
                <a:lnTo>
                  <a:pt x="3689414" y="2695712"/>
                </a:lnTo>
                <a:lnTo>
                  <a:pt x="3714804" y="2734615"/>
                </a:lnTo>
                <a:lnTo>
                  <a:pt x="3738608" y="2773518"/>
                </a:lnTo>
                <a:lnTo>
                  <a:pt x="3759238" y="2814009"/>
                </a:lnTo>
                <a:lnTo>
                  <a:pt x="3779075" y="2854500"/>
                </a:lnTo>
                <a:lnTo>
                  <a:pt x="3797324" y="2894196"/>
                </a:lnTo>
                <a:lnTo>
                  <a:pt x="3812400" y="2934687"/>
                </a:lnTo>
                <a:lnTo>
                  <a:pt x="3825889" y="2976766"/>
                </a:lnTo>
                <a:lnTo>
                  <a:pt x="3837791" y="3016463"/>
                </a:lnTo>
                <a:lnTo>
                  <a:pt x="3846519" y="3058541"/>
                </a:lnTo>
                <a:lnTo>
                  <a:pt x="3854454" y="3099032"/>
                </a:lnTo>
                <a:lnTo>
                  <a:pt x="3858421" y="3138729"/>
                </a:lnTo>
                <a:lnTo>
                  <a:pt x="3862388" y="3179219"/>
                </a:lnTo>
                <a:lnTo>
                  <a:pt x="3862388" y="3219710"/>
                </a:lnTo>
                <a:lnTo>
                  <a:pt x="3860801" y="3260201"/>
                </a:lnTo>
                <a:lnTo>
                  <a:pt x="3856834" y="3299104"/>
                </a:lnTo>
                <a:lnTo>
                  <a:pt x="3850486" y="3338007"/>
                </a:lnTo>
                <a:lnTo>
                  <a:pt x="3842552" y="3376910"/>
                </a:lnTo>
                <a:lnTo>
                  <a:pt x="3832236" y="3415019"/>
                </a:lnTo>
                <a:lnTo>
                  <a:pt x="3819541" y="3451540"/>
                </a:lnTo>
                <a:lnTo>
                  <a:pt x="3803672" y="3487267"/>
                </a:lnTo>
                <a:lnTo>
                  <a:pt x="3787009" y="3522994"/>
                </a:lnTo>
                <a:lnTo>
                  <a:pt x="3767173" y="3557927"/>
                </a:lnTo>
                <a:lnTo>
                  <a:pt x="3744162" y="3592066"/>
                </a:lnTo>
                <a:lnTo>
                  <a:pt x="3695761" y="3657963"/>
                </a:lnTo>
                <a:lnTo>
                  <a:pt x="3643393" y="3724654"/>
                </a:lnTo>
                <a:lnTo>
                  <a:pt x="3590231" y="3792138"/>
                </a:lnTo>
                <a:lnTo>
                  <a:pt x="3534689" y="3861211"/>
                </a:lnTo>
                <a:lnTo>
                  <a:pt x="3421224" y="3998562"/>
                </a:lnTo>
                <a:lnTo>
                  <a:pt x="3364095" y="4069222"/>
                </a:lnTo>
                <a:lnTo>
                  <a:pt x="3307759" y="4140676"/>
                </a:lnTo>
                <a:lnTo>
                  <a:pt x="3252217" y="4212130"/>
                </a:lnTo>
                <a:lnTo>
                  <a:pt x="3199055" y="4285173"/>
                </a:lnTo>
                <a:lnTo>
                  <a:pt x="3148273" y="4358215"/>
                </a:lnTo>
                <a:lnTo>
                  <a:pt x="3123676" y="4395530"/>
                </a:lnTo>
                <a:lnTo>
                  <a:pt x="3099872" y="4433639"/>
                </a:lnTo>
                <a:lnTo>
                  <a:pt x="3076862" y="4470160"/>
                </a:lnTo>
                <a:lnTo>
                  <a:pt x="3056232" y="4509063"/>
                </a:lnTo>
                <a:lnTo>
                  <a:pt x="3034808" y="4546378"/>
                </a:lnTo>
                <a:lnTo>
                  <a:pt x="3015765" y="4584487"/>
                </a:lnTo>
                <a:lnTo>
                  <a:pt x="2995929" y="4623389"/>
                </a:lnTo>
                <a:lnTo>
                  <a:pt x="2979266" y="4660704"/>
                </a:lnTo>
                <a:lnTo>
                  <a:pt x="2963397" y="4700401"/>
                </a:lnTo>
                <a:lnTo>
                  <a:pt x="2949115" y="4740098"/>
                </a:lnTo>
                <a:lnTo>
                  <a:pt x="2920550" y="4819492"/>
                </a:lnTo>
                <a:lnTo>
                  <a:pt x="2889605" y="4900473"/>
                </a:lnTo>
                <a:lnTo>
                  <a:pt x="2857073" y="4982249"/>
                </a:lnTo>
                <a:lnTo>
                  <a:pt x="2838824" y="5022739"/>
                </a:lnTo>
                <a:lnTo>
                  <a:pt x="2820574" y="5063230"/>
                </a:lnTo>
                <a:lnTo>
                  <a:pt x="2800737" y="5102133"/>
                </a:lnTo>
                <a:lnTo>
                  <a:pt x="2781694" y="5139448"/>
                </a:lnTo>
                <a:lnTo>
                  <a:pt x="2759477" y="5177557"/>
                </a:lnTo>
                <a:lnTo>
                  <a:pt x="2737260" y="5212490"/>
                </a:lnTo>
                <a:lnTo>
                  <a:pt x="2715044" y="5247423"/>
                </a:lnTo>
                <a:lnTo>
                  <a:pt x="2690446" y="5281562"/>
                </a:lnTo>
                <a:lnTo>
                  <a:pt x="2665849" y="5312526"/>
                </a:lnTo>
                <a:lnTo>
                  <a:pt x="2638078" y="5342696"/>
                </a:lnTo>
                <a:lnTo>
                  <a:pt x="2611100" y="5369689"/>
                </a:lnTo>
                <a:lnTo>
                  <a:pt x="2582536" y="5395095"/>
                </a:lnTo>
                <a:lnTo>
                  <a:pt x="2551591" y="5418120"/>
                </a:lnTo>
                <a:lnTo>
                  <a:pt x="2519852" y="5438762"/>
                </a:lnTo>
                <a:lnTo>
                  <a:pt x="2504776" y="5448289"/>
                </a:lnTo>
                <a:lnTo>
                  <a:pt x="2487320" y="5456228"/>
                </a:lnTo>
                <a:lnTo>
                  <a:pt x="2469071" y="5463374"/>
                </a:lnTo>
                <a:lnTo>
                  <a:pt x="2452408" y="5471313"/>
                </a:lnTo>
                <a:lnTo>
                  <a:pt x="2434158" y="5477665"/>
                </a:lnTo>
                <a:lnTo>
                  <a:pt x="2415909" y="5483222"/>
                </a:lnTo>
                <a:lnTo>
                  <a:pt x="2397659" y="5487192"/>
                </a:lnTo>
                <a:lnTo>
                  <a:pt x="2378616" y="5491162"/>
                </a:lnTo>
                <a:lnTo>
                  <a:pt x="2358780" y="5495131"/>
                </a:lnTo>
                <a:lnTo>
                  <a:pt x="2339737" y="5495925"/>
                </a:lnTo>
                <a:lnTo>
                  <a:pt x="2318313" y="5497513"/>
                </a:lnTo>
                <a:lnTo>
                  <a:pt x="2297683" y="5497513"/>
                </a:lnTo>
                <a:lnTo>
                  <a:pt x="2277053" y="5497513"/>
                </a:lnTo>
                <a:lnTo>
                  <a:pt x="2254836" y="5495131"/>
                </a:lnTo>
                <a:lnTo>
                  <a:pt x="2232619" y="5491956"/>
                </a:lnTo>
                <a:lnTo>
                  <a:pt x="2210403" y="5489574"/>
                </a:lnTo>
                <a:lnTo>
                  <a:pt x="2187392" y="5484810"/>
                </a:lnTo>
                <a:lnTo>
                  <a:pt x="2163588" y="5479253"/>
                </a:lnTo>
                <a:lnTo>
                  <a:pt x="2140578" y="5471313"/>
                </a:lnTo>
                <a:lnTo>
                  <a:pt x="2115981" y="5463374"/>
                </a:lnTo>
                <a:lnTo>
                  <a:pt x="2090590" y="5456228"/>
                </a:lnTo>
                <a:lnTo>
                  <a:pt x="2065199" y="5445113"/>
                </a:lnTo>
                <a:lnTo>
                  <a:pt x="2040602" y="5433998"/>
                </a:lnTo>
                <a:lnTo>
                  <a:pt x="2012831" y="5422089"/>
                </a:lnTo>
                <a:lnTo>
                  <a:pt x="1986647" y="5407798"/>
                </a:lnTo>
                <a:lnTo>
                  <a:pt x="1962049" y="5395095"/>
                </a:lnTo>
                <a:lnTo>
                  <a:pt x="1939039" y="5380805"/>
                </a:lnTo>
                <a:lnTo>
                  <a:pt x="1916822" y="5366514"/>
                </a:lnTo>
                <a:lnTo>
                  <a:pt x="1896192" y="5350635"/>
                </a:lnTo>
                <a:lnTo>
                  <a:pt x="1874769" y="5336344"/>
                </a:lnTo>
                <a:lnTo>
                  <a:pt x="1856519" y="5320465"/>
                </a:lnTo>
                <a:lnTo>
                  <a:pt x="1839063" y="5304587"/>
                </a:lnTo>
                <a:lnTo>
                  <a:pt x="1821607" y="5287914"/>
                </a:lnTo>
                <a:lnTo>
                  <a:pt x="1806531" y="5271241"/>
                </a:lnTo>
                <a:lnTo>
                  <a:pt x="1792249" y="5255363"/>
                </a:lnTo>
                <a:lnTo>
                  <a:pt x="1777966" y="5237102"/>
                </a:lnTo>
                <a:lnTo>
                  <a:pt x="1766064" y="5220429"/>
                </a:lnTo>
                <a:lnTo>
                  <a:pt x="1754163" y="5203757"/>
                </a:lnTo>
                <a:lnTo>
                  <a:pt x="1743848" y="5185496"/>
                </a:lnTo>
                <a:lnTo>
                  <a:pt x="1733533" y="5167236"/>
                </a:lnTo>
                <a:lnTo>
                  <a:pt x="1725598" y="5148975"/>
                </a:lnTo>
                <a:lnTo>
                  <a:pt x="1717663" y="5130715"/>
                </a:lnTo>
                <a:lnTo>
                  <a:pt x="1709729" y="5112454"/>
                </a:lnTo>
                <a:lnTo>
                  <a:pt x="1704968" y="5094194"/>
                </a:lnTo>
                <a:lnTo>
                  <a:pt x="1699414" y="5074345"/>
                </a:lnTo>
                <a:lnTo>
                  <a:pt x="1694653" y="5056879"/>
                </a:lnTo>
                <a:lnTo>
                  <a:pt x="1691479" y="5037030"/>
                </a:lnTo>
                <a:lnTo>
                  <a:pt x="1687512" y="5018770"/>
                </a:lnTo>
                <a:lnTo>
                  <a:pt x="1685131" y="4981455"/>
                </a:lnTo>
                <a:lnTo>
                  <a:pt x="1684338" y="4941758"/>
                </a:lnTo>
                <a:lnTo>
                  <a:pt x="1686718" y="4904443"/>
                </a:lnTo>
                <a:lnTo>
                  <a:pt x="1690686" y="4866334"/>
                </a:lnTo>
                <a:lnTo>
                  <a:pt x="1698620" y="4829019"/>
                </a:lnTo>
                <a:lnTo>
                  <a:pt x="1707348" y="4790910"/>
                </a:lnTo>
                <a:lnTo>
                  <a:pt x="1717663" y="4753595"/>
                </a:lnTo>
                <a:lnTo>
                  <a:pt x="1731152" y="4718662"/>
                </a:lnTo>
                <a:lnTo>
                  <a:pt x="1746228" y="4682141"/>
                </a:lnTo>
                <a:lnTo>
                  <a:pt x="1762097" y="4648001"/>
                </a:lnTo>
                <a:lnTo>
                  <a:pt x="1778760" y="4613862"/>
                </a:lnTo>
                <a:lnTo>
                  <a:pt x="1798596" y="4581311"/>
                </a:lnTo>
                <a:lnTo>
                  <a:pt x="1817639" y="4550347"/>
                </a:lnTo>
                <a:lnTo>
                  <a:pt x="1837476" y="4520178"/>
                </a:lnTo>
                <a:lnTo>
                  <a:pt x="1859693" y="4493184"/>
                </a:lnTo>
                <a:lnTo>
                  <a:pt x="1880323" y="4466984"/>
                </a:lnTo>
                <a:lnTo>
                  <a:pt x="1902540" y="4442372"/>
                </a:lnTo>
                <a:lnTo>
                  <a:pt x="1924757" y="4419348"/>
                </a:lnTo>
                <a:lnTo>
                  <a:pt x="1946974" y="4397911"/>
                </a:lnTo>
                <a:lnTo>
                  <a:pt x="1967604" y="4380445"/>
                </a:lnTo>
                <a:lnTo>
                  <a:pt x="2014418" y="4344718"/>
                </a:lnTo>
                <a:lnTo>
                  <a:pt x="2065199" y="4308197"/>
                </a:lnTo>
                <a:lnTo>
                  <a:pt x="2173903" y="4231979"/>
                </a:lnTo>
                <a:lnTo>
                  <a:pt x="2232619" y="4191488"/>
                </a:lnTo>
                <a:lnTo>
                  <a:pt x="2289749" y="4148616"/>
                </a:lnTo>
                <a:lnTo>
                  <a:pt x="2317520" y="4126385"/>
                </a:lnTo>
                <a:lnTo>
                  <a:pt x="2344497" y="4103361"/>
                </a:lnTo>
                <a:lnTo>
                  <a:pt x="2371475" y="4079543"/>
                </a:lnTo>
                <a:lnTo>
                  <a:pt x="2397659" y="4056519"/>
                </a:lnTo>
                <a:lnTo>
                  <a:pt x="2423844" y="4031113"/>
                </a:lnTo>
                <a:lnTo>
                  <a:pt x="2447647" y="4005707"/>
                </a:lnTo>
                <a:lnTo>
                  <a:pt x="2470658" y="3979507"/>
                </a:lnTo>
                <a:lnTo>
                  <a:pt x="2491288" y="3951719"/>
                </a:lnTo>
                <a:lnTo>
                  <a:pt x="2511918" y="3924726"/>
                </a:lnTo>
                <a:lnTo>
                  <a:pt x="2530167" y="3896144"/>
                </a:lnTo>
                <a:lnTo>
                  <a:pt x="2546036" y="3867562"/>
                </a:lnTo>
                <a:lnTo>
                  <a:pt x="2560319" y="3836599"/>
                </a:lnTo>
                <a:lnTo>
                  <a:pt x="2572221" y="3804841"/>
                </a:lnTo>
                <a:lnTo>
                  <a:pt x="2582536" y="3773878"/>
                </a:lnTo>
                <a:lnTo>
                  <a:pt x="2590470" y="3739738"/>
                </a:lnTo>
                <a:lnTo>
                  <a:pt x="2594438" y="3706393"/>
                </a:lnTo>
                <a:lnTo>
                  <a:pt x="2596818" y="3671460"/>
                </a:lnTo>
                <a:lnTo>
                  <a:pt x="2595231" y="3634939"/>
                </a:lnTo>
                <a:lnTo>
                  <a:pt x="2591264" y="3596830"/>
                </a:lnTo>
                <a:lnTo>
                  <a:pt x="2584123" y="3559515"/>
                </a:lnTo>
                <a:lnTo>
                  <a:pt x="2573808" y="3519818"/>
                </a:lnTo>
                <a:lnTo>
                  <a:pt x="2561906" y="3482503"/>
                </a:lnTo>
                <a:lnTo>
                  <a:pt x="2547623" y="3444394"/>
                </a:lnTo>
                <a:lnTo>
                  <a:pt x="2531754" y="3407079"/>
                </a:lnTo>
                <a:lnTo>
                  <a:pt x="2515092" y="3370558"/>
                </a:lnTo>
                <a:lnTo>
                  <a:pt x="2496842" y="3334037"/>
                </a:lnTo>
                <a:lnTo>
                  <a:pt x="2477005" y="3297516"/>
                </a:lnTo>
                <a:lnTo>
                  <a:pt x="2456375" y="3260995"/>
                </a:lnTo>
                <a:lnTo>
                  <a:pt x="2415115" y="3189541"/>
                </a:lnTo>
                <a:lnTo>
                  <a:pt x="2371475" y="3119674"/>
                </a:lnTo>
                <a:lnTo>
                  <a:pt x="2330215" y="3048220"/>
                </a:lnTo>
                <a:lnTo>
                  <a:pt x="2309585" y="3011699"/>
                </a:lnTo>
                <a:lnTo>
                  <a:pt x="2289749" y="2976766"/>
                </a:lnTo>
                <a:lnTo>
                  <a:pt x="2271499" y="2940245"/>
                </a:lnTo>
                <a:lnTo>
                  <a:pt x="2254836" y="2903724"/>
                </a:lnTo>
                <a:lnTo>
                  <a:pt x="2238967" y="2867203"/>
                </a:lnTo>
                <a:lnTo>
                  <a:pt x="2224685" y="2829094"/>
                </a:lnTo>
                <a:lnTo>
                  <a:pt x="2211989" y="2791779"/>
                </a:lnTo>
                <a:lnTo>
                  <a:pt x="2201674" y="2753670"/>
                </a:lnTo>
                <a:lnTo>
                  <a:pt x="2193740" y="2714767"/>
                </a:lnTo>
                <a:lnTo>
                  <a:pt x="2188186" y="2674276"/>
                </a:lnTo>
                <a:lnTo>
                  <a:pt x="2185805" y="2635373"/>
                </a:lnTo>
                <a:lnTo>
                  <a:pt x="2185805" y="2594088"/>
                </a:lnTo>
                <a:lnTo>
                  <a:pt x="2187392" y="2573446"/>
                </a:lnTo>
                <a:lnTo>
                  <a:pt x="2188186" y="2552010"/>
                </a:lnTo>
                <a:lnTo>
                  <a:pt x="2191359" y="2531368"/>
                </a:lnTo>
                <a:lnTo>
                  <a:pt x="2195327" y="2510725"/>
                </a:lnTo>
                <a:lnTo>
                  <a:pt x="2200088" y="2488495"/>
                </a:lnTo>
                <a:lnTo>
                  <a:pt x="2205642" y="2466265"/>
                </a:lnTo>
                <a:lnTo>
                  <a:pt x="2211989" y="2445622"/>
                </a:lnTo>
                <a:lnTo>
                  <a:pt x="2218337" y="2422598"/>
                </a:lnTo>
                <a:lnTo>
                  <a:pt x="2227859" y="2400368"/>
                </a:lnTo>
                <a:lnTo>
                  <a:pt x="2236587" y="2378138"/>
                </a:lnTo>
                <a:lnTo>
                  <a:pt x="2246902" y="2354320"/>
                </a:lnTo>
                <a:lnTo>
                  <a:pt x="2257217" y="2331296"/>
                </a:lnTo>
                <a:lnTo>
                  <a:pt x="2273086" y="2302714"/>
                </a:lnTo>
                <a:lnTo>
                  <a:pt x="2291336" y="2276514"/>
                </a:lnTo>
                <a:lnTo>
                  <a:pt x="2310379" y="2251902"/>
                </a:lnTo>
                <a:lnTo>
                  <a:pt x="2332596" y="2229672"/>
                </a:lnTo>
                <a:lnTo>
                  <a:pt x="2354812" y="2209823"/>
                </a:lnTo>
                <a:lnTo>
                  <a:pt x="2379410" y="2192357"/>
                </a:lnTo>
                <a:lnTo>
                  <a:pt x="2407181" y="2174890"/>
                </a:lnTo>
                <a:lnTo>
                  <a:pt x="2434158" y="2160599"/>
                </a:lnTo>
                <a:lnTo>
                  <a:pt x="2464310" y="2147896"/>
                </a:lnTo>
                <a:lnTo>
                  <a:pt x="2494462" y="2137575"/>
                </a:lnTo>
                <a:lnTo>
                  <a:pt x="2526993" y="2128048"/>
                </a:lnTo>
                <a:lnTo>
                  <a:pt x="2560319" y="2121696"/>
                </a:lnTo>
                <a:lnTo>
                  <a:pt x="2594438" y="2116933"/>
                </a:lnTo>
                <a:lnTo>
                  <a:pt x="2630937" y="2113757"/>
                </a:lnTo>
                <a:close/>
                <a:moveTo>
                  <a:pt x="3877723" y="1971675"/>
                </a:moveTo>
                <a:lnTo>
                  <a:pt x="3893560" y="1974061"/>
                </a:lnTo>
                <a:lnTo>
                  <a:pt x="3907814" y="1977243"/>
                </a:lnTo>
                <a:lnTo>
                  <a:pt x="3920484" y="1983606"/>
                </a:lnTo>
                <a:lnTo>
                  <a:pt x="3933946" y="1989969"/>
                </a:lnTo>
                <a:lnTo>
                  <a:pt x="3945824" y="1998719"/>
                </a:lnTo>
                <a:lnTo>
                  <a:pt x="3956118" y="2010649"/>
                </a:lnTo>
                <a:lnTo>
                  <a:pt x="3964829" y="2022580"/>
                </a:lnTo>
                <a:lnTo>
                  <a:pt x="3971164" y="2035307"/>
                </a:lnTo>
                <a:lnTo>
                  <a:pt x="3976707" y="2049624"/>
                </a:lnTo>
                <a:lnTo>
                  <a:pt x="3980667" y="2065532"/>
                </a:lnTo>
                <a:lnTo>
                  <a:pt x="3983042" y="2082235"/>
                </a:lnTo>
                <a:lnTo>
                  <a:pt x="3984626" y="2099733"/>
                </a:lnTo>
                <a:lnTo>
                  <a:pt x="3984626" y="2116437"/>
                </a:lnTo>
                <a:lnTo>
                  <a:pt x="3981458" y="2134731"/>
                </a:lnTo>
                <a:lnTo>
                  <a:pt x="3978291" y="2153025"/>
                </a:lnTo>
                <a:lnTo>
                  <a:pt x="3972748" y="2171319"/>
                </a:lnTo>
                <a:lnTo>
                  <a:pt x="3966413" y="2190408"/>
                </a:lnTo>
                <a:lnTo>
                  <a:pt x="3956910" y="2208702"/>
                </a:lnTo>
                <a:lnTo>
                  <a:pt x="3948200" y="2226996"/>
                </a:lnTo>
                <a:lnTo>
                  <a:pt x="3936322" y="2245290"/>
                </a:lnTo>
                <a:lnTo>
                  <a:pt x="3923652" y="2261994"/>
                </a:lnTo>
                <a:lnTo>
                  <a:pt x="3910190" y="2279492"/>
                </a:lnTo>
                <a:lnTo>
                  <a:pt x="3895936" y="2293809"/>
                </a:lnTo>
                <a:lnTo>
                  <a:pt x="3881682" y="2306536"/>
                </a:lnTo>
                <a:lnTo>
                  <a:pt x="3866637" y="2318467"/>
                </a:lnTo>
                <a:lnTo>
                  <a:pt x="3850799" y="2328807"/>
                </a:lnTo>
                <a:lnTo>
                  <a:pt x="3834170" y="2337556"/>
                </a:lnTo>
                <a:lnTo>
                  <a:pt x="3818332" y="2344715"/>
                </a:lnTo>
                <a:lnTo>
                  <a:pt x="3802495" y="2349487"/>
                </a:lnTo>
                <a:lnTo>
                  <a:pt x="3785865" y="2353464"/>
                </a:lnTo>
                <a:lnTo>
                  <a:pt x="3770028" y="2355850"/>
                </a:lnTo>
                <a:lnTo>
                  <a:pt x="3754982" y="2355850"/>
                </a:lnTo>
                <a:lnTo>
                  <a:pt x="3740729" y="2353464"/>
                </a:lnTo>
                <a:lnTo>
                  <a:pt x="3726475" y="2351078"/>
                </a:lnTo>
                <a:lnTo>
                  <a:pt x="3712221" y="2345510"/>
                </a:lnTo>
                <a:lnTo>
                  <a:pt x="3698759" y="2337556"/>
                </a:lnTo>
                <a:lnTo>
                  <a:pt x="3686881" y="2328807"/>
                </a:lnTo>
                <a:lnTo>
                  <a:pt x="3678170" y="2318467"/>
                </a:lnTo>
                <a:lnTo>
                  <a:pt x="3668668" y="2304945"/>
                </a:lnTo>
                <a:lnTo>
                  <a:pt x="3662333" y="2292219"/>
                </a:lnTo>
                <a:lnTo>
                  <a:pt x="3655998" y="2277902"/>
                </a:lnTo>
                <a:lnTo>
                  <a:pt x="3652039" y="2261994"/>
                </a:lnTo>
                <a:lnTo>
                  <a:pt x="3651247" y="2246881"/>
                </a:lnTo>
                <a:lnTo>
                  <a:pt x="3649663" y="2229383"/>
                </a:lnTo>
                <a:lnTo>
                  <a:pt x="3649663" y="2211089"/>
                </a:lnTo>
                <a:lnTo>
                  <a:pt x="3652039" y="2193590"/>
                </a:lnTo>
                <a:lnTo>
                  <a:pt x="3655998" y="2175296"/>
                </a:lnTo>
                <a:lnTo>
                  <a:pt x="3661541" y="2157002"/>
                </a:lnTo>
                <a:lnTo>
                  <a:pt x="3667876" y="2137117"/>
                </a:lnTo>
                <a:lnTo>
                  <a:pt x="3675795" y="2118823"/>
                </a:lnTo>
                <a:lnTo>
                  <a:pt x="3686089" y="2100529"/>
                </a:lnTo>
                <a:lnTo>
                  <a:pt x="3697967" y="2082235"/>
                </a:lnTo>
                <a:lnTo>
                  <a:pt x="3710637" y="2065532"/>
                </a:lnTo>
                <a:lnTo>
                  <a:pt x="3723307" y="2048828"/>
                </a:lnTo>
                <a:lnTo>
                  <a:pt x="3737561" y="2034511"/>
                </a:lnTo>
                <a:lnTo>
                  <a:pt x="3751815" y="2020990"/>
                </a:lnTo>
                <a:lnTo>
                  <a:pt x="3767652" y="2009854"/>
                </a:lnTo>
                <a:lnTo>
                  <a:pt x="3783490" y="1998719"/>
                </a:lnTo>
                <a:lnTo>
                  <a:pt x="3798535" y="1991560"/>
                </a:lnTo>
                <a:lnTo>
                  <a:pt x="3815957" y="1983606"/>
                </a:lnTo>
                <a:lnTo>
                  <a:pt x="3831002" y="1978038"/>
                </a:lnTo>
                <a:lnTo>
                  <a:pt x="3846840" y="1974061"/>
                </a:lnTo>
                <a:lnTo>
                  <a:pt x="3863469" y="1973266"/>
                </a:lnTo>
                <a:close/>
                <a:moveTo>
                  <a:pt x="3558849" y="1636713"/>
                </a:moveTo>
                <a:lnTo>
                  <a:pt x="3577143" y="1636713"/>
                </a:lnTo>
                <a:lnTo>
                  <a:pt x="3595436" y="1639888"/>
                </a:lnTo>
                <a:lnTo>
                  <a:pt x="3613730" y="1644651"/>
                </a:lnTo>
                <a:lnTo>
                  <a:pt x="3629638" y="1651001"/>
                </a:lnTo>
                <a:lnTo>
                  <a:pt x="3646341" y="1660526"/>
                </a:lnTo>
                <a:lnTo>
                  <a:pt x="3660658" y="1670844"/>
                </a:lnTo>
                <a:lnTo>
                  <a:pt x="3673384" y="1682751"/>
                </a:lnTo>
                <a:lnTo>
                  <a:pt x="3685314" y="1697038"/>
                </a:lnTo>
                <a:lnTo>
                  <a:pt x="3694859" y="1712119"/>
                </a:lnTo>
                <a:lnTo>
                  <a:pt x="3703608" y="1729582"/>
                </a:lnTo>
                <a:lnTo>
                  <a:pt x="3709176" y="1746251"/>
                </a:lnTo>
                <a:lnTo>
                  <a:pt x="3713948" y="1764507"/>
                </a:lnTo>
                <a:lnTo>
                  <a:pt x="3716334" y="1783557"/>
                </a:lnTo>
                <a:lnTo>
                  <a:pt x="3717925" y="1803401"/>
                </a:lnTo>
                <a:lnTo>
                  <a:pt x="3716334" y="1823245"/>
                </a:lnTo>
                <a:lnTo>
                  <a:pt x="3715539" y="1843882"/>
                </a:lnTo>
                <a:lnTo>
                  <a:pt x="3709971" y="1864520"/>
                </a:lnTo>
                <a:lnTo>
                  <a:pt x="3705199" y="1885157"/>
                </a:lnTo>
                <a:lnTo>
                  <a:pt x="3695654" y="1905001"/>
                </a:lnTo>
                <a:lnTo>
                  <a:pt x="3686905" y="1925638"/>
                </a:lnTo>
                <a:lnTo>
                  <a:pt x="3674974" y="1945482"/>
                </a:lnTo>
                <a:lnTo>
                  <a:pt x="3662248" y="1964532"/>
                </a:lnTo>
                <a:lnTo>
                  <a:pt x="3647932" y="1981201"/>
                </a:lnTo>
                <a:lnTo>
                  <a:pt x="3632024" y="1997076"/>
                </a:lnTo>
                <a:lnTo>
                  <a:pt x="3616116" y="2011364"/>
                </a:lnTo>
                <a:lnTo>
                  <a:pt x="3599413" y="2024857"/>
                </a:lnTo>
                <a:lnTo>
                  <a:pt x="3581120" y="2035176"/>
                </a:lnTo>
                <a:lnTo>
                  <a:pt x="3562826" y="2043907"/>
                </a:lnTo>
                <a:lnTo>
                  <a:pt x="3544532" y="2050257"/>
                </a:lnTo>
                <a:lnTo>
                  <a:pt x="3526238" y="2056607"/>
                </a:lnTo>
                <a:lnTo>
                  <a:pt x="3507945" y="2059782"/>
                </a:lnTo>
                <a:lnTo>
                  <a:pt x="3488856" y="2060576"/>
                </a:lnTo>
                <a:lnTo>
                  <a:pt x="3470562" y="2060576"/>
                </a:lnTo>
                <a:lnTo>
                  <a:pt x="3453064" y="2058195"/>
                </a:lnTo>
                <a:lnTo>
                  <a:pt x="3434770" y="2054226"/>
                </a:lnTo>
                <a:lnTo>
                  <a:pt x="3418067" y="2046289"/>
                </a:lnTo>
                <a:lnTo>
                  <a:pt x="3402159" y="2039145"/>
                </a:lnTo>
                <a:lnTo>
                  <a:pt x="3387842" y="2027239"/>
                </a:lnTo>
                <a:lnTo>
                  <a:pt x="3375116" y="2015332"/>
                </a:lnTo>
                <a:lnTo>
                  <a:pt x="3363186" y="2001045"/>
                </a:lnTo>
                <a:lnTo>
                  <a:pt x="3352846" y="1985170"/>
                </a:lnTo>
                <a:lnTo>
                  <a:pt x="3344892" y="1970089"/>
                </a:lnTo>
                <a:lnTo>
                  <a:pt x="3338529" y="1951832"/>
                </a:lnTo>
                <a:lnTo>
                  <a:pt x="3334552" y="1933576"/>
                </a:lnTo>
                <a:lnTo>
                  <a:pt x="3332166" y="1915320"/>
                </a:lnTo>
                <a:lnTo>
                  <a:pt x="3330575" y="1894682"/>
                </a:lnTo>
                <a:lnTo>
                  <a:pt x="3330575" y="1874838"/>
                </a:lnTo>
                <a:lnTo>
                  <a:pt x="3333757" y="1854201"/>
                </a:lnTo>
                <a:lnTo>
                  <a:pt x="3338529" y="1833563"/>
                </a:lnTo>
                <a:lnTo>
                  <a:pt x="3344096" y="1812132"/>
                </a:lnTo>
                <a:lnTo>
                  <a:pt x="3352050" y="1793082"/>
                </a:lnTo>
                <a:lnTo>
                  <a:pt x="3362390" y="1772445"/>
                </a:lnTo>
                <a:lnTo>
                  <a:pt x="3373526" y="1752601"/>
                </a:lnTo>
                <a:lnTo>
                  <a:pt x="3387047" y="1733551"/>
                </a:lnTo>
                <a:lnTo>
                  <a:pt x="3401364" y="1716088"/>
                </a:lnTo>
                <a:lnTo>
                  <a:pt x="3417271" y="1701007"/>
                </a:lnTo>
                <a:lnTo>
                  <a:pt x="3432384" y="1686719"/>
                </a:lnTo>
                <a:lnTo>
                  <a:pt x="3449087" y="1673226"/>
                </a:lnTo>
                <a:lnTo>
                  <a:pt x="3467380" y="1662907"/>
                </a:lnTo>
                <a:lnTo>
                  <a:pt x="3485674" y="1654176"/>
                </a:lnTo>
                <a:lnTo>
                  <a:pt x="3503968" y="1647032"/>
                </a:lnTo>
                <a:lnTo>
                  <a:pt x="3522262" y="1642269"/>
                </a:lnTo>
                <a:lnTo>
                  <a:pt x="3540555" y="1638301"/>
                </a:lnTo>
                <a:close/>
                <a:moveTo>
                  <a:pt x="3171521" y="1373188"/>
                </a:moveTo>
                <a:lnTo>
                  <a:pt x="3192991" y="1374773"/>
                </a:lnTo>
                <a:lnTo>
                  <a:pt x="3212076" y="1378736"/>
                </a:lnTo>
                <a:lnTo>
                  <a:pt x="3231956" y="1385077"/>
                </a:lnTo>
                <a:lnTo>
                  <a:pt x="3251041" y="1393796"/>
                </a:lnTo>
                <a:lnTo>
                  <a:pt x="3268535" y="1405685"/>
                </a:lnTo>
                <a:lnTo>
                  <a:pt x="3282849" y="1419951"/>
                </a:lnTo>
                <a:lnTo>
                  <a:pt x="3297163" y="1435803"/>
                </a:lnTo>
                <a:lnTo>
                  <a:pt x="3308295" y="1454033"/>
                </a:lnTo>
                <a:lnTo>
                  <a:pt x="3317838" y="1473055"/>
                </a:lnTo>
                <a:lnTo>
                  <a:pt x="3325790" y="1495248"/>
                </a:lnTo>
                <a:lnTo>
                  <a:pt x="3332151" y="1517440"/>
                </a:lnTo>
                <a:lnTo>
                  <a:pt x="3337718" y="1541218"/>
                </a:lnTo>
                <a:lnTo>
                  <a:pt x="3338513" y="1565789"/>
                </a:lnTo>
                <a:lnTo>
                  <a:pt x="3338513" y="1591944"/>
                </a:lnTo>
                <a:lnTo>
                  <a:pt x="3337718" y="1617307"/>
                </a:lnTo>
                <a:lnTo>
                  <a:pt x="3333742" y="1643463"/>
                </a:lnTo>
                <a:lnTo>
                  <a:pt x="3328175" y="1670411"/>
                </a:lnTo>
                <a:lnTo>
                  <a:pt x="3319428" y="1698152"/>
                </a:lnTo>
                <a:lnTo>
                  <a:pt x="3308295" y="1725100"/>
                </a:lnTo>
                <a:lnTo>
                  <a:pt x="3297163" y="1751256"/>
                </a:lnTo>
                <a:lnTo>
                  <a:pt x="3282849" y="1775827"/>
                </a:lnTo>
                <a:lnTo>
                  <a:pt x="3268535" y="1799604"/>
                </a:lnTo>
                <a:lnTo>
                  <a:pt x="3251041" y="1820212"/>
                </a:lnTo>
                <a:lnTo>
                  <a:pt x="3234342" y="1839234"/>
                </a:lnTo>
                <a:lnTo>
                  <a:pt x="3214462" y="1856671"/>
                </a:lnTo>
                <a:lnTo>
                  <a:pt x="3196967" y="1871731"/>
                </a:lnTo>
                <a:lnTo>
                  <a:pt x="3175497" y="1885997"/>
                </a:lnTo>
                <a:lnTo>
                  <a:pt x="3156412" y="1897094"/>
                </a:lnTo>
                <a:lnTo>
                  <a:pt x="3135737" y="1905812"/>
                </a:lnTo>
                <a:lnTo>
                  <a:pt x="3113471" y="1912153"/>
                </a:lnTo>
                <a:lnTo>
                  <a:pt x="3092001" y="1916116"/>
                </a:lnTo>
                <a:lnTo>
                  <a:pt x="3071325" y="1917701"/>
                </a:lnTo>
                <a:lnTo>
                  <a:pt x="3050650" y="1917701"/>
                </a:lnTo>
                <a:lnTo>
                  <a:pt x="3030770" y="1913738"/>
                </a:lnTo>
                <a:lnTo>
                  <a:pt x="3011685" y="1905812"/>
                </a:lnTo>
                <a:lnTo>
                  <a:pt x="2991805" y="1897094"/>
                </a:lnTo>
                <a:lnTo>
                  <a:pt x="2975106" y="1885205"/>
                </a:lnTo>
                <a:lnTo>
                  <a:pt x="2960792" y="1870938"/>
                </a:lnTo>
                <a:lnTo>
                  <a:pt x="2946479" y="1855086"/>
                </a:lnTo>
                <a:lnTo>
                  <a:pt x="2934551" y="1836856"/>
                </a:lnTo>
                <a:lnTo>
                  <a:pt x="2925804" y="1817834"/>
                </a:lnTo>
                <a:lnTo>
                  <a:pt x="2916261" y="1796434"/>
                </a:lnTo>
                <a:lnTo>
                  <a:pt x="2911490" y="1775034"/>
                </a:lnTo>
                <a:lnTo>
                  <a:pt x="2905924" y="1749671"/>
                </a:lnTo>
                <a:lnTo>
                  <a:pt x="2904333" y="1725100"/>
                </a:lnTo>
                <a:lnTo>
                  <a:pt x="2903538" y="1700530"/>
                </a:lnTo>
                <a:lnTo>
                  <a:pt x="2905924" y="1674374"/>
                </a:lnTo>
                <a:lnTo>
                  <a:pt x="2909900" y="1647426"/>
                </a:lnTo>
                <a:lnTo>
                  <a:pt x="2915466" y="1620478"/>
                </a:lnTo>
                <a:lnTo>
                  <a:pt x="2924213" y="1594322"/>
                </a:lnTo>
                <a:lnTo>
                  <a:pt x="2932960" y="1566581"/>
                </a:lnTo>
                <a:lnTo>
                  <a:pt x="2946479" y="1541218"/>
                </a:lnTo>
                <a:lnTo>
                  <a:pt x="2959202" y="1516648"/>
                </a:lnTo>
                <a:lnTo>
                  <a:pt x="2975106" y="1492870"/>
                </a:lnTo>
                <a:lnTo>
                  <a:pt x="2991805" y="1470677"/>
                </a:lnTo>
                <a:lnTo>
                  <a:pt x="3009300" y="1451655"/>
                </a:lnTo>
                <a:lnTo>
                  <a:pt x="3026794" y="1434218"/>
                </a:lnTo>
                <a:lnTo>
                  <a:pt x="3046674" y="1419159"/>
                </a:lnTo>
                <a:lnTo>
                  <a:pt x="3067349" y="1405685"/>
                </a:lnTo>
                <a:lnTo>
                  <a:pt x="3087229" y="1393796"/>
                </a:lnTo>
                <a:lnTo>
                  <a:pt x="3107905" y="1385077"/>
                </a:lnTo>
                <a:lnTo>
                  <a:pt x="3128580" y="1378736"/>
                </a:lnTo>
                <a:lnTo>
                  <a:pt x="3150846" y="1374773"/>
                </a:lnTo>
                <a:close/>
                <a:moveTo>
                  <a:pt x="2611536" y="1076325"/>
                </a:moveTo>
                <a:lnTo>
                  <a:pt x="2625862" y="1076325"/>
                </a:lnTo>
                <a:lnTo>
                  <a:pt x="2640189" y="1076325"/>
                </a:lnTo>
                <a:lnTo>
                  <a:pt x="2652924" y="1077120"/>
                </a:lnTo>
                <a:lnTo>
                  <a:pt x="2668046" y="1080298"/>
                </a:lnTo>
                <a:lnTo>
                  <a:pt x="2682373" y="1082682"/>
                </a:lnTo>
                <a:lnTo>
                  <a:pt x="2696699" y="1087449"/>
                </a:lnTo>
                <a:lnTo>
                  <a:pt x="2709434" y="1093011"/>
                </a:lnTo>
                <a:lnTo>
                  <a:pt x="2722169" y="1099367"/>
                </a:lnTo>
                <a:lnTo>
                  <a:pt x="2734107" y="1105724"/>
                </a:lnTo>
                <a:lnTo>
                  <a:pt x="2746046" y="1113669"/>
                </a:lnTo>
                <a:lnTo>
                  <a:pt x="2757985" y="1123204"/>
                </a:lnTo>
                <a:lnTo>
                  <a:pt x="2769128" y="1131944"/>
                </a:lnTo>
                <a:lnTo>
                  <a:pt x="2779475" y="1142273"/>
                </a:lnTo>
                <a:lnTo>
                  <a:pt x="2789026" y="1154191"/>
                </a:lnTo>
                <a:lnTo>
                  <a:pt x="2797781" y="1166109"/>
                </a:lnTo>
                <a:lnTo>
                  <a:pt x="2807332" y="1177233"/>
                </a:lnTo>
                <a:lnTo>
                  <a:pt x="2815291" y="1190740"/>
                </a:lnTo>
                <a:lnTo>
                  <a:pt x="2823250" y="1205042"/>
                </a:lnTo>
                <a:lnTo>
                  <a:pt x="2830414" y="1219344"/>
                </a:lnTo>
                <a:lnTo>
                  <a:pt x="2842352" y="1249537"/>
                </a:lnTo>
                <a:lnTo>
                  <a:pt x="2852699" y="1282114"/>
                </a:lnTo>
                <a:lnTo>
                  <a:pt x="2859067" y="1315485"/>
                </a:lnTo>
                <a:lnTo>
                  <a:pt x="2864638" y="1350445"/>
                </a:lnTo>
                <a:lnTo>
                  <a:pt x="2867026" y="1386995"/>
                </a:lnTo>
                <a:lnTo>
                  <a:pt x="2866230" y="1425928"/>
                </a:lnTo>
                <a:lnTo>
                  <a:pt x="2862250" y="1465655"/>
                </a:lnTo>
                <a:lnTo>
                  <a:pt x="2855883" y="1504588"/>
                </a:lnTo>
                <a:lnTo>
                  <a:pt x="2846332" y="1545110"/>
                </a:lnTo>
                <a:lnTo>
                  <a:pt x="2834393" y="1584043"/>
                </a:lnTo>
                <a:lnTo>
                  <a:pt x="2819271" y="1620593"/>
                </a:lnTo>
                <a:lnTo>
                  <a:pt x="2801761" y="1655553"/>
                </a:lnTo>
                <a:lnTo>
                  <a:pt x="2783454" y="1688924"/>
                </a:lnTo>
                <a:lnTo>
                  <a:pt x="2762761" y="1719117"/>
                </a:lnTo>
                <a:lnTo>
                  <a:pt x="2740475" y="1747721"/>
                </a:lnTo>
                <a:lnTo>
                  <a:pt x="2717393" y="1772352"/>
                </a:lnTo>
                <a:lnTo>
                  <a:pt x="2691128" y="1796188"/>
                </a:lnTo>
                <a:lnTo>
                  <a:pt x="2664862" y="1815258"/>
                </a:lnTo>
                <a:lnTo>
                  <a:pt x="2652128" y="1823203"/>
                </a:lnTo>
                <a:lnTo>
                  <a:pt x="2638597" y="1831149"/>
                </a:lnTo>
                <a:lnTo>
                  <a:pt x="2624271" y="1839094"/>
                </a:lnTo>
                <a:lnTo>
                  <a:pt x="2609944" y="1845450"/>
                </a:lnTo>
                <a:lnTo>
                  <a:pt x="2597209" y="1851012"/>
                </a:lnTo>
                <a:lnTo>
                  <a:pt x="2582883" y="1854985"/>
                </a:lnTo>
                <a:lnTo>
                  <a:pt x="2568556" y="1858163"/>
                </a:lnTo>
                <a:lnTo>
                  <a:pt x="2554230" y="1861342"/>
                </a:lnTo>
                <a:lnTo>
                  <a:pt x="2539903" y="1862136"/>
                </a:lnTo>
                <a:lnTo>
                  <a:pt x="2525577" y="1863725"/>
                </a:lnTo>
                <a:lnTo>
                  <a:pt x="2511250" y="1862136"/>
                </a:lnTo>
                <a:lnTo>
                  <a:pt x="2496923" y="1861342"/>
                </a:lnTo>
                <a:lnTo>
                  <a:pt x="2482597" y="1859752"/>
                </a:lnTo>
                <a:lnTo>
                  <a:pt x="2469066" y="1855780"/>
                </a:lnTo>
                <a:lnTo>
                  <a:pt x="2454740" y="1851807"/>
                </a:lnTo>
                <a:lnTo>
                  <a:pt x="2442005" y="1847040"/>
                </a:lnTo>
                <a:lnTo>
                  <a:pt x="2429270" y="1839889"/>
                </a:lnTo>
                <a:lnTo>
                  <a:pt x="2415740" y="1832738"/>
                </a:lnTo>
                <a:lnTo>
                  <a:pt x="2403801" y="1824792"/>
                </a:lnTo>
                <a:lnTo>
                  <a:pt x="2392658" y="1816847"/>
                </a:lnTo>
                <a:lnTo>
                  <a:pt x="2382311" y="1806517"/>
                </a:lnTo>
                <a:lnTo>
                  <a:pt x="2371168" y="1796188"/>
                </a:lnTo>
                <a:lnTo>
                  <a:pt x="2360821" y="1785859"/>
                </a:lnTo>
                <a:lnTo>
                  <a:pt x="2352066" y="1773941"/>
                </a:lnTo>
                <a:lnTo>
                  <a:pt x="2344107" y="1761228"/>
                </a:lnTo>
                <a:lnTo>
                  <a:pt x="2335352" y="1747721"/>
                </a:lnTo>
                <a:lnTo>
                  <a:pt x="2327393" y="1735008"/>
                </a:lnTo>
                <a:lnTo>
                  <a:pt x="2321025" y="1720706"/>
                </a:lnTo>
                <a:lnTo>
                  <a:pt x="2309087" y="1690513"/>
                </a:lnTo>
                <a:lnTo>
                  <a:pt x="2298740" y="1657936"/>
                </a:lnTo>
                <a:lnTo>
                  <a:pt x="2290780" y="1624565"/>
                </a:lnTo>
                <a:lnTo>
                  <a:pt x="2286801" y="1588016"/>
                </a:lnTo>
                <a:lnTo>
                  <a:pt x="2284413" y="1551467"/>
                </a:lnTo>
                <a:lnTo>
                  <a:pt x="2285209" y="1513328"/>
                </a:lnTo>
                <a:lnTo>
                  <a:pt x="2288393" y="1474395"/>
                </a:lnTo>
                <a:lnTo>
                  <a:pt x="2294760" y="1435462"/>
                </a:lnTo>
                <a:lnTo>
                  <a:pt x="2305107" y="1394940"/>
                </a:lnTo>
                <a:lnTo>
                  <a:pt x="2317046" y="1356007"/>
                </a:lnTo>
                <a:lnTo>
                  <a:pt x="2331372" y="1317869"/>
                </a:lnTo>
                <a:lnTo>
                  <a:pt x="2348087" y="1282908"/>
                </a:lnTo>
                <a:lnTo>
                  <a:pt x="2367985" y="1250332"/>
                </a:lnTo>
                <a:lnTo>
                  <a:pt x="2388678" y="1219344"/>
                </a:lnTo>
                <a:lnTo>
                  <a:pt x="2410964" y="1192330"/>
                </a:lnTo>
                <a:lnTo>
                  <a:pt x="2434046" y="1166109"/>
                </a:lnTo>
                <a:lnTo>
                  <a:pt x="2458719" y="1143862"/>
                </a:lnTo>
                <a:lnTo>
                  <a:pt x="2484985" y="1123998"/>
                </a:lnTo>
                <a:lnTo>
                  <a:pt x="2499311" y="1115258"/>
                </a:lnTo>
                <a:lnTo>
                  <a:pt x="2512046" y="1107313"/>
                </a:lnTo>
                <a:lnTo>
                  <a:pt x="2527168" y="1100956"/>
                </a:lnTo>
                <a:lnTo>
                  <a:pt x="2539903" y="1094600"/>
                </a:lnTo>
                <a:lnTo>
                  <a:pt x="2554230" y="1089038"/>
                </a:lnTo>
                <a:lnTo>
                  <a:pt x="2568556" y="1084271"/>
                </a:lnTo>
                <a:lnTo>
                  <a:pt x="2582883" y="1081092"/>
                </a:lnTo>
                <a:lnTo>
                  <a:pt x="2597209" y="1078709"/>
                </a:lnTo>
                <a:close/>
                <a:moveTo>
                  <a:pt x="1261544" y="965200"/>
                </a:moveTo>
                <a:lnTo>
                  <a:pt x="1304388" y="965200"/>
                </a:lnTo>
                <a:lnTo>
                  <a:pt x="1347232" y="965994"/>
                </a:lnTo>
                <a:lnTo>
                  <a:pt x="1388489" y="969169"/>
                </a:lnTo>
                <a:lnTo>
                  <a:pt x="1428160" y="973138"/>
                </a:lnTo>
                <a:lnTo>
                  <a:pt x="1467036" y="979488"/>
                </a:lnTo>
                <a:lnTo>
                  <a:pt x="1504326" y="987425"/>
                </a:lnTo>
                <a:lnTo>
                  <a:pt x="1540823" y="996156"/>
                </a:lnTo>
                <a:lnTo>
                  <a:pt x="1575733" y="1006475"/>
                </a:lnTo>
                <a:lnTo>
                  <a:pt x="1609849" y="1019969"/>
                </a:lnTo>
                <a:lnTo>
                  <a:pt x="1642379" y="1032669"/>
                </a:lnTo>
                <a:lnTo>
                  <a:pt x="1672528" y="1048544"/>
                </a:lnTo>
                <a:lnTo>
                  <a:pt x="1701090" y="1065213"/>
                </a:lnTo>
                <a:lnTo>
                  <a:pt x="1728066" y="1083469"/>
                </a:lnTo>
                <a:lnTo>
                  <a:pt x="1752662" y="1104106"/>
                </a:lnTo>
                <a:lnTo>
                  <a:pt x="1774877" y="1124744"/>
                </a:lnTo>
                <a:lnTo>
                  <a:pt x="1797092" y="1148556"/>
                </a:lnTo>
                <a:lnTo>
                  <a:pt x="1815341" y="1173163"/>
                </a:lnTo>
                <a:lnTo>
                  <a:pt x="1832002" y="1197769"/>
                </a:lnTo>
                <a:lnTo>
                  <a:pt x="1847870" y="1224756"/>
                </a:lnTo>
                <a:lnTo>
                  <a:pt x="1859771" y="1254125"/>
                </a:lnTo>
                <a:lnTo>
                  <a:pt x="1870086" y="1283494"/>
                </a:lnTo>
                <a:lnTo>
                  <a:pt x="1878020" y="1316038"/>
                </a:lnTo>
                <a:lnTo>
                  <a:pt x="1882780" y="1340644"/>
                </a:lnTo>
                <a:lnTo>
                  <a:pt x="1885954" y="1365250"/>
                </a:lnTo>
                <a:lnTo>
                  <a:pt x="1889127" y="1390650"/>
                </a:lnTo>
                <a:lnTo>
                  <a:pt x="1890714" y="1413669"/>
                </a:lnTo>
                <a:lnTo>
                  <a:pt x="1892301" y="1437481"/>
                </a:lnTo>
                <a:lnTo>
                  <a:pt x="1892301" y="1460500"/>
                </a:lnTo>
                <a:lnTo>
                  <a:pt x="1892301" y="1482725"/>
                </a:lnTo>
                <a:lnTo>
                  <a:pt x="1890714" y="1504950"/>
                </a:lnTo>
                <a:lnTo>
                  <a:pt x="1888334" y="1527175"/>
                </a:lnTo>
                <a:lnTo>
                  <a:pt x="1885954" y="1547813"/>
                </a:lnTo>
                <a:lnTo>
                  <a:pt x="1881987" y="1568450"/>
                </a:lnTo>
                <a:lnTo>
                  <a:pt x="1878020" y="1588294"/>
                </a:lnTo>
                <a:lnTo>
                  <a:pt x="1866119" y="1627188"/>
                </a:lnTo>
                <a:lnTo>
                  <a:pt x="1853424" y="1666082"/>
                </a:lnTo>
                <a:lnTo>
                  <a:pt x="1837556" y="1702594"/>
                </a:lnTo>
                <a:lnTo>
                  <a:pt x="1819308" y="1737519"/>
                </a:lnTo>
                <a:lnTo>
                  <a:pt x="1799473" y="1771650"/>
                </a:lnTo>
                <a:lnTo>
                  <a:pt x="1778051" y="1804194"/>
                </a:lnTo>
                <a:lnTo>
                  <a:pt x="1754249" y="1836738"/>
                </a:lnTo>
                <a:lnTo>
                  <a:pt x="1728066" y="1867694"/>
                </a:lnTo>
                <a:lnTo>
                  <a:pt x="1701884" y="1898650"/>
                </a:lnTo>
                <a:lnTo>
                  <a:pt x="1674908" y="1928813"/>
                </a:lnTo>
                <a:lnTo>
                  <a:pt x="1646346" y="1958975"/>
                </a:lnTo>
                <a:lnTo>
                  <a:pt x="1617783" y="1987550"/>
                </a:lnTo>
                <a:lnTo>
                  <a:pt x="1558278" y="2044700"/>
                </a:lnTo>
                <a:lnTo>
                  <a:pt x="1497979" y="2101850"/>
                </a:lnTo>
                <a:lnTo>
                  <a:pt x="1438474" y="2159000"/>
                </a:lnTo>
                <a:lnTo>
                  <a:pt x="1409911" y="2189163"/>
                </a:lnTo>
                <a:lnTo>
                  <a:pt x="1381349" y="2218532"/>
                </a:lnTo>
                <a:lnTo>
                  <a:pt x="1353580" y="2248694"/>
                </a:lnTo>
                <a:lnTo>
                  <a:pt x="1327397" y="2279650"/>
                </a:lnTo>
                <a:lnTo>
                  <a:pt x="1302802" y="2311400"/>
                </a:lnTo>
                <a:lnTo>
                  <a:pt x="1279793" y="2343944"/>
                </a:lnTo>
                <a:lnTo>
                  <a:pt x="1257578" y="2377282"/>
                </a:lnTo>
                <a:lnTo>
                  <a:pt x="1236949" y="2412207"/>
                </a:lnTo>
                <a:lnTo>
                  <a:pt x="1219494" y="2447925"/>
                </a:lnTo>
                <a:lnTo>
                  <a:pt x="1205213" y="2482850"/>
                </a:lnTo>
                <a:lnTo>
                  <a:pt x="1194899" y="2516982"/>
                </a:lnTo>
                <a:lnTo>
                  <a:pt x="1186964" y="2551907"/>
                </a:lnTo>
                <a:lnTo>
                  <a:pt x="1183791" y="2585244"/>
                </a:lnTo>
                <a:lnTo>
                  <a:pt x="1182204" y="2619375"/>
                </a:lnTo>
                <a:lnTo>
                  <a:pt x="1182204" y="2653507"/>
                </a:lnTo>
                <a:lnTo>
                  <a:pt x="1186171" y="2686050"/>
                </a:lnTo>
                <a:lnTo>
                  <a:pt x="1190932" y="2719388"/>
                </a:lnTo>
                <a:lnTo>
                  <a:pt x="1198866" y="2751932"/>
                </a:lnTo>
                <a:lnTo>
                  <a:pt x="1209180" y="2784475"/>
                </a:lnTo>
                <a:lnTo>
                  <a:pt x="1221081" y="2815432"/>
                </a:lnTo>
                <a:lnTo>
                  <a:pt x="1233775" y="2847975"/>
                </a:lnTo>
                <a:lnTo>
                  <a:pt x="1249644" y="2879725"/>
                </a:lnTo>
                <a:lnTo>
                  <a:pt x="1266305" y="2909094"/>
                </a:lnTo>
                <a:lnTo>
                  <a:pt x="1283760" y="2940844"/>
                </a:lnTo>
                <a:lnTo>
                  <a:pt x="1302802" y="2970213"/>
                </a:lnTo>
                <a:lnTo>
                  <a:pt x="1322637" y="3000375"/>
                </a:lnTo>
                <a:lnTo>
                  <a:pt x="1343265" y="3028950"/>
                </a:lnTo>
                <a:lnTo>
                  <a:pt x="1363894" y="3059113"/>
                </a:lnTo>
                <a:lnTo>
                  <a:pt x="1408324" y="3114675"/>
                </a:lnTo>
                <a:lnTo>
                  <a:pt x="1452755" y="3169444"/>
                </a:lnTo>
                <a:lnTo>
                  <a:pt x="1538443" y="3272632"/>
                </a:lnTo>
                <a:lnTo>
                  <a:pt x="1577320" y="3320257"/>
                </a:lnTo>
                <a:lnTo>
                  <a:pt x="1612229" y="3367088"/>
                </a:lnTo>
                <a:lnTo>
                  <a:pt x="1629684" y="3390900"/>
                </a:lnTo>
                <a:lnTo>
                  <a:pt x="1644759" y="3416300"/>
                </a:lnTo>
                <a:lnTo>
                  <a:pt x="1659040" y="3444082"/>
                </a:lnTo>
                <a:lnTo>
                  <a:pt x="1673321" y="3473450"/>
                </a:lnTo>
                <a:lnTo>
                  <a:pt x="1687603" y="3505200"/>
                </a:lnTo>
                <a:lnTo>
                  <a:pt x="1701090" y="3537744"/>
                </a:lnTo>
                <a:lnTo>
                  <a:pt x="1712992" y="3571082"/>
                </a:lnTo>
                <a:lnTo>
                  <a:pt x="1723306" y="3606801"/>
                </a:lnTo>
                <a:lnTo>
                  <a:pt x="1732033" y="3642519"/>
                </a:lnTo>
                <a:lnTo>
                  <a:pt x="1739967" y="3680619"/>
                </a:lnTo>
                <a:lnTo>
                  <a:pt x="1746315" y="3717132"/>
                </a:lnTo>
                <a:lnTo>
                  <a:pt x="1751868" y="3756026"/>
                </a:lnTo>
                <a:lnTo>
                  <a:pt x="1754249" y="3794126"/>
                </a:lnTo>
                <a:lnTo>
                  <a:pt x="1755836" y="3833019"/>
                </a:lnTo>
                <a:lnTo>
                  <a:pt x="1754249" y="3870326"/>
                </a:lnTo>
                <a:lnTo>
                  <a:pt x="1750282" y="3909219"/>
                </a:lnTo>
                <a:lnTo>
                  <a:pt x="1745521" y="3947319"/>
                </a:lnTo>
                <a:lnTo>
                  <a:pt x="1737587" y="3984626"/>
                </a:lnTo>
                <a:lnTo>
                  <a:pt x="1725686" y="4021138"/>
                </a:lnTo>
                <a:lnTo>
                  <a:pt x="1712992" y="4056857"/>
                </a:lnTo>
                <a:lnTo>
                  <a:pt x="1705058" y="4074319"/>
                </a:lnTo>
                <a:lnTo>
                  <a:pt x="1697124" y="4091782"/>
                </a:lnTo>
                <a:lnTo>
                  <a:pt x="1686809" y="4108451"/>
                </a:lnTo>
                <a:lnTo>
                  <a:pt x="1677288" y="4125119"/>
                </a:lnTo>
                <a:lnTo>
                  <a:pt x="1666181" y="4142582"/>
                </a:lnTo>
                <a:lnTo>
                  <a:pt x="1655073" y="4157663"/>
                </a:lnTo>
                <a:lnTo>
                  <a:pt x="1642379" y="4173538"/>
                </a:lnTo>
                <a:lnTo>
                  <a:pt x="1629684" y="4187826"/>
                </a:lnTo>
                <a:lnTo>
                  <a:pt x="1615403" y="4203701"/>
                </a:lnTo>
                <a:lnTo>
                  <a:pt x="1601122" y="4217988"/>
                </a:lnTo>
                <a:lnTo>
                  <a:pt x="1583667" y="4230688"/>
                </a:lnTo>
                <a:lnTo>
                  <a:pt x="1568592" y="4244976"/>
                </a:lnTo>
                <a:lnTo>
                  <a:pt x="1550344" y="4256882"/>
                </a:lnTo>
                <a:lnTo>
                  <a:pt x="1532095" y="4269582"/>
                </a:lnTo>
                <a:lnTo>
                  <a:pt x="1512260" y="4281488"/>
                </a:lnTo>
                <a:lnTo>
                  <a:pt x="1491632" y="4293394"/>
                </a:lnTo>
                <a:lnTo>
                  <a:pt x="1471003" y="4303713"/>
                </a:lnTo>
                <a:lnTo>
                  <a:pt x="1448788" y="4312444"/>
                </a:lnTo>
                <a:lnTo>
                  <a:pt x="1424986" y="4322763"/>
                </a:lnTo>
                <a:lnTo>
                  <a:pt x="1400390" y="4330701"/>
                </a:lnTo>
                <a:lnTo>
                  <a:pt x="1374208" y="4338638"/>
                </a:lnTo>
                <a:lnTo>
                  <a:pt x="1348819" y="4346576"/>
                </a:lnTo>
                <a:lnTo>
                  <a:pt x="1321050" y="4352926"/>
                </a:lnTo>
                <a:lnTo>
                  <a:pt x="1292487" y="4359276"/>
                </a:lnTo>
                <a:lnTo>
                  <a:pt x="1263925" y="4363244"/>
                </a:lnTo>
                <a:lnTo>
                  <a:pt x="1235362" y="4367213"/>
                </a:lnTo>
                <a:lnTo>
                  <a:pt x="1208386" y="4371182"/>
                </a:lnTo>
                <a:lnTo>
                  <a:pt x="1182204" y="4372769"/>
                </a:lnTo>
                <a:lnTo>
                  <a:pt x="1156022" y="4373563"/>
                </a:lnTo>
                <a:lnTo>
                  <a:pt x="1131426" y="4373563"/>
                </a:lnTo>
                <a:lnTo>
                  <a:pt x="1107624" y="4373563"/>
                </a:lnTo>
                <a:lnTo>
                  <a:pt x="1084615" y="4372769"/>
                </a:lnTo>
                <a:lnTo>
                  <a:pt x="1060813" y="4369594"/>
                </a:lnTo>
                <a:lnTo>
                  <a:pt x="1039391" y="4365626"/>
                </a:lnTo>
                <a:lnTo>
                  <a:pt x="1017969" y="4362451"/>
                </a:lnTo>
                <a:lnTo>
                  <a:pt x="997341" y="4356894"/>
                </a:lnTo>
                <a:lnTo>
                  <a:pt x="978299" y="4351338"/>
                </a:lnTo>
                <a:lnTo>
                  <a:pt x="958464" y="4344988"/>
                </a:lnTo>
                <a:lnTo>
                  <a:pt x="940216" y="4337051"/>
                </a:lnTo>
                <a:lnTo>
                  <a:pt x="921968" y="4329907"/>
                </a:lnTo>
                <a:lnTo>
                  <a:pt x="903719" y="4320382"/>
                </a:lnTo>
                <a:lnTo>
                  <a:pt x="887851" y="4311651"/>
                </a:lnTo>
                <a:lnTo>
                  <a:pt x="871190" y="4301332"/>
                </a:lnTo>
                <a:lnTo>
                  <a:pt x="856115" y="4290219"/>
                </a:lnTo>
                <a:lnTo>
                  <a:pt x="841040" y="4279107"/>
                </a:lnTo>
                <a:lnTo>
                  <a:pt x="826759" y="4267201"/>
                </a:lnTo>
                <a:lnTo>
                  <a:pt x="812478" y="4254501"/>
                </a:lnTo>
                <a:lnTo>
                  <a:pt x="799783" y="4241007"/>
                </a:lnTo>
                <a:lnTo>
                  <a:pt x="773601" y="4212432"/>
                </a:lnTo>
                <a:lnTo>
                  <a:pt x="750592" y="4182269"/>
                </a:lnTo>
                <a:lnTo>
                  <a:pt x="729964" y="4149726"/>
                </a:lnTo>
                <a:lnTo>
                  <a:pt x="710128" y="4116388"/>
                </a:lnTo>
                <a:lnTo>
                  <a:pt x="693467" y="4081463"/>
                </a:lnTo>
                <a:lnTo>
                  <a:pt x="676012" y="4043363"/>
                </a:lnTo>
                <a:lnTo>
                  <a:pt x="661731" y="4006057"/>
                </a:lnTo>
                <a:lnTo>
                  <a:pt x="649036" y="3965576"/>
                </a:lnTo>
                <a:lnTo>
                  <a:pt x="637135" y="3925094"/>
                </a:lnTo>
                <a:lnTo>
                  <a:pt x="626821" y="3883819"/>
                </a:lnTo>
                <a:lnTo>
                  <a:pt x="618094" y="3841751"/>
                </a:lnTo>
                <a:lnTo>
                  <a:pt x="610160" y="3798888"/>
                </a:lnTo>
                <a:lnTo>
                  <a:pt x="603812" y="3754438"/>
                </a:lnTo>
                <a:lnTo>
                  <a:pt x="596672" y="3711576"/>
                </a:lnTo>
                <a:lnTo>
                  <a:pt x="586357" y="3625057"/>
                </a:lnTo>
                <a:lnTo>
                  <a:pt x="578423" y="3537744"/>
                </a:lnTo>
                <a:lnTo>
                  <a:pt x="572076" y="3452813"/>
                </a:lnTo>
                <a:lnTo>
                  <a:pt x="568109" y="3411538"/>
                </a:lnTo>
                <a:lnTo>
                  <a:pt x="563349" y="3369469"/>
                </a:lnTo>
                <a:lnTo>
                  <a:pt x="557001" y="3328194"/>
                </a:lnTo>
                <a:lnTo>
                  <a:pt x="549067" y="3286919"/>
                </a:lnTo>
                <a:lnTo>
                  <a:pt x="541133" y="3243263"/>
                </a:lnTo>
                <a:lnTo>
                  <a:pt x="530819" y="3201988"/>
                </a:lnTo>
                <a:lnTo>
                  <a:pt x="518918" y="3159125"/>
                </a:lnTo>
                <a:lnTo>
                  <a:pt x="507017" y="3117850"/>
                </a:lnTo>
                <a:lnTo>
                  <a:pt x="494323" y="3075782"/>
                </a:lnTo>
                <a:lnTo>
                  <a:pt x="481628" y="3032919"/>
                </a:lnTo>
                <a:lnTo>
                  <a:pt x="451479" y="2948782"/>
                </a:lnTo>
                <a:lnTo>
                  <a:pt x="418949" y="2863850"/>
                </a:lnTo>
                <a:lnTo>
                  <a:pt x="384833" y="2780507"/>
                </a:lnTo>
                <a:lnTo>
                  <a:pt x="349923" y="2697163"/>
                </a:lnTo>
                <a:lnTo>
                  <a:pt x="313426" y="2613819"/>
                </a:lnTo>
                <a:lnTo>
                  <a:pt x="240433" y="2450307"/>
                </a:lnTo>
                <a:lnTo>
                  <a:pt x="203937" y="2369344"/>
                </a:lnTo>
                <a:lnTo>
                  <a:pt x="170614" y="2289969"/>
                </a:lnTo>
                <a:lnTo>
                  <a:pt x="138877" y="2212182"/>
                </a:lnTo>
                <a:lnTo>
                  <a:pt x="109521" y="2135188"/>
                </a:lnTo>
                <a:lnTo>
                  <a:pt x="97620" y="2096294"/>
                </a:lnTo>
                <a:lnTo>
                  <a:pt x="87306" y="2058988"/>
                </a:lnTo>
                <a:lnTo>
                  <a:pt x="79372" y="2020094"/>
                </a:lnTo>
                <a:lnTo>
                  <a:pt x="74612" y="1980407"/>
                </a:lnTo>
                <a:lnTo>
                  <a:pt x="73025" y="1941513"/>
                </a:lnTo>
                <a:lnTo>
                  <a:pt x="71438" y="1901825"/>
                </a:lnTo>
                <a:lnTo>
                  <a:pt x="74612" y="1862138"/>
                </a:lnTo>
                <a:lnTo>
                  <a:pt x="79372" y="1823244"/>
                </a:lnTo>
                <a:lnTo>
                  <a:pt x="85719" y="1784350"/>
                </a:lnTo>
                <a:lnTo>
                  <a:pt x="95240" y="1745457"/>
                </a:lnTo>
                <a:lnTo>
                  <a:pt x="107141" y="1707357"/>
                </a:lnTo>
                <a:lnTo>
                  <a:pt x="119836" y="1668463"/>
                </a:lnTo>
                <a:lnTo>
                  <a:pt x="135704" y="1631157"/>
                </a:lnTo>
                <a:lnTo>
                  <a:pt x="153952" y="1594644"/>
                </a:lnTo>
                <a:lnTo>
                  <a:pt x="172994" y="1556544"/>
                </a:lnTo>
                <a:lnTo>
                  <a:pt x="195209" y="1520031"/>
                </a:lnTo>
                <a:lnTo>
                  <a:pt x="218218" y="1485106"/>
                </a:lnTo>
                <a:lnTo>
                  <a:pt x="244400" y="1450181"/>
                </a:lnTo>
                <a:lnTo>
                  <a:pt x="272169" y="1415256"/>
                </a:lnTo>
                <a:lnTo>
                  <a:pt x="301525" y="1381125"/>
                </a:lnTo>
                <a:lnTo>
                  <a:pt x="333261" y="1348581"/>
                </a:lnTo>
                <a:lnTo>
                  <a:pt x="365791" y="1317625"/>
                </a:lnTo>
                <a:lnTo>
                  <a:pt x="400701" y="1285875"/>
                </a:lnTo>
                <a:lnTo>
                  <a:pt x="437197" y="1256506"/>
                </a:lnTo>
                <a:lnTo>
                  <a:pt x="476074" y="1227931"/>
                </a:lnTo>
                <a:lnTo>
                  <a:pt x="514951" y="1200150"/>
                </a:lnTo>
                <a:lnTo>
                  <a:pt x="557001" y="1174750"/>
                </a:lnTo>
                <a:lnTo>
                  <a:pt x="599845" y="1149350"/>
                </a:lnTo>
                <a:lnTo>
                  <a:pt x="645069" y="1124744"/>
                </a:lnTo>
                <a:lnTo>
                  <a:pt x="690293" y="1102519"/>
                </a:lnTo>
                <a:lnTo>
                  <a:pt x="738691" y="1081881"/>
                </a:lnTo>
                <a:lnTo>
                  <a:pt x="787882" y="1062831"/>
                </a:lnTo>
                <a:lnTo>
                  <a:pt x="837867" y="1045369"/>
                </a:lnTo>
                <a:lnTo>
                  <a:pt x="885471" y="1030288"/>
                </a:lnTo>
                <a:lnTo>
                  <a:pt x="934662" y="1016000"/>
                </a:lnTo>
                <a:lnTo>
                  <a:pt x="983060" y="1002506"/>
                </a:lnTo>
                <a:lnTo>
                  <a:pt x="1031457" y="992188"/>
                </a:lnTo>
                <a:lnTo>
                  <a:pt x="1079062" y="983456"/>
                </a:lnTo>
                <a:lnTo>
                  <a:pt x="1125872" y="977106"/>
                </a:lnTo>
                <a:lnTo>
                  <a:pt x="1171890" y="971550"/>
                </a:lnTo>
                <a:lnTo>
                  <a:pt x="1217114" y="967581"/>
                </a:lnTo>
                <a:close/>
                <a:moveTo>
                  <a:pt x="109538" y="782638"/>
                </a:moveTo>
                <a:lnTo>
                  <a:pt x="123825" y="782638"/>
                </a:lnTo>
                <a:lnTo>
                  <a:pt x="136525" y="784226"/>
                </a:lnTo>
                <a:lnTo>
                  <a:pt x="150813" y="788194"/>
                </a:lnTo>
                <a:lnTo>
                  <a:pt x="165100" y="794544"/>
                </a:lnTo>
                <a:lnTo>
                  <a:pt x="178594" y="800895"/>
                </a:lnTo>
                <a:lnTo>
                  <a:pt x="191294" y="810419"/>
                </a:lnTo>
                <a:lnTo>
                  <a:pt x="203994" y="820738"/>
                </a:lnTo>
                <a:lnTo>
                  <a:pt x="215900" y="833438"/>
                </a:lnTo>
                <a:lnTo>
                  <a:pt x="227807" y="846933"/>
                </a:lnTo>
                <a:lnTo>
                  <a:pt x="239713" y="861219"/>
                </a:lnTo>
                <a:lnTo>
                  <a:pt x="248444" y="877888"/>
                </a:lnTo>
                <a:lnTo>
                  <a:pt x="257969" y="894558"/>
                </a:lnTo>
                <a:lnTo>
                  <a:pt x="265113" y="912813"/>
                </a:lnTo>
                <a:lnTo>
                  <a:pt x="273050" y="932657"/>
                </a:lnTo>
                <a:lnTo>
                  <a:pt x="278607" y="953294"/>
                </a:lnTo>
                <a:lnTo>
                  <a:pt x="282576" y="973932"/>
                </a:lnTo>
                <a:lnTo>
                  <a:pt x="286544" y="993776"/>
                </a:lnTo>
                <a:lnTo>
                  <a:pt x="287338" y="1014413"/>
                </a:lnTo>
                <a:lnTo>
                  <a:pt x="287338" y="1034257"/>
                </a:lnTo>
                <a:lnTo>
                  <a:pt x="284957" y="1052513"/>
                </a:lnTo>
                <a:lnTo>
                  <a:pt x="282576" y="1069976"/>
                </a:lnTo>
                <a:lnTo>
                  <a:pt x="278607" y="1088232"/>
                </a:lnTo>
                <a:lnTo>
                  <a:pt x="273050" y="1104107"/>
                </a:lnTo>
                <a:lnTo>
                  <a:pt x="266700" y="1119982"/>
                </a:lnTo>
                <a:lnTo>
                  <a:pt x="260350" y="1134269"/>
                </a:lnTo>
                <a:lnTo>
                  <a:pt x="250825" y="1146969"/>
                </a:lnTo>
                <a:lnTo>
                  <a:pt x="240507" y="1157288"/>
                </a:lnTo>
                <a:lnTo>
                  <a:pt x="230188" y="1167607"/>
                </a:lnTo>
                <a:lnTo>
                  <a:pt x="218282" y="1175544"/>
                </a:lnTo>
                <a:lnTo>
                  <a:pt x="207169" y="1181894"/>
                </a:lnTo>
                <a:lnTo>
                  <a:pt x="192882" y="1185863"/>
                </a:lnTo>
                <a:lnTo>
                  <a:pt x="178594" y="1189038"/>
                </a:lnTo>
                <a:lnTo>
                  <a:pt x="165100" y="1189038"/>
                </a:lnTo>
                <a:lnTo>
                  <a:pt x="150813" y="1187451"/>
                </a:lnTo>
                <a:lnTo>
                  <a:pt x="136525" y="1183482"/>
                </a:lnTo>
                <a:lnTo>
                  <a:pt x="122238" y="1177926"/>
                </a:lnTo>
                <a:lnTo>
                  <a:pt x="109538" y="1170782"/>
                </a:lnTo>
                <a:lnTo>
                  <a:pt x="96044" y="1161257"/>
                </a:lnTo>
                <a:lnTo>
                  <a:pt x="83344" y="1150938"/>
                </a:lnTo>
                <a:lnTo>
                  <a:pt x="71438" y="1139032"/>
                </a:lnTo>
                <a:lnTo>
                  <a:pt x="60325" y="1124744"/>
                </a:lnTo>
                <a:lnTo>
                  <a:pt x="48419" y="1110457"/>
                </a:lnTo>
                <a:lnTo>
                  <a:pt x="38894" y="1093788"/>
                </a:lnTo>
                <a:lnTo>
                  <a:pt x="30163" y="1077119"/>
                </a:lnTo>
                <a:lnTo>
                  <a:pt x="22225" y="1058863"/>
                </a:lnTo>
                <a:lnTo>
                  <a:pt x="14288" y="1039019"/>
                </a:lnTo>
                <a:lnTo>
                  <a:pt x="9525" y="1018382"/>
                </a:lnTo>
                <a:lnTo>
                  <a:pt x="5556" y="998538"/>
                </a:lnTo>
                <a:lnTo>
                  <a:pt x="1588" y="977901"/>
                </a:lnTo>
                <a:lnTo>
                  <a:pt x="0" y="957263"/>
                </a:lnTo>
                <a:lnTo>
                  <a:pt x="0" y="937419"/>
                </a:lnTo>
                <a:lnTo>
                  <a:pt x="2381" y="919163"/>
                </a:lnTo>
                <a:lnTo>
                  <a:pt x="5556" y="900907"/>
                </a:lnTo>
                <a:lnTo>
                  <a:pt x="9525" y="884239"/>
                </a:lnTo>
                <a:lnTo>
                  <a:pt x="14288" y="867569"/>
                </a:lnTo>
                <a:lnTo>
                  <a:pt x="20638" y="851695"/>
                </a:lnTo>
                <a:lnTo>
                  <a:pt x="27781" y="837407"/>
                </a:lnTo>
                <a:lnTo>
                  <a:pt x="36513" y="825500"/>
                </a:lnTo>
                <a:lnTo>
                  <a:pt x="46831" y="814389"/>
                </a:lnTo>
                <a:lnTo>
                  <a:pt x="57150" y="804070"/>
                </a:lnTo>
                <a:lnTo>
                  <a:pt x="69056" y="796132"/>
                </a:lnTo>
                <a:lnTo>
                  <a:pt x="80963" y="789782"/>
                </a:lnTo>
                <a:lnTo>
                  <a:pt x="95250" y="785813"/>
                </a:lnTo>
                <a:close/>
                <a:moveTo>
                  <a:pt x="380703" y="536575"/>
                </a:moveTo>
                <a:lnTo>
                  <a:pt x="396537" y="536575"/>
                </a:lnTo>
                <a:lnTo>
                  <a:pt x="410787" y="538952"/>
                </a:lnTo>
                <a:lnTo>
                  <a:pt x="425038" y="542913"/>
                </a:lnTo>
                <a:lnTo>
                  <a:pt x="440871" y="549251"/>
                </a:lnTo>
                <a:lnTo>
                  <a:pt x="455122" y="557173"/>
                </a:lnTo>
                <a:lnTo>
                  <a:pt x="469372" y="566679"/>
                </a:lnTo>
                <a:lnTo>
                  <a:pt x="482039" y="578562"/>
                </a:lnTo>
                <a:lnTo>
                  <a:pt x="495498" y="589653"/>
                </a:lnTo>
                <a:lnTo>
                  <a:pt x="508165" y="603912"/>
                </a:lnTo>
                <a:lnTo>
                  <a:pt x="520040" y="619757"/>
                </a:lnTo>
                <a:lnTo>
                  <a:pt x="530332" y="636393"/>
                </a:lnTo>
                <a:lnTo>
                  <a:pt x="540624" y="653821"/>
                </a:lnTo>
                <a:lnTo>
                  <a:pt x="548541" y="672834"/>
                </a:lnTo>
                <a:lnTo>
                  <a:pt x="556458" y="692640"/>
                </a:lnTo>
                <a:lnTo>
                  <a:pt x="562791" y="713236"/>
                </a:lnTo>
                <a:lnTo>
                  <a:pt x="566750" y="733834"/>
                </a:lnTo>
                <a:lnTo>
                  <a:pt x="570708" y="753639"/>
                </a:lnTo>
                <a:lnTo>
                  <a:pt x="571500" y="774236"/>
                </a:lnTo>
                <a:lnTo>
                  <a:pt x="571500" y="792457"/>
                </a:lnTo>
                <a:lnTo>
                  <a:pt x="570708" y="811470"/>
                </a:lnTo>
                <a:lnTo>
                  <a:pt x="567542" y="829691"/>
                </a:lnTo>
                <a:lnTo>
                  <a:pt x="563583" y="847119"/>
                </a:lnTo>
                <a:lnTo>
                  <a:pt x="558833" y="862171"/>
                </a:lnTo>
                <a:lnTo>
                  <a:pt x="552499" y="878014"/>
                </a:lnTo>
                <a:lnTo>
                  <a:pt x="544583" y="890690"/>
                </a:lnTo>
                <a:lnTo>
                  <a:pt x="534291" y="904157"/>
                </a:lnTo>
                <a:lnTo>
                  <a:pt x="524790" y="914456"/>
                </a:lnTo>
                <a:lnTo>
                  <a:pt x="512915" y="923170"/>
                </a:lnTo>
                <a:lnTo>
                  <a:pt x="500248" y="931092"/>
                </a:lnTo>
                <a:lnTo>
                  <a:pt x="487581" y="937429"/>
                </a:lnTo>
                <a:lnTo>
                  <a:pt x="471747" y="941390"/>
                </a:lnTo>
                <a:lnTo>
                  <a:pt x="457497" y="942975"/>
                </a:lnTo>
                <a:lnTo>
                  <a:pt x="443246" y="942975"/>
                </a:lnTo>
                <a:lnTo>
                  <a:pt x="427413" y="940598"/>
                </a:lnTo>
                <a:lnTo>
                  <a:pt x="413162" y="935053"/>
                </a:lnTo>
                <a:lnTo>
                  <a:pt x="398912" y="930300"/>
                </a:lnTo>
                <a:lnTo>
                  <a:pt x="384662" y="922378"/>
                </a:lnTo>
                <a:lnTo>
                  <a:pt x="370411" y="912079"/>
                </a:lnTo>
                <a:lnTo>
                  <a:pt x="356161" y="900988"/>
                </a:lnTo>
                <a:lnTo>
                  <a:pt x="343494" y="888313"/>
                </a:lnTo>
                <a:lnTo>
                  <a:pt x="331618" y="874054"/>
                </a:lnTo>
                <a:lnTo>
                  <a:pt x="319743" y="859794"/>
                </a:lnTo>
                <a:lnTo>
                  <a:pt x="308659" y="843158"/>
                </a:lnTo>
                <a:lnTo>
                  <a:pt x="299159" y="824937"/>
                </a:lnTo>
                <a:lnTo>
                  <a:pt x="290451" y="805132"/>
                </a:lnTo>
                <a:lnTo>
                  <a:pt x="282534" y="786119"/>
                </a:lnTo>
                <a:lnTo>
                  <a:pt x="276992" y="764730"/>
                </a:lnTo>
                <a:lnTo>
                  <a:pt x="272242" y="745717"/>
                </a:lnTo>
                <a:lnTo>
                  <a:pt x="269075" y="725119"/>
                </a:lnTo>
                <a:lnTo>
                  <a:pt x="266700" y="705314"/>
                </a:lnTo>
                <a:lnTo>
                  <a:pt x="266700" y="685509"/>
                </a:lnTo>
                <a:lnTo>
                  <a:pt x="268283" y="668081"/>
                </a:lnTo>
                <a:lnTo>
                  <a:pt x="270658" y="649861"/>
                </a:lnTo>
                <a:lnTo>
                  <a:pt x="276200" y="632432"/>
                </a:lnTo>
                <a:lnTo>
                  <a:pt x="280950" y="615795"/>
                </a:lnTo>
                <a:lnTo>
                  <a:pt x="287284" y="601536"/>
                </a:lnTo>
                <a:lnTo>
                  <a:pt x="295201" y="587277"/>
                </a:lnTo>
                <a:lnTo>
                  <a:pt x="304701" y="575393"/>
                </a:lnTo>
                <a:lnTo>
                  <a:pt x="314993" y="563510"/>
                </a:lnTo>
                <a:lnTo>
                  <a:pt x="326077" y="554796"/>
                </a:lnTo>
                <a:lnTo>
                  <a:pt x="337952" y="546874"/>
                </a:lnTo>
                <a:lnTo>
                  <a:pt x="352202" y="542121"/>
                </a:lnTo>
                <a:lnTo>
                  <a:pt x="366453" y="538159"/>
                </a:lnTo>
                <a:close/>
                <a:moveTo>
                  <a:pt x="754856" y="292100"/>
                </a:moveTo>
                <a:lnTo>
                  <a:pt x="773112" y="293685"/>
                </a:lnTo>
                <a:lnTo>
                  <a:pt x="790575" y="294478"/>
                </a:lnTo>
                <a:lnTo>
                  <a:pt x="808831" y="300024"/>
                </a:lnTo>
                <a:lnTo>
                  <a:pt x="825500" y="306363"/>
                </a:lnTo>
                <a:lnTo>
                  <a:pt x="842169" y="314286"/>
                </a:lnTo>
                <a:lnTo>
                  <a:pt x="858838" y="324585"/>
                </a:lnTo>
                <a:lnTo>
                  <a:pt x="874712" y="336470"/>
                </a:lnTo>
                <a:lnTo>
                  <a:pt x="890588" y="349148"/>
                </a:lnTo>
                <a:lnTo>
                  <a:pt x="903288" y="364994"/>
                </a:lnTo>
                <a:lnTo>
                  <a:pt x="916781" y="381634"/>
                </a:lnTo>
                <a:lnTo>
                  <a:pt x="929481" y="398272"/>
                </a:lnTo>
                <a:lnTo>
                  <a:pt x="939800" y="418080"/>
                </a:lnTo>
                <a:lnTo>
                  <a:pt x="949325" y="438681"/>
                </a:lnTo>
                <a:lnTo>
                  <a:pt x="956469" y="460866"/>
                </a:lnTo>
                <a:lnTo>
                  <a:pt x="962025" y="483050"/>
                </a:lnTo>
                <a:lnTo>
                  <a:pt x="965994" y="505235"/>
                </a:lnTo>
                <a:lnTo>
                  <a:pt x="968375" y="527421"/>
                </a:lnTo>
                <a:lnTo>
                  <a:pt x="968375" y="548022"/>
                </a:lnTo>
                <a:lnTo>
                  <a:pt x="966788" y="568621"/>
                </a:lnTo>
                <a:lnTo>
                  <a:pt x="964406" y="589223"/>
                </a:lnTo>
                <a:lnTo>
                  <a:pt x="959644" y="609031"/>
                </a:lnTo>
                <a:lnTo>
                  <a:pt x="954088" y="627254"/>
                </a:lnTo>
                <a:lnTo>
                  <a:pt x="946150" y="645477"/>
                </a:lnTo>
                <a:lnTo>
                  <a:pt x="935831" y="660532"/>
                </a:lnTo>
                <a:lnTo>
                  <a:pt x="925512" y="676378"/>
                </a:lnTo>
                <a:lnTo>
                  <a:pt x="913606" y="690639"/>
                </a:lnTo>
                <a:lnTo>
                  <a:pt x="900906" y="702524"/>
                </a:lnTo>
                <a:lnTo>
                  <a:pt x="885031" y="712825"/>
                </a:lnTo>
                <a:lnTo>
                  <a:pt x="869950" y="720748"/>
                </a:lnTo>
                <a:lnTo>
                  <a:pt x="852488" y="727087"/>
                </a:lnTo>
                <a:lnTo>
                  <a:pt x="834231" y="731841"/>
                </a:lnTo>
                <a:lnTo>
                  <a:pt x="815975" y="733425"/>
                </a:lnTo>
                <a:lnTo>
                  <a:pt x="799306" y="733425"/>
                </a:lnTo>
                <a:lnTo>
                  <a:pt x="781050" y="731048"/>
                </a:lnTo>
                <a:lnTo>
                  <a:pt x="762794" y="727087"/>
                </a:lnTo>
                <a:lnTo>
                  <a:pt x="746125" y="720748"/>
                </a:lnTo>
                <a:lnTo>
                  <a:pt x="729456" y="712825"/>
                </a:lnTo>
                <a:lnTo>
                  <a:pt x="711994" y="702524"/>
                </a:lnTo>
                <a:lnTo>
                  <a:pt x="696912" y="690639"/>
                </a:lnTo>
                <a:lnTo>
                  <a:pt x="682625" y="677963"/>
                </a:lnTo>
                <a:lnTo>
                  <a:pt x="668338" y="662116"/>
                </a:lnTo>
                <a:lnTo>
                  <a:pt x="654844" y="645477"/>
                </a:lnTo>
                <a:lnTo>
                  <a:pt x="642938" y="627254"/>
                </a:lnTo>
                <a:lnTo>
                  <a:pt x="631825" y="609031"/>
                </a:lnTo>
                <a:lnTo>
                  <a:pt x="622300" y="588429"/>
                </a:lnTo>
                <a:lnTo>
                  <a:pt x="614362" y="566244"/>
                </a:lnTo>
                <a:lnTo>
                  <a:pt x="609600" y="544060"/>
                </a:lnTo>
                <a:lnTo>
                  <a:pt x="605631" y="521875"/>
                </a:lnTo>
                <a:lnTo>
                  <a:pt x="603250" y="499689"/>
                </a:lnTo>
                <a:lnTo>
                  <a:pt x="603250" y="479089"/>
                </a:lnTo>
                <a:lnTo>
                  <a:pt x="604044" y="458489"/>
                </a:lnTo>
                <a:lnTo>
                  <a:pt x="606425" y="437888"/>
                </a:lnTo>
                <a:lnTo>
                  <a:pt x="611981" y="418080"/>
                </a:lnTo>
                <a:lnTo>
                  <a:pt x="618331" y="399856"/>
                </a:lnTo>
                <a:lnTo>
                  <a:pt x="626269" y="381634"/>
                </a:lnTo>
                <a:lnTo>
                  <a:pt x="635794" y="364994"/>
                </a:lnTo>
                <a:lnTo>
                  <a:pt x="646112" y="350732"/>
                </a:lnTo>
                <a:lnTo>
                  <a:pt x="657225" y="336470"/>
                </a:lnTo>
                <a:lnTo>
                  <a:pt x="671512" y="324585"/>
                </a:lnTo>
                <a:lnTo>
                  <a:pt x="685800" y="314286"/>
                </a:lnTo>
                <a:lnTo>
                  <a:pt x="701675" y="304777"/>
                </a:lnTo>
                <a:lnTo>
                  <a:pt x="718344" y="298439"/>
                </a:lnTo>
                <a:lnTo>
                  <a:pt x="736600" y="294478"/>
                </a:lnTo>
                <a:close/>
                <a:moveTo>
                  <a:pt x="1210897" y="142875"/>
                </a:moveTo>
                <a:lnTo>
                  <a:pt x="1231495" y="144465"/>
                </a:lnTo>
                <a:lnTo>
                  <a:pt x="1252092" y="148439"/>
                </a:lnTo>
                <a:lnTo>
                  <a:pt x="1271898" y="156388"/>
                </a:lnTo>
                <a:lnTo>
                  <a:pt x="1291703" y="165132"/>
                </a:lnTo>
                <a:lnTo>
                  <a:pt x="1309132" y="177055"/>
                </a:lnTo>
                <a:lnTo>
                  <a:pt x="1326560" y="191363"/>
                </a:lnTo>
                <a:lnTo>
                  <a:pt x="1343197" y="207259"/>
                </a:lnTo>
                <a:lnTo>
                  <a:pt x="1359041" y="224747"/>
                </a:lnTo>
                <a:lnTo>
                  <a:pt x="1373301" y="246208"/>
                </a:lnTo>
                <a:lnTo>
                  <a:pt x="1385977" y="268464"/>
                </a:lnTo>
                <a:lnTo>
                  <a:pt x="1397860" y="291515"/>
                </a:lnTo>
                <a:lnTo>
                  <a:pt x="1408159" y="316156"/>
                </a:lnTo>
                <a:lnTo>
                  <a:pt x="1417665" y="342387"/>
                </a:lnTo>
                <a:lnTo>
                  <a:pt x="1424003" y="369412"/>
                </a:lnTo>
                <a:lnTo>
                  <a:pt x="1428756" y="398028"/>
                </a:lnTo>
                <a:lnTo>
                  <a:pt x="1431925" y="426642"/>
                </a:lnTo>
                <a:lnTo>
                  <a:pt x="1431925" y="455258"/>
                </a:lnTo>
                <a:lnTo>
                  <a:pt x="1430341" y="483078"/>
                </a:lnTo>
                <a:lnTo>
                  <a:pt x="1427964" y="510103"/>
                </a:lnTo>
                <a:lnTo>
                  <a:pt x="1422418" y="536334"/>
                </a:lnTo>
                <a:lnTo>
                  <a:pt x="1414496" y="560975"/>
                </a:lnTo>
                <a:lnTo>
                  <a:pt x="1405782" y="583231"/>
                </a:lnTo>
                <a:lnTo>
                  <a:pt x="1395483" y="605487"/>
                </a:lnTo>
                <a:lnTo>
                  <a:pt x="1383600" y="624565"/>
                </a:lnTo>
                <a:lnTo>
                  <a:pt x="1370924" y="642846"/>
                </a:lnTo>
                <a:lnTo>
                  <a:pt x="1355872" y="660334"/>
                </a:lnTo>
                <a:lnTo>
                  <a:pt x="1339236" y="674642"/>
                </a:lnTo>
                <a:lnTo>
                  <a:pt x="1322599" y="685769"/>
                </a:lnTo>
                <a:lnTo>
                  <a:pt x="1304378" y="695307"/>
                </a:lnTo>
                <a:lnTo>
                  <a:pt x="1284573" y="701667"/>
                </a:lnTo>
                <a:lnTo>
                  <a:pt x="1263975" y="707230"/>
                </a:lnTo>
                <a:lnTo>
                  <a:pt x="1243378" y="708026"/>
                </a:lnTo>
                <a:lnTo>
                  <a:pt x="1222780" y="705641"/>
                </a:lnTo>
                <a:lnTo>
                  <a:pt x="1202975" y="701667"/>
                </a:lnTo>
                <a:lnTo>
                  <a:pt x="1183962" y="695307"/>
                </a:lnTo>
                <a:lnTo>
                  <a:pt x="1164156" y="684974"/>
                </a:lnTo>
                <a:lnTo>
                  <a:pt x="1145935" y="673051"/>
                </a:lnTo>
                <a:lnTo>
                  <a:pt x="1127715" y="658743"/>
                </a:lnTo>
                <a:lnTo>
                  <a:pt x="1111078" y="642846"/>
                </a:lnTo>
                <a:lnTo>
                  <a:pt x="1095234" y="624565"/>
                </a:lnTo>
                <a:lnTo>
                  <a:pt x="1080974" y="603898"/>
                </a:lnTo>
                <a:lnTo>
                  <a:pt x="1068298" y="583231"/>
                </a:lnTo>
                <a:lnTo>
                  <a:pt x="1056415" y="560180"/>
                </a:lnTo>
                <a:lnTo>
                  <a:pt x="1046116" y="533949"/>
                </a:lnTo>
                <a:lnTo>
                  <a:pt x="1038194" y="507719"/>
                </a:lnTo>
                <a:lnTo>
                  <a:pt x="1030272" y="480694"/>
                </a:lnTo>
                <a:lnTo>
                  <a:pt x="1026311" y="452078"/>
                </a:lnTo>
                <a:lnTo>
                  <a:pt x="1023934" y="423463"/>
                </a:lnTo>
                <a:lnTo>
                  <a:pt x="1022350" y="394053"/>
                </a:lnTo>
                <a:lnTo>
                  <a:pt x="1023934" y="367027"/>
                </a:lnTo>
                <a:lnTo>
                  <a:pt x="1027896" y="340002"/>
                </a:lnTo>
                <a:lnTo>
                  <a:pt x="1032649" y="315361"/>
                </a:lnTo>
                <a:lnTo>
                  <a:pt x="1039779" y="289926"/>
                </a:lnTo>
                <a:lnTo>
                  <a:pt x="1048493" y="266874"/>
                </a:lnTo>
                <a:lnTo>
                  <a:pt x="1058792" y="244618"/>
                </a:lnTo>
                <a:lnTo>
                  <a:pt x="1070675" y="224747"/>
                </a:lnTo>
                <a:lnTo>
                  <a:pt x="1083351" y="207259"/>
                </a:lnTo>
                <a:lnTo>
                  <a:pt x="1099195" y="189772"/>
                </a:lnTo>
                <a:lnTo>
                  <a:pt x="1115039" y="177055"/>
                </a:lnTo>
                <a:lnTo>
                  <a:pt x="1131676" y="163542"/>
                </a:lnTo>
                <a:lnTo>
                  <a:pt x="1151481" y="154798"/>
                </a:lnTo>
                <a:lnTo>
                  <a:pt x="1170494" y="148439"/>
                </a:lnTo>
                <a:lnTo>
                  <a:pt x="1190300" y="144465"/>
                </a:lnTo>
                <a:close/>
                <a:moveTo>
                  <a:pt x="1786694" y="0"/>
                </a:moveTo>
                <a:lnTo>
                  <a:pt x="1801022" y="0"/>
                </a:lnTo>
                <a:lnTo>
                  <a:pt x="1815349" y="0"/>
                </a:lnTo>
                <a:lnTo>
                  <a:pt x="1829677" y="1589"/>
                </a:lnTo>
                <a:lnTo>
                  <a:pt x="1844005" y="3973"/>
                </a:lnTo>
                <a:lnTo>
                  <a:pt x="1856741" y="7946"/>
                </a:lnTo>
                <a:lnTo>
                  <a:pt x="1871865" y="12713"/>
                </a:lnTo>
                <a:lnTo>
                  <a:pt x="1884601" y="18274"/>
                </a:lnTo>
                <a:lnTo>
                  <a:pt x="1897337" y="24631"/>
                </a:lnTo>
                <a:lnTo>
                  <a:pt x="1910869" y="30987"/>
                </a:lnTo>
                <a:lnTo>
                  <a:pt x="1922013" y="38933"/>
                </a:lnTo>
                <a:lnTo>
                  <a:pt x="1933953" y="48467"/>
                </a:lnTo>
                <a:lnTo>
                  <a:pt x="1945893" y="57207"/>
                </a:lnTo>
                <a:lnTo>
                  <a:pt x="1957833" y="67536"/>
                </a:lnTo>
                <a:lnTo>
                  <a:pt x="1968977" y="79454"/>
                </a:lnTo>
                <a:lnTo>
                  <a:pt x="1980121" y="91372"/>
                </a:lnTo>
                <a:lnTo>
                  <a:pt x="1999225" y="116798"/>
                </a:lnTo>
                <a:lnTo>
                  <a:pt x="2017533" y="146195"/>
                </a:lnTo>
                <a:lnTo>
                  <a:pt x="2033453" y="177182"/>
                </a:lnTo>
                <a:lnTo>
                  <a:pt x="2047781" y="209758"/>
                </a:lnTo>
                <a:lnTo>
                  <a:pt x="2059721" y="244718"/>
                </a:lnTo>
                <a:lnTo>
                  <a:pt x="2070069" y="281266"/>
                </a:lnTo>
                <a:lnTo>
                  <a:pt x="2076437" y="320199"/>
                </a:lnTo>
                <a:lnTo>
                  <a:pt x="2080417" y="359131"/>
                </a:lnTo>
                <a:lnTo>
                  <a:pt x="2081213" y="401242"/>
                </a:lnTo>
                <a:lnTo>
                  <a:pt x="2080417" y="440968"/>
                </a:lnTo>
                <a:lnTo>
                  <a:pt x="2076437" y="481490"/>
                </a:lnTo>
                <a:lnTo>
                  <a:pt x="2070069" y="519627"/>
                </a:lnTo>
                <a:lnTo>
                  <a:pt x="2059721" y="556971"/>
                </a:lnTo>
                <a:lnTo>
                  <a:pt x="2047781" y="591136"/>
                </a:lnTo>
                <a:lnTo>
                  <a:pt x="2033453" y="624507"/>
                </a:lnTo>
                <a:lnTo>
                  <a:pt x="2017533" y="656288"/>
                </a:lnTo>
                <a:lnTo>
                  <a:pt x="1999225" y="683303"/>
                </a:lnTo>
                <a:lnTo>
                  <a:pt x="1980121" y="709522"/>
                </a:lnTo>
                <a:lnTo>
                  <a:pt x="1968977" y="721440"/>
                </a:lnTo>
                <a:lnTo>
                  <a:pt x="1957833" y="732564"/>
                </a:lnTo>
                <a:lnTo>
                  <a:pt x="1945893" y="743687"/>
                </a:lnTo>
                <a:lnTo>
                  <a:pt x="1933953" y="752427"/>
                </a:lnTo>
                <a:lnTo>
                  <a:pt x="1922013" y="761962"/>
                </a:lnTo>
                <a:lnTo>
                  <a:pt x="1910869" y="769112"/>
                </a:lnTo>
                <a:lnTo>
                  <a:pt x="1897337" y="777058"/>
                </a:lnTo>
                <a:lnTo>
                  <a:pt x="1884601" y="783414"/>
                </a:lnTo>
                <a:lnTo>
                  <a:pt x="1871865" y="788975"/>
                </a:lnTo>
                <a:lnTo>
                  <a:pt x="1856741" y="792948"/>
                </a:lnTo>
                <a:lnTo>
                  <a:pt x="1844005" y="796921"/>
                </a:lnTo>
                <a:lnTo>
                  <a:pt x="1829677" y="799305"/>
                </a:lnTo>
                <a:lnTo>
                  <a:pt x="1815349" y="800893"/>
                </a:lnTo>
                <a:lnTo>
                  <a:pt x="1801022" y="801688"/>
                </a:lnTo>
                <a:lnTo>
                  <a:pt x="1786694" y="800893"/>
                </a:lnTo>
                <a:lnTo>
                  <a:pt x="1772366" y="799305"/>
                </a:lnTo>
                <a:lnTo>
                  <a:pt x="1758038" y="796921"/>
                </a:lnTo>
                <a:lnTo>
                  <a:pt x="1743710" y="792948"/>
                </a:lnTo>
                <a:lnTo>
                  <a:pt x="1730974" y="788975"/>
                </a:lnTo>
                <a:lnTo>
                  <a:pt x="1717442" y="783414"/>
                </a:lnTo>
                <a:lnTo>
                  <a:pt x="1704706" y="777058"/>
                </a:lnTo>
                <a:lnTo>
                  <a:pt x="1691174" y="769112"/>
                </a:lnTo>
                <a:lnTo>
                  <a:pt x="1678438" y="761962"/>
                </a:lnTo>
                <a:lnTo>
                  <a:pt x="1666498" y="752427"/>
                </a:lnTo>
                <a:lnTo>
                  <a:pt x="1654558" y="743687"/>
                </a:lnTo>
                <a:lnTo>
                  <a:pt x="1643414" y="732564"/>
                </a:lnTo>
                <a:lnTo>
                  <a:pt x="1633066" y="721440"/>
                </a:lnTo>
                <a:lnTo>
                  <a:pt x="1621922" y="709522"/>
                </a:lnTo>
                <a:lnTo>
                  <a:pt x="1601226" y="683303"/>
                </a:lnTo>
                <a:lnTo>
                  <a:pt x="1582918" y="656288"/>
                </a:lnTo>
                <a:lnTo>
                  <a:pt x="1567794" y="624507"/>
                </a:lnTo>
                <a:lnTo>
                  <a:pt x="1553466" y="591136"/>
                </a:lnTo>
                <a:lnTo>
                  <a:pt x="1541526" y="556971"/>
                </a:lnTo>
                <a:lnTo>
                  <a:pt x="1531974" y="519627"/>
                </a:lnTo>
                <a:lnTo>
                  <a:pt x="1525606" y="481490"/>
                </a:lnTo>
                <a:lnTo>
                  <a:pt x="1520830" y="440968"/>
                </a:lnTo>
                <a:lnTo>
                  <a:pt x="1519238" y="401242"/>
                </a:lnTo>
                <a:lnTo>
                  <a:pt x="1520830" y="359131"/>
                </a:lnTo>
                <a:lnTo>
                  <a:pt x="1525606" y="320199"/>
                </a:lnTo>
                <a:lnTo>
                  <a:pt x="1531974" y="281266"/>
                </a:lnTo>
                <a:lnTo>
                  <a:pt x="1541526" y="244718"/>
                </a:lnTo>
                <a:lnTo>
                  <a:pt x="1553466" y="209758"/>
                </a:lnTo>
                <a:lnTo>
                  <a:pt x="1567794" y="177182"/>
                </a:lnTo>
                <a:lnTo>
                  <a:pt x="1582918" y="146195"/>
                </a:lnTo>
                <a:lnTo>
                  <a:pt x="1601226" y="116798"/>
                </a:lnTo>
                <a:lnTo>
                  <a:pt x="1621922" y="91372"/>
                </a:lnTo>
                <a:lnTo>
                  <a:pt x="1633066" y="79454"/>
                </a:lnTo>
                <a:lnTo>
                  <a:pt x="1643414" y="67536"/>
                </a:lnTo>
                <a:lnTo>
                  <a:pt x="1654558" y="57207"/>
                </a:lnTo>
                <a:lnTo>
                  <a:pt x="1666498" y="48467"/>
                </a:lnTo>
                <a:lnTo>
                  <a:pt x="1678438" y="38933"/>
                </a:lnTo>
                <a:lnTo>
                  <a:pt x="1691174" y="30987"/>
                </a:lnTo>
                <a:lnTo>
                  <a:pt x="1704706" y="24631"/>
                </a:lnTo>
                <a:lnTo>
                  <a:pt x="1717442" y="18274"/>
                </a:lnTo>
                <a:lnTo>
                  <a:pt x="1730974" y="12713"/>
                </a:lnTo>
                <a:lnTo>
                  <a:pt x="1743710" y="7946"/>
                </a:lnTo>
                <a:lnTo>
                  <a:pt x="1758038" y="3973"/>
                </a:lnTo>
                <a:lnTo>
                  <a:pt x="1772366" y="158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1" name="任意多边形 130"/>
          <p:cNvSpPr/>
          <p:nvPr/>
        </p:nvSpPr>
        <p:spPr>
          <a:xfrm rot="18260677">
            <a:off x="5118253" y="2545926"/>
            <a:ext cx="330186" cy="275254"/>
          </a:xfrm>
          <a:custGeom>
            <a:avLst/>
            <a:gdLst>
              <a:gd name="connsiteX0" fmla="*/ 1815307 w 3629481"/>
              <a:gd name="connsiteY0" fmla="*/ 1278516 h 3025653"/>
              <a:gd name="connsiteX1" fmla="*/ 1774917 w 3629481"/>
              <a:gd name="connsiteY1" fmla="*/ 1220110 h 3025653"/>
              <a:gd name="connsiteX2" fmla="*/ 1735199 w 3629481"/>
              <a:gd name="connsiteY2" fmla="*/ 1162686 h 3025653"/>
              <a:gd name="connsiteX3" fmla="*/ 1694843 w 3629481"/>
              <a:gd name="connsiteY3" fmla="*/ 1107141 h 3025653"/>
              <a:gd name="connsiteX4" fmla="*/ 1654933 w 3629481"/>
              <a:gd name="connsiteY4" fmla="*/ 1052252 h 3025653"/>
              <a:gd name="connsiteX5" fmla="*/ 1615263 w 3629481"/>
              <a:gd name="connsiteY5" fmla="*/ 999119 h 3025653"/>
              <a:gd name="connsiteX6" fmla="*/ 1576265 w 3629481"/>
              <a:gd name="connsiteY6" fmla="*/ 946970 h 3025653"/>
              <a:gd name="connsiteX7" fmla="*/ 1536955 w 3629481"/>
              <a:gd name="connsiteY7" fmla="*/ 896475 h 3025653"/>
              <a:gd name="connsiteX8" fmla="*/ 1498437 w 3629481"/>
              <a:gd name="connsiteY8" fmla="*/ 847841 h 3025653"/>
              <a:gd name="connsiteX9" fmla="*/ 1460038 w 3629481"/>
              <a:gd name="connsiteY9" fmla="*/ 800087 h 3025653"/>
              <a:gd name="connsiteX10" fmla="*/ 1422207 w 3629481"/>
              <a:gd name="connsiteY10" fmla="*/ 753866 h 3025653"/>
              <a:gd name="connsiteX11" fmla="*/ 1385167 w 3629481"/>
              <a:gd name="connsiteY11" fmla="*/ 709506 h 3025653"/>
              <a:gd name="connsiteX12" fmla="*/ 1348592 w 3629481"/>
              <a:gd name="connsiteY12" fmla="*/ 667233 h 3025653"/>
              <a:gd name="connsiteX13" fmla="*/ 1312583 w 3629481"/>
              <a:gd name="connsiteY13" fmla="*/ 626494 h 3025653"/>
              <a:gd name="connsiteX14" fmla="*/ 1277917 w 3629481"/>
              <a:gd name="connsiteY14" fmla="*/ 587720 h 3025653"/>
              <a:gd name="connsiteX15" fmla="*/ 1243268 w 3629481"/>
              <a:gd name="connsiteY15" fmla="*/ 550377 h 3025653"/>
              <a:gd name="connsiteX16" fmla="*/ 1209857 w 3629481"/>
              <a:gd name="connsiteY16" fmla="*/ 515549 h 3025653"/>
              <a:gd name="connsiteX17" fmla="*/ 1177566 w 3629481"/>
              <a:gd name="connsiteY17" fmla="*/ 482361 h 3025653"/>
              <a:gd name="connsiteX18" fmla="*/ 1146186 w 3629481"/>
              <a:gd name="connsiteY18" fmla="*/ 451913 h 3025653"/>
              <a:gd name="connsiteX19" fmla="*/ 1115596 w 3629481"/>
              <a:gd name="connsiteY19" fmla="*/ 423325 h 3025653"/>
              <a:gd name="connsiteX20" fmla="*/ 1086902 w 3629481"/>
              <a:gd name="connsiteY20" fmla="*/ 396807 h 3025653"/>
              <a:gd name="connsiteX21" fmla="*/ 1058567 w 3629481"/>
              <a:gd name="connsiteY21" fmla="*/ 372925 h 3025653"/>
              <a:gd name="connsiteX22" fmla="*/ 1031575 w 3629481"/>
              <a:gd name="connsiteY22" fmla="*/ 351010 h 3025653"/>
              <a:gd name="connsiteX23" fmla="*/ 1006374 w 3629481"/>
              <a:gd name="connsiteY23" fmla="*/ 331715 h 3025653"/>
              <a:gd name="connsiteX24" fmla="*/ 993953 w 3629481"/>
              <a:gd name="connsiteY24" fmla="*/ 323385 h 3025653"/>
              <a:gd name="connsiteX25" fmla="*/ 982083 w 3629481"/>
              <a:gd name="connsiteY25" fmla="*/ 315159 h 3025653"/>
              <a:gd name="connsiteX26" fmla="*/ 970662 w 3629481"/>
              <a:gd name="connsiteY26" fmla="*/ 307589 h 3025653"/>
              <a:gd name="connsiteX27" fmla="*/ 959360 w 3629481"/>
              <a:gd name="connsiteY27" fmla="*/ 300897 h 3025653"/>
              <a:gd name="connsiteX28" fmla="*/ 948281 w 3629481"/>
              <a:gd name="connsiteY28" fmla="*/ 294533 h 3025653"/>
              <a:gd name="connsiteX29" fmla="*/ 937875 w 3629481"/>
              <a:gd name="connsiteY29" fmla="*/ 289152 h 3025653"/>
              <a:gd name="connsiteX30" fmla="*/ 927589 w 3629481"/>
              <a:gd name="connsiteY30" fmla="*/ 284649 h 3025653"/>
              <a:gd name="connsiteX31" fmla="*/ 918181 w 3629481"/>
              <a:gd name="connsiteY31" fmla="*/ 280027 h 3025653"/>
              <a:gd name="connsiteX32" fmla="*/ 909117 w 3629481"/>
              <a:gd name="connsiteY32" fmla="*/ 276611 h 3025653"/>
              <a:gd name="connsiteX33" fmla="*/ 900173 w 3629481"/>
              <a:gd name="connsiteY33" fmla="*/ 274073 h 3025653"/>
              <a:gd name="connsiteX34" fmla="*/ 891453 w 3629481"/>
              <a:gd name="connsiteY34" fmla="*/ 271864 h 3025653"/>
              <a:gd name="connsiteX35" fmla="*/ 883957 w 3629481"/>
              <a:gd name="connsiteY35" fmla="*/ 270740 h 3025653"/>
              <a:gd name="connsiteX36" fmla="*/ 876132 w 3629481"/>
              <a:gd name="connsiteY36" fmla="*/ 269841 h 3025653"/>
              <a:gd name="connsiteX37" fmla="*/ 868979 w 3629481"/>
              <a:gd name="connsiteY37" fmla="*/ 269924 h 3025653"/>
              <a:gd name="connsiteX38" fmla="*/ 862497 w 3629481"/>
              <a:gd name="connsiteY38" fmla="*/ 270990 h 3025653"/>
              <a:gd name="connsiteX39" fmla="*/ 856135 w 3629481"/>
              <a:gd name="connsiteY39" fmla="*/ 272935 h 3025653"/>
              <a:gd name="connsiteX40" fmla="*/ 850324 w 3629481"/>
              <a:gd name="connsiteY40" fmla="*/ 274984 h 3025653"/>
              <a:gd name="connsiteX41" fmla="*/ 845185 w 3629481"/>
              <a:gd name="connsiteY41" fmla="*/ 278014 h 3025653"/>
              <a:gd name="connsiteX42" fmla="*/ 840494 w 3629481"/>
              <a:gd name="connsiteY42" fmla="*/ 281701 h 3025653"/>
              <a:gd name="connsiteX43" fmla="*/ 836146 w 3629481"/>
              <a:gd name="connsiteY43" fmla="*/ 286593 h 3025653"/>
              <a:gd name="connsiteX44" fmla="*/ 832350 w 3629481"/>
              <a:gd name="connsiteY44" fmla="*/ 291589 h 3025653"/>
              <a:gd name="connsiteX45" fmla="*/ 829001 w 3629481"/>
              <a:gd name="connsiteY45" fmla="*/ 297240 h 3025653"/>
              <a:gd name="connsiteX46" fmla="*/ 826324 w 3629481"/>
              <a:gd name="connsiteY46" fmla="*/ 303874 h 3025653"/>
              <a:gd name="connsiteX47" fmla="*/ 824318 w 3629481"/>
              <a:gd name="connsiteY47" fmla="*/ 311491 h 3025653"/>
              <a:gd name="connsiteX48" fmla="*/ 822313 w 3629481"/>
              <a:gd name="connsiteY48" fmla="*/ 319107 h 3025653"/>
              <a:gd name="connsiteX49" fmla="*/ 821529 w 3629481"/>
              <a:gd name="connsiteY49" fmla="*/ 327811 h 3025653"/>
              <a:gd name="connsiteX50" fmla="*/ 820643 w 3629481"/>
              <a:gd name="connsiteY50" fmla="*/ 337065 h 3025653"/>
              <a:gd name="connsiteX51" fmla="*/ 820532 w 3629481"/>
              <a:gd name="connsiteY51" fmla="*/ 346750 h 3025653"/>
              <a:gd name="connsiteX52" fmla="*/ 820764 w 3629481"/>
              <a:gd name="connsiteY52" fmla="*/ 357642 h 3025653"/>
              <a:gd name="connsiteX53" fmla="*/ 821548 w 3629481"/>
              <a:gd name="connsiteY53" fmla="*/ 368638 h 3025653"/>
              <a:gd name="connsiteX54" fmla="*/ 823106 w 3629481"/>
              <a:gd name="connsiteY54" fmla="*/ 380065 h 3025653"/>
              <a:gd name="connsiteX55" fmla="*/ 825010 w 3629481"/>
              <a:gd name="connsiteY55" fmla="*/ 392699 h 3025653"/>
              <a:gd name="connsiteX56" fmla="*/ 827137 w 3629481"/>
              <a:gd name="connsiteY56" fmla="*/ 405659 h 3025653"/>
              <a:gd name="connsiteX57" fmla="*/ 829710 w 3629481"/>
              <a:gd name="connsiteY57" fmla="*/ 419275 h 3025653"/>
              <a:gd name="connsiteX58" fmla="*/ 833388 w 3629481"/>
              <a:gd name="connsiteY58" fmla="*/ 433098 h 3025653"/>
              <a:gd name="connsiteX59" fmla="*/ 836634 w 3629481"/>
              <a:gd name="connsiteY59" fmla="*/ 447697 h 3025653"/>
              <a:gd name="connsiteX60" fmla="*/ 845123 w 3629481"/>
              <a:gd name="connsiteY60" fmla="*/ 478412 h 3025653"/>
              <a:gd name="connsiteX61" fmla="*/ 855731 w 3629481"/>
              <a:gd name="connsiteY61" fmla="*/ 511523 h 3025653"/>
              <a:gd name="connsiteX62" fmla="*/ 868009 w 3629481"/>
              <a:gd name="connsiteY62" fmla="*/ 546376 h 3025653"/>
              <a:gd name="connsiteX63" fmla="*/ 881630 w 3629481"/>
              <a:gd name="connsiteY63" fmla="*/ 583193 h 3025653"/>
              <a:gd name="connsiteX64" fmla="*/ 897474 w 3629481"/>
              <a:gd name="connsiteY64" fmla="*/ 621856 h 3025653"/>
              <a:gd name="connsiteX65" fmla="*/ 914763 w 3629481"/>
              <a:gd name="connsiteY65" fmla="*/ 661933 h 3025653"/>
              <a:gd name="connsiteX66" fmla="*/ 933947 w 3629481"/>
              <a:gd name="connsiteY66" fmla="*/ 704077 h 3025653"/>
              <a:gd name="connsiteX67" fmla="*/ 954251 w 3629481"/>
              <a:gd name="connsiteY67" fmla="*/ 747861 h 3025653"/>
              <a:gd name="connsiteX68" fmla="*/ 976449 w 3629481"/>
              <a:gd name="connsiteY68" fmla="*/ 793713 h 3025653"/>
              <a:gd name="connsiteX69" fmla="*/ 999645 w 3629481"/>
              <a:gd name="connsiteY69" fmla="*/ 840323 h 3025653"/>
              <a:gd name="connsiteX70" fmla="*/ 1024512 w 3629481"/>
              <a:gd name="connsiteY70" fmla="*/ 888676 h 3025653"/>
              <a:gd name="connsiteX71" fmla="*/ 1050930 w 3629481"/>
              <a:gd name="connsiteY71" fmla="*/ 937889 h 3025653"/>
              <a:gd name="connsiteX72" fmla="*/ 1078467 w 3629481"/>
              <a:gd name="connsiteY72" fmla="*/ 988742 h 3025653"/>
              <a:gd name="connsiteX73" fmla="*/ 1107779 w 3629481"/>
              <a:gd name="connsiteY73" fmla="*/ 1040784 h 3025653"/>
              <a:gd name="connsiteX74" fmla="*/ 1138312 w 3629481"/>
              <a:gd name="connsiteY74" fmla="*/ 1093912 h 3025653"/>
              <a:gd name="connsiteX75" fmla="*/ 1169949 w 3629481"/>
              <a:gd name="connsiteY75" fmla="*/ 1147248 h 3025653"/>
              <a:gd name="connsiteX76" fmla="*/ 1202706 w 3629481"/>
              <a:gd name="connsiteY76" fmla="*/ 1202221 h 3025653"/>
              <a:gd name="connsiteX77" fmla="*/ 1236789 w 3629481"/>
              <a:gd name="connsiteY77" fmla="*/ 1257728 h 3025653"/>
              <a:gd name="connsiteX78" fmla="*/ 1271871 w 3629481"/>
              <a:gd name="connsiteY78" fmla="*/ 1313996 h 3025653"/>
              <a:gd name="connsiteX79" fmla="*/ 1308504 w 3629481"/>
              <a:gd name="connsiteY79" fmla="*/ 1371125 h 3025653"/>
              <a:gd name="connsiteX80" fmla="*/ 1345912 w 3629481"/>
              <a:gd name="connsiteY80" fmla="*/ 1428684 h 3025653"/>
              <a:gd name="connsiteX81" fmla="*/ 1384646 w 3629481"/>
              <a:gd name="connsiteY81" fmla="*/ 1486780 h 3025653"/>
              <a:gd name="connsiteX82" fmla="*/ 1424708 w 3629481"/>
              <a:gd name="connsiteY82" fmla="*/ 1545410 h 3025653"/>
              <a:gd name="connsiteX83" fmla="*/ 1464322 w 3629481"/>
              <a:gd name="connsiteY83" fmla="*/ 1603385 h 3025653"/>
              <a:gd name="connsiteX84" fmla="*/ 1504591 w 3629481"/>
              <a:gd name="connsiteY84" fmla="*/ 1660912 h 3025653"/>
              <a:gd name="connsiteX85" fmla="*/ 1544397 w 3629481"/>
              <a:gd name="connsiteY85" fmla="*/ 1716354 h 3025653"/>
              <a:gd name="connsiteX86" fmla="*/ 1584306 w 3629481"/>
              <a:gd name="connsiteY86" fmla="*/ 1771244 h 3025653"/>
              <a:gd name="connsiteX87" fmla="*/ 1624200 w 3629481"/>
              <a:gd name="connsiteY87" fmla="*/ 1824703 h 3025653"/>
              <a:gd name="connsiteX88" fmla="*/ 1663526 w 3629481"/>
              <a:gd name="connsiteY88" fmla="*/ 1876628 h 3025653"/>
              <a:gd name="connsiteX89" fmla="*/ 1702835 w 3629481"/>
              <a:gd name="connsiteY89" fmla="*/ 1927124 h 3025653"/>
              <a:gd name="connsiteX90" fmla="*/ 1741250 w 3629481"/>
              <a:gd name="connsiteY90" fmla="*/ 1976309 h 3025653"/>
              <a:gd name="connsiteX91" fmla="*/ 1779425 w 3629481"/>
              <a:gd name="connsiteY91" fmla="*/ 2023736 h 3025653"/>
              <a:gd name="connsiteX92" fmla="*/ 1817256 w 3629481"/>
              <a:gd name="connsiteY92" fmla="*/ 2069956 h 3025653"/>
              <a:gd name="connsiteX93" fmla="*/ 1854623 w 3629481"/>
              <a:gd name="connsiteY93" fmla="*/ 2114091 h 3025653"/>
              <a:gd name="connsiteX94" fmla="*/ 1890871 w 3629481"/>
              <a:gd name="connsiteY94" fmla="*/ 2156588 h 3025653"/>
              <a:gd name="connsiteX95" fmla="*/ 1926880 w 3629481"/>
              <a:gd name="connsiteY95" fmla="*/ 2197328 h 3025653"/>
              <a:gd name="connsiteX96" fmla="*/ 1962097 w 3629481"/>
              <a:gd name="connsiteY96" fmla="*/ 2236205 h 3025653"/>
              <a:gd name="connsiteX97" fmla="*/ 1996299 w 3629481"/>
              <a:gd name="connsiteY97" fmla="*/ 2272894 h 3025653"/>
              <a:gd name="connsiteX98" fmla="*/ 2029710 w 3629481"/>
              <a:gd name="connsiteY98" fmla="*/ 2307721 h 3025653"/>
              <a:gd name="connsiteX99" fmla="*/ 2062001 w 3629481"/>
              <a:gd name="connsiteY99" fmla="*/ 2340910 h 3025653"/>
              <a:gd name="connsiteX100" fmla="*/ 2093278 w 3629481"/>
              <a:gd name="connsiteY100" fmla="*/ 2371910 h 3025653"/>
              <a:gd name="connsiteX101" fmla="*/ 2123315 w 3629481"/>
              <a:gd name="connsiteY101" fmla="*/ 2400393 h 3025653"/>
              <a:gd name="connsiteX102" fmla="*/ 2152889 w 3629481"/>
              <a:gd name="connsiteY102" fmla="*/ 2426792 h 3025653"/>
              <a:gd name="connsiteX103" fmla="*/ 2180896 w 3629481"/>
              <a:gd name="connsiteY103" fmla="*/ 2450896 h 3025653"/>
              <a:gd name="connsiteX104" fmla="*/ 2207664 w 3629481"/>
              <a:gd name="connsiteY104" fmla="*/ 2472484 h 3025653"/>
              <a:gd name="connsiteX105" fmla="*/ 2233417 w 3629481"/>
              <a:gd name="connsiteY105" fmla="*/ 2491883 h 3025653"/>
              <a:gd name="connsiteX106" fmla="*/ 2246062 w 3629481"/>
              <a:gd name="connsiteY106" fmla="*/ 2500541 h 3025653"/>
              <a:gd name="connsiteX107" fmla="*/ 2257603 w 3629481"/>
              <a:gd name="connsiteY107" fmla="*/ 2508991 h 3025653"/>
              <a:gd name="connsiteX108" fmla="*/ 2269129 w 3629481"/>
              <a:gd name="connsiteY108" fmla="*/ 2516009 h 3025653"/>
              <a:gd name="connsiteX109" fmla="*/ 2280430 w 3629481"/>
              <a:gd name="connsiteY109" fmla="*/ 2522700 h 3025653"/>
              <a:gd name="connsiteX110" fmla="*/ 2291508 w 3629481"/>
              <a:gd name="connsiteY110" fmla="*/ 2529065 h 3025653"/>
              <a:gd name="connsiteX111" fmla="*/ 2301588 w 3629481"/>
              <a:gd name="connsiteY111" fmla="*/ 2534670 h 3025653"/>
              <a:gd name="connsiteX112" fmla="*/ 2311547 w 3629481"/>
              <a:gd name="connsiteY112" fmla="*/ 2539396 h 3025653"/>
              <a:gd name="connsiteX113" fmla="*/ 2321385 w 3629481"/>
              <a:gd name="connsiteY113" fmla="*/ 2543243 h 3025653"/>
              <a:gd name="connsiteX114" fmla="*/ 2330673 w 3629481"/>
              <a:gd name="connsiteY114" fmla="*/ 2546988 h 3025653"/>
              <a:gd name="connsiteX115" fmla="*/ 2339617 w 3629481"/>
              <a:gd name="connsiteY115" fmla="*/ 2549525 h 3025653"/>
              <a:gd name="connsiteX116" fmla="*/ 2347786 w 3629481"/>
              <a:gd name="connsiteY116" fmla="*/ 2551630 h 3025653"/>
              <a:gd name="connsiteX117" fmla="*/ 2356058 w 3629481"/>
              <a:gd name="connsiteY117" fmla="*/ 2553185 h 3025653"/>
              <a:gd name="connsiteX118" fmla="*/ 2363435 w 3629481"/>
              <a:gd name="connsiteY118" fmla="*/ 2553429 h 3025653"/>
              <a:gd name="connsiteX119" fmla="*/ 2370588 w 3629481"/>
              <a:gd name="connsiteY119" fmla="*/ 2553346 h 3025653"/>
              <a:gd name="connsiteX120" fmla="*/ 2377294 w 3629481"/>
              <a:gd name="connsiteY120" fmla="*/ 2552608 h 3025653"/>
              <a:gd name="connsiteX121" fmla="*/ 2383552 w 3629481"/>
              <a:gd name="connsiteY121" fmla="*/ 2551215 h 3025653"/>
              <a:gd name="connsiteX122" fmla="*/ 2389690 w 3629481"/>
              <a:gd name="connsiteY122" fmla="*/ 2548943 h 3025653"/>
              <a:gd name="connsiteX123" fmla="*/ 2394605 w 3629481"/>
              <a:gd name="connsiteY123" fmla="*/ 2545584 h 3025653"/>
              <a:gd name="connsiteX124" fmla="*/ 2399520 w 3629481"/>
              <a:gd name="connsiteY124" fmla="*/ 2542226 h 3025653"/>
              <a:gd name="connsiteX125" fmla="*/ 2403541 w 3629481"/>
              <a:gd name="connsiteY125" fmla="*/ 2537556 h 3025653"/>
              <a:gd name="connsiteX126" fmla="*/ 2407441 w 3629481"/>
              <a:gd name="connsiteY126" fmla="*/ 2532009 h 3025653"/>
              <a:gd name="connsiteX127" fmla="*/ 2410565 w 3629481"/>
              <a:gd name="connsiteY127" fmla="*/ 2526030 h 3025653"/>
              <a:gd name="connsiteX128" fmla="*/ 2413243 w 3629481"/>
              <a:gd name="connsiteY128" fmla="*/ 2519396 h 3025653"/>
              <a:gd name="connsiteX129" fmla="*/ 2415696 w 3629481"/>
              <a:gd name="connsiteY129" fmla="*/ 2512435 h 3025653"/>
              <a:gd name="connsiteX130" fmla="*/ 2416926 w 3629481"/>
              <a:gd name="connsiteY130" fmla="*/ 2504387 h 3025653"/>
              <a:gd name="connsiteX131" fmla="*/ 2418261 w 3629481"/>
              <a:gd name="connsiteY131" fmla="*/ 2495788 h 3025653"/>
              <a:gd name="connsiteX132" fmla="*/ 2419147 w 3629481"/>
              <a:gd name="connsiteY132" fmla="*/ 2486533 h 3025653"/>
              <a:gd name="connsiteX133" fmla="*/ 2419035 w 3629481"/>
              <a:gd name="connsiteY133" fmla="*/ 2476520 h 3025653"/>
              <a:gd name="connsiteX134" fmla="*/ 2418371 w 3629481"/>
              <a:gd name="connsiteY134" fmla="*/ 2466404 h 3025653"/>
              <a:gd name="connsiteX135" fmla="*/ 2417915 w 3629481"/>
              <a:gd name="connsiteY135" fmla="*/ 2455184 h 3025653"/>
              <a:gd name="connsiteX136" fmla="*/ 2416683 w 3629481"/>
              <a:gd name="connsiteY136" fmla="*/ 2443534 h 3025653"/>
              <a:gd name="connsiteX137" fmla="*/ 2414781 w 3629481"/>
              <a:gd name="connsiteY137" fmla="*/ 2430899 h 3025653"/>
              <a:gd name="connsiteX138" fmla="*/ 2412654 w 3629481"/>
              <a:gd name="connsiteY138" fmla="*/ 2417939 h 3025653"/>
              <a:gd name="connsiteX139" fmla="*/ 2409976 w 3629481"/>
              <a:gd name="connsiteY139" fmla="*/ 2404875 h 3025653"/>
              <a:gd name="connsiteX140" fmla="*/ 2406627 w 3629481"/>
              <a:gd name="connsiteY140" fmla="*/ 2390827 h 3025653"/>
              <a:gd name="connsiteX141" fmla="*/ 2403157 w 3629481"/>
              <a:gd name="connsiteY141" fmla="*/ 2375901 h 3025653"/>
              <a:gd name="connsiteX142" fmla="*/ 2394116 w 3629481"/>
              <a:gd name="connsiteY142" fmla="*/ 2345083 h 3025653"/>
              <a:gd name="connsiteX143" fmla="*/ 2383732 w 3629481"/>
              <a:gd name="connsiteY143" fmla="*/ 2312299 h 3025653"/>
              <a:gd name="connsiteX144" fmla="*/ 2371782 w 3629481"/>
              <a:gd name="connsiteY144" fmla="*/ 2277223 h 3025653"/>
              <a:gd name="connsiteX145" fmla="*/ 2357281 w 3629481"/>
              <a:gd name="connsiteY145" fmla="*/ 2240525 h 3025653"/>
              <a:gd name="connsiteX146" fmla="*/ 2341990 w 3629481"/>
              <a:gd name="connsiteY146" fmla="*/ 2201967 h 3025653"/>
              <a:gd name="connsiteX147" fmla="*/ 2326510 w 3629481"/>
              <a:gd name="connsiteY147" fmla="*/ 2165375 h 3025653"/>
              <a:gd name="connsiteX148" fmla="*/ 2187857 w 3629481"/>
              <a:gd name="connsiteY148" fmla="*/ 2168570 h 3025653"/>
              <a:gd name="connsiteX149" fmla="*/ 2178174 w 3629481"/>
              <a:gd name="connsiteY149" fmla="*/ 2168460 h 3025653"/>
              <a:gd name="connsiteX150" fmla="*/ 2168266 w 3629481"/>
              <a:gd name="connsiteY150" fmla="*/ 2168022 h 3025653"/>
              <a:gd name="connsiteX151" fmla="*/ 2158686 w 3629481"/>
              <a:gd name="connsiteY151" fmla="*/ 2167361 h 3025653"/>
              <a:gd name="connsiteX152" fmla="*/ 2148779 w 3629481"/>
              <a:gd name="connsiteY152" fmla="*/ 2166924 h 3025653"/>
              <a:gd name="connsiteX153" fmla="*/ 2139630 w 3629481"/>
              <a:gd name="connsiteY153" fmla="*/ 2165488 h 3025653"/>
              <a:gd name="connsiteX154" fmla="*/ 2130154 w 3629481"/>
              <a:gd name="connsiteY154" fmla="*/ 2164275 h 3025653"/>
              <a:gd name="connsiteX155" fmla="*/ 2120558 w 3629481"/>
              <a:gd name="connsiteY155" fmla="*/ 2162184 h 3025653"/>
              <a:gd name="connsiteX156" fmla="*/ 2111185 w 3629481"/>
              <a:gd name="connsiteY156" fmla="*/ 2160420 h 3025653"/>
              <a:gd name="connsiteX157" fmla="*/ 2092424 w 3629481"/>
              <a:gd name="connsiteY157" fmla="*/ 2155462 h 3025653"/>
              <a:gd name="connsiteX158" fmla="*/ 2074646 w 3629481"/>
              <a:gd name="connsiteY158" fmla="*/ 2149833 h 3025653"/>
              <a:gd name="connsiteX159" fmla="*/ 2057177 w 3629481"/>
              <a:gd name="connsiteY159" fmla="*/ 2142549 h 3025653"/>
              <a:gd name="connsiteX160" fmla="*/ 2040141 w 3629481"/>
              <a:gd name="connsiteY160" fmla="*/ 2134492 h 3025653"/>
              <a:gd name="connsiteX161" fmla="*/ 2023312 w 3629481"/>
              <a:gd name="connsiteY161" fmla="*/ 2125330 h 3025653"/>
              <a:gd name="connsiteX162" fmla="*/ 2007018 w 3629481"/>
              <a:gd name="connsiteY162" fmla="*/ 2114843 h 3025653"/>
              <a:gd name="connsiteX163" fmla="*/ 1991706 w 3629481"/>
              <a:gd name="connsiteY163" fmla="*/ 2103684 h 3025653"/>
              <a:gd name="connsiteX164" fmla="*/ 1977154 w 3629481"/>
              <a:gd name="connsiteY164" fmla="*/ 2091526 h 3025653"/>
              <a:gd name="connsiteX165" fmla="*/ 1970265 w 3629481"/>
              <a:gd name="connsiteY165" fmla="*/ 2085663 h 3025653"/>
              <a:gd name="connsiteX166" fmla="*/ 1963255 w 3629481"/>
              <a:gd name="connsiteY166" fmla="*/ 2078921 h 3025653"/>
              <a:gd name="connsiteX167" fmla="*/ 1956574 w 3629481"/>
              <a:gd name="connsiteY167" fmla="*/ 2071955 h 3025653"/>
              <a:gd name="connsiteX168" fmla="*/ 1949669 w 3629481"/>
              <a:gd name="connsiteY168" fmla="*/ 2064662 h 3025653"/>
              <a:gd name="connsiteX169" fmla="*/ 1943642 w 3629481"/>
              <a:gd name="connsiteY169" fmla="*/ 2057249 h 3025653"/>
              <a:gd name="connsiteX170" fmla="*/ 1937720 w 3629481"/>
              <a:gd name="connsiteY170" fmla="*/ 2049283 h 3025653"/>
              <a:gd name="connsiteX171" fmla="*/ 1931917 w 3629481"/>
              <a:gd name="connsiteY171" fmla="*/ 2042198 h 3025653"/>
              <a:gd name="connsiteX172" fmla="*/ 1925995 w 3629481"/>
              <a:gd name="connsiteY172" fmla="*/ 2034233 h 3025653"/>
              <a:gd name="connsiteX173" fmla="*/ 1457564 w 3629481"/>
              <a:gd name="connsiteY173" fmla="*/ 1348687 h 3025653"/>
              <a:gd name="connsiteX174" fmla="*/ 1455653 w 3629481"/>
              <a:gd name="connsiteY174" fmla="*/ 1345188 h 3025653"/>
              <a:gd name="connsiteX175" fmla="*/ 1453847 w 3629481"/>
              <a:gd name="connsiteY175" fmla="*/ 1341137 h 3025653"/>
              <a:gd name="connsiteX176" fmla="*/ 1451936 w 3629481"/>
              <a:gd name="connsiteY176" fmla="*/ 1337638 h 3025653"/>
              <a:gd name="connsiteX177" fmla="*/ 1450353 w 3629481"/>
              <a:gd name="connsiteY177" fmla="*/ 1333915 h 3025653"/>
              <a:gd name="connsiteX178" fmla="*/ 1449649 w 3629481"/>
              <a:gd name="connsiteY178" fmla="*/ 1330072 h 3025653"/>
              <a:gd name="connsiteX179" fmla="*/ 1448945 w 3629481"/>
              <a:gd name="connsiteY179" fmla="*/ 1326229 h 3025653"/>
              <a:gd name="connsiteX180" fmla="*/ 1448639 w 3629481"/>
              <a:gd name="connsiteY180" fmla="*/ 1318750 h 3025653"/>
              <a:gd name="connsiteX181" fmla="*/ 1449212 w 3629481"/>
              <a:gd name="connsiteY181" fmla="*/ 1311152 h 3025653"/>
              <a:gd name="connsiteX182" fmla="*/ 1451111 w 3629481"/>
              <a:gd name="connsiteY182" fmla="*/ 1304088 h 3025653"/>
              <a:gd name="connsiteX183" fmla="*/ 1453786 w 3629481"/>
              <a:gd name="connsiteY183" fmla="*/ 1297456 h 3025653"/>
              <a:gd name="connsiteX184" fmla="*/ 1457891 w 3629481"/>
              <a:gd name="connsiteY184" fmla="*/ 1290808 h 3025653"/>
              <a:gd name="connsiteX185" fmla="*/ 1462116 w 3629481"/>
              <a:gd name="connsiteY185" fmla="*/ 1285038 h 3025653"/>
              <a:gd name="connsiteX186" fmla="*/ 1467116 w 3629481"/>
              <a:gd name="connsiteY186" fmla="*/ 1279700 h 3025653"/>
              <a:gd name="connsiteX187" fmla="*/ 1473011 w 3629481"/>
              <a:gd name="connsiteY187" fmla="*/ 1275672 h 3025653"/>
              <a:gd name="connsiteX188" fmla="*/ 1479905 w 3629481"/>
              <a:gd name="connsiteY188" fmla="*/ 1272402 h 3025653"/>
              <a:gd name="connsiteX189" fmla="*/ 1486799 w 3629481"/>
              <a:gd name="connsiteY189" fmla="*/ 1269133 h 3025653"/>
              <a:gd name="connsiteX190" fmla="*/ 1490642 w 3629481"/>
              <a:gd name="connsiteY190" fmla="*/ 1268429 h 3025653"/>
              <a:gd name="connsiteX191" fmla="*/ 1494381 w 3629481"/>
              <a:gd name="connsiteY191" fmla="*/ 1268276 h 3025653"/>
              <a:gd name="connsiteX192" fmla="*/ 1498448 w 3629481"/>
              <a:gd name="connsiteY192" fmla="*/ 1267900 h 3025653"/>
              <a:gd name="connsiteX193" fmla="*/ 1502738 w 3629481"/>
              <a:gd name="connsiteY193" fmla="*/ 1267851 h 3025653"/>
              <a:gd name="connsiteX194" fmla="*/ 1506597 w 3629481"/>
              <a:gd name="connsiteY194" fmla="*/ 1268577 h 3025653"/>
              <a:gd name="connsiteX195" fmla="*/ 1511112 w 3629481"/>
              <a:gd name="connsiteY195" fmla="*/ 1268856 h 3025653"/>
              <a:gd name="connsiteX196" fmla="*/ 1857380 w 3629481"/>
              <a:gd name="connsiteY196" fmla="*/ 1340843 h 3025653"/>
              <a:gd name="connsiteX197" fmla="*/ 1854593 w 3629481"/>
              <a:gd name="connsiteY197" fmla="*/ 1336714 h 3025653"/>
              <a:gd name="connsiteX198" fmla="*/ 2948677 w 3629481"/>
              <a:gd name="connsiteY198" fmla="*/ 1687838 h 3025653"/>
              <a:gd name="connsiteX199" fmla="*/ 2945562 w 3629481"/>
              <a:gd name="connsiteY199" fmla="*/ 1684687 h 3025653"/>
              <a:gd name="connsiteX200" fmla="*/ 2942775 w 3629481"/>
              <a:gd name="connsiteY200" fmla="*/ 1681311 h 3025653"/>
              <a:gd name="connsiteX201" fmla="*/ 2939660 w 3629481"/>
              <a:gd name="connsiteY201" fmla="*/ 1678159 h 3025653"/>
              <a:gd name="connsiteX202" fmla="*/ 2935340 w 3629481"/>
              <a:gd name="connsiteY202" fmla="*/ 1675351 h 3025653"/>
              <a:gd name="connsiteX203" fmla="*/ 2931242 w 3629481"/>
              <a:gd name="connsiteY203" fmla="*/ 1672871 h 3025653"/>
              <a:gd name="connsiteX204" fmla="*/ 2926713 w 3629481"/>
              <a:gd name="connsiteY204" fmla="*/ 1671165 h 3025653"/>
              <a:gd name="connsiteX205" fmla="*/ 2922186 w 3629481"/>
              <a:gd name="connsiteY205" fmla="*/ 1669459 h 3025653"/>
              <a:gd name="connsiteX206" fmla="*/ 2917001 w 3629481"/>
              <a:gd name="connsiteY206" fmla="*/ 1668201 h 3025653"/>
              <a:gd name="connsiteX207" fmla="*/ 1836093 w 3629481"/>
              <a:gd name="connsiteY207" fmla="*/ 1482758 h 3025653"/>
              <a:gd name="connsiteX208" fmla="*/ 1831028 w 3629481"/>
              <a:gd name="connsiteY208" fmla="*/ 1482378 h 3025653"/>
              <a:gd name="connsiteX209" fmla="*/ 1826188 w 3629481"/>
              <a:gd name="connsiteY209" fmla="*/ 1482325 h 3025653"/>
              <a:gd name="connsiteX210" fmla="*/ 1821243 w 3629481"/>
              <a:gd name="connsiteY210" fmla="*/ 1482824 h 3025653"/>
              <a:gd name="connsiteX211" fmla="*/ 1816850 w 3629481"/>
              <a:gd name="connsiteY211" fmla="*/ 1483425 h 3025653"/>
              <a:gd name="connsiteX212" fmla="*/ 1812025 w 3629481"/>
              <a:gd name="connsiteY212" fmla="*/ 1484802 h 3025653"/>
              <a:gd name="connsiteX213" fmla="*/ 1807647 w 3629481"/>
              <a:gd name="connsiteY213" fmla="*/ 1486834 h 3025653"/>
              <a:gd name="connsiteX214" fmla="*/ 1803821 w 3629481"/>
              <a:gd name="connsiteY214" fmla="*/ 1488968 h 3025653"/>
              <a:gd name="connsiteX215" fmla="*/ 1799443 w 3629481"/>
              <a:gd name="connsiteY215" fmla="*/ 1490999 h 3025653"/>
              <a:gd name="connsiteX216" fmla="*/ 1795960 w 3629481"/>
              <a:gd name="connsiteY216" fmla="*/ 1494339 h 3025653"/>
              <a:gd name="connsiteX217" fmla="*/ 1792580 w 3629481"/>
              <a:gd name="connsiteY217" fmla="*/ 1497128 h 3025653"/>
              <a:gd name="connsiteX218" fmla="*/ 1789545 w 3629481"/>
              <a:gd name="connsiteY218" fmla="*/ 1501123 h 3025653"/>
              <a:gd name="connsiteX219" fmla="*/ 1786613 w 3629481"/>
              <a:gd name="connsiteY219" fmla="*/ 1504567 h 3025653"/>
              <a:gd name="connsiteX220" fmla="*/ 1784127 w 3629481"/>
              <a:gd name="connsiteY220" fmla="*/ 1508665 h 3025653"/>
              <a:gd name="connsiteX221" fmla="*/ 1782417 w 3629481"/>
              <a:gd name="connsiteY221" fmla="*/ 1513193 h 3025653"/>
              <a:gd name="connsiteX222" fmla="*/ 1780707 w 3629481"/>
              <a:gd name="connsiteY222" fmla="*/ 1517723 h 3025653"/>
              <a:gd name="connsiteX223" fmla="*/ 1779772 w 3629481"/>
              <a:gd name="connsiteY223" fmla="*/ 1522682 h 3025653"/>
              <a:gd name="connsiteX224" fmla="*/ 1779060 w 3629481"/>
              <a:gd name="connsiteY224" fmla="*/ 1527968 h 3025653"/>
              <a:gd name="connsiteX225" fmla="*/ 1778779 w 3629481"/>
              <a:gd name="connsiteY225" fmla="*/ 1532480 h 3025653"/>
              <a:gd name="connsiteX226" fmla="*/ 1779601 w 3629481"/>
              <a:gd name="connsiteY226" fmla="*/ 1537198 h 3025653"/>
              <a:gd name="connsiteX227" fmla="*/ 1780200 w 3629481"/>
              <a:gd name="connsiteY227" fmla="*/ 1541590 h 3025653"/>
              <a:gd name="connsiteX228" fmla="*/ 1781349 w 3629481"/>
              <a:gd name="connsiteY228" fmla="*/ 1546084 h 3025653"/>
              <a:gd name="connsiteX229" fmla="*/ 1782498 w 3629481"/>
              <a:gd name="connsiteY229" fmla="*/ 1550579 h 3025653"/>
              <a:gd name="connsiteX230" fmla="*/ 1784854 w 3629481"/>
              <a:gd name="connsiteY230" fmla="*/ 1554730 h 3025653"/>
              <a:gd name="connsiteX231" fmla="*/ 1787537 w 3629481"/>
              <a:gd name="connsiteY231" fmla="*/ 1558656 h 3025653"/>
              <a:gd name="connsiteX232" fmla="*/ 1789997 w 3629481"/>
              <a:gd name="connsiteY232" fmla="*/ 1562255 h 3025653"/>
              <a:gd name="connsiteX233" fmla="*/ 1793886 w 3629481"/>
              <a:gd name="connsiteY233" fmla="*/ 1565839 h 3025653"/>
              <a:gd name="connsiteX234" fmla="*/ 1797000 w 3629481"/>
              <a:gd name="connsiteY234" fmla="*/ 1568990 h 3025653"/>
              <a:gd name="connsiteX235" fmla="*/ 1800770 w 3629481"/>
              <a:gd name="connsiteY235" fmla="*/ 1571695 h 3025653"/>
              <a:gd name="connsiteX236" fmla="*/ 1805092 w 3629481"/>
              <a:gd name="connsiteY236" fmla="*/ 1574502 h 3025653"/>
              <a:gd name="connsiteX237" fmla="*/ 1809843 w 3629481"/>
              <a:gd name="connsiteY237" fmla="*/ 1576535 h 3025653"/>
              <a:gd name="connsiteX238" fmla="*/ 1814700 w 3629481"/>
              <a:gd name="connsiteY238" fmla="*/ 1578018 h 3025653"/>
              <a:gd name="connsiteX239" fmla="*/ 1819659 w 3629481"/>
              <a:gd name="connsiteY239" fmla="*/ 1578948 h 3025653"/>
              <a:gd name="connsiteX240" fmla="*/ 2900792 w 3629481"/>
              <a:gd name="connsiteY240" fmla="*/ 1764719 h 3025653"/>
              <a:gd name="connsiteX241" fmla="*/ 2905633 w 3629481"/>
              <a:gd name="connsiteY241" fmla="*/ 1764772 h 3025653"/>
              <a:gd name="connsiteX242" fmla="*/ 2910697 w 3629481"/>
              <a:gd name="connsiteY242" fmla="*/ 1765151 h 3025653"/>
              <a:gd name="connsiteX243" fmla="*/ 2915314 w 3629481"/>
              <a:gd name="connsiteY243" fmla="*/ 1764876 h 3025653"/>
              <a:gd name="connsiteX244" fmla="*/ 2920035 w 3629481"/>
              <a:gd name="connsiteY244" fmla="*/ 1764051 h 3025653"/>
              <a:gd name="connsiteX245" fmla="*/ 2924532 w 3629481"/>
              <a:gd name="connsiteY245" fmla="*/ 1762898 h 3025653"/>
              <a:gd name="connsiteX246" fmla="*/ 2928910 w 3629481"/>
              <a:gd name="connsiteY246" fmla="*/ 1760867 h 3025653"/>
              <a:gd name="connsiteX247" fmla="*/ 2933064 w 3629481"/>
              <a:gd name="connsiteY247" fmla="*/ 1758508 h 3025653"/>
              <a:gd name="connsiteX248" fmla="*/ 2936667 w 3629481"/>
              <a:gd name="connsiteY248" fmla="*/ 1756046 h 3025653"/>
              <a:gd name="connsiteX249" fmla="*/ 2940925 w 3629481"/>
              <a:gd name="connsiteY249" fmla="*/ 1753137 h 3025653"/>
              <a:gd name="connsiteX250" fmla="*/ 2944080 w 3629481"/>
              <a:gd name="connsiteY250" fmla="*/ 1750021 h 3025653"/>
              <a:gd name="connsiteX251" fmla="*/ 2947013 w 3629481"/>
              <a:gd name="connsiteY251" fmla="*/ 1746578 h 3025653"/>
              <a:gd name="connsiteX252" fmla="*/ 2950272 w 3629481"/>
              <a:gd name="connsiteY252" fmla="*/ 1742910 h 3025653"/>
              <a:gd name="connsiteX253" fmla="*/ 2952310 w 3629481"/>
              <a:gd name="connsiteY253" fmla="*/ 1738157 h 3025653"/>
              <a:gd name="connsiteX254" fmla="*/ 2954243 w 3629481"/>
              <a:gd name="connsiteY254" fmla="*/ 1733956 h 3025653"/>
              <a:gd name="connsiteX255" fmla="*/ 2955954 w 3629481"/>
              <a:gd name="connsiteY255" fmla="*/ 1729427 h 3025653"/>
              <a:gd name="connsiteX256" fmla="*/ 2956889 w 3629481"/>
              <a:gd name="connsiteY256" fmla="*/ 1724468 h 3025653"/>
              <a:gd name="connsiteX257" fmla="*/ 2957497 w 3629481"/>
              <a:gd name="connsiteY257" fmla="*/ 1719732 h 3025653"/>
              <a:gd name="connsiteX258" fmla="*/ 2957882 w 3629481"/>
              <a:gd name="connsiteY258" fmla="*/ 1714670 h 3025653"/>
              <a:gd name="connsiteX259" fmla="*/ 2957387 w 3629481"/>
              <a:gd name="connsiteY259" fmla="*/ 1709727 h 3025653"/>
              <a:gd name="connsiteX260" fmla="*/ 2956461 w 3629481"/>
              <a:gd name="connsiteY260" fmla="*/ 1705560 h 3025653"/>
              <a:gd name="connsiteX261" fmla="*/ 2954865 w 3629481"/>
              <a:gd name="connsiteY261" fmla="*/ 1700411 h 3025653"/>
              <a:gd name="connsiteX262" fmla="*/ 2953387 w 3629481"/>
              <a:gd name="connsiteY262" fmla="*/ 1696140 h 3025653"/>
              <a:gd name="connsiteX263" fmla="*/ 2951584 w 3629481"/>
              <a:gd name="connsiteY263" fmla="*/ 1692093 h 3025653"/>
              <a:gd name="connsiteX264" fmla="*/ 3194533 w 3629481"/>
              <a:gd name="connsiteY264" fmla="*/ 1724051 h 3025653"/>
              <a:gd name="connsiteX265" fmla="*/ 3190622 w 3629481"/>
              <a:gd name="connsiteY265" fmla="*/ 1719033 h 3025653"/>
              <a:gd name="connsiteX266" fmla="*/ 3186158 w 3629481"/>
              <a:gd name="connsiteY266" fmla="*/ 1713911 h 3025653"/>
              <a:gd name="connsiteX267" fmla="*/ 3181261 w 3629481"/>
              <a:gd name="connsiteY267" fmla="*/ 1709566 h 3025653"/>
              <a:gd name="connsiteX268" fmla="*/ 3176259 w 3629481"/>
              <a:gd name="connsiteY268" fmla="*/ 1705774 h 3025653"/>
              <a:gd name="connsiteX269" fmla="*/ 3170270 w 3629481"/>
              <a:gd name="connsiteY269" fmla="*/ 1702656 h 3025653"/>
              <a:gd name="connsiteX270" fmla="*/ 3165283 w 3629481"/>
              <a:gd name="connsiteY270" fmla="*/ 1700295 h 3025653"/>
              <a:gd name="connsiteX271" fmla="*/ 3159085 w 3629481"/>
              <a:gd name="connsiteY271" fmla="*/ 1698282 h 3025653"/>
              <a:gd name="connsiteX272" fmla="*/ 3153111 w 3629481"/>
              <a:gd name="connsiteY272" fmla="*/ 1696595 h 3025653"/>
              <a:gd name="connsiteX273" fmla="*/ 3146599 w 3629481"/>
              <a:gd name="connsiteY273" fmla="*/ 1696238 h 3025653"/>
              <a:gd name="connsiteX274" fmla="*/ 3140417 w 3629481"/>
              <a:gd name="connsiteY274" fmla="*/ 1695656 h 3025653"/>
              <a:gd name="connsiteX275" fmla="*/ 3134353 w 3629481"/>
              <a:gd name="connsiteY275" fmla="*/ 1695955 h 3025653"/>
              <a:gd name="connsiteX276" fmla="*/ 3127854 w 3629481"/>
              <a:gd name="connsiteY276" fmla="*/ 1697030 h 3025653"/>
              <a:gd name="connsiteX277" fmla="*/ 3121805 w 3629481"/>
              <a:gd name="connsiteY277" fmla="*/ 1698760 h 3025653"/>
              <a:gd name="connsiteX278" fmla="*/ 3115651 w 3629481"/>
              <a:gd name="connsiteY278" fmla="*/ 1701043 h 3025653"/>
              <a:gd name="connsiteX279" fmla="*/ 3109719 w 3629481"/>
              <a:gd name="connsiteY279" fmla="*/ 1703653 h 3025653"/>
              <a:gd name="connsiteX280" fmla="*/ 3104237 w 3629481"/>
              <a:gd name="connsiteY280" fmla="*/ 1706918 h 3025653"/>
              <a:gd name="connsiteX281" fmla="*/ 3098873 w 3629481"/>
              <a:gd name="connsiteY281" fmla="*/ 1711065 h 3025653"/>
              <a:gd name="connsiteX282" fmla="*/ 3094286 w 3629481"/>
              <a:gd name="connsiteY282" fmla="*/ 1715641 h 3025653"/>
              <a:gd name="connsiteX283" fmla="*/ 3089922 w 3629481"/>
              <a:gd name="connsiteY283" fmla="*/ 1720545 h 3025653"/>
              <a:gd name="connsiteX284" fmla="*/ 3086112 w 3629481"/>
              <a:gd name="connsiteY284" fmla="*/ 1725553 h 3025653"/>
              <a:gd name="connsiteX285" fmla="*/ 3083077 w 3629481"/>
              <a:gd name="connsiteY285" fmla="*/ 1730991 h 3025653"/>
              <a:gd name="connsiteX286" fmla="*/ 3080267 w 3629481"/>
              <a:gd name="connsiteY286" fmla="*/ 1736756 h 3025653"/>
              <a:gd name="connsiteX287" fmla="*/ 3078562 w 3629481"/>
              <a:gd name="connsiteY287" fmla="*/ 1742727 h 3025653"/>
              <a:gd name="connsiteX288" fmla="*/ 3076527 w 3629481"/>
              <a:gd name="connsiteY288" fmla="*/ 1748925 h 3025653"/>
              <a:gd name="connsiteX289" fmla="*/ 3075928 w 3629481"/>
              <a:gd name="connsiteY289" fmla="*/ 1755103 h 3025653"/>
              <a:gd name="connsiteX290" fmla="*/ 3075552 w 3629481"/>
              <a:gd name="connsiteY290" fmla="*/ 1761608 h 3025653"/>
              <a:gd name="connsiteX291" fmla="*/ 3075938 w 3629481"/>
              <a:gd name="connsiteY291" fmla="*/ 1767113 h 3025653"/>
              <a:gd name="connsiteX292" fmla="*/ 3076667 w 3629481"/>
              <a:gd name="connsiteY292" fmla="*/ 1773825 h 3025653"/>
              <a:gd name="connsiteX293" fmla="*/ 3078382 w 3629481"/>
              <a:gd name="connsiteY293" fmla="*/ 1779863 h 3025653"/>
              <a:gd name="connsiteX294" fmla="*/ 3080979 w 3629481"/>
              <a:gd name="connsiteY294" fmla="*/ 1785779 h 3025653"/>
              <a:gd name="connsiteX295" fmla="*/ 3083799 w 3629481"/>
              <a:gd name="connsiteY295" fmla="*/ 1792024 h 3025653"/>
              <a:gd name="connsiteX296" fmla="*/ 3087052 w 3629481"/>
              <a:gd name="connsiteY296" fmla="*/ 1797492 h 3025653"/>
              <a:gd name="connsiteX297" fmla="*/ 3090964 w 3629481"/>
              <a:gd name="connsiteY297" fmla="*/ 1802510 h 3025653"/>
              <a:gd name="connsiteX298" fmla="*/ 3095533 w 3629481"/>
              <a:gd name="connsiteY298" fmla="*/ 1807079 h 3025653"/>
              <a:gd name="connsiteX299" fmla="*/ 3100325 w 3629481"/>
              <a:gd name="connsiteY299" fmla="*/ 1811976 h 3025653"/>
              <a:gd name="connsiteX300" fmla="*/ 3105327 w 3629481"/>
              <a:gd name="connsiteY300" fmla="*/ 1815769 h 3025653"/>
              <a:gd name="connsiteX301" fmla="*/ 3110867 w 3629481"/>
              <a:gd name="connsiteY301" fmla="*/ 1818231 h 3025653"/>
              <a:gd name="connsiteX302" fmla="*/ 3116302 w 3629481"/>
              <a:gd name="connsiteY302" fmla="*/ 1821246 h 3025653"/>
              <a:gd name="connsiteX303" fmla="*/ 3122501 w 3629481"/>
              <a:gd name="connsiteY303" fmla="*/ 1823261 h 3025653"/>
              <a:gd name="connsiteX304" fmla="*/ 3128473 w 3629481"/>
              <a:gd name="connsiteY304" fmla="*/ 1824947 h 3025653"/>
              <a:gd name="connsiteX305" fmla="*/ 3134986 w 3629481"/>
              <a:gd name="connsiteY305" fmla="*/ 1825304 h 3025653"/>
              <a:gd name="connsiteX306" fmla="*/ 3141169 w 3629481"/>
              <a:gd name="connsiteY306" fmla="*/ 1825886 h 3025653"/>
              <a:gd name="connsiteX307" fmla="*/ 3147562 w 3629481"/>
              <a:gd name="connsiteY307" fmla="*/ 1825363 h 3025653"/>
              <a:gd name="connsiteX308" fmla="*/ 3153731 w 3629481"/>
              <a:gd name="connsiteY308" fmla="*/ 1824513 h 3025653"/>
              <a:gd name="connsiteX309" fmla="*/ 3159780 w 3629481"/>
              <a:gd name="connsiteY309" fmla="*/ 1822782 h 3025653"/>
              <a:gd name="connsiteX310" fmla="*/ 3165935 w 3629481"/>
              <a:gd name="connsiteY310" fmla="*/ 1820500 h 3025653"/>
              <a:gd name="connsiteX311" fmla="*/ 3171641 w 3629481"/>
              <a:gd name="connsiteY311" fmla="*/ 1817561 h 3025653"/>
              <a:gd name="connsiteX312" fmla="*/ 3177677 w 3629481"/>
              <a:gd name="connsiteY312" fmla="*/ 1814399 h 3025653"/>
              <a:gd name="connsiteX313" fmla="*/ 3182488 w 3629481"/>
              <a:gd name="connsiteY313" fmla="*/ 1810150 h 3025653"/>
              <a:gd name="connsiteX314" fmla="*/ 3187300 w 3629481"/>
              <a:gd name="connsiteY314" fmla="*/ 1805901 h 3025653"/>
              <a:gd name="connsiteX315" fmla="*/ 3191663 w 3629481"/>
              <a:gd name="connsiteY315" fmla="*/ 1800997 h 3025653"/>
              <a:gd name="connsiteX316" fmla="*/ 3195474 w 3629481"/>
              <a:gd name="connsiteY316" fmla="*/ 1795990 h 3025653"/>
              <a:gd name="connsiteX317" fmla="*/ 3198837 w 3629481"/>
              <a:gd name="connsiteY317" fmla="*/ 1790327 h 3025653"/>
              <a:gd name="connsiteX318" fmla="*/ 3201319 w 3629481"/>
              <a:gd name="connsiteY318" fmla="*/ 1784786 h 3025653"/>
              <a:gd name="connsiteX319" fmla="*/ 3203024 w 3629481"/>
              <a:gd name="connsiteY319" fmla="*/ 1778814 h 3025653"/>
              <a:gd name="connsiteX320" fmla="*/ 3205057 w 3629481"/>
              <a:gd name="connsiteY320" fmla="*/ 1772618 h 3025653"/>
              <a:gd name="connsiteX321" fmla="*/ 3205658 w 3629481"/>
              <a:gd name="connsiteY321" fmla="*/ 1766440 h 3025653"/>
              <a:gd name="connsiteX322" fmla="*/ 3206033 w 3629481"/>
              <a:gd name="connsiteY322" fmla="*/ 1759934 h 3025653"/>
              <a:gd name="connsiteX323" fmla="*/ 3205199 w 3629481"/>
              <a:gd name="connsiteY323" fmla="*/ 1753774 h 3025653"/>
              <a:gd name="connsiteX324" fmla="*/ 3204918 w 3629481"/>
              <a:gd name="connsiteY324" fmla="*/ 1747718 h 3025653"/>
              <a:gd name="connsiteX325" fmla="*/ 3203204 w 3629481"/>
              <a:gd name="connsiteY325" fmla="*/ 1741680 h 3025653"/>
              <a:gd name="connsiteX326" fmla="*/ 3200712 w 3629481"/>
              <a:gd name="connsiteY326" fmla="*/ 1735211 h 3025653"/>
              <a:gd name="connsiteX327" fmla="*/ 3197787 w 3629481"/>
              <a:gd name="connsiteY327" fmla="*/ 1729519 h 3025653"/>
              <a:gd name="connsiteX328" fmla="*/ 3583157 w 3629481"/>
              <a:gd name="connsiteY328" fmla="*/ 1760980 h 3025653"/>
              <a:gd name="connsiteX329" fmla="*/ 3588976 w 3629481"/>
              <a:gd name="connsiteY329" fmla="*/ 1769496 h 3025653"/>
              <a:gd name="connsiteX330" fmla="*/ 3593917 w 3629481"/>
              <a:gd name="connsiteY330" fmla="*/ 1778133 h 3025653"/>
              <a:gd name="connsiteX331" fmla="*/ 3599632 w 3629481"/>
              <a:gd name="connsiteY331" fmla="*/ 1787200 h 3025653"/>
              <a:gd name="connsiteX332" fmla="*/ 3604572 w 3629481"/>
              <a:gd name="connsiteY332" fmla="*/ 1795836 h 3025653"/>
              <a:gd name="connsiteX333" fmla="*/ 3608530 w 3629481"/>
              <a:gd name="connsiteY333" fmla="*/ 1805143 h 3025653"/>
              <a:gd name="connsiteX334" fmla="*/ 3612711 w 3629481"/>
              <a:gd name="connsiteY334" fmla="*/ 1814778 h 3025653"/>
              <a:gd name="connsiteX335" fmla="*/ 3616014 w 3629481"/>
              <a:gd name="connsiteY335" fmla="*/ 1824533 h 3025653"/>
              <a:gd name="connsiteX336" fmla="*/ 3619316 w 3629481"/>
              <a:gd name="connsiteY336" fmla="*/ 1834288 h 3025653"/>
              <a:gd name="connsiteX337" fmla="*/ 3622068 w 3629481"/>
              <a:gd name="connsiteY337" fmla="*/ 1843939 h 3025653"/>
              <a:gd name="connsiteX338" fmla="*/ 3624388 w 3629481"/>
              <a:gd name="connsiteY338" fmla="*/ 1854366 h 3025653"/>
              <a:gd name="connsiteX339" fmla="*/ 3625933 w 3629481"/>
              <a:gd name="connsiteY339" fmla="*/ 1864361 h 3025653"/>
              <a:gd name="connsiteX340" fmla="*/ 3627701 w 3629481"/>
              <a:gd name="connsiteY340" fmla="*/ 1874684 h 3025653"/>
              <a:gd name="connsiteX341" fmla="*/ 3628815 w 3629481"/>
              <a:gd name="connsiteY341" fmla="*/ 1885455 h 3025653"/>
              <a:gd name="connsiteX342" fmla="*/ 3629481 w 3629481"/>
              <a:gd name="connsiteY342" fmla="*/ 1895569 h 3025653"/>
              <a:gd name="connsiteX343" fmla="*/ 3629060 w 3629481"/>
              <a:gd name="connsiteY343" fmla="*/ 1906907 h 3025653"/>
              <a:gd name="connsiteX344" fmla="*/ 3628864 w 3629481"/>
              <a:gd name="connsiteY344" fmla="*/ 1918573 h 3025653"/>
              <a:gd name="connsiteX345" fmla="*/ 3627789 w 3629481"/>
              <a:gd name="connsiteY345" fmla="*/ 1930359 h 3025653"/>
              <a:gd name="connsiteX346" fmla="*/ 3626163 w 3629481"/>
              <a:gd name="connsiteY346" fmla="*/ 1942040 h 3025653"/>
              <a:gd name="connsiteX347" fmla="*/ 3623985 w 3629481"/>
              <a:gd name="connsiteY347" fmla="*/ 1953618 h 3025653"/>
              <a:gd name="connsiteX348" fmla="*/ 3621360 w 3629481"/>
              <a:gd name="connsiteY348" fmla="*/ 1964541 h 3025653"/>
              <a:gd name="connsiteX349" fmla="*/ 3617856 w 3629481"/>
              <a:gd name="connsiteY349" fmla="*/ 1975584 h 3025653"/>
              <a:gd name="connsiteX350" fmla="*/ 3614024 w 3629481"/>
              <a:gd name="connsiteY350" fmla="*/ 1986850 h 3025653"/>
              <a:gd name="connsiteX351" fmla="*/ 3609848 w 3629481"/>
              <a:gd name="connsiteY351" fmla="*/ 1996911 h 3025653"/>
              <a:gd name="connsiteX352" fmla="*/ 3605345 w 3629481"/>
              <a:gd name="connsiteY352" fmla="*/ 2007195 h 3025653"/>
              <a:gd name="connsiteX353" fmla="*/ 3600290 w 3629481"/>
              <a:gd name="connsiteY353" fmla="*/ 2017375 h 3025653"/>
              <a:gd name="connsiteX354" fmla="*/ 3594461 w 3629481"/>
              <a:gd name="connsiteY354" fmla="*/ 2027124 h 3025653"/>
              <a:gd name="connsiteX355" fmla="*/ 3587856 w 3629481"/>
              <a:gd name="connsiteY355" fmla="*/ 2036442 h 3025653"/>
              <a:gd name="connsiteX356" fmla="*/ 3581579 w 3629481"/>
              <a:gd name="connsiteY356" fmla="*/ 2045535 h 3025653"/>
              <a:gd name="connsiteX357" fmla="*/ 3574750 w 3629481"/>
              <a:gd name="connsiteY357" fmla="*/ 2054525 h 3025653"/>
              <a:gd name="connsiteX358" fmla="*/ 3567251 w 3629481"/>
              <a:gd name="connsiteY358" fmla="*/ 2062533 h 3025653"/>
              <a:gd name="connsiteX359" fmla="*/ 3559751 w 3629481"/>
              <a:gd name="connsiteY359" fmla="*/ 2070541 h 3025653"/>
              <a:gd name="connsiteX360" fmla="*/ 3551371 w 3629481"/>
              <a:gd name="connsiteY360" fmla="*/ 2078668 h 3025653"/>
              <a:gd name="connsiteX361" fmla="*/ 3543200 w 3629481"/>
              <a:gd name="connsiteY361" fmla="*/ 2085693 h 3025653"/>
              <a:gd name="connsiteX362" fmla="*/ 3534150 w 3629481"/>
              <a:gd name="connsiteY362" fmla="*/ 2092838 h 3025653"/>
              <a:gd name="connsiteX363" fmla="*/ 3525427 w 3629481"/>
              <a:gd name="connsiteY363" fmla="*/ 2099759 h 3025653"/>
              <a:gd name="connsiteX364" fmla="*/ 3515809 w 3629481"/>
              <a:gd name="connsiteY364" fmla="*/ 2105371 h 3025653"/>
              <a:gd name="connsiteX365" fmla="*/ 3506191 w 3629481"/>
              <a:gd name="connsiteY365" fmla="*/ 2110981 h 3025653"/>
              <a:gd name="connsiteX366" fmla="*/ 3496021 w 3629481"/>
              <a:gd name="connsiteY366" fmla="*/ 2116488 h 3025653"/>
              <a:gd name="connsiteX367" fmla="*/ 3486060 w 3629481"/>
              <a:gd name="connsiteY367" fmla="*/ 2120893 h 3025653"/>
              <a:gd name="connsiteX368" fmla="*/ 3475220 w 3629481"/>
              <a:gd name="connsiteY368" fmla="*/ 2125418 h 3025653"/>
              <a:gd name="connsiteX369" fmla="*/ 3464810 w 3629481"/>
              <a:gd name="connsiteY369" fmla="*/ 2129167 h 3025653"/>
              <a:gd name="connsiteX370" fmla="*/ 3453625 w 3629481"/>
              <a:gd name="connsiteY370" fmla="*/ 2132485 h 3025653"/>
              <a:gd name="connsiteX371" fmla="*/ 3442544 w 3629481"/>
              <a:gd name="connsiteY371" fmla="*/ 2135252 h 3025653"/>
              <a:gd name="connsiteX372" fmla="*/ 3430792 w 3629481"/>
              <a:gd name="connsiteY372" fmla="*/ 2137036 h 3025653"/>
              <a:gd name="connsiteX373" fmla="*/ 3419263 w 3629481"/>
              <a:gd name="connsiteY373" fmla="*/ 2139148 h 3025653"/>
              <a:gd name="connsiteX374" fmla="*/ 3407391 w 3629481"/>
              <a:gd name="connsiteY374" fmla="*/ 2140053 h 3025653"/>
              <a:gd name="connsiteX375" fmla="*/ 3395846 w 3629481"/>
              <a:gd name="connsiteY375" fmla="*/ 2140735 h 3025653"/>
              <a:gd name="connsiteX376" fmla="*/ 2487860 w 3629481"/>
              <a:gd name="connsiteY376" fmla="*/ 2161657 h 3025653"/>
              <a:gd name="connsiteX377" fmla="*/ 2488596 w 3629481"/>
              <a:gd name="connsiteY377" fmla="*/ 2163310 h 3025653"/>
              <a:gd name="connsiteX378" fmla="*/ 2506337 w 3629481"/>
              <a:gd name="connsiteY378" fmla="*/ 2204050 h 3025653"/>
              <a:gd name="connsiteX379" fmla="*/ 2522423 w 3629481"/>
              <a:gd name="connsiteY379" fmla="*/ 2244478 h 3025653"/>
              <a:gd name="connsiteX380" fmla="*/ 2537718 w 3629481"/>
              <a:gd name="connsiteY380" fmla="*/ 2283045 h 3025653"/>
              <a:gd name="connsiteX381" fmla="*/ 2551015 w 3629481"/>
              <a:gd name="connsiteY381" fmla="*/ 2320093 h 3025653"/>
              <a:gd name="connsiteX382" fmla="*/ 2564295 w 3629481"/>
              <a:gd name="connsiteY382" fmla="*/ 2355712 h 3025653"/>
              <a:gd name="connsiteX383" fmla="*/ 2575576 w 3629481"/>
              <a:gd name="connsiteY383" fmla="*/ 2389812 h 3025653"/>
              <a:gd name="connsiteX384" fmla="*/ 2585082 w 3629481"/>
              <a:gd name="connsiteY384" fmla="*/ 2422723 h 3025653"/>
              <a:gd name="connsiteX385" fmla="*/ 2593797 w 3629481"/>
              <a:gd name="connsiteY385" fmla="*/ 2453771 h 3025653"/>
              <a:gd name="connsiteX386" fmla="*/ 2600945 w 3629481"/>
              <a:gd name="connsiteY386" fmla="*/ 2482526 h 3025653"/>
              <a:gd name="connsiteX387" fmla="*/ 2606542 w 3629481"/>
              <a:gd name="connsiteY387" fmla="*/ 2510419 h 3025653"/>
              <a:gd name="connsiteX388" fmla="*/ 2610901 w 3629481"/>
              <a:gd name="connsiteY388" fmla="*/ 2535794 h 3025653"/>
              <a:gd name="connsiteX389" fmla="*/ 2612580 w 3629481"/>
              <a:gd name="connsiteY389" fmla="*/ 2548103 h 3025653"/>
              <a:gd name="connsiteX390" fmla="*/ 2613588 w 3629481"/>
              <a:gd name="connsiteY390" fmla="*/ 2559427 h 3025653"/>
              <a:gd name="connsiteX391" fmla="*/ 2615451 w 3629481"/>
              <a:gd name="connsiteY391" fmla="*/ 2578338 h 3025653"/>
              <a:gd name="connsiteX392" fmla="*/ 2616211 w 3629481"/>
              <a:gd name="connsiteY392" fmla="*/ 2597041 h 3025653"/>
              <a:gd name="connsiteX393" fmla="*/ 2615541 w 3629481"/>
              <a:gd name="connsiteY393" fmla="*/ 2615761 h 3025653"/>
              <a:gd name="connsiteX394" fmla="*/ 2614975 w 3629481"/>
              <a:gd name="connsiteY394" fmla="*/ 2633929 h 3025653"/>
              <a:gd name="connsiteX395" fmla="*/ 2612976 w 3629481"/>
              <a:gd name="connsiteY395" fmla="*/ 2652113 h 3025653"/>
              <a:gd name="connsiteX396" fmla="*/ 2609875 w 3629481"/>
              <a:gd name="connsiteY396" fmla="*/ 2670091 h 3025653"/>
              <a:gd name="connsiteX397" fmla="*/ 2606104 w 3629481"/>
              <a:gd name="connsiteY397" fmla="*/ 2687086 h 3025653"/>
              <a:gd name="connsiteX398" fmla="*/ 2603114 w 3629481"/>
              <a:gd name="connsiteY398" fmla="*/ 2695375 h 3025653"/>
              <a:gd name="connsiteX399" fmla="*/ 2600676 w 3629481"/>
              <a:gd name="connsiteY399" fmla="*/ 2703770 h 3025653"/>
              <a:gd name="connsiteX400" fmla="*/ 2597686 w 3629481"/>
              <a:gd name="connsiteY400" fmla="*/ 2712059 h 3025653"/>
              <a:gd name="connsiteX401" fmla="*/ 2594801 w 3629481"/>
              <a:gd name="connsiteY401" fmla="*/ 2719797 h 3025653"/>
              <a:gd name="connsiteX402" fmla="*/ 2590812 w 3629481"/>
              <a:gd name="connsiteY402" fmla="*/ 2727328 h 3025653"/>
              <a:gd name="connsiteX403" fmla="*/ 2587048 w 3629481"/>
              <a:gd name="connsiteY403" fmla="*/ 2735187 h 3025653"/>
              <a:gd name="connsiteX404" fmla="*/ 2583163 w 3629481"/>
              <a:gd name="connsiteY404" fmla="*/ 2742167 h 3025653"/>
              <a:gd name="connsiteX405" fmla="*/ 2578623 w 3629481"/>
              <a:gd name="connsiteY405" fmla="*/ 2749594 h 3025653"/>
              <a:gd name="connsiteX406" fmla="*/ 2573635 w 3629481"/>
              <a:gd name="connsiteY406" fmla="*/ 2756366 h 3025653"/>
              <a:gd name="connsiteX407" fmla="*/ 2568870 w 3629481"/>
              <a:gd name="connsiteY407" fmla="*/ 2763466 h 3025653"/>
              <a:gd name="connsiteX408" fmla="*/ 2562779 w 3629481"/>
              <a:gd name="connsiteY408" fmla="*/ 2770031 h 3025653"/>
              <a:gd name="connsiteX409" fmla="*/ 2557015 w 3629481"/>
              <a:gd name="connsiteY409" fmla="*/ 2776372 h 3025653"/>
              <a:gd name="connsiteX410" fmla="*/ 2551028 w 3629481"/>
              <a:gd name="connsiteY410" fmla="*/ 2782385 h 3025653"/>
              <a:gd name="connsiteX411" fmla="*/ 2543937 w 3629481"/>
              <a:gd name="connsiteY411" fmla="*/ 2788192 h 3025653"/>
              <a:gd name="connsiteX412" fmla="*/ 2537398 w 3629481"/>
              <a:gd name="connsiteY412" fmla="*/ 2794101 h 3025653"/>
              <a:gd name="connsiteX413" fmla="*/ 2529861 w 3629481"/>
              <a:gd name="connsiteY413" fmla="*/ 2799252 h 3025653"/>
              <a:gd name="connsiteX414" fmla="*/ 2522323 w 3629481"/>
              <a:gd name="connsiteY414" fmla="*/ 2804402 h 3025653"/>
              <a:gd name="connsiteX415" fmla="*/ 2513785 w 3629481"/>
              <a:gd name="connsiteY415" fmla="*/ 2808795 h 3025653"/>
              <a:gd name="connsiteX416" fmla="*/ 2477564 w 3629481"/>
              <a:gd name="connsiteY416" fmla="*/ 2828258 h 3025653"/>
              <a:gd name="connsiteX417" fmla="*/ 2441552 w 3629481"/>
              <a:gd name="connsiteY417" fmla="*/ 2846618 h 3025653"/>
              <a:gd name="connsiteX418" fmla="*/ 2404868 w 3629481"/>
              <a:gd name="connsiteY418" fmla="*/ 2863995 h 3025653"/>
              <a:gd name="connsiteX419" fmla="*/ 2367839 w 3629481"/>
              <a:gd name="connsiteY419" fmla="*/ 2880166 h 3025653"/>
              <a:gd name="connsiteX420" fmla="*/ 2330587 w 3629481"/>
              <a:gd name="connsiteY420" fmla="*/ 2896008 h 3025653"/>
              <a:gd name="connsiteX421" fmla="*/ 2293215 w 3629481"/>
              <a:gd name="connsiteY421" fmla="*/ 2910972 h 3025653"/>
              <a:gd name="connsiteX422" fmla="*/ 2256051 w 3629481"/>
              <a:gd name="connsiteY422" fmla="*/ 2924832 h 3025653"/>
              <a:gd name="connsiteX423" fmla="*/ 2217888 w 3629481"/>
              <a:gd name="connsiteY423" fmla="*/ 2937934 h 3025653"/>
              <a:gd name="connsiteX424" fmla="*/ 2179932 w 3629481"/>
              <a:gd name="connsiteY424" fmla="*/ 2949932 h 3025653"/>
              <a:gd name="connsiteX425" fmla="*/ 2141857 w 3629481"/>
              <a:gd name="connsiteY425" fmla="*/ 2961052 h 3025653"/>
              <a:gd name="connsiteX426" fmla="*/ 2103662 w 3629481"/>
              <a:gd name="connsiteY426" fmla="*/ 2971292 h 3025653"/>
              <a:gd name="connsiteX427" fmla="*/ 2065674 w 3629481"/>
              <a:gd name="connsiteY427" fmla="*/ 2980429 h 3025653"/>
              <a:gd name="connsiteX428" fmla="*/ 2026911 w 3629481"/>
              <a:gd name="connsiteY428" fmla="*/ 2989135 h 3025653"/>
              <a:gd name="connsiteX429" fmla="*/ 1988355 w 3629481"/>
              <a:gd name="connsiteY429" fmla="*/ 2996738 h 3025653"/>
              <a:gd name="connsiteX430" fmla="*/ 1949680 w 3629481"/>
              <a:gd name="connsiteY430" fmla="*/ 3003462 h 3025653"/>
              <a:gd name="connsiteX431" fmla="*/ 1911213 w 3629481"/>
              <a:gd name="connsiteY431" fmla="*/ 3009082 h 3025653"/>
              <a:gd name="connsiteX432" fmla="*/ 1872298 w 3629481"/>
              <a:gd name="connsiteY432" fmla="*/ 3014047 h 3025653"/>
              <a:gd name="connsiteX433" fmla="*/ 1833486 w 3629481"/>
              <a:gd name="connsiteY433" fmla="*/ 3018461 h 3025653"/>
              <a:gd name="connsiteX434" fmla="*/ 1794658 w 3629481"/>
              <a:gd name="connsiteY434" fmla="*/ 3021444 h 3025653"/>
              <a:gd name="connsiteX435" fmla="*/ 1756039 w 3629481"/>
              <a:gd name="connsiteY435" fmla="*/ 3023324 h 3025653"/>
              <a:gd name="connsiteX436" fmla="*/ 1717419 w 3629481"/>
              <a:gd name="connsiteY436" fmla="*/ 3025204 h 3025653"/>
              <a:gd name="connsiteX437" fmla="*/ 1678784 w 3629481"/>
              <a:gd name="connsiteY437" fmla="*/ 3025653 h 3025653"/>
              <a:gd name="connsiteX438" fmla="*/ 1640029 w 3629481"/>
              <a:gd name="connsiteY438" fmla="*/ 3025222 h 3025653"/>
              <a:gd name="connsiteX439" fmla="*/ 1601153 w 3629481"/>
              <a:gd name="connsiteY439" fmla="*/ 3023914 h 3025653"/>
              <a:gd name="connsiteX440" fmla="*/ 1562709 w 3629481"/>
              <a:gd name="connsiteY440" fmla="*/ 3021829 h 3025653"/>
              <a:gd name="connsiteX441" fmla="*/ 1524697 w 3629481"/>
              <a:gd name="connsiteY441" fmla="*/ 3018969 h 3025653"/>
              <a:gd name="connsiteX442" fmla="*/ 1486237 w 3629481"/>
              <a:gd name="connsiteY442" fmla="*/ 3015454 h 3025653"/>
              <a:gd name="connsiteX443" fmla="*/ 1447985 w 3629481"/>
              <a:gd name="connsiteY443" fmla="*/ 3010835 h 3025653"/>
              <a:gd name="connsiteX444" fmla="*/ 1410164 w 3629481"/>
              <a:gd name="connsiteY444" fmla="*/ 3005441 h 3025653"/>
              <a:gd name="connsiteX445" fmla="*/ 1372223 w 3629481"/>
              <a:gd name="connsiteY445" fmla="*/ 2999169 h 3025653"/>
              <a:gd name="connsiteX446" fmla="*/ 1334164 w 3629481"/>
              <a:gd name="connsiteY446" fmla="*/ 2992016 h 3025653"/>
              <a:gd name="connsiteX447" fmla="*/ 1297086 w 3629481"/>
              <a:gd name="connsiteY447" fmla="*/ 2984191 h 3025653"/>
              <a:gd name="connsiteX448" fmla="*/ 1259666 w 3629481"/>
              <a:gd name="connsiteY448" fmla="*/ 2975161 h 3025653"/>
              <a:gd name="connsiteX449" fmla="*/ 1222349 w 3629481"/>
              <a:gd name="connsiteY449" fmla="*/ 2965578 h 3025653"/>
              <a:gd name="connsiteX450" fmla="*/ 1185462 w 3629481"/>
              <a:gd name="connsiteY450" fmla="*/ 2955221 h 3025653"/>
              <a:gd name="connsiteX451" fmla="*/ 1149008 w 3629481"/>
              <a:gd name="connsiteY451" fmla="*/ 2944087 h 3025653"/>
              <a:gd name="connsiteX452" fmla="*/ 1112435 w 3629481"/>
              <a:gd name="connsiteY452" fmla="*/ 2932074 h 3025653"/>
              <a:gd name="connsiteX453" fmla="*/ 1076397 w 3629481"/>
              <a:gd name="connsiteY453" fmla="*/ 2918734 h 3025653"/>
              <a:gd name="connsiteX454" fmla="*/ 1040686 w 3629481"/>
              <a:gd name="connsiteY454" fmla="*/ 2905171 h 3025653"/>
              <a:gd name="connsiteX455" fmla="*/ 1005183 w 3629481"/>
              <a:gd name="connsiteY455" fmla="*/ 2890504 h 3025653"/>
              <a:gd name="connsiteX456" fmla="*/ 970337 w 3629481"/>
              <a:gd name="connsiteY456" fmla="*/ 2875389 h 3025653"/>
              <a:gd name="connsiteX457" fmla="*/ 935145 w 3629481"/>
              <a:gd name="connsiteY457" fmla="*/ 2859067 h 3025653"/>
              <a:gd name="connsiteX458" fmla="*/ 900834 w 3629481"/>
              <a:gd name="connsiteY458" fmla="*/ 2842626 h 3025653"/>
              <a:gd name="connsiteX459" fmla="*/ 866610 w 3629481"/>
              <a:gd name="connsiteY459" fmla="*/ 2824202 h 3025653"/>
              <a:gd name="connsiteX460" fmla="*/ 833266 w 3629481"/>
              <a:gd name="connsiteY460" fmla="*/ 2805658 h 3025653"/>
              <a:gd name="connsiteX461" fmla="*/ 799697 w 3629481"/>
              <a:gd name="connsiteY461" fmla="*/ 2786786 h 3025653"/>
              <a:gd name="connsiteX462" fmla="*/ 766992 w 3629481"/>
              <a:gd name="connsiteY462" fmla="*/ 2766363 h 3025653"/>
              <a:gd name="connsiteX463" fmla="*/ 734719 w 3629481"/>
              <a:gd name="connsiteY463" fmla="*/ 2745165 h 3025653"/>
              <a:gd name="connsiteX464" fmla="*/ 702550 w 3629481"/>
              <a:gd name="connsiteY464" fmla="*/ 2723414 h 3025653"/>
              <a:gd name="connsiteX465" fmla="*/ 670812 w 3629481"/>
              <a:gd name="connsiteY465" fmla="*/ 2700889 h 3025653"/>
              <a:gd name="connsiteX466" fmla="*/ 640058 w 3629481"/>
              <a:gd name="connsiteY466" fmla="*/ 2677691 h 3025653"/>
              <a:gd name="connsiteX467" fmla="*/ 609511 w 3629481"/>
              <a:gd name="connsiteY467" fmla="*/ 2653392 h 3025653"/>
              <a:gd name="connsiteX468" fmla="*/ 579067 w 3629481"/>
              <a:gd name="connsiteY468" fmla="*/ 2628539 h 3025653"/>
              <a:gd name="connsiteX469" fmla="*/ 549608 w 3629481"/>
              <a:gd name="connsiteY469" fmla="*/ 2603015 h 3025653"/>
              <a:gd name="connsiteX470" fmla="*/ 520907 w 3629481"/>
              <a:gd name="connsiteY470" fmla="*/ 2576492 h 3025653"/>
              <a:gd name="connsiteX471" fmla="*/ 492415 w 3629481"/>
              <a:gd name="connsiteY471" fmla="*/ 2548866 h 3025653"/>
              <a:gd name="connsiteX472" fmla="*/ 464578 w 3629481"/>
              <a:gd name="connsiteY472" fmla="*/ 2520791 h 3025653"/>
              <a:gd name="connsiteX473" fmla="*/ 437173 w 3629481"/>
              <a:gd name="connsiteY473" fmla="*/ 2491942 h 3025653"/>
              <a:gd name="connsiteX474" fmla="*/ 410423 w 3629481"/>
              <a:gd name="connsiteY474" fmla="*/ 2462645 h 3025653"/>
              <a:gd name="connsiteX475" fmla="*/ 384433 w 3629481"/>
              <a:gd name="connsiteY475" fmla="*/ 2432347 h 3025653"/>
              <a:gd name="connsiteX476" fmla="*/ 359530 w 3629481"/>
              <a:gd name="connsiteY476" fmla="*/ 2400827 h 3025653"/>
              <a:gd name="connsiteX477" fmla="*/ 334627 w 3629481"/>
              <a:gd name="connsiteY477" fmla="*/ 2369306 h 3025653"/>
              <a:gd name="connsiteX478" fmla="*/ 310586 w 3629481"/>
              <a:gd name="connsiteY478" fmla="*/ 2336234 h 3025653"/>
              <a:gd name="connsiteX479" fmla="*/ 287098 w 3629481"/>
              <a:gd name="connsiteY479" fmla="*/ 2303267 h 3025653"/>
              <a:gd name="connsiteX480" fmla="*/ 264697 w 3629481"/>
              <a:gd name="connsiteY480" fmla="*/ 2269075 h 3025653"/>
              <a:gd name="connsiteX481" fmla="*/ 242848 w 3629481"/>
              <a:gd name="connsiteY481" fmla="*/ 2234988 h 3025653"/>
              <a:gd name="connsiteX482" fmla="*/ 222308 w 3629481"/>
              <a:gd name="connsiteY482" fmla="*/ 2200004 h 3025653"/>
              <a:gd name="connsiteX483" fmla="*/ 201994 w 3629481"/>
              <a:gd name="connsiteY483" fmla="*/ 2165348 h 3025653"/>
              <a:gd name="connsiteX484" fmla="*/ 183214 w 3629481"/>
              <a:gd name="connsiteY484" fmla="*/ 2130124 h 3025653"/>
              <a:gd name="connsiteX485" fmla="*/ 165641 w 3629481"/>
              <a:gd name="connsiteY485" fmla="*/ 2094556 h 3025653"/>
              <a:gd name="connsiteX486" fmla="*/ 148948 w 3629481"/>
              <a:gd name="connsiteY486" fmla="*/ 2058867 h 3025653"/>
              <a:gd name="connsiteX487" fmla="*/ 132686 w 3629481"/>
              <a:gd name="connsiteY487" fmla="*/ 2022404 h 3025653"/>
              <a:gd name="connsiteX488" fmla="*/ 117751 w 3629481"/>
              <a:gd name="connsiteY488" fmla="*/ 1986474 h 3025653"/>
              <a:gd name="connsiteX489" fmla="*/ 103472 w 3629481"/>
              <a:gd name="connsiteY489" fmla="*/ 1950097 h 3025653"/>
              <a:gd name="connsiteX490" fmla="*/ 89952 w 3629481"/>
              <a:gd name="connsiteY490" fmla="*/ 1912721 h 3025653"/>
              <a:gd name="connsiteX491" fmla="*/ 78310 w 3629481"/>
              <a:gd name="connsiteY491" fmla="*/ 1875982 h 3025653"/>
              <a:gd name="connsiteX492" fmla="*/ 66774 w 3629481"/>
              <a:gd name="connsiteY492" fmla="*/ 1838693 h 3025653"/>
              <a:gd name="connsiteX493" fmla="*/ 55892 w 3629481"/>
              <a:gd name="connsiteY493" fmla="*/ 1800956 h 3025653"/>
              <a:gd name="connsiteX494" fmla="*/ 46665 w 3629481"/>
              <a:gd name="connsiteY494" fmla="*/ 1763529 h 3025653"/>
              <a:gd name="connsiteX495" fmla="*/ 38093 w 3629481"/>
              <a:gd name="connsiteY495" fmla="*/ 1725655 h 3025653"/>
              <a:gd name="connsiteX496" fmla="*/ 30073 w 3629481"/>
              <a:gd name="connsiteY496" fmla="*/ 1687884 h 3025653"/>
              <a:gd name="connsiteX497" fmla="*/ 22932 w 3629481"/>
              <a:gd name="connsiteY497" fmla="*/ 1649994 h 3025653"/>
              <a:gd name="connsiteX498" fmla="*/ 17326 w 3629481"/>
              <a:gd name="connsiteY498" fmla="*/ 1611535 h 3025653"/>
              <a:gd name="connsiteX499" fmla="*/ 12168 w 3629481"/>
              <a:gd name="connsiteY499" fmla="*/ 1573731 h 3025653"/>
              <a:gd name="connsiteX500" fmla="*/ 7666 w 3629481"/>
              <a:gd name="connsiteY500" fmla="*/ 1535479 h 3025653"/>
              <a:gd name="connsiteX501" fmla="*/ 4594 w 3629481"/>
              <a:gd name="connsiteY501" fmla="*/ 1497210 h 3025653"/>
              <a:gd name="connsiteX502" fmla="*/ 2178 w 3629481"/>
              <a:gd name="connsiteY502" fmla="*/ 1458493 h 3025653"/>
              <a:gd name="connsiteX503" fmla="*/ 761 w 3629481"/>
              <a:gd name="connsiteY503" fmla="*/ 1420536 h 3025653"/>
              <a:gd name="connsiteX504" fmla="*/ 0 w 3629481"/>
              <a:gd name="connsiteY504" fmla="*/ 1382131 h 3025653"/>
              <a:gd name="connsiteX505" fmla="*/ 342 w 3629481"/>
              <a:gd name="connsiteY505" fmla="*/ 1343932 h 3025653"/>
              <a:gd name="connsiteX506" fmla="*/ 1012 w 3629481"/>
              <a:gd name="connsiteY506" fmla="*/ 1305511 h 3025653"/>
              <a:gd name="connsiteX507" fmla="*/ 3336 w 3629481"/>
              <a:gd name="connsiteY507" fmla="*/ 1267400 h 3025653"/>
              <a:gd name="connsiteX508" fmla="*/ 5988 w 3629481"/>
              <a:gd name="connsiteY508" fmla="*/ 1229065 h 3025653"/>
              <a:gd name="connsiteX509" fmla="*/ 9744 w 3629481"/>
              <a:gd name="connsiteY509" fmla="*/ 1190937 h 3025653"/>
              <a:gd name="connsiteX510" fmla="*/ 14603 w 3629481"/>
              <a:gd name="connsiteY510" fmla="*/ 1153017 h 3025653"/>
              <a:gd name="connsiteX511" fmla="*/ 19789 w 3629481"/>
              <a:gd name="connsiteY511" fmla="*/ 1114873 h 3025653"/>
              <a:gd name="connsiteX512" fmla="*/ 25751 w 3629481"/>
              <a:gd name="connsiteY512" fmla="*/ 1077159 h 3025653"/>
              <a:gd name="connsiteX513" fmla="*/ 33143 w 3629481"/>
              <a:gd name="connsiteY513" fmla="*/ 1039430 h 3025653"/>
              <a:gd name="connsiteX514" fmla="*/ 40864 w 3629481"/>
              <a:gd name="connsiteY514" fmla="*/ 1001476 h 3025653"/>
              <a:gd name="connsiteX515" fmla="*/ 49584 w 3629481"/>
              <a:gd name="connsiteY515" fmla="*/ 964281 h 3025653"/>
              <a:gd name="connsiteX516" fmla="*/ 59183 w 3629481"/>
              <a:gd name="connsiteY516" fmla="*/ 926966 h 3025653"/>
              <a:gd name="connsiteX517" fmla="*/ 69885 w 3629481"/>
              <a:gd name="connsiteY517" fmla="*/ 889858 h 3025653"/>
              <a:gd name="connsiteX518" fmla="*/ 81036 w 3629481"/>
              <a:gd name="connsiteY518" fmla="*/ 853406 h 3025653"/>
              <a:gd name="connsiteX519" fmla="*/ 93065 w 3629481"/>
              <a:gd name="connsiteY519" fmla="*/ 816833 h 3025653"/>
              <a:gd name="connsiteX520" fmla="*/ 106198 w 3629481"/>
              <a:gd name="connsiteY520" fmla="*/ 780467 h 3025653"/>
              <a:gd name="connsiteX521" fmla="*/ 119657 w 3629481"/>
              <a:gd name="connsiteY521" fmla="*/ 743877 h 3025653"/>
              <a:gd name="connsiteX522" fmla="*/ 134341 w 3629481"/>
              <a:gd name="connsiteY522" fmla="*/ 708375 h 3025653"/>
              <a:gd name="connsiteX523" fmla="*/ 150127 w 3629481"/>
              <a:gd name="connsiteY523" fmla="*/ 673079 h 3025653"/>
              <a:gd name="connsiteX524" fmla="*/ 165690 w 3629481"/>
              <a:gd name="connsiteY524" fmla="*/ 637456 h 3025653"/>
              <a:gd name="connsiteX525" fmla="*/ 183029 w 3629481"/>
              <a:gd name="connsiteY525" fmla="*/ 603023 h 3025653"/>
              <a:gd name="connsiteX526" fmla="*/ 200798 w 3629481"/>
              <a:gd name="connsiteY526" fmla="*/ 567813 h 3025653"/>
              <a:gd name="connsiteX527" fmla="*/ 219566 w 3629481"/>
              <a:gd name="connsiteY527" fmla="*/ 533364 h 3025653"/>
              <a:gd name="connsiteX528" fmla="*/ 239006 w 3629481"/>
              <a:gd name="connsiteY528" fmla="*/ 499897 h 3025653"/>
              <a:gd name="connsiteX529" fmla="*/ 259325 w 3629481"/>
              <a:gd name="connsiteY529" fmla="*/ 466310 h 3025653"/>
              <a:gd name="connsiteX530" fmla="*/ 280420 w 3629481"/>
              <a:gd name="connsiteY530" fmla="*/ 433154 h 3025653"/>
              <a:gd name="connsiteX531" fmla="*/ 302395 w 3629481"/>
              <a:gd name="connsiteY531" fmla="*/ 399877 h 3025653"/>
              <a:gd name="connsiteX532" fmla="*/ 324713 w 3629481"/>
              <a:gd name="connsiteY532" fmla="*/ 367808 h 3025653"/>
              <a:gd name="connsiteX533" fmla="*/ 348358 w 3629481"/>
              <a:gd name="connsiteY533" fmla="*/ 336274 h 3025653"/>
              <a:gd name="connsiteX534" fmla="*/ 372555 w 3629481"/>
              <a:gd name="connsiteY534" fmla="*/ 304843 h 3025653"/>
              <a:gd name="connsiteX535" fmla="*/ 397526 w 3629481"/>
              <a:gd name="connsiteY535" fmla="*/ 273843 h 3025653"/>
              <a:gd name="connsiteX536" fmla="*/ 423826 w 3629481"/>
              <a:gd name="connsiteY536" fmla="*/ 243378 h 3025653"/>
              <a:gd name="connsiteX537" fmla="*/ 450021 w 3629481"/>
              <a:gd name="connsiteY537" fmla="*/ 213465 h 3025653"/>
              <a:gd name="connsiteX538" fmla="*/ 477320 w 3629481"/>
              <a:gd name="connsiteY538" fmla="*/ 183759 h 3025653"/>
              <a:gd name="connsiteX539" fmla="*/ 505618 w 3629481"/>
              <a:gd name="connsiteY539" fmla="*/ 154812 h 3025653"/>
              <a:gd name="connsiteX540" fmla="*/ 534140 w 3629481"/>
              <a:gd name="connsiteY540" fmla="*/ 126193 h 3025653"/>
              <a:gd name="connsiteX541" fmla="*/ 563884 w 3629481"/>
              <a:gd name="connsiteY541" fmla="*/ 98660 h 3025653"/>
              <a:gd name="connsiteX542" fmla="*/ 594077 w 3629481"/>
              <a:gd name="connsiteY542" fmla="*/ 71782 h 3025653"/>
              <a:gd name="connsiteX543" fmla="*/ 625149 w 3629481"/>
              <a:gd name="connsiteY543" fmla="*/ 44783 h 3025653"/>
              <a:gd name="connsiteX544" fmla="*/ 632567 w 3629481"/>
              <a:gd name="connsiteY544" fmla="*/ 38754 h 3025653"/>
              <a:gd name="connsiteX545" fmla="*/ 640106 w 3629481"/>
              <a:gd name="connsiteY545" fmla="*/ 33603 h 3025653"/>
              <a:gd name="connsiteX546" fmla="*/ 647643 w 3629481"/>
              <a:gd name="connsiteY546" fmla="*/ 28452 h 3025653"/>
              <a:gd name="connsiteX547" fmla="*/ 655957 w 3629481"/>
              <a:gd name="connsiteY547" fmla="*/ 23732 h 3025653"/>
              <a:gd name="connsiteX548" fmla="*/ 663511 w 3629481"/>
              <a:gd name="connsiteY548" fmla="*/ 20013 h 3025653"/>
              <a:gd name="connsiteX549" fmla="*/ 671617 w 3629481"/>
              <a:gd name="connsiteY549" fmla="*/ 16396 h 3025653"/>
              <a:gd name="connsiteX550" fmla="*/ 679499 w 3629481"/>
              <a:gd name="connsiteY550" fmla="*/ 12452 h 3025653"/>
              <a:gd name="connsiteX551" fmla="*/ 687949 w 3629481"/>
              <a:gd name="connsiteY551" fmla="*/ 10043 h 3025653"/>
              <a:gd name="connsiteX552" fmla="*/ 696174 w 3629481"/>
              <a:gd name="connsiteY552" fmla="*/ 7305 h 3025653"/>
              <a:gd name="connsiteX553" fmla="*/ 704296 w 3629481"/>
              <a:gd name="connsiteY553" fmla="*/ 5119 h 3025653"/>
              <a:gd name="connsiteX554" fmla="*/ 712867 w 3629481"/>
              <a:gd name="connsiteY554" fmla="*/ 3588 h 3025653"/>
              <a:gd name="connsiteX555" fmla="*/ 721436 w 3629481"/>
              <a:gd name="connsiteY555" fmla="*/ 2058 h 3025653"/>
              <a:gd name="connsiteX556" fmla="*/ 729902 w 3629481"/>
              <a:gd name="connsiteY556" fmla="*/ 1079 h 3025653"/>
              <a:gd name="connsiteX557" fmla="*/ 738591 w 3629481"/>
              <a:gd name="connsiteY557" fmla="*/ 427 h 3025653"/>
              <a:gd name="connsiteX558" fmla="*/ 746953 w 3629481"/>
              <a:gd name="connsiteY558" fmla="*/ 0 h 3025653"/>
              <a:gd name="connsiteX559" fmla="*/ 755762 w 3629481"/>
              <a:gd name="connsiteY559" fmla="*/ 228 h 3025653"/>
              <a:gd name="connsiteX560" fmla="*/ 764468 w 3629481"/>
              <a:gd name="connsiteY560" fmla="*/ 1008 h 3025653"/>
              <a:gd name="connsiteX561" fmla="*/ 773278 w 3629481"/>
              <a:gd name="connsiteY561" fmla="*/ 1235 h 3025653"/>
              <a:gd name="connsiteX562" fmla="*/ 781880 w 3629481"/>
              <a:gd name="connsiteY562" fmla="*/ 2566 h 3025653"/>
              <a:gd name="connsiteX563" fmla="*/ 791137 w 3629481"/>
              <a:gd name="connsiteY563" fmla="*/ 3449 h 3025653"/>
              <a:gd name="connsiteX564" fmla="*/ 799858 w 3629481"/>
              <a:gd name="connsiteY564" fmla="*/ 5659 h 3025653"/>
              <a:gd name="connsiteX565" fmla="*/ 808684 w 3629481"/>
              <a:gd name="connsiteY565" fmla="*/ 7317 h 3025653"/>
              <a:gd name="connsiteX566" fmla="*/ 826024 w 3629481"/>
              <a:gd name="connsiteY566" fmla="*/ 12290 h 3025653"/>
              <a:gd name="connsiteX567" fmla="*/ 843156 w 3629481"/>
              <a:gd name="connsiteY567" fmla="*/ 18364 h 3025653"/>
              <a:gd name="connsiteX568" fmla="*/ 860407 w 3629481"/>
              <a:gd name="connsiteY568" fmla="*/ 25318 h 3025653"/>
              <a:gd name="connsiteX569" fmla="*/ 877451 w 3629481"/>
              <a:gd name="connsiteY569" fmla="*/ 33375 h 3025653"/>
              <a:gd name="connsiteX570" fmla="*/ 893960 w 3629481"/>
              <a:gd name="connsiteY570" fmla="*/ 42759 h 3025653"/>
              <a:gd name="connsiteX571" fmla="*/ 918118 w 3629481"/>
              <a:gd name="connsiteY571" fmla="*/ 57008 h 3025653"/>
              <a:gd name="connsiteX572" fmla="*/ 942845 w 3629481"/>
              <a:gd name="connsiteY572" fmla="*/ 72790 h 3025653"/>
              <a:gd name="connsiteX573" fmla="*/ 968691 w 3629481"/>
              <a:gd name="connsiteY573" fmla="*/ 90211 h 3025653"/>
              <a:gd name="connsiteX574" fmla="*/ 995225 w 3629481"/>
              <a:gd name="connsiteY574" fmla="*/ 110045 h 3025653"/>
              <a:gd name="connsiteX575" fmla="*/ 1022757 w 3629481"/>
              <a:gd name="connsiteY575" fmla="*/ 130638 h 3025653"/>
              <a:gd name="connsiteX576" fmla="*/ 1050531 w 3629481"/>
              <a:gd name="connsiteY576" fmla="*/ 152989 h 3025653"/>
              <a:gd name="connsiteX577" fmla="*/ 1078870 w 3629481"/>
              <a:gd name="connsiteY577" fmla="*/ 176875 h 3025653"/>
              <a:gd name="connsiteX578" fmla="*/ 1108330 w 3629481"/>
              <a:gd name="connsiteY578" fmla="*/ 202399 h 3025653"/>
              <a:gd name="connsiteX579" fmla="*/ 1138686 w 3629481"/>
              <a:gd name="connsiteY579" fmla="*/ 229234 h 3025653"/>
              <a:gd name="connsiteX580" fmla="*/ 1169384 w 3629481"/>
              <a:gd name="connsiteY580" fmla="*/ 257274 h 3025653"/>
              <a:gd name="connsiteX581" fmla="*/ 1200547 w 3629481"/>
              <a:gd name="connsiteY581" fmla="*/ 287401 h 3025653"/>
              <a:gd name="connsiteX582" fmla="*/ 1232381 w 3629481"/>
              <a:gd name="connsiteY582" fmla="*/ 318511 h 3025653"/>
              <a:gd name="connsiteX583" fmla="*/ 1264559 w 3629481"/>
              <a:gd name="connsiteY583" fmla="*/ 350828 h 3025653"/>
              <a:gd name="connsiteX584" fmla="*/ 1297528 w 3629481"/>
              <a:gd name="connsiteY584" fmla="*/ 385006 h 3025653"/>
              <a:gd name="connsiteX585" fmla="*/ 1330946 w 3629481"/>
              <a:gd name="connsiteY585" fmla="*/ 419840 h 3025653"/>
              <a:gd name="connsiteX586" fmla="*/ 1364482 w 3629481"/>
              <a:gd name="connsiteY586" fmla="*/ 455553 h 3025653"/>
              <a:gd name="connsiteX587" fmla="*/ 1398707 w 3629481"/>
              <a:gd name="connsiteY587" fmla="*/ 493679 h 3025653"/>
              <a:gd name="connsiteX588" fmla="*/ 1432829 w 3629481"/>
              <a:gd name="connsiteY588" fmla="*/ 532357 h 3025653"/>
              <a:gd name="connsiteX589" fmla="*/ 1467948 w 3629481"/>
              <a:gd name="connsiteY589" fmla="*/ 571794 h 3025653"/>
              <a:gd name="connsiteX590" fmla="*/ 1502429 w 3629481"/>
              <a:gd name="connsiteY590" fmla="*/ 613110 h 3025653"/>
              <a:gd name="connsiteX591" fmla="*/ 1537909 w 3629481"/>
              <a:gd name="connsiteY591" fmla="*/ 655184 h 3025653"/>
              <a:gd name="connsiteX592" fmla="*/ 1573509 w 3629481"/>
              <a:gd name="connsiteY592" fmla="*/ 698138 h 3025653"/>
              <a:gd name="connsiteX593" fmla="*/ 1608678 w 3629481"/>
              <a:gd name="connsiteY593" fmla="*/ 741866 h 3025653"/>
              <a:gd name="connsiteX594" fmla="*/ 1644741 w 3629481"/>
              <a:gd name="connsiteY594" fmla="*/ 786906 h 3025653"/>
              <a:gd name="connsiteX595" fmla="*/ 1680597 w 3629481"/>
              <a:gd name="connsiteY595" fmla="*/ 833048 h 3025653"/>
              <a:gd name="connsiteX596" fmla="*/ 1716245 w 3629481"/>
              <a:gd name="connsiteY596" fmla="*/ 880294 h 3025653"/>
              <a:gd name="connsiteX597" fmla="*/ 1752445 w 3629481"/>
              <a:gd name="connsiteY597" fmla="*/ 927643 h 3025653"/>
              <a:gd name="connsiteX598" fmla="*/ 1788109 w 3629481"/>
              <a:gd name="connsiteY598" fmla="*/ 976319 h 3025653"/>
              <a:gd name="connsiteX599" fmla="*/ 1824445 w 3629481"/>
              <a:gd name="connsiteY599" fmla="*/ 1025978 h 3025653"/>
              <a:gd name="connsiteX600" fmla="*/ 1860452 w 3629481"/>
              <a:gd name="connsiteY600" fmla="*/ 1075862 h 3025653"/>
              <a:gd name="connsiteX601" fmla="*/ 1896149 w 3629481"/>
              <a:gd name="connsiteY601" fmla="*/ 1127400 h 3025653"/>
              <a:gd name="connsiteX602" fmla="*/ 1932069 w 3629481"/>
              <a:gd name="connsiteY602" fmla="*/ 1179265 h 3025653"/>
              <a:gd name="connsiteX603" fmla="*/ 1967110 w 3629481"/>
              <a:gd name="connsiteY603" fmla="*/ 1231251 h 3025653"/>
              <a:gd name="connsiteX604" fmla="*/ 2001719 w 3629481"/>
              <a:gd name="connsiteY604" fmla="*/ 1284012 h 3025653"/>
              <a:gd name="connsiteX605" fmla="*/ 2036433 w 3629481"/>
              <a:gd name="connsiteY605" fmla="*/ 1336222 h 3025653"/>
              <a:gd name="connsiteX606" fmla="*/ 2067171 w 3629481"/>
              <a:gd name="connsiteY606" fmla="*/ 1384457 h 3025653"/>
              <a:gd name="connsiteX607" fmla="*/ 3437973 w 3629481"/>
              <a:gd name="connsiteY607" fmla="*/ 1669437 h 3025653"/>
              <a:gd name="connsiteX608" fmla="*/ 3448672 w 3629481"/>
              <a:gd name="connsiteY608" fmla="*/ 1671736 h 3025653"/>
              <a:gd name="connsiteX609" fmla="*/ 3459044 w 3629481"/>
              <a:gd name="connsiteY609" fmla="*/ 1674259 h 3025653"/>
              <a:gd name="connsiteX610" fmla="*/ 3468984 w 3629481"/>
              <a:gd name="connsiteY610" fmla="*/ 1677556 h 3025653"/>
              <a:gd name="connsiteX611" fmla="*/ 3478597 w 3629481"/>
              <a:gd name="connsiteY611" fmla="*/ 1681078 h 3025653"/>
              <a:gd name="connsiteX612" fmla="*/ 3488657 w 3629481"/>
              <a:gd name="connsiteY612" fmla="*/ 1685255 h 3025653"/>
              <a:gd name="connsiteX613" fmla="*/ 3497511 w 3629481"/>
              <a:gd name="connsiteY613" fmla="*/ 1689776 h 3025653"/>
              <a:gd name="connsiteX614" fmla="*/ 3506915 w 3629481"/>
              <a:gd name="connsiteY614" fmla="*/ 1694400 h 3025653"/>
              <a:gd name="connsiteX615" fmla="*/ 3515666 w 3629481"/>
              <a:gd name="connsiteY615" fmla="*/ 1699471 h 3025653"/>
              <a:gd name="connsiteX616" fmla="*/ 3524313 w 3629481"/>
              <a:gd name="connsiteY616" fmla="*/ 1705094 h 3025653"/>
              <a:gd name="connsiteX617" fmla="*/ 3532856 w 3629481"/>
              <a:gd name="connsiteY617" fmla="*/ 1711269 h 3025653"/>
              <a:gd name="connsiteX618" fmla="*/ 3541175 w 3629481"/>
              <a:gd name="connsiteY618" fmla="*/ 1717116 h 3025653"/>
              <a:gd name="connsiteX619" fmla="*/ 3548735 w 3629481"/>
              <a:gd name="connsiteY619" fmla="*/ 1723961 h 3025653"/>
              <a:gd name="connsiteX620" fmla="*/ 3556296 w 3629481"/>
              <a:gd name="connsiteY620" fmla="*/ 1730808 h 3025653"/>
              <a:gd name="connsiteX621" fmla="*/ 3563528 w 3629481"/>
              <a:gd name="connsiteY621" fmla="*/ 1737877 h 3025653"/>
              <a:gd name="connsiteX622" fmla="*/ 3570106 w 3629481"/>
              <a:gd name="connsiteY622" fmla="*/ 1745394 h 3025653"/>
              <a:gd name="connsiteX623" fmla="*/ 3576579 w 3629481"/>
              <a:gd name="connsiteY623" fmla="*/ 1753463 h 302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3629481" h="3025653">
                <a:moveTo>
                  <a:pt x="1815307" y="1278516"/>
                </a:moveTo>
                <a:lnTo>
                  <a:pt x="1774917" y="1220110"/>
                </a:lnTo>
                <a:lnTo>
                  <a:pt x="1735199" y="1162686"/>
                </a:lnTo>
                <a:lnTo>
                  <a:pt x="1694843" y="1107141"/>
                </a:lnTo>
                <a:lnTo>
                  <a:pt x="1654933" y="1052252"/>
                </a:lnTo>
                <a:lnTo>
                  <a:pt x="1615263" y="999119"/>
                </a:lnTo>
                <a:lnTo>
                  <a:pt x="1576265" y="946970"/>
                </a:lnTo>
                <a:lnTo>
                  <a:pt x="1536955" y="896475"/>
                </a:lnTo>
                <a:lnTo>
                  <a:pt x="1498437" y="847841"/>
                </a:lnTo>
                <a:lnTo>
                  <a:pt x="1460038" y="800087"/>
                </a:lnTo>
                <a:lnTo>
                  <a:pt x="1422207" y="753866"/>
                </a:lnTo>
                <a:lnTo>
                  <a:pt x="1385167" y="709506"/>
                </a:lnTo>
                <a:lnTo>
                  <a:pt x="1348592" y="667233"/>
                </a:lnTo>
                <a:lnTo>
                  <a:pt x="1312583" y="626494"/>
                </a:lnTo>
                <a:lnTo>
                  <a:pt x="1277917" y="587720"/>
                </a:lnTo>
                <a:lnTo>
                  <a:pt x="1243268" y="550377"/>
                </a:lnTo>
                <a:lnTo>
                  <a:pt x="1209857" y="515549"/>
                </a:lnTo>
                <a:lnTo>
                  <a:pt x="1177566" y="482361"/>
                </a:lnTo>
                <a:lnTo>
                  <a:pt x="1146186" y="451913"/>
                </a:lnTo>
                <a:lnTo>
                  <a:pt x="1115596" y="423325"/>
                </a:lnTo>
                <a:lnTo>
                  <a:pt x="1086902" y="396807"/>
                </a:lnTo>
                <a:lnTo>
                  <a:pt x="1058567" y="372925"/>
                </a:lnTo>
                <a:lnTo>
                  <a:pt x="1031575" y="351010"/>
                </a:lnTo>
                <a:lnTo>
                  <a:pt x="1006374" y="331715"/>
                </a:lnTo>
                <a:lnTo>
                  <a:pt x="993953" y="323385"/>
                </a:lnTo>
                <a:lnTo>
                  <a:pt x="982083" y="315159"/>
                </a:lnTo>
                <a:lnTo>
                  <a:pt x="970662" y="307589"/>
                </a:lnTo>
                <a:lnTo>
                  <a:pt x="959360" y="300897"/>
                </a:lnTo>
                <a:lnTo>
                  <a:pt x="948281" y="294533"/>
                </a:lnTo>
                <a:lnTo>
                  <a:pt x="937875" y="289152"/>
                </a:lnTo>
                <a:lnTo>
                  <a:pt x="927589" y="284649"/>
                </a:lnTo>
                <a:lnTo>
                  <a:pt x="918181" y="280027"/>
                </a:lnTo>
                <a:lnTo>
                  <a:pt x="909117" y="276611"/>
                </a:lnTo>
                <a:lnTo>
                  <a:pt x="900173" y="274073"/>
                </a:lnTo>
                <a:lnTo>
                  <a:pt x="891453" y="271864"/>
                </a:lnTo>
                <a:lnTo>
                  <a:pt x="883957" y="270740"/>
                </a:lnTo>
                <a:lnTo>
                  <a:pt x="876132" y="269841"/>
                </a:lnTo>
                <a:lnTo>
                  <a:pt x="868979" y="269924"/>
                </a:lnTo>
                <a:lnTo>
                  <a:pt x="862497" y="270990"/>
                </a:lnTo>
                <a:lnTo>
                  <a:pt x="856135" y="272935"/>
                </a:lnTo>
                <a:lnTo>
                  <a:pt x="850324" y="274984"/>
                </a:lnTo>
                <a:lnTo>
                  <a:pt x="845185" y="278014"/>
                </a:lnTo>
                <a:lnTo>
                  <a:pt x="840494" y="281701"/>
                </a:lnTo>
                <a:lnTo>
                  <a:pt x="836146" y="286593"/>
                </a:lnTo>
                <a:lnTo>
                  <a:pt x="832350" y="291589"/>
                </a:lnTo>
                <a:lnTo>
                  <a:pt x="829001" y="297240"/>
                </a:lnTo>
                <a:lnTo>
                  <a:pt x="826324" y="303874"/>
                </a:lnTo>
                <a:lnTo>
                  <a:pt x="824318" y="311491"/>
                </a:lnTo>
                <a:lnTo>
                  <a:pt x="822313" y="319107"/>
                </a:lnTo>
                <a:lnTo>
                  <a:pt x="821529" y="327811"/>
                </a:lnTo>
                <a:lnTo>
                  <a:pt x="820643" y="337065"/>
                </a:lnTo>
                <a:lnTo>
                  <a:pt x="820532" y="346750"/>
                </a:lnTo>
                <a:lnTo>
                  <a:pt x="820764" y="357642"/>
                </a:lnTo>
                <a:lnTo>
                  <a:pt x="821548" y="368638"/>
                </a:lnTo>
                <a:lnTo>
                  <a:pt x="823106" y="380065"/>
                </a:lnTo>
                <a:lnTo>
                  <a:pt x="825010" y="392699"/>
                </a:lnTo>
                <a:lnTo>
                  <a:pt x="827137" y="405659"/>
                </a:lnTo>
                <a:lnTo>
                  <a:pt x="829710" y="419275"/>
                </a:lnTo>
                <a:lnTo>
                  <a:pt x="833388" y="433098"/>
                </a:lnTo>
                <a:lnTo>
                  <a:pt x="836634" y="447697"/>
                </a:lnTo>
                <a:lnTo>
                  <a:pt x="845123" y="478412"/>
                </a:lnTo>
                <a:lnTo>
                  <a:pt x="855731" y="511523"/>
                </a:lnTo>
                <a:lnTo>
                  <a:pt x="868009" y="546376"/>
                </a:lnTo>
                <a:lnTo>
                  <a:pt x="881630" y="583193"/>
                </a:lnTo>
                <a:lnTo>
                  <a:pt x="897474" y="621856"/>
                </a:lnTo>
                <a:lnTo>
                  <a:pt x="914763" y="661933"/>
                </a:lnTo>
                <a:lnTo>
                  <a:pt x="933947" y="704077"/>
                </a:lnTo>
                <a:lnTo>
                  <a:pt x="954251" y="747861"/>
                </a:lnTo>
                <a:lnTo>
                  <a:pt x="976449" y="793713"/>
                </a:lnTo>
                <a:lnTo>
                  <a:pt x="999645" y="840323"/>
                </a:lnTo>
                <a:lnTo>
                  <a:pt x="1024512" y="888676"/>
                </a:lnTo>
                <a:lnTo>
                  <a:pt x="1050930" y="937889"/>
                </a:lnTo>
                <a:lnTo>
                  <a:pt x="1078467" y="988742"/>
                </a:lnTo>
                <a:lnTo>
                  <a:pt x="1107779" y="1040784"/>
                </a:lnTo>
                <a:lnTo>
                  <a:pt x="1138312" y="1093912"/>
                </a:lnTo>
                <a:lnTo>
                  <a:pt x="1169949" y="1147248"/>
                </a:lnTo>
                <a:lnTo>
                  <a:pt x="1202706" y="1202221"/>
                </a:lnTo>
                <a:lnTo>
                  <a:pt x="1236789" y="1257728"/>
                </a:lnTo>
                <a:lnTo>
                  <a:pt x="1271871" y="1313996"/>
                </a:lnTo>
                <a:lnTo>
                  <a:pt x="1308504" y="1371125"/>
                </a:lnTo>
                <a:lnTo>
                  <a:pt x="1345912" y="1428684"/>
                </a:lnTo>
                <a:lnTo>
                  <a:pt x="1384646" y="1486780"/>
                </a:lnTo>
                <a:lnTo>
                  <a:pt x="1424708" y="1545410"/>
                </a:lnTo>
                <a:lnTo>
                  <a:pt x="1464322" y="1603385"/>
                </a:lnTo>
                <a:lnTo>
                  <a:pt x="1504591" y="1660912"/>
                </a:lnTo>
                <a:lnTo>
                  <a:pt x="1544397" y="1716354"/>
                </a:lnTo>
                <a:lnTo>
                  <a:pt x="1584306" y="1771244"/>
                </a:lnTo>
                <a:lnTo>
                  <a:pt x="1624200" y="1824703"/>
                </a:lnTo>
                <a:lnTo>
                  <a:pt x="1663526" y="1876628"/>
                </a:lnTo>
                <a:lnTo>
                  <a:pt x="1702835" y="1927124"/>
                </a:lnTo>
                <a:lnTo>
                  <a:pt x="1741250" y="1976309"/>
                </a:lnTo>
                <a:lnTo>
                  <a:pt x="1779425" y="2023736"/>
                </a:lnTo>
                <a:lnTo>
                  <a:pt x="1817256" y="2069956"/>
                </a:lnTo>
                <a:lnTo>
                  <a:pt x="1854623" y="2114091"/>
                </a:lnTo>
                <a:lnTo>
                  <a:pt x="1890871" y="2156588"/>
                </a:lnTo>
                <a:lnTo>
                  <a:pt x="1926880" y="2197328"/>
                </a:lnTo>
                <a:lnTo>
                  <a:pt x="1962097" y="2236205"/>
                </a:lnTo>
                <a:lnTo>
                  <a:pt x="1996299" y="2272894"/>
                </a:lnTo>
                <a:lnTo>
                  <a:pt x="2029710" y="2307721"/>
                </a:lnTo>
                <a:lnTo>
                  <a:pt x="2062001" y="2340910"/>
                </a:lnTo>
                <a:lnTo>
                  <a:pt x="2093278" y="2371910"/>
                </a:lnTo>
                <a:lnTo>
                  <a:pt x="2123315" y="2400393"/>
                </a:lnTo>
                <a:lnTo>
                  <a:pt x="2152889" y="2426792"/>
                </a:lnTo>
                <a:lnTo>
                  <a:pt x="2180896" y="2450896"/>
                </a:lnTo>
                <a:lnTo>
                  <a:pt x="2207664" y="2472484"/>
                </a:lnTo>
                <a:lnTo>
                  <a:pt x="2233417" y="2491883"/>
                </a:lnTo>
                <a:lnTo>
                  <a:pt x="2246062" y="2500541"/>
                </a:lnTo>
                <a:lnTo>
                  <a:pt x="2257603" y="2508991"/>
                </a:lnTo>
                <a:lnTo>
                  <a:pt x="2269129" y="2516009"/>
                </a:lnTo>
                <a:lnTo>
                  <a:pt x="2280430" y="2522700"/>
                </a:lnTo>
                <a:lnTo>
                  <a:pt x="2291508" y="2529065"/>
                </a:lnTo>
                <a:lnTo>
                  <a:pt x="2301588" y="2534670"/>
                </a:lnTo>
                <a:lnTo>
                  <a:pt x="2311547" y="2539396"/>
                </a:lnTo>
                <a:lnTo>
                  <a:pt x="2321385" y="2543243"/>
                </a:lnTo>
                <a:lnTo>
                  <a:pt x="2330673" y="2546988"/>
                </a:lnTo>
                <a:lnTo>
                  <a:pt x="2339617" y="2549525"/>
                </a:lnTo>
                <a:lnTo>
                  <a:pt x="2347786" y="2551630"/>
                </a:lnTo>
                <a:lnTo>
                  <a:pt x="2356058" y="2553185"/>
                </a:lnTo>
                <a:lnTo>
                  <a:pt x="2363435" y="2553429"/>
                </a:lnTo>
                <a:lnTo>
                  <a:pt x="2370588" y="2553346"/>
                </a:lnTo>
                <a:lnTo>
                  <a:pt x="2377294" y="2552608"/>
                </a:lnTo>
                <a:lnTo>
                  <a:pt x="2383552" y="2551215"/>
                </a:lnTo>
                <a:lnTo>
                  <a:pt x="2389690" y="2548943"/>
                </a:lnTo>
                <a:lnTo>
                  <a:pt x="2394605" y="2545584"/>
                </a:lnTo>
                <a:lnTo>
                  <a:pt x="2399520" y="2542226"/>
                </a:lnTo>
                <a:lnTo>
                  <a:pt x="2403541" y="2537556"/>
                </a:lnTo>
                <a:lnTo>
                  <a:pt x="2407441" y="2532009"/>
                </a:lnTo>
                <a:lnTo>
                  <a:pt x="2410565" y="2526030"/>
                </a:lnTo>
                <a:lnTo>
                  <a:pt x="2413243" y="2519396"/>
                </a:lnTo>
                <a:lnTo>
                  <a:pt x="2415696" y="2512435"/>
                </a:lnTo>
                <a:lnTo>
                  <a:pt x="2416926" y="2504387"/>
                </a:lnTo>
                <a:lnTo>
                  <a:pt x="2418261" y="2495788"/>
                </a:lnTo>
                <a:lnTo>
                  <a:pt x="2419147" y="2486533"/>
                </a:lnTo>
                <a:lnTo>
                  <a:pt x="2419035" y="2476520"/>
                </a:lnTo>
                <a:lnTo>
                  <a:pt x="2418371" y="2466404"/>
                </a:lnTo>
                <a:lnTo>
                  <a:pt x="2417915" y="2455184"/>
                </a:lnTo>
                <a:lnTo>
                  <a:pt x="2416683" y="2443534"/>
                </a:lnTo>
                <a:lnTo>
                  <a:pt x="2414781" y="2430899"/>
                </a:lnTo>
                <a:lnTo>
                  <a:pt x="2412654" y="2417939"/>
                </a:lnTo>
                <a:lnTo>
                  <a:pt x="2409976" y="2404875"/>
                </a:lnTo>
                <a:lnTo>
                  <a:pt x="2406627" y="2390827"/>
                </a:lnTo>
                <a:lnTo>
                  <a:pt x="2403157" y="2375901"/>
                </a:lnTo>
                <a:lnTo>
                  <a:pt x="2394116" y="2345083"/>
                </a:lnTo>
                <a:lnTo>
                  <a:pt x="2383732" y="2312299"/>
                </a:lnTo>
                <a:lnTo>
                  <a:pt x="2371782" y="2277223"/>
                </a:lnTo>
                <a:lnTo>
                  <a:pt x="2357281" y="2240525"/>
                </a:lnTo>
                <a:lnTo>
                  <a:pt x="2341990" y="2201967"/>
                </a:lnTo>
                <a:lnTo>
                  <a:pt x="2326510" y="2165375"/>
                </a:lnTo>
                <a:lnTo>
                  <a:pt x="2187857" y="2168570"/>
                </a:lnTo>
                <a:lnTo>
                  <a:pt x="2178174" y="2168460"/>
                </a:lnTo>
                <a:lnTo>
                  <a:pt x="2168266" y="2168022"/>
                </a:lnTo>
                <a:lnTo>
                  <a:pt x="2158686" y="2167361"/>
                </a:lnTo>
                <a:lnTo>
                  <a:pt x="2148779" y="2166924"/>
                </a:lnTo>
                <a:lnTo>
                  <a:pt x="2139630" y="2165488"/>
                </a:lnTo>
                <a:lnTo>
                  <a:pt x="2130154" y="2164275"/>
                </a:lnTo>
                <a:lnTo>
                  <a:pt x="2120558" y="2162184"/>
                </a:lnTo>
                <a:lnTo>
                  <a:pt x="2111185" y="2160420"/>
                </a:lnTo>
                <a:lnTo>
                  <a:pt x="2092424" y="2155462"/>
                </a:lnTo>
                <a:lnTo>
                  <a:pt x="2074646" y="2149833"/>
                </a:lnTo>
                <a:lnTo>
                  <a:pt x="2057177" y="2142549"/>
                </a:lnTo>
                <a:lnTo>
                  <a:pt x="2040141" y="2134492"/>
                </a:lnTo>
                <a:lnTo>
                  <a:pt x="2023312" y="2125330"/>
                </a:lnTo>
                <a:lnTo>
                  <a:pt x="2007018" y="2114843"/>
                </a:lnTo>
                <a:lnTo>
                  <a:pt x="1991706" y="2103684"/>
                </a:lnTo>
                <a:lnTo>
                  <a:pt x="1977154" y="2091526"/>
                </a:lnTo>
                <a:lnTo>
                  <a:pt x="1970265" y="2085663"/>
                </a:lnTo>
                <a:lnTo>
                  <a:pt x="1963255" y="2078921"/>
                </a:lnTo>
                <a:lnTo>
                  <a:pt x="1956574" y="2071955"/>
                </a:lnTo>
                <a:lnTo>
                  <a:pt x="1949669" y="2064662"/>
                </a:lnTo>
                <a:lnTo>
                  <a:pt x="1943642" y="2057249"/>
                </a:lnTo>
                <a:lnTo>
                  <a:pt x="1937720" y="2049283"/>
                </a:lnTo>
                <a:lnTo>
                  <a:pt x="1931917" y="2042198"/>
                </a:lnTo>
                <a:lnTo>
                  <a:pt x="1925995" y="2034233"/>
                </a:lnTo>
                <a:lnTo>
                  <a:pt x="1457564" y="1348687"/>
                </a:lnTo>
                <a:lnTo>
                  <a:pt x="1455653" y="1345188"/>
                </a:lnTo>
                <a:lnTo>
                  <a:pt x="1453847" y="1341137"/>
                </a:lnTo>
                <a:lnTo>
                  <a:pt x="1451936" y="1337638"/>
                </a:lnTo>
                <a:lnTo>
                  <a:pt x="1450353" y="1333915"/>
                </a:lnTo>
                <a:lnTo>
                  <a:pt x="1449649" y="1330072"/>
                </a:lnTo>
                <a:lnTo>
                  <a:pt x="1448945" y="1326229"/>
                </a:lnTo>
                <a:lnTo>
                  <a:pt x="1448639" y="1318750"/>
                </a:lnTo>
                <a:lnTo>
                  <a:pt x="1449212" y="1311152"/>
                </a:lnTo>
                <a:lnTo>
                  <a:pt x="1451111" y="1304088"/>
                </a:lnTo>
                <a:lnTo>
                  <a:pt x="1453786" y="1297456"/>
                </a:lnTo>
                <a:lnTo>
                  <a:pt x="1457891" y="1290808"/>
                </a:lnTo>
                <a:lnTo>
                  <a:pt x="1462116" y="1285038"/>
                </a:lnTo>
                <a:lnTo>
                  <a:pt x="1467116" y="1279700"/>
                </a:lnTo>
                <a:lnTo>
                  <a:pt x="1473011" y="1275672"/>
                </a:lnTo>
                <a:lnTo>
                  <a:pt x="1479905" y="1272402"/>
                </a:lnTo>
                <a:lnTo>
                  <a:pt x="1486799" y="1269133"/>
                </a:lnTo>
                <a:lnTo>
                  <a:pt x="1490642" y="1268429"/>
                </a:lnTo>
                <a:lnTo>
                  <a:pt x="1494381" y="1268276"/>
                </a:lnTo>
                <a:lnTo>
                  <a:pt x="1498448" y="1267900"/>
                </a:lnTo>
                <a:lnTo>
                  <a:pt x="1502738" y="1267851"/>
                </a:lnTo>
                <a:lnTo>
                  <a:pt x="1506597" y="1268577"/>
                </a:lnTo>
                <a:lnTo>
                  <a:pt x="1511112" y="1268856"/>
                </a:lnTo>
                <a:lnTo>
                  <a:pt x="1857380" y="1340843"/>
                </a:lnTo>
                <a:lnTo>
                  <a:pt x="1854593" y="1336714"/>
                </a:lnTo>
                <a:close/>
                <a:moveTo>
                  <a:pt x="2948677" y="1687838"/>
                </a:moveTo>
                <a:lnTo>
                  <a:pt x="2945562" y="1684687"/>
                </a:lnTo>
                <a:lnTo>
                  <a:pt x="2942775" y="1681311"/>
                </a:lnTo>
                <a:lnTo>
                  <a:pt x="2939660" y="1678159"/>
                </a:lnTo>
                <a:lnTo>
                  <a:pt x="2935340" y="1675351"/>
                </a:lnTo>
                <a:lnTo>
                  <a:pt x="2931242" y="1672871"/>
                </a:lnTo>
                <a:lnTo>
                  <a:pt x="2926713" y="1671165"/>
                </a:lnTo>
                <a:lnTo>
                  <a:pt x="2922186" y="1669459"/>
                </a:lnTo>
                <a:lnTo>
                  <a:pt x="2917001" y="1668201"/>
                </a:lnTo>
                <a:lnTo>
                  <a:pt x="1836093" y="1482758"/>
                </a:lnTo>
                <a:lnTo>
                  <a:pt x="1831028" y="1482378"/>
                </a:lnTo>
                <a:lnTo>
                  <a:pt x="1826188" y="1482325"/>
                </a:lnTo>
                <a:lnTo>
                  <a:pt x="1821243" y="1482824"/>
                </a:lnTo>
                <a:lnTo>
                  <a:pt x="1816850" y="1483425"/>
                </a:lnTo>
                <a:lnTo>
                  <a:pt x="1812025" y="1484802"/>
                </a:lnTo>
                <a:lnTo>
                  <a:pt x="1807647" y="1486834"/>
                </a:lnTo>
                <a:lnTo>
                  <a:pt x="1803821" y="1488968"/>
                </a:lnTo>
                <a:lnTo>
                  <a:pt x="1799443" y="1490999"/>
                </a:lnTo>
                <a:lnTo>
                  <a:pt x="1795960" y="1494339"/>
                </a:lnTo>
                <a:lnTo>
                  <a:pt x="1792580" y="1497128"/>
                </a:lnTo>
                <a:lnTo>
                  <a:pt x="1789545" y="1501123"/>
                </a:lnTo>
                <a:lnTo>
                  <a:pt x="1786613" y="1504567"/>
                </a:lnTo>
                <a:lnTo>
                  <a:pt x="1784127" y="1508665"/>
                </a:lnTo>
                <a:lnTo>
                  <a:pt x="1782417" y="1513193"/>
                </a:lnTo>
                <a:lnTo>
                  <a:pt x="1780707" y="1517723"/>
                </a:lnTo>
                <a:lnTo>
                  <a:pt x="1779772" y="1522682"/>
                </a:lnTo>
                <a:lnTo>
                  <a:pt x="1779060" y="1527968"/>
                </a:lnTo>
                <a:lnTo>
                  <a:pt x="1778779" y="1532480"/>
                </a:lnTo>
                <a:lnTo>
                  <a:pt x="1779601" y="1537198"/>
                </a:lnTo>
                <a:lnTo>
                  <a:pt x="1780200" y="1541590"/>
                </a:lnTo>
                <a:lnTo>
                  <a:pt x="1781349" y="1546084"/>
                </a:lnTo>
                <a:lnTo>
                  <a:pt x="1782498" y="1550579"/>
                </a:lnTo>
                <a:lnTo>
                  <a:pt x="1784854" y="1554730"/>
                </a:lnTo>
                <a:lnTo>
                  <a:pt x="1787537" y="1558656"/>
                </a:lnTo>
                <a:lnTo>
                  <a:pt x="1789997" y="1562255"/>
                </a:lnTo>
                <a:lnTo>
                  <a:pt x="1793886" y="1565839"/>
                </a:lnTo>
                <a:lnTo>
                  <a:pt x="1797000" y="1568990"/>
                </a:lnTo>
                <a:lnTo>
                  <a:pt x="1800770" y="1571695"/>
                </a:lnTo>
                <a:lnTo>
                  <a:pt x="1805092" y="1574502"/>
                </a:lnTo>
                <a:lnTo>
                  <a:pt x="1809843" y="1576535"/>
                </a:lnTo>
                <a:lnTo>
                  <a:pt x="1814700" y="1578018"/>
                </a:lnTo>
                <a:lnTo>
                  <a:pt x="1819659" y="1578948"/>
                </a:lnTo>
                <a:lnTo>
                  <a:pt x="2900792" y="1764719"/>
                </a:lnTo>
                <a:lnTo>
                  <a:pt x="2905633" y="1764772"/>
                </a:lnTo>
                <a:lnTo>
                  <a:pt x="2910697" y="1765151"/>
                </a:lnTo>
                <a:lnTo>
                  <a:pt x="2915314" y="1764876"/>
                </a:lnTo>
                <a:lnTo>
                  <a:pt x="2920035" y="1764051"/>
                </a:lnTo>
                <a:lnTo>
                  <a:pt x="2924532" y="1762898"/>
                </a:lnTo>
                <a:lnTo>
                  <a:pt x="2928910" y="1760867"/>
                </a:lnTo>
                <a:lnTo>
                  <a:pt x="2933064" y="1758508"/>
                </a:lnTo>
                <a:lnTo>
                  <a:pt x="2936667" y="1756046"/>
                </a:lnTo>
                <a:lnTo>
                  <a:pt x="2940925" y="1753137"/>
                </a:lnTo>
                <a:lnTo>
                  <a:pt x="2944080" y="1750021"/>
                </a:lnTo>
                <a:lnTo>
                  <a:pt x="2947013" y="1746578"/>
                </a:lnTo>
                <a:lnTo>
                  <a:pt x="2950272" y="1742910"/>
                </a:lnTo>
                <a:lnTo>
                  <a:pt x="2952310" y="1738157"/>
                </a:lnTo>
                <a:lnTo>
                  <a:pt x="2954243" y="1733956"/>
                </a:lnTo>
                <a:lnTo>
                  <a:pt x="2955954" y="1729427"/>
                </a:lnTo>
                <a:lnTo>
                  <a:pt x="2956889" y="1724468"/>
                </a:lnTo>
                <a:lnTo>
                  <a:pt x="2957497" y="1719732"/>
                </a:lnTo>
                <a:lnTo>
                  <a:pt x="2957882" y="1714670"/>
                </a:lnTo>
                <a:lnTo>
                  <a:pt x="2957387" y="1709727"/>
                </a:lnTo>
                <a:lnTo>
                  <a:pt x="2956461" y="1705560"/>
                </a:lnTo>
                <a:lnTo>
                  <a:pt x="2954865" y="1700411"/>
                </a:lnTo>
                <a:lnTo>
                  <a:pt x="2953387" y="1696140"/>
                </a:lnTo>
                <a:lnTo>
                  <a:pt x="2951584" y="1692093"/>
                </a:lnTo>
                <a:close/>
                <a:moveTo>
                  <a:pt x="3194533" y="1724051"/>
                </a:moveTo>
                <a:lnTo>
                  <a:pt x="3190622" y="1719033"/>
                </a:lnTo>
                <a:lnTo>
                  <a:pt x="3186158" y="1713911"/>
                </a:lnTo>
                <a:lnTo>
                  <a:pt x="3181261" y="1709566"/>
                </a:lnTo>
                <a:lnTo>
                  <a:pt x="3176259" y="1705774"/>
                </a:lnTo>
                <a:lnTo>
                  <a:pt x="3170270" y="1702656"/>
                </a:lnTo>
                <a:lnTo>
                  <a:pt x="3165283" y="1700295"/>
                </a:lnTo>
                <a:lnTo>
                  <a:pt x="3159085" y="1698282"/>
                </a:lnTo>
                <a:lnTo>
                  <a:pt x="3153111" y="1696595"/>
                </a:lnTo>
                <a:lnTo>
                  <a:pt x="3146599" y="1696238"/>
                </a:lnTo>
                <a:lnTo>
                  <a:pt x="3140417" y="1695656"/>
                </a:lnTo>
                <a:lnTo>
                  <a:pt x="3134353" y="1695955"/>
                </a:lnTo>
                <a:lnTo>
                  <a:pt x="3127854" y="1697030"/>
                </a:lnTo>
                <a:lnTo>
                  <a:pt x="3121805" y="1698760"/>
                </a:lnTo>
                <a:lnTo>
                  <a:pt x="3115651" y="1701043"/>
                </a:lnTo>
                <a:lnTo>
                  <a:pt x="3109719" y="1703653"/>
                </a:lnTo>
                <a:lnTo>
                  <a:pt x="3104237" y="1706918"/>
                </a:lnTo>
                <a:lnTo>
                  <a:pt x="3098873" y="1711065"/>
                </a:lnTo>
                <a:lnTo>
                  <a:pt x="3094286" y="1715641"/>
                </a:lnTo>
                <a:lnTo>
                  <a:pt x="3089922" y="1720545"/>
                </a:lnTo>
                <a:lnTo>
                  <a:pt x="3086112" y="1725553"/>
                </a:lnTo>
                <a:lnTo>
                  <a:pt x="3083077" y="1730991"/>
                </a:lnTo>
                <a:lnTo>
                  <a:pt x="3080267" y="1736756"/>
                </a:lnTo>
                <a:lnTo>
                  <a:pt x="3078562" y="1742727"/>
                </a:lnTo>
                <a:lnTo>
                  <a:pt x="3076527" y="1748925"/>
                </a:lnTo>
                <a:lnTo>
                  <a:pt x="3075928" y="1755103"/>
                </a:lnTo>
                <a:lnTo>
                  <a:pt x="3075552" y="1761608"/>
                </a:lnTo>
                <a:lnTo>
                  <a:pt x="3075938" y="1767113"/>
                </a:lnTo>
                <a:lnTo>
                  <a:pt x="3076667" y="1773825"/>
                </a:lnTo>
                <a:lnTo>
                  <a:pt x="3078382" y="1779863"/>
                </a:lnTo>
                <a:lnTo>
                  <a:pt x="3080979" y="1785779"/>
                </a:lnTo>
                <a:lnTo>
                  <a:pt x="3083799" y="1792024"/>
                </a:lnTo>
                <a:lnTo>
                  <a:pt x="3087052" y="1797492"/>
                </a:lnTo>
                <a:lnTo>
                  <a:pt x="3090964" y="1802510"/>
                </a:lnTo>
                <a:lnTo>
                  <a:pt x="3095533" y="1807079"/>
                </a:lnTo>
                <a:lnTo>
                  <a:pt x="3100325" y="1811976"/>
                </a:lnTo>
                <a:lnTo>
                  <a:pt x="3105327" y="1815769"/>
                </a:lnTo>
                <a:lnTo>
                  <a:pt x="3110867" y="1818231"/>
                </a:lnTo>
                <a:lnTo>
                  <a:pt x="3116302" y="1821246"/>
                </a:lnTo>
                <a:lnTo>
                  <a:pt x="3122501" y="1823261"/>
                </a:lnTo>
                <a:lnTo>
                  <a:pt x="3128473" y="1824947"/>
                </a:lnTo>
                <a:lnTo>
                  <a:pt x="3134986" y="1825304"/>
                </a:lnTo>
                <a:lnTo>
                  <a:pt x="3141169" y="1825886"/>
                </a:lnTo>
                <a:lnTo>
                  <a:pt x="3147562" y="1825363"/>
                </a:lnTo>
                <a:lnTo>
                  <a:pt x="3153731" y="1824513"/>
                </a:lnTo>
                <a:lnTo>
                  <a:pt x="3159780" y="1822782"/>
                </a:lnTo>
                <a:lnTo>
                  <a:pt x="3165935" y="1820500"/>
                </a:lnTo>
                <a:lnTo>
                  <a:pt x="3171641" y="1817561"/>
                </a:lnTo>
                <a:lnTo>
                  <a:pt x="3177677" y="1814399"/>
                </a:lnTo>
                <a:lnTo>
                  <a:pt x="3182488" y="1810150"/>
                </a:lnTo>
                <a:lnTo>
                  <a:pt x="3187300" y="1805901"/>
                </a:lnTo>
                <a:lnTo>
                  <a:pt x="3191663" y="1800997"/>
                </a:lnTo>
                <a:lnTo>
                  <a:pt x="3195474" y="1795990"/>
                </a:lnTo>
                <a:lnTo>
                  <a:pt x="3198837" y="1790327"/>
                </a:lnTo>
                <a:lnTo>
                  <a:pt x="3201319" y="1784786"/>
                </a:lnTo>
                <a:lnTo>
                  <a:pt x="3203024" y="1778814"/>
                </a:lnTo>
                <a:lnTo>
                  <a:pt x="3205057" y="1772618"/>
                </a:lnTo>
                <a:lnTo>
                  <a:pt x="3205658" y="1766440"/>
                </a:lnTo>
                <a:lnTo>
                  <a:pt x="3206033" y="1759934"/>
                </a:lnTo>
                <a:lnTo>
                  <a:pt x="3205199" y="1753774"/>
                </a:lnTo>
                <a:lnTo>
                  <a:pt x="3204918" y="1747718"/>
                </a:lnTo>
                <a:lnTo>
                  <a:pt x="3203204" y="1741680"/>
                </a:lnTo>
                <a:lnTo>
                  <a:pt x="3200712" y="1735211"/>
                </a:lnTo>
                <a:lnTo>
                  <a:pt x="3197787" y="1729519"/>
                </a:lnTo>
                <a:close/>
                <a:moveTo>
                  <a:pt x="3583157" y="1760980"/>
                </a:moveTo>
                <a:lnTo>
                  <a:pt x="3588976" y="1769496"/>
                </a:lnTo>
                <a:lnTo>
                  <a:pt x="3593917" y="1778133"/>
                </a:lnTo>
                <a:lnTo>
                  <a:pt x="3599632" y="1787200"/>
                </a:lnTo>
                <a:lnTo>
                  <a:pt x="3604572" y="1795836"/>
                </a:lnTo>
                <a:lnTo>
                  <a:pt x="3608530" y="1805143"/>
                </a:lnTo>
                <a:lnTo>
                  <a:pt x="3612711" y="1814778"/>
                </a:lnTo>
                <a:lnTo>
                  <a:pt x="3616014" y="1824533"/>
                </a:lnTo>
                <a:lnTo>
                  <a:pt x="3619316" y="1834288"/>
                </a:lnTo>
                <a:lnTo>
                  <a:pt x="3622068" y="1843939"/>
                </a:lnTo>
                <a:lnTo>
                  <a:pt x="3624388" y="1854366"/>
                </a:lnTo>
                <a:lnTo>
                  <a:pt x="3625933" y="1864361"/>
                </a:lnTo>
                <a:lnTo>
                  <a:pt x="3627701" y="1874684"/>
                </a:lnTo>
                <a:lnTo>
                  <a:pt x="3628815" y="1885455"/>
                </a:lnTo>
                <a:lnTo>
                  <a:pt x="3629481" y="1895569"/>
                </a:lnTo>
                <a:lnTo>
                  <a:pt x="3629060" y="1906907"/>
                </a:lnTo>
                <a:lnTo>
                  <a:pt x="3628864" y="1918573"/>
                </a:lnTo>
                <a:lnTo>
                  <a:pt x="3627789" y="1930359"/>
                </a:lnTo>
                <a:lnTo>
                  <a:pt x="3626163" y="1942040"/>
                </a:lnTo>
                <a:lnTo>
                  <a:pt x="3623985" y="1953618"/>
                </a:lnTo>
                <a:lnTo>
                  <a:pt x="3621360" y="1964541"/>
                </a:lnTo>
                <a:lnTo>
                  <a:pt x="3617856" y="1975584"/>
                </a:lnTo>
                <a:lnTo>
                  <a:pt x="3614024" y="1986850"/>
                </a:lnTo>
                <a:lnTo>
                  <a:pt x="3609848" y="1996911"/>
                </a:lnTo>
                <a:lnTo>
                  <a:pt x="3605345" y="2007195"/>
                </a:lnTo>
                <a:lnTo>
                  <a:pt x="3600290" y="2017375"/>
                </a:lnTo>
                <a:lnTo>
                  <a:pt x="3594461" y="2027124"/>
                </a:lnTo>
                <a:lnTo>
                  <a:pt x="3587856" y="2036442"/>
                </a:lnTo>
                <a:lnTo>
                  <a:pt x="3581579" y="2045535"/>
                </a:lnTo>
                <a:lnTo>
                  <a:pt x="3574750" y="2054525"/>
                </a:lnTo>
                <a:lnTo>
                  <a:pt x="3567251" y="2062533"/>
                </a:lnTo>
                <a:lnTo>
                  <a:pt x="3559751" y="2070541"/>
                </a:lnTo>
                <a:lnTo>
                  <a:pt x="3551371" y="2078668"/>
                </a:lnTo>
                <a:lnTo>
                  <a:pt x="3543200" y="2085693"/>
                </a:lnTo>
                <a:lnTo>
                  <a:pt x="3534150" y="2092838"/>
                </a:lnTo>
                <a:lnTo>
                  <a:pt x="3525427" y="2099759"/>
                </a:lnTo>
                <a:lnTo>
                  <a:pt x="3515809" y="2105371"/>
                </a:lnTo>
                <a:lnTo>
                  <a:pt x="3506191" y="2110981"/>
                </a:lnTo>
                <a:lnTo>
                  <a:pt x="3496021" y="2116488"/>
                </a:lnTo>
                <a:lnTo>
                  <a:pt x="3486060" y="2120893"/>
                </a:lnTo>
                <a:lnTo>
                  <a:pt x="3475220" y="2125418"/>
                </a:lnTo>
                <a:lnTo>
                  <a:pt x="3464810" y="2129167"/>
                </a:lnTo>
                <a:lnTo>
                  <a:pt x="3453625" y="2132485"/>
                </a:lnTo>
                <a:lnTo>
                  <a:pt x="3442544" y="2135252"/>
                </a:lnTo>
                <a:lnTo>
                  <a:pt x="3430792" y="2137036"/>
                </a:lnTo>
                <a:lnTo>
                  <a:pt x="3419263" y="2139148"/>
                </a:lnTo>
                <a:lnTo>
                  <a:pt x="3407391" y="2140053"/>
                </a:lnTo>
                <a:lnTo>
                  <a:pt x="3395846" y="2140735"/>
                </a:lnTo>
                <a:lnTo>
                  <a:pt x="2487860" y="2161657"/>
                </a:lnTo>
                <a:lnTo>
                  <a:pt x="2488596" y="2163310"/>
                </a:lnTo>
                <a:lnTo>
                  <a:pt x="2506337" y="2204050"/>
                </a:lnTo>
                <a:lnTo>
                  <a:pt x="2522423" y="2244478"/>
                </a:lnTo>
                <a:lnTo>
                  <a:pt x="2537718" y="2283045"/>
                </a:lnTo>
                <a:lnTo>
                  <a:pt x="2551015" y="2320093"/>
                </a:lnTo>
                <a:lnTo>
                  <a:pt x="2564295" y="2355712"/>
                </a:lnTo>
                <a:lnTo>
                  <a:pt x="2575576" y="2389812"/>
                </a:lnTo>
                <a:lnTo>
                  <a:pt x="2585082" y="2422723"/>
                </a:lnTo>
                <a:lnTo>
                  <a:pt x="2593797" y="2453771"/>
                </a:lnTo>
                <a:lnTo>
                  <a:pt x="2600945" y="2482526"/>
                </a:lnTo>
                <a:lnTo>
                  <a:pt x="2606542" y="2510419"/>
                </a:lnTo>
                <a:lnTo>
                  <a:pt x="2610901" y="2535794"/>
                </a:lnTo>
                <a:lnTo>
                  <a:pt x="2612580" y="2548103"/>
                </a:lnTo>
                <a:lnTo>
                  <a:pt x="2613588" y="2559427"/>
                </a:lnTo>
                <a:lnTo>
                  <a:pt x="2615451" y="2578338"/>
                </a:lnTo>
                <a:lnTo>
                  <a:pt x="2616211" y="2597041"/>
                </a:lnTo>
                <a:lnTo>
                  <a:pt x="2615541" y="2615761"/>
                </a:lnTo>
                <a:lnTo>
                  <a:pt x="2614975" y="2633929"/>
                </a:lnTo>
                <a:lnTo>
                  <a:pt x="2612976" y="2652113"/>
                </a:lnTo>
                <a:lnTo>
                  <a:pt x="2609875" y="2670091"/>
                </a:lnTo>
                <a:lnTo>
                  <a:pt x="2606104" y="2687086"/>
                </a:lnTo>
                <a:lnTo>
                  <a:pt x="2603114" y="2695375"/>
                </a:lnTo>
                <a:lnTo>
                  <a:pt x="2600676" y="2703770"/>
                </a:lnTo>
                <a:lnTo>
                  <a:pt x="2597686" y="2712059"/>
                </a:lnTo>
                <a:lnTo>
                  <a:pt x="2594801" y="2719797"/>
                </a:lnTo>
                <a:lnTo>
                  <a:pt x="2590812" y="2727328"/>
                </a:lnTo>
                <a:lnTo>
                  <a:pt x="2587048" y="2735187"/>
                </a:lnTo>
                <a:lnTo>
                  <a:pt x="2583163" y="2742167"/>
                </a:lnTo>
                <a:lnTo>
                  <a:pt x="2578623" y="2749594"/>
                </a:lnTo>
                <a:lnTo>
                  <a:pt x="2573635" y="2756366"/>
                </a:lnTo>
                <a:lnTo>
                  <a:pt x="2568870" y="2763466"/>
                </a:lnTo>
                <a:lnTo>
                  <a:pt x="2562779" y="2770031"/>
                </a:lnTo>
                <a:lnTo>
                  <a:pt x="2557015" y="2776372"/>
                </a:lnTo>
                <a:lnTo>
                  <a:pt x="2551028" y="2782385"/>
                </a:lnTo>
                <a:lnTo>
                  <a:pt x="2543937" y="2788192"/>
                </a:lnTo>
                <a:lnTo>
                  <a:pt x="2537398" y="2794101"/>
                </a:lnTo>
                <a:lnTo>
                  <a:pt x="2529861" y="2799252"/>
                </a:lnTo>
                <a:lnTo>
                  <a:pt x="2522323" y="2804402"/>
                </a:lnTo>
                <a:lnTo>
                  <a:pt x="2513785" y="2808795"/>
                </a:lnTo>
                <a:lnTo>
                  <a:pt x="2477564" y="2828258"/>
                </a:lnTo>
                <a:lnTo>
                  <a:pt x="2441552" y="2846618"/>
                </a:lnTo>
                <a:lnTo>
                  <a:pt x="2404868" y="2863995"/>
                </a:lnTo>
                <a:lnTo>
                  <a:pt x="2367839" y="2880166"/>
                </a:lnTo>
                <a:lnTo>
                  <a:pt x="2330587" y="2896008"/>
                </a:lnTo>
                <a:lnTo>
                  <a:pt x="2293215" y="2910972"/>
                </a:lnTo>
                <a:lnTo>
                  <a:pt x="2256051" y="2924832"/>
                </a:lnTo>
                <a:lnTo>
                  <a:pt x="2217888" y="2937934"/>
                </a:lnTo>
                <a:lnTo>
                  <a:pt x="2179932" y="2949932"/>
                </a:lnTo>
                <a:lnTo>
                  <a:pt x="2141857" y="2961052"/>
                </a:lnTo>
                <a:lnTo>
                  <a:pt x="2103662" y="2971292"/>
                </a:lnTo>
                <a:lnTo>
                  <a:pt x="2065674" y="2980429"/>
                </a:lnTo>
                <a:lnTo>
                  <a:pt x="2026911" y="2989135"/>
                </a:lnTo>
                <a:lnTo>
                  <a:pt x="1988355" y="2996738"/>
                </a:lnTo>
                <a:lnTo>
                  <a:pt x="1949680" y="3003462"/>
                </a:lnTo>
                <a:lnTo>
                  <a:pt x="1911213" y="3009082"/>
                </a:lnTo>
                <a:lnTo>
                  <a:pt x="1872298" y="3014047"/>
                </a:lnTo>
                <a:lnTo>
                  <a:pt x="1833486" y="3018461"/>
                </a:lnTo>
                <a:lnTo>
                  <a:pt x="1794658" y="3021444"/>
                </a:lnTo>
                <a:lnTo>
                  <a:pt x="1756039" y="3023324"/>
                </a:lnTo>
                <a:lnTo>
                  <a:pt x="1717419" y="3025204"/>
                </a:lnTo>
                <a:lnTo>
                  <a:pt x="1678784" y="3025653"/>
                </a:lnTo>
                <a:lnTo>
                  <a:pt x="1640029" y="3025222"/>
                </a:lnTo>
                <a:lnTo>
                  <a:pt x="1601153" y="3023914"/>
                </a:lnTo>
                <a:lnTo>
                  <a:pt x="1562709" y="3021829"/>
                </a:lnTo>
                <a:lnTo>
                  <a:pt x="1524697" y="3018969"/>
                </a:lnTo>
                <a:lnTo>
                  <a:pt x="1486237" y="3015454"/>
                </a:lnTo>
                <a:lnTo>
                  <a:pt x="1447985" y="3010835"/>
                </a:lnTo>
                <a:lnTo>
                  <a:pt x="1410164" y="3005441"/>
                </a:lnTo>
                <a:lnTo>
                  <a:pt x="1372223" y="2999169"/>
                </a:lnTo>
                <a:lnTo>
                  <a:pt x="1334164" y="2992016"/>
                </a:lnTo>
                <a:lnTo>
                  <a:pt x="1297086" y="2984191"/>
                </a:lnTo>
                <a:lnTo>
                  <a:pt x="1259666" y="2975161"/>
                </a:lnTo>
                <a:lnTo>
                  <a:pt x="1222349" y="2965578"/>
                </a:lnTo>
                <a:lnTo>
                  <a:pt x="1185462" y="2955221"/>
                </a:lnTo>
                <a:lnTo>
                  <a:pt x="1149008" y="2944087"/>
                </a:lnTo>
                <a:lnTo>
                  <a:pt x="1112435" y="2932074"/>
                </a:lnTo>
                <a:lnTo>
                  <a:pt x="1076397" y="2918734"/>
                </a:lnTo>
                <a:lnTo>
                  <a:pt x="1040686" y="2905171"/>
                </a:lnTo>
                <a:lnTo>
                  <a:pt x="1005183" y="2890504"/>
                </a:lnTo>
                <a:lnTo>
                  <a:pt x="970337" y="2875389"/>
                </a:lnTo>
                <a:lnTo>
                  <a:pt x="935145" y="2859067"/>
                </a:lnTo>
                <a:lnTo>
                  <a:pt x="900834" y="2842626"/>
                </a:lnTo>
                <a:lnTo>
                  <a:pt x="866610" y="2824202"/>
                </a:lnTo>
                <a:lnTo>
                  <a:pt x="833266" y="2805658"/>
                </a:lnTo>
                <a:lnTo>
                  <a:pt x="799697" y="2786786"/>
                </a:lnTo>
                <a:lnTo>
                  <a:pt x="766992" y="2766363"/>
                </a:lnTo>
                <a:lnTo>
                  <a:pt x="734719" y="2745165"/>
                </a:lnTo>
                <a:lnTo>
                  <a:pt x="702550" y="2723414"/>
                </a:lnTo>
                <a:lnTo>
                  <a:pt x="670812" y="2700889"/>
                </a:lnTo>
                <a:lnTo>
                  <a:pt x="640058" y="2677691"/>
                </a:lnTo>
                <a:lnTo>
                  <a:pt x="609511" y="2653392"/>
                </a:lnTo>
                <a:lnTo>
                  <a:pt x="579067" y="2628539"/>
                </a:lnTo>
                <a:lnTo>
                  <a:pt x="549608" y="2603015"/>
                </a:lnTo>
                <a:lnTo>
                  <a:pt x="520907" y="2576492"/>
                </a:lnTo>
                <a:lnTo>
                  <a:pt x="492415" y="2548866"/>
                </a:lnTo>
                <a:lnTo>
                  <a:pt x="464578" y="2520791"/>
                </a:lnTo>
                <a:lnTo>
                  <a:pt x="437173" y="2491942"/>
                </a:lnTo>
                <a:lnTo>
                  <a:pt x="410423" y="2462645"/>
                </a:lnTo>
                <a:lnTo>
                  <a:pt x="384433" y="2432347"/>
                </a:lnTo>
                <a:lnTo>
                  <a:pt x="359530" y="2400827"/>
                </a:lnTo>
                <a:lnTo>
                  <a:pt x="334627" y="2369306"/>
                </a:lnTo>
                <a:lnTo>
                  <a:pt x="310586" y="2336234"/>
                </a:lnTo>
                <a:lnTo>
                  <a:pt x="287098" y="2303267"/>
                </a:lnTo>
                <a:lnTo>
                  <a:pt x="264697" y="2269075"/>
                </a:lnTo>
                <a:lnTo>
                  <a:pt x="242848" y="2234988"/>
                </a:lnTo>
                <a:lnTo>
                  <a:pt x="222308" y="2200004"/>
                </a:lnTo>
                <a:lnTo>
                  <a:pt x="201994" y="2165348"/>
                </a:lnTo>
                <a:lnTo>
                  <a:pt x="183214" y="2130124"/>
                </a:lnTo>
                <a:lnTo>
                  <a:pt x="165641" y="2094556"/>
                </a:lnTo>
                <a:lnTo>
                  <a:pt x="148948" y="2058867"/>
                </a:lnTo>
                <a:lnTo>
                  <a:pt x="132686" y="2022404"/>
                </a:lnTo>
                <a:lnTo>
                  <a:pt x="117751" y="1986474"/>
                </a:lnTo>
                <a:lnTo>
                  <a:pt x="103472" y="1950097"/>
                </a:lnTo>
                <a:lnTo>
                  <a:pt x="89952" y="1912721"/>
                </a:lnTo>
                <a:lnTo>
                  <a:pt x="78310" y="1875982"/>
                </a:lnTo>
                <a:lnTo>
                  <a:pt x="66774" y="1838693"/>
                </a:lnTo>
                <a:lnTo>
                  <a:pt x="55892" y="1800956"/>
                </a:lnTo>
                <a:lnTo>
                  <a:pt x="46665" y="1763529"/>
                </a:lnTo>
                <a:lnTo>
                  <a:pt x="38093" y="1725655"/>
                </a:lnTo>
                <a:lnTo>
                  <a:pt x="30073" y="1687884"/>
                </a:lnTo>
                <a:lnTo>
                  <a:pt x="22932" y="1649994"/>
                </a:lnTo>
                <a:lnTo>
                  <a:pt x="17326" y="1611535"/>
                </a:lnTo>
                <a:lnTo>
                  <a:pt x="12168" y="1573731"/>
                </a:lnTo>
                <a:lnTo>
                  <a:pt x="7666" y="1535479"/>
                </a:lnTo>
                <a:lnTo>
                  <a:pt x="4594" y="1497210"/>
                </a:lnTo>
                <a:lnTo>
                  <a:pt x="2178" y="1458493"/>
                </a:lnTo>
                <a:lnTo>
                  <a:pt x="761" y="1420536"/>
                </a:lnTo>
                <a:lnTo>
                  <a:pt x="0" y="1382131"/>
                </a:lnTo>
                <a:lnTo>
                  <a:pt x="342" y="1343932"/>
                </a:lnTo>
                <a:lnTo>
                  <a:pt x="1012" y="1305511"/>
                </a:lnTo>
                <a:lnTo>
                  <a:pt x="3336" y="1267400"/>
                </a:lnTo>
                <a:lnTo>
                  <a:pt x="5988" y="1229065"/>
                </a:lnTo>
                <a:lnTo>
                  <a:pt x="9744" y="1190937"/>
                </a:lnTo>
                <a:lnTo>
                  <a:pt x="14603" y="1153017"/>
                </a:lnTo>
                <a:lnTo>
                  <a:pt x="19789" y="1114873"/>
                </a:lnTo>
                <a:lnTo>
                  <a:pt x="25751" y="1077159"/>
                </a:lnTo>
                <a:lnTo>
                  <a:pt x="33143" y="1039430"/>
                </a:lnTo>
                <a:lnTo>
                  <a:pt x="40864" y="1001476"/>
                </a:lnTo>
                <a:lnTo>
                  <a:pt x="49584" y="964281"/>
                </a:lnTo>
                <a:lnTo>
                  <a:pt x="59183" y="926966"/>
                </a:lnTo>
                <a:lnTo>
                  <a:pt x="69885" y="889858"/>
                </a:lnTo>
                <a:lnTo>
                  <a:pt x="81036" y="853406"/>
                </a:lnTo>
                <a:lnTo>
                  <a:pt x="93065" y="816833"/>
                </a:lnTo>
                <a:lnTo>
                  <a:pt x="106198" y="780467"/>
                </a:lnTo>
                <a:lnTo>
                  <a:pt x="119657" y="743877"/>
                </a:lnTo>
                <a:lnTo>
                  <a:pt x="134341" y="708375"/>
                </a:lnTo>
                <a:lnTo>
                  <a:pt x="150127" y="673079"/>
                </a:lnTo>
                <a:lnTo>
                  <a:pt x="165690" y="637456"/>
                </a:lnTo>
                <a:lnTo>
                  <a:pt x="183029" y="603023"/>
                </a:lnTo>
                <a:lnTo>
                  <a:pt x="200798" y="567813"/>
                </a:lnTo>
                <a:lnTo>
                  <a:pt x="219566" y="533364"/>
                </a:lnTo>
                <a:lnTo>
                  <a:pt x="239006" y="499897"/>
                </a:lnTo>
                <a:lnTo>
                  <a:pt x="259325" y="466310"/>
                </a:lnTo>
                <a:lnTo>
                  <a:pt x="280420" y="433154"/>
                </a:lnTo>
                <a:lnTo>
                  <a:pt x="302395" y="399877"/>
                </a:lnTo>
                <a:lnTo>
                  <a:pt x="324713" y="367808"/>
                </a:lnTo>
                <a:lnTo>
                  <a:pt x="348358" y="336274"/>
                </a:lnTo>
                <a:lnTo>
                  <a:pt x="372555" y="304843"/>
                </a:lnTo>
                <a:lnTo>
                  <a:pt x="397526" y="273843"/>
                </a:lnTo>
                <a:lnTo>
                  <a:pt x="423826" y="243378"/>
                </a:lnTo>
                <a:lnTo>
                  <a:pt x="450021" y="213465"/>
                </a:lnTo>
                <a:lnTo>
                  <a:pt x="477320" y="183759"/>
                </a:lnTo>
                <a:lnTo>
                  <a:pt x="505618" y="154812"/>
                </a:lnTo>
                <a:lnTo>
                  <a:pt x="534140" y="126193"/>
                </a:lnTo>
                <a:lnTo>
                  <a:pt x="563884" y="98660"/>
                </a:lnTo>
                <a:lnTo>
                  <a:pt x="594077" y="71782"/>
                </a:lnTo>
                <a:lnTo>
                  <a:pt x="625149" y="44783"/>
                </a:lnTo>
                <a:lnTo>
                  <a:pt x="632567" y="38754"/>
                </a:lnTo>
                <a:lnTo>
                  <a:pt x="640106" y="33603"/>
                </a:lnTo>
                <a:lnTo>
                  <a:pt x="647643" y="28452"/>
                </a:lnTo>
                <a:lnTo>
                  <a:pt x="655957" y="23732"/>
                </a:lnTo>
                <a:lnTo>
                  <a:pt x="663511" y="20013"/>
                </a:lnTo>
                <a:lnTo>
                  <a:pt x="671617" y="16396"/>
                </a:lnTo>
                <a:lnTo>
                  <a:pt x="679499" y="12452"/>
                </a:lnTo>
                <a:lnTo>
                  <a:pt x="687949" y="10043"/>
                </a:lnTo>
                <a:lnTo>
                  <a:pt x="696174" y="7305"/>
                </a:lnTo>
                <a:lnTo>
                  <a:pt x="704296" y="5119"/>
                </a:lnTo>
                <a:lnTo>
                  <a:pt x="712867" y="3588"/>
                </a:lnTo>
                <a:lnTo>
                  <a:pt x="721436" y="2058"/>
                </a:lnTo>
                <a:lnTo>
                  <a:pt x="729902" y="1079"/>
                </a:lnTo>
                <a:lnTo>
                  <a:pt x="738591" y="427"/>
                </a:lnTo>
                <a:lnTo>
                  <a:pt x="746953" y="0"/>
                </a:lnTo>
                <a:lnTo>
                  <a:pt x="755762" y="228"/>
                </a:lnTo>
                <a:lnTo>
                  <a:pt x="764468" y="1008"/>
                </a:lnTo>
                <a:lnTo>
                  <a:pt x="773278" y="1235"/>
                </a:lnTo>
                <a:lnTo>
                  <a:pt x="781880" y="2566"/>
                </a:lnTo>
                <a:lnTo>
                  <a:pt x="791137" y="3449"/>
                </a:lnTo>
                <a:lnTo>
                  <a:pt x="799858" y="5659"/>
                </a:lnTo>
                <a:lnTo>
                  <a:pt x="808684" y="7317"/>
                </a:lnTo>
                <a:lnTo>
                  <a:pt x="826024" y="12290"/>
                </a:lnTo>
                <a:lnTo>
                  <a:pt x="843156" y="18364"/>
                </a:lnTo>
                <a:lnTo>
                  <a:pt x="860407" y="25318"/>
                </a:lnTo>
                <a:lnTo>
                  <a:pt x="877451" y="33375"/>
                </a:lnTo>
                <a:lnTo>
                  <a:pt x="893960" y="42759"/>
                </a:lnTo>
                <a:lnTo>
                  <a:pt x="918118" y="57008"/>
                </a:lnTo>
                <a:lnTo>
                  <a:pt x="942845" y="72790"/>
                </a:lnTo>
                <a:lnTo>
                  <a:pt x="968691" y="90211"/>
                </a:lnTo>
                <a:lnTo>
                  <a:pt x="995225" y="110045"/>
                </a:lnTo>
                <a:lnTo>
                  <a:pt x="1022757" y="130638"/>
                </a:lnTo>
                <a:lnTo>
                  <a:pt x="1050531" y="152989"/>
                </a:lnTo>
                <a:lnTo>
                  <a:pt x="1078870" y="176875"/>
                </a:lnTo>
                <a:lnTo>
                  <a:pt x="1108330" y="202399"/>
                </a:lnTo>
                <a:lnTo>
                  <a:pt x="1138686" y="229234"/>
                </a:lnTo>
                <a:lnTo>
                  <a:pt x="1169384" y="257274"/>
                </a:lnTo>
                <a:lnTo>
                  <a:pt x="1200547" y="287401"/>
                </a:lnTo>
                <a:lnTo>
                  <a:pt x="1232381" y="318511"/>
                </a:lnTo>
                <a:lnTo>
                  <a:pt x="1264559" y="350828"/>
                </a:lnTo>
                <a:lnTo>
                  <a:pt x="1297528" y="385006"/>
                </a:lnTo>
                <a:lnTo>
                  <a:pt x="1330946" y="419840"/>
                </a:lnTo>
                <a:lnTo>
                  <a:pt x="1364482" y="455553"/>
                </a:lnTo>
                <a:lnTo>
                  <a:pt x="1398707" y="493679"/>
                </a:lnTo>
                <a:lnTo>
                  <a:pt x="1432829" y="532357"/>
                </a:lnTo>
                <a:lnTo>
                  <a:pt x="1467948" y="571794"/>
                </a:lnTo>
                <a:lnTo>
                  <a:pt x="1502429" y="613110"/>
                </a:lnTo>
                <a:lnTo>
                  <a:pt x="1537909" y="655184"/>
                </a:lnTo>
                <a:lnTo>
                  <a:pt x="1573509" y="698138"/>
                </a:lnTo>
                <a:lnTo>
                  <a:pt x="1608678" y="741866"/>
                </a:lnTo>
                <a:lnTo>
                  <a:pt x="1644741" y="786906"/>
                </a:lnTo>
                <a:lnTo>
                  <a:pt x="1680597" y="833048"/>
                </a:lnTo>
                <a:lnTo>
                  <a:pt x="1716245" y="880294"/>
                </a:lnTo>
                <a:lnTo>
                  <a:pt x="1752445" y="927643"/>
                </a:lnTo>
                <a:lnTo>
                  <a:pt x="1788109" y="976319"/>
                </a:lnTo>
                <a:lnTo>
                  <a:pt x="1824445" y="1025978"/>
                </a:lnTo>
                <a:lnTo>
                  <a:pt x="1860452" y="1075862"/>
                </a:lnTo>
                <a:lnTo>
                  <a:pt x="1896149" y="1127400"/>
                </a:lnTo>
                <a:lnTo>
                  <a:pt x="1932069" y="1179265"/>
                </a:lnTo>
                <a:lnTo>
                  <a:pt x="1967110" y="1231251"/>
                </a:lnTo>
                <a:lnTo>
                  <a:pt x="2001719" y="1284012"/>
                </a:lnTo>
                <a:lnTo>
                  <a:pt x="2036433" y="1336222"/>
                </a:lnTo>
                <a:lnTo>
                  <a:pt x="2067171" y="1384457"/>
                </a:lnTo>
                <a:lnTo>
                  <a:pt x="3437973" y="1669437"/>
                </a:lnTo>
                <a:lnTo>
                  <a:pt x="3448672" y="1671736"/>
                </a:lnTo>
                <a:lnTo>
                  <a:pt x="3459044" y="1674259"/>
                </a:lnTo>
                <a:lnTo>
                  <a:pt x="3468984" y="1677556"/>
                </a:lnTo>
                <a:lnTo>
                  <a:pt x="3478597" y="1681078"/>
                </a:lnTo>
                <a:lnTo>
                  <a:pt x="3488657" y="1685255"/>
                </a:lnTo>
                <a:lnTo>
                  <a:pt x="3497511" y="1689776"/>
                </a:lnTo>
                <a:lnTo>
                  <a:pt x="3506915" y="1694400"/>
                </a:lnTo>
                <a:lnTo>
                  <a:pt x="3515666" y="1699471"/>
                </a:lnTo>
                <a:lnTo>
                  <a:pt x="3524313" y="1705094"/>
                </a:lnTo>
                <a:lnTo>
                  <a:pt x="3532856" y="1711269"/>
                </a:lnTo>
                <a:lnTo>
                  <a:pt x="3541175" y="1717116"/>
                </a:lnTo>
                <a:lnTo>
                  <a:pt x="3548735" y="1723961"/>
                </a:lnTo>
                <a:lnTo>
                  <a:pt x="3556296" y="1730808"/>
                </a:lnTo>
                <a:lnTo>
                  <a:pt x="3563528" y="1737877"/>
                </a:lnTo>
                <a:lnTo>
                  <a:pt x="3570106" y="1745394"/>
                </a:lnTo>
                <a:lnTo>
                  <a:pt x="3576579" y="175346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131"/>
          <p:cNvSpPr/>
          <p:nvPr/>
        </p:nvSpPr>
        <p:spPr bwMode="auto">
          <a:xfrm>
            <a:off x="3415736" y="2517996"/>
            <a:ext cx="331290" cy="33111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3" name="任意多边形 132"/>
          <p:cNvSpPr/>
          <p:nvPr/>
        </p:nvSpPr>
        <p:spPr bwMode="auto">
          <a:xfrm>
            <a:off x="1704399" y="2523436"/>
            <a:ext cx="264258" cy="320234"/>
          </a:xfrm>
          <a:custGeom>
            <a:avLst/>
            <a:gdLst>
              <a:gd name="connsiteX0" fmla="*/ 1774825 w 2390775"/>
              <a:gd name="connsiteY0" fmla="*/ 1989138 h 2897188"/>
              <a:gd name="connsiteX1" fmla="*/ 1785409 w 2390775"/>
              <a:gd name="connsiteY1" fmla="*/ 1989667 h 2897188"/>
              <a:gd name="connsiteX2" fmla="*/ 1794933 w 2390775"/>
              <a:gd name="connsiteY2" fmla="*/ 1990726 h 2897188"/>
              <a:gd name="connsiteX3" fmla="*/ 1804459 w 2390775"/>
              <a:gd name="connsiteY3" fmla="*/ 1993901 h 2897188"/>
              <a:gd name="connsiteX4" fmla="*/ 1813983 w 2390775"/>
              <a:gd name="connsiteY4" fmla="*/ 1997076 h 2897188"/>
              <a:gd name="connsiteX5" fmla="*/ 1822451 w 2390775"/>
              <a:gd name="connsiteY5" fmla="*/ 2000780 h 2897188"/>
              <a:gd name="connsiteX6" fmla="*/ 1830917 w 2390775"/>
              <a:gd name="connsiteY6" fmla="*/ 2006071 h 2897188"/>
              <a:gd name="connsiteX7" fmla="*/ 1838855 w 2390775"/>
              <a:gd name="connsiteY7" fmla="*/ 2011892 h 2897188"/>
              <a:gd name="connsiteX8" fmla="*/ 1845733 w 2390775"/>
              <a:gd name="connsiteY8" fmla="*/ 2018242 h 2897188"/>
              <a:gd name="connsiteX9" fmla="*/ 1852083 w 2390775"/>
              <a:gd name="connsiteY9" fmla="*/ 2025651 h 2897188"/>
              <a:gd name="connsiteX10" fmla="*/ 1858433 w 2390775"/>
              <a:gd name="connsiteY10" fmla="*/ 2033588 h 2897188"/>
              <a:gd name="connsiteX11" fmla="*/ 1863197 w 2390775"/>
              <a:gd name="connsiteY11" fmla="*/ 2041526 h 2897188"/>
              <a:gd name="connsiteX12" fmla="*/ 1866901 w 2390775"/>
              <a:gd name="connsiteY12" fmla="*/ 2050521 h 2897188"/>
              <a:gd name="connsiteX13" fmla="*/ 1870605 w 2390775"/>
              <a:gd name="connsiteY13" fmla="*/ 2058988 h 2897188"/>
              <a:gd name="connsiteX14" fmla="*/ 1873251 w 2390775"/>
              <a:gd name="connsiteY14" fmla="*/ 2069042 h 2897188"/>
              <a:gd name="connsiteX15" fmla="*/ 1874309 w 2390775"/>
              <a:gd name="connsiteY15" fmla="*/ 2078567 h 2897188"/>
              <a:gd name="connsiteX16" fmla="*/ 1874839 w 2390775"/>
              <a:gd name="connsiteY16" fmla="*/ 2089680 h 2897188"/>
              <a:gd name="connsiteX17" fmla="*/ 1874309 w 2390775"/>
              <a:gd name="connsiteY17" fmla="*/ 2099734 h 2897188"/>
              <a:gd name="connsiteX18" fmla="*/ 1873251 w 2390775"/>
              <a:gd name="connsiteY18" fmla="*/ 2109788 h 2897188"/>
              <a:gd name="connsiteX19" fmla="*/ 1870605 w 2390775"/>
              <a:gd name="connsiteY19" fmla="*/ 2119313 h 2897188"/>
              <a:gd name="connsiteX20" fmla="*/ 1866901 w 2390775"/>
              <a:gd name="connsiteY20" fmla="*/ 2128309 h 2897188"/>
              <a:gd name="connsiteX21" fmla="*/ 1863197 w 2390775"/>
              <a:gd name="connsiteY21" fmla="*/ 2136776 h 2897188"/>
              <a:gd name="connsiteX22" fmla="*/ 1858433 w 2390775"/>
              <a:gd name="connsiteY22" fmla="*/ 2144713 h 2897188"/>
              <a:gd name="connsiteX23" fmla="*/ 1852083 w 2390775"/>
              <a:gd name="connsiteY23" fmla="*/ 2152651 h 2897188"/>
              <a:gd name="connsiteX24" fmla="*/ 1845733 w 2390775"/>
              <a:gd name="connsiteY24" fmla="*/ 2160059 h 2897188"/>
              <a:gd name="connsiteX25" fmla="*/ 1838855 w 2390775"/>
              <a:gd name="connsiteY25" fmla="*/ 2166938 h 2897188"/>
              <a:gd name="connsiteX26" fmla="*/ 1830917 w 2390775"/>
              <a:gd name="connsiteY26" fmla="*/ 2172230 h 2897188"/>
              <a:gd name="connsiteX27" fmla="*/ 1822451 w 2390775"/>
              <a:gd name="connsiteY27" fmla="*/ 2177521 h 2897188"/>
              <a:gd name="connsiteX28" fmla="*/ 1813983 w 2390775"/>
              <a:gd name="connsiteY28" fmla="*/ 2181226 h 2897188"/>
              <a:gd name="connsiteX29" fmla="*/ 1804459 w 2390775"/>
              <a:gd name="connsiteY29" fmla="*/ 2184401 h 2897188"/>
              <a:gd name="connsiteX30" fmla="*/ 1794933 w 2390775"/>
              <a:gd name="connsiteY30" fmla="*/ 2187576 h 2897188"/>
              <a:gd name="connsiteX31" fmla="*/ 1785409 w 2390775"/>
              <a:gd name="connsiteY31" fmla="*/ 2188634 h 2897188"/>
              <a:gd name="connsiteX32" fmla="*/ 1774825 w 2390775"/>
              <a:gd name="connsiteY32" fmla="*/ 2189163 h 2897188"/>
              <a:gd name="connsiteX33" fmla="*/ 1764771 w 2390775"/>
              <a:gd name="connsiteY33" fmla="*/ 2188634 h 2897188"/>
              <a:gd name="connsiteX34" fmla="*/ 1754717 w 2390775"/>
              <a:gd name="connsiteY34" fmla="*/ 2187576 h 2897188"/>
              <a:gd name="connsiteX35" fmla="*/ 1745193 w 2390775"/>
              <a:gd name="connsiteY35" fmla="*/ 2184401 h 2897188"/>
              <a:gd name="connsiteX36" fmla="*/ 1736197 w 2390775"/>
              <a:gd name="connsiteY36" fmla="*/ 2181226 h 2897188"/>
              <a:gd name="connsiteX37" fmla="*/ 1727201 w 2390775"/>
              <a:gd name="connsiteY37" fmla="*/ 2177521 h 2897188"/>
              <a:gd name="connsiteX38" fmla="*/ 1718733 w 2390775"/>
              <a:gd name="connsiteY38" fmla="*/ 2172230 h 2897188"/>
              <a:gd name="connsiteX39" fmla="*/ 1710797 w 2390775"/>
              <a:gd name="connsiteY39" fmla="*/ 2166938 h 2897188"/>
              <a:gd name="connsiteX40" fmla="*/ 1704447 w 2390775"/>
              <a:gd name="connsiteY40" fmla="*/ 2160059 h 2897188"/>
              <a:gd name="connsiteX41" fmla="*/ 1697567 w 2390775"/>
              <a:gd name="connsiteY41" fmla="*/ 2152651 h 2897188"/>
              <a:gd name="connsiteX42" fmla="*/ 1691747 w 2390775"/>
              <a:gd name="connsiteY42" fmla="*/ 2144713 h 2897188"/>
              <a:gd name="connsiteX43" fmla="*/ 1686983 w 2390775"/>
              <a:gd name="connsiteY43" fmla="*/ 2136776 h 2897188"/>
              <a:gd name="connsiteX44" fmla="*/ 1682221 w 2390775"/>
              <a:gd name="connsiteY44" fmla="*/ 2128309 h 2897188"/>
              <a:gd name="connsiteX45" fmla="*/ 1679047 w 2390775"/>
              <a:gd name="connsiteY45" fmla="*/ 2119313 h 2897188"/>
              <a:gd name="connsiteX46" fmla="*/ 1676929 w 2390775"/>
              <a:gd name="connsiteY46" fmla="*/ 2109788 h 2897188"/>
              <a:gd name="connsiteX47" fmla="*/ 1675343 w 2390775"/>
              <a:gd name="connsiteY47" fmla="*/ 2099734 h 2897188"/>
              <a:gd name="connsiteX48" fmla="*/ 1674813 w 2390775"/>
              <a:gd name="connsiteY48" fmla="*/ 2089680 h 2897188"/>
              <a:gd name="connsiteX49" fmla="*/ 1675343 w 2390775"/>
              <a:gd name="connsiteY49" fmla="*/ 2078567 h 2897188"/>
              <a:gd name="connsiteX50" fmla="*/ 1676929 w 2390775"/>
              <a:gd name="connsiteY50" fmla="*/ 2069042 h 2897188"/>
              <a:gd name="connsiteX51" fmla="*/ 1679047 w 2390775"/>
              <a:gd name="connsiteY51" fmla="*/ 2058988 h 2897188"/>
              <a:gd name="connsiteX52" fmla="*/ 1682221 w 2390775"/>
              <a:gd name="connsiteY52" fmla="*/ 2050521 h 2897188"/>
              <a:gd name="connsiteX53" fmla="*/ 1686983 w 2390775"/>
              <a:gd name="connsiteY53" fmla="*/ 2041526 h 2897188"/>
              <a:gd name="connsiteX54" fmla="*/ 1691747 w 2390775"/>
              <a:gd name="connsiteY54" fmla="*/ 2033588 h 2897188"/>
              <a:gd name="connsiteX55" fmla="*/ 1697567 w 2390775"/>
              <a:gd name="connsiteY55" fmla="*/ 2025651 h 2897188"/>
              <a:gd name="connsiteX56" fmla="*/ 1704447 w 2390775"/>
              <a:gd name="connsiteY56" fmla="*/ 2018242 h 2897188"/>
              <a:gd name="connsiteX57" fmla="*/ 1710797 w 2390775"/>
              <a:gd name="connsiteY57" fmla="*/ 2011892 h 2897188"/>
              <a:gd name="connsiteX58" fmla="*/ 1718733 w 2390775"/>
              <a:gd name="connsiteY58" fmla="*/ 2006071 h 2897188"/>
              <a:gd name="connsiteX59" fmla="*/ 1727201 w 2390775"/>
              <a:gd name="connsiteY59" fmla="*/ 2000780 h 2897188"/>
              <a:gd name="connsiteX60" fmla="*/ 1736197 w 2390775"/>
              <a:gd name="connsiteY60" fmla="*/ 1997076 h 2897188"/>
              <a:gd name="connsiteX61" fmla="*/ 1745193 w 2390775"/>
              <a:gd name="connsiteY61" fmla="*/ 1993901 h 2897188"/>
              <a:gd name="connsiteX62" fmla="*/ 1754717 w 2390775"/>
              <a:gd name="connsiteY62" fmla="*/ 1990726 h 2897188"/>
              <a:gd name="connsiteX63" fmla="*/ 1764771 w 2390775"/>
              <a:gd name="connsiteY63" fmla="*/ 1989667 h 2897188"/>
              <a:gd name="connsiteX64" fmla="*/ 757767 w 2390775"/>
              <a:gd name="connsiteY64" fmla="*/ 1644650 h 2897188"/>
              <a:gd name="connsiteX65" fmla="*/ 757767 w 2390775"/>
              <a:gd name="connsiteY65" fmla="*/ 1713971 h 2897188"/>
              <a:gd name="connsiteX66" fmla="*/ 758295 w 2390775"/>
              <a:gd name="connsiteY66" fmla="*/ 1735137 h 2897188"/>
              <a:gd name="connsiteX67" fmla="*/ 759355 w 2390775"/>
              <a:gd name="connsiteY67" fmla="*/ 1756304 h 2897188"/>
              <a:gd name="connsiteX68" fmla="*/ 762529 w 2390775"/>
              <a:gd name="connsiteY68" fmla="*/ 1776942 h 2897188"/>
              <a:gd name="connsiteX69" fmla="*/ 765705 w 2390775"/>
              <a:gd name="connsiteY69" fmla="*/ 1797050 h 2897188"/>
              <a:gd name="connsiteX70" fmla="*/ 769937 w 2390775"/>
              <a:gd name="connsiteY70" fmla="*/ 1817158 h 2897188"/>
              <a:gd name="connsiteX71" fmla="*/ 775229 w 2390775"/>
              <a:gd name="connsiteY71" fmla="*/ 1836737 h 2897188"/>
              <a:gd name="connsiteX72" fmla="*/ 781579 w 2390775"/>
              <a:gd name="connsiteY72" fmla="*/ 1856317 h 2897188"/>
              <a:gd name="connsiteX73" fmla="*/ 788459 w 2390775"/>
              <a:gd name="connsiteY73" fmla="*/ 1875367 h 2897188"/>
              <a:gd name="connsiteX74" fmla="*/ 796395 w 2390775"/>
              <a:gd name="connsiteY74" fmla="*/ 1893887 h 2897188"/>
              <a:gd name="connsiteX75" fmla="*/ 804863 w 2390775"/>
              <a:gd name="connsiteY75" fmla="*/ 1911879 h 2897188"/>
              <a:gd name="connsiteX76" fmla="*/ 814387 w 2390775"/>
              <a:gd name="connsiteY76" fmla="*/ 1929342 h 2897188"/>
              <a:gd name="connsiteX77" fmla="*/ 824441 w 2390775"/>
              <a:gd name="connsiteY77" fmla="*/ 1946804 h 2897188"/>
              <a:gd name="connsiteX78" fmla="*/ 835555 w 2390775"/>
              <a:gd name="connsiteY78" fmla="*/ 1963208 h 2897188"/>
              <a:gd name="connsiteX79" fmla="*/ 847195 w 2390775"/>
              <a:gd name="connsiteY79" fmla="*/ 1979612 h 2897188"/>
              <a:gd name="connsiteX80" fmla="*/ 859895 w 2390775"/>
              <a:gd name="connsiteY80" fmla="*/ 1994959 h 2897188"/>
              <a:gd name="connsiteX81" fmla="*/ 872595 w 2390775"/>
              <a:gd name="connsiteY81" fmla="*/ 2009775 h 2897188"/>
              <a:gd name="connsiteX82" fmla="*/ 885825 w 2390775"/>
              <a:gd name="connsiteY82" fmla="*/ 2024592 h 2897188"/>
              <a:gd name="connsiteX83" fmla="*/ 900641 w 2390775"/>
              <a:gd name="connsiteY83" fmla="*/ 2037821 h 2897188"/>
              <a:gd name="connsiteX84" fmla="*/ 915459 w 2390775"/>
              <a:gd name="connsiteY84" fmla="*/ 2051579 h 2897188"/>
              <a:gd name="connsiteX85" fmla="*/ 930805 w 2390775"/>
              <a:gd name="connsiteY85" fmla="*/ 2063750 h 2897188"/>
              <a:gd name="connsiteX86" fmla="*/ 947209 w 2390775"/>
              <a:gd name="connsiteY86" fmla="*/ 2075392 h 2897188"/>
              <a:gd name="connsiteX87" fmla="*/ 963613 w 2390775"/>
              <a:gd name="connsiteY87" fmla="*/ 2085975 h 2897188"/>
              <a:gd name="connsiteX88" fmla="*/ 980545 w 2390775"/>
              <a:gd name="connsiteY88" fmla="*/ 2096559 h 2897188"/>
              <a:gd name="connsiteX89" fmla="*/ 998537 w 2390775"/>
              <a:gd name="connsiteY89" fmla="*/ 2105554 h 2897188"/>
              <a:gd name="connsiteX90" fmla="*/ 1016529 w 2390775"/>
              <a:gd name="connsiteY90" fmla="*/ 2114550 h 2897188"/>
              <a:gd name="connsiteX91" fmla="*/ 1035051 w 2390775"/>
              <a:gd name="connsiteY91" fmla="*/ 2122488 h 2897188"/>
              <a:gd name="connsiteX92" fmla="*/ 1054099 w 2390775"/>
              <a:gd name="connsiteY92" fmla="*/ 2129896 h 2897188"/>
              <a:gd name="connsiteX93" fmla="*/ 1073151 w 2390775"/>
              <a:gd name="connsiteY93" fmla="*/ 2135717 h 2897188"/>
              <a:gd name="connsiteX94" fmla="*/ 1093259 w 2390775"/>
              <a:gd name="connsiteY94" fmla="*/ 2141009 h 2897188"/>
              <a:gd name="connsiteX95" fmla="*/ 1112837 w 2390775"/>
              <a:gd name="connsiteY95" fmla="*/ 2145242 h 2897188"/>
              <a:gd name="connsiteX96" fmla="*/ 1133475 w 2390775"/>
              <a:gd name="connsiteY96" fmla="*/ 2148946 h 2897188"/>
              <a:gd name="connsiteX97" fmla="*/ 1154113 w 2390775"/>
              <a:gd name="connsiteY97" fmla="*/ 2151592 h 2897188"/>
              <a:gd name="connsiteX98" fmla="*/ 1154113 w 2390775"/>
              <a:gd name="connsiteY98" fmla="*/ 2352675 h 2897188"/>
              <a:gd name="connsiteX99" fmla="*/ 1154113 w 2390775"/>
              <a:gd name="connsiteY99" fmla="*/ 2369609 h 2897188"/>
              <a:gd name="connsiteX100" fmla="*/ 1155699 w 2390775"/>
              <a:gd name="connsiteY100" fmla="*/ 2386013 h 2897188"/>
              <a:gd name="connsiteX101" fmla="*/ 1157817 w 2390775"/>
              <a:gd name="connsiteY101" fmla="*/ 2402946 h 2897188"/>
              <a:gd name="connsiteX102" fmla="*/ 1160991 w 2390775"/>
              <a:gd name="connsiteY102" fmla="*/ 2418821 h 2897188"/>
              <a:gd name="connsiteX103" fmla="*/ 1164167 w 2390775"/>
              <a:gd name="connsiteY103" fmla="*/ 2435225 h 2897188"/>
              <a:gd name="connsiteX104" fmla="*/ 1168929 w 2390775"/>
              <a:gd name="connsiteY104" fmla="*/ 2451100 h 2897188"/>
              <a:gd name="connsiteX105" fmla="*/ 1174221 w 2390775"/>
              <a:gd name="connsiteY105" fmla="*/ 2465917 h 2897188"/>
              <a:gd name="connsiteX106" fmla="*/ 1180041 w 2390775"/>
              <a:gd name="connsiteY106" fmla="*/ 2481263 h 2897188"/>
              <a:gd name="connsiteX107" fmla="*/ 1186391 w 2390775"/>
              <a:gd name="connsiteY107" fmla="*/ 2495550 h 2897188"/>
              <a:gd name="connsiteX108" fmla="*/ 1193799 w 2390775"/>
              <a:gd name="connsiteY108" fmla="*/ 2510367 h 2897188"/>
              <a:gd name="connsiteX109" fmla="*/ 1201737 w 2390775"/>
              <a:gd name="connsiteY109" fmla="*/ 2523596 h 2897188"/>
              <a:gd name="connsiteX110" fmla="*/ 1210733 w 2390775"/>
              <a:gd name="connsiteY110" fmla="*/ 2537355 h 2897188"/>
              <a:gd name="connsiteX111" fmla="*/ 1219729 w 2390775"/>
              <a:gd name="connsiteY111" fmla="*/ 2550584 h 2897188"/>
              <a:gd name="connsiteX112" fmla="*/ 1229783 w 2390775"/>
              <a:gd name="connsiteY112" fmla="*/ 2562755 h 2897188"/>
              <a:gd name="connsiteX113" fmla="*/ 1239837 w 2390775"/>
              <a:gd name="connsiteY113" fmla="*/ 2574926 h 2897188"/>
              <a:gd name="connsiteX114" fmla="*/ 1250951 w 2390775"/>
              <a:gd name="connsiteY114" fmla="*/ 2586567 h 2897188"/>
              <a:gd name="connsiteX115" fmla="*/ 1262591 w 2390775"/>
              <a:gd name="connsiteY115" fmla="*/ 2597680 h 2897188"/>
              <a:gd name="connsiteX116" fmla="*/ 1274233 w 2390775"/>
              <a:gd name="connsiteY116" fmla="*/ 2607734 h 2897188"/>
              <a:gd name="connsiteX117" fmla="*/ 1286933 w 2390775"/>
              <a:gd name="connsiteY117" fmla="*/ 2617788 h 2897188"/>
              <a:gd name="connsiteX118" fmla="*/ 1300163 w 2390775"/>
              <a:gd name="connsiteY118" fmla="*/ 2626784 h 2897188"/>
              <a:gd name="connsiteX119" fmla="*/ 1313391 w 2390775"/>
              <a:gd name="connsiteY119" fmla="*/ 2635780 h 2897188"/>
              <a:gd name="connsiteX120" fmla="*/ 1327151 w 2390775"/>
              <a:gd name="connsiteY120" fmla="*/ 2643717 h 2897188"/>
              <a:gd name="connsiteX121" fmla="*/ 1341437 w 2390775"/>
              <a:gd name="connsiteY121" fmla="*/ 2650596 h 2897188"/>
              <a:gd name="connsiteX122" fmla="*/ 1356255 w 2390775"/>
              <a:gd name="connsiteY122" fmla="*/ 2657476 h 2897188"/>
              <a:gd name="connsiteX123" fmla="*/ 1371071 w 2390775"/>
              <a:gd name="connsiteY123" fmla="*/ 2663296 h 2897188"/>
              <a:gd name="connsiteX124" fmla="*/ 1386417 w 2390775"/>
              <a:gd name="connsiteY124" fmla="*/ 2668588 h 2897188"/>
              <a:gd name="connsiteX125" fmla="*/ 1402291 w 2390775"/>
              <a:gd name="connsiteY125" fmla="*/ 2673351 h 2897188"/>
              <a:gd name="connsiteX126" fmla="*/ 1418167 w 2390775"/>
              <a:gd name="connsiteY126" fmla="*/ 2676526 h 2897188"/>
              <a:gd name="connsiteX127" fmla="*/ 1434571 w 2390775"/>
              <a:gd name="connsiteY127" fmla="*/ 2679171 h 2897188"/>
              <a:gd name="connsiteX128" fmla="*/ 1450975 w 2390775"/>
              <a:gd name="connsiteY128" fmla="*/ 2681817 h 2897188"/>
              <a:gd name="connsiteX129" fmla="*/ 1467379 w 2390775"/>
              <a:gd name="connsiteY129" fmla="*/ 2683405 h 2897188"/>
              <a:gd name="connsiteX130" fmla="*/ 1484841 w 2390775"/>
              <a:gd name="connsiteY130" fmla="*/ 2683405 h 2897188"/>
              <a:gd name="connsiteX131" fmla="*/ 1501775 w 2390775"/>
              <a:gd name="connsiteY131" fmla="*/ 2683405 h 2897188"/>
              <a:gd name="connsiteX132" fmla="*/ 1518709 w 2390775"/>
              <a:gd name="connsiteY132" fmla="*/ 2681817 h 2897188"/>
              <a:gd name="connsiteX133" fmla="*/ 1535113 w 2390775"/>
              <a:gd name="connsiteY133" fmla="*/ 2679171 h 2897188"/>
              <a:gd name="connsiteX134" fmla="*/ 1551517 w 2390775"/>
              <a:gd name="connsiteY134" fmla="*/ 2676526 h 2897188"/>
              <a:gd name="connsiteX135" fmla="*/ 1567391 w 2390775"/>
              <a:gd name="connsiteY135" fmla="*/ 2673351 h 2897188"/>
              <a:gd name="connsiteX136" fmla="*/ 1582737 w 2390775"/>
              <a:gd name="connsiteY136" fmla="*/ 2668588 h 2897188"/>
              <a:gd name="connsiteX137" fmla="*/ 1598613 w 2390775"/>
              <a:gd name="connsiteY137" fmla="*/ 2663296 h 2897188"/>
              <a:gd name="connsiteX138" fmla="*/ 1613429 w 2390775"/>
              <a:gd name="connsiteY138" fmla="*/ 2657476 h 2897188"/>
              <a:gd name="connsiteX139" fmla="*/ 1628245 w 2390775"/>
              <a:gd name="connsiteY139" fmla="*/ 2650596 h 2897188"/>
              <a:gd name="connsiteX140" fmla="*/ 1642005 w 2390775"/>
              <a:gd name="connsiteY140" fmla="*/ 2643717 h 2897188"/>
              <a:gd name="connsiteX141" fmla="*/ 1656291 w 2390775"/>
              <a:gd name="connsiteY141" fmla="*/ 2635780 h 2897188"/>
              <a:gd name="connsiteX142" fmla="*/ 1669521 w 2390775"/>
              <a:gd name="connsiteY142" fmla="*/ 2626784 h 2897188"/>
              <a:gd name="connsiteX143" fmla="*/ 1682221 w 2390775"/>
              <a:gd name="connsiteY143" fmla="*/ 2617788 h 2897188"/>
              <a:gd name="connsiteX144" fmla="*/ 1695451 w 2390775"/>
              <a:gd name="connsiteY144" fmla="*/ 2607734 h 2897188"/>
              <a:gd name="connsiteX145" fmla="*/ 1707091 w 2390775"/>
              <a:gd name="connsiteY145" fmla="*/ 2597680 h 2897188"/>
              <a:gd name="connsiteX146" fmla="*/ 1718733 w 2390775"/>
              <a:gd name="connsiteY146" fmla="*/ 2586567 h 2897188"/>
              <a:gd name="connsiteX147" fmla="*/ 1729317 w 2390775"/>
              <a:gd name="connsiteY147" fmla="*/ 2574926 h 2897188"/>
              <a:gd name="connsiteX148" fmla="*/ 1739899 w 2390775"/>
              <a:gd name="connsiteY148" fmla="*/ 2562755 h 2897188"/>
              <a:gd name="connsiteX149" fmla="*/ 1749425 w 2390775"/>
              <a:gd name="connsiteY149" fmla="*/ 2550584 h 2897188"/>
              <a:gd name="connsiteX150" fmla="*/ 1758951 w 2390775"/>
              <a:gd name="connsiteY150" fmla="*/ 2537355 h 2897188"/>
              <a:gd name="connsiteX151" fmla="*/ 1767417 w 2390775"/>
              <a:gd name="connsiteY151" fmla="*/ 2523596 h 2897188"/>
              <a:gd name="connsiteX152" fmla="*/ 1775355 w 2390775"/>
              <a:gd name="connsiteY152" fmla="*/ 2510367 h 2897188"/>
              <a:gd name="connsiteX153" fmla="*/ 1783291 w 2390775"/>
              <a:gd name="connsiteY153" fmla="*/ 2495550 h 2897188"/>
              <a:gd name="connsiteX154" fmla="*/ 1789113 w 2390775"/>
              <a:gd name="connsiteY154" fmla="*/ 2481263 h 2897188"/>
              <a:gd name="connsiteX155" fmla="*/ 1795463 w 2390775"/>
              <a:gd name="connsiteY155" fmla="*/ 2465917 h 2897188"/>
              <a:gd name="connsiteX156" fmla="*/ 1800755 w 2390775"/>
              <a:gd name="connsiteY156" fmla="*/ 2451100 h 2897188"/>
              <a:gd name="connsiteX157" fmla="*/ 1804987 w 2390775"/>
              <a:gd name="connsiteY157" fmla="*/ 2435225 h 2897188"/>
              <a:gd name="connsiteX158" fmla="*/ 1808691 w 2390775"/>
              <a:gd name="connsiteY158" fmla="*/ 2418821 h 2897188"/>
              <a:gd name="connsiteX159" fmla="*/ 1811867 w 2390775"/>
              <a:gd name="connsiteY159" fmla="*/ 2402946 h 2897188"/>
              <a:gd name="connsiteX160" fmla="*/ 1813983 w 2390775"/>
              <a:gd name="connsiteY160" fmla="*/ 2386013 h 2897188"/>
              <a:gd name="connsiteX161" fmla="*/ 1815041 w 2390775"/>
              <a:gd name="connsiteY161" fmla="*/ 2369609 h 2897188"/>
              <a:gd name="connsiteX162" fmla="*/ 1815571 w 2390775"/>
              <a:gd name="connsiteY162" fmla="*/ 2352675 h 2897188"/>
              <a:gd name="connsiteX163" fmla="*/ 1815571 w 2390775"/>
              <a:gd name="connsiteY163" fmla="*/ 2272242 h 2897188"/>
              <a:gd name="connsiteX164" fmla="*/ 1823509 w 2390775"/>
              <a:gd name="connsiteY164" fmla="*/ 2270655 h 2897188"/>
              <a:gd name="connsiteX165" fmla="*/ 1830917 w 2390775"/>
              <a:gd name="connsiteY165" fmla="*/ 2268538 h 2897188"/>
              <a:gd name="connsiteX166" fmla="*/ 1838855 w 2390775"/>
              <a:gd name="connsiteY166" fmla="*/ 2265892 h 2897188"/>
              <a:gd name="connsiteX167" fmla="*/ 1845733 w 2390775"/>
              <a:gd name="connsiteY167" fmla="*/ 2262717 h 2897188"/>
              <a:gd name="connsiteX168" fmla="*/ 1860021 w 2390775"/>
              <a:gd name="connsiteY168" fmla="*/ 2256367 h 2897188"/>
              <a:gd name="connsiteX169" fmla="*/ 1873779 w 2390775"/>
              <a:gd name="connsiteY169" fmla="*/ 2248430 h 2897188"/>
              <a:gd name="connsiteX170" fmla="*/ 1886479 w 2390775"/>
              <a:gd name="connsiteY170" fmla="*/ 2239963 h 2897188"/>
              <a:gd name="connsiteX171" fmla="*/ 1898651 w 2390775"/>
              <a:gd name="connsiteY171" fmla="*/ 2229909 h 2897188"/>
              <a:gd name="connsiteX172" fmla="*/ 1909763 w 2390775"/>
              <a:gd name="connsiteY172" fmla="*/ 2219325 h 2897188"/>
              <a:gd name="connsiteX173" fmla="*/ 1920345 w 2390775"/>
              <a:gd name="connsiteY173" fmla="*/ 2207684 h 2897188"/>
              <a:gd name="connsiteX174" fmla="*/ 1929341 w 2390775"/>
              <a:gd name="connsiteY174" fmla="*/ 2194984 h 2897188"/>
              <a:gd name="connsiteX175" fmla="*/ 1937809 w 2390775"/>
              <a:gd name="connsiteY175" fmla="*/ 2182284 h 2897188"/>
              <a:gd name="connsiteX176" fmla="*/ 1944687 w 2390775"/>
              <a:gd name="connsiteY176" fmla="*/ 2168525 h 2897188"/>
              <a:gd name="connsiteX177" fmla="*/ 1950509 w 2390775"/>
              <a:gd name="connsiteY177" fmla="*/ 2153709 h 2897188"/>
              <a:gd name="connsiteX178" fmla="*/ 1953155 w 2390775"/>
              <a:gd name="connsiteY178" fmla="*/ 2145771 h 2897188"/>
              <a:gd name="connsiteX179" fmla="*/ 1955799 w 2390775"/>
              <a:gd name="connsiteY179" fmla="*/ 2138892 h 2897188"/>
              <a:gd name="connsiteX180" fmla="*/ 1957387 w 2390775"/>
              <a:gd name="connsiteY180" fmla="*/ 2130955 h 2897188"/>
              <a:gd name="connsiteX181" fmla="*/ 1958975 w 2390775"/>
              <a:gd name="connsiteY181" fmla="*/ 2123017 h 2897188"/>
              <a:gd name="connsiteX182" fmla="*/ 1960033 w 2390775"/>
              <a:gd name="connsiteY182" fmla="*/ 2115079 h 2897188"/>
              <a:gd name="connsiteX183" fmla="*/ 1961091 w 2390775"/>
              <a:gd name="connsiteY183" fmla="*/ 2106613 h 2897188"/>
              <a:gd name="connsiteX184" fmla="*/ 1961621 w 2390775"/>
              <a:gd name="connsiteY184" fmla="*/ 2098146 h 2897188"/>
              <a:gd name="connsiteX185" fmla="*/ 1961621 w 2390775"/>
              <a:gd name="connsiteY185" fmla="*/ 2090738 h 2897188"/>
              <a:gd name="connsiteX186" fmla="*/ 1961621 w 2390775"/>
              <a:gd name="connsiteY186" fmla="*/ 2080684 h 2897188"/>
              <a:gd name="connsiteX187" fmla="*/ 1961091 w 2390775"/>
              <a:gd name="connsiteY187" fmla="*/ 2071159 h 2897188"/>
              <a:gd name="connsiteX188" fmla="*/ 1959505 w 2390775"/>
              <a:gd name="connsiteY188" fmla="*/ 2062163 h 2897188"/>
              <a:gd name="connsiteX189" fmla="*/ 1957917 w 2390775"/>
              <a:gd name="connsiteY189" fmla="*/ 2052638 h 2897188"/>
              <a:gd name="connsiteX190" fmla="*/ 1956329 w 2390775"/>
              <a:gd name="connsiteY190" fmla="*/ 2043642 h 2897188"/>
              <a:gd name="connsiteX191" fmla="*/ 1953155 w 2390775"/>
              <a:gd name="connsiteY191" fmla="*/ 2034646 h 2897188"/>
              <a:gd name="connsiteX192" fmla="*/ 1950509 w 2390775"/>
              <a:gd name="connsiteY192" fmla="*/ 2026179 h 2897188"/>
              <a:gd name="connsiteX193" fmla="*/ 1947333 w 2390775"/>
              <a:gd name="connsiteY193" fmla="*/ 2017713 h 2897188"/>
              <a:gd name="connsiteX194" fmla="*/ 1943099 w 2390775"/>
              <a:gd name="connsiteY194" fmla="*/ 2009246 h 2897188"/>
              <a:gd name="connsiteX195" fmla="*/ 1939395 w 2390775"/>
              <a:gd name="connsiteY195" fmla="*/ 2000779 h 2897188"/>
              <a:gd name="connsiteX196" fmla="*/ 1934633 w 2390775"/>
              <a:gd name="connsiteY196" fmla="*/ 1993371 h 2897188"/>
              <a:gd name="connsiteX197" fmla="*/ 1929871 w 2390775"/>
              <a:gd name="connsiteY197" fmla="*/ 1985962 h 2897188"/>
              <a:gd name="connsiteX198" fmla="*/ 1924579 w 2390775"/>
              <a:gd name="connsiteY198" fmla="*/ 1978554 h 2897188"/>
              <a:gd name="connsiteX199" fmla="*/ 1919287 w 2390775"/>
              <a:gd name="connsiteY199" fmla="*/ 1971146 h 2897188"/>
              <a:gd name="connsiteX200" fmla="*/ 1912937 w 2390775"/>
              <a:gd name="connsiteY200" fmla="*/ 1964796 h 2897188"/>
              <a:gd name="connsiteX201" fmla="*/ 1907117 w 2390775"/>
              <a:gd name="connsiteY201" fmla="*/ 1957917 h 2897188"/>
              <a:gd name="connsiteX202" fmla="*/ 1900767 w 2390775"/>
              <a:gd name="connsiteY202" fmla="*/ 1951567 h 2897188"/>
              <a:gd name="connsiteX203" fmla="*/ 1893887 w 2390775"/>
              <a:gd name="connsiteY203" fmla="*/ 1946275 h 2897188"/>
              <a:gd name="connsiteX204" fmla="*/ 1886479 w 2390775"/>
              <a:gd name="connsiteY204" fmla="*/ 1940454 h 2897188"/>
              <a:gd name="connsiteX205" fmla="*/ 1879599 w 2390775"/>
              <a:gd name="connsiteY205" fmla="*/ 1935692 h 2897188"/>
              <a:gd name="connsiteX206" fmla="*/ 1871663 w 2390775"/>
              <a:gd name="connsiteY206" fmla="*/ 1930400 h 2897188"/>
              <a:gd name="connsiteX207" fmla="*/ 1863725 w 2390775"/>
              <a:gd name="connsiteY207" fmla="*/ 1926167 h 2897188"/>
              <a:gd name="connsiteX208" fmla="*/ 1855787 w 2390775"/>
              <a:gd name="connsiteY208" fmla="*/ 1921404 h 2897188"/>
              <a:gd name="connsiteX209" fmla="*/ 1847321 w 2390775"/>
              <a:gd name="connsiteY209" fmla="*/ 1918229 h 2897188"/>
              <a:gd name="connsiteX210" fmla="*/ 1839383 w 2390775"/>
              <a:gd name="connsiteY210" fmla="*/ 1914525 h 2897188"/>
              <a:gd name="connsiteX211" fmla="*/ 1830387 w 2390775"/>
              <a:gd name="connsiteY211" fmla="*/ 1911879 h 2897188"/>
              <a:gd name="connsiteX212" fmla="*/ 1821921 w 2390775"/>
              <a:gd name="connsiteY212" fmla="*/ 1909233 h 2897188"/>
              <a:gd name="connsiteX213" fmla="*/ 1812395 w 2390775"/>
              <a:gd name="connsiteY213" fmla="*/ 1907117 h 2897188"/>
              <a:gd name="connsiteX214" fmla="*/ 1803399 w 2390775"/>
              <a:gd name="connsiteY214" fmla="*/ 1905000 h 2897188"/>
              <a:gd name="connsiteX215" fmla="*/ 1793875 w 2390775"/>
              <a:gd name="connsiteY215" fmla="*/ 1903942 h 2897188"/>
              <a:gd name="connsiteX216" fmla="*/ 1784351 w 2390775"/>
              <a:gd name="connsiteY216" fmla="*/ 1903412 h 2897188"/>
              <a:gd name="connsiteX217" fmla="*/ 1774825 w 2390775"/>
              <a:gd name="connsiteY217" fmla="*/ 1902883 h 2897188"/>
              <a:gd name="connsiteX218" fmla="*/ 1765299 w 2390775"/>
              <a:gd name="connsiteY218" fmla="*/ 1903412 h 2897188"/>
              <a:gd name="connsiteX219" fmla="*/ 1755775 w 2390775"/>
              <a:gd name="connsiteY219" fmla="*/ 1903942 h 2897188"/>
              <a:gd name="connsiteX220" fmla="*/ 1746251 w 2390775"/>
              <a:gd name="connsiteY220" fmla="*/ 1905000 h 2897188"/>
              <a:gd name="connsiteX221" fmla="*/ 1737255 w 2390775"/>
              <a:gd name="connsiteY221" fmla="*/ 1907117 h 2897188"/>
              <a:gd name="connsiteX222" fmla="*/ 1728259 w 2390775"/>
              <a:gd name="connsiteY222" fmla="*/ 1909233 h 2897188"/>
              <a:gd name="connsiteX223" fmla="*/ 1719263 w 2390775"/>
              <a:gd name="connsiteY223" fmla="*/ 1911879 h 2897188"/>
              <a:gd name="connsiteX224" fmla="*/ 1710795 w 2390775"/>
              <a:gd name="connsiteY224" fmla="*/ 1914525 h 2897188"/>
              <a:gd name="connsiteX225" fmla="*/ 1701799 w 2390775"/>
              <a:gd name="connsiteY225" fmla="*/ 1918229 h 2897188"/>
              <a:gd name="connsiteX226" fmla="*/ 1694391 w 2390775"/>
              <a:gd name="connsiteY226" fmla="*/ 1921404 h 2897188"/>
              <a:gd name="connsiteX227" fmla="*/ 1685925 w 2390775"/>
              <a:gd name="connsiteY227" fmla="*/ 1926167 h 2897188"/>
              <a:gd name="connsiteX228" fmla="*/ 1677987 w 2390775"/>
              <a:gd name="connsiteY228" fmla="*/ 1930400 h 2897188"/>
              <a:gd name="connsiteX229" fmla="*/ 1670579 w 2390775"/>
              <a:gd name="connsiteY229" fmla="*/ 1935692 h 2897188"/>
              <a:gd name="connsiteX230" fmla="*/ 1663171 w 2390775"/>
              <a:gd name="connsiteY230" fmla="*/ 1940454 h 2897188"/>
              <a:gd name="connsiteX231" fmla="*/ 1656291 w 2390775"/>
              <a:gd name="connsiteY231" fmla="*/ 1946275 h 2897188"/>
              <a:gd name="connsiteX232" fmla="*/ 1649413 w 2390775"/>
              <a:gd name="connsiteY232" fmla="*/ 1951567 h 2897188"/>
              <a:gd name="connsiteX233" fmla="*/ 1642533 w 2390775"/>
              <a:gd name="connsiteY233" fmla="*/ 1957917 h 2897188"/>
              <a:gd name="connsiteX234" fmla="*/ 1636713 w 2390775"/>
              <a:gd name="connsiteY234" fmla="*/ 1964796 h 2897188"/>
              <a:gd name="connsiteX235" fmla="*/ 1630891 w 2390775"/>
              <a:gd name="connsiteY235" fmla="*/ 1971146 h 2897188"/>
              <a:gd name="connsiteX236" fmla="*/ 1625599 w 2390775"/>
              <a:gd name="connsiteY236" fmla="*/ 1978554 h 2897188"/>
              <a:gd name="connsiteX237" fmla="*/ 1619779 w 2390775"/>
              <a:gd name="connsiteY237" fmla="*/ 1985962 h 2897188"/>
              <a:gd name="connsiteX238" fmla="*/ 1615545 w 2390775"/>
              <a:gd name="connsiteY238" fmla="*/ 1993371 h 2897188"/>
              <a:gd name="connsiteX239" fmla="*/ 1610783 w 2390775"/>
              <a:gd name="connsiteY239" fmla="*/ 2000779 h 2897188"/>
              <a:gd name="connsiteX240" fmla="*/ 1606551 w 2390775"/>
              <a:gd name="connsiteY240" fmla="*/ 2009246 h 2897188"/>
              <a:gd name="connsiteX241" fmla="*/ 1602845 w 2390775"/>
              <a:gd name="connsiteY241" fmla="*/ 2017713 h 2897188"/>
              <a:gd name="connsiteX242" fmla="*/ 1599671 w 2390775"/>
              <a:gd name="connsiteY242" fmla="*/ 2026179 h 2897188"/>
              <a:gd name="connsiteX243" fmla="*/ 1596495 w 2390775"/>
              <a:gd name="connsiteY243" fmla="*/ 2034646 h 2897188"/>
              <a:gd name="connsiteX244" fmla="*/ 1593851 w 2390775"/>
              <a:gd name="connsiteY244" fmla="*/ 2043642 h 2897188"/>
              <a:gd name="connsiteX245" fmla="*/ 1591733 w 2390775"/>
              <a:gd name="connsiteY245" fmla="*/ 2052638 h 2897188"/>
              <a:gd name="connsiteX246" fmla="*/ 1590145 w 2390775"/>
              <a:gd name="connsiteY246" fmla="*/ 2062163 h 2897188"/>
              <a:gd name="connsiteX247" fmla="*/ 1589087 w 2390775"/>
              <a:gd name="connsiteY247" fmla="*/ 2071159 h 2897188"/>
              <a:gd name="connsiteX248" fmla="*/ 1588559 w 2390775"/>
              <a:gd name="connsiteY248" fmla="*/ 2080684 h 2897188"/>
              <a:gd name="connsiteX249" fmla="*/ 1588029 w 2390775"/>
              <a:gd name="connsiteY249" fmla="*/ 2090738 h 2897188"/>
              <a:gd name="connsiteX250" fmla="*/ 1588559 w 2390775"/>
              <a:gd name="connsiteY250" fmla="*/ 2098146 h 2897188"/>
              <a:gd name="connsiteX251" fmla="*/ 1589087 w 2390775"/>
              <a:gd name="connsiteY251" fmla="*/ 2106084 h 2897188"/>
              <a:gd name="connsiteX252" fmla="*/ 1589617 w 2390775"/>
              <a:gd name="connsiteY252" fmla="*/ 2114550 h 2897188"/>
              <a:gd name="connsiteX253" fmla="*/ 1590675 w 2390775"/>
              <a:gd name="connsiteY253" fmla="*/ 2122488 h 2897188"/>
              <a:gd name="connsiteX254" fmla="*/ 1592263 w 2390775"/>
              <a:gd name="connsiteY254" fmla="*/ 2129896 h 2897188"/>
              <a:gd name="connsiteX255" fmla="*/ 1593851 w 2390775"/>
              <a:gd name="connsiteY255" fmla="*/ 2137305 h 2897188"/>
              <a:gd name="connsiteX256" fmla="*/ 1598613 w 2390775"/>
              <a:gd name="connsiteY256" fmla="*/ 2152121 h 2897188"/>
              <a:gd name="connsiteX257" fmla="*/ 1604433 w 2390775"/>
              <a:gd name="connsiteY257" fmla="*/ 2166409 h 2897188"/>
              <a:gd name="connsiteX258" fmla="*/ 1611313 w 2390775"/>
              <a:gd name="connsiteY258" fmla="*/ 2180167 h 2897188"/>
              <a:gd name="connsiteX259" fmla="*/ 1619251 w 2390775"/>
              <a:gd name="connsiteY259" fmla="*/ 2192867 h 2897188"/>
              <a:gd name="connsiteX260" fmla="*/ 1628245 w 2390775"/>
              <a:gd name="connsiteY260" fmla="*/ 2205038 h 2897188"/>
              <a:gd name="connsiteX261" fmla="*/ 1638299 w 2390775"/>
              <a:gd name="connsiteY261" fmla="*/ 2217209 h 2897188"/>
              <a:gd name="connsiteX262" fmla="*/ 1648883 w 2390775"/>
              <a:gd name="connsiteY262" fmla="*/ 2227792 h 2897188"/>
              <a:gd name="connsiteX263" fmla="*/ 1660525 w 2390775"/>
              <a:gd name="connsiteY263" fmla="*/ 2237317 h 2897188"/>
              <a:gd name="connsiteX264" fmla="*/ 1672695 w 2390775"/>
              <a:gd name="connsiteY264" fmla="*/ 2246313 h 2897188"/>
              <a:gd name="connsiteX265" fmla="*/ 1685925 w 2390775"/>
              <a:gd name="connsiteY265" fmla="*/ 2253721 h 2897188"/>
              <a:gd name="connsiteX266" fmla="*/ 1699683 w 2390775"/>
              <a:gd name="connsiteY266" fmla="*/ 2260600 h 2897188"/>
              <a:gd name="connsiteX267" fmla="*/ 1713971 w 2390775"/>
              <a:gd name="connsiteY267" fmla="*/ 2266421 h 2897188"/>
              <a:gd name="connsiteX268" fmla="*/ 1728787 w 2390775"/>
              <a:gd name="connsiteY268" fmla="*/ 2270655 h 2897188"/>
              <a:gd name="connsiteX269" fmla="*/ 1728787 w 2390775"/>
              <a:gd name="connsiteY269" fmla="*/ 2352675 h 2897188"/>
              <a:gd name="connsiteX270" fmla="*/ 1728259 w 2390775"/>
              <a:gd name="connsiteY270" fmla="*/ 2365375 h 2897188"/>
              <a:gd name="connsiteX271" fmla="*/ 1727729 w 2390775"/>
              <a:gd name="connsiteY271" fmla="*/ 2377546 h 2897188"/>
              <a:gd name="connsiteX272" fmla="*/ 1726141 w 2390775"/>
              <a:gd name="connsiteY272" fmla="*/ 2389188 h 2897188"/>
              <a:gd name="connsiteX273" fmla="*/ 1724025 w 2390775"/>
              <a:gd name="connsiteY273" fmla="*/ 2401888 h 2897188"/>
              <a:gd name="connsiteX274" fmla="*/ 1720851 w 2390775"/>
              <a:gd name="connsiteY274" fmla="*/ 2413530 h 2897188"/>
              <a:gd name="connsiteX275" fmla="*/ 1717675 w 2390775"/>
              <a:gd name="connsiteY275" fmla="*/ 2425171 h 2897188"/>
              <a:gd name="connsiteX276" fmla="*/ 1713971 w 2390775"/>
              <a:gd name="connsiteY276" fmla="*/ 2436284 h 2897188"/>
              <a:gd name="connsiteX277" fmla="*/ 1709737 w 2390775"/>
              <a:gd name="connsiteY277" fmla="*/ 2447396 h 2897188"/>
              <a:gd name="connsiteX278" fmla="*/ 1704975 w 2390775"/>
              <a:gd name="connsiteY278" fmla="*/ 2457980 h 2897188"/>
              <a:gd name="connsiteX279" fmla="*/ 1699155 w 2390775"/>
              <a:gd name="connsiteY279" fmla="*/ 2469092 h 2897188"/>
              <a:gd name="connsiteX280" fmla="*/ 1693863 w 2390775"/>
              <a:gd name="connsiteY280" fmla="*/ 2479146 h 2897188"/>
              <a:gd name="connsiteX281" fmla="*/ 1686983 w 2390775"/>
              <a:gd name="connsiteY281" fmla="*/ 2489200 h 2897188"/>
              <a:gd name="connsiteX282" fmla="*/ 1680105 w 2390775"/>
              <a:gd name="connsiteY282" fmla="*/ 2498725 h 2897188"/>
              <a:gd name="connsiteX283" fmla="*/ 1672695 w 2390775"/>
              <a:gd name="connsiteY283" fmla="*/ 2507721 h 2897188"/>
              <a:gd name="connsiteX284" fmla="*/ 1665287 w 2390775"/>
              <a:gd name="connsiteY284" fmla="*/ 2516717 h 2897188"/>
              <a:gd name="connsiteX285" fmla="*/ 1657351 w 2390775"/>
              <a:gd name="connsiteY285" fmla="*/ 2524655 h 2897188"/>
              <a:gd name="connsiteX286" fmla="*/ 1648883 w 2390775"/>
              <a:gd name="connsiteY286" fmla="*/ 2533121 h 2897188"/>
              <a:gd name="connsiteX287" fmla="*/ 1639887 w 2390775"/>
              <a:gd name="connsiteY287" fmla="*/ 2541059 h 2897188"/>
              <a:gd name="connsiteX288" fmla="*/ 1630891 w 2390775"/>
              <a:gd name="connsiteY288" fmla="*/ 2547938 h 2897188"/>
              <a:gd name="connsiteX289" fmla="*/ 1620837 w 2390775"/>
              <a:gd name="connsiteY289" fmla="*/ 2554817 h 2897188"/>
              <a:gd name="connsiteX290" fmla="*/ 1611313 w 2390775"/>
              <a:gd name="connsiteY290" fmla="*/ 2561167 h 2897188"/>
              <a:gd name="connsiteX291" fmla="*/ 1600729 w 2390775"/>
              <a:gd name="connsiteY291" fmla="*/ 2566988 h 2897188"/>
              <a:gd name="connsiteX292" fmla="*/ 1590675 w 2390775"/>
              <a:gd name="connsiteY292" fmla="*/ 2572280 h 2897188"/>
              <a:gd name="connsiteX293" fmla="*/ 1579563 w 2390775"/>
              <a:gd name="connsiteY293" fmla="*/ 2577571 h 2897188"/>
              <a:gd name="connsiteX294" fmla="*/ 1568979 w 2390775"/>
              <a:gd name="connsiteY294" fmla="*/ 2581805 h 2897188"/>
              <a:gd name="connsiteX295" fmla="*/ 1557337 w 2390775"/>
              <a:gd name="connsiteY295" fmla="*/ 2586038 h 2897188"/>
              <a:gd name="connsiteX296" fmla="*/ 1545695 w 2390775"/>
              <a:gd name="connsiteY296" fmla="*/ 2588684 h 2897188"/>
              <a:gd name="connsiteX297" fmla="*/ 1534055 w 2390775"/>
              <a:gd name="connsiteY297" fmla="*/ 2591330 h 2897188"/>
              <a:gd name="connsiteX298" fmla="*/ 1521883 w 2390775"/>
              <a:gd name="connsiteY298" fmla="*/ 2593446 h 2897188"/>
              <a:gd name="connsiteX299" fmla="*/ 1509713 w 2390775"/>
              <a:gd name="connsiteY299" fmla="*/ 2595563 h 2897188"/>
              <a:gd name="connsiteX300" fmla="*/ 1497013 w 2390775"/>
              <a:gd name="connsiteY300" fmla="*/ 2596621 h 2897188"/>
              <a:gd name="connsiteX301" fmla="*/ 1484841 w 2390775"/>
              <a:gd name="connsiteY301" fmla="*/ 2596621 h 2897188"/>
              <a:gd name="connsiteX302" fmla="*/ 1472141 w 2390775"/>
              <a:gd name="connsiteY302" fmla="*/ 2596621 h 2897188"/>
              <a:gd name="connsiteX303" fmla="*/ 1459441 w 2390775"/>
              <a:gd name="connsiteY303" fmla="*/ 2595563 h 2897188"/>
              <a:gd name="connsiteX304" fmla="*/ 1447271 w 2390775"/>
              <a:gd name="connsiteY304" fmla="*/ 2593446 h 2897188"/>
              <a:gd name="connsiteX305" fmla="*/ 1435629 w 2390775"/>
              <a:gd name="connsiteY305" fmla="*/ 2591330 h 2897188"/>
              <a:gd name="connsiteX306" fmla="*/ 1423987 w 2390775"/>
              <a:gd name="connsiteY306" fmla="*/ 2588684 h 2897188"/>
              <a:gd name="connsiteX307" fmla="*/ 1412345 w 2390775"/>
              <a:gd name="connsiteY307" fmla="*/ 2586038 h 2897188"/>
              <a:gd name="connsiteX308" fmla="*/ 1400705 w 2390775"/>
              <a:gd name="connsiteY308" fmla="*/ 2581805 h 2897188"/>
              <a:gd name="connsiteX309" fmla="*/ 1389591 w 2390775"/>
              <a:gd name="connsiteY309" fmla="*/ 2577571 h 2897188"/>
              <a:gd name="connsiteX310" fmla="*/ 1379009 w 2390775"/>
              <a:gd name="connsiteY310" fmla="*/ 2572280 h 2897188"/>
              <a:gd name="connsiteX311" fmla="*/ 1368425 w 2390775"/>
              <a:gd name="connsiteY311" fmla="*/ 2566988 h 2897188"/>
              <a:gd name="connsiteX312" fmla="*/ 1358371 w 2390775"/>
              <a:gd name="connsiteY312" fmla="*/ 2561167 h 2897188"/>
              <a:gd name="connsiteX313" fmla="*/ 1348317 w 2390775"/>
              <a:gd name="connsiteY313" fmla="*/ 2554817 h 2897188"/>
              <a:gd name="connsiteX314" fmla="*/ 1338791 w 2390775"/>
              <a:gd name="connsiteY314" fmla="*/ 2547938 h 2897188"/>
              <a:gd name="connsiteX315" fmla="*/ 1329795 w 2390775"/>
              <a:gd name="connsiteY315" fmla="*/ 2541059 h 2897188"/>
              <a:gd name="connsiteX316" fmla="*/ 1320799 w 2390775"/>
              <a:gd name="connsiteY316" fmla="*/ 2533121 h 2897188"/>
              <a:gd name="connsiteX317" fmla="*/ 1312333 w 2390775"/>
              <a:gd name="connsiteY317" fmla="*/ 2524655 h 2897188"/>
              <a:gd name="connsiteX318" fmla="*/ 1303867 w 2390775"/>
              <a:gd name="connsiteY318" fmla="*/ 2516717 h 2897188"/>
              <a:gd name="connsiteX319" fmla="*/ 1296459 w 2390775"/>
              <a:gd name="connsiteY319" fmla="*/ 2507721 h 2897188"/>
              <a:gd name="connsiteX320" fmla="*/ 1289051 w 2390775"/>
              <a:gd name="connsiteY320" fmla="*/ 2498725 h 2897188"/>
              <a:gd name="connsiteX321" fmla="*/ 1282171 w 2390775"/>
              <a:gd name="connsiteY321" fmla="*/ 2489200 h 2897188"/>
              <a:gd name="connsiteX322" fmla="*/ 1276351 w 2390775"/>
              <a:gd name="connsiteY322" fmla="*/ 2479146 h 2897188"/>
              <a:gd name="connsiteX323" fmla="*/ 1269999 w 2390775"/>
              <a:gd name="connsiteY323" fmla="*/ 2469092 h 2897188"/>
              <a:gd name="connsiteX324" fmla="*/ 1264709 w 2390775"/>
              <a:gd name="connsiteY324" fmla="*/ 2457980 h 2897188"/>
              <a:gd name="connsiteX325" fmla="*/ 1259945 w 2390775"/>
              <a:gd name="connsiteY325" fmla="*/ 2447396 h 2897188"/>
              <a:gd name="connsiteX326" fmla="*/ 1255183 w 2390775"/>
              <a:gd name="connsiteY326" fmla="*/ 2436284 h 2897188"/>
              <a:gd name="connsiteX327" fmla="*/ 1251479 w 2390775"/>
              <a:gd name="connsiteY327" fmla="*/ 2425171 h 2897188"/>
              <a:gd name="connsiteX328" fmla="*/ 1248305 w 2390775"/>
              <a:gd name="connsiteY328" fmla="*/ 2413530 h 2897188"/>
              <a:gd name="connsiteX329" fmla="*/ 1245659 w 2390775"/>
              <a:gd name="connsiteY329" fmla="*/ 2401888 h 2897188"/>
              <a:gd name="connsiteX330" fmla="*/ 1243541 w 2390775"/>
              <a:gd name="connsiteY330" fmla="*/ 2389188 h 2897188"/>
              <a:gd name="connsiteX331" fmla="*/ 1241955 w 2390775"/>
              <a:gd name="connsiteY331" fmla="*/ 2377546 h 2897188"/>
              <a:gd name="connsiteX332" fmla="*/ 1240895 w 2390775"/>
              <a:gd name="connsiteY332" fmla="*/ 2365375 h 2897188"/>
              <a:gd name="connsiteX333" fmla="*/ 1240895 w 2390775"/>
              <a:gd name="connsiteY333" fmla="*/ 2352675 h 2897188"/>
              <a:gd name="connsiteX334" fmla="*/ 1240895 w 2390775"/>
              <a:gd name="connsiteY334" fmla="*/ 2151592 h 2897188"/>
              <a:gd name="connsiteX335" fmla="*/ 1261533 w 2390775"/>
              <a:gd name="connsiteY335" fmla="*/ 2148946 h 2897188"/>
              <a:gd name="connsiteX336" fmla="*/ 1281641 w 2390775"/>
              <a:gd name="connsiteY336" fmla="*/ 2145242 h 2897188"/>
              <a:gd name="connsiteX337" fmla="*/ 1301751 w 2390775"/>
              <a:gd name="connsiteY337" fmla="*/ 2141009 h 2897188"/>
              <a:gd name="connsiteX338" fmla="*/ 1321329 w 2390775"/>
              <a:gd name="connsiteY338" fmla="*/ 2135717 h 2897188"/>
              <a:gd name="connsiteX339" fmla="*/ 1340909 w 2390775"/>
              <a:gd name="connsiteY339" fmla="*/ 2129896 h 2897188"/>
              <a:gd name="connsiteX340" fmla="*/ 1359429 w 2390775"/>
              <a:gd name="connsiteY340" fmla="*/ 2122488 h 2897188"/>
              <a:gd name="connsiteX341" fmla="*/ 1377951 w 2390775"/>
              <a:gd name="connsiteY341" fmla="*/ 2114550 h 2897188"/>
              <a:gd name="connsiteX342" fmla="*/ 1396471 w 2390775"/>
              <a:gd name="connsiteY342" fmla="*/ 2105554 h 2897188"/>
              <a:gd name="connsiteX343" fmla="*/ 1413933 w 2390775"/>
              <a:gd name="connsiteY343" fmla="*/ 2096559 h 2897188"/>
              <a:gd name="connsiteX344" fmla="*/ 1431395 w 2390775"/>
              <a:gd name="connsiteY344" fmla="*/ 2085975 h 2897188"/>
              <a:gd name="connsiteX345" fmla="*/ 1447271 w 2390775"/>
              <a:gd name="connsiteY345" fmla="*/ 2075392 h 2897188"/>
              <a:gd name="connsiteX346" fmla="*/ 1463675 w 2390775"/>
              <a:gd name="connsiteY346" fmla="*/ 2063750 h 2897188"/>
              <a:gd name="connsiteX347" fmla="*/ 1479551 w 2390775"/>
              <a:gd name="connsiteY347" fmla="*/ 2051579 h 2897188"/>
              <a:gd name="connsiteX348" fmla="*/ 1493837 w 2390775"/>
              <a:gd name="connsiteY348" fmla="*/ 2037821 h 2897188"/>
              <a:gd name="connsiteX349" fmla="*/ 1508125 w 2390775"/>
              <a:gd name="connsiteY349" fmla="*/ 2024592 h 2897188"/>
              <a:gd name="connsiteX350" fmla="*/ 1521883 w 2390775"/>
              <a:gd name="connsiteY350" fmla="*/ 2009775 h 2897188"/>
              <a:gd name="connsiteX351" fmla="*/ 1535113 w 2390775"/>
              <a:gd name="connsiteY351" fmla="*/ 1994959 h 2897188"/>
              <a:gd name="connsiteX352" fmla="*/ 1547813 w 2390775"/>
              <a:gd name="connsiteY352" fmla="*/ 1979612 h 2897188"/>
              <a:gd name="connsiteX353" fmla="*/ 1559455 w 2390775"/>
              <a:gd name="connsiteY353" fmla="*/ 1963208 h 2897188"/>
              <a:gd name="connsiteX354" fmla="*/ 1570037 w 2390775"/>
              <a:gd name="connsiteY354" fmla="*/ 1946804 h 2897188"/>
              <a:gd name="connsiteX355" fmla="*/ 1580621 w 2390775"/>
              <a:gd name="connsiteY355" fmla="*/ 1929342 h 2897188"/>
              <a:gd name="connsiteX356" fmla="*/ 1589617 w 2390775"/>
              <a:gd name="connsiteY356" fmla="*/ 1911879 h 2897188"/>
              <a:gd name="connsiteX357" fmla="*/ 1598613 w 2390775"/>
              <a:gd name="connsiteY357" fmla="*/ 1893887 h 2897188"/>
              <a:gd name="connsiteX358" fmla="*/ 1606551 w 2390775"/>
              <a:gd name="connsiteY358" fmla="*/ 1875367 h 2897188"/>
              <a:gd name="connsiteX359" fmla="*/ 1612899 w 2390775"/>
              <a:gd name="connsiteY359" fmla="*/ 1856317 h 2897188"/>
              <a:gd name="connsiteX360" fmla="*/ 1619251 w 2390775"/>
              <a:gd name="connsiteY360" fmla="*/ 1836737 h 2897188"/>
              <a:gd name="connsiteX361" fmla="*/ 1624541 w 2390775"/>
              <a:gd name="connsiteY361" fmla="*/ 1817158 h 2897188"/>
              <a:gd name="connsiteX362" fmla="*/ 1629305 w 2390775"/>
              <a:gd name="connsiteY362" fmla="*/ 1797050 h 2897188"/>
              <a:gd name="connsiteX363" fmla="*/ 1632479 w 2390775"/>
              <a:gd name="connsiteY363" fmla="*/ 1776942 h 2897188"/>
              <a:gd name="connsiteX364" fmla="*/ 1635125 w 2390775"/>
              <a:gd name="connsiteY364" fmla="*/ 1756304 h 2897188"/>
              <a:gd name="connsiteX365" fmla="*/ 1636713 w 2390775"/>
              <a:gd name="connsiteY365" fmla="*/ 1735137 h 2897188"/>
              <a:gd name="connsiteX366" fmla="*/ 1637241 w 2390775"/>
              <a:gd name="connsiteY366" fmla="*/ 1713971 h 2897188"/>
              <a:gd name="connsiteX367" fmla="*/ 1637241 w 2390775"/>
              <a:gd name="connsiteY367" fmla="*/ 1646767 h 2897188"/>
              <a:gd name="connsiteX368" fmla="*/ 1639359 w 2390775"/>
              <a:gd name="connsiteY368" fmla="*/ 1648354 h 2897188"/>
              <a:gd name="connsiteX369" fmla="*/ 1664229 w 2390775"/>
              <a:gd name="connsiteY369" fmla="*/ 1663700 h 2897188"/>
              <a:gd name="connsiteX370" fmla="*/ 1688041 w 2390775"/>
              <a:gd name="connsiteY370" fmla="*/ 1677458 h 2897188"/>
              <a:gd name="connsiteX371" fmla="*/ 1711855 w 2390775"/>
              <a:gd name="connsiteY371" fmla="*/ 1689629 h 2897188"/>
              <a:gd name="connsiteX372" fmla="*/ 1735137 w 2390775"/>
              <a:gd name="connsiteY372" fmla="*/ 1700212 h 2897188"/>
              <a:gd name="connsiteX373" fmla="*/ 1758421 w 2390775"/>
              <a:gd name="connsiteY373" fmla="*/ 1710267 h 2897188"/>
              <a:gd name="connsiteX374" fmla="*/ 1781175 w 2390775"/>
              <a:gd name="connsiteY374" fmla="*/ 1718733 h 2897188"/>
              <a:gd name="connsiteX375" fmla="*/ 1803399 w 2390775"/>
              <a:gd name="connsiteY375" fmla="*/ 1726671 h 2897188"/>
              <a:gd name="connsiteX376" fmla="*/ 1825095 w 2390775"/>
              <a:gd name="connsiteY376" fmla="*/ 1733021 h 2897188"/>
              <a:gd name="connsiteX377" fmla="*/ 1846791 w 2390775"/>
              <a:gd name="connsiteY377" fmla="*/ 1738842 h 2897188"/>
              <a:gd name="connsiteX378" fmla="*/ 1868487 w 2390775"/>
              <a:gd name="connsiteY378" fmla="*/ 1744133 h 2897188"/>
              <a:gd name="connsiteX379" fmla="*/ 1889125 w 2390775"/>
              <a:gd name="connsiteY379" fmla="*/ 1747837 h 2897188"/>
              <a:gd name="connsiteX380" fmla="*/ 1909763 w 2390775"/>
              <a:gd name="connsiteY380" fmla="*/ 1752071 h 2897188"/>
              <a:gd name="connsiteX381" fmla="*/ 1929871 w 2390775"/>
              <a:gd name="connsiteY381" fmla="*/ 1754717 h 2897188"/>
              <a:gd name="connsiteX382" fmla="*/ 1949979 w 2390775"/>
              <a:gd name="connsiteY382" fmla="*/ 1757362 h 2897188"/>
              <a:gd name="connsiteX383" fmla="*/ 1988609 w 2390775"/>
              <a:gd name="connsiteY383" fmla="*/ 1762125 h 2897188"/>
              <a:gd name="connsiteX384" fmla="*/ 2062691 w 2390775"/>
              <a:gd name="connsiteY384" fmla="*/ 1769004 h 2897188"/>
              <a:gd name="connsiteX385" fmla="*/ 2097617 w 2390775"/>
              <a:gd name="connsiteY385" fmla="*/ 1773767 h 2897188"/>
              <a:gd name="connsiteX386" fmla="*/ 2114551 w 2390775"/>
              <a:gd name="connsiteY386" fmla="*/ 1775883 h 2897188"/>
              <a:gd name="connsiteX387" fmla="*/ 2132013 w 2390775"/>
              <a:gd name="connsiteY387" fmla="*/ 1779058 h 2897188"/>
              <a:gd name="connsiteX388" fmla="*/ 2147887 w 2390775"/>
              <a:gd name="connsiteY388" fmla="*/ 1782762 h 2897188"/>
              <a:gd name="connsiteX389" fmla="*/ 2164291 w 2390775"/>
              <a:gd name="connsiteY389" fmla="*/ 1786996 h 2897188"/>
              <a:gd name="connsiteX390" fmla="*/ 2180695 w 2390775"/>
              <a:gd name="connsiteY390" fmla="*/ 1791758 h 2897188"/>
              <a:gd name="connsiteX391" fmla="*/ 2196041 w 2390775"/>
              <a:gd name="connsiteY391" fmla="*/ 1797050 h 2897188"/>
              <a:gd name="connsiteX392" fmla="*/ 2211917 w 2390775"/>
              <a:gd name="connsiteY392" fmla="*/ 1803929 h 2897188"/>
              <a:gd name="connsiteX393" fmla="*/ 2227263 w 2390775"/>
              <a:gd name="connsiteY393" fmla="*/ 1811337 h 2897188"/>
              <a:gd name="connsiteX394" fmla="*/ 2242079 w 2390775"/>
              <a:gd name="connsiteY394" fmla="*/ 1819804 h 2897188"/>
              <a:gd name="connsiteX395" fmla="*/ 2256895 w 2390775"/>
              <a:gd name="connsiteY395" fmla="*/ 1829329 h 2897188"/>
              <a:gd name="connsiteX396" fmla="*/ 2270655 w 2390775"/>
              <a:gd name="connsiteY396" fmla="*/ 1839912 h 2897188"/>
              <a:gd name="connsiteX397" fmla="*/ 2283355 w 2390775"/>
              <a:gd name="connsiteY397" fmla="*/ 1849967 h 2897188"/>
              <a:gd name="connsiteX398" fmla="*/ 2296055 w 2390775"/>
              <a:gd name="connsiteY398" fmla="*/ 1860550 h 2897188"/>
              <a:gd name="connsiteX399" fmla="*/ 2307167 w 2390775"/>
              <a:gd name="connsiteY399" fmla="*/ 1871133 h 2897188"/>
              <a:gd name="connsiteX400" fmla="*/ 2317221 w 2390775"/>
              <a:gd name="connsiteY400" fmla="*/ 1881717 h 2897188"/>
              <a:gd name="connsiteX401" fmla="*/ 2326745 w 2390775"/>
              <a:gd name="connsiteY401" fmla="*/ 1892829 h 2897188"/>
              <a:gd name="connsiteX402" fmla="*/ 2335741 w 2390775"/>
              <a:gd name="connsiteY402" fmla="*/ 1903412 h 2897188"/>
              <a:gd name="connsiteX403" fmla="*/ 2342621 w 2390775"/>
              <a:gd name="connsiteY403" fmla="*/ 1914525 h 2897188"/>
              <a:gd name="connsiteX404" fmla="*/ 2350029 w 2390775"/>
              <a:gd name="connsiteY404" fmla="*/ 1926696 h 2897188"/>
              <a:gd name="connsiteX405" fmla="*/ 2356379 w 2390775"/>
              <a:gd name="connsiteY405" fmla="*/ 1937808 h 2897188"/>
              <a:gd name="connsiteX406" fmla="*/ 2362199 w 2390775"/>
              <a:gd name="connsiteY406" fmla="*/ 1949450 h 2897188"/>
              <a:gd name="connsiteX407" fmla="*/ 2367491 w 2390775"/>
              <a:gd name="connsiteY407" fmla="*/ 1961092 h 2897188"/>
              <a:gd name="connsiteX408" fmla="*/ 2371195 w 2390775"/>
              <a:gd name="connsiteY408" fmla="*/ 1973792 h 2897188"/>
              <a:gd name="connsiteX409" fmla="*/ 2375429 w 2390775"/>
              <a:gd name="connsiteY409" fmla="*/ 1985433 h 2897188"/>
              <a:gd name="connsiteX410" fmla="*/ 2378605 w 2390775"/>
              <a:gd name="connsiteY410" fmla="*/ 1997604 h 2897188"/>
              <a:gd name="connsiteX411" fmla="*/ 2381251 w 2390775"/>
              <a:gd name="connsiteY411" fmla="*/ 2009775 h 2897188"/>
              <a:gd name="connsiteX412" fmla="*/ 2384425 w 2390775"/>
              <a:gd name="connsiteY412" fmla="*/ 2023004 h 2897188"/>
              <a:gd name="connsiteX413" fmla="*/ 2386013 w 2390775"/>
              <a:gd name="connsiteY413" fmla="*/ 2035704 h 2897188"/>
              <a:gd name="connsiteX414" fmla="*/ 2387599 w 2390775"/>
              <a:gd name="connsiteY414" fmla="*/ 2048404 h 2897188"/>
              <a:gd name="connsiteX415" fmla="*/ 2388659 w 2390775"/>
              <a:gd name="connsiteY415" fmla="*/ 2061634 h 2897188"/>
              <a:gd name="connsiteX416" fmla="*/ 2390245 w 2390775"/>
              <a:gd name="connsiteY416" fmla="*/ 2088092 h 2897188"/>
              <a:gd name="connsiteX417" fmla="*/ 2390775 w 2390775"/>
              <a:gd name="connsiteY417" fmla="*/ 2115609 h 2897188"/>
              <a:gd name="connsiteX418" fmla="*/ 2390775 w 2390775"/>
              <a:gd name="connsiteY418" fmla="*/ 2143655 h 2897188"/>
              <a:gd name="connsiteX419" fmla="*/ 2390245 w 2390775"/>
              <a:gd name="connsiteY419" fmla="*/ 2172759 h 2897188"/>
              <a:gd name="connsiteX420" fmla="*/ 2389717 w 2390775"/>
              <a:gd name="connsiteY420" fmla="*/ 2232555 h 2897188"/>
              <a:gd name="connsiteX421" fmla="*/ 2389717 w 2390775"/>
              <a:gd name="connsiteY421" fmla="*/ 2755371 h 2897188"/>
              <a:gd name="connsiteX422" fmla="*/ 1195387 w 2390775"/>
              <a:gd name="connsiteY422" fmla="*/ 2897188 h 2897188"/>
              <a:gd name="connsiteX423" fmla="*/ 1058 w 2390775"/>
              <a:gd name="connsiteY423" fmla="*/ 2755371 h 2897188"/>
              <a:gd name="connsiteX424" fmla="*/ 1058 w 2390775"/>
              <a:gd name="connsiteY424" fmla="*/ 2232555 h 2897188"/>
              <a:gd name="connsiteX425" fmla="*/ 0 w 2390775"/>
              <a:gd name="connsiteY425" fmla="*/ 2172759 h 2897188"/>
              <a:gd name="connsiteX426" fmla="*/ 0 w 2390775"/>
              <a:gd name="connsiteY426" fmla="*/ 2143655 h 2897188"/>
              <a:gd name="connsiteX427" fmla="*/ 0 w 2390775"/>
              <a:gd name="connsiteY427" fmla="*/ 2115609 h 2897188"/>
              <a:gd name="connsiteX428" fmla="*/ 529 w 2390775"/>
              <a:gd name="connsiteY428" fmla="*/ 2088092 h 2897188"/>
              <a:gd name="connsiteX429" fmla="*/ 2117 w 2390775"/>
              <a:gd name="connsiteY429" fmla="*/ 2061634 h 2897188"/>
              <a:gd name="connsiteX430" fmla="*/ 3175 w 2390775"/>
              <a:gd name="connsiteY430" fmla="*/ 2048404 h 2897188"/>
              <a:gd name="connsiteX431" fmla="*/ 5292 w 2390775"/>
              <a:gd name="connsiteY431" fmla="*/ 2035704 h 2897188"/>
              <a:gd name="connsiteX432" fmla="*/ 6879 w 2390775"/>
              <a:gd name="connsiteY432" fmla="*/ 2023004 h 2897188"/>
              <a:gd name="connsiteX433" fmla="*/ 9525 w 2390775"/>
              <a:gd name="connsiteY433" fmla="*/ 2009775 h 2897188"/>
              <a:gd name="connsiteX434" fmla="*/ 12171 w 2390775"/>
              <a:gd name="connsiteY434" fmla="*/ 1997604 h 2897188"/>
              <a:gd name="connsiteX435" fmla="*/ 15875 w 2390775"/>
              <a:gd name="connsiteY435" fmla="*/ 1985433 h 2897188"/>
              <a:gd name="connsiteX436" fmla="*/ 19050 w 2390775"/>
              <a:gd name="connsiteY436" fmla="*/ 1973792 h 2897188"/>
              <a:gd name="connsiteX437" fmla="*/ 23813 w 2390775"/>
              <a:gd name="connsiteY437" fmla="*/ 1961092 h 2897188"/>
              <a:gd name="connsiteX438" fmla="*/ 28575 w 2390775"/>
              <a:gd name="connsiteY438" fmla="*/ 1949450 h 2897188"/>
              <a:gd name="connsiteX439" fmla="*/ 34925 w 2390775"/>
              <a:gd name="connsiteY439" fmla="*/ 1937808 h 2897188"/>
              <a:gd name="connsiteX440" fmla="*/ 40746 w 2390775"/>
              <a:gd name="connsiteY440" fmla="*/ 1926696 h 2897188"/>
              <a:gd name="connsiteX441" fmla="*/ 47625 w 2390775"/>
              <a:gd name="connsiteY441" fmla="*/ 1914525 h 2897188"/>
              <a:gd name="connsiteX442" fmla="*/ 55563 w 2390775"/>
              <a:gd name="connsiteY442" fmla="*/ 1903412 h 2897188"/>
              <a:gd name="connsiteX443" fmla="*/ 64558 w 2390775"/>
              <a:gd name="connsiteY443" fmla="*/ 1892829 h 2897188"/>
              <a:gd name="connsiteX444" fmla="*/ 74083 w 2390775"/>
              <a:gd name="connsiteY444" fmla="*/ 1881717 h 2897188"/>
              <a:gd name="connsiteX445" fmla="*/ 84137 w 2390775"/>
              <a:gd name="connsiteY445" fmla="*/ 1871133 h 2897188"/>
              <a:gd name="connsiteX446" fmla="*/ 95250 w 2390775"/>
              <a:gd name="connsiteY446" fmla="*/ 1860550 h 2897188"/>
              <a:gd name="connsiteX447" fmla="*/ 107421 w 2390775"/>
              <a:gd name="connsiteY447" fmla="*/ 1849967 h 2897188"/>
              <a:gd name="connsiteX448" fmla="*/ 120650 w 2390775"/>
              <a:gd name="connsiteY448" fmla="*/ 1839912 h 2897188"/>
              <a:gd name="connsiteX449" fmla="*/ 134408 w 2390775"/>
              <a:gd name="connsiteY449" fmla="*/ 1829329 h 2897188"/>
              <a:gd name="connsiteX450" fmla="*/ 148696 w 2390775"/>
              <a:gd name="connsiteY450" fmla="*/ 1819804 h 2897188"/>
              <a:gd name="connsiteX451" fmla="*/ 164042 w 2390775"/>
              <a:gd name="connsiteY451" fmla="*/ 1811337 h 2897188"/>
              <a:gd name="connsiteX452" fmla="*/ 179387 w 2390775"/>
              <a:gd name="connsiteY452" fmla="*/ 1803929 h 2897188"/>
              <a:gd name="connsiteX453" fmla="*/ 194733 w 2390775"/>
              <a:gd name="connsiteY453" fmla="*/ 1797050 h 2897188"/>
              <a:gd name="connsiteX454" fmla="*/ 210608 w 2390775"/>
              <a:gd name="connsiteY454" fmla="*/ 1791758 h 2897188"/>
              <a:gd name="connsiteX455" fmla="*/ 226483 w 2390775"/>
              <a:gd name="connsiteY455" fmla="*/ 1786996 h 2897188"/>
              <a:gd name="connsiteX456" fmla="*/ 242887 w 2390775"/>
              <a:gd name="connsiteY456" fmla="*/ 1782762 h 2897188"/>
              <a:gd name="connsiteX457" fmla="*/ 259292 w 2390775"/>
              <a:gd name="connsiteY457" fmla="*/ 1779058 h 2897188"/>
              <a:gd name="connsiteX458" fmla="*/ 276754 w 2390775"/>
              <a:gd name="connsiteY458" fmla="*/ 1775883 h 2897188"/>
              <a:gd name="connsiteX459" fmla="*/ 293158 w 2390775"/>
              <a:gd name="connsiteY459" fmla="*/ 1773767 h 2897188"/>
              <a:gd name="connsiteX460" fmla="*/ 328613 w 2390775"/>
              <a:gd name="connsiteY460" fmla="*/ 1769004 h 2897188"/>
              <a:gd name="connsiteX461" fmla="*/ 402695 w 2390775"/>
              <a:gd name="connsiteY461" fmla="*/ 1762125 h 2897188"/>
              <a:gd name="connsiteX462" fmla="*/ 441325 w 2390775"/>
              <a:gd name="connsiteY462" fmla="*/ 1757362 h 2897188"/>
              <a:gd name="connsiteX463" fmla="*/ 461433 w 2390775"/>
              <a:gd name="connsiteY463" fmla="*/ 1754717 h 2897188"/>
              <a:gd name="connsiteX464" fmla="*/ 481541 w 2390775"/>
              <a:gd name="connsiteY464" fmla="*/ 1752071 h 2897188"/>
              <a:gd name="connsiteX465" fmla="*/ 502179 w 2390775"/>
              <a:gd name="connsiteY465" fmla="*/ 1747837 h 2897188"/>
              <a:gd name="connsiteX466" fmla="*/ 522817 w 2390775"/>
              <a:gd name="connsiteY466" fmla="*/ 1744133 h 2897188"/>
              <a:gd name="connsiteX467" fmla="*/ 543983 w 2390775"/>
              <a:gd name="connsiteY467" fmla="*/ 1738842 h 2897188"/>
              <a:gd name="connsiteX468" fmla="*/ 565679 w 2390775"/>
              <a:gd name="connsiteY468" fmla="*/ 1733021 h 2897188"/>
              <a:gd name="connsiteX469" fmla="*/ 587905 w 2390775"/>
              <a:gd name="connsiteY469" fmla="*/ 1726671 h 2897188"/>
              <a:gd name="connsiteX470" fmla="*/ 610129 w 2390775"/>
              <a:gd name="connsiteY470" fmla="*/ 1718733 h 2897188"/>
              <a:gd name="connsiteX471" fmla="*/ 632355 w 2390775"/>
              <a:gd name="connsiteY471" fmla="*/ 1710267 h 2897188"/>
              <a:gd name="connsiteX472" fmla="*/ 656167 w 2390775"/>
              <a:gd name="connsiteY472" fmla="*/ 1700212 h 2897188"/>
              <a:gd name="connsiteX473" fmla="*/ 678921 w 2390775"/>
              <a:gd name="connsiteY473" fmla="*/ 1689629 h 2897188"/>
              <a:gd name="connsiteX474" fmla="*/ 703263 w 2390775"/>
              <a:gd name="connsiteY474" fmla="*/ 1677458 h 2897188"/>
              <a:gd name="connsiteX475" fmla="*/ 727075 w 2390775"/>
              <a:gd name="connsiteY475" fmla="*/ 1663700 h 2897188"/>
              <a:gd name="connsiteX476" fmla="*/ 751945 w 2390775"/>
              <a:gd name="connsiteY476" fmla="*/ 1648354 h 2897188"/>
              <a:gd name="connsiteX477" fmla="*/ 1195123 w 2390775"/>
              <a:gd name="connsiteY477" fmla="*/ 0 h 2897188"/>
              <a:gd name="connsiteX478" fmla="*/ 1213123 w 2390775"/>
              <a:gd name="connsiteY478" fmla="*/ 0 h 2897188"/>
              <a:gd name="connsiteX479" fmla="*/ 1230595 w 2390775"/>
              <a:gd name="connsiteY479" fmla="*/ 529 h 2897188"/>
              <a:gd name="connsiteX480" fmla="*/ 1248065 w 2390775"/>
              <a:gd name="connsiteY480" fmla="*/ 1588 h 2897188"/>
              <a:gd name="connsiteX481" fmla="*/ 1265007 w 2390775"/>
              <a:gd name="connsiteY481" fmla="*/ 2646 h 2897188"/>
              <a:gd name="connsiteX482" fmla="*/ 1281419 w 2390775"/>
              <a:gd name="connsiteY482" fmla="*/ 4234 h 2897188"/>
              <a:gd name="connsiteX483" fmla="*/ 1297831 w 2390775"/>
              <a:gd name="connsiteY483" fmla="*/ 6352 h 2897188"/>
              <a:gd name="connsiteX484" fmla="*/ 1313713 w 2390775"/>
              <a:gd name="connsiteY484" fmla="*/ 8469 h 2897188"/>
              <a:gd name="connsiteX485" fmla="*/ 1329595 w 2390775"/>
              <a:gd name="connsiteY485" fmla="*/ 11115 h 2897188"/>
              <a:gd name="connsiteX486" fmla="*/ 1344949 w 2390775"/>
              <a:gd name="connsiteY486" fmla="*/ 13762 h 2897188"/>
              <a:gd name="connsiteX487" fmla="*/ 1359773 w 2390775"/>
              <a:gd name="connsiteY487" fmla="*/ 16938 h 2897188"/>
              <a:gd name="connsiteX488" fmla="*/ 1375125 w 2390775"/>
              <a:gd name="connsiteY488" fmla="*/ 20643 h 2897188"/>
              <a:gd name="connsiteX489" fmla="*/ 1388891 w 2390775"/>
              <a:gd name="connsiteY489" fmla="*/ 24877 h 2897188"/>
              <a:gd name="connsiteX490" fmla="*/ 1403715 w 2390775"/>
              <a:gd name="connsiteY490" fmla="*/ 29112 h 2897188"/>
              <a:gd name="connsiteX491" fmla="*/ 1416951 w 2390775"/>
              <a:gd name="connsiteY491" fmla="*/ 33346 h 2897188"/>
              <a:gd name="connsiteX492" fmla="*/ 1431245 w 2390775"/>
              <a:gd name="connsiteY492" fmla="*/ 38639 h 2897188"/>
              <a:gd name="connsiteX493" fmla="*/ 1443951 w 2390775"/>
              <a:gd name="connsiteY493" fmla="*/ 43932 h 2897188"/>
              <a:gd name="connsiteX494" fmla="*/ 1456657 w 2390775"/>
              <a:gd name="connsiteY494" fmla="*/ 49225 h 2897188"/>
              <a:gd name="connsiteX495" fmla="*/ 1469893 w 2390775"/>
              <a:gd name="connsiteY495" fmla="*/ 55577 h 2897188"/>
              <a:gd name="connsiteX496" fmla="*/ 1482069 w 2390775"/>
              <a:gd name="connsiteY496" fmla="*/ 61399 h 2897188"/>
              <a:gd name="connsiteX497" fmla="*/ 1493717 w 2390775"/>
              <a:gd name="connsiteY497" fmla="*/ 68280 h 2897188"/>
              <a:gd name="connsiteX498" fmla="*/ 1505363 w 2390775"/>
              <a:gd name="connsiteY498" fmla="*/ 75690 h 2897188"/>
              <a:gd name="connsiteX499" fmla="*/ 1517011 w 2390775"/>
              <a:gd name="connsiteY499" fmla="*/ 83100 h 2897188"/>
              <a:gd name="connsiteX500" fmla="*/ 1528129 w 2390775"/>
              <a:gd name="connsiteY500" fmla="*/ 90511 h 2897188"/>
              <a:gd name="connsiteX501" fmla="*/ 1539247 w 2390775"/>
              <a:gd name="connsiteY501" fmla="*/ 98450 h 2897188"/>
              <a:gd name="connsiteX502" fmla="*/ 1549835 w 2390775"/>
              <a:gd name="connsiteY502" fmla="*/ 106919 h 2897188"/>
              <a:gd name="connsiteX503" fmla="*/ 1559893 w 2390775"/>
              <a:gd name="connsiteY503" fmla="*/ 115917 h 2897188"/>
              <a:gd name="connsiteX504" fmla="*/ 1569953 w 2390775"/>
              <a:gd name="connsiteY504" fmla="*/ 124915 h 2897188"/>
              <a:gd name="connsiteX505" fmla="*/ 1579483 w 2390775"/>
              <a:gd name="connsiteY505" fmla="*/ 134443 h 2897188"/>
              <a:gd name="connsiteX506" fmla="*/ 1589011 w 2390775"/>
              <a:gd name="connsiteY506" fmla="*/ 143970 h 2897188"/>
              <a:gd name="connsiteX507" fmla="*/ 1598013 w 2390775"/>
              <a:gd name="connsiteY507" fmla="*/ 154027 h 2897188"/>
              <a:gd name="connsiteX508" fmla="*/ 1607013 w 2390775"/>
              <a:gd name="connsiteY508" fmla="*/ 164613 h 2897188"/>
              <a:gd name="connsiteX509" fmla="*/ 1615483 w 2390775"/>
              <a:gd name="connsiteY509" fmla="*/ 175199 h 2897188"/>
              <a:gd name="connsiteX510" fmla="*/ 1623425 w 2390775"/>
              <a:gd name="connsiteY510" fmla="*/ 186314 h 2897188"/>
              <a:gd name="connsiteX511" fmla="*/ 1631365 w 2390775"/>
              <a:gd name="connsiteY511" fmla="*/ 197959 h 2897188"/>
              <a:gd name="connsiteX512" fmla="*/ 1639307 w 2390775"/>
              <a:gd name="connsiteY512" fmla="*/ 210133 h 2897188"/>
              <a:gd name="connsiteX513" fmla="*/ 1646719 w 2390775"/>
              <a:gd name="connsiteY513" fmla="*/ 222307 h 2897188"/>
              <a:gd name="connsiteX514" fmla="*/ 1653601 w 2390775"/>
              <a:gd name="connsiteY514" fmla="*/ 234481 h 2897188"/>
              <a:gd name="connsiteX515" fmla="*/ 1660483 w 2390775"/>
              <a:gd name="connsiteY515" fmla="*/ 248243 h 2897188"/>
              <a:gd name="connsiteX516" fmla="*/ 1667367 w 2390775"/>
              <a:gd name="connsiteY516" fmla="*/ 260946 h 2897188"/>
              <a:gd name="connsiteX517" fmla="*/ 1673719 w 2390775"/>
              <a:gd name="connsiteY517" fmla="*/ 274708 h 2897188"/>
              <a:gd name="connsiteX518" fmla="*/ 1679543 w 2390775"/>
              <a:gd name="connsiteY518" fmla="*/ 288470 h 2897188"/>
              <a:gd name="connsiteX519" fmla="*/ 1685367 w 2390775"/>
              <a:gd name="connsiteY519" fmla="*/ 302761 h 2897188"/>
              <a:gd name="connsiteX520" fmla="*/ 1690661 w 2390775"/>
              <a:gd name="connsiteY520" fmla="*/ 317581 h 2897188"/>
              <a:gd name="connsiteX521" fmla="*/ 1695955 w 2390775"/>
              <a:gd name="connsiteY521" fmla="*/ 332402 h 2897188"/>
              <a:gd name="connsiteX522" fmla="*/ 1700719 w 2390775"/>
              <a:gd name="connsiteY522" fmla="*/ 347751 h 2897188"/>
              <a:gd name="connsiteX523" fmla="*/ 1705485 w 2390775"/>
              <a:gd name="connsiteY523" fmla="*/ 363101 h 2897188"/>
              <a:gd name="connsiteX524" fmla="*/ 1709719 w 2390775"/>
              <a:gd name="connsiteY524" fmla="*/ 379510 h 2897188"/>
              <a:gd name="connsiteX525" fmla="*/ 1714485 w 2390775"/>
              <a:gd name="connsiteY525" fmla="*/ 395918 h 2897188"/>
              <a:gd name="connsiteX526" fmla="*/ 1721367 w 2390775"/>
              <a:gd name="connsiteY526" fmla="*/ 429793 h 2897188"/>
              <a:gd name="connsiteX527" fmla="*/ 1728249 w 2390775"/>
              <a:gd name="connsiteY527" fmla="*/ 465257 h 2897188"/>
              <a:gd name="connsiteX528" fmla="*/ 1734073 w 2390775"/>
              <a:gd name="connsiteY528" fmla="*/ 501778 h 2897188"/>
              <a:gd name="connsiteX529" fmla="*/ 1738309 w 2390775"/>
              <a:gd name="connsiteY529" fmla="*/ 539888 h 2897188"/>
              <a:gd name="connsiteX530" fmla="*/ 1742015 w 2390775"/>
              <a:gd name="connsiteY530" fmla="*/ 579586 h 2897188"/>
              <a:gd name="connsiteX531" fmla="*/ 1744133 w 2390775"/>
              <a:gd name="connsiteY531" fmla="*/ 620342 h 2897188"/>
              <a:gd name="connsiteX532" fmla="*/ 1745721 w 2390775"/>
              <a:gd name="connsiteY532" fmla="*/ 662157 h 2897188"/>
              <a:gd name="connsiteX533" fmla="*/ 1746251 w 2390775"/>
              <a:gd name="connsiteY533" fmla="*/ 706089 h 2897188"/>
              <a:gd name="connsiteX534" fmla="*/ 1745721 w 2390775"/>
              <a:gd name="connsiteY534" fmla="*/ 737318 h 2897188"/>
              <a:gd name="connsiteX535" fmla="*/ 1744133 w 2390775"/>
              <a:gd name="connsiteY535" fmla="*/ 768547 h 2897188"/>
              <a:gd name="connsiteX536" fmla="*/ 1740955 w 2390775"/>
              <a:gd name="connsiteY536" fmla="*/ 799246 h 2897188"/>
              <a:gd name="connsiteX537" fmla="*/ 1737779 w 2390775"/>
              <a:gd name="connsiteY537" fmla="*/ 829946 h 2897188"/>
              <a:gd name="connsiteX538" fmla="*/ 1733015 w 2390775"/>
              <a:gd name="connsiteY538" fmla="*/ 860116 h 2897188"/>
              <a:gd name="connsiteX539" fmla="*/ 1727191 w 2390775"/>
              <a:gd name="connsiteY539" fmla="*/ 889228 h 2897188"/>
              <a:gd name="connsiteX540" fmla="*/ 1720309 w 2390775"/>
              <a:gd name="connsiteY540" fmla="*/ 918339 h 2897188"/>
              <a:gd name="connsiteX541" fmla="*/ 1713425 w 2390775"/>
              <a:gd name="connsiteY541" fmla="*/ 946922 h 2897188"/>
              <a:gd name="connsiteX542" fmla="*/ 1704955 w 2390775"/>
              <a:gd name="connsiteY542" fmla="*/ 973916 h 2897188"/>
              <a:gd name="connsiteX543" fmla="*/ 1695425 w 2390775"/>
              <a:gd name="connsiteY543" fmla="*/ 1001440 h 2897188"/>
              <a:gd name="connsiteX544" fmla="*/ 1685367 w 2390775"/>
              <a:gd name="connsiteY544" fmla="*/ 1028434 h 2897188"/>
              <a:gd name="connsiteX545" fmla="*/ 1674779 w 2390775"/>
              <a:gd name="connsiteY545" fmla="*/ 1054370 h 2897188"/>
              <a:gd name="connsiteX546" fmla="*/ 1662073 w 2390775"/>
              <a:gd name="connsiteY546" fmla="*/ 1079776 h 2897188"/>
              <a:gd name="connsiteX547" fmla="*/ 1649895 w 2390775"/>
              <a:gd name="connsiteY547" fmla="*/ 1104654 h 2897188"/>
              <a:gd name="connsiteX548" fmla="*/ 1636659 w 2390775"/>
              <a:gd name="connsiteY548" fmla="*/ 1127943 h 2897188"/>
              <a:gd name="connsiteX549" fmla="*/ 1622365 w 2390775"/>
              <a:gd name="connsiteY549" fmla="*/ 1151761 h 2897188"/>
              <a:gd name="connsiteX550" fmla="*/ 1621837 w 2390775"/>
              <a:gd name="connsiteY550" fmla="*/ 1152291 h 2897188"/>
              <a:gd name="connsiteX551" fmla="*/ 1614425 w 2390775"/>
              <a:gd name="connsiteY551" fmla="*/ 1163406 h 2897188"/>
              <a:gd name="connsiteX552" fmla="*/ 1577365 w 2390775"/>
              <a:gd name="connsiteY552" fmla="*/ 1218454 h 2897188"/>
              <a:gd name="connsiteX553" fmla="*/ 1559893 w 2390775"/>
              <a:gd name="connsiteY553" fmla="*/ 1244919 h 2897188"/>
              <a:gd name="connsiteX554" fmla="*/ 1542953 w 2390775"/>
              <a:gd name="connsiteY554" fmla="*/ 1271913 h 2897188"/>
              <a:gd name="connsiteX555" fmla="*/ 1527069 w 2390775"/>
              <a:gd name="connsiteY555" fmla="*/ 1298378 h 2897188"/>
              <a:gd name="connsiteX556" fmla="*/ 1520717 w 2390775"/>
              <a:gd name="connsiteY556" fmla="*/ 1311081 h 2897188"/>
              <a:gd name="connsiteX557" fmla="*/ 1513835 w 2390775"/>
              <a:gd name="connsiteY557" fmla="*/ 1324843 h 2897188"/>
              <a:gd name="connsiteX558" fmla="*/ 1508011 w 2390775"/>
              <a:gd name="connsiteY558" fmla="*/ 1337547 h 2897188"/>
              <a:gd name="connsiteX559" fmla="*/ 1502717 w 2390775"/>
              <a:gd name="connsiteY559" fmla="*/ 1350779 h 2897188"/>
              <a:gd name="connsiteX560" fmla="*/ 1497423 w 2390775"/>
              <a:gd name="connsiteY560" fmla="*/ 1364012 h 2897188"/>
              <a:gd name="connsiteX561" fmla="*/ 1493717 w 2390775"/>
              <a:gd name="connsiteY561" fmla="*/ 1376715 h 2897188"/>
              <a:gd name="connsiteX562" fmla="*/ 1490539 w 2390775"/>
              <a:gd name="connsiteY562" fmla="*/ 1389947 h 2897188"/>
              <a:gd name="connsiteX563" fmla="*/ 1487363 w 2390775"/>
              <a:gd name="connsiteY563" fmla="*/ 1403180 h 2897188"/>
              <a:gd name="connsiteX564" fmla="*/ 1485775 w 2390775"/>
              <a:gd name="connsiteY564" fmla="*/ 1415883 h 2897188"/>
              <a:gd name="connsiteX565" fmla="*/ 1485245 w 2390775"/>
              <a:gd name="connsiteY565" fmla="*/ 1428587 h 2897188"/>
              <a:gd name="connsiteX566" fmla="*/ 1485245 w 2390775"/>
              <a:gd name="connsiteY566" fmla="*/ 1441819 h 2897188"/>
              <a:gd name="connsiteX567" fmla="*/ 1485775 w 2390775"/>
              <a:gd name="connsiteY567" fmla="*/ 1455052 h 2897188"/>
              <a:gd name="connsiteX568" fmla="*/ 1487893 w 2390775"/>
              <a:gd name="connsiteY568" fmla="*/ 1467755 h 2897188"/>
              <a:gd name="connsiteX569" fmla="*/ 1491069 w 2390775"/>
              <a:gd name="connsiteY569" fmla="*/ 1480987 h 2897188"/>
              <a:gd name="connsiteX570" fmla="*/ 1494775 w 2390775"/>
              <a:gd name="connsiteY570" fmla="*/ 1493691 h 2897188"/>
              <a:gd name="connsiteX571" fmla="*/ 1500599 w 2390775"/>
              <a:gd name="connsiteY571" fmla="*/ 1506923 h 2897188"/>
              <a:gd name="connsiteX572" fmla="*/ 1506423 w 2390775"/>
              <a:gd name="connsiteY572" fmla="*/ 1520156 h 2897188"/>
              <a:gd name="connsiteX573" fmla="*/ 1514363 w 2390775"/>
              <a:gd name="connsiteY573" fmla="*/ 1532859 h 2897188"/>
              <a:gd name="connsiteX574" fmla="*/ 1523363 w 2390775"/>
              <a:gd name="connsiteY574" fmla="*/ 1546092 h 2897188"/>
              <a:gd name="connsiteX575" fmla="*/ 1533423 w 2390775"/>
              <a:gd name="connsiteY575" fmla="*/ 1559324 h 2897188"/>
              <a:gd name="connsiteX576" fmla="*/ 1545071 w 2390775"/>
              <a:gd name="connsiteY576" fmla="*/ 1572557 h 2897188"/>
              <a:gd name="connsiteX577" fmla="*/ 1558305 w 2390775"/>
              <a:gd name="connsiteY577" fmla="*/ 1586319 h 2897188"/>
              <a:gd name="connsiteX578" fmla="*/ 1552481 w 2390775"/>
              <a:gd name="connsiteY578" fmla="*/ 1601668 h 2897188"/>
              <a:gd name="connsiteX579" fmla="*/ 1550365 w 2390775"/>
              <a:gd name="connsiteY579" fmla="*/ 1713880 h 2897188"/>
              <a:gd name="connsiteX580" fmla="*/ 1549835 w 2390775"/>
              <a:gd name="connsiteY580" fmla="*/ 1732406 h 2897188"/>
              <a:gd name="connsiteX581" fmla="*/ 1548247 w 2390775"/>
              <a:gd name="connsiteY581" fmla="*/ 1749873 h 2897188"/>
              <a:gd name="connsiteX582" fmla="*/ 1545599 w 2390775"/>
              <a:gd name="connsiteY582" fmla="*/ 1767340 h 2897188"/>
              <a:gd name="connsiteX583" fmla="*/ 1542953 w 2390775"/>
              <a:gd name="connsiteY583" fmla="*/ 1784807 h 2897188"/>
              <a:gd name="connsiteX584" fmla="*/ 1539247 w 2390775"/>
              <a:gd name="connsiteY584" fmla="*/ 1802274 h 2897188"/>
              <a:gd name="connsiteX585" fmla="*/ 1533953 w 2390775"/>
              <a:gd name="connsiteY585" fmla="*/ 1819211 h 2897188"/>
              <a:gd name="connsiteX586" fmla="*/ 1528659 w 2390775"/>
              <a:gd name="connsiteY586" fmla="*/ 1835090 h 2897188"/>
              <a:gd name="connsiteX587" fmla="*/ 1522305 w 2390775"/>
              <a:gd name="connsiteY587" fmla="*/ 1850970 h 2897188"/>
              <a:gd name="connsiteX588" fmla="*/ 1514893 w 2390775"/>
              <a:gd name="connsiteY588" fmla="*/ 1866319 h 2897188"/>
              <a:gd name="connsiteX589" fmla="*/ 1506951 w 2390775"/>
              <a:gd name="connsiteY589" fmla="*/ 1882198 h 2897188"/>
              <a:gd name="connsiteX590" fmla="*/ 1499011 w 2390775"/>
              <a:gd name="connsiteY590" fmla="*/ 1897019 h 2897188"/>
              <a:gd name="connsiteX591" fmla="*/ 1490011 w 2390775"/>
              <a:gd name="connsiteY591" fmla="*/ 1910781 h 2897188"/>
              <a:gd name="connsiteX592" fmla="*/ 1479951 w 2390775"/>
              <a:gd name="connsiteY592" fmla="*/ 1924543 h 2897188"/>
              <a:gd name="connsiteX593" fmla="*/ 1469893 w 2390775"/>
              <a:gd name="connsiteY593" fmla="*/ 1938304 h 2897188"/>
              <a:gd name="connsiteX594" fmla="*/ 1458245 w 2390775"/>
              <a:gd name="connsiteY594" fmla="*/ 1951008 h 2897188"/>
              <a:gd name="connsiteX595" fmla="*/ 1446597 w 2390775"/>
              <a:gd name="connsiteY595" fmla="*/ 1963182 h 2897188"/>
              <a:gd name="connsiteX596" fmla="*/ 1434421 w 2390775"/>
              <a:gd name="connsiteY596" fmla="*/ 1975356 h 2897188"/>
              <a:gd name="connsiteX597" fmla="*/ 1421715 w 2390775"/>
              <a:gd name="connsiteY597" fmla="*/ 1986471 h 2897188"/>
              <a:gd name="connsiteX598" fmla="*/ 1407951 w 2390775"/>
              <a:gd name="connsiteY598" fmla="*/ 1996528 h 2897188"/>
              <a:gd name="connsiteX599" fmla="*/ 1394185 w 2390775"/>
              <a:gd name="connsiteY599" fmla="*/ 2006585 h 2897188"/>
              <a:gd name="connsiteX600" fmla="*/ 1379891 w 2390775"/>
              <a:gd name="connsiteY600" fmla="*/ 2015583 h 2897188"/>
              <a:gd name="connsiteX601" fmla="*/ 1365067 w 2390775"/>
              <a:gd name="connsiteY601" fmla="*/ 2024052 h 2897188"/>
              <a:gd name="connsiteX602" fmla="*/ 1349713 w 2390775"/>
              <a:gd name="connsiteY602" fmla="*/ 2031991 h 2897188"/>
              <a:gd name="connsiteX603" fmla="*/ 1334361 w 2390775"/>
              <a:gd name="connsiteY603" fmla="*/ 2038872 h 2897188"/>
              <a:gd name="connsiteX604" fmla="*/ 1318477 w 2390775"/>
              <a:gd name="connsiteY604" fmla="*/ 2045224 h 2897188"/>
              <a:gd name="connsiteX605" fmla="*/ 1301537 w 2390775"/>
              <a:gd name="connsiteY605" fmla="*/ 2050517 h 2897188"/>
              <a:gd name="connsiteX606" fmla="*/ 1285653 w 2390775"/>
              <a:gd name="connsiteY606" fmla="*/ 2055810 h 2897188"/>
              <a:gd name="connsiteX607" fmla="*/ 1268183 w 2390775"/>
              <a:gd name="connsiteY607" fmla="*/ 2059515 h 2897188"/>
              <a:gd name="connsiteX608" fmla="*/ 1250711 w 2390775"/>
              <a:gd name="connsiteY608" fmla="*/ 2062691 h 2897188"/>
              <a:gd name="connsiteX609" fmla="*/ 1233241 w 2390775"/>
              <a:gd name="connsiteY609" fmla="*/ 2064808 h 2897188"/>
              <a:gd name="connsiteX610" fmla="*/ 1215241 w 2390775"/>
              <a:gd name="connsiteY610" fmla="*/ 2066396 h 2897188"/>
              <a:gd name="connsiteX611" fmla="*/ 1196711 w 2390775"/>
              <a:gd name="connsiteY611" fmla="*/ 2066925 h 2897188"/>
              <a:gd name="connsiteX612" fmla="*/ 1179241 w 2390775"/>
              <a:gd name="connsiteY612" fmla="*/ 2066396 h 2897188"/>
              <a:gd name="connsiteX613" fmla="*/ 1161239 w 2390775"/>
              <a:gd name="connsiteY613" fmla="*/ 2064808 h 2897188"/>
              <a:gd name="connsiteX614" fmla="*/ 1143239 w 2390775"/>
              <a:gd name="connsiteY614" fmla="*/ 2062691 h 2897188"/>
              <a:gd name="connsiteX615" fmla="*/ 1125769 w 2390775"/>
              <a:gd name="connsiteY615" fmla="*/ 2059515 h 2897188"/>
              <a:gd name="connsiteX616" fmla="*/ 1108827 w 2390775"/>
              <a:gd name="connsiteY616" fmla="*/ 2055810 h 2897188"/>
              <a:gd name="connsiteX617" fmla="*/ 1092415 w 2390775"/>
              <a:gd name="connsiteY617" fmla="*/ 2050517 h 2897188"/>
              <a:gd name="connsiteX618" fmla="*/ 1076003 w 2390775"/>
              <a:gd name="connsiteY618" fmla="*/ 2045224 h 2897188"/>
              <a:gd name="connsiteX619" fmla="*/ 1059591 w 2390775"/>
              <a:gd name="connsiteY619" fmla="*/ 2038872 h 2897188"/>
              <a:gd name="connsiteX620" fmla="*/ 1044237 w 2390775"/>
              <a:gd name="connsiteY620" fmla="*/ 2031991 h 2897188"/>
              <a:gd name="connsiteX621" fmla="*/ 1028885 w 2390775"/>
              <a:gd name="connsiteY621" fmla="*/ 2024052 h 2897188"/>
              <a:gd name="connsiteX622" fmla="*/ 1014591 w 2390775"/>
              <a:gd name="connsiteY622" fmla="*/ 2015583 h 2897188"/>
              <a:gd name="connsiteX623" fmla="*/ 999767 w 2390775"/>
              <a:gd name="connsiteY623" fmla="*/ 2006585 h 2897188"/>
              <a:gd name="connsiteX624" fmla="*/ 986001 w 2390775"/>
              <a:gd name="connsiteY624" fmla="*/ 1996528 h 2897188"/>
              <a:gd name="connsiteX625" fmla="*/ 972237 w 2390775"/>
              <a:gd name="connsiteY625" fmla="*/ 1986471 h 2897188"/>
              <a:gd name="connsiteX626" fmla="*/ 959531 w 2390775"/>
              <a:gd name="connsiteY626" fmla="*/ 1975356 h 2897188"/>
              <a:gd name="connsiteX627" fmla="*/ 947883 w 2390775"/>
              <a:gd name="connsiteY627" fmla="*/ 1963182 h 2897188"/>
              <a:gd name="connsiteX628" fmla="*/ 936235 w 2390775"/>
              <a:gd name="connsiteY628" fmla="*/ 1951008 h 2897188"/>
              <a:gd name="connsiteX629" fmla="*/ 924589 w 2390775"/>
              <a:gd name="connsiteY629" fmla="*/ 1938304 h 2897188"/>
              <a:gd name="connsiteX630" fmla="*/ 914001 w 2390775"/>
              <a:gd name="connsiteY630" fmla="*/ 1924543 h 2897188"/>
              <a:gd name="connsiteX631" fmla="*/ 904471 w 2390775"/>
              <a:gd name="connsiteY631" fmla="*/ 1910781 h 2897188"/>
              <a:gd name="connsiteX632" fmla="*/ 894941 w 2390775"/>
              <a:gd name="connsiteY632" fmla="*/ 1897019 h 2897188"/>
              <a:gd name="connsiteX633" fmla="*/ 886999 w 2390775"/>
              <a:gd name="connsiteY633" fmla="*/ 1882198 h 2897188"/>
              <a:gd name="connsiteX634" fmla="*/ 879059 w 2390775"/>
              <a:gd name="connsiteY634" fmla="*/ 1866319 h 2897188"/>
              <a:gd name="connsiteX635" fmla="*/ 871647 w 2390775"/>
              <a:gd name="connsiteY635" fmla="*/ 1850970 h 2897188"/>
              <a:gd name="connsiteX636" fmla="*/ 865293 w 2390775"/>
              <a:gd name="connsiteY636" fmla="*/ 1835090 h 2897188"/>
              <a:gd name="connsiteX637" fmla="*/ 859999 w 2390775"/>
              <a:gd name="connsiteY637" fmla="*/ 1819211 h 2897188"/>
              <a:gd name="connsiteX638" fmla="*/ 855235 w 2390775"/>
              <a:gd name="connsiteY638" fmla="*/ 1802274 h 2897188"/>
              <a:gd name="connsiteX639" fmla="*/ 851529 w 2390775"/>
              <a:gd name="connsiteY639" fmla="*/ 1784807 h 2897188"/>
              <a:gd name="connsiteX640" fmla="*/ 848353 w 2390775"/>
              <a:gd name="connsiteY640" fmla="*/ 1767340 h 2897188"/>
              <a:gd name="connsiteX641" fmla="*/ 845705 w 2390775"/>
              <a:gd name="connsiteY641" fmla="*/ 1749873 h 2897188"/>
              <a:gd name="connsiteX642" fmla="*/ 844647 w 2390775"/>
              <a:gd name="connsiteY642" fmla="*/ 1732406 h 2897188"/>
              <a:gd name="connsiteX643" fmla="*/ 844117 w 2390775"/>
              <a:gd name="connsiteY643" fmla="*/ 1713880 h 2897188"/>
              <a:gd name="connsiteX644" fmla="*/ 844117 w 2390775"/>
              <a:gd name="connsiteY644" fmla="*/ 1602727 h 2897188"/>
              <a:gd name="connsiteX645" fmla="*/ 834057 w 2390775"/>
              <a:gd name="connsiteY645" fmla="*/ 1583672 h 2897188"/>
              <a:gd name="connsiteX646" fmla="*/ 846763 w 2390775"/>
              <a:gd name="connsiteY646" fmla="*/ 1570439 h 2897188"/>
              <a:gd name="connsiteX647" fmla="*/ 858411 w 2390775"/>
              <a:gd name="connsiteY647" fmla="*/ 1557736 h 2897188"/>
              <a:gd name="connsiteX648" fmla="*/ 868471 w 2390775"/>
              <a:gd name="connsiteY648" fmla="*/ 1543974 h 2897188"/>
              <a:gd name="connsiteX649" fmla="*/ 877471 w 2390775"/>
              <a:gd name="connsiteY649" fmla="*/ 1531271 h 2897188"/>
              <a:gd name="connsiteX650" fmla="*/ 884353 w 2390775"/>
              <a:gd name="connsiteY650" fmla="*/ 1518568 h 2897188"/>
              <a:gd name="connsiteX651" fmla="*/ 890705 w 2390775"/>
              <a:gd name="connsiteY651" fmla="*/ 1505335 h 2897188"/>
              <a:gd name="connsiteX652" fmla="*/ 895471 w 2390775"/>
              <a:gd name="connsiteY652" fmla="*/ 1492103 h 2897188"/>
              <a:gd name="connsiteX653" fmla="*/ 899705 w 2390775"/>
              <a:gd name="connsiteY653" fmla="*/ 1479400 h 2897188"/>
              <a:gd name="connsiteX654" fmla="*/ 902353 w 2390775"/>
              <a:gd name="connsiteY654" fmla="*/ 1466167 h 2897188"/>
              <a:gd name="connsiteX655" fmla="*/ 904471 w 2390775"/>
              <a:gd name="connsiteY655" fmla="*/ 1453464 h 2897188"/>
              <a:gd name="connsiteX656" fmla="*/ 905001 w 2390775"/>
              <a:gd name="connsiteY656" fmla="*/ 1440760 h 2897188"/>
              <a:gd name="connsiteX657" fmla="*/ 905001 w 2390775"/>
              <a:gd name="connsiteY657" fmla="*/ 1427528 h 2897188"/>
              <a:gd name="connsiteX658" fmla="*/ 903941 w 2390775"/>
              <a:gd name="connsiteY658" fmla="*/ 1414825 h 2897188"/>
              <a:gd name="connsiteX659" fmla="*/ 902353 w 2390775"/>
              <a:gd name="connsiteY659" fmla="*/ 1402121 h 2897188"/>
              <a:gd name="connsiteX660" fmla="*/ 899705 w 2390775"/>
              <a:gd name="connsiteY660" fmla="*/ 1388889 h 2897188"/>
              <a:gd name="connsiteX661" fmla="*/ 895999 w 2390775"/>
              <a:gd name="connsiteY661" fmla="*/ 1375656 h 2897188"/>
              <a:gd name="connsiteX662" fmla="*/ 892295 w 2390775"/>
              <a:gd name="connsiteY662" fmla="*/ 1362953 h 2897188"/>
              <a:gd name="connsiteX663" fmla="*/ 887529 w 2390775"/>
              <a:gd name="connsiteY663" fmla="*/ 1349720 h 2897188"/>
              <a:gd name="connsiteX664" fmla="*/ 882235 w 2390775"/>
              <a:gd name="connsiteY664" fmla="*/ 1337017 h 2897188"/>
              <a:gd name="connsiteX665" fmla="*/ 875881 w 2390775"/>
              <a:gd name="connsiteY665" fmla="*/ 1324314 h 2897188"/>
              <a:gd name="connsiteX666" fmla="*/ 869529 w 2390775"/>
              <a:gd name="connsiteY666" fmla="*/ 1310552 h 2897188"/>
              <a:gd name="connsiteX667" fmla="*/ 862647 w 2390775"/>
              <a:gd name="connsiteY667" fmla="*/ 1297849 h 2897188"/>
              <a:gd name="connsiteX668" fmla="*/ 847293 w 2390775"/>
              <a:gd name="connsiteY668" fmla="*/ 1271384 h 2897188"/>
              <a:gd name="connsiteX669" fmla="*/ 830881 w 2390775"/>
              <a:gd name="connsiteY669" fmla="*/ 1244389 h 2897188"/>
              <a:gd name="connsiteX670" fmla="*/ 812881 w 2390775"/>
              <a:gd name="connsiteY670" fmla="*/ 1217924 h 2897188"/>
              <a:gd name="connsiteX671" fmla="*/ 775821 w 2390775"/>
              <a:gd name="connsiteY671" fmla="*/ 1163406 h 2897188"/>
              <a:gd name="connsiteX672" fmla="*/ 768409 w 2390775"/>
              <a:gd name="connsiteY672" fmla="*/ 1152291 h 2897188"/>
              <a:gd name="connsiteX673" fmla="*/ 767881 w 2390775"/>
              <a:gd name="connsiteY673" fmla="*/ 1151761 h 2897188"/>
              <a:gd name="connsiteX674" fmla="*/ 754115 w 2390775"/>
              <a:gd name="connsiteY674" fmla="*/ 1127943 h 2897188"/>
              <a:gd name="connsiteX675" fmla="*/ 740351 w 2390775"/>
              <a:gd name="connsiteY675" fmla="*/ 1104654 h 2897188"/>
              <a:gd name="connsiteX676" fmla="*/ 728173 w 2390775"/>
              <a:gd name="connsiteY676" fmla="*/ 1079776 h 2897188"/>
              <a:gd name="connsiteX677" fmla="*/ 715997 w 2390775"/>
              <a:gd name="connsiteY677" fmla="*/ 1054370 h 2897188"/>
              <a:gd name="connsiteX678" fmla="*/ 705409 w 2390775"/>
              <a:gd name="connsiteY678" fmla="*/ 1028434 h 2897188"/>
              <a:gd name="connsiteX679" fmla="*/ 695349 w 2390775"/>
              <a:gd name="connsiteY679" fmla="*/ 1001440 h 2897188"/>
              <a:gd name="connsiteX680" fmla="*/ 685819 w 2390775"/>
              <a:gd name="connsiteY680" fmla="*/ 973916 h 2897188"/>
              <a:gd name="connsiteX681" fmla="*/ 677349 w 2390775"/>
              <a:gd name="connsiteY681" fmla="*/ 946922 h 2897188"/>
              <a:gd name="connsiteX682" fmla="*/ 669937 w 2390775"/>
              <a:gd name="connsiteY682" fmla="*/ 918339 h 2897188"/>
              <a:gd name="connsiteX683" fmla="*/ 663585 w 2390775"/>
              <a:gd name="connsiteY683" fmla="*/ 889228 h 2897188"/>
              <a:gd name="connsiteX684" fmla="*/ 657761 w 2390775"/>
              <a:gd name="connsiteY684" fmla="*/ 860116 h 2897188"/>
              <a:gd name="connsiteX685" fmla="*/ 652467 w 2390775"/>
              <a:gd name="connsiteY685" fmla="*/ 829946 h 2897188"/>
              <a:gd name="connsiteX686" fmla="*/ 649289 w 2390775"/>
              <a:gd name="connsiteY686" fmla="*/ 799246 h 2897188"/>
              <a:gd name="connsiteX687" fmla="*/ 646643 w 2390775"/>
              <a:gd name="connsiteY687" fmla="*/ 768547 h 2897188"/>
              <a:gd name="connsiteX688" fmla="*/ 645055 w 2390775"/>
              <a:gd name="connsiteY688" fmla="*/ 737318 h 2897188"/>
              <a:gd name="connsiteX689" fmla="*/ 644525 w 2390775"/>
              <a:gd name="connsiteY689" fmla="*/ 706089 h 2897188"/>
              <a:gd name="connsiteX690" fmla="*/ 645055 w 2390775"/>
              <a:gd name="connsiteY690" fmla="*/ 659510 h 2897188"/>
              <a:gd name="connsiteX691" fmla="*/ 646643 w 2390775"/>
              <a:gd name="connsiteY691" fmla="*/ 614520 h 2897188"/>
              <a:gd name="connsiteX692" fmla="*/ 648761 w 2390775"/>
              <a:gd name="connsiteY692" fmla="*/ 571646 h 2897188"/>
              <a:gd name="connsiteX693" fmla="*/ 651937 w 2390775"/>
              <a:gd name="connsiteY693" fmla="*/ 530361 h 2897188"/>
              <a:gd name="connsiteX694" fmla="*/ 656701 w 2390775"/>
              <a:gd name="connsiteY694" fmla="*/ 490663 h 2897188"/>
              <a:gd name="connsiteX695" fmla="*/ 661995 w 2390775"/>
              <a:gd name="connsiteY695" fmla="*/ 453083 h 2897188"/>
              <a:gd name="connsiteX696" fmla="*/ 668879 w 2390775"/>
              <a:gd name="connsiteY696" fmla="*/ 416561 h 2897188"/>
              <a:gd name="connsiteX697" fmla="*/ 672055 w 2390775"/>
              <a:gd name="connsiteY697" fmla="*/ 399094 h 2897188"/>
              <a:gd name="connsiteX698" fmla="*/ 676291 w 2390775"/>
              <a:gd name="connsiteY698" fmla="*/ 381627 h 2897188"/>
              <a:gd name="connsiteX699" fmla="*/ 680525 w 2390775"/>
              <a:gd name="connsiteY699" fmla="*/ 365218 h 2897188"/>
              <a:gd name="connsiteX700" fmla="*/ 684761 w 2390775"/>
              <a:gd name="connsiteY700" fmla="*/ 348810 h 2897188"/>
              <a:gd name="connsiteX701" fmla="*/ 689525 w 2390775"/>
              <a:gd name="connsiteY701" fmla="*/ 332931 h 2897188"/>
              <a:gd name="connsiteX702" fmla="*/ 694819 w 2390775"/>
              <a:gd name="connsiteY702" fmla="*/ 318111 h 2897188"/>
              <a:gd name="connsiteX703" fmla="*/ 699585 w 2390775"/>
              <a:gd name="connsiteY703" fmla="*/ 302761 h 2897188"/>
              <a:gd name="connsiteX704" fmla="*/ 705409 w 2390775"/>
              <a:gd name="connsiteY704" fmla="*/ 287940 h 2897188"/>
              <a:gd name="connsiteX705" fmla="*/ 710703 w 2390775"/>
              <a:gd name="connsiteY705" fmla="*/ 273649 h 2897188"/>
              <a:gd name="connsiteX706" fmla="*/ 717055 w 2390775"/>
              <a:gd name="connsiteY706" fmla="*/ 259887 h 2897188"/>
              <a:gd name="connsiteX707" fmla="*/ 723409 w 2390775"/>
              <a:gd name="connsiteY707" fmla="*/ 246125 h 2897188"/>
              <a:gd name="connsiteX708" fmla="*/ 729761 w 2390775"/>
              <a:gd name="connsiteY708" fmla="*/ 233422 h 2897188"/>
              <a:gd name="connsiteX709" fmla="*/ 736645 w 2390775"/>
              <a:gd name="connsiteY709" fmla="*/ 220719 h 2897188"/>
              <a:gd name="connsiteX710" fmla="*/ 744057 w 2390775"/>
              <a:gd name="connsiteY710" fmla="*/ 208016 h 2897188"/>
              <a:gd name="connsiteX711" fmla="*/ 751469 w 2390775"/>
              <a:gd name="connsiteY711" fmla="*/ 196371 h 2897188"/>
              <a:gd name="connsiteX712" fmla="*/ 758879 w 2390775"/>
              <a:gd name="connsiteY712" fmla="*/ 184726 h 2897188"/>
              <a:gd name="connsiteX713" fmla="*/ 766821 w 2390775"/>
              <a:gd name="connsiteY713" fmla="*/ 173611 h 2897188"/>
              <a:gd name="connsiteX714" fmla="*/ 775291 w 2390775"/>
              <a:gd name="connsiteY714" fmla="*/ 163025 h 2897188"/>
              <a:gd name="connsiteX715" fmla="*/ 783763 w 2390775"/>
              <a:gd name="connsiteY715" fmla="*/ 152439 h 2897188"/>
              <a:gd name="connsiteX716" fmla="*/ 792763 w 2390775"/>
              <a:gd name="connsiteY716" fmla="*/ 142912 h 2897188"/>
              <a:gd name="connsiteX717" fmla="*/ 801763 w 2390775"/>
              <a:gd name="connsiteY717" fmla="*/ 132855 h 2897188"/>
              <a:gd name="connsiteX718" fmla="*/ 811293 w 2390775"/>
              <a:gd name="connsiteY718" fmla="*/ 123857 h 2897188"/>
              <a:gd name="connsiteX719" fmla="*/ 820823 w 2390775"/>
              <a:gd name="connsiteY719" fmla="*/ 114859 h 2897188"/>
              <a:gd name="connsiteX720" fmla="*/ 830881 w 2390775"/>
              <a:gd name="connsiteY720" fmla="*/ 105860 h 2897188"/>
              <a:gd name="connsiteX721" fmla="*/ 840941 w 2390775"/>
              <a:gd name="connsiteY721" fmla="*/ 97392 h 2897188"/>
              <a:gd name="connsiteX722" fmla="*/ 851529 w 2390775"/>
              <a:gd name="connsiteY722" fmla="*/ 89452 h 2897188"/>
              <a:gd name="connsiteX723" fmla="*/ 862117 w 2390775"/>
              <a:gd name="connsiteY723" fmla="*/ 82042 h 2897188"/>
              <a:gd name="connsiteX724" fmla="*/ 873235 w 2390775"/>
              <a:gd name="connsiteY724" fmla="*/ 75161 h 2897188"/>
              <a:gd name="connsiteX725" fmla="*/ 884883 w 2390775"/>
              <a:gd name="connsiteY725" fmla="*/ 68280 h 2897188"/>
              <a:gd name="connsiteX726" fmla="*/ 897059 w 2390775"/>
              <a:gd name="connsiteY726" fmla="*/ 61399 h 2897188"/>
              <a:gd name="connsiteX727" fmla="*/ 908707 w 2390775"/>
              <a:gd name="connsiteY727" fmla="*/ 55577 h 2897188"/>
              <a:gd name="connsiteX728" fmla="*/ 920883 w 2390775"/>
              <a:gd name="connsiteY728" fmla="*/ 49754 h 2897188"/>
              <a:gd name="connsiteX729" fmla="*/ 933589 w 2390775"/>
              <a:gd name="connsiteY729" fmla="*/ 44461 h 2897188"/>
              <a:gd name="connsiteX730" fmla="*/ 946825 w 2390775"/>
              <a:gd name="connsiteY730" fmla="*/ 39168 h 2897188"/>
              <a:gd name="connsiteX731" fmla="*/ 959531 w 2390775"/>
              <a:gd name="connsiteY731" fmla="*/ 34405 h 2897188"/>
              <a:gd name="connsiteX732" fmla="*/ 973295 w 2390775"/>
              <a:gd name="connsiteY732" fmla="*/ 29641 h 2897188"/>
              <a:gd name="connsiteX733" fmla="*/ 987061 w 2390775"/>
              <a:gd name="connsiteY733" fmla="*/ 25936 h 2897188"/>
              <a:gd name="connsiteX734" fmla="*/ 1000825 w 2390775"/>
              <a:gd name="connsiteY734" fmla="*/ 21701 h 2897188"/>
              <a:gd name="connsiteX735" fmla="*/ 1015649 w 2390775"/>
              <a:gd name="connsiteY735" fmla="*/ 18526 h 2897188"/>
              <a:gd name="connsiteX736" fmla="*/ 1030473 w 2390775"/>
              <a:gd name="connsiteY736" fmla="*/ 15350 h 2897188"/>
              <a:gd name="connsiteX737" fmla="*/ 1045827 w 2390775"/>
              <a:gd name="connsiteY737" fmla="*/ 12174 h 2897188"/>
              <a:gd name="connsiteX738" fmla="*/ 1060649 w 2390775"/>
              <a:gd name="connsiteY738" fmla="*/ 9527 h 2897188"/>
              <a:gd name="connsiteX739" fmla="*/ 1076533 w 2390775"/>
              <a:gd name="connsiteY739" fmla="*/ 7410 h 2897188"/>
              <a:gd name="connsiteX740" fmla="*/ 1092945 w 2390775"/>
              <a:gd name="connsiteY740" fmla="*/ 5822 h 2897188"/>
              <a:gd name="connsiteX741" fmla="*/ 1125239 w 2390775"/>
              <a:gd name="connsiteY741" fmla="*/ 2117 h 2897188"/>
              <a:gd name="connsiteX742" fmla="*/ 1160181 w 2390775"/>
              <a:gd name="connsiteY742" fmla="*/ 529 h 289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390775" h="2897188">
                <a:moveTo>
                  <a:pt x="1774825" y="1989138"/>
                </a:moveTo>
                <a:lnTo>
                  <a:pt x="1785409" y="1989667"/>
                </a:lnTo>
                <a:lnTo>
                  <a:pt x="1794933" y="1990726"/>
                </a:lnTo>
                <a:lnTo>
                  <a:pt x="1804459" y="1993901"/>
                </a:lnTo>
                <a:lnTo>
                  <a:pt x="1813983" y="1997076"/>
                </a:lnTo>
                <a:lnTo>
                  <a:pt x="1822451" y="2000780"/>
                </a:lnTo>
                <a:lnTo>
                  <a:pt x="1830917" y="2006071"/>
                </a:lnTo>
                <a:lnTo>
                  <a:pt x="1838855" y="2011892"/>
                </a:lnTo>
                <a:lnTo>
                  <a:pt x="1845733" y="2018242"/>
                </a:lnTo>
                <a:lnTo>
                  <a:pt x="1852083" y="2025651"/>
                </a:lnTo>
                <a:lnTo>
                  <a:pt x="1858433" y="2033588"/>
                </a:lnTo>
                <a:lnTo>
                  <a:pt x="1863197" y="2041526"/>
                </a:lnTo>
                <a:lnTo>
                  <a:pt x="1866901" y="2050521"/>
                </a:lnTo>
                <a:lnTo>
                  <a:pt x="1870605" y="2058988"/>
                </a:lnTo>
                <a:lnTo>
                  <a:pt x="1873251" y="2069042"/>
                </a:lnTo>
                <a:lnTo>
                  <a:pt x="1874309" y="2078567"/>
                </a:lnTo>
                <a:lnTo>
                  <a:pt x="1874839" y="2089680"/>
                </a:lnTo>
                <a:lnTo>
                  <a:pt x="1874309" y="2099734"/>
                </a:lnTo>
                <a:lnTo>
                  <a:pt x="1873251" y="2109788"/>
                </a:lnTo>
                <a:lnTo>
                  <a:pt x="1870605" y="2119313"/>
                </a:lnTo>
                <a:lnTo>
                  <a:pt x="1866901" y="2128309"/>
                </a:lnTo>
                <a:lnTo>
                  <a:pt x="1863197" y="2136776"/>
                </a:lnTo>
                <a:lnTo>
                  <a:pt x="1858433" y="2144713"/>
                </a:lnTo>
                <a:lnTo>
                  <a:pt x="1852083" y="2152651"/>
                </a:lnTo>
                <a:lnTo>
                  <a:pt x="1845733" y="2160059"/>
                </a:lnTo>
                <a:lnTo>
                  <a:pt x="1838855" y="2166938"/>
                </a:lnTo>
                <a:lnTo>
                  <a:pt x="1830917" y="2172230"/>
                </a:lnTo>
                <a:lnTo>
                  <a:pt x="1822451" y="2177521"/>
                </a:lnTo>
                <a:lnTo>
                  <a:pt x="1813983" y="2181226"/>
                </a:lnTo>
                <a:lnTo>
                  <a:pt x="1804459" y="2184401"/>
                </a:lnTo>
                <a:lnTo>
                  <a:pt x="1794933" y="2187576"/>
                </a:lnTo>
                <a:lnTo>
                  <a:pt x="1785409" y="2188634"/>
                </a:lnTo>
                <a:lnTo>
                  <a:pt x="1774825" y="2189163"/>
                </a:lnTo>
                <a:lnTo>
                  <a:pt x="1764771" y="2188634"/>
                </a:lnTo>
                <a:lnTo>
                  <a:pt x="1754717" y="2187576"/>
                </a:lnTo>
                <a:lnTo>
                  <a:pt x="1745193" y="2184401"/>
                </a:lnTo>
                <a:lnTo>
                  <a:pt x="1736197" y="2181226"/>
                </a:lnTo>
                <a:lnTo>
                  <a:pt x="1727201" y="2177521"/>
                </a:lnTo>
                <a:lnTo>
                  <a:pt x="1718733" y="2172230"/>
                </a:lnTo>
                <a:lnTo>
                  <a:pt x="1710797" y="2166938"/>
                </a:lnTo>
                <a:lnTo>
                  <a:pt x="1704447" y="2160059"/>
                </a:lnTo>
                <a:lnTo>
                  <a:pt x="1697567" y="2152651"/>
                </a:lnTo>
                <a:lnTo>
                  <a:pt x="1691747" y="2144713"/>
                </a:lnTo>
                <a:lnTo>
                  <a:pt x="1686983" y="2136776"/>
                </a:lnTo>
                <a:lnTo>
                  <a:pt x="1682221" y="2128309"/>
                </a:lnTo>
                <a:lnTo>
                  <a:pt x="1679047" y="2119313"/>
                </a:lnTo>
                <a:lnTo>
                  <a:pt x="1676929" y="2109788"/>
                </a:lnTo>
                <a:lnTo>
                  <a:pt x="1675343" y="2099734"/>
                </a:lnTo>
                <a:lnTo>
                  <a:pt x="1674813" y="2089680"/>
                </a:lnTo>
                <a:lnTo>
                  <a:pt x="1675343" y="2078567"/>
                </a:lnTo>
                <a:lnTo>
                  <a:pt x="1676929" y="2069042"/>
                </a:lnTo>
                <a:lnTo>
                  <a:pt x="1679047" y="2058988"/>
                </a:lnTo>
                <a:lnTo>
                  <a:pt x="1682221" y="2050521"/>
                </a:lnTo>
                <a:lnTo>
                  <a:pt x="1686983" y="2041526"/>
                </a:lnTo>
                <a:lnTo>
                  <a:pt x="1691747" y="2033588"/>
                </a:lnTo>
                <a:lnTo>
                  <a:pt x="1697567" y="2025651"/>
                </a:lnTo>
                <a:lnTo>
                  <a:pt x="1704447" y="2018242"/>
                </a:lnTo>
                <a:lnTo>
                  <a:pt x="1710797" y="2011892"/>
                </a:lnTo>
                <a:lnTo>
                  <a:pt x="1718733" y="2006071"/>
                </a:lnTo>
                <a:lnTo>
                  <a:pt x="1727201" y="2000780"/>
                </a:lnTo>
                <a:lnTo>
                  <a:pt x="1736197" y="1997076"/>
                </a:lnTo>
                <a:lnTo>
                  <a:pt x="1745193" y="1993901"/>
                </a:lnTo>
                <a:lnTo>
                  <a:pt x="1754717" y="1990726"/>
                </a:lnTo>
                <a:lnTo>
                  <a:pt x="1764771" y="1989667"/>
                </a:lnTo>
                <a:close/>
                <a:moveTo>
                  <a:pt x="757767" y="1644650"/>
                </a:moveTo>
                <a:lnTo>
                  <a:pt x="757767" y="1713971"/>
                </a:lnTo>
                <a:lnTo>
                  <a:pt x="758295" y="1735137"/>
                </a:lnTo>
                <a:lnTo>
                  <a:pt x="759355" y="1756304"/>
                </a:lnTo>
                <a:lnTo>
                  <a:pt x="762529" y="1776942"/>
                </a:lnTo>
                <a:lnTo>
                  <a:pt x="765705" y="1797050"/>
                </a:lnTo>
                <a:lnTo>
                  <a:pt x="769937" y="1817158"/>
                </a:lnTo>
                <a:lnTo>
                  <a:pt x="775229" y="1836737"/>
                </a:lnTo>
                <a:lnTo>
                  <a:pt x="781579" y="1856317"/>
                </a:lnTo>
                <a:lnTo>
                  <a:pt x="788459" y="1875367"/>
                </a:lnTo>
                <a:lnTo>
                  <a:pt x="796395" y="1893887"/>
                </a:lnTo>
                <a:lnTo>
                  <a:pt x="804863" y="1911879"/>
                </a:lnTo>
                <a:lnTo>
                  <a:pt x="814387" y="1929342"/>
                </a:lnTo>
                <a:lnTo>
                  <a:pt x="824441" y="1946804"/>
                </a:lnTo>
                <a:lnTo>
                  <a:pt x="835555" y="1963208"/>
                </a:lnTo>
                <a:lnTo>
                  <a:pt x="847195" y="1979612"/>
                </a:lnTo>
                <a:lnTo>
                  <a:pt x="859895" y="1994959"/>
                </a:lnTo>
                <a:lnTo>
                  <a:pt x="872595" y="2009775"/>
                </a:lnTo>
                <a:lnTo>
                  <a:pt x="885825" y="2024592"/>
                </a:lnTo>
                <a:lnTo>
                  <a:pt x="900641" y="2037821"/>
                </a:lnTo>
                <a:lnTo>
                  <a:pt x="915459" y="2051579"/>
                </a:lnTo>
                <a:lnTo>
                  <a:pt x="930805" y="2063750"/>
                </a:lnTo>
                <a:lnTo>
                  <a:pt x="947209" y="2075392"/>
                </a:lnTo>
                <a:lnTo>
                  <a:pt x="963613" y="2085975"/>
                </a:lnTo>
                <a:lnTo>
                  <a:pt x="980545" y="2096559"/>
                </a:lnTo>
                <a:lnTo>
                  <a:pt x="998537" y="2105554"/>
                </a:lnTo>
                <a:lnTo>
                  <a:pt x="1016529" y="2114550"/>
                </a:lnTo>
                <a:lnTo>
                  <a:pt x="1035051" y="2122488"/>
                </a:lnTo>
                <a:lnTo>
                  <a:pt x="1054099" y="2129896"/>
                </a:lnTo>
                <a:lnTo>
                  <a:pt x="1073151" y="2135717"/>
                </a:lnTo>
                <a:lnTo>
                  <a:pt x="1093259" y="2141009"/>
                </a:lnTo>
                <a:lnTo>
                  <a:pt x="1112837" y="2145242"/>
                </a:lnTo>
                <a:lnTo>
                  <a:pt x="1133475" y="2148946"/>
                </a:lnTo>
                <a:lnTo>
                  <a:pt x="1154113" y="2151592"/>
                </a:lnTo>
                <a:lnTo>
                  <a:pt x="1154113" y="2352675"/>
                </a:lnTo>
                <a:lnTo>
                  <a:pt x="1154113" y="2369609"/>
                </a:lnTo>
                <a:lnTo>
                  <a:pt x="1155699" y="2386013"/>
                </a:lnTo>
                <a:lnTo>
                  <a:pt x="1157817" y="2402946"/>
                </a:lnTo>
                <a:lnTo>
                  <a:pt x="1160991" y="2418821"/>
                </a:lnTo>
                <a:lnTo>
                  <a:pt x="1164167" y="2435225"/>
                </a:lnTo>
                <a:lnTo>
                  <a:pt x="1168929" y="2451100"/>
                </a:lnTo>
                <a:lnTo>
                  <a:pt x="1174221" y="2465917"/>
                </a:lnTo>
                <a:lnTo>
                  <a:pt x="1180041" y="2481263"/>
                </a:lnTo>
                <a:lnTo>
                  <a:pt x="1186391" y="2495550"/>
                </a:lnTo>
                <a:lnTo>
                  <a:pt x="1193799" y="2510367"/>
                </a:lnTo>
                <a:lnTo>
                  <a:pt x="1201737" y="2523596"/>
                </a:lnTo>
                <a:lnTo>
                  <a:pt x="1210733" y="2537355"/>
                </a:lnTo>
                <a:lnTo>
                  <a:pt x="1219729" y="2550584"/>
                </a:lnTo>
                <a:lnTo>
                  <a:pt x="1229783" y="2562755"/>
                </a:lnTo>
                <a:lnTo>
                  <a:pt x="1239837" y="2574926"/>
                </a:lnTo>
                <a:lnTo>
                  <a:pt x="1250951" y="2586567"/>
                </a:lnTo>
                <a:lnTo>
                  <a:pt x="1262591" y="2597680"/>
                </a:lnTo>
                <a:lnTo>
                  <a:pt x="1274233" y="2607734"/>
                </a:lnTo>
                <a:lnTo>
                  <a:pt x="1286933" y="2617788"/>
                </a:lnTo>
                <a:lnTo>
                  <a:pt x="1300163" y="2626784"/>
                </a:lnTo>
                <a:lnTo>
                  <a:pt x="1313391" y="2635780"/>
                </a:lnTo>
                <a:lnTo>
                  <a:pt x="1327151" y="2643717"/>
                </a:lnTo>
                <a:lnTo>
                  <a:pt x="1341437" y="2650596"/>
                </a:lnTo>
                <a:lnTo>
                  <a:pt x="1356255" y="2657476"/>
                </a:lnTo>
                <a:lnTo>
                  <a:pt x="1371071" y="2663296"/>
                </a:lnTo>
                <a:lnTo>
                  <a:pt x="1386417" y="2668588"/>
                </a:lnTo>
                <a:lnTo>
                  <a:pt x="1402291" y="2673351"/>
                </a:lnTo>
                <a:lnTo>
                  <a:pt x="1418167" y="2676526"/>
                </a:lnTo>
                <a:lnTo>
                  <a:pt x="1434571" y="2679171"/>
                </a:lnTo>
                <a:lnTo>
                  <a:pt x="1450975" y="2681817"/>
                </a:lnTo>
                <a:lnTo>
                  <a:pt x="1467379" y="2683405"/>
                </a:lnTo>
                <a:lnTo>
                  <a:pt x="1484841" y="2683405"/>
                </a:lnTo>
                <a:lnTo>
                  <a:pt x="1501775" y="2683405"/>
                </a:lnTo>
                <a:lnTo>
                  <a:pt x="1518709" y="2681817"/>
                </a:lnTo>
                <a:lnTo>
                  <a:pt x="1535113" y="2679171"/>
                </a:lnTo>
                <a:lnTo>
                  <a:pt x="1551517" y="2676526"/>
                </a:lnTo>
                <a:lnTo>
                  <a:pt x="1567391" y="2673351"/>
                </a:lnTo>
                <a:lnTo>
                  <a:pt x="1582737" y="2668588"/>
                </a:lnTo>
                <a:lnTo>
                  <a:pt x="1598613" y="2663296"/>
                </a:lnTo>
                <a:lnTo>
                  <a:pt x="1613429" y="2657476"/>
                </a:lnTo>
                <a:lnTo>
                  <a:pt x="1628245" y="2650596"/>
                </a:lnTo>
                <a:lnTo>
                  <a:pt x="1642005" y="2643717"/>
                </a:lnTo>
                <a:lnTo>
                  <a:pt x="1656291" y="2635780"/>
                </a:lnTo>
                <a:lnTo>
                  <a:pt x="1669521" y="2626784"/>
                </a:lnTo>
                <a:lnTo>
                  <a:pt x="1682221" y="2617788"/>
                </a:lnTo>
                <a:lnTo>
                  <a:pt x="1695451" y="2607734"/>
                </a:lnTo>
                <a:lnTo>
                  <a:pt x="1707091" y="2597680"/>
                </a:lnTo>
                <a:lnTo>
                  <a:pt x="1718733" y="2586567"/>
                </a:lnTo>
                <a:lnTo>
                  <a:pt x="1729317" y="2574926"/>
                </a:lnTo>
                <a:lnTo>
                  <a:pt x="1739899" y="2562755"/>
                </a:lnTo>
                <a:lnTo>
                  <a:pt x="1749425" y="2550584"/>
                </a:lnTo>
                <a:lnTo>
                  <a:pt x="1758951" y="2537355"/>
                </a:lnTo>
                <a:lnTo>
                  <a:pt x="1767417" y="2523596"/>
                </a:lnTo>
                <a:lnTo>
                  <a:pt x="1775355" y="2510367"/>
                </a:lnTo>
                <a:lnTo>
                  <a:pt x="1783291" y="2495550"/>
                </a:lnTo>
                <a:lnTo>
                  <a:pt x="1789113" y="2481263"/>
                </a:lnTo>
                <a:lnTo>
                  <a:pt x="1795463" y="2465917"/>
                </a:lnTo>
                <a:lnTo>
                  <a:pt x="1800755" y="2451100"/>
                </a:lnTo>
                <a:lnTo>
                  <a:pt x="1804987" y="2435225"/>
                </a:lnTo>
                <a:lnTo>
                  <a:pt x="1808691" y="2418821"/>
                </a:lnTo>
                <a:lnTo>
                  <a:pt x="1811867" y="2402946"/>
                </a:lnTo>
                <a:lnTo>
                  <a:pt x="1813983" y="2386013"/>
                </a:lnTo>
                <a:lnTo>
                  <a:pt x="1815041" y="2369609"/>
                </a:lnTo>
                <a:lnTo>
                  <a:pt x="1815571" y="2352675"/>
                </a:lnTo>
                <a:lnTo>
                  <a:pt x="1815571" y="2272242"/>
                </a:lnTo>
                <a:lnTo>
                  <a:pt x="1823509" y="2270655"/>
                </a:lnTo>
                <a:lnTo>
                  <a:pt x="1830917" y="2268538"/>
                </a:lnTo>
                <a:lnTo>
                  <a:pt x="1838855" y="2265892"/>
                </a:lnTo>
                <a:lnTo>
                  <a:pt x="1845733" y="2262717"/>
                </a:lnTo>
                <a:lnTo>
                  <a:pt x="1860021" y="2256367"/>
                </a:lnTo>
                <a:lnTo>
                  <a:pt x="1873779" y="2248430"/>
                </a:lnTo>
                <a:lnTo>
                  <a:pt x="1886479" y="2239963"/>
                </a:lnTo>
                <a:lnTo>
                  <a:pt x="1898651" y="2229909"/>
                </a:lnTo>
                <a:lnTo>
                  <a:pt x="1909763" y="2219325"/>
                </a:lnTo>
                <a:lnTo>
                  <a:pt x="1920345" y="2207684"/>
                </a:lnTo>
                <a:lnTo>
                  <a:pt x="1929341" y="2194984"/>
                </a:lnTo>
                <a:lnTo>
                  <a:pt x="1937809" y="2182284"/>
                </a:lnTo>
                <a:lnTo>
                  <a:pt x="1944687" y="2168525"/>
                </a:lnTo>
                <a:lnTo>
                  <a:pt x="1950509" y="2153709"/>
                </a:lnTo>
                <a:lnTo>
                  <a:pt x="1953155" y="2145771"/>
                </a:lnTo>
                <a:lnTo>
                  <a:pt x="1955799" y="2138892"/>
                </a:lnTo>
                <a:lnTo>
                  <a:pt x="1957387" y="2130955"/>
                </a:lnTo>
                <a:lnTo>
                  <a:pt x="1958975" y="2123017"/>
                </a:lnTo>
                <a:lnTo>
                  <a:pt x="1960033" y="2115079"/>
                </a:lnTo>
                <a:lnTo>
                  <a:pt x="1961091" y="2106613"/>
                </a:lnTo>
                <a:lnTo>
                  <a:pt x="1961621" y="2098146"/>
                </a:lnTo>
                <a:lnTo>
                  <a:pt x="1961621" y="2090738"/>
                </a:lnTo>
                <a:lnTo>
                  <a:pt x="1961621" y="2080684"/>
                </a:lnTo>
                <a:lnTo>
                  <a:pt x="1961091" y="2071159"/>
                </a:lnTo>
                <a:lnTo>
                  <a:pt x="1959505" y="2062163"/>
                </a:lnTo>
                <a:lnTo>
                  <a:pt x="1957917" y="2052638"/>
                </a:lnTo>
                <a:lnTo>
                  <a:pt x="1956329" y="2043642"/>
                </a:lnTo>
                <a:lnTo>
                  <a:pt x="1953155" y="2034646"/>
                </a:lnTo>
                <a:lnTo>
                  <a:pt x="1950509" y="2026179"/>
                </a:lnTo>
                <a:lnTo>
                  <a:pt x="1947333" y="2017713"/>
                </a:lnTo>
                <a:lnTo>
                  <a:pt x="1943099" y="2009246"/>
                </a:lnTo>
                <a:lnTo>
                  <a:pt x="1939395" y="2000779"/>
                </a:lnTo>
                <a:lnTo>
                  <a:pt x="1934633" y="1993371"/>
                </a:lnTo>
                <a:lnTo>
                  <a:pt x="1929871" y="1985962"/>
                </a:lnTo>
                <a:lnTo>
                  <a:pt x="1924579" y="1978554"/>
                </a:lnTo>
                <a:lnTo>
                  <a:pt x="1919287" y="1971146"/>
                </a:lnTo>
                <a:lnTo>
                  <a:pt x="1912937" y="1964796"/>
                </a:lnTo>
                <a:lnTo>
                  <a:pt x="1907117" y="1957917"/>
                </a:lnTo>
                <a:lnTo>
                  <a:pt x="1900767" y="1951567"/>
                </a:lnTo>
                <a:lnTo>
                  <a:pt x="1893887" y="1946275"/>
                </a:lnTo>
                <a:lnTo>
                  <a:pt x="1886479" y="1940454"/>
                </a:lnTo>
                <a:lnTo>
                  <a:pt x="1879599" y="1935692"/>
                </a:lnTo>
                <a:lnTo>
                  <a:pt x="1871663" y="1930400"/>
                </a:lnTo>
                <a:lnTo>
                  <a:pt x="1863725" y="1926167"/>
                </a:lnTo>
                <a:lnTo>
                  <a:pt x="1855787" y="1921404"/>
                </a:lnTo>
                <a:lnTo>
                  <a:pt x="1847321" y="1918229"/>
                </a:lnTo>
                <a:lnTo>
                  <a:pt x="1839383" y="1914525"/>
                </a:lnTo>
                <a:lnTo>
                  <a:pt x="1830387" y="1911879"/>
                </a:lnTo>
                <a:lnTo>
                  <a:pt x="1821921" y="1909233"/>
                </a:lnTo>
                <a:lnTo>
                  <a:pt x="1812395" y="1907117"/>
                </a:lnTo>
                <a:lnTo>
                  <a:pt x="1803399" y="1905000"/>
                </a:lnTo>
                <a:lnTo>
                  <a:pt x="1793875" y="1903942"/>
                </a:lnTo>
                <a:lnTo>
                  <a:pt x="1784351" y="1903412"/>
                </a:lnTo>
                <a:lnTo>
                  <a:pt x="1774825" y="1902883"/>
                </a:lnTo>
                <a:lnTo>
                  <a:pt x="1765299" y="1903412"/>
                </a:lnTo>
                <a:lnTo>
                  <a:pt x="1755775" y="1903942"/>
                </a:lnTo>
                <a:lnTo>
                  <a:pt x="1746251" y="1905000"/>
                </a:lnTo>
                <a:lnTo>
                  <a:pt x="1737255" y="1907117"/>
                </a:lnTo>
                <a:lnTo>
                  <a:pt x="1728259" y="1909233"/>
                </a:lnTo>
                <a:lnTo>
                  <a:pt x="1719263" y="1911879"/>
                </a:lnTo>
                <a:lnTo>
                  <a:pt x="1710795" y="1914525"/>
                </a:lnTo>
                <a:lnTo>
                  <a:pt x="1701799" y="1918229"/>
                </a:lnTo>
                <a:lnTo>
                  <a:pt x="1694391" y="1921404"/>
                </a:lnTo>
                <a:lnTo>
                  <a:pt x="1685925" y="1926167"/>
                </a:lnTo>
                <a:lnTo>
                  <a:pt x="1677987" y="1930400"/>
                </a:lnTo>
                <a:lnTo>
                  <a:pt x="1670579" y="1935692"/>
                </a:lnTo>
                <a:lnTo>
                  <a:pt x="1663171" y="1940454"/>
                </a:lnTo>
                <a:lnTo>
                  <a:pt x="1656291" y="1946275"/>
                </a:lnTo>
                <a:lnTo>
                  <a:pt x="1649413" y="1951567"/>
                </a:lnTo>
                <a:lnTo>
                  <a:pt x="1642533" y="1957917"/>
                </a:lnTo>
                <a:lnTo>
                  <a:pt x="1636713" y="1964796"/>
                </a:lnTo>
                <a:lnTo>
                  <a:pt x="1630891" y="1971146"/>
                </a:lnTo>
                <a:lnTo>
                  <a:pt x="1625599" y="1978554"/>
                </a:lnTo>
                <a:lnTo>
                  <a:pt x="1619779" y="1985962"/>
                </a:lnTo>
                <a:lnTo>
                  <a:pt x="1615545" y="1993371"/>
                </a:lnTo>
                <a:lnTo>
                  <a:pt x="1610783" y="2000779"/>
                </a:lnTo>
                <a:lnTo>
                  <a:pt x="1606551" y="2009246"/>
                </a:lnTo>
                <a:lnTo>
                  <a:pt x="1602845" y="2017713"/>
                </a:lnTo>
                <a:lnTo>
                  <a:pt x="1599671" y="2026179"/>
                </a:lnTo>
                <a:lnTo>
                  <a:pt x="1596495" y="2034646"/>
                </a:lnTo>
                <a:lnTo>
                  <a:pt x="1593851" y="2043642"/>
                </a:lnTo>
                <a:lnTo>
                  <a:pt x="1591733" y="2052638"/>
                </a:lnTo>
                <a:lnTo>
                  <a:pt x="1590145" y="2062163"/>
                </a:lnTo>
                <a:lnTo>
                  <a:pt x="1589087" y="2071159"/>
                </a:lnTo>
                <a:lnTo>
                  <a:pt x="1588559" y="2080684"/>
                </a:lnTo>
                <a:lnTo>
                  <a:pt x="1588029" y="2090738"/>
                </a:lnTo>
                <a:lnTo>
                  <a:pt x="1588559" y="2098146"/>
                </a:lnTo>
                <a:lnTo>
                  <a:pt x="1589087" y="2106084"/>
                </a:lnTo>
                <a:lnTo>
                  <a:pt x="1589617" y="2114550"/>
                </a:lnTo>
                <a:lnTo>
                  <a:pt x="1590675" y="2122488"/>
                </a:lnTo>
                <a:lnTo>
                  <a:pt x="1592263" y="2129896"/>
                </a:lnTo>
                <a:lnTo>
                  <a:pt x="1593851" y="2137305"/>
                </a:lnTo>
                <a:lnTo>
                  <a:pt x="1598613" y="2152121"/>
                </a:lnTo>
                <a:lnTo>
                  <a:pt x="1604433" y="2166409"/>
                </a:lnTo>
                <a:lnTo>
                  <a:pt x="1611313" y="2180167"/>
                </a:lnTo>
                <a:lnTo>
                  <a:pt x="1619251" y="2192867"/>
                </a:lnTo>
                <a:lnTo>
                  <a:pt x="1628245" y="2205038"/>
                </a:lnTo>
                <a:lnTo>
                  <a:pt x="1638299" y="2217209"/>
                </a:lnTo>
                <a:lnTo>
                  <a:pt x="1648883" y="2227792"/>
                </a:lnTo>
                <a:lnTo>
                  <a:pt x="1660525" y="2237317"/>
                </a:lnTo>
                <a:lnTo>
                  <a:pt x="1672695" y="2246313"/>
                </a:lnTo>
                <a:lnTo>
                  <a:pt x="1685925" y="2253721"/>
                </a:lnTo>
                <a:lnTo>
                  <a:pt x="1699683" y="2260600"/>
                </a:lnTo>
                <a:lnTo>
                  <a:pt x="1713971" y="2266421"/>
                </a:lnTo>
                <a:lnTo>
                  <a:pt x="1728787" y="2270655"/>
                </a:lnTo>
                <a:lnTo>
                  <a:pt x="1728787" y="2352675"/>
                </a:lnTo>
                <a:lnTo>
                  <a:pt x="1728259" y="2365375"/>
                </a:lnTo>
                <a:lnTo>
                  <a:pt x="1727729" y="2377546"/>
                </a:lnTo>
                <a:lnTo>
                  <a:pt x="1726141" y="2389188"/>
                </a:lnTo>
                <a:lnTo>
                  <a:pt x="1724025" y="2401888"/>
                </a:lnTo>
                <a:lnTo>
                  <a:pt x="1720851" y="2413530"/>
                </a:lnTo>
                <a:lnTo>
                  <a:pt x="1717675" y="2425171"/>
                </a:lnTo>
                <a:lnTo>
                  <a:pt x="1713971" y="2436284"/>
                </a:lnTo>
                <a:lnTo>
                  <a:pt x="1709737" y="2447396"/>
                </a:lnTo>
                <a:lnTo>
                  <a:pt x="1704975" y="2457980"/>
                </a:lnTo>
                <a:lnTo>
                  <a:pt x="1699155" y="2469092"/>
                </a:lnTo>
                <a:lnTo>
                  <a:pt x="1693863" y="2479146"/>
                </a:lnTo>
                <a:lnTo>
                  <a:pt x="1686983" y="2489200"/>
                </a:lnTo>
                <a:lnTo>
                  <a:pt x="1680105" y="2498725"/>
                </a:lnTo>
                <a:lnTo>
                  <a:pt x="1672695" y="2507721"/>
                </a:lnTo>
                <a:lnTo>
                  <a:pt x="1665287" y="2516717"/>
                </a:lnTo>
                <a:lnTo>
                  <a:pt x="1657351" y="2524655"/>
                </a:lnTo>
                <a:lnTo>
                  <a:pt x="1648883" y="2533121"/>
                </a:lnTo>
                <a:lnTo>
                  <a:pt x="1639887" y="2541059"/>
                </a:lnTo>
                <a:lnTo>
                  <a:pt x="1630891" y="2547938"/>
                </a:lnTo>
                <a:lnTo>
                  <a:pt x="1620837" y="2554817"/>
                </a:lnTo>
                <a:lnTo>
                  <a:pt x="1611313" y="2561167"/>
                </a:lnTo>
                <a:lnTo>
                  <a:pt x="1600729" y="2566988"/>
                </a:lnTo>
                <a:lnTo>
                  <a:pt x="1590675" y="2572280"/>
                </a:lnTo>
                <a:lnTo>
                  <a:pt x="1579563" y="2577571"/>
                </a:lnTo>
                <a:lnTo>
                  <a:pt x="1568979" y="2581805"/>
                </a:lnTo>
                <a:lnTo>
                  <a:pt x="1557337" y="2586038"/>
                </a:lnTo>
                <a:lnTo>
                  <a:pt x="1545695" y="2588684"/>
                </a:lnTo>
                <a:lnTo>
                  <a:pt x="1534055" y="2591330"/>
                </a:lnTo>
                <a:lnTo>
                  <a:pt x="1521883" y="2593446"/>
                </a:lnTo>
                <a:lnTo>
                  <a:pt x="1509713" y="2595563"/>
                </a:lnTo>
                <a:lnTo>
                  <a:pt x="1497013" y="2596621"/>
                </a:lnTo>
                <a:lnTo>
                  <a:pt x="1484841" y="2596621"/>
                </a:lnTo>
                <a:lnTo>
                  <a:pt x="1472141" y="2596621"/>
                </a:lnTo>
                <a:lnTo>
                  <a:pt x="1459441" y="2595563"/>
                </a:lnTo>
                <a:lnTo>
                  <a:pt x="1447271" y="2593446"/>
                </a:lnTo>
                <a:lnTo>
                  <a:pt x="1435629" y="2591330"/>
                </a:lnTo>
                <a:lnTo>
                  <a:pt x="1423987" y="2588684"/>
                </a:lnTo>
                <a:lnTo>
                  <a:pt x="1412345" y="2586038"/>
                </a:lnTo>
                <a:lnTo>
                  <a:pt x="1400705" y="2581805"/>
                </a:lnTo>
                <a:lnTo>
                  <a:pt x="1389591" y="2577571"/>
                </a:lnTo>
                <a:lnTo>
                  <a:pt x="1379009" y="2572280"/>
                </a:lnTo>
                <a:lnTo>
                  <a:pt x="1368425" y="2566988"/>
                </a:lnTo>
                <a:lnTo>
                  <a:pt x="1358371" y="2561167"/>
                </a:lnTo>
                <a:lnTo>
                  <a:pt x="1348317" y="2554817"/>
                </a:lnTo>
                <a:lnTo>
                  <a:pt x="1338791" y="2547938"/>
                </a:lnTo>
                <a:lnTo>
                  <a:pt x="1329795" y="2541059"/>
                </a:lnTo>
                <a:lnTo>
                  <a:pt x="1320799" y="2533121"/>
                </a:lnTo>
                <a:lnTo>
                  <a:pt x="1312333" y="2524655"/>
                </a:lnTo>
                <a:lnTo>
                  <a:pt x="1303867" y="2516717"/>
                </a:lnTo>
                <a:lnTo>
                  <a:pt x="1296459" y="2507721"/>
                </a:lnTo>
                <a:lnTo>
                  <a:pt x="1289051" y="2498725"/>
                </a:lnTo>
                <a:lnTo>
                  <a:pt x="1282171" y="2489200"/>
                </a:lnTo>
                <a:lnTo>
                  <a:pt x="1276351" y="2479146"/>
                </a:lnTo>
                <a:lnTo>
                  <a:pt x="1269999" y="2469092"/>
                </a:lnTo>
                <a:lnTo>
                  <a:pt x="1264709" y="2457980"/>
                </a:lnTo>
                <a:lnTo>
                  <a:pt x="1259945" y="2447396"/>
                </a:lnTo>
                <a:lnTo>
                  <a:pt x="1255183" y="2436284"/>
                </a:lnTo>
                <a:lnTo>
                  <a:pt x="1251479" y="2425171"/>
                </a:lnTo>
                <a:lnTo>
                  <a:pt x="1248305" y="2413530"/>
                </a:lnTo>
                <a:lnTo>
                  <a:pt x="1245659" y="2401888"/>
                </a:lnTo>
                <a:lnTo>
                  <a:pt x="1243541" y="2389188"/>
                </a:lnTo>
                <a:lnTo>
                  <a:pt x="1241955" y="2377546"/>
                </a:lnTo>
                <a:lnTo>
                  <a:pt x="1240895" y="2365375"/>
                </a:lnTo>
                <a:lnTo>
                  <a:pt x="1240895" y="2352675"/>
                </a:lnTo>
                <a:lnTo>
                  <a:pt x="1240895" y="2151592"/>
                </a:lnTo>
                <a:lnTo>
                  <a:pt x="1261533" y="2148946"/>
                </a:lnTo>
                <a:lnTo>
                  <a:pt x="1281641" y="2145242"/>
                </a:lnTo>
                <a:lnTo>
                  <a:pt x="1301751" y="2141009"/>
                </a:lnTo>
                <a:lnTo>
                  <a:pt x="1321329" y="2135717"/>
                </a:lnTo>
                <a:lnTo>
                  <a:pt x="1340909" y="2129896"/>
                </a:lnTo>
                <a:lnTo>
                  <a:pt x="1359429" y="2122488"/>
                </a:lnTo>
                <a:lnTo>
                  <a:pt x="1377951" y="2114550"/>
                </a:lnTo>
                <a:lnTo>
                  <a:pt x="1396471" y="2105554"/>
                </a:lnTo>
                <a:lnTo>
                  <a:pt x="1413933" y="2096559"/>
                </a:lnTo>
                <a:lnTo>
                  <a:pt x="1431395" y="2085975"/>
                </a:lnTo>
                <a:lnTo>
                  <a:pt x="1447271" y="2075392"/>
                </a:lnTo>
                <a:lnTo>
                  <a:pt x="1463675" y="2063750"/>
                </a:lnTo>
                <a:lnTo>
                  <a:pt x="1479551" y="2051579"/>
                </a:lnTo>
                <a:lnTo>
                  <a:pt x="1493837" y="2037821"/>
                </a:lnTo>
                <a:lnTo>
                  <a:pt x="1508125" y="2024592"/>
                </a:lnTo>
                <a:lnTo>
                  <a:pt x="1521883" y="2009775"/>
                </a:lnTo>
                <a:lnTo>
                  <a:pt x="1535113" y="1994959"/>
                </a:lnTo>
                <a:lnTo>
                  <a:pt x="1547813" y="1979612"/>
                </a:lnTo>
                <a:lnTo>
                  <a:pt x="1559455" y="1963208"/>
                </a:lnTo>
                <a:lnTo>
                  <a:pt x="1570037" y="1946804"/>
                </a:lnTo>
                <a:lnTo>
                  <a:pt x="1580621" y="1929342"/>
                </a:lnTo>
                <a:lnTo>
                  <a:pt x="1589617" y="1911879"/>
                </a:lnTo>
                <a:lnTo>
                  <a:pt x="1598613" y="1893887"/>
                </a:lnTo>
                <a:lnTo>
                  <a:pt x="1606551" y="1875367"/>
                </a:lnTo>
                <a:lnTo>
                  <a:pt x="1612899" y="1856317"/>
                </a:lnTo>
                <a:lnTo>
                  <a:pt x="1619251" y="1836737"/>
                </a:lnTo>
                <a:lnTo>
                  <a:pt x="1624541" y="1817158"/>
                </a:lnTo>
                <a:lnTo>
                  <a:pt x="1629305" y="1797050"/>
                </a:lnTo>
                <a:lnTo>
                  <a:pt x="1632479" y="1776942"/>
                </a:lnTo>
                <a:lnTo>
                  <a:pt x="1635125" y="1756304"/>
                </a:lnTo>
                <a:lnTo>
                  <a:pt x="1636713" y="1735137"/>
                </a:lnTo>
                <a:lnTo>
                  <a:pt x="1637241" y="1713971"/>
                </a:lnTo>
                <a:lnTo>
                  <a:pt x="1637241" y="1646767"/>
                </a:lnTo>
                <a:lnTo>
                  <a:pt x="1639359" y="1648354"/>
                </a:lnTo>
                <a:lnTo>
                  <a:pt x="1664229" y="1663700"/>
                </a:lnTo>
                <a:lnTo>
                  <a:pt x="1688041" y="1677458"/>
                </a:lnTo>
                <a:lnTo>
                  <a:pt x="1711855" y="1689629"/>
                </a:lnTo>
                <a:lnTo>
                  <a:pt x="1735137" y="1700212"/>
                </a:lnTo>
                <a:lnTo>
                  <a:pt x="1758421" y="1710267"/>
                </a:lnTo>
                <a:lnTo>
                  <a:pt x="1781175" y="1718733"/>
                </a:lnTo>
                <a:lnTo>
                  <a:pt x="1803399" y="1726671"/>
                </a:lnTo>
                <a:lnTo>
                  <a:pt x="1825095" y="1733021"/>
                </a:lnTo>
                <a:lnTo>
                  <a:pt x="1846791" y="1738842"/>
                </a:lnTo>
                <a:lnTo>
                  <a:pt x="1868487" y="1744133"/>
                </a:lnTo>
                <a:lnTo>
                  <a:pt x="1889125" y="1747837"/>
                </a:lnTo>
                <a:lnTo>
                  <a:pt x="1909763" y="1752071"/>
                </a:lnTo>
                <a:lnTo>
                  <a:pt x="1929871" y="1754717"/>
                </a:lnTo>
                <a:lnTo>
                  <a:pt x="1949979" y="1757362"/>
                </a:lnTo>
                <a:lnTo>
                  <a:pt x="1988609" y="1762125"/>
                </a:lnTo>
                <a:lnTo>
                  <a:pt x="2062691" y="1769004"/>
                </a:lnTo>
                <a:lnTo>
                  <a:pt x="2097617" y="1773767"/>
                </a:lnTo>
                <a:lnTo>
                  <a:pt x="2114551" y="1775883"/>
                </a:lnTo>
                <a:lnTo>
                  <a:pt x="2132013" y="1779058"/>
                </a:lnTo>
                <a:lnTo>
                  <a:pt x="2147887" y="1782762"/>
                </a:lnTo>
                <a:lnTo>
                  <a:pt x="2164291" y="1786996"/>
                </a:lnTo>
                <a:lnTo>
                  <a:pt x="2180695" y="1791758"/>
                </a:lnTo>
                <a:lnTo>
                  <a:pt x="2196041" y="1797050"/>
                </a:lnTo>
                <a:lnTo>
                  <a:pt x="2211917" y="1803929"/>
                </a:lnTo>
                <a:lnTo>
                  <a:pt x="2227263" y="1811337"/>
                </a:lnTo>
                <a:lnTo>
                  <a:pt x="2242079" y="1819804"/>
                </a:lnTo>
                <a:lnTo>
                  <a:pt x="2256895" y="1829329"/>
                </a:lnTo>
                <a:lnTo>
                  <a:pt x="2270655" y="1839912"/>
                </a:lnTo>
                <a:lnTo>
                  <a:pt x="2283355" y="1849967"/>
                </a:lnTo>
                <a:lnTo>
                  <a:pt x="2296055" y="1860550"/>
                </a:lnTo>
                <a:lnTo>
                  <a:pt x="2307167" y="1871133"/>
                </a:lnTo>
                <a:lnTo>
                  <a:pt x="2317221" y="1881717"/>
                </a:lnTo>
                <a:lnTo>
                  <a:pt x="2326745" y="1892829"/>
                </a:lnTo>
                <a:lnTo>
                  <a:pt x="2335741" y="1903412"/>
                </a:lnTo>
                <a:lnTo>
                  <a:pt x="2342621" y="1914525"/>
                </a:lnTo>
                <a:lnTo>
                  <a:pt x="2350029" y="1926696"/>
                </a:lnTo>
                <a:lnTo>
                  <a:pt x="2356379" y="1937808"/>
                </a:lnTo>
                <a:lnTo>
                  <a:pt x="2362199" y="1949450"/>
                </a:lnTo>
                <a:lnTo>
                  <a:pt x="2367491" y="1961092"/>
                </a:lnTo>
                <a:lnTo>
                  <a:pt x="2371195" y="1973792"/>
                </a:lnTo>
                <a:lnTo>
                  <a:pt x="2375429" y="1985433"/>
                </a:lnTo>
                <a:lnTo>
                  <a:pt x="2378605" y="1997604"/>
                </a:lnTo>
                <a:lnTo>
                  <a:pt x="2381251" y="2009775"/>
                </a:lnTo>
                <a:lnTo>
                  <a:pt x="2384425" y="2023004"/>
                </a:lnTo>
                <a:lnTo>
                  <a:pt x="2386013" y="2035704"/>
                </a:lnTo>
                <a:lnTo>
                  <a:pt x="2387599" y="2048404"/>
                </a:lnTo>
                <a:lnTo>
                  <a:pt x="2388659" y="2061634"/>
                </a:lnTo>
                <a:lnTo>
                  <a:pt x="2390245" y="2088092"/>
                </a:lnTo>
                <a:lnTo>
                  <a:pt x="2390775" y="2115609"/>
                </a:lnTo>
                <a:lnTo>
                  <a:pt x="2390775" y="2143655"/>
                </a:lnTo>
                <a:lnTo>
                  <a:pt x="2390245" y="2172759"/>
                </a:lnTo>
                <a:lnTo>
                  <a:pt x="2389717" y="2232555"/>
                </a:lnTo>
                <a:lnTo>
                  <a:pt x="2389717" y="2755371"/>
                </a:lnTo>
                <a:lnTo>
                  <a:pt x="1195387" y="2897188"/>
                </a:lnTo>
                <a:lnTo>
                  <a:pt x="1058" y="2755371"/>
                </a:lnTo>
                <a:lnTo>
                  <a:pt x="1058" y="2232555"/>
                </a:lnTo>
                <a:lnTo>
                  <a:pt x="0" y="2172759"/>
                </a:lnTo>
                <a:lnTo>
                  <a:pt x="0" y="2143655"/>
                </a:lnTo>
                <a:lnTo>
                  <a:pt x="0" y="2115609"/>
                </a:lnTo>
                <a:lnTo>
                  <a:pt x="529" y="2088092"/>
                </a:lnTo>
                <a:lnTo>
                  <a:pt x="2117" y="2061634"/>
                </a:lnTo>
                <a:lnTo>
                  <a:pt x="3175" y="2048404"/>
                </a:lnTo>
                <a:lnTo>
                  <a:pt x="5292" y="2035704"/>
                </a:lnTo>
                <a:lnTo>
                  <a:pt x="6879" y="2023004"/>
                </a:lnTo>
                <a:lnTo>
                  <a:pt x="9525" y="2009775"/>
                </a:lnTo>
                <a:lnTo>
                  <a:pt x="12171" y="1997604"/>
                </a:lnTo>
                <a:lnTo>
                  <a:pt x="15875" y="1985433"/>
                </a:lnTo>
                <a:lnTo>
                  <a:pt x="19050" y="1973792"/>
                </a:lnTo>
                <a:lnTo>
                  <a:pt x="23813" y="1961092"/>
                </a:lnTo>
                <a:lnTo>
                  <a:pt x="28575" y="1949450"/>
                </a:lnTo>
                <a:lnTo>
                  <a:pt x="34925" y="1937808"/>
                </a:lnTo>
                <a:lnTo>
                  <a:pt x="40746" y="1926696"/>
                </a:lnTo>
                <a:lnTo>
                  <a:pt x="47625" y="1914525"/>
                </a:lnTo>
                <a:lnTo>
                  <a:pt x="55563" y="1903412"/>
                </a:lnTo>
                <a:lnTo>
                  <a:pt x="64558" y="1892829"/>
                </a:lnTo>
                <a:lnTo>
                  <a:pt x="74083" y="1881717"/>
                </a:lnTo>
                <a:lnTo>
                  <a:pt x="84137" y="1871133"/>
                </a:lnTo>
                <a:lnTo>
                  <a:pt x="95250" y="1860550"/>
                </a:lnTo>
                <a:lnTo>
                  <a:pt x="107421" y="1849967"/>
                </a:lnTo>
                <a:lnTo>
                  <a:pt x="120650" y="1839912"/>
                </a:lnTo>
                <a:lnTo>
                  <a:pt x="134408" y="1829329"/>
                </a:lnTo>
                <a:lnTo>
                  <a:pt x="148696" y="1819804"/>
                </a:lnTo>
                <a:lnTo>
                  <a:pt x="164042" y="1811337"/>
                </a:lnTo>
                <a:lnTo>
                  <a:pt x="179387" y="1803929"/>
                </a:lnTo>
                <a:lnTo>
                  <a:pt x="194733" y="1797050"/>
                </a:lnTo>
                <a:lnTo>
                  <a:pt x="210608" y="1791758"/>
                </a:lnTo>
                <a:lnTo>
                  <a:pt x="226483" y="1786996"/>
                </a:lnTo>
                <a:lnTo>
                  <a:pt x="242887" y="1782762"/>
                </a:lnTo>
                <a:lnTo>
                  <a:pt x="259292" y="1779058"/>
                </a:lnTo>
                <a:lnTo>
                  <a:pt x="276754" y="1775883"/>
                </a:lnTo>
                <a:lnTo>
                  <a:pt x="293158" y="1773767"/>
                </a:lnTo>
                <a:lnTo>
                  <a:pt x="328613" y="1769004"/>
                </a:lnTo>
                <a:lnTo>
                  <a:pt x="402695" y="1762125"/>
                </a:lnTo>
                <a:lnTo>
                  <a:pt x="441325" y="1757362"/>
                </a:lnTo>
                <a:lnTo>
                  <a:pt x="461433" y="1754717"/>
                </a:lnTo>
                <a:lnTo>
                  <a:pt x="481541" y="1752071"/>
                </a:lnTo>
                <a:lnTo>
                  <a:pt x="502179" y="1747837"/>
                </a:lnTo>
                <a:lnTo>
                  <a:pt x="522817" y="1744133"/>
                </a:lnTo>
                <a:lnTo>
                  <a:pt x="543983" y="1738842"/>
                </a:lnTo>
                <a:lnTo>
                  <a:pt x="565679" y="1733021"/>
                </a:lnTo>
                <a:lnTo>
                  <a:pt x="587905" y="1726671"/>
                </a:lnTo>
                <a:lnTo>
                  <a:pt x="610129" y="1718733"/>
                </a:lnTo>
                <a:lnTo>
                  <a:pt x="632355" y="1710267"/>
                </a:lnTo>
                <a:lnTo>
                  <a:pt x="656167" y="1700212"/>
                </a:lnTo>
                <a:lnTo>
                  <a:pt x="678921" y="1689629"/>
                </a:lnTo>
                <a:lnTo>
                  <a:pt x="703263" y="1677458"/>
                </a:lnTo>
                <a:lnTo>
                  <a:pt x="727075" y="1663700"/>
                </a:lnTo>
                <a:lnTo>
                  <a:pt x="751945" y="1648354"/>
                </a:lnTo>
                <a:close/>
                <a:moveTo>
                  <a:pt x="1195123" y="0"/>
                </a:moveTo>
                <a:lnTo>
                  <a:pt x="1213123" y="0"/>
                </a:lnTo>
                <a:lnTo>
                  <a:pt x="1230595" y="529"/>
                </a:lnTo>
                <a:lnTo>
                  <a:pt x="1248065" y="1588"/>
                </a:lnTo>
                <a:lnTo>
                  <a:pt x="1265007" y="2646"/>
                </a:lnTo>
                <a:lnTo>
                  <a:pt x="1281419" y="4234"/>
                </a:lnTo>
                <a:lnTo>
                  <a:pt x="1297831" y="6352"/>
                </a:lnTo>
                <a:lnTo>
                  <a:pt x="1313713" y="8469"/>
                </a:lnTo>
                <a:lnTo>
                  <a:pt x="1329595" y="11115"/>
                </a:lnTo>
                <a:lnTo>
                  <a:pt x="1344949" y="13762"/>
                </a:lnTo>
                <a:lnTo>
                  <a:pt x="1359773" y="16938"/>
                </a:lnTo>
                <a:lnTo>
                  <a:pt x="1375125" y="20643"/>
                </a:lnTo>
                <a:lnTo>
                  <a:pt x="1388891" y="24877"/>
                </a:lnTo>
                <a:lnTo>
                  <a:pt x="1403715" y="29112"/>
                </a:lnTo>
                <a:lnTo>
                  <a:pt x="1416951" y="33346"/>
                </a:lnTo>
                <a:lnTo>
                  <a:pt x="1431245" y="38639"/>
                </a:lnTo>
                <a:lnTo>
                  <a:pt x="1443951" y="43932"/>
                </a:lnTo>
                <a:lnTo>
                  <a:pt x="1456657" y="49225"/>
                </a:lnTo>
                <a:lnTo>
                  <a:pt x="1469893" y="55577"/>
                </a:lnTo>
                <a:lnTo>
                  <a:pt x="1482069" y="61399"/>
                </a:lnTo>
                <a:lnTo>
                  <a:pt x="1493717" y="68280"/>
                </a:lnTo>
                <a:lnTo>
                  <a:pt x="1505363" y="75690"/>
                </a:lnTo>
                <a:lnTo>
                  <a:pt x="1517011" y="83100"/>
                </a:lnTo>
                <a:lnTo>
                  <a:pt x="1528129" y="90511"/>
                </a:lnTo>
                <a:lnTo>
                  <a:pt x="1539247" y="98450"/>
                </a:lnTo>
                <a:lnTo>
                  <a:pt x="1549835" y="106919"/>
                </a:lnTo>
                <a:lnTo>
                  <a:pt x="1559893" y="115917"/>
                </a:lnTo>
                <a:lnTo>
                  <a:pt x="1569953" y="124915"/>
                </a:lnTo>
                <a:lnTo>
                  <a:pt x="1579483" y="134443"/>
                </a:lnTo>
                <a:lnTo>
                  <a:pt x="1589011" y="143970"/>
                </a:lnTo>
                <a:lnTo>
                  <a:pt x="1598013" y="154027"/>
                </a:lnTo>
                <a:lnTo>
                  <a:pt x="1607013" y="164613"/>
                </a:lnTo>
                <a:lnTo>
                  <a:pt x="1615483" y="175199"/>
                </a:lnTo>
                <a:lnTo>
                  <a:pt x="1623425" y="186314"/>
                </a:lnTo>
                <a:lnTo>
                  <a:pt x="1631365" y="197959"/>
                </a:lnTo>
                <a:lnTo>
                  <a:pt x="1639307" y="210133"/>
                </a:lnTo>
                <a:lnTo>
                  <a:pt x="1646719" y="222307"/>
                </a:lnTo>
                <a:lnTo>
                  <a:pt x="1653601" y="234481"/>
                </a:lnTo>
                <a:lnTo>
                  <a:pt x="1660483" y="248243"/>
                </a:lnTo>
                <a:lnTo>
                  <a:pt x="1667367" y="260946"/>
                </a:lnTo>
                <a:lnTo>
                  <a:pt x="1673719" y="274708"/>
                </a:lnTo>
                <a:lnTo>
                  <a:pt x="1679543" y="288470"/>
                </a:lnTo>
                <a:lnTo>
                  <a:pt x="1685367" y="302761"/>
                </a:lnTo>
                <a:lnTo>
                  <a:pt x="1690661" y="317581"/>
                </a:lnTo>
                <a:lnTo>
                  <a:pt x="1695955" y="332402"/>
                </a:lnTo>
                <a:lnTo>
                  <a:pt x="1700719" y="347751"/>
                </a:lnTo>
                <a:lnTo>
                  <a:pt x="1705485" y="363101"/>
                </a:lnTo>
                <a:lnTo>
                  <a:pt x="1709719" y="379510"/>
                </a:lnTo>
                <a:lnTo>
                  <a:pt x="1714485" y="395918"/>
                </a:lnTo>
                <a:lnTo>
                  <a:pt x="1721367" y="429793"/>
                </a:lnTo>
                <a:lnTo>
                  <a:pt x="1728249" y="465257"/>
                </a:lnTo>
                <a:lnTo>
                  <a:pt x="1734073" y="501778"/>
                </a:lnTo>
                <a:lnTo>
                  <a:pt x="1738309" y="539888"/>
                </a:lnTo>
                <a:lnTo>
                  <a:pt x="1742015" y="579586"/>
                </a:lnTo>
                <a:lnTo>
                  <a:pt x="1744133" y="620342"/>
                </a:lnTo>
                <a:lnTo>
                  <a:pt x="1745721" y="662157"/>
                </a:lnTo>
                <a:lnTo>
                  <a:pt x="1746251" y="706089"/>
                </a:lnTo>
                <a:lnTo>
                  <a:pt x="1745721" y="737318"/>
                </a:lnTo>
                <a:lnTo>
                  <a:pt x="1744133" y="768547"/>
                </a:lnTo>
                <a:lnTo>
                  <a:pt x="1740955" y="799246"/>
                </a:lnTo>
                <a:lnTo>
                  <a:pt x="1737779" y="829946"/>
                </a:lnTo>
                <a:lnTo>
                  <a:pt x="1733015" y="860116"/>
                </a:lnTo>
                <a:lnTo>
                  <a:pt x="1727191" y="889228"/>
                </a:lnTo>
                <a:lnTo>
                  <a:pt x="1720309" y="918339"/>
                </a:lnTo>
                <a:lnTo>
                  <a:pt x="1713425" y="946922"/>
                </a:lnTo>
                <a:lnTo>
                  <a:pt x="1704955" y="973916"/>
                </a:lnTo>
                <a:lnTo>
                  <a:pt x="1695425" y="1001440"/>
                </a:lnTo>
                <a:lnTo>
                  <a:pt x="1685367" y="1028434"/>
                </a:lnTo>
                <a:lnTo>
                  <a:pt x="1674779" y="1054370"/>
                </a:lnTo>
                <a:lnTo>
                  <a:pt x="1662073" y="1079776"/>
                </a:lnTo>
                <a:lnTo>
                  <a:pt x="1649895" y="1104654"/>
                </a:lnTo>
                <a:lnTo>
                  <a:pt x="1636659" y="1127943"/>
                </a:lnTo>
                <a:lnTo>
                  <a:pt x="1622365" y="1151761"/>
                </a:lnTo>
                <a:lnTo>
                  <a:pt x="1621837" y="1152291"/>
                </a:lnTo>
                <a:lnTo>
                  <a:pt x="1614425" y="1163406"/>
                </a:lnTo>
                <a:lnTo>
                  <a:pt x="1577365" y="1218454"/>
                </a:lnTo>
                <a:lnTo>
                  <a:pt x="1559893" y="1244919"/>
                </a:lnTo>
                <a:lnTo>
                  <a:pt x="1542953" y="1271913"/>
                </a:lnTo>
                <a:lnTo>
                  <a:pt x="1527069" y="1298378"/>
                </a:lnTo>
                <a:lnTo>
                  <a:pt x="1520717" y="1311081"/>
                </a:lnTo>
                <a:lnTo>
                  <a:pt x="1513835" y="1324843"/>
                </a:lnTo>
                <a:lnTo>
                  <a:pt x="1508011" y="1337547"/>
                </a:lnTo>
                <a:lnTo>
                  <a:pt x="1502717" y="1350779"/>
                </a:lnTo>
                <a:lnTo>
                  <a:pt x="1497423" y="1364012"/>
                </a:lnTo>
                <a:lnTo>
                  <a:pt x="1493717" y="1376715"/>
                </a:lnTo>
                <a:lnTo>
                  <a:pt x="1490539" y="1389947"/>
                </a:lnTo>
                <a:lnTo>
                  <a:pt x="1487363" y="1403180"/>
                </a:lnTo>
                <a:lnTo>
                  <a:pt x="1485775" y="1415883"/>
                </a:lnTo>
                <a:lnTo>
                  <a:pt x="1485245" y="1428587"/>
                </a:lnTo>
                <a:lnTo>
                  <a:pt x="1485245" y="1441819"/>
                </a:lnTo>
                <a:lnTo>
                  <a:pt x="1485775" y="1455052"/>
                </a:lnTo>
                <a:lnTo>
                  <a:pt x="1487893" y="1467755"/>
                </a:lnTo>
                <a:lnTo>
                  <a:pt x="1491069" y="1480987"/>
                </a:lnTo>
                <a:lnTo>
                  <a:pt x="1494775" y="1493691"/>
                </a:lnTo>
                <a:lnTo>
                  <a:pt x="1500599" y="1506923"/>
                </a:lnTo>
                <a:lnTo>
                  <a:pt x="1506423" y="1520156"/>
                </a:lnTo>
                <a:lnTo>
                  <a:pt x="1514363" y="1532859"/>
                </a:lnTo>
                <a:lnTo>
                  <a:pt x="1523363" y="1546092"/>
                </a:lnTo>
                <a:lnTo>
                  <a:pt x="1533423" y="1559324"/>
                </a:lnTo>
                <a:lnTo>
                  <a:pt x="1545071" y="1572557"/>
                </a:lnTo>
                <a:lnTo>
                  <a:pt x="1558305" y="1586319"/>
                </a:lnTo>
                <a:lnTo>
                  <a:pt x="1552481" y="1601668"/>
                </a:lnTo>
                <a:lnTo>
                  <a:pt x="1550365" y="1713880"/>
                </a:lnTo>
                <a:lnTo>
                  <a:pt x="1549835" y="1732406"/>
                </a:lnTo>
                <a:lnTo>
                  <a:pt x="1548247" y="1749873"/>
                </a:lnTo>
                <a:lnTo>
                  <a:pt x="1545599" y="1767340"/>
                </a:lnTo>
                <a:lnTo>
                  <a:pt x="1542953" y="1784807"/>
                </a:lnTo>
                <a:lnTo>
                  <a:pt x="1539247" y="1802274"/>
                </a:lnTo>
                <a:lnTo>
                  <a:pt x="1533953" y="1819211"/>
                </a:lnTo>
                <a:lnTo>
                  <a:pt x="1528659" y="1835090"/>
                </a:lnTo>
                <a:lnTo>
                  <a:pt x="1522305" y="1850970"/>
                </a:lnTo>
                <a:lnTo>
                  <a:pt x="1514893" y="1866319"/>
                </a:lnTo>
                <a:lnTo>
                  <a:pt x="1506951" y="1882198"/>
                </a:lnTo>
                <a:lnTo>
                  <a:pt x="1499011" y="1897019"/>
                </a:lnTo>
                <a:lnTo>
                  <a:pt x="1490011" y="1910781"/>
                </a:lnTo>
                <a:lnTo>
                  <a:pt x="1479951" y="1924543"/>
                </a:lnTo>
                <a:lnTo>
                  <a:pt x="1469893" y="1938304"/>
                </a:lnTo>
                <a:lnTo>
                  <a:pt x="1458245" y="1951008"/>
                </a:lnTo>
                <a:lnTo>
                  <a:pt x="1446597" y="1963182"/>
                </a:lnTo>
                <a:lnTo>
                  <a:pt x="1434421" y="1975356"/>
                </a:lnTo>
                <a:lnTo>
                  <a:pt x="1421715" y="1986471"/>
                </a:lnTo>
                <a:lnTo>
                  <a:pt x="1407951" y="1996528"/>
                </a:lnTo>
                <a:lnTo>
                  <a:pt x="1394185" y="2006585"/>
                </a:lnTo>
                <a:lnTo>
                  <a:pt x="1379891" y="2015583"/>
                </a:lnTo>
                <a:lnTo>
                  <a:pt x="1365067" y="2024052"/>
                </a:lnTo>
                <a:lnTo>
                  <a:pt x="1349713" y="2031991"/>
                </a:lnTo>
                <a:lnTo>
                  <a:pt x="1334361" y="2038872"/>
                </a:lnTo>
                <a:lnTo>
                  <a:pt x="1318477" y="2045224"/>
                </a:lnTo>
                <a:lnTo>
                  <a:pt x="1301537" y="2050517"/>
                </a:lnTo>
                <a:lnTo>
                  <a:pt x="1285653" y="2055810"/>
                </a:lnTo>
                <a:lnTo>
                  <a:pt x="1268183" y="2059515"/>
                </a:lnTo>
                <a:lnTo>
                  <a:pt x="1250711" y="2062691"/>
                </a:lnTo>
                <a:lnTo>
                  <a:pt x="1233241" y="2064808"/>
                </a:lnTo>
                <a:lnTo>
                  <a:pt x="1215241" y="2066396"/>
                </a:lnTo>
                <a:lnTo>
                  <a:pt x="1196711" y="2066925"/>
                </a:lnTo>
                <a:lnTo>
                  <a:pt x="1179241" y="2066396"/>
                </a:lnTo>
                <a:lnTo>
                  <a:pt x="1161239" y="2064808"/>
                </a:lnTo>
                <a:lnTo>
                  <a:pt x="1143239" y="2062691"/>
                </a:lnTo>
                <a:lnTo>
                  <a:pt x="1125769" y="2059515"/>
                </a:lnTo>
                <a:lnTo>
                  <a:pt x="1108827" y="2055810"/>
                </a:lnTo>
                <a:lnTo>
                  <a:pt x="1092415" y="2050517"/>
                </a:lnTo>
                <a:lnTo>
                  <a:pt x="1076003" y="2045224"/>
                </a:lnTo>
                <a:lnTo>
                  <a:pt x="1059591" y="2038872"/>
                </a:lnTo>
                <a:lnTo>
                  <a:pt x="1044237" y="2031991"/>
                </a:lnTo>
                <a:lnTo>
                  <a:pt x="1028885" y="2024052"/>
                </a:lnTo>
                <a:lnTo>
                  <a:pt x="1014591" y="2015583"/>
                </a:lnTo>
                <a:lnTo>
                  <a:pt x="999767" y="2006585"/>
                </a:lnTo>
                <a:lnTo>
                  <a:pt x="986001" y="1996528"/>
                </a:lnTo>
                <a:lnTo>
                  <a:pt x="972237" y="1986471"/>
                </a:lnTo>
                <a:lnTo>
                  <a:pt x="959531" y="1975356"/>
                </a:lnTo>
                <a:lnTo>
                  <a:pt x="947883" y="1963182"/>
                </a:lnTo>
                <a:lnTo>
                  <a:pt x="936235" y="1951008"/>
                </a:lnTo>
                <a:lnTo>
                  <a:pt x="924589" y="1938304"/>
                </a:lnTo>
                <a:lnTo>
                  <a:pt x="914001" y="1924543"/>
                </a:lnTo>
                <a:lnTo>
                  <a:pt x="904471" y="1910781"/>
                </a:lnTo>
                <a:lnTo>
                  <a:pt x="894941" y="1897019"/>
                </a:lnTo>
                <a:lnTo>
                  <a:pt x="886999" y="1882198"/>
                </a:lnTo>
                <a:lnTo>
                  <a:pt x="879059" y="1866319"/>
                </a:lnTo>
                <a:lnTo>
                  <a:pt x="871647" y="1850970"/>
                </a:lnTo>
                <a:lnTo>
                  <a:pt x="865293" y="1835090"/>
                </a:lnTo>
                <a:lnTo>
                  <a:pt x="859999" y="1819211"/>
                </a:lnTo>
                <a:lnTo>
                  <a:pt x="855235" y="1802274"/>
                </a:lnTo>
                <a:lnTo>
                  <a:pt x="851529" y="1784807"/>
                </a:lnTo>
                <a:lnTo>
                  <a:pt x="848353" y="1767340"/>
                </a:lnTo>
                <a:lnTo>
                  <a:pt x="845705" y="1749873"/>
                </a:lnTo>
                <a:lnTo>
                  <a:pt x="844647" y="1732406"/>
                </a:lnTo>
                <a:lnTo>
                  <a:pt x="844117" y="1713880"/>
                </a:lnTo>
                <a:lnTo>
                  <a:pt x="844117" y="1602727"/>
                </a:lnTo>
                <a:lnTo>
                  <a:pt x="834057" y="1583672"/>
                </a:lnTo>
                <a:lnTo>
                  <a:pt x="846763" y="1570439"/>
                </a:lnTo>
                <a:lnTo>
                  <a:pt x="858411" y="1557736"/>
                </a:lnTo>
                <a:lnTo>
                  <a:pt x="868471" y="1543974"/>
                </a:lnTo>
                <a:lnTo>
                  <a:pt x="877471" y="1531271"/>
                </a:lnTo>
                <a:lnTo>
                  <a:pt x="884353" y="1518568"/>
                </a:lnTo>
                <a:lnTo>
                  <a:pt x="890705" y="1505335"/>
                </a:lnTo>
                <a:lnTo>
                  <a:pt x="895471" y="1492103"/>
                </a:lnTo>
                <a:lnTo>
                  <a:pt x="899705" y="1479400"/>
                </a:lnTo>
                <a:lnTo>
                  <a:pt x="902353" y="1466167"/>
                </a:lnTo>
                <a:lnTo>
                  <a:pt x="904471" y="1453464"/>
                </a:lnTo>
                <a:lnTo>
                  <a:pt x="905001" y="1440760"/>
                </a:lnTo>
                <a:lnTo>
                  <a:pt x="905001" y="1427528"/>
                </a:lnTo>
                <a:lnTo>
                  <a:pt x="903941" y="1414825"/>
                </a:lnTo>
                <a:lnTo>
                  <a:pt x="902353" y="1402121"/>
                </a:lnTo>
                <a:lnTo>
                  <a:pt x="899705" y="1388889"/>
                </a:lnTo>
                <a:lnTo>
                  <a:pt x="895999" y="1375656"/>
                </a:lnTo>
                <a:lnTo>
                  <a:pt x="892295" y="1362953"/>
                </a:lnTo>
                <a:lnTo>
                  <a:pt x="887529" y="1349720"/>
                </a:lnTo>
                <a:lnTo>
                  <a:pt x="882235" y="1337017"/>
                </a:lnTo>
                <a:lnTo>
                  <a:pt x="875881" y="1324314"/>
                </a:lnTo>
                <a:lnTo>
                  <a:pt x="869529" y="1310552"/>
                </a:lnTo>
                <a:lnTo>
                  <a:pt x="862647" y="1297849"/>
                </a:lnTo>
                <a:lnTo>
                  <a:pt x="847293" y="1271384"/>
                </a:lnTo>
                <a:lnTo>
                  <a:pt x="830881" y="1244389"/>
                </a:lnTo>
                <a:lnTo>
                  <a:pt x="812881" y="1217924"/>
                </a:lnTo>
                <a:lnTo>
                  <a:pt x="775821" y="1163406"/>
                </a:lnTo>
                <a:lnTo>
                  <a:pt x="768409" y="1152291"/>
                </a:lnTo>
                <a:lnTo>
                  <a:pt x="767881" y="1151761"/>
                </a:lnTo>
                <a:lnTo>
                  <a:pt x="754115" y="1127943"/>
                </a:lnTo>
                <a:lnTo>
                  <a:pt x="740351" y="1104654"/>
                </a:lnTo>
                <a:lnTo>
                  <a:pt x="728173" y="1079776"/>
                </a:lnTo>
                <a:lnTo>
                  <a:pt x="715997" y="1054370"/>
                </a:lnTo>
                <a:lnTo>
                  <a:pt x="705409" y="1028434"/>
                </a:lnTo>
                <a:lnTo>
                  <a:pt x="695349" y="1001440"/>
                </a:lnTo>
                <a:lnTo>
                  <a:pt x="685819" y="973916"/>
                </a:lnTo>
                <a:lnTo>
                  <a:pt x="677349" y="946922"/>
                </a:lnTo>
                <a:lnTo>
                  <a:pt x="669937" y="918339"/>
                </a:lnTo>
                <a:lnTo>
                  <a:pt x="663585" y="889228"/>
                </a:lnTo>
                <a:lnTo>
                  <a:pt x="657761" y="860116"/>
                </a:lnTo>
                <a:lnTo>
                  <a:pt x="652467" y="829946"/>
                </a:lnTo>
                <a:lnTo>
                  <a:pt x="649289" y="799246"/>
                </a:lnTo>
                <a:lnTo>
                  <a:pt x="646643" y="768547"/>
                </a:lnTo>
                <a:lnTo>
                  <a:pt x="645055" y="737318"/>
                </a:lnTo>
                <a:lnTo>
                  <a:pt x="644525" y="706089"/>
                </a:lnTo>
                <a:lnTo>
                  <a:pt x="645055" y="659510"/>
                </a:lnTo>
                <a:lnTo>
                  <a:pt x="646643" y="614520"/>
                </a:lnTo>
                <a:lnTo>
                  <a:pt x="648761" y="571646"/>
                </a:lnTo>
                <a:lnTo>
                  <a:pt x="651937" y="530361"/>
                </a:lnTo>
                <a:lnTo>
                  <a:pt x="656701" y="490663"/>
                </a:lnTo>
                <a:lnTo>
                  <a:pt x="661995" y="453083"/>
                </a:lnTo>
                <a:lnTo>
                  <a:pt x="668879" y="416561"/>
                </a:lnTo>
                <a:lnTo>
                  <a:pt x="672055" y="399094"/>
                </a:lnTo>
                <a:lnTo>
                  <a:pt x="676291" y="381627"/>
                </a:lnTo>
                <a:lnTo>
                  <a:pt x="680525" y="365218"/>
                </a:lnTo>
                <a:lnTo>
                  <a:pt x="684761" y="348810"/>
                </a:lnTo>
                <a:lnTo>
                  <a:pt x="689525" y="332931"/>
                </a:lnTo>
                <a:lnTo>
                  <a:pt x="694819" y="318111"/>
                </a:lnTo>
                <a:lnTo>
                  <a:pt x="699585" y="302761"/>
                </a:lnTo>
                <a:lnTo>
                  <a:pt x="705409" y="287940"/>
                </a:lnTo>
                <a:lnTo>
                  <a:pt x="710703" y="273649"/>
                </a:lnTo>
                <a:lnTo>
                  <a:pt x="717055" y="259887"/>
                </a:lnTo>
                <a:lnTo>
                  <a:pt x="723409" y="246125"/>
                </a:lnTo>
                <a:lnTo>
                  <a:pt x="729761" y="233422"/>
                </a:lnTo>
                <a:lnTo>
                  <a:pt x="736645" y="220719"/>
                </a:lnTo>
                <a:lnTo>
                  <a:pt x="744057" y="208016"/>
                </a:lnTo>
                <a:lnTo>
                  <a:pt x="751469" y="196371"/>
                </a:lnTo>
                <a:lnTo>
                  <a:pt x="758879" y="184726"/>
                </a:lnTo>
                <a:lnTo>
                  <a:pt x="766821" y="173611"/>
                </a:lnTo>
                <a:lnTo>
                  <a:pt x="775291" y="163025"/>
                </a:lnTo>
                <a:lnTo>
                  <a:pt x="783763" y="152439"/>
                </a:lnTo>
                <a:lnTo>
                  <a:pt x="792763" y="142912"/>
                </a:lnTo>
                <a:lnTo>
                  <a:pt x="801763" y="132855"/>
                </a:lnTo>
                <a:lnTo>
                  <a:pt x="811293" y="123857"/>
                </a:lnTo>
                <a:lnTo>
                  <a:pt x="820823" y="114859"/>
                </a:lnTo>
                <a:lnTo>
                  <a:pt x="830881" y="105860"/>
                </a:lnTo>
                <a:lnTo>
                  <a:pt x="840941" y="97392"/>
                </a:lnTo>
                <a:lnTo>
                  <a:pt x="851529" y="89452"/>
                </a:lnTo>
                <a:lnTo>
                  <a:pt x="862117" y="82042"/>
                </a:lnTo>
                <a:lnTo>
                  <a:pt x="873235" y="75161"/>
                </a:lnTo>
                <a:lnTo>
                  <a:pt x="884883" y="68280"/>
                </a:lnTo>
                <a:lnTo>
                  <a:pt x="897059" y="61399"/>
                </a:lnTo>
                <a:lnTo>
                  <a:pt x="908707" y="55577"/>
                </a:lnTo>
                <a:lnTo>
                  <a:pt x="920883" y="49754"/>
                </a:lnTo>
                <a:lnTo>
                  <a:pt x="933589" y="44461"/>
                </a:lnTo>
                <a:lnTo>
                  <a:pt x="946825" y="39168"/>
                </a:lnTo>
                <a:lnTo>
                  <a:pt x="959531" y="34405"/>
                </a:lnTo>
                <a:lnTo>
                  <a:pt x="973295" y="29641"/>
                </a:lnTo>
                <a:lnTo>
                  <a:pt x="987061" y="25936"/>
                </a:lnTo>
                <a:lnTo>
                  <a:pt x="1000825" y="21701"/>
                </a:lnTo>
                <a:lnTo>
                  <a:pt x="1015649" y="18526"/>
                </a:lnTo>
                <a:lnTo>
                  <a:pt x="1030473" y="15350"/>
                </a:lnTo>
                <a:lnTo>
                  <a:pt x="1045827" y="12174"/>
                </a:lnTo>
                <a:lnTo>
                  <a:pt x="1060649" y="9527"/>
                </a:lnTo>
                <a:lnTo>
                  <a:pt x="1076533" y="7410"/>
                </a:lnTo>
                <a:lnTo>
                  <a:pt x="1092945" y="5822"/>
                </a:lnTo>
                <a:lnTo>
                  <a:pt x="1125239" y="2117"/>
                </a:lnTo>
                <a:lnTo>
                  <a:pt x="1160181"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4" name="Freeform 6"/>
          <p:cNvSpPr/>
          <p:nvPr/>
        </p:nvSpPr>
        <p:spPr bwMode="auto">
          <a:xfrm>
            <a:off x="1707323" y="1710421"/>
            <a:ext cx="306078" cy="275484"/>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135" name="任意多边形 134"/>
          <p:cNvSpPr/>
          <p:nvPr/>
        </p:nvSpPr>
        <p:spPr bwMode="auto">
          <a:xfrm>
            <a:off x="1599717" y="5062390"/>
            <a:ext cx="413180" cy="250736"/>
          </a:xfrm>
          <a:custGeom>
            <a:avLst/>
            <a:gdLst>
              <a:gd name="connsiteX0" fmla="*/ 5893858 w 10058400"/>
              <a:gd name="connsiteY0" fmla="*/ 5012768 h 6103937"/>
              <a:gd name="connsiteX1" fmla="*/ 5893858 w 10058400"/>
              <a:gd name="connsiteY1" fmla="*/ 5287962 h 6103937"/>
              <a:gd name="connsiteX2" fmla="*/ 5893673 w 10058400"/>
              <a:gd name="connsiteY2" fmla="*/ 5287962 h 6103937"/>
              <a:gd name="connsiteX3" fmla="*/ 5893673 w 10058400"/>
              <a:gd name="connsiteY3" fmla="*/ 5667095 h 6103937"/>
              <a:gd name="connsiteX4" fmla="*/ 7268726 w 10058400"/>
              <a:gd name="connsiteY4" fmla="*/ 5667095 h 6103937"/>
              <a:gd name="connsiteX5" fmla="*/ 7268726 w 10058400"/>
              <a:gd name="connsiteY5" fmla="*/ 5287962 h 6103937"/>
              <a:gd name="connsiteX6" fmla="*/ 7268634 w 10058400"/>
              <a:gd name="connsiteY6" fmla="*/ 5287962 h 6103937"/>
              <a:gd name="connsiteX7" fmla="*/ 7268634 w 10058400"/>
              <a:gd name="connsiteY7" fmla="*/ 5012768 h 6103937"/>
              <a:gd name="connsiteX8" fmla="*/ 5813603 w 10058400"/>
              <a:gd name="connsiteY8" fmla="*/ 2379662 h 6103937"/>
              <a:gd name="connsiteX9" fmla="*/ 5813603 w 10058400"/>
              <a:gd name="connsiteY9" fmla="*/ 3077457 h 6103937"/>
              <a:gd name="connsiteX10" fmla="*/ 5116513 w 10058400"/>
              <a:gd name="connsiteY10" fmla="*/ 3077457 h 6103937"/>
              <a:gd name="connsiteX11" fmla="*/ 5116513 w 10058400"/>
              <a:gd name="connsiteY11" fmla="*/ 3780542 h 6103937"/>
              <a:gd name="connsiteX12" fmla="*/ 5813603 w 10058400"/>
              <a:gd name="connsiteY12" fmla="*/ 3780542 h 6103937"/>
              <a:gd name="connsiteX13" fmla="*/ 5813603 w 10058400"/>
              <a:gd name="connsiteY13" fmla="*/ 4478337 h 6103937"/>
              <a:gd name="connsiteX14" fmla="*/ 6516511 w 10058400"/>
              <a:gd name="connsiteY14" fmla="*/ 4478337 h 6103937"/>
              <a:gd name="connsiteX15" fmla="*/ 6516511 w 10058400"/>
              <a:gd name="connsiteY15" fmla="*/ 3780542 h 6103937"/>
              <a:gd name="connsiteX16" fmla="*/ 7213601 w 10058400"/>
              <a:gd name="connsiteY16" fmla="*/ 3780542 h 6103937"/>
              <a:gd name="connsiteX17" fmla="*/ 7213601 w 10058400"/>
              <a:gd name="connsiteY17" fmla="*/ 3077457 h 6103937"/>
              <a:gd name="connsiteX18" fmla="*/ 6516511 w 10058400"/>
              <a:gd name="connsiteY18" fmla="*/ 3077457 h 6103937"/>
              <a:gd name="connsiteX19" fmla="*/ 6516511 w 10058400"/>
              <a:gd name="connsiteY19" fmla="*/ 2379662 h 6103937"/>
              <a:gd name="connsiteX20" fmla="*/ 1621367 w 10058400"/>
              <a:gd name="connsiteY20" fmla="*/ 0 h 6103937"/>
              <a:gd name="connsiteX21" fmla="*/ 1637242 w 10058400"/>
              <a:gd name="connsiteY21" fmla="*/ 0 h 6103937"/>
              <a:gd name="connsiteX22" fmla="*/ 5595938 w 10058400"/>
              <a:gd name="connsiteY22" fmla="*/ 124896 h 6103937"/>
              <a:gd name="connsiteX23" fmla="*/ 5644092 w 10058400"/>
              <a:gd name="connsiteY23" fmla="*/ 125954 h 6103937"/>
              <a:gd name="connsiteX24" fmla="*/ 5691716 w 10058400"/>
              <a:gd name="connsiteY24" fmla="*/ 125954 h 6103937"/>
              <a:gd name="connsiteX25" fmla="*/ 5739871 w 10058400"/>
              <a:gd name="connsiteY25" fmla="*/ 125954 h 6103937"/>
              <a:gd name="connsiteX26" fmla="*/ 5788025 w 10058400"/>
              <a:gd name="connsiteY26" fmla="*/ 124896 h 6103937"/>
              <a:gd name="connsiteX27" fmla="*/ 9747250 w 10058400"/>
              <a:gd name="connsiteY27" fmla="*/ 0 h 6103937"/>
              <a:gd name="connsiteX28" fmla="*/ 9763124 w 10058400"/>
              <a:gd name="connsiteY28" fmla="*/ 0 h 6103937"/>
              <a:gd name="connsiteX29" fmla="*/ 9779000 w 10058400"/>
              <a:gd name="connsiteY29" fmla="*/ 529 h 6103937"/>
              <a:gd name="connsiteX30" fmla="*/ 9794346 w 10058400"/>
              <a:gd name="connsiteY30" fmla="*/ 2117 h 6103937"/>
              <a:gd name="connsiteX31" fmla="*/ 9809692 w 10058400"/>
              <a:gd name="connsiteY31" fmla="*/ 4234 h 6103937"/>
              <a:gd name="connsiteX32" fmla="*/ 9824508 w 10058400"/>
              <a:gd name="connsiteY32" fmla="*/ 7409 h 6103937"/>
              <a:gd name="connsiteX33" fmla="*/ 9839324 w 10058400"/>
              <a:gd name="connsiteY33" fmla="*/ 11113 h 6103937"/>
              <a:gd name="connsiteX34" fmla="*/ 9853612 w 10058400"/>
              <a:gd name="connsiteY34" fmla="*/ 15876 h 6103937"/>
              <a:gd name="connsiteX35" fmla="*/ 9867900 w 10058400"/>
              <a:gd name="connsiteY35" fmla="*/ 20639 h 6103937"/>
              <a:gd name="connsiteX36" fmla="*/ 9881658 w 10058400"/>
              <a:gd name="connsiteY36" fmla="*/ 26990 h 6103937"/>
              <a:gd name="connsiteX37" fmla="*/ 9894358 w 10058400"/>
              <a:gd name="connsiteY37" fmla="*/ 33341 h 6103937"/>
              <a:gd name="connsiteX38" fmla="*/ 9907588 w 10058400"/>
              <a:gd name="connsiteY38" fmla="*/ 40750 h 6103937"/>
              <a:gd name="connsiteX39" fmla="*/ 9920288 w 10058400"/>
              <a:gd name="connsiteY39" fmla="*/ 48159 h 6103937"/>
              <a:gd name="connsiteX40" fmla="*/ 9932988 w 10058400"/>
              <a:gd name="connsiteY40" fmla="*/ 56626 h 6103937"/>
              <a:gd name="connsiteX41" fmla="*/ 9944628 w 10058400"/>
              <a:gd name="connsiteY41" fmla="*/ 65094 h 6103937"/>
              <a:gd name="connsiteX42" fmla="*/ 9955742 w 10058400"/>
              <a:gd name="connsiteY42" fmla="*/ 75149 h 6103937"/>
              <a:gd name="connsiteX43" fmla="*/ 9966324 w 10058400"/>
              <a:gd name="connsiteY43" fmla="*/ 85204 h 6103937"/>
              <a:gd name="connsiteX44" fmla="*/ 9976908 w 10058400"/>
              <a:gd name="connsiteY44" fmla="*/ 95259 h 6103937"/>
              <a:gd name="connsiteX45" fmla="*/ 9986432 w 10058400"/>
              <a:gd name="connsiteY45" fmla="*/ 106373 h 6103937"/>
              <a:gd name="connsiteX46" fmla="*/ 9995958 w 10058400"/>
              <a:gd name="connsiteY46" fmla="*/ 118016 h 6103937"/>
              <a:gd name="connsiteX47" fmla="*/ 10004954 w 10058400"/>
              <a:gd name="connsiteY47" fmla="*/ 129659 h 6103937"/>
              <a:gd name="connsiteX48" fmla="*/ 10012892 w 10058400"/>
              <a:gd name="connsiteY48" fmla="*/ 142360 h 6103937"/>
              <a:gd name="connsiteX49" fmla="*/ 10020828 w 10058400"/>
              <a:gd name="connsiteY49" fmla="*/ 155061 h 6103937"/>
              <a:gd name="connsiteX50" fmla="*/ 10027180 w 10058400"/>
              <a:gd name="connsiteY50" fmla="*/ 168292 h 6103937"/>
              <a:gd name="connsiteX51" fmla="*/ 10033528 w 10058400"/>
              <a:gd name="connsiteY51" fmla="*/ 182051 h 6103937"/>
              <a:gd name="connsiteX52" fmla="*/ 10039350 w 10058400"/>
              <a:gd name="connsiteY52" fmla="*/ 195811 h 6103937"/>
              <a:gd name="connsiteX53" fmla="*/ 10044112 w 10058400"/>
              <a:gd name="connsiteY53" fmla="*/ 210100 h 6103937"/>
              <a:gd name="connsiteX54" fmla="*/ 10048346 w 10058400"/>
              <a:gd name="connsiteY54" fmla="*/ 224918 h 6103937"/>
              <a:gd name="connsiteX55" fmla="*/ 10052050 w 10058400"/>
              <a:gd name="connsiteY55" fmla="*/ 239736 h 6103937"/>
              <a:gd name="connsiteX56" fmla="*/ 10054696 w 10058400"/>
              <a:gd name="connsiteY56" fmla="*/ 255084 h 6103937"/>
              <a:gd name="connsiteX57" fmla="*/ 10056812 w 10058400"/>
              <a:gd name="connsiteY57" fmla="*/ 270431 h 6103937"/>
              <a:gd name="connsiteX58" fmla="*/ 10057872 w 10058400"/>
              <a:gd name="connsiteY58" fmla="*/ 285778 h 6103937"/>
              <a:gd name="connsiteX59" fmla="*/ 10058400 w 10058400"/>
              <a:gd name="connsiteY59" fmla="*/ 301655 h 6103937"/>
              <a:gd name="connsiteX60" fmla="*/ 10057872 w 10058400"/>
              <a:gd name="connsiteY60" fmla="*/ 317532 h 6103937"/>
              <a:gd name="connsiteX61" fmla="*/ 10056812 w 10058400"/>
              <a:gd name="connsiteY61" fmla="*/ 333408 h 6103937"/>
              <a:gd name="connsiteX62" fmla="*/ 10054696 w 10058400"/>
              <a:gd name="connsiteY62" fmla="*/ 348756 h 6103937"/>
              <a:gd name="connsiteX63" fmla="*/ 10052050 w 10058400"/>
              <a:gd name="connsiteY63" fmla="*/ 364103 h 6103937"/>
              <a:gd name="connsiteX64" fmla="*/ 10048346 w 10058400"/>
              <a:gd name="connsiteY64" fmla="*/ 378921 h 6103937"/>
              <a:gd name="connsiteX65" fmla="*/ 10044112 w 10058400"/>
              <a:gd name="connsiteY65" fmla="*/ 392681 h 6103937"/>
              <a:gd name="connsiteX66" fmla="*/ 10039350 w 10058400"/>
              <a:gd name="connsiteY66" fmla="*/ 406970 h 6103937"/>
              <a:gd name="connsiteX67" fmla="*/ 10033528 w 10058400"/>
              <a:gd name="connsiteY67" fmla="*/ 421259 h 6103937"/>
              <a:gd name="connsiteX68" fmla="*/ 10027180 w 10058400"/>
              <a:gd name="connsiteY68" fmla="*/ 435018 h 6103937"/>
              <a:gd name="connsiteX69" fmla="*/ 10020828 w 10058400"/>
              <a:gd name="connsiteY69" fmla="*/ 448249 h 6103937"/>
              <a:gd name="connsiteX70" fmla="*/ 10012892 w 10058400"/>
              <a:gd name="connsiteY70" fmla="*/ 460950 h 6103937"/>
              <a:gd name="connsiteX71" fmla="*/ 10004954 w 10058400"/>
              <a:gd name="connsiteY71" fmla="*/ 473651 h 6103937"/>
              <a:gd name="connsiteX72" fmla="*/ 9995958 w 10058400"/>
              <a:gd name="connsiteY72" fmla="*/ 484765 h 6103937"/>
              <a:gd name="connsiteX73" fmla="*/ 9986432 w 10058400"/>
              <a:gd name="connsiteY73" fmla="*/ 496408 h 6103937"/>
              <a:gd name="connsiteX74" fmla="*/ 9976908 w 10058400"/>
              <a:gd name="connsiteY74" fmla="*/ 507521 h 6103937"/>
              <a:gd name="connsiteX75" fmla="*/ 9966324 w 10058400"/>
              <a:gd name="connsiteY75" fmla="*/ 518635 h 6103937"/>
              <a:gd name="connsiteX76" fmla="*/ 9955742 w 10058400"/>
              <a:gd name="connsiteY76" fmla="*/ 528161 h 6103937"/>
              <a:gd name="connsiteX77" fmla="*/ 9944628 w 10058400"/>
              <a:gd name="connsiteY77" fmla="*/ 537687 h 6103937"/>
              <a:gd name="connsiteX78" fmla="*/ 9932988 w 10058400"/>
              <a:gd name="connsiteY78" fmla="*/ 546154 h 6103937"/>
              <a:gd name="connsiteX79" fmla="*/ 9920288 w 10058400"/>
              <a:gd name="connsiteY79" fmla="*/ 555151 h 6103937"/>
              <a:gd name="connsiteX80" fmla="*/ 9907588 w 10058400"/>
              <a:gd name="connsiteY80" fmla="*/ 563090 h 6103937"/>
              <a:gd name="connsiteX81" fmla="*/ 9894358 w 10058400"/>
              <a:gd name="connsiteY81" fmla="*/ 569969 h 6103937"/>
              <a:gd name="connsiteX82" fmla="*/ 9881658 w 10058400"/>
              <a:gd name="connsiteY82" fmla="*/ 576320 h 6103937"/>
              <a:gd name="connsiteX83" fmla="*/ 9867900 w 10058400"/>
              <a:gd name="connsiteY83" fmla="*/ 582141 h 6103937"/>
              <a:gd name="connsiteX84" fmla="*/ 9853612 w 10058400"/>
              <a:gd name="connsiteY84" fmla="*/ 587434 h 6103937"/>
              <a:gd name="connsiteX85" fmla="*/ 9839324 w 10058400"/>
              <a:gd name="connsiteY85" fmla="*/ 591667 h 6103937"/>
              <a:gd name="connsiteX86" fmla="*/ 9824508 w 10058400"/>
              <a:gd name="connsiteY86" fmla="*/ 595901 h 6103937"/>
              <a:gd name="connsiteX87" fmla="*/ 9809692 w 10058400"/>
              <a:gd name="connsiteY87" fmla="*/ 598547 h 6103937"/>
              <a:gd name="connsiteX88" fmla="*/ 9794346 w 10058400"/>
              <a:gd name="connsiteY88" fmla="*/ 601193 h 6103937"/>
              <a:gd name="connsiteX89" fmla="*/ 9779000 w 10058400"/>
              <a:gd name="connsiteY89" fmla="*/ 602252 h 6103937"/>
              <a:gd name="connsiteX90" fmla="*/ 9763124 w 10058400"/>
              <a:gd name="connsiteY90" fmla="*/ 603310 h 6103937"/>
              <a:gd name="connsiteX91" fmla="*/ 9747250 w 10058400"/>
              <a:gd name="connsiteY91" fmla="*/ 603310 h 6103937"/>
              <a:gd name="connsiteX92" fmla="*/ 5893858 w 10058400"/>
              <a:gd name="connsiteY92" fmla="*/ 481590 h 6103937"/>
              <a:gd name="connsiteX93" fmla="*/ 5893858 w 10058400"/>
              <a:gd name="connsiteY93" fmla="*/ 1453766 h 6103937"/>
              <a:gd name="connsiteX94" fmla="*/ 6542088 w 10058400"/>
              <a:gd name="connsiteY94" fmla="*/ 1453766 h 6103937"/>
              <a:gd name="connsiteX95" fmla="*/ 6560608 w 10058400"/>
              <a:gd name="connsiteY95" fmla="*/ 1454296 h 6103937"/>
              <a:gd name="connsiteX96" fmla="*/ 6578600 w 10058400"/>
              <a:gd name="connsiteY96" fmla="*/ 1454825 h 6103937"/>
              <a:gd name="connsiteX97" fmla="*/ 6597121 w 10058400"/>
              <a:gd name="connsiteY97" fmla="*/ 1455883 h 6103937"/>
              <a:gd name="connsiteX98" fmla="*/ 6615112 w 10058400"/>
              <a:gd name="connsiteY98" fmla="*/ 1458000 h 6103937"/>
              <a:gd name="connsiteX99" fmla="*/ 6633104 w 10058400"/>
              <a:gd name="connsiteY99" fmla="*/ 1460117 h 6103937"/>
              <a:gd name="connsiteX100" fmla="*/ 6651096 w 10058400"/>
              <a:gd name="connsiteY100" fmla="*/ 1462234 h 6103937"/>
              <a:gd name="connsiteX101" fmla="*/ 6669088 w 10058400"/>
              <a:gd name="connsiteY101" fmla="*/ 1465409 h 6103937"/>
              <a:gd name="connsiteX102" fmla="*/ 6686550 w 10058400"/>
              <a:gd name="connsiteY102" fmla="*/ 1468584 h 6103937"/>
              <a:gd name="connsiteX103" fmla="*/ 6705071 w 10058400"/>
              <a:gd name="connsiteY103" fmla="*/ 1472818 h 6103937"/>
              <a:gd name="connsiteX104" fmla="*/ 6722534 w 10058400"/>
              <a:gd name="connsiteY104" fmla="*/ 1476522 h 6103937"/>
              <a:gd name="connsiteX105" fmla="*/ 6739466 w 10058400"/>
              <a:gd name="connsiteY105" fmla="*/ 1481285 h 6103937"/>
              <a:gd name="connsiteX106" fmla="*/ 6756929 w 10058400"/>
              <a:gd name="connsiteY106" fmla="*/ 1486048 h 6103937"/>
              <a:gd name="connsiteX107" fmla="*/ 6773862 w 10058400"/>
              <a:gd name="connsiteY107" fmla="*/ 1491870 h 6103937"/>
              <a:gd name="connsiteX108" fmla="*/ 6790796 w 10058400"/>
              <a:gd name="connsiteY108" fmla="*/ 1497691 h 6103937"/>
              <a:gd name="connsiteX109" fmla="*/ 6807729 w 10058400"/>
              <a:gd name="connsiteY109" fmla="*/ 1504042 h 6103937"/>
              <a:gd name="connsiteX110" fmla="*/ 6824134 w 10058400"/>
              <a:gd name="connsiteY110" fmla="*/ 1510922 h 6103937"/>
              <a:gd name="connsiteX111" fmla="*/ 6841066 w 10058400"/>
              <a:gd name="connsiteY111" fmla="*/ 1517802 h 6103937"/>
              <a:gd name="connsiteX112" fmla="*/ 6856942 w 10058400"/>
              <a:gd name="connsiteY112" fmla="*/ 1525740 h 6103937"/>
              <a:gd name="connsiteX113" fmla="*/ 6873875 w 10058400"/>
              <a:gd name="connsiteY113" fmla="*/ 1533149 h 6103937"/>
              <a:gd name="connsiteX114" fmla="*/ 6889750 w 10058400"/>
              <a:gd name="connsiteY114" fmla="*/ 1541616 h 6103937"/>
              <a:gd name="connsiteX115" fmla="*/ 6905625 w 10058400"/>
              <a:gd name="connsiteY115" fmla="*/ 1550613 h 6103937"/>
              <a:gd name="connsiteX116" fmla="*/ 6920971 w 10058400"/>
              <a:gd name="connsiteY116" fmla="*/ 1559610 h 6103937"/>
              <a:gd name="connsiteX117" fmla="*/ 6936316 w 10058400"/>
              <a:gd name="connsiteY117" fmla="*/ 1569136 h 6103937"/>
              <a:gd name="connsiteX118" fmla="*/ 6951662 w 10058400"/>
              <a:gd name="connsiteY118" fmla="*/ 1578662 h 6103937"/>
              <a:gd name="connsiteX119" fmla="*/ 6965950 w 10058400"/>
              <a:gd name="connsiteY119" fmla="*/ 1589246 h 6103937"/>
              <a:gd name="connsiteX120" fmla="*/ 6980766 w 10058400"/>
              <a:gd name="connsiteY120" fmla="*/ 1600360 h 6103937"/>
              <a:gd name="connsiteX121" fmla="*/ 6995054 w 10058400"/>
              <a:gd name="connsiteY121" fmla="*/ 1611473 h 6103937"/>
              <a:gd name="connsiteX122" fmla="*/ 7009342 w 10058400"/>
              <a:gd name="connsiteY122" fmla="*/ 1622587 h 6103937"/>
              <a:gd name="connsiteX123" fmla="*/ 7023100 w 10058400"/>
              <a:gd name="connsiteY123" fmla="*/ 1634230 h 6103937"/>
              <a:gd name="connsiteX124" fmla="*/ 7036858 w 10058400"/>
              <a:gd name="connsiteY124" fmla="*/ 1646932 h 6103937"/>
              <a:gd name="connsiteX125" fmla="*/ 7050088 w 10058400"/>
              <a:gd name="connsiteY125" fmla="*/ 1659103 h 6103937"/>
              <a:gd name="connsiteX126" fmla="*/ 7063316 w 10058400"/>
              <a:gd name="connsiteY126" fmla="*/ 1671804 h 6103937"/>
              <a:gd name="connsiteX127" fmla="*/ 8951912 w 10058400"/>
              <a:gd name="connsiteY127" fmla="*/ 3588109 h 6103937"/>
              <a:gd name="connsiteX128" fmla="*/ 8961438 w 10058400"/>
              <a:gd name="connsiteY128" fmla="*/ 3598164 h 6103937"/>
              <a:gd name="connsiteX129" fmla="*/ 8971492 w 10058400"/>
              <a:gd name="connsiteY129" fmla="*/ 3608748 h 6103937"/>
              <a:gd name="connsiteX130" fmla="*/ 8980488 w 10058400"/>
              <a:gd name="connsiteY130" fmla="*/ 3619862 h 6103937"/>
              <a:gd name="connsiteX131" fmla="*/ 8990012 w 10058400"/>
              <a:gd name="connsiteY131" fmla="*/ 3630975 h 6103937"/>
              <a:gd name="connsiteX132" fmla="*/ 8999008 w 10058400"/>
              <a:gd name="connsiteY132" fmla="*/ 3642089 h 6103937"/>
              <a:gd name="connsiteX133" fmla="*/ 9006946 w 10058400"/>
              <a:gd name="connsiteY133" fmla="*/ 3653203 h 6103937"/>
              <a:gd name="connsiteX134" fmla="*/ 9015412 w 10058400"/>
              <a:gd name="connsiteY134" fmla="*/ 3665375 h 6103937"/>
              <a:gd name="connsiteX135" fmla="*/ 9023350 w 10058400"/>
              <a:gd name="connsiteY135" fmla="*/ 3677017 h 6103937"/>
              <a:gd name="connsiteX136" fmla="*/ 9031288 w 10058400"/>
              <a:gd name="connsiteY136" fmla="*/ 3688660 h 6103937"/>
              <a:gd name="connsiteX137" fmla="*/ 9038696 w 10058400"/>
              <a:gd name="connsiteY137" fmla="*/ 3700832 h 6103937"/>
              <a:gd name="connsiteX138" fmla="*/ 9046104 w 10058400"/>
              <a:gd name="connsiteY138" fmla="*/ 3713534 h 6103937"/>
              <a:gd name="connsiteX139" fmla="*/ 9052454 w 10058400"/>
              <a:gd name="connsiteY139" fmla="*/ 3725706 h 6103937"/>
              <a:gd name="connsiteX140" fmla="*/ 9059332 w 10058400"/>
              <a:gd name="connsiteY140" fmla="*/ 3737878 h 6103937"/>
              <a:gd name="connsiteX141" fmla="*/ 9065154 w 10058400"/>
              <a:gd name="connsiteY141" fmla="*/ 3751108 h 6103937"/>
              <a:gd name="connsiteX142" fmla="*/ 9070976 w 10058400"/>
              <a:gd name="connsiteY142" fmla="*/ 3763809 h 6103937"/>
              <a:gd name="connsiteX143" fmla="*/ 9076796 w 10058400"/>
              <a:gd name="connsiteY143" fmla="*/ 3777040 h 6103937"/>
              <a:gd name="connsiteX144" fmla="*/ 9081558 w 10058400"/>
              <a:gd name="connsiteY144" fmla="*/ 3790270 h 6103937"/>
              <a:gd name="connsiteX145" fmla="*/ 9086320 w 10058400"/>
              <a:gd name="connsiteY145" fmla="*/ 3803501 h 6103937"/>
              <a:gd name="connsiteX146" fmla="*/ 9091612 w 10058400"/>
              <a:gd name="connsiteY146" fmla="*/ 3817261 h 6103937"/>
              <a:gd name="connsiteX147" fmla="*/ 9095316 w 10058400"/>
              <a:gd name="connsiteY147" fmla="*/ 3830491 h 6103937"/>
              <a:gd name="connsiteX148" fmla="*/ 9099020 w 10058400"/>
              <a:gd name="connsiteY148" fmla="*/ 3844251 h 6103937"/>
              <a:gd name="connsiteX149" fmla="*/ 9102724 w 10058400"/>
              <a:gd name="connsiteY149" fmla="*/ 3858011 h 6103937"/>
              <a:gd name="connsiteX150" fmla="*/ 9106428 w 10058400"/>
              <a:gd name="connsiteY150" fmla="*/ 3871770 h 6103937"/>
              <a:gd name="connsiteX151" fmla="*/ 9109076 w 10058400"/>
              <a:gd name="connsiteY151" fmla="*/ 3885530 h 6103937"/>
              <a:gd name="connsiteX152" fmla="*/ 9111720 w 10058400"/>
              <a:gd name="connsiteY152" fmla="*/ 3899819 h 6103937"/>
              <a:gd name="connsiteX153" fmla="*/ 9113838 w 10058400"/>
              <a:gd name="connsiteY153" fmla="*/ 3914108 h 6103937"/>
              <a:gd name="connsiteX154" fmla="*/ 9115954 w 10058400"/>
              <a:gd name="connsiteY154" fmla="*/ 3927868 h 6103937"/>
              <a:gd name="connsiteX155" fmla="*/ 9117542 w 10058400"/>
              <a:gd name="connsiteY155" fmla="*/ 3942156 h 6103937"/>
              <a:gd name="connsiteX156" fmla="*/ 9118600 w 10058400"/>
              <a:gd name="connsiteY156" fmla="*/ 3956445 h 6103937"/>
              <a:gd name="connsiteX157" fmla="*/ 9119128 w 10058400"/>
              <a:gd name="connsiteY157" fmla="*/ 3971264 h 6103937"/>
              <a:gd name="connsiteX158" fmla="*/ 9119658 w 10058400"/>
              <a:gd name="connsiteY158" fmla="*/ 3985552 h 6103937"/>
              <a:gd name="connsiteX159" fmla="*/ 9120188 w 10058400"/>
              <a:gd name="connsiteY159" fmla="*/ 3999312 h 6103937"/>
              <a:gd name="connsiteX160" fmla="*/ 9120188 w 10058400"/>
              <a:gd name="connsiteY160" fmla="*/ 4359711 h 6103937"/>
              <a:gd name="connsiteX161" fmla="*/ 9119658 w 10058400"/>
              <a:gd name="connsiteY161" fmla="*/ 4376646 h 6103937"/>
              <a:gd name="connsiteX162" fmla="*/ 9119128 w 10058400"/>
              <a:gd name="connsiteY162" fmla="*/ 4393051 h 6103937"/>
              <a:gd name="connsiteX163" fmla="*/ 9118072 w 10058400"/>
              <a:gd name="connsiteY163" fmla="*/ 4409986 h 6103937"/>
              <a:gd name="connsiteX164" fmla="*/ 9117012 w 10058400"/>
              <a:gd name="connsiteY164" fmla="*/ 4426392 h 6103937"/>
              <a:gd name="connsiteX165" fmla="*/ 9114896 w 10058400"/>
              <a:gd name="connsiteY165" fmla="*/ 4442798 h 6103937"/>
              <a:gd name="connsiteX166" fmla="*/ 9112780 w 10058400"/>
              <a:gd name="connsiteY166" fmla="*/ 4459204 h 6103937"/>
              <a:gd name="connsiteX167" fmla="*/ 9110132 w 10058400"/>
              <a:gd name="connsiteY167" fmla="*/ 4475080 h 6103937"/>
              <a:gd name="connsiteX168" fmla="*/ 9107488 w 10058400"/>
              <a:gd name="connsiteY168" fmla="*/ 4490957 h 6103937"/>
              <a:gd name="connsiteX169" fmla="*/ 9103254 w 10058400"/>
              <a:gd name="connsiteY169" fmla="*/ 4506834 h 6103937"/>
              <a:gd name="connsiteX170" fmla="*/ 9099550 w 10058400"/>
              <a:gd name="connsiteY170" fmla="*/ 4522710 h 6103937"/>
              <a:gd name="connsiteX171" fmla="*/ 9095846 w 10058400"/>
              <a:gd name="connsiteY171" fmla="*/ 4538058 h 6103937"/>
              <a:gd name="connsiteX172" fmla="*/ 9091084 w 10058400"/>
              <a:gd name="connsiteY172" fmla="*/ 4553405 h 6103937"/>
              <a:gd name="connsiteX173" fmla="*/ 9085792 w 10058400"/>
              <a:gd name="connsiteY173" fmla="*/ 4568752 h 6103937"/>
              <a:gd name="connsiteX174" fmla="*/ 9080500 w 10058400"/>
              <a:gd name="connsiteY174" fmla="*/ 4584100 h 6103937"/>
              <a:gd name="connsiteX175" fmla="*/ 9075208 w 10058400"/>
              <a:gd name="connsiteY175" fmla="*/ 4598918 h 6103937"/>
              <a:gd name="connsiteX176" fmla="*/ 9068858 w 10058400"/>
              <a:gd name="connsiteY176" fmla="*/ 4613736 h 6103937"/>
              <a:gd name="connsiteX177" fmla="*/ 9062508 w 10058400"/>
              <a:gd name="connsiteY177" fmla="*/ 4628025 h 6103937"/>
              <a:gd name="connsiteX178" fmla="*/ 9055628 w 10058400"/>
              <a:gd name="connsiteY178" fmla="*/ 4642843 h 6103937"/>
              <a:gd name="connsiteX179" fmla="*/ 9048750 w 10058400"/>
              <a:gd name="connsiteY179" fmla="*/ 4657132 h 6103937"/>
              <a:gd name="connsiteX180" fmla="*/ 9041342 w 10058400"/>
              <a:gd name="connsiteY180" fmla="*/ 4670892 h 6103937"/>
              <a:gd name="connsiteX181" fmla="*/ 9033932 w 10058400"/>
              <a:gd name="connsiteY181" fmla="*/ 4684651 h 6103937"/>
              <a:gd name="connsiteX182" fmla="*/ 9025468 w 10058400"/>
              <a:gd name="connsiteY182" fmla="*/ 4698411 h 6103937"/>
              <a:gd name="connsiteX183" fmla="*/ 9017528 w 10058400"/>
              <a:gd name="connsiteY183" fmla="*/ 4711642 h 6103937"/>
              <a:gd name="connsiteX184" fmla="*/ 9008532 w 10058400"/>
              <a:gd name="connsiteY184" fmla="*/ 4724343 h 6103937"/>
              <a:gd name="connsiteX185" fmla="*/ 9000068 w 10058400"/>
              <a:gd name="connsiteY185" fmla="*/ 4737573 h 6103937"/>
              <a:gd name="connsiteX186" fmla="*/ 8990542 w 10058400"/>
              <a:gd name="connsiteY186" fmla="*/ 4750275 h 6103937"/>
              <a:gd name="connsiteX187" fmla="*/ 8981546 w 10058400"/>
              <a:gd name="connsiteY187" fmla="*/ 4762976 h 6103937"/>
              <a:gd name="connsiteX188" fmla="*/ 8971492 w 10058400"/>
              <a:gd name="connsiteY188" fmla="*/ 4775148 h 6103937"/>
              <a:gd name="connsiteX189" fmla="*/ 8960908 w 10058400"/>
              <a:gd name="connsiteY189" fmla="*/ 4787320 h 6103937"/>
              <a:gd name="connsiteX190" fmla="*/ 8950854 w 10058400"/>
              <a:gd name="connsiteY190" fmla="*/ 4798434 h 6103937"/>
              <a:gd name="connsiteX191" fmla="*/ 8940272 w 10058400"/>
              <a:gd name="connsiteY191" fmla="*/ 4810076 h 6103937"/>
              <a:gd name="connsiteX192" fmla="*/ 8929158 w 10058400"/>
              <a:gd name="connsiteY192" fmla="*/ 4821719 h 6103937"/>
              <a:gd name="connsiteX193" fmla="*/ 8917516 w 10058400"/>
              <a:gd name="connsiteY193" fmla="*/ 4832304 h 6103937"/>
              <a:gd name="connsiteX194" fmla="*/ 8906404 w 10058400"/>
              <a:gd name="connsiteY194" fmla="*/ 4842888 h 6103937"/>
              <a:gd name="connsiteX195" fmla="*/ 8894762 w 10058400"/>
              <a:gd name="connsiteY195" fmla="*/ 4853472 h 6103937"/>
              <a:gd name="connsiteX196" fmla="*/ 8882592 w 10058400"/>
              <a:gd name="connsiteY196" fmla="*/ 4864057 h 6103937"/>
              <a:gd name="connsiteX197" fmla="*/ 8870420 w 10058400"/>
              <a:gd name="connsiteY197" fmla="*/ 4873583 h 6103937"/>
              <a:gd name="connsiteX198" fmla="*/ 8858250 w 10058400"/>
              <a:gd name="connsiteY198" fmla="*/ 4883109 h 6103937"/>
              <a:gd name="connsiteX199" fmla="*/ 8845550 w 10058400"/>
              <a:gd name="connsiteY199" fmla="*/ 4892106 h 6103937"/>
              <a:gd name="connsiteX200" fmla="*/ 8832320 w 10058400"/>
              <a:gd name="connsiteY200" fmla="*/ 4901102 h 6103937"/>
              <a:gd name="connsiteX201" fmla="*/ 8819092 w 10058400"/>
              <a:gd name="connsiteY201" fmla="*/ 4909570 h 6103937"/>
              <a:gd name="connsiteX202" fmla="*/ 8805862 w 10058400"/>
              <a:gd name="connsiteY202" fmla="*/ 4918037 h 6103937"/>
              <a:gd name="connsiteX203" fmla="*/ 8792104 w 10058400"/>
              <a:gd name="connsiteY203" fmla="*/ 4926505 h 6103937"/>
              <a:gd name="connsiteX204" fmla="*/ 8778346 w 10058400"/>
              <a:gd name="connsiteY204" fmla="*/ 4933914 h 6103937"/>
              <a:gd name="connsiteX205" fmla="*/ 8765116 w 10058400"/>
              <a:gd name="connsiteY205" fmla="*/ 4941323 h 6103937"/>
              <a:gd name="connsiteX206" fmla="*/ 8750828 w 10058400"/>
              <a:gd name="connsiteY206" fmla="*/ 4948203 h 6103937"/>
              <a:gd name="connsiteX207" fmla="*/ 8736012 w 10058400"/>
              <a:gd name="connsiteY207" fmla="*/ 4954553 h 6103937"/>
              <a:gd name="connsiteX208" fmla="*/ 8721724 w 10058400"/>
              <a:gd name="connsiteY208" fmla="*/ 4961433 h 6103937"/>
              <a:gd name="connsiteX209" fmla="*/ 8706908 w 10058400"/>
              <a:gd name="connsiteY209" fmla="*/ 4967255 h 6103937"/>
              <a:gd name="connsiteX210" fmla="*/ 8692092 w 10058400"/>
              <a:gd name="connsiteY210" fmla="*/ 4973076 h 6103937"/>
              <a:gd name="connsiteX211" fmla="*/ 8676746 w 10058400"/>
              <a:gd name="connsiteY211" fmla="*/ 4978368 h 6103937"/>
              <a:gd name="connsiteX212" fmla="*/ 8661400 w 10058400"/>
              <a:gd name="connsiteY212" fmla="*/ 4983131 h 6103937"/>
              <a:gd name="connsiteX213" fmla="*/ 8646054 w 10058400"/>
              <a:gd name="connsiteY213" fmla="*/ 4988423 h 6103937"/>
              <a:gd name="connsiteX214" fmla="*/ 8630708 w 10058400"/>
              <a:gd name="connsiteY214" fmla="*/ 4992128 h 6103937"/>
              <a:gd name="connsiteX215" fmla="*/ 8614833 w 10058400"/>
              <a:gd name="connsiteY215" fmla="*/ 4995833 h 6103937"/>
              <a:gd name="connsiteX216" fmla="*/ 8598958 w 10058400"/>
              <a:gd name="connsiteY216" fmla="*/ 4999537 h 6103937"/>
              <a:gd name="connsiteX217" fmla="*/ 8583083 w 10058400"/>
              <a:gd name="connsiteY217" fmla="*/ 5002712 h 6103937"/>
              <a:gd name="connsiteX218" fmla="*/ 8567208 w 10058400"/>
              <a:gd name="connsiteY218" fmla="*/ 5005358 h 6103937"/>
              <a:gd name="connsiteX219" fmla="*/ 8550804 w 10058400"/>
              <a:gd name="connsiteY219" fmla="*/ 5007475 h 6103937"/>
              <a:gd name="connsiteX220" fmla="*/ 8534400 w 10058400"/>
              <a:gd name="connsiteY220" fmla="*/ 5009592 h 6103937"/>
              <a:gd name="connsiteX221" fmla="*/ 8517996 w 10058400"/>
              <a:gd name="connsiteY221" fmla="*/ 5010651 h 6103937"/>
              <a:gd name="connsiteX222" fmla="*/ 8500533 w 10058400"/>
              <a:gd name="connsiteY222" fmla="*/ 5011709 h 6103937"/>
              <a:gd name="connsiteX223" fmla="*/ 8484129 w 10058400"/>
              <a:gd name="connsiteY223" fmla="*/ 5012238 h 6103937"/>
              <a:gd name="connsiteX224" fmla="*/ 8467196 w 10058400"/>
              <a:gd name="connsiteY224" fmla="*/ 5012768 h 6103937"/>
              <a:gd name="connsiteX225" fmla="*/ 7713662 w 10058400"/>
              <a:gd name="connsiteY225" fmla="*/ 5012768 h 6103937"/>
              <a:gd name="connsiteX226" fmla="*/ 7713662 w 10058400"/>
              <a:gd name="connsiteY226" fmla="*/ 5286909 h 6103937"/>
              <a:gd name="connsiteX227" fmla="*/ 7713845 w 10058400"/>
              <a:gd name="connsiteY227" fmla="*/ 5286909 h 6103937"/>
              <a:gd name="connsiteX228" fmla="*/ 7713845 w 10058400"/>
              <a:gd name="connsiteY228" fmla="*/ 5667095 h 6103937"/>
              <a:gd name="connsiteX229" fmla="*/ 8379142 w 10058400"/>
              <a:gd name="connsiteY229" fmla="*/ 5667095 h 6103937"/>
              <a:gd name="connsiteX230" fmla="*/ 8406134 w 10058400"/>
              <a:gd name="connsiteY230" fmla="*/ 5666565 h 6103937"/>
              <a:gd name="connsiteX231" fmla="*/ 8434186 w 10058400"/>
              <a:gd name="connsiteY231" fmla="*/ 5664977 h 6103937"/>
              <a:gd name="connsiteX232" fmla="*/ 8461708 w 10058400"/>
              <a:gd name="connsiteY232" fmla="*/ 5661800 h 6103937"/>
              <a:gd name="connsiteX233" fmla="*/ 8489230 w 10058400"/>
              <a:gd name="connsiteY233" fmla="*/ 5658623 h 6103937"/>
              <a:gd name="connsiteX234" fmla="*/ 8515694 w 10058400"/>
              <a:gd name="connsiteY234" fmla="*/ 5653857 h 6103937"/>
              <a:gd name="connsiteX235" fmla="*/ 8542687 w 10058400"/>
              <a:gd name="connsiteY235" fmla="*/ 5647503 h 6103937"/>
              <a:gd name="connsiteX236" fmla="*/ 8569151 w 10058400"/>
              <a:gd name="connsiteY236" fmla="*/ 5641149 h 6103937"/>
              <a:gd name="connsiteX237" fmla="*/ 8595614 w 10058400"/>
              <a:gd name="connsiteY237" fmla="*/ 5633206 h 6103937"/>
              <a:gd name="connsiteX238" fmla="*/ 8621020 w 10058400"/>
              <a:gd name="connsiteY238" fmla="*/ 5624205 h 6103937"/>
              <a:gd name="connsiteX239" fmla="*/ 8646425 w 10058400"/>
              <a:gd name="connsiteY239" fmla="*/ 5614144 h 6103937"/>
              <a:gd name="connsiteX240" fmla="*/ 8671300 w 10058400"/>
              <a:gd name="connsiteY240" fmla="*/ 5604083 h 6103937"/>
              <a:gd name="connsiteX241" fmla="*/ 8696176 w 10058400"/>
              <a:gd name="connsiteY241" fmla="*/ 5591905 h 6103937"/>
              <a:gd name="connsiteX242" fmla="*/ 8720524 w 10058400"/>
              <a:gd name="connsiteY242" fmla="*/ 5579197 h 6103937"/>
              <a:gd name="connsiteX243" fmla="*/ 8744340 w 10058400"/>
              <a:gd name="connsiteY243" fmla="*/ 5564900 h 6103937"/>
              <a:gd name="connsiteX244" fmla="*/ 8768158 w 10058400"/>
              <a:gd name="connsiteY244" fmla="*/ 5550074 h 6103937"/>
              <a:gd name="connsiteX245" fmla="*/ 8790388 w 10058400"/>
              <a:gd name="connsiteY245" fmla="*/ 5534718 h 6103937"/>
              <a:gd name="connsiteX246" fmla="*/ 9091014 w 10058400"/>
              <a:gd name="connsiteY246" fmla="*/ 5319209 h 6103937"/>
              <a:gd name="connsiteX247" fmla="*/ 9100012 w 10058400"/>
              <a:gd name="connsiteY247" fmla="*/ 5313385 h 6103937"/>
              <a:gd name="connsiteX248" fmla="*/ 9109540 w 10058400"/>
              <a:gd name="connsiteY248" fmla="*/ 5307031 h 6103937"/>
              <a:gd name="connsiteX249" fmla="*/ 9119066 w 10058400"/>
              <a:gd name="connsiteY249" fmla="*/ 5302265 h 6103937"/>
              <a:gd name="connsiteX250" fmla="*/ 9129122 w 10058400"/>
              <a:gd name="connsiteY250" fmla="*/ 5297499 h 6103937"/>
              <a:gd name="connsiteX251" fmla="*/ 9139178 w 10058400"/>
              <a:gd name="connsiteY251" fmla="*/ 5293263 h 6103937"/>
              <a:gd name="connsiteX252" fmla="*/ 9149234 w 10058400"/>
              <a:gd name="connsiteY252" fmla="*/ 5289557 h 6103937"/>
              <a:gd name="connsiteX253" fmla="*/ 9159292 w 10058400"/>
              <a:gd name="connsiteY253" fmla="*/ 5286380 h 6103937"/>
              <a:gd name="connsiteX254" fmla="*/ 9169876 w 10058400"/>
              <a:gd name="connsiteY254" fmla="*/ 5283732 h 6103937"/>
              <a:gd name="connsiteX255" fmla="*/ 9179932 w 10058400"/>
              <a:gd name="connsiteY255" fmla="*/ 5282144 h 6103937"/>
              <a:gd name="connsiteX256" fmla="*/ 9190518 w 10058400"/>
              <a:gd name="connsiteY256" fmla="*/ 5280555 h 6103937"/>
              <a:gd name="connsiteX257" fmla="*/ 9201104 w 10058400"/>
              <a:gd name="connsiteY257" fmla="*/ 5279496 h 6103937"/>
              <a:gd name="connsiteX258" fmla="*/ 9211688 w 10058400"/>
              <a:gd name="connsiteY258" fmla="*/ 5278437 h 6103937"/>
              <a:gd name="connsiteX259" fmla="*/ 9222274 w 10058400"/>
              <a:gd name="connsiteY259" fmla="*/ 5278437 h 6103937"/>
              <a:gd name="connsiteX260" fmla="*/ 9232860 w 10058400"/>
              <a:gd name="connsiteY260" fmla="*/ 5279496 h 6103937"/>
              <a:gd name="connsiteX261" fmla="*/ 9242916 w 10058400"/>
              <a:gd name="connsiteY261" fmla="*/ 5280026 h 6103937"/>
              <a:gd name="connsiteX262" fmla="*/ 9253502 w 10058400"/>
              <a:gd name="connsiteY262" fmla="*/ 5281614 h 6103937"/>
              <a:gd name="connsiteX263" fmla="*/ 9264088 w 10058400"/>
              <a:gd name="connsiteY263" fmla="*/ 5283732 h 6103937"/>
              <a:gd name="connsiteX264" fmla="*/ 9273614 w 10058400"/>
              <a:gd name="connsiteY264" fmla="*/ 5285850 h 6103937"/>
              <a:gd name="connsiteX265" fmla="*/ 9284200 w 10058400"/>
              <a:gd name="connsiteY265" fmla="*/ 5288498 h 6103937"/>
              <a:gd name="connsiteX266" fmla="*/ 9294256 w 10058400"/>
              <a:gd name="connsiteY266" fmla="*/ 5292204 h 6103937"/>
              <a:gd name="connsiteX267" fmla="*/ 9303782 w 10058400"/>
              <a:gd name="connsiteY267" fmla="*/ 5296440 h 6103937"/>
              <a:gd name="connsiteX268" fmla="*/ 9313310 w 10058400"/>
              <a:gd name="connsiteY268" fmla="*/ 5300677 h 6103937"/>
              <a:gd name="connsiteX269" fmla="*/ 9322308 w 10058400"/>
              <a:gd name="connsiteY269" fmla="*/ 5305442 h 6103937"/>
              <a:gd name="connsiteX270" fmla="*/ 9331834 w 10058400"/>
              <a:gd name="connsiteY270" fmla="*/ 5310737 h 6103937"/>
              <a:gd name="connsiteX271" fmla="*/ 9340832 w 10058400"/>
              <a:gd name="connsiteY271" fmla="*/ 5316562 h 6103937"/>
              <a:gd name="connsiteX272" fmla="*/ 9349300 w 10058400"/>
              <a:gd name="connsiteY272" fmla="*/ 5322386 h 6103937"/>
              <a:gd name="connsiteX273" fmla="*/ 9358298 w 10058400"/>
              <a:gd name="connsiteY273" fmla="*/ 5329799 h 6103937"/>
              <a:gd name="connsiteX274" fmla="*/ 9365708 w 10058400"/>
              <a:gd name="connsiteY274" fmla="*/ 5336683 h 6103937"/>
              <a:gd name="connsiteX275" fmla="*/ 9374176 w 10058400"/>
              <a:gd name="connsiteY275" fmla="*/ 5344626 h 6103937"/>
              <a:gd name="connsiteX276" fmla="*/ 9381056 w 10058400"/>
              <a:gd name="connsiteY276" fmla="*/ 5352039 h 6103937"/>
              <a:gd name="connsiteX277" fmla="*/ 9388466 w 10058400"/>
              <a:gd name="connsiteY277" fmla="*/ 5361040 h 6103937"/>
              <a:gd name="connsiteX278" fmla="*/ 9395348 w 10058400"/>
              <a:gd name="connsiteY278" fmla="*/ 5369512 h 6103937"/>
              <a:gd name="connsiteX279" fmla="*/ 9401698 w 10058400"/>
              <a:gd name="connsiteY279" fmla="*/ 5379043 h 6103937"/>
              <a:gd name="connsiteX280" fmla="*/ 9407520 w 10058400"/>
              <a:gd name="connsiteY280" fmla="*/ 5388575 h 6103937"/>
              <a:gd name="connsiteX281" fmla="*/ 9412284 w 10058400"/>
              <a:gd name="connsiteY281" fmla="*/ 5398106 h 6103937"/>
              <a:gd name="connsiteX282" fmla="*/ 9417576 w 10058400"/>
              <a:gd name="connsiteY282" fmla="*/ 5408166 h 6103937"/>
              <a:gd name="connsiteX283" fmla="*/ 9421810 w 10058400"/>
              <a:gd name="connsiteY283" fmla="*/ 5418227 h 6103937"/>
              <a:gd name="connsiteX284" fmla="*/ 9424986 w 10058400"/>
              <a:gd name="connsiteY284" fmla="*/ 5428287 h 6103937"/>
              <a:gd name="connsiteX285" fmla="*/ 9428162 w 10058400"/>
              <a:gd name="connsiteY285" fmla="*/ 5438878 h 6103937"/>
              <a:gd name="connsiteX286" fmla="*/ 9430808 w 10058400"/>
              <a:gd name="connsiteY286" fmla="*/ 5448938 h 6103937"/>
              <a:gd name="connsiteX287" fmla="*/ 9433454 w 10058400"/>
              <a:gd name="connsiteY287" fmla="*/ 5458999 h 6103937"/>
              <a:gd name="connsiteX288" fmla="*/ 9434512 w 10058400"/>
              <a:gd name="connsiteY288" fmla="*/ 5470118 h 6103937"/>
              <a:gd name="connsiteX289" fmla="*/ 9435572 w 10058400"/>
              <a:gd name="connsiteY289" fmla="*/ 5480709 h 6103937"/>
              <a:gd name="connsiteX290" fmla="*/ 9436100 w 10058400"/>
              <a:gd name="connsiteY290" fmla="*/ 5490769 h 6103937"/>
              <a:gd name="connsiteX291" fmla="*/ 9436100 w 10058400"/>
              <a:gd name="connsiteY291" fmla="*/ 5501359 h 6103937"/>
              <a:gd name="connsiteX292" fmla="*/ 9436100 w 10058400"/>
              <a:gd name="connsiteY292" fmla="*/ 5511949 h 6103937"/>
              <a:gd name="connsiteX293" fmla="*/ 9435042 w 10058400"/>
              <a:gd name="connsiteY293" fmla="*/ 5522010 h 6103937"/>
              <a:gd name="connsiteX294" fmla="*/ 9433454 w 10058400"/>
              <a:gd name="connsiteY294" fmla="*/ 5532600 h 6103937"/>
              <a:gd name="connsiteX295" fmla="*/ 9431868 w 10058400"/>
              <a:gd name="connsiteY295" fmla="*/ 5543190 h 6103937"/>
              <a:gd name="connsiteX296" fmla="*/ 9428692 w 10058400"/>
              <a:gd name="connsiteY296" fmla="*/ 5553251 h 6103937"/>
              <a:gd name="connsiteX297" fmla="*/ 9426044 w 10058400"/>
              <a:gd name="connsiteY297" fmla="*/ 5563312 h 6103937"/>
              <a:gd name="connsiteX298" fmla="*/ 9422340 w 10058400"/>
              <a:gd name="connsiteY298" fmla="*/ 5573372 h 6103937"/>
              <a:gd name="connsiteX299" fmla="*/ 9418636 w 10058400"/>
              <a:gd name="connsiteY299" fmla="*/ 5582903 h 6103937"/>
              <a:gd name="connsiteX300" fmla="*/ 9413872 w 10058400"/>
              <a:gd name="connsiteY300" fmla="*/ 5592434 h 6103937"/>
              <a:gd name="connsiteX301" fmla="*/ 9409638 w 10058400"/>
              <a:gd name="connsiteY301" fmla="*/ 5601965 h 6103937"/>
              <a:gd name="connsiteX302" fmla="*/ 9404344 w 10058400"/>
              <a:gd name="connsiteY302" fmla="*/ 5610967 h 6103937"/>
              <a:gd name="connsiteX303" fmla="*/ 9397994 w 10058400"/>
              <a:gd name="connsiteY303" fmla="*/ 5620498 h 6103937"/>
              <a:gd name="connsiteX304" fmla="*/ 9392172 w 10058400"/>
              <a:gd name="connsiteY304" fmla="*/ 5628970 h 6103937"/>
              <a:gd name="connsiteX305" fmla="*/ 9385820 w 10058400"/>
              <a:gd name="connsiteY305" fmla="*/ 5637442 h 6103937"/>
              <a:gd name="connsiteX306" fmla="*/ 9378410 w 10058400"/>
              <a:gd name="connsiteY306" fmla="*/ 5645385 h 6103937"/>
              <a:gd name="connsiteX307" fmla="*/ 9371000 w 10058400"/>
              <a:gd name="connsiteY307" fmla="*/ 5653328 h 6103937"/>
              <a:gd name="connsiteX308" fmla="*/ 9362532 w 10058400"/>
              <a:gd name="connsiteY308" fmla="*/ 5660741 h 6103937"/>
              <a:gd name="connsiteX309" fmla="*/ 9354064 w 10058400"/>
              <a:gd name="connsiteY309" fmla="*/ 5668154 h 6103937"/>
              <a:gd name="connsiteX310" fmla="*/ 9345066 w 10058400"/>
              <a:gd name="connsiteY310" fmla="*/ 5674508 h 6103937"/>
              <a:gd name="connsiteX311" fmla="*/ 9045496 w 10058400"/>
              <a:gd name="connsiteY311" fmla="*/ 5889487 h 6103937"/>
              <a:gd name="connsiteX312" fmla="*/ 9026444 w 10058400"/>
              <a:gd name="connsiteY312" fmla="*/ 5902725 h 6103937"/>
              <a:gd name="connsiteX313" fmla="*/ 9007918 w 10058400"/>
              <a:gd name="connsiteY313" fmla="*/ 5915433 h 6103937"/>
              <a:gd name="connsiteX314" fmla="*/ 8989394 w 10058400"/>
              <a:gd name="connsiteY314" fmla="*/ 5927612 h 6103937"/>
              <a:gd name="connsiteX315" fmla="*/ 8970340 w 10058400"/>
              <a:gd name="connsiteY315" fmla="*/ 5939261 h 6103937"/>
              <a:gd name="connsiteX316" fmla="*/ 8951286 w 10058400"/>
              <a:gd name="connsiteY316" fmla="*/ 5950380 h 6103937"/>
              <a:gd name="connsiteX317" fmla="*/ 8931704 w 10058400"/>
              <a:gd name="connsiteY317" fmla="*/ 5961500 h 6103937"/>
              <a:gd name="connsiteX318" fmla="*/ 8912120 w 10058400"/>
              <a:gd name="connsiteY318" fmla="*/ 5972090 h 6103937"/>
              <a:gd name="connsiteX319" fmla="*/ 8892536 w 10058400"/>
              <a:gd name="connsiteY319" fmla="*/ 5982151 h 6103937"/>
              <a:gd name="connsiteX320" fmla="*/ 8872424 w 10058400"/>
              <a:gd name="connsiteY320" fmla="*/ 5992211 h 6103937"/>
              <a:gd name="connsiteX321" fmla="*/ 8852312 w 10058400"/>
              <a:gd name="connsiteY321" fmla="*/ 6001213 h 6103937"/>
              <a:gd name="connsiteX322" fmla="*/ 8832200 w 10058400"/>
              <a:gd name="connsiteY322" fmla="*/ 6010744 h 6103937"/>
              <a:gd name="connsiteX323" fmla="*/ 8812088 w 10058400"/>
              <a:gd name="connsiteY323" fmla="*/ 6018687 h 6103937"/>
              <a:gd name="connsiteX324" fmla="*/ 8790916 w 10058400"/>
              <a:gd name="connsiteY324" fmla="*/ 6027159 h 6103937"/>
              <a:gd name="connsiteX325" fmla="*/ 8770804 w 10058400"/>
              <a:gd name="connsiteY325" fmla="*/ 6035101 h 6103937"/>
              <a:gd name="connsiteX326" fmla="*/ 8750162 w 10058400"/>
              <a:gd name="connsiteY326" fmla="*/ 6042515 h 6103937"/>
              <a:gd name="connsiteX327" fmla="*/ 8728462 w 10058400"/>
              <a:gd name="connsiteY327" fmla="*/ 6049398 h 6103937"/>
              <a:gd name="connsiteX328" fmla="*/ 8707820 w 10058400"/>
              <a:gd name="connsiteY328" fmla="*/ 6056282 h 6103937"/>
              <a:gd name="connsiteX329" fmla="*/ 8686120 w 10058400"/>
              <a:gd name="connsiteY329" fmla="*/ 6062106 h 6103937"/>
              <a:gd name="connsiteX330" fmla="*/ 8664950 w 10058400"/>
              <a:gd name="connsiteY330" fmla="*/ 6067931 h 6103937"/>
              <a:gd name="connsiteX331" fmla="*/ 8643778 w 10058400"/>
              <a:gd name="connsiteY331" fmla="*/ 6073226 h 6103937"/>
              <a:gd name="connsiteX332" fmla="*/ 8622078 w 10058400"/>
              <a:gd name="connsiteY332" fmla="*/ 6077991 h 6103937"/>
              <a:gd name="connsiteX333" fmla="*/ 8600378 w 10058400"/>
              <a:gd name="connsiteY333" fmla="*/ 6082757 h 6103937"/>
              <a:gd name="connsiteX334" fmla="*/ 8578148 w 10058400"/>
              <a:gd name="connsiteY334" fmla="*/ 6086464 h 6103937"/>
              <a:gd name="connsiteX335" fmla="*/ 8556978 w 10058400"/>
              <a:gd name="connsiteY335" fmla="*/ 6090170 h 6103937"/>
              <a:gd name="connsiteX336" fmla="*/ 8534748 w 10058400"/>
              <a:gd name="connsiteY336" fmla="*/ 6093347 h 6103937"/>
              <a:gd name="connsiteX337" fmla="*/ 8512518 w 10058400"/>
              <a:gd name="connsiteY337" fmla="*/ 6096524 h 6103937"/>
              <a:gd name="connsiteX338" fmla="*/ 8490818 w 10058400"/>
              <a:gd name="connsiteY338" fmla="*/ 6098642 h 6103937"/>
              <a:gd name="connsiteX339" fmla="*/ 8468060 w 10058400"/>
              <a:gd name="connsiteY339" fmla="*/ 6100760 h 6103937"/>
              <a:gd name="connsiteX340" fmla="*/ 8445830 w 10058400"/>
              <a:gd name="connsiteY340" fmla="*/ 6102349 h 6103937"/>
              <a:gd name="connsiteX341" fmla="*/ 8424130 w 10058400"/>
              <a:gd name="connsiteY341" fmla="*/ 6103408 h 6103937"/>
              <a:gd name="connsiteX342" fmla="*/ 8401371 w 10058400"/>
              <a:gd name="connsiteY342" fmla="*/ 6103937 h 6103937"/>
              <a:gd name="connsiteX343" fmla="*/ 8379142 w 10058400"/>
              <a:gd name="connsiteY343" fmla="*/ 6103937 h 6103937"/>
              <a:gd name="connsiteX344" fmla="*/ 4414353 w 10058400"/>
              <a:gd name="connsiteY344" fmla="*/ 6103937 h 6103937"/>
              <a:gd name="connsiteX345" fmla="*/ 4402709 w 10058400"/>
              <a:gd name="connsiteY345" fmla="*/ 6103937 h 6103937"/>
              <a:gd name="connsiteX346" fmla="*/ 4391594 w 10058400"/>
              <a:gd name="connsiteY346" fmla="*/ 6102878 h 6103937"/>
              <a:gd name="connsiteX347" fmla="*/ 4381009 w 10058400"/>
              <a:gd name="connsiteY347" fmla="*/ 6101290 h 6103937"/>
              <a:gd name="connsiteX348" fmla="*/ 4369894 w 10058400"/>
              <a:gd name="connsiteY348" fmla="*/ 6099701 h 6103937"/>
              <a:gd name="connsiteX349" fmla="*/ 4359309 w 10058400"/>
              <a:gd name="connsiteY349" fmla="*/ 6097583 h 6103937"/>
              <a:gd name="connsiteX350" fmla="*/ 4349252 w 10058400"/>
              <a:gd name="connsiteY350" fmla="*/ 6093877 h 6103937"/>
              <a:gd name="connsiteX351" fmla="*/ 4339196 w 10058400"/>
              <a:gd name="connsiteY351" fmla="*/ 6090700 h 6103937"/>
              <a:gd name="connsiteX352" fmla="*/ 4329140 w 10058400"/>
              <a:gd name="connsiteY352" fmla="*/ 6086993 h 6103937"/>
              <a:gd name="connsiteX353" fmla="*/ 4319613 w 10058400"/>
              <a:gd name="connsiteY353" fmla="*/ 6082757 h 6103937"/>
              <a:gd name="connsiteX354" fmla="*/ 4310086 w 10058400"/>
              <a:gd name="connsiteY354" fmla="*/ 6077462 h 6103937"/>
              <a:gd name="connsiteX355" fmla="*/ 4301088 w 10058400"/>
              <a:gd name="connsiteY355" fmla="*/ 6072167 h 6103937"/>
              <a:gd name="connsiteX356" fmla="*/ 4292091 w 10058400"/>
              <a:gd name="connsiteY356" fmla="*/ 6066872 h 6103937"/>
              <a:gd name="connsiteX357" fmla="*/ 4283093 w 10058400"/>
              <a:gd name="connsiteY357" fmla="*/ 6060518 h 6103937"/>
              <a:gd name="connsiteX358" fmla="*/ 4275154 w 10058400"/>
              <a:gd name="connsiteY358" fmla="*/ 6054164 h 6103937"/>
              <a:gd name="connsiteX359" fmla="*/ 4267215 w 10058400"/>
              <a:gd name="connsiteY359" fmla="*/ 6047280 h 6103937"/>
              <a:gd name="connsiteX360" fmla="*/ 4259805 w 10058400"/>
              <a:gd name="connsiteY360" fmla="*/ 6039867 h 6103937"/>
              <a:gd name="connsiteX361" fmla="*/ 4252395 w 10058400"/>
              <a:gd name="connsiteY361" fmla="*/ 6032454 h 6103937"/>
              <a:gd name="connsiteX362" fmla="*/ 4245515 w 10058400"/>
              <a:gd name="connsiteY362" fmla="*/ 6024511 h 6103937"/>
              <a:gd name="connsiteX363" fmla="*/ 4239163 w 10058400"/>
              <a:gd name="connsiteY363" fmla="*/ 6016039 h 6103937"/>
              <a:gd name="connsiteX364" fmla="*/ 4232812 w 10058400"/>
              <a:gd name="connsiteY364" fmla="*/ 6007567 h 6103937"/>
              <a:gd name="connsiteX365" fmla="*/ 4227519 w 10058400"/>
              <a:gd name="connsiteY365" fmla="*/ 5998566 h 6103937"/>
              <a:gd name="connsiteX366" fmla="*/ 4221697 w 10058400"/>
              <a:gd name="connsiteY366" fmla="*/ 5990093 h 6103937"/>
              <a:gd name="connsiteX367" fmla="*/ 4216934 w 10058400"/>
              <a:gd name="connsiteY367" fmla="*/ 5980033 h 6103937"/>
              <a:gd name="connsiteX368" fmla="*/ 4212700 w 10058400"/>
              <a:gd name="connsiteY368" fmla="*/ 5970502 h 6103937"/>
              <a:gd name="connsiteX369" fmla="*/ 4208995 w 10058400"/>
              <a:gd name="connsiteY369" fmla="*/ 5960971 h 6103937"/>
              <a:gd name="connsiteX370" fmla="*/ 4205290 w 10058400"/>
              <a:gd name="connsiteY370" fmla="*/ 5950380 h 6103937"/>
              <a:gd name="connsiteX371" fmla="*/ 4202644 w 10058400"/>
              <a:gd name="connsiteY371" fmla="*/ 5939790 h 6103937"/>
              <a:gd name="connsiteX372" fmla="*/ 4199997 w 10058400"/>
              <a:gd name="connsiteY372" fmla="*/ 5929730 h 6103937"/>
              <a:gd name="connsiteX373" fmla="*/ 4198409 w 10058400"/>
              <a:gd name="connsiteY373" fmla="*/ 5918610 h 6103937"/>
              <a:gd name="connsiteX374" fmla="*/ 4196822 w 10058400"/>
              <a:gd name="connsiteY374" fmla="*/ 5907490 h 6103937"/>
              <a:gd name="connsiteX375" fmla="*/ 4196292 w 10058400"/>
              <a:gd name="connsiteY375" fmla="*/ 5896900 h 6103937"/>
              <a:gd name="connsiteX376" fmla="*/ 4195763 w 10058400"/>
              <a:gd name="connsiteY376" fmla="*/ 5885781 h 6103937"/>
              <a:gd name="connsiteX377" fmla="*/ 4196292 w 10058400"/>
              <a:gd name="connsiteY377" fmla="*/ 5874132 h 6103937"/>
              <a:gd name="connsiteX378" fmla="*/ 4196822 w 10058400"/>
              <a:gd name="connsiteY378" fmla="*/ 5863012 h 6103937"/>
              <a:gd name="connsiteX379" fmla="*/ 4198409 w 10058400"/>
              <a:gd name="connsiteY379" fmla="*/ 5852422 h 6103937"/>
              <a:gd name="connsiteX380" fmla="*/ 4199997 w 10058400"/>
              <a:gd name="connsiteY380" fmla="*/ 5841302 h 6103937"/>
              <a:gd name="connsiteX381" fmla="*/ 4202644 w 10058400"/>
              <a:gd name="connsiteY381" fmla="*/ 5830712 h 6103937"/>
              <a:gd name="connsiteX382" fmla="*/ 4205290 w 10058400"/>
              <a:gd name="connsiteY382" fmla="*/ 5820651 h 6103937"/>
              <a:gd name="connsiteX383" fmla="*/ 4208995 w 10058400"/>
              <a:gd name="connsiteY383" fmla="*/ 5810591 h 6103937"/>
              <a:gd name="connsiteX384" fmla="*/ 4212700 w 10058400"/>
              <a:gd name="connsiteY384" fmla="*/ 5800530 h 6103937"/>
              <a:gd name="connsiteX385" fmla="*/ 4216934 w 10058400"/>
              <a:gd name="connsiteY385" fmla="*/ 5790999 h 6103937"/>
              <a:gd name="connsiteX386" fmla="*/ 4221697 w 10058400"/>
              <a:gd name="connsiteY386" fmla="*/ 5781468 h 6103937"/>
              <a:gd name="connsiteX387" fmla="*/ 4227519 w 10058400"/>
              <a:gd name="connsiteY387" fmla="*/ 5771937 h 6103937"/>
              <a:gd name="connsiteX388" fmla="*/ 4232812 w 10058400"/>
              <a:gd name="connsiteY388" fmla="*/ 5763465 h 6103937"/>
              <a:gd name="connsiteX389" fmla="*/ 4239163 w 10058400"/>
              <a:gd name="connsiteY389" fmla="*/ 5754463 h 6103937"/>
              <a:gd name="connsiteX390" fmla="*/ 4245515 w 10058400"/>
              <a:gd name="connsiteY390" fmla="*/ 5746521 h 6103937"/>
              <a:gd name="connsiteX391" fmla="*/ 4252395 w 10058400"/>
              <a:gd name="connsiteY391" fmla="*/ 5738578 h 6103937"/>
              <a:gd name="connsiteX392" fmla="*/ 4259805 w 10058400"/>
              <a:gd name="connsiteY392" fmla="*/ 5731165 h 6103937"/>
              <a:gd name="connsiteX393" fmla="*/ 4267215 w 10058400"/>
              <a:gd name="connsiteY393" fmla="*/ 5723752 h 6103937"/>
              <a:gd name="connsiteX394" fmla="*/ 4275154 w 10058400"/>
              <a:gd name="connsiteY394" fmla="*/ 5716868 h 6103937"/>
              <a:gd name="connsiteX395" fmla="*/ 4283093 w 10058400"/>
              <a:gd name="connsiteY395" fmla="*/ 5709985 h 6103937"/>
              <a:gd name="connsiteX396" fmla="*/ 4292091 w 10058400"/>
              <a:gd name="connsiteY396" fmla="*/ 5704160 h 6103937"/>
              <a:gd name="connsiteX397" fmla="*/ 4301088 w 10058400"/>
              <a:gd name="connsiteY397" fmla="*/ 5698865 h 6103937"/>
              <a:gd name="connsiteX398" fmla="*/ 4310086 w 10058400"/>
              <a:gd name="connsiteY398" fmla="*/ 5693041 h 6103937"/>
              <a:gd name="connsiteX399" fmla="*/ 4319613 w 10058400"/>
              <a:gd name="connsiteY399" fmla="*/ 5688275 h 6103937"/>
              <a:gd name="connsiteX400" fmla="*/ 4329140 w 10058400"/>
              <a:gd name="connsiteY400" fmla="*/ 5684039 h 6103937"/>
              <a:gd name="connsiteX401" fmla="*/ 4339196 w 10058400"/>
              <a:gd name="connsiteY401" fmla="*/ 5680332 h 6103937"/>
              <a:gd name="connsiteX402" fmla="*/ 4349252 w 10058400"/>
              <a:gd name="connsiteY402" fmla="*/ 5676626 h 6103937"/>
              <a:gd name="connsiteX403" fmla="*/ 4359309 w 10058400"/>
              <a:gd name="connsiteY403" fmla="*/ 5673978 h 6103937"/>
              <a:gd name="connsiteX404" fmla="*/ 4369894 w 10058400"/>
              <a:gd name="connsiteY404" fmla="*/ 5671331 h 6103937"/>
              <a:gd name="connsiteX405" fmla="*/ 4381009 w 10058400"/>
              <a:gd name="connsiteY405" fmla="*/ 5669742 h 6103937"/>
              <a:gd name="connsiteX406" fmla="*/ 4391594 w 10058400"/>
              <a:gd name="connsiteY406" fmla="*/ 5668154 h 6103937"/>
              <a:gd name="connsiteX407" fmla="*/ 4402709 w 10058400"/>
              <a:gd name="connsiteY407" fmla="*/ 5667624 h 6103937"/>
              <a:gd name="connsiteX408" fmla="*/ 4414353 w 10058400"/>
              <a:gd name="connsiteY408" fmla="*/ 5667095 h 6103937"/>
              <a:gd name="connsiteX409" fmla="*/ 5449612 w 10058400"/>
              <a:gd name="connsiteY409" fmla="*/ 5667095 h 6103937"/>
              <a:gd name="connsiteX410" fmla="*/ 5449612 w 10058400"/>
              <a:gd name="connsiteY410" fmla="*/ 5286909 h 6103937"/>
              <a:gd name="connsiteX411" fmla="*/ 5449888 w 10058400"/>
              <a:gd name="connsiteY411" fmla="*/ 5286909 h 6103937"/>
              <a:gd name="connsiteX412" fmla="*/ 5449888 w 10058400"/>
              <a:gd name="connsiteY412" fmla="*/ 5012768 h 6103937"/>
              <a:gd name="connsiteX413" fmla="*/ 5399088 w 10058400"/>
              <a:gd name="connsiteY413" fmla="*/ 5012768 h 6103937"/>
              <a:gd name="connsiteX414" fmla="*/ 5364692 w 10058400"/>
              <a:gd name="connsiteY414" fmla="*/ 5012238 h 6103937"/>
              <a:gd name="connsiteX415" fmla="*/ 5330296 w 10058400"/>
              <a:gd name="connsiteY415" fmla="*/ 5010121 h 6103937"/>
              <a:gd name="connsiteX416" fmla="*/ 5296429 w 10058400"/>
              <a:gd name="connsiteY416" fmla="*/ 5007475 h 6103937"/>
              <a:gd name="connsiteX417" fmla="*/ 5262562 w 10058400"/>
              <a:gd name="connsiteY417" fmla="*/ 5003242 h 6103937"/>
              <a:gd name="connsiteX418" fmla="*/ 5228166 w 10058400"/>
              <a:gd name="connsiteY418" fmla="*/ 4997420 h 6103937"/>
              <a:gd name="connsiteX419" fmla="*/ 5194829 w 10058400"/>
              <a:gd name="connsiteY419" fmla="*/ 4991599 h 6103937"/>
              <a:gd name="connsiteX420" fmla="*/ 5162021 w 10058400"/>
              <a:gd name="connsiteY420" fmla="*/ 4983660 h 6103937"/>
              <a:gd name="connsiteX421" fmla="*/ 5129212 w 10058400"/>
              <a:gd name="connsiteY421" fmla="*/ 4975193 h 6103937"/>
              <a:gd name="connsiteX422" fmla="*/ 5096934 w 10058400"/>
              <a:gd name="connsiteY422" fmla="*/ 4965138 h 6103937"/>
              <a:gd name="connsiteX423" fmla="*/ 5065184 w 10058400"/>
              <a:gd name="connsiteY423" fmla="*/ 4954024 h 6103937"/>
              <a:gd name="connsiteX424" fmla="*/ 5033962 w 10058400"/>
              <a:gd name="connsiteY424" fmla="*/ 4942381 h 6103937"/>
              <a:gd name="connsiteX425" fmla="*/ 5002742 w 10058400"/>
              <a:gd name="connsiteY425" fmla="*/ 4929151 h 6103937"/>
              <a:gd name="connsiteX426" fmla="*/ 4972579 w 10058400"/>
              <a:gd name="connsiteY426" fmla="*/ 4915391 h 6103937"/>
              <a:gd name="connsiteX427" fmla="*/ 4942416 w 10058400"/>
              <a:gd name="connsiteY427" fmla="*/ 4900044 h 6103937"/>
              <a:gd name="connsiteX428" fmla="*/ 4912784 w 10058400"/>
              <a:gd name="connsiteY428" fmla="*/ 4884167 h 6103937"/>
              <a:gd name="connsiteX429" fmla="*/ 4884208 w 10058400"/>
              <a:gd name="connsiteY429" fmla="*/ 4867232 h 6103937"/>
              <a:gd name="connsiteX430" fmla="*/ 4855634 w 10058400"/>
              <a:gd name="connsiteY430" fmla="*/ 4849239 h 6103937"/>
              <a:gd name="connsiteX431" fmla="*/ 4828646 w 10058400"/>
              <a:gd name="connsiteY431" fmla="*/ 4829658 h 6103937"/>
              <a:gd name="connsiteX432" fmla="*/ 4801129 w 10058400"/>
              <a:gd name="connsiteY432" fmla="*/ 4810076 h 6103937"/>
              <a:gd name="connsiteX433" fmla="*/ 4774671 w 10058400"/>
              <a:gd name="connsiteY433" fmla="*/ 4789437 h 6103937"/>
              <a:gd name="connsiteX434" fmla="*/ 4749271 w 10058400"/>
              <a:gd name="connsiteY434" fmla="*/ 4767210 h 6103937"/>
              <a:gd name="connsiteX435" fmla="*/ 4724400 w 10058400"/>
              <a:gd name="connsiteY435" fmla="*/ 4744982 h 6103937"/>
              <a:gd name="connsiteX436" fmla="*/ 4700058 w 10058400"/>
              <a:gd name="connsiteY436" fmla="*/ 4721168 h 6103937"/>
              <a:gd name="connsiteX437" fmla="*/ 4676775 w 10058400"/>
              <a:gd name="connsiteY437" fmla="*/ 4697353 h 6103937"/>
              <a:gd name="connsiteX438" fmla="*/ 4654021 w 10058400"/>
              <a:gd name="connsiteY438" fmla="*/ 4671950 h 6103937"/>
              <a:gd name="connsiteX439" fmla="*/ 4632854 w 10058400"/>
              <a:gd name="connsiteY439" fmla="*/ 4645489 h 6103937"/>
              <a:gd name="connsiteX440" fmla="*/ 4612216 w 10058400"/>
              <a:gd name="connsiteY440" fmla="*/ 4619028 h 6103937"/>
              <a:gd name="connsiteX441" fmla="*/ 4591579 w 10058400"/>
              <a:gd name="connsiteY441" fmla="*/ 4591509 h 6103937"/>
              <a:gd name="connsiteX442" fmla="*/ 4572529 w 10058400"/>
              <a:gd name="connsiteY442" fmla="*/ 4562931 h 6103937"/>
              <a:gd name="connsiteX443" fmla="*/ 4554538 w 10058400"/>
              <a:gd name="connsiteY443" fmla="*/ 4533824 h 6103937"/>
              <a:gd name="connsiteX444" fmla="*/ 4537604 w 10058400"/>
              <a:gd name="connsiteY444" fmla="*/ 4503658 h 6103937"/>
              <a:gd name="connsiteX445" fmla="*/ 4521200 w 10058400"/>
              <a:gd name="connsiteY445" fmla="*/ 4472964 h 6103937"/>
              <a:gd name="connsiteX446" fmla="*/ 3818996 w 10058400"/>
              <a:gd name="connsiteY446" fmla="*/ 3087996 h 6103937"/>
              <a:gd name="connsiteX447" fmla="*/ 3807883 w 10058400"/>
              <a:gd name="connsiteY447" fmla="*/ 3066827 h 6103937"/>
              <a:gd name="connsiteX448" fmla="*/ 3795712 w 10058400"/>
              <a:gd name="connsiteY448" fmla="*/ 3045659 h 6103937"/>
              <a:gd name="connsiteX449" fmla="*/ 3783012 w 10058400"/>
              <a:gd name="connsiteY449" fmla="*/ 3024490 h 6103937"/>
              <a:gd name="connsiteX450" fmla="*/ 3769783 w 10058400"/>
              <a:gd name="connsiteY450" fmla="*/ 3004909 h 6103937"/>
              <a:gd name="connsiteX451" fmla="*/ 3756025 w 10058400"/>
              <a:gd name="connsiteY451" fmla="*/ 2985328 h 6103937"/>
              <a:gd name="connsiteX452" fmla="*/ 3741738 w 10058400"/>
              <a:gd name="connsiteY452" fmla="*/ 2965746 h 6103937"/>
              <a:gd name="connsiteX453" fmla="*/ 3726921 w 10058400"/>
              <a:gd name="connsiteY453" fmla="*/ 2946694 h 6103937"/>
              <a:gd name="connsiteX454" fmla="*/ 3711575 w 10058400"/>
              <a:gd name="connsiteY454" fmla="*/ 2928701 h 6103937"/>
              <a:gd name="connsiteX455" fmla="*/ 3695171 w 10058400"/>
              <a:gd name="connsiteY455" fmla="*/ 2911237 h 6103937"/>
              <a:gd name="connsiteX456" fmla="*/ 3678767 w 10058400"/>
              <a:gd name="connsiteY456" fmla="*/ 2894302 h 6103937"/>
              <a:gd name="connsiteX457" fmla="*/ 3661833 w 10058400"/>
              <a:gd name="connsiteY457" fmla="*/ 2877367 h 6103937"/>
              <a:gd name="connsiteX458" fmla="*/ 3644900 w 10058400"/>
              <a:gd name="connsiteY458" fmla="*/ 2861490 h 6103937"/>
              <a:gd name="connsiteX459" fmla="*/ 3626908 w 10058400"/>
              <a:gd name="connsiteY459" fmla="*/ 2846143 h 6103937"/>
              <a:gd name="connsiteX460" fmla="*/ 3608388 w 10058400"/>
              <a:gd name="connsiteY460" fmla="*/ 2830795 h 6103937"/>
              <a:gd name="connsiteX461" fmla="*/ 3589867 w 10058400"/>
              <a:gd name="connsiteY461" fmla="*/ 2816506 h 6103937"/>
              <a:gd name="connsiteX462" fmla="*/ 3570288 w 10058400"/>
              <a:gd name="connsiteY462" fmla="*/ 2802747 h 6103937"/>
              <a:gd name="connsiteX463" fmla="*/ 3550708 w 10058400"/>
              <a:gd name="connsiteY463" fmla="*/ 2789516 h 6103937"/>
              <a:gd name="connsiteX464" fmla="*/ 3530600 w 10058400"/>
              <a:gd name="connsiteY464" fmla="*/ 2776815 h 6103937"/>
              <a:gd name="connsiteX465" fmla="*/ 3509962 w 10058400"/>
              <a:gd name="connsiteY465" fmla="*/ 2764643 h 6103937"/>
              <a:gd name="connsiteX466" fmla="*/ 3489325 w 10058400"/>
              <a:gd name="connsiteY466" fmla="*/ 2753529 h 6103937"/>
              <a:gd name="connsiteX467" fmla="*/ 3468158 w 10058400"/>
              <a:gd name="connsiteY467" fmla="*/ 2742945 h 6103937"/>
              <a:gd name="connsiteX468" fmla="*/ 3446462 w 10058400"/>
              <a:gd name="connsiteY468" fmla="*/ 2732361 h 6103937"/>
              <a:gd name="connsiteX469" fmla="*/ 3424767 w 10058400"/>
              <a:gd name="connsiteY469" fmla="*/ 2723364 h 6103937"/>
              <a:gd name="connsiteX470" fmla="*/ 3403071 w 10058400"/>
              <a:gd name="connsiteY470" fmla="*/ 2714367 h 6103937"/>
              <a:gd name="connsiteX471" fmla="*/ 3380317 w 10058400"/>
              <a:gd name="connsiteY471" fmla="*/ 2706429 h 6103937"/>
              <a:gd name="connsiteX472" fmla="*/ 3357562 w 10058400"/>
              <a:gd name="connsiteY472" fmla="*/ 2699020 h 6103937"/>
              <a:gd name="connsiteX473" fmla="*/ 3334279 w 10058400"/>
              <a:gd name="connsiteY473" fmla="*/ 2692669 h 6103937"/>
              <a:gd name="connsiteX474" fmla="*/ 3311525 w 10058400"/>
              <a:gd name="connsiteY474" fmla="*/ 2686319 h 6103937"/>
              <a:gd name="connsiteX475" fmla="*/ 3287712 w 10058400"/>
              <a:gd name="connsiteY475" fmla="*/ 2681026 h 6103937"/>
              <a:gd name="connsiteX476" fmla="*/ 3263900 w 10058400"/>
              <a:gd name="connsiteY476" fmla="*/ 2676792 h 6103937"/>
              <a:gd name="connsiteX477" fmla="*/ 3240088 w 10058400"/>
              <a:gd name="connsiteY477" fmla="*/ 2672559 h 6103937"/>
              <a:gd name="connsiteX478" fmla="*/ 3215217 w 10058400"/>
              <a:gd name="connsiteY478" fmla="*/ 2669383 h 6103937"/>
              <a:gd name="connsiteX479" fmla="*/ 409575 w 10058400"/>
              <a:gd name="connsiteY479" fmla="*/ 2357144 h 6103937"/>
              <a:gd name="connsiteX480" fmla="*/ 388408 w 10058400"/>
              <a:gd name="connsiteY480" fmla="*/ 2354498 h 6103937"/>
              <a:gd name="connsiteX481" fmla="*/ 367242 w 10058400"/>
              <a:gd name="connsiteY481" fmla="*/ 2349735 h 6103937"/>
              <a:gd name="connsiteX482" fmla="*/ 345546 w 10058400"/>
              <a:gd name="connsiteY482" fmla="*/ 2345501 h 6103937"/>
              <a:gd name="connsiteX483" fmla="*/ 325438 w 10058400"/>
              <a:gd name="connsiteY483" fmla="*/ 2339680 h 6103937"/>
              <a:gd name="connsiteX484" fmla="*/ 305329 w 10058400"/>
              <a:gd name="connsiteY484" fmla="*/ 2332800 h 6103937"/>
              <a:gd name="connsiteX485" fmla="*/ 285221 w 10058400"/>
              <a:gd name="connsiteY485" fmla="*/ 2325391 h 6103937"/>
              <a:gd name="connsiteX486" fmla="*/ 266171 w 10058400"/>
              <a:gd name="connsiteY486" fmla="*/ 2316394 h 6103937"/>
              <a:gd name="connsiteX487" fmla="*/ 247650 w 10058400"/>
              <a:gd name="connsiteY487" fmla="*/ 2307926 h 6103937"/>
              <a:gd name="connsiteX488" fmla="*/ 229129 w 10058400"/>
              <a:gd name="connsiteY488" fmla="*/ 2297342 h 6103937"/>
              <a:gd name="connsiteX489" fmla="*/ 211666 w 10058400"/>
              <a:gd name="connsiteY489" fmla="*/ 2286228 h 6103937"/>
              <a:gd name="connsiteX490" fmla="*/ 194733 w 10058400"/>
              <a:gd name="connsiteY490" fmla="*/ 2275115 h 6103937"/>
              <a:gd name="connsiteX491" fmla="*/ 177271 w 10058400"/>
              <a:gd name="connsiteY491" fmla="*/ 2262414 h 6103937"/>
              <a:gd name="connsiteX492" fmla="*/ 161396 w 10058400"/>
              <a:gd name="connsiteY492" fmla="*/ 2249712 h 6103937"/>
              <a:gd name="connsiteX493" fmla="*/ 146050 w 10058400"/>
              <a:gd name="connsiteY493" fmla="*/ 2235953 h 6103937"/>
              <a:gd name="connsiteX494" fmla="*/ 131233 w 10058400"/>
              <a:gd name="connsiteY494" fmla="*/ 2221135 h 6103937"/>
              <a:gd name="connsiteX495" fmla="*/ 117475 w 10058400"/>
              <a:gd name="connsiteY495" fmla="*/ 2206316 h 6103937"/>
              <a:gd name="connsiteX496" fmla="*/ 104246 w 10058400"/>
              <a:gd name="connsiteY496" fmla="*/ 2190440 h 6103937"/>
              <a:gd name="connsiteX497" fmla="*/ 91546 w 10058400"/>
              <a:gd name="connsiteY497" fmla="*/ 2174034 h 6103937"/>
              <a:gd name="connsiteX498" fmla="*/ 79375 w 10058400"/>
              <a:gd name="connsiteY498" fmla="*/ 2157628 h 6103937"/>
              <a:gd name="connsiteX499" fmla="*/ 67733 w 10058400"/>
              <a:gd name="connsiteY499" fmla="*/ 2140164 h 6103937"/>
              <a:gd name="connsiteX500" fmla="*/ 57679 w 10058400"/>
              <a:gd name="connsiteY500" fmla="*/ 2122170 h 6103937"/>
              <a:gd name="connsiteX501" fmla="*/ 48154 w 10058400"/>
              <a:gd name="connsiteY501" fmla="*/ 2103648 h 6103937"/>
              <a:gd name="connsiteX502" fmla="*/ 39158 w 10058400"/>
              <a:gd name="connsiteY502" fmla="*/ 2085125 h 6103937"/>
              <a:gd name="connsiteX503" fmla="*/ 31221 w 10058400"/>
              <a:gd name="connsiteY503" fmla="*/ 2065544 h 6103937"/>
              <a:gd name="connsiteX504" fmla="*/ 24341 w 10058400"/>
              <a:gd name="connsiteY504" fmla="*/ 2045963 h 6103937"/>
              <a:gd name="connsiteX505" fmla="*/ 17462 w 10058400"/>
              <a:gd name="connsiteY505" fmla="*/ 2025852 h 6103937"/>
              <a:gd name="connsiteX506" fmla="*/ 12700 w 10058400"/>
              <a:gd name="connsiteY506" fmla="*/ 2005213 h 6103937"/>
              <a:gd name="connsiteX507" fmla="*/ 7408 w 10058400"/>
              <a:gd name="connsiteY507" fmla="*/ 1984573 h 6103937"/>
              <a:gd name="connsiteX508" fmla="*/ 4233 w 10058400"/>
              <a:gd name="connsiteY508" fmla="*/ 1963404 h 6103937"/>
              <a:gd name="connsiteX509" fmla="*/ 2116 w 10058400"/>
              <a:gd name="connsiteY509" fmla="*/ 1942236 h 6103937"/>
              <a:gd name="connsiteX510" fmla="*/ 529 w 10058400"/>
              <a:gd name="connsiteY510" fmla="*/ 1920538 h 6103937"/>
              <a:gd name="connsiteX511" fmla="*/ 0 w 10058400"/>
              <a:gd name="connsiteY511" fmla="*/ 1898310 h 6103937"/>
              <a:gd name="connsiteX512" fmla="*/ 0 w 10058400"/>
              <a:gd name="connsiteY512" fmla="*/ 536629 h 6103937"/>
              <a:gd name="connsiteX513" fmla="*/ 0 w 10058400"/>
              <a:gd name="connsiteY513" fmla="*/ 522869 h 6103937"/>
              <a:gd name="connsiteX514" fmla="*/ 1058 w 10058400"/>
              <a:gd name="connsiteY514" fmla="*/ 509638 h 6103937"/>
              <a:gd name="connsiteX515" fmla="*/ 2116 w 10058400"/>
              <a:gd name="connsiteY515" fmla="*/ 496937 h 6103937"/>
              <a:gd name="connsiteX516" fmla="*/ 4233 w 10058400"/>
              <a:gd name="connsiteY516" fmla="*/ 483707 h 6103937"/>
              <a:gd name="connsiteX517" fmla="*/ 6350 w 10058400"/>
              <a:gd name="connsiteY517" fmla="*/ 472064 h 6103937"/>
              <a:gd name="connsiteX518" fmla="*/ 10054 w 10058400"/>
              <a:gd name="connsiteY518" fmla="*/ 459892 h 6103937"/>
              <a:gd name="connsiteX519" fmla="*/ 13229 w 10058400"/>
              <a:gd name="connsiteY519" fmla="*/ 447720 h 6103937"/>
              <a:gd name="connsiteX520" fmla="*/ 16933 w 10058400"/>
              <a:gd name="connsiteY520" fmla="*/ 436077 h 6103937"/>
              <a:gd name="connsiteX521" fmla="*/ 21166 w 10058400"/>
              <a:gd name="connsiteY521" fmla="*/ 425492 h 6103937"/>
              <a:gd name="connsiteX522" fmla="*/ 26458 w 10058400"/>
              <a:gd name="connsiteY522" fmla="*/ 414379 h 6103937"/>
              <a:gd name="connsiteX523" fmla="*/ 31221 w 10058400"/>
              <a:gd name="connsiteY523" fmla="*/ 403794 h 6103937"/>
              <a:gd name="connsiteX524" fmla="*/ 36512 w 10058400"/>
              <a:gd name="connsiteY524" fmla="*/ 394268 h 6103937"/>
              <a:gd name="connsiteX525" fmla="*/ 42862 w 10058400"/>
              <a:gd name="connsiteY525" fmla="*/ 384213 h 6103937"/>
              <a:gd name="connsiteX526" fmla="*/ 49212 w 10058400"/>
              <a:gd name="connsiteY526" fmla="*/ 374158 h 6103937"/>
              <a:gd name="connsiteX527" fmla="*/ 56091 w 10058400"/>
              <a:gd name="connsiteY527" fmla="*/ 365161 h 6103937"/>
              <a:gd name="connsiteX528" fmla="*/ 62971 w 10058400"/>
              <a:gd name="connsiteY528" fmla="*/ 356165 h 6103937"/>
              <a:gd name="connsiteX529" fmla="*/ 70908 w 10058400"/>
              <a:gd name="connsiteY529" fmla="*/ 348226 h 6103937"/>
              <a:gd name="connsiteX530" fmla="*/ 78316 w 10058400"/>
              <a:gd name="connsiteY530" fmla="*/ 339759 h 6103937"/>
              <a:gd name="connsiteX531" fmla="*/ 86783 w 10058400"/>
              <a:gd name="connsiteY531" fmla="*/ 332350 h 6103937"/>
              <a:gd name="connsiteX532" fmla="*/ 94721 w 10058400"/>
              <a:gd name="connsiteY532" fmla="*/ 324412 h 6103937"/>
              <a:gd name="connsiteX533" fmla="*/ 103716 w 10058400"/>
              <a:gd name="connsiteY533" fmla="*/ 317532 h 6103937"/>
              <a:gd name="connsiteX534" fmla="*/ 112183 w 10058400"/>
              <a:gd name="connsiteY534" fmla="*/ 310652 h 6103937"/>
              <a:gd name="connsiteX535" fmla="*/ 121708 w 10058400"/>
              <a:gd name="connsiteY535" fmla="*/ 304301 h 6103937"/>
              <a:gd name="connsiteX536" fmla="*/ 130704 w 10058400"/>
              <a:gd name="connsiteY536" fmla="*/ 298480 h 6103937"/>
              <a:gd name="connsiteX537" fmla="*/ 140758 w 10058400"/>
              <a:gd name="connsiteY537" fmla="*/ 292658 h 6103937"/>
              <a:gd name="connsiteX538" fmla="*/ 150283 w 10058400"/>
              <a:gd name="connsiteY538" fmla="*/ 287895 h 6103937"/>
              <a:gd name="connsiteX539" fmla="*/ 160337 w 10058400"/>
              <a:gd name="connsiteY539" fmla="*/ 282603 h 6103937"/>
              <a:gd name="connsiteX540" fmla="*/ 170391 w 10058400"/>
              <a:gd name="connsiteY540" fmla="*/ 278369 h 6103937"/>
              <a:gd name="connsiteX541" fmla="*/ 180975 w 10058400"/>
              <a:gd name="connsiteY541" fmla="*/ 274136 h 6103937"/>
              <a:gd name="connsiteX542" fmla="*/ 191029 w 10058400"/>
              <a:gd name="connsiteY542" fmla="*/ 270960 h 6103937"/>
              <a:gd name="connsiteX543" fmla="*/ 202141 w 10058400"/>
              <a:gd name="connsiteY543" fmla="*/ 267256 h 6103937"/>
              <a:gd name="connsiteX544" fmla="*/ 212725 w 10058400"/>
              <a:gd name="connsiteY544" fmla="*/ 264610 h 6103937"/>
              <a:gd name="connsiteX545" fmla="*/ 223308 w 10058400"/>
              <a:gd name="connsiteY545" fmla="*/ 261964 h 6103937"/>
              <a:gd name="connsiteX546" fmla="*/ 234421 w 10058400"/>
              <a:gd name="connsiteY546" fmla="*/ 259847 h 6103937"/>
              <a:gd name="connsiteX547" fmla="*/ 245533 w 10058400"/>
              <a:gd name="connsiteY547" fmla="*/ 258259 h 6103937"/>
              <a:gd name="connsiteX548" fmla="*/ 256646 w 10058400"/>
              <a:gd name="connsiteY548" fmla="*/ 257201 h 6103937"/>
              <a:gd name="connsiteX549" fmla="*/ 267229 w 10058400"/>
              <a:gd name="connsiteY549" fmla="*/ 256142 h 6103937"/>
              <a:gd name="connsiteX550" fmla="*/ 278341 w 10058400"/>
              <a:gd name="connsiteY550" fmla="*/ 256142 h 6103937"/>
              <a:gd name="connsiteX551" fmla="*/ 289983 w 10058400"/>
              <a:gd name="connsiteY551" fmla="*/ 256142 h 6103937"/>
              <a:gd name="connsiteX552" fmla="*/ 300566 w 10058400"/>
              <a:gd name="connsiteY552" fmla="*/ 256671 h 6103937"/>
              <a:gd name="connsiteX553" fmla="*/ 311679 w 10058400"/>
              <a:gd name="connsiteY553" fmla="*/ 257201 h 6103937"/>
              <a:gd name="connsiteX554" fmla="*/ 322791 w 10058400"/>
              <a:gd name="connsiteY554" fmla="*/ 258788 h 6103937"/>
              <a:gd name="connsiteX555" fmla="*/ 334433 w 10058400"/>
              <a:gd name="connsiteY555" fmla="*/ 260376 h 6103937"/>
              <a:gd name="connsiteX556" fmla="*/ 345017 w 10058400"/>
              <a:gd name="connsiteY556" fmla="*/ 262493 h 6103937"/>
              <a:gd name="connsiteX557" fmla="*/ 355600 w 10058400"/>
              <a:gd name="connsiteY557" fmla="*/ 265139 h 6103937"/>
              <a:gd name="connsiteX558" fmla="*/ 366712 w 10058400"/>
              <a:gd name="connsiteY558" fmla="*/ 267785 h 6103937"/>
              <a:gd name="connsiteX559" fmla="*/ 377296 w 10058400"/>
              <a:gd name="connsiteY559" fmla="*/ 272019 h 6103937"/>
              <a:gd name="connsiteX560" fmla="*/ 387879 w 10058400"/>
              <a:gd name="connsiteY560" fmla="*/ 275723 h 6103937"/>
              <a:gd name="connsiteX561" fmla="*/ 398462 w 10058400"/>
              <a:gd name="connsiteY561" fmla="*/ 279957 h 6103937"/>
              <a:gd name="connsiteX562" fmla="*/ 408517 w 10058400"/>
              <a:gd name="connsiteY562" fmla="*/ 284720 h 6103937"/>
              <a:gd name="connsiteX563" fmla="*/ 418571 w 10058400"/>
              <a:gd name="connsiteY563" fmla="*/ 290541 h 6103937"/>
              <a:gd name="connsiteX564" fmla="*/ 428625 w 10058400"/>
              <a:gd name="connsiteY564" fmla="*/ 296363 h 6103937"/>
              <a:gd name="connsiteX565" fmla="*/ 438150 w 10058400"/>
              <a:gd name="connsiteY565" fmla="*/ 303243 h 6103937"/>
              <a:gd name="connsiteX566" fmla="*/ 447675 w 10058400"/>
              <a:gd name="connsiteY566" fmla="*/ 309593 h 6103937"/>
              <a:gd name="connsiteX567" fmla="*/ 456671 w 10058400"/>
              <a:gd name="connsiteY567" fmla="*/ 317002 h 6103937"/>
              <a:gd name="connsiteX568" fmla="*/ 466196 w 10058400"/>
              <a:gd name="connsiteY568" fmla="*/ 324941 h 6103937"/>
              <a:gd name="connsiteX569" fmla="*/ 475192 w 10058400"/>
              <a:gd name="connsiteY569" fmla="*/ 333408 h 6103937"/>
              <a:gd name="connsiteX570" fmla="*/ 483129 w 10058400"/>
              <a:gd name="connsiteY570" fmla="*/ 341876 h 6103937"/>
              <a:gd name="connsiteX571" fmla="*/ 491596 w 10058400"/>
              <a:gd name="connsiteY571" fmla="*/ 351402 h 6103937"/>
              <a:gd name="connsiteX572" fmla="*/ 499533 w 10058400"/>
              <a:gd name="connsiteY572" fmla="*/ 360928 h 6103937"/>
              <a:gd name="connsiteX573" fmla="*/ 507471 w 10058400"/>
              <a:gd name="connsiteY573" fmla="*/ 371512 h 6103937"/>
              <a:gd name="connsiteX574" fmla="*/ 514350 w 10058400"/>
              <a:gd name="connsiteY574" fmla="*/ 382096 h 6103937"/>
              <a:gd name="connsiteX575" fmla="*/ 521758 w 10058400"/>
              <a:gd name="connsiteY575" fmla="*/ 393739 h 6103937"/>
              <a:gd name="connsiteX576" fmla="*/ 528108 w 10058400"/>
              <a:gd name="connsiteY576" fmla="*/ 405382 h 6103937"/>
              <a:gd name="connsiteX577" fmla="*/ 1083204 w 10058400"/>
              <a:gd name="connsiteY577" fmla="*/ 1453766 h 6103937"/>
              <a:gd name="connsiteX578" fmla="*/ 5449888 w 10058400"/>
              <a:gd name="connsiteY578" fmla="*/ 1453766 h 6103937"/>
              <a:gd name="connsiteX579" fmla="*/ 5449888 w 10058400"/>
              <a:gd name="connsiteY579" fmla="*/ 482648 h 6103937"/>
              <a:gd name="connsiteX580" fmla="*/ 1637242 w 10058400"/>
              <a:gd name="connsiteY580" fmla="*/ 603310 h 6103937"/>
              <a:gd name="connsiteX581" fmla="*/ 1621367 w 10058400"/>
              <a:gd name="connsiteY581" fmla="*/ 603310 h 6103937"/>
              <a:gd name="connsiteX582" fmla="*/ 1605492 w 10058400"/>
              <a:gd name="connsiteY582" fmla="*/ 602252 h 6103937"/>
              <a:gd name="connsiteX583" fmla="*/ 1590146 w 10058400"/>
              <a:gd name="connsiteY583" fmla="*/ 601193 h 6103937"/>
              <a:gd name="connsiteX584" fmla="*/ 1574800 w 10058400"/>
              <a:gd name="connsiteY584" fmla="*/ 598547 h 6103937"/>
              <a:gd name="connsiteX585" fmla="*/ 1559983 w 10058400"/>
              <a:gd name="connsiteY585" fmla="*/ 595901 h 6103937"/>
              <a:gd name="connsiteX586" fmla="*/ 1545167 w 10058400"/>
              <a:gd name="connsiteY586" fmla="*/ 591667 h 6103937"/>
              <a:gd name="connsiteX587" fmla="*/ 1530879 w 10058400"/>
              <a:gd name="connsiteY587" fmla="*/ 587434 h 6103937"/>
              <a:gd name="connsiteX588" fmla="*/ 1516592 w 10058400"/>
              <a:gd name="connsiteY588" fmla="*/ 582141 h 6103937"/>
              <a:gd name="connsiteX589" fmla="*/ 1502833 w 10058400"/>
              <a:gd name="connsiteY589" fmla="*/ 576320 h 6103937"/>
              <a:gd name="connsiteX590" fmla="*/ 1489604 w 10058400"/>
              <a:gd name="connsiteY590" fmla="*/ 569969 h 6103937"/>
              <a:gd name="connsiteX591" fmla="*/ 1476375 w 10058400"/>
              <a:gd name="connsiteY591" fmla="*/ 563090 h 6103937"/>
              <a:gd name="connsiteX592" fmla="*/ 1463675 w 10058400"/>
              <a:gd name="connsiteY592" fmla="*/ 555151 h 6103937"/>
              <a:gd name="connsiteX593" fmla="*/ 1451504 w 10058400"/>
              <a:gd name="connsiteY593" fmla="*/ 546154 h 6103937"/>
              <a:gd name="connsiteX594" fmla="*/ 1439862 w 10058400"/>
              <a:gd name="connsiteY594" fmla="*/ 537687 h 6103937"/>
              <a:gd name="connsiteX595" fmla="*/ 1428221 w 10058400"/>
              <a:gd name="connsiteY595" fmla="*/ 528161 h 6103937"/>
              <a:gd name="connsiteX596" fmla="*/ 1417638 w 10058400"/>
              <a:gd name="connsiteY596" fmla="*/ 518635 h 6103937"/>
              <a:gd name="connsiteX597" fmla="*/ 1407583 w 10058400"/>
              <a:gd name="connsiteY597" fmla="*/ 507521 h 6103937"/>
              <a:gd name="connsiteX598" fmla="*/ 1397529 w 10058400"/>
              <a:gd name="connsiteY598" fmla="*/ 496408 h 6103937"/>
              <a:gd name="connsiteX599" fmla="*/ 1388533 w 10058400"/>
              <a:gd name="connsiteY599" fmla="*/ 484765 h 6103937"/>
              <a:gd name="connsiteX600" fmla="*/ 1379538 w 10058400"/>
              <a:gd name="connsiteY600" fmla="*/ 473651 h 6103937"/>
              <a:gd name="connsiteX601" fmla="*/ 1371071 w 10058400"/>
              <a:gd name="connsiteY601" fmla="*/ 460950 h 6103937"/>
              <a:gd name="connsiteX602" fmla="*/ 1363662 w 10058400"/>
              <a:gd name="connsiteY602" fmla="*/ 448249 h 6103937"/>
              <a:gd name="connsiteX603" fmla="*/ 1357312 w 10058400"/>
              <a:gd name="connsiteY603" fmla="*/ 435018 h 6103937"/>
              <a:gd name="connsiteX604" fmla="*/ 1350433 w 10058400"/>
              <a:gd name="connsiteY604" fmla="*/ 421259 h 6103937"/>
              <a:gd name="connsiteX605" fmla="*/ 1345142 w 10058400"/>
              <a:gd name="connsiteY605" fmla="*/ 406970 h 6103937"/>
              <a:gd name="connsiteX606" fmla="*/ 1339850 w 10058400"/>
              <a:gd name="connsiteY606" fmla="*/ 392681 h 6103937"/>
              <a:gd name="connsiteX607" fmla="*/ 1335617 w 10058400"/>
              <a:gd name="connsiteY607" fmla="*/ 378921 h 6103937"/>
              <a:gd name="connsiteX608" fmla="*/ 1332442 w 10058400"/>
              <a:gd name="connsiteY608" fmla="*/ 364103 h 6103937"/>
              <a:gd name="connsiteX609" fmla="*/ 1329796 w 10058400"/>
              <a:gd name="connsiteY609" fmla="*/ 348756 h 6103937"/>
              <a:gd name="connsiteX610" fmla="*/ 1327679 w 10058400"/>
              <a:gd name="connsiteY610" fmla="*/ 333408 h 6103937"/>
              <a:gd name="connsiteX611" fmla="*/ 1326621 w 10058400"/>
              <a:gd name="connsiteY611" fmla="*/ 317532 h 6103937"/>
              <a:gd name="connsiteX612" fmla="*/ 1326092 w 10058400"/>
              <a:gd name="connsiteY612" fmla="*/ 301655 h 6103937"/>
              <a:gd name="connsiteX613" fmla="*/ 1326621 w 10058400"/>
              <a:gd name="connsiteY613" fmla="*/ 285778 h 6103937"/>
              <a:gd name="connsiteX614" fmla="*/ 1327679 w 10058400"/>
              <a:gd name="connsiteY614" fmla="*/ 270431 h 6103937"/>
              <a:gd name="connsiteX615" fmla="*/ 1329796 w 10058400"/>
              <a:gd name="connsiteY615" fmla="*/ 255084 h 6103937"/>
              <a:gd name="connsiteX616" fmla="*/ 1332442 w 10058400"/>
              <a:gd name="connsiteY616" fmla="*/ 239736 h 6103937"/>
              <a:gd name="connsiteX617" fmla="*/ 1335617 w 10058400"/>
              <a:gd name="connsiteY617" fmla="*/ 224918 h 6103937"/>
              <a:gd name="connsiteX618" fmla="*/ 1339850 w 10058400"/>
              <a:gd name="connsiteY618" fmla="*/ 210100 h 6103937"/>
              <a:gd name="connsiteX619" fmla="*/ 1345142 w 10058400"/>
              <a:gd name="connsiteY619" fmla="*/ 195811 h 6103937"/>
              <a:gd name="connsiteX620" fmla="*/ 1350433 w 10058400"/>
              <a:gd name="connsiteY620" fmla="*/ 182051 h 6103937"/>
              <a:gd name="connsiteX621" fmla="*/ 1357312 w 10058400"/>
              <a:gd name="connsiteY621" fmla="*/ 168292 h 6103937"/>
              <a:gd name="connsiteX622" fmla="*/ 1363662 w 10058400"/>
              <a:gd name="connsiteY622" fmla="*/ 155061 h 6103937"/>
              <a:gd name="connsiteX623" fmla="*/ 1371071 w 10058400"/>
              <a:gd name="connsiteY623" fmla="*/ 142360 h 6103937"/>
              <a:gd name="connsiteX624" fmla="*/ 1379538 w 10058400"/>
              <a:gd name="connsiteY624" fmla="*/ 129659 h 6103937"/>
              <a:gd name="connsiteX625" fmla="*/ 1388533 w 10058400"/>
              <a:gd name="connsiteY625" fmla="*/ 118016 h 6103937"/>
              <a:gd name="connsiteX626" fmla="*/ 1397529 w 10058400"/>
              <a:gd name="connsiteY626" fmla="*/ 106373 h 6103937"/>
              <a:gd name="connsiteX627" fmla="*/ 1407583 w 10058400"/>
              <a:gd name="connsiteY627" fmla="*/ 95259 h 6103937"/>
              <a:gd name="connsiteX628" fmla="*/ 1417638 w 10058400"/>
              <a:gd name="connsiteY628" fmla="*/ 85204 h 6103937"/>
              <a:gd name="connsiteX629" fmla="*/ 1428221 w 10058400"/>
              <a:gd name="connsiteY629" fmla="*/ 75149 h 6103937"/>
              <a:gd name="connsiteX630" fmla="*/ 1439862 w 10058400"/>
              <a:gd name="connsiteY630" fmla="*/ 65094 h 6103937"/>
              <a:gd name="connsiteX631" fmla="*/ 1451504 w 10058400"/>
              <a:gd name="connsiteY631" fmla="*/ 56626 h 6103937"/>
              <a:gd name="connsiteX632" fmla="*/ 1463675 w 10058400"/>
              <a:gd name="connsiteY632" fmla="*/ 48159 h 6103937"/>
              <a:gd name="connsiteX633" fmla="*/ 1476375 w 10058400"/>
              <a:gd name="connsiteY633" fmla="*/ 40750 h 6103937"/>
              <a:gd name="connsiteX634" fmla="*/ 1489604 w 10058400"/>
              <a:gd name="connsiteY634" fmla="*/ 33341 h 6103937"/>
              <a:gd name="connsiteX635" fmla="*/ 1502833 w 10058400"/>
              <a:gd name="connsiteY635" fmla="*/ 26990 h 6103937"/>
              <a:gd name="connsiteX636" fmla="*/ 1516592 w 10058400"/>
              <a:gd name="connsiteY636" fmla="*/ 20639 h 6103937"/>
              <a:gd name="connsiteX637" fmla="*/ 1530879 w 10058400"/>
              <a:gd name="connsiteY637" fmla="*/ 15876 h 6103937"/>
              <a:gd name="connsiteX638" fmla="*/ 1545167 w 10058400"/>
              <a:gd name="connsiteY638" fmla="*/ 11113 h 6103937"/>
              <a:gd name="connsiteX639" fmla="*/ 1559983 w 10058400"/>
              <a:gd name="connsiteY639" fmla="*/ 7409 h 6103937"/>
              <a:gd name="connsiteX640" fmla="*/ 1574800 w 10058400"/>
              <a:gd name="connsiteY640" fmla="*/ 4234 h 6103937"/>
              <a:gd name="connsiteX641" fmla="*/ 1590146 w 10058400"/>
              <a:gd name="connsiteY641" fmla="*/ 2117 h 6103937"/>
              <a:gd name="connsiteX642" fmla="*/ 1605492 w 10058400"/>
              <a:gd name="connsiteY642" fmla="*/ 529 h 610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Lst>
            <a:rect l="l" t="t" r="r" b="b"/>
            <a:pathLst>
              <a:path w="10058400" h="6103937">
                <a:moveTo>
                  <a:pt x="5893858" y="5012768"/>
                </a:moveTo>
                <a:lnTo>
                  <a:pt x="5893858" y="5287962"/>
                </a:lnTo>
                <a:lnTo>
                  <a:pt x="5893673" y="5287962"/>
                </a:lnTo>
                <a:lnTo>
                  <a:pt x="5893673" y="5667095"/>
                </a:lnTo>
                <a:lnTo>
                  <a:pt x="7268726" y="5667095"/>
                </a:lnTo>
                <a:lnTo>
                  <a:pt x="7268726" y="5287962"/>
                </a:lnTo>
                <a:lnTo>
                  <a:pt x="7268634" y="5287962"/>
                </a:lnTo>
                <a:lnTo>
                  <a:pt x="7268634" y="5012768"/>
                </a:lnTo>
                <a:close/>
                <a:moveTo>
                  <a:pt x="5813603" y="2379662"/>
                </a:moveTo>
                <a:lnTo>
                  <a:pt x="5813603" y="3077457"/>
                </a:lnTo>
                <a:lnTo>
                  <a:pt x="5116513" y="3077457"/>
                </a:lnTo>
                <a:lnTo>
                  <a:pt x="5116513" y="3780542"/>
                </a:lnTo>
                <a:lnTo>
                  <a:pt x="5813603" y="3780542"/>
                </a:lnTo>
                <a:lnTo>
                  <a:pt x="5813603" y="4478337"/>
                </a:lnTo>
                <a:lnTo>
                  <a:pt x="6516511" y="4478337"/>
                </a:lnTo>
                <a:lnTo>
                  <a:pt x="6516511" y="3780542"/>
                </a:lnTo>
                <a:lnTo>
                  <a:pt x="7213601" y="3780542"/>
                </a:lnTo>
                <a:lnTo>
                  <a:pt x="7213601" y="3077457"/>
                </a:lnTo>
                <a:lnTo>
                  <a:pt x="6516511" y="3077457"/>
                </a:lnTo>
                <a:lnTo>
                  <a:pt x="6516511" y="2379662"/>
                </a:lnTo>
                <a:close/>
                <a:moveTo>
                  <a:pt x="1621367" y="0"/>
                </a:moveTo>
                <a:lnTo>
                  <a:pt x="1637242" y="0"/>
                </a:lnTo>
                <a:lnTo>
                  <a:pt x="5595938" y="124896"/>
                </a:lnTo>
                <a:lnTo>
                  <a:pt x="5644092" y="125954"/>
                </a:lnTo>
                <a:lnTo>
                  <a:pt x="5691716" y="125954"/>
                </a:lnTo>
                <a:lnTo>
                  <a:pt x="5739871" y="125954"/>
                </a:lnTo>
                <a:lnTo>
                  <a:pt x="5788025" y="124896"/>
                </a:lnTo>
                <a:lnTo>
                  <a:pt x="9747250" y="0"/>
                </a:lnTo>
                <a:lnTo>
                  <a:pt x="9763124" y="0"/>
                </a:lnTo>
                <a:lnTo>
                  <a:pt x="9779000" y="529"/>
                </a:lnTo>
                <a:lnTo>
                  <a:pt x="9794346" y="2117"/>
                </a:lnTo>
                <a:lnTo>
                  <a:pt x="9809692" y="4234"/>
                </a:lnTo>
                <a:lnTo>
                  <a:pt x="9824508" y="7409"/>
                </a:lnTo>
                <a:lnTo>
                  <a:pt x="9839324" y="11113"/>
                </a:lnTo>
                <a:lnTo>
                  <a:pt x="9853612" y="15876"/>
                </a:lnTo>
                <a:lnTo>
                  <a:pt x="9867900" y="20639"/>
                </a:lnTo>
                <a:lnTo>
                  <a:pt x="9881658" y="26990"/>
                </a:lnTo>
                <a:lnTo>
                  <a:pt x="9894358" y="33341"/>
                </a:lnTo>
                <a:lnTo>
                  <a:pt x="9907588" y="40750"/>
                </a:lnTo>
                <a:lnTo>
                  <a:pt x="9920288" y="48159"/>
                </a:lnTo>
                <a:lnTo>
                  <a:pt x="9932988" y="56626"/>
                </a:lnTo>
                <a:lnTo>
                  <a:pt x="9944628" y="65094"/>
                </a:lnTo>
                <a:lnTo>
                  <a:pt x="9955742" y="75149"/>
                </a:lnTo>
                <a:lnTo>
                  <a:pt x="9966324" y="85204"/>
                </a:lnTo>
                <a:lnTo>
                  <a:pt x="9976908" y="95259"/>
                </a:lnTo>
                <a:lnTo>
                  <a:pt x="9986432" y="106373"/>
                </a:lnTo>
                <a:lnTo>
                  <a:pt x="9995958" y="118016"/>
                </a:lnTo>
                <a:lnTo>
                  <a:pt x="10004954" y="129659"/>
                </a:lnTo>
                <a:lnTo>
                  <a:pt x="10012892" y="142360"/>
                </a:lnTo>
                <a:lnTo>
                  <a:pt x="10020828" y="155061"/>
                </a:lnTo>
                <a:lnTo>
                  <a:pt x="10027180" y="168292"/>
                </a:lnTo>
                <a:lnTo>
                  <a:pt x="10033528" y="182051"/>
                </a:lnTo>
                <a:lnTo>
                  <a:pt x="10039350" y="195811"/>
                </a:lnTo>
                <a:lnTo>
                  <a:pt x="10044112" y="210100"/>
                </a:lnTo>
                <a:lnTo>
                  <a:pt x="10048346" y="224918"/>
                </a:lnTo>
                <a:lnTo>
                  <a:pt x="10052050" y="239736"/>
                </a:lnTo>
                <a:lnTo>
                  <a:pt x="10054696" y="255084"/>
                </a:lnTo>
                <a:lnTo>
                  <a:pt x="10056812" y="270431"/>
                </a:lnTo>
                <a:lnTo>
                  <a:pt x="10057872" y="285778"/>
                </a:lnTo>
                <a:lnTo>
                  <a:pt x="10058400" y="301655"/>
                </a:lnTo>
                <a:lnTo>
                  <a:pt x="10057872" y="317532"/>
                </a:lnTo>
                <a:lnTo>
                  <a:pt x="10056812" y="333408"/>
                </a:lnTo>
                <a:lnTo>
                  <a:pt x="10054696" y="348756"/>
                </a:lnTo>
                <a:lnTo>
                  <a:pt x="10052050" y="364103"/>
                </a:lnTo>
                <a:lnTo>
                  <a:pt x="10048346" y="378921"/>
                </a:lnTo>
                <a:lnTo>
                  <a:pt x="10044112" y="392681"/>
                </a:lnTo>
                <a:lnTo>
                  <a:pt x="10039350" y="406970"/>
                </a:lnTo>
                <a:lnTo>
                  <a:pt x="10033528" y="421259"/>
                </a:lnTo>
                <a:lnTo>
                  <a:pt x="10027180" y="435018"/>
                </a:lnTo>
                <a:lnTo>
                  <a:pt x="10020828" y="448249"/>
                </a:lnTo>
                <a:lnTo>
                  <a:pt x="10012892" y="460950"/>
                </a:lnTo>
                <a:lnTo>
                  <a:pt x="10004954" y="473651"/>
                </a:lnTo>
                <a:lnTo>
                  <a:pt x="9995958" y="484765"/>
                </a:lnTo>
                <a:lnTo>
                  <a:pt x="9986432" y="496408"/>
                </a:lnTo>
                <a:lnTo>
                  <a:pt x="9976908" y="507521"/>
                </a:lnTo>
                <a:lnTo>
                  <a:pt x="9966324" y="518635"/>
                </a:lnTo>
                <a:lnTo>
                  <a:pt x="9955742" y="528161"/>
                </a:lnTo>
                <a:lnTo>
                  <a:pt x="9944628" y="537687"/>
                </a:lnTo>
                <a:lnTo>
                  <a:pt x="9932988" y="546154"/>
                </a:lnTo>
                <a:lnTo>
                  <a:pt x="9920288" y="555151"/>
                </a:lnTo>
                <a:lnTo>
                  <a:pt x="9907588" y="563090"/>
                </a:lnTo>
                <a:lnTo>
                  <a:pt x="9894358" y="569969"/>
                </a:lnTo>
                <a:lnTo>
                  <a:pt x="9881658" y="576320"/>
                </a:lnTo>
                <a:lnTo>
                  <a:pt x="9867900" y="582141"/>
                </a:lnTo>
                <a:lnTo>
                  <a:pt x="9853612" y="587434"/>
                </a:lnTo>
                <a:lnTo>
                  <a:pt x="9839324" y="591667"/>
                </a:lnTo>
                <a:lnTo>
                  <a:pt x="9824508" y="595901"/>
                </a:lnTo>
                <a:lnTo>
                  <a:pt x="9809692" y="598547"/>
                </a:lnTo>
                <a:lnTo>
                  <a:pt x="9794346" y="601193"/>
                </a:lnTo>
                <a:lnTo>
                  <a:pt x="9779000" y="602252"/>
                </a:lnTo>
                <a:lnTo>
                  <a:pt x="9763124" y="603310"/>
                </a:lnTo>
                <a:lnTo>
                  <a:pt x="9747250" y="603310"/>
                </a:lnTo>
                <a:lnTo>
                  <a:pt x="5893858" y="481590"/>
                </a:lnTo>
                <a:lnTo>
                  <a:pt x="5893858" y="1453766"/>
                </a:lnTo>
                <a:lnTo>
                  <a:pt x="6542088" y="1453766"/>
                </a:lnTo>
                <a:lnTo>
                  <a:pt x="6560608" y="1454296"/>
                </a:lnTo>
                <a:lnTo>
                  <a:pt x="6578600" y="1454825"/>
                </a:lnTo>
                <a:lnTo>
                  <a:pt x="6597121" y="1455883"/>
                </a:lnTo>
                <a:lnTo>
                  <a:pt x="6615112" y="1458000"/>
                </a:lnTo>
                <a:lnTo>
                  <a:pt x="6633104" y="1460117"/>
                </a:lnTo>
                <a:lnTo>
                  <a:pt x="6651096" y="1462234"/>
                </a:lnTo>
                <a:lnTo>
                  <a:pt x="6669088" y="1465409"/>
                </a:lnTo>
                <a:lnTo>
                  <a:pt x="6686550" y="1468584"/>
                </a:lnTo>
                <a:lnTo>
                  <a:pt x="6705071" y="1472818"/>
                </a:lnTo>
                <a:lnTo>
                  <a:pt x="6722534" y="1476522"/>
                </a:lnTo>
                <a:lnTo>
                  <a:pt x="6739466" y="1481285"/>
                </a:lnTo>
                <a:lnTo>
                  <a:pt x="6756929" y="1486048"/>
                </a:lnTo>
                <a:lnTo>
                  <a:pt x="6773862" y="1491870"/>
                </a:lnTo>
                <a:lnTo>
                  <a:pt x="6790796" y="1497691"/>
                </a:lnTo>
                <a:lnTo>
                  <a:pt x="6807729" y="1504042"/>
                </a:lnTo>
                <a:lnTo>
                  <a:pt x="6824134" y="1510922"/>
                </a:lnTo>
                <a:lnTo>
                  <a:pt x="6841066" y="1517802"/>
                </a:lnTo>
                <a:lnTo>
                  <a:pt x="6856942" y="1525740"/>
                </a:lnTo>
                <a:lnTo>
                  <a:pt x="6873875" y="1533149"/>
                </a:lnTo>
                <a:lnTo>
                  <a:pt x="6889750" y="1541616"/>
                </a:lnTo>
                <a:lnTo>
                  <a:pt x="6905625" y="1550613"/>
                </a:lnTo>
                <a:lnTo>
                  <a:pt x="6920971" y="1559610"/>
                </a:lnTo>
                <a:lnTo>
                  <a:pt x="6936316" y="1569136"/>
                </a:lnTo>
                <a:lnTo>
                  <a:pt x="6951662" y="1578662"/>
                </a:lnTo>
                <a:lnTo>
                  <a:pt x="6965950" y="1589246"/>
                </a:lnTo>
                <a:lnTo>
                  <a:pt x="6980766" y="1600360"/>
                </a:lnTo>
                <a:lnTo>
                  <a:pt x="6995054" y="1611473"/>
                </a:lnTo>
                <a:lnTo>
                  <a:pt x="7009342" y="1622587"/>
                </a:lnTo>
                <a:lnTo>
                  <a:pt x="7023100" y="1634230"/>
                </a:lnTo>
                <a:lnTo>
                  <a:pt x="7036858" y="1646932"/>
                </a:lnTo>
                <a:lnTo>
                  <a:pt x="7050088" y="1659103"/>
                </a:lnTo>
                <a:lnTo>
                  <a:pt x="7063316" y="1671804"/>
                </a:lnTo>
                <a:lnTo>
                  <a:pt x="8951912" y="3588109"/>
                </a:lnTo>
                <a:lnTo>
                  <a:pt x="8961438" y="3598164"/>
                </a:lnTo>
                <a:lnTo>
                  <a:pt x="8971492" y="3608748"/>
                </a:lnTo>
                <a:lnTo>
                  <a:pt x="8980488" y="3619862"/>
                </a:lnTo>
                <a:lnTo>
                  <a:pt x="8990012" y="3630975"/>
                </a:lnTo>
                <a:lnTo>
                  <a:pt x="8999008" y="3642089"/>
                </a:lnTo>
                <a:lnTo>
                  <a:pt x="9006946" y="3653203"/>
                </a:lnTo>
                <a:lnTo>
                  <a:pt x="9015412" y="3665375"/>
                </a:lnTo>
                <a:lnTo>
                  <a:pt x="9023350" y="3677017"/>
                </a:lnTo>
                <a:lnTo>
                  <a:pt x="9031288" y="3688660"/>
                </a:lnTo>
                <a:lnTo>
                  <a:pt x="9038696" y="3700832"/>
                </a:lnTo>
                <a:lnTo>
                  <a:pt x="9046104" y="3713534"/>
                </a:lnTo>
                <a:lnTo>
                  <a:pt x="9052454" y="3725706"/>
                </a:lnTo>
                <a:lnTo>
                  <a:pt x="9059332" y="3737878"/>
                </a:lnTo>
                <a:lnTo>
                  <a:pt x="9065154" y="3751108"/>
                </a:lnTo>
                <a:lnTo>
                  <a:pt x="9070976" y="3763809"/>
                </a:lnTo>
                <a:lnTo>
                  <a:pt x="9076796" y="3777040"/>
                </a:lnTo>
                <a:lnTo>
                  <a:pt x="9081558" y="3790270"/>
                </a:lnTo>
                <a:lnTo>
                  <a:pt x="9086320" y="3803501"/>
                </a:lnTo>
                <a:lnTo>
                  <a:pt x="9091612" y="3817261"/>
                </a:lnTo>
                <a:lnTo>
                  <a:pt x="9095316" y="3830491"/>
                </a:lnTo>
                <a:lnTo>
                  <a:pt x="9099020" y="3844251"/>
                </a:lnTo>
                <a:lnTo>
                  <a:pt x="9102724" y="3858011"/>
                </a:lnTo>
                <a:lnTo>
                  <a:pt x="9106428" y="3871770"/>
                </a:lnTo>
                <a:lnTo>
                  <a:pt x="9109076" y="3885530"/>
                </a:lnTo>
                <a:lnTo>
                  <a:pt x="9111720" y="3899819"/>
                </a:lnTo>
                <a:lnTo>
                  <a:pt x="9113838" y="3914108"/>
                </a:lnTo>
                <a:lnTo>
                  <a:pt x="9115954" y="3927868"/>
                </a:lnTo>
                <a:lnTo>
                  <a:pt x="9117542" y="3942156"/>
                </a:lnTo>
                <a:lnTo>
                  <a:pt x="9118600" y="3956445"/>
                </a:lnTo>
                <a:lnTo>
                  <a:pt x="9119128" y="3971264"/>
                </a:lnTo>
                <a:lnTo>
                  <a:pt x="9119658" y="3985552"/>
                </a:lnTo>
                <a:lnTo>
                  <a:pt x="9120188" y="3999312"/>
                </a:lnTo>
                <a:lnTo>
                  <a:pt x="9120188" y="4359711"/>
                </a:lnTo>
                <a:lnTo>
                  <a:pt x="9119658" y="4376646"/>
                </a:lnTo>
                <a:lnTo>
                  <a:pt x="9119128" y="4393051"/>
                </a:lnTo>
                <a:lnTo>
                  <a:pt x="9118072" y="4409986"/>
                </a:lnTo>
                <a:lnTo>
                  <a:pt x="9117012" y="4426392"/>
                </a:lnTo>
                <a:lnTo>
                  <a:pt x="9114896" y="4442798"/>
                </a:lnTo>
                <a:lnTo>
                  <a:pt x="9112780" y="4459204"/>
                </a:lnTo>
                <a:lnTo>
                  <a:pt x="9110132" y="4475080"/>
                </a:lnTo>
                <a:lnTo>
                  <a:pt x="9107488" y="4490957"/>
                </a:lnTo>
                <a:lnTo>
                  <a:pt x="9103254" y="4506834"/>
                </a:lnTo>
                <a:lnTo>
                  <a:pt x="9099550" y="4522710"/>
                </a:lnTo>
                <a:lnTo>
                  <a:pt x="9095846" y="4538058"/>
                </a:lnTo>
                <a:lnTo>
                  <a:pt x="9091084" y="4553405"/>
                </a:lnTo>
                <a:lnTo>
                  <a:pt x="9085792" y="4568752"/>
                </a:lnTo>
                <a:lnTo>
                  <a:pt x="9080500" y="4584100"/>
                </a:lnTo>
                <a:lnTo>
                  <a:pt x="9075208" y="4598918"/>
                </a:lnTo>
                <a:lnTo>
                  <a:pt x="9068858" y="4613736"/>
                </a:lnTo>
                <a:lnTo>
                  <a:pt x="9062508" y="4628025"/>
                </a:lnTo>
                <a:lnTo>
                  <a:pt x="9055628" y="4642843"/>
                </a:lnTo>
                <a:lnTo>
                  <a:pt x="9048750" y="4657132"/>
                </a:lnTo>
                <a:lnTo>
                  <a:pt x="9041342" y="4670892"/>
                </a:lnTo>
                <a:lnTo>
                  <a:pt x="9033932" y="4684651"/>
                </a:lnTo>
                <a:lnTo>
                  <a:pt x="9025468" y="4698411"/>
                </a:lnTo>
                <a:lnTo>
                  <a:pt x="9017528" y="4711642"/>
                </a:lnTo>
                <a:lnTo>
                  <a:pt x="9008532" y="4724343"/>
                </a:lnTo>
                <a:lnTo>
                  <a:pt x="9000068" y="4737573"/>
                </a:lnTo>
                <a:lnTo>
                  <a:pt x="8990542" y="4750275"/>
                </a:lnTo>
                <a:lnTo>
                  <a:pt x="8981546" y="4762976"/>
                </a:lnTo>
                <a:lnTo>
                  <a:pt x="8971492" y="4775148"/>
                </a:lnTo>
                <a:lnTo>
                  <a:pt x="8960908" y="4787320"/>
                </a:lnTo>
                <a:lnTo>
                  <a:pt x="8950854" y="4798434"/>
                </a:lnTo>
                <a:lnTo>
                  <a:pt x="8940272" y="4810076"/>
                </a:lnTo>
                <a:lnTo>
                  <a:pt x="8929158" y="4821719"/>
                </a:lnTo>
                <a:lnTo>
                  <a:pt x="8917516" y="4832304"/>
                </a:lnTo>
                <a:lnTo>
                  <a:pt x="8906404" y="4842888"/>
                </a:lnTo>
                <a:lnTo>
                  <a:pt x="8894762" y="4853472"/>
                </a:lnTo>
                <a:lnTo>
                  <a:pt x="8882592" y="4864057"/>
                </a:lnTo>
                <a:lnTo>
                  <a:pt x="8870420" y="4873583"/>
                </a:lnTo>
                <a:lnTo>
                  <a:pt x="8858250" y="4883109"/>
                </a:lnTo>
                <a:lnTo>
                  <a:pt x="8845550" y="4892106"/>
                </a:lnTo>
                <a:lnTo>
                  <a:pt x="8832320" y="4901102"/>
                </a:lnTo>
                <a:lnTo>
                  <a:pt x="8819092" y="4909570"/>
                </a:lnTo>
                <a:lnTo>
                  <a:pt x="8805862" y="4918037"/>
                </a:lnTo>
                <a:lnTo>
                  <a:pt x="8792104" y="4926505"/>
                </a:lnTo>
                <a:lnTo>
                  <a:pt x="8778346" y="4933914"/>
                </a:lnTo>
                <a:lnTo>
                  <a:pt x="8765116" y="4941323"/>
                </a:lnTo>
                <a:lnTo>
                  <a:pt x="8750828" y="4948203"/>
                </a:lnTo>
                <a:lnTo>
                  <a:pt x="8736012" y="4954553"/>
                </a:lnTo>
                <a:lnTo>
                  <a:pt x="8721724" y="4961433"/>
                </a:lnTo>
                <a:lnTo>
                  <a:pt x="8706908" y="4967255"/>
                </a:lnTo>
                <a:lnTo>
                  <a:pt x="8692092" y="4973076"/>
                </a:lnTo>
                <a:lnTo>
                  <a:pt x="8676746" y="4978368"/>
                </a:lnTo>
                <a:lnTo>
                  <a:pt x="8661400" y="4983131"/>
                </a:lnTo>
                <a:lnTo>
                  <a:pt x="8646054" y="4988423"/>
                </a:lnTo>
                <a:lnTo>
                  <a:pt x="8630708" y="4992128"/>
                </a:lnTo>
                <a:lnTo>
                  <a:pt x="8614833" y="4995833"/>
                </a:lnTo>
                <a:lnTo>
                  <a:pt x="8598958" y="4999537"/>
                </a:lnTo>
                <a:lnTo>
                  <a:pt x="8583083" y="5002712"/>
                </a:lnTo>
                <a:lnTo>
                  <a:pt x="8567208" y="5005358"/>
                </a:lnTo>
                <a:lnTo>
                  <a:pt x="8550804" y="5007475"/>
                </a:lnTo>
                <a:lnTo>
                  <a:pt x="8534400" y="5009592"/>
                </a:lnTo>
                <a:lnTo>
                  <a:pt x="8517996" y="5010651"/>
                </a:lnTo>
                <a:lnTo>
                  <a:pt x="8500533" y="5011709"/>
                </a:lnTo>
                <a:lnTo>
                  <a:pt x="8484129" y="5012238"/>
                </a:lnTo>
                <a:lnTo>
                  <a:pt x="8467196" y="5012768"/>
                </a:lnTo>
                <a:lnTo>
                  <a:pt x="7713662" y="5012768"/>
                </a:lnTo>
                <a:lnTo>
                  <a:pt x="7713662" y="5286909"/>
                </a:lnTo>
                <a:lnTo>
                  <a:pt x="7713845" y="5286909"/>
                </a:lnTo>
                <a:lnTo>
                  <a:pt x="7713845" y="5667095"/>
                </a:lnTo>
                <a:lnTo>
                  <a:pt x="8379142" y="5667095"/>
                </a:lnTo>
                <a:lnTo>
                  <a:pt x="8406134" y="5666565"/>
                </a:lnTo>
                <a:lnTo>
                  <a:pt x="8434186" y="5664977"/>
                </a:lnTo>
                <a:lnTo>
                  <a:pt x="8461708" y="5661800"/>
                </a:lnTo>
                <a:lnTo>
                  <a:pt x="8489230" y="5658623"/>
                </a:lnTo>
                <a:lnTo>
                  <a:pt x="8515694" y="5653857"/>
                </a:lnTo>
                <a:lnTo>
                  <a:pt x="8542687" y="5647503"/>
                </a:lnTo>
                <a:lnTo>
                  <a:pt x="8569151" y="5641149"/>
                </a:lnTo>
                <a:lnTo>
                  <a:pt x="8595614" y="5633206"/>
                </a:lnTo>
                <a:lnTo>
                  <a:pt x="8621020" y="5624205"/>
                </a:lnTo>
                <a:lnTo>
                  <a:pt x="8646425" y="5614144"/>
                </a:lnTo>
                <a:lnTo>
                  <a:pt x="8671300" y="5604083"/>
                </a:lnTo>
                <a:lnTo>
                  <a:pt x="8696176" y="5591905"/>
                </a:lnTo>
                <a:lnTo>
                  <a:pt x="8720524" y="5579197"/>
                </a:lnTo>
                <a:lnTo>
                  <a:pt x="8744340" y="5564900"/>
                </a:lnTo>
                <a:lnTo>
                  <a:pt x="8768158" y="5550074"/>
                </a:lnTo>
                <a:lnTo>
                  <a:pt x="8790388" y="5534718"/>
                </a:lnTo>
                <a:lnTo>
                  <a:pt x="9091014" y="5319209"/>
                </a:lnTo>
                <a:lnTo>
                  <a:pt x="9100012" y="5313385"/>
                </a:lnTo>
                <a:lnTo>
                  <a:pt x="9109540" y="5307031"/>
                </a:lnTo>
                <a:lnTo>
                  <a:pt x="9119066" y="5302265"/>
                </a:lnTo>
                <a:lnTo>
                  <a:pt x="9129122" y="5297499"/>
                </a:lnTo>
                <a:lnTo>
                  <a:pt x="9139178" y="5293263"/>
                </a:lnTo>
                <a:lnTo>
                  <a:pt x="9149234" y="5289557"/>
                </a:lnTo>
                <a:lnTo>
                  <a:pt x="9159292" y="5286380"/>
                </a:lnTo>
                <a:lnTo>
                  <a:pt x="9169876" y="5283732"/>
                </a:lnTo>
                <a:lnTo>
                  <a:pt x="9179932" y="5282144"/>
                </a:lnTo>
                <a:lnTo>
                  <a:pt x="9190518" y="5280555"/>
                </a:lnTo>
                <a:lnTo>
                  <a:pt x="9201104" y="5279496"/>
                </a:lnTo>
                <a:lnTo>
                  <a:pt x="9211688" y="5278437"/>
                </a:lnTo>
                <a:lnTo>
                  <a:pt x="9222274" y="5278437"/>
                </a:lnTo>
                <a:lnTo>
                  <a:pt x="9232860" y="5279496"/>
                </a:lnTo>
                <a:lnTo>
                  <a:pt x="9242916" y="5280026"/>
                </a:lnTo>
                <a:lnTo>
                  <a:pt x="9253502" y="5281614"/>
                </a:lnTo>
                <a:lnTo>
                  <a:pt x="9264088" y="5283732"/>
                </a:lnTo>
                <a:lnTo>
                  <a:pt x="9273614" y="5285850"/>
                </a:lnTo>
                <a:lnTo>
                  <a:pt x="9284200" y="5288498"/>
                </a:lnTo>
                <a:lnTo>
                  <a:pt x="9294256" y="5292204"/>
                </a:lnTo>
                <a:lnTo>
                  <a:pt x="9303782" y="5296440"/>
                </a:lnTo>
                <a:lnTo>
                  <a:pt x="9313310" y="5300677"/>
                </a:lnTo>
                <a:lnTo>
                  <a:pt x="9322308" y="5305442"/>
                </a:lnTo>
                <a:lnTo>
                  <a:pt x="9331834" y="5310737"/>
                </a:lnTo>
                <a:lnTo>
                  <a:pt x="9340832" y="5316562"/>
                </a:lnTo>
                <a:lnTo>
                  <a:pt x="9349300" y="5322386"/>
                </a:lnTo>
                <a:lnTo>
                  <a:pt x="9358298" y="5329799"/>
                </a:lnTo>
                <a:lnTo>
                  <a:pt x="9365708" y="5336683"/>
                </a:lnTo>
                <a:lnTo>
                  <a:pt x="9374176" y="5344626"/>
                </a:lnTo>
                <a:lnTo>
                  <a:pt x="9381056" y="5352039"/>
                </a:lnTo>
                <a:lnTo>
                  <a:pt x="9388466" y="5361040"/>
                </a:lnTo>
                <a:lnTo>
                  <a:pt x="9395348" y="5369512"/>
                </a:lnTo>
                <a:lnTo>
                  <a:pt x="9401698" y="5379043"/>
                </a:lnTo>
                <a:lnTo>
                  <a:pt x="9407520" y="5388575"/>
                </a:lnTo>
                <a:lnTo>
                  <a:pt x="9412284" y="5398106"/>
                </a:lnTo>
                <a:lnTo>
                  <a:pt x="9417576" y="5408166"/>
                </a:lnTo>
                <a:lnTo>
                  <a:pt x="9421810" y="5418227"/>
                </a:lnTo>
                <a:lnTo>
                  <a:pt x="9424986" y="5428287"/>
                </a:lnTo>
                <a:lnTo>
                  <a:pt x="9428162" y="5438878"/>
                </a:lnTo>
                <a:lnTo>
                  <a:pt x="9430808" y="5448938"/>
                </a:lnTo>
                <a:lnTo>
                  <a:pt x="9433454" y="5458999"/>
                </a:lnTo>
                <a:lnTo>
                  <a:pt x="9434512" y="5470118"/>
                </a:lnTo>
                <a:lnTo>
                  <a:pt x="9435572" y="5480709"/>
                </a:lnTo>
                <a:lnTo>
                  <a:pt x="9436100" y="5490769"/>
                </a:lnTo>
                <a:lnTo>
                  <a:pt x="9436100" y="5501359"/>
                </a:lnTo>
                <a:lnTo>
                  <a:pt x="9436100" y="5511949"/>
                </a:lnTo>
                <a:lnTo>
                  <a:pt x="9435042" y="5522010"/>
                </a:lnTo>
                <a:lnTo>
                  <a:pt x="9433454" y="5532600"/>
                </a:lnTo>
                <a:lnTo>
                  <a:pt x="9431868" y="5543190"/>
                </a:lnTo>
                <a:lnTo>
                  <a:pt x="9428692" y="5553251"/>
                </a:lnTo>
                <a:lnTo>
                  <a:pt x="9426044" y="5563312"/>
                </a:lnTo>
                <a:lnTo>
                  <a:pt x="9422340" y="5573372"/>
                </a:lnTo>
                <a:lnTo>
                  <a:pt x="9418636" y="5582903"/>
                </a:lnTo>
                <a:lnTo>
                  <a:pt x="9413872" y="5592434"/>
                </a:lnTo>
                <a:lnTo>
                  <a:pt x="9409638" y="5601965"/>
                </a:lnTo>
                <a:lnTo>
                  <a:pt x="9404344" y="5610967"/>
                </a:lnTo>
                <a:lnTo>
                  <a:pt x="9397994" y="5620498"/>
                </a:lnTo>
                <a:lnTo>
                  <a:pt x="9392172" y="5628970"/>
                </a:lnTo>
                <a:lnTo>
                  <a:pt x="9385820" y="5637442"/>
                </a:lnTo>
                <a:lnTo>
                  <a:pt x="9378410" y="5645385"/>
                </a:lnTo>
                <a:lnTo>
                  <a:pt x="9371000" y="5653328"/>
                </a:lnTo>
                <a:lnTo>
                  <a:pt x="9362532" y="5660741"/>
                </a:lnTo>
                <a:lnTo>
                  <a:pt x="9354064" y="5668154"/>
                </a:lnTo>
                <a:lnTo>
                  <a:pt x="9345066" y="5674508"/>
                </a:lnTo>
                <a:lnTo>
                  <a:pt x="9045496" y="5889487"/>
                </a:lnTo>
                <a:lnTo>
                  <a:pt x="9026444" y="5902725"/>
                </a:lnTo>
                <a:lnTo>
                  <a:pt x="9007918" y="5915433"/>
                </a:lnTo>
                <a:lnTo>
                  <a:pt x="8989394" y="5927612"/>
                </a:lnTo>
                <a:lnTo>
                  <a:pt x="8970340" y="5939261"/>
                </a:lnTo>
                <a:lnTo>
                  <a:pt x="8951286" y="5950380"/>
                </a:lnTo>
                <a:lnTo>
                  <a:pt x="8931704" y="5961500"/>
                </a:lnTo>
                <a:lnTo>
                  <a:pt x="8912120" y="5972090"/>
                </a:lnTo>
                <a:lnTo>
                  <a:pt x="8892536" y="5982151"/>
                </a:lnTo>
                <a:lnTo>
                  <a:pt x="8872424" y="5992211"/>
                </a:lnTo>
                <a:lnTo>
                  <a:pt x="8852312" y="6001213"/>
                </a:lnTo>
                <a:lnTo>
                  <a:pt x="8832200" y="6010744"/>
                </a:lnTo>
                <a:lnTo>
                  <a:pt x="8812088" y="6018687"/>
                </a:lnTo>
                <a:lnTo>
                  <a:pt x="8790916" y="6027159"/>
                </a:lnTo>
                <a:lnTo>
                  <a:pt x="8770804" y="6035101"/>
                </a:lnTo>
                <a:lnTo>
                  <a:pt x="8750162" y="6042515"/>
                </a:lnTo>
                <a:lnTo>
                  <a:pt x="8728462" y="6049398"/>
                </a:lnTo>
                <a:lnTo>
                  <a:pt x="8707820" y="6056282"/>
                </a:lnTo>
                <a:lnTo>
                  <a:pt x="8686120" y="6062106"/>
                </a:lnTo>
                <a:lnTo>
                  <a:pt x="8664950" y="6067931"/>
                </a:lnTo>
                <a:lnTo>
                  <a:pt x="8643778" y="6073226"/>
                </a:lnTo>
                <a:lnTo>
                  <a:pt x="8622078" y="6077991"/>
                </a:lnTo>
                <a:lnTo>
                  <a:pt x="8600378" y="6082757"/>
                </a:lnTo>
                <a:lnTo>
                  <a:pt x="8578148" y="6086464"/>
                </a:lnTo>
                <a:lnTo>
                  <a:pt x="8556978" y="6090170"/>
                </a:lnTo>
                <a:lnTo>
                  <a:pt x="8534748" y="6093347"/>
                </a:lnTo>
                <a:lnTo>
                  <a:pt x="8512518" y="6096524"/>
                </a:lnTo>
                <a:lnTo>
                  <a:pt x="8490818" y="6098642"/>
                </a:lnTo>
                <a:lnTo>
                  <a:pt x="8468060" y="6100760"/>
                </a:lnTo>
                <a:lnTo>
                  <a:pt x="8445830" y="6102349"/>
                </a:lnTo>
                <a:lnTo>
                  <a:pt x="8424130" y="6103408"/>
                </a:lnTo>
                <a:lnTo>
                  <a:pt x="8401371" y="6103937"/>
                </a:lnTo>
                <a:lnTo>
                  <a:pt x="8379142" y="6103937"/>
                </a:lnTo>
                <a:lnTo>
                  <a:pt x="4414353" y="6103937"/>
                </a:lnTo>
                <a:lnTo>
                  <a:pt x="4402709" y="6103937"/>
                </a:lnTo>
                <a:lnTo>
                  <a:pt x="4391594" y="6102878"/>
                </a:lnTo>
                <a:lnTo>
                  <a:pt x="4381009" y="6101290"/>
                </a:lnTo>
                <a:lnTo>
                  <a:pt x="4369894" y="6099701"/>
                </a:lnTo>
                <a:lnTo>
                  <a:pt x="4359309" y="6097583"/>
                </a:lnTo>
                <a:lnTo>
                  <a:pt x="4349252" y="6093877"/>
                </a:lnTo>
                <a:lnTo>
                  <a:pt x="4339196" y="6090700"/>
                </a:lnTo>
                <a:lnTo>
                  <a:pt x="4329140" y="6086993"/>
                </a:lnTo>
                <a:lnTo>
                  <a:pt x="4319613" y="6082757"/>
                </a:lnTo>
                <a:lnTo>
                  <a:pt x="4310086" y="6077462"/>
                </a:lnTo>
                <a:lnTo>
                  <a:pt x="4301088" y="6072167"/>
                </a:lnTo>
                <a:lnTo>
                  <a:pt x="4292091" y="6066872"/>
                </a:lnTo>
                <a:lnTo>
                  <a:pt x="4283093" y="6060518"/>
                </a:lnTo>
                <a:lnTo>
                  <a:pt x="4275154" y="6054164"/>
                </a:lnTo>
                <a:lnTo>
                  <a:pt x="4267215" y="6047280"/>
                </a:lnTo>
                <a:lnTo>
                  <a:pt x="4259805" y="6039867"/>
                </a:lnTo>
                <a:lnTo>
                  <a:pt x="4252395" y="6032454"/>
                </a:lnTo>
                <a:lnTo>
                  <a:pt x="4245515" y="6024511"/>
                </a:lnTo>
                <a:lnTo>
                  <a:pt x="4239163" y="6016039"/>
                </a:lnTo>
                <a:lnTo>
                  <a:pt x="4232812" y="6007567"/>
                </a:lnTo>
                <a:lnTo>
                  <a:pt x="4227519" y="5998566"/>
                </a:lnTo>
                <a:lnTo>
                  <a:pt x="4221697" y="5990093"/>
                </a:lnTo>
                <a:lnTo>
                  <a:pt x="4216934" y="5980033"/>
                </a:lnTo>
                <a:lnTo>
                  <a:pt x="4212700" y="5970502"/>
                </a:lnTo>
                <a:lnTo>
                  <a:pt x="4208995" y="5960971"/>
                </a:lnTo>
                <a:lnTo>
                  <a:pt x="4205290" y="5950380"/>
                </a:lnTo>
                <a:lnTo>
                  <a:pt x="4202644" y="5939790"/>
                </a:lnTo>
                <a:lnTo>
                  <a:pt x="4199997" y="5929730"/>
                </a:lnTo>
                <a:lnTo>
                  <a:pt x="4198409" y="5918610"/>
                </a:lnTo>
                <a:lnTo>
                  <a:pt x="4196822" y="5907490"/>
                </a:lnTo>
                <a:lnTo>
                  <a:pt x="4196292" y="5896900"/>
                </a:lnTo>
                <a:lnTo>
                  <a:pt x="4195763" y="5885781"/>
                </a:lnTo>
                <a:lnTo>
                  <a:pt x="4196292" y="5874132"/>
                </a:lnTo>
                <a:lnTo>
                  <a:pt x="4196822" y="5863012"/>
                </a:lnTo>
                <a:lnTo>
                  <a:pt x="4198409" y="5852422"/>
                </a:lnTo>
                <a:lnTo>
                  <a:pt x="4199997" y="5841302"/>
                </a:lnTo>
                <a:lnTo>
                  <a:pt x="4202644" y="5830712"/>
                </a:lnTo>
                <a:lnTo>
                  <a:pt x="4205290" y="5820651"/>
                </a:lnTo>
                <a:lnTo>
                  <a:pt x="4208995" y="5810591"/>
                </a:lnTo>
                <a:lnTo>
                  <a:pt x="4212700" y="5800530"/>
                </a:lnTo>
                <a:lnTo>
                  <a:pt x="4216934" y="5790999"/>
                </a:lnTo>
                <a:lnTo>
                  <a:pt x="4221697" y="5781468"/>
                </a:lnTo>
                <a:lnTo>
                  <a:pt x="4227519" y="5771937"/>
                </a:lnTo>
                <a:lnTo>
                  <a:pt x="4232812" y="5763465"/>
                </a:lnTo>
                <a:lnTo>
                  <a:pt x="4239163" y="5754463"/>
                </a:lnTo>
                <a:lnTo>
                  <a:pt x="4245515" y="5746521"/>
                </a:lnTo>
                <a:lnTo>
                  <a:pt x="4252395" y="5738578"/>
                </a:lnTo>
                <a:lnTo>
                  <a:pt x="4259805" y="5731165"/>
                </a:lnTo>
                <a:lnTo>
                  <a:pt x="4267215" y="5723752"/>
                </a:lnTo>
                <a:lnTo>
                  <a:pt x="4275154" y="5716868"/>
                </a:lnTo>
                <a:lnTo>
                  <a:pt x="4283093" y="5709985"/>
                </a:lnTo>
                <a:lnTo>
                  <a:pt x="4292091" y="5704160"/>
                </a:lnTo>
                <a:lnTo>
                  <a:pt x="4301088" y="5698865"/>
                </a:lnTo>
                <a:lnTo>
                  <a:pt x="4310086" y="5693041"/>
                </a:lnTo>
                <a:lnTo>
                  <a:pt x="4319613" y="5688275"/>
                </a:lnTo>
                <a:lnTo>
                  <a:pt x="4329140" y="5684039"/>
                </a:lnTo>
                <a:lnTo>
                  <a:pt x="4339196" y="5680332"/>
                </a:lnTo>
                <a:lnTo>
                  <a:pt x="4349252" y="5676626"/>
                </a:lnTo>
                <a:lnTo>
                  <a:pt x="4359309" y="5673978"/>
                </a:lnTo>
                <a:lnTo>
                  <a:pt x="4369894" y="5671331"/>
                </a:lnTo>
                <a:lnTo>
                  <a:pt x="4381009" y="5669742"/>
                </a:lnTo>
                <a:lnTo>
                  <a:pt x="4391594" y="5668154"/>
                </a:lnTo>
                <a:lnTo>
                  <a:pt x="4402709" y="5667624"/>
                </a:lnTo>
                <a:lnTo>
                  <a:pt x="4414353" y="5667095"/>
                </a:lnTo>
                <a:lnTo>
                  <a:pt x="5449612" y="5667095"/>
                </a:lnTo>
                <a:lnTo>
                  <a:pt x="5449612" y="5286909"/>
                </a:lnTo>
                <a:lnTo>
                  <a:pt x="5449888" y="5286909"/>
                </a:lnTo>
                <a:lnTo>
                  <a:pt x="5449888" y="5012768"/>
                </a:lnTo>
                <a:lnTo>
                  <a:pt x="5399088" y="5012768"/>
                </a:lnTo>
                <a:lnTo>
                  <a:pt x="5364692" y="5012238"/>
                </a:lnTo>
                <a:lnTo>
                  <a:pt x="5330296" y="5010121"/>
                </a:lnTo>
                <a:lnTo>
                  <a:pt x="5296429" y="5007475"/>
                </a:lnTo>
                <a:lnTo>
                  <a:pt x="5262562" y="5003242"/>
                </a:lnTo>
                <a:lnTo>
                  <a:pt x="5228166" y="4997420"/>
                </a:lnTo>
                <a:lnTo>
                  <a:pt x="5194829" y="4991599"/>
                </a:lnTo>
                <a:lnTo>
                  <a:pt x="5162021" y="4983660"/>
                </a:lnTo>
                <a:lnTo>
                  <a:pt x="5129212" y="4975193"/>
                </a:lnTo>
                <a:lnTo>
                  <a:pt x="5096934" y="4965138"/>
                </a:lnTo>
                <a:lnTo>
                  <a:pt x="5065184" y="4954024"/>
                </a:lnTo>
                <a:lnTo>
                  <a:pt x="5033962" y="4942381"/>
                </a:lnTo>
                <a:lnTo>
                  <a:pt x="5002742" y="4929151"/>
                </a:lnTo>
                <a:lnTo>
                  <a:pt x="4972579" y="4915391"/>
                </a:lnTo>
                <a:lnTo>
                  <a:pt x="4942416" y="4900044"/>
                </a:lnTo>
                <a:lnTo>
                  <a:pt x="4912784" y="4884167"/>
                </a:lnTo>
                <a:lnTo>
                  <a:pt x="4884208" y="4867232"/>
                </a:lnTo>
                <a:lnTo>
                  <a:pt x="4855634" y="4849239"/>
                </a:lnTo>
                <a:lnTo>
                  <a:pt x="4828646" y="4829658"/>
                </a:lnTo>
                <a:lnTo>
                  <a:pt x="4801129" y="4810076"/>
                </a:lnTo>
                <a:lnTo>
                  <a:pt x="4774671" y="4789437"/>
                </a:lnTo>
                <a:lnTo>
                  <a:pt x="4749271" y="4767210"/>
                </a:lnTo>
                <a:lnTo>
                  <a:pt x="4724400" y="4744982"/>
                </a:lnTo>
                <a:lnTo>
                  <a:pt x="4700058" y="4721168"/>
                </a:lnTo>
                <a:lnTo>
                  <a:pt x="4676775" y="4697353"/>
                </a:lnTo>
                <a:lnTo>
                  <a:pt x="4654021" y="4671950"/>
                </a:lnTo>
                <a:lnTo>
                  <a:pt x="4632854" y="4645489"/>
                </a:lnTo>
                <a:lnTo>
                  <a:pt x="4612216" y="4619028"/>
                </a:lnTo>
                <a:lnTo>
                  <a:pt x="4591579" y="4591509"/>
                </a:lnTo>
                <a:lnTo>
                  <a:pt x="4572529" y="4562931"/>
                </a:lnTo>
                <a:lnTo>
                  <a:pt x="4554538" y="4533824"/>
                </a:lnTo>
                <a:lnTo>
                  <a:pt x="4537604" y="4503658"/>
                </a:lnTo>
                <a:lnTo>
                  <a:pt x="4521200" y="4472964"/>
                </a:lnTo>
                <a:lnTo>
                  <a:pt x="3818996" y="3087996"/>
                </a:lnTo>
                <a:lnTo>
                  <a:pt x="3807883" y="3066827"/>
                </a:lnTo>
                <a:lnTo>
                  <a:pt x="3795712" y="3045659"/>
                </a:lnTo>
                <a:lnTo>
                  <a:pt x="3783012" y="3024490"/>
                </a:lnTo>
                <a:lnTo>
                  <a:pt x="3769783" y="3004909"/>
                </a:lnTo>
                <a:lnTo>
                  <a:pt x="3756025" y="2985328"/>
                </a:lnTo>
                <a:lnTo>
                  <a:pt x="3741738" y="2965746"/>
                </a:lnTo>
                <a:lnTo>
                  <a:pt x="3726921" y="2946694"/>
                </a:lnTo>
                <a:lnTo>
                  <a:pt x="3711575" y="2928701"/>
                </a:lnTo>
                <a:lnTo>
                  <a:pt x="3695171" y="2911237"/>
                </a:lnTo>
                <a:lnTo>
                  <a:pt x="3678767" y="2894302"/>
                </a:lnTo>
                <a:lnTo>
                  <a:pt x="3661833" y="2877367"/>
                </a:lnTo>
                <a:lnTo>
                  <a:pt x="3644900" y="2861490"/>
                </a:lnTo>
                <a:lnTo>
                  <a:pt x="3626908" y="2846143"/>
                </a:lnTo>
                <a:lnTo>
                  <a:pt x="3608388" y="2830795"/>
                </a:lnTo>
                <a:lnTo>
                  <a:pt x="3589867" y="2816506"/>
                </a:lnTo>
                <a:lnTo>
                  <a:pt x="3570288" y="2802747"/>
                </a:lnTo>
                <a:lnTo>
                  <a:pt x="3550708" y="2789516"/>
                </a:lnTo>
                <a:lnTo>
                  <a:pt x="3530600" y="2776815"/>
                </a:lnTo>
                <a:lnTo>
                  <a:pt x="3509962" y="2764643"/>
                </a:lnTo>
                <a:lnTo>
                  <a:pt x="3489325" y="2753529"/>
                </a:lnTo>
                <a:lnTo>
                  <a:pt x="3468158" y="2742945"/>
                </a:lnTo>
                <a:lnTo>
                  <a:pt x="3446462" y="2732361"/>
                </a:lnTo>
                <a:lnTo>
                  <a:pt x="3424767" y="2723364"/>
                </a:lnTo>
                <a:lnTo>
                  <a:pt x="3403071" y="2714367"/>
                </a:lnTo>
                <a:lnTo>
                  <a:pt x="3380317" y="2706429"/>
                </a:lnTo>
                <a:lnTo>
                  <a:pt x="3357562" y="2699020"/>
                </a:lnTo>
                <a:lnTo>
                  <a:pt x="3334279" y="2692669"/>
                </a:lnTo>
                <a:lnTo>
                  <a:pt x="3311525" y="2686319"/>
                </a:lnTo>
                <a:lnTo>
                  <a:pt x="3287712" y="2681026"/>
                </a:lnTo>
                <a:lnTo>
                  <a:pt x="3263900" y="2676792"/>
                </a:lnTo>
                <a:lnTo>
                  <a:pt x="3240088" y="2672559"/>
                </a:lnTo>
                <a:lnTo>
                  <a:pt x="3215217" y="2669383"/>
                </a:lnTo>
                <a:lnTo>
                  <a:pt x="409575" y="2357144"/>
                </a:lnTo>
                <a:lnTo>
                  <a:pt x="388408" y="2354498"/>
                </a:lnTo>
                <a:lnTo>
                  <a:pt x="367242" y="2349735"/>
                </a:lnTo>
                <a:lnTo>
                  <a:pt x="345546" y="2345501"/>
                </a:lnTo>
                <a:lnTo>
                  <a:pt x="325438" y="2339680"/>
                </a:lnTo>
                <a:lnTo>
                  <a:pt x="305329" y="2332800"/>
                </a:lnTo>
                <a:lnTo>
                  <a:pt x="285221" y="2325391"/>
                </a:lnTo>
                <a:lnTo>
                  <a:pt x="266171" y="2316394"/>
                </a:lnTo>
                <a:lnTo>
                  <a:pt x="247650" y="2307926"/>
                </a:lnTo>
                <a:lnTo>
                  <a:pt x="229129" y="2297342"/>
                </a:lnTo>
                <a:lnTo>
                  <a:pt x="211666" y="2286228"/>
                </a:lnTo>
                <a:lnTo>
                  <a:pt x="194733" y="2275115"/>
                </a:lnTo>
                <a:lnTo>
                  <a:pt x="177271" y="2262414"/>
                </a:lnTo>
                <a:lnTo>
                  <a:pt x="161396" y="2249712"/>
                </a:lnTo>
                <a:lnTo>
                  <a:pt x="146050" y="2235953"/>
                </a:lnTo>
                <a:lnTo>
                  <a:pt x="131233" y="2221135"/>
                </a:lnTo>
                <a:lnTo>
                  <a:pt x="117475" y="2206316"/>
                </a:lnTo>
                <a:lnTo>
                  <a:pt x="104246" y="2190440"/>
                </a:lnTo>
                <a:lnTo>
                  <a:pt x="91546" y="2174034"/>
                </a:lnTo>
                <a:lnTo>
                  <a:pt x="79375" y="2157628"/>
                </a:lnTo>
                <a:lnTo>
                  <a:pt x="67733" y="2140164"/>
                </a:lnTo>
                <a:lnTo>
                  <a:pt x="57679" y="2122170"/>
                </a:lnTo>
                <a:lnTo>
                  <a:pt x="48154" y="2103648"/>
                </a:lnTo>
                <a:lnTo>
                  <a:pt x="39158" y="2085125"/>
                </a:lnTo>
                <a:lnTo>
                  <a:pt x="31221" y="2065544"/>
                </a:lnTo>
                <a:lnTo>
                  <a:pt x="24341" y="2045963"/>
                </a:lnTo>
                <a:lnTo>
                  <a:pt x="17462" y="2025852"/>
                </a:lnTo>
                <a:lnTo>
                  <a:pt x="12700" y="2005213"/>
                </a:lnTo>
                <a:lnTo>
                  <a:pt x="7408" y="1984573"/>
                </a:lnTo>
                <a:lnTo>
                  <a:pt x="4233" y="1963404"/>
                </a:lnTo>
                <a:lnTo>
                  <a:pt x="2116" y="1942236"/>
                </a:lnTo>
                <a:lnTo>
                  <a:pt x="529" y="1920538"/>
                </a:lnTo>
                <a:lnTo>
                  <a:pt x="0" y="1898310"/>
                </a:lnTo>
                <a:lnTo>
                  <a:pt x="0" y="536629"/>
                </a:lnTo>
                <a:lnTo>
                  <a:pt x="0" y="522869"/>
                </a:lnTo>
                <a:lnTo>
                  <a:pt x="1058" y="509638"/>
                </a:lnTo>
                <a:lnTo>
                  <a:pt x="2116" y="496937"/>
                </a:lnTo>
                <a:lnTo>
                  <a:pt x="4233" y="483707"/>
                </a:lnTo>
                <a:lnTo>
                  <a:pt x="6350" y="472064"/>
                </a:lnTo>
                <a:lnTo>
                  <a:pt x="10054" y="459892"/>
                </a:lnTo>
                <a:lnTo>
                  <a:pt x="13229" y="447720"/>
                </a:lnTo>
                <a:lnTo>
                  <a:pt x="16933" y="436077"/>
                </a:lnTo>
                <a:lnTo>
                  <a:pt x="21166" y="425492"/>
                </a:lnTo>
                <a:lnTo>
                  <a:pt x="26458" y="414379"/>
                </a:lnTo>
                <a:lnTo>
                  <a:pt x="31221" y="403794"/>
                </a:lnTo>
                <a:lnTo>
                  <a:pt x="36512" y="394268"/>
                </a:lnTo>
                <a:lnTo>
                  <a:pt x="42862" y="384213"/>
                </a:lnTo>
                <a:lnTo>
                  <a:pt x="49212" y="374158"/>
                </a:lnTo>
                <a:lnTo>
                  <a:pt x="56091" y="365161"/>
                </a:lnTo>
                <a:lnTo>
                  <a:pt x="62971" y="356165"/>
                </a:lnTo>
                <a:lnTo>
                  <a:pt x="70908" y="348226"/>
                </a:lnTo>
                <a:lnTo>
                  <a:pt x="78316" y="339759"/>
                </a:lnTo>
                <a:lnTo>
                  <a:pt x="86783" y="332350"/>
                </a:lnTo>
                <a:lnTo>
                  <a:pt x="94721" y="324412"/>
                </a:lnTo>
                <a:lnTo>
                  <a:pt x="103716" y="317532"/>
                </a:lnTo>
                <a:lnTo>
                  <a:pt x="112183" y="310652"/>
                </a:lnTo>
                <a:lnTo>
                  <a:pt x="121708" y="304301"/>
                </a:lnTo>
                <a:lnTo>
                  <a:pt x="130704" y="298480"/>
                </a:lnTo>
                <a:lnTo>
                  <a:pt x="140758" y="292658"/>
                </a:lnTo>
                <a:lnTo>
                  <a:pt x="150283" y="287895"/>
                </a:lnTo>
                <a:lnTo>
                  <a:pt x="160337" y="282603"/>
                </a:lnTo>
                <a:lnTo>
                  <a:pt x="170391" y="278369"/>
                </a:lnTo>
                <a:lnTo>
                  <a:pt x="180975" y="274136"/>
                </a:lnTo>
                <a:lnTo>
                  <a:pt x="191029" y="270960"/>
                </a:lnTo>
                <a:lnTo>
                  <a:pt x="202141" y="267256"/>
                </a:lnTo>
                <a:lnTo>
                  <a:pt x="212725" y="264610"/>
                </a:lnTo>
                <a:lnTo>
                  <a:pt x="223308" y="261964"/>
                </a:lnTo>
                <a:lnTo>
                  <a:pt x="234421" y="259847"/>
                </a:lnTo>
                <a:lnTo>
                  <a:pt x="245533" y="258259"/>
                </a:lnTo>
                <a:lnTo>
                  <a:pt x="256646" y="257201"/>
                </a:lnTo>
                <a:lnTo>
                  <a:pt x="267229" y="256142"/>
                </a:lnTo>
                <a:lnTo>
                  <a:pt x="278341" y="256142"/>
                </a:lnTo>
                <a:lnTo>
                  <a:pt x="289983" y="256142"/>
                </a:lnTo>
                <a:lnTo>
                  <a:pt x="300566" y="256671"/>
                </a:lnTo>
                <a:lnTo>
                  <a:pt x="311679" y="257201"/>
                </a:lnTo>
                <a:lnTo>
                  <a:pt x="322791" y="258788"/>
                </a:lnTo>
                <a:lnTo>
                  <a:pt x="334433" y="260376"/>
                </a:lnTo>
                <a:lnTo>
                  <a:pt x="345017" y="262493"/>
                </a:lnTo>
                <a:lnTo>
                  <a:pt x="355600" y="265139"/>
                </a:lnTo>
                <a:lnTo>
                  <a:pt x="366712" y="267785"/>
                </a:lnTo>
                <a:lnTo>
                  <a:pt x="377296" y="272019"/>
                </a:lnTo>
                <a:lnTo>
                  <a:pt x="387879" y="275723"/>
                </a:lnTo>
                <a:lnTo>
                  <a:pt x="398462" y="279957"/>
                </a:lnTo>
                <a:lnTo>
                  <a:pt x="408517" y="284720"/>
                </a:lnTo>
                <a:lnTo>
                  <a:pt x="418571" y="290541"/>
                </a:lnTo>
                <a:lnTo>
                  <a:pt x="428625" y="296363"/>
                </a:lnTo>
                <a:lnTo>
                  <a:pt x="438150" y="303243"/>
                </a:lnTo>
                <a:lnTo>
                  <a:pt x="447675" y="309593"/>
                </a:lnTo>
                <a:lnTo>
                  <a:pt x="456671" y="317002"/>
                </a:lnTo>
                <a:lnTo>
                  <a:pt x="466196" y="324941"/>
                </a:lnTo>
                <a:lnTo>
                  <a:pt x="475192" y="333408"/>
                </a:lnTo>
                <a:lnTo>
                  <a:pt x="483129" y="341876"/>
                </a:lnTo>
                <a:lnTo>
                  <a:pt x="491596" y="351402"/>
                </a:lnTo>
                <a:lnTo>
                  <a:pt x="499533" y="360928"/>
                </a:lnTo>
                <a:lnTo>
                  <a:pt x="507471" y="371512"/>
                </a:lnTo>
                <a:lnTo>
                  <a:pt x="514350" y="382096"/>
                </a:lnTo>
                <a:lnTo>
                  <a:pt x="521758" y="393739"/>
                </a:lnTo>
                <a:lnTo>
                  <a:pt x="528108" y="405382"/>
                </a:lnTo>
                <a:lnTo>
                  <a:pt x="1083204" y="1453766"/>
                </a:lnTo>
                <a:lnTo>
                  <a:pt x="5449888" y="1453766"/>
                </a:lnTo>
                <a:lnTo>
                  <a:pt x="5449888" y="482648"/>
                </a:lnTo>
                <a:lnTo>
                  <a:pt x="1637242" y="603310"/>
                </a:lnTo>
                <a:lnTo>
                  <a:pt x="1621367" y="603310"/>
                </a:lnTo>
                <a:lnTo>
                  <a:pt x="1605492" y="602252"/>
                </a:lnTo>
                <a:lnTo>
                  <a:pt x="1590146" y="601193"/>
                </a:lnTo>
                <a:lnTo>
                  <a:pt x="1574800" y="598547"/>
                </a:lnTo>
                <a:lnTo>
                  <a:pt x="1559983" y="595901"/>
                </a:lnTo>
                <a:lnTo>
                  <a:pt x="1545167" y="591667"/>
                </a:lnTo>
                <a:lnTo>
                  <a:pt x="1530879" y="587434"/>
                </a:lnTo>
                <a:lnTo>
                  <a:pt x="1516592" y="582141"/>
                </a:lnTo>
                <a:lnTo>
                  <a:pt x="1502833" y="576320"/>
                </a:lnTo>
                <a:lnTo>
                  <a:pt x="1489604" y="569969"/>
                </a:lnTo>
                <a:lnTo>
                  <a:pt x="1476375" y="563090"/>
                </a:lnTo>
                <a:lnTo>
                  <a:pt x="1463675" y="555151"/>
                </a:lnTo>
                <a:lnTo>
                  <a:pt x="1451504" y="546154"/>
                </a:lnTo>
                <a:lnTo>
                  <a:pt x="1439862" y="537687"/>
                </a:lnTo>
                <a:lnTo>
                  <a:pt x="1428221" y="528161"/>
                </a:lnTo>
                <a:lnTo>
                  <a:pt x="1417638" y="518635"/>
                </a:lnTo>
                <a:lnTo>
                  <a:pt x="1407583" y="507521"/>
                </a:lnTo>
                <a:lnTo>
                  <a:pt x="1397529" y="496408"/>
                </a:lnTo>
                <a:lnTo>
                  <a:pt x="1388533" y="484765"/>
                </a:lnTo>
                <a:lnTo>
                  <a:pt x="1379538" y="473651"/>
                </a:lnTo>
                <a:lnTo>
                  <a:pt x="1371071" y="460950"/>
                </a:lnTo>
                <a:lnTo>
                  <a:pt x="1363662" y="448249"/>
                </a:lnTo>
                <a:lnTo>
                  <a:pt x="1357312" y="435018"/>
                </a:lnTo>
                <a:lnTo>
                  <a:pt x="1350433" y="421259"/>
                </a:lnTo>
                <a:lnTo>
                  <a:pt x="1345142" y="406970"/>
                </a:lnTo>
                <a:lnTo>
                  <a:pt x="1339850" y="392681"/>
                </a:lnTo>
                <a:lnTo>
                  <a:pt x="1335617" y="378921"/>
                </a:lnTo>
                <a:lnTo>
                  <a:pt x="1332442" y="364103"/>
                </a:lnTo>
                <a:lnTo>
                  <a:pt x="1329796" y="348756"/>
                </a:lnTo>
                <a:lnTo>
                  <a:pt x="1327679" y="333408"/>
                </a:lnTo>
                <a:lnTo>
                  <a:pt x="1326621" y="317532"/>
                </a:lnTo>
                <a:lnTo>
                  <a:pt x="1326092" y="301655"/>
                </a:lnTo>
                <a:lnTo>
                  <a:pt x="1326621" y="285778"/>
                </a:lnTo>
                <a:lnTo>
                  <a:pt x="1327679" y="270431"/>
                </a:lnTo>
                <a:lnTo>
                  <a:pt x="1329796" y="255084"/>
                </a:lnTo>
                <a:lnTo>
                  <a:pt x="1332442" y="239736"/>
                </a:lnTo>
                <a:lnTo>
                  <a:pt x="1335617" y="224918"/>
                </a:lnTo>
                <a:lnTo>
                  <a:pt x="1339850" y="210100"/>
                </a:lnTo>
                <a:lnTo>
                  <a:pt x="1345142" y="195811"/>
                </a:lnTo>
                <a:lnTo>
                  <a:pt x="1350433" y="182051"/>
                </a:lnTo>
                <a:lnTo>
                  <a:pt x="1357312" y="168292"/>
                </a:lnTo>
                <a:lnTo>
                  <a:pt x="1363662" y="155061"/>
                </a:lnTo>
                <a:lnTo>
                  <a:pt x="1371071" y="142360"/>
                </a:lnTo>
                <a:lnTo>
                  <a:pt x="1379538" y="129659"/>
                </a:lnTo>
                <a:lnTo>
                  <a:pt x="1388533" y="118016"/>
                </a:lnTo>
                <a:lnTo>
                  <a:pt x="1397529" y="106373"/>
                </a:lnTo>
                <a:lnTo>
                  <a:pt x="1407583" y="95259"/>
                </a:lnTo>
                <a:lnTo>
                  <a:pt x="1417638" y="85204"/>
                </a:lnTo>
                <a:lnTo>
                  <a:pt x="1428221" y="75149"/>
                </a:lnTo>
                <a:lnTo>
                  <a:pt x="1439862" y="65094"/>
                </a:lnTo>
                <a:lnTo>
                  <a:pt x="1451504" y="56626"/>
                </a:lnTo>
                <a:lnTo>
                  <a:pt x="1463675" y="48159"/>
                </a:lnTo>
                <a:lnTo>
                  <a:pt x="1476375" y="40750"/>
                </a:lnTo>
                <a:lnTo>
                  <a:pt x="1489604" y="33341"/>
                </a:lnTo>
                <a:lnTo>
                  <a:pt x="1502833" y="26990"/>
                </a:lnTo>
                <a:lnTo>
                  <a:pt x="1516592" y="20639"/>
                </a:lnTo>
                <a:lnTo>
                  <a:pt x="1530879" y="15876"/>
                </a:lnTo>
                <a:lnTo>
                  <a:pt x="1545167" y="11113"/>
                </a:lnTo>
                <a:lnTo>
                  <a:pt x="1559983" y="7409"/>
                </a:lnTo>
                <a:lnTo>
                  <a:pt x="1574800" y="4234"/>
                </a:lnTo>
                <a:lnTo>
                  <a:pt x="1590146" y="2117"/>
                </a:lnTo>
                <a:lnTo>
                  <a:pt x="1605492" y="529"/>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6" name="任意多边形 135"/>
          <p:cNvSpPr/>
          <p:nvPr/>
        </p:nvSpPr>
        <p:spPr>
          <a:xfrm rot="2700000">
            <a:off x="3407271" y="5002729"/>
            <a:ext cx="370042" cy="370058"/>
          </a:xfrm>
          <a:custGeom>
            <a:avLst/>
            <a:gdLst>
              <a:gd name="connsiteX0" fmla="*/ 2011493 w 3853774"/>
              <a:gd name="connsiteY0" fmla="*/ 413890 h 3853933"/>
              <a:gd name="connsiteX1" fmla="*/ 2046480 w 3853774"/>
              <a:gd name="connsiteY1" fmla="*/ 329421 h 3853933"/>
              <a:gd name="connsiteX2" fmla="*/ 1927024 w 3853774"/>
              <a:gd name="connsiteY2" fmla="*/ 209965 h 3853933"/>
              <a:gd name="connsiteX3" fmla="*/ 1807568 w 3853774"/>
              <a:gd name="connsiteY3" fmla="*/ 329421 h 3853933"/>
              <a:gd name="connsiteX4" fmla="*/ 1927024 w 3853774"/>
              <a:gd name="connsiteY4" fmla="*/ 448877 h 3853933"/>
              <a:gd name="connsiteX5" fmla="*/ 2011493 w 3853774"/>
              <a:gd name="connsiteY5" fmla="*/ 413890 h 3853933"/>
              <a:gd name="connsiteX6" fmla="*/ 1847252 w 3853774"/>
              <a:gd name="connsiteY6" fmla="*/ 707557 h 3853933"/>
              <a:gd name="connsiteX7" fmla="*/ 1882239 w 3853774"/>
              <a:gd name="connsiteY7" fmla="*/ 623089 h 3853933"/>
              <a:gd name="connsiteX8" fmla="*/ 1762784 w 3853774"/>
              <a:gd name="connsiteY8" fmla="*/ 503633 h 3853933"/>
              <a:gd name="connsiteX9" fmla="*/ 1643328 w 3853774"/>
              <a:gd name="connsiteY9" fmla="*/ 623089 h 3853933"/>
              <a:gd name="connsiteX10" fmla="*/ 1762784 w 3853774"/>
              <a:gd name="connsiteY10" fmla="*/ 742545 h 3853933"/>
              <a:gd name="connsiteX11" fmla="*/ 1847252 w 3853774"/>
              <a:gd name="connsiteY11" fmla="*/ 707557 h 3853933"/>
              <a:gd name="connsiteX12" fmla="*/ 1683011 w 3853774"/>
              <a:gd name="connsiteY12" fmla="*/ 1001226 h 3853933"/>
              <a:gd name="connsiteX13" fmla="*/ 1717999 w 3853774"/>
              <a:gd name="connsiteY13" fmla="*/ 916758 h 3853933"/>
              <a:gd name="connsiteX14" fmla="*/ 1598543 w 3853774"/>
              <a:gd name="connsiteY14" fmla="*/ 797302 h 3853933"/>
              <a:gd name="connsiteX15" fmla="*/ 1479087 w 3853774"/>
              <a:gd name="connsiteY15" fmla="*/ 916758 h 3853933"/>
              <a:gd name="connsiteX16" fmla="*/ 1598543 w 3853774"/>
              <a:gd name="connsiteY16" fmla="*/ 1036214 h 3853933"/>
              <a:gd name="connsiteX17" fmla="*/ 1683011 w 3853774"/>
              <a:gd name="connsiteY17" fmla="*/ 1001226 h 3853933"/>
              <a:gd name="connsiteX18" fmla="*/ 2175733 w 3853774"/>
              <a:gd name="connsiteY18" fmla="*/ 707558 h 3853933"/>
              <a:gd name="connsiteX19" fmla="*/ 2210721 w 3853774"/>
              <a:gd name="connsiteY19" fmla="*/ 623090 h 3853933"/>
              <a:gd name="connsiteX20" fmla="*/ 2091265 w 3853774"/>
              <a:gd name="connsiteY20" fmla="*/ 503634 h 3853933"/>
              <a:gd name="connsiteX21" fmla="*/ 1971809 w 3853774"/>
              <a:gd name="connsiteY21" fmla="*/ 623090 h 3853933"/>
              <a:gd name="connsiteX22" fmla="*/ 2091265 w 3853774"/>
              <a:gd name="connsiteY22" fmla="*/ 742545 h 3853933"/>
              <a:gd name="connsiteX23" fmla="*/ 2175733 w 3853774"/>
              <a:gd name="connsiteY23" fmla="*/ 707558 h 3853933"/>
              <a:gd name="connsiteX24" fmla="*/ 2011493 w 3853774"/>
              <a:gd name="connsiteY24" fmla="*/ 1001227 h 3853933"/>
              <a:gd name="connsiteX25" fmla="*/ 2046480 w 3853774"/>
              <a:gd name="connsiteY25" fmla="*/ 916758 h 3853933"/>
              <a:gd name="connsiteX26" fmla="*/ 1927024 w 3853774"/>
              <a:gd name="connsiteY26" fmla="*/ 797302 h 3853933"/>
              <a:gd name="connsiteX27" fmla="*/ 1807568 w 3853774"/>
              <a:gd name="connsiteY27" fmla="*/ 916758 h 3853933"/>
              <a:gd name="connsiteX28" fmla="*/ 1927024 w 3853774"/>
              <a:gd name="connsiteY28" fmla="*/ 1036214 h 3853933"/>
              <a:gd name="connsiteX29" fmla="*/ 2011493 w 3853774"/>
              <a:gd name="connsiteY29" fmla="*/ 1001227 h 3853933"/>
              <a:gd name="connsiteX30" fmla="*/ 2339973 w 3853774"/>
              <a:gd name="connsiteY30" fmla="*/ 1001226 h 3853933"/>
              <a:gd name="connsiteX31" fmla="*/ 2374961 w 3853774"/>
              <a:gd name="connsiteY31" fmla="*/ 916758 h 3853933"/>
              <a:gd name="connsiteX32" fmla="*/ 2255505 w 3853774"/>
              <a:gd name="connsiteY32" fmla="*/ 797302 h 3853933"/>
              <a:gd name="connsiteX33" fmla="*/ 2136049 w 3853774"/>
              <a:gd name="connsiteY33" fmla="*/ 916758 h 3853933"/>
              <a:gd name="connsiteX34" fmla="*/ 2255505 w 3853774"/>
              <a:gd name="connsiteY34" fmla="*/ 1036214 h 3853933"/>
              <a:gd name="connsiteX35" fmla="*/ 2339973 w 3853774"/>
              <a:gd name="connsiteY35" fmla="*/ 1001226 h 3853933"/>
              <a:gd name="connsiteX36" fmla="*/ 1055470 w 3853774"/>
              <a:gd name="connsiteY36" fmla="*/ 2621863 h 3853933"/>
              <a:gd name="connsiteX37" fmla="*/ 695319 w 3853774"/>
              <a:gd name="connsiteY37" fmla="*/ 2622144 h 3853933"/>
              <a:gd name="connsiteX38" fmla="*/ 677635 w 3853774"/>
              <a:gd name="connsiteY38" fmla="*/ 2621863 h 3853933"/>
              <a:gd name="connsiteX39" fmla="*/ 659950 w 3853774"/>
              <a:gd name="connsiteY39" fmla="*/ 2621021 h 3853933"/>
              <a:gd name="connsiteX40" fmla="*/ 641984 w 3853774"/>
              <a:gd name="connsiteY40" fmla="*/ 2619898 h 3853933"/>
              <a:gd name="connsiteX41" fmla="*/ 624299 w 3853774"/>
              <a:gd name="connsiteY41" fmla="*/ 2618494 h 3853933"/>
              <a:gd name="connsiteX42" fmla="*/ 606895 w 3853774"/>
              <a:gd name="connsiteY42" fmla="*/ 2616249 h 3853933"/>
              <a:gd name="connsiteX43" fmla="*/ 589772 w 3853774"/>
              <a:gd name="connsiteY43" fmla="*/ 2613722 h 3853933"/>
              <a:gd name="connsiteX44" fmla="*/ 572368 w 3853774"/>
              <a:gd name="connsiteY44" fmla="*/ 2611477 h 3853933"/>
              <a:gd name="connsiteX45" fmla="*/ 555806 w 3853774"/>
              <a:gd name="connsiteY45" fmla="*/ 2607828 h 3853933"/>
              <a:gd name="connsiteX46" fmla="*/ 538402 w 3853774"/>
              <a:gd name="connsiteY46" fmla="*/ 2603898 h 3853933"/>
              <a:gd name="connsiteX47" fmla="*/ 521840 w 3853774"/>
              <a:gd name="connsiteY47" fmla="*/ 2600249 h 3853933"/>
              <a:gd name="connsiteX48" fmla="*/ 505559 w 3853774"/>
              <a:gd name="connsiteY48" fmla="*/ 2595757 h 3853933"/>
              <a:gd name="connsiteX49" fmla="*/ 488716 w 3853774"/>
              <a:gd name="connsiteY49" fmla="*/ 2590704 h 3853933"/>
              <a:gd name="connsiteX50" fmla="*/ 472716 w 3853774"/>
              <a:gd name="connsiteY50" fmla="*/ 2585371 h 3853933"/>
              <a:gd name="connsiteX51" fmla="*/ 456716 w 3853774"/>
              <a:gd name="connsiteY51" fmla="*/ 2580037 h 3853933"/>
              <a:gd name="connsiteX52" fmla="*/ 440715 w 3853774"/>
              <a:gd name="connsiteY52" fmla="*/ 2573581 h 3853933"/>
              <a:gd name="connsiteX53" fmla="*/ 425276 w 3853774"/>
              <a:gd name="connsiteY53" fmla="*/ 2567125 h 3853933"/>
              <a:gd name="connsiteX54" fmla="*/ 409275 w 3853774"/>
              <a:gd name="connsiteY54" fmla="*/ 2560669 h 3853933"/>
              <a:gd name="connsiteX55" fmla="*/ 394398 w 3853774"/>
              <a:gd name="connsiteY55" fmla="*/ 2553089 h 3853933"/>
              <a:gd name="connsiteX56" fmla="*/ 379239 w 3853774"/>
              <a:gd name="connsiteY56" fmla="*/ 2545790 h 3853933"/>
              <a:gd name="connsiteX57" fmla="*/ 364362 w 3853774"/>
              <a:gd name="connsiteY57" fmla="*/ 2538211 h 3853933"/>
              <a:gd name="connsiteX58" fmla="*/ 349484 w 3853774"/>
              <a:gd name="connsiteY58" fmla="*/ 2530071 h 3853933"/>
              <a:gd name="connsiteX59" fmla="*/ 334887 w 3853774"/>
              <a:gd name="connsiteY59" fmla="*/ 2521088 h 3853933"/>
              <a:gd name="connsiteX60" fmla="*/ 320570 w 3853774"/>
              <a:gd name="connsiteY60" fmla="*/ 2512386 h 3853933"/>
              <a:gd name="connsiteX61" fmla="*/ 306816 w 3853774"/>
              <a:gd name="connsiteY61" fmla="*/ 2503122 h 3853933"/>
              <a:gd name="connsiteX62" fmla="*/ 293342 w 3853774"/>
              <a:gd name="connsiteY62" fmla="*/ 2493578 h 3853933"/>
              <a:gd name="connsiteX63" fmla="*/ 279307 w 3853774"/>
              <a:gd name="connsiteY63" fmla="*/ 2484034 h 3853933"/>
              <a:gd name="connsiteX64" fmla="*/ 266113 w 3853774"/>
              <a:gd name="connsiteY64" fmla="*/ 2473648 h 3853933"/>
              <a:gd name="connsiteX65" fmla="*/ 253200 w 3853774"/>
              <a:gd name="connsiteY65" fmla="*/ 2463543 h 3853933"/>
              <a:gd name="connsiteX66" fmla="*/ 240568 w 3853774"/>
              <a:gd name="connsiteY66" fmla="*/ 2452033 h 3853933"/>
              <a:gd name="connsiteX67" fmla="*/ 228217 w 3853774"/>
              <a:gd name="connsiteY67" fmla="*/ 2441366 h 3853933"/>
              <a:gd name="connsiteX68" fmla="*/ 215585 w 3853774"/>
              <a:gd name="connsiteY68" fmla="*/ 2429857 h 3853933"/>
              <a:gd name="connsiteX69" fmla="*/ 204076 w 3853774"/>
              <a:gd name="connsiteY69" fmla="*/ 2418348 h 3853933"/>
              <a:gd name="connsiteX70" fmla="*/ 192286 w 3853774"/>
              <a:gd name="connsiteY70" fmla="*/ 2406558 h 3853933"/>
              <a:gd name="connsiteX71" fmla="*/ 180777 w 3853774"/>
              <a:gd name="connsiteY71" fmla="*/ 2393927 h 3853933"/>
              <a:gd name="connsiteX72" fmla="*/ 170110 w 3853774"/>
              <a:gd name="connsiteY72" fmla="*/ 2381575 h 3853933"/>
              <a:gd name="connsiteX73" fmla="*/ 158601 w 3853774"/>
              <a:gd name="connsiteY73" fmla="*/ 2368943 h 3853933"/>
              <a:gd name="connsiteX74" fmla="*/ 148496 w 3853774"/>
              <a:gd name="connsiteY74" fmla="*/ 2356031 h 3853933"/>
              <a:gd name="connsiteX75" fmla="*/ 138390 w 3853774"/>
              <a:gd name="connsiteY75" fmla="*/ 2343118 h 3853933"/>
              <a:gd name="connsiteX76" fmla="*/ 128565 w 3853774"/>
              <a:gd name="connsiteY76" fmla="*/ 2328801 h 3853933"/>
              <a:gd name="connsiteX77" fmla="*/ 119021 w 3853774"/>
              <a:gd name="connsiteY77" fmla="*/ 2315327 h 3853933"/>
              <a:gd name="connsiteX78" fmla="*/ 109757 w 3853774"/>
              <a:gd name="connsiteY78" fmla="*/ 2301573 h 3853933"/>
              <a:gd name="connsiteX79" fmla="*/ 101055 w 3853774"/>
              <a:gd name="connsiteY79" fmla="*/ 2287257 h 3853933"/>
              <a:gd name="connsiteX80" fmla="*/ 92072 w 3853774"/>
              <a:gd name="connsiteY80" fmla="*/ 2272659 h 3853933"/>
              <a:gd name="connsiteX81" fmla="*/ 84213 w 3853774"/>
              <a:gd name="connsiteY81" fmla="*/ 2258063 h 3853933"/>
              <a:gd name="connsiteX82" fmla="*/ 76353 w 3853774"/>
              <a:gd name="connsiteY82" fmla="*/ 2242904 h 3853933"/>
              <a:gd name="connsiteX83" fmla="*/ 69055 w 3853774"/>
              <a:gd name="connsiteY83" fmla="*/ 2227745 h 3853933"/>
              <a:gd name="connsiteX84" fmla="*/ 61475 w 3853774"/>
              <a:gd name="connsiteY84" fmla="*/ 2212868 h 3853933"/>
              <a:gd name="connsiteX85" fmla="*/ 55019 w 3853774"/>
              <a:gd name="connsiteY85" fmla="*/ 2196868 h 3853933"/>
              <a:gd name="connsiteX86" fmla="*/ 48563 w 3853774"/>
              <a:gd name="connsiteY86" fmla="*/ 2181429 h 3853933"/>
              <a:gd name="connsiteX87" fmla="*/ 42668 w 3853774"/>
              <a:gd name="connsiteY87" fmla="*/ 2165989 h 3853933"/>
              <a:gd name="connsiteX88" fmla="*/ 37053 w 3853774"/>
              <a:gd name="connsiteY88" fmla="*/ 2149708 h 3853933"/>
              <a:gd name="connsiteX89" fmla="*/ 31439 w 3853774"/>
              <a:gd name="connsiteY89" fmla="*/ 2133427 h 3853933"/>
              <a:gd name="connsiteX90" fmla="*/ 26948 w 3853774"/>
              <a:gd name="connsiteY90" fmla="*/ 2117146 h 3853933"/>
              <a:gd name="connsiteX91" fmla="*/ 22176 w 3853774"/>
              <a:gd name="connsiteY91" fmla="*/ 2100584 h 3853933"/>
              <a:gd name="connsiteX92" fmla="*/ 18246 w 3853774"/>
              <a:gd name="connsiteY92" fmla="*/ 2083741 h 3853933"/>
              <a:gd name="connsiteX93" fmla="*/ 14596 w 3853774"/>
              <a:gd name="connsiteY93" fmla="*/ 2066618 h 3853933"/>
              <a:gd name="connsiteX94" fmla="*/ 10947 w 3853774"/>
              <a:gd name="connsiteY94" fmla="*/ 2050056 h 3853933"/>
              <a:gd name="connsiteX95" fmla="*/ 8421 w 3853774"/>
              <a:gd name="connsiteY95" fmla="*/ 2032371 h 3853933"/>
              <a:gd name="connsiteX96" fmla="*/ 5894 w 3853774"/>
              <a:gd name="connsiteY96" fmla="*/ 2015248 h 3853933"/>
              <a:gd name="connsiteX97" fmla="*/ 3649 w 3853774"/>
              <a:gd name="connsiteY97" fmla="*/ 1997844 h 3853933"/>
              <a:gd name="connsiteX98" fmla="*/ 2245 w 3853774"/>
              <a:gd name="connsiteY98" fmla="*/ 1980160 h 3853933"/>
              <a:gd name="connsiteX99" fmla="*/ 1123 w 3853774"/>
              <a:gd name="connsiteY99" fmla="*/ 1962194 h 3853933"/>
              <a:gd name="connsiteX100" fmla="*/ 561 w 3853774"/>
              <a:gd name="connsiteY100" fmla="*/ 1944790 h 3853933"/>
              <a:gd name="connsiteX101" fmla="*/ 0 w 3853774"/>
              <a:gd name="connsiteY101" fmla="*/ 1926824 h 3853933"/>
              <a:gd name="connsiteX102" fmla="*/ 561 w 3853774"/>
              <a:gd name="connsiteY102" fmla="*/ 1908859 h 3853933"/>
              <a:gd name="connsiteX103" fmla="*/ 1403 w 3853774"/>
              <a:gd name="connsiteY103" fmla="*/ 1890613 h 3853933"/>
              <a:gd name="connsiteX104" fmla="*/ 2526 w 3853774"/>
              <a:gd name="connsiteY104" fmla="*/ 1873209 h 3853933"/>
              <a:gd name="connsiteX105" fmla="*/ 3930 w 3853774"/>
              <a:gd name="connsiteY105" fmla="*/ 1855524 h 3853933"/>
              <a:gd name="connsiteX106" fmla="*/ 6175 w 3853774"/>
              <a:gd name="connsiteY106" fmla="*/ 1838120 h 3853933"/>
              <a:gd name="connsiteX107" fmla="*/ 8141 w 3853774"/>
              <a:gd name="connsiteY107" fmla="*/ 1820435 h 3853933"/>
              <a:gd name="connsiteX108" fmla="*/ 10947 w 3853774"/>
              <a:gd name="connsiteY108" fmla="*/ 1803593 h 3853933"/>
              <a:gd name="connsiteX109" fmla="*/ 14035 w 3853774"/>
              <a:gd name="connsiteY109" fmla="*/ 1786469 h 3853933"/>
              <a:gd name="connsiteX110" fmla="*/ 18246 w 3853774"/>
              <a:gd name="connsiteY110" fmla="*/ 1769346 h 3853933"/>
              <a:gd name="connsiteX111" fmla="*/ 21895 w 3853774"/>
              <a:gd name="connsiteY111" fmla="*/ 1752784 h 3853933"/>
              <a:gd name="connsiteX112" fmla="*/ 26667 w 3853774"/>
              <a:gd name="connsiteY112" fmla="*/ 1736222 h 3853933"/>
              <a:gd name="connsiteX113" fmla="*/ 31720 w 3853774"/>
              <a:gd name="connsiteY113" fmla="*/ 1719941 h 3853933"/>
              <a:gd name="connsiteX114" fmla="*/ 36773 w 3853774"/>
              <a:gd name="connsiteY114" fmla="*/ 1703659 h 3853933"/>
              <a:gd name="connsiteX115" fmla="*/ 42387 w 3853774"/>
              <a:gd name="connsiteY115" fmla="*/ 1687379 h 3853933"/>
              <a:gd name="connsiteX116" fmla="*/ 48282 w 3853774"/>
              <a:gd name="connsiteY116" fmla="*/ 1671939 h 3853933"/>
              <a:gd name="connsiteX117" fmla="*/ 54738 w 3853774"/>
              <a:gd name="connsiteY117" fmla="*/ 1655939 h 3853933"/>
              <a:gd name="connsiteX118" fmla="*/ 61756 w 3853774"/>
              <a:gd name="connsiteY118" fmla="*/ 1640500 h 3853933"/>
              <a:gd name="connsiteX119" fmla="*/ 68774 w 3853774"/>
              <a:gd name="connsiteY119" fmla="*/ 1625061 h 3853933"/>
              <a:gd name="connsiteX120" fmla="*/ 76353 w 3853774"/>
              <a:gd name="connsiteY120" fmla="*/ 1610183 h 3853933"/>
              <a:gd name="connsiteX121" fmla="*/ 83932 w 3853774"/>
              <a:gd name="connsiteY121" fmla="*/ 1595306 h 3853933"/>
              <a:gd name="connsiteX122" fmla="*/ 92634 w 3853774"/>
              <a:gd name="connsiteY122" fmla="*/ 1580428 h 3853933"/>
              <a:gd name="connsiteX123" fmla="*/ 101336 w 3853774"/>
              <a:gd name="connsiteY123" fmla="*/ 1566112 h 3853933"/>
              <a:gd name="connsiteX124" fmla="*/ 110038 w 3853774"/>
              <a:gd name="connsiteY124" fmla="*/ 1551796 h 3853933"/>
              <a:gd name="connsiteX125" fmla="*/ 119021 w 3853774"/>
              <a:gd name="connsiteY125" fmla="*/ 1537760 h 3853933"/>
              <a:gd name="connsiteX126" fmla="*/ 128845 w 3853774"/>
              <a:gd name="connsiteY126" fmla="*/ 1524005 h 3853933"/>
              <a:gd name="connsiteX127" fmla="*/ 138390 w 3853774"/>
              <a:gd name="connsiteY127" fmla="*/ 1510532 h 3853933"/>
              <a:gd name="connsiteX128" fmla="*/ 148496 w 3853774"/>
              <a:gd name="connsiteY128" fmla="*/ 1497618 h 3853933"/>
              <a:gd name="connsiteX129" fmla="*/ 159162 w 3853774"/>
              <a:gd name="connsiteY129" fmla="*/ 1484144 h 3853933"/>
              <a:gd name="connsiteX130" fmla="*/ 169830 w 3853774"/>
              <a:gd name="connsiteY130" fmla="*/ 1471793 h 3853933"/>
              <a:gd name="connsiteX131" fmla="*/ 180777 w 3853774"/>
              <a:gd name="connsiteY131" fmla="*/ 1459161 h 3853933"/>
              <a:gd name="connsiteX132" fmla="*/ 192567 w 3853774"/>
              <a:gd name="connsiteY132" fmla="*/ 1446810 h 3853933"/>
              <a:gd name="connsiteX133" fmla="*/ 203796 w 3853774"/>
              <a:gd name="connsiteY133" fmla="*/ 1435020 h 3853933"/>
              <a:gd name="connsiteX134" fmla="*/ 216147 w 3853774"/>
              <a:gd name="connsiteY134" fmla="*/ 1423230 h 3853933"/>
              <a:gd name="connsiteX135" fmla="*/ 227936 w 3853774"/>
              <a:gd name="connsiteY135" fmla="*/ 1412002 h 3853933"/>
              <a:gd name="connsiteX136" fmla="*/ 240569 w 3853774"/>
              <a:gd name="connsiteY136" fmla="*/ 1401054 h 3853933"/>
              <a:gd name="connsiteX137" fmla="*/ 253200 w 3853774"/>
              <a:gd name="connsiteY137" fmla="*/ 1390106 h 3853933"/>
              <a:gd name="connsiteX138" fmla="*/ 266394 w 3853774"/>
              <a:gd name="connsiteY138" fmla="*/ 1379720 h 3853933"/>
              <a:gd name="connsiteX139" fmla="*/ 279307 w 3853774"/>
              <a:gd name="connsiteY139" fmla="*/ 1369614 h 3853933"/>
              <a:gd name="connsiteX140" fmla="*/ 293342 w 3853774"/>
              <a:gd name="connsiteY140" fmla="*/ 1359509 h 3853933"/>
              <a:gd name="connsiteX141" fmla="*/ 306816 w 3853774"/>
              <a:gd name="connsiteY141" fmla="*/ 1349965 h 3853933"/>
              <a:gd name="connsiteX142" fmla="*/ 320852 w 3853774"/>
              <a:gd name="connsiteY142" fmla="*/ 1340982 h 3853933"/>
              <a:gd name="connsiteX143" fmla="*/ 335448 w 3853774"/>
              <a:gd name="connsiteY143" fmla="*/ 1331999 h 3853933"/>
              <a:gd name="connsiteX144" fmla="*/ 349764 w 3853774"/>
              <a:gd name="connsiteY144" fmla="*/ 1323297 h 3853933"/>
              <a:gd name="connsiteX145" fmla="*/ 364081 w 3853774"/>
              <a:gd name="connsiteY145" fmla="*/ 1315157 h 3853933"/>
              <a:gd name="connsiteX146" fmla="*/ 379239 w 3853774"/>
              <a:gd name="connsiteY146" fmla="*/ 1307297 h 3853933"/>
              <a:gd name="connsiteX147" fmla="*/ 394117 w 3853774"/>
              <a:gd name="connsiteY147" fmla="*/ 1299718 h 3853933"/>
              <a:gd name="connsiteX148" fmla="*/ 409556 w 3853774"/>
              <a:gd name="connsiteY148" fmla="*/ 1292700 h 3853933"/>
              <a:gd name="connsiteX149" fmla="*/ 424714 w 3853774"/>
              <a:gd name="connsiteY149" fmla="*/ 1285963 h 3853933"/>
              <a:gd name="connsiteX150" fmla="*/ 440715 w 3853774"/>
              <a:gd name="connsiteY150" fmla="*/ 1279506 h 3853933"/>
              <a:gd name="connsiteX151" fmla="*/ 456435 w 3853774"/>
              <a:gd name="connsiteY151" fmla="*/ 1273331 h 3853933"/>
              <a:gd name="connsiteX152" fmla="*/ 472435 w 3853774"/>
              <a:gd name="connsiteY152" fmla="*/ 1267997 h 3853933"/>
              <a:gd name="connsiteX153" fmla="*/ 488997 w 3853774"/>
              <a:gd name="connsiteY153" fmla="*/ 1262664 h 3853933"/>
              <a:gd name="connsiteX154" fmla="*/ 505278 w 3853774"/>
              <a:gd name="connsiteY154" fmla="*/ 1257611 h 3853933"/>
              <a:gd name="connsiteX155" fmla="*/ 521560 w 3853774"/>
              <a:gd name="connsiteY155" fmla="*/ 1253119 h 3853933"/>
              <a:gd name="connsiteX156" fmla="*/ 538683 w 3853774"/>
              <a:gd name="connsiteY156" fmla="*/ 1248909 h 3853933"/>
              <a:gd name="connsiteX157" fmla="*/ 555244 w 3853774"/>
              <a:gd name="connsiteY157" fmla="*/ 1245260 h 3853933"/>
              <a:gd name="connsiteX158" fmla="*/ 572368 w 3853774"/>
              <a:gd name="connsiteY158" fmla="*/ 1242172 h 3853933"/>
              <a:gd name="connsiteX159" fmla="*/ 589491 w 3853774"/>
              <a:gd name="connsiteY159" fmla="*/ 1239085 h 3853933"/>
              <a:gd name="connsiteX160" fmla="*/ 607176 w 3853774"/>
              <a:gd name="connsiteY160" fmla="*/ 1237119 h 3853933"/>
              <a:gd name="connsiteX161" fmla="*/ 624580 w 3853774"/>
              <a:gd name="connsiteY161" fmla="*/ 1234874 h 3853933"/>
              <a:gd name="connsiteX162" fmla="*/ 642265 w 3853774"/>
              <a:gd name="connsiteY162" fmla="*/ 1233470 h 3853933"/>
              <a:gd name="connsiteX163" fmla="*/ 659950 w 3853774"/>
              <a:gd name="connsiteY163" fmla="*/ 1232067 h 3853933"/>
              <a:gd name="connsiteX164" fmla="*/ 677635 w 3853774"/>
              <a:gd name="connsiteY164" fmla="*/ 1231785 h 3853933"/>
              <a:gd name="connsiteX165" fmla="*/ 695600 w 3853774"/>
              <a:gd name="connsiteY165" fmla="*/ 1231224 h 3853933"/>
              <a:gd name="connsiteX166" fmla="*/ 1055751 w 3853774"/>
              <a:gd name="connsiteY166" fmla="*/ 1231505 h 3853933"/>
              <a:gd name="connsiteX167" fmla="*/ 1683013 w 3853774"/>
              <a:gd name="connsiteY167" fmla="*/ 3020800 h 3853933"/>
              <a:gd name="connsiteX168" fmla="*/ 1718000 w 3853774"/>
              <a:gd name="connsiteY168" fmla="*/ 2936331 h 3853933"/>
              <a:gd name="connsiteX169" fmla="*/ 1598545 w 3853774"/>
              <a:gd name="connsiteY169" fmla="*/ 2816876 h 3853933"/>
              <a:gd name="connsiteX170" fmla="*/ 1479089 w 3853774"/>
              <a:gd name="connsiteY170" fmla="*/ 2936331 h 3853933"/>
              <a:gd name="connsiteX171" fmla="*/ 1598545 w 3853774"/>
              <a:gd name="connsiteY171" fmla="*/ 3055787 h 3853933"/>
              <a:gd name="connsiteX172" fmla="*/ 1683013 w 3853774"/>
              <a:gd name="connsiteY172" fmla="*/ 3020800 h 3853933"/>
              <a:gd name="connsiteX173" fmla="*/ 2237701 w 3853774"/>
              <a:gd name="connsiteY173" fmla="*/ 2501547 h 3853933"/>
              <a:gd name="connsiteX174" fmla="*/ 2252308 w 3853774"/>
              <a:gd name="connsiteY174" fmla="*/ 2486379 h 3853933"/>
              <a:gd name="connsiteX175" fmla="*/ 2266071 w 3853774"/>
              <a:gd name="connsiteY175" fmla="*/ 2470368 h 3853933"/>
              <a:gd name="connsiteX176" fmla="*/ 2278993 w 3853774"/>
              <a:gd name="connsiteY176" fmla="*/ 2454075 h 3853933"/>
              <a:gd name="connsiteX177" fmla="*/ 2291353 w 3853774"/>
              <a:gd name="connsiteY177" fmla="*/ 2436659 h 3853933"/>
              <a:gd name="connsiteX178" fmla="*/ 2302870 w 3853774"/>
              <a:gd name="connsiteY178" fmla="*/ 2418963 h 3853933"/>
              <a:gd name="connsiteX179" fmla="*/ 2313263 w 3853774"/>
              <a:gd name="connsiteY179" fmla="*/ 2400143 h 3853933"/>
              <a:gd name="connsiteX180" fmla="*/ 2323095 w 3853774"/>
              <a:gd name="connsiteY180" fmla="*/ 2381322 h 3853933"/>
              <a:gd name="connsiteX181" fmla="*/ 2331803 w 3853774"/>
              <a:gd name="connsiteY181" fmla="*/ 2361940 h 3853933"/>
              <a:gd name="connsiteX182" fmla="*/ 2339948 w 3853774"/>
              <a:gd name="connsiteY182" fmla="*/ 2341996 h 3853933"/>
              <a:gd name="connsiteX183" fmla="*/ 2346971 w 3853774"/>
              <a:gd name="connsiteY183" fmla="*/ 2321490 h 3853933"/>
              <a:gd name="connsiteX184" fmla="*/ 2352590 w 3853774"/>
              <a:gd name="connsiteY184" fmla="*/ 2300704 h 3853933"/>
              <a:gd name="connsiteX185" fmla="*/ 2357364 w 3853774"/>
              <a:gd name="connsiteY185" fmla="*/ 2279636 h 3853933"/>
              <a:gd name="connsiteX186" fmla="*/ 2361297 w 3853774"/>
              <a:gd name="connsiteY186" fmla="*/ 2258287 h 3853933"/>
              <a:gd name="connsiteX187" fmla="*/ 2364106 w 3853774"/>
              <a:gd name="connsiteY187" fmla="*/ 2235816 h 3853933"/>
              <a:gd name="connsiteX188" fmla="*/ 2365792 w 3853774"/>
              <a:gd name="connsiteY188" fmla="*/ 2213344 h 3853933"/>
              <a:gd name="connsiteX189" fmla="*/ 2366634 w 3853774"/>
              <a:gd name="connsiteY189" fmla="*/ 2191153 h 3853933"/>
              <a:gd name="connsiteX190" fmla="*/ 2366073 w 3853774"/>
              <a:gd name="connsiteY190" fmla="*/ 1661937 h 3853933"/>
              <a:gd name="connsiteX191" fmla="*/ 2365792 w 3853774"/>
              <a:gd name="connsiteY191" fmla="*/ 1639184 h 3853933"/>
              <a:gd name="connsiteX192" fmla="*/ 2364107 w 3853774"/>
              <a:gd name="connsiteY192" fmla="*/ 1616712 h 3853933"/>
              <a:gd name="connsiteX193" fmla="*/ 2361298 w 3853774"/>
              <a:gd name="connsiteY193" fmla="*/ 1595364 h 3853933"/>
              <a:gd name="connsiteX194" fmla="*/ 2357926 w 3853774"/>
              <a:gd name="connsiteY194" fmla="*/ 1573454 h 3853933"/>
              <a:gd name="connsiteX195" fmla="*/ 2352590 w 3853774"/>
              <a:gd name="connsiteY195" fmla="*/ 1551824 h 3853933"/>
              <a:gd name="connsiteX196" fmla="*/ 2346690 w 3853774"/>
              <a:gd name="connsiteY196" fmla="*/ 1531319 h 3853933"/>
              <a:gd name="connsiteX197" fmla="*/ 2339668 w 3853774"/>
              <a:gd name="connsiteY197" fmla="*/ 1510813 h 3853933"/>
              <a:gd name="connsiteX198" fmla="*/ 2332084 w 3853774"/>
              <a:gd name="connsiteY198" fmla="*/ 1490869 h 3853933"/>
              <a:gd name="connsiteX199" fmla="*/ 2323095 w 3853774"/>
              <a:gd name="connsiteY199" fmla="*/ 1471206 h 3853933"/>
              <a:gd name="connsiteX200" fmla="*/ 2313545 w 3853774"/>
              <a:gd name="connsiteY200" fmla="*/ 1452667 h 3853933"/>
              <a:gd name="connsiteX201" fmla="*/ 2302589 w 3853774"/>
              <a:gd name="connsiteY201" fmla="*/ 1433847 h 3853933"/>
              <a:gd name="connsiteX202" fmla="*/ 2291353 w 3853774"/>
              <a:gd name="connsiteY202" fmla="*/ 1416431 h 3853933"/>
              <a:gd name="connsiteX203" fmla="*/ 2279275 w 3853774"/>
              <a:gd name="connsiteY203" fmla="*/ 1399296 h 3853933"/>
              <a:gd name="connsiteX204" fmla="*/ 2265792 w 3853774"/>
              <a:gd name="connsiteY204" fmla="*/ 1382442 h 3853933"/>
              <a:gd name="connsiteX205" fmla="*/ 2252028 w 3853774"/>
              <a:gd name="connsiteY205" fmla="*/ 1366430 h 3853933"/>
              <a:gd name="connsiteX206" fmla="*/ 2237701 w 3853774"/>
              <a:gd name="connsiteY206" fmla="*/ 1351543 h 3853933"/>
              <a:gd name="connsiteX207" fmla="*/ 2222252 w 3853774"/>
              <a:gd name="connsiteY207" fmla="*/ 1336655 h 3853933"/>
              <a:gd name="connsiteX208" fmla="*/ 2206522 w 3853774"/>
              <a:gd name="connsiteY208" fmla="*/ 1323172 h 3853933"/>
              <a:gd name="connsiteX209" fmla="*/ 2189948 w 3853774"/>
              <a:gd name="connsiteY209" fmla="*/ 1309970 h 3853933"/>
              <a:gd name="connsiteX210" fmla="*/ 2172814 w 3853774"/>
              <a:gd name="connsiteY210" fmla="*/ 1297891 h 3853933"/>
              <a:gd name="connsiteX211" fmla="*/ 2154836 w 3853774"/>
              <a:gd name="connsiteY211" fmla="*/ 1286093 h 3853933"/>
              <a:gd name="connsiteX212" fmla="*/ 2136578 w 3853774"/>
              <a:gd name="connsiteY212" fmla="*/ 1275699 h 3853933"/>
              <a:gd name="connsiteX213" fmla="*/ 2117758 w 3853774"/>
              <a:gd name="connsiteY213" fmla="*/ 1265868 h 3853933"/>
              <a:gd name="connsiteX214" fmla="*/ 2098375 w 3853774"/>
              <a:gd name="connsiteY214" fmla="*/ 1257160 h 3853933"/>
              <a:gd name="connsiteX215" fmla="*/ 2078150 w 3853774"/>
              <a:gd name="connsiteY215" fmla="*/ 1249295 h 3853933"/>
              <a:gd name="connsiteX216" fmla="*/ 2057644 w 3853774"/>
              <a:gd name="connsiteY216" fmla="*/ 1242273 h 3853933"/>
              <a:gd name="connsiteX217" fmla="*/ 2036858 w 3853774"/>
              <a:gd name="connsiteY217" fmla="*/ 1236092 h 3853933"/>
              <a:gd name="connsiteX218" fmla="*/ 2015790 w 3853774"/>
              <a:gd name="connsiteY218" fmla="*/ 1231318 h 3853933"/>
              <a:gd name="connsiteX219" fmla="*/ 1993600 w 3853774"/>
              <a:gd name="connsiteY219" fmla="*/ 1227666 h 3853933"/>
              <a:gd name="connsiteX220" fmla="*/ 1971971 w 3853774"/>
              <a:gd name="connsiteY220" fmla="*/ 1224576 h 3853933"/>
              <a:gd name="connsiteX221" fmla="*/ 1949779 w 3853774"/>
              <a:gd name="connsiteY221" fmla="*/ 1223171 h 3853933"/>
              <a:gd name="connsiteX222" fmla="*/ 1926745 w 3853774"/>
              <a:gd name="connsiteY222" fmla="*/ 1222610 h 3853933"/>
              <a:gd name="connsiteX223" fmla="*/ 1903992 w 3853774"/>
              <a:gd name="connsiteY223" fmla="*/ 1222890 h 3853933"/>
              <a:gd name="connsiteX224" fmla="*/ 1882082 w 3853774"/>
              <a:gd name="connsiteY224" fmla="*/ 1224576 h 3853933"/>
              <a:gd name="connsiteX225" fmla="*/ 1860172 w 3853774"/>
              <a:gd name="connsiteY225" fmla="*/ 1227385 h 3853933"/>
              <a:gd name="connsiteX226" fmla="*/ 1838262 w 3853774"/>
              <a:gd name="connsiteY226" fmla="*/ 1231318 h 3853933"/>
              <a:gd name="connsiteX227" fmla="*/ 1816913 w 3853774"/>
              <a:gd name="connsiteY227" fmla="*/ 1236374 h 3853933"/>
              <a:gd name="connsiteX228" fmla="*/ 1796408 w 3853774"/>
              <a:gd name="connsiteY228" fmla="*/ 1242273 h 3853933"/>
              <a:gd name="connsiteX229" fmla="*/ 1775902 w 3853774"/>
              <a:gd name="connsiteY229" fmla="*/ 1249296 h 3853933"/>
              <a:gd name="connsiteX230" fmla="*/ 1755677 w 3853774"/>
              <a:gd name="connsiteY230" fmla="*/ 1257160 h 3853933"/>
              <a:gd name="connsiteX231" fmla="*/ 1736295 w 3853774"/>
              <a:gd name="connsiteY231" fmla="*/ 1265868 h 3853933"/>
              <a:gd name="connsiteX232" fmla="*/ 1717475 w 3853774"/>
              <a:gd name="connsiteY232" fmla="*/ 1275700 h 3853933"/>
              <a:gd name="connsiteX233" fmla="*/ 1699216 w 3853774"/>
              <a:gd name="connsiteY233" fmla="*/ 1286093 h 3853933"/>
              <a:gd name="connsiteX234" fmla="*/ 1681239 w 3853774"/>
              <a:gd name="connsiteY234" fmla="*/ 1297891 h 3853933"/>
              <a:gd name="connsiteX235" fmla="*/ 1664104 w 3853774"/>
              <a:gd name="connsiteY235" fmla="*/ 1309970 h 3853933"/>
              <a:gd name="connsiteX236" fmla="*/ 1647530 w 3853774"/>
              <a:gd name="connsiteY236" fmla="*/ 1323172 h 3853933"/>
              <a:gd name="connsiteX237" fmla="*/ 1631800 w 3853774"/>
              <a:gd name="connsiteY237" fmla="*/ 1336655 h 3853933"/>
              <a:gd name="connsiteX238" fmla="*/ 1616350 w 3853774"/>
              <a:gd name="connsiteY238" fmla="*/ 1351543 h 3853933"/>
              <a:gd name="connsiteX239" fmla="*/ 1601744 w 3853774"/>
              <a:gd name="connsiteY239" fmla="*/ 1366711 h 3853933"/>
              <a:gd name="connsiteX240" fmla="*/ 1588260 w 3853774"/>
              <a:gd name="connsiteY240" fmla="*/ 1382443 h 3853933"/>
              <a:gd name="connsiteX241" fmla="*/ 1574777 w 3853774"/>
              <a:gd name="connsiteY241" fmla="*/ 1399296 h 3853933"/>
              <a:gd name="connsiteX242" fmla="*/ 1562699 w 3853774"/>
              <a:gd name="connsiteY242" fmla="*/ 1416431 h 3853933"/>
              <a:gd name="connsiteX243" fmla="*/ 1551182 w 3853774"/>
              <a:gd name="connsiteY243" fmla="*/ 1434128 h 3853933"/>
              <a:gd name="connsiteX244" fmla="*/ 1540508 w 3853774"/>
              <a:gd name="connsiteY244" fmla="*/ 1452667 h 3853933"/>
              <a:gd name="connsiteX245" fmla="*/ 1530957 w 3853774"/>
              <a:gd name="connsiteY245" fmla="*/ 1471207 h 3853933"/>
              <a:gd name="connsiteX246" fmla="*/ 1521968 w 3853774"/>
              <a:gd name="connsiteY246" fmla="*/ 1490869 h 3853933"/>
              <a:gd name="connsiteX247" fmla="*/ 1514384 w 3853774"/>
              <a:gd name="connsiteY247" fmla="*/ 1510813 h 3853933"/>
              <a:gd name="connsiteX248" fmla="*/ 1507361 w 3853774"/>
              <a:gd name="connsiteY248" fmla="*/ 1531319 h 3853933"/>
              <a:gd name="connsiteX249" fmla="*/ 1501463 w 3853774"/>
              <a:gd name="connsiteY249" fmla="*/ 1551824 h 3853933"/>
              <a:gd name="connsiteX250" fmla="*/ 1496126 w 3853774"/>
              <a:gd name="connsiteY250" fmla="*/ 1573454 h 3853933"/>
              <a:gd name="connsiteX251" fmla="*/ 1492474 w 3853774"/>
              <a:gd name="connsiteY251" fmla="*/ 1595084 h 3853933"/>
              <a:gd name="connsiteX252" fmla="*/ 1489665 w 3853774"/>
              <a:gd name="connsiteY252" fmla="*/ 1616994 h 3853933"/>
              <a:gd name="connsiteX253" fmla="*/ 1487979 w 3853774"/>
              <a:gd name="connsiteY253" fmla="*/ 1638904 h 3853933"/>
              <a:gd name="connsiteX254" fmla="*/ 1487698 w 3853774"/>
              <a:gd name="connsiteY254" fmla="*/ 1661657 h 3853933"/>
              <a:gd name="connsiteX255" fmla="*/ 1487417 w 3853774"/>
              <a:gd name="connsiteY255" fmla="*/ 2191153 h 3853933"/>
              <a:gd name="connsiteX256" fmla="*/ 1488260 w 3853774"/>
              <a:gd name="connsiteY256" fmla="*/ 2213344 h 3853933"/>
              <a:gd name="connsiteX257" fmla="*/ 1489665 w 3853774"/>
              <a:gd name="connsiteY257" fmla="*/ 2235535 h 3853933"/>
              <a:gd name="connsiteX258" fmla="*/ 1492473 w 3853774"/>
              <a:gd name="connsiteY258" fmla="*/ 2258008 h 3853933"/>
              <a:gd name="connsiteX259" fmla="*/ 1496406 w 3853774"/>
              <a:gd name="connsiteY259" fmla="*/ 2279356 h 3853933"/>
              <a:gd name="connsiteX260" fmla="*/ 1501462 w 3853774"/>
              <a:gd name="connsiteY260" fmla="*/ 2300704 h 3853933"/>
              <a:gd name="connsiteX261" fmla="*/ 1507080 w 3853774"/>
              <a:gd name="connsiteY261" fmla="*/ 2321491 h 3853933"/>
              <a:gd name="connsiteX262" fmla="*/ 1514103 w 3853774"/>
              <a:gd name="connsiteY262" fmla="*/ 2341996 h 3853933"/>
              <a:gd name="connsiteX263" fmla="*/ 1522249 w 3853774"/>
              <a:gd name="connsiteY263" fmla="*/ 2361940 h 3853933"/>
              <a:gd name="connsiteX264" fmla="*/ 1530957 w 3853774"/>
              <a:gd name="connsiteY264" fmla="*/ 2381322 h 3853933"/>
              <a:gd name="connsiteX265" fmla="*/ 1540788 w 3853774"/>
              <a:gd name="connsiteY265" fmla="*/ 2400142 h 3853933"/>
              <a:gd name="connsiteX266" fmla="*/ 1551181 w 3853774"/>
              <a:gd name="connsiteY266" fmla="*/ 2418401 h 3853933"/>
              <a:gd name="connsiteX267" fmla="*/ 1562698 w 3853774"/>
              <a:gd name="connsiteY267" fmla="*/ 2436661 h 3853933"/>
              <a:gd name="connsiteX268" fmla="*/ 1574777 w 3853774"/>
              <a:gd name="connsiteY268" fmla="*/ 2453794 h 3853933"/>
              <a:gd name="connsiteX269" fmla="*/ 1587979 w 3853774"/>
              <a:gd name="connsiteY269" fmla="*/ 2470368 h 3853933"/>
              <a:gd name="connsiteX270" fmla="*/ 1601462 w 3853774"/>
              <a:gd name="connsiteY270" fmla="*/ 2486098 h 3853933"/>
              <a:gd name="connsiteX271" fmla="*/ 1616350 w 3853774"/>
              <a:gd name="connsiteY271" fmla="*/ 2501548 h 3853933"/>
              <a:gd name="connsiteX272" fmla="*/ 1631518 w 3853774"/>
              <a:gd name="connsiteY272" fmla="*/ 2516155 h 3853933"/>
              <a:gd name="connsiteX273" fmla="*/ 1647530 w 3853774"/>
              <a:gd name="connsiteY273" fmla="*/ 2529919 h 3853933"/>
              <a:gd name="connsiteX274" fmla="*/ 1664103 w 3853774"/>
              <a:gd name="connsiteY274" fmla="*/ 2543121 h 3853933"/>
              <a:gd name="connsiteX275" fmla="*/ 1681238 w 3853774"/>
              <a:gd name="connsiteY275" fmla="*/ 2555200 h 3853933"/>
              <a:gd name="connsiteX276" fmla="*/ 1699496 w 3853774"/>
              <a:gd name="connsiteY276" fmla="*/ 2566717 h 3853933"/>
              <a:gd name="connsiteX277" fmla="*/ 1717755 w 3853774"/>
              <a:gd name="connsiteY277" fmla="*/ 2577110 h 3853933"/>
              <a:gd name="connsiteX278" fmla="*/ 1736575 w 3853774"/>
              <a:gd name="connsiteY278" fmla="*/ 2586941 h 3853933"/>
              <a:gd name="connsiteX279" fmla="*/ 1755958 w 3853774"/>
              <a:gd name="connsiteY279" fmla="*/ 2595649 h 3853933"/>
              <a:gd name="connsiteX280" fmla="*/ 1775901 w 3853774"/>
              <a:gd name="connsiteY280" fmla="*/ 2603795 h 3853933"/>
              <a:gd name="connsiteX281" fmla="*/ 1796126 w 3853774"/>
              <a:gd name="connsiteY281" fmla="*/ 2610537 h 3853933"/>
              <a:gd name="connsiteX282" fmla="*/ 1817475 w 3853774"/>
              <a:gd name="connsiteY282" fmla="*/ 2616717 h 3853933"/>
              <a:gd name="connsiteX283" fmla="*/ 1838542 w 3853774"/>
              <a:gd name="connsiteY283" fmla="*/ 2621492 h 3853933"/>
              <a:gd name="connsiteX284" fmla="*/ 1859891 w 3853774"/>
              <a:gd name="connsiteY284" fmla="*/ 2625424 h 3853933"/>
              <a:gd name="connsiteX285" fmla="*/ 1882082 w 3853774"/>
              <a:gd name="connsiteY285" fmla="*/ 2627952 h 3853933"/>
              <a:gd name="connsiteX286" fmla="*/ 1904554 w 3853774"/>
              <a:gd name="connsiteY286" fmla="*/ 2629638 h 3853933"/>
              <a:gd name="connsiteX287" fmla="*/ 1927026 w 3853774"/>
              <a:gd name="connsiteY287" fmla="*/ 2630761 h 3853933"/>
              <a:gd name="connsiteX288" fmla="*/ 1949497 w 3853774"/>
              <a:gd name="connsiteY288" fmla="*/ 2629638 h 3853933"/>
              <a:gd name="connsiteX289" fmla="*/ 1971969 w 3853774"/>
              <a:gd name="connsiteY289" fmla="*/ 2627954 h 3853933"/>
              <a:gd name="connsiteX290" fmla="*/ 1994160 w 3853774"/>
              <a:gd name="connsiteY290" fmla="*/ 2625424 h 3853933"/>
              <a:gd name="connsiteX291" fmla="*/ 2015509 w 3853774"/>
              <a:gd name="connsiteY291" fmla="*/ 2621491 h 3853933"/>
              <a:gd name="connsiteX292" fmla="*/ 2036576 w 3853774"/>
              <a:gd name="connsiteY292" fmla="*/ 2616719 h 3853933"/>
              <a:gd name="connsiteX293" fmla="*/ 2057925 w 3853774"/>
              <a:gd name="connsiteY293" fmla="*/ 2610536 h 3853933"/>
              <a:gd name="connsiteX294" fmla="*/ 2078430 w 3853774"/>
              <a:gd name="connsiteY294" fmla="*/ 2603514 h 3853933"/>
              <a:gd name="connsiteX295" fmla="*/ 2097813 w 3853774"/>
              <a:gd name="connsiteY295" fmla="*/ 2595930 h 3853933"/>
              <a:gd name="connsiteX296" fmla="*/ 2117196 w 3853774"/>
              <a:gd name="connsiteY296" fmla="*/ 2587222 h 3853933"/>
              <a:gd name="connsiteX297" fmla="*/ 2136296 w 3853774"/>
              <a:gd name="connsiteY297" fmla="*/ 2577110 h 3853933"/>
              <a:gd name="connsiteX298" fmla="*/ 2154835 w 3853774"/>
              <a:gd name="connsiteY298" fmla="*/ 2566997 h 3853933"/>
              <a:gd name="connsiteX299" fmla="*/ 2172532 w 3853774"/>
              <a:gd name="connsiteY299" fmla="*/ 2555480 h 3853933"/>
              <a:gd name="connsiteX300" fmla="*/ 2189948 w 3853774"/>
              <a:gd name="connsiteY300" fmla="*/ 2543121 h 3853933"/>
              <a:gd name="connsiteX301" fmla="*/ 2206240 w 3853774"/>
              <a:gd name="connsiteY301" fmla="*/ 2530200 h 3853933"/>
              <a:gd name="connsiteX302" fmla="*/ 2222532 w 3853774"/>
              <a:gd name="connsiteY302" fmla="*/ 2516154 h 3853933"/>
              <a:gd name="connsiteX303" fmla="*/ 2011494 w 3853774"/>
              <a:gd name="connsiteY303" fmla="*/ 3020800 h 3853933"/>
              <a:gd name="connsiteX304" fmla="*/ 2046481 w 3853774"/>
              <a:gd name="connsiteY304" fmla="*/ 2936331 h 3853933"/>
              <a:gd name="connsiteX305" fmla="*/ 1927025 w 3853774"/>
              <a:gd name="connsiteY305" fmla="*/ 2816877 h 3853933"/>
              <a:gd name="connsiteX306" fmla="*/ 1807570 w 3853774"/>
              <a:gd name="connsiteY306" fmla="*/ 2936331 h 3853933"/>
              <a:gd name="connsiteX307" fmla="*/ 1927026 w 3853774"/>
              <a:gd name="connsiteY307" fmla="*/ 3055787 h 3853933"/>
              <a:gd name="connsiteX308" fmla="*/ 2011494 w 3853774"/>
              <a:gd name="connsiteY308" fmla="*/ 3020800 h 3853933"/>
              <a:gd name="connsiteX309" fmla="*/ 1847252 w 3853774"/>
              <a:gd name="connsiteY309" fmla="*/ 3314469 h 3853933"/>
              <a:gd name="connsiteX310" fmla="*/ 1882240 w 3853774"/>
              <a:gd name="connsiteY310" fmla="*/ 3230000 h 3853933"/>
              <a:gd name="connsiteX311" fmla="*/ 1762784 w 3853774"/>
              <a:gd name="connsiteY311" fmla="*/ 3110544 h 3853933"/>
              <a:gd name="connsiteX312" fmla="*/ 1643329 w 3853774"/>
              <a:gd name="connsiteY312" fmla="*/ 3230000 h 3853933"/>
              <a:gd name="connsiteX313" fmla="*/ 1762784 w 3853774"/>
              <a:gd name="connsiteY313" fmla="*/ 3349456 h 3853933"/>
              <a:gd name="connsiteX314" fmla="*/ 1847252 w 3853774"/>
              <a:gd name="connsiteY314" fmla="*/ 3314469 h 3853933"/>
              <a:gd name="connsiteX315" fmla="*/ 2339974 w 3853774"/>
              <a:gd name="connsiteY315" fmla="*/ 3020801 h 3853933"/>
              <a:gd name="connsiteX316" fmla="*/ 2374962 w 3853774"/>
              <a:gd name="connsiteY316" fmla="*/ 2936331 h 3853933"/>
              <a:gd name="connsiteX317" fmla="*/ 2255506 w 3853774"/>
              <a:gd name="connsiteY317" fmla="*/ 2816876 h 3853933"/>
              <a:gd name="connsiteX318" fmla="*/ 2136050 w 3853774"/>
              <a:gd name="connsiteY318" fmla="*/ 2936331 h 3853933"/>
              <a:gd name="connsiteX319" fmla="*/ 2255506 w 3853774"/>
              <a:gd name="connsiteY319" fmla="*/ 3055787 h 3853933"/>
              <a:gd name="connsiteX320" fmla="*/ 2339974 w 3853774"/>
              <a:gd name="connsiteY320" fmla="*/ 3020801 h 3853933"/>
              <a:gd name="connsiteX321" fmla="*/ 2175734 w 3853774"/>
              <a:gd name="connsiteY321" fmla="*/ 3314469 h 3853933"/>
              <a:gd name="connsiteX322" fmla="*/ 2210722 w 3853774"/>
              <a:gd name="connsiteY322" fmla="*/ 3230001 h 3853933"/>
              <a:gd name="connsiteX323" fmla="*/ 2091266 w 3853774"/>
              <a:gd name="connsiteY323" fmla="*/ 3110545 h 3853933"/>
              <a:gd name="connsiteX324" fmla="*/ 1971810 w 3853774"/>
              <a:gd name="connsiteY324" fmla="*/ 3230001 h 3853933"/>
              <a:gd name="connsiteX325" fmla="*/ 2091266 w 3853774"/>
              <a:gd name="connsiteY325" fmla="*/ 3349458 h 3853933"/>
              <a:gd name="connsiteX326" fmla="*/ 2175734 w 3853774"/>
              <a:gd name="connsiteY326" fmla="*/ 3314469 h 3853933"/>
              <a:gd name="connsiteX327" fmla="*/ 2011494 w 3853774"/>
              <a:gd name="connsiteY327" fmla="*/ 3608137 h 3853933"/>
              <a:gd name="connsiteX328" fmla="*/ 2046481 w 3853774"/>
              <a:gd name="connsiteY328" fmla="*/ 3523669 h 3853933"/>
              <a:gd name="connsiteX329" fmla="*/ 1927025 w 3853774"/>
              <a:gd name="connsiteY329" fmla="*/ 3404215 h 3853933"/>
              <a:gd name="connsiteX330" fmla="*/ 1807570 w 3853774"/>
              <a:gd name="connsiteY330" fmla="*/ 3523669 h 3853933"/>
              <a:gd name="connsiteX331" fmla="*/ 1927026 w 3853774"/>
              <a:gd name="connsiteY331" fmla="*/ 3643124 h 3853933"/>
              <a:gd name="connsiteX332" fmla="*/ 2011494 w 3853774"/>
              <a:gd name="connsiteY332" fmla="*/ 3608137 h 3853933"/>
              <a:gd name="connsiteX333" fmla="*/ 3661769 w 3853774"/>
              <a:gd name="connsiteY333" fmla="*/ 2406559 h 3853933"/>
              <a:gd name="connsiteX334" fmla="*/ 3649698 w 3853774"/>
              <a:gd name="connsiteY334" fmla="*/ 2418630 h 3853933"/>
              <a:gd name="connsiteX335" fmla="*/ 3638189 w 3853774"/>
              <a:gd name="connsiteY335" fmla="*/ 2430139 h 3853933"/>
              <a:gd name="connsiteX336" fmla="*/ 3625838 w 3853774"/>
              <a:gd name="connsiteY336" fmla="*/ 2441367 h 3853933"/>
              <a:gd name="connsiteX337" fmla="*/ 3613206 w 3853774"/>
              <a:gd name="connsiteY337" fmla="*/ 2452315 h 3853933"/>
              <a:gd name="connsiteX338" fmla="*/ 3600854 w 3853774"/>
              <a:gd name="connsiteY338" fmla="*/ 2463543 h 3853933"/>
              <a:gd name="connsiteX339" fmla="*/ 3587942 w 3853774"/>
              <a:gd name="connsiteY339" fmla="*/ 2473649 h 3853933"/>
              <a:gd name="connsiteX340" fmla="*/ 3574468 w 3853774"/>
              <a:gd name="connsiteY340" fmla="*/ 2484316 h 3853933"/>
              <a:gd name="connsiteX341" fmla="*/ 3560713 w 3853774"/>
              <a:gd name="connsiteY341" fmla="*/ 2493579 h 3853933"/>
              <a:gd name="connsiteX342" fmla="*/ 3547239 w 3853774"/>
              <a:gd name="connsiteY342" fmla="*/ 2503123 h 3853933"/>
              <a:gd name="connsiteX343" fmla="*/ 3533203 w 3853774"/>
              <a:gd name="connsiteY343" fmla="*/ 2512667 h 3853933"/>
              <a:gd name="connsiteX344" fmla="*/ 3518887 w 3853774"/>
              <a:gd name="connsiteY344" fmla="*/ 2521370 h 3853933"/>
              <a:gd name="connsiteX345" fmla="*/ 3504571 w 3853774"/>
              <a:gd name="connsiteY345" fmla="*/ 2530071 h 3853933"/>
              <a:gd name="connsiteX346" fmla="*/ 3489693 w 3853774"/>
              <a:gd name="connsiteY346" fmla="*/ 2538212 h 3853933"/>
              <a:gd name="connsiteX347" fmla="*/ 3474816 w 3853774"/>
              <a:gd name="connsiteY347" fmla="*/ 2545791 h 3853933"/>
              <a:gd name="connsiteX348" fmla="*/ 3459657 w 3853774"/>
              <a:gd name="connsiteY348" fmla="*/ 2553090 h 3853933"/>
              <a:gd name="connsiteX349" fmla="*/ 3444779 w 3853774"/>
              <a:gd name="connsiteY349" fmla="*/ 2560669 h 3853933"/>
              <a:gd name="connsiteX350" fmla="*/ 3428779 w 3853774"/>
              <a:gd name="connsiteY350" fmla="*/ 2567125 h 3853933"/>
              <a:gd name="connsiteX351" fmla="*/ 3413340 w 3853774"/>
              <a:gd name="connsiteY351" fmla="*/ 2573582 h 3853933"/>
              <a:gd name="connsiteX352" fmla="*/ 3397339 w 3853774"/>
              <a:gd name="connsiteY352" fmla="*/ 2580038 h 3853933"/>
              <a:gd name="connsiteX353" fmla="*/ 3381058 w 3853774"/>
              <a:gd name="connsiteY353" fmla="*/ 2585652 h 3853933"/>
              <a:gd name="connsiteX354" fmla="*/ 3365338 w 3853774"/>
              <a:gd name="connsiteY354" fmla="*/ 2590705 h 3853933"/>
              <a:gd name="connsiteX355" fmla="*/ 3348496 w 3853774"/>
              <a:gd name="connsiteY355" fmla="*/ 2595758 h 3853933"/>
              <a:gd name="connsiteX356" fmla="*/ 3332214 w 3853774"/>
              <a:gd name="connsiteY356" fmla="*/ 2600250 h 3853933"/>
              <a:gd name="connsiteX357" fmla="*/ 3315372 w 3853774"/>
              <a:gd name="connsiteY357" fmla="*/ 2604179 h 3853933"/>
              <a:gd name="connsiteX358" fmla="*/ 3298249 w 3853774"/>
              <a:gd name="connsiteY358" fmla="*/ 2607828 h 3853933"/>
              <a:gd name="connsiteX359" fmla="*/ 3281687 w 3853774"/>
              <a:gd name="connsiteY359" fmla="*/ 2611478 h 3853933"/>
              <a:gd name="connsiteX360" fmla="*/ 3264283 w 3853774"/>
              <a:gd name="connsiteY360" fmla="*/ 2613723 h 3853933"/>
              <a:gd name="connsiteX361" fmla="*/ 3247159 w 3853774"/>
              <a:gd name="connsiteY361" fmla="*/ 2616250 h 3853933"/>
              <a:gd name="connsiteX362" fmla="*/ 3229755 w 3853774"/>
              <a:gd name="connsiteY362" fmla="*/ 2618495 h 3853933"/>
              <a:gd name="connsiteX363" fmla="*/ 3212070 w 3853774"/>
              <a:gd name="connsiteY363" fmla="*/ 2619899 h 3853933"/>
              <a:gd name="connsiteX364" fmla="*/ 3194105 w 3853774"/>
              <a:gd name="connsiteY364" fmla="*/ 2621022 h 3853933"/>
              <a:gd name="connsiteX365" fmla="*/ 3176139 w 3853774"/>
              <a:gd name="connsiteY365" fmla="*/ 2622145 h 3853933"/>
              <a:gd name="connsiteX366" fmla="*/ 3158736 w 3853774"/>
              <a:gd name="connsiteY366" fmla="*/ 2622145 h 3853933"/>
              <a:gd name="connsiteX367" fmla="*/ 2798584 w 3853774"/>
              <a:gd name="connsiteY367" fmla="*/ 2621864 h 3853933"/>
              <a:gd name="connsiteX368" fmla="*/ 2798303 w 3853774"/>
              <a:gd name="connsiteY368" fmla="*/ 1231506 h 3853933"/>
              <a:gd name="connsiteX369" fmla="*/ 3158174 w 3853774"/>
              <a:gd name="connsiteY369" fmla="*/ 1231506 h 3853933"/>
              <a:gd name="connsiteX370" fmla="*/ 3176140 w 3853774"/>
              <a:gd name="connsiteY370" fmla="*/ 1232067 h 3853933"/>
              <a:gd name="connsiteX371" fmla="*/ 3194105 w 3853774"/>
              <a:gd name="connsiteY371" fmla="*/ 1232067 h 3853933"/>
              <a:gd name="connsiteX372" fmla="*/ 3211509 w 3853774"/>
              <a:gd name="connsiteY372" fmla="*/ 1233752 h 3853933"/>
              <a:gd name="connsiteX373" fmla="*/ 3229194 w 3853774"/>
              <a:gd name="connsiteY373" fmla="*/ 1235155 h 3853933"/>
              <a:gd name="connsiteX374" fmla="*/ 3246879 w 3853774"/>
              <a:gd name="connsiteY374" fmla="*/ 1237120 h 3853933"/>
              <a:gd name="connsiteX375" fmla="*/ 3264283 w 3853774"/>
              <a:gd name="connsiteY375" fmla="*/ 1239366 h 3853933"/>
              <a:gd name="connsiteX376" fmla="*/ 3281406 w 3853774"/>
              <a:gd name="connsiteY376" fmla="*/ 1242453 h 3853933"/>
              <a:gd name="connsiteX377" fmla="*/ 3298529 w 3853774"/>
              <a:gd name="connsiteY377" fmla="*/ 1245541 h 3853933"/>
              <a:gd name="connsiteX378" fmla="*/ 3315372 w 3853774"/>
              <a:gd name="connsiteY378" fmla="*/ 1248910 h 3853933"/>
              <a:gd name="connsiteX379" fmla="*/ 3332215 w 3853774"/>
              <a:gd name="connsiteY379" fmla="*/ 1253401 h 3853933"/>
              <a:gd name="connsiteX380" fmla="*/ 3348777 w 3853774"/>
              <a:gd name="connsiteY380" fmla="*/ 1257612 h 3853933"/>
              <a:gd name="connsiteX381" fmla="*/ 3365058 w 3853774"/>
              <a:gd name="connsiteY381" fmla="*/ 1262665 h 3853933"/>
              <a:gd name="connsiteX382" fmla="*/ 3381620 w 3853774"/>
              <a:gd name="connsiteY382" fmla="*/ 1267998 h 3853933"/>
              <a:gd name="connsiteX383" fmla="*/ 3397339 w 3853774"/>
              <a:gd name="connsiteY383" fmla="*/ 1273612 h 3853933"/>
              <a:gd name="connsiteX384" fmla="*/ 3413340 w 3853774"/>
              <a:gd name="connsiteY384" fmla="*/ 1279507 h 3853933"/>
              <a:gd name="connsiteX385" fmla="*/ 3429060 w 3853774"/>
              <a:gd name="connsiteY385" fmla="*/ 1286244 h 3853933"/>
              <a:gd name="connsiteX386" fmla="*/ 3444218 w 3853774"/>
              <a:gd name="connsiteY386" fmla="*/ 1292981 h 3853933"/>
              <a:gd name="connsiteX387" fmla="*/ 3459657 w 3853774"/>
              <a:gd name="connsiteY387" fmla="*/ 1299999 h 3853933"/>
              <a:gd name="connsiteX388" fmla="*/ 3475096 w 3853774"/>
              <a:gd name="connsiteY388" fmla="*/ 1307578 h 3853933"/>
              <a:gd name="connsiteX389" fmla="*/ 3489693 w 3853774"/>
              <a:gd name="connsiteY389" fmla="*/ 1315438 h 3853933"/>
              <a:gd name="connsiteX390" fmla="*/ 3504571 w 3853774"/>
              <a:gd name="connsiteY390" fmla="*/ 1323579 h 3853933"/>
              <a:gd name="connsiteX391" fmla="*/ 3518606 w 3853774"/>
              <a:gd name="connsiteY391" fmla="*/ 1332000 h 3853933"/>
              <a:gd name="connsiteX392" fmla="*/ 3533203 w 3853774"/>
              <a:gd name="connsiteY392" fmla="*/ 1340983 h 3853933"/>
              <a:gd name="connsiteX393" fmla="*/ 3546958 w 3853774"/>
              <a:gd name="connsiteY393" fmla="*/ 1350246 h 3853933"/>
              <a:gd name="connsiteX394" fmla="*/ 3560713 w 3853774"/>
              <a:gd name="connsiteY394" fmla="*/ 1359509 h 3853933"/>
              <a:gd name="connsiteX395" fmla="*/ 3574468 w 3853774"/>
              <a:gd name="connsiteY395" fmla="*/ 1369896 h 3853933"/>
              <a:gd name="connsiteX396" fmla="*/ 3587661 w 3853774"/>
              <a:gd name="connsiteY396" fmla="*/ 1379721 h 3853933"/>
              <a:gd name="connsiteX397" fmla="*/ 3600573 w 3853774"/>
              <a:gd name="connsiteY397" fmla="*/ 1390388 h 3853933"/>
              <a:gd name="connsiteX398" fmla="*/ 3613486 w 3853774"/>
              <a:gd name="connsiteY398" fmla="*/ 1401055 h 3853933"/>
              <a:gd name="connsiteX399" fmla="*/ 3625838 w 3853774"/>
              <a:gd name="connsiteY399" fmla="*/ 1412283 h 3853933"/>
              <a:gd name="connsiteX400" fmla="*/ 3637908 w 3853774"/>
              <a:gd name="connsiteY400" fmla="*/ 1423231 h 3853933"/>
              <a:gd name="connsiteX401" fmla="*/ 3650259 w 3853774"/>
              <a:gd name="connsiteY401" fmla="*/ 1435021 h 3853933"/>
              <a:gd name="connsiteX402" fmla="*/ 3661488 w 3853774"/>
              <a:gd name="connsiteY402" fmla="*/ 1446811 h 3853933"/>
              <a:gd name="connsiteX403" fmla="*/ 3672997 w 3853774"/>
              <a:gd name="connsiteY403" fmla="*/ 1459442 h 3853933"/>
              <a:gd name="connsiteX404" fmla="*/ 3684225 w 3853774"/>
              <a:gd name="connsiteY404" fmla="*/ 1471794 h 3853933"/>
              <a:gd name="connsiteX405" fmla="*/ 3694612 w 3853774"/>
              <a:gd name="connsiteY405" fmla="*/ 1484426 h 3853933"/>
              <a:gd name="connsiteX406" fmla="*/ 3705559 w 3853774"/>
              <a:gd name="connsiteY406" fmla="*/ 1497619 h 3853933"/>
              <a:gd name="connsiteX407" fmla="*/ 3715384 w 3853774"/>
              <a:gd name="connsiteY407" fmla="*/ 1510812 h 3853933"/>
              <a:gd name="connsiteX408" fmla="*/ 3725209 w 3853774"/>
              <a:gd name="connsiteY408" fmla="*/ 1524006 h 3853933"/>
              <a:gd name="connsiteX409" fmla="*/ 3734753 w 3853774"/>
              <a:gd name="connsiteY409" fmla="*/ 1538041 h 3853933"/>
              <a:gd name="connsiteX410" fmla="*/ 3744297 w 3853774"/>
              <a:gd name="connsiteY410" fmla="*/ 1552077 h 3853933"/>
              <a:gd name="connsiteX411" fmla="*/ 3752719 w 3853774"/>
              <a:gd name="connsiteY411" fmla="*/ 1566112 h 3853933"/>
              <a:gd name="connsiteX412" fmla="*/ 3761421 w 3853774"/>
              <a:gd name="connsiteY412" fmla="*/ 1580429 h 3853933"/>
              <a:gd name="connsiteX413" fmla="*/ 3769842 w 3853774"/>
              <a:gd name="connsiteY413" fmla="*/ 1595587 h 3853933"/>
              <a:gd name="connsiteX414" fmla="*/ 3777702 w 3853774"/>
              <a:gd name="connsiteY414" fmla="*/ 1610184 h 3853933"/>
              <a:gd name="connsiteX415" fmla="*/ 3785000 w 3853774"/>
              <a:gd name="connsiteY415" fmla="*/ 1625342 h 3853933"/>
              <a:gd name="connsiteX416" fmla="*/ 3792018 w 3853774"/>
              <a:gd name="connsiteY416" fmla="*/ 1640781 h 3853933"/>
              <a:gd name="connsiteX417" fmla="*/ 3799036 w 3853774"/>
              <a:gd name="connsiteY417" fmla="*/ 1656220 h 3853933"/>
              <a:gd name="connsiteX418" fmla="*/ 3805773 w 3853774"/>
              <a:gd name="connsiteY418" fmla="*/ 1671940 h 3853933"/>
              <a:gd name="connsiteX419" fmla="*/ 3811387 w 3853774"/>
              <a:gd name="connsiteY419" fmla="*/ 1687660 h 3853933"/>
              <a:gd name="connsiteX420" fmla="*/ 3817282 w 3853774"/>
              <a:gd name="connsiteY420" fmla="*/ 1703660 h 3853933"/>
              <a:gd name="connsiteX421" fmla="*/ 3822334 w 3853774"/>
              <a:gd name="connsiteY421" fmla="*/ 1719942 h 3853933"/>
              <a:gd name="connsiteX422" fmla="*/ 3827387 w 3853774"/>
              <a:gd name="connsiteY422" fmla="*/ 1736223 h 3853933"/>
              <a:gd name="connsiteX423" fmla="*/ 3831879 w 3853774"/>
              <a:gd name="connsiteY423" fmla="*/ 1753065 h 3853933"/>
              <a:gd name="connsiteX424" fmla="*/ 3836089 w 3853774"/>
              <a:gd name="connsiteY424" fmla="*/ 1769628 h 3853933"/>
              <a:gd name="connsiteX425" fmla="*/ 3839739 w 3853774"/>
              <a:gd name="connsiteY425" fmla="*/ 1786751 h 3853933"/>
              <a:gd name="connsiteX426" fmla="*/ 3842827 w 3853774"/>
              <a:gd name="connsiteY426" fmla="*/ 1803874 h 3853933"/>
              <a:gd name="connsiteX427" fmla="*/ 3845634 w 3853774"/>
              <a:gd name="connsiteY427" fmla="*/ 1820716 h 3853933"/>
              <a:gd name="connsiteX428" fmla="*/ 3847879 w 3853774"/>
              <a:gd name="connsiteY428" fmla="*/ 1838120 h 3853933"/>
              <a:gd name="connsiteX429" fmla="*/ 3849844 w 3853774"/>
              <a:gd name="connsiteY429" fmla="*/ 1855805 h 3853933"/>
              <a:gd name="connsiteX430" fmla="*/ 3851528 w 3853774"/>
              <a:gd name="connsiteY430" fmla="*/ 1873771 h 3853933"/>
              <a:gd name="connsiteX431" fmla="*/ 3852651 w 3853774"/>
              <a:gd name="connsiteY431" fmla="*/ 1890613 h 3853933"/>
              <a:gd name="connsiteX432" fmla="*/ 3853213 w 3853774"/>
              <a:gd name="connsiteY432" fmla="*/ 1909140 h 3853933"/>
              <a:gd name="connsiteX433" fmla="*/ 3853774 w 3853774"/>
              <a:gd name="connsiteY433" fmla="*/ 1927106 h 3853933"/>
              <a:gd name="connsiteX434" fmla="*/ 3853494 w 3853774"/>
              <a:gd name="connsiteY434" fmla="*/ 1944791 h 3853933"/>
              <a:gd name="connsiteX435" fmla="*/ 3852651 w 3853774"/>
              <a:gd name="connsiteY435" fmla="*/ 1962475 h 3853933"/>
              <a:gd name="connsiteX436" fmla="*/ 3851528 w 3853774"/>
              <a:gd name="connsiteY436" fmla="*/ 1980441 h 3853933"/>
              <a:gd name="connsiteX437" fmla="*/ 3850406 w 3853774"/>
              <a:gd name="connsiteY437" fmla="*/ 1997845 h 3853933"/>
              <a:gd name="connsiteX438" fmla="*/ 3848160 w 3853774"/>
              <a:gd name="connsiteY438" fmla="*/ 2015249 h 3853933"/>
              <a:gd name="connsiteX439" fmla="*/ 3845634 w 3853774"/>
              <a:gd name="connsiteY439" fmla="*/ 2032372 h 3853933"/>
              <a:gd name="connsiteX440" fmla="*/ 3842827 w 3853774"/>
              <a:gd name="connsiteY440" fmla="*/ 2050338 h 3853933"/>
              <a:gd name="connsiteX441" fmla="*/ 3839177 w 3853774"/>
              <a:gd name="connsiteY441" fmla="*/ 2066899 h 3853933"/>
              <a:gd name="connsiteX442" fmla="*/ 3835809 w 3853774"/>
              <a:gd name="connsiteY442" fmla="*/ 2083742 h 3853933"/>
              <a:gd name="connsiteX443" fmla="*/ 3831598 w 3853774"/>
              <a:gd name="connsiteY443" fmla="*/ 2100866 h 3853933"/>
              <a:gd name="connsiteX444" fmla="*/ 3827107 w 3853774"/>
              <a:gd name="connsiteY444" fmla="*/ 2117147 h 3853933"/>
              <a:gd name="connsiteX445" fmla="*/ 3822334 w 3853774"/>
              <a:gd name="connsiteY445" fmla="*/ 2133709 h 3853933"/>
              <a:gd name="connsiteX446" fmla="*/ 3817001 w 3853774"/>
              <a:gd name="connsiteY446" fmla="*/ 2149709 h 3853933"/>
              <a:gd name="connsiteX447" fmla="*/ 3811387 w 3853774"/>
              <a:gd name="connsiteY447" fmla="*/ 2165990 h 3853933"/>
              <a:gd name="connsiteX448" fmla="*/ 3805212 w 3853774"/>
              <a:gd name="connsiteY448" fmla="*/ 2181710 h 3853933"/>
              <a:gd name="connsiteX449" fmla="*/ 3798755 w 3853774"/>
              <a:gd name="connsiteY449" fmla="*/ 2197149 h 3853933"/>
              <a:gd name="connsiteX450" fmla="*/ 3792299 w 3853774"/>
              <a:gd name="connsiteY450" fmla="*/ 2213150 h 3853933"/>
              <a:gd name="connsiteX451" fmla="*/ 3784720 w 3853774"/>
              <a:gd name="connsiteY451" fmla="*/ 2228027 h 3853933"/>
              <a:gd name="connsiteX452" fmla="*/ 3777421 w 3853774"/>
              <a:gd name="connsiteY452" fmla="*/ 2243186 h 3853933"/>
              <a:gd name="connsiteX453" fmla="*/ 3769561 w 3853774"/>
              <a:gd name="connsiteY453" fmla="*/ 2258344 h 3853933"/>
              <a:gd name="connsiteX454" fmla="*/ 3761701 w 3853774"/>
              <a:gd name="connsiteY454" fmla="*/ 2272941 h 3853933"/>
              <a:gd name="connsiteX455" fmla="*/ 3752999 w 3853774"/>
              <a:gd name="connsiteY455" fmla="*/ 2287257 h 3853933"/>
              <a:gd name="connsiteX456" fmla="*/ 3744297 w 3853774"/>
              <a:gd name="connsiteY456" fmla="*/ 2301573 h 3853933"/>
              <a:gd name="connsiteX457" fmla="*/ 3734753 w 3853774"/>
              <a:gd name="connsiteY457" fmla="*/ 2315609 h 3853933"/>
              <a:gd name="connsiteX458" fmla="*/ 3725209 w 3853774"/>
              <a:gd name="connsiteY458" fmla="*/ 2329083 h 3853933"/>
              <a:gd name="connsiteX459" fmla="*/ 3715946 w 3853774"/>
              <a:gd name="connsiteY459" fmla="*/ 2342838 h 3853933"/>
              <a:gd name="connsiteX460" fmla="*/ 3705278 w 3853774"/>
              <a:gd name="connsiteY460" fmla="*/ 2356312 h 3853933"/>
              <a:gd name="connsiteX461" fmla="*/ 3695173 w 3853774"/>
              <a:gd name="connsiteY461" fmla="*/ 2369224 h 3853933"/>
              <a:gd name="connsiteX462" fmla="*/ 3683944 w 3853774"/>
              <a:gd name="connsiteY462" fmla="*/ 2381576 h 3853933"/>
              <a:gd name="connsiteX463" fmla="*/ 3672997 w 3853774"/>
              <a:gd name="connsiteY463" fmla="*/ 2394208 h 3853933"/>
              <a:gd name="connsiteX464" fmla="*/ 2430482 w 3853774"/>
              <a:gd name="connsiteY464" fmla="*/ 3637846 h 3853933"/>
              <a:gd name="connsiteX465" fmla="*/ 2418414 w 3853774"/>
              <a:gd name="connsiteY465" fmla="*/ 3649914 h 3853933"/>
              <a:gd name="connsiteX466" fmla="*/ 2406909 w 3853774"/>
              <a:gd name="connsiteY466" fmla="*/ 3661419 h 3853933"/>
              <a:gd name="connsiteX467" fmla="*/ 2394280 w 3853774"/>
              <a:gd name="connsiteY467" fmla="*/ 3672925 h 3853933"/>
              <a:gd name="connsiteX468" fmla="*/ 2381651 w 3853774"/>
              <a:gd name="connsiteY468" fmla="*/ 3683869 h 3853933"/>
              <a:gd name="connsiteX469" fmla="*/ 2369584 w 3853774"/>
              <a:gd name="connsiteY469" fmla="*/ 3694814 h 3853933"/>
              <a:gd name="connsiteX470" fmla="*/ 2356114 w 3853774"/>
              <a:gd name="connsiteY470" fmla="*/ 3705479 h 3853933"/>
              <a:gd name="connsiteX471" fmla="*/ 2343204 w 3853774"/>
              <a:gd name="connsiteY471" fmla="*/ 3715581 h 3853933"/>
              <a:gd name="connsiteX472" fmla="*/ 2329454 w 3853774"/>
              <a:gd name="connsiteY472" fmla="*/ 3724843 h 3853933"/>
              <a:gd name="connsiteX473" fmla="*/ 2315703 w 3853774"/>
              <a:gd name="connsiteY473" fmla="*/ 3734664 h 3853933"/>
              <a:gd name="connsiteX474" fmla="*/ 2301952 w 3853774"/>
              <a:gd name="connsiteY474" fmla="*/ 3743925 h 3853933"/>
              <a:gd name="connsiteX475" fmla="*/ 2287639 w 3853774"/>
              <a:gd name="connsiteY475" fmla="*/ 3752625 h 3853933"/>
              <a:gd name="connsiteX476" fmla="*/ 2273327 w 3853774"/>
              <a:gd name="connsiteY476" fmla="*/ 3761324 h 3853933"/>
              <a:gd name="connsiteX477" fmla="*/ 2258173 w 3853774"/>
              <a:gd name="connsiteY477" fmla="*/ 3769743 h 3853933"/>
              <a:gd name="connsiteX478" fmla="*/ 2243299 w 3853774"/>
              <a:gd name="connsiteY478" fmla="*/ 3777322 h 3853933"/>
              <a:gd name="connsiteX479" fmla="*/ 2228146 w 3853774"/>
              <a:gd name="connsiteY479" fmla="*/ 3784617 h 3853933"/>
              <a:gd name="connsiteX480" fmla="*/ 2213271 w 3853774"/>
              <a:gd name="connsiteY480" fmla="*/ 3792194 h 3853933"/>
              <a:gd name="connsiteX481" fmla="*/ 2197276 w 3853774"/>
              <a:gd name="connsiteY481" fmla="*/ 3798648 h 3853933"/>
              <a:gd name="connsiteX482" fmla="*/ 2181560 w 3853774"/>
              <a:gd name="connsiteY482" fmla="*/ 3805384 h 3853933"/>
              <a:gd name="connsiteX483" fmla="*/ 2166125 w 3853774"/>
              <a:gd name="connsiteY483" fmla="*/ 3811277 h 3853933"/>
              <a:gd name="connsiteX484" fmla="*/ 2149848 w 3853774"/>
              <a:gd name="connsiteY484" fmla="*/ 3816890 h 3853933"/>
              <a:gd name="connsiteX485" fmla="*/ 2133853 w 3853774"/>
              <a:gd name="connsiteY485" fmla="*/ 3822222 h 3853933"/>
              <a:gd name="connsiteX486" fmla="*/ 2117295 w 3853774"/>
              <a:gd name="connsiteY486" fmla="*/ 3826993 h 3853933"/>
              <a:gd name="connsiteX487" fmla="*/ 2100738 w 3853774"/>
              <a:gd name="connsiteY487" fmla="*/ 3831763 h 3853933"/>
              <a:gd name="connsiteX488" fmla="*/ 2084180 w 3853774"/>
              <a:gd name="connsiteY488" fmla="*/ 3835411 h 3853933"/>
              <a:gd name="connsiteX489" fmla="*/ 2066781 w 3853774"/>
              <a:gd name="connsiteY489" fmla="*/ 3839340 h 3853933"/>
              <a:gd name="connsiteX490" fmla="*/ 2050224 w 3853774"/>
              <a:gd name="connsiteY490" fmla="*/ 3842989 h 3853933"/>
              <a:gd name="connsiteX491" fmla="*/ 2032824 w 3853774"/>
              <a:gd name="connsiteY491" fmla="*/ 3845235 h 3853933"/>
              <a:gd name="connsiteX492" fmla="*/ 2015706 w 3853774"/>
              <a:gd name="connsiteY492" fmla="*/ 3847759 h 3853933"/>
              <a:gd name="connsiteX493" fmla="*/ 1998307 w 3853774"/>
              <a:gd name="connsiteY493" fmla="*/ 3850004 h 3853933"/>
              <a:gd name="connsiteX494" fmla="*/ 1980627 w 3853774"/>
              <a:gd name="connsiteY494" fmla="*/ 3851407 h 3853933"/>
              <a:gd name="connsiteX495" fmla="*/ 1962947 w 3853774"/>
              <a:gd name="connsiteY495" fmla="*/ 3852249 h 3853933"/>
              <a:gd name="connsiteX496" fmla="*/ 1944986 w 3853774"/>
              <a:gd name="connsiteY496" fmla="*/ 3853372 h 3853933"/>
              <a:gd name="connsiteX497" fmla="*/ 1927026 w 3853774"/>
              <a:gd name="connsiteY497" fmla="*/ 3853933 h 3853933"/>
              <a:gd name="connsiteX498" fmla="*/ 1909065 w 3853774"/>
              <a:gd name="connsiteY498" fmla="*/ 3853372 h 3853933"/>
              <a:gd name="connsiteX499" fmla="*/ 1891105 w 3853774"/>
              <a:gd name="connsiteY499" fmla="*/ 3852249 h 3853933"/>
              <a:gd name="connsiteX500" fmla="*/ 1873705 w 3853774"/>
              <a:gd name="connsiteY500" fmla="*/ 3851688 h 3853933"/>
              <a:gd name="connsiteX501" fmla="*/ 1855745 w 3853774"/>
              <a:gd name="connsiteY501" fmla="*/ 3850004 h 3853933"/>
              <a:gd name="connsiteX502" fmla="*/ 1838346 w 3853774"/>
              <a:gd name="connsiteY502" fmla="*/ 3847759 h 3853933"/>
              <a:gd name="connsiteX503" fmla="*/ 1821228 w 3853774"/>
              <a:gd name="connsiteY503" fmla="*/ 3845233 h 3853933"/>
              <a:gd name="connsiteX504" fmla="*/ 1803828 w 3853774"/>
              <a:gd name="connsiteY504" fmla="*/ 3842989 h 3853933"/>
              <a:gd name="connsiteX505" fmla="*/ 1787271 w 3853774"/>
              <a:gd name="connsiteY505" fmla="*/ 3839340 h 3853933"/>
              <a:gd name="connsiteX506" fmla="*/ 1770152 w 3853774"/>
              <a:gd name="connsiteY506" fmla="*/ 3835692 h 3853933"/>
              <a:gd name="connsiteX507" fmla="*/ 1753314 w 3853774"/>
              <a:gd name="connsiteY507" fmla="*/ 3831763 h 3853933"/>
              <a:gd name="connsiteX508" fmla="*/ 1736757 w 3853774"/>
              <a:gd name="connsiteY508" fmla="*/ 3826993 h 3853933"/>
              <a:gd name="connsiteX509" fmla="*/ 1720199 w 3853774"/>
              <a:gd name="connsiteY509" fmla="*/ 3822222 h 3853933"/>
              <a:gd name="connsiteX510" fmla="*/ 1704203 w 3853774"/>
              <a:gd name="connsiteY510" fmla="*/ 3816891 h 3853933"/>
              <a:gd name="connsiteX511" fmla="*/ 1687927 w 3853774"/>
              <a:gd name="connsiteY511" fmla="*/ 3811277 h 3853933"/>
              <a:gd name="connsiteX512" fmla="*/ 1672492 w 3853774"/>
              <a:gd name="connsiteY512" fmla="*/ 3805384 h 3853933"/>
              <a:gd name="connsiteX513" fmla="*/ 1656776 w 3853774"/>
              <a:gd name="connsiteY513" fmla="*/ 3798648 h 3853933"/>
              <a:gd name="connsiteX514" fmla="*/ 1640780 w 3853774"/>
              <a:gd name="connsiteY514" fmla="*/ 3792194 h 3853933"/>
              <a:gd name="connsiteX515" fmla="*/ 1625907 w 3853774"/>
              <a:gd name="connsiteY515" fmla="*/ 3784617 h 3853933"/>
              <a:gd name="connsiteX516" fmla="*/ 1610752 w 3853774"/>
              <a:gd name="connsiteY516" fmla="*/ 3777321 h 3853933"/>
              <a:gd name="connsiteX517" fmla="*/ 1595879 w 3853774"/>
              <a:gd name="connsiteY517" fmla="*/ 3769743 h 3853933"/>
              <a:gd name="connsiteX518" fmla="*/ 1580725 w 3853774"/>
              <a:gd name="connsiteY518" fmla="*/ 3761325 h 3853933"/>
              <a:gd name="connsiteX519" fmla="*/ 1566413 w 3853774"/>
              <a:gd name="connsiteY519" fmla="*/ 3752625 h 3853933"/>
              <a:gd name="connsiteX520" fmla="*/ 1552381 w 3853774"/>
              <a:gd name="connsiteY520" fmla="*/ 3744206 h 3853933"/>
              <a:gd name="connsiteX521" fmla="*/ 1538349 w 3853774"/>
              <a:gd name="connsiteY521" fmla="*/ 3734664 h 3853933"/>
              <a:gd name="connsiteX522" fmla="*/ 1524598 w 3853774"/>
              <a:gd name="connsiteY522" fmla="*/ 3724842 h 3853933"/>
              <a:gd name="connsiteX523" fmla="*/ 1510847 w 3853774"/>
              <a:gd name="connsiteY523" fmla="*/ 3715582 h 3853933"/>
              <a:gd name="connsiteX524" fmla="*/ 1497938 w 3853774"/>
              <a:gd name="connsiteY524" fmla="*/ 3705479 h 3853933"/>
              <a:gd name="connsiteX525" fmla="*/ 1484468 w 3853774"/>
              <a:gd name="connsiteY525" fmla="*/ 3694814 h 3853933"/>
              <a:gd name="connsiteX526" fmla="*/ 1472400 w 3853774"/>
              <a:gd name="connsiteY526" fmla="*/ 3683870 h 3853933"/>
              <a:gd name="connsiteX527" fmla="*/ 1459772 w 3853774"/>
              <a:gd name="connsiteY527" fmla="*/ 3672925 h 3853933"/>
              <a:gd name="connsiteX528" fmla="*/ 1447144 w 3853774"/>
              <a:gd name="connsiteY528" fmla="*/ 3661419 h 3853933"/>
              <a:gd name="connsiteX529" fmla="*/ 1435638 w 3853774"/>
              <a:gd name="connsiteY529" fmla="*/ 3649913 h 3853933"/>
              <a:gd name="connsiteX530" fmla="*/ 1423570 w 3853774"/>
              <a:gd name="connsiteY530" fmla="*/ 3637846 h 3853933"/>
              <a:gd name="connsiteX531" fmla="*/ 1412626 w 3853774"/>
              <a:gd name="connsiteY531" fmla="*/ 3625778 h 3853933"/>
              <a:gd name="connsiteX532" fmla="*/ 1401681 w 3853774"/>
              <a:gd name="connsiteY532" fmla="*/ 3613151 h 3853933"/>
              <a:gd name="connsiteX533" fmla="*/ 1390456 w 3853774"/>
              <a:gd name="connsiteY533" fmla="*/ 3600802 h 3853933"/>
              <a:gd name="connsiteX534" fmla="*/ 1380072 w 3853774"/>
              <a:gd name="connsiteY534" fmla="*/ 3587613 h 3853933"/>
              <a:gd name="connsiteX535" fmla="*/ 1369970 w 3853774"/>
              <a:gd name="connsiteY535" fmla="*/ 3574703 h 3853933"/>
              <a:gd name="connsiteX536" fmla="*/ 1360148 w 3853774"/>
              <a:gd name="connsiteY536" fmla="*/ 3560391 h 3853933"/>
              <a:gd name="connsiteX537" fmla="*/ 1350606 w 3853774"/>
              <a:gd name="connsiteY537" fmla="*/ 3546921 h 3853933"/>
              <a:gd name="connsiteX538" fmla="*/ 1341345 w 3853774"/>
              <a:gd name="connsiteY538" fmla="*/ 3533170 h 3853933"/>
              <a:gd name="connsiteX539" fmla="*/ 1332365 w 3853774"/>
              <a:gd name="connsiteY539" fmla="*/ 3518576 h 3853933"/>
              <a:gd name="connsiteX540" fmla="*/ 1323945 w 3853774"/>
              <a:gd name="connsiteY540" fmla="*/ 3504545 h 3853933"/>
              <a:gd name="connsiteX541" fmla="*/ 1315807 w 3853774"/>
              <a:gd name="connsiteY541" fmla="*/ 3489672 h 3853933"/>
              <a:gd name="connsiteX542" fmla="*/ 1308230 w 3853774"/>
              <a:gd name="connsiteY542" fmla="*/ 3474798 h 3853933"/>
              <a:gd name="connsiteX543" fmla="*/ 1300653 w 3853774"/>
              <a:gd name="connsiteY543" fmla="*/ 3459363 h 3853933"/>
              <a:gd name="connsiteX544" fmla="*/ 1293076 w 3853774"/>
              <a:gd name="connsiteY544" fmla="*/ 3444490 h 3853933"/>
              <a:gd name="connsiteX545" fmla="*/ 1286902 w 3853774"/>
              <a:gd name="connsiteY545" fmla="*/ 3428774 h 3853933"/>
              <a:gd name="connsiteX546" fmla="*/ 1280167 w 3853774"/>
              <a:gd name="connsiteY546" fmla="*/ 3413059 h 3853933"/>
              <a:gd name="connsiteX547" fmla="*/ 1273993 w 3853774"/>
              <a:gd name="connsiteY547" fmla="*/ 3397343 h 3853933"/>
              <a:gd name="connsiteX548" fmla="*/ 1268661 w 3853774"/>
              <a:gd name="connsiteY548" fmla="*/ 3381348 h 3853933"/>
              <a:gd name="connsiteX549" fmla="*/ 1263048 w 3853774"/>
              <a:gd name="connsiteY549" fmla="*/ 3365071 h 3853933"/>
              <a:gd name="connsiteX550" fmla="*/ 1258278 w 3853774"/>
              <a:gd name="connsiteY550" fmla="*/ 3348514 h 3853933"/>
              <a:gd name="connsiteX551" fmla="*/ 1253788 w 3853774"/>
              <a:gd name="connsiteY551" fmla="*/ 3332236 h 3853933"/>
              <a:gd name="connsiteX552" fmla="*/ 1249578 w 3853774"/>
              <a:gd name="connsiteY552" fmla="*/ 3315118 h 3853933"/>
              <a:gd name="connsiteX553" fmla="*/ 1246210 w 3853774"/>
              <a:gd name="connsiteY553" fmla="*/ 3298280 h 3853933"/>
              <a:gd name="connsiteX554" fmla="*/ 1242562 w 3853774"/>
              <a:gd name="connsiteY554" fmla="*/ 3281723 h 3853933"/>
              <a:gd name="connsiteX555" fmla="*/ 1240037 w 3853774"/>
              <a:gd name="connsiteY555" fmla="*/ 3264042 h 3853933"/>
              <a:gd name="connsiteX556" fmla="*/ 1237511 w 3853774"/>
              <a:gd name="connsiteY556" fmla="*/ 3246924 h 3853933"/>
              <a:gd name="connsiteX557" fmla="*/ 1235265 w 3853774"/>
              <a:gd name="connsiteY557" fmla="*/ 3229525 h 3853933"/>
              <a:gd name="connsiteX558" fmla="*/ 1233862 w 3853774"/>
              <a:gd name="connsiteY558" fmla="*/ 3211845 h 3853933"/>
              <a:gd name="connsiteX559" fmla="*/ 1232740 w 3853774"/>
              <a:gd name="connsiteY559" fmla="*/ 3193884 h 3853933"/>
              <a:gd name="connsiteX560" fmla="*/ 1232179 w 3853774"/>
              <a:gd name="connsiteY560" fmla="*/ 3176485 h 3853933"/>
              <a:gd name="connsiteX561" fmla="*/ 1231617 w 3853774"/>
              <a:gd name="connsiteY561" fmla="*/ 3158525 h 3853933"/>
              <a:gd name="connsiteX562" fmla="*/ 1231899 w 3853774"/>
              <a:gd name="connsiteY562" fmla="*/ 694847 h 3853933"/>
              <a:gd name="connsiteX563" fmla="*/ 1231899 w 3853774"/>
              <a:gd name="connsiteY563" fmla="*/ 677448 h 3853933"/>
              <a:gd name="connsiteX564" fmla="*/ 1232740 w 3853774"/>
              <a:gd name="connsiteY564" fmla="*/ 659207 h 3853933"/>
              <a:gd name="connsiteX565" fmla="*/ 1234143 w 3853774"/>
              <a:gd name="connsiteY565" fmla="*/ 641527 h 3853933"/>
              <a:gd name="connsiteX566" fmla="*/ 1235547 w 3853774"/>
              <a:gd name="connsiteY566" fmla="*/ 623847 h 3853933"/>
              <a:gd name="connsiteX567" fmla="*/ 1237792 w 3853774"/>
              <a:gd name="connsiteY567" fmla="*/ 606448 h 3853933"/>
              <a:gd name="connsiteX568" fmla="*/ 1239756 w 3853774"/>
              <a:gd name="connsiteY568" fmla="*/ 588768 h 3853933"/>
              <a:gd name="connsiteX569" fmla="*/ 1242563 w 3853774"/>
              <a:gd name="connsiteY569" fmla="*/ 571930 h 3853933"/>
              <a:gd name="connsiteX570" fmla="*/ 1245649 w 3853774"/>
              <a:gd name="connsiteY570" fmla="*/ 554812 h 3853933"/>
              <a:gd name="connsiteX571" fmla="*/ 1249579 w 3853774"/>
              <a:gd name="connsiteY571" fmla="*/ 537973 h 3853933"/>
              <a:gd name="connsiteX572" fmla="*/ 1253507 w 3853774"/>
              <a:gd name="connsiteY572" fmla="*/ 521136 h 3853933"/>
              <a:gd name="connsiteX573" fmla="*/ 1257997 w 3853774"/>
              <a:gd name="connsiteY573" fmla="*/ 504859 h 3853933"/>
              <a:gd name="connsiteX574" fmla="*/ 1263330 w 3853774"/>
              <a:gd name="connsiteY574" fmla="*/ 488301 h 3853933"/>
              <a:gd name="connsiteX575" fmla="*/ 1268100 w 3853774"/>
              <a:gd name="connsiteY575" fmla="*/ 472305 h 3853933"/>
              <a:gd name="connsiteX576" fmla="*/ 1273713 w 3853774"/>
              <a:gd name="connsiteY576" fmla="*/ 456029 h 3853933"/>
              <a:gd name="connsiteX577" fmla="*/ 1280167 w 3853774"/>
              <a:gd name="connsiteY577" fmla="*/ 440033 h 3853933"/>
              <a:gd name="connsiteX578" fmla="*/ 1286341 w 3853774"/>
              <a:gd name="connsiteY578" fmla="*/ 424317 h 3853933"/>
              <a:gd name="connsiteX579" fmla="*/ 1293357 w 3853774"/>
              <a:gd name="connsiteY579" fmla="*/ 408883 h 3853933"/>
              <a:gd name="connsiteX580" fmla="*/ 1300373 w 3853774"/>
              <a:gd name="connsiteY580" fmla="*/ 393448 h 3853933"/>
              <a:gd name="connsiteX581" fmla="*/ 1307950 w 3853774"/>
              <a:gd name="connsiteY581" fmla="*/ 378574 h 3853933"/>
              <a:gd name="connsiteX582" fmla="*/ 1315527 w 3853774"/>
              <a:gd name="connsiteY582" fmla="*/ 363701 h 3853933"/>
              <a:gd name="connsiteX583" fmla="*/ 1323946 w 3853774"/>
              <a:gd name="connsiteY583" fmla="*/ 349107 h 3853933"/>
              <a:gd name="connsiteX584" fmla="*/ 1332646 w 3853774"/>
              <a:gd name="connsiteY584" fmla="*/ 334795 h 3853933"/>
              <a:gd name="connsiteX585" fmla="*/ 1341346 w 3853774"/>
              <a:gd name="connsiteY585" fmla="*/ 320483 h 3853933"/>
              <a:gd name="connsiteX586" fmla="*/ 1350606 w 3853774"/>
              <a:gd name="connsiteY586" fmla="*/ 306171 h 3853933"/>
              <a:gd name="connsiteX587" fmla="*/ 1360148 w 3853774"/>
              <a:gd name="connsiteY587" fmla="*/ 292700 h 3853933"/>
              <a:gd name="connsiteX588" fmla="*/ 1369690 w 3853774"/>
              <a:gd name="connsiteY588" fmla="*/ 279230 h 3853933"/>
              <a:gd name="connsiteX589" fmla="*/ 1380353 w 3853774"/>
              <a:gd name="connsiteY589" fmla="*/ 265759 h 3853933"/>
              <a:gd name="connsiteX590" fmla="*/ 1390456 w 3853774"/>
              <a:gd name="connsiteY590" fmla="*/ 252850 h 3853933"/>
              <a:gd name="connsiteX591" fmla="*/ 1401401 w 3853774"/>
              <a:gd name="connsiteY591" fmla="*/ 240222 h 3853933"/>
              <a:gd name="connsiteX592" fmla="*/ 1412346 w 3853774"/>
              <a:gd name="connsiteY592" fmla="*/ 227594 h 3853933"/>
              <a:gd name="connsiteX593" fmla="*/ 1423852 w 3853774"/>
              <a:gd name="connsiteY593" fmla="*/ 215526 h 3853933"/>
              <a:gd name="connsiteX594" fmla="*/ 1435077 w 3853774"/>
              <a:gd name="connsiteY594" fmla="*/ 203740 h 3853933"/>
              <a:gd name="connsiteX595" fmla="*/ 1447425 w 3853774"/>
              <a:gd name="connsiteY595" fmla="*/ 191953 h 3853933"/>
              <a:gd name="connsiteX596" fmla="*/ 1459492 w 3853774"/>
              <a:gd name="connsiteY596" fmla="*/ 180447 h 3853933"/>
              <a:gd name="connsiteX597" fmla="*/ 1472120 w 3853774"/>
              <a:gd name="connsiteY597" fmla="*/ 169502 h 3853933"/>
              <a:gd name="connsiteX598" fmla="*/ 1484749 w 3853774"/>
              <a:gd name="connsiteY598" fmla="*/ 158558 h 3853933"/>
              <a:gd name="connsiteX599" fmla="*/ 1497658 w 3853774"/>
              <a:gd name="connsiteY599" fmla="*/ 148454 h 3853933"/>
              <a:gd name="connsiteX600" fmla="*/ 1511129 w 3853774"/>
              <a:gd name="connsiteY600" fmla="*/ 137791 h 3853933"/>
              <a:gd name="connsiteX601" fmla="*/ 1524599 w 3853774"/>
              <a:gd name="connsiteY601" fmla="*/ 128249 h 3853933"/>
              <a:gd name="connsiteX602" fmla="*/ 1538069 w 3853774"/>
              <a:gd name="connsiteY602" fmla="*/ 118708 h 3853933"/>
              <a:gd name="connsiteX603" fmla="*/ 1552382 w 3853774"/>
              <a:gd name="connsiteY603" fmla="*/ 109447 h 3853933"/>
              <a:gd name="connsiteX604" fmla="*/ 1566694 w 3853774"/>
              <a:gd name="connsiteY604" fmla="*/ 100747 h 3853933"/>
              <a:gd name="connsiteX605" fmla="*/ 1581006 w 3853774"/>
              <a:gd name="connsiteY605" fmla="*/ 92048 h 3853933"/>
              <a:gd name="connsiteX606" fmla="*/ 1595318 w 3853774"/>
              <a:gd name="connsiteY606" fmla="*/ 83909 h 3853933"/>
              <a:gd name="connsiteX607" fmla="*/ 1610472 w 3853774"/>
              <a:gd name="connsiteY607" fmla="*/ 76051 h 3853933"/>
              <a:gd name="connsiteX608" fmla="*/ 1625346 w 3853774"/>
              <a:gd name="connsiteY608" fmla="*/ 68475 h 3853933"/>
              <a:gd name="connsiteX609" fmla="*/ 1640781 w 3853774"/>
              <a:gd name="connsiteY609" fmla="*/ 61459 h 3853933"/>
              <a:gd name="connsiteX610" fmla="*/ 1656216 w 3853774"/>
              <a:gd name="connsiteY610" fmla="*/ 54443 h 3853933"/>
              <a:gd name="connsiteX611" fmla="*/ 1671931 w 3853774"/>
              <a:gd name="connsiteY611" fmla="*/ 48269 h 3853933"/>
              <a:gd name="connsiteX612" fmla="*/ 1687647 w 3853774"/>
              <a:gd name="connsiteY612" fmla="*/ 42095 h 3853933"/>
              <a:gd name="connsiteX613" fmla="*/ 1703923 w 3853774"/>
              <a:gd name="connsiteY613" fmla="*/ 36482 h 3853933"/>
              <a:gd name="connsiteX614" fmla="*/ 1720200 w 3853774"/>
              <a:gd name="connsiteY614" fmla="*/ 31431 h 3853933"/>
              <a:gd name="connsiteX615" fmla="*/ 1736477 w 3853774"/>
              <a:gd name="connsiteY615" fmla="*/ 26379 h 3853933"/>
              <a:gd name="connsiteX616" fmla="*/ 1752754 w 3853774"/>
              <a:gd name="connsiteY616" fmla="*/ 21889 h 3853933"/>
              <a:gd name="connsiteX617" fmla="*/ 1769872 w 3853774"/>
              <a:gd name="connsiteY617" fmla="*/ 17680 h 3853933"/>
              <a:gd name="connsiteX618" fmla="*/ 1786429 w 3853774"/>
              <a:gd name="connsiteY618" fmla="*/ 14032 h 3853933"/>
              <a:gd name="connsiteX619" fmla="*/ 1803548 w 3853774"/>
              <a:gd name="connsiteY619" fmla="*/ 10945 h 3853933"/>
              <a:gd name="connsiteX620" fmla="*/ 1820948 w 3853774"/>
              <a:gd name="connsiteY620" fmla="*/ 7577 h 3853933"/>
              <a:gd name="connsiteX621" fmla="*/ 1838627 w 3853774"/>
              <a:gd name="connsiteY621" fmla="*/ 5613 h 3853933"/>
              <a:gd name="connsiteX622" fmla="*/ 1856026 w 3853774"/>
              <a:gd name="connsiteY622" fmla="*/ 3368 h 3853933"/>
              <a:gd name="connsiteX623" fmla="*/ 1873425 w 3853774"/>
              <a:gd name="connsiteY623" fmla="*/ 2245 h 3853933"/>
              <a:gd name="connsiteX624" fmla="*/ 1891106 w 3853774"/>
              <a:gd name="connsiteY624" fmla="*/ 842 h 3853933"/>
              <a:gd name="connsiteX625" fmla="*/ 1909066 w 3853774"/>
              <a:gd name="connsiteY625" fmla="*/ 281 h 3853933"/>
              <a:gd name="connsiteX626" fmla="*/ 1926746 w 3853774"/>
              <a:gd name="connsiteY626" fmla="*/ 0 h 3853933"/>
              <a:gd name="connsiteX627" fmla="*/ 1944707 w 3853774"/>
              <a:gd name="connsiteY627" fmla="*/ 561 h 3853933"/>
              <a:gd name="connsiteX628" fmla="*/ 1962667 w 3853774"/>
              <a:gd name="connsiteY628" fmla="*/ 561 h 3853933"/>
              <a:gd name="connsiteX629" fmla="*/ 1980066 w 3853774"/>
              <a:gd name="connsiteY629" fmla="*/ 2245 h 3853933"/>
              <a:gd name="connsiteX630" fmla="*/ 1997746 w 3853774"/>
              <a:gd name="connsiteY630" fmla="*/ 3648 h 3853933"/>
              <a:gd name="connsiteX631" fmla="*/ 2015426 w 3853774"/>
              <a:gd name="connsiteY631" fmla="*/ 5613 h 3853933"/>
              <a:gd name="connsiteX632" fmla="*/ 2032825 w 3853774"/>
              <a:gd name="connsiteY632" fmla="*/ 7858 h 3853933"/>
              <a:gd name="connsiteX633" fmla="*/ 2049944 w 3853774"/>
              <a:gd name="connsiteY633" fmla="*/ 10945 h 3853933"/>
              <a:gd name="connsiteX634" fmla="*/ 2067062 w 3853774"/>
              <a:gd name="connsiteY634" fmla="*/ 14032 h 3853933"/>
              <a:gd name="connsiteX635" fmla="*/ 2084181 w 3853774"/>
              <a:gd name="connsiteY635" fmla="*/ 17680 h 3853933"/>
              <a:gd name="connsiteX636" fmla="*/ 2100738 w 3853774"/>
              <a:gd name="connsiteY636" fmla="*/ 21889 h 3853933"/>
              <a:gd name="connsiteX637" fmla="*/ 2117576 w 3853774"/>
              <a:gd name="connsiteY637" fmla="*/ 26380 h 3853933"/>
              <a:gd name="connsiteX638" fmla="*/ 2133573 w 3853774"/>
              <a:gd name="connsiteY638" fmla="*/ 31150 h 3853933"/>
              <a:gd name="connsiteX639" fmla="*/ 2150130 w 3853774"/>
              <a:gd name="connsiteY639" fmla="*/ 36482 h 3853933"/>
              <a:gd name="connsiteX640" fmla="*/ 2166126 w 3853774"/>
              <a:gd name="connsiteY640" fmla="*/ 42375 h 3853933"/>
              <a:gd name="connsiteX641" fmla="*/ 2181841 w 3853774"/>
              <a:gd name="connsiteY641" fmla="*/ 47988 h 3853933"/>
              <a:gd name="connsiteX642" fmla="*/ 2197276 w 3853774"/>
              <a:gd name="connsiteY642" fmla="*/ 54443 h 3853933"/>
              <a:gd name="connsiteX643" fmla="*/ 2212711 w 3853774"/>
              <a:gd name="connsiteY643" fmla="*/ 61459 h 3853933"/>
              <a:gd name="connsiteX644" fmla="*/ 2228146 w 3853774"/>
              <a:gd name="connsiteY644" fmla="*/ 68474 h 3853933"/>
              <a:gd name="connsiteX645" fmla="*/ 2243300 w 3853774"/>
              <a:gd name="connsiteY645" fmla="*/ 75771 h 3853933"/>
              <a:gd name="connsiteX646" fmla="*/ 2258173 w 3853774"/>
              <a:gd name="connsiteY646" fmla="*/ 83909 h 3853933"/>
              <a:gd name="connsiteX647" fmla="*/ 2272766 w 3853774"/>
              <a:gd name="connsiteY647" fmla="*/ 91767 h 3853933"/>
              <a:gd name="connsiteX648" fmla="*/ 2287359 w 3853774"/>
              <a:gd name="connsiteY648" fmla="*/ 100747 h 3853933"/>
              <a:gd name="connsiteX649" fmla="*/ 2301672 w 3853774"/>
              <a:gd name="connsiteY649" fmla="*/ 109447 h 3853933"/>
              <a:gd name="connsiteX650" fmla="*/ 2315423 w 3853774"/>
              <a:gd name="connsiteY650" fmla="*/ 118708 h 3853933"/>
              <a:gd name="connsiteX651" fmla="*/ 2329174 w 3853774"/>
              <a:gd name="connsiteY651" fmla="*/ 127969 h 3853933"/>
              <a:gd name="connsiteX652" fmla="*/ 2342925 w 3853774"/>
              <a:gd name="connsiteY652" fmla="*/ 138352 h 3853933"/>
              <a:gd name="connsiteX653" fmla="*/ 2356114 w 3853774"/>
              <a:gd name="connsiteY653" fmla="*/ 148174 h 3853933"/>
              <a:gd name="connsiteX654" fmla="*/ 2368743 w 3853774"/>
              <a:gd name="connsiteY654" fmla="*/ 158558 h 3853933"/>
              <a:gd name="connsiteX655" fmla="*/ 2381933 w 3853774"/>
              <a:gd name="connsiteY655" fmla="*/ 169503 h 3853933"/>
              <a:gd name="connsiteX656" fmla="*/ 2394000 w 3853774"/>
              <a:gd name="connsiteY656" fmla="*/ 180447 h 3853933"/>
              <a:gd name="connsiteX657" fmla="*/ 2406628 w 3853774"/>
              <a:gd name="connsiteY657" fmla="*/ 191953 h 3853933"/>
              <a:gd name="connsiteX658" fmla="*/ 2418696 w 3853774"/>
              <a:gd name="connsiteY658" fmla="*/ 203459 h 3853933"/>
              <a:gd name="connsiteX659" fmla="*/ 2429921 w 3853774"/>
              <a:gd name="connsiteY659" fmla="*/ 215246 h 3853933"/>
              <a:gd name="connsiteX660" fmla="*/ 2441427 w 3853774"/>
              <a:gd name="connsiteY660" fmla="*/ 227874 h 3853933"/>
              <a:gd name="connsiteX661" fmla="*/ 2452371 w 3853774"/>
              <a:gd name="connsiteY661" fmla="*/ 239941 h 3853933"/>
              <a:gd name="connsiteX662" fmla="*/ 2463316 w 3853774"/>
              <a:gd name="connsiteY662" fmla="*/ 253131 h 3853933"/>
              <a:gd name="connsiteX663" fmla="*/ 2473700 w 3853774"/>
              <a:gd name="connsiteY663" fmla="*/ 265760 h 3853933"/>
              <a:gd name="connsiteX664" fmla="*/ 2483803 w 3853774"/>
              <a:gd name="connsiteY664" fmla="*/ 279230 h 3853933"/>
              <a:gd name="connsiteX665" fmla="*/ 2493905 w 3853774"/>
              <a:gd name="connsiteY665" fmla="*/ 292700 h 3853933"/>
              <a:gd name="connsiteX666" fmla="*/ 2503166 w 3853774"/>
              <a:gd name="connsiteY666" fmla="*/ 306451 h 3853933"/>
              <a:gd name="connsiteX667" fmla="*/ 2512427 w 3853774"/>
              <a:gd name="connsiteY667" fmla="*/ 320202 h 3853933"/>
              <a:gd name="connsiteX668" fmla="*/ 2521127 w 3853774"/>
              <a:gd name="connsiteY668" fmla="*/ 334514 h 3853933"/>
              <a:gd name="connsiteX669" fmla="*/ 2530107 w 3853774"/>
              <a:gd name="connsiteY669" fmla="*/ 349107 h 3853933"/>
              <a:gd name="connsiteX670" fmla="*/ 2538245 w 3853774"/>
              <a:gd name="connsiteY670" fmla="*/ 363981 h 3853933"/>
              <a:gd name="connsiteX671" fmla="*/ 2546103 w 3853774"/>
              <a:gd name="connsiteY671" fmla="*/ 378574 h 3853933"/>
              <a:gd name="connsiteX672" fmla="*/ 2553400 w 3853774"/>
              <a:gd name="connsiteY672" fmla="*/ 393728 h 3853933"/>
              <a:gd name="connsiteX673" fmla="*/ 2560415 w 3853774"/>
              <a:gd name="connsiteY673" fmla="*/ 409163 h 3853933"/>
              <a:gd name="connsiteX674" fmla="*/ 2567431 w 3853774"/>
              <a:gd name="connsiteY674" fmla="*/ 424598 h 3853933"/>
              <a:gd name="connsiteX675" fmla="*/ 2573885 w 3853774"/>
              <a:gd name="connsiteY675" fmla="*/ 440032 h 3853933"/>
              <a:gd name="connsiteX676" fmla="*/ 2580060 w 3853774"/>
              <a:gd name="connsiteY676" fmla="*/ 456309 h 3853933"/>
              <a:gd name="connsiteX677" fmla="*/ 2585672 w 3853774"/>
              <a:gd name="connsiteY677" fmla="*/ 472025 h 3853933"/>
              <a:gd name="connsiteX678" fmla="*/ 2590723 w 3853774"/>
              <a:gd name="connsiteY678" fmla="*/ 488301 h 3853933"/>
              <a:gd name="connsiteX679" fmla="*/ 2596055 w 3853774"/>
              <a:gd name="connsiteY679" fmla="*/ 504859 h 3853933"/>
              <a:gd name="connsiteX680" fmla="*/ 2600265 w 3853774"/>
              <a:gd name="connsiteY680" fmla="*/ 521416 h 3853933"/>
              <a:gd name="connsiteX681" fmla="*/ 2604194 w 3853774"/>
              <a:gd name="connsiteY681" fmla="*/ 537693 h 3853933"/>
              <a:gd name="connsiteX682" fmla="*/ 2608123 w 3853774"/>
              <a:gd name="connsiteY682" fmla="*/ 555092 h 3853933"/>
              <a:gd name="connsiteX683" fmla="*/ 2611210 w 3853774"/>
              <a:gd name="connsiteY683" fmla="*/ 572211 h 3853933"/>
              <a:gd name="connsiteX684" fmla="*/ 2614016 w 3853774"/>
              <a:gd name="connsiteY684" fmla="*/ 589049 h 3853933"/>
              <a:gd name="connsiteX685" fmla="*/ 2616261 w 3853774"/>
              <a:gd name="connsiteY685" fmla="*/ 606448 h 3853933"/>
              <a:gd name="connsiteX686" fmla="*/ 2618226 w 3853774"/>
              <a:gd name="connsiteY686" fmla="*/ 624128 h 3853933"/>
              <a:gd name="connsiteX687" fmla="*/ 2619629 w 3853774"/>
              <a:gd name="connsiteY687" fmla="*/ 641808 h 3853933"/>
              <a:gd name="connsiteX688" fmla="*/ 2621313 w 3853774"/>
              <a:gd name="connsiteY688" fmla="*/ 659207 h 3853933"/>
              <a:gd name="connsiteX689" fmla="*/ 2621593 w 3853774"/>
              <a:gd name="connsiteY689" fmla="*/ 677448 h 3853933"/>
              <a:gd name="connsiteX690" fmla="*/ 2621874 w 3853774"/>
              <a:gd name="connsiteY690" fmla="*/ 695128 h 3853933"/>
              <a:gd name="connsiteX691" fmla="*/ 2622434 w 3853774"/>
              <a:gd name="connsiteY691" fmla="*/ 3158525 h 3853933"/>
              <a:gd name="connsiteX692" fmla="*/ 2621874 w 3853774"/>
              <a:gd name="connsiteY692" fmla="*/ 3176485 h 3853933"/>
              <a:gd name="connsiteX693" fmla="*/ 2621313 w 3853774"/>
              <a:gd name="connsiteY693" fmla="*/ 3193884 h 3853933"/>
              <a:gd name="connsiteX694" fmla="*/ 2620190 w 3853774"/>
              <a:gd name="connsiteY694" fmla="*/ 3211844 h 3853933"/>
              <a:gd name="connsiteX695" fmla="*/ 2618786 w 3853774"/>
              <a:gd name="connsiteY695" fmla="*/ 3229525 h 3853933"/>
              <a:gd name="connsiteX696" fmla="*/ 2616541 w 3853774"/>
              <a:gd name="connsiteY696" fmla="*/ 3246924 h 3853933"/>
              <a:gd name="connsiteX697" fmla="*/ 2614016 w 3853774"/>
              <a:gd name="connsiteY697" fmla="*/ 3264042 h 3853933"/>
              <a:gd name="connsiteX698" fmla="*/ 2611490 w 3853774"/>
              <a:gd name="connsiteY698" fmla="*/ 3281723 h 3853933"/>
              <a:gd name="connsiteX699" fmla="*/ 2607842 w 3853774"/>
              <a:gd name="connsiteY699" fmla="*/ 3298279 h 3853933"/>
              <a:gd name="connsiteX700" fmla="*/ 2604475 w 3853774"/>
              <a:gd name="connsiteY700" fmla="*/ 3315118 h 3853933"/>
              <a:gd name="connsiteX701" fmla="*/ 2600265 w 3853774"/>
              <a:gd name="connsiteY701" fmla="*/ 3332236 h 3853933"/>
              <a:gd name="connsiteX702" fmla="*/ 2595775 w 3853774"/>
              <a:gd name="connsiteY702" fmla="*/ 3348513 h 3853933"/>
              <a:gd name="connsiteX703" fmla="*/ 2591004 w 3853774"/>
              <a:gd name="connsiteY703" fmla="*/ 3365070 h 3853933"/>
              <a:gd name="connsiteX704" fmla="*/ 2585391 w 3853774"/>
              <a:gd name="connsiteY704" fmla="*/ 3381347 h 3853933"/>
              <a:gd name="connsiteX705" fmla="*/ 2580059 w 3853774"/>
              <a:gd name="connsiteY705" fmla="*/ 3397343 h 3853933"/>
              <a:gd name="connsiteX706" fmla="*/ 2573885 w 3853774"/>
              <a:gd name="connsiteY706" fmla="*/ 3413058 h 3853933"/>
              <a:gd name="connsiteX707" fmla="*/ 2567150 w 3853774"/>
              <a:gd name="connsiteY707" fmla="*/ 3428774 h 3853933"/>
              <a:gd name="connsiteX708" fmla="*/ 2560976 w 3853774"/>
              <a:gd name="connsiteY708" fmla="*/ 3444489 h 3853933"/>
              <a:gd name="connsiteX709" fmla="*/ 2553399 w 3853774"/>
              <a:gd name="connsiteY709" fmla="*/ 3459364 h 3853933"/>
              <a:gd name="connsiteX710" fmla="*/ 2546103 w 3853774"/>
              <a:gd name="connsiteY710" fmla="*/ 3474517 h 3853933"/>
              <a:gd name="connsiteX711" fmla="*/ 2538245 w 3853774"/>
              <a:gd name="connsiteY711" fmla="*/ 3489671 h 3853933"/>
              <a:gd name="connsiteX712" fmla="*/ 2530387 w 3853774"/>
              <a:gd name="connsiteY712" fmla="*/ 3504264 h 3853933"/>
              <a:gd name="connsiteX713" fmla="*/ 2521688 w 3853774"/>
              <a:gd name="connsiteY713" fmla="*/ 3518577 h 3853933"/>
              <a:gd name="connsiteX714" fmla="*/ 2512707 w 3853774"/>
              <a:gd name="connsiteY714" fmla="*/ 3533170 h 3853933"/>
              <a:gd name="connsiteX715" fmla="*/ 2503447 w 3853774"/>
              <a:gd name="connsiteY715" fmla="*/ 3546920 h 3853933"/>
              <a:gd name="connsiteX716" fmla="*/ 2493905 w 3853774"/>
              <a:gd name="connsiteY716" fmla="*/ 3560391 h 3853933"/>
              <a:gd name="connsiteX717" fmla="*/ 2484083 w 3853774"/>
              <a:gd name="connsiteY717" fmla="*/ 3574703 h 3853933"/>
              <a:gd name="connsiteX718" fmla="*/ 2473980 w 3853774"/>
              <a:gd name="connsiteY718" fmla="*/ 3587612 h 3853933"/>
              <a:gd name="connsiteX719" fmla="*/ 2463596 w 3853774"/>
              <a:gd name="connsiteY719" fmla="*/ 3600802 h 3853933"/>
              <a:gd name="connsiteX720" fmla="*/ 2452371 w 3853774"/>
              <a:gd name="connsiteY720" fmla="*/ 3613150 h 3853933"/>
              <a:gd name="connsiteX721" fmla="*/ 2441427 w 3853774"/>
              <a:gd name="connsiteY721" fmla="*/ 3625778 h 385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3853774" h="3853933">
                <a:moveTo>
                  <a:pt x="2011493" y="413890"/>
                </a:moveTo>
                <a:cubicBezTo>
                  <a:pt x="2033110" y="392272"/>
                  <a:pt x="2046480" y="362408"/>
                  <a:pt x="2046480" y="329421"/>
                </a:cubicBezTo>
                <a:cubicBezTo>
                  <a:pt x="2046480" y="263447"/>
                  <a:pt x="1992998" y="209965"/>
                  <a:pt x="1927024" y="209965"/>
                </a:cubicBezTo>
                <a:cubicBezTo>
                  <a:pt x="1861050" y="209965"/>
                  <a:pt x="1807568" y="263447"/>
                  <a:pt x="1807568" y="329421"/>
                </a:cubicBezTo>
                <a:cubicBezTo>
                  <a:pt x="1807568" y="395395"/>
                  <a:pt x="1861050" y="448877"/>
                  <a:pt x="1927024" y="448877"/>
                </a:cubicBezTo>
                <a:cubicBezTo>
                  <a:pt x="1960011" y="448877"/>
                  <a:pt x="1989875" y="435507"/>
                  <a:pt x="2011493" y="413890"/>
                </a:cubicBezTo>
                <a:close/>
                <a:moveTo>
                  <a:pt x="1847252" y="707557"/>
                </a:moveTo>
                <a:cubicBezTo>
                  <a:pt x="1868869" y="685940"/>
                  <a:pt x="1882239" y="656076"/>
                  <a:pt x="1882239" y="623089"/>
                </a:cubicBezTo>
                <a:cubicBezTo>
                  <a:pt x="1882240" y="557115"/>
                  <a:pt x="1828758" y="503633"/>
                  <a:pt x="1762784" y="503633"/>
                </a:cubicBezTo>
                <a:cubicBezTo>
                  <a:pt x="1696809" y="503633"/>
                  <a:pt x="1643327" y="557115"/>
                  <a:pt x="1643328" y="623089"/>
                </a:cubicBezTo>
                <a:cubicBezTo>
                  <a:pt x="1643327" y="689063"/>
                  <a:pt x="1696809" y="742545"/>
                  <a:pt x="1762784" y="742545"/>
                </a:cubicBezTo>
                <a:cubicBezTo>
                  <a:pt x="1795770" y="742545"/>
                  <a:pt x="1825634" y="729174"/>
                  <a:pt x="1847252" y="707557"/>
                </a:cubicBezTo>
                <a:close/>
                <a:moveTo>
                  <a:pt x="1683011" y="1001226"/>
                </a:moveTo>
                <a:cubicBezTo>
                  <a:pt x="1704629" y="979610"/>
                  <a:pt x="1717999" y="949746"/>
                  <a:pt x="1717999" y="916758"/>
                </a:cubicBezTo>
                <a:cubicBezTo>
                  <a:pt x="1717999" y="850784"/>
                  <a:pt x="1664517" y="797302"/>
                  <a:pt x="1598543" y="797302"/>
                </a:cubicBezTo>
                <a:cubicBezTo>
                  <a:pt x="1532569" y="797302"/>
                  <a:pt x="1479087" y="850784"/>
                  <a:pt x="1479087" y="916758"/>
                </a:cubicBezTo>
                <a:cubicBezTo>
                  <a:pt x="1479087" y="982732"/>
                  <a:pt x="1532569" y="1036214"/>
                  <a:pt x="1598543" y="1036214"/>
                </a:cubicBezTo>
                <a:cubicBezTo>
                  <a:pt x="1631530" y="1036214"/>
                  <a:pt x="1661395" y="1022844"/>
                  <a:pt x="1683011" y="1001226"/>
                </a:cubicBezTo>
                <a:close/>
                <a:moveTo>
                  <a:pt x="2175733" y="707558"/>
                </a:moveTo>
                <a:cubicBezTo>
                  <a:pt x="2197351" y="685941"/>
                  <a:pt x="2210721" y="656077"/>
                  <a:pt x="2210721" y="623090"/>
                </a:cubicBezTo>
                <a:cubicBezTo>
                  <a:pt x="2210721" y="557115"/>
                  <a:pt x="2157239" y="503633"/>
                  <a:pt x="2091265" y="503634"/>
                </a:cubicBezTo>
                <a:cubicBezTo>
                  <a:pt x="2025291" y="503633"/>
                  <a:pt x="1971809" y="557115"/>
                  <a:pt x="1971809" y="623090"/>
                </a:cubicBezTo>
                <a:cubicBezTo>
                  <a:pt x="1971809" y="689064"/>
                  <a:pt x="2025291" y="742546"/>
                  <a:pt x="2091265" y="742545"/>
                </a:cubicBezTo>
                <a:cubicBezTo>
                  <a:pt x="2124252" y="742546"/>
                  <a:pt x="2154116" y="729175"/>
                  <a:pt x="2175733" y="707558"/>
                </a:cubicBezTo>
                <a:close/>
                <a:moveTo>
                  <a:pt x="2011493" y="1001227"/>
                </a:moveTo>
                <a:cubicBezTo>
                  <a:pt x="2033109" y="979609"/>
                  <a:pt x="2046480" y="949745"/>
                  <a:pt x="2046480" y="916758"/>
                </a:cubicBezTo>
                <a:cubicBezTo>
                  <a:pt x="2046480" y="850784"/>
                  <a:pt x="1992998" y="797302"/>
                  <a:pt x="1927024" y="797302"/>
                </a:cubicBezTo>
                <a:cubicBezTo>
                  <a:pt x="1861050" y="797302"/>
                  <a:pt x="1807568" y="850784"/>
                  <a:pt x="1807568" y="916758"/>
                </a:cubicBezTo>
                <a:cubicBezTo>
                  <a:pt x="1807568" y="982732"/>
                  <a:pt x="1861050" y="1036214"/>
                  <a:pt x="1927024" y="1036214"/>
                </a:cubicBezTo>
                <a:cubicBezTo>
                  <a:pt x="1960011" y="1036214"/>
                  <a:pt x="1989875" y="1022843"/>
                  <a:pt x="2011493" y="1001227"/>
                </a:cubicBezTo>
                <a:close/>
                <a:moveTo>
                  <a:pt x="2339973" y="1001226"/>
                </a:moveTo>
                <a:cubicBezTo>
                  <a:pt x="2361590" y="979609"/>
                  <a:pt x="2374961" y="949745"/>
                  <a:pt x="2374961" y="916758"/>
                </a:cubicBezTo>
                <a:cubicBezTo>
                  <a:pt x="2374961" y="850784"/>
                  <a:pt x="2321479" y="797302"/>
                  <a:pt x="2255505" y="797302"/>
                </a:cubicBezTo>
                <a:cubicBezTo>
                  <a:pt x="2189531" y="797302"/>
                  <a:pt x="2136049" y="850784"/>
                  <a:pt x="2136049" y="916758"/>
                </a:cubicBezTo>
                <a:cubicBezTo>
                  <a:pt x="2136049" y="982732"/>
                  <a:pt x="2189531" y="1036214"/>
                  <a:pt x="2255505" y="1036214"/>
                </a:cubicBezTo>
                <a:cubicBezTo>
                  <a:pt x="2288492" y="1036214"/>
                  <a:pt x="2318356" y="1022844"/>
                  <a:pt x="2339973" y="1001226"/>
                </a:cubicBezTo>
                <a:close/>
                <a:moveTo>
                  <a:pt x="1055470" y="2621863"/>
                </a:moveTo>
                <a:lnTo>
                  <a:pt x="695319" y="2622144"/>
                </a:lnTo>
                <a:lnTo>
                  <a:pt x="677635" y="2621863"/>
                </a:lnTo>
                <a:lnTo>
                  <a:pt x="659950" y="2621021"/>
                </a:lnTo>
                <a:lnTo>
                  <a:pt x="641984" y="2619898"/>
                </a:lnTo>
                <a:lnTo>
                  <a:pt x="624299" y="2618494"/>
                </a:lnTo>
                <a:lnTo>
                  <a:pt x="606895" y="2616249"/>
                </a:lnTo>
                <a:lnTo>
                  <a:pt x="589772" y="2613722"/>
                </a:lnTo>
                <a:lnTo>
                  <a:pt x="572368" y="2611477"/>
                </a:lnTo>
                <a:lnTo>
                  <a:pt x="555806" y="2607828"/>
                </a:lnTo>
                <a:lnTo>
                  <a:pt x="538402" y="2603898"/>
                </a:lnTo>
                <a:lnTo>
                  <a:pt x="521840" y="2600249"/>
                </a:lnTo>
                <a:lnTo>
                  <a:pt x="505559" y="2595757"/>
                </a:lnTo>
                <a:lnTo>
                  <a:pt x="488716" y="2590704"/>
                </a:lnTo>
                <a:lnTo>
                  <a:pt x="472716" y="2585371"/>
                </a:lnTo>
                <a:lnTo>
                  <a:pt x="456716" y="2580037"/>
                </a:lnTo>
                <a:lnTo>
                  <a:pt x="440715" y="2573581"/>
                </a:lnTo>
                <a:lnTo>
                  <a:pt x="425276" y="2567125"/>
                </a:lnTo>
                <a:lnTo>
                  <a:pt x="409275" y="2560669"/>
                </a:lnTo>
                <a:lnTo>
                  <a:pt x="394398" y="2553089"/>
                </a:lnTo>
                <a:lnTo>
                  <a:pt x="379239" y="2545790"/>
                </a:lnTo>
                <a:lnTo>
                  <a:pt x="364362" y="2538211"/>
                </a:lnTo>
                <a:lnTo>
                  <a:pt x="349484" y="2530071"/>
                </a:lnTo>
                <a:lnTo>
                  <a:pt x="334887" y="2521088"/>
                </a:lnTo>
                <a:lnTo>
                  <a:pt x="320570" y="2512386"/>
                </a:lnTo>
                <a:lnTo>
                  <a:pt x="306816" y="2503122"/>
                </a:lnTo>
                <a:lnTo>
                  <a:pt x="293342" y="2493578"/>
                </a:lnTo>
                <a:lnTo>
                  <a:pt x="279307" y="2484034"/>
                </a:lnTo>
                <a:lnTo>
                  <a:pt x="266113" y="2473648"/>
                </a:lnTo>
                <a:lnTo>
                  <a:pt x="253200" y="2463543"/>
                </a:lnTo>
                <a:lnTo>
                  <a:pt x="240568" y="2452033"/>
                </a:lnTo>
                <a:lnTo>
                  <a:pt x="228217" y="2441366"/>
                </a:lnTo>
                <a:lnTo>
                  <a:pt x="215585" y="2429857"/>
                </a:lnTo>
                <a:lnTo>
                  <a:pt x="204076" y="2418348"/>
                </a:lnTo>
                <a:lnTo>
                  <a:pt x="192286" y="2406558"/>
                </a:lnTo>
                <a:lnTo>
                  <a:pt x="180777" y="2393927"/>
                </a:lnTo>
                <a:lnTo>
                  <a:pt x="170110" y="2381575"/>
                </a:lnTo>
                <a:lnTo>
                  <a:pt x="158601" y="2368943"/>
                </a:lnTo>
                <a:lnTo>
                  <a:pt x="148496" y="2356031"/>
                </a:lnTo>
                <a:lnTo>
                  <a:pt x="138390" y="2343118"/>
                </a:lnTo>
                <a:lnTo>
                  <a:pt x="128565" y="2328801"/>
                </a:lnTo>
                <a:lnTo>
                  <a:pt x="119021" y="2315327"/>
                </a:lnTo>
                <a:lnTo>
                  <a:pt x="109757" y="2301573"/>
                </a:lnTo>
                <a:lnTo>
                  <a:pt x="101055" y="2287257"/>
                </a:lnTo>
                <a:lnTo>
                  <a:pt x="92072" y="2272659"/>
                </a:lnTo>
                <a:lnTo>
                  <a:pt x="84213" y="2258063"/>
                </a:lnTo>
                <a:lnTo>
                  <a:pt x="76353" y="2242904"/>
                </a:lnTo>
                <a:lnTo>
                  <a:pt x="69055" y="2227745"/>
                </a:lnTo>
                <a:lnTo>
                  <a:pt x="61475" y="2212868"/>
                </a:lnTo>
                <a:lnTo>
                  <a:pt x="55019" y="2196868"/>
                </a:lnTo>
                <a:lnTo>
                  <a:pt x="48563" y="2181429"/>
                </a:lnTo>
                <a:lnTo>
                  <a:pt x="42668" y="2165989"/>
                </a:lnTo>
                <a:lnTo>
                  <a:pt x="37053" y="2149708"/>
                </a:lnTo>
                <a:lnTo>
                  <a:pt x="31439" y="2133427"/>
                </a:lnTo>
                <a:lnTo>
                  <a:pt x="26948" y="2117146"/>
                </a:lnTo>
                <a:lnTo>
                  <a:pt x="22176" y="2100584"/>
                </a:lnTo>
                <a:lnTo>
                  <a:pt x="18246" y="2083741"/>
                </a:lnTo>
                <a:lnTo>
                  <a:pt x="14596" y="2066618"/>
                </a:lnTo>
                <a:lnTo>
                  <a:pt x="10947" y="2050056"/>
                </a:lnTo>
                <a:lnTo>
                  <a:pt x="8421" y="2032371"/>
                </a:lnTo>
                <a:lnTo>
                  <a:pt x="5894" y="2015248"/>
                </a:lnTo>
                <a:lnTo>
                  <a:pt x="3649" y="1997844"/>
                </a:lnTo>
                <a:lnTo>
                  <a:pt x="2245" y="1980160"/>
                </a:lnTo>
                <a:lnTo>
                  <a:pt x="1123" y="1962194"/>
                </a:lnTo>
                <a:lnTo>
                  <a:pt x="561" y="1944790"/>
                </a:lnTo>
                <a:lnTo>
                  <a:pt x="0" y="1926824"/>
                </a:lnTo>
                <a:lnTo>
                  <a:pt x="561" y="1908859"/>
                </a:lnTo>
                <a:lnTo>
                  <a:pt x="1403" y="1890613"/>
                </a:lnTo>
                <a:lnTo>
                  <a:pt x="2526" y="1873209"/>
                </a:lnTo>
                <a:lnTo>
                  <a:pt x="3930" y="1855524"/>
                </a:lnTo>
                <a:lnTo>
                  <a:pt x="6175" y="1838120"/>
                </a:lnTo>
                <a:lnTo>
                  <a:pt x="8141" y="1820435"/>
                </a:lnTo>
                <a:lnTo>
                  <a:pt x="10947" y="1803593"/>
                </a:lnTo>
                <a:lnTo>
                  <a:pt x="14035" y="1786469"/>
                </a:lnTo>
                <a:lnTo>
                  <a:pt x="18246" y="1769346"/>
                </a:lnTo>
                <a:lnTo>
                  <a:pt x="21895" y="1752784"/>
                </a:lnTo>
                <a:lnTo>
                  <a:pt x="26667" y="1736222"/>
                </a:lnTo>
                <a:lnTo>
                  <a:pt x="31720" y="1719941"/>
                </a:lnTo>
                <a:lnTo>
                  <a:pt x="36773" y="1703659"/>
                </a:lnTo>
                <a:lnTo>
                  <a:pt x="42387" y="1687379"/>
                </a:lnTo>
                <a:lnTo>
                  <a:pt x="48282" y="1671939"/>
                </a:lnTo>
                <a:lnTo>
                  <a:pt x="54738" y="1655939"/>
                </a:lnTo>
                <a:lnTo>
                  <a:pt x="61756" y="1640500"/>
                </a:lnTo>
                <a:lnTo>
                  <a:pt x="68774" y="1625061"/>
                </a:lnTo>
                <a:lnTo>
                  <a:pt x="76353" y="1610183"/>
                </a:lnTo>
                <a:lnTo>
                  <a:pt x="83932" y="1595306"/>
                </a:lnTo>
                <a:lnTo>
                  <a:pt x="92634" y="1580428"/>
                </a:lnTo>
                <a:lnTo>
                  <a:pt x="101336" y="1566112"/>
                </a:lnTo>
                <a:lnTo>
                  <a:pt x="110038" y="1551796"/>
                </a:lnTo>
                <a:lnTo>
                  <a:pt x="119021" y="1537760"/>
                </a:lnTo>
                <a:lnTo>
                  <a:pt x="128845" y="1524005"/>
                </a:lnTo>
                <a:lnTo>
                  <a:pt x="138390" y="1510532"/>
                </a:lnTo>
                <a:lnTo>
                  <a:pt x="148496" y="1497618"/>
                </a:lnTo>
                <a:lnTo>
                  <a:pt x="159162" y="1484144"/>
                </a:lnTo>
                <a:lnTo>
                  <a:pt x="169830" y="1471793"/>
                </a:lnTo>
                <a:lnTo>
                  <a:pt x="180777" y="1459161"/>
                </a:lnTo>
                <a:lnTo>
                  <a:pt x="192567" y="1446810"/>
                </a:lnTo>
                <a:lnTo>
                  <a:pt x="203796" y="1435020"/>
                </a:lnTo>
                <a:lnTo>
                  <a:pt x="216147" y="1423230"/>
                </a:lnTo>
                <a:lnTo>
                  <a:pt x="227936" y="1412002"/>
                </a:lnTo>
                <a:lnTo>
                  <a:pt x="240569" y="1401054"/>
                </a:lnTo>
                <a:lnTo>
                  <a:pt x="253200" y="1390106"/>
                </a:lnTo>
                <a:lnTo>
                  <a:pt x="266394" y="1379720"/>
                </a:lnTo>
                <a:lnTo>
                  <a:pt x="279307" y="1369614"/>
                </a:lnTo>
                <a:lnTo>
                  <a:pt x="293342" y="1359509"/>
                </a:lnTo>
                <a:lnTo>
                  <a:pt x="306816" y="1349965"/>
                </a:lnTo>
                <a:lnTo>
                  <a:pt x="320852" y="1340982"/>
                </a:lnTo>
                <a:lnTo>
                  <a:pt x="335448" y="1331999"/>
                </a:lnTo>
                <a:lnTo>
                  <a:pt x="349764" y="1323297"/>
                </a:lnTo>
                <a:lnTo>
                  <a:pt x="364081" y="1315157"/>
                </a:lnTo>
                <a:lnTo>
                  <a:pt x="379239" y="1307297"/>
                </a:lnTo>
                <a:lnTo>
                  <a:pt x="394117" y="1299718"/>
                </a:lnTo>
                <a:lnTo>
                  <a:pt x="409556" y="1292700"/>
                </a:lnTo>
                <a:lnTo>
                  <a:pt x="424714" y="1285963"/>
                </a:lnTo>
                <a:lnTo>
                  <a:pt x="440715" y="1279506"/>
                </a:lnTo>
                <a:lnTo>
                  <a:pt x="456435" y="1273331"/>
                </a:lnTo>
                <a:lnTo>
                  <a:pt x="472435" y="1267997"/>
                </a:lnTo>
                <a:lnTo>
                  <a:pt x="488997" y="1262664"/>
                </a:lnTo>
                <a:lnTo>
                  <a:pt x="505278" y="1257611"/>
                </a:lnTo>
                <a:lnTo>
                  <a:pt x="521560" y="1253119"/>
                </a:lnTo>
                <a:lnTo>
                  <a:pt x="538683" y="1248909"/>
                </a:lnTo>
                <a:lnTo>
                  <a:pt x="555244" y="1245260"/>
                </a:lnTo>
                <a:lnTo>
                  <a:pt x="572368" y="1242172"/>
                </a:lnTo>
                <a:lnTo>
                  <a:pt x="589491" y="1239085"/>
                </a:lnTo>
                <a:lnTo>
                  <a:pt x="607176" y="1237119"/>
                </a:lnTo>
                <a:lnTo>
                  <a:pt x="624580" y="1234874"/>
                </a:lnTo>
                <a:lnTo>
                  <a:pt x="642265" y="1233470"/>
                </a:lnTo>
                <a:lnTo>
                  <a:pt x="659950" y="1232067"/>
                </a:lnTo>
                <a:lnTo>
                  <a:pt x="677635" y="1231785"/>
                </a:lnTo>
                <a:lnTo>
                  <a:pt x="695600" y="1231224"/>
                </a:lnTo>
                <a:lnTo>
                  <a:pt x="1055751" y="1231505"/>
                </a:lnTo>
                <a:close/>
                <a:moveTo>
                  <a:pt x="1683013" y="3020800"/>
                </a:moveTo>
                <a:cubicBezTo>
                  <a:pt x="1704630" y="2999183"/>
                  <a:pt x="1718000" y="2969319"/>
                  <a:pt x="1718000" y="2936331"/>
                </a:cubicBezTo>
                <a:cubicBezTo>
                  <a:pt x="1718001" y="2870358"/>
                  <a:pt x="1664519" y="2816876"/>
                  <a:pt x="1598545" y="2816876"/>
                </a:cubicBezTo>
                <a:cubicBezTo>
                  <a:pt x="1532570" y="2816876"/>
                  <a:pt x="1479089" y="2870357"/>
                  <a:pt x="1479089" y="2936331"/>
                </a:cubicBezTo>
                <a:cubicBezTo>
                  <a:pt x="1479088" y="3002306"/>
                  <a:pt x="1532570" y="3055788"/>
                  <a:pt x="1598545" y="3055787"/>
                </a:cubicBezTo>
                <a:cubicBezTo>
                  <a:pt x="1631531" y="3055788"/>
                  <a:pt x="1661396" y="3042417"/>
                  <a:pt x="1683013" y="3020800"/>
                </a:cubicBezTo>
                <a:close/>
                <a:moveTo>
                  <a:pt x="2237701" y="2501547"/>
                </a:moveTo>
                <a:lnTo>
                  <a:pt x="2252308" y="2486379"/>
                </a:lnTo>
                <a:lnTo>
                  <a:pt x="2266071" y="2470368"/>
                </a:lnTo>
                <a:lnTo>
                  <a:pt x="2278993" y="2454075"/>
                </a:lnTo>
                <a:lnTo>
                  <a:pt x="2291353" y="2436659"/>
                </a:lnTo>
                <a:lnTo>
                  <a:pt x="2302870" y="2418963"/>
                </a:lnTo>
                <a:lnTo>
                  <a:pt x="2313263" y="2400143"/>
                </a:lnTo>
                <a:lnTo>
                  <a:pt x="2323095" y="2381322"/>
                </a:lnTo>
                <a:lnTo>
                  <a:pt x="2331803" y="2361940"/>
                </a:lnTo>
                <a:lnTo>
                  <a:pt x="2339948" y="2341996"/>
                </a:lnTo>
                <a:lnTo>
                  <a:pt x="2346971" y="2321490"/>
                </a:lnTo>
                <a:lnTo>
                  <a:pt x="2352590" y="2300704"/>
                </a:lnTo>
                <a:lnTo>
                  <a:pt x="2357364" y="2279636"/>
                </a:lnTo>
                <a:lnTo>
                  <a:pt x="2361297" y="2258287"/>
                </a:lnTo>
                <a:lnTo>
                  <a:pt x="2364106" y="2235816"/>
                </a:lnTo>
                <a:lnTo>
                  <a:pt x="2365792" y="2213344"/>
                </a:lnTo>
                <a:lnTo>
                  <a:pt x="2366634" y="2191153"/>
                </a:lnTo>
                <a:lnTo>
                  <a:pt x="2366073" y="1661937"/>
                </a:lnTo>
                <a:lnTo>
                  <a:pt x="2365792" y="1639184"/>
                </a:lnTo>
                <a:lnTo>
                  <a:pt x="2364107" y="1616712"/>
                </a:lnTo>
                <a:lnTo>
                  <a:pt x="2361298" y="1595364"/>
                </a:lnTo>
                <a:lnTo>
                  <a:pt x="2357926" y="1573454"/>
                </a:lnTo>
                <a:lnTo>
                  <a:pt x="2352590" y="1551824"/>
                </a:lnTo>
                <a:lnTo>
                  <a:pt x="2346690" y="1531319"/>
                </a:lnTo>
                <a:lnTo>
                  <a:pt x="2339668" y="1510813"/>
                </a:lnTo>
                <a:lnTo>
                  <a:pt x="2332084" y="1490869"/>
                </a:lnTo>
                <a:lnTo>
                  <a:pt x="2323095" y="1471206"/>
                </a:lnTo>
                <a:lnTo>
                  <a:pt x="2313545" y="1452667"/>
                </a:lnTo>
                <a:lnTo>
                  <a:pt x="2302589" y="1433847"/>
                </a:lnTo>
                <a:lnTo>
                  <a:pt x="2291353" y="1416431"/>
                </a:lnTo>
                <a:lnTo>
                  <a:pt x="2279275" y="1399296"/>
                </a:lnTo>
                <a:lnTo>
                  <a:pt x="2265792" y="1382442"/>
                </a:lnTo>
                <a:lnTo>
                  <a:pt x="2252028" y="1366430"/>
                </a:lnTo>
                <a:lnTo>
                  <a:pt x="2237701" y="1351543"/>
                </a:lnTo>
                <a:lnTo>
                  <a:pt x="2222252" y="1336655"/>
                </a:lnTo>
                <a:lnTo>
                  <a:pt x="2206522" y="1323172"/>
                </a:lnTo>
                <a:lnTo>
                  <a:pt x="2189948" y="1309970"/>
                </a:lnTo>
                <a:lnTo>
                  <a:pt x="2172814" y="1297891"/>
                </a:lnTo>
                <a:lnTo>
                  <a:pt x="2154836" y="1286093"/>
                </a:lnTo>
                <a:lnTo>
                  <a:pt x="2136578" y="1275699"/>
                </a:lnTo>
                <a:lnTo>
                  <a:pt x="2117758" y="1265868"/>
                </a:lnTo>
                <a:lnTo>
                  <a:pt x="2098375" y="1257160"/>
                </a:lnTo>
                <a:lnTo>
                  <a:pt x="2078150" y="1249295"/>
                </a:lnTo>
                <a:lnTo>
                  <a:pt x="2057644" y="1242273"/>
                </a:lnTo>
                <a:lnTo>
                  <a:pt x="2036858" y="1236092"/>
                </a:lnTo>
                <a:lnTo>
                  <a:pt x="2015790" y="1231318"/>
                </a:lnTo>
                <a:lnTo>
                  <a:pt x="1993600" y="1227666"/>
                </a:lnTo>
                <a:lnTo>
                  <a:pt x="1971971" y="1224576"/>
                </a:lnTo>
                <a:lnTo>
                  <a:pt x="1949779" y="1223171"/>
                </a:lnTo>
                <a:lnTo>
                  <a:pt x="1926745" y="1222610"/>
                </a:lnTo>
                <a:lnTo>
                  <a:pt x="1903992" y="1222890"/>
                </a:lnTo>
                <a:lnTo>
                  <a:pt x="1882082" y="1224576"/>
                </a:lnTo>
                <a:lnTo>
                  <a:pt x="1860172" y="1227385"/>
                </a:lnTo>
                <a:lnTo>
                  <a:pt x="1838262" y="1231318"/>
                </a:lnTo>
                <a:lnTo>
                  <a:pt x="1816913" y="1236374"/>
                </a:lnTo>
                <a:lnTo>
                  <a:pt x="1796408" y="1242273"/>
                </a:lnTo>
                <a:lnTo>
                  <a:pt x="1775902" y="1249296"/>
                </a:lnTo>
                <a:lnTo>
                  <a:pt x="1755677" y="1257160"/>
                </a:lnTo>
                <a:lnTo>
                  <a:pt x="1736295" y="1265868"/>
                </a:lnTo>
                <a:lnTo>
                  <a:pt x="1717475" y="1275700"/>
                </a:lnTo>
                <a:lnTo>
                  <a:pt x="1699216" y="1286093"/>
                </a:lnTo>
                <a:lnTo>
                  <a:pt x="1681239" y="1297891"/>
                </a:lnTo>
                <a:lnTo>
                  <a:pt x="1664104" y="1309970"/>
                </a:lnTo>
                <a:lnTo>
                  <a:pt x="1647530" y="1323172"/>
                </a:lnTo>
                <a:lnTo>
                  <a:pt x="1631800" y="1336655"/>
                </a:lnTo>
                <a:lnTo>
                  <a:pt x="1616350" y="1351543"/>
                </a:lnTo>
                <a:lnTo>
                  <a:pt x="1601744" y="1366711"/>
                </a:lnTo>
                <a:lnTo>
                  <a:pt x="1588260" y="1382443"/>
                </a:lnTo>
                <a:lnTo>
                  <a:pt x="1574777" y="1399296"/>
                </a:lnTo>
                <a:lnTo>
                  <a:pt x="1562699" y="1416431"/>
                </a:lnTo>
                <a:lnTo>
                  <a:pt x="1551182" y="1434128"/>
                </a:lnTo>
                <a:lnTo>
                  <a:pt x="1540508" y="1452667"/>
                </a:lnTo>
                <a:lnTo>
                  <a:pt x="1530957" y="1471207"/>
                </a:lnTo>
                <a:lnTo>
                  <a:pt x="1521968" y="1490869"/>
                </a:lnTo>
                <a:lnTo>
                  <a:pt x="1514384" y="1510813"/>
                </a:lnTo>
                <a:lnTo>
                  <a:pt x="1507361" y="1531319"/>
                </a:lnTo>
                <a:lnTo>
                  <a:pt x="1501463" y="1551824"/>
                </a:lnTo>
                <a:lnTo>
                  <a:pt x="1496126" y="1573454"/>
                </a:lnTo>
                <a:lnTo>
                  <a:pt x="1492474" y="1595084"/>
                </a:lnTo>
                <a:lnTo>
                  <a:pt x="1489665" y="1616994"/>
                </a:lnTo>
                <a:lnTo>
                  <a:pt x="1487979" y="1638904"/>
                </a:lnTo>
                <a:lnTo>
                  <a:pt x="1487698" y="1661657"/>
                </a:lnTo>
                <a:lnTo>
                  <a:pt x="1487417" y="2191153"/>
                </a:lnTo>
                <a:lnTo>
                  <a:pt x="1488260" y="2213344"/>
                </a:lnTo>
                <a:lnTo>
                  <a:pt x="1489665" y="2235535"/>
                </a:lnTo>
                <a:lnTo>
                  <a:pt x="1492473" y="2258008"/>
                </a:lnTo>
                <a:lnTo>
                  <a:pt x="1496406" y="2279356"/>
                </a:lnTo>
                <a:lnTo>
                  <a:pt x="1501462" y="2300704"/>
                </a:lnTo>
                <a:lnTo>
                  <a:pt x="1507080" y="2321491"/>
                </a:lnTo>
                <a:lnTo>
                  <a:pt x="1514103" y="2341996"/>
                </a:lnTo>
                <a:lnTo>
                  <a:pt x="1522249" y="2361940"/>
                </a:lnTo>
                <a:lnTo>
                  <a:pt x="1530957" y="2381322"/>
                </a:lnTo>
                <a:lnTo>
                  <a:pt x="1540788" y="2400142"/>
                </a:lnTo>
                <a:lnTo>
                  <a:pt x="1551181" y="2418401"/>
                </a:lnTo>
                <a:lnTo>
                  <a:pt x="1562698" y="2436661"/>
                </a:lnTo>
                <a:lnTo>
                  <a:pt x="1574777" y="2453794"/>
                </a:lnTo>
                <a:lnTo>
                  <a:pt x="1587979" y="2470368"/>
                </a:lnTo>
                <a:lnTo>
                  <a:pt x="1601462" y="2486098"/>
                </a:lnTo>
                <a:lnTo>
                  <a:pt x="1616350" y="2501548"/>
                </a:lnTo>
                <a:lnTo>
                  <a:pt x="1631518" y="2516155"/>
                </a:lnTo>
                <a:lnTo>
                  <a:pt x="1647530" y="2529919"/>
                </a:lnTo>
                <a:lnTo>
                  <a:pt x="1664103" y="2543121"/>
                </a:lnTo>
                <a:lnTo>
                  <a:pt x="1681238" y="2555200"/>
                </a:lnTo>
                <a:lnTo>
                  <a:pt x="1699496" y="2566717"/>
                </a:lnTo>
                <a:lnTo>
                  <a:pt x="1717755" y="2577110"/>
                </a:lnTo>
                <a:lnTo>
                  <a:pt x="1736575" y="2586941"/>
                </a:lnTo>
                <a:lnTo>
                  <a:pt x="1755958" y="2595649"/>
                </a:lnTo>
                <a:lnTo>
                  <a:pt x="1775901" y="2603795"/>
                </a:lnTo>
                <a:lnTo>
                  <a:pt x="1796126" y="2610537"/>
                </a:lnTo>
                <a:lnTo>
                  <a:pt x="1817475" y="2616717"/>
                </a:lnTo>
                <a:lnTo>
                  <a:pt x="1838542" y="2621492"/>
                </a:lnTo>
                <a:lnTo>
                  <a:pt x="1859891" y="2625424"/>
                </a:lnTo>
                <a:lnTo>
                  <a:pt x="1882082" y="2627952"/>
                </a:lnTo>
                <a:lnTo>
                  <a:pt x="1904554" y="2629638"/>
                </a:lnTo>
                <a:lnTo>
                  <a:pt x="1927026" y="2630761"/>
                </a:lnTo>
                <a:lnTo>
                  <a:pt x="1949497" y="2629638"/>
                </a:lnTo>
                <a:lnTo>
                  <a:pt x="1971969" y="2627954"/>
                </a:lnTo>
                <a:lnTo>
                  <a:pt x="1994160" y="2625424"/>
                </a:lnTo>
                <a:lnTo>
                  <a:pt x="2015509" y="2621491"/>
                </a:lnTo>
                <a:lnTo>
                  <a:pt x="2036576" y="2616719"/>
                </a:lnTo>
                <a:lnTo>
                  <a:pt x="2057925" y="2610536"/>
                </a:lnTo>
                <a:lnTo>
                  <a:pt x="2078430" y="2603514"/>
                </a:lnTo>
                <a:lnTo>
                  <a:pt x="2097813" y="2595930"/>
                </a:lnTo>
                <a:lnTo>
                  <a:pt x="2117196" y="2587222"/>
                </a:lnTo>
                <a:lnTo>
                  <a:pt x="2136296" y="2577110"/>
                </a:lnTo>
                <a:lnTo>
                  <a:pt x="2154835" y="2566997"/>
                </a:lnTo>
                <a:lnTo>
                  <a:pt x="2172532" y="2555480"/>
                </a:lnTo>
                <a:lnTo>
                  <a:pt x="2189948" y="2543121"/>
                </a:lnTo>
                <a:lnTo>
                  <a:pt x="2206240" y="2530200"/>
                </a:lnTo>
                <a:lnTo>
                  <a:pt x="2222532" y="2516154"/>
                </a:lnTo>
                <a:close/>
                <a:moveTo>
                  <a:pt x="2011494" y="3020800"/>
                </a:moveTo>
                <a:cubicBezTo>
                  <a:pt x="2033111" y="2999183"/>
                  <a:pt x="2046482" y="2969319"/>
                  <a:pt x="2046481" y="2936331"/>
                </a:cubicBezTo>
                <a:cubicBezTo>
                  <a:pt x="2046482" y="2870358"/>
                  <a:pt x="1993000" y="2816876"/>
                  <a:pt x="1927025" y="2816877"/>
                </a:cubicBezTo>
                <a:cubicBezTo>
                  <a:pt x="1861051" y="2816876"/>
                  <a:pt x="1807570" y="2870357"/>
                  <a:pt x="1807570" y="2936331"/>
                </a:cubicBezTo>
                <a:cubicBezTo>
                  <a:pt x="1807569" y="3002306"/>
                  <a:pt x="1861051" y="3055788"/>
                  <a:pt x="1927026" y="3055787"/>
                </a:cubicBezTo>
                <a:cubicBezTo>
                  <a:pt x="1960012" y="3055788"/>
                  <a:pt x="1989877" y="3042417"/>
                  <a:pt x="2011494" y="3020800"/>
                </a:cubicBezTo>
                <a:close/>
                <a:moveTo>
                  <a:pt x="1847252" y="3314469"/>
                </a:moveTo>
                <a:cubicBezTo>
                  <a:pt x="1868869" y="3292852"/>
                  <a:pt x="1882240" y="3262988"/>
                  <a:pt x="1882240" y="3230000"/>
                </a:cubicBezTo>
                <a:cubicBezTo>
                  <a:pt x="1882240" y="3164026"/>
                  <a:pt x="1828758" y="3110544"/>
                  <a:pt x="1762784" y="3110544"/>
                </a:cubicBezTo>
                <a:cubicBezTo>
                  <a:pt x="1696810" y="3110544"/>
                  <a:pt x="1643329" y="3164026"/>
                  <a:pt x="1643329" y="3230000"/>
                </a:cubicBezTo>
                <a:cubicBezTo>
                  <a:pt x="1643328" y="3295974"/>
                  <a:pt x="1696810" y="3349456"/>
                  <a:pt x="1762784" y="3349456"/>
                </a:cubicBezTo>
                <a:cubicBezTo>
                  <a:pt x="1795772" y="3349455"/>
                  <a:pt x="1825635" y="3336085"/>
                  <a:pt x="1847252" y="3314469"/>
                </a:cubicBezTo>
                <a:close/>
                <a:moveTo>
                  <a:pt x="2339974" y="3020801"/>
                </a:moveTo>
                <a:cubicBezTo>
                  <a:pt x="2361591" y="2999184"/>
                  <a:pt x="2374962" y="2969319"/>
                  <a:pt x="2374962" y="2936331"/>
                </a:cubicBezTo>
                <a:cubicBezTo>
                  <a:pt x="2374963" y="2870357"/>
                  <a:pt x="2321480" y="2816875"/>
                  <a:pt x="2255506" y="2816876"/>
                </a:cubicBezTo>
                <a:cubicBezTo>
                  <a:pt x="2189532" y="2816876"/>
                  <a:pt x="2136050" y="2870357"/>
                  <a:pt x="2136050" y="2936331"/>
                </a:cubicBezTo>
                <a:cubicBezTo>
                  <a:pt x="2136050" y="3002306"/>
                  <a:pt x="2189532" y="3055788"/>
                  <a:pt x="2255506" y="3055787"/>
                </a:cubicBezTo>
                <a:cubicBezTo>
                  <a:pt x="2288494" y="3055787"/>
                  <a:pt x="2318357" y="3042417"/>
                  <a:pt x="2339974" y="3020801"/>
                </a:cubicBezTo>
                <a:close/>
                <a:moveTo>
                  <a:pt x="2175734" y="3314469"/>
                </a:moveTo>
                <a:cubicBezTo>
                  <a:pt x="2197351" y="3292852"/>
                  <a:pt x="2210722" y="3262988"/>
                  <a:pt x="2210722" y="3230001"/>
                </a:cubicBezTo>
                <a:cubicBezTo>
                  <a:pt x="2210722" y="3164027"/>
                  <a:pt x="2157240" y="3110545"/>
                  <a:pt x="2091266" y="3110545"/>
                </a:cubicBezTo>
                <a:cubicBezTo>
                  <a:pt x="2025291" y="3110545"/>
                  <a:pt x="1971810" y="3164026"/>
                  <a:pt x="1971810" y="3230001"/>
                </a:cubicBezTo>
                <a:cubicBezTo>
                  <a:pt x="1971810" y="3295975"/>
                  <a:pt x="2025292" y="3349457"/>
                  <a:pt x="2091266" y="3349458"/>
                </a:cubicBezTo>
                <a:cubicBezTo>
                  <a:pt x="2124253" y="3349457"/>
                  <a:pt x="2154117" y="3336087"/>
                  <a:pt x="2175734" y="3314469"/>
                </a:cubicBezTo>
                <a:close/>
                <a:moveTo>
                  <a:pt x="2011494" y="3608137"/>
                </a:moveTo>
                <a:cubicBezTo>
                  <a:pt x="2033111" y="3586520"/>
                  <a:pt x="2046481" y="3556656"/>
                  <a:pt x="2046481" y="3523669"/>
                </a:cubicBezTo>
                <a:cubicBezTo>
                  <a:pt x="2046482" y="3457694"/>
                  <a:pt x="1993000" y="3404212"/>
                  <a:pt x="1927025" y="3404215"/>
                </a:cubicBezTo>
                <a:cubicBezTo>
                  <a:pt x="1861051" y="3404213"/>
                  <a:pt x="1807570" y="3457694"/>
                  <a:pt x="1807570" y="3523669"/>
                </a:cubicBezTo>
                <a:cubicBezTo>
                  <a:pt x="1807569" y="3589644"/>
                  <a:pt x="1861051" y="3643126"/>
                  <a:pt x="1927026" y="3643124"/>
                </a:cubicBezTo>
                <a:cubicBezTo>
                  <a:pt x="1960012" y="3643126"/>
                  <a:pt x="1989877" y="3629754"/>
                  <a:pt x="2011494" y="3608137"/>
                </a:cubicBezTo>
                <a:close/>
                <a:moveTo>
                  <a:pt x="3661769" y="2406559"/>
                </a:moveTo>
                <a:lnTo>
                  <a:pt x="3649698" y="2418630"/>
                </a:lnTo>
                <a:lnTo>
                  <a:pt x="3638189" y="2430139"/>
                </a:lnTo>
                <a:lnTo>
                  <a:pt x="3625838" y="2441367"/>
                </a:lnTo>
                <a:lnTo>
                  <a:pt x="3613206" y="2452315"/>
                </a:lnTo>
                <a:lnTo>
                  <a:pt x="3600854" y="2463543"/>
                </a:lnTo>
                <a:lnTo>
                  <a:pt x="3587942" y="2473649"/>
                </a:lnTo>
                <a:lnTo>
                  <a:pt x="3574468" y="2484316"/>
                </a:lnTo>
                <a:lnTo>
                  <a:pt x="3560713" y="2493579"/>
                </a:lnTo>
                <a:lnTo>
                  <a:pt x="3547239" y="2503123"/>
                </a:lnTo>
                <a:lnTo>
                  <a:pt x="3533203" y="2512667"/>
                </a:lnTo>
                <a:lnTo>
                  <a:pt x="3518887" y="2521370"/>
                </a:lnTo>
                <a:lnTo>
                  <a:pt x="3504571" y="2530071"/>
                </a:lnTo>
                <a:lnTo>
                  <a:pt x="3489693" y="2538212"/>
                </a:lnTo>
                <a:lnTo>
                  <a:pt x="3474816" y="2545791"/>
                </a:lnTo>
                <a:lnTo>
                  <a:pt x="3459657" y="2553090"/>
                </a:lnTo>
                <a:lnTo>
                  <a:pt x="3444779" y="2560669"/>
                </a:lnTo>
                <a:lnTo>
                  <a:pt x="3428779" y="2567125"/>
                </a:lnTo>
                <a:lnTo>
                  <a:pt x="3413340" y="2573582"/>
                </a:lnTo>
                <a:lnTo>
                  <a:pt x="3397339" y="2580038"/>
                </a:lnTo>
                <a:lnTo>
                  <a:pt x="3381058" y="2585652"/>
                </a:lnTo>
                <a:lnTo>
                  <a:pt x="3365338" y="2590705"/>
                </a:lnTo>
                <a:lnTo>
                  <a:pt x="3348496" y="2595758"/>
                </a:lnTo>
                <a:lnTo>
                  <a:pt x="3332214" y="2600250"/>
                </a:lnTo>
                <a:lnTo>
                  <a:pt x="3315372" y="2604179"/>
                </a:lnTo>
                <a:lnTo>
                  <a:pt x="3298249" y="2607828"/>
                </a:lnTo>
                <a:lnTo>
                  <a:pt x="3281687" y="2611478"/>
                </a:lnTo>
                <a:lnTo>
                  <a:pt x="3264283" y="2613723"/>
                </a:lnTo>
                <a:lnTo>
                  <a:pt x="3247159" y="2616250"/>
                </a:lnTo>
                <a:lnTo>
                  <a:pt x="3229755" y="2618495"/>
                </a:lnTo>
                <a:lnTo>
                  <a:pt x="3212070" y="2619899"/>
                </a:lnTo>
                <a:lnTo>
                  <a:pt x="3194105" y="2621022"/>
                </a:lnTo>
                <a:lnTo>
                  <a:pt x="3176139" y="2622145"/>
                </a:lnTo>
                <a:lnTo>
                  <a:pt x="3158736" y="2622145"/>
                </a:lnTo>
                <a:lnTo>
                  <a:pt x="2798584" y="2621864"/>
                </a:lnTo>
                <a:lnTo>
                  <a:pt x="2798303" y="1231506"/>
                </a:lnTo>
                <a:lnTo>
                  <a:pt x="3158174" y="1231506"/>
                </a:lnTo>
                <a:lnTo>
                  <a:pt x="3176140" y="1232067"/>
                </a:lnTo>
                <a:lnTo>
                  <a:pt x="3194105" y="1232067"/>
                </a:lnTo>
                <a:lnTo>
                  <a:pt x="3211509" y="1233752"/>
                </a:lnTo>
                <a:lnTo>
                  <a:pt x="3229194" y="1235155"/>
                </a:lnTo>
                <a:lnTo>
                  <a:pt x="3246879" y="1237120"/>
                </a:lnTo>
                <a:lnTo>
                  <a:pt x="3264283" y="1239366"/>
                </a:lnTo>
                <a:lnTo>
                  <a:pt x="3281406" y="1242453"/>
                </a:lnTo>
                <a:lnTo>
                  <a:pt x="3298529" y="1245541"/>
                </a:lnTo>
                <a:lnTo>
                  <a:pt x="3315372" y="1248910"/>
                </a:lnTo>
                <a:lnTo>
                  <a:pt x="3332215" y="1253401"/>
                </a:lnTo>
                <a:lnTo>
                  <a:pt x="3348777" y="1257612"/>
                </a:lnTo>
                <a:lnTo>
                  <a:pt x="3365058" y="1262665"/>
                </a:lnTo>
                <a:lnTo>
                  <a:pt x="3381620" y="1267998"/>
                </a:lnTo>
                <a:lnTo>
                  <a:pt x="3397339" y="1273612"/>
                </a:lnTo>
                <a:lnTo>
                  <a:pt x="3413340" y="1279507"/>
                </a:lnTo>
                <a:lnTo>
                  <a:pt x="3429060" y="1286244"/>
                </a:lnTo>
                <a:lnTo>
                  <a:pt x="3444218" y="1292981"/>
                </a:lnTo>
                <a:lnTo>
                  <a:pt x="3459657" y="1299999"/>
                </a:lnTo>
                <a:lnTo>
                  <a:pt x="3475096" y="1307578"/>
                </a:lnTo>
                <a:lnTo>
                  <a:pt x="3489693" y="1315438"/>
                </a:lnTo>
                <a:lnTo>
                  <a:pt x="3504571" y="1323579"/>
                </a:lnTo>
                <a:lnTo>
                  <a:pt x="3518606" y="1332000"/>
                </a:lnTo>
                <a:lnTo>
                  <a:pt x="3533203" y="1340983"/>
                </a:lnTo>
                <a:lnTo>
                  <a:pt x="3546958" y="1350246"/>
                </a:lnTo>
                <a:lnTo>
                  <a:pt x="3560713" y="1359509"/>
                </a:lnTo>
                <a:lnTo>
                  <a:pt x="3574468" y="1369896"/>
                </a:lnTo>
                <a:lnTo>
                  <a:pt x="3587661" y="1379721"/>
                </a:lnTo>
                <a:lnTo>
                  <a:pt x="3600573" y="1390388"/>
                </a:lnTo>
                <a:lnTo>
                  <a:pt x="3613486" y="1401055"/>
                </a:lnTo>
                <a:lnTo>
                  <a:pt x="3625838" y="1412283"/>
                </a:lnTo>
                <a:lnTo>
                  <a:pt x="3637908" y="1423231"/>
                </a:lnTo>
                <a:lnTo>
                  <a:pt x="3650259" y="1435021"/>
                </a:lnTo>
                <a:lnTo>
                  <a:pt x="3661488" y="1446811"/>
                </a:lnTo>
                <a:lnTo>
                  <a:pt x="3672997" y="1459442"/>
                </a:lnTo>
                <a:lnTo>
                  <a:pt x="3684225" y="1471794"/>
                </a:lnTo>
                <a:lnTo>
                  <a:pt x="3694612" y="1484426"/>
                </a:lnTo>
                <a:lnTo>
                  <a:pt x="3705559" y="1497619"/>
                </a:lnTo>
                <a:lnTo>
                  <a:pt x="3715384" y="1510812"/>
                </a:lnTo>
                <a:lnTo>
                  <a:pt x="3725209" y="1524006"/>
                </a:lnTo>
                <a:lnTo>
                  <a:pt x="3734753" y="1538041"/>
                </a:lnTo>
                <a:lnTo>
                  <a:pt x="3744297" y="1552077"/>
                </a:lnTo>
                <a:lnTo>
                  <a:pt x="3752719" y="1566112"/>
                </a:lnTo>
                <a:lnTo>
                  <a:pt x="3761421" y="1580429"/>
                </a:lnTo>
                <a:lnTo>
                  <a:pt x="3769842" y="1595587"/>
                </a:lnTo>
                <a:lnTo>
                  <a:pt x="3777702" y="1610184"/>
                </a:lnTo>
                <a:lnTo>
                  <a:pt x="3785000" y="1625342"/>
                </a:lnTo>
                <a:lnTo>
                  <a:pt x="3792018" y="1640781"/>
                </a:lnTo>
                <a:lnTo>
                  <a:pt x="3799036" y="1656220"/>
                </a:lnTo>
                <a:lnTo>
                  <a:pt x="3805773" y="1671940"/>
                </a:lnTo>
                <a:lnTo>
                  <a:pt x="3811387" y="1687660"/>
                </a:lnTo>
                <a:lnTo>
                  <a:pt x="3817282" y="1703660"/>
                </a:lnTo>
                <a:lnTo>
                  <a:pt x="3822334" y="1719942"/>
                </a:lnTo>
                <a:lnTo>
                  <a:pt x="3827387" y="1736223"/>
                </a:lnTo>
                <a:lnTo>
                  <a:pt x="3831879" y="1753065"/>
                </a:lnTo>
                <a:lnTo>
                  <a:pt x="3836089" y="1769628"/>
                </a:lnTo>
                <a:lnTo>
                  <a:pt x="3839739" y="1786751"/>
                </a:lnTo>
                <a:lnTo>
                  <a:pt x="3842827" y="1803874"/>
                </a:lnTo>
                <a:lnTo>
                  <a:pt x="3845634" y="1820716"/>
                </a:lnTo>
                <a:lnTo>
                  <a:pt x="3847879" y="1838120"/>
                </a:lnTo>
                <a:lnTo>
                  <a:pt x="3849844" y="1855805"/>
                </a:lnTo>
                <a:lnTo>
                  <a:pt x="3851528" y="1873771"/>
                </a:lnTo>
                <a:lnTo>
                  <a:pt x="3852651" y="1890613"/>
                </a:lnTo>
                <a:lnTo>
                  <a:pt x="3853213" y="1909140"/>
                </a:lnTo>
                <a:lnTo>
                  <a:pt x="3853774" y="1927106"/>
                </a:lnTo>
                <a:lnTo>
                  <a:pt x="3853494" y="1944791"/>
                </a:lnTo>
                <a:lnTo>
                  <a:pt x="3852651" y="1962475"/>
                </a:lnTo>
                <a:lnTo>
                  <a:pt x="3851528" y="1980441"/>
                </a:lnTo>
                <a:lnTo>
                  <a:pt x="3850406" y="1997845"/>
                </a:lnTo>
                <a:lnTo>
                  <a:pt x="3848160" y="2015249"/>
                </a:lnTo>
                <a:lnTo>
                  <a:pt x="3845634" y="2032372"/>
                </a:lnTo>
                <a:lnTo>
                  <a:pt x="3842827" y="2050338"/>
                </a:lnTo>
                <a:lnTo>
                  <a:pt x="3839177" y="2066899"/>
                </a:lnTo>
                <a:lnTo>
                  <a:pt x="3835809" y="2083742"/>
                </a:lnTo>
                <a:lnTo>
                  <a:pt x="3831598" y="2100866"/>
                </a:lnTo>
                <a:lnTo>
                  <a:pt x="3827107" y="2117147"/>
                </a:lnTo>
                <a:lnTo>
                  <a:pt x="3822334" y="2133709"/>
                </a:lnTo>
                <a:lnTo>
                  <a:pt x="3817001" y="2149709"/>
                </a:lnTo>
                <a:lnTo>
                  <a:pt x="3811387" y="2165990"/>
                </a:lnTo>
                <a:lnTo>
                  <a:pt x="3805212" y="2181710"/>
                </a:lnTo>
                <a:lnTo>
                  <a:pt x="3798755" y="2197149"/>
                </a:lnTo>
                <a:lnTo>
                  <a:pt x="3792299" y="2213150"/>
                </a:lnTo>
                <a:lnTo>
                  <a:pt x="3784720" y="2228027"/>
                </a:lnTo>
                <a:lnTo>
                  <a:pt x="3777421" y="2243186"/>
                </a:lnTo>
                <a:lnTo>
                  <a:pt x="3769561" y="2258344"/>
                </a:lnTo>
                <a:lnTo>
                  <a:pt x="3761701" y="2272941"/>
                </a:lnTo>
                <a:lnTo>
                  <a:pt x="3752999" y="2287257"/>
                </a:lnTo>
                <a:lnTo>
                  <a:pt x="3744297" y="2301573"/>
                </a:lnTo>
                <a:lnTo>
                  <a:pt x="3734753" y="2315609"/>
                </a:lnTo>
                <a:lnTo>
                  <a:pt x="3725209" y="2329083"/>
                </a:lnTo>
                <a:lnTo>
                  <a:pt x="3715946" y="2342838"/>
                </a:lnTo>
                <a:lnTo>
                  <a:pt x="3705278" y="2356312"/>
                </a:lnTo>
                <a:lnTo>
                  <a:pt x="3695173" y="2369224"/>
                </a:lnTo>
                <a:lnTo>
                  <a:pt x="3683944" y="2381576"/>
                </a:lnTo>
                <a:lnTo>
                  <a:pt x="3672997" y="2394208"/>
                </a:lnTo>
                <a:close/>
                <a:moveTo>
                  <a:pt x="2430482" y="3637846"/>
                </a:moveTo>
                <a:lnTo>
                  <a:pt x="2418414" y="3649914"/>
                </a:lnTo>
                <a:lnTo>
                  <a:pt x="2406909" y="3661419"/>
                </a:lnTo>
                <a:lnTo>
                  <a:pt x="2394280" y="3672925"/>
                </a:lnTo>
                <a:lnTo>
                  <a:pt x="2381651" y="3683869"/>
                </a:lnTo>
                <a:lnTo>
                  <a:pt x="2369584" y="3694814"/>
                </a:lnTo>
                <a:lnTo>
                  <a:pt x="2356114" y="3705479"/>
                </a:lnTo>
                <a:lnTo>
                  <a:pt x="2343204" y="3715581"/>
                </a:lnTo>
                <a:lnTo>
                  <a:pt x="2329454" y="3724843"/>
                </a:lnTo>
                <a:lnTo>
                  <a:pt x="2315703" y="3734664"/>
                </a:lnTo>
                <a:lnTo>
                  <a:pt x="2301952" y="3743925"/>
                </a:lnTo>
                <a:lnTo>
                  <a:pt x="2287639" y="3752625"/>
                </a:lnTo>
                <a:lnTo>
                  <a:pt x="2273327" y="3761324"/>
                </a:lnTo>
                <a:lnTo>
                  <a:pt x="2258173" y="3769743"/>
                </a:lnTo>
                <a:lnTo>
                  <a:pt x="2243299" y="3777322"/>
                </a:lnTo>
                <a:lnTo>
                  <a:pt x="2228146" y="3784617"/>
                </a:lnTo>
                <a:lnTo>
                  <a:pt x="2213271" y="3792194"/>
                </a:lnTo>
                <a:lnTo>
                  <a:pt x="2197276" y="3798648"/>
                </a:lnTo>
                <a:lnTo>
                  <a:pt x="2181560" y="3805384"/>
                </a:lnTo>
                <a:lnTo>
                  <a:pt x="2166125" y="3811277"/>
                </a:lnTo>
                <a:lnTo>
                  <a:pt x="2149848" y="3816890"/>
                </a:lnTo>
                <a:lnTo>
                  <a:pt x="2133853" y="3822222"/>
                </a:lnTo>
                <a:lnTo>
                  <a:pt x="2117295" y="3826993"/>
                </a:lnTo>
                <a:lnTo>
                  <a:pt x="2100738" y="3831763"/>
                </a:lnTo>
                <a:lnTo>
                  <a:pt x="2084180" y="3835411"/>
                </a:lnTo>
                <a:lnTo>
                  <a:pt x="2066781" y="3839340"/>
                </a:lnTo>
                <a:lnTo>
                  <a:pt x="2050224" y="3842989"/>
                </a:lnTo>
                <a:lnTo>
                  <a:pt x="2032824" y="3845235"/>
                </a:lnTo>
                <a:lnTo>
                  <a:pt x="2015706" y="3847759"/>
                </a:lnTo>
                <a:lnTo>
                  <a:pt x="1998307" y="3850004"/>
                </a:lnTo>
                <a:lnTo>
                  <a:pt x="1980627" y="3851407"/>
                </a:lnTo>
                <a:lnTo>
                  <a:pt x="1962947" y="3852249"/>
                </a:lnTo>
                <a:lnTo>
                  <a:pt x="1944986" y="3853372"/>
                </a:lnTo>
                <a:lnTo>
                  <a:pt x="1927026" y="3853933"/>
                </a:lnTo>
                <a:lnTo>
                  <a:pt x="1909065" y="3853372"/>
                </a:lnTo>
                <a:lnTo>
                  <a:pt x="1891105" y="3852249"/>
                </a:lnTo>
                <a:lnTo>
                  <a:pt x="1873705" y="3851688"/>
                </a:lnTo>
                <a:lnTo>
                  <a:pt x="1855745" y="3850004"/>
                </a:lnTo>
                <a:lnTo>
                  <a:pt x="1838346" y="3847759"/>
                </a:lnTo>
                <a:lnTo>
                  <a:pt x="1821228" y="3845233"/>
                </a:lnTo>
                <a:lnTo>
                  <a:pt x="1803828" y="3842989"/>
                </a:lnTo>
                <a:lnTo>
                  <a:pt x="1787271" y="3839340"/>
                </a:lnTo>
                <a:lnTo>
                  <a:pt x="1770152" y="3835692"/>
                </a:lnTo>
                <a:lnTo>
                  <a:pt x="1753314" y="3831763"/>
                </a:lnTo>
                <a:lnTo>
                  <a:pt x="1736757" y="3826993"/>
                </a:lnTo>
                <a:lnTo>
                  <a:pt x="1720199" y="3822222"/>
                </a:lnTo>
                <a:lnTo>
                  <a:pt x="1704203" y="3816891"/>
                </a:lnTo>
                <a:lnTo>
                  <a:pt x="1687927" y="3811277"/>
                </a:lnTo>
                <a:lnTo>
                  <a:pt x="1672492" y="3805384"/>
                </a:lnTo>
                <a:lnTo>
                  <a:pt x="1656776" y="3798648"/>
                </a:lnTo>
                <a:lnTo>
                  <a:pt x="1640780" y="3792194"/>
                </a:lnTo>
                <a:lnTo>
                  <a:pt x="1625907" y="3784617"/>
                </a:lnTo>
                <a:lnTo>
                  <a:pt x="1610752" y="3777321"/>
                </a:lnTo>
                <a:lnTo>
                  <a:pt x="1595879" y="3769743"/>
                </a:lnTo>
                <a:lnTo>
                  <a:pt x="1580725" y="3761325"/>
                </a:lnTo>
                <a:lnTo>
                  <a:pt x="1566413" y="3752625"/>
                </a:lnTo>
                <a:lnTo>
                  <a:pt x="1552381" y="3744206"/>
                </a:lnTo>
                <a:lnTo>
                  <a:pt x="1538349" y="3734664"/>
                </a:lnTo>
                <a:lnTo>
                  <a:pt x="1524598" y="3724842"/>
                </a:lnTo>
                <a:lnTo>
                  <a:pt x="1510847" y="3715582"/>
                </a:lnTo>
                <a:lnTo>
                  <a:pt x="1497938" y="3705479"/>
                </a:lnTo>
                <a:lnTo>
                  <a:pt x="1484468" y="3694814"/>
                </a:lnTo>
                <a:lnTo>
                  <a:pt x="1472400" y="3683870"/>
                </a:lnTo>
                <a:lnTo>
                  <a:pt x="1459772" y="3672925"/>
                </a:lnTo>
                <a:lnTo>
                  <a:pt x="1447144" y="3661419"/>
                </a:lnTo>
                <a:lnTo>
                  <a:pt x="1435638" y="3649913"/>
                </a:lnTo>
                <a:lnTo>
                  <a:pt x="1423570" y="3637846"/>
                </a:lnTo>
                <a:lnTo>
                  <a:pt x="1412626" y="3625778"/>
                </a:lnTo>
                <a:lnTo>
                  <a:pt x="1401681" y="3613151"/>
                </a:lnTo>
                <a:lnTo>
                  <a:pt x="1390456" y="3600802"/>
                </a:lnTo>
                <a:lnTo>
                  <a:pt x="1380072" y="3587613"/>
                </a:lnTo>
                <a:lnTo>
                  <a:pt x="1369970" y="3574703"/>
                </a:lnTo>
                <a:lnTo>
                  <a:pt x="1360148" y="3560391"/>
                </a:lnTo>
                <a:lnTo>
                  <a:pt x="1350606" y="3546921"/>
                </a:lnTo>
                <a:lnTo>
                  <a:pt x="1341345" y="3533170"/>
                </a:lnTo>
                <a:lnTo>
                  <a:pt x="1332365" y="3518576"/>
                </a:lnTo>
                <a:lnTo>
                  <a:pt x="1323945" y="3504545"/>
                </a:lnTo>
                <a:lnTo>
                  <a:pt x="1315807" y="3489672"/>
                </a:lnTo>
                <a:lnTo>
                  <a:pt x="1308230" y="3474798"/>
                </a:lnTo>
                <a:lnTo>
                  <a:pt x="1300653" y="3459363"/>
                </a:lnTo>
                <a:lnTo>
                  <a:pt x="1293076" y="3444490"/>
                </a:lnTo>
                <a:lnTo>
                  <a:pt x="1286902" y="3428774"/>
                </a:lnTo>
                <a:lnTo>
                  <a:pt x="1280167" y="3413059"/>
                </a:lnTo>
                <a:lnTo>
                  <a:pt x="1273993" y="3397343"/>
                </a:lnTo>
                <a:lnTo>
                  <a:pt x="1268661" y="3381348"/>
                </a:lnTo>
                <a:lnTo>
                  <a:pt x="1263048" y="3365071"/>
                </a:lnTo>
                <a:lnTo>
                  <a:pt x="1258278" y="3348514"/>
                </a:lnTo>
                <a:lnTo>
                  <a:pt x="1253788" y="3332236"/>
                </a:lnTo>
                <a:lnTo>
                  <a:pt x="1249578" y="3315118"/>
                </a:lnTo>
                <a:lnTo>
                  <a:pt x="1246210" y="3298280"/>
                </a:lnTo>
                <a:lnTo>
                  <a:pt x="1242562" y="3281723"/>
                </a:lnTo>
                <a:lnTo>
                  <a:pt x="1240037" y="3264042"/>
                </a:lnTo>
                <a:lnTo>
                  <a:pt x="1237511" y="3246924"/>
                </a:lnTo>
                <a:lnTo>
                  <a:pt x="1235265" y="3229525"/>
                </a:lnTo>
                <a:lnTo>
                  <a:pt x="1233862" y="3211845"/>
                </a:lnTo>
                <a:lnTo>
                  <a:pt x="1232740" y="3193884"/>
                </a:lnTo>
                <a:lnTo>
                  <a:pt x="1232179" y="3176485"/>
                </a:lnTo>
                <a:lnTo>
                  <a:pt x="1231617" y="3158525"/>
                </a:lnTo>
                <a:lnTo>
                  <a:pt x="1231899" y="694847"/>
                </a:lnTo>
                <a:lnTo>
                  <a:pt x="1231899" y="677448"/>
                </a:lnTo>
                <a:lnTo>
                  <a:pt x="1232740" y="659207"/>
                </a:lnTo>
                <a:lnTo>
                  <a:pt x="1234143" y="641527"/>
                </a:lnTo>
                <a:lnTo>
                  <a:pt x="1235547" y="623847"/>
                </a:lnTo>
                <a:lnTo>
                  <a:pt x="1237792" y="606448"/>
                </a:lnTo>
                <a:lnTo>
                  <a:pt x="1239756" y="588768"/>
                </a:lnTo>
                <a:lnTo>
                  <a:pt x="1242563" y="571930"/>
                </a:lnTo>
                <a:lnTo>
                  <a:pt x="1245649" y="554812"/>
                </a:lnTo>
                <a:lnTo>
                  <a:pt x="1249579" y="537973"/>
                </a:lnTo>
                <a:lnTo>
                  <a:pt x="1253507" y="521136"/>
                </a:lnTo>
                <a:lnTo>
                  <a:pt x="1257997" y="504859"/>
                </a:lnTo>
                <a:lnTo>
                  <a:pt x="1263330" y="488301"/>
                </a:lnTo>
                <a:lnTo>
                  <a:pt x="1268100" y="472305"/>
                </a:lnTo>
                <a:lnTo>
                  <a:pt x="1273713" y="456029"/>
                </a:lnTo>
                <a:lnTo>
                  <a:pt x="1280167" y="440033"/>
                </a:lnTo>
                <a:lnTo>
                  <a:pt x="1286341" y="424317"/>
                </a:lnTo>
                <a:lnTo>
                  <a:pt x="1293357" y="408883"/>
                </a:lnTo>
                <a:lnTo>
                  <a:pt x="1300373" y="393448"/>
                </a:lnTo>
                <a:lnTo>
                  <a:pt x="1307950" y="378574"/>
                </a:lnTo>
                <a:lnTo>
                  <a:pt x="1315527" y="363701"/>
                </a:lnTo>
                <a:lnTo>
                  <a:pt x="1323946" y="349107"/>
                </a:lnTo>
                <a:lnTo>
                  <a:pt x="1332646" y="334795"/>
                </a:lnTo>
                <a:lnTo>
                  <a:pt x="1341346" y="320483"/>
                </a:lnTo>
                <a:lnTo>
                  <a:pt x="1350606" y="306171"/>
                </a:lnTo>
                <a:lnTo>
                  <a:pt x="1360148" y="292700"/>
                </a:lnTo>
                <a:lnTo>
                  <a:pt x="1369690" y="279230"/>
                </a:lnTo>
                <a:lnTo>
                  <a:pt x="1380353" y="265759"/>
                </a:lnTo>
                <a:lnTo>
                  <a:pt x="1390456" y="252850"/>
                </a:lnTo>
                <a:lnTo>
                  <a:pt x="1401401" y="240222"/>
                </a:lnTo>
                <a:lnTo>
                  <a:pt x="1412346" y="227594"/>
                </a:lnTo>
                <a:lnTo>
                  <a:pt x="1423852" y="215526"/>
                </a:lnTo>
                <a:lnTo>
                  <a:pt x="1435077" y="203740"/>
                </a:lnTo>
                <a:lnTo>
                  <a:pt x="1447425" y="191953"/>
                </a:lnTo>
                <a:lnTo>
                  <a:pt x="1459492" y="180447"/>
                </a:lnTo>
                <a:lnTo>
                  <a:pt x="1472120" y="169502"/>
                </a:lnTo>
                <a:lnTo>
                  <a:pt x="1484749" y="158558"/>
                </a:lnTo>
                <a:lnTo>
                  <a:pt x="1497658" y="148454"/>
                </a:lnTo>
                <a:lnTo>
                  <a:pt x="1511129" y="137791"/>
                </a:lnTo>
                <a:lnTo>
                  <a:pt x="1524599" y="128249"/>
                </a:lnTo>
                <a:lnTo>
                  <a:pt x="1538069" y="118708"/>
                </a:lnTo>
                <a:lnTo>
                  <a:pt x="1552382" y="109447"/>
                </a:lnTo>
                <a:lnTo>
                  <a:pt x="1566694" y="100747"/>
                </a:lnTo>
                <a:lnTo>
                  <a:pt x="1581006" y="92048"/>
                </a:lnTo>
                <a:lnTo>
                  <a:pt x="1595318" y="83909"/>
                </a:lnTo>
                <a:lnTo>
                  <a:pt x="1610472" y="76051"/>
                </a:lnTo>
                <a:lnTo>
                  <a:pt x="1625346" y="68475"/>
                </a:lnTo>
                <a:lnTo>
                  <a:pt x="1640781" y="61459"/>
                </a:lnTo>
                <a:lnTo>
                  <a:pt x="1656216" y="54443"/>
                </a:lnTo>
                <a:lnTo>
                  <a:pt x="1671931" y="48269"/>
                </a:lnTo>
                <a:lnTo>
                  <a:pt x="1687647" y="42095"/>
                </a:lnTo>
                <a:lnTo>
                  <a:pt x="1703923" y="36482"/>
                </a:lnTo>
                <a:lnTo>
                  <a:pt x="1720200" y="31431"/>
                </a:lnTo>
                <a:lnTo>
                  <a:pt x="1736477" y="26379"/>
                </a:lnTo>
                <a:lnTo>
                  <a:pt x="1752754" y="21889"/>
                </a:lnTo>
                <a:lnTo>
                  <a:pt x="1769872" y="17680"/>
                </a:lnTo>
                <a:lnTo>
                  <a:pt x="1786429" y="14032"/>
                </a:lnTo>
                <a:lnTo>
                  <a:pt x="1803548" y="10945"/>
                </a:lnTo>
                <a:lnTo>
                  <a:pt x="1820948" y="7577"/>
                </a:lnTo>
                <a:lnTo>
                  <a:pt x="1838627" y="5613"/>
                </a:lnTo>
                <a:lnTo>
                  <a:pt x="1856026" y="3368"/>
                </a:lnTo>
                <a:lnTo>
                  <a:pt x="1873425" y="2245"/>
                </a:lnTo>
                <a:lnTo>
                  <a:pt x="1891106" y="842"/>
                </a:lnTo>
                <a:lnTo>
                  <a:pt x="1909066" y="281"/>
                </a:lnTo>
                <a:lnTo>
                  <a:pt x="1926746" y="0"/>
                </a:lnTo>
                <a:lnTo>
                  <a:pt x="1944707" y="561"/>
                </a:lnTo>
                <a:lnTo>
                  <a:pt x="1962667" y="561"/>
                </a:lnTo>
                <a:lnTo>
                  <a:pt x="1980066" y="2245"/>
                </a:lnTo>
                <a:lnTo>
                  <a:pt x="1997746" y="3648"/>
                </a:lnTo>
                <a:lnTo>
                  <a:pt x="2015426" y="5613"/>
                </a:lnTo>
                <a:lnTo>
                  <a:pt x="2032825" y="7858"/>
                </a:lnTo>
                <a:lnTo>
                  <a:pt x="2049944" y="10945"/>
                </a:lnTo>
                <a:lnTo>
                  <a:pt x="2067062" y="14032"/>
                </a:lnTo>
                <a:lnTo>
                  <a:pt x="2084181" y="17680"/>
                </a:lnTo>
                <a:lnTo>
                  <a:pt x="2100738" y="21889"/>
                </a:lnTo>
                <a:lnTo>
                  <a:pt x="2117576" y="26380"/>
                </a:lnTo>
                <a:lnTo>
                  <a:pt x="2133573" y="31150"/>
                </a:lnTo>
                <a:lnTo>
                  <a:pt x="2150130" y="36482"/>
                </a:lnTo>
                <a:lnTo>
                  <a:pt x="2166126" y="42375"/>
                </a:lnTo>
                <a:lnTo>
                  <a:pt x="2181841" y="47988"/>
                </a:lnTo>
                <a:lnTo>
                  <a:pt x="2197276" y="54443"/>
                </a:lnTo>
                <a:lnTo>
                  <a:pt x="2212711" y="61459"/>
                </a:lnTo>
                <a:lnTo>
                  <a:pt x="2228146" y="68474"/>
                </a:lnTo>
                <a:lnTo>
                  <a:pt x="2243300" y="75771"/>
                </a:lnTo>
                <a:lnTo>
                  <a:pt x="2258173" y="83909"/>
                </a:lnTo>
                <a:lnTo>
                  <a:pt x="2272766" y="91767"/>
                </a:lnTo>
                <a:lnTo>
                  <a:pt x="2287359" y="100747"/>
                </a:lnTo>
                <a:lnTo>
                  <a:pt x="2301672" y="109447"/>
                </a:lnTo>
                <a:lnTo>
                  <a:pt x="2315423" y="118708"/>
                </a:lnTo>
                <a:lnTo>
                  <a:pt x="2329174" y="127969"/>
                </a:lnTo>
                <a:lnTo>
                  <a:pt x="2342925" y="138352"/>
                </a:lnTo>
                <a:lnTo>
                  <a:pt x="2356114" y="148174"/>
                </a:lnTo>
                <a:lnTo>
                  <a:pt x="2368743" y="158558"/>
                </a:lnTo>
                <a:lnTo>
                  <a:pt x="2381933" y="169503"/>
                </a:lnTo>
                <a:lnTo>
                  <a:pt x="2394000" y="180447"/>
                </a:lnTo>
                <a:lnTo>
                  <a:pt x="2406628" y="191953"/>
                </a:lnTo>
                <a:lnTo>
                  <a:pt x="2418696" y="203459"/>
                </a:lnTo>
                <a:lnTo>
                  <a:pt x="2429921" y="215246"/>
                </a:lnTo>
                <a:lnTo>
                  <a:pt x="2441427" y="227874"/>
                </a:lnTo>
                <a:lnTo>
                  <a:pt x="2452371" y="239941"/>
                </a:lnTo>
                <a:lnTo>
                  <a:pt x="2463316" y="253131"/>
                </a:lnTo>
                <a:lnTo>
                  <a:pt x="2473700" y="265760"/>
                </a:lnTo>
                <a:lnTo>
                  <a:pt x="2483803" y="279230"/>
                </a:lnTo>
                <a:lnTo>
                  <a:pt x="2493905" y="292700"/>
                </a:lnTo>
                <a:lnTo>
                  <a:pt x="2503166" y="306451"/>
                </a:lnTo>
                <a:lnTo>
                  <a:pt x="2512427" y="320202"/>
                </a:lnTo>
                <a:lnTo>
                  <a:pt x="2521127" y="334514"/>
                </a:lnTo>
                <a:lnTo>
                  <a:pt x="2530107" y="349107"/>
                </a:lnTo>
                <a:lnTo>
                  <a:pt x="2538245" y="363981"/>
                </a:lnTo>
                <a:lnTo>
                  <a:pt x="2546103" y="378574"/>
                </a:lnTo>
                <a:lnTo>
                  <a:pt x="2553400" y="393728"/>
                </a:lnTo>
                <a:lnTo>
                  <a:pt x="2560415" y="409163"/>
                </a:lnTo>
                <a:lnTo>
                  <a:pt x="2567431" y="424598"/>
                </a:lnTo>
                <a:lnTo>
                  <a:pt x="2573885" y="440032"/>
                </a:lnTo>
                <a:lnTo>
                  <a:pt x="2580060" y="456309"/>
                </a:lnTo>
                <a:lnTo>
                  <a:pt x="2585672" y="472025"/>
                </a:lnTo>
                <a:lnTo>
                  <a:pt x="2590723" y="488301"/>
                </a:lnTo>
                <a:lnTo>
                  <a:pt x="2596055" y="504859"/>
                </a:lnTo>
                <a:lnTo>
                  <a:pt x="2600265" y="521416"/>
                </a:lnTo>
                <a:lnTo>
                  <a:pt x="2604194" y="537693"/>
                </a:lnTo>
                <a:lnTo>
                  <a:pt x="2608123" y="555092"/>
                </a:lnTo>
                <a:lnTo>
                  <a:pt x="2611210" y="572211"/>
                </a:lnTo>
                <a:lnTo>
                  <a:pt x="2614016" y="589049"/>
                </a:lnTo>
                <a:lnTo>
                  <a:pt x="2616261" y="606448"/>
                </a:lnTo>
                <a:lnTo>
                  <a:pt x="2618226" y="624128"/>
                </a:lnTo>
                <a:lnTo>
                  <a:pt x="2619629" y="641808"/>
                </a:lnTo>
                <a:lnTo>
                  <a:pt x="2621313" y="659207"/>
                </a:lnTo>
                <a:lnTo>
                  <a:pt x="2621593" y="677448"/>
                </a:lnTo>
                <a:lnTo>
                  <a:pt x="2621874" y="695128"/>
                </a:lnTo>
                <a:lnTo>
                  <a:pt x="2622434" y="3158525"/>
                </a:lnTo>
                <a:lnTo>
                  <a:pt x="2621874" y="3176485"/>
                </a:lnTo>
                <a:lnTo>
                  <a:pt x="2621313" y="3193884"/>
                </a:lnTo>
                <a:lnTo>
                  <a:pt x="2620190" y="3211844"/>
                </a:lnTo>
                <a:lnTo>
                  <a:pt x="2618786" y="3229525"/>
                </a:lnTo>
                <a:lnTo>
                  <a:pt x="2616541" y="3246924"/>
                </a:lnTo>
                <a:lnTo>
                  <a:pt x="2614016" y="3264042"/>
                </a:lnTo>
                <a:lnTo>
                  <a:pt x="2611490" y="3281723"/>
                </a:lnTo>
                <a:lnTo>
                  <a:pt x="2607842" y="3298279"/>
                </a:lnTo>
                <a:lnTo>
                  <a:pt x="2604475" y="3315118"/>
                </a:lnTo>
                <a:lnTo>
                  <a:pt x="2600265" y="3332236"/>
                </a:lnTo>
                <a:lnTo>
                  <a:pt x="2595775" y="3348513"/>
                </a:lnTo>
                <a:lnTo>
                  <a:pt x="2591004" y="3365070"/>
                </a:lnTo>
                <a:lnTo>
                  <a:pt x="2585391" y="3381347"/>
                </a:lnTo>
                <a:lnTo>
                  <a:pt x="2580059" y="3397343"/>
                </a:lnTo>
                <a:lnTo>
                  <a:pt x="2573885" y="3413058"/>
                </a:lnTo>
                <a:lnTo>
                  <a:pt x="2567150" y="3428774"/>
                </a:lnTo>
                <a:lnTo>
                  <a:pt x="2560976" y="3444489"/>
                </a:lnTo>
                <a:lnTo>
                  <a:pt x="2553399" y="3459364"/>
                </a:lnTo>
                <a:lnTo>
                  <a:pt x="2546103" y="3474517"/>
                </a:lnTo>
                <a:lnTo>
                  <a:pt x="2538245" y="3489671"/>
                </a:lnTo>
                <a:lnTo>
                  <a:pt x="2530387" y="3504264"/>
                </a:lnTo>
                <a:lnTo>
                  <a:pt x="2521688" y="3518577"/>
                </a:lnTo>
                <a:lnTo>
                  <a:pt x="2512707" y="3533170"/>
                </a:lnTo>
                <a:lnTo>
                  <a:pt x="2503447" y="3546920"/>
                </a:lnTo>
                <a:lnTo>
                  <a:pt x="2493905" y="3560391"/>
                </a:lnTo>
                <a:lnTo>
                  <a:pt x="2484083" y="3574703"/>
                </a:lnTo>
                <a:lnTo>
                  <a:pt x="2473980" y="3587612"/>
                </a:lnTo>
                <a:lnTo>
                  <a:pt x="2463596" y="3600802"/>
                </a:lnTo>
                <a:lnTo>
                  <a:pt x="2452371" y="3613150"/>
                </a:lnTo>
                <a:lnTo>
                  <a:pt x="2441427" y="3625778"/>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任意多边形 136"/>
          <p:cNvSpPr/>
          <p:nvPr/>
        </p:nvSpPr>
        <p:spPr>
          <a:xfrm rot="5400000">
            <a:off x="747804" y="5002296"/>
            <a:ext cx="237214" cy="370924"/>
          </a:xfrm>
          <a:custGeom>
            <a:avLst/>
            <a:gdLst>
              <a:gd name="connsiteX0" fmla="*/ 1386628 w 2146148"/>
              <a:gd name="connsiteY0" fmla="*/ 839498 h 3355872"/>
              <a:gd name="connsiteX1" fmla="*/ 1386628 w 2146148"/>
              <a:gd name="connsiteY1" fmla="*/ 819900 h 3355872"/>
              <a:gd name="connsiteX2" fmla="*/ 1386628 w 2146148"/>
              <a:gd name="connsiteY2" fmla="*/ 800304 h 3355872"/>
              <a:gd name="connsiteX3" fmla="*/ 1388747 w 2146148"/>
              <a:gd name="connsiteY3" fmla="*/ 781236 h 3355872"/>
              <a:gd name="connsiteX4" fmla="*/ 1391395 w 2146148"/>
              <a:gd name="connsiteY4" fmla="*/ 761640 h 3355872"/>
              <a:gd name="connsiteX5" fmla="*/ 1394573 w 2146148"/>
              <a:gd name="connsiteY5" fmla="*/ 743102 h 3355872"/>
              <a:gd name="connsiteX6" fmla="*/ 1398280 w 2146148"/>
              <a:gd name="connsiteY6" fmla="*/ 725094 h 3355872"/>
              <a:gd name="connsiteX7" fmla="*/ 1404107 w 2146148"/>
              <a:gd name="connsiteY7" fmla="*/ 707086 h 3355872"/>
              <a:gd name="connsiteX8" fmla="*/ 1409933 w 2146148"/>
              <a:gd name="connsiteY8" fmla="*/ 689606 h 3355872"/>
              <a:gd name="connsiteX9" fmla="*/ 1416289 w 2146148"/>
              <a:gd name="connsiteY9" fmla="*/ 672128 h 3355872"/>
              <a:gd name="connsiteX10" fmla="*/ 1424233 w 2146148"/>
              <a:gd name="connsiteY10" fmla="*/ 655180 h 3355872"/>
              <a:gd name="connsiteX11" fmla="*/ 1432178 w 2146148"/>
              <a:gd name="connsiteY11" fmla="*/ 639290 h 3355872"/>
              <a:gd name="connsiteX12" fmla="*/ 1441712 w 2146148"/>
              <a:gd name="connsiteY12" fmla="*/ 622870 h 3355872"/>
              <a:gd name="connsiteX13" fmla="*/ 1451775 w 2146148"/>
              <a:gd name="connsiteY13" fmla="*/ 607510 h 3355872"/>
              <a:gd name="connsiteX14" fmla="*/ 1461839 w 2146148"/>
              <a:gd name="connsiteY14" fmla="*/ 592150 h 3355872"/>
              <a:gd name="connsiteX15" fmla="*/ 1473491 w 2146148"/>
              <a:gd name="connsiteY15" fmla="*/ 578380 h 3355872"/>
              <a:gd name="connsiteX16" fmla="*/ 1485143 w 2146148"/>
              <a:gd name="connsiteY16" fmla="*/ 564610 h 3355872"/>
              <a:gd name="connsiteX17" fmla="*/ 1497855 w 2146148"/>
              <a:gd name="connsiteY17" fmla="*/ 551368 h 3355872"/>
              <a:gd name="connsiteX18" fmla="*/ 1511096 w 2146148"/>
              <a:gd name="connsiteY18" fmla="*/ 538656 h 3355872"/>
              <a:gd name="connsiteX19" fmla="*/ 1524337 w 2146148"/>
              <a:gd name="connsiteY19" fmla="*/ 527004 h 3355872"/>
              <a:gd name="connsiteX20" fmla="*/ 1539168 w 2146148"/>
              <a:gd name="connsiteY20" fmla="*/ 515352 h 3355872"/>
              <a:gd name="connsiteX21" fmla="*/ 1553998 w 2146148"/>
              <a:gd name="connsiteY21" fmla="*/ 505288 h 3355872"/>
              <a:gd name="connsiteX22" fmla="*/ 1569358 w 2146148"/>
              <a:gd name="connsiteY22" fmla="*/ 495224 h 3355872"/>
              <a:gd name="connsiteX23" fmla="*/ 1585247 w 2146148"/>
              <a:gd name="connsiteY23" fmla="*/ 486220 h 3355872"/>
              <a:gd name="connsiteX24" fmla="*/ 1601667 w 2146148"/>
              <a:gd name="connsiteY24" fmla="*/ 477746 h 3355872"/>
              <a:gd name="connsiteX25" fmla="*/ 1618615 w 2146148"/>
              <a:gd name="connsiteY25" fmla="*/ 470332 h 3355872"/>
              <a:gd name="connsiteX26" fmla="*/ 1636094 w 2146148"/>
              <a:gd name="connsiteY26" fmla="*/ 462916 h 3355872"/>
              <a:gd name="connsiteX27" fmla="*/ 1653572 w 2146148"/>
              <a:gd name="connsiteY27" fmla="*/ 457620 h 3355872"/>
              <a:gd name="connsiteX28" fmla="*/ 1671580 w 2146148"/>
              <a:gd name="connsiteY28" fmla="*/ 451794 h 3355872"/>
              <a:gd name="connsiteX29" fmla="*/ 1689589 w 2146148"/>
              <a:gd name="connsiteY29" fmla="*/ 448086 h 3355872"/>
              <a:gd name="connsiteX30" fmla="*/ 1708126 w 2146148"/>
              <a:gd name="connsiteY30" fmla="*/ 444378 h 3355872"/>
              <a:gd name="connsiteX31" fmla="*/ 1727724 w 2146148"/>
              <a:gd name="connsiteY31" fmla="*/ 442260 h 3355872"/>
              <a:gd name="connsiteX32" fmla="*/ 1746791 w 2146148"/>
              <a:gd name="connsiteY32" fmla="*/ 440670 h 3355872"/>
              <a:gd name="connsiteX33" fmla="*/ 1766388 w 2146148"/>
              <a:gd name="connsiteY33" fmla="*/ 440140 h 3355872"/>
              <a:gd name="connsiteX34" fmla="*/ 1785456 w 2146148"/>
              <a:gd name="connsiteY34" fmla="*/ 440670 h 3355872"/>
              <a:gd name="connsiteX35" fmla="*/ 1805053 w 2146148"/>
              <a:gd name="connsiteY35" fmla="*/ 442260 h 3355872"/>
              <a:gd name="connsiteX36" fmla="*/ 1824120 w 2146148"/>
              <a:gd name="connsiteY36" fmla="*/ 444378 h 3355872"/>
              <a:gd name="connsiteX37" fmla="*/ 1842658 w 2146148"/>
              <a:gd name="connsiteY37" fmla="*/ 448086 h 3355872"/>
              <a:gd name="connsiteX38" fmla="*/ 1861196 w 2146148"/>
              <a:gd name="connsiteY38" fmla="*/ 451794 h 3355872"/>
              <a:gd name="connsiteX39" fmla="*/ 1879204 w 2146148"/>
              <a:gd name="connsiteY39" fmla="*/ 457620 h 3355872"/>
              <a:gd name="connsiteX40" fmla="*/ 1897212 w 2146148"/>
              <a:gd name="connsiteY40" fmla="*/ 462916 h 3355872"/>
              <a:gd name="connsiteX41" fmla="*/ 1914161 w 2146148"/>
              <a:gd name="connsiteY41" fmla="*/ 470332 h 3355872"/>
              <a:gd name="connsiteX42" fmla="*/ 1931110 w 2146148"/>
              <a:gd name="connsiteY42" fmla="*/ 477746 h 3355872"/>
              <a:gd name="connsiteX43" fmla="*/ 1947529 w 2146148"/>
              <a:gd name="connsiteY43" fmla="*/ 486220 h 3355872"/>
              <a:gd name="connsiteX44" fmla="*/ 1963418 w 2146148"/>
              <a:gd name="connsiteY44" fmla="*/ 495224 h 3355872"/>
              <a:gd name="connsiteX45" fmla="*/ 1978778 w 2146148"/>
              <a:gd name="connsiteY45" fmla="*/ 505288 h 3355872"/>
              <a:gd name="connsiteX46" fmla="*/ 1993609 w 2146148"/>
              <a:gd name="connsiteY46" fmla="*/ 515352 h 3355872"/>
              <a:gd name="connsiteX47" fmla="*/ 2007909 w 2146148"/>
              <a:gd name="connsiteY47" fmla="*/ 527004 h 3355872"/>
              <a:gd name="connsiteX48" fmla="*/ 2021680 w 2146148"/>
              <a:gd name="connsiteY48" fmla="*/ 538656 h 3355872"/>
              <a:gd name="connsiteX49" fmla="*/ 2034921 w 2146148"/>
              <a:gd name="connsiteY49" fmla="*/ 551368 h 3355872"/>
              <a:gd name="connsiteX50" fmla="*/ 2047633 w 2146148"/>
              <a:gd name="connsiteY50" fmla="*/ 564610 h 3355872"/>
              <a:gd name="connsiteX51" fmla="*/ 2059285 w 2146148"/>
              <a:gd name="connsiteY51" fmla="*/ 578380 h 3355872"/>
              <a:gd name="connsiteX52" fmla="*/ 2070408 w 2146148"/>
              <a:gd name="connsiteY52" fmla="*/ 592150 h 3355872"/>
              <a:gd name="connsiteX53" fmla="*/ 2081531 w 2146148"/>
              <a:gd name="connsiteY53" fmla="*/ 607510 h 3355872"/>
              <a:gd name="connsiteX54" fmla="*/ 2091064 w 2146148"/>
              <a:gd name="connsiteY54" fmla="*/ 622870 h 3355872"/>
              <a:gd name="connsiteX55" fmla="*/ 2100068 w 2146148"/>
              <a:gd name="connsiteY55" fmla="*/ 639290 h 3355872"/>
              <a:gd name="connsiteX56" fmla="*/ 2109073 w 2146148"/>
              <a:gd name="connsiteY56" fmla="*/ 655180 h 3355872"/>
              <a:gd name="connsiteX57" fmla="*/ 2115958 w 2146148"/>
              <a:gd name="connsiteY57" fmla="*/ 672128 h 3355872"/>
              <a:gd name="connsiteX58" fmla="*/ 2122843 w 2146148"/>
              <a:gd name="connsiteY58" fmla="*/ 689606 h 3355872"/>
              <a:gd name="connsiteX59" fmla="*/ 2129199 w 2146148"/>
              <a:gd name="connsiteY59" fmla="*/ 707086 h 3355872"/>
              <a:gd name="connsiteX60" fmla="*/ 2133966 w 2146148"/>
              <a:gd name="connsiteY60" fmla="*/ 725094 h 3355872"/>
              <a:gd name="connsiteX61" fmla="*/ 2138203 w 2146148"/>
              <a:gd name="connsiteY61" fmla="*/ 743102 h 3355872"/>
              <a:gd name="connsiteX62" fmla="*/ 2141911 w 2146148"/>
              <a:gd name="connsiteY62" fmla="*/ 761640 h 3355872"/>
              <a:gd name="connsiteX63" fmla="*/ 2144030 w 2146148"/>
              <a:gd name="connsiteY63" fmla="*/ 781236 h 3355872"/>
              <a:gd name="connsiteX64" fmla="*/ 2145619 w 2146148"/>
              <a:gd name="connsiteY64" fmla="*/ 800304 h 3355872"/>
              <a:gd name="connsiteX65" fmla="*/ 2146148 w 2146148"/>
              <a:gd name="connsiteY65" fmla="*/ 819900 h 3355872"/>
              <a:gd name="connsiteX66" fmla="*/ 2145619 w 2146148"/>
              <a:gd name="connsiteY66" fmla="*/ 839498 h 3355872"/>
              <a:gd name="connsiteX67" fmla="*/ 2144030 w 2146148"/>
              <a:gd name="connsiteY67" fmla="*/ 858566 h 3355872"/>
              <a:gd name="connsiteX68" fmla="*/ 2141911 w 2146148"/>
              <a:gd name="connsiteY68" fmla="*/ 877632 h 3355872"/>
              <a:gd name="connsiteX69" fmla="*/ 2138203 w 2146148"/>
              <a:gd name="connsiteY69" fmla="*/ 896170 h 3355872"/>
              <a:gd name="connsiteX70" fmla="*/ 2133966 w 2146148"/>
              <a:gd name="connsiteY70" fmla="*/ 914708 h 3355872"/>
              <a:gd name="connsiteX71" fmla="*/ 2129199 w 2146148"/>
              <a:gd name="connsiteY71" fmla="*/ 932716 h 3355872"/>
              <a:gd name="connsiteX72" fmla="*/ 2122843 w 2146148"/>
              <a:gd name="connsiteY72" fmla="*/ 950724 h 3355872"/>
              <a:gd name="connsiteX73" fmla="*/ 2115958 w 2146148"/>
              <a:gd name="connsiteY73" fmla="*/ 967674 h 3355872"/>
              <a:gd name="connsiteX74" fmla="*/ 2109073 w 2146148"/>
              <a:gd name="connsiteY74" fmla="*/ 984622 h 3355872"/>
              <a:gd name="connsiteX75" fmla="*/ 2100068 w 2146148"/>
              <a:gd name="connsiteY75" fmla="*/ 1000512 h 3355872"/>
              <a:gd name="connsiteX76" fmla="*/ 2091064 w 2146148"/>
              <a:gd name="connsiteY76" fmla="*/ 1016402 h 3355872"/>
              <a:gd name="connsiteX77" fmla="*/ 2081531 w 2146148"/>
              <a:gd name="connsiteY77" fmla="*/ 1031762 h 3355872"/>
              <a:gd name="connsiteX78" fmla="*/ 2070408 w 2146148"/>
              <a:gd name="connsiteY78" fmla="*/ 1047122 h 3355872"/>
              <a:gd name="connsiteX79" fmla="*/ 2059285 w 2146148"/>
              <a:gd name="connsiteY79" fmla="*/ 1061422 h 3355872"/>
              <a:gd name="connsiteX80" fmla="*/ 2047633 w 2146148"/>
              <a:gd name="connsiteY80" fmla="*/ 1075192 h 3355872"/>
              <a:gd name="connsiteX81" fmla="*/ 2034921 w 2146148"/>
              <a:gd name="connsiteY81" fmla="*/ 1088434 h 3355872"/>
              <a:gd name="connsiteX82" fmla="*/ 2021680 w 2146148"/>
              <a:gd name="connsiteY82" fmla="*/ 1101146 h 3355872"/>
              <a:gd name="connsiteX83" fmla="*/ 2007909 w 2146148"/>
              <a:gd name="connsiteY83" fmla="*/ 1112798 h 3355872"/>
              <a:gd name="connsiteX84" fmla="*/ 1993608 w 2146148"/>
              <a:gd name="connsiteY84" fmla="*/ 1123920 h 3355872"/>
              <a:gd name="connsiteX85" fmla="*/ 1978778 w 2146148"/>
              <a:gd name="connsiteY85" fmla="*/ 1134514 h 3355872"/>
              <a:gd name="connsiteX86" fmla="*/ 1963418 w 2146148"/>
              <a:gd name="connsiteY86" fmla="*/ 1144048 h 3355872"/>
              <a:gd name="connsiteX87" fmla="*/ 1947529 w 2146148"/>
              <a:gd name="connsiteY87" fmla="*/ 1153582 h 3355872"/>
              <a:gd name="connsiteX88" fmla="*/ 1931110 w 2146148"/>
              <a:gd name="connsiteY88" fmla="*/ 1161526 h 3355872"/>
              <a:gd name="connsiteX89" fmla="*/ 1914161 w 2146148"/>
              <a:gd name="connsiteY89" fmla="*/ 1169470 h 3355872"/>
              <a:gd name="connsiteX90" fmla="*/ 1897212 w 2146148"/>
              <a:gd name="connsiteY90" fmla="*/ 1176356 h 3355872"/>
              <a:gd name="connsiteX91" fmla="*/ 1879204 w 2146148"/>
              <a:gd name="connsiteY91" fmla="*/ 1182712 h 3355872"/>
              <a:gd name="connsiteX92" fmla="*/ 1861196 w 2146148"/>
              <a:gd name="connsiteY92" fmla="*/ 1187480 h 3355872"/>
              <a:gd name="connsiteX93" fmla="*/ 1842658 w 2146148"/>
              <a:gd name="connsiteY93" fmla="*/ 1191716 h 3355872"/>
              <a:gd name="connsiteX94" fmla="*/ 1824120 w 2146148"/>
              <a:gd name="connsiteY94" fmla="*/ 1195424 h 3355872"/>
              <a:gd name="connsiteX95" fmla="*/ 1805053 w 2146148"/>
              <a:gd name="connsiteY95" fmla="*/ 1197542 h 3355872"/>
              <a:gd name="connsiteX96" fmla="*/ 1785455 w 2146148"/>
              <a:gd name="connsiteY96" fmla="*/ 1199132 h 3355872"/>
              <a:gd name="connsiteX97" fmla="*/ 1766388 w 2146148"/>
              <a:gd name="connsiteY97" fmla="*/ 1199660 h 3355872"/>
              <a:gd name="connsiteX98" fmla="*/ 1746791 w 2146148"/>
              <a:gd name="connsiteY98" fmla="*/ 1199132 h 3355872"/>
              <a:gd name="connsiteX99" fmla="*/ 1727724 w 2146148"/>
              <a:gd name="connsiteY99" fmla="*/ 1197542 h 3355872"/>
              <a:gd name="connsiteX100" fmla="*/ 1708126 w 2146148"/>
              <a:gd name="connsiteY100" fmla="*/ 1195424 h 3355872"/>
              <a:gd name="connsiteX101" fmla="*/ 1689589 w 2146148"/>
              <a:gd name="connsiteY101" fmla="*/ 1191716 h 3355872"/>
              <a:gd name="connsiteX102" fmla="*/ 1671580 w 2146148"/>
              <a:gd name="connsiteY102" fmla="*/ 1187480 h 3355872"/>
              <a:gd name="connsiteX103" fmla="*/ 1653572 w 2146148"/>
              <a:gd name="connsiteY103" fmla="*/ 1182712 h 3355872"/>
              <a:gd name="connsiteX104" fmla="*/ 1636094 w 2146148"/>
              <a:gd name="connsiteY104" fmla="*/ 1176356 h 3355872"/>
              <a:gd name="connsiteX105" fmla="*/ 1618615 w 2146148"/>
              <a:gd name="connsiteY105" fmla="*/ 1169470 h 3355872"/>
              <a:gd name="connsiteX106" fmla="*/ 1601667 w 2146148"/>
              <a:gd name="connsiteY106" fmla="*/ 1161526 h 3355872"/>
              <a:gd name="connsiteX107" fmla="*/ 1585247 w 2146148"/>
              <a:gd name="connsiteY107" fmla="*/ 1153582 h 3355872"/>
              <a:gd name="connsiteX108" fmla="*/ 1569358 w 2146148"/>
              <a:gd name="connsiteY108" fmla="*/ 1144048 h 3355872"/>
              <a:gd name="connsiteX109" fmla="*/ 1553998 w 2146148"/>
              <a:gd name="connsiteY109" fmla="*/ 1134514 h 3355872"/>
              <a:gd name="connsiteX110" fmla="*/ 1539168 w 2146148"/>
              <a:gd name="connsiteY110" fmla="*/ 1123920 h 3355872"/>
              <a:gd name="connsiteX111" fmla="*/ 1524337 w 2146148"/>
              <a:gd name="connsiteY111" fmla="*/ 1112798 h 3355872"/>
              <a:gd name="connsiteX112" fmla="*/ 1511096 w 2146148"/>
              <a:gd name="connsiteY112" fmla="*/ 1101146 h 3355872"/>
              <a:gd name="connsiteX113" fmla="*/ 1497855 w 2146148"/>
              <a:gd name="connsiteY113" fmla="*/ 1088434 h 3355872"/>
              <a:gd name="connsiteX114" fmla="*/ 1485143 w 2146148"/>
              <a:gd name="connsiteY114" fmla="*/ 1075192 h 3355872"/>
              <a:gd name="connsiteX115" fmla="*/ 1473491 w 2146148"/>
              <a:gd name="connsiteY115" fmla="*/ 1061422 h 3355872"/>
              <a:gd name="connsiteX116" fmla="*/ 1461839 w 2146148"/>
              <a:gd name="connsiteY116" fmla="*/ 1047122 h 3355872"/>
              <a:gd name="connsiteX117" fmla="*/ 1451775 w 2146148"/>
              <a:gd name="connsiteY117" fmla="*/ 1031762 h 3355872"/>
              <a:gd name="connsiteX118" fmla="*/ 1441712 w 2146148"/>
              <a:gd name="connsiteY118" fmla="*/ 1016402 h 3355872"/>
              <a:gd name="connsiteX119" fmla="*/ 1432178 w 2146148"/>
              <a:gd name="connsiteY119" fmla="*/ 1000512 h 3355872"/>
              <a:gd name="connsiteX120" fmla="*/ 1424233 w 2146148"/>
              <a:gd name="connsiteY120" fmla="*/ 984622 h 3355872"/>
              <a:gd name="connsiteX121" fmla="*/ 1416289 w 2146148"/>
              <a:gd name="connsiteY121" fmla="*/ 967674 h 3355872"/>
              <a:gd name="connsiteX122" fmla="*/ 1409933 w 2146148"/>
              <a:gd name="connsiteY122" fmla="*/ 950724 h 3355872"/>
              <a:gd name="connsiteX123" fmla="*/ 1404107 w 2146148"/>
              <a:gd name="connsiteY123" fmla="*/ 932716 h 3355872"/>
              <a:gd name="connsiteX124" fmla="*/ 1398280 w 2146148"/>
              <a:gd name="connsiteY124" fmla="*/ 914708 h 3355872"/>
              <a:gd name="connsiteX125" fmla="*/ 1394573 w 2146148"/>
              <a:gd name="connsiteY125" fmla="*/ 896170 h 3355872"/>
              <a:gd name="connsiteX126" fmla="*/ 1391395 w 2146148"/>
              <a:gd name="connsiteY126" fmla="*/ 877632 h 3355872"/>
              <a:gd name="connsiteX127" fmla="*/ 1388747 w 2146148"/>
              <a:gd name="connsiteY127" fmla="*/ 858566 h 3355872"/>
              <a:gd name="connsiteX128" fmla="*/ 1386628 w 2146148"/>
              <a:gd name="connsiteY128" fmla="*/ 2665206 h 3355872"/>
              <a:gd name="connsiteX129" fmla="*/ 1386628 w 2146148"/>
              <a:gd name="connsiteY129" fmla="*/ 2646140 h 3355872"/>
              <a:gd name="connsiteX130" fmla="*/ 1386628 w 2146148"/>
              <a:gd name="connsiteY130" fmla="*/ 2626542 h 3355872"/>
              <a:gd name="connsiteX131" fmla="*/ 1388747 w 2146148"/>
              <a:gd name="connsiteY131" fmla="*/ 2606944 h 3355872"/>
              <a:gd name="connsiteX132" fmla="*/ 1391395 w 2146148"/>
              <a:gd name="connsiteY132" fmla="*/ 2587878 h 3355872"/>
              <a:gd name="connsiteX133" fmla="*/ 1394573 w 2146148"/>
              <a:gd name="connsiteY133" fmla="*/ 2569340 h 3355872"/>
              <a:gd name="connsiteX134" fmla="*/ 1398280 w 2146148"/>
              <a:gd name="connsiteY134" fmla="*/ 2551332 h 3355872"/>
              <a:gd name="connsiteX135" fmla="*/ 1404107 w 2146148"/>
              <a:gd name="connsiteY135" fmla="*/ 2533324 h 3355872"/>
              <a:gd name="connsiteX136" fmla="*/ 1409933 w 2146148"/>
              <a:gd name="connsiteY136" fmla="*/ 2515316 h 3355872"/>
              <a:gd name="connsiteX137" fmla="*/ 1416289 w 2146148"/>
              <a:gd name="connsiteY137" fmla="*/ 2497836 h 3355872"/>
              <a:gd name="connsiteX138" fmla="*/ 1424233 w 2146148"/>
              <a:gd name="connsiteY138" fmla="*/ 2481418 h 3355872"/>
              <a:gd name="connsiteX139" fmla="*/ 1432178 w 2146148"/>
              <a:gd name="connsiteY139" fmla="*/ 2464998 h 3355872"/>
              <a:gd name="connsiteX140" fmla="*/ 1441712 w 2146148"/>
              <a:gd name="connsiteY140" fmla="*/ 2449108 h 3355872"/>
              <a:gd name="connsiteX141" fmla="*/ 1451775 w 2146148"/>
              <a:gd name="connsiteY141" fmla="*/ 2433748 h 3355872"/>
              <a:gd name="connsiteX142" fmla="*/ 1461839 w 2146148"/>
              <a:gd name="connsiteY142" fmla="*/ 2418918 h 3355872"/>
              <a:gd name="connsiteX143" fmla="*/ 1473491 w 2146148"/>
              <a:gd name="connsiteY143" fmla="*/ 2404618 h 3355872"/>
              <a:gd name="connsiteX144" fmla="*/ 1485143 w 2146148"/>
              <a:gd name="connsiteY144" fmla="*/ 2390318 h 3355872"/>
              <a:gd name="connsiteX145" fmla="*/ 1497855 w 2146148"/>
              <a:gd name="connsiteY145" fmla="*/ 2377076 h 3355872"/>
              <a:gd name="connsiteX146" fmla="*/ 1511096 w 2146148"/>
              <a:gd name="connsiteY146" fmla="*/ 2365424 h 3355872"/>
              <a:gd name="connsiteX147" fmla="*/ 1524337 w 2146148"/>
              <a:gd name="connsiteY147" fmla="*/ 2353242 h 3355872"/>
              <a:gd name="connsiteX148" fmla="*/ 1539168 w 2146148"/>
              <a:gd name="connsiteY148" fmla="*/ 2341590 h 3355872"/>
              <a:gd name="connsiteX149" fmla="*/ 1553998 w 2146148"/>
              <a:gd name="connsiteY149" fmla="*/ 2330996 h 3355872"/>
              <a:gd name="connsiteX150" fmla="*/ 1569358 w 2146148"/>
              <a:gd name="connsiteY150" fmla="*/ 2321462 h 3355872"/>
              <a:gd name="connsiteX151" fmla="*/ 1585247 w 2146148"/>
              <a:gd name="connsiteY151" fmla="*/ 2311928 h 3355872"/>
              <a:gd name="connsiteX152" fmla="*/ 1601667 w 2146148"/>
              <a:gd name="connsiteY152" fmla="*/ 2303984 h 3355872"/>
              <a:gd name="connsiteX153" fmla="*/ 1618615 w 2146148"/>
              <a:gd name="connsiteY153" fmla="*/ 2296040 h 3355872"/>
              <a:gd name="connsiteX154" fmla="*/ 1636094 w 2146148"/>
              <a:gd name="connsiteY154" fmla="*/ 2289684 h 3355872"/>
              <a:gd name="connsiteX155" fmla="*/ 1653572 w 2146148"/>
              <a:gd name="connsiteY155" fmla="*/ 2283328 h 3355872"/>
              <a:gd name="connsiteX156" fmla="*/ 1671580 w 2146148"/>
              <a:gd name="connsiteY156" fmla="*/ 2278560 h 3355872"/>
              <a:gd name="connsiteX157" fmla="*/ 1689589 w 2146148"/>
              <a:gd name="connsiteY157" fmla="*/ 2274324 h 3355872"/>
              <a:gd name="connsiteX158" fmla="*/ 1708126 w 2146148"/>
              <a:gd name="connsiteY158" fmla="*/ 2271146 h 3355872"/>
              <a:gd name="connsiteX159" fmla="*/ 1727724 w 2146148"/>
              <a:gd name="connsiteY159" fmla="*/ 2267968 h 3355872"/>
              <a:gd name="connsiteX160" fmla="*/ 1746791 w 2146148"/>
              <a:gd name="connsiteY160" fmla="*/ 2266908 h 3355872"/>
              <a:gd name="connsiteX161" fmla="*/ 1766388 w 2146148"/>
              <a:gd name="connsiteY161" fmla="*/ 2266380 h 3355872"/>
              <a:gd name="connsiteX162" fmla="*/ 1785455 w 2146148"/>
              <a:gd name="connsiteY162" fmla="*/ 2266908 h 3355872"/>
              <a:gd name="connsiteX163" fmla="*/ 1805053 w 2146148"/>
              <a:gd name="connsiteY163" fmla="*/ 2267968 h 3355872"/>
              <a:gd name="connsiteX164" fmla="*/ 1824120 w 2146148"/>
              <a:gd name="connsiteY164" fmla="*/ 2271146 h 3355872"/>
              <a:gd name="connsiteX165" fmla="*/ 1842658 w 2146148"/>
              <a:gd name="connsiteY165" fmla="*/ 2274324 h 3355872"/>
              <a:gd name="connsiteX166" fmla="*/ 1861196 w 2146148"/>
              <a:gd name="connsiteY166" fmla="*/ 2278560 h 3355872"/>
              <a:gd name="connsiteX167" fmla="*/ 1879204 w 2146148"/>
              <a:gd name="connsiteY167" fmla="*/ 2283328 h 3355872"/>
              <a:gd name="connsiteX168" fmla="*/ 1897212 w 2146148"/>
              <a:gd name="connsiteY168" fmla="*/ 2289684 h 3355872"/>
              <a:gd name="connsiteX169" fmla="*/ 1914161 w 2146148"/>
              <a:gd name="connsiteY169" fmla="*/ 2296040 h 3355872"/>
              <a:gd name="connsiteX170" fmla="*/ 1931110 w 2146148"/>
              <a:gd name="connsiteY170" fmla="*/ 2303984 h 3355872"/>
              <a:gd name="connsiteX171" fmla="*/ 1947529 w 2146148"/>
              <a:gd name="connsiteY171" fmla="*/ 2311928 h 3355872"/>
              <a:gd name="connsiteX172" fmla="*/ 1963418 w 2146148"/>
              <a:gd name="connsiteY172" fmla="*/ 2321462 h 3355872"/>
              <a:gd name="connsiteX173" fmla="*/ 1978778 w 2146148"/>
              <a:gd name="connsiteY173" fmla="*/ 2330996 h 3355872"/>
              <a:gd name="connsiteX174" fmla="*/ 1993608 w 2146148"/>
              <a:gd name="connsiteY174" fmla="*/ 2341590 h 3355872"/>
              <a:gd name="connsiteX175" fmla="*/ 2007909 w 2146148"/>
              <a:gd name="connsiteY175" fmla="*/ 2353242 h 3355872"/>
              <a:gd name="connsiteX176" fmla="*/ 2021680 w 2146148"/>
              <a:gd name="connsiteY176" fmla="*/ 2365424 h 3355872"/>
              <a:gd name="connsiteX177" fmla="*/ 2034921 w 2146148"/>
              <a:gd name="connsiteY177" fmla="*/ 2377076 h 3355872"/>
              <a:gd name="connsiteX178" fmla="*/ 2047633 w 2146148"/>
              <a:gd name="connsiteY178" fmla="*/ 2390318 h 3355872"/>
              <a:gd name="connsiteX179" fmla="*/ 2059285 w 2146148"/>
              <a:gd name="connsiteY179" fmla="*/ 2404618 h 3355872"/>
              <a:gd name="connsiteX180" fmla="*/ 2070408 w 2146148"/>
              <a:gd name="connsiteY180" fmla="*/ 2418918 h 3355872"/>
              <a:gd name="connsiteX181" fmla="*/ 2081531 w 2146148"/>
              <a:gd name="connsiteY181" fmla="*/ 2433748 h 3355872"/>
              <a:gd name="connsiteX182" fmla="*/ 2091064 w 2146148"/>
              <a:gd name="connsiteY182" fmla="*/ 2449108 h 3355872"/>
              <a:gd name="connsiteX183" fmla="*/ 2100068 w 2146148"/>
              <a:gd name="connsiteY183" fmla="*/ 2464998 h 3355872"/>
              <a:gd name="connsiteX184" fmla="*/ 2109073 w 2146148"/>
              <a:gd name="connsiteY184" fmla="*/ 2481418 h 3355872"/>
              <a:gd name="connsiteX185" fmla="*/ 2115958 w 2146148"/>
              <a:gd name="connsiteY185" fmla="*/ 2497836 h 3355872"/>
              <a:gd name="connsiteX186" fmla="*/ 2122843 w 2146148"/>
              <a:gd name="connsiteY186" fmla="*/ 2515316 h 3355872"/>
              <a:gd name="connsiteX187" fmla="*/ 2129199 w 2146148"/>
              <a:gd name="connsiteY187" fmla="*/ 2533324 h 3355872"/>
              <a:gd name="connsiteX188" fmla="*/ 2133966 w 2146148"/>
              <a:gd name="connsiteY188" fmla="*/ 2551332 h 3355872"/>
              <a:gd name="connsiteX189" fmla="*/ 2138203 w 2146148"/>
              <a:gd name="connsiteY189" fmla="*/ 2569340 h 3355872"/>
              <a:gd name="connsiteX190" fmla="*/ 2141911 w 2146148"/>
              <a:gd name="connsiteY190" fmla="*/ 2587878 h 3355872"/>
              <a:gd name="connsiteX191" fmla="*/ 2144030 w 2146148"/>
              <a:gd name="connsiteY191" fmla="*/ 2606944 h 3355872"/>
              <a:gd name="connsiteX192" fmla="*/ 2145619 w 2146148"/>
              <a:gd name="connsiteY192" fmla="*/ 2626542 h 3355872"/>
              <a:gd name="connsiteX193" fmla="*/ 2146148 w 2146148"/>
              <a:gd name="connsiteY193" fmla="*/ 2646140 h 3355872"/>
              <a:gd name="connsiteX194" fmla="*/ 2145619 w 2146148"/>
              <a:gd name="connsiteY194" fmla="*/ 2665206 h 3355872"/>
              <a:gd name="connsiteX195" fmla="*/ 2144030 w 2146148"/>
              <a:gd name="connsiteY195" fmla="*/ 2684804 h 3355872"/>
              <a:gd name="connsiteX196" fmla="*/ 2141911 w 2146148"/>
              <a:gd name="connsiteY196" fmla="*/ 2703872 h 3355872"/>
              <a:gd name="connsiteX197" fmla="*/ 2138203 w 2146148"/>
              <a:gd name="connsiteY197" fmla="*/ 2722408 h 3355872"/>
              <a:gd name="connsiteX198" fmla="*/ 2133966 w 2146148"/>
              <a:gd name="connsiteY198" fmla="*/ 2740946 h 3355872"/>
              <a:gd name="connsiteX199" fmla="*/ 2129199 w 2146148"/>
              <a:gd name="connsiteY199" fmla="*/ 2758954 h 3355872"/>
              <a:gd name="connsiteX200" fmla="*/ 2122843 w 2146148"/>
              <a:gd name="connsiteY200" fmla="*/ 2776434 h 3355872"/>
              <a:gd name="connsiteX201" fmla="*/ 2115958 w 2146148"/>
              <a:gd name="connsiteY201" fmla="*/ 2793382 h 3355872"/>
              <a:gd name="connsiteX202" fmla="*/ 2109073 w 2146148"/>
              <a:gd name="connsiteY202" fmla="*/ 2810860 h 3355872"/>
              <a:gd name="connsiteX203" fmla="*/ 2100068 w 2146148"/>
              <a:gd name="connsiteY203" fmla="*/ 2827280 h 3355872"/>
              <a:gd name="connsiteX204" fmla="*/ 2091064 w 2146148"/>
              <a:gd name="connsiteY204" fmla="*/ 2843170 h 3355872"/>
              <a:gd name="connsiteX205" fmla="*/ 2081531 w 2146148"/>
              <a:gd name="connsiteY205" fmla="*/ 2858530 h 3355872"/>
              <a:gd name="connsiteX206" fmla="*/ 2070408 w 2146148"/>
              <a:gd name="connsiteY206" fmla="*/ 2873360 h 3355872"/>
              <a:gd name="connsiteX207" fmla="*/ 2059285 w 2146148"/>
              <a:gd name="connsiteY207" fmla="*/ 2887660 h 3355872"/>
              <a:gd name="connsiteX208" fmla="*/ 2047633 w 2146148"/>
              <a:gd name="connsiteY208" fmla="*/ 2900902 h 3355872"/>
              <a:gd name="connsiteX209" fmla="*/ 2034921 w 2146148"/>
              <a:gd name="connsiteY209" fmla="*/ 2914142 h 3355872"/>
              <a:gd name="connsiteX210" fmla="*/ 2021680 w 2146148"/>
              <a:gd name="connsiteY210" fmla="*/ 2926854 h 3355872"/>
              <a:gd name="connsiteX211" fmla="*/ 2007909 w 2146148"/>
              <a:gd name="connsiteY211" fmla="*/ 2939036 h 3355872"/>
              <a:gd name="connsiteX212" fmla="*/ 1993608 w 2146148"/>
              <a:gd name="connsiteY212" fmla="*/ 2950158 h 3355872"/>
              <a:gd name="connsiteX213" fmla="*/ 1978778 w 2146148"/>
              <a:gd name="connsiteY213" fmla="*/ 2960752 h 3355872"/>
              <a:gd name="connsiteX214" fmla="*/ 1963418 w 2146148"/>
              <a:gd name="connsiteY214" fmla="*/ 2970816 h 3355872"/>
              <a:gd name="connsiteX215" fmla="*/ 1947529 w 2146148"/>
              <a:gd name="connsiteY215" fmla="*/ 2979820 h 3355872"/>
              <a:gd name="connsiteX216" fmla="*/ 1931110 w 2146148"/>
              <a:gd name="connsiteY216" fmla="*/ 2988294 h 3355872"/>
              <a:gd name="connsiteX217" fmla="*/ 1914161 w 2146148"/>
              <a:gd name="connsiteY217" fmla="*/ 2995708 h 3355872"/>
              <a:gd name="connsiteX218" fmla="*/ 1897212 w 2146148"/>
              <a:gd name="connsiteY218" fmla="*/ 3002594 h 3355872"/>
              <a:gd name="connsiteX219" fmla="*/ 1879204 w 2146148"/>
              <a:gd name="connsiteY219" fmla="*/ 3008420 h 3355872"/>
              <a:gd name="connsiteX220" fmla="*/ 1861196 w 2146148"/>
              <a:gd name="connsiteY220" fmla="*/ 3013718 h 3355872"/>
              <a:gd name="connsiteX221" fmla="*/ 1842658 w 2146148"/>
              <a:gd name="connsiteY221" fmla="*/ 3017954 h 3355872"/>
              <a:gd name="connsiteX222" fmla="*/ 1824120 w 2146148"/>
              <a:gd name="connsiteY222" fmla="*/ 3021132 h 3355872"/>
              <a:gd name="connsiteX223" fmla="*/ 1805053 w 2146148"/>
              <a:gd name="connsiteY223" fmla="*/ 3023250 h 3355872"/>
              <a:gd name="connsiteX224" fmla="*/ 1785455 w 2146148"/>
              <a:gd name="connsiteY224" fmla="*/ 3025370 h 3355872"/>
              <a:gd name="connsiteX225" fmla="*/ 1766388 w 2146148"/>
              <a:gd name="connsiteY225" fmla="*/ 3025900 h 3355872"/>
              <a:gd name="connsiteX226" fmla="*/ 1746791 w 2146148"/>
              <a:gd name="connsiteY226" fmla="*/ 3025370 h 3355872"/>
              <a:gd name="connsiteX227" fmla="*/ 1727724 w 2146148"/>
              <a:gd name="connsiteY227" fmla="*/ 3023250 h 3355872"/>
              <a:gd name="connsiteX228" fmla="*/ 1708126 w 2146148"/>
              <a:gd name="connsiteY228" fmla="*/ 3021132 h 3355872"/>
              <a:gd name="connsiteX229" fmla="*/ 1689589 w 2146148"/>
              <a:gd name="connsiteY229" fmla="*/ 3017954 h 3355872"/>
              <a:gd name="connsiteX230" fmla="*/ 1671580 w 2146148"/>
              <a:gd name="connsiteY230" fmla="*/ 3013718 h 3355872"/>
              <a:gd name="connsiteX231" fmla="*/ 1653572 w 2146148"/>
              <a:gd name="connsiteY231" fmla="*/ 3008420 h 3355872"/>
              <a:gd name="connsiteX232" fmla="*/ 1636094 w 2146148"/>
              <a:gd name="connsiteY232" fmla="*/ 3002594 h 3355872"/>
              <a:gd name="connsiteX233" fmla="*/ 1618615 w 2146148"/>
              <a:gd name="connsiteY233" fmla="*/ 2995708 h 3355872"/>
              <a:gd name="connsiteX234" fmla="*/ 1601667 w 2146148"/>
              <a:gd name="connsiteY234" fmla="*/ 2988294 h 3355872"/>
              <a:gd name="connsiteX235" fmla="*/ 1585247 w 2146148"/>
              <a:gd name="connsiteY235" fmla="*/ 2979820 h 3355872"/>
              <a:gd name="connsiteX236" fmla="*/ 1569358 w 2146148"/>
              <a:gd name="connsiteY236" fmla="*/ 2970816 h 3355872"/>
              <a:gd name="connsiteX237" fmla="*/ 1553998 w 2146148"/>
              <a:gd name="connsiteY237" fmla="*/ 2960752 h 3355872"/>
              <a:gd name="connsiteX238" fmla="*/ 1539168 w 2146148"/>
              <a:gd name="connsiteY238" fmla="*/ 2950158 h 3355872"/>
              <a:gd name="connsiteX239" fmla="*/ 1524337 w 2146148"/>
              <a:gd name="connsiteY239" fmla="*/ 2939036 h 3355872"/>
              <a:gd name="connsiteX240" fmla="*/ 1511096 w 2146148"/>
              <a:gd name="connsiteY240" fmla="*/ 2926854 h 3355872"/>
              <a:gd name="connsiteX241" fmla="*/ 1497855 w 2146148"/>
              <a:gd name="connsiteY241" fmla="*/ 2914142 h 3355872"/>
              <a:gd name="connsiteX242" fmla="*/ 1485143 w 2146148"/>
              <a:gd name="connsiteY242" fmla="*/ 2900902 h 3355872"/>
              <a:gd name="connsiteX243" fmla="*/ 1473491 w 2146148"/>
              <a:gd name="connsiteY243" fmla="*/ 2887660 h 3355872"/>
              <a:gd name="connsiteX244" fmla="*/ 1461839 w 2146148"/>
              <a:gd name="connsiteY244" fmla="*/ 2873360 h 3355872"/>
              <a:gd name="connsiteX245" fmla="*/ 1451775 w 2146148"/>
              <a:gd name="connsiteY245" fmla="*/ 2858530 h 3355872"/>
              <a:gd name="connsiteX246" fmla="*/ 1441712 w 2146148"/>
              <a:gd name="connsiteY246" fmla="*/ 2843170 h 3355872"/>
              <a:gd name="connsiteX247" fmla="*/ 1432178 w 2146148"/>
              <a:gd name="connsiteY247" fmla="*/ 2827280 h 3355872"/>
              <a:gd name="connsiteX248" fmla="*/ 1424233 w 2146148"/>
              <a:gd name="connsiteY248" fmla="*/ 2810860 h 3355872"/>
              <a:gd name="connsiteX249" fmla="*/ 1416289 w 2146148"/>
              <a:gd name="connsiteY249" fmla="*/ 2793382 h 3355872"/>
              <a:gd name="connsiteX250" fmla="*/ 1409933 w 2146148"/>
              <a:gd name="connsiteY250" fmla="*/ 2776434 h 3355872"/>
              <a:gd name="connsiteX251" fmla="*/ 1404107 w 2146148"/>
              <a:gd name="connsiteY251" fmla="*/ 2758954 h 3355872"/>
              <a:gd name="connsiteX252" fmla="*/ 1398280 w 2146148"/>
              <a:gd name="connsiteY252" fmla="*/ 2740946 h 3355872"/>
              <a:gd name="connsiteX253" fmla="*/ 1394573 w 2146148"/>
              <a:gd name="connsiteY253" fmla="*/ 2722408 h 3355872"/>
              <a:gd name="connsiteX254" fmla="*/ 1391395 w 2146148"/>
              <a:gd name="connsiteY254" fmla="*/ 2703872 h 3355872"/>
              <a:gd name="connsiteX255" fmla="*/ 1388747 w 2146148"/>
              <a:gd name="connsiteY255" fmla="*/ 2684804 h 3355872"/>
              <a:gd name="connsiteX256" fmla="*/ 535941 w 2146148"/>
              <a:gd name="connsiteY256" fmla="*/ 1900514 h 3355872"/>
              <a:gd name="connsiteX257" fmla="*/ 780620 w 2146148"/>
              <a:gd name="connsiteY257" fmla="*/ 1900514 h 3355872"/>
              <a:gd name="connsiteX258" fmla="*/ 780620 w 2146148"/>
              <a:gd name="connsiteY258" fmla="*/ 2145194 h 3355872"/>
              <a:gd name="connsiteX259" fmla="*/ 1140620 w 2146148"/>
              <a:gd name="connsiteY259" fmla="*/ 2145194 h 3355872"/>
              <a:gd name="connsiteX260" fmla="*/ 1140620 w 2146148"/>
              <a:gd name="connsiteY260" fmla="*/ 1900514 h 3355872"/>
              <a:gd name="connsiteX261" fmla="*/ 1385299 w 2146148"/>
              <a:gd name="connsiteY261" fmla="*/ 1900514 h 3355872"/>
              <a:gd name="connsiteX262" fmla="*/ 1385299 w 2146148"/>
              <a:gd name="connsiteY262" fmla="*/ 1540514 h 3355872"/>
              <a:gd name="connsiteX263" fmla="*/ 1140620 w 2146148"/>
              <a:gd name="connsiteY263" fmla="*/ 1540514 h 3355872"/>
              <a:gd name="connsiteX264" fmla="*/ 1140620 w 2146148"/>
              <a:gd name="connsiteY264" fmla="*/ 1295834 h 3355872"/>
              <a:gd name="connsiteX265" fmla="*/ 780620 w 2146148"/>
              <a:gd name="connsiteY265" fmla="*/ 1295834 h 3355872"/>
              <a:gd name="connsiteX266" fmla="*/ 780620 w 2146148"/>
              <a:gd name="connsiteY266" fmla="*/ 1540514 h 3355872"/>
              <a:gd name="connsiteX267" fmla="*/ 535941 w 2146148"/>
              <a:gd name="connsiteY267" fmla="*/ 1540514 h 3355872"/>
              <a:gd name="connsiteX268" fmla="*/ 0 w 2146148"/>
              <a:gd name="connsiteY268" fmla="*/ 1765858 h 3355872"/>
              <a:gd name="connsiteX269" fmla="*/ 530 w 2146148"/>
              <a:gd name="connsiteY269" fmla="*/ 1755266 h 3355872"/>
              <a:gd name="connsiteX270" fmla="*/ 1059 w 2146148"/>
              <a:gd name="connsiteY270" fmla="*/ 1744672 h 3355872"/>
              <a:gd name="connsiteX271" fmla="*/ 2648 w 2146148"/>
              <a:gd name="connsiteY271" fmla="*/ 1734608 h 3355872"/>
              <a:gd name="connsiteX272" fmla="*/ 4237 w 2146148"/>
              <a:gd name="connsiteY272" fmla="*/ 1724546 h 3355872"/>
              <a:gd name="connsiteX273" fmla="*/ 6356 w 2146148"/>
              <a:gd name="connsiteY273" fmla="*/ 1714482 h 3355872"/>
              <a:gd name="connsiteX274" fmla="*/ 9534 w 2146148"/>
              <a:gd name="connsiteY274" fmla="*/ 1704948 h 3355872"/>
              <a:gd name="connsiteX275" fmla="*/ 12712 w 2146148"/>
              <a:gd name="connsiteY275" fmla="*/ 1695414 h 3355872"/>
              <a:gd name="connsiteX276" fmla="*/ 16419 w 2146148"/>
              <a:gd name="connsiteY276" fmla="*/ 1686410 h 3355872"/>
              <a:gd name="connsiteX277" fmla="*/ 20127 w 2146148"/>
              <a:gd name="connsiteY277" fmla="*/ 1677406 h 3355872"/>
              <a:gd name="connsiteX278" fmla="*/ 24893 w 2146148"/>
              <a:gd name="connsiteY278" fmla="*/ 1667872 h 3355872"/>
              <a:gd name="connsiteX279" fmla="*/ 29660 w 2146148"/>
              <a:gd name="connsiteY279" fmla="*/ 1659928 h 3355872"/>
              <a:gd name="connsiteX280" fmla="*/ 34957 w 2146148"/>
              <a:gd name="connsiteY280" fmla="*/ 1651454 h 3355872"/>
              <a:gd name="connsiteX281" fmla="*/ 40783 w 2146148"/>
              <a:gd name="connsiteY281" fmla="*/ 1643508 h 3355872"/>
              <a:gd name="connsiteX282" fmla="*/ 46609 w 2146148"/>
              <a:gd name="connsiteY282" fmla="*/ 1635564 h 3355872"/>
              <a:gd name="connsiteX283" fmla="*/ 52965 w 2146148"/>
              <a:gd name="connsiteY283" fmla="*/ 1628678 h 3355872"/>
              <a:gd name="connsiteX284" fmla="*/ 59851 w 2146148"/>
              <a:gd name="connsiteY284" fmla="*/ 1621264 h 3355872"/>
              <a:gd name="connsiteX285" fmla="*/ 66736 w 2146148"/>
              <a:gd name="connsiteY285" fmla="*/ 1614378 h 3355872"/>
              <a:gd name="connsiteX286" fmla="*/ 74681 w 2146148"/>
              <a:gd name="connsiteY286" fmla="*/ 1608022 h 3355872"/>
              <a:gd name="connsiteX287" fmla="*/ 82096 w 2146148"/>
              <a:gd name="connsiteY287" fmla="*/ 1601666 h 3355872"/>
              <a:gd name="connsiteX288" fmla="*/ 90570 w 2146148"/>
              <a:gd name="connsiteY288" fmla="*/ 1596370 h 3355872"/>
              <a:gd name="connsiteX289" fmla="*/ 98515 w 2146148"/>
              <a:gd name="connsiteY289" fmla="*/ 1590544 h 3355872"/>
              <a:gd name="connsiteX290" fmla="*/ 106989 w 2146148"/>
              <a:gd name="connsiteY290" fmla="*/ 1585776 h 3355872"/>
              <a:gd name="connsiteX291" fmla="*/ 115994 w 2146148"/>
              <a:gd name="connsiteY291" fmla="*/ 1581540 h 3355872"/>
              <a:gd name="connsiteX292" fmla="*/ 124998 w 2146148"/>
              <a:gd name="connsiteY292" fmla="*/ 1577302 h 3355872"/>
              <a:gd name="connsiteX293" fmla="*/ 134531 w 2146148"/>
              <a:gd name="connsiteY293" fmla="*/ 1573594 h 3355872"/>
              <a:gd name="connsiteX294" fmla="*/ 143535 w 2146148"/>
              <a:gd name="connsiteY294" fmla="*/ 1570416 h 3355872"/>
              <a:gd name="connsiteX295" fmla="*/ 153599 w 2146148"/>
              <a:gd name="connsiteY295" fmla="*/ 1567768 h 3355872"/>
              <a:gd name="connsiteX296" fmla="*/ 163662 w 2146148"/>
              <a:gd name="connsiteY296" fmla="*/ 1565650 h 3355872"/>
              <a:gd name="connsiteX297" fmla="*/ 173196 w 2146148"/>
              <a:gd name="connsiteY297" fmla="*/ 1564060 h 3355872"/>
              <a:gd name="connsiteX298" fmla="*/ 183789 w 2146148"/>
              <a:gd name="connsiteY298" fmla="*/ 1561942 h 3355872"/>
              <a:gd name="connsiteX299" fmla="*/ 194382 w 2146148"/>
              <a:gd name="connsiteY299" fmla="*/ 1561412 h 3355872"/>
              <a:gd name="connsiteX300" fmla="*/ 204445 w 2146148"/>
              <a:gd name="connsiteY300" fmla="*/ 1560884 h 3355872"/>
              <a:gd name="connsiteX301" fmla="*/ 208683 w 2146148"/>
              <a:gd name="connsiteY301" fmla="*/ 1561412 h 3355872"/>
              <a:gd name="connsiteX302" fmla="*/ 208683 w 2146148"/>
              <a:gd name="connsiteY302" fmla="*/ 1136632 h 3355872"/>
              <a:gd name="connsiteX303" fmla="*/ 209212 w 2146148"/>
              <a:gd name="connsiteY303" fmla="*/ 1112268 h 3355872"/>
              <a:gd name="connsiteX304" fmla="*/ 211331 w 2146148"/>
              <a:gd name="connsiteY304" fmla="*/ 1088964 h 3355872"/>
              <a:gd name="connsiteX305" fmla="*/ 213979 w 2146148"/>
              <a:gd name="connsiteY305" fmla="*/ 1065130 h 3355872"/>
              <a:gd name="connsiteX306" fmla="*/ 217687 w 2146148"/>
              <a:gd name="connsiteY306" fmla="*/ 1041824 h 3355872"/>
              <a:gd name="connsiteX307" fmla="*/ 223513 w 2146148"/>
              <a:gd name="connsiteY307" fmla="*/ 1018520 h 3355872"/>
              <a:gd name="connsiteX308" fmla="*/ 229869 w 2146148"/>
              <a:gd name="connsiteY308" fmla="*/ 995744 h 3355872"/>
              <a:gd name="connsiteX309" fmla="*/ 236754 w 2146148"/>
              <a:gd name="connsiteY309" fmla="*/ 972970 h 3355872"/>
              <a:gd name="connsiteX310" fmla="*/ 245758 w 2146148"/>
              <a:gd name="connsiteY310" fmla="*/ 951254 h 3355872"/>
              <a:gd name="connsiteX311" fmla="*/ 255292 w 2146148"/>
              <a:gd name="connsiteY311" fmla="*/ 929538 h 3355872"/>
              <a:gd name="connsiteX312" fmla="*/ 265355 w 2146148"/>
              <a:gd name="connsiteY312" fmla="*/ 908352 h 3355872"/>
              <a:gd name="connsiteX313" fmla="*/ 277537 w 2146148"/>
              <a:gd name="connsiteY313" fmla="*/ 888226 h 3355872"/>
              <a:gd name="connsiteX314" fmla="*/ 290249 w 2146148"/>
              <a:gd name="connsiteY314" fmla="*/ 867570 h 3355872"/>
              <a:gd name="connsiteX315" fmla="*/ 304020 w 2146148"/>
              <a:gd name="connsiteY315" fmla="*/ 848502 h 3355872"/>
              <a:gd name="connsiteX316" fmla="*/ 318320 w 2146148"/>
              <a:gd name="connsiteY316" fmla="*/ 829434 h 3355872"/>
              <a:gd name="connsiteX317" fmla="*/ 334210 w 2146148"/>
              <a:gd name="connsiteY317" fmla="*/ 811426 h 3355872"/>
              <a:gd name="connsiteX318" fmla="*/ 350629 w 2146148"/>
              <a:gd name="connsiteY318" fmla="*/ 793948 h 3355872"/>
              <a:gd name="connsiteX319" fmla="*/ 1084726 w 2146148"/>
              <a:gd name="connsiteY319" fmla="*/ 60380 h 3355872"/>
              <a:gd name="connsiteX320" fmla="*/ 1091612 w 2146148"/>
              <a:gd name="connsiteY320" fmla="*/ 52966 h 3355872"/>
              <a:gd name="connsiteX321" fmla="*/ 1099557 w 2146148"/>
              <a:gd name="connsiteY321" fmla="*/ 46610 h 3355872"/>
              <a:gd name="connsiteX322" fmla="*/ 1107502 w 2146148"/>
              <a:gd name="connsiteY322" fmla="*/ 40254 h 3355872"/>
              <a:gd name="connsiteX323" fmla="*/ 1115976 w 2146148"/>
              <a:gd name="connsiteY323" fmla="*/ 34428 h 3355872"/>
              <a:gd name="connsiteX324" fmla="*/ 1124450 w 2146148"/>
              <a:gd name="connsiteY324" fmla="*/ 29130 h 3355872"/>
              <a:gd name="connsiteX325" fmla="*/ 1133454 w 2146148"/>
              <a:gd name="connsiteY325" fmla="*/ 24364 h 3355872"/>
              <a:gd name="connsiteX326" fmla="*/ 1142459 w 2146148"/>
              <a:gd name="connsiteY326" fmla="*/ 19596 h 3355872"/>
              <a:gd name="connsiteX327" fmla="*/ 1151463 w 2146148"/>
              <a:gd name="connsiteY327" fmla="*/ 15360 h 3355872"/>
              <a:gd name="connsiteX328" fmla="*/ 1160996 w 2146148"/>
              <a:gd name="connsiteY328" fmla="*/ 12182 h 3355872"/>
              <a:gd name="connsiteX329" fmla="*/ 1170000 w 2146148"/>
              <a:gd name="connsiteY329" fmla="*/ 9004 h 3355872"/>
              <a:gd name="connsiteX330" fmla="*/ 1180064 w 2146148"/>
              <a:gd name="connsiteY330" fmla="*/ 5826 h 3355872"/>
              <a:gd name="connsiteX331" fmla="*/ 1190127 w 2146148"/>
              <a:gd name="connsiteY331" fmla="*/ 3708 h 3355872"/>
              <a:gd name="connsiteX332" fmla="*/ 1199661 w 2146148"/>
              <a:gd name="connsiteY332" fmla="*/ 2118 h 3355872"/>
              <a:gd name="connsiteX333" fmla="*/ 1210254 w 2146148"/>
              <a:gd name="connsiteY333" fmla="*/ 530 h 3355872"/>
              <a:gd name="connsiteX334" fmla="*/ 1220317 w 2146148"/>
              <a:gd name="connsiteY334" fmla="*/ 0 h 3355872"/>
              <a:gd name="connsiteX335" fmla="*/ 1230381 w 2146148"/>
              <a:gd name="connsiteY335" fmla="*/ 0 h 3355872"/>
              <a:gd name="connsiteX336" fmla="*/ 1559824 w 2146148"/>
              <a:gd name="connsiteY336" fmla="*/ 0 h 3355872"/>
              <a:gd name="connsiteX337" fmla="*/ 1570417 w 2146148"/>
              <a:gd name="connsiteY337" fmla="*/ 0 h 3355872"/>
              <a:gd name="connsiteX338" fmla="*/ 1581010 w 2146148"/>
              <a:gd name="connsiteY338" fmla="*/ 1060 h 3355872"/>
              <a:gd name="connsiteX339" fmla="*/ 1591603 w 2146148"/>
              <a:gd name="connsiteY339" fmla="*/ 2118 h 3355872"/>
              <a:gd name="connsiteX340" fmla="*/ 1601137 w 2146148"/>
              <a:gd name="connsiteY340" fmla="*/ 3708 h 3355872"/>
              <a:gd name="connsiteX341" fmla="*/ 1611200 w 2146148"/>
              <a:gd name="connsiteY341" fmla="*/ 5826 h 3355872"/>
              <a:gd name="connsiteX342" fmla="*/ 1621264 w 2146148"/>
              <a:gd name="connsiteY342" fmla="*/ 9534 h 3355872"/>
              <a:gd name="connsiteX343" fmla="*/ 1630797 w 2146148"/>
              <a:gd name="connsiteY343" fmla="*/ 12182 h 3355872"/>
              <a:gd name="connsiteX344" fmla="*/ 1640331 w 2146148"/>
              <a:gd name="connsiteY344" fmla="*/ 15890 h 3355872"/>
              <a:gd name="connsiteX345" fmla="*/ 1649335 w 2146148"/>
              <a:gd name="connsiteY345" fmla="*/ 20126 h 3355872"/>
              <a:gd name="connsiteX346" fmla="*/ 1658339 w 2146148"/>
              <a:gd name="connsiteY346" fmla="*/ 24894 h 3355872"/>
              <a:gd name="connsiteX347" fmla="*/ 1666814 w 2146148"/>
              <a:gd name="connsiteY347" fmla="*/ 29660 h 3355872"/>
              <a:gd name="connsiteX348" fmla="*/ 1675288 w 2146148"/>
              <a:gd name="connsiteY348" fmla="*/ 34956 h 3355872"/>
              <a:gd name="connsiteX349" fmla="*/ 1683762 w 2146148"/>
              <a:gd name="connsiteY349" fmla="*/ 40784 h 3355872"/>
              <a:gd name="connsiteX350" fmla="*/ 1691178 w 2146148"/>
              <a:gd name="connsiteY350" fmla="*/ 47140 h 3355872"/>
              <a:gd name="connsiteX351" fmla="*/ 1698593 w 2146148"/>
              <a:gd name="connsiteY351" fmla="*/ 52966 h 3355872"/>
              <a:gd name="connsiteX352" fmla="*/ 1705478 w 2146148"/>
              <a:gd name="connsiteY352" fmla="*/ 60380 h 3355872"/>
              <a:gd name="connsiteX353" fmla="*/ 1712893 w 2146148"/>
              <a:gd name="connsiteY353" fmla="*/ 67266 h 3355872"/>
              <a:gd name="connsiteX354" fmla="*/ 1719249 w 2146148"/>
              <a:gd name="connsiteY354" fmla="*/ 75210 h 3355872"/>
              <a:gd name="connsiteX355" fmla="*/ 1725605 w 2146148"/>
              <a:gd name="connsiteY355" fmla="*/ 82626 h 3355872"/>
              <a:gd name="connsiteX356" fmla="*/ 1730901 w 2146148"/>
              <a:gd name="connsiteY356" fmla="*/ 91100 h 3355872"/>
              <a:gd name="connsiteX357" fmla="*/ 1736198 w 2146148"/>
              <a:gd name="connsiteY357" fmla="*/ 99044 h 3355872"/>
              <a:gd name="connsiteX358" fmla="*/ 1741494 w 2146148"/>
              <a:gd name="connsiteY358" fmla="*/ 108048 h 3355872"/>
              <a:gd name="connsiteX359" fmla="*/ 1746261 w 2146148"/>
              <a:gd name="connsiteY359" fmla="*/ 117052 h 3355872"/>
              <a:gd name="connsiteX360" fmla="*/ 1749969 w 2146148"/>
              <a:gd name="connsiteY360" fmla="*/ 125528 h 3355872"/>
              <a:gd name="connsiteX361" fmla="*/ 1753676 w 2146148"/>
              <a:gd name="connsiteY361" fmla="*/ 135590 h 3355872"/>
              <a:gd name="connsiteX362" fmla="*/ 1757384 w 2146148"/>
              <a:gd name="connsiteY362" fmla="*/ 144594 h 3355872"/>
              <a:gd name="connsiteX363" fmla="*/ 1760032 w 2146148"/>
              <a:gd name="connsiteY363" fmla="*/ 154658 h 3355872"/>
              <a:gd name="connsiteX364" fmla="*/ 1762151 w 2146148"/>
              <a:gd name="connsiteY364" fmla="*/ 164722 h 3355872"/>
              <a:gd name="connsiteX365" fmla="*/ 1763740 w 2146148"/>
              <a:gd name="connsiteY365" fmla="*/ 174784 h 3355872"/>
              <a:gd name="connsiteX366" fmla="*/ 1765329 w 2146148"/>
              <a:gd name="connsiteY366" fmla="*/ 184848 h 3355872"/>
              <a:gd name="connsiteX367" fmla="*/ 1765858 w 2146148"/>
              <a:gd name="connsiteY367" fmla="*/ 195972 h 3355872"/>
              <a:gd name="connsiteX368" fmla="*/ 1766388 w 2146148"/>
              <a:gd name="connsiteY368" fmla="*/ 206034 h 3355872"/>
              <a:gd name="connsiteX369" fmla="*/ 1766388 w 2146148"/>
              <a:gd name="connsiteY369" fmla="*/ 289720 h 3355872"/>
              <a:gd name="connsiteX370" fmla="*/ 1752617 w 2146148"/>
              <a:gd name="connsiteY370" fmla="*/ 290248 h 3355872"/>
              <a:gd name="connsiteX371" fmla="*/ 1738846 w 2146148"/>
              <a:gd name="connsiteY371" fmla="*/ 290248 h 3355872"/>
              <a:gd name="connsiteX372" fmla="*/ 1725605 w 2146148"/>
              <a:gd name="connsiteY372" fmla="*/ 291308 h 3355872"/>
              <a:gd name="connsiteX373" fmla="*/ 1712364 w 2146148"/>
              <a:gd name="connsiteY373" fmla="*/ 292368 h 3355872"/>
              <a:gd name="connsiteX374" fmla="*/ 1699122 w 2146148"/>
              <a:gd name="connsiteY374" fmla="*/ 293956 h 3355872"/>
              <a:gd name="connsiteX375" fmla="*/ 1685881 w 2146148"/>
              <a:gd name="connsiteY375" fmla="*/ 295546 h 3355872"/>
              <a:gd name="connsiteX376" fmla="*/ 1672640 w 2146148"/>
              <a:gd name="connsiteY376" fmla="*/ 297664 h 3355872"/>
              <a:gd name="connsiteX377" fmla="*/ 1659398 w 2146148"/>
              <a:gd name="connsiteY377" fmla="*/ 300842 h 3355872"/>
              <a:gd name="connsiteX378" fmla="*/ 1646157 w 2146148"/>
              <a:gd name="connsiteY378" fmla="*/ 303490 h 3355872"/>
              <a:gd name="connsiteX379" fmla="*/ 1633975 w 2146148"/>
              <a:gd name="connsiteY379" fmla="*/ 306668 h 3355872"/>
              <a:gd name="connsiteX380" fmla="*/ 1608552 w 2146148"/>
              <a:gd name="connsiteY380" fmla="*/ 313554 h 3355872"/>
              <a:gd name="connsiteX381" fmla="*/ 1583658 w 2146148"/>
              <a:gd name="connsiteY381" fmla="*/ 322028 h 3355872"/>
              <a:gd name="connsiteX382" fmla="*/ 1560354 w 2146148"/>
              <a:gd name="connsiteY382" fmla="*/ 331562 h 3355872"/>
              <a:gd name="connsiteX383" fmla="*/ 1536519 w 2146148"/>
              <a:gd name="connsiteY383" fmla="*/ 342156 h 3355872"/>
              <a:gd name="connsiteX384" fmla="*/ 1513744 w 2146148"/>
              <a:gd name="connsiteY384" fmla="*/ 353808 h 3355872"/>
              <a:gd name="connsiteX385" fmla="*/ 1491499 w 2146148"/>
              <a:gd name="connsiteY385" fmla="*/ 366518 h 3355872"/>
              <a:gd name="connsiteX386" fmla="*/ 1469783 w 2146148"/>
              <a:gd name="connsiteY386" fmla="*/ 380290 h 3355872"/>
              <a:gd name="connsiteX387" fmla="*/ 1449656 w 2146148"/>
              <a:gd name="connsiteY387" fmla="*/ 395120 h 3355872"/>
              <a:gd name="connsiteX388" fmla="*/ 1429000 w 2146148"/>
              <a:gd name="connsiteY388" fmla="*/ 411010 h 3355872"/>
              <a:gd name="connsiteX389" fmla="*/ 1409933 w 2146148"/>
              <a:gd name="connsiteY389" fmla="*/ 427428 h 3355872"/>
              <a:gd name="connsiteX390" fmla="*/ 1391395 w 2146148"/>
              <a:gd name="connsiteY390" fmla="*/ 444908 h 3355872"/>
              <a:gd name="connsiteX391" fmla="*/ 1373916 w 2146148"/>
              <a:gd name="connsiteY391" fmla="*/ 463444 h 3355872"/>
              <a:gd name="connsiteX392" fmla="*/ 1357497 w 2146148"/>
              <a:gd name="connsiteY392" fmla="*/ 482512 h 3355872"/>
              <a:gd name="connsiteX393" fmla="*/ 1341607 w 2146148"/>
              <a:gd name="connsiteY393" fmla="*/ 502640 h 3355872"/>
              <a:gd name="connsiteX394" fmla="*/ 1326777 w 2146148"/>
              <a:gd name="connsiteY394" fmla="*/ 523296 h 3355872"/>
              <a:gd name="connsiteX395" fmla="*/ 1313006 w 2146148"/>
              <a:gd name="connsiteY395" fmla="*/ 544482 h 3355872"/>
              <a:gd name="connsiteX396" fmla="*/ 1300295 w 2146148"/>
              <a:gd name="connsiteY396" fmla="*/ 567256 h 3355872"/>
              <a:gd name="connsiteX397" fmla="*/ 1288642 w 2146148"/>
              <a:gd name="connsiteY397" fmla="*/ 590032 h 3355872"/>
              <a:gd name="connsiteX398" fmla="*/ 1277520 w 2146148"/>
              <a:gd name="connsiteY398" fmla="*/ 613336 h 3355872"/>
              <a:gd name="connsiteX399" fmla="*/ 1268516 w 2146148"/>
              <a:gd name="connsiteY399" fmla="*/ 637170 h 3355872"/>
              <a:gd name="connsiteX400" fmla="*/ 1260041 w 2146148"/>
              <a:gd name="connsiteY400" fmla="*/ 662064 h 3355872"/>
              <a:gd name="connsiteX401" fmla="*/ 1253156 w 2146148"/>
              <a:gd name="connsiteY401" fmla="*/ 687488 h 3355872"/>
              <a:gd name="connsiteX402" fmla="*/ 1249978 w 2146148"/>
              <a:gd name="connsiteY402" fmla="*/ 699670 h 3355872"/>
              <a:gd name="connsiteX403" fmla="*/ 1246800 w 2146148"/>
              <a:gd name="connsiteY403" fmla="*/ 712912 h 3355872"/>
              <a:gd name="connsiteX404" fmla="*/ 1244152 w 2146148"/>
              <a:gd name="connsiteY404" fmla="*/ 725622 h 3355872"/>
              <a:gd name="connsiteX405" fmla="*/ 1242033 w 2146148"/>
              <a:gd name="connsiteY405" fmla="*/ 738864 h 3355872"/>
              <a:gd name="connsiteX406" fmla="*/ 1240444 w 2146148"/>
              <a:gd name="connsiteY406" fmla="*/ 752106 h 3355872"/>
              <a:gd name="connsiteX407" fmla="*/ 1238855 w 2146148"/>
              <a:gd name="connsiteY407" fmla="*/ 765876 h 3355872"/>
              <a:gd name="connsiteX408" fmla="*/ 1237796 w 2146148"/>
              <a:gd name="connsiteY408" fmla="*/ 779118 h 3355872"/>
              <a:gd name="connsiteX409" fmla="*/ 1237266 w 2146148"/>
              <a:gd name="connsiteY409" fmla="*/ 792358 h 3355872"/>
              <a:gd name="connsiteX410" fmla="*/ 1236736 w 2146148"/>
              <a:gd name="connsiteY410" fmla="*/ 806130 h 3355872"/>
              <a:gd name="connsiteX411" fmla="*/ 1236207 w 2146148"/>
              <a:gd name="connsiteY411" fmla="*/ 819900 h 3355872"/>
              <a:gd name="connsiteX412" fmla="*/ 1236736 w 2146148"/>
              <a:gd name="connsiteY412" fmla="*/ 833142 h 3355872"/>
              <a:gd name="connsiteX413" fmla="*/ 1237266 w 2146148"/>
              <a:gd name="connsiteY413" fmla="*/ 846912 h 3355872"/>
              <a:gd name="connsiteX414" fmla="*/ 1237796 w 2146148"/>
              <a:gd name="connsiteY414" fmla="*/ 860684 h 3355872"/>
              <a:gd name="connsiteX415" fmla="*/ 1238855 w 2146148"/>
              <a:gd name="connsiteY415" fmla="*/ 873924 h 3355872"/>
              <a:gd name="connsiteX416" fmla="*/ 1240444 w 2146148"/>
              <a:gd name="connsiteY416" fmla="*/ 887696 h 3355872"/>
              <a:gd name="connsiteX417" fmla="*/ 1242033 w 2146148"/>
              <a:gd name="connsiteY417" fmla="*/ 900938 h 3355872"/>
              <a:gd name="connsiteX418" fmla="*/ 1244152 w 2146148"/>
              <a:gd name="connsiteY418" fmla="*/ 913648 h 3355872"/>
              <a:gd name="connsiteX419" fmla="*/ 1246800 w 2146148"/>
              <a:gd name="connsiteY419" fmla="*/ 926360 h 3355872"/>
              <a:gd name="connsiteX420" fmla="*/ 1249978 w 2146148"/>
              <a:gd name="connsiteY420" fmla="*/ 939602 h 3355872"/>
              <a:gd name="connsiteX421" fmla="*/ 1253156 w 2146148"/>
              <a:gd name="connsiteY421" fmla="*/ 952314 h 3355872"/>
              <a:gd name="connsiteX422" fmla="*/ 1260041 w 2146148"/>
              <a:gd name="connsiteY422" fmla="*/ 977208 h 3355872"/>
              <a:gd name="connsiteX423" fmla="*/ 1268516 w 2146148"/>
              <a:gd name="connsiteY423" fmla="*/ 1002100 h 3355872"/>
              <a:gd name="connsiteX424" fmla="*/ 1277520 w 2146148"/>
              <a:gd name="connsiteY424" fmla="*/ 1026464 h 3355872"/>
              <a:gd name="connsiteX425" fmla="*/ 1288642 w 2146148"/>
              <a:gd name="connsiteY425" fmla="*/ 1049240 h 3355872"/>
              <a:gd name="connsiteX426" fmla="*/ 1300295 w 2146148"/>
              <a:gd name="connsiteY426" fmla="*/ 1072544 h 3355872"/>
              <a:gd name="connsiteX427" fmla="*/ 1313006 w 2146148"/>
              <a:gd name="connsiteY427" fmla="*/ 1094790 h 3355872"/>
              <a:gd name="connsiteX428" fmla="*/ 1326777 w 2146148"/>
              <a:gd name="connsiteY428" fmla="*/ 1116506 h 3355872"/>
              <a:gd name="connsiteX429" fmla="*/ 1341607 w 2146148"/>
              <a:gd name="connsiteY429" fmla="*/ 1137162 h 3355872"/>
              <a:gd name="connsiteX430" fmla="*/ 1357497 w 2146148"/>
              <a:gd name="connsiteY430" fmla="*/ 1156760 h 3355872"/>
              <a:gd name="connsiteX431" fmla="*/ 1373916 w 2146148"/>
              <a:gd name="connsiteY431" fmla="*/ 1175826 h 3355872"/>
              <a:gd name="connsiteX432" fmla="*/ 1391395 w 2146148"/>
              <a:gd name="connsiteY432" fmla="*/ 1194894 h 3355872"/>
              <a:gd name="connsiteX433" fmla="*/ 1409933 w 2146148"/>
              <a:gd name="connsiteY433" fmla="*/ 1212372 h 3355872"/>
              <a:gd name="connsiteX434" fmla="*/ 1429000 w 2146148"/>
              <a:gd name="connsiteY434" fmla="*/ 1228792 h 3355872"/>
              <a:gd name="connsiteX435" fmla="*/ 1449656 w 2146148"/>
              <a:gd name="connsiteY435" fmla="*/ 1244680 h 3355872"/>
              <a:gd name="connsiteX436" fmla="*/ 1469783 w 2146148"/>
              <a:gd name="connsiteY436" fmla="*/ 1259512 h 3355872"/>
              <a:gd name="connsiteX437" fmla="*/ 1491499 w 2146148"/>
              <a:gd name="connsiteY437" fmla="*/ 1273282 h 3355872"/>
              <a:gd name="connsiteX438" fmla="*/ 1513744 w 2146148"/>
              <a:gd name="connsiteY438" fmla="*/ 1285994 h 3355872"/>
              <a:gd name="connsiteX439" fmla="*/ 1536519 w 2146148"/>
              <a:gd name="connsiteY439" fmla="*/ 1297646 h 3355872"/>
              <a:gd name="connsiteX440" fmla="*/ 1560354 w 2146148"/>
              <a:gd name="connsiteY440" fmla="*/ 1308240 h 3355872"/>
              <a:gd name="connsiteX441" fmla="*/ 1583658 w 2146148"/>
              <a:gd name="connsiteY441" fmla="*/ 1317772 h 3355872"/>
              <a:gd name="connsiteX442" fmla="*/ 1608552 w 2146148"/>
              <a:gd name="connsiteY442" fmla="*/ 1325718 h 3355872"/>
              <a:gd name="connsiteX443" fmla="*/ 1633975 w 2146148"/>
              <a:gd name="connsiteY443" fmla="*/ 1333132 h 3355872"/>
              <a:gd name="connsiteX444" fmla="*/ 1646157 w 2146148"/>
              <a:gd name="connsiteY444" fmla="*/ 1336310 h 3355872"/>
              <a:gd name="connsiteX445" fmla="*/ 1659398 w 2146148"/>
              <a:gd name="connsiteY445" fmla="*/ 1338960 h 3355872"/>
              <a:gd name="connsiteX446" fmla="*/ 1672640 w 2146148"/>
              <a:gd name="connsiteY446" fmla="*/ 1341608 h 3355872"/>
              <a:gd name="connsiteX447" fmla="*/ 1685881 w 2146148"/>
              <a:gd name="connsiteY447" fmla="*/ 1343726 h 3355872"/>
              <a:gd name="connsiteX448" fmla="*/ 1699122 w 2146148"/>
              <a:gd name="connsiteY448" fmla="*/ 1345314 h 3355872"/>
              <a:gd name="connsiteX449" fmla="*/ 1712364 w 2146148"/>
              <a:gd name="connsiteY449" fmla="*/ 1347434 h 3355872"/>
              <a:gd name="connsiteX450" fmla="*/ 1725605 w 2146148"/>
              <a:gd name="connsiteY450" fmla="*/ 1348492 h 3355872"/>
              <a:gd name="connsiteX451" fmla="*/ 1738846 w 2146148"/>
              <a:gd name="connsiteY451" fmla="*/ 1349552 h 3355872"/>
              <a:gd name="connsiteX452" fmla="*/ 1752617 w 2146148"/>
              <a:gd name="connsiteY452" fmla="*/ 1350082 h 3355872"/>
              <a:gd name="connsiteX453" fmla="*/ 1766388 w 2146148"/>
              <a:gd name="connsiteY453" fmla="*/ 1350082 h 3355872"/>
              <a:gd name="connsiteX454" fmla="*/ 1766388 w 2146148"/>
              <a:gd name="connsiteY454" fmla="*/ 2115428 h 3355872"/>
              <a:gd name="connsiteX455" fmla="*/ 1752617 w 2146148"/>
              <a:gd name="connsiteY455" fmla="*/ 2115958 h 3355872"/>
              <a:gd name="connsiteX456" fmla="*/ 1738846 w 2146148"/>
              <a:gd name="connsiteY456" fmla="*/ 2117018 h 3355872"/>
              <a:gd name="connsiteX457" fmla="*/ 1725605 w 2146148"/>
              <a:gd name="connsiteY457" fmla="*/ 2117546 h 3355872"/>
              <a:gd name="connsiteX458" fmla="*/ 1712364 w 2146148"/>
              <a:gd name="connsiteY458" fmla="*/ 2118606 h 3355872"/>
              <a:gd name="connsiteX459" fmla="*/ 1699122 w 2146148"/>
              <a:gd name="connsiteY459" fmla="*/ 2120196 h 3355872"/>
              <a:gd name="connsiteX460" fmla="*/ 1685881 w 2146148"/>
              <a:gd name="connsiteY460" fmla="*/ 2122314 h 3355872"/>
              <a:gd name="connsiteX461" fmla="*/ 1672640 w 2146148"/>
              <a:gd name="connsiteY461" fmla="*/ 2124432 h 3355872"/>
              <a:gd name="connsiteX462" fmla="*/ 1659398 w 2146148"/>
              <a:gd name="connsiteY462" fmla="*/ 2126550 h 3355872"/>
              <a:gd name="connsiteX463" fmla="*/ 1646157 w 2146148"/>
              <a:gd name="connsiteY463" fmla="*/ 2129200 h 3355872"/>
              <a:gd name="connsiteX464" fmla="*/ 1633975 w 2146148"/>
              <a:gd name="connsiteY464" fmla="*/ 2132906 h 3355872"/>
              <a:gd name="connsiteX465" fmla="*/ 1608552 w 2146148"/>
              <a:gd name="connsiteY465" fmla="*/ 2139792 h 3355872"/>
              <a:gd name="connsiteX466" fmla="*/ 1583658 w 2146148"/>
              <a:gd name="connsiteY466" fmla="*/ 2148266 h 3355872"/>
              <a:gd name="connsiteX467" fmla="*/ 1560354 w 2146148"/>
              <a:gd name="connsiteY467" fmla="*/ 2157270 h 3355872"/>
              <a:gd name="connsiteX468" fmla="*/ 1536519 w 2146148"/>
              <a:gd name="connsiteY468" fmla="*/ 2168394 h 3355872"/>
              <a:gd name="connsiteX469" fmla="*/ 1513744 w 2146148"/>
              <a:gd name="connsiteY469" fmla="*/ 2180046 h 3355872"/>
              <a:gd name="connsiteX470" fmla="*/ 1491499 w 2146148"/>
              <a:gd name="connsiteY470" fmla="*/ 2192228 h 3355872"/>
              <a:gd name="connsiteX471" fmla="*/ 1469783 w 2146148"/>
              <a:gd name="connsiteY471" fmla="*/ 2206528 h 3355872"/>
              <a:gd name="connsiteX472" fmla="*/ 1449656 w 2146148"/>
              <a:gd name="connsiteY472" fmla="*/ 2220828 h 3355872"/>
              <a:gd name="connsiteX473" fmla="*/ 1429000 w 2146148"/>
              <a:gd name="connsiteY473" fmla="*/ 2236718 h 3355872"/>
              <a:gd name="connsiteX474" fmla="*/ 1409933 w 2146148"/>
              <a:gd name="connsiteY474" fmla="*/ 2253668 h 3355872"/>
              <a:gd name="connsiteX475" fmla="*/ 1391395 w 2146148"/>
              <a:gd name="connsiteY475" fmla="*/ 2271676 h 3355872"/>
              <a:gd name="connsiteX476" fmla="*/ 1373916 w 2146148"/>
              <a:gd name="connsiteY476" fmla="*/ 2289684 h 3355872"/>
              <a:gd name="connsiteX477" fmla="*/ 1357497 w 2146148"/>
              <a:gd name="connsiteY477" fmla="*/ 2308750 h 3355872"/>
              <a:gd name="connsiteX478" fmla="*/ 1341607 w 2146148"/>
              <a:gd name="connsiteY478" fmla="*/ 2328878 h 3355872"/>
              <a:gd name="connsiteX479" fmla="*/ 1326777 w 2146148"/>
              <a:gd name="connsiteY479" fmla="*/ 2350064 h 3355872"/>
              <a:gd name="connsiteX480" fmla="*/ 1313006 w 2146148"/>
              <a:gd name="connsiteY480" fmla="*/ 2371250 h 3355872"/>
              <a:gd name="connsiteX481" fmla="*/ 1300295 w 2146148"/>
              <a:gd name="connsiteY481" fmla="*/ 2392966 h 3355872"/>
              <a:gd name="connsiteX482" fmla="*/ 1288642 w 2146148"/>
              <a:gd name="connsiteY482" fmla="*/ 2416270 h 3355872"/>
              <a:gd name="connsiteX483" fmla="*/ 1277520 w 2146148"/>
              <a:gd name="connsiteY483" fmla="*/ 2439574 h 3355872"/>
              <a:gd name="connsiteX484" fmla="*/ 1268516 w 2146148"/>
              <a:gd name="connsiteY484" fmla="*/ 2463938 h 3355872"/>
              <a:gd name="connsiteX485" fmla="*/ 1260041 w 2146148"/>
              <a:gd name="connsiteY485" fmla="*/ 2488302 h 3355872"/>
              <a:gd name="connsiteX486" fmla="*/ 1253156 w 2146148"/>
              <a:gd name="connsiteY486" fmla="*/ 2513196 h 3355872"/>
              <a:gd name="connsiteX487" fmla="*/ 1249978 w 2146148"/>
              <a:gd name="connsiteY487" fmla="*/ 2526438 h 3355872"/>
              <a:gd name="connsiteX488" fmla="*/ 1246800 w 2146148"/>
              <a:gd name="connsiteY488" fmla="*/ 2539150 h 3355872"/>
              <a:gd name="connsiteX489" fmla="*/ 1244152 w 2146148"/>
              <a:gd name="connsiteY489" fmla="*/ 2552390 h 3355872"/>
              <a:gd name="connsiteX490" fmla="*/ 1242033 w 2146148"/>
              <a:gd name="connsiteY490" fmla="*/ 2565632 h 3355872"/>
              <a:gd name="connsiteX491" fmla="*/ 1240444 w 2146148"/>
              <a:gd name="connsiteY491" fmla="*/ 2578874 h 3355872"/>
              <a:gd name="connsiteX492" fmla="*/ 1238855 w 2146148"/>
              <a:gd name="connsiteY492" fmla="*/ 2591584 h 3355872"/>
              <a:gd name="connsiteX493" fmla="*/ 1237796 w 2146148"/>
              <a:gd name="connsiteY493" fmla="*/ 2604826 h 3355872"/>
              <a:gd name="connsiteX494" fmla="*/ 1237266 w 2146148"/>
              <a:gd name="connsiteY494" fmla="*/ 2618598 h 3355872"/>
              <a:gd name="connsiteX495" fmla="*/ 1236736 w 2146148"/>
              <a:gd name="connsiteY495" fmla="*/ 2632368 h 3355872"/>
              <a:gd name="connsiteX496" fmla="*/ 1236207 w 2146148"/>
              <a:gd name="connsiteY496" fmla="*/ 2646140 h 3355872"/>
              <a:gd name="connsiteX497" fmla="*/ 1236736 w 2146148"/>
              <a:gd name="connsiteY497" fmla="*/ 2659910 h 3355872"/>
              <a:gd name="connsiteX498" fmla="*/ 1237266 w 2146148"/>
              <a:gd name="connsiteY498" fmla="*/ 2673152 h 3355872"/>
              <a:gd name="connsiteX499" fmla="*/ 1237796 w 2146148"/>
              <a:gd name="connsiteY499" fmla="*/ 2686922 h 3355872"/>
              <a:gd name="connsiteX500" fmla="*/ 1238855 w 2146148"/>
              <a:gd name="connsiteY500" fmla="*/ 2699634 h 3355872"/>
              <a:gd name="connsiteX501" fmla="*/ 1240444 w 2146148"/>
              <a:gd name="connsiteY501" fmla="*/ 2713404 h 3355872"/>
              <a:gd name="connsiteX502" fmla="*/ 1242033 w 2146148"/>
              <a:gd name="connsiteY502" fmla="*/ 2726646 h 3355872"/>
              <a:gd name="connsiteX503" fmla="*/ 1244152 w 2146148"/>
              <a:gd name="connsiteY503" fmla="*/ 2739358 h 3355872"/>
              <a:gd name="connsiteX504" fmla="*/ 1246800 w 2146148"/>
              <a:gd name="connsiteY504" fmla="*/ 2752598 h 3355872"/>
              <a:gd name="connsiteX505" fmla="*/ 1253156 w 2146148"/>
              <a:gd name="connsiteY505" fmla="*/ 2778022 h 3355872"/>
              <a:gd name="connsiteX506" fmla="*/ 1260041 w 2146148"/>
              <a:gd name="connsiteY506" fmla="*/ 2802916 h 3355872"/>
              <a:gd name="connsiteX507" fmla="*/ 1268516 w 2146148"/>
              <a:gd name="connsiteY507" fmla="*/ 2827810 h 3355872"/>
              <a:gd name="connsiteX508" fmla="*/ 1277520 w 2146148"/>
              <a:gd name="connsiteY508" fmla="*/ 2851644 h 3355872"/>
              <a:gd name="connsiteX509" fmla="*/ 1288113 w 2146148"/>
              <a:gd name="connsiteY509" fmla="*/ 2875478 h 3355872"/>
              <a:gd name="connsiteX510" fmla="*/ 1299765 w 2146148"/>
              <a:gd name="connsiteY510" fmla="*/ 2897724 h 3355872"/>
              <a:gd name="connsiteX511" fmla="*/ 1312477 w 2146148"/>
              <a:gd name="connsiteY511" fmla="*/ 2919968 h 3355872"/>
              <a:gd name="connsiteX512" fmla="*/ 1325718 w 2146148"/>
              <a:gd name="connsiteY512" fmla="*/ 2941684 h 3355872"/>
              <a:gd name="connsiteX513" fmla="*/ 1340548 w 2146148"/>
              <a:gd name="connsiteY513" fmla="*/ 2961812 h 3355872"/>
              <a:gd name="connsiteX514" fmla="*/ 1356967 w 2146148"/>
              <a:gd name="connsiteY514" fmla="*/ 2982468 h 3355872"/>
              <a:gd name="connsiteX515" fmla="*/ 1373387 w 2146148"/>
              <a:gd name="connsiteY515" fmla="*/ 3001536 h 3355872"/>
              <a:gd name="connsiteX516" fmla="*/ 1390865 w 2146148"/>
              <a:gd name="connsiteY516" fmla="*/ 3019544 h 3355872"/>
              <a:gd name="connsiteX517" fmla="*/ 1408873 w 2146148"/>
              <a:gd name="connsiteY517" fmla="*/ 3037022 h 3355872"/>
              <a:gd name="connsiteX518" fmla="*/ 1427941 w 2146148"/>
              <a:gd name="connsiteY518" fmla="*/ 3053970 h 3355872"/>
              <a:gd name="connsiteX519" fmla="*/ 1447538 w 2146148"/>
              <a:gd name="connsiteY519" fmla="*/ 3069330 h 3355872"/>
              <a:gd name="connsiteX520" fmla="*/ 1468724 w 2146148"/>
              <a:gd name="connsiteY520" fmla="*/ 3084160 h 3355872"/>
              <a:gd name="connsiteX521" fmla="*/ 1489910 w 2146148"/>
              <a:gd name="connsiteY521" fmla="*/ 3097932 h 3355872"/>
              <a:gd name="connsiteX522" fmla="*/ 1512155 w 2146148"/>
              <a:gd name="connsiteY522" fmla="*/ 3111172 h 3355872"/>
              <a:gd name="connsiteX523" fmla="*/ 1534930 w 2146148"/>
              <a:gd name="connsiteY523" fmla="*/ 3122826 h 3355872"/>
              <a:gd name="connsiteX524" fmla="*/ 1558235 w 2146148"/>
              <a:gd name="connsiteY524" fmla="*/ 3133948 h 3355872"/>
              <a:gd name="connsiteX525" fmla="*/ 1582069 w 2146148"/>
              <a:gd name="connsiteY525" fmla="*/ 3142952 h 3355872"/>
              <a:gd name="connsiteX526" fmla="*/ 1606963 w 2146148"/>
              <a:gd name="connsiteY526" fmla="*/ 3151426 h 3355872"/>
              <a:gd name="connsiteX527" fmla="*/ 1631327 w 2146148"/>
              <a:gd name="connsiteY527" fmla="*/ 3158312 h 3355872"/>
              <a:gd name="connsiteX528" fmla="*/ 1657280 w 2146148"/>
              <a:gd name="connsiteY528" fmla="*/ 3164668 h 3355872"/>
              <a:gd name="connsiteX529" fmla="*/ 1670521 w 2146148"/>
              <a:gd name="connsiteY529" fmla="*/ 3167316 h 3355872"/>
              <a:gd name="connsiteX530" fmla="*/ 1683233 w 2146148"/>
              <a:gd name="connsiteY530" fmla="*/ 3169434 h 3355872"/>
              <a:gd name="connsiteX531" fmla="*/ 1696474 w 2146148"/>
              <a:gd name="connsiteY531" fmla="*/ 3171554 h 3355872"/>
              <a:gd name="connsiteX532" fmla="*/ 1709715 w 2146148"/>
              <a:gd name="connsiteY532" fmla="*/ 3172612 h 3355872"/>
              <a:gd name="connsiteX533" fmla="*/ 1722957 w 2146148"/>
              <a:gd name="connsiteY533" fmla="*/ 3174202 h 3355872"/>
              <a:gd name="connsiteX534" fmla="*/ 1736198 w 2146148"/>
              <a:gd name="connsiteY534" fmla="*/ 3174732 h 3355872"/>
              <a:gd name="connsiteX535" fmla="*/ 1749969 w 2146148"/>
              <a:gd name="connsiteY535" fmla="*/ 3175260 h 3355872"/>
              <a:gd name="connsiteX536" fmla="*/ 1763740 w 2146148"/>
              <a:gd name="connsiteY536" fmla="*/ 3175790 h 3355872"/>
              <a:gd name="connsiteX537" fmla="*/ 1762151 w 2146148"/>
              <a:gd name="connsiteY537" fmla="*/ 3185324 h 3355872"/>
              <a:gd name="connsiteX538" fmla="*/ 1760562 w 2146148"/>
              <a:gd name="connsiteY538" fmla="*/ 3194858 h 3355872"/>
              <a:gd name="connsiteX539" fmla="*/ 1758443 w 2146148"/>
              <a:gd name="connsiteY539" fmla="*/ 3203862 h 3355872"/>
              <a:gd name="connsiteX540" fmla="*/ 1755795 w 2146148"/>
              <a:gd name="connsiteY540" fmla="*/ 3212866 h 3355872"/>
              <a:gd name="connsiteX541" fmla="*/ 1752087 w 2146148"/>
              <a:gd name="connsiteY541" fmla="*/ 3221340 h 3355872"/>
              <a:gd name="connsiteX542" fmla="*/ 1748910 w 2146148"/>
              <a:gd name="connsiteY542" fmla="*/ 3230344 h 3355872"/>
              <a:gd name="connsiteX543" fmla="*/ 1745202 w 2146148"/>
              <a:gd name="connsiteY543" fmla="*/ 3238290 h 3355872"/>
              <a:gd name="connsiteX544" fmla="*/ 1741494 w 2146148"/>
              <a:gd name="connsiteY544" fmla="*/ 3246764 h 3355872"/>
              <a:gd name="connsiteX545" fmla="*/ 1736198 w 2146148"/>
              <a:gd name="connsiteY545" fmla="*/ 3254708 h 3355872"/>
              <a:gd name="connsiteX546" fmla="*/ 1731961 w 2146148"/>
              <a:gd name="connsiteY546" fmla="*/ 3262654 h 3355872"/>
              <a:gd name="connsiteX547" fmla="*/ 1726664 w 2146148"/>
              <a:gd name="connsiteY547" fmla="*/ 3270068 h 3355872"/>
              <a:gd name="connsiteX548" fmla="*/ 1720838 w 2146148"/>
              <a:gd name="connsiteY548" fmla="*/ 3277484 h 3355872"/>
              <a:gd name="connsiteX549" fmla="*/ 1715542 w 2146148"/>
              <a:gd name="connsiteY549" fmla="*/ 3284370 h 3355872"/>
              <a:gd name="connsiteX550" fmla="*/ 1709715 w 2146148"/>
              <a:gd name="connsiteY550" fmla="*/ 3291254 h 3355872"/>
              <a:gd name="connsiteX551" fmla="*/ 1702830 w 2146148"/>
              <a:gd name="connsiteY551" fmla="*/ 3297610 h 3355872"/>
              <a:gd name="connsiteX552" fmla="*/ 1696474 w 2146148"/>
              <a:gd name="connsiteY552" fmla="*/ 3303966 h 3355872"/>
              <a:gd name="connsiteX553" fmla="*/ 1689059 w 2146148"/>
              <a:gd name="connsiteY553" fmla="*/ 3309792 h 3355872"/>
              <a:gd name="connsiteX554" fmla="*/ 1682173 w 2146148"/>
              <a:gd name="connsiteY554" fmla="*/ 3315088 h 3355872"/>
              <a:gd name="connsiteX555" fmla="*/ 1674758 w 2146148"/>
              <a:gd name="connsiteY555" fmla="*/ 3320916 h 3355872"/>
              <a:gd name="connsiteX556" fmla="*/ 1667343 w 2146148"/>
              <a:gd name="connsiteY556" fmla="*/ 3325682 h 3355872"/>
              <a:gd name="connsiteX557" fmla="*/ 1658869 w 2146148"/>
              <a:gd name="connsiteY557" fmla="*/ 3329920 h 3355872"/>
              <a:gd name="connsiteX558" fmla="*/ 1650924 w 2146148"/>
              <a:gd name="connsiteY558" fmla="*/ 3334686 h 3355872"/>
              <a:gd name="connsiteX559" fmla="*/ 1642450 w 2146148"/>
              <a:gd name="connsiteY559" fmla="*/ 3338394 h 3355872"/>
              <a:gd name="connsiteX560" fmla="*/ 1634505 w 2146148"/>
              <a:gd name="connsiteY560" fmla="*/ 3342102 h 3355872"/>
              <a:gd name="connsiteX561" fmla="*/ 1625501 w 2146148"/>
              <a:gd name="connsiteY561" fmla="*/ 3345278 h 3355872"/>
              <a:gd name="connsiteX562" fmla="*/ 1616497 w 2146148"/>
              <a:gd name="connsiteY562" fmla="*/ 3348456 h 3355872"/>
              <a:gd name="connsiteX563" fmla="*/ 1607493 w 2146148"/>
              <a:gd name="connsiteY563" fmla="*/ 3350576 h 3355872"/>
              <a:gd name="connsiteX564" fmla="*/ 1597959 w 2146148"/>
              <a:gd name="connsiteY564" fmla="*/ 3352694 h 3355872"/>
              <a:gd name="connsiteX565" fmla="*/ 1588955 w 2146148"/>
              <a:gd name="connsiteY565" fmla="*/ 3353754 h 3355872"/>
              <a:gd name="connsiteX566" fmla="*/ 1579421 w 2146148"/>
              <a:gd name="connsiteY566" fmla="*/ 3354812 h 3355872"/>
              <a:gd name="connsiteX567" fmla="*/ 1569358 w 2146148"/>
              <a:gd name="connsiteY567" fmla="*/ 3355872 h 3355872"/>
              <a:gd name="connsiteX568" fmla="*/ 1559824 w 2146148"/>
              <a:gd name="connsiteY568" fmla="*/ 3355872 h 3355872"/>
              <a:gd name="connsiteX569" fmla="*/ 415247 w 2146148"/>
              <a:gd name="connsiteY569" fmla="*/ 3355872 h 3355872"/>
              <a:gd name="connsiteX570" fmla="*/ 404124 w 2146148"/>
              <a:gd name="connsiteY570" fmla="*/ 3355872 h 3355872"/>
              <a:gd name="connsiteX571" fmla="*/ 394061 w 2146148"/>
              <a:gd name="connsiteY571" fmla="*/ 3354812 h 3355872"/>
              <a:gd name="connsiteX572" fmla="*/ 383468 w 2146148"/>
              <a:gd name="connsiteY572" fmla="*/ 3353754 h 3355872"/>
              <a:gd name="connsiteX573" fmla="*/ 373404 w 2146148"/>
              <a:gd name="connsiteY573" fmla="*/ 3351634 h 3355872"/>
              <a:gd name="connsiteX574" fmla="*/ 363870 w 2146148"/>
              <a:gd name="connsiteY574" fmla="*/ 3349516 h 3355872"/>
              <a:gd name="connsiteX575" fmla="*/ 353807 w 2146148"/>
              <a:gd name="connsiteY575" fmla="*/ 3346338 h 3355872"/>
              <a:gd name="connsiteX576" fmla="*/ 343744 w 2146148"/>
              <a:gd name="connsiteY576" fmla="*/ 3343160 h 3355872"/>
              <a:gd name="connsiteX577" fmla="*/ 334740 w 2146148"/>
              <a:gd name="connsiteY577" fmla="*/ 3339452 h 3355872"/>
              <a:gd name="connsiteX578" fmla="*/ 325736 w 2146148"/>
              <a:gd name="connsiteY578" fmla="*/ 3335746 h 3355872"/>
              <a:gd name="connsiteX579" fmla="*/ 316732 w 2146148"/>
              <a:gd name="connsiteY579" fmla="*/ 3330978 h 3355872"/>
              <a:gd name="connsiteX580" fmla="*/ 308257 w 2146148"/>
              <a:gd name="connsiteY580" fmla="*/ 3326212 h 3355872"/>
              <a:gd name="connsiteX581" fmla="*/ 299783 w 2146148"/>
              <a:gd name="connsiteY581" fmla="*/ 3320916 h 3355872"/>
              <a:gd name="connsiteX582" fmla="*/ 291308 w 2146148"/>
              <a:gd name="connsiteY582" fmla="*/ 3314560 h 3355872"/>
              <a:gd name="connsiteX583" fmla="*/ 283893 w 2146148"/>
              <a:gd name="connsiteY583" fmla="*/ 3308734 h 3355872"/>
              <a:gd name="connsiteX584" fmla="*/ 276478 w 2146148"/>
              <a:gd name="connsiteY584" fmla="*/ 3302378 h 3355872"/>
              <a:gd name="connsiteX585" fmla="*/ 269593 w 2146148"/>
              <a:gd name="connsiteY585" fmla="*/ 3295492 h 3355872"/>
              <a:gd name="connsiteX586" fmla="*/ 262177 w 2146148"/>
              <a:gd name="connsiteY586" fmla="*/ 3288606 h 3355872"/>
              <a:gd name="connsiteX587" fmla="*/ 255822 w 2146148"/>
              <a:gd name="connsiteY587" fmla="*/ 3280662 h 3355872"/>
              <a:gd name="connsiteX588" fmla="*/ 249466 w 2146148"/>
              <a:gd name="connsiteY588" fmla="*/ 3273246 h 3355872"/>
              <a:gd name="connsiteX589" fmla="*/ 244169 w 2146148"/>
              <a:gd name="connsiteY589" fmla="*/ 3264772 h 3355872"/>
              <a:gd name="connsiteX590" fmla="*/ 238873 w 2146148"/>
              <a:gd name="connsiteY590" fmla="*/ 3256828 h 3355872"/>
              <a:gd name="connsiteX591" fmla="*/ 233576 w 2146148"/>
              <a:gd name="connsiteY591" fmla="*/ 3247824 h 3355872"/>
              <a:gd name="connsiteX592" fmla="*/ 228809 w 2146148"/>
              <a:gd name="connsiteY592" fmla="*/ 3238820 h 3355872"/>
              <a:gd name="connsiteX593" fmla="*/ 225102 w 2146148"/>
              <a:gd name="connsiteY593" fmla="*/ 3229814 h 3355872"/>
              <a:gd name="connsiteX594" fmla="*/ 220865 w 2146148"/>
              <a:gd name="connsiteY594" fmla="*/ 3220282 h 3355872"/>
              <a:gd name="connsiteX595" fmla="*/ 217687 w 2146148"/>
              <a:gd name="connsiteY595" fmla="*/ 3211278 h 3355872"/>
              <a:gd name="connsiteX596" fmla="*/ 215038 w 2146148"/>
              <a:gd name="connsiteY596" fmla="*/ 3201214 h 3355872"/>
              <a:gd name="connsiteX597" fmla="*/ 212920 w 2146148"/>
              <a:gd name="connsiteY597" fmla="*/ 3191150 h 3355872"/>
              <a:gd name="connsiteX598" fmla="*/ 211331 w 2146148"/>
              <a:gd name="connsiteY598" fmla="*/ 3181088 h 3355872"/>
              <a:gd name="connsiteX599" fmla="*/ 209742 w 2146148"/>
              <a:gd name="connsiteY599" fmla="*/ 3170494 h 3355872"/>
              <a:gd name="connsiteX600" fmla="*/ 209212 w 2146148"/>
              <a:gd name="connsiteY600" fmla="*/ 3159900 h 3355872"/>
              <a:gd name="connsiteX601" fmla="*/ 208683 w 2146148"/>
              <a:gd name="connsiteY601" fmla="*/ 3149838 h 3355872"/>
              <a:gd name="connsiteX602" fmla="*/ 208683 w 2146148"/>
              <a:gd name="connsiteY602" fmla="*/ 1969774 h 3355872"/>
              <a:gd name="connsiteX603" fmla="*/ 204445 w 2146148"/>
              <a:gd name="connsiteY603" fmla="*/ 1970304 h 3355872"/>
              <a:gd name="connsiteX604" fmla="*/ 194382 w 2146148"/>
              <a:gd name="connsiteY604" fmla="*/ 1969774 h 3355872"/>
              <a:gd name="connsiteX605" fmla="*/ 183789 w 2146148"/>
              <a:gd name="connsiteY605" fmla="*/ 1969244 h 3355872"/>
              <a:gd name="connsiteX606" fmla="*/ 173196 w 2146148"/>
              <a:gd name="connsiteY606" fmla="*/ 1967656 h 3355872"/>
              <a:gd name="connsiteX607" fmla="*/ 163662 w 2146148"/>
              <a:gd name="connsiteY607" fmla="*/ 1966066 h 3355872"/>
              <a:gd name="connsiteX608" fmla="*/ 153599 w 2146148"/>
              <a:gd name="connsiteY608" fmla="*/ 1963948 h 3355872"/>
              <a:gd name="connsiteX609" fmla="*/ 143535 w 2146148"/>
              <a:gd name="connsiteY609" fmla="*/ 1960770 h 3355872"/>
              <a:gd name="connsiteX610" fmla="*/ 134531 w 2146148"/>
              <a:gd name="connsiteY610" fmla="*/ 1957592 h 3355872"/>
              <a:gd name="connsiteX611" fmla="*/ 124998 w 2146148"/>
              <a:gd name="connsiteY611" fmla="*/ 1953884 h 3355872"/>
              <a:gd name="connsiteX612" fmla="*/ 115994 w 2146148"/>
              <a:gd name="connsiteY612" fmla="*/ 1950176 h 3355872"/>
              <a:gd name="connsiteX613" fmla="*/ 106989 w 2146148"/>
              <a:gd name="connsiteY613" fmla="*/ 1945410 h 3355872"/>
              <a:gd name="connsiteX614" fmla="*/ 98515 w 2146148"/>
              <a:gd name="connsiteY614" fmla="*/ 1940644 h 3355872"/>
              <a:gd name="connsiteX615" fmla="*/ 90570 w 2146148"/>
              <a:gd name="connsiteY615" fmla="*/ 1935346 h 3355872"/>
              <a:gd name="connsiteX616" fmla="*/ 82096 w 2146148"/>
              <a:gd name="connsiteY616" fmla="*/ 1929520 h 3355872"/>
              <a:gd name="connsiteX617" fmla="*/ 74681 w 2146148"/>
              <a:gd name="connsiteY617" fmla="*/ 1923694 h 3355872"/>
              <a:gd name="connsiteX618" fmla="*/ 66736 w 2146148"/>
              <a:gd name="connsiteY618" fmla="*/ 1917338 h 3355872"/>
              <a:gd name="connsiteX619" fmla="*/ 59851 w 2146148"/>
              <a:gd name="connsiteY619" fmla="*/ 1910452 h 3355872"/>
              <a:gd name="connsiteX620" fmla="*/ 52965 w 2146148"/>
              <a:gd name="connsiteY620" fmla="*/ 1903568 h 3355872"/>
              <a:gd name="connsiteX621" fmla="*/ 46609 w 2146148"/>
              <a:gd name="connsiteY621" fmla="*/ 1895622 h 3355872"/>
              <a:gd name="connsiteX622" fmla="*/ 40783 w 2146148"/>
              <a:gd name="connsiteY622" fmla="*/ 1888208 h 3355872"/>
              <a:gd name="connsiteX623" fmla="*/ 34957 w 2146148"/>
              <a:gd name="connsiteY623" fmla="*/ 1879734 h 3355872"/>
              <a:gd name="connsiteX624" fmla="*/ 29660 w 2146148"/>
              <a:gd name="connsiteY624" fmla="*/ 1871788 h 3355872"/>
              <a:gd name="connsiteX625" fmla="*/ 24893 w 2146148"/>
              <a:gd name="connsiteY625" fmla="*/ 1863314 h 3355872"/>
              <a:gd name="connsiteX626" fmla="*/ 20127 w 2146148"/>
              <a:gd name="connsiteY626" fmla="*/ 1854310 h 3355872"/>
              <a:gd name="connsiteX627" fmla="*/ 16419 w 2146148"/>
              <a:gd name="connsiteY627" fmla="*/ 1845306 h 3355872"/>
              <a:gd name="connsiteX628" fmla="*/ 12712 w 2146148"/>
              <a:gd name="connsiteY628" fmla="*/ 1835772 h 3355872"/>
              <a:gd name="connsiteX629" fmla="*/ 9534 w 2146148"/>
              <a:gd name="connsiteY629" fmla="*/ 1826768 h 3355872"/>
              <a:gd name="connsiteX630" fmla="*/ 6356 w 2146148"/>
              <a:gd name="connsiteY630" fmla="*/ 1816704 h 3355872"/>
              <a:gd name="connsiteX631" fmla="*/ 4237 w 2146148"/>
              <a:gd name="connsiteY631" fmla="*/ 1806642 h 3355872"/>
              <a:gd name="connsiteX632" fmla="*/ 2648 w 2146148"/>
              <a:gd name="connsiteY632" fmla="*/ 1797108 h 3355872"/>
              <a:gd name="connsiteX633" fmla="*/ 1059 w 2146148"/>
              <a:gd name="connsiteY633" fmla="*/ 1786514 h 3355872"/>
              <a:gd name="connsiteX634" fmla="*/ 530 w 2146148"/>
              <a:gd name="connsiteY634" fmla="*/ 1775922 h 335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Lst>
            <a:rect l="l" t="t" r="r" b="b"/>
            <a:pathLst>
              <a:path w="2146148" h="3355872">
                <a:moveTo>
                  <a:pt x="1386628" y="839498"/>
                </a:moveTo>
                <a:lnTo>
                  <a:pt x="1386628" y="819900"/>
                </a:lnTo>
                <a:lnTo>
                  <a:pt x="1386628" y="800304"/>
                </a:lnTo>
                <a:lnTo>
                  <a:pt x="1388747" y="781236"/>
                </a:lnTo>
                <a:lnTo>
                  <a:pt x="1391395" y="761640"/>
                </a:lnTo>
                <a:lnTo>
                  <a:pt x="1394573" y="743102"/>
                </a:lnTo>
                <a:lnTo>
                  <a:pt x="1398280" y="725094"/>
                </a:lnTo>
                <a:lnTo>
                  <a:pt x="1404107" y="707086"/>
                </a:lnTo>
                <a:lnTo>
                  <a:pt x="1409933" y="689606"/>
                </a:lnTo>
                <a:lnTo>
                  <a:pt x="1416289" y="672128"/>
                </a:lnTo>
                <a:lnTo>
                  <a:pt x="1424233" y="655180"/>
                </a:lnTo>
                <a:lnTo>
                  <a:pt x="1432178" y="639290"/>
                </a:lnTo>
                <a:lnTo>
                  <a:pt x="1441712" y="622870"/>
                </a:lnTo>
                <a:lnTo>
                  <a:pt x="1451775" y="607510"/>
                </a:lnTo>
                <a:lnTo>
                  <a:pt x="1461839" y="592150"/>
                </a:lnTo>
                <a:lnTo>
                  <a:pt x="1473491" y="578380"/>
                </a:lnTo>
                <a:lnTo>
                  <a:pt x="1485143" y="564610"/>
                </a:lnTo>
                <a:lnTo>
                  <a:pt x="1497855" y="551368"/>
                </a:lnTo>
                <a:lnTo>
                  <a:pt x="1511096" y="538656"/>
                </a:lnTo>
                <a:lnTo>
                  <a:pt x="1524337" y="527004"/>
                </a:lnTo>
                <a:lnTo>
                  <a:pt x="1539168" y="515352"/>
                </a:lnTo>
                <a:lnTo>
                  <a:pt x="1553998" y="505288"/>
                </a:lnTo>
                <a:lnTo>
                  <a:pt x="1569358" y="495224"/>
                </a:lnTo>
                <a:lnTo>
                  <a:pt x="1585247" y="486220"/>
                </a:lnTo>
                <a:lnTo>
                  <a:pt x="1601667" y="477746"/>
                </a:lnTo>
                <a:lnTo>
                  <a:pt x="1618615" y="470332"/>
                </a:lnTo>
                <a:lnTo>
                  <a:pt x="1636094" y="462916"/>
                </a:lnTo>
                <a:lnTo>
                  <a:pt x="1653572" y="457620"/>
                </a:lnTo>
                <a:lnTo>
                  <a:pt x="1671580" y="451794"/>
                </a:lnTo>
                <a:lnTo>
                  <a:pt x="1689589" y="448086"/>
                </a:lnTo>
                <a:lnTo>
                  <a:pt x="1708126" y="444378"/>
                </a:lnTo>
                <a:lnTo>
                  <a:pt x="1727724" y="442260"/>
                </a:lnTo>
                <a:lnTo>
                  <a:pt x="1746791" y="440670"/>
                </a:lnTo>
                <a:lnTo>
                  <a:pt x="1766388" y="440140"/>
                </a:lnTo>
                <a:lnTo>
                  <a:pt x="1785456" y="440670"/>
                </a:lnTo>
                <a:lnTo>
                  <a:pt x="1805053" y="442260"/>
                </a:lnTo>
                <a:lnTo>
                  <a:pt x="1824120" y="444378"/>
                </a:lnTo>
                <a:lnTo>
                  <a:pt x="1842658" y="448086"/>
                </a:lnTo>
                <a:lnTo>
                  <a:pt x="1861196" y="451794"/>
                </a:lnTo>
                <a:lnTo>
                  <a:pt x="1879204" y="457620"/>
                </a:lnTo>
                <a:lnTo>
                  <a:pt x="1897212" y="462916"/>
                </a:lnTo>
                <a:lnTo>
                  <a:pt x="1914161" y="470332"/>
                </a:lnTo>
                <a:lnTo>
                  <a:pt x="1931110" y="477746"/>
                </a:lnTo>
                <a:lnTo>
                  <a:pt x="1947529" y="486220"/>
                </a:lnTo>
                <a:lnTo>
                  <a:pt x="1963418" y="495224"/>
                </a:lnTo>
                <a:lnTo>
                  <a:pt x="1978778" y="505288"/>
                </a:lnTo>
                <a:lnTo>
                  <a:pt x="1993609" y="515352"/>
                </a:lnTo>
                <a:lnTo>
                  <a:pt x="2007909" y="527004"/>
                </a:lnTo>
                <a:lnTo>
                  <a:pt x="2021680" y="538656"/>
                </a:lnTo>
                <a:lnTo>
                  <a:pt x="2034921" y="551368"/>
                </a:lnTo>
                <a:lnTo>
                  <a:pt x="2047633" y="564610"/>
                </a:lnTo>
                <a:lnTo>
                  <a:pt x="2059285" y="578380"/>
                </a:lnTo>
                <a:lnTo>
                  <a:pt x="2070408" y="592150"/>
                </a:lnTo>
                <a:lnTo>
                  <a:pt x="2081531" y="607510"/>
                </a:lnTo>
                <a:lnTo>
                  <a:pt x="2091064" y="622870"/>
                </a:lnTo>
                <a:lnTo>
                  <a:pt x="2100068" y="639290"/>
                </a:lnTo>
                <a:lnTo>
                  <a:pt x="2109073" y="655180"/>
                </a:lnTo>
                <a:lnTo>
                  <a:pt x="2115958" y="672128"/>
                </a:lnTo>
                <a:lnTo>
                  <a:pt x="2122843" y="689606"/>
                </a:lnTo>
                <a:lnTo>
                  <a:pt x="2129199" y="707086"/>
                </a:lnTo>
                <a:lnTo>
                  <a:pt x="2133966" y="725094"/>
                </a:lnTo>
                <a:lnTo>
                  <a:pt x="2138203" y="743102"/>
                </a:lnTo>
                <a:lnTo>
                  <a:pt x="2141911" y="761640"/>
                </a:lnTo>
                <a:lnTo>
                  <a:pt x="2144030" y="781236"/>
                </a:lnTo>
                <a:lnTo>
                  <a:pt x="2145619" y="800304"/>
                </a:lnTo>
                <a:lnTo>
                  <a:pt x="2146148" y="819900"/>
                </a:lnTo>
                <a:lnTo>
                  <a:pt x="2145619" y="839498"/>
                </a:lnTo>
                <a:lnTo>
                  <a:pt x="2144030" y="858566"/>
                </a:lnTo>
                <a:lnTo>
                  <a:pt x="2141911" y="877632"/>
                </a:lnTo>
                <a:lnTo>
                  <a:pt x="2138203" y="896170"/>
                </a:lnTo>
                <a:lnTo>
                  <a:pt x="2133966" y="914708"/>
                </a:lnTo>
                <a:lnTo>
                  <a:pt x="2129199" y="932716"/>
                </a:lnTo>
                <a:lnTo>
                  <a:pt x="2122843" y="950724"/>
                </a:lnTo>
                <a:lnTo>
                  <a:pt x="2115958" y="967674"/>
                </a:lnTo>
                <a:lnTo>
                  <a:pt x="2109073" y="984622"/>
                </a:lnTo>
                <a:lnTo>
                  <a:pt x="2100068" y="1000512"/>
                </a:lnTo>
                <a:lnTo>
                  <a:pt x="2091064" y="1016402"/>
                </a:lnTo>
                <a:lnTo>
                  <a:pt x="2081531" y="1031762"/>
                </a:lnTo>
                <a:lnTo>
                  <a:pt x="2070408" y="1047122"/>
                </a:lnTo>
                <a:lnTo>
                  <a:pt x="2059285" y="1061422"/>
                </a:lnTo>
                <a:lnTo>
                  <a:pt x="2047633" y="1075192"/>
                </a:lnTo>
                <a:lnTo>
                  <a:pt x="2034921" y="1088434"/>
                </a:lnTo>
                <a:lnTo>
                  <a:pt x="2021680" y="1101146"/>
                </a:lnTo>
                <a:lnTo>
                  <a:pt x="2007909" y="1112798"/>
                </a:lnTo>
                <a:lnTo>
                  <a:pt x="1993608" y="1123920"/>
                </a:lnTo>
                <a:lnTo>
                  <a:pt x="1978778" y="1134514"/>
                </a:lnTo>
                <a:lnTo>
                  <a:pt x="1963418" y="1144048"/>
                </a:lnTo>
                <a:lnTo>
                  <a:pt x="1947529" y="1153582"/>
                </a:lnTo>
                <a:lnTo>
                  <a:pt x="1931110" y="1161526"/>
                </a:lnTo>
                <a:lnTo>
                  <a:pt x="1914161" y="1169470"/>
                </a:lnTo>
                <a:lnTo>
                  <a:pt x="1897212" y="1176356"/>
                </a:lnTo>
                <a:lnTo>
                  <a:pt x="1879204" y="1182712"/>
                </a:lnTo>
                <a:lnTo>
                  <a:pt x="1861196" y="1187480"/>
                </a:lnTo>
                <a:lnTo>
                  <a:pt x="1842658" y="1191716"/>
                </a:lnTo>
                <a:lnTo>
                  <a:pt x="1824120" y="1195424"/>
                </a:lnTo>
                <a:lnTo>
                  <a:pt x="1805053" y="1197542"/>
                </a:lnTo>
                <a:lnTo>
                  <a:pt x="1785455" y="1199132"/>
                </a:lnTo>
                <a:lnTo>
                  <a:pt x="1766388" y="1199660"/>
                </a:lnTo>
                <a:lnTo>
                  <a:pt x="1746791" y="1199132"/>
                </a:lnTo>
                <a:lnTo>
                  <a:pt x="1727724" y="1197542"/>
                </a:lnTo>
                <a:lnTo>
                  <a:pt x="1708126" y="1195424"/>
                </a:lnTo>
                <a:lnTo>
                  <a:pt x="1689589" y="1191716"/>
                </a:lnTo>
                <a:lnTo>
                  <a:pt x="1671580" y="1187480"/>
                </a:lnTo>
                <a:lnTo>
                  <a:pt x="1653572" y="1182712"/>
                </a:lnTo>
                <a:lnTo>
                  <a:pt x="1636094" y="1176356"/>
                </a:lnTo>
                <a:lnTo>
                  <a:pt x="1618615" y="1169470"/>
                </a:lnTo>
                <a:lnTo>
                  <a:pt x="1601667" y="1161526"/>
                </a:lnTo>
                <a:lnTo>
                  <a:pt x="1585247" y="1153582"/>
                </a:lnTo>
                <a:lnTo>
                  <a:pt x="1569358" y="1144048"/>
                </a:lnTo>
                <a:lnTo>
                  <a:pt x="1553998" y="1134514"/>
                </a:lnTo>
                <a:lnTo>
                  <a:pt x="1539168" y="1123920"/>
                </a:lnTo>
                <a:lnTo>
                  <a:pt x="1524337" y="1112798"/>
                </a:lnTo>
                <a:lnTo>
                  <a:pt x="1511096" y="1101146"/>
                </a:lnTo>
                <a:lnTo>
                  <a:pt x="1497855" y="1088434"/>
                </a:lnTo>
                <a:lnTo>
                  <a:pt x="1485143" y="1075192"/>
                </a:lnTo>
                <a:lnTo>
                  <a:pt x="1473491" y="1061422"/>
                </a:lnTo>
                <a:lnTo>
                  <a:pt x="1461839" y="1047122"/>
                </a:lnTo>
                <a:lnTo>
                  <a:pt x="1451775" y="1031762"/>
                </a:lnTo>
                <a:lnTo>
                  <a:pt x="1441712" y="1016402"/>
                </a:lnTo>
                <a:lnTo>
                  <a:pt x="1432178" y="1000512"/>
                </a:lnTo>
                <a:lnTo>
                  <a:pt x="1424233" y="984622"/>
                </a:lnTo>
                <a:lnTo>
                  <a:pt x="1416289" y="967674"/>
                </a:lnTo>
                <a:lnTo>
                  <a:pt x="1409933" y="950724"/>
                </a:lnTo>
                <a:lnTo>
                  <a:pt x="1404107" y="932716"/>
                </a:lnTo>
                <a:lnTo>
                  <a:pt x="1398280" y="914708"/>
                </a:lnTo>
                <a:lnTo>
                  <a:pt x="1394573" y="896170"/>
                </a:lnTo>
                <a:lnTo>
                  <a:pt x="1391395" y="877632"/>
                </a:lnTo>
                <a:lnTo>
                  <a:pt x="1388747" y="858566"/>
                </a:lnTo>
                <a:close/>
                <a:moveTo>
                  <a:pt x="1386628" y="2665206"/>
                </a:moveTo>
                <a:lnTo>
                  <a:pt x="1386628" y="2646140"/>
                </a:lnTo>
                <a:lnTo>
                  <a:pt x="1386628" y="2626542"/>
                </a:lnTo>
                <a:lnTo>
                  <a:pt x="1388747" y="2606944"/>
                </a:lnTo>
                <a:lnTo>
                  <a:pt x="1391395" y="2587878"/>
                </a:lnTo>
                <a:lnTo>
                  <a:pt x="1394573" y="2569340"/>
                </a:lnTo>
                <a:lnTo>
                  <a:pt x="1398280" y="2551332"/>
                </a:lnTo>
                <a:lnTo>
                  <a:pt x="1404107" y="2533324"/>
                </a:lnTo>
                <a:lnTo>
                  <a:pt x="1409933" y="2515316"/>
                </a:lnTo>
                <a:lnTo>
                  <a:pt x="1416289" y="2497836"/>
                </a:lnTo>
                <a:lnTo>
                  <a:pt x="1424233" y="2481418"/>
                </a:lnTo>
                <a:lnTo>
                  <a:pt x="1432178" y="2464998"/>
                </a:lnTo>
                <a:lnTo>
                  <a:pt x="1441712" y="2449108"/>
                </a:lnTo>
                <a:lnTo>
                  <a:pt x="1451775" y="2433748"/>
                </a:lnTo>
                <a:lnTo>
                  <a:pt x="1461839" y="2418918"/>
                </a:lnTo>
                <a:lnTo>
                  <a:pt x="1473491" y="2404618"/>
                </a:lnTo>
                <a:lnTo>
                  <a:pt x="1485143" y="2390318"/>
                </a:lnTo>
                <a:lnTo>
                  <a:pt x="1497855" y="2377076"/>
                </a:lnTo>
                <a:lnTo>
                  <a:pt x="1511096" y="2365424"/>
                </a:lnTo>
                <a:lnTo>
                  <a:pt x="1524337" y="2353242"/>
                </a:lnTo>
                <a:lnTo>
                  <a:pt x="1539168" y="2341590"/>
                </a:lnTo>
                <a:lnTo>
                  <a:pt x="1553998" y="2330996"/>
                </a:lnTo>
                <a:lnTo>
                  <a:pt x="1569358" y="2321462"/>
                </a:lnTo>
                <a:lnTo>
                  <a:pt x="1585247" y="2311928"/>
                </a:lnTo>
                <a:lnTo>
                  <a:pt x="1601667" y="2303984"/>
                </a:lnTo>
                <a:lnTo>
                  <a:pt x="1618615" y="2296040"/>
                </a:lnTo>
                <a:lnTo>
                  <a:pt x="1636094" y="2289684"/>
                </a:lnTo>
                <a:lnTo>
                  <a:pt x="1653572" y="2283328"/>
                </a:lnTo>
                <a:lnTo>
                  <a:pt x="1671580" y="2278560"/>
                </a:lnTo>
                <a:lnTo>
                  <a:pt x="1689589" y="2274324"/>
                </a:lnTo>
                <a:lnTo>
                  <a:pt x="1708126" y="2271146"/>
                </a:lnTo>
                <a:lnTo>
                  <a:pt x="1727724" y="2267968"/>
                </a:lnTo>
                <a:lnTo>
                  <a:pt x="1746791" y="2266908"/>
                </a:lnTo>
                <a:lnTo>
                  <a:pt x="1766388" y="2266380"/>
                </a:lnTo>
                <a:lnTo>
                  <a:pt x="1785455" y="2266908"/>
                </a:lnTo>
                <a:lnTo>
                  <a:pt x="1805053" y="2267968"/>
                </a:lnTo>
                <a:lnTo>
                  <a:pt x="1824120" y="2271146"/>
                </a:lnTo>
                <a:lnTo>
                  <a:pt x="1842658" y="2274324"/>
                </a:lnTo>
                <a:lnTo>
                  <a:pt x="1861196" y="2278560"/>
                </a:lnTo>
                <a:lnTo>
                  <a:pt x="1879204" y="2283328"/>
                </a:lnTo>
                <a:lnTo>
                  <a:pt x="1897212" y="2289684"/>
                </a:lnTo>
                <a:lnTo>
                  <a:pt x="1914161" y="2296040"/>
                </a:lnTo>
                <a:lnTo>
                  <a:pt x="1931110" y="2303984"/>
                </a:lnTo>
                <a:lnTo>
                  <a:pt x="1947529" y="2311928"/>
                </a:lnTo>
                <a:lnTo>
                  <a:pt x="1963418" y="2321462"/>
                </a:lnTo>
                <a:lnTo>
                  <a:pt x="1978778" y="2330996"/>
                </a:lnTo>
                <a:lnTo>
                  <a:pt x="1993608" y="2341590"/>
                </a:lnTo>
                <a:lnTo>
                  <a:pt x="2007909" y="2353242"/>
                </a:lnTo>
                <a:lnTo>
                  <a:pt x="2021680" y="2365424"/>
                </a:lnTo>
                <a:lnTo>
                  <a:pt x="2034921" y="2377076"/>
                </a:lnTo>
                <a:lnTo>
                  <a:pt x="2047633" y="2390318"/>
                </a:lnTo>
                <a:lnTo>
                  <a:pt x="2059285" y="2404618"/>
                </a:lnTo>
                <a:lnTo>
                  <a:pt x="2070408" y="2418918"/>
                </a:lnTo>
                <a:lnTo>
                  <a:pt x="2081531" y="2433748"/>
                </a:lnTo>
                <a:lnTo>
                  <a:pt x="2091064" y="2449108"/>
                </a:lnTo>
                <a:lnTo>
                  <a:pt x="2100068" y="2464998"/>
                </a:lnTo>
                <a:lnTo>
                  <a:pt x="2109073" y="2481418"/>
                </a:lnTo>
                <a:lnTo>
                  <a:pt x="2115958" y="2497836"/>
                </a:lnTo>
                <a:lnTo>
                  <a:pt x="2122843" y="2515316"/>
                </a:lnTo>
                <a:lnTo>
                  <a:pt x="2129199" y="2533324"/>
                </a:lnTo>
                <a:lnTo>
                  <a:pt x="2133966" y="2551332"/>
                </a:lnTo>
                <a:lnTo>
                  <a:pt x="2138203" y="2569340"/>
                </a:lnTo>
                <a:lnTo>
                  <a:pt x="2141911" y="2587878"/>
                </a:lnTo>
                <a:lnTo>
                  <a:pt x="2144030" y="2606944"/>
                </a:lnTo>
                <a:lnTo>
                  <a:pt x="2145619" y="2626542"/>
                </a:lnTo>
                <a:lnTo>
                  <a:pt x="2146148" y="2646140"/>
                </a:lnTo>
                <a:lnTo>
                  <a:pt x="2145619" y="2665206"/>
                </a:lnTo>
                <a:lnTo>
                  <a:pt x="2144030" y="2684804"/>
                </a:lnTo>
                <a:lnTo>
                  <a:pt x="2141911" y="2703872"/>
                </a:lnTo>
                <a:lnTo>
                  <a:pt x="2138203" y="2722408"/>
                </a:lnTo>
                <a:lnTo>
                  <a:pt x="2133966" y="2740946"/>
                </a:lnTo>
                <a:lnTo>
                  <a:pt x="2129199" y="2758954"/>
                </a:lnTo>
                <a:lnTo>
                  <a:pt x="2122843" y="2776434"/>
                </a:lnTo>
                <a:lnTo>
                  <a:pt x="2115958" y="2793382"/>
                </a:lnTo>
                <a:lnTo>
                  <a:pt x="2109073" y="2810860"/>
                </a:lnTo>
                <a:lnTo>
                  <a:pt x="2100068" y="2827280"/>
                </a:lnTo>
                <a:lnTo>
                  <a:pt x="2091064" y="2843170"/>
                </a:lnTo>
                <a:lnTo>
                  <a:pt x="2081531" y="2858530"/>
                </a:lnTo>
                <a:lnTo>
                  <a:pt x="2070408" y="2873360"/>
                </a:lnTo>
                <a:lnTo>
                  <a:pt x="2059285" y="2887660"/>
                </a:lnTo>
                <a:lnTo>
                  <a:pt x="2047633" y="2900902"/>
                </a:lnTo>
                <a:lnTo>
                  <a:pt x="2034921" y="2914142"/>
                </a:lnTo>
                <a:lnTo>
                  <a:pt x="2021680" y="2926854"/>
                </a:lnTo>
                <a:lnTo>
                  <a:pt x="2007909" y="2939036"/>
                </a:lnTo>
                <a:lnTo>
                  <a:pt x="1993608" y="2950158"/>
                </a:lnTo>
                <a:lnTo>
                  <a:pt x="1978778" y="2960752"/>
                </a:lnTo>
                <a:lnTo>
                  <a:pt x="1963418" y="2970816"/>
                </a:lnTo>
                <a:lnTo>
                  <a:pt x="1947529" y="2979820"/>
                </a:lnTo>
                <a:lnTo>
                  <a:pt x="1931110" y="2988294"/>
                </a:lnTo>
                <a:lnTo>
                  <a:pt x="1914161" y="2995708"/>
                </a:lnTo>
                <a:lnTo>
                  <a:pt x="1897212" y="3002594"/>
                </a:lnTo>
                <a:lnTo>
                  <a:pt x="1879204" y="3008420"/>
                </a:lnTo>
                <a:lnTo>
                  <a:pt x="1861196" y="3013718"/>
                </a:lnTo>
                <a:lnTo>
                  <a:pt x="1842658" y="3017954"/>
                </a:lnTo>
                <a:lnTo>
                  <a:pt x="1824120" y="3021132"/>
                </a:lnTo>
                <a:lnTo>
                  <a:pt x="1805053" y="3023250"/>
                </a:lnTo>
                <a:lnTo>
                  <a:pt x="1785455" y="3025370"/>
                </a:lnTo>
                <a:lnTo>
                  <a:pt x="1766388" y="3025900"/>
                </a:lnTo>
                <a:lnTo>
                  <a:pt x="1746791" y="3025370"/>
                </a:lnTo>
                <a:lnTo>
                  <a:pt x="1727724" y="3023250"/>
                </a:lnTo>
                <a:lnTo>
                  <a:pt x="1708126" y="3021132"/>
                </a:lnTo>
                <a:lnTo>
                  <a:pt x="1689589" y="3017954"/>
                </a:lnTo>
                <a:lnTo>
                  <a:pt x="1671580" y="3013718"/>
                </a:lnTo>
                <a:lnTo>
                  <a:pt x="1653572" y="3008420"/>
                </a:lnTo>
                <a:lnTo>
                  <a:pt x="1636094" y="3002594"/>
                </a:lnTo>
                <a:lnTo>
                  <a:pt x="1618615" y="2995708"/>
                </a:lnTo>
                <a:lnTo>
                  <a:pt x="1601667" y="2988294"/>
                </a:lnTo>
                <a:lnTo>
                  <a:pt x="1585247" y="2979820"/>
                </a:lnTo>
                <a:lnTo>
                  <a:pt x="1569358" y="2970816"/>
                </a:lnTo>
                <a:lnTo>
                  <a:pt x="1553998" y="2960752"/>
                </a:lnTo>
                <a:lnTo>
                  <a:pt x="1539168" y="2950158"/>
                </a:lnTo>
                <a:lnTo>
                  <a:pt x="1524337" y="2939036"/>
                </a:lnTo>
                <a:lnTo>
                  <a:pt x="1511096" y="2926854"/>
                </a:lnTo>
                <a:lnTo>
                  <a:pt x="1497855" y="2914142"/>
                </a:lnTo>
                <a:lnTo>
                  <a:pt x="1485143" y="2900902"/>
                </a:lnTo>
                <a:lnTo>
                  <a:pt x="1473491" y="2887660"/>
                </a:lnTo>
                <a:lnTo>
                  <a:pt x="1461839" y="2873360"/>
                </a:lnTo>
                <a:lnTo>
                  <a:pt x="1451775" y="2858530"/>
                </a:lnTo>
                <a:lnTo>
                  <a:pt x="1441712" y="2843170"/>
                </a:lnTo>
                <a:lnTo>
                  <a:pt x="1432178" y="2827280"/>
                </a:lnTo>
                <a:lnTo>
                  <a:pt x="1424233" y="2810860"/>
                </a:lnTo>
                <a:lnTo>
                  <a:pt x="1416289" y="2793382"/>
                </a:lnTo>
                <a:lnTo>
                  <a:pt x="1409933" y="2776434"/>
                </a:lnTo>
                <a:lnTo>
                  <a:pt x="1404107" y="2758954"/>
                </a:lnTo>
                <a:lnTo>
                  <a:pt x="1398280" y="2740946"/>
                </a:lnTo>
                <a:lnTo>
                  <a:pt x="1394573" y="2722408"/>
                </a:lnTo>
                <a:lnTo>
                  <a:pt x="1391395" y="2703872"/>
                </a:lnTo>
                <a:lnTo>
                  <a:pt x="1388747" y="2684804"/>
                </a:lnTo>
                <a:close/>
                <a:moveTo>
                  <a:pt x="535941" y="1900514"/>
                </a:moveTo>
                <a:lnTo>
                  <a:pt x="780620" y="1900514"/>
                </a:lnTo>
                <a:lnTo>
                  <a:pt x="780620" y="2145194"/>
                </a:lnTo>
                <a:lnTo>
                  <a:pt x="1140620" y="2145194"/>
                </a:lnTo>
                <a:lnTo>
                  <a:pt x="1140620" y="1900514"/>
                </a:lnTo>
                <a:lnTo>
                  <a:pt x="1385299" y="1900514"/>
                </a:lnTo>
                <a:lnTo>
                  <a:pt x="1385299" y="1540514"/>
                </a:lnTo>
                <a:lnTo>
                  <a:pt x="1140620" y="1540514"/>
                </a:lnTo>
                <a:lnTo>
                  <a:pt x="1140620" y="1295834"/>
                </a:lnTo>
                <a:lnTo>
                  <a:pt x="780620" y="1295834"/>
                </a:lnTo>
                <a:lnTo>
                  <a:pt x="780620" y="1540514"/>
                </a:lnTo>
                <a:lnTo>
                  <a:pt x="535941" y="1540514"/>
                </a:lnTo>
                <a:close/>
                <a:moveTo>
                  <a:pt x="0" y="1765858"/>
                </a:moveTo>
                <a:lnTo>
                  <a:pt x="530" y="1755266"/>
                </a:lnTo>
                <a:lnTo>
                  <a:pt x="1059" y="1744672"/>
                </a:lnTo>
                <a:lnTo>
                  <a:pt x="2648" y="1734608"/>
                </a:lnTo>
                <a:lnTo>
                  <a:pt x="4237" y="1724546"/>
                </a:lnTo>
                <a:lnTo>
                  <a:pt x="6356" y="1714482"/>
                </a:lnTo>
                <a:lnTo>
                  <a:pt x="9534" y="1704948"/>
                </a:lnTo>
                <a:lnTo>
                  <a:pt x="12712" y="1695414"/>
                </a:lnTo>
                <a:lnTo>
                  <a:pt x="16419" y="1686410"/>
                </a:lnTo>
                <a:lnTo>
                  <a:pt x="20127" y="1677406"/>
                </a:lnTo>
                <a:lnTo>
                  <a:pt x="24893" y="1667872"/>
                </a:lnTo>
                <a:lnTo>
                  <a:pt x="29660" y="1659928"/>
                </a:lnTo>
                <a:lnTo>
                  <a:pt x="34957" y="1651454"/>
                </a:lnTo>
                <a:lnTo>
                  <a:pt x="40783" y="1643508"/>
                </a:lnTo>
                <a:lnTo>
                  <a:pt x="46609" y="1635564"/>
                </a:lnTo>
                <a:lnTo>
                  <a:pt x="52965" y="1628678"/>
                </a:lnTo>
                <a:lnTo>
                  <a:pt x="59851" y="1621264"/>
                </a:lnTo>
                <a:lnTo>
                  <a:pt x="66736" y="1614378"/>
                </a:lnTo>
                <a:lnTo>
                  <a:pt x="74681" y="1608022"/>
                </a:lnTo>
                <a:lnTo>
                  <a:pt x="82096" y="1601666"/>
                </a:lnTo>
                <a:lnTo>
                  <a:pt x="90570" y="1596370"/>
                </a:lnTo>
                <a:lnTo>
                  <a:pt x="98515" y="1590544"/>
                </a:lnTo>
                <a:lnTo>
                  <a:pt x="106989" y="1585776"/>
                </a:lnTo>
                <a:lnTo>
                  <a:pt x="115994" y="1581540"/>
                </a:lnTo>
                <a:lnTo>
                  <a:pt x="124998" y="1577302"/>
                </a:lnTo>
                <a:lnTo>
                  <a:pt x="134531" y="1573594"/>
                </a:lnTo>
                <a:lnTo>
                  <a:pt x="143535" y="1570416"/>
                </a:lnTo>
                <a:lnTo>
                  <a:pt x="153599" y="1567768"/>
                </a:lnTo>
                <a:lnTo>
                  <a:pt x="163662" y="1565650"/>
                </a:lnTo>
                <a:lnTo>
                  <a:pt x="173196" y="1564060"/>
                </a:lnTo>
                <a:lnTo>
                  <a:pt x="183789" y="1561942"/>
                </a:lnTo>
                <a:lnTo>
                  <a:pt x="194382" y="1561412"/>
                </a:lnTo>
                <a:lnTo>
                  <a:pt x="204445" y="1560884"/>
                </a:lnTo>
                <a:lnTo>
                  <a:pt x="208683" y="1561412"/>
                </a:lnTo>
                <a:lnTo>
                  <a:pt x="208683" y="1136632"/>
                </a:lnTo>
                <a:lnTo>
                  <a:pt x="209212" y="1112268"/>
                </a:lnTo>
                <a:lnTo>
                  <a:pt x="211331" y="1088964"/>
                </a:lnTo>
                <a:lnTo>
                  <a:pt x="213979" y="1065130"/>
                </a:lnTo>
                <a:lnTo>
                  <a:pt x="217687" y="1041824"/>
                </a:lnTo>
                <a:lnTo>
                  <a:pt x="223513" y="1018520"/>
                </a:lnTo>
                <a:lnTo>
                  <a:pt x="229869" y="995744"/>
                </a:lnTo>
                <a:lnTo>
                  <a:pt x="236754" y="972970"/>
                </a:lnTo>
                <a:lnTo>
                  <a:pt x="245758" y="951254"/>
                </a:lnTo>
                <a:lnTo>
                  <a:pt x="255292" y="929538"/>
                </a:lnTo>
                <a:lnTo>
                  <a:pt x="265355" y="908352"/>
                </a:lnTo>
                <a:lnTo>
                  <a:pt x="277537" y="888226"/>
                </a:lnTo>
                <a:lnTo>
                  <a:pt x="290249" y="867570"/>
                </a:lnTo>
                <a:lnTo>
                  <a:pt x="304020" y="848502"/>
                </a:lnTo>
                <a:lnTo>
                  <a:pt x="318320" y="829434"/>
                </a:lnTo>
                <a:lnTo>
                  <a:pt x="334210" y="811426"/>
                </a:lnTo>
                <a:lnTo>
                  <a:pt x="350629" y="793948"/>
                </a:lnTo>
                <a:lnTo>
                  <a:pt x="1084726" y="60380"/>
                </a:lnTo>
                <a:lnTo>
                  <a:pt x="1091612" y="52966"/>
                </a:lnTo>
                <a:lnTo>
                  <a:pt x="1099557" y="46610"/>
                </a:lnTo>
                <a:lnTo>
                  <a:pt x="1107502" y="40254"/>
                </a:lnTo>
                <a:lnTo>
                  <a:pt x="1115976" y="34428"/>
                </a:lnTo>
                <a:lnTo>
                  <a:pt x="1124450" y="29130"/>
                </a:lnTo>
                <a:lnTo>
                  <a:pt x="1133454" y="24364"/>
                </a:lnTo>
                <a:lnTo>
                  <a:pt x="1142459" y="19596"/>
                </a:lnTo>
                <a:lnTo>
                  <a:pt x="1151463" y="15360"/>
                </a:lnTo>
                <a:lnTo>
                  <a:pt x="1160996" y="12182"/>
                </a:lnTo>
                <a:lnTo>
                  <a:pt x="1170000" y="9004"/>
                </a:lnTo>
                <a:lnTo>
                  <a:pt x="1180064" y="5826"/>
                </a:lnTo>
                <a:lnTo>
                  <a:pt x="1190127" y="3708"/>
                </a:lnTo>
                <a:lnTo>
                  <a:pt x="1199661" y="2118"/>
                </a:lnTo>
                <a:lnTo>
                  <a:pt x="1210254" y="530"/>
                </a:lnTo>
                <a:lnTo>
                  <a:pt x="1220317" y="0"/>
                </a:lnTo>
                <a:lnTo>
                  <a:pt x="1230381" y="0"/>
                </a:lnTo>
                <a:lnTo>
                  <a:pt x="1559824" y="0"/>
                </a:lnTo>
                <a:lnTo>
                  <a:pt x="1570417" y="0"/>
                </a:lnTo>
                <a:lnTo>
                  <a:pt x="1581010" y="1060"/>
                </a:lnTo>
                <a:lnTo>
                  <a:pt x="1591603" y="2118"/>
                </a:lnTo>
                <a:lnTo>
                  <a:pt x="1601137" y="3708"/>
                </a:lnTo>
                <a:lnTo>
                  <a:pt x="1611200" y="5826"/>
                </a:lnTo>
                <a:lnTo>
                  <a:pt x="1621264" y="9534"/>
                </a:lnTo>
                <a:lnTo>
                  <a:pt x="1630797" y="12182"/>
                </a:lnTo>
                <a:lnTo>
                  <a:pt x="1640331" y="15890"/>
                </a:lnTo>
                <a:lnTo>
                  <a:pt x="1649335" y="20126"/>
                </a:lnTo>
                <a:lnTo>
                  <a:pt x="1658339" y="24894"/>
                </a:lnTo>
                <a:lnTo>
                  <a:pt x="1666814" y="29660"/>
                </a:lnTo>
                <a:lnTo>
                  <a:pt x="1675288" y="34956"/>
                </a:lnTo>
                <a:lnTo>
                  <a:pt x="1683762" y="40784"/>
                </a:lnTo>
                <a:lnTo>
                  <a:pt x="1691178" y="47140"/>
                </a:lnTo>
                <a:lnTo>
                  <a:pt x="1698593" y="52966"/>
                </a:lnTo>
                <a:lnTo>
                  <a:pt x="1705478" y="60380"/>
                </a:lnTo>
                <a:lnTo>
                  <a:pt x="1712893" y="67266"/>
                </a:lnTo>
                <a:lnTo>
                  <a:pt x="1719249" y="75210"/>
                </a:lnTo>
                <a:lnTo>
                  <a:pt x="1725605" y="82626"/>
                </a:lnTo>
                <a:lnTo>
                  <a:pt x="1730901" y="91100"/>
                </a:lnTo>
                <a:lnTo>
                  <a:pt x="1736198" y="99044"/>
                </a:lnTo>
                <a:lnTo>
                  <a:pt x="1741494" y="108048"/>
                </a:lnTo>
                <a:lnTo>
                  <a:pt x="1746261" y="117052"/>
                </a:lnTo>
                <a:lnTo>
                  <a:pt x="1749969" y="125528"/>
                </a:lnTo>
                <a:lnTo>
                  <a:pt x="1753676" y="135590"/>
                </a:lnTo>
                <a:lnTo>
                  <a:pt x="1757384" y="144594"/>
                </a:lnTo>
                <a:lnTo>
                  <a:pt x="1760032" y="154658"/>
                </a:lnTo>
                <a:lnTo>
                  <a:pt x="1762151" y="164722"/>
                </a:lnTo>
                <a:lnTo>
                  <a:pt x="1763740" y="174784"/>
                </a:lnTo>
                <a:lnTo>
                  <a:pt x="1765329" y="184848"/>
                </a:lnTo>
                <a:lnTo>
                  <a:pt x="1765858" y="195972"/>
                </a:lnTo>
                <a:lnTo>
                  <a:pt x="1766388" y="206034"/>
                </a:lnTo>
                <a:lnTo>
                  <a:pt x="1766388" y="289720"/>
                </a:lnTo>
                <a:lnTo>
                  <a:pt x="1752617" y="290248"/>
                </a:lnTo>
                <a:lnTo>
                  <a:pt x="1738846" y="290248"/>
                </a:lnTo>
                <a:lnTo>
                  <a:pt x="1725605" y="291308"/>
                </a:lnTo>
                <a:lnTo>
                  <a:pt x="1712364" y="292368"/>
                </a:lnTo>
                <a:lnTo>
                  <a:pt x="1699122" y="293956"/>
                </a:lnTo>
                <a:lnTo>
                  <a:pt x="1685881" y="295546"/>
                </a:lnTo>
                <a:lnTo>
                  <a:pt x="1672640" y="297664"/>
                </a:lnTo>
                <a:lnTo>
                  <a:pt x="1659398" y="300842"/>
                </a:lnTo>
                <a:lnTo>
                  <a:pt x="1646157" y="303490"/>
                </a:lnTo>
                <a:lnTo>
                  <a:pt x="1633975" y="306668"/>
                </a:lnTo>
                <a:lnTo>
                  <a:pt x="1608552" y="313554"/>
                </a:lnTo>
                <a:lnTo>
                  <a:pt x="1583658" y="322028"/>
                </a:lnTo>
                <a:lnTo>
                  <a:pt x="1560354" y="331562"/>
                </a:lnTo>
                <a:lnTo>
                  <a:pt x="1536519" y="342156"/>
                </a:lnTo>
                <a:lnTo>
                  <a:pt x="1513744" y="353808"/>
                </a:lnTo>
                <a:lnTo>
                  <a:pt x="1491499" y="366518"/>
                </a:lnTo>
                <a:lnTo>
                  <a:pt x="1469783" y="380290"/>
                </a:lnTo>
                <a:lnTo>
                  <a:pt x="1449656" y="395120"/>
                </a:lnTo>
                <a:lnTo>
                  <a:pt x="1429000" y="411010"/>
                </a:lnTo>
                <a:lnTo>
                  <a:pt x="1409933" y="427428"/>
                </a:lnTo>
                <a:lnTo>
                  <a:pt x="1391395" y="444908"/>
                </a:lnTo>
                <a:lnTo>
                  <a:pt x="1373916" y="463444"/>
                </a:lnTo>
                <a:lnTo>
                  <a:pt x="1357497" y="482512"/>
                </a:lnTo>
                <a:lnTo>
                  <a:pt x="1341607" y="502640"/>
                </a:lnTo>
                <a:lnTo>
                  <a:pt x="1326777" y="523296"/>
                </a:lnTo>
                <a:lnTo>
                  <a:pt x="1313006" y="544482"/>
                </a:lnTo>
                <a:lnTo>
                  <a:pt x="1300295" y="567256"/>
                </a:lnTo>
                <a:lnTo>
                  <a:pt x="1288642" y="590032"/>
                </a:lnTo>
                <a:lnTo>
                  <a:pt x="1277520" y="613336"/>
                </a:lnTo>
                <a:lnTo>
                  <a:pt x="1268516" y="637170"/>
                </a:lnTo>
                <a:lnTo>
                  <a:pt x="1260041" y="662064"/>
                </a:lnTo>
                <a:lnTo>
                  <a:pt x="1253156" y="687488"/>
                </a:lnTo>
                <a:lnTo>
                  <a:pt x="1249978" y="699670"/>
                </a:lnTo>
                <a:lnTo>
                  <a:pt x="1246800" y="712912"/>
                </a:lnTo>
                <a:lnTo>
                  <a:pt x="1244152" y="725622"/>
                </a:lnTo>
                <a:lnTo>
                  <a:pt x="1242033" y="738864"/>
                </a:lnTo>
                <a:lnTo>
                  <a:pt x="1240444" y="752106"/>
                </a:lnTo>
                <a:lnTo>
                  <a:pt x="1238855" y="765876"/>
                </a:lnTo>
                <a:lnTo>
                  <a:pt x="1237796" y="779118"/>
                </a:lnTo>
                <a:lnTo>
                  <a:pt x="1237266" y="792358"/>
                </a:lnTo>
                <a:lnTo>
                  <a:pt x="1236736" y="806130"/>
                </a:lnTo>
                <a:lnTo>
                  <a:pt x="1236207" y="819900"/>
                </a:lnTo>
                <a:lnTo>
                  <a:pt x="1236736" y="833142"/>
                </a:lnTo>
                <a:lnTo>
                  <a:pt x="1237266" y="846912"/>
                </a:lnTo>
                <a:lnTo>
                  <a:pt x="1237796" y="860684"/>
                </a:lnTo>
                <a:lnTo>
                  <a:pt x="1238855" y="873924"/>
                </a:lnTo>
                <a:lnTo>
                  <a:pt x="1240444" y="887696"/>
                </a:lnTo>
                <a:lnTo>
                  <a:pt x="1242033" y="900938"/>
                </a:lnTo>
                <a:lnTo>
                  <a:pt x="1244152" y="913648"/>
                </a:lnTo>
                <a:lnTo>
                  <a:pt x="1246800" y="926360"/>
                </a:lnTo>
                <a:lnTo>
                  <a:pt x="1249978" y="939602"/>
                </a:lnTo>
                <a:lnTo>
                  <a:pt x="1253156" y="952314"/>
                </a:lnTo>
                <a:lnTo>
                  <a:pt x="1260041" y="977208"/>
                </a:lnTo>
                <a:lnTo>
                  <a:pt x="1268516" y="1002100"/>
                </a:lnTo>
                <a:lnTo>
                  <a:pt x="1277520" y="1026464"/>
                </a:lnTo>
                <a:lnTo>
                  <a:pt x="1288642" y="1049240"/>
                </a:lnTo>
                <a:lnTo>
                  <a:pt x="1300295" y="1072544"/>
                </a:lnTo>
                <a:lnTo>
                  <a:pt x="1313006" y="1094790"/>
                </a:lnTo>
                <a:lnTo>
                  <a:pt x="1326777" y="1116506"/>
                </a:lnTo>
                <a:lnTo>
                  <a:pt x="1341607" y="1137162"/>
                </a:lnTo>
                <a:lnTo>
                  <a:pt x="1357497" y="1156760"/>
                </a:lnTo>
                <a:lnTo>
                  <a:pt x="1373916" y="1175826"/>
                </a:lnTo>
                <a:lnTo>
                  <a:pt x="1391395" y="1194894"/>
                </a:lnTo>
                <a:lnTo>
                  <a:pt x="1409933" y="1212372"/>
                </a:lnTo>
                <a:lnTo>
                  <a:pt x="1429000" y="1228792"/>
                </a:lnTo>
                <a:lnTo>
                  <a:pt x="1449656" y="1244680"/>
                </a:lnTo>
                <a:lnTo>
                  <a:pt x="1469783" y="1259512"/>
                </a:lnTo>
                <a:lnTo>
                  <a:pt x="1491499" y="1273282"/>
                </a:lnTo>
                <a:lnTo>
                  <a:pt x="1513744" y="1285994"/>
                </a:lnTo>
                <a:lnTo>
                  <a:pt x="1536519" y="1297646"/>
                </a:lnTo>
                <a:lnTo>
                  <a:pt x="1560354" y="1308240"/>
                </a:lnTo>
                <a:lnTo>
                  <a:pt x="1583658" y="1317772"/>
                </a:lnTo>
                <a:lnTo>
                  <a:pt x="1608552" y="1325718"/>
                </a:lnTo>
                <a:lnTo>
                  <a:pt x="1633975" y="1333132"/>
                </a:lnTo>
                <a:lnTo>
                  <a:pt x="1646157" y="1336310"/>
                </a:lnTo>
                <a:lnTo>
                  <a:pt x="1659398" y="1338960"/>
                </a:lnTo>
                <a:lnTo>
                  <a:pt x="1672640" y="1341608"/>
                </a:lnTo>
                <a:lnTo>
                  <a:pt x="1685881" y="1343726"/>
                </a:lnTo>
                <a:lnTo>
                  <a:pt x="1699122" y="1345314"/>
                </a:lnTo>
                <a:lnTo>
                  <a:pt x="1712364" y="1347434"/>
                </a:lnTo>
                <a:lnTo>
                  <a:pt x="1725605" y="1348492"/>
                </a:lnTo>
                <a:lnTo>
                  <a:pt x="1738846" y="1349552"/>
                </a:lnTo>
                <a:lnTo>
                  <a:pt x="1752617" y="1350082"/>
                </a:lnTo>
                <a:lnTo>
                  <a:pt x="1766388" y="1350082"/>
                </a:lnTo>
                <a:lnTo>
                  <a:pt x="1766388" y="2115428"/>
                </a:lnTo>
                <a:lnTo>
                  <a:pt x="1752617" y="2115958"/>
                </a:lnTo>
                <a:lnTo>
                  <a:pt x="1738846" y="2117018"/>
                </a:lnTo>
                <a:lnTo>
                  <a:pt x="1725605" y="2117546"/>
                </a:lnTo>
                <a:lnTo>
                  <a:pt x="1712364" y="2118606"/>
                </a:lnTo>
                <a:lnTo>
                  <a:pt x="1699122" y="2120196"/>
                </a:lnTo>
                <a:lnTo>
                  <a:pt x="1685881" y="2122314"/>
                </a:lnTo>
                <a:lnTo>
                  <a:pt x="1672640" y="2124432"/>
                </a:lnTo>
                <a:lnTo>
                  <a:pt x="1659398" y="2126550"/>
                </a:lnTo>
                <a:lnTo>
                  <a:pt x="1646157" y="2129200"/>
                </a:lnTo>
                <a:lnTo>
                  <a:pt x="1633975" y="2132906"/>
                </a:lnTo>
                <a:lnTo>
                  <a:pt x="1608552" y="2139792"/>
                </a:lnTo>
                <a:lnTo>
                  <a:pt x="1583658" y="2148266"/>
                </a:lnTo>
                <a:lnTo>
                  <a:pt x="1560354" y="2157270"/>
                </a:lnTo>
                <a:lnTo>
                  <a:pt x="1536519" y="2168394"/>
                </a:lnTo>
                <a:lnTo>
                  <a:pt x="1513744" y="2180046"/>
                </a:lnTo>
                <a:lnTo>
                  <a:pt x="1491499" y="2192228"/>
                </a:lnTo>
                <a:lnTo>
                  <a:pt x="1469783" y="2206528"/>
                </a:lnTo>
                <a:lnTo>
                  <a:pt x="1449656" y="2220828"/>
                </a:lnTo>
                <a:lnTo>
                  <a:pt x="1429000" y="2236718"/>
                </a:lnTo>
                <a:lnTo>
                  <a:pt x="1409933" y="2253668"/>
                </a:lnTo>
                <a:lnTo>
                  <a:pt x="1391395" y="2271676"/>
                </a:lnTo>
                <a:lnTo>
                  <a:pt x="1373916" y="2289684"/>
                </a:lnTo>
                <a:lnTo>
                  <a:pt x="1357497" y="2308750"/>
                </a:lnTo>
                <a:lnTo>
                  <a:pt x="1341607" y="2328878"/>
                </a:lnTo>
                <a:lnTo>
                  <a:pt x="1326777" y="2350064"/>
                </a:lnTo>
                <a:lnTo>
                  <a:pt x="1313006" y="2371250"/>
                </a:lnTo>
                <a:lnTo>
                  <a:pt x="1300295" y="2392966"/>
                </a:lnTo>
                <a:lnTo>
                  <a:pt x="1288642" y="2416270"/>
                </a:lnTo>
                <a:lnTo>
                  <a:pt x="1277520" y="2439574"/>
                </a:lnTo>
                <a:lnTo>
                  <a:pt x="1268516" y="2463938"/>
                </a:lnTo>
                <a:lnTo>
                  <a:pt x="1260041" y="2488302"/>
                </a:lnTo>
                <a:lnTo>
                  <a:pt x="1253156" y="2513196"/>
                </a:lnTo>
                <a:lnTo>
                  <a:pt x="1249978" y="2526438"/>
                </a:lnTo>
                <a:lnTo>
                  <a:pt x="1246800" y="2539150"/>
                </a:lnTo>
                <a:lnTo>
                  <a:pt x="1244152" y="2552390"/>
                </a:lnTo>
                <a:lnTo>
                  <a:pt x="1242033" y="2565632"/>
                </a:lnTo>
                <a:lnTo>
                  <a:pt x="1240444" y="2578874"/>
                </a:lnTo>
                <a:lnTo>
                  <a:pt x="1238855" y="2591584"/>
                </a:lnTo>
                <a:lnTo>
                  <a:pt x="1237796" y="2604826"/>
                </a:lnTo>
                <a:lnTo>
                  <a:pt x="1237266" y="2618598"/>
                </a:lnTo>
                <a:lnTo>
                  <a:pt x="1236736" y="2632368"/>
                </a:lnTo>
                <a:lnTo>
                  <a:pt x="1236207" y="2646140"/>
                </a:lnTo>
                <a:lnTo>
                  <a:pt x="1236736" y="2659910"/>
                </a:lnTo>
                <a:lnTo>
                  <a:pt x="1237266" y="2673152"/>
                </a:lnTo>
                <a:lnTo>
                  <a:pt x="1237796" y="2686922"/>
                </a:lnTo>
                <a:lnTo>
                  <a:pt x="1238855" y="2699634"/>
                </a:lnTo>
                <a:lnTo>
                  <a:pt x="1240444" y="2713404"/>
                </a:lnTo>
                <a:lnTo>
                  <a:pt x="1242033" y="2726646"/>
                </a:lnTo>
                <a:lnTo>
                  <a:pt x="1244152" y="2739358"/>
                </a:lnTo>
                <a:lnTo>
                  <a:pt x="1246800" y="2752598"/>
                </a:lnTo>
                <a:lnTo>
                  <a:pt x="1253156" y="2778022"/>
                </a:lnTo>
                <a:lnTo>
                  <a:pt x="1260041" y="2802916"/>
                </a:lnTo>
                <a:lnTo>
                  <a:pt x="1268516" y="2827810"/>
                </a:lnTo>
                <a:lnTo>
                  <a:pt x="1277520" y="2851644"/>
                </a:lnTo>
                <a:lnTo>
                  <a:pt x="1288113" y="2875478"/>
                </a:lnTo>
                <a:lnTo>
                  <a:pt x="1299765" y="2897724"/>
                </a:lnTo>
                <a:lnTo>
                  <a:pt x="1312477" y="2919968"/>
                </a:lnTo>
                <a:lnTo>
                  <a:pt x="1325718" y="2941684"/>
                </a:lnTo>
                <a:lnTo>
                  <a:pt x="1340548" y="2961812"/>
                </a:lnTo>
                <a:lnTo>
                  <a:pt x="1356967" y="2982468"/>
                </a:lnTo>
                <a:lnTo>
                  <a:pt x="1373387" y="3001536"/>
                </a:lnTo>
                <a:lnTo>
                  <a:pt x="1390865" y="3019544"/>
                </a:lnTo>
                <a:lnTo>
                  <a:pt x="1408873" y="3037022"/>
                </a:lnTo>
                <a:lnTo>
                  <a:pt x="1427941" y="3053970"/>
                </a:lnTo>
                <a:lnTo>
                  <a:pt x="1447538" y="3069330"/>
                </a:lnTo>
                <a:lnTo>
                  <a:pt x="1468724" y="3084160"/>
                </a:lnTo>
                <a:lnTo>
                  <a:pt x="1489910" y="3097932"/>
                </a:lnTo>
                <a:lnTo>
                  <a:pt x="1512155" y="3111172"/>
                </a:lnTo>
                <a:lnTo>
                  <a:pt x="1534930" y="3122826"/>
                </a:lnTo>
                <a:lnTo>
                  <a:pt x="1558235" y="3133948"/>
                </a:lnTo>
                <a:lnTo>
                  <a:pt x="1582069" y="3142952"/>
                </a:lnTo>
                <a:lnTo>
                  <a:pt x="1606963" y="3151426"/>
                </a:lnTo>
                <a:lnTo>
                  <a:pt x="1631327" y="3158312"/>
                </a:lnTo>
                <a:lnTo>
                  <a:pt x="1657280" y="3164668"/>
                </a:lnTo>
                <a:lnTo>
                  <a:pt x="1670521" y="3167316"/>
                </a:lnTo>
                <a:lnTo>
                  <a:pt x="1683233" y="3169434"/>
                </a:lnTo>
                <a:lnTo>
                  <a:pt x="1696474" y="3171554"/>
                </a:lnTo>
                <a:lnTo>
                  <a:pt x="1709715" y="3172612"/>
                </a:lnTo>
                <a:lnTo>
                  <a:pt x="1722957" y="3174202"/>
                </a:lnTo>
                <a:lnTo>
                  <a:pt x="1736198" y="3174732"/>
                </a:lnTo>
                <a:lnTo>
                  <a:pt x="1749969" y="3175260"/>
                </a:lnTo>
                <a:lnTo>
                  <a:pt x="1763740" y="3175790"/>
                </a:lnTo>
                <a:lnTo>
                  <a:pt x="1762151" y="3185324"/>
                </a:lnTo>
                <a:lnTo>
                  <a:pt x="1760562" y="3194858"/>
                </a:lnTo>
                <a:lnTo>
                  <a:pt x="1758443" y="3203862"/>
                </a:lnTo>
                <a:lnTo>
                  <a:pt x="1755795" y="3212866"/>
                </a:lnTo>
                <a:lnTo>
                  <a:pt x="1752087" y="3221340"/>
                </a:lnTo>
                <a:lnTo>
                  <a:pt x="1748910" y="3230344"/>
                </a:lnTo>
                <a:lnTo>
                  <a:pt x="1745202" y="3238290"/>
                </a:lnTo>
                <a:lnTo>
                  <a:pt x="1741494" y="3246764"/>
                </a:lnTo>
                <a:lnTo>
                  <a:pt x="1736198" y="3254708"/>
                </a:lnTo>
                <a:lnTo>
                  <a:pt x="1731961" y="3262654"/>
                </a:lnTo>
                <a:lnTo>
                  <a:pt x="1726664" y="3270068"/>
                </a:lnTo>
                <a:lnTo>
                  <a:pt x="1720838" y="3277484"/>
                </a:lnTo>
                <a:lnTo>
                  <a:pt x="1715542" y="3284370"/>
                </a:lnTo>
                <a:lnTo>
                  <a:pt x="1709715" y="3291254"/>
                </a:lnTo>
                <a:lnTo>
                  <a:pt x="1702830" y="3297610"/>
                </a:lnTo>
                <a:lnTo>
                  <a:pt x="1696474" y="3303966"/>
                </a:lnTo>
                <a:lnTo>
                  <a:pt x="1689059" y="3309792"/>
                </a:lnTo>
                <a:lnTo>
                  <a:pt x="1682173" y="3315088"/>
                </a:lnTo>
                <a:lnTo>
                  <a:pt x="1674758" y="3320916"/>
                </a:lnTo>
                <a:lnTo>
                  <a:pt x="1667343" y="3325682"/>
                </a:lnTo>
                <a:lnTo>
                  <a:pt x="1658869" y="3329920"/>
                </a:lnTo>
                <a:lnTo>
                  <a:pt x="1650924" y="3334686"/>
                </a:lnTo>
                <a:lnTo>
                  <a:pt x="1642450" y="3338394"/>
                </a:lnTo>
                <a:lnTo>
                  <a:pt x="1634505" y="3342102"/>
                </a:lnTo>
                <a:lnTo>
                  <a:pt x="1625501" y="3345278"/>
                </a:lnTo>
                <a:lnTo>
                  <a:pt x="1616497" y="3348456"/>
                </a:lnTo>
                <a:lnTo>
                  <a:pt x="1607493" y="3350576"/>
                </a:lnTo>
                <a:lnTo>
                  <a:pt x="1597959" y="3352694"/>
                </a:lnTo>
                <a:lnTo>
                  <a:pt x="1588955" y="3353754"/>
                </a:lnTo>
                <a:lnTo>
                  <a:pt x="1579421" y="3354812"/>
                </a:lnTo>
                <a:lnTo>
                  <a:pt x="1569358" y="3355872"/>
                </a:lnTo>
                <a:lnTo>
                  <a:pt x="1559824" y="3355872"/>
                </a:lnTo>
                <a:lnTo>
                  <a:pt x="415247" y="3355872"/>
                </a:lnTo>
                <a:lnTo>
                  <a:pt x="404124" y="3355872"/>
                </a:lnTo>
                <a:lnTo>
                  <a:pt x="394061" y="3354812"/>
                </a:lnTo>
                <a:lnTo>
                  <a:pt x="383468" y="3353754"/>
                </a:lnTo>
                <a:lnTo>
                  <a:pt x="373404" y="3351634"/>
                </a:lnTo>
                <a:lnTo>
                  <a:pt x="363870" y="3349516"/>
                </a:lnTo>
                <a:lnTo>
                  <a:pt x="353807" y="3346338"/>
                </a:lnTo>
                <a:lnTo>
                  <a:pt x="343744" y="3343160"/>
                </a:lnTo>
                <a:lnTo>
                  <a:pt x="334740" y="3339452"/>
                </a:lnTo>
                <a:lnTo>
                  <a:pt x="325736" y="3335746"/>
                </a:lnTo>
                <a:lnTo>
                  <a:pt x="316732" y="3330978"/>
                </a:lnTo>
                <a:lnTo>
                  <a:pt x="308257" y="3326212"/>
                </a:lnTo>
                <a:lnTo>
                  <a:pt x="299783" y="3320916"/>
                </a:lnTo>
                <a:lnTo>
                  <a:pt x="291308" y="3314560"/>
                </a:lnTo>
                <a:lnTo>
                  <a:pt x="283893" y="3308734"/>
                </a:lnTo>
                <a:lnTo>
                  <a:pt x="276478" y="3302378"/>
                </a:lnTo>
                <a:lnTo>
                  <a:pt x="269593" y="3295492"/>
                </a:lnTo>
                <a:lnTo>
                  <a:pt x="262177" y="3288606"/>
                </a:lnTo>
                <a:lnTo>
                  <a:pt x="255822" y="3280662"/>
                </a:lnTo>
                <a:lnTo>
                  <a:pt x="249466" y="3273246"/>
                </a:lnTo>
                <a:lnTo>
                  <a:pt x="244169" y="3264772"/>
                </a:lnTo>
                <a:lnTo>
                  <a:pt x="238873" y="3256828"/>
                </a:lnTo>
                <a:lnTo>
                  <a:pt x="233576" y="3247824"/>
                </a:lnTo>
                <a:lnTo>
                  <a:pt x="228809" y="3238820"/>
                </a:lnTo>
                <a:lnTo>
                  <a:pt x="225102" y="3229814"/>
                </a:lnTo>
                <a:lnTo>
                  <a:pt x="220865" y="3220282"/>
                </a:lnTo>
                <a:lnTo>
                  <a:pt x="217687" y="3211278"/>
                </a:lnTo>
                <a:lnTo>
                  <a:pt x="215038" y="3201214"/>
                </a:lnTo>
                <a:lnTo>
                  <a:pt x="212920" y="3191150"/>
                </a:lnTo>
                <a:lnTo>
                  <a:pt x="211331" y="3181088"/>
                </a:lnTo>
                <a:lnTo>
                  <a:pt x="209742" y="3170494"/>
                </a:lnTo>
                <a:lnTo>
                  <a:pt x="209212" y="3159900"/>
                </a:lnTo>
                <a:lnTo>
                  <a:pt x="208683" y="3149838"/>
                </a:lnTo>
                <a:lnTo>
                  <a:pt x="208683" y="1969774"/>
                </a:lnTo>
                <a:lnTo>
                  <a:pt x="204445" y="1970304"/>
                </a:lnTo>
                <a:lnTo>
                  <a:pt x="194382" y="1969774"/>
                </a:lnTo>
                <a:lnTo>
                  <a:pt x="183789" y="1969244"/>
                </a:lnTo>
                <a:lnTo>
                  <a:pt x="173196" y="1967656"/>
                </a:lnTo>
                <a:lnTo>
                  <a:pt x="163662" y="1966066"/>
                </a:lnTo>
                <a:lnTo>
                  <a:pt x="153599" y="1963948"/>
                </a:lnTo>
                <a:lnTo>
                  <a:pt x="143535" y="1960770"/>
                </a:lnTo>
                <a:lnTo>
                  <a:pt x="134531" y="1957592"/>
                </a:lnTo>
                <a:lnTo>
                  <a:pt x="124998" y="1953884"/>
                </a:lnTo>
                <a:lnTo>
                  <a:pt x="115994" y="1950176"/>
                </a:lnTo>
                <a:lnTo>
                  <a:pt x="106989" y="1945410"/>
                </a:lnTo>
                <a:lnTo>
                  <a:pt x="98515" y="1940644"/>
                </a:lnTo>
                <a:lnTo>
                  <a:pt x="90570" y="1935346"/>
                </a:lnTo>
                <a:lnTo>
                  <a:pt x="82096" y="1929520"/>
                </a:lnTo>
                <a:lnTo>
                  <a:pt x="74681" y="1923694"/>
                </a:lnTo>
                <a:lnTo>
                  <a:pt x="66736" y="1917338"/>
                </a:lnTo>
                <a:lnTo>
                  <a:pt x="59851" y="1910452"/>
                </a:lnTo>
                <a:lnTo>
                  <a:pt x="52965" y="1903568"/>
                </a:lnTo>
                <a:lnTo>
                  <a:pt x="46609" y="1895622"/>
                </a:lnTo>
                <a:lnTo>
                  <a:pt x="40783" y="1888208"/>
                </a:lnTo>
                <a:lnTo>
                  <a:pt x="34957" y="1879734"/>
                </a:lnTo>
                <a:lnTo>
                  <a:pt x="29660" y="1871788"/>
                </a:lnTo>
                <a:lnTo>
                  <a:pt x="24893" y="1863314"/>
                </a:lnTo>
                <a:lnTo>
                  <a:pt x="20127" y="1854310"/>
                </a:lnTo>
                <a:lnTo>
                  <a:pt x="16419" y="1845306"/>
                </a:lnTo>
                <a:lnTo>
                  <a:pt x="12712" y="1835772"/>
                </a:lnTo>
                <a:lnTo>
                  <a:pt x="9534" y="1826768"/>
                </a:lnTo>
                <a:lnTo>
                  <a:pt x="6356" y="1816704"/>
                </a:lnTo>
                <a:lnTo>
                  <a:pt x="4237" y="1806642"/>
                </a:lnTo>
                <a:lnTo>
                  <a:pt x="2648" y="1797108"/>
                </a:lnTo>
                <a:lnTo>
                  <a:pt x="1059" y="1786514"/>
                </a:lnTo>
                <a:lnTo>
                  <a:pt x="530" y="1775922"/>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任意多边形 137"/>
          <p:cNvSpPr/>
          <p:nvPr/>
        </p:nvSpPr>
        <p:spPr bwMode="auto">
          <a:xfrm>
            <a:off x="2560741" y="5038489"/>
            <a:ext cx="298678" cy="29853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chemeClr val="tx1">
              <a:lumMod val="50000"/>
              <a:lumOff val="50000"/>
            </a:schemeClr>
          </a:solidFill>
          <a:ln>
            <a:noFill/>
          </a:ln>
        </p:spPr>
        <p:txBody>
          <a:bodyPr vert="horz" wrap="square" lIns="91440" tIns="45720" rIns="91440" bIns="45720" numCol="1" anchor="t" anchorCtr="0" compatLnSpc="1">
            <a:noAutofit/>
          </a:bodyPr>
          <a:lstStyle/>
          <a:p>
            <a:endParaRPr lang="zh-CN" altLang="en-US"/>
          </a:p>
        </p:txBody>
      </p:sp>
      <p:sp>
        <p:nvSpPr>
          <p:cNvPr id="139" name="Freeform 5"/>
          <p:cNvSpPr/>
          <p:nvPr/>
        </p:nvSpPr>
        <p:spPr bwMode="auto">
          <a:xfrm>
            <a:off x="4325165" y="5023297"/>
            <a:ext cx="311330" cy="328922"/>
          </a:xfrm>
          <a:custGeom>
            <a:avLst/>
            <a:gdLst>
              <a:gd name="T0" fmla="*/ 7441 w 8176"/>
              <a:gd name="T1" fmla="*/ 155 h 8639"/>
              <a:gd name="T2" fmla="*/ 7027 w 8176"/>
              <a:gd name="T3" fmla="*/ 21 h 8639"/>
              <a:gd name="T4" fmla="*/ 6570 w 8176"/>
              <a:gd name="T5" fmla="*/ 9 h 8639"/>
              <a:gd name="T6" fmla="*/ 6093 w 8176"/>
              <a:gd name="T7" fmla="*/ 113 h 8639"/>
              <a:gd name="T8" fmla="*/ 5618 w 8176"/>
              <a:gd name="T9" fmla="*/ 331 h 8639"/>
              <a:gd name="T10" fmla="*/ 5166 w 8176"/>
              <a:gd name="T11" fmla="*/ 656 h 8639"/>
              <a:gd name="T12" fmla="*/ 4753 w 8176"/>
              <a:gd name="T13" fmla="*/ 1095 h 8639"/>
              <a:gd name="T14" fmla="*/ 4357 w 8176"/>
              <a:gd name="T15" fmla="*/ 1782 h 8639"/>
              <a:gd name="T16" fmla="*/ 4186 w 8176"/>
              <a:gd name="T17" fmla="*/ 2484 h 8639"/>
              <a:gd name="T18" fmla="*/ 4232 w 8176"/>
              <a:gd name="T19" fmla="*/ 3077 h 8639"/>
              <a:gd name="T20" fmla="*/ 4236 w 8176"/>
              <a:gd name="T21" fmla="*/ 3328 h 8639"/>
              <a:gd name="T22" fmla="*/ 4118 w 8176"/>
              <a:gd name="T23" fmla="*/ 3610 h 8639"/>
              <a:gd name="T24" fmla="*/ 4018 w 8176"/>
              <a:gd name="T25" fmla="*/ 4222 h 8639"/>
              <a:gd name="T26" fmla="*/ 4021 w 8176"/>
              <a:gd name="T27" fmla="*/ 4821 h 8639"/>
              <a:gd name="T28" fmla="*/ 3889 w 8176"/>
              <a:gd name="T29" fmla="*/ 5288 h 8639"/>
              <a:gd name="T30" fmla="*/ 3719 w 8176"/>
              <a:gd name="T31" fmla="*/ 5461 h 8639"/>
              <a:gd name="T32" fmla="*/ 3418 w 8176"/>
              <a:gd name="T33" fmla="*/ 5561 h 8639"/>
              <a:gd name="T34" fmla="*/ 2767 w 8176"/>
              <a:gd name="T35" fmla="*/ 5528 h 8639"/>
              <a:gd name="T36" fmla="*/ 1894 w 8176"/>
              <a:gd name="T37" fmla="*/ 5464 h 8639"/>
              <a:gd name="T38" fmla="*/ 1462 w 8176"/>
              <a:gd name="T39" fmla="*/ 5567 h 8639"/>
              <a:gd name="T40" fmla="*/ 1128 w 8176"/>
              <a:gd name="T41" fmla="*/ 5890 h 8639"/>
              <a:gd name="T42" fmla="*/ 964 w 8176"/>
              <a:gd name="T43" fmla="*/ 6372 h 8639"/>
              <a:gd name="T44" fmla="*/ 920 w 8176"/>
              <a:gd name="T45" fmla="*/ 6955 h 8639"/>
              <a:gd name="T46" fmla="*/ 934 w 8176"/>
              <a:gd name="T47" fmla="*/ 7725 h 8639"/>
              <a:gd name="T48" fmla="*/ 853 w 8176"/>
              <a:gd name="T49" fmla="*/ 8070 h 8639"/>
              <a:gd name="T50" fmla="*/ 693 w 8176"/>
              <a:gd name="T51" fmla="*/ 8293 h 8639"/>
              <a:gd name="T52" fmla="*/ 413 w 8176"/>
              <a:gd name="T53" fmla="*/ 8461 h 8639"/>
              <a:gd name="T54" fmla="*/ 30 w 8176"/>
              <a:gd name="T55" fmla="*/ 8554 h 8639"/>
              <a:gd name="T56" fmla="*/ 1 w 8176"/>
              <a:gd name="T57" fmla="*/ 8601 h 8639"/>
              <a:gd name="T58" fmla="*/ 206 w 8176"/>
              <a:gd name="T59" fmla="*/ 8639 h 8639"/>
              <a:gd name="T60" fmla="*/ 732 w 8176"/>
              <a:gd name="T61" fmla="*/ 8536 h 8639"/>
              <a:gd name="T62" fmla="*/ 965 w 8176"/>
              <a:gd name="T63" fmla="*/ 8386 h 8639"/>
              <a:gd name="T64" fmla="*/ 1146 w 8176"/>
              <a:gd name="T65" fmla="*/ 8164 h 8639"/>
              <a:gd name="T66" fmla="*/ 1260 w 8176"/>
              <a:gd name="T67" fmla="*/ 7871 h 8639"/>
              <a:gd name="T68" fmla="*/ 1292 w 8176"/>
              <a:gd name="T69" fmla="*/ 7541 h 8639"/>
              <a:gd name="T70" fmla="*/ 1359 w 8176"/>
              <a:gd name="T71" fmla="*/ 6794 h 8639"/>
              <a:gd name="T72" fmla="*/ 1525 w 8176"/>
              <a:gd name="T73" fmla="*/ 6425 h 8639"/>
              <a:gd name="T74" fmla="*/ 1698 w 8176"/>
              <a:gd name="T75" fmla="*/ 6269 h 8639"/>
              <a:gd name="T76" fmla="*/ 1922 w 8176"/>
              <a:gd name="T77" fmla="*/ 6185 h 8639"/>
              <a:gd name="T78" fmla="*/ 2313 w 8176"/>
              <a:gd name="T79" fmla="*/ 6181 h 8639"/>
              <a:gd name="T80" fmla="*/ 3332 w 8176"/>
              <a:gd name="T81" fmla="*/ 6372 h 8639"/>
              <a:gd name="T82" fmla="*/ 3862 w 8176"/>
              <a:gd name="T83" fmla="*/ 6398 h 8639"/>
              <a:gd name="T84" fmla="*/ 4261 w 8176"/>
              <a:gd name="T85" fmla="*/ 6297 h 8639"/>
              <a:gd name="T86" fmla="*/ 4584 w 8176"/>
              <a:gd name="T87" fmla="*/ 6031 h 8639"/>
              <a:gd name="T88" fmla="*/ 4813 w 8176"/>
              <a:gd name="T89" fmla="*/ 5548 h 8639"/>
              <a:gd name="T90" fmla="*/ 4893 w 8176"/>
              <a:gd name="T91" fmla="*/ 4930 h 8639"/>
              <a:gd name="T92" fmla="*/ 4932 w 8176"/>
              <a:gd name="T93" fmla="*/ 4343 h 8639"/>
              <a:gd name="T94" fmla="*/ 5066 w 8176"/>
              <a:gd name="T95" fmla="*/ 4122 h 8639"/>
              <a:gd name="T96" fmla="*/ 5293 w 8176"/>
              <a:gd name="T97" fmla="*/ 4075 h 8639"/>
              <a:gd name="T98" fmla="*/ 5896 w 8176"/>
              <a:gd name="T99" fmla="*/ 4080 h 8639"/>
              <a:gd name="T100" fmla="*/ 6595 w 8176"/>
              <a:gd name="T101" fmla="*/ 3849 h 8639"/>
              <a:gd name="T102" fmla="*/ 7257 w 8176"/>
              <a:gd name="T103" fmla="*/ 3385 h 8639"/>
              <a:gd name="T104" fmla="*/ 7660 w 8176"/>
              <a:gd name="T105" fmla="*/ 2929 h 8639"/>
              <a:gd name="T106" fmla="*/ 7943 w 8176"/>
              <a:gd name="T107" fmla="*/ 2450 h 8639"/>
              <a:gd name="T108" fmla="*/ 8116 w 8176"/>
              <a:gd name="T109" fmla="*/ 1957 h 8639"/>
              <a:gd name="T110" fmla="*/ 8176 w 8176"/>
              <a:gd name="T111" fmla="*/ 1472 h 8639"/>
              <a:gd name="T112" fmla="*/ 8121 w 8176"/>
              <a:gd name="T113" fmla="*/ 1018 h 8639"/>
              <a:gd name="T114" fmla="*/ 7949 w 8176"/>
              <a:gd name="T115" fmla="*/ 619 h 8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6" h="8639">
                <a:moveTo>
                  <a:pt x="7727" y="352"/>
                </a:moveTo>
                <a:lnTo>
                  <a:pt x="7727" y="352"/>
                </a:lnTo>
                <a:lnTo>
                  <a:pt x="7694" y="323"/>
                </a:lnTo>
                <a:lnTo>
                  <a:pt x="7660" y="296"/>
                </a:lnTo>
                <a:lnTo>
                  <a:pt x="7625" y="269"/>
                </a:lnTo>
                <a:lnTo>
                  <a:pt x="7590" y="243"/>
                </a:lnTo>
                <a:lnTo>
                  <a:pt x="7553" y="219"/>
                </a:lnTo>
                <a:lnTo>
                  <a:pt x="7517" y="196"/>
                </a:lnTo>
                <a:lnTo>
                  <a:pt x="7479" y="175"/>
                </a:lnTo>
                <a:lnTo>
                  <a:pt x="7441" y="155"/>
                </a:lnTo>
                <a:lnTo>
                  <a:pt x="7402" y="136"/>
                </a:lnTo>
                <a:lnTo>
                  <a:pt x="7363" y="118"/>
                </a:lnTo>
                <a:lnTo>
                  <a:pt x="7323" y="102"/>
                </a:lnTo>
                <a:lnTo>
                  <a:pt x="7283" y="87"/>
                </a:lnTo>
                <a:lnTo>
                  <a:pt x="7241" y="73"/>
                </a:lnTo>
                <a:lnTo>
                  <a:pt x="7199" y="60"/>
                </a:lnTo>
                <a:lnTo>
                  <a:pt x="7157" y="48"/>
                </a:lnTo>
                <a:lnTo>
                  <a:pt x="7114" y="38"/>
                </a:lnTo>
                <a:lnTo>
                  <a:pt x="7071" y="29"/>
                </a:lnTo>
                <a:lnTo>
                  <a:pt x="7027" y="21"/>
                </a:lnTo>
                <a:lnTo>
                  <a:pt x="6983" y="15"/>
                </a:lnTo>
                <a:lnTo>
                  <a:pt x="6939" y="9"/>
                </a:lnTo>
                <a:lnTo>
                  <a:pt x="6894" y="5"/>
                </a:lnTo>
                <a:lnTo>
                  <a:pt x="6848" y="1"/>
                </a:lnTo>
                <a:lnTo>
                  <a:pt x="6803" y="0"/>
                </a:lnTo>
                <a:lnTo>
                  <a:pt x="6756" y="0"/>
                </a:lnTo>
                <a:lnTo>
                  <a:pt x="6711" y="0"/>
                </a:lnTo>
                <a:lnTo>
                  <a:pt x="6665" y="1"/>
                </a:lnTo>
                <a:lnTo>
                  <a:pt x="6618" y="5"/>
                </a:lnTo>
                <a:lnTo>
                  <a:pt x="6570" y="9"/>
                </a:lnTo>
                <a:lnTo>
                  <a:pt x="6524" y="14"/>
                </a:lnTo>
                <a:lnTo>
                  <a:pt x="6476" y="20"/>
                </a:lnTo>
                <a:lnTo>
                  <a:pt x="6428" y="28"/>
                </a:lnTo>
                <a:lnTo>
                  <a:pt x="6381" y="36"/>
                </a:lnTo>
                <a:lnTo>
                  <a:pt x="6334" y="47"/>
                </a:lnTo>
                <a:lnTo>
                  <a:pt x="6286" y="58"/>
                </a:lnTo>
                <a:lnTo>
                  <a:pt x="6238" y="70"/>
                </a:lnTo>
                <a:lnTo>
                  <a:pt x="6189" y="83"/>
                </a:lnTo>
                <a:lnTo>
                  <a:pt x="6141" y="98"/>
                </a:lnTo>
                <a:lnTo>
                  <a:pt x="6093" y="113"/>
                </a:lnTo>
                <a:lnTo>
                  <a:pt x="6045" y="130"/>
                </a:lnTo>
                <a:lnTo>
                  <a:pt x="5998" y="147"/>
                </a:lnTo>
                <a:lnTo>
                  <a:pt x="5950" y="167"/>
                </a:lnTo>
                <a:lnTo>
                  <a:pt x="5902" y="186"/>
                </a:lnTo>
                <a:lnTo>
                  <a:pt x="5854" y="208"/>
                </a:lnTo>
                <a:lnTo>
                  <a:pt x="5806" y="230"/>
                </a:lnTo>
                <a:lnTo>
                  <a:pt x="5760" y="254"/>
                </a:lnTo>
                <a:lnTo>
                  <a:pt x="5712" y="278"/>
                </a:lnTo>
                <a:lnTo>
                  <a:pt x="5665" y="303"/>
                </a:lnTo>
                <a:lnTo>
                  <a:pt x="5618" y="331"/>
                </a:lnTo>
                <a:lnTo>
                  <a:pt x="5571" y="359"/>
                </a:lnTo>
                <a:lnTo>
                  <a:pt x="5526" y="388"/>
                </a:lnTo>
                <a:lnTo>
                  <a:pt x="5479" y="417"/>
                </a:lnTo>
                <a:lnTo>
                  <a:pt x="5434" y="448"/>
                </a:lnTo>
                <a:lnTo>
                  <a:pt x="5387" y="479"/>
                </a:lnTo>
                <a:lnTo>
                  <a:pt x="5343" y="513"/>
                </a:lnTo>
                <a:lnTo>
                  <a:pt x="5298" y="547"/>
                </a:lnTo>
                <a:lnTo>
                  <a:pt x="5254" y="583"/>
                </a:lnTo>
                <a:lnTo>
                  <a:pt x="5210" y="619"/>
                </a:lnTo>
                <a:lnTo>
                  <a:pt x="5166" y="656"/>
                </a:lnTo>
                <a:lnTo>
                  <a:pt x="5123" y="695"/>
                </a:lnTo>
                <a:lnTo>
                  <a:pt x="5080" y="734"/>
                </a:lnTo>
                <a:lnTo>
                  <a:pt x="5039" y="774"/>
                </a:lnTo>
                <a:lnTo>
                  <a:pt x="4997" y="815"/>
                </a:lnTo>
                <a:lnTo>
                  <a:pt x="4956" y="858"/>
                </a:lnTo>
                <a:lnTo>
                  <a:pt x="4915" y="901"/>
                </a:lnTo>
                <a:lnTo>
                  <a:pt x="4915" y="901"/>
                </a:lnTo>
                <a:lnTo>
                  <a:pt x="4860" y="965"/>
                </a:lnTo>
                <a:lnTo>
                  <a:pt x="4806" y="1029"/>
                </a:lnTo>
                <a:lnTo>
                  <a:pt x="4753" y="1095"/>
                </a:lnTo>
                <a:lnTo>
                  <a:pt x="4704" y="1160"/>
                </a:lnTo>
                <a:lnTo>
                  <a:pt x="4656" y="1228"/>
                </a:lnTo>
                <a:lnTo>
                  <a:pt x="4611" y="1295"/>
                </a:lnTo>
                <a:lnTo>
                  <a:pt x="4568" y="1363"/>
                </a:lnTo>
                <a:lnTo>
                  <a:pt x="4527" y="1432"/>
                </a:lnTo>
                <a:lnTo>
                  <a:pt x="4489" y="1501"/>
                </a:lnTo>
                <a:lnTo>
                  <a:pt x="4452" y="1570"/>
                </a:lnTo>
                <a:lnTo>
                  <a:pt x="4418" y="1641"/>
                </a:lnTo>
                <a:lnTo>
                  <a:pt x="4386" y="1711"/>
                </a:lnTo>
                <a:lnTo>
                  <a:pt x="4357" y="1782"/>
                </a:lnTo>
                <a:lnTo>
                  <a:pt x="4329" y="1852"/>
                </a:lnTo>
                <a:lnTo>
                  <a:pt x="4304" y="1923"/>
                </a:lnTo>
                <a:lnTo>
                  <a:pt x="4281" y="1993"/>
                </a:lnTo>
                <a:lnTo>
                  <a:pt x="4261" y="2065"/>
                </a:lnTo>
                <a:lnTo>
                  <a:pt x="4242" y="2135"/>
                </a:lnTo>
                <a:lnTo>
                  <a:pt x="4227" y="2206"/>
                </a:lnTo>
                <a:lnTo>
                  <a:pt x="4213" y="2275"/>
                </a:lnTo>
                <a:lnTo>
                  <a:pt x="4202" y="2346"/>
                </a:lnTo>
                <a:lnTo>
                  <a:pt x="4193" y="2415"/>
                </a:lnTo>
                <a:lnTo>
                  <a:pt x="4186" y="2484"/>
                </a:lnTo>
                <a:lnTo>
                  <a:pt x="4182" y="2553"/>
                </a:lnTo>
                <a:lnTo>
                  <a:pt x="4180" y="2621"/>
                </a:lnTo>
                <a:lnTo>
                  <a:pt x="4180" y="2688"/>
                </a:lnTo>
                <a:lnTo>
                  <a:pt x="4183" y="2755"/>
                </a:lnTo>
                <a:lnTo>
                  <a:pt x="4188" y="2821"/>
                </a:lnTo>
                <a:lnTo>
                  <a:pt x="4196" y="2887"/>
                </a:lnTo>
                <a:lnTo>
                  <a:pt x="4206" y="2951"/>
                </a:lnTo>
                <a:lnTo>
                  <a:pt x="4217" y="3014"/>
                </a:lnTo>
                <a:lnTo>
                  <a:pt x="4232" y="3077"/>
                </a:lnTo>
                <a:lnTo>
                  <a:pt x="4232" y="3077"/>
                </a:lnTo>
                <a:lnTo>
                  <a:pt x="4238" y="3101"/>
                </a:lnTo>
                <a:lnTo>
                  <a:pt x="4242" y="3126"/>
                </a:lnTo>
                <a:lnTo>
                  <a:pt x="4246" y="3152"/>
                </a:lnTo>
                <a:lnTo>
                  <a:pt x="4248" y="3177"/>
                </a:lnTo>
                <a:lnTo>
                  <a:pt x="4248" y="3203"/>
                </a:lnTo>
                <a:lnTo>
                  <a:pt x="4248" y="3228"/>
                </a:lnTo>
                <a:lnTo>
                  <a:pt x="4247" y="3253"/>
                </a:lnTo>
                <a:lnTo>
                  <a:pt x="4245" y="3278"/>
                </a:lnTo>
                <a:lnTo>
                  <a:pt x="4241" y="3303"/>
                </a:lnTo>
                <a:lnTo>
                  <a:pt x="4236" y="3328"/>
                </a:lnTo>
                <a:lnTo>
                  <a:pt x="4230" y="3352"/>
                </a:lnTo>
                <a:lnTo>
                  <a:pt x="4222" y="3376"/>
                </a:lnTo>
                <a:lnTo>
                  <a:pt x="4214" y="3400"/>
                </a:lnTo>
                <a:lnTo>
                  <a:pt x="4204" y="3424"/>
                </a:lnTo>
                <a:lnTo>
                  <a:pt x="4193" y="3447"/>
                </a:lnTo>
                <a:lnTo>
                  <a:pt x="4182" y="3469"/>
                </a:lnTo>
                <a:lnTo>
                  <a:pt x="4182" y="3469"/>
                </a:lnTo>
                <a:lnTo>
                  <a:pt x="4158" y="3513"/>
                </a:lnTo>
                <a:lnTo>
                  <a:pt x="4136" y="3561"/>
                </a:lnTo>
                <a:lnTo>
                  <a:pt x="4118" y="3610"/>
                </a:lnTo>
                <a:lnTo>
                  <a:pt x="4100" y="3662"/>
                </a:lnTo>
                <a:lnTo>
                  <a:pt x="4084" y="3716"/>
                </a:lnTo>
                <a:lnTo>
                  <a:pt x="4070" y="3771"/>
                </a:lnTo>
                <a:lnTo>
                  <a:pt x="4057" y="3830"/>
                </a:lnTo>
                <a:lnTo>
                  <a:pt x="4046" y="3891"/>
                </a:lnTo>
                <a:lnTo>
                  <a:pt x="4037" y="3954"/>
                </a:lnTo>
                <a:lnTo>
                  <a:pt x="4029" y="4018"/>
                </a:lnTo>
                <a:lnTo>
                  <a:pt x="4024" y="4085"/>
                </a:lnTo>
                <a:lnTo>
                  <a:pt x="4021" y="4153"/>
                </a:lnTo>
                <a:lnTo>
                  <a:pt x="4018" y="4222"/>
                </a:lnTo>
                <a:lnTo>
                  <a:pt x="4018" y="4294"/>
                </a:lnTo>
                <a:lnTo>
                  <a:pt x="4019" y="4367"/>
                </a:lnTo>
                <a:lnTo>
                  <a:pt x="4023" y="4441"/>
                </a:lnTo>
                <a:lnTo>
                  <a:pt x="4023" y="4441"/>
                </a:lnTo>
                <a:lnTo>
                  <a:pt x="4026" y="4509"/>
                </a:lnTo>
                <a:lnTo>
                  <a:pt x="4027" y="4575"/>
                </a:lnTo>
                <a:lnTo>
                  <a:pt x="4028" y="4640"/>
                </a:lnTo>
                <a:lnTo>
                  <a:pt x="4027" y="4703"/>
                </a:lnTo>
                <a:lnTo>
                  <a:pt x="4024" y="4763"/>
                </a:lnTo>
                <a:lnTo>
                  <a:pt x="4021" y="4821"/>
                </a:lnTo>
                <a:lnTo>
                  <a:pt x="4014" y="4877"/>
                </a:lnTo>
                <a:lnTo>
                  <a:pt x="4007" y="4932"/>
                </a:lnTo>
                <a:lnTo>
                  <a:pt x="3999" y="4983"/>
                </a:lnTo>
                <a:lnTo>
                  <a:pt x="3988" y="5033"/>
                </a:lnTo>
                <a:lnTo>
                  <a:pt x="3977" y="5081"/>
                </a:lnTo>
                <a:lnTo>
                  <a:pt x="3963" y="5127"/>
                </a:lnTo>
                <a:lnTo>
                  <a:pt x="3946" y="5169"/>
                </a:lnTo>
                <a:lnTo>
                  <a:pt x="3929" y="5211"/>
                </a:lnTo>
                <a:lnTo>
                  <a:pt x="3910" y="5250"/>
                </a:lnTo>
                <a:lnTo>
                  <a:pt x="3889" y="5288"/>
                </a:lnTo>
                <a:lnTo>
                  <a:pt x="3866" y="5322"/>
                </a:lnTo>
                <a:lnTo>
                  <a:pt x="3841" y="5354"/>
                </a:lnTo>
                <a:lnTo>
                  <a:pt x="3827" y="5369"/>
                </a:lnTo>
                <a:lnTo>
                  <a:pt x="3813" y="5385"/>
                </a:lnTo>
                <a:lnTo>
                  <a:pt x="3798" y="5398"/>
                </a:lnTo>
                <a:lnTo>
                  <a:pt x="3784" y="5412"/>
                </a:lnTo>
                <a:lnTo>
                  <a:pt x="3768" y="5426"/>
                </a:lnTo>
                <a:lnTo>
                  <a:pt x="3753" y="5439"/>
                </a:lnTo>
                <a:lnTo>
                  <a:pt x="3735" y="5450"/>
                </a:lnTo>
                <a:lnTo>
                  <a:pt x="3719" y="5461"/>
                </a:lnTo>
                <a:lnTo>
                  <a:pt x="3701" y="5473"/>
                </a:lnTo>
                <a:lnTo>
                  <a:pt x="3682" y="5483"/>
                </a:lnTo>
                <a:lnTo>
                  <a:pt x="3663" y="5493"/>
                </a:lnTo>
                <a:lnTo>
                  <a:pt x="3644" y="5502"/>
                </a:lnTo>
                <a:lnTo>
                  <a:pt x="3624" y="5510"/>
                </a:lnTo>
                <a:lnTo>
                  <a:pt x="3604" y="5518"/>
                </a:lnTo>
                <a:lnTo>
                  <a:pt x="3560" y="5532"/>
                </a:lnTo>
                <a:lnTo>
                  <a:pt x="3515" y="5544"/>
                </a:lnTo>
                <a:lnTo>
                  <a:pt x="3468" y="5553"/>
                </a:lnTo>
                <a:lnTo>
                  <a:pt x="3418" y="5561"/>
                </a:lnTo>
                <a:lnTo>
                  <a:pt x="3365" y="5565"/>
                </a:lnTo>
                <a:lnTo>
                  <a:pt x="3310" y="5567"/>
                </a:lnTo>
                <a:lnTo>
                  <a:pt x="3252" y="5567"/>
                </a:lnTo>
                <a:lnTo>
                  <a:pt x="3252" y="5567"/>
                </a:lnTo>
                <a:lnTo>
                  <a:pt x="3191" y="5565"/>
                </a:lnTo>
                <a:lnTo>
                  <a:pt x="3132" y="5562"/>
                </a:lnTo>
                <a:lnTo>
                  <a:pt x="3072" y="5558"/>
                </a:lnTo>
                <a:lnTo>
                  <a:pt x="3011" y="5553"/>
                </a:lnTo>
                <a:lnTo>
                  <a:pt x="2889" y="5541"/>
                </a:lnTo>
                <a:lnTo>
                  <a:pt x="2767" y="5528"/>
                </a:lnTo>
                <a:lnTo>
                  <a:pt x="2526" y="5499"/>
                </a:lnTo>
                <a:lnTo>
                  <a:pt x="2405" y="5485"/>
                </a:lnTo>
                <a:lnTo>
                  <a:pt x="2287" y="5474"/>
                </a:lnTo>
                <a:lnTo>
                  <a:pt x="2229" y="5470"/>
                </a:lnTo>
                <a:lnTo>
                  <a:pt x="2171" y="5466"/>
                </a:lnTo>
                <a:lnTo>
                  <a:pt x="2114" y="5463"/>
                </a:lnTo>
                <a:lnTo>
                  <a:pt x="2058" y="5461"/>
                </a:lnTo>
                <a:lnTo>
                  <a:pt x="2002" y="5460"/>
                </a:lnTo>
                <a:lnTo>
                  <a:pt x="1948" y="5461"/>
                </a:lnTo>
                <a:lnTo>
                  <a:pt x="1894" y="5464"/>
                </a:lnTo>
                <a:lnTo>
                  <a:pt x="1841" y="5468"/>
                </a:lnTo>
                <a:lnTo>
                  <a:pt x="1789" y="5473"/>
                </a:lnTo>
                <a:lnTo>
                  <a:pt x="1739" y="5480"/>
                </a:lnTo>
                <a:lnTo>
                  <a:pt x="1689" y="5489"/>
                </a:lnTo>
                <a:lnTo>
                  <a:pt x="1641" y="5500"/>
                </a:lnTo>
                <a:lnTo>
                  <a:pt x="1594" y="5513"/>
                </a:lnTo>
                <a:lnTo>
                  <a:pt x="1549" y="5529"/>
                </a:lnTo>
                <a:lnTo>
                  <a:pt x="1504" y="5547"/>
                </a:lnTo>
                <a:lnTo>
                  <a:pt x="1462" y="5567"/>
                </a:lnTo>
                <a:lnTo>
                  <a:pt x="1462" y="5567"/>
                </a:lnTo>
                <a:lnTo>
                  <a:pt x="1420" y="5591"/>
                </a:lnTo>
                <a:lnTo>
                  <a:pt x="1379" y="5616"/>
                </a:lnTo>
                <a:lnTo>
                  <a:pt x="1341" y="5644"/>
                </a:lnTo>
                <a:lnTo>
                  <a:pt x="1305" y="5674"/>
                </a:lnTo>
                <a:lnTo>
                  <a:pt x="1271" y="5705"/>
                </a:lnTo>
                <a:lnTo>
                  <a:pt x="1238" y="5739"/>
                </a:lnTo>
                <a:lnTo>
                  <a:pt x="1208" y="5775"/>
                </a:lnTo>
                <a:lnTo>
                  <a:pt x="1179" y="5811"/>
                </a:lnTo>
                <a:lnTo>
                  <a:pt x="1153" y="5850"/>
                </a:lnTo>
                <a:lnTo>
                  <a:pt x="1128" y="5890"/>
                </a:lnTo>
                <a:lnTo>
                  <a:pt x="1105" y="5932"/>
                </a:lnTo>
                <a:lnTo>
                  <a:pt x="1084" y="5976"/>
                </a:lnTo>
                <a:lnTo>
                  <a:pt x="1063" y="6021"/>
                </a:lnTo>
                <a:lnTo>
                  <a:pt x="1044" y="6068"/>
                </a:lnTo>
                <a:lnTo>
                  <a:pt x="1028" y="6116"/>
                </a:lnTo>
                <a:lnTo>
                  <a:pt x="1012" y="6165"/>
                </a:lnTo>
                <a:lnTo>
                  <a:pt x="998" y="6214"/>
                </a:lnTo>
                <a:lnTo>
                  <a:pt x="985" y="6265"/>
                </a:lnTo>
                <a:lnTo>
                  <a:pt x="974" y="6318"/>
                </a:lnTo>
                <a:lnTo>
                  <a:pt x="964" y="6372"/>
                </a:lnTo>
                <a:lnTo>
                  <a:pt x="955" y="6427"/>
                </a:lnTo>
                <a:lnTo>
                  <a:pt x="946" y="6482"/>
                </a:lnTo>
                <a:lnTo>
                  <a:pt x="940" y="6539"/>
                </a:lnTo>
                <a:lnTo>
                  <a:pt x="935" y="6596"/>
                </a:lnTo>
                <a:lnTo>
                  <a:pt x="930" y="6654"/>
                </a:lnTo>
                <a:lnTo>
                  <a:pt x="926" y="6713"/>
                </a:lnTo>
                <a:lnTo>
                  <a:pt x="924" y="6773"/>
                </a:lnTo>
                <a:lnTo>
                  <a:pt x="921" y="6833"/>
                </a:lnTo>
                <a:lnTo>
                  <a:pt x="920" y="6893"/>
                </a:lnTo>
                <a:lnTo>
                  <a:pt x="920" y="6955"/>
                </a:lnTo>
                <a:lnTo>
                  <a:pt x="921" y="7078"/>
                </a:lnTo>
                <a:lnTo>
                  <a:pt x="921" y="7078"/>
                </a:lnTo>
                <a:lnTo>
                  <a:pt x="926" y="7197"/>
                </a:lnTo>
                <a:lnTo>
                  <a:pt x="931" y="7315"/>
                </a:lnTo>
                <a:lnTo>
                  <a:pt x="936" y="7434"/>
                </a:lnTo>
                <a:lnTo>
                  <a:pt x="939" y="7492"/>
                </a:lnTo>
                <a:lnTo>
                  <a:pt x="939" y="7552"/>
                </a:lnTo>
                <a:lnTo>
                  <a:pt x="939" y="7611"/>
                </a:lnTo>
                <a:lnTo>
                  <a:pt x="938" y="7667"/>
                </a:lnTo>
                <a:lnTo>
                  <a:pt x="934" y="7725"/>
                </a:lnTo>
                <a:lnTo>
                  <a:pt x="929" y="7781"/>
                </a:lnTo>
                <a:lnTo>
                  <a:pt x="921" y="7836"/>
                </a:lnTo>
                <a:lnTo>
                  <a:pt x="911" y="7890"/>
                </a:lnTo>
                <a:lnTo>
                  <a:pt x="905" y="7918"/>
                </a:lnTo>
                <a:lnTo>
                  <a:pt x="899" y="7944"/>
                </a:lnTo>
                <a:lnTo>
                  <a:pt x="891" y="7969"/>
                </a:lnTo>
                <a:lnTo>
                  <a:pt x="883" y="7996"/>
                </a:lnTo>
                <a:lnTo>
                  <a:pt x="875" y="8021"/>
                </a:lnTo>
                <a:lnTo>
                  <a:pt x="865" y="8046"/>
                </a:lnTo>
                <a:lnTo>
                  <a:pt x="853" y="8070"/>
                </a:lnTo>
                <a:lnTo>
                  <a:pt x="842" y="8095"/>
                </a:lnTo>
                <a:lnTo>
                  <a:pt x="829" y="8119"/>
                </a:lnTo>
                <a:lnTo>
                  <a:pt x="817" y="8142"/>
                </a:lnTo>
                <a:lnTo>
                  <a:pt x="802" y="8164"/>
                </a:lnTo>
                <a:lnTo>
                  <a:pt x="787" y="8187"/>
                </a:lnTo>
                <a:lnTo>
                  <a:pt x="770" y="8210"/>
                </a:lnTo>
                <a:lnTo>
                  <a:pt x="753" y="8231"/>
                </a:lnTo>
                <a:lnTo>
                  <a:pt x="734" y="8252"/>
                </a:lnTo>
                <a:lnTo>
                  <a:pt x="715" y="8273"/>
                </a:lnTo>
                <a:lnTo>
                  <a:pt x="693" y="8293"/>
                </a:lnTo>
                <a:lnTo>
                  <a:pt x="671" y="8313"/>
                </a:lnTo>
                <a:lnTo>
                  <a:pt x="648" y="8332"/>
                </a:lnTo>
                <a:lnTo>
                  <a:pt x="623" y="8349"/>
                </a:lnTo>
                <a:lnTo>
                  <a:pt x="598" y="8367"/>
                </a:lnTo>
                <a:lnTo>
                  <a:pt x="570" y="8385"/>
                </a:lnTo>
                <a:lnTo>
                  <a:pt x="541" y="8401"/>
                </a:lnTo>
                <a:lnTo>
                  <a:pt x="511" y="8417"/>
                </a:lnTo>
                <a:lnTo>
                  <a:pt x="479" y="8432"/>
                </a:lnTo>
                <a:lnTo>
                  <a:pt x="447" y="8447"/>
                </a:lnTo>
                <a:lnTo>
                  <a:pt x="413" y="8461"/>
                </a:lnTo>
                <a:lnTo>
                  <a:pt x="376" y="8474"/>
                </a:lnTo>
                <a:lnTo>
                  <a:pt x="340" y="8486"/>
                </a:lnTo>
                <a:lnTo>
                  <a:pt x="301" y="8499"/>
                </a:lnTo>
                <a:lnTo>
                  <a:pt x="259" y="8510"/>
                </a:lnTo>
                <a:lnTo>
                  <a:pt x="218" y="8520"/>
                </a:lnTo>
                <a:lnTo>
                  <a:pt x="174" y="8531"/>
                </a:lnTo>
                <a:lnTo>
                  <a:pt x="127" y="8539"/>
                </a:lnTo>
                <a:lnTo>
                  <a:pt x="79" y="8547"/>
                </a:lnTo>
                <a:lnTo>
                  <a:pt x="30" y="8554"/>
                </a:lnTo>
                <a:lnTo>
                  <a:pt x="30" y="8554"/>
                </a:lnTo>
                <a:lnTo>
                  <a:pt x="24" y="8556"/>
                </a:lnTo>
                <a:lnTo>
                  <a:pt x="18" y="8558"/>
                </a:lnTo>
                <a:lnTo>
                  <a:pt x="13" y="8562"/>
                </a:lnTo>
                <a:lnTo>
                  <a:pt x="8" y="8567"/>
                </a:lnTo>
                <a:lnTo>
                  <a:pt x="4" y="8572"/>
                </a:lnTo>
                <a:lnTo>
                  <a:pt x="3" y="8577"/>
                </a:lnTo>
                <a:lnTo>
                  <a:pt x="0" y="8583"/>
                </a:lnTo>
                <a:lnTo>
                  <a:pt x="0" y="8590"/>
                </a:lnTo>
                <a:lnTo>
                  <a:pt x="0" y="8595"/>
                </a:lnTo>
                <a:lnTo>
                  <a:pt x="1" y="8601"/>
                </a:lnTo>
                <a:lnTo>
                  <a:pt x="4" y="8606"/>
                </a:lnTo>
                <a:lnTo>
                  <a:pt x="8" y="8612"/>
                </a:lnTo>
                <a:lnTo>
                  <a:pt x="11" y="8616"/>
                </a:lnTo>
                <a:lnTo>
                  <a:pt x="16" y="8620"/>
                </a:lnTo>
                <a:lnTo>
                  <a:pt x="23" y="8622"/>
                </a:lnTo>
                <a:lnTo>
                  <a:pt x="30" y="8625"/>
                </a:lnTo>
                <a:lnTo>
                  <a:pt x="30" y="8625"/>
                </a:lnTo>
                <a:lnTo>
                  <a:pt x="89" y="8631"/>
                </a:lnTo>
                <a:lnTo>
                  <a:pt x="147" y="8636"/>
                </a:lnTo>
                <a:lnTo>
                  <a:pt x="206" y="8639"/>
                </a:lnTo>
                <a:lnTo>
                  <a:pt x="264" y="8639"/>
                </a:lnTo>
                <a:lnTo>
                  <a:pt x="322" y="8636"/>
                </a:lnTo>
                <a:lnTo>
                  <a:pt x="379" y="8631"/>
                </a:lnTo>
                <a:lnTo>
                  <a:pt x="437" y="8624"/>
                </a:lnTo>
                <a:lnTo>
                  <a:pt x="492" y="8614"/>
                </a:lnTo>
                <a:lnTo>
                  <a:pt x="547" y="8601"/>
                </a:lnTo>
                <a:lnTo>
                  <a:pt x="602" y="8586"/>
                </a:lnTo>
                <a:lnTo>
                  <a:pt x="656" y="8568"/>
                </a:lnTo>
                <a:lnTo>
                  <a:pt x="707" y="8547"/>
                </a:lnTo>
                <a:lnTo>
                  <a:pt x="732" y="8536"/>
                </a:lnTo>
                <a:lnTo>
                  <a:pt x="758" y="8524"/>
                </a:lnTo>
                <a:lnTo>
                  <a:pt x="783" y="8512"/>
                </a:lnTo>
                <a:lnTo>
                  <a:pt x="807" y="8498"/>
                </a:lnTo>
                <a:lnTo>
                  <a:pt x="831" y="8484"/>
                </a:lnTo>
                <a:lnTo>
                  <a:pt x="854" y="8469"/>
                </a:lnTo>
                <a:lnTo>
                  <a:pt x="877" y="8454"/>
                </a:lnTo>
                <a:lnTo>
                  <a:pt x="900" y="8437"/>
                </a:lnTo>
                <a:lnTo>
                  <a:pt x="922" y="8421"/>
                </a:lnTo>
                <a:lnTo>
                  <a:pt x="944" y="8403"/>
                </a:lnTo>
                <a:lnTo>
                  <a:pt x="965" y="8386"/>
                </a:lnTo>
                <a:lnTo>
                  <a:pt x="985" y="8367"/>
                </a:lnTo>
                <a:lnTo>
                  <a:pt x="1005" y="8347"/>
                </a:lnTo>
                <a:lnTo>
                  <a:pt x="1026" y="8327"/>
                </a:lnTo>
                <a:lnTo>
                  <a:pt x="1044" y="8305"/>
                </a:lnTo>
                <a:lnTo>
                  <a:pt x="1063" y="8284"/>
                </a:lnTo>
                <a:lnTo>
                  <a:pt x="1081" y="8261"/>
                </a:lnTo>
                <a:lnTo>
                  <a:pt x="1099" y="8239"/>
                </a:lnTo>
                <a:lnTo>
                  <a:pt x="1115" y="8215"/>
                </a:lnTo>
                <a:lnTo>
                  <a:pt x="1131" y="8190"/>
                </a:lnTo>
                <a:lnTo>
                  <a:pt x="1146" y="8164"/>
                </a:lnTo>
                <a:lnTo>
                  <a:pt x="1162" y="8138"/>
                </a:lnTo>
                <a:lnTo>
                  <a:pt x="1175" y="8111"/>
                </a:lnTo>
                <a:lnTo>
                  <a:pt x="1188" y="8084"/>
                </a:lnTo>
                <a:lnTo>
                  <a:pt x="1201" y="8056"/>
                </a:lnTo>
                <a:lnTo>
                  <a:pt x="1213" y="8027"/>
                </a:lnTo>
                <a:lnTo>
                  <a:pt x="1223" y="7997"/>
                </a:lnTo>
                <a:lnTo>
                  <a:pt x="1235" y="7967"/>
                </a:lnTo>
                <a:lnTo>
                  <a:pt x="1243" y="7935"/>
                </a:lnTo>
                <a:lnTo>
                  <a:pt x="1252" y="7904"/>
                </a:lnTo>
                <a:lnTo>
                  <a:pt x="1260" y="7871"/>
                </a:lnTo>
                <a:lnTo>
                  <a:pt x="1267" y="7837"/>
                </a:lnTo>
                <a:lnTo>
                  <a:pt x="1274" y="7803"/>
                </a:lnTo>
                <a:lnTo>
                  <a:pt x="1279" y="7768"/>
                </a:lnTo>
                <a:lnTo>
                  <a:pt x="1284" y="7733"/>
                </a:lnTo>
                <a:lnTo>
                  <a:pt x="1287" y="7695"/>
                </a:lnTo>
                <a:lnTo>
                  <a:pt x="1290" y="7658"/>
                </a:lnTo>
                <a:lnTo>
                  <a:pt x="1291" y="7619"/>
                </a:lnTo>
                <a:lnTo>
                  <a:pt x="1292" y="7582"/>
                </a:lnTo>
                <a:lnTo>
                  <a:pt x="1292" y="7541"/>
                </a:lnTo>
                <a:lnTo>
                  <a:pt x="1292" y="7541"/>
                </a:lnTo>
                <a:lnTo>
                  <a:pt x="1291" y="7453"/>
                </a:lnTo>
                <a:lnTo>
                  <a:pt x="1292" y="7368"/>
                </a:lnTo>
                <a:lnTo>
                  <a:pt x="1295" y="7286"/>
                </a:lnTo>
                <a:lnTo>
                  <a:pt x="1299" y="7207"/>
                </a:lnTo>
                <a:lnTo>
                  <a:pt x="1305" y="7130"/>
                </a:lnTo>
                <a:lnTo>
                  <a:pt x="1313" y="7057"/>
                </a:lnTo>
                <a:lnTo>
                  <a:pt x="1321" y="6986"/>
                </a:lnTo>
                <a:lnTo>
                  <a:pt x="1331" y="6920"/>
                </a:lnTo>
                <a:lnTo>
                  <a:pt x="1344" y="6856"/>
                </a:lnTo>
                <a:lnTo>
                  <a:pt x="1359" y="6794"/>
                </a:lnTo>
                <a:lnTo>
                  <a:pt x="1375" y="6735"/>
                </a:lnTo>
                <a:lnTo>
                  <a:pt x="1393" y="6679"/>
                </a:lnTo>
                <a:lnTo>
                  <a:pt x="1413" y="6627"/>
                </a:lnTo>
                <a:lnTo>
                  <a:pt x="1435" y="6576"/>
                </a:lnTo>
                <a:lnTo>
                  <a:pt x="1457" y="6530"/>
                </a:lnTo>
                <a:lnTo>
                  <a:pt x="1470" y="6507"/>
                </a:lnTo>
                <a:lnTo>
                  <a:pt x="1484" y="6486"/>
                </a:lnTo>
                <a:lnTo>
                  <a:pt x="1496" y="6464"/>
                </a:lnTo>
                <a:lnTo>
                  <a:pt x="1510" y="6444"/>
                </a:lnTo>
                <a:lnTo>
                  <a:pt x="1525" y="6425"/>
                </a:lnTo>
                <a:lnTo>
                  <a:pt x="1540" y="6406"/>
                </a:lnTo>
                <a:lnTo>
                  <a:pt x="1555" y="6389"/>
                </a:lnTo>
                <a:lnTo>
                  <a:pt x="1572" y="6371"/>
                </a:lnTo>
                <a:lnTo>
                  <a:pt x="1588" y="6355"/>
                </a:lnTo>
                <a:lnTo>
                  <a:pt x="1604" y="6338"/>
                </a:lnTo>
                <a:lnTo>
                  <a:pt x="1622" y="6323"/>
                </a:lnTo>
                <a:lnTo>
                  <a:pt x="1640" y="6308"/>
                </a:lnTo>
                <a:lnTo>
                  <a:pt x="1659" y="6294"/>
                </a:lnTo>
                <a:lnTo>
                  <a:pt x="1677" y="6282"/>
                </a:lnTo>
                <a:lnTo>
                  <a:pt x="1698" y="6269"/>
                </a:lnTo>
                <a:lnTo>
                  <a:pt x="1718" y="6258"/>
                </a:lnTo>
                <a:lnTo>
                  <a:pt x="1738" y="6247"/>
                </a:lnTo>
                <a:lnTo>
                  <a:pt x="1759" y="6237"/>
                </a:lnTo>
                <a:lnTo>
                  <a:pt x="1781" y="6228"/>
                </a:lnTo>
                <a:lnTo>
                  <a:pt x="1802" y="6219"/>
                </a:lnTo>
                <a:lnTo>
                  <a:pt x="1826" y="6210"/>
                </a:lnTo>
                <a:lnTo>
                  <a:pt x="1849" y="6203"/>
                </a:lnTo>
                <a:lnTo>
                  <a:pt x="1873" y="6196"/>
                </a:lnTo>
                <a:lnTo>
                  <a:pt x="1896" y="6190"/>
                </a:lnTo>
                <a:lnTo>
                  <a:pt x="1922" y="6185"/>
                </a:lnTo>
                <a:lnTo>
                  <a:pt x="1947" y="6180"/>
                </a:lnTo>
                <a:lnTo>
                  <a:pt x="1973" y="6176"/>
                </a:lnTo>
                <a:lnTo>
                  <a:pt x="2000" y="6174"/>
                </a:lnTo>
                <a:lnTo>
                  <a:pt x="2055" y="6169"/>
                </a:lnTo>
                <a:lnTo>
                  <a:pt x="2112" y="6167"/>
                </a:lnTo>
                <a:lnTo>
                  <a:pt x="2171" y="6169"/>
                </a:lnTo>
                <a:lnTo>
                  <a:pt x="2171" y="6169"/>
                </a:lnTo>
                <a:lnTo>
                  <a:pt x="2206" y="6170"/>
                </a:lnTo>
                <a:lnTo>
                  <a:pt x="2240" y="6174"/>
                </a:lnTo>
                <a:lnTo>
                  <a:pt x="2313" y="6181"/>
                </a:lnTo>
                <a:lnTo>
                  <a:pt x="2387" y="6191"/>
                </a:lnTo>
                <a:lnTo>
                  <a:pt x="2465" y="6204"/>
                </a:lnTo>
                <a:lnTo>
                  <a:pt x="2546" y="6219"/>
                </a:lnTo>
                <a:lnTo>
                  <a:pt x="2628" y="6235"/>
                </a:lnTo>
                <a:lnTo>
                  <a:pt x="2797" y="6272"/>
                </a:lnTo>
                <a:lnTo>
                  <a:pt x="2974" y="6308"/>
                </a:lnTo>
                <a:lnTo>
                  <a:pt x="3062" y="6326"/>
                </a:lnTo>
                <a:lnTo>
                  <a:pt x="3152" y="6343"/>
                </a:lnTo>
                <a:lnTo>
                  <a:pt x="3243" y="6359"/>
                </a:lnTo>
                <a:lnTo>
                  <a:pt x="3332" y="6372"/>
                </a:lnTo>
                <a:lnTo>
                  <a:pt x="3423" y="6385"/>
                </a:lnTo>
                <a:lnTo>
                  <a:pt x="3512" y="6394"/>
                </a:lnTo>
                <a:lnTo>
                  <a:pt x="3558" y="6398"/>
                </a:lnTo>
                <a:lnTo>
                  <a:pt x="3602" y="6400"/>
                </a:lnTo>
                <a:lnTo>
                  <a:pt x="3646" y="6403"/>
                </a:lnTo>
                <a:lnTo>
                  <a:pt x="3690" y="6404"/>
                </a:lnTo>
                <a:lnTo>
                  <a:pt x="3734" y="6404"/>
                </a:lnTo>
                <a:lnTo>
                  <a:pt x="3777" y="6403"/>
                </a:lnTo>
                <a:lnTo>
                  <a:pt x="3821" y="6401"/>
                </a:lnTo>
                <a:lnTo>
                  <a:pt x="3862" y="6398"/>
                </a:lnTo>
                <a:lnTo>
                  <a:pt x="3905" y="6394"/>
                </a:lnTo>
                <a:lnTo>
                  <a:pt x="3946" y="6389"/>
                </a:lnTo>
                <a:lnTo>
                  <a:pt x="3988" y="6382"/>
                </a:lnTo>
                <a:lnTo>
                  <a:pt x="4028" y="6374"/>
                </a:lnTo>
                <a:lnTo>
                  <a:pt x="4068" y="6365"/>
                </a:lnTo>
                <a:lnTo>
                  <a:pt x="4109" y="6355"/>
                </a:lnTo>
                <a:lnTo>
                  <a:pt x="4148" y="6342"/>
                </a:lnTo>
                <a:lnTo>
                  <a:pt x="4186" y="6328"/>
                </a:lnTo>
                <a:lnTo>
                  <a:pt x="4223" y="6315"/>
                </a:lnTo>
                <a:lnTo>
                  <a:pt x="4261" y="6297"/>
                </a:lnTo>
                <a:lnTo>
                  <a:pt x="4296" y="6279"/>
                </a:lnTo>
                <a:lnTo>
                  <a:pt x="4333" y="6259"/>
                </a:lnTo>
                <a:lnTo>
                  <a:pt x="4367" y="6238"/>
                </a:lnTo>
                <a:lnTo>
                  <a:pt x="4401" y="6214"/>
                </a:lnTo>
                <a:lnTo>
                  <a:pt x="4433" y="6189"/>
                </a:lnTo>
                <a:lnTo>
                  <a:pt x="4466" y="6161"/>
                </a:lnTo>
                <a:lnTo>
                  <a:pt x="4496" y="6132"/>
                </a:lnTo>
                <a:lnTo>
                  <a:pt x="4527" y="6101"/>
                </a:lnTo>
                <a:lnTo>
                  <a:pt x="4557" y="6067"/>
                </a:lnTo>
                <a:lnTo>
                  <a:pt x="4584" y="6031"/>
                </a:lnTo>
                <a:lnTo>
                  <a:pt x="4611" y="5994"/>
                </a:lnTo>
                <a:lnTo>
                  <a:pt x="4637" y="5955"/>
                </a:lnTo>
                <a:lnTo>
                  <a:pt x="4662" y="5912"/>
                </a:lnTo>
                <a:lnTo>
                  <a:pt x="4686" y="5868"/>
                </a:lnTo>
                <a:lnTo>
                  <a:pt x="4686" y="5868"/>
                </a:lnTo>
                <a:lnTo>
                  <a:pt x="4718" y="5802"/>
                </a:lnTo>
                <a:lnTo>
                  <a:pt x="4747" y="5737"/>
                </a:lnTo>
                <a:lnTo>
                  <a:pt x="4772" y="5673"/>
                </a:lnTo>
                <a:lnTo>
                  <a:pt x="4793" y="5610"/>
                </a:lnTo>
                <a:lnTo>
                  <a:pt x="4813" y="5548"/>
                </a:lnTo>
                <a:lnTo>
                  <a:pt x="4830" y="5488"/>
                </a:lnTo>
                <a:lnTo>
                  <a:pt x="4844" y="5427"/>
                </a:lnTo>
                <a:lnTo>
                  <a:pt x="4856" y="5368"/>
                </a:lnTo>
                <a:lnTo>
                  <a:pt x="4865" y="5310"/>
                </a:lnTo>
                <a:lnTo>
                  <a:pt x="4874" y="5254"/>
                </a:lnTo>
                <a:lnTo>
                  <a:pt x="4880" y="5197"/>
                </a:lnTo>
                <a:lnTo>
                  <a:pt x="4885" y="5142"/>
                </a:lnTo>
                <a:lnTo>
                  <a:pt x="4888" y="5088"/>
                </a:lnTo>
                <a:lnTo>
                  <a:pt x="4890" y="5035"/>
                </a:lnTo>
                <a:lnTo>
                  <a:pt x="4893" y="4930"/>
                </a:lnTo>
                <a:lnTo>
                  <a:pt x="4894" y="4831"/>
                </a:lnTo>
                <a:lnTo>
                  <a:pt x="4894" y="4734"/>
                </a:lnTo>
                <a:lnTo>
                  <a:pt x="4895" y="4641"/>
                </a:lnTo>
                <a:lnTo>
                  <a:pt x="4897" y="4596"/>
                </a:lnTo>
                <a:lnTo>
                  <a:pt x="4899" y="4552"/>
                </a:lnTo>
                <a:lnTo>
                  <a:pt x="4903" y="4509"/>
                </a:lnTo>
                <a:lnTo>
                  <a:pt x="4908" y="4466"/>
                </a:lnTo>
                <a:lnTo>
                  <a:pt x="4914" y="4424"/>
                </a:lnTo>
                <a:lnTo>
                  <a:pt x="4922" y="4383"/>
                </a:lnTo>
                <a:lnTo>
                  <a:pt x="4932" y="4343"/>
                </a:lnTo>
                <a:lnTo>
                  <a:pt x="4944" y="4304"/>
                </a:lnTo>
                <a:lnTo>
                  <a:pt x="4958" y="4266"/>
                </a:lnTo>
                <a:lnTo>
                  <a:pt x="4975" y="4228"/>
                </a:lnTo>
                <a:lnTo>
                  <a:pt x="4975" y="4228"/>
                </a:lnTo>
                <a:lnTo>
                  <a:pt x="4987" y="4207"/>
                </a:lnTo>
                <a:lnTo>
                  <a:pt x="5000" y="4187"/>
                </a:lnTo>
                <a:lnTo>
                  <a:pt x="5015" y="4169"/>
                </a:lnTo>
                <a:lnTo>
                  <a:pt x="5031" y="4151"/>
                </a:lnTo>
                <a:lnTo>
                  <a:pt x="5048" y="4136"/>
                </a:lnTo>
                <a:lnTo>
                  <a:pt x="5066" y="4122"/>
                </a:lnTo>
                <a:lnTo>
                  <a:pt x="5087" y="4110"/>
                </a:lnTo>
                <a:lnTo>
                  <a:pt x="5107" y="4099"/>
                </a:lnTo>
                <a:lnTo>
                  <a:pt x="5128" y="4090"/>
                </a:lnTo>
                <a:lnTo>
                  <a:pt x="5151" y="4082"/>
                </a:lnTo>
                <a:lnTo>
                  <a:pt x="5173" y="4076"/>
                </a:lnTo>
                <a:lnTo>
                  <a:pt x="5197" y="4072"/>
                </a:lnTo>
                <a:lnTo>
                  <a:pt x="5220" y="4071"/>
                </a:lnTo>
                <a:lnTo>
                  <a:pt x="5244" y="4070"/>
                </a:lnTo>
                <a:lnTo>
                  <a:pt x="5269" y="4072"/>
                </a:lnTo>
                <a:lnTo>
                  <a:pt x="5293" y="4075"/>
                </a:lnTo>
                <a:lnTo>
                  <a:pt x="5293" y="4075"/>
                </a:lnTo>
                <a:lnTo>
                  <a:pt x="5357" y="4086"/>
                </a:lnTo>
                <a:lnTo>
                  <a:pt x="5421" y="4093"/>
                </a:lnTo>
                <a:lnTo>
                  <a:pt x="5488" y="4100"/>
                </a:lnTo>
                <a:lnTo>
                  <a:pt x="5555" y="4102"/>
                </a:lnTo>
                <a:lnTo>
                  <a:pt x="5621" y="4104"/>
                </a:lnTo>
                <a:lnTo>
                  <a:pt x="5689" y="4101"/>
                </a:lnTo>
                <a:lnTo>
                  <a:pt x="5757" y="4096"/>
                </a:lnTo>
                <a:lnTo>
                  <a:pt x="5827" y="4090"/>
                </a:lnTo>
                <a:lnTo>
                  <a:pt x="5896" y="4080"/>
                </a:lnTo>
                <a:lnTo>
                  <a:pt x="5965" y="4068"/>
                </a:lnTo>
                <a:lnTo>
                  <a:pt x="6035" y="4053"/>
                </a:lnTo>
                <a:lnTo>
                  <a:pt x="6105" y="4037"/>
                </a:lnTo>
                <a:lnTo>
                  <a:pt x="6175" y="4017"/>
                </a:lnTo>
                <a:lnTo>
                  <a:pt x="6246" y="3995"/>
                </a:lnTo>
                <a:lnTo>
                  <a:pt x="6316" y="3970"/>
                </a:lnTo>
                <a:lnTo>
                  <a:pt x="6385" y="3944"/>
                </a:lnTo>
                <a:lnTo>
                  <a:pt x="6456" y="3915"/>
                </a:lnTo>
                <a:lnTo>
                  <a:pt x="6525" y="3883"/>
                </a:lnTo>
                <a:lnTo>
                  <a:pt x="6595" y="3849"/>
                </a:lnTo>
                <a:lnTo>
                  <a:pt x="6663" y="3814"/>
                </a:lnTo>
                <a:lnTo>
                  <a:pt x="6733" y="3775"/>
                </a:lnTo>
                <a:lnTo>
                  <a:pt x="6801" y="3735"/>
                </a:lnTo>
                <a:lnTo>
                  <a:pt x="6868" y="3691"/>
                </a:lnTo>
                <a:lnTo>
                  <a:pt x="6935" y="3646"/>
                </a:lnTo>
                <a:lnTo>
                  <a:pt x="7001" y="3598"/>
                </a:lnTo>
                <a:lnTo>
                  <a:pt x="7066" y="3549"/>
                </a:lnTo>
                <a:lnTo>
                  <a:pt x="7132" y="3496"/>
                </a:lnTo>
                <a:lnTo>
                  <a:pt x="7194" y="3442"/>
                </a:lnTo>
                <a:lnTo>
                  <a:pt x="7257" y="3385"/>
                </a:lnTo>
                <a:lnTo>
                  <a:pt x="7319" y="3326"/>
                </a:lnTo>
                <a:lnTo>
                  <a:pt x="7379" y="3265"/>
                </a:lnTo>
                <a:lnTo>
                  <a:pt x="7439" y="3201"/>
                </a:lnTo>
                <a:lnTo>
                  <a:pt x="7439" y="3201"/>
                </a:lnTo>
                <a:lnTo>
                  <a:pt x="7479" y="3157"/>
                </a:lnTo>
                <a:lnTo>
                  <a:pt x="7517" y="3113"/>
                </a:lnTo>
                <a:lnTo>
                  <a:pt x="7554" y="3068"/>
                </a:lnTo>
                <a:lnTo>
                  <a:pt x="7591" y="3023"/>
                </a:lnTo>
                <a:lnTo>
                  <a:pt x="7626" y="2976"/>
                </a:lnTo>
                <a:lnTo>
                  <a:pt x="7660" y="2929"/>
                </a:lnTo>
                <a:lnTo>
                  <a:pt x="7694" y="2883"/>
                </a:lnTo>
                <a:lnTo>
                  <a:pt x="7725" y="2836"/>
                </a:lnTo>
                <a:lnTo>
                  <a:pt x="7757" y="2789"/>
                </a:lnTo>
                <a:lnTo>
                  <a:pt x="7786" y="2741"/>
                </a:lnTo>
                <a:lnTo>
                  <a:pt x="7815" y="2693"/>
                </a:lnTo>
                <a:lnTo>
                  <a:pt x="7843" y="2645"/>
                </a:lnTo>
                <a:lnTo>
                  <a:pt x="7870" y="2596"/>
                </a:lnTo>
                <a:lnTo>
                  <a:pt x="7895" y="2548"/>
                </a:lnTo>
                <a:lnTo>
                  <a:pt x="7919" y="2499"/>
                </a:lnTo>
                <a:lnTo>
                  <a:pt x="7943" y="2450"/>
                </a:lnTo>
                <a:lnTo>
                  <a:pt x="7965" y="2401"/>
                </a:lnTo>
                <a:lnTo>
                  <a:pt x="7986" y="2352"/>
                </a:lnTo>
                <a:lnTo>
                  <a:pt x="8006" y="2303"/>
                </a:lnTo>
                <a:lnTo>
                  <a:pt x="8025" y="2252"/>
                </a:lnTo>
                <a:lnTo>
                  <a:pt x="8043" y="2203"/>
                </a:lnTo>
                <a:lnTo>
                  <a:pt x="8060" y="2154"/>
                </a:lnTo>
                <a:lnTo>
                  <a:pt x="8075" y="2104"/>
                </a:lnTo>
                <a:lnTo>
                  <a:pt x="8089" y="2055"/>
                </a:lnTo>
                <a:lnTo>
                  <a:pt x="8103" y="2006"/>
                </a:lnTo>
                <a:lnTo>
                  <a:pt x="8116" y="1957"/>
                </a:lnTo>
                <a:lnTo>
                  <a:pt x="8127" y="1908"/>
                </a:lnTo>
                <a:lnTo>
                  <a:pt x="8137" y="1859"/>
                </a:lnTo>
                <a:lnTo>
                  <a:pt x="8146" y="1810"/>
                </a:lnTo>
                <a:lnTo>
                  <a:pt x="8153" y="1760"/>
                </a:lnTo>
                <a:lnTo>
                  <a:pt x="8160" y="1711"/>
                </a:lnTo>
                <a:lnTo>
                  <a:pt x="8165" y="1664"/>
                </a:lnTo>
                <a:lnTo>
                  <a:pt x="8170" y="1614"/>
                </a:lnTo>
                <a:lnTo>
                  <a:pt x="8172" y="1567"/>
                </a:lnTo>
                <a:lnTo>
                  <a:pt x="8175" y="1519"/>
                </a:lnTo>
                <a:lnTo>
                  <a:pt x="8176" y="1472"/>
                </a:lnTo>
                <a:lnTo>
                  <a:pt x="8175" y="1424"/>
                </a:lnTo>
                <a:lnTo>
                  <a:pt x="8173" y="1378"/>
                </a:lnTo>
                <a:lnTo>
                  <a:pt x="8171" y="1331"/>
                </a:lnTo>
                <a:lnTo>
                  <a:pt x="8167" y="1286"/>
                </a:lnTo>
                <a:lnTo>
                  <a:pt x="8162" y="1239"/>
                </a:lnTo>
                <a:lnTo>
                  <a:pt x="8157" y="1194"/>
                </a:lnTo>
                <a:lnTo>
                  <a:pt x="8150" y="1150"/>
                </a:lnTo>
                <a:lnTo>
                  <a:pt x="8141" y="1106"/>
                </a:lnTo>
                <a:lnTo>
                  <a:pt x="8132" y="1062"/>
                </a:lnTo>
                <a:lnTo>
                  <a:pt x="8121" y="1018"/>
                </a:lnTo>
                <a:lnTo>
                  <a:pt x="8109" y="975"/>
                </a:lnTo>
                <a:lnTo>
                  <a:pt x="8097" y="934"/>
                </a:lnTo>
                <a:lnTo>
                  <a:pt x="8082" y="892"/>
                </a:lnTo>
                <a:lnTo>
                  <a:pt x="8067" y="851"/>
                </a:lnTo>
                <a:lnTo>
                  <a:pt x="8050" y="810"/>
                </a:lnTo>
                <a:lnTo>
                  <a:pt x="8033" y="770"/>
                </a:lnTo>
                <a:lnTo>
                  <a:pt x="8014" y="731"/>
                </a:lnTo>
                <a:lnTo>
                  <a:pt x="7994" y="693"/>
                </a:lnTo>
                <a:lnTo>
                  <a:pt x="7972" y="656"/>
                </a:lnTo>
                <a:lnTo>
                  <a:pt x="7949" y="619"/>
                </a:lnTo>
                <a:lnTo>
                  <a:pt x="7926" y="583"/>
                </a:lnTo>
                <a:lnTo>
                  <a:pt x="7902" y="547"/>
                </a:lnTo>
                <a:lnTo>
                  <a:pt x="7875" y="512"/>
                </a:lnTo>
                <a:lnTo>
                  <a:pt x="7848" y="478"/>
                </a:lnTo>
                <a:lnTo>
                  <a:pt x="7820" y="445"/>
                </a:lnTo>
                <a:lnTo>
                  <a:pt x="7790" y="414"/>
                </a:lnTo>
                <a:lnTo>
                  <a:pt x="7759" y="383"/>
                </a:lnTo>
                <a:lnTo>
                  <a:pt x="7727" y="352"/>
                </a:lnTo>
                <a:lnTo>
                  <a:pt x="7727" y="352"/>
                </a:lnTo>
                <a:close/>
              </a:path>
            </a:pathLst>
          </a:custGeom>
          <a:solidFill>
            <a:schemeClr val="tx1">
              <a:lumMod val="50000"/>
              <a:lumOff val="50000"/>
            </a:schemeClr>
          </a:solidFill>
          <a:ln>
            <a:noFill/>
          </a:ln>
        </p:spPr>
        <p:txBody>
          <a:bodyPr vert="horz" wrap="square" lIns="91440" tIns="45720" rIns="91440" bIns="45720" numCol="1" anchor="t" anchorCtr="0" compatLnSpc="1"/>
          <a:lstStyle/>
          <a:p>
            <a:endParaRPr lang="zh-CN" altLang="en-US"/>
          </a:p>
        </p:txBody>
      </p:sp>
      <p:sp>
        <p:nvSpPr>
          <p:cNvPr id="140" name="任意多边形 139"/>
          <p:cNvSpPr/>
          <p:nvPr/>
        </p:nvSpPr>
        <p:spPr>
          <a:xfrm rot="18900000">
            <a:off x="5184339" y="5007758"/>
            <a:ext cx="360000" cy="360000"/>
          </a:xfrm>
          <a:custGeom>
            <a:avLst/>
            <a:gdLst>
              <a:gd name="connsiteX0" fmla="*/ 199092 w 360000"/>
              <a:gd name="connsiteY0" fmla="*/ 7908 h 360000"/>
              <a:gd name="connsiteX1" fmla="*/ 207000 w 360000"/>
              <a:gd name="connsiteY1" fmla="*/ 27000 h 360000"/>
              <a:gd name="connsiteX2" fmla="*/ 207000 w 360000"/>
              <a:gd name="connsiteY2" fmla="*/ 153000 h 360000"/>
              <a:gd name="connsiteX3" fmla="*/ 333000 w 360000"/>
              <a:gd name="connsiteY3" fmla="*/ 153000 h 360000"/>
              <a:gd name="connsiteX4" fmla="*/ 360000 w 360000"/>
              <a:gd name="connsiteY4" fmla="*/ 180000 h 360000"/>
              <a:gd name="connsiteX5" fmla="*/ 333000 w 360000"/>
              <a:gd name="connsiteY5" fmla="*/ 207000 h 360000"/>
              <a:gd name="connsiteX6" fmla="*/ 207000 w 360000"/>
              <a:gd name="connsiteY6" fmla="*/ 207000 h 360000"/>
              <a:gd name="connsiteX7" fmla="*/ 207000 w 360000"/>
              <a:gd name="connsiteY7" fmla="*/ 333000 h 360000"/>
              <a:gd name="connsiteX8" fmla="*/ 180000 w 360000"/>
              <a:gd name="connsiteY8" fmla="*/ 360000 h 360000"/>
              <a:gd name="connsiteX9" fmla="*/ 153000 w 360000"/>
              <a:gd name="connsiteY9" fmla="*/ 333000 h 360000"/>
              <a:gd name="connsiteX10" fmla="*/ 153000 w 360000"/>
              <a:gd name="connsiteY10" fmla="*/ 207000 h 360000"/>
              <a:gd name="connsiteX11" fmla="*/ 27000 w 360000"/>
              <a:gd name="connsiteY11" fmla="*/ 207000 h 360000"/>
              <a:gd name="connsiteX12" fmla="*/ 0 w 360000"/>
              <a:gd name="connsiteY12" fmla="*/ 180000 h 360000"/>
              <a:gd name="connsiteX13" fmla="*/ 27000 w 360000"/>
              <a:gd name="connsiteY13" fmla="*/ 153000 h 360000"/>
              <a:gd name="connsiteX14" fmla="*/ 153000 w 360000"/>
              <a:gd name="connsiteY14" fmla="*/ 153000 h 360000"/>
              <a:gd name="connsiteX15" fmla="*/ 153000 w 360000"/>
              <a:gd name="connsiteY15" fmla="*/ 27000 h 360000"/>
              <a:gd name="connsiteX16" fmla="*/ 180000 w 360000"/>
              <a:gd name="connsiteY16" fmla="*/ 0 h 360000"/>
              <a:gd name="connsiteX17" fmla="*/ 199092 w 360000"/>
              <a:gd name="connsiteY17" fmla="*/ 7908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000" h="360000">
                <a:moveTo>
                  <a:pt x="199092" y="7908"/>
                </a:moveTo>
                <a:cubicBezTo>
                  <a:pt x="203978" y="12794"/>
                  <a:pt x="207000" y="19544"/>
                  <a:pt x="207000" y="27000"/>
                </a:cubicBezTo>
                <a:lnTo>
                  <a:pt x="207000" y="153000"/>
                </a:lnTo>
                <a:lnTo>
                  <a:pt x="333000" y="153000"/>
                </a:lnTo>
                <a:cubicBezTo>
                  <a:pt x="347912" y="153000"/>
                  <a:pt x="360000" y="165088"/>
                  <a:pt x="360000" y="180000"/>
                </a:cubicBezTo>
                <a:cubicBezTo>
                  <a:pt x="360000" y="194912"/>
                  <a:pt x="347912" y="207000"/>
                  <a:pt x="333000" y="207000"/>
                </a:cubicBezTo>
                <a:lnTo>
                  <a:pt x="207000" y="207000"/>
                </a:lnTo>
                <a:lnTo>
                  <a:pt x="207000" y="333000"/>
                </a:lnTo>
                <a:cubicBezTo>
                  <a:pt x="207000" y="347912"/>
                  <a:pt x="194912" y="360000"/>
                  <a:pt x="180000" y="360000"/>
                </a:cubicBezTo>
                <a:cubicBezTo>
                  <a:pt x="165088" y="360000"/>
                  <a:pt x="153000" y="347912"/>
                  <a:pt x="153000" y="333000"/>
                </a:cubicBezTo>
                <a:lnTo>
                  <a:pt x="153000" y="207000"/>
                </a:lnTo>
                <a:lnTo>
                  <a:pt x="27000" y="207000"/>
                </a:lnTo>
                <a:cubicBezTo>
                  <a:pt x="12088" y="207000"/>
                  <a:pt x="0" y="194912"/>
                  <a:pt x="0" y="180000"/>
                </a:cubicBezTo>
                <a:cubicBezTo>
                  <a:pt x="0" y="165088"/>
                  <a:pt x="12088" y="153000"/>
                  <a:pt x="27000" y="153000"/>
                </a:cubicBezTo>
                <a:lnTo>
                  <a:pt x="153000" y="153000"/>
                </a:lnTo>
                <a:lnTo>
                  <a:pt x="153000" y="27000"/>
                </a:lnTo>
                <a:cubicBezTo>
                  <a:pt x="153000" y="12088"/>
                  <a:pt x="165088" y="0"/>
                  <a:pt x="180000" y="0"/>
                </a:cubicBezTo>
                <a:cubicBezTo>
                  <a:pt x="187456" y="0"/>
                  <a:pt x="194206" y="3022"/>
                  <a:pt x="199092" y="7908"/>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标题 5"/>
          <p:cNvSpPr txBox="1"/>
          <p:nvPr/>
        </p:nvSpPr>
        <p:spPr>
          <a:xfrm>
            <a:off x="3142878" y="548680"/>
            <a:ext cx="5923760" cy="466064"/>
          </a:xfrm>
          <a:prstGeom prst="rect">
            <a:avLst/>
          </a:prstGeom>
        </p:spPr>
        <p:txBody>
          <a:bodyPr vert="horz" lIns="91440" tIns="45720" rIns="91440" bIns="45720" rtlCol="0" anchor="ctr">
            <a:noAutofit/>
          </a:bodyPr>
          <a:lstStyle>
            <a:lvl1pPr algn="ctr" defTabSz="1218565" rtl="0" eaLnBrk="1" latinLnBrk="0" hangingPunct="1">
              <a:spcBef>
                <a:spcPct val="0"/>
              </a:spcBef>
              <a:buNone/>
              <a:defRPr sz="1865" b="1" i="0" kern="1200">
                <a:solidFill>
                  <a:schemeClr val="tx1">
                    <a:lumMod val="65000"/>
                    <a:lumOff val="35000"/>
                  </a:schemeClr>
                </a:solidFill>
                <a:latin typeface="微软雅黑" panose="020B0503020204020204" pitchFamily="34" charset="-122"/>
                <a:ea typeface="微软雅黑" panose="020B0503020204020204" pitchFamily="34" charset="-122"/>
                <a:cs typeface="+mj-cs"/>
              </a:defRPr>
            </a:lvl1pPr>
          </a:lstStyle>
          <a:p>
            <a:pPr marL="0" marR="0" lvl="0" indent="0" algn="ctr" defTabSz="1218565" rtl="0" eaLnBrk="1" fontAlgn="auto" latinLnBrk="0" hangingPunct="1">
              <a:lnSpc>
                <a:spcPct val="100000"/>
              </a:lnSpc>
              <a:spcBef>
                <a:spcPct val="0"/>
              </a:spcBef>
              <a:spcAft>
                <a:spcPts val="0"/>
              </a:spcAft>
              <a:buClrTx/>
              <a:buSzTx/>
              <a:buFontTx/>
              <a:buNone/>
              <a:defRPr/>
            </a:pPr>
            <a:r>
              <a:rPr kumimoji="0" lang="zh-CN" altLang="en-US" sz="2400" b="1" i="0" u="none" strike="noStrike" kern="1200" cap="none" spc="0" normalizeH="0" baseline="0" noProof="0" dirty="0">
                <a:ln>
                  <a:noFill/>
                </a:ln>
                <a:solidFill>
                  <a:sysClr val="windowText" lastClr="000000">
                    <a:lumMod val="65000"/>
                    <a:lumOff val="35000"/>
                  </a:sysClr>
                </a:solidFill>
                <a:effectLst/>
                <a:uLnTx/>
                <a:uFillTx/>
                <a:latin typeface="微软雅黑" panose="020B0503020204020204" pitchFamily="34" charset="-122"/>
                <a:ea typeface="微软雅黑" panose="020B0503020204020204" pitchFamily="34" charset="-122"/>
              </a:rPr>
              <a:t>备用图标供选择 以便表达不同主题</a:t>
            </a:r>
            <a:endParaRPr kumimoji="0" lang="zh-CN" altLang="en-US" sz="2400" b="1" i="0" u="none" strike="noStrike" kern="1200" cap="none" spc="0" normalizeH="0" baseline="0" noProof="0" dirty="0">
              <a:ln>
                <a:noFill/>
              </a:ln>
              <a:solidFill>
                <a:sysClr val="windowText" lastClr="000000">
                  <a:lumMod val="65000"/>
                  <a:lumOff val="35000"/>
                </a:sysClr>
              </a:solidFill>
              <a:effectLst/>
              <a:uLnTx/>
              <a:uFillTx/>
              <a:latin typeface="微软雅黑" panose="020B0503020204020204" pitchFamily="34" charset="-122"/>
              <a:ea typeface="微软雅黑" panose="020B0503020204020204" pitchFamily="34" charset="-122"/>
            </a:endParaRPr>
          </a:p>
        </p:txBody>
      </p:sp>
      <p:cxnSp>
        <p:nvCxnSpPr>
          <p:cNvPr id="142" name="直接连接符 141"/>
          <p:cNvCxnSpPr/>
          <p:nvPr/>
        </p:nvCxnSpPr>
        <p:spPr>
          <a:xfrm>
            <a:off x="9249041" y="777435"/>
            <a:ext cx="2417301" cy="0"/>
          </a:xfrm>
          <a:prstGeom prst="line">
            <a:avLst/>
          </a:prstGeom>
          <a:noFill/>
          <a:ln w="12700" cap="flat" cmpd="sng" algn="ctr">
            <a:solidFill>
              <a:srgbClr val="0C0C0C">
                <a:lumMod val="75000"/>
                <a:lumOff val="25000"/>
              </a:srgbClr>
            </a:solidFill>
            <a:prstDash val="dash"/>
          </a:ln>
          <a:effectLst/>
        </p:spPr>
      </p:cxnSp>
      <p:cxnSp>
        <p:nvCxnSpPr>
          <p:cNvPr id="143" name="直接连接符 142"/>
          <p:cNvCxnSpPr/>
          <p:nvPr/>
        </p:nvCxnSpPr>
        <p:spPr>
          <a:xfrm>
            <a:off x="566365" y="777435"/>
            <a:ext cx="2445976" cy="0"/>
          </a:xfrm>
          <a:prstGeom prst="line">
            <a:avLst/>
          </a:prstGeom>
          <a:noFill/>
          <a:ln w="12700" cap="flat" cmpd="sng" algn="ctr">
            <a:solidFill>
              <a:srgbClr val="0C0C0C">
                <a:lumMod val="75000"/>
                <a:lumOff val="25000"/>
              </a:srgbClr>
            </a:solidFill>
            <a:prstDash val="dash"/>
          </a:ln>
          <a:effectLst/>
        </p:spPr>
      </p:cxnSp>
      <p:sp>
        <p:nvSpPr>
          <p:cNvPr id="144" name="Freeform 14"/>
          <p:cNvSpPr>
            <a:spLocks noEditPoints="1"/>
          </p:cNvSpPr>
          <p:nvPr/>
        </p:nvSpPr>
        <p:spPr bwMode="auto">
          <a:xfrm>
            <a:off x="9416800" y="5029789"/>
            <a:ext cx="313720" cy="315939"/>
          </a:xfrm>
          <a:custGeom>
            <a:avLst/>
            <a:gdLst>
              <a:gd name="T0" fmla="*/ 179 w 179"/>
              <a:gd name="T1" fmla="*/ 89 h 179"/>
              <a:gd name="T2" fmla="*/ 159 w 179"/>
              <a:gd name="T3" fmla="*/ 84 h 179"/>
              <a:gd name="T4" fmla="*/ 171 w 179"/>
              <a:gd name="T5" fmla="*/ 84 h 179"/>
              <a:gd name="T6" fmla="*/ 159 w 179"/>
              <a:gd name="T7" fmla="*/ 95 h 179"/>
              <a:gd name="T8" fmla="*/ 139 w 179"/>
              <a:gd name="T9" fmla="*/ 164 h 179"/>
              <a:gd name="T10" fmla="*/ 159 w 179"/>
              <a:gd name="T11" fmla="*/ 95 h 179"/>
              <a:gd name="T12" fmla="*/ 148 w 179"/>
              <a:gd name="T13" fmla="*/ 84 h 179"/>
              <a:gd name="T14" fmla="*/ 159 w 179"/>
              <a:gd name="T15" fmla="*/ 34 h 179"/>
              <a:gd name="T16" fmla="*/ 139 w 179"/>
              <a:gd name="T17" fmla="*/ 33 h 179"/>
              <a:gd name="T18" fmla="*/ 144 w 179"/>
              <a:gd name="T19" fmla="*/ 28 h 179"/>
              <a:gd name="T20" fmla="*/ 139 w 179"/>
              <a:gd name="T21" fmla="*/ 47 h 179"/>
              <a:gd name="T22" fmla="*/ 151 w 179"/>
              <a:gd name="T23" fmla="*/ 144 h 179"/>
              <a:gd name="T24" fmla="*/ 139 w 179"/>
              <a:gd name="T25" fmla="*/ 146 h 179"/>
              <a:gd name="T26" fmla="*/ 90 w 179"/>
              <a:gd name="T27" fmla="*/ 179 h 179"/>
              <a:gd name="T28" fmla="*/ 139 w 179"/>
              <a:gd name="T29" fmla="*/ 146 h 179"/>
              <a:gd name="T30" fmla="*/ 134 w 179"/>
              <a:gd name="T31" fmla="*/ 127 h 179"/>
              <a:gd name="T32" fmla="*/ 139 w 179"/>
              <a:gd name="T33" fmla="*/ 132 h 179"/>
              <a:gd name="T34" fmla="*/ 134 w 179"/>
              <a:gd name="T35" fmla="*/ 52 h 179"/>
              <a:gd name="T36" fmla="*/ 139 w 179"/>
              <a:gd name="T37" fmla="*/ 33 h 179"/>
              <a:gd name="T38" fmla="*/ 90 w 179"/>
              <a:gd name="T39" fmla="*/ 0 h 179"/>
              <a:gd name="T40" fmla="*/ 90 w 179"/>
              <a:gd name="T41" fmla="*/ 8 h 179"/>
              <a:gd name="T42" fmla="*/ 95 w 179"/>
              <a:gd name="T43" fmla="*/ 31 h 179"/>
              <a:gd name="T44" fmla="*/ 90 w 179"/>
              <a:gd name="T45" fmla="*/ 82 h 179"/>
              <a:gd name="T46" fmla="*/ 119 w 179"/>
              <a:gd name="T47" fmla="*/ 56 h 179"/>
              <a:gd name="T48" fmla="*/ 91 w 179"/>
              <a:gd name="T49" fmla="*/ 98 h 179"/>
              <a:gd name="T50" fmla="*/ 90 w 179"/>
              <a:gd name="T51" fmla="*/ 147 h 179"/>
              <a:gd name="T52" fmla="*/ 95 w 179"/>
              <a:gd name="T53" fmla="*/ 171 h 179"/>
              <a:gd name="T54" fmla="*/ 90 w 179"/>
              <a:gd name="T55" fmla="*/ 171 h 179"/>
              <a:gd name="T56" fmla="*/ 90 w 179"/>
              <a:gd name="T57" fmla="*/ 0 h 179"/>
              <a:gd name="T58" fmla="*/ 40 w 179"/>
              <a:gd name="T59" fmla="*/ 33 h 179"/>
              <a:gd name="T60" fmla="*/ 45 w 179"/>
              <a:gd name="T61" fmla="*/ 52 h 179"/>
              <a:gd name="T62" fmla="*/ 40 w 179"/>
              <a:gd name="T63" fmla="*/ 132 h 179"/>
              <a:gd name="T64" fmla="*/ 52 w 179"/>
              <a:gd name="T65" fmla="*/ 134 h 179"/>
              <a:gd name="T66" fmla="*/ 40 w 179"/>
              <a:gd name="T67" fmla="*/ 164 h 179"/>
              <a:gd name="T68" fmla="*/ 90 w 179"/>
              <a:gd name="T69" fmla="*/ 171 h 179"/>
              <a:gd name="T70" fmla="*/ 84 w 179"/>
              <a:gd name="T71" fmla="*/ 147 h 179"/>
              <a:gd name="T72" fmla="*/ 90 w 179"/>
              <a:gd name="T73" fmla="*/ 97 h 179"/>
              <a:gd name="T74" fmla="*/ 75 w 179"/>
              <a:gd name="T75" fmla="*/ 69 h 179"/>
              <a:gd name="T76" fmla="*/ 90 w 179"/>
              <a:gd name="T77" fmla="*/ 82 h 179"/>
              <a:gd name="T78" fmla="*/ 84 w 179"/>
              <a:gd name="T79" fmla="*/ 31 h 179"/>
              <a:gd name="T80" fmla="*/ 84 w 179"/>
              <a:gd name="T81" fmla="*/ 8 h 179"/>
              <a:gd name="T82" fmla="*/ 90 w 179"/>
              <a:gd name="T83" fmla="*/ 0 h 179"/>
              <a:gd name="T84" fmla="*/ 20 w 179"/>
              <a:gd name="T85" fmla="*/ 34 h 179"/>
              <a:gd name="T86" fmla="*/ 32 w 179"/>
              <a:gd name="T87" fmla="*/ 84 h 179"/>
              <a:gd name="T88" fmla="*/ 32 w 179"/>
              <a:gd name="T89" fmla="*/ 95 h 179"/>
              <a:gd name="T90" fmla="*/ 20 w 179"/>
              <a:gd name="T91" fmla="*/ 145 h 179"/>
              <a:gd name="T92" fmla="*/ 40 w 179"/>
              <a:gd name="T93" fmla="*/ 146 h 179"/>
              <a:gd name="T94" fmla="*/ 35 w 179"/>
              <a:gd name="T95" fmla="*/ 151 h 179"/>
              <a:gd name="T96" fmla="*/ 40 w 179"/>
              <a:gd name="T97" fmla="*/ 132 h 179"/>
              <a:gd name="T98" fmla="*/ 28 w 179"/>
              <a:gd name="T99" fmla="*/ 35 h 179"/>
              <a:gd name="T100" fmla="*/ 35 w 179"/>
              <a:gd name="T101" fmla="*/ 28 h 179"/>
              <a:gd name="T102" fmla="*/ 40 w 179"/>
              <a:gd name="T103" fmla="*/ 15 h 179"/>
              <a:gd name="T104" fmla="*/ 0 w 179"/>
              <a:gd name="T105" fmla="*/ 89 h 179"/>
              <a:gd name="T106" fmla="*/ 20 w 179"/>
              <a:gd name="T107" fmla="*/ 95 h 179"/>
              <a:gd name="T108" fmla="*/ 8 w 179"/>
              <a:gd name="T109" fmla="*/ 84 h 179"/>
              <a:gd name="T110" fmla="*/ 20 w 179"/>
              <a:gd name="T111" fmla="*/ 3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79">
                <a:moveTo>
                  <a:pt x="159" y="145"/>
                </a:moveTo>
                <a:cubicBezTo>
                  <a:pt x="172" y="130"/>
                  <a:pt x="179" y="111"/>
                  <a:pt x="179" y="89"/>
                </a:cubicBezTo>
                <a:cubicBezTo>
                  <a:pt x="179" y="68"/>
                  <a:pt x="172" y="49"/>
                  <a:pt x="159" y="34"/>
                </a:cubicBezTo>
                <a:cubicBezTo>
                  <a:pt x="159" y="84"/>
                  <a:pt x="159" y="84"/>
                  <a:pt x="159" y="84"/>
                </a:cubicBezTo>
                <a:cubicBezTo>
                  <a:pt x="171" y="84"/>
                  <a:pt x="171" y="84"/>
                  <a:pt x="171" y="84"/>
                </a:cubicBezTo>
                <a:cubicBezTo>
                  <a:pt x="171" y="84"/>
                  <a:pt x="171" y="84"/>
                  <a:pt x="171" y="84"/>
                </a:cubicBezTo>
                <a:cubicBezTo>
                  <a:pt x="171" y="95"/>
                  <a:pt x="171" y="95"/>
                  <a:pt x="171" y="95"/>
                </a:cubicBezTo>
                <a:cubicBezTo>
                  <a:pt x="159" y="95"/>
                  <a:pt x="159" y="95"/>
                  <a:pt x="159" y="95"/>
                </a:cubicBezTo>
                <a:lnTo>
                  <a:pt x="159" y="145"/>
                </a:lnTo>
                <a:close/>
                <a:moveTo>
                  <a:pt x="139" y="164"/>
                </a:moveTo>
                <a:cubicBezTo>
                  <a:pt x="147" y="159"/>
                  <a:pt x="154" y="152"/>
                  <a:pt x="159" y="145"/>
                </a:cubicBezTo>
                <a:cubicBezTo>
                  <a:pt x="159" y="95"/>
                  <a:pt x="159" y="95"/>
                  <a:pt x="159" y="95"/>
                </a:cubicBezTo>
                <a:cubicBezTo>
                  <a:pt x="148" y="95"/>
                  <a:pt x="148" y="95"/>
                  <a:pt x="148" y="95"/>
                </a:cubicBezTo>
                <a:cubicBezTo>
                  <a:pt x="148" y="84"/>
                  <a:pt x="148" y="84"/>
                  <a:pt x="148" y="84"/>
                </a:cubicBezTo>
                <a:cubicBezTo>
                  <a:pt x="159" y="84"/>
                  <a:pt x="159" y="84"/>
                  <a:pt x="159" y="84"/>
                </a:cubicBezTo>
                <a:cubicBezTo>
                  <a:pt x="159" y="34"/>
                  <a:pt x="159" y="34"/>
                  <a:pt x="159" y="34"/>
                </a:cubicBezTo>
                <a:cubicBezTo>
                  <a:pt x="154" y="27"/>
                  <a:pt x="147" y="20"/>
                  <a:pt x="139" y="15"/>
                </a:cubicBezTo>
                <a:cubicBezTo>
                  <a:pt x="139" y="33"/>
                  <a:pt x="139" y="33"/>
                  <a:pt x="139" y="33"/>
                </a:cubicBezTo>
                <a:cubicBezTo>
                  <a:pt x="144" y="28"/>
                  <a:pt x="144" y="28"/>
                  <a:pt x="144" y="28"/>
                </a:cubicBezTo>
                <a:cubicBezTo>
                  <a:pt x="144" y="28"/>
                  <a:pt x="144" y="28"/>
                  <a:pt x="144" y="28"/>
                </a:cubicBezTo>
                <a:cubicBezTo>
                  <a:pt x="151" y="35"/>
                  <a:pt x="151" y="35"/>
                  <a:pt x="151" y="35"/>
                </a:cubicBezTo>
                <a:cubicBezTo>
                  <a:pt x="139" y="47"/>
                  <a:pt x="139" y="47"/>
                  <a:pt x="139" y="47"/>
                </a:cubicBezTo>
                <a:cubicBezTo>
                  <a:pt x="139" y="132"/>
                  <a:pt x="139" y="132"/>
                  <a:pt x="139" y="132"/>
                </a:cubicBezTo>
                <a:cubicBezTo>
                  <a:pt x="151" y="144"/>
                  <a:pt x="151" y="144"/>
                  <a:pt x="151" y="144"/>
                </a:cubicBezTo>
                <a:cubicBezTo>
                  <a:pt x="144" y="151"/>
                  <a:pt x="144" y="151"/>
                  <a:pt x="144" y="151"/>
                </a:cubicBezTo>
                <a:cubicBezTo>
                  <a:pt x="139" y="146"/>
                  <a:pt x="139" y="146"/>
                  <a:pt x="139" y="146"/>
                </a:cubicBezTo>
                <a:lnTo>
                  <a:pt x="139" y="164"/>
                </a:lnTo>
                <a:close/>
                <a:moveTo>
                  <a:pt x="90" y="179"/>
                </a:moveTo>
                <a:cubicBezTo>
                  <a:pt x="108" y="179"/>
                  <a:pt x="125" y="173"/>
                  <a:pt x="139" y="164"/>
                </a:cubicBezTo>
                <a:cubicBezTo>
                  <a:pt x="139" y="146"/>
                  <a:pt x="139" y="146"/>
                  <a:pt x="139" y="146"/>
                </a:cubicBezTo>
                <a:cubicBezTo>
                  <a:pt x="127" y="134"/>
                  <a:pt x="127" y="134"/>
                  <a:pt x="127" y="134"/>
                </a:cubicBezTo>
                <a:cubicBezTo>
                  <a:pt x="134" y="127"/>
                  <a:pt x="134" y="127"/>
                  <a:pt x="134" y="127"/>
                </a:cubicBezTo>
                <a:cubicBezTo>
                  <a:pt x="134" y="127"/>
                  <a:pt x="134" y="127"/>
                  <a:pt x="134" y="127"/>
                </a:cubicBezTo>
                <a:cubicBezTo>
                  <a:pt x="139" y="132"/>
                  <a:pt x="139" y="132"/>
                  <a:pt x="139" y="132"/>
                </a:cubicBezTo>
                <a:cubicBezTo>
                  <a:pt x="139" y="47"/>
                  <a:pt x="139" y="47"/>
                  <a:pt x="139" y="47"/>
                </a:cubicBezTo>
                <a:cubicBezTo>
                  <a:pt x="134" y="52"/>
                  <a:pt x="134" y="52"/>
                  <a:pt x="134" y="52"/>
                </a:cubicBezTo>
                <a:cubicBezTo>
                  <a:pt x="127" y="45"/>
                  <a:pt x="127" y="45"/>
                  <a:pt x="127" y="45"/>
                </a:cubicBezTo>
                <a:cubicBezTo>
                  <a:pt x="139" y="33"/>
                  <a:pt x="139" y="33"/>
                  <a:pt x="139" y="33"/>
                </a:cubicBezTo>
                <a:cubicBezTo>
                  <a:pt x="139" y="15"/>
                  <a:pt x="139" y="15"/>
                  <a:pt x="139" y="15"/>
                </a:cubicBezTo>
                <a:cubicBezTo>
                  <a:pt x="125" y="6"/>
                  <a:pt x="108" y="0"/>
                  <a:pt x="90" y="0"/>
                </a:cubicBezTo>
                <a:cubicBezTo>
                  <a:pt x="90" y="0"/>
                  <a:pt x="90" y="0"/>
                  <a:pt x="90" y="0"/>
                </a:cubicBezTo>
                <a:cubicBezTo>
                  <a:pt x="90" y="8"/>
                  <a:pt x="90" y="8"/>
                  <a:pt x="90" y="8"/>
                </a:cubicBezTo>
                <a:cubicBezTo>
                  <a:pt x="95" y="8"/>
                  <a:pt x="95" y="8"/>
                  <a:pt x="95" y="8"/>
                </a:cubicBezTo>
                <a:cubicBezTo>
                  <a:pt x="95" y="31"/>
                  <a:pt x="95" y="31"/>
                  <a:pt x="95" y="31"/>
                </a:cubicBezTo>
                <a:cubicBezTo>
                  <a:pt x="90" y="31"/>
                  <a:pt x="90" y="31"/>
                  <a:pt x="90" y="31"/>
                </a:cubicBezTo>
                <a:cubicBezTo>
                  <a:pt x="90" y="82"/>
                  <a:pt x="90" y="82"/>
                  <a:pt x="90" y="82"/>
                </a:cubicBezTo>
                <a:cubicBezTo>
                  <a:pt x="91" y="83"/>
                  <a:pt x="91" y="83"/>
                  <a:pt x="91" y="83"/>
                </a:cubicBezTo>
                <a:cubicBezTo>
                  <a:pt x="119" y="56"/>
                  <a:pt x="119" y="56"/>
                  <a:pt x="119" y="56"/>
                </a:cubicBezTo>
                <a:cubicBezTo>
                  <a:pt x="126" y="63"/>
                  <a:pt x="126" y="63"/>
                  <a:pt x="126" y="63"/>
                </a:cubicBezTo>
                <a:cubicBezTo>
                  <a:pt x="91" y="98"/>
                  <a:pt x="91" y="98"/>
                  <a:pt x="91" y="98"/>
                </a:cubicBezTo>
                <a:cubicBezTo>
                  <a:pt x="90" y="97"/>
                  <a:pt x="90" y="97"/>
                  <a:pt x="90" y="97"/>
                </a:cubicBezTo>
                <a:cubicBezTo>
                  <a:pt x="90" y="147"/>
                  <a:pt x="90" y="147"/>
                  <a:pt x="90" y="147"/>
                </a:cubicBezTo>
                <a:cubicBezTo>
                  <a:pt x="95" y="147"/>
                  <a:pt x="95" y="147"/>
                  <a:pt x="95" y="147"/>
                </a:cubicBezTo>
                <a:cubicBezTo>
                  <a:pt x="95" y="171"/>
                  <a:pt x="95" y="171"/>
                  <a:pt x="95" y="171"/>
                </a:cubicBezTo>
                <a:cubicBezTo>
                  <a:pt x="95" y="171"/>
                  <a:pt x="95" y="171"/>
                  <a:pt x="95" y="171"/>
                </a:cubicBezTo>
                <a:cubicBezTo>
                  <a:pt x="90" y="171"/>
                  <a:pt x="90" y="171"/>
                  <a:pt x="90" y="171"/>
                </a:cubicBezTo>
                <a:cubicBezTo>
                  <a:pt x="90" y="179"/>
                  <a:pt x="90" y="179"/>
                  <a:pt x="90" y="179"/>
                </a:cubicBezTo>
                <a:close/>
                <a:moveTo>
                  <a:pt x="90" y="0"/>
                </a:moveTo>
                <a:cubicBezTo>
                  <a:pt x="71" y="0"/>
                  <a:pt x="54" y="6"/>
                  <a:pt x="40" y="15"/>
                </a:cubicBezTo>
                <a:cubicBezTo>
                  <a:pt x="40" y="33"/>
                  <a:pt x="40" y="33"/>
                  <a:pt x="40" y="33"/>
                </a:cubicBezTo>
                <a:cubicBezTo>
                  <a:pt x="52" y="45"/>
                  <a:pt x="52" y="45"/>
                  <a:pt x="52" y="45"/>
                </a:cubicBezTo>
                <a:cubicBezTo>
                  <a:pt x="45" y="52"/>
                  <a:pt x="45" y="52"/>
                  <a:pt x="45" y="52"/>
                </a:cubicBezTo>
                <a:cubicBezTo>
                  <a:pt x="40" y="47"/>
                  <a:pt x="40" y="47"/>
                  <a:pt x="40" y="47"/>
                </a:cubicBezTo>
                <a:cubicBezTo>
                  <a:pt x="40" y="132"/>
                  <a:pt x="40" y="132"/>
                  <a:pt x="40" y="132"/>
                </a:cubicBezTo>
                <a:cubicBezTo>
                  <a:pt x="45" y="127"/>
                  <a:pt x="45" y="127"/>
                  <a:pt x="45" y="127"/>
                </a:cubicBezTo>
                <a:cubicBezTo>
                  <a:pt x="52" y="134"/>
                  <a:pt x="52" y="134"/>
                  <a:pt x="52" y="134"/>
                </a:cubicBezTo>
                <a:cubicBezTo>
                  <a:pt x="40" y="146"/>
                  <a:pt x="40" y="146"/>
                  <a:pt x="40" y="146"/>
                </a:cubicBezTo>
                <a:cubicBezTo>
                  <a:pt x="40" y="164"/>
                  <a:pt x="40" y="164"/>
                  <a:pt x="40" y="164"/>
                </a:cubicBezTo>
                <a:cubicBezTo>
                  <a:pt x="54" y="173"/>
                  <a:pt x="71" y="179"/>
                  <a:pt x="90" y="179"/>
                </a:cubicBezTo>
                <a:cubicBezTo>
                  <a:pt x="90" y="171"/>
                  <a:pt x="90" y="171"/>
                  <a:pt x="90" y="171"/>
                </a:cubicBezTo>
                <a:cubicBezTo>
                  <a:pt x="84" y="171"/>
                  <a:pt x="84" y="171"/>
                  <a:pt x="84" y="171"/>
                </a:cubicBezTo>
                <a:cubicBezTo>
                  <a:pt x="84" y="147"/>
                  <a:pt x="84" y="147"/>
                  <a:pt x="84" y="147"/>
                </a:cubicBezTo>
                <a:cubicBezTo>
                  <a:pt x="90" y="147"/>
                  <a:pt x="90" y="147"/>
                  <a:pt x="90" y="147"/>
                </a:cubicBezTo>
                <a:cubicBezTo>
                  <a:pt x="90" y="97"/>
                  <a:pt x="90" y="97"/>
                  <a:pt x="90" y="97"/>
                </a:cubicBezTo>
                <a:cubicBezTo>
                  <a:pt x="68" y="76"/>
                  <a:pt x="68" y="76"/>
                  <a:pt x="68" y="76"/>
                </a:cubicBezTo>
                <a:cubicBezTo>
                  <a:pt x="75" y="69"/>
                  <a:pt x="75" y="69"/>
                  <a:pt x="75" y="69"/>
                </a:cubicBezTo>
                <a:cubicBezTo>
                  <a:pt x="75" y="69"/>
                  <a:pt x="75" y="69"/>
                  <a:pt x="75" y="69"/>
                </a:cubicBezTo>
                <a:cubicBezTo>
                  <a:pt x="90" y="82"/>
                  <a:pt x="90" y="82"/>
                  <a:pt x="90" y="82"/>
                </a:cubicBezTo>
                <a:cubicBezTo>
                  <a:pt x="90" y="31"/>
                  <a:pt x="90" y="31"/>
                  <a:pt x="90" y="31"/>
                </a:cubicBezTo>
                <a:cubicBezTo>
                  <a:pt x="84" y="31"/>
                  <a:pt x="84" y="31"/>
                  <a:pt x="84" y="31"/>
                </a:cubicBezTo>
                <a:cubicBezTo>
                  <a:pt x="84" y="8"/>
                  <a:pt x="84" y="8"/>
                  <a:pt x="84" y="8"/>
                </a:cubicBezTo>
                <a:cubicBezTo>
                  <a:pt x="84" y="8"/>
                  <a:pt x="84" y="8"/>
                  <a:pt x="84" y="8"/>
                </a:cubicBezTo>
                <a:cubicBezTo>
                  <a:pt x="90" y="8"/>
                  <a:pt x="90" y="8"/>
                  <a:pt x="90" y="8"/>
                </a:cubicBezTo>
                <a:lnTo>
                  <a:pt x="90" y="0"/>
                </a:lnTo>
                <a:close/>
                <a:moveTo>
                  <a:pt x="40" y="15"/>
                </a:moveTo>
                <a:cubicBezTo>
                  <a:pt x="32" y="20"/>
                  <a:pt x="26" y="27"/>
                  <a:pt x="20" y="34"/>
                </a:cubicBezTo>
                <a:cubicBezTo>
                  <a:pt x="20" y="84"/>
                  <a:pt x="20" y="84"/>
                  <a:pt x="20" y="84"/>
                </a:cubicBezTo>
                <a:cubicBezTo>
                  <a:pt x="32" y="84"/>
                  <a:pt x="32" y="84"/>
                  <a:pt x="32" y="84"/>
                </a:cubicBezTo>
                <a:cubicBezTo>
                  <a:pt x="32" y="84"/>
                  <a:pt x="32" y="84"/>
                  <a:pt x="32" y="84"/>
                </a:cubicBezTo>
                <a:cubicBezTo>
                  <a:pt x="32" y="95"/>
                  <a:pt x="32" y="95"/>
                  <a:pt x="32" y="95"/>
                </a:cubicBezTo>
                <a:cubicBezTo>
                  <a:pt x="20" y="95"/>
                  <a:pt x="20" y="95"/>
                  <a:pt x="20" y="95"/>
                </a:cubicBezTo>
                <a:cubicBezTo>
                  <a:pt x="20" y="145"/>
                  <a:pt x="20" y="145"/>
                  <a:pt x="20" y="145"/>
                </a:cubicBezTo>
                <a:cubicBezTo>
                  <a:pt x="26" y="152"/>
                  <a:pt x="32" y="159"/>
                  <a:pt x="40" y="164"/>
                </a:cubicBezTo>
                <a:cubicBezTo>
                  <a:pt x="40" y="146"/>
                  <a:pt x="40" y="146"/>
                  <a:pt x="40" y="146"/>
                </a:cubicBezTo>
                <a:cubicBezTo>
                  <a:pt x="35" y="151"/>
                  <a:pt x="35" y="151"/>
                  <a:pt x="35" y="151"/>
                </a:cubicBezTo>
                <a:cubicBezTo>
                  <a:pt x="35" y="151"/>
                  <a:pt x="35" y="151"/>
                  <a:pt x="35" y="151"/>
                </a:cubicBezTo>
                <a:cubicBezTo>
                  <a:pt x="28" y="144"/>
                  <a:pt x="28" y="144"/>
                  <a:pt x="28" y="144"/>
                </a:cubicBezTo>
                <a:cubicBezTo>
                  <a:pt x="40" y="132"/>
                  <a:pt x="40" y="132"/>
                  <a:pt x="40" y="132"/>
                </a:cubicBezTo>
                <a:cubicBezTo>
                  <a:pt x="40" y="47"/>
                  <a:pt x="40" y="47"/>
                  <a:pt x="40" y="47"/>
                </a:cubicBezTo>
                <a:cubicBezTo>
                  <a:pt x="28" y="35"/>
                  <a:pt x="28" y="35"/>
                  <a:pt x="28" y="35"/>
                </a:cubicBezTo>
                <a:cubicBezTo>
                  <a:pt x="35" y="28"/>
                  <a:pt x="35" y="28"/>
                  <a:pt x="35" y="28"/>
                </a:cubicBezTo>
                <a:cubicBezTo>
                  <a:pt x="35" y="28"/>
                  <a:pt x="35" y="28"/>
                  <a:pt x="35" y="28"/>
                </a:cubicBezTo>
                <a:cubicBezTo>
                  <a:pt x="40" y="33"/>
                  <a:pt x="40" y="33"/>
                  <a:pt x="40" y="33"/>
                </a:cubicBezTo>
                <a:lnTo>
                  <a:pt x="40" y="15"/>
                </a:lnTo>
                <a:close/>
                <a:moveTo>
                  <a:pt x="20" y="34"/>
                </a:moveTo>
                <a:cubicBezTo>
                  <a:pt x="8" y="49"/>
                  <a:pt x="0" y="68"/>
                  <a:pt x="0" y="89"/>
                </a:cubicBezTo>
                <a:cubicBezTo>
                  <a:pt x="0" y="110"/>
                  <a:pt x="8" y="130"/>
                  <a:pt x="20" y="145"/>
                </a:cubicBezTo>
                <a:cubicBezTo>
                  <a:pt x="20" y="95"/>
                  <a:pt x="20" y="95"/>
                  <a:pt x="20" y="95"/>
                </a:cubicBezTo>
                <a:cubicBezTo>
                  <a:pt x="8" y="95"/>
                  <a:pt x="8" y="95"/>
                  <a:pt x="8" y="95"/>
                </a:cubicBezTo>
                <a:cubicBezTo>
                  <a:pt x="8" y="84"/>
                  <a:pt x="8" y="84"/>
                  <a:pt x="8" y="84"/>
                </a:cubicBezTo>
                <a:cubicBezTo>
                  <a:pt x="20" y="84"/>
                  <a:pt x="20" y="84"/>
                  <a:pt x="20" y="84"/>
                </a:cubicBezTo>
                <a:lnTo>
                  <a:pt x="20" y="34"/>
                </a:lnTo>
                <a:close/>
              </a:path>
            </a:pathLst>
          </a:custGeom>
          <a:solidFill>
            <a:srgbClr val="E7E6E6">
              <a:lumMod val="50000"/>
            </a:srgbClr>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45" name="Freeform 139"/>
          <p:cNvSpPr/>
          <p:nvPr/>
        </p:nvSpPr>
        <p:spPr bwMode="auto">
          <a:xfrm>
            <a:off x="11119363" y="5042622"/>
            <a:ext cx="386142" cy="290272"/>
          </a:xfrm>
          <a:custGeom>
            <a:avLst/>
            <a:gdLst>
              <a:gd name="T0" fmla="*/ 234 w 315"/>
              <a:gd name="T1" fmla="*/ 0 h 237"/>
              <a:gd name="T2" fmla="*/ 157 w 315"/>
              <a:gd name="T3" fmla="*/ 51 h 237"/>
              <a:gd name="T4" fmla="*/ 80 w 315"/>
              <a:gd name="T5" fmla="*/ 0 h 237"/>
              <a:gd name="T6" fmla="*/ 54 w 315"/>
              <a:gd name="T7" fmla="*/ 149 h 237"/>
              <a:gd name="T8" fmla="*/ 157 w 315"/>
              <a:gd name="T9" fmla="*/ 237 h 237"/>
              <a:gd name="T10" fmla="*/ 261 w 315"/>
              <a:gd name="T11" fmla="*/ 149 h 237"/>
              <a:gd name="T12" fmla="*/ 234 w 315"/>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315" h="237">
                <a:moveTo>
                  <a:pt x="234" y="0"/>
                </a:moveTo>
                <a:cubicBezTo>
                  <a:pt x="176" y="0"/>
                  <a:pt x="157" y="51"/>
                  <a:pt x="157" y="51"/>
                </a:cubicBezTo>
                <a:cubicBezTo>
                  <a:pt x="157" y="51"/>
                  <a:pt x="143" y="0"/>
                  <a:pt x="80" y="0"/>
                </a:cubicBezTo>
                <a:cubicBezTo>
                  <a:pt x="9" y="0"/>
                  <a:pt x="0" y="92"/>
                  <a:pt x="54" y="149"/>
                </a:cubicBezTo>
                <a:cubicBezTo>
                  <a:pt x="108" y="206"/>
                  <a:pt x="157" y="237"/>
                  <a:pt x="157" y="237"/>
                </a:cubicBezTo>
                <a:cubicBezTo>
                  <a:pt x="157" y="237"/>
                  <a:pt x="207" y="206"/>
                  <a:pt x="261" y="149"/>
                </a:cubicBezTo>
                <a:cubicBezTo>
                  <a:pt x="315" y="92"/>
                  <a:pt x="305" y="0"/>
                  <a:pt x="234" y="0"/>
                </a:cubicBezTo>
                <a:close/>
              </a:path>
            </a:pathLst>
          </a:custGeom>
          <a:solidFill>
            <a:srgbClr val="E7E6E6">
              <a:lumMod val="50000"/>
            </a:srgbClr>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nvGrpSpPr>
          <p:cNvPr id="146" name="组合 145"/>
          <p:cNvGrpSpPr/>
          <p:nvPr/>
        </p:nvGrpSpPr>
        <p:grpSpPr>
          <a:xfrm>
            <a:off x="6946105" y="5009998"/>
            <a:ext cx="230486" cy="355521"/>
            <a:chOff x="7875588" y="503238"/>
            <a:chExt cx="485775" cy="749300"/>
          </a:xfrm>
          <a:solidFill>
            <a:srgbClr val="E7E6E6">
              <a:lumMod val="50000"/>
            </a:srgbClr>
          </a:solidFill>
        </p:grpSpPr>
        <p:sp>
          <p:nvSpPr>
            <p:cNvPr id="147" name="Freeform 65"/>
            <p:cNvSpPr/>
            <p:nvPr/>
          </p:nvSpPr>
          <p:spPr bwMode="auto">
            <a:xfrm>
              <a:off x="7964488" y="868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48" name="Freeform 66"/>
            <p:cNvSpPr/>
            <p:nvPr/>
          </p:nvSpPr>
          <p:spPr bwMode="auto">
            <a:xfrm>
              <a:off x="7875588" y="868363"/>
              <a:ext cx="485775" cy="384175"/>
            </a:xfrm>
            <a:custGeom>
              <a:avLst/>
              <a:gdLst>
                <a:gd name="T0" fmla="*/ 160 w 166"/>
                <a:gd name="T1" fmla="*/ 115 h 131"/>
                <a:gd name="T2" fmla="*/ 149 w 166"/>
                <a:gd name="T3" fmla="*/ 115 h 131"/>
                <a:gd name="T4" fmla="*/ 97 w 166"/>
                <a:gd name="T5" fmla="*/ 98 h 131"/>
                <a:gd name="T6" fmla="*/ 97 w 166"/>
                <a:gd name="T7" fmla="*/ 84 h 131"/>
                <a:gd name="T8" fmla="*/ 154 w 166"/>
                <a:gd name="T9" fmla="*/ 15 h 131"/>
                <a:gd name="T10" fmla="*/ 154 w 166"/>
                <a:gd name="T11" fmla="*/ 0 h 131"/>
                <a:gd name="T12" fmla="*/ 142 w 166"/>
                <a:gd name="T13" fmla="*/ 0 h 131"/>
                <a:gd name="T14" fmla="*/ 142 w 166"/>
                <a:gd name="T15" fmla="*/ 15 h 131"/>
                <a:gd name="T16" fmla="*/ 83 w 166"/>
                <a:gd name="T17" fmla="*/ 73 h 131"/>
                <a:gd name="T18" fmla="*/ 24 w 166"/>
                <a:gd name="T19" fmla="*/ 15 h 131"/>
                <a:gd name="T20" fmla="*/ 24 w 166"/>
                <a:gd name="T21" fmla="*/ 0 h 131"/>
                <a:gd name="T22" fmla="*/ 12 w 166"/>
                <a:gd name="T23" fmla="*/ 0 h 131"/>
                <a:gd name="T24" fmla="*/ 12 w 166"/>
                <a:gd name="T25" fmla="*/ 15 h 131"/>
                <a:gd name="T26" fmla="*/ 69 w 166"/>
                <a:gd name="T27" fmla="*/ 84 h 131"/>
                <a:gd name="T28" fmla="*/ 69 w 166"/>
                <a:gd name="T29" fmla="*/ 98 h 131"/>
                <a:gd name="T30" fmla="*/ 17 w 166"/>
                <a:gd name="T31" fmla="*/ 115 h 131"/>
                <a:gd name="T32" fmla="*/ 6 w 166"/>
                <a:gd name="T33" fmla="*/ 115 h 131"/>
                <a:gd name="T34" fmla="*/ 0 w 166"/>
                <a:gd name="T35" fmla="*/ 122 h 131"/>
                <a:gd name="T36" fmla="*/ 0 w 166"/>
                <a:gd name="T37" fmla="*/ 125 h 131"/>
                <a:gd name="T38" fmla="*/ 6 w 166"/>
                <a:gd name="T39" fmla="*/ 131 h 131"/>
                <a:gd name="T40" fmla="*/ 160 w 166"/>
                <a:gd name="T41" fmla="*/ 131 h 131"/>
                <a:gd name="T42" fmla="*/ 166 w 166"/>
                <a:gd name="T43" fmla="*/ 125 h 131"/>
                <a:gd name="T44" fmla="*/ 166 w 166"/>
                <a:gd name="T45" fmla="*/ 122 h 131"/>
                <a:gd name="T46" fmla="*/ 160 w 166"/>
                <a:gd name="T47" fmla="*/ 11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131">
                  <a:moveTo>
                    <a:pt x="160" y="115"/>
                  </a:moveTo>
                  <a:cubicBezTo>
                    <a:pt x="149" y="115"/>
                    <a:pt x="149" y="115"/>
                    <a:pt x="149" y="115"/>
                  </a:cubicBezTo>
                  <a:cubicBezTo>
                    <a:pt x="134" y="106"/>
                    <a:pt x="116" y="100"/>
                    <a:pt x="97" y="98"/>
                  </a:cubicBezTo>
                  <a:cubicBezTo>
                    <a:pt x="97" y="84"/>
                    <a:pt x="97" y="84"/>
                    <a:pt x="97" y="84"/>
                  </a:cubicBezTo>
                  <a:cubicBezTo>
                    <a:pt x="130" y="77"/>
                    <a:pt x="154" y="49"/>
                    <a:pt x="154" y="15"/>
                  </a:cubicBezTo>
                  <a:cubicBezTo>
                    <a:pt x="154" y="0"/>
                    <a:pt x="154" y="0"/>
                    <a:pt x="154" y="0"/>
                  </a:cubicBezTo>
                  <a:cubicBezTo>
                    <a:pt x="142" y="0"/>
                    <a:pt x="142" y="0"/>
                    <a:pt x="142" y="0"/>
                  </a:cubicBezTo>
                  <a:cubicBezTo>
                    <a:pt x="142" y="15"/>
                    <a:pt x="142" y="15"/>
                    <a:pt x="142" y="15"/>
                  </a:cubicBezTo>
                  <a:cubicBezTo>
                    <a:pt x="142" y="47"/>
                    <a:pt x="115" y="73"/>
                    <a:pt x="83" y="73"/>
                  </a:cubicBezTo>
                  <a:cubicBezTo>
                    <a:pt x="51" y="73"/>
                    <a:pt x="24" y="47"/>
                    <a:pt x="24" y="15"/>
                  </a:cubicBezTo>
                  <a:cubicBezTo>
                    <a:pt x="24" y="0"/>
                    <a:pt x="24" y="0"/>
                    <a:pt x="24" y="0"/>
                  </a:cubicBezTo>
                  <a:cubicBezTo>
                    <a:pt x="12" y="0"/>
                    <a:pt x="12" y="0"/>
                    <a:pt x="12" y="0"/>
                  </a:cubicBezTo>
                  <a:cubicBezTo>
                    <a:pt x="12" y="15"/>
                    <a:pt x="12" y="15"/>
                    <a:pt x="12" y="15"/>
                  </a:cubicBezTo>
                  <a:cubicBezTo>
                    <a:pt x="12" y="49"/>
                    <a:pt x="36" y="77"/>
                    <a:pt x="69" y="84"/>
                  </a:cubicBezTo>
                  <a:cubicBezTo>
                    <a:pt x="69" y="98"/>
                    <a:pt x="69" y="98"/>
                    <a:pt x="69" y="98"/>
                  </a:cubicBezTo>
                  <a:cubicBezTo>
                    <a:pt x="50" y="100"/>
                    <a:pt x="32" y="106"/>
                    <a:pt x="17" y="115"/>
                  </a:cubicBezTo>
                  <a:cubicBezTo>
                    <a:pt x="6" y="115"/>
                    <a:pt x="6" y="115"/>
                    <a:pt x="6" y="115"/>
                  </a:cubicBezTo>
                  <a:cubicBezTo>
                    <a:pt x="2" y="115"/>
                    <a:pt x="0" y="118"/>
                    <a:pt x="0" y="122"/>
                  </a:cubicBezTo>
                  <a:cubicBezTo>
                    <a:pt x="0" y="125"/>
                    <a:pt x="0" y="125"/>
                    <a:pt x="0" y="125"/>
                  </a:cubicBezTo>
                  <a:cubicBezTo>
                    <a:pt x="0" y="129"/>
                    <a:pt x="2" y="131"/>
                    <a:pt x="6" y="131"/>
                  </a:cubicBezTo>
                  <a:cubicBezTo>
                    <a:pt x="160" y="131"/>
                    <a:pt x="160" y="131"/>
                    <a:pt x="160" y="131"/>
                  </a:cubicBezTo>
                  <a:cubicBezTo>
                    <a:pt x="163" y="131"/>
                    <a:pt x="166" y="129"/>
                    <a:pt x="166" y="125"/>
                  </a:cubicBezTo>
                  <a:cubicBezTo>
                    <a:pt x="166" y="122"/>
                    <a:pt x="166" y="122"/>
                    <a:pt x="166" y="122"/>
                  </a:cubicBezTo>
                  <a:cubicBezTo>
                    <a:pt x="166" y="118"/>
                    <a:pt x="163" y="115"/>
                    <a:pt x="160"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49" name="Freeform 67"/>
            <p:cNvSpPr/>
            <p:nvPr/>
          </p:nvSpPr>
          <p:spPr bwMode="auto">
            <a:xfrm>
              <a:off x="7999413" y="503238"/>
              <a:ext cx="239713" cy="122238"/>
            </a:xfrm>
            <a:custGeom>
              <a:avLst/>
              <a:gdLst>
                <a:gd name="T0" fmla="*/ 82 w 82"/>
                <a:gd name="T1" fmla="*/ 42 h 42"/>
                <a:gd name="T2" fmla="*/ 82 w 82"/>
                <a:gd name="T3" fmla="*/ 41 h 42"/>
                <a:gd name="T4" fmla="*/ 41 w 82"/>
                <a:gd name="T5" fmla="*/ 0 h 42"/>
                <a:gd name="T6" fmla="*/ 0 w 82"/>
                <a:gd name="T7" fmla="*/ 41 h 42"/>
                <a:gd name="T8" fmla="*/ 0 w 82"/>
                <a:gd name="T9" fmla="*/ 42 h 42"/>
                <a:gd name="T10" fmla="*/ 82 w 82"/>
                <a:gd name="T11" fmla="*/ 42 h 42"/>
              </a:gdLst>
              <a:ahLst/>
              <a:cxnLst>
                <a:cxn ang="0">
                  <a:pos x="T0" y="T1"/>
                </a:cxn>
                <a:cxn ang="0">
                  <a:pos x="T2" y="T3"/>
                </a:cxn>
                <a:cxn ang="0">
                  <a:pos x="T4" y="T5"/>
                </a:cxn>
                <a:cxn ang="0">
                  <a:pos x="T6" y="T7"/>
                </a:cxn>
                <a:cxn ang="0">
                  <a:pos x="T8" y="T9"/>
                </a:cxn>
                <a:cxn ang="0">
                  <a:pos x="T10" y="T11"/>
                </a:cxn>
              </a:cxnLst>
              <a:rect l="0" t="0" r="r" b="b"/>
              <a:pathLst>
                <a:path w="82" h="42">
                  <a:moveTo>
                    <a:pt x="82" y="42"/>
                  </a:moveTo>
                  <a:cubicBezTo>
                    <a:pt x="82" y="41"/>
                    <a:pt x="82" y="41"/>
                    <a:pt x="82" y="41"/>
                  </a:cubicBezTo>
                  <a:cubicBezTo>
                    <a:pt x="82" y="18"/>
                    <a:pt x="64" y="0"/>
                    <a:pt x="41" y="0"/>
                  </a:cubicBezTo>
                  <a:cubicBezTo>
                    <a:pt x="18" y="0"/>
                    <a:pt x="0" y="18"/>
                    <a:pt x="0" y="41"/>
                  </a:cubicBezTo>
                  <a:cubicBezTo>
                    <a:pt x="0" y="42"/>
                    <a:pt x="0" y="42"/>
                    <a:pt x="0" y="42"/>
                  </a:cubicBezTo>
                  <a:lnTo>
                    <a:pt x="8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0" name="Freeform 68"/>
            <p:cNvSpPr/>
            <p:nvPr/>
          </p:nvSpPr>
          <p:spPr bwMode="auto">
            <a:xfrm>
              <a:off x="7999413" y="655638"/>
              <a:ext cx="239713" cy="360363"/>
            </a:xfrm>
            <a:custGeom>
              <a:avLst/>
              <a:gdLst>
                <a:gd name="T0" fmla="*/ 0 w 82"/>
                <a:gd name="T1" fmla="*/ 0 h 123"/>
                <a:gd name="T2" fmla="*/ 0 w 82"/>
                <a:gd name="T3" fmla="*/ 82 h 123"/>
                <a:gd name="T4" fmla="*/ 41 w 82"/>
                <a:gd name="T5" fmla="*/ 123 h 123"/>
                <a:gd name="T6" fmla="*/ 82 w 82"/>
                <a:gd name="T7" fmla="*/ 82 h 123"/>
                <a:gd name="T8" fmla="*/ 82 w 82"/>
                <a:gd name="T9" fmla="*/ 0 h 123"/>
                <a:gd name="T10" fmla="*/ 0 w 82"/>
                <a:gd name="T11" fmla="*/ 0 h 123"/>
              </a:gdLst>
              <a:ahLst/>
              <a:cxnLst>
                <a:cxn ang="0">
                  <a:pos x="T0" y="T1"/>
                </a:cxn>
                <a:cxn ang="0">
                  <a:pos x="T2" y="T3"/>
                </a:cxn>
                <a:cxn ang="0">
                  <a:pos x="T4" y="T5"/>
                </a:cxn>
                <a:cxn ang="0">
                  <a:pos x="T6" y="T7"/>
                </a:cxn>
                <a:cxn ang="0">
                  <a:pos x="T8" y="T9"/>
                </a:cxn>
                <a:cxn ang="0">
                  <a:pos x="T10" y="T11"/>
                </a:cxn>
              </a:cxnLst>
              <a:rect l="0" t="0" r="r" b="b"/>
              <a:pathLst>
                <a:path w="82" h="123">
                  <a:moveTo>
                    <a:pt x="0" y="0"/>
                  </a:moveTo>
                  <a:cubicBezTo>
                    <a:pt x="0" y="82"/>
                    <a:pt x="0" y="82"/>
                    <a:pt x="0" y="82"/>
                  </a:cubicBezTo>
                  <a:cubicBezTo>
                    <a:pt x="0" y="105"/>
                    <a:pt x="18" y="123"/>
                    <a:pt x="41" y="123"/>
                  </a:cubicBezTo>
                  <a:cubicBezTo>
                    <a:pt x="64" y="123"/>
                    <a:pt x="82" y="105"/>
                    <a:pt x="82" y="82"/>
                  </a:cubicBezTo>
                  <a:cubicBezTo>
                    <a:pt x="82" y="0"/>
                    <a:pt x="82" y="0"/>
                    <a:pt x="8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51" name="组合 150"/>
          <p:cNvGrpSpPr/>
          <p:nvPr/>
        </p:nvGrpSpPr>
        <p:grpSpPr>
          <a:xfrm>
            <a:off x="8561100" y="5014755"/>
            <a:ext cx="307856" cy="346007"/>
            <a:chOff x="279401" y="2698750"/>
            <a:chExt cx="1473200" cy="1655763"/>
          </a:xfrm>
          <a:solidFill>
            <a:srgbClr val="E7E6E6">
              <a:lumMod val="50000"/>
            </a:srgbClr>
          </a:solidFill>
        </p:grpSpPr>
        <p:sp>
          <p:nvSpPr>
            <p:cNvPr id="152" name="Freeform 45"/>
            <p:cNvSpPr>
              <a:spLocks noEditPoints="1"/>
            </p:cNvSpPr>
            <p:nvPr/>
          </p:nvSpPr>
          <p:spPr bwMode="auto">
            <a:xfrm>
              <a:off x="279401" y="2884488"/>
              <a:ext cx="1473200" cy="1470025"/>
            </a:xfrm>
            <a:custGeom>
              <a:avLst/>
              <a:gdLst>
                <a:gd name="T0" fmla="*/ 250 w 501"/>
                <a:gd name="T1" fmla="*/ 0 h 501"/>
                <a:gd name="T2" fmla="*/ 0 w 501"/>
                <a:gd name="T3" fmla="*/ 251 h 501"/>
                <a:gd name="T4" fmla="*/ 250 w 501"/>
                <a:gd name="T5" fmla="*/ 501 h 501"/>
                <a:gd name="T6" fmla="*/ 501 w 501"/>
                <a:gd name="T7" fmla="*/ 251 h 501"/>
                <a:gd name="T8" fmla="*/ 250 w 501"/>
                <a:gd name="T9" fmla="*/ 0 h 501"/>
                <a:gd name="T10" fmla="*/ 455 w 501"/>
                <a:gd name="T11" fmla="*/ 267 h 501"/>
                <a:gd name="T12" fmla="*/ 446 w 501"/>
                <a:gd name="T13" fmla="*/ 267 h 501"/>
                <a:gd name="T14" fmla="*/ 389 w 501"/>
                <a:gd name="T15" fmla="*/ 390 h 501"/>
                <a:gd name="T16" fmla="*/ 267 w 501"/>
                <a:gd name="T17" fmla="*/ 447 h 501"/>
                <a:gd name="T18" fmla="*/ 267 w 501"/>
                <a:gd name="T19" fmla="*/ 455 h 501"/>
                <a:gd name="T20" fmla="*/ 250 w 501"/>
                <a:gd name="T21" fmla="*/ 471 h 501"/>
                <a:gd name="T22" fmla="*/ 234 w 501"/>
                <a:gd name="T23" fmla="*/ 455 h 501"/>
                <a:gd name="T24" fmla="*/ 234 w 501"/>
                <a:gd name="T25" fmla="*/ 447 h 501"/>
                <a:gd name="T26" fmla="*/ 111 w 501"/>
                <a:gd name="T27" fmla="*/ 390 h 501"/>
                <a:gd name="T28" fmla="*/ 54 w 501"/>
                <a:gd name="T29" fmla="*/ 267 h 501"/>
                <a:gd name="T30" fmla="*/ 46 w 501"/>
                <a:gd name="T31" fmla="*/ 267 h 501"/>
                <a:gd name="T32" fmla="*/ 30 w 501"/>
                <a:gd name="T33" fmla="*/ 251 h 501"/>
                <a:gd name="T34" fmla="*/ 46 w 501"/>
                <a:gd name="T35" fmla="*/ 234 h 501"/>
                <a:gd name="T36" fmla="*/ 54 w 501"/>
                <a:gd name="T37" fmla="*/ 234 h 501"/>
                <a:gd name="T38" fmla="*/ 111 w 501"/>
                <a:gd name="T39" fmla="*/ 111 h 501"/>
                <a:gd name="T40" fmla="*/ 234 w 501"/>
                <a:gd name="T41" fmla="*/ 54 h 501"/>
                <a:gd name="T42" fmla="*/ 234 w 501"/>
                <a:gd name="T43" fmla="*/ 46 h 501"/>
                <a:gd name="T44" fmla="*/ 250 w 501"/>
                <a:gd name="T45" fmla="*/ 30 h 501"/>
                <a:gd name="T46" fmla="*/ 267 w 501"/>
                <a:gd name="T47" fmla="*/ 46 h 501"/>
                <a:gd name="T48" fmla="*/ 267 w 501"/>
                <a:gd name="T49" fmla="*/ 54 h 501"/>
                <a:gd name="T50" fmla="*/ 389 w 501"/>
                <a:gd name="T51" fmla="*/ 111 h 501"/>
                <a:gd name="T52" fmla="*/ 446 w 501"/>
                <a:gd name="T53" fmla="*/ 234 h 501"/>
                <a:gd name="T54" fmla="*/ 455 w 501"/>
                <a:gd name="T55" fmla="*/ 234 h 501"/>
                <a:gd name="T56" fmla="*/ 471 w 501"/>
                <a:gd name="T57" fmla="*/ 251 h 501"/>
                <a:gd name="T58" fmla="*/ 455 w 501"/>
                <a:gd name="T59" fmla="*/ 26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1" h="501">
                  <a:moveTo>
                    <a:pt x="250" y="0"/>
                  </a:moveTo>
                  <a:cubicBezTo>
                    <a:pt x="112" y="0"/>
                    <a:pt x="0" y="112"/>
                    <a:pt x="0" y="251"/>
                  </a:cubicBezTo>
                  <a:cubicBezTo>
                    <a:pt x="0" y="389"/>
                    <a:pt x="112" y="501"/>
                    <a:pt x="250" y="501"/>
                  </a:cubicBezTo>
                  <a:cubicBezTo>
                    <a:pt x="389" y="501"/>
                    <a:pt x="501" y="389"/>
                    <a:pt x="501" y="251"/>
                  </a:cubicBezTo>
                  <a:cubicBezTo>
                    <a:pt x="501" y="112"/>
                    <a:pt x="389" y="0"/>
                    <a:pt x="250" y="0"/>
                  </a:cubicBezTo>
                  <a:close/>
                  <a:moveTo>
                    <a:pt x="455" y="267"/>
                  </a:moveTo>
                  <a:cubicBezTo>
                    <a:pt x="446" y="267"/>
                    <a:pt x="446" y="267"/>
                    <a:pt x="446" y="267"/>
                  </a:cubicBezTo>
                  <a:cubicBezTo>
                    <a:pt x="442" y="315"/>
                    <a:pt x="421" y="358"/>
                    <a:pt x="389" y="390"/>
                  </a:cubicBezTo>
                  <a:cubicBezTo>
                    <a:pt x="357" y="422"/>
                    <a:pt x="315" y="443"/>
                    <a:pt x="267" y="447"/>
                  </a:cubicBezTo>
                  <a:cubicBezTo>
                    <a:pt x="267" y="455"/>
                    <a:pt x="267" y="455"/>
                    <a:pt x="267" y="455"/>
                  </a:cubicBezTo>
                  <a:cubicBezTo>
                    <a:pt x="267" y="464"/>
                    <a:pt x="259" y="471"/>
                    <a:pt x="250" y="471"/>
                  </a:cubicBezTo>
                  <a:cubicBezTo>
                    <a:pt x="241" y="471"/>
                    <a:pt x="234" y="464"/>
                    <a:pt x="234" y="455"/>
                  </a:cubicBezTo>
                  <a:cubicBezTo>
                    <a:pt x="234" y="447"/>
                    <a:pt x="234" y="447"/>
                    <a:pt x="234" y="447"/>
                  </a:cubicBezTo>
                  <a:cubicBezTo>
                    <a:pt x="186" y="443"/>
                    <a:pt x="143" y="422"/>
                    <a:pt x="111" y="390"/>
                  </a:cubicBezTo>
                  <a:cubicBezTo>
                    <a:pt x="79" y="358"/>
                    <a:pt x="58" y="315"/>
                    <a:pt x="54" y="267"/>
                  </a:cubicBezTo>
                  <a:cubicBezTo>
                    <a:pt x="46" y="267"/>
                    <a:pt x="46" y="267"/>
                    <a:pt x="46" y="267"/>
                  </a:cubicBezTo>
                  <a:cubicBezTo>
                    <a:pt x="37" y="267"/>
                    <a:pt x="30" y="260"/>
                    <a:pt x="30" y="251"/>
                  </a:cubicBezTo>
                  <a:cubicBezTo>
                    <a:pt x="30" y="241"/>
                    <a:pt x="37" y="234"/>
                    <a:pt x="46" y="234"/>
                  </a:cubicBezTo>
                  <a:cubicBezTo>
                    <a:pt x="54" y="234"/>
                    <a:pt x="54" y="234"/>
                    <a:pt x="54" y="234"/>
                  </a:cubicBezTo>
                  <a:cubicBezTo>
                    <a:pt x="58" y="186"/>
                    <a:pt x="79" y="143"/>
                    <a:pt x="111" y="111"/>
                  </a:cubicBezTo>
                  <a:cubicBezTo>
                    <a:pt x="143" y="79"/>
                    <a:pt x="186" y="58"/>
                    <a:pt x="234" y="54"/>
                  </a:cubicBezTo>
                  <a:cubicBezTo>
                    <a:pt x="234" y="46"/>
                    <a:pt x="234" y="46"/>
                    <a:pt x="234" y="46"/>
                  </a:cubicBezTo>
                  <a:cubicBezTo>
                    <a:pt x="234" y="37"/>
                    <a:pt x="241" y="30"/>
                    <a:pt x="250" y="30"/>
                  </a:cubicBezTo>
                  <a:cubicBezTo>
                    <a:pt x="259" y="30"/>
                    <a:pt x="267" y="37"/>
                    <a:pt x="267" y="46"/>
                  </a:cubicBezTo>
                  <a:cubicBezTo>
                    <a:pt x="267" y="54"/>
                    <a:pt x="267" y="54"/>
                    <a:pt x="267" y="54"/>
                  </a:cubicBezTo>
                  <a:cubicBezTo>
                    <a:pt x="315" y="58"/>
                    <a:pt x="357" y="79"/>
                    <a:pt x="389" y="111"/>
                  </a:cubicBezTo>
                  <a:cubicBezTo>
                    <a:pt x="421" y="143"/>
                    <a:pt x="442" y="186"/>
                    <a:pt x="446" y="234"/>
                  </a:cubicBezTo>
                  <a:cubicBezTo>
                    <a:pt x="455" y="234"/>
                    <a:pt x="455" y="234"/>
                    <a:pt x="455" y="234"/>
                  </a:cubicBezTo>
                  <a:cubicBezTo>
                    <a:pt x="464" y="234"/>
                    <a:pt x="471" y="241"/>
                    <a:pt x="471" y="251"/>
                  </a:cubicBezTo>
                  <a:cubicBezTo>
                    <a:pt x="471" y="260"/>
                    <a:pt x="464" y="267"/>
                    <a:pt x="455"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3" name="Freeform 46"/>
            <p:cNvSpPr/>
            <p:nvPr/>
          </p:nvSpPr>
          <p:spPr bwMode="auto">
            <a:xfrm>
              <a:off x="966788" y="3043238"/>
              <a:ext cx="96838" cy="117475"/>
            </a:xfrm>
            <a:custGeom>
              <a:avLst/>
              <a:gdLst>
                <a:gd name="T0" fmla="*/ 16 w 33"/>
                <a:gd name="T1" fmla="*/ 40 h 40"/>
                <a:gd name="T2" fmla="*/ 33 w 33"/>
                <a:gd name="T3" fmla="*/ 24 h 40"/>
                <a:gd name="T4" fmla="*/ 33 w 33"/>
                <a:gd name="T5" fmla="*/ 0 h 40"/>
                <a:gd name="T6" fmla="*/ 16 w 33"/>
                <a:gd name="T7" fmla="*/ 0 h 40"/>
                <a:gd name="T8" fmla="*/ 0 w 33"/>
                <a:gd name="T9" fmla="*/ 0 h 40"/>
                <a:gd name="T10" fmla="*/ 0 w 33"/>
                <a:gd name="T11" fmla="*/ 24 h 40"/>
                <a:gd name="T12" fmla="*/ 16 w 33"/>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40"/>
                  </a:moveTo>
                  <a:cubicBezTo>
                    <a:pt x="25" y="40"/>
                    <a:pt x="33" y="33"/>
                    <a:pt x="33" y="24"/>
                  </a:cubicBezTo>
                  <a:cubicBezTo>
                    <a:pt x="33" y="0"/>
                    <a:pt x="33" y="0"/>
                    <a:pt x="33" y="0"/>
                  </a:cubicBezTo>
                  <a:cubicBezTo>
                    <a:pt x="27" y="0"/>
                    <a:pt x="22" y="0"/>
                    <a:pt x="16" y="0"/>
                  </a:cubicBezTo>
                  <a:cubicBezTo>
                    <a:pt x="11" y="0"/>
                    <a:pt x="5" y="0"/>
                    <a:pt x="0" y="0"/>
                  </a:cubicBezTo>
                  <a:cubicBezTo>
                    <a:pt x="0" y="24"/>
                    <a:pt x="0" y="24"/>
                    <a:pt x="0" y="24"/>
                  </a:cubicBezTo>
                  <a:cubicBezTo>
                    <a:pt x="0" y="33"/>
                    <a:pt x="7" y="40"/>
                    <a:pt x="1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4" name="Freeform 47"/>
            <p:cNvSpPr/>
            <p:nvPr/>
          </p:nvSpPr>
          <p:spPr bwMode="auto">
            <a:xfrm>
              <a:off x="966788" y="4079875"/>
              <a:ext cx="96838" cy="115888"/>
            </a:xfrm>
            <a:custGeom>
              <a:avLst/>
              <a:gdLst>
                <a:gd name="T0" fmla="*/ 16 w 33"/>
                <a:gd name="T1" fmla="*/ 0 h 40"/>
                <a:gd name="T2" fmla="*/ 0 w 33"/>
                <a:gd name="T3" fmla="*/ 17 h 40"/>
                <a:gd name="T4" fmla="*/ 0 w 33"/>
                <a:gd name="T5" fmla="*/ 40 h 40"/>
                <a:gd name="T6" fmla="*/ 16 w 33"/>
                <a:gd name="T7" fmla="*/ 40 h 40"/>
                <a:gd name="T8" fmla="*/ 33 w 33"/>
                <a:gd name="T9" fmla="*/ 40 h 40"/>
                <a:gd name="T10" fmla="*/ 33 w 33"/>
                <a:gd name="T11" fmla="*/ 17 h 40"/>
                <a:gd name="T12" fmla="*/ 16 w 3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33" h="40">
                  <a:moveTo>
                    <a:pt x="16" y="0"/>
                  </a:moveTo>
                  <a:cubicBezTo>
                    <a:pt x="7" y="0"/>
                    <a:pt x="0" y="7"/>
                    <a:pt x="0" y="17"/>
                  </a:cubicBezTo>
                  <a:cubicBezTo>
                    <a:pt x="0" y="40"/>
                    <a:pt x="0" y="40"/>
                    <a:pt x="0" y="40"/>
                  </a:cubicBezTo>
                  <a:cubicBezTo>
                    <a:pt x="5" y="40"/>
                    <a:pt x="11" y="40"/>
                    <a:pt x="16" y="40"/>
                  </a:cubicBezTo>
                  <a:cubicBezTo>
                    <a:pt x="22" y="40"/>
                    <a:pt x="27" y="40"/>
                    <a:pt x="33" y="40"/>
                  </a:cubicBezTo>
                  <a:cubicBezTo>
                    <a:pt x="33" y="17"/>
                    <a:pt x="33" y="17"/>
                    <a:pt x="33" y="17"/>
                  </a:cubicBezTo>
                  <a:cubicBezTo>
                    <a:pt x="33" y="7"/>
                    <a:pt x="25"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5" name="Freeform 48"/>
            <p:cNvSpPr/>
            <p:nvPr/>
          </p:nvSpPr>
          <p:spPr bwMode="auto">
            <a:xfrm>
              <a:off x="434976" y="3571875"/>
              <a:ext cx="120650" cy="96838"/>
            </a:xfrm>
            <a:custGeom>
              <a:avLst/>
              <a:gdLst>
                <a:gd name="T0" fmla="*/ 41 w 41"/>
                <a:gd name="T1" fmla="*/ 17 h 33"/>
                <a:gd name="T2" fmla="*/ 24 w 41"/>
                <a:gd name="T3" fmla="*/ 0 h 33"/>
                <a:gd name="T4" fmla="*/ 1 w 41"/>
                <a:gd name="T5" fmla="*/ 0 h 33"/>
                <a:gd name="T6" fmla="*/ 0 w 41"/>
                <a:gd name="T7" fmla="*/ 17 h 33"/>
                <a:gd name="T8" fmla="*/ 1 w 41"/>
                <a:gd name="T9" fmla="*/ 33 h 33"/>
                <a:gd name="T10" fmla="*/ 24 w 41"/>
                <a:gd name="T11" fmla="*/ 33 h 33"/>
                <a:gd name="T12" fmla="*/ 41 w 41"/>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41" h="33">
                  <a:moveTo>
                    <a:pt x="41" y="17"/>
                  </a:moveTo>
                  <a:cubicBezTo>
                    <a:pt x="41" y="7"/>
                    <a:pt x="33" y="0"/>
                    <a:pt x="24" y="0"/>
                  </a:cubicBezTo>
                  <a:cubicBezTo>
                    <a:pt x="1" y="0"/>
                    <a:pt x="1" y="0"/>
                    <a:pt x="1" y="0"/>
                  </a:cubicBezTo>
                  <a:cubicBezTo>
                    <a:pt x="1" y="6"/>
                    <a:pt x="0" y="11"/>
                    <a:pt x="0" y="17"/>
                  </a:cubicBezTo>
                  <a:cubicBezTo>
                    <a:pt x="0" y="22"/>
                    <a:pt x="1" y="28"/>
                    <a:pt x="1" y="33"/>
                  </a:cubicBezTo>
                  <a:cubicBezTo>
                    <a:pt x="24" y="33"/>
                    <a:pt x="24" y="33"/>
                    <a:pt x="24" y="33"/>
                  </a:cubicBezTo>
                  <a:cubicBezTo>
                    <a:pt x="33" y="33"/>
                    <a:pt x="41" y="26"/>
                    <a:pt x="4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6" name="Freeform 49"/>
            <p:cNvSpPr/>
            <p:nvPr/>
          </p:nvSpPr>
          <p:spPr bwMode="auto">
            <a:xfrm>
              <a:off x="1474788" y="3571875"/>
              <a:ext cx="119063" cy="96838"/>
            </a:xfrm>
            <a:custGeom>
              <a:avLst/>
              <a:gdLst>
                <a:gd name="T0" fmla="*/ 39 w 40"/>
                <a:gd name="T1" fmla="*/ 0 h 33"/>
                <a:gd name="T2" fmla="*/ 16 w 40"/>
                <a:gd name="T3" fmla="*/ 0 h 33"/>
                <a:gd name="T4" fmla="*/ 0 w 40"/>
                <a:gd name="T5" fmla="*/ 17 h 33"/>
                <a:gd name="T6" fmla="*/ 16 w 40"/>
                <a:gd name="T7" fmla="*/ 33 h 33"/>
                <a:gd name="T8" fmla="*/ 39 w 40"/>
                <a:gd name="T9" fmla="*/ 33 h 33"/>
                <a:gd name="T10" fmla="*/ 40 w 40"/>
                <a:gd name="T11" fmla="*/ 17 h 33"/>
                <a:gd name="T12" fmla="*/ 39 w 40"/>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0" h="33">
                  <a:moveTo>
                    <a:pt x="39" y="0"/>
                  </a:moveTo>
                  <a:cubicBezTo>
                    <a:pt x="16" y="0"/>
                    <a:pt x="16" y="0"/>
                    <a:pt x="16" y="0"/>
                  </a:cubicBezTo>
                  <a:cubicBezTo>
                    <a:pt x="7" y="0"/>
                    <a:pt x="0" y="7"/>
                    <a:pt x="0" y="17"/>
                  </a:cubicBezTo>
                  <a:cubicBezTo>
                    <a:pt x="0" y="26"/>
                    <a:pt x="7" y="33"/>
                    <a:pt x="16" y="33"/>
                  </a:cubicBezTo>
                  <a:cubicBezTo>
                    <a:pt x="39" y="33"/>
                    <a:pt x="39" y="33"/>
                    <a:pt x="39" y="33"/>
                  </a:cubicBezTo>
                  <a:cubicBezTo>
                    <a:pt x="40" y="28"/>
                    <a:pt x="40" y="22"/>
                    <a:pt x="40" y="17"/>
                  </a:cubicBezTo>
                  <a:cubicBezTo>
                    <a:pt x="40" y="11"/>
                    <a:pt x="40" y="6"/>
                    <a:pt x="3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7" name="Oval 50"/>
            <p:cNvSpPr>
              <a:spLocks noChangeArrowheads="1"/>
            </p:cNvSpPr>
            <p:nvPr/>
          </p:nvSpPr>
          <p:spPr bwMode="auto">
            <a:xfrm>
              <a:off x="925513" y="3532188"/>
              <a:ext cx="176213" cy="1746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8" name="Freeform 51"/>
            <p:cNvSpPr>
              <a:spLocks noEditPoints="1"/>
            </p:cNvSpPr>
            <p:nvPr/>
          </p:nvSpPr>
          <p:spPr bwMode="auto">
            <a:xfrm>
              <a:off x="652463" y="3254375"/>
              <a:ext cx="723900" cy="730250"/>
            </a:xfrm>
            <a:custGeom>
              <a:avLst/>
              <a:gdLst>
                <a:gd name="T0" fmla="*/ 106 w 246"/>
                <a:gd name="T1" fmla="*/ 86 h 249"/>
                <a:gd name="T2" fmla="*/ 109 w 246"/>
                <a:gd name="T3" fmla="*/ 89 h 249"/>
                <a:gd name="T4" fmla="*/ 123 w 246"/>
                <a:gd name="T5" fmla="*/ 86 h 249"/>
                <a:gd name="T6" fmla="*/ 162 w 246"/>
                <a:gd name="T7" fmla="*/ 125 h 249"/>
                <a:gd name="T8" fmla="*/ 159 w 246"/>
                <a:gd name="T9" fmla="*/ 139 h 249"/>
                <a:gd name="T10" fmla="*/ 162 w 246"/>
                <a:gd name="T11" fmla="*/ 142 h 249"/>
                <a:gd name="T12" fmla="*/ 246 w 246"/>
                <a:gd name="T13" fmla="*/ 0 h 249"/>
                <a:gd name="T14" fmla="*/ 106 w 246"/>
                <a:gd name="T15" fmla="*/ 86 h 249"/>
                <a:gd name="T16" fmla="*/ 123 w 246"/>
                <a:gd name="T17" fmla="*/ 163 h 249"/>
                <a:gd name="T18" fmla="*/ 84 w 246"/>
                <a:gd name="T19" fmla="*/ 125 h 249"/>
                <a:gd name="T20" fmla="*/ 87 w 246"/>
                <a:gd name="T21" fmla="*/ 110 h 249"/>
                <a:gd name="T22" fmla="*/ 85 w 246"/>
                <a:gd name="T23" fmla="*/ 107 h 249"/>
                <a:gd name="T24" fmla="*/ 0 w 246"/>
                <a:gd name="T25" fmla="*/ 249 h 249"/>
                <a:gd name="T26" fmla="*/ 140 w 246"/>
                <a:gd name="T27" fmla="*/ 163 h 249"/>
                <a:gd name="T28" fmla="*/ 138 w 246"/>
                <a:gd name="T29" fmla="*/ 160 h 249"/>
                <a:gd name="T30" fmla="*/ 123 w 246"/>
                <a:gd name="T31" fmla="*/ 16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9">
                  <a:moveTo>
                    <a:pt x="106" y="86"/>
                  </a:moveTo>
                  <a:cubicBezTo>
                    <a:pt x="109" y="89"/>
                    <a:pt x="109" y="89"/>
                    <a:pt x="109" y="89"/>
                  </a:cubicBezTo>
                  <a:cubicBezTo>
                    <a:pt x="113" y="87"/>
                    <a:pt x="118" y="86"/>
                    <a:pt x="123" y="86"/>
                  </a:cubicBezTo>
                  <a:cubicBezTo>
                    <a:pt x="145" y="86"/>
                    <a:pt x="162" y="103"/>
                    <a:pt x="162" y="125"/>
                  </a:cubicBezTo>
                  <a:cubicBezTo>
                    <a:pt x="162" y="130"/>
                    <a:pt x="161" y="135"/>
                    <a:pt x="159" y="139"/>
                  </a:cubicBezTo>
                  <a:cubicBezTo>
                    <a:pt x="162" y="142"/>
                    <a:pt x="162" y="142"/>
                    <a:pt x="162" y="142"/>
                  </a:cubicBezTo>
                  <a:cubicBezTo>
                    <a:pt x="246" y="0"/>
                    <a:pt x="246" y="0"/>
                    <a:pt x="246" y="0"/>
                  </a:cubicBezTo>
                  <a:lnTo>
                    <a:pt x="106" y="86"/>
                  </a:lnTo>
                  <a:close/>
                  <a:moveTo>
                    <a:pt x="123" y="163"/>
                  </a:moveTo>
                  <a:cubicBezTo>
                    <a:pt x="102" y="163"/>
                    <a:pt x="84" y="146"/>
                    <a:pt x="84" y="125"/>
                  </a:cubicBezTo>
                  <a:cubicBezTo>
                    <a:pt x="84" y="119"/>
                    <a:pt x="86" y="114"/>
                    <a:pt x="87" y="110"/>
                  </a:cubicBezTo>
                  <a:cubicBezTo>
                    <a:pt x="85" y="107"/>
                    <a:pt x="85" y="107"/>
                    <a:pt x="85" y="107"/>
                  </a:cubicBezTo>
                  <a:cubicBezTo>
                    <a:pt x="0" y="249"/>
                    <a:pt x="0" y="249"/>
                    <a:pt x="0" y="249"/>
                  </a:cubicBezTo>
                  <a:cubicBezTo>
                    <a:pt x="140" y="163"/>
                    <a:pt x="140" y="163"/>
                    <a:pt x="140" y="163"/>
                  </a:cubicBezTo>
                  <a:cubicBezTo>
                    <a:pt x="138" y="160"/>
                    <a:pt x="138" y="160"/>
                    <a:pt x="138" y="160"/>
                  </a:cubicBezTo>
                  <a:cubicBezTo>
                    <a:pt x="133" y="162"/>
                    <a:pt x="128" y="163"/>
                    <a:pt x="123"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59" name="Freeform 52"/>
            <p:cNvSpPr/>
            <p:nvPr/>
          </p:nvSpPr>
          <p:spPr bwMode="auto">
            <a:xfrm>
              <a:off x="935038" y="2698750"/>
              <a:ext cx="158750" cy="158750"/>
            </a:xfrm>
            <a:custGeom>
              <a:avLst/>
              <a:gdLst>
                <a:gd name="T0" fmla="*/ 27 w 54"/>
                <a:gd name="T1" fmla="*/ 0 h 54"/>
                <a:gd name="T2" fmla="*/ 0 w 54"/>
                <a:gd name="T3" fmla="*/ 27 h 54"/>
                <a:gd name="T4" fmla="*/ 0 w 54"/>
                <a:gd name="T5" fmla="*/ 54 h 54"/>
                <a:gd name="T6" fmla="*/ 29 w 54"/>
                <a:gd name="T7" fmla="*/ 52 h 54"/>
                <a:gd name="T8" fmla="*/ 29 w 54"/>
                <a:gd name="T9" fmla="*/ 52 h 54"/>
                <a:gd name="T10" fmla="*/ 54 w 54"/>
                <a:gd name="T11" fmla="*/ 53 h 54"/>
                <a:gd name="T12" fmla="*/ 54 w 54"/>
                <a:gd name="T13" fmla="*/ 27 h 54"/>
                <a:gd name="T14" fmla="*/ 27 w 54"/>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4">
                  <a:moveTo>
                    <a:pt x="27" y="0"/>
                  </a:moveTo>
                  <a:cubicBezTo>
                    <a:pt x="12" y="0"/>
                    <a:pt x="0" y="12"/>
                    <a:pt x="0" y="27"/>
                  </a:cubicBezTo>
                  <a:cubicBezTo>
                    <a:pt x="0" y="54"/>
                    <a:pt x="0" y="54"/>
                    <a:pt x="0" y="54"/>
                  </a:cubicBezTo>
                  <a:cubicBezTo>
                    <a:pt x="10" y="53"/>
                    <a:pt x="19" y="52"/>
                    <a:pt x="29" y="52"/>
                  </a:cubicBezTo>
                  <a:cubicBezTo>
                    <a:pt x="29" y="52"/>
                    <a:pt x="29" y="52"/>
                    <a:pt x="29" y="52"/>
                  </a:cubicBezTo>
                  <a:cubicBezTo>
                    <a:pt x="38" y="52"/>
                    <a:pt x="46" y="52"/>
                    <a:pt x="54" y="53"/>
                  </a:cubicBezTo>
                  <a:cubicBezTo>
                    <a:pt x="54" y="27"/>
                    <a:pt x="54" y="27"/>
                    <a:pt x="54" y="27"/>
                  </a:cubicBezTo>
                  <a:cubicBezTo>
                    <a:pt x="54" y="12"/>
                    <a:pt x="42"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60" name="组合 159"/>
          <p:cNvGrpSpPr/>
          <p:nvPr/>
        </p:nvGrpSpPr>
        <p:grpSpPr>
          <a:xfrm>
            <a:off x="7724435" y="5047012"/>
            <a:ext cx="288821" cy="281492"/>
            <a:chOff x="7770813" y="763588"/>
            <a:chExt cx="1376363" cy="1341438"/>
          </a:xfrm>
          <a:solidFill>
            <a:srgbClr val="E7E6E6">
              <a:lumMod val="50000"/>
            </a:srgbClr>
          </a:solidFill>
        </p:grpSpPr>
        <p:sp>
          <p:nvSpPr>
            <p:cNvPr id="161" name="Freeform 30"/>
            <p:cNvSpPr/>
            <p:nvPr/>
          </p:nvSpPr>
          <p:spPr bwMode="auto">
            <a:xfrm>
              <a:off x="7770813" y="1501776"/>
              <a:ext cx="214313" cy="120650"/>
            </a:xfrm>
            <a:custGeom>
              <a:avLst/>
              <a:gdLst>
                <a:gd name="T0" fmla="*/ 21 w 75"/>
                <a:gd name="T1" fmla="*/ 42 h 42"/>
                <a:gd name="T2" fmla="*/ 54 w 75"/>
                <a:gd name="T3" fmla="*/ 42 h 42"/>
                <a:gd name="T4" fmla="*/ 75 w 75"/>
                <a:gd name="T5" fmla="*/ 21 h 42"/>
                <a:gd name="T6" fmla="*/ 54 w 75"/>
                <a:gd name="T7" fmla="*/ 0 h 42"/>
                <a:gd name="T8" fmla="*/ 21 w 75"/>
                <a:gd name="T9" fmla="*/ 0 h 42"/>
                <a:gd name="T10" fmla="*/ 0 w 75"/>
                <a:gd name="T11" fmla="*/ 21 h 42"/>
                <a:gd name="T12" fmla="*/ 21 w 75"/>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75" h="42">
                  <a:moveTo>
                    <a:pt x="21" y="42"/>
                  </a:moveTo>
                  <a:cubicBezTo>
                    <a:pt x="54" y="42"/>
                    <a:pt x="54" y="42"/>
                    <a:pt x="54" y="42"/>
                  </a:cubicBezTo>
                  <a:cubicBezTo>
                    <a:pt x="65" y="42"/>
                    <a:pt x="75" y="33"/>
                    <a:pt x="75" y="21"/>
                  </a:cubicBezTo>
                  <a:cubicBezTo>
                    <a:pt x="75" y="10"/>
                    <a:pt x="65" y="0"/>
                    <a:pt x="54" y="0"/>
                  </a:cubicBezTo>
                  <a:cubicBezTo>
                    <a:pt x="21" y="0"/>
                    <a:pt x="21" y="0"/>
                    <a:pt x="21" y="0"/>
                  </a:cubicBezTo>
                  <a:cubicBezTo>
                    <a:pt x="9" y="0"/>
                    <a:pt x="0" y="10"/>
                    <a:pt x="0" y="21"/>
                  </a:cubicBezTo>
                  <a:cubicBezTo>
                    <a:pt x="0" y="33"/>
                    <a:pt x="9" y="42"/>
                    <a:pt x="2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2" name="Freeform 31"/>
            <p:cNvSpPr/>
            <p:nvPr/>
          </p:nvSpPr>
          <p:spPr bwMode="auto">
            <a:xfrm>
              <a:off x="7770813" y="992188"/>
              <a:ext cx="214313" cy="120650"/>
            </a:xfrm>
            <a:custGeom>
              <a:avLst/>
              <a:gdLst>
                <a:gd name="T0" fmla="*/ 21 w 75"/>
                <a:gd name="T1" fmla="*/ 42 h 42"/>
                <a:gd name="T2" fmla="*/ 54 w 75"/>
                <a:gd name="T3" fmla="*/ 42 h 42"/>
                <a:gd name="T4" fmla="*/ 75 w 75"/>
                <a:gd name="T5" fmla="*/ 21 h 42"/>
                <a:gd name="T6" fmla="*/ 54 w 75"/>
                <a:gd name="T7" fmla="*/ 0 h 42"/>
                <a:gd name="T8" fmla="*/ 21 w 75"/>
                <a:gd name="T9" fmla="*/ 0 h 42"/>
                <a:gd name="T10" fmla="*/ 0 w 75"/>
                <a:gd name="T11" fmla="*/ 21 h 42"/>
                <a:gd name="T12" fmla="*/ 21 w 75"/>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75" h="42">
                  <a:moveTo>
                    <a:pt x="21" y="42"/>
                  </a:moveTo>
                  <a:cubicBezTo>
                    <a:pt x="54" y="42"/>
                    <a:pt x="54" y="42"/>
                    <a:pt x="54" y="42"/>
                  </a:cubicBezTo>
                  <a:cubicBezTo>
                    <a:pt x="65" y="42"/>
                    <a:pt x="75" y="32"/>
                    <a:pt x="75" y="21"/>
                  </a:cubicBezTo>
                  <a:cubicBezTo>
                    <a:pt x="75" y="10"/>
                    <a:pt x="65" y="0"/>
                    <a:pt x="54" y="0"/>
                  </a:cubicBezTo>
                  <a:cubicBezTo>
                    <a:pt x="21" y="0"/>
                    <a:pt x="21" y="0"/>
                    <a:pt x="21" y="0"/>
                  </a:cubicBezTo>
                  <a:cubicBezTo>
                    <a:pt x="9" y="0"/>
                    <a:pt x="0" y="10"/>
                    <a:pt x="0" y="21"/>
                  </a:cubicBezTo>
                  <a:cubicBezTo>
                    <a:pt x="0" y="32"/>
                    <a:pt x="9" y="42"/>
                    <a:pt x="2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3" name="Freeform 32"/>
            <p:cNvSpPr/>
            <p:nvPr/>
          </p:nvSpPr>
          <p:spPr bwMode="auto">
            <a:xfrm>
              <a:off x="7770813" y="1247776"/>
              <a:ext cx="214313" cy="119063"/>
            </a:xfrm>
            <a:custGeom>
              <a:avLst/>
              <a:gdLst>
                <a:gd name="T0" fmla="*/ 21 w 75"/>
                <a:gd name="T1" fmla="*/ 42 h 42"/>
                <a:gd name="T2" fmla="*/ 54 w 75"/>
                <a:gd name="T3" fmla="*/ 42 h 42"/>
                <a:gd name="T4" fmla="*/ 75 w 75"/>
                <a:gd name="T5" fmla="*/ 21 h 42"/>
                <a:gd name="T6" fmla="*/ 54 w 75"/>
                <a:gd name="T7" fmla="*/ 0 h 42"/>
                <a:gd name="T8" fmla="*/ 21 w 75"/>
                <a:gd name="T9" fmla="*/ 0 h 42"/>
                <a:gd name="T10" fmla="*/ 0 w 75"/>
                <a:gd name="T11" fmla="*/ 21 h 42"/>
                <a:gd name="T12" fmla="*/ 21 w 75"/>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75" h="42">
                  <a:moveTo>
                    <a:pt x="21" y="42"/>
                  </a:moveTo>
                  <a:cubicBezTo>
                    <a:pt x="54" y="42"/>
                    <a:pt x="54" y="42"/>
                    <a:pt x="54" y="42"/>
                  </a:cubicBezTo>
                  <a:cubicBezTo>
                    <a:pt x="65" y="42"/>
                    <a:pt x="75" y="33"/>
                    <a:pt x="75" y="21"/>
                  </a:cubicBezTo>
                  <a:cubicBezTo>
                    <a:pt x="75" y="10"/>
                    <a:pt x="65" y="0"/>
                    <a:pt x="54" y="0"/>
                  </a:cubicBezTo>
                  <a:cubicBezTo>
                    <a:pt x="21" y="0"/>
                    <a:pt x="21" y="0"/>
                    <a:pt x="21" y="0"/>
                  </a:cubicBezTo>
                  <a:cubicBezTo>
                    <a:pt x="9" y="0"/>
                    <a:pt x="0" y="10"/>
                    <a:pt x="0" y="21"/>
                  </a:cubicBezTo>
                  <a:cubicBezTo>
                    <a:pt x="0" y="33"/>
                    <a:pt x="9" y="42"/>
                    <a:pt x="2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4" name="Freeform 33"/>
            <p:cNvSpPr/>
            <p:nvPr/>
          </p:nvSpPr>
          <p:spPr bwMode="auto">
            <a:xfrm>
              <a:off x="7770813" y="1758951"/>
              <a:ext cx="214313" cy="117475"/>
            </a:xfrm>
            <a:custGeom>
              <a:avLst/>
              <a:gdLst>
                <a:gd name="T0" fmla="*/ 75 w 75"/>
                <a:gd name="T1" fmla="*/ 20 h 41"/>
                <a:gd name="T2" fmla="*/ 54 w 75"/>
                <a:gd name="T3" fmla="*/ 0 h 41"/>
                <a:gd name="T4" fmla="*/ 21 w 75"/>
                <a:gd name="T5" fmla="*/ 0 h 41"/>
                <a:gd name="T6" fmla="*/ 0 w 75"/>
                <a:gd name="T7" fmla="*/ 20 h 41"/>
                <a:gd name="T8" fmla="*/ 21 w 75"/>
                <a:gd name="T9" fmla="*/ 41 h 41"/>
                <a:gd name="T10" fmla="*/ 54 w 75"/>
                <a:gd name="T11" fmla="*/ 41 h 41"/>
                <a:gd name="T12" fmla="*/ 75 w 75"/>
                <a:gd name="T13" fmla="*/ 20 h 41"/>
              </a:gdLst>
              <a:ahLst/>
              <a:cxnLst>
                <a:cxn ang="0">
                  <a:pos x="T0" y="T1"/>
                </a:cxn>
                <a:cxn ang="0">
                  <a:pos x="T2" y="T3"/>
                </a:cxn>
                <a:cxn ang="0">
                  <a:pos x="T4" y="T5"/>
                </a:cxn>
                <a:cxn ang="0">
                  <a:pos x="T6" y="T7"/>
                </a:cxn>
                <a:cxn ang="0">
                  <a:pos x="T8" y="T9"/>
                </a:cxn>
                <a:cxn ang="0">
                  <a:pos x="T10" y="T11"/>
                </a:cxn>
                <a:cxn ang="0">
                  <a:pos x="T12" y="T13"/>
                </a:cxn>
              </a:cxnLst>
              <a:rect l="0" t="0" r="r" b="b"/>
              <a:pathLst>
                <a:path w="75" h="41">
                  <a:moveTo>
                    <a:pt x="75" y="20"/>
                  </a:moveTo>
                  <a:cubicBezTo>
                    <a:pt x="75" y="9"/>
                    <a:pt x="65" y="0"/>
                    <a:pt x="54" y="0"/>
                  </a:cubicBezTo>
                  <a:cubicBezTo>
                    <a:pt x="21" y="0"/>
                    <a:pt x="21" y="0"/>
                    <a:pt x="21" y="0"/>
                  </a:cubicBezTo>
                  <a:cubicBezTo>
                    <a:pt x="9" y="0"/>
                    <a:pt x="0" y="9"/>
                    <a:pt x="0" y="20"/>
                  </a:cubicBezTo>
                  <a:cubicBezTo>
                    <a:pt x="0" y="32"/>
                    <a:pt x="9" y="41"/>
                    <a:pt x="21" y="41"/>
                  </a:cubicBezTo>
                  <a:cubicBezTo>
                    <a:pt x="54" y="41"/>
                    <a:pt x="54" y="41"/>
                    <a:pt x="54" y="41"/>
                  </a:cubicBezTo>
                  <a:cubicBezTo>
                    <a:pt x="65" y="41"/>
                    <a:pt x="75" y="32"/>
                    <a:pt x="75"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5" name="Freeform 34"/>
            <p:cNvSpPr>
              <a:spLocks noEditPoints="1"/>
            </p:cNvSpPr>
            <p:nvPr/>
          </p:nvSpPr>
          <p:spPr bwMode="auto">
            <a:xfrm>
              <a:off x="7859713" y="763588"/>
              <a:ext cx="1173163" cy="1341438"/>
            </a:xfrm>
            <a:custGeom>
              <a:avLst/>
              <a:gdLst>
                <a:gd name="T0" fmla="*/ 368 w 411"/>
                <a:gd name="T1" fmla="*/ 0 h 469"/>
                <a:gd name="T2" fmla="*/ 42 w 411"/>
                <a:gd name="T3" fmla="*/ 0 h 469"/>
                <a:gd name="T4" fmla="*/ 0 w 411"/>
                <a:gd name="T5" fmla="*/ 43 h 469"/>
                <a:gd name="T6" fmla="*/ 0 w 411"/>
                <a:gd name="T7" fmla="*/ 68 h 469"/>
                <a:gd name="T8" fmla="*/ 23 w 411"/>
                <a:gd name="T9" fmla="*/ 68 h 469"/>
                <a:gd name="T10" fmla="*/ 56 w 411"/>
                <a:gd name="T11" fmla="*/ 101 h 469"/>
                <a:gd name="T12" fmla="*/ 23 w 411"/>
                <a:gd name="T13" fmla="*/ 134 h 469"/>
                <a:gd name="T14" fmla="*/ 0 w 411"/>
                <a:gd name="T15" fmla="*/ 134 h 469"/>
                <a:gd name="T16" fmla="*/ 0 w 411"/>
                <a:gd name="T17" fmla="*/ 157 h 469"/>
                <a:gd name="T18" fmla="*/ 23 w 411"/>
                <a:gd name="T19" fmla="*/ 157 h 469"/>
                <a:gd name="T20" fmla="*/ 56 w 411"/>
                <a:gd name="T21" fmla="*/ 190 h 469"/>
                <a:gd name="T22" fmla="*/ 23 w 411"/>
                <a:gd name="T23" fmla="*/ 223 h 469"/>
                <a:gd name="T24" fmla="*/ 0 w 411"/>
                <a:gd name="T25" fmla="*/ 223 h 469"/>
                <a:gd name="T26" fmla="*/ 0 w 411"/>
                <a:gd name="T27" fmla="*/ 246 h 469"/>
                <a:gd name="T28" fmla="*/ 23 w 411"/>
                <a:gd name="T29" fmla="*/ 246 h 469"/>
                <a:gd name="T30" fmla="*/ 56 w 411"/>
                <a:gd name="T31" fmla="*/ 279 h 469"/>
                <a:gd name="T32" fmla="*/ 23 w 411"/>
                <a:gd name="T33" fmla="*/ 312 h 469"/>
                <a:gd name="T34" fmla="*/ 0 w 411"/>
                <a:gd name="T35" fmla="*/ 312 h 469"/>
                <a:gd name="T36" fmla="*/ 0 w 411"/>
                <a:gd name="T37" fmla="*/ 335 h 469"/>
                <a:gd name="T38" fmla="*/ 23 w 411"/>
                <a:gd name="T39" fmla="*/ 335 h 469"/>
                <a:gd name="T40" fmla="*/ 56 w 411"/>
                <a:gd name="T41" fmla="*/ 368 h 469"/>
                <a:gd name="T42" fmla="*/ 23 w 411"/>
                <a:gd name="T43" fmla="*/ 401 h 469"/>
                <a:gd name="T44" fmla="*/ 0 w 411"/>
                <a:gd name="T45" fmla="*/ 401 h 469"/>
                <a:gd name="T46" fmla="*/ 0 w 411"/>
                <a:gd name="T47" fmla="*/ 426 h 469"/>
                <a:gd name="T48" fmla="*/ 42 w 411"/>
                <a:gd name="T49" fmla="*/ 469 h 469"/>
                <a:gd name="T50" fmla="*/ 368 w 411"/>
                <a:gd name="T51" fmla="*/ 469 h 469"/>
                <a:gd name="T52" fmla="*/ 411 w 411"/>
                <a:gd name="T53" fmla="*/ 426 h 469"/>
                <a:gd name="T54" fmla="*/ 411 w 411"/>
                <a:gd name="T55" fmla="*/ 43 h 469"/>
                <a:gd name="T56" fmla="*/ 368 w 411"/>
                <a:gd name="T57" fmla="*/ 0 h 469"/>
                <a:gd name="T58" fmla="*/ 212 w 411"/>
                <a:gd name="T59" fmla="*/ 87 h 469"/>
                <a:gd name="T60" fmla="*/ 271 w 411"/>
                <a:gd name="T61" fmla="*/ 146 h 469"/>
                <a:gd name="T62" fmla="*/ 212 w 411"/>
                <a:gd name="T63" fmla="*/ 205 h 469"/>
                <a:gd name="T64" fmla="*/ 153 w 411"/>
                <a:gd name="T65" fmla="*/ 146 h 469"/>
                <a:gd name="T66" fmla="*/ 212 w 411"/>
                <a:gd name="T67" fmla="*/ 87 h 469"/>
                <a:gd name="T68" fmla="*/ 307 w 411"/>
                <a:gd name="T69" fmla="*/ 363 h 469"/>
                <a:gd name="T70" fmla="*/ 307 w 411"/>
                <a:gd name="T71" fmla="*/ 363 h 469"/>
                <a:gd name="T72" fmla="*/ 212 w 411"/>
                <a:gd name="T73" fmla="*/ 383 h 469"/>
                <a:gd name="T74" fmla="*/ 117 w 411"/>
                <a:gd name="T75" fmla="*/ 363 h 469"/>
                <a:gd name="T76" fmla="*/ 117 w 411"/>
                <a:gd name="T77" fmla="*/ 363 h 469"/>
                <a:gd name="T78" fmla="*/ 117 w 411"/>
                <a:gd name="T79" fmla="*/ 306 h 469"/>
                <a:gd name="T80" fmla="*/ 180 w 411"/>
                <a:gd name="T81" fmla="*/ 215 h 469"/>
                <a:gd name="T82" fmla="*/ 212 w 411"/>
                <a:gd name="T83" fmla="*/ 257 h 469"/>
                <a:gd name="T84" fmla="*/ 244 w 411"/>
                <a:gd name="T85" fmla="*/ 215 h 469"/>
                <a:gd name="T86" fmla="*/ 307 w 411"/>
                <a:gd name="T87" fmla="*/ 306 h 469"/>
                <a:gd name="T88" fmla="*/ 307 w 411"/>
                <a:gd name="T89" fmla="*/ 36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1" h="469">
                  <a:moveTo>
                    <a:pt x="368" y="0"/>
                  </a:moveTo>
                  <a:cubicBezTo>
                    <a:pt x="42" y="0"/>
                    <a:pt x="42" y="0"/>
                    <a:pt x="42" y="0"/>
                  </a:cubicBezTo>
                  <a:cubicBezTo>
                    <a:pt x="19" y="0"/>
                    <a:pt x="0" y="20"/>
                    <a:pt x="0" y="43"/>
                  </a:cubicBezTo>
                  <a:cubicBezTo>
                    <a:pt x="0" y="68"/>
                    <a:pt x="0" y="68"/>
                    <a:pt x="0" y="68"/>
                  </a:cubicBezTo>
                  <a:cubicBezTo>
                    <a:pt x="23" y="68"/>
                    <a:pt x="23" y="68"/>
                    <a:pt x="23" y="68"/>
                  </a:cubicBezTo>
                  <a:cubicBezTo>
                    <a:pt x="41" y="68"/>
                    <a:pt x="56" y="83"/>
                    <a:pt x="56" y="101"/>
                  </a:cubicBezTo>
                  <a:cubicBezTo>
                    <a:pt x="56" y="119"/>
                    <a:pt x="41" y="134"/>
                    <a:pt x="23" y="134"/>
                  </a:cubicBezTo>
                  <a:cubicBezTo>
                    <a:pt x="0" y="134"/>
                    <a:pt x="0" y="134"/>
                    <a:pt x="0" y="134"/>
                  </a:cubicBezTo>
                  <a:cubicBezTo>
                    <a:pt x="0" y="157"/>
                    <a:pt x="0" y="157"/>
                    <a:pt x="0" y="157"/>
                  </a:cubicBezTo>
                  <a:cubicBezTo>
                    <a:pt x="23" y="157"/>
                    <a:pt x="23" y="157"/>
                    <a:pt x="23" y="157"/>
                  </a:cubicBezTo>
                  <a:cubicBezTo>
                    <a:pt x="41" y="157"/>
                    <a:pt x="56" y="172"/>
                    <a:pt x="56" y="190"/>
                  </a:cubicBezTo>
                  <a:cubicBezTo>
                    <a:pt x="56" y="208"/>
                    <a:pt x="41" y="223"/>
                    <a:pt x="23" y="223"/>
                  </a:cubicBezTo>
                  <a:cubicBezTo>
                    <a:pt x="0" y="223"/>
                    <a:pt x="0" y="223"/>
                    <a:pt x="0" y="223"/>
                  </a:cubicBezTo>
                  <a:cubicBezTo>
                    <a:pt x="0" y="246"/>
                    <a:pt x="0" y="246"/>
                    <a:pt x="0" y="246"/>
                  </a:cubicBezTo>
                  <a:cubicBezTo>
                    <a:pt x="23" y="246"/>
                    <a:pt x="23" y="246"/>
                    <a:pt x="23" y="246"/>
                  </a:cubicBezTo>
                  <a:cubicBezTo>
                    <a:pt x="41" y="246"/>
                    <a:pt x="56" y="261"/>
                    <a:pt x="56" y="279"/>
                  </a:cubicBezTo>
                  <a:cubicBezTo>
                    <a:pt x="56" y="298"/>
                    <a:pt x="41" y="312"/>
                    <a:pt x="23" y="312"/>
                  </a:cubicBezTo>
                  <a:cubicBezTo>
                    <a:pt x="0" y="312"/>
                    <a:pt x="0" y="312"/>
                    <a:pt x="0" y="312"/>
                  </a:cubicBezTo>
                  <a:cubicBezTo>
                    <a:pt x="0" y="335"/>
                    <a:pt x="0" y="335"/>
                    <a:pt x="0" y="335"/>
                  </a:cubicBezTo>
                  <a:cubicBezTo>
                    <a:pt x="23" y="335"/>
                    <a:pt x="23" y="335"/>
                    <a:pt x="23" y="335"/>
                  </a:cubicBezTo>
                  <a:cubicBezTo>
                    <a:pt x="41" y="335"/>
                    <a:pt x="56" y="350"/>
                    <a:pt x="56" y="368"/>
                  </a:cubicBezTo>
                  <a:cubicBezTo>
                    <a:pt x="56" y="387"/>
                    <a:pt x="41" y="401"/>
                    <a:pt x="23" y="401"/>
                  </a:cubicBezTo>
                  <a:cubicBezTo>
                    <a:pt x="0" y="401"/>
                    <a:pt x="0" y="401"/>
                    <a:pt x="0" y="401"/>
                  </a:cubicBezTo>
                  <a:cubicBezTo>
                    <a:pt x="0" y="426"/>
                    <a:pt x="0" y="426"/>
                    <a:pt x="0" y="426"/>
                  </a:cubicBezTo>
                  <a:cubicBezTo>
                    <a:pt x="0" y="450"/>
                    <a:pt x="19" y="469"/>
                    <a:pt x="42" y="469"/>
                  </a:cubicBezTo>
                  <a:cubicBezTo>
                    <a:pt x="368" y="469"/>
                    <a:pt x="368" y="469"/>
                    <a:pt x="368" y="469"/>
                  </a:cubicBezTo>
                  <a:cubicBezTo>
                    <a:pt x="392" y="469"/>
                    <a:pt x="411" y="450"/>
                    <a:pt x="411" y="426"/>
                  </a:cubicBezTo>
                  <a:cubicBezTo>
                    <a:pt x="411" y="43"/>
                    <a:pt x="411" y="43"/>
                    <a:pt x="411" y="43"/>
                  </a:cubicBezTo>
                  <a:cubicBezTo>
                    <a:pt x="411" y="20"/>
                    <a:pt x="392" y="0"/>
                    <a:pt x="368" y="0"/>
                  </a:cubicBezTo>
                  <a:close/>
                  <a:moveTo>
                    <a:pt x="212" y="87"/>
                  </a:moveTo>
                  <a:cubicBezTo>
                    <a:pt x="245" y="87"/>
                    <a:pt x="271" y="113"/>
                    <a:pt x="271" y="146"/>
                  </a:cubicBezTo>
                  <a:cubicBezTo>
                    <a:pt x="271" y="179"/>
                    <a:pt x="245" y="205"/>
                    <a:pt x="212" y="205"/>
                  </a:cubicBezTo>
                  <a:cubicBezTo>
                    <a:pt x="179" y="205"/>
                    <a:pt x="153" y="179"/>
                    <a:pt x="153" y="146"/>
                  </a:cubicBezTo>
                  <a:cubicBezTo>
                    <a:pt x="153" y="113"/>
                    <a:pt x="179" y="87"/>
                    <a:pt x="212" y="87"/>
                  </a:cubicBezTo>
                  <a:close/>
                  <a:moveTo>
                    <a:pt x="307" y="363"/>
                  </a:moveTo>
                  <a:cubicBezTo>
                    <a:pt x="307" y="363"/>
                    <a:pt x="307" y="363"/>
                    <a:pt x="307" y="363"/>
                  </a:cubicBezTo>
                  <a:cubicBezTo>
                    <a:pt x="305" y="374"/>
                    <a:pt x="263" y="383"/>
                    <a:pt x="212" y="383"/>
                  </a:cubicBezTo>
                  <a:cubicBezTo>
                    <a:pt x="161" y="383"/>
                    <a:pt x="119" y="374"/>
                    <a:pt x="117" y="363"/>
                  </a:cubicBezTo>
                  <a:cubicBezTo>
                    <a:pt x="117" y="363"/>
                    <a:pt x="117" y="363"/>
                    <a:pt x="117" y="363"/>
                  </a:cubicBezTo>
                  <a:cubicBezTo>
                    <a:pt x="117" y="306"/>
                    <a:pt x="117" y="306"/>
                    <a:pt x="117" y="306"/>
                  </a:cubicBezTo>
                  <a:cubicBezTo>
                    <a:pt x="117" y="264"/>
                    <a:pt x="143" y="228"/>
                    <a:pt x="180" y="215"/>
                  </a:cubicBezTo>
                  <a:cubicBezTo>
                    <a:pt x="212" y="257"/>
                    <a:pt x="212" y="257"/>
                    <a:pt x="212" y="257"/>
                  </a:cubicBezTo>
                  <a:cubicBezTo>
                    <a:pt x="244" y="215"/>
                    <a:pt x="244" y="215"/>
                    <a:pt x="244" y="215"/>
                  </a:cubicBezTo>
                  <a:cubicBezTo>
                    <a:pt x="281" y="228"/>
                    <a:pt x="307" y="264"/>
                    <a:pt x="307" y="306"/>
                  </a:cubicBezTo>
                  <a:lnTo>
                    <a:pt x="307" y="3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6" name="Freeform 35"/>
            <p:cNvSpPr/>
            <p:nvPr/>
          </p:nvSpPr>
          <p:spPr bwMode="auto">
            <a:xfrm>
              <a:off x="9056688" y="892176"/>
              <a:ext cx="90488" cy="169863"/>
            </a:xfrm>
            <a:custGeom>
              <a:avLst/>
              <a:gdLst>
                <a:gd name="T0" fmla="*/ 23 w 32"/>
                <a:gd name="T1" fmla="*/ 0 h 59"/>
                <a:gd name="T2" fmla="*/ 9 w 32"/>
                <a:gd name="T3" fmla="*/ 0 h 59"/>
                <a:gd name="T4" fmla="*/ 0 w 32"/>
                <a:gd name="T5" fmla="*/ 8 h 59"/>
                <a:gd name="T6" fmla="*/ 0 w 32"/>
                <a:gd name="T7" fmla="*/ 59 h 59"/>
                <a:gd name="T8" fmla="*/ 9 w 32"/>
                <a:gd name="T9" fmla="*/ 51 h 59"/>
                <a:gd name="T10" fmla="*/ 23 w 32"/>
                <a:gd name="T11" fmla="*/ 51 h 59"/>
                <a:gd name="T12" fmla="*/ 32 w 32"/>
                <a:gd name="T13" fmla="*/ 59 h 59"/>
                <a:gd name="T14" fmla="*/ 32 w 32"/>
                <a:gd name="T15" fmla="*/ 8 h 59"/>
                <a:gd name="T16" fmla="*/ 23 w 3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9">
                  <a:moveTo>
                    <a:pt x="23" y="0"/>
                  </a:moveTo>
                  <a:cubicBezTo>
                    <a:pt x="9" y="0"/>
                    <a:pt x="9" y="0"/>
                    <a:pt x="9" y="0"/>
                  </a:cubicBezTo>
                  <a:cubicBezTo>
                    <a:pt x="4" y="0"/>
                    <a:pt x="0" y="4"/>
                    <a:pt x="0" y="8"/>
                  </a:cubicBezTo>
                  <a:cubicBezTo>
                    <a:pt x="0" y="59"/>
                    <a:pt x="0" y="59"/>
                    <a:pt x="0" y="59"/>
                  </a:cubicBezTo>
                  <a:cubicBezTo>
                    <a:pt x="0" y="55"/>
                    <a:pt x="4" y="51"/>
                    <a:pt x="9" y="51"/>
                  </a:cubicBezTo>
                  <a:cubicBezTo>
                    <a:pt x="23" y="51"/>
                    <a:pt x="23" y="51"/>
                    <a:pt x="23" y="51"/>
                  </a:cubicBezTo>
                  <a:cubicBezTo>
                    <a:pt x="28" y="51"/>
                    <a:pt x="32" y="55"/>
                    <a:pt x="32" y="59"/>
                  </a:cubicBezTo>
                  <a:cubicBezTo>
                    <a:pt x="32" y="8"/>
                    <a:pt x="32" y="8"/>
                    <a:pt x="32" y="8"/>
                  </a:cubicBezTo>
                  <a:cubicBezTo>
                    <a:pt x="32" y="4"/>
                    <a:pt x="28"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7" name="Freeform 36"/>
            <p:cNvSpPr/>
            <p:nvPr/>
          </p:nvSpPr>
          <p:spPr bwMode="auto">
            <a:xfrm>
              <a:off x="9056688" y="1076326"/>
              <a:ext cx="90488" cy="171450"/>
            </a:xfrm>
            <a:custGeom>
              <a:avLst/>
              <a:gdLst>
                <a:gd name="T0" fmla="*/ 23 w 32"/>
                <a:gd name="T1" fmla="*/ 0 h 60"/>
                <a:gd name="T2" fmla="*/ 9 w 32"/>
                <a:gd name="T3" fmla="*/ 0 h 60"/>
                <a:gd name="T4" fmla="*/ 0 w 32"/>
                <a:gd name="T5" fmla="*/ 9 h 60"/>
                <a:gd name="T6" fmla="*/ 0 w 32"/>
                <a:gd name="T7" fmla="*/ 60 h 60"/>
                <a:gd name="T8" fmla="*/ 9 w 32"/>
                <a:gd name="T9" fmla="*/ 51 h 60"/>
                <a:gd name="T10" fmla="*/ 23 w 32"/>
                <a:gd name="T11" fmla="*/ 51 h 60"/>
                <a:gd name="T12" fmla="*/ 32 w 32"/>
                <a:gd name="T13" fmla="*/ 60 h 60"/>
                <a:gd name="T14" fmla="*/ 32 w 32"/>
                <a:gd name="T15" fmla="*/ 9 h 60"/>
                <a:gd name="T16" fmla="*/ 23 w 32"/>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0">
                  <a:moveTo>
                    <a:pt x="23" y="0"/>
                  </a:moveTo>
                  <a:cubicBezTo>
                    <a:pt x="9" y="0"/>
                    <a:pt x="9" y="0"/>
                    <a:pt x="9" y="0"/>
                  </a:cubicBezTo>
                  <a:cubicBezTo>
                    <a:pt x="4" y="0"/>
                    <a:pt x="0" y="4"/>
                    <a:pt x="0" y="9"/>
                  </a:cubicBezTo>
                  <a:cubicBezTo>
                    <a:pt x="0" y="60"/>
                    <a:pt x="0" y="60"/>
                    <a:pt x="0" y="60"/>
                  </a:cubicBezTo>
                  <a:cubicBezTo>
                    <a:pt x="0" y="55"/>
                    <a:pt x="4" y="51"/>
                    <a:pt x="9" y="51"/>
                  </a:cubicBezTo>
                  <a:cubicBezTo>
                    <a:pt x="23" y="51"/>
                    <a:pt x="23" y="51"/>
                    <a:pt x="23" y="51"/>
                  </a:cubicBezTo>
                  <a:cubicBezTo>
                    <a:pt x="28" y="51"/>
                    <a:pt x="32" y="55"/>
                    <a:pt x="32" y="60"/>
                  </a:cubicBezTo>
                  <a:cubicBezTo>
                    <a:pt x="32" y="9"/>
                    <a:pt x="32" y="9"/>
                    <a:pt x="32" y="9"/>
                  </a:cubicBezTo>
                  <a:cubicBezTo>
                    <a:pt x="32" y="4"/>
                    <a:pt x="28"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68" name="Freeform 37"/>
            <p:cNvSpPr/>
            <p:nvPr/>
          </p:nvSpPr>
          <p:spPr bwMode="auto">
            <a:xfrm>
              <a:off x="9056688" y="1252538"/>
              <a:ext cx="90488" cy="209550"/>
            </a:xfrm>
            <a:custGeom>
              <a:avLst/>
              <a:gdLst>
                <a:gd name="T0" fmla="*/ 32 w 32"/>
                <a:gd name="T1" fmla="*/ 64 h 73"/>
                <a:gd name="T2" fmla="*/ 23 w 32"/>
                <a:gd name="T3" fmla="*/ 73 h 73"/>
                <a:gd name="T4" fmla="*/ 9 w 32"/>
                <a:gd name="T5" fmla="*/ 73 h 73"/>
                <a:gd name="T6" fmla="*/ 0 w 32"/>
                <a:gd name="T7" fmla="*/ 64 h 73"/>
                <a:gd name="T8" fmla="*/ 0 w 32"/>
                <a:gd name="T9" fmla="*/ 9 h 73"/>
                <a:gd name="T10" fmla="*/ 9 w 32"/>
                <a:gd name="T11" fmla="*/ 0 h 73"/>
                <a:gd name="T12" fmla="*/ 23 w 32"/>
                <a:gd name="T13" fmla="*/ 0 h 73"/>
                <a:gd name="T14" fmla="*/ 32 w 32"/>
                <a:gd name="T15" fmla="*/ 9 h 73"/>
                <a:gd name="T16" fmla="*/ 32 w 3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73">
                  <a:moveTo>
                    <a:pt x="32" y="64"/>
                  </a:moveTo>
                  <a:cubicBezTo>
                    <a:pt x="32" y="69"/>
                    <a:pt x="28" y="73"/>
                    <a:pt x="23" y="73"/>
                  </a:cubicBezTo>
                  <a:cubicBezTo>
                    <a:pt x="9" y="73"/>
                    <a:pt x="9" y="73"/>
                    <a:pt x="9" y="73"/>
                  </a:cubicBezTo>
                  <a:cubicBezTo>
                    <a:pt x="4" y="73"/>
                    <a:pt x="0" y="69"/>
                    <a:pt x="0" y="64"/>
                  </a:cubicBezTo>
                  <a:cubicBezTo>
                    <a:pt x="0" y="9"/>
                    <a:pt x="0" y="9"/>
                    <a:pt x="0" y="9"/>
                  </a:cubicBezTo>
                  <a:cubicBezTo>
                    <a:pt x="0" y="4"/>
                    <a:pt x="4" y="0"/>
                    <a:pt x="9" y="0"/>
                  </a:cubicBezTo>
                  <a:cubicBezTo>
                    <a:pt x="23" y="0"/>
                    <a:pt x="23" y="0"/>
                    <a:pt x="23" y="0"/>
                  </a:cubicBezTo>
                  <a:cubicBezTo>
                    <a:pt x="28" y="0"/>
                    <a:pt x="32" y="4"/>
                    <a:pt x="32" y="9"/>
                  </a:cubicBezTo>
                  <a:lnTo>
                    <a:pt x="32"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grpSp>
        <p:nvGrpSpPr>
          <p:cNvPr id="169" name="组合 168"/>
          <p:cNvGrpSpPr/>
          <p:nvPr/>
        </p:nvGrpSpPr>
        <p:grpSpPr>
          <a:xfrm>
            <a:off x="10278364" y="5029690"/>
            <a:ext cx="293152" cy="316137"/>
            <a:chOff x="10279063" y="681038"/>
            <a:chExt cx="1397000" cy="1506538"/>
          </a:xfrm>
          <a:solidFill>
            <a:srgbClr val="E7E6E6">
              <a:lumMod val="50000"/>
            </a:srgbClr>
          </a:solidFill>
        </p:grpSpPr>
        <p:sp>
          <p:nvSpPr>
            <p:cNvPr id="170" name="Freeform 38"/>
            <p:cNvSpPr>
              <a:spLocks noEditPoints="1"/>
            </p:cNvSpPr>
            <p:nvPr/>
          </p:nvSpPr>
          <p:spPr bwMode="auto">
            <a:xfrm>
              <a:off x="10279063" y="681038"/>
              <a:ext cx="1397000" cy="1038225"/>
            </a:xfrm>
            <a:custGeom>
              <a:avLst/>
              <a:gdLst>
                <a:gd name="T0" fmla="*/ 83 w 489"/>
                <a:gd name="T1" fmla="*/ 363 h 363"/>
                <a:gd name="T2" fmla="*/ 0 w 489"/>
                <a:gd name="T3" fmla="*/ 280 h 363"/>
                <a:gd name="T4" fmla="*/ 0 w 489"/>
                <a:gd name="T5" fmla="*/ 280 h 363"/>
                <a:gd name="T6" fmla="*/ 0 w 489"/>
                <a:gd name="T7" fmla="*/ 83 h 363"/>
                <a:gd name="T8" fmla="*/ 83 w 489"/>
                <a:gd name="T9" fmla="*/ 0 h 363"/>
                <a:gd name="T10" fmla="*/ 83 w 489"/>
                <a:gd name="T11" fmla="*/ 0 h 363"/>
                <a:gd name="T12" fmla="*/ 406 w 489"/>
                <a:gd name="T13" fmla="*/ 0 h 363"/>
                <a:gd name="T14" fmla="*/ 489 w 489"/>
                <a:gd name="T15" fmla="*/ 83 h 363"/>
                <a:gd name="T16" fmla="*/ 489 w 489"/>
                <a:gd name="T17" fmla="*/ 83 h 363"/>
                <a:gd name="T18" fmla="*/ 489 w 489"/>
                <a:gd name="T19" fmla="*/ 280 h 363"/>
                <a:gd name="T20" fmla="*/ 406 w 489"/>
                <a:gd name="T21" fmla="*/ 363 h 363"/>
                <a:gd name="T22" fmla="*/ 406 w 489"/>
                <a:gd name="T23" fmla="*/ 363 h 363"/>
                <a:gd name="T24" fmla="*/ 83 w 489"/>
                <a:gd name="T25" fmla="*/ 363 h 363"/>
                <a:gd name="T26" fmla="*/ 43 w 489"/>
                <a:gd name="T27" fmla="*/ 83 h 363"/>
                <a:gd name="T28" fmla="*/ 43 w 489"/>
                <a:gd name="T29" fmla="*/ 280 h 363"/>
                <a:gd name="T30" fmla="*/ 83 w 489"/>
                <a:gd name="T31" fmla="*/ 320 h 363"/>
                <a:gd name="T32" fmla="*/ 83 w 489"/>
                <a:gd name="T33" fmla="*/ 320 h 363"/>
                <a:gd name="T34" fmla="*/ 406 w 489"/>
                <a:gd name="T35" fmla="*/ 320 h 363"/>
                <a:gd name="T36" fmla="*/ 446 w 489"/>
                <a:gd name="T37" fmla="*/ 280 h 363"/>
                <a:gd name="T38" fmla="*/ 446 w 489"/>
                <a:gd name="T39" fmla="*/ 280 h 363"/>
                <a:gd name="T40" fmla="*/ 446 w 489"/>
                <a:gd name="T41" fmla="*/ 83 h 363"/>
                <a:gd name="T42" fmla="*/ 406 w 489"/>
                <a:gd name="T43" fmla="*/ 43 h 363"/>
                <a:gd name="T44" fmla="*/ 406 w 489"/>
                <a:gd name="T45" fmla="*/ 43 h 363"/>
                <a:gd name="T46" fmla="*/ 83 w 489"/>
                <a:gd name="T47" fmla="*/ 43 h 363"/>
                <a:gd name="T48" fmla="*/ 43 w 489"/>
                <a:gd name="T49" fmla="*/ 8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9" h="363">
                  <a:moveTo>
                    <a:pt x="83" y="363"/>
                  </a:moveTo>
                  <a:cubicBezTo>
                    <a:pt x="37" y="363"/>
                    <a:pt x="0" y="326"/>
                    <a:pt x="0" y="280"/>
                  </a:cubicBezTo>
                  <a:cubicBezTo>
                    <a:pt x="0" y="280"/>
                    <a:pt x="0" y="280"/>
                    <a:pt x="0" y="280"/>
                  </a:cubicBezTo>
                  <a:cubicBezTo>
                    <a:pt x="0" y="83"/>
                    <a:pt x="0" y="83"/>
                    <a:pt x="0" y="83"/>
                  </a:cubicBezTo>
                  <a:cubicBezTo>
                    <a:pt x="0" y="38"/>
                    <a:pt x="37" y="0"/>
                    <a:pt x="83" y="0"/>
                  </a:cubicBezTo>
                  <a:cubicBezTo>
                    <a:pt x="83" y="0"/>
                    <a:pt x="83" y="0"/>
                    <a:pt x="83" y="0"/>
                  </a:cubicBezTo>
                  <a:cubicBezTo>
                    <a:pt x="406" y="0"/>
                    <a:pt x="406" y="0"/>
                    <a:pt x="406" y="0"/>
                  </a:cubicBezTo>
                  <a:cubicBezTo>
                    <a:pt x="451" y="0"/>
                    <a:pt x="489" y="38"/>
                    <a:pt x="489" y="83"/>
                  </a:cubicBezTo>
                  <a:cubicBezTo>
                    <a:pt x="489" y="83"/>
                    <a:pt x="489" y="83"/>
                    <a:pt x="489" y="83"/>
                  </a:cubicBezTo>
                  <a:cubicBezTo>
                    <a:pt x="489" y="280"/>
                    <a:pt x="489" y="280"/>
                    <a:pt x="489" y="280"/>
                  </a:cubicBezTo>
                  <a:cubicBezTo>
                    <a:pt x="489" y="326"/>
                    <a:pt x="451" y="363"/>
                    <a:pt x="406" y="363"/>
                  </a:cubicBezTo>
                  <a:cubicBezTo>
                    <a:pt x="406" y="363"/>
                    <a:pt x="406" y="363"/>
                    <a:pt x="406" y="363"/>
                  </a:cubicBezTo>
                  <a:cubicBezTo>
                    <a:pt x="83" y="363"/>
                    <a:pt x="83" y="363"/>
                    <a:pt x="83" y="363"/>
                  </a:cubicBezTo>
                  <a:close/>
                  <a:moveTo>
                    <a:pt x="43" y="83"/>
                  </a:moveTo>
                  <a:cubicBezTo>
                    <a:pt x="43" y="280"/>
                    <a:pt x="43" y="280"/>
                    <a:pt x="43" y="280"/>
                  </a:cubicBezTo>
                  <a:cubicBezTo>
                    <a:pt x="43" y="302"/>
                    <a:pt x="61" y="320"/>
                    <a:pt x="83" y="320"/>
                  </a:cubicBezTo>
                  <a:cubicBezTo>
                    <a:pt x="83" y="320"/>
                    <a:pt x="83" y="320"/>
                    <a:pt x="83" y="320"/>
                  </a:cubicBezTo>
                  <a:cubicBezTo>
                    <a:pt x="406" y="320"/>
                    <a:pt x="406" y="320"/>
                    <a:pt x="406" y="320"/>
                  </a:cubicBezTo>
                  <a:cubicBezTo>
                    <a:pt x="428" y="320"/>
                    <a:pt x="446" y="302"/>
                    <a:pt x="446" y="280"/>
                  </a:cubicBezTo>
                  <a:cubicBezTo>
                    <a:pt x="446" y="280"/>
                    <a:pt x="446" y="280"/>
                    <a:pt x="446" y="280"/>
                  </a:cubicBezTo>
                  <a:cubicBezTo>
                    <a:pt x="446" y="83"/>
                    <a:pt x="446" y="83"/>
                    <a:pt x="446" y="83"/>
                  </a:cubicBezTo>
                  <a:cubicBezTo>
                    <a:pt x="446" y="61"/>
                    <a:pt x="428" y="43"/>
                    <a:pt x="406" y="43"/>
                  </a:cubicBezTo>
                  <a:cubicBezTo>
                    <a:pt x="406" y="43"/>
                    <a:pt x="406" y="43"/>
                    <a:pt x="406" y="43"/>
                  </a:cubicBezTo>
                  <a:cubicBezTo>
                    <a:pt x="83" y="43"/>
                    <a:pt x="83" y="43"/>
                    <a:pt x="83" y="43"/>
                  </a:cubicBezTo>
                  <a:cubicBezTo>
                    <a:pt x="61" y="43"/>
                    <a:pt x="43" y="61"/>
                    <a:pt x="43"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71" name="Freeform 39"/>
            <p:cNvSpPr/>
            <p:nvPr/>
          </p:nvSpPr>
          <p:spPr bwMode="auto">
            <a:xfrm>
              <a:off x="10655300" y="1741488"/>
              <a:ext cx="639763" cy="446088"/>
            </a:xfrm>
            <a:custGeom>
              <a:avLst/>
              <a:gdLst>
                <a:gd name="T0" fmla="*/ 219 w 224"/>
                <a:gd name="T1" fmla="*/ 119 h 156"/>
                <a:gd name="T2" fmla="*/ 130 w 224"/>
                <a:gd name="T3" fmla="*/ 15 h 156"/>
                <a:gd name="T4" fmla="*/ 112 w 224"/>
                <a:gd name="T5" fmla="*/ 0 h 156"/>
                <a:gd name="T6" fmla="*/ 95 w 224"/>
                <a:gd name="T7" fmla="*/ 15 h 156"/>
                <a:gd name="T8" fmla="*/ 6 w 224"/>
                <a:gd name="T9" fmla="*/ 119 h 156"/>
                <a:gd name="T10" fmla="*/ 8 w 224"/>
                <a:gd name="T11" fmla="*/ 140 h 156"/>
                <a:gd name="T12" fmla="*/ 30 w 224"/>
                <a:gd name="T13" fmla="*/ 138 h 156"/>
                <a:gd name="T14" fmla="*/ 96 w 224"/>
                <a:gd name="T15" fmla="*/ 64 h 156"/>
                <a:gd name="T16" fmla="*/ 96 w 224"/>
                <a:gd name="T17" fmla="*/ 140 h 156"/>
                <a:gd name="T18" fmla="*/ 112 w 224"/>
                <a:gd name="T19" fmla="*/ 156 h 156"/>
                <a:gd name="T20" fmla="*/ 129 w 224"/>
                <a:gd name="T21" fmla="*/ 140 h 156"/>
                <a:gd name="T22" fmla="*/ 129 w 224"/>
                <a:gd name="T23" fmla="*/ 64 h 156"/>
                <a:gd name="T24" fmla="*/ 195 w 224"/>
                <a:gd name="T25" fmla="*/ 138 h 156"/>
                <a:gd name="T26" fmla="*/ 216 w 224"/>
                <a:gd name="T27" fmla="*/ 140 h 156"/>
                <a:gd name="T28" fmla="*/ 219 w 224"/>
                <a:gd name="T29" fmla="*/ 11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4" h="156">
                  <a:moveTo>
                    <a:pt x="219" y="119"/>
                  </a:moveTo>
                  <a:cubicBezTo>
                    <a:pt x="130" y="15"/>
                    <a:pt x="130" y="15"/>
                    <a:pt x="130" y="15"/>
                  </a:cubicBezTo>
                  <a:cubicBezTo>
                    <a:pt x="130" y="15"/>
                    <a:pt x="118" y="0"/>
                    <a:pt x="112" y="0"/>
                  </a:cubicBezTo>
                  <a:cubicBezTo>
                    <a:pt x="107" y="0"/>
                    <a:pt x="95" y="15"/>
                    <a:pt x="95" y="15"/>
                  </a:cubicBezTo>
                  <a:cubicBezTo>
                    <a:pt x="6" y="119"/>
                    <a:pt x="6" y="119"/>
                    <a:pt x="6" y="119"/>
                  </a:cubicBezTo>
                  <a:cubicBezTo>
                    <a:pt x="0" y="126"/>
                    <a:pt x="2" y="135"/>
                    <a:pt x="8" y="140"/>
                  </a:cubicBezTo>
                  <a:cubicBezTo>
                    <a:pt x="15" y="146"/>
                    <a:pt x="25" y="144"/>
                    <a:pt x="30" y="138"/>
                  </a:cubicBezTo>
                  <a:cubicBezTo>
                    <a:pt x="96" y="64"/>
                    <a:pt x="96" y="64"/>
                    <a:pt x="96" y="64"/>
                  </a:cubicBezTo>
                  <a:cubicBezTo>
                    <a:pt x="96" y="140"/>
                    <a:pt x="96" y="140"/>
                    <a:pt x="96" y="140"/>
                  </a:cubicBezTo>
                  <a:cubicBezTo>
                    <a:pt x="96" y="149"/>
                    <a:pt x="103" y="156"/>
                    <a:pt x="112" y="156"/>
                  </a:cubicBezTo>
                  <a:cubicBezTo>
                    <a:pt x="121" y="156"/>
                    <a:pt x="129" y="149"/>
                    <a:pt x="129" y="140"/>
                  </a:cubicBezTo>
                  <a:cubicBezTo>
                    <a:pt x="129" y="64"/>
                    <a:pt x="129" y="64"/>
                    <a:pt x="129" y="64"/>
                  </a:cubicBezTo>
                  <a:cubicBezTo>
                    <a:pt x="195" y="138"/>
                    <a:pt x="195" y="138"/>
                    <a:pt x="195" y="138"/>
                  </a:cubicBezTo>
                  <a:cubicBezTo>
                    <a:pt x="200" y="144"/>
                    <a:pt x="210" y="146"/>
                    <a:pt x="216" y="140"/>
                  </a:cubicBezTo>
                  <a:cubicBezTo>
                    <a:pt x="223" y="135"/>
                    <a:pt x="224" y="126"/>
                    <a:pt x="219"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sp>
          <p:nvSpPr>
            <p:cNvPr id="172" name="Freeform 40"/>
            <p:cNvSpPr/>
            <p:nvPr/>
          </p:nvSpPr>
          <p:spPr bwMode="auto">
            <a:xfrm>
              <a:off x="10493375" y="952501"/>
              <a:ext cx="968375" cy="503238"/>
            </a:xfrm>
            <a:custGeom>
              <a:avLst/>
              <a:gdLst>
                <a:gd name="T0" fmla="*/ 3 w 339"/>
                <a:gd name="T1" fmla="*/ 169 h 176"/>
                <a:gd name="T2" fmla="*/ 4 w 339"/>
                <a:gd name="T3" fmla="*/ 155 h 176"/>
                <a:gd name="T4" fmla="*/ 4 w 339"/>
                <a:gd name="T5" fmla="*/ 155 h 176"/>
                <a:gd name="T6" fmla="*/ 57 w 339"/>
                <a:gd name="T7" fmla="*/ 102 h 176"/>
                <a:gd name="T8" fmla="*/ 66 w 339"/>
                <a:gd name="T9" fmla="*/ 99 h 176"/>
                <a:gd name="T10" fmla="*/ 66 w 339"/>
                <a:gd name="T11" fmla="*/ 99 h 176"/>
                <a:gd name="T12" fmla="*/ 72 w 339"/>
                <a:gd name="T13" fmla="*/ 105 h 176"/>
                <a:gd name="T14" fmla="*/ 72 w 339"/>
                <a:gd name="T15" fmla="*/ 105 h 176"/>
                <a:gd name="T16" fmla="*/ 83 w 339"/>
                <a:gd name="T17" fmla="*/ 144 h 176"/>
                <a:gd name="T18" fmla="*/ 166 w 339"/>
                <a:gd name="T19" fmla="*/ 12 h 176"/>
                <a:gd name="T20" fmla="*/ 176 w 339"/>
                <a:gd name="T21" fmla="*/ 7 h 176"/>
                <a:gd name="T22" fmla="*/ 176 w 339"/>
                <a:gd name="T23" fmla="*/ 7 h 176"/>
                <a:gd name="T24" fmla="*/ 182 w 339"/>
                <a:gd name="T25" fmla="*/ 16 h 176"/>
                <a:gd name="T26" fmla="*/ 182 w 339"/>
                <a:gd name="T27" fmla="*/ 16 h 176"/>
                <a:gd name="T28" fmla="*/ 181 w 339"/>
                <a:gd name="T29" fmla="*/ 99 h 176"/>
                <a:gd name="T30" fmla="*/ 221 w 339"/>
                <a:gd name="T31" fmla="*/ 59 h 176"/>
                <a:gd name="T32" fmla="*/ 228 w 339"/>
                <a:gd name="T33" fmla="*/ 57 h 176"/>
                <a:gd name="T34" fmla="*/ 228 w 339"/>
                <a:gd name="T35" fmla="*/ 57 h 176"/>
                <a:gd name="T36" fmla="*/ 234 w 339"/>
                <a:gd name="T37" fmla="*/ 61 h 176"/>
                <a:gd name="T38" fmla="*/ 234 w 339"/>
                <a:gd name="T39" fmla="*/ 61 h 176"/>
                <a:gd name="T40" fmla="*/ 246 w 339"/>
                <a:gd name="T41" fmla="*/ 84 h 176"/>
                <a:gd name="T42" fmla="*/ 322 w 339"/>
                <a:gd name="T43" fmla="*/ 5 h 176"/>
                <a:gd name="T44" fmla="*/ 335 w 339"/>
                <a:gd name="T45" fmla="*/ 4 h 176"/>
                <a:gd name="T46" fmla="*/ 335 w 339"/>
                <a:gd name="T47" fmla="*/ 4 h 176"/>
                <a:gd name="T48" fmla="*/ 335 w 339"/>
                <a:gd name="T49" fmla="*/ 18 h 176"/>
                <a:gd name="T50" fmla="*/ 335 w 339"/>
                <a:gd name="T51" fmla="*/ 18 h 176"/>
                <a:gd name="T52" fmla="*/ 251 w 339"/>
                <a:gd name="T53" fmla="*/ 106 h 176"/>
                <a:gd name="T54" fmla="*/ 243 w 339"/>
                <a:gd name="T55" fmla="*/ 110 h 176"/>
                <a:gd name="T56" fmla="*/ 243 w 339"/>
                <a:gd name="T57" fmla="*/ 110 h 176"/>
                <a:gd name="T58" fmla="*/ 236 w 339"/>
                <a:gd name="T59" fmla="*/ 106 h 176"/>
                <a:gd name="T60" fmla="*/ 236 w 339"/>
                <a:gd name="T61" fmla="*/ 106 h 176"/>
                <a:gd name="T62" fmla="*/ 224 w 339"/>
                <a:gd name="T63" fmla="*/ 81 h 176"/>
                <a:gd name="T64" fmla="*/ 177 w 339"/>
                <a:gd name="T65" fmla="*/ 126 h 176"/>
                <a:gd name="T66" fmla="*/ 168 w 339"/>
                <a:gd name="T67" fmla="*/ 127 h 176"/>
                <a:gd name="T68" fmla="*/ 168 w 339"/>
                <a:gd name="T69" fmla="*/ 127 h 176"/>
                <a:gd name="T70" fmla="*/ 163 w 339"/>
                <a:gd name="T71" fmla="*/ 119 h 176"/>
                <a:gd name="T72" fmla="*/ 163 w 339"/>
                <a:gd name="T73" fmla="*/ 119 h 176"/>
                <a:gd name="T74" fmla="*/ 164 w 339"/>
                <a:gd name="T75" fmla="*/ 49 h 176"/>
                <a:gd name="T76" fmla="*/ 88 w 339"/>
                <a:gd name="T77" fmla="*/ 171 h 176"/>
                <a:gd name="T78" fmla="*/ 79 w 339"/>
                <a:gd name="T79" fmla="*/ 176 h 176"/>
                <a:gd name="T80" fmla="*/ 79 w 339"/>
                <a:gd name="T81" fmla="*/ 176 h 176"/>
                <a:gd name="T82" fmla="*/ 71 w 339"/>
                <a:gd name="T83" fmla="*/ 170 h 176"/>
                <a:gd name="T84" fmla="*/ 71 w 339"/>
                <a:gd name="T85" fmla="*/ 170 h 176"/>
                <a:gd name="T86" fmla="*/ 59 w 339"/>
                <a:gd name="T87" fmla="*/ 126 h 176"/>
                <a:gd name="T88" fmla="*/ 16 w 339"/>
                <a:gd name="T89" fmla="*/ 170 h 176"/>
                <a:gd name="T90" fmla="*/ 16 w 339"/>
                <a:gd name="T91" fmla="*/ 170 h 176"/>
                <a:gd name="T92" fmla="*/ 7 w 339"/>
                <a:gd name="T93" fmla="*/ 172 h 176"/>
                <a:gd name="T94" fmla="*/ 7 w 339"/>
                <a:gd name="T95" fmla="*/ 172 h 176"/>
                <a:gd name="T96" fmla="*/ 3 w 339"/>
                <a:gd name="T97" fmla="*/ 16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9" h="176">
                  <a:moveTo>
                    <a:pt x="3" y="169"/>
                  </a:moveTo>
                  <a:cubicBezTo>
                    <a:pt x="0" y="166"/>
                    <a:pt x="0" y="159"/>
                    <a:pt x="4" y="155"/>
                  </a:cubicBezTo>
                  <a:cubicBezTo>
                    <a:pt x="4" y="155"/>
                    <a:pt x="4" y="155"/>
                    <a:pt x="4" y="155"/>
                  </a:cubicBezTo>
                  <a:cubicBezTo>
                    <a:pt x="57" y="102"/>
                    <a:pt x="57" y="102"/>
                    <a:pt x="57" y="102"/>
                  </a:cubicBezTo>
                  <a:cubicBezTo>
                    <a:pt x="60" y="99"/>
                    <a:pt x="63" y="98"/>
                    <a:pt x="66" y="99"/>
                  </a:cubicBezTo>
                  <a:cubicBezTo>
                    <a:pt x="66" y="99"/>
                    <a:pt x="66" y="99"/>
                    <a:pt x="66" y="99"/>
                  </a:cubicBezTo>
                  <a:cubicBezTo>
                    <a:pt x="69" y="100"/>
                    <a:pt x="71" y="102"/>
                    <a:pt x="72" y="105"/>
                  </a:cubicBezTo>
                  <a:cubicBezTo>
                    <a:pt x="72" y="105"/>
                    <a:pt x="72" y="105"/>
                    <a:pt x="72" y="105"/>
                  </a:cubicBezTo>
                  <a:cubicBezTo>
                    <a:pt x="83" y="144"/>
                    <a:pt x="83" y="144"/>
                    <a:pt x="83" y="144"/>
                  </a:cubicBezTo>
                  <a:cubicBezTo>
                    <a:pt x="166" y="12"/>
                    <a:pt x="166" y="12"/>
                    <a:pt x="166" y="12"/>
                  </a:cubicBezTo>
                  <a:cubicBezTo>
                    <a:pt x="168" y="8"/>
                    <a:pt x="172" y="6"/>
                    <a:pt x="176" y="7"/>
                  </a:cubicBezTo>
                  <a:cubicBezTo>
                    <a:pt x="176" y="7"/>
                    <a:pt x="176" y="7"/>
                    <a:pt x="176" y="7"/>
                  </a:cubicBezTo>
                  <a:cubicBezTo>
                    <a:pt x="180" y="8"/>
                    <a:pt x="182" y="12"/>
                    <a:pt x="182" y="16"/>
                  </a:cubicBezTo>
                  <a:cubicBezTo>
                    <a:pt x="182" y="16"/>
                    <a:pt x="182" y="16"/>
                    <a:pt x="182" y="16"/>
                  </a:cubicBezTo>
                  <a:cubicBezTo>
                    <a:pt x="181" y="99"/>
                    <a:pt x="181" y="99"/>
                    <a:pt x="181" y="99"/>
                  </a:cubicBezTo>
                  <a:cubicBezTo>
                    <a:pt x="221" y="59"/>
                    <a:pt x="221" y="59"/>
                    <a:pt x="221" y="59"/>
                  </a:cubicBezTo>
                  <a:cubicBezTo>
                    <a:pt x="223" y="57"/>
                    <a:pt x="226" y="57"/>
                    <a:pt x="228" y="57"/>
                  </a:cubicBezTo>
                  <a:cubicBezTo>
                    <a:pt x="228" y="57"/>
                    <a:pt x="228" y="57"/>
                    <a:pt x="228" y="57"/>
                  </a:cubicBezTo>
                  <a:cubicBezTo>
                    <a:pt x="231" y="58"/>
                    <a:pt x="233" y="59"/>
                    <a:pt x="234" y="61"/>
                  </a:cubicBezTo>
                  <a:cubicBezTo>
                    <a:pt x="234" y="61"/>
                    <a:pt x="234" y="61"/>
                    <a:pt x="234" y="61"/>
                  </a:cubicBezTo>
                  <a:cubicBezTo>
                    <a:pt x="246" y="84"/>
                    <a:pt x="246" y="84"/>
                    <a:pt x="246" y="84"/>
                  </a:cubicBezTo>
                  <a:cubicBezTo>
                    <a:pt x="322" y="5"/>
                    <a:pt x="322" y="5"/>
                    <a:pt x="322" y="5"/>
                  </a:cubicBezTo>
                  <a:cubicBezTo>
                    <a:pt x="326" y="1"/>
                    <a:pt x="331" y="0"/>
                    <a:pt x="335" y="4"/>
                  </a:cubicBezTo>
                  <a:cubicBezTo>
                    <a:pt x="335" y="4"/>
                    <a:pt x="335" y="4"/>
                    <a:pt x="335" y="4"/>
                  </a:cubicBezTo>
                  <a:cubicBezTo>
                    <a:pt x="339" y="8"/>
                    <a:pt x="339" y="14"/>
                    <a:pt x="335" y="18"/>
                  </a:cubicBezTo>
                  <a:cubicBezTo>
                    <a:pt x="335" y="18"/>
                    <a:pt x="335" y="18"/>
                    <a:pt x="335" y="18"/>
                  </a:cubicBezTo>
                  <a:cubicBezTo>
                    <a:pt x="251" y="106"/>
                    <a:pt x="251" y="106"/>
                    <a:pt x="251" y="106"/>
                  </a:cubicBezTo>
                  <a:cubicBezTo>
                    <a:pt x="249" y="109"/>
                    <a:pt x="246" y="110"/>
                    <a:pt x="243" y="110"/>
                  </a:cubicBezTo>
                  <a:cubicBezTo>
                    <a:pt x="243" y="110"/>
                    <a:pt x="243" y="110"/>
                    <a:pt x="243" y="110"/>
                  </a:cubicBezTo>
                  <a:cubicBezTo>
                    <a:pt x="240" y="110"/>
                    <a:pt x="238" y="108"/>
                    <a:pt x="236" y="106"/>
                  </a:cubicBezTo>
                  <a:cubicBezTo>
                    <a:pt x="236" y="106"/>
                    <a:pt x="236" y="106"/>
                    <a:pt x="236" y="106"/>
                  </a:cubicBezTo>
                  <a:cubicBezTo>
                    <a:pt x="224" y="81"/>
                    <a:pt x="224" y="81"/>
                    <a:pt x="224" y="81"/>
                  </a:cubicBezTo>
                  <a:cubicBezTo>
                    <a:pt x="177" y="126"/>
                    <a:pt x="177" y="126"/>
                    <a:pt x="177" y="126"/>
                  </a:cubicBezTo>
                  <a:cubicBezTo>
                    <a:pt x="174" y="128"/>
                    <a:pt x="171" y="129"/>
                    <a:pt x="168" y="127"/>
                  </a:cubicBezTo>
                  <a:cubicBezTo>
                    <a:pt x="168" y="127"/>
                    <a:pt x="168" y="127"/>
                    <a:pt x="168" y="127"/>
                  </a:cubicBezTo>
                  <a:cubicBezTo>
                    <a:pt x="165" y="126"/>
                    <a:pt x="163" y="123"/>
                    <a:pt x="163" y="119"/>
                  </a:cubicBezTo>
                  <a:cubicBezTo>
                    <a:pt x="163" y="119"/>
                    <a:pt x="163" y="119"/>
                    <a:pt x="163" y="119"/>
                  </a:cubicBezTo>
                  <a:cubicBezTo>
                    <a:pt x="164" y="49"/>
                    <a:pt x="164" y="49"/>
                    <a:pt x="164" y="49"/>
                  </a:cubicBezTo>
                  <a:cubicBezTo>
                    <a:pt x="88" y="171"/>
                    <a:pt x="88" y="171"/>
                    <a:pt x="88" y="171"/>
                  </a:cubicBezTo>
                  <a:cubicBezTo>
                    <a:pt x="86" y="174"/>
                    <a:pt x="82" y="176"/>
                    <a:pt x="79" y="176"/>
                  </a:cubicBezTo>
                  <a:cubicBezTo>
                    <a:pt x="79" y="176"/>
                    <a:pt x="79" y="176"/>
                    <a:pt x="79" y="176"/>
                  </a:cubicBezTo>
                  <a:cubicBezTo>
                    <a:pt x="75" y="176"/>
                    <a:pt x="72" y="173"/>
                    <a:pt x="71" y="170"/>
                  </a:cubicBezTo>
                  <a:cubicBezTo>
                    <a:pt x="71" y="170"/>
                    <a:pt x="71" y="170"/>
                    <a:pt x="71" y="170"/>
                  </a:cubicBezTo>
                  <a:cubicBezTo>
                    <a:pt x="59" y="126"/>
                    <a:pt x="59" y="126"/>
                    <a:pt x="59" y="126"/>
                  </a:cubicBezTo>
                  <a:cubicBezTo>
                    <a:pt x="16" y="170"/>
                    <a:pt x="16" y="170"/>
                    <a:pt x="16" y="170"/>
                  </a:cubicBezTo>
                  <a:cubicBezTo>
                    <a:pt x="16" y="170"/>
                    <a:pt x="16" y="170"/>
                    <a:pt x="16" y="170"/>
                  </a:cubicBezTo>
                  <a:cubicBezTo>
                    <a:pt x="14" y="172"/>
                    <a:pt x="10" y="173"/>
                    <a:pt x="7" y="172"/>
                  </a:cubicBezTo>
                  <a:cubicBezTo>
                    <a:pt x="7" y="172"/>
                    <a:pt x="7" y="172"/>
                    <a:pt x="7" y="172"/>
                  </a:cubicBezTo>
                  <a:cubicBezTo>
                    <a:pt x="6" y="172"/>
                    <a:pt x="4" y="171"/>
                    <a:pt x="3" y="1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srgbClr val="FFFFFF"/>
                </a:solidFill>
                <a:effectLst/>
                <a:uLnTx/>
                <a:uFillTx/>
                <a:latin typeface="Century Gothic" panose="020B0502020202020204"/>
              </a:endParaRPr>
            </a:p>
          </p:txBody>
        </p:sp>
      </p:grpSp>
    </p:spTree>
  </p:cSld>
  <p:clrMapOvr>
    <a:masterClrMapping/>
  </p:clrMapOvr>
  <mc:AlternateContent xmlns:mc="http://schemas.openxmlformats.org/markup-compatibility/2006">
    <mc:Choice xmlns:p14="http://schemas.microsoft.com/office/powerpoint/2010/main" Requires="p14">
      <p:transition spd="slow" p14:dur="1200" advTm="1000">
        <p14:prism/>
      </p:transition>
    </mc:Choice>
    <mc:Fallback>
      <p:transition spd="slow" advTm="100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p:cNvSpPr txBox="1"/>
          <p:nvPr/>
        </p:nvSpPr>
        <p:spPr>
          <a:xfrm>
            <a:off x="5187776" y="2996952"/>
            <a:ext cx="4970604" cy="923330"/>
          </a:xfrm>
          <a:prstGeom prst="rect">
            <a:avLst/>
          </a:prstGeom>
          <a:noFill/>
        </p:spPr>
        <p:txBody>
          <a:bodyPr wrap="square" rtlCol="0" anchor="ctr">
            <a:spAutoFit/>
          </a:bodyPr>
          <a:lstStyle/>
          <a:p>
            <a:pPr>
              <a:defRPr/>
            </a:pPr>
            <a:r>
              <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rPr>
              <a:t>基本工作概述</a:t>
            </a:r>
            <a:endParaRPr lang="zh-CN" altLang="en-US" sz="5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4" name="矩形 51"/>
          <p:cNvSpPr>
            <a:spLocks noChangeArrowheads="1"/>
          </p:cNvSpPr>
          <p:nvPr/>
        </p:nvSpPr>
        <p:spPr bwMode="auto">
          <a:xfrm>
            <a:off x="5303118" y="3914881"/>
            <a:ext cx="5601554" cy="60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4" tIns="45717" rIns="91434" bIns="45717">
            <a:spAutoFit/>
          </a:bodyPr>
          <a:lstStyle/>
          <a:p>
            <a:pPr>
              <a:lnSpc>
                <a:spcPct val="120000"/>
              </a:lnSpc>
              <a:spcBef>
                <a:spcPct val="0"/>
              </a:spcBef>
              <a:buFont typeface="Arial" panose="020B0604020202020204" pitchFamily="34" charset="0"/>
              <a:buNone/>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rPr>
              <a:t>请点击录入本章节的概括性描述文字或者复制粘贴，请添加说明文字，图像描述及总结。在此录入本章节的综合描述说明。</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28" name="TextBox 37"/>
          <p:cNvSpPr>
            <a:spLocks noChangeArrowheads="1"/>
          </p:cNvSpPr>
          <p:nvPr/>
        </p:nvSpPr>
        <p:spPr bwMode="auto">
          <a:xfrm>
            <a:off x="5187776" y="2446237"/>
            <a:ext cx="2707630" cy="684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spcBef>
                <a:spcPct val="0"/>
              </a:spcBef>
              <a:buNone/>
            </a:pPr>
            <a:r>
              <a:rPr lang="en-US" altLang="zh-CN" sz="4000" b="1" dirty="0">
                <a:solidFill>
                  <a:srgbClr val="C00000"/>
                </a:solidFill>
                <a:effectLst>
                  <a:outerShdw blurRad="50800" dist="38100" dir="2700000" algn="tl" rotWithShape="0">
                    <a:prstClr val="black">
                      <a:alpha val="40000"/>
                    </a:prstClr>
                  </a:outerShdw>
                </a:effectLst>
                <a:latin typeface="Arial" panose="020B0604020202020204" pitchFamily="34" charset="0"/>
                <a:ea typeface="微软雅黑" panose="020B0503020204020204" pitchFamily="34" charset="-122"/>
                <a:cs typeface="Arial" panose="020B0604020202020204" pitchFamily="34" charset="0"/>
              </a:rPr>
              <a:t>PART</a:t>
            </a:r>
            <a:r>
              <a:rPr lang="en-US" altLang="zh-CN" sz="4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rPr>
              <a:t>01</a:t>
            </a:r>
            <a:endParaRPr lang="zh-CN" altLang="en-US" sz="2000" dirty="0">
              <a:solidFill>
                <a:srgbClr val="C00000"/>
              </a:solidFill>
              <a:effectLst>
                <a:outerShdw blurRad="50800" dist="38100" dir="2700000" algn="tl" rotWithShape="0">
                  <a:prstClr val="black">
                    <a:alpha val="40000"/>
                  </a:prstClr>
                </a:outerShdw>
              </a:effectLst>
              <a:latin typeface="Impact" panose="020B0806030902050204" pitchFamily="34" charset="0"/>
              <a:ea typeface="微软雅黑" panose="020B0503020204020204" pitchFamily="34" charset="-122"/>
              <a:cs typeface="Arial" panose="020B0604020202020204" pitchFamily="34" charset="0"/>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630710" y="1180882"/>
            <a:ext cx="3396881" cy="3505582"/>
          </a:xfrm>
          <a:prstGeom prst="rect">
            <a:avLst/>
          </a:prstGeom>
          <a:effectLst>
            <a:outerShdw blurRad="76200" dir="13500000" sy="23000" kx="1200000" algn="br" rotWithShape="0">
              <a:prstClr val="black">
                <a:alpha val="2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2500" advTm="1000">
        <p:checker/>
      </p:transition>
    </mc:Choice>
    <mc:Fallback>
      <p:transition spd="slow" advTm="1000">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500" fill="hold"/>
                                        <p:tgtEl>
                                          <p:spTgt spid="28"/>
                                        </p:tgtEl>
                                        <p:attrNameLst>
                                          <p:attrName>ppt_w</p:attrName>
                                        </p:attrNameLst>
                                      </p:cBhvr>
                                      <p:tavLst>
                                        <p:tav tm="0">
                                          <p:val>
                                            <p:fltVal val="0"/>
                                          </p:val>
                                        </p:tav>
                                        <p:tav tm="100000">
                                          <p:val>
                                            <p:strVal val="#ppt_w"/>
                                          </p:val>
                                        </p:tav>
                                      </p:tavLst>
                                    </p:anim>
                                    <p:anim calcmode="lin" valueType="num">
                                      <p:cBhvr>
                                        <p:cTn id="14" dur="500" fill="hold"/>
                                        <p:tgtEl>
                                          <p:spTgt spid="28"/>
                                        </p:tgtEl>
                                        <p:attrNameLst>
                                          <p:attrName>ppt_h</p:attrName>
                                        </p:attrNameLst>
                                      </p:cBhvr>
                                      <p:tavLst>
                                        <p:tav tm="0">
                                          <p:val>
                                            <p:fltVal val="0"/>
                                          </p:val>
                                        </p:tav>
                                        <p:tav tm="100000">
                                          <p:val>
                                            <p:strVal val="#ppt_h"/>
                                          </p:val>
                                        </p:tav>
                                      </p:tavLst>
                                    </p:anim>
                                    <p:animEffect transition="in" filter="fade">
                                      <p:cBhvr>
                                        <p:cTn id="15" dur="500"/>
                                        <p:tgtEl>
                                          <p:spTgt spid="28"/>
                                        </p:tgtEl>
                                      </p:cBhvr>
                                    </p:animEffect>
                                  </p:childTnLst>
                                </p:cTn>
                              </p:par>
                            </p:childTnLst>
                          </p:cTn>
                        </p:par>
                        <p:par>
                          <p:cTn id="16" fill="hold">
                            <p:stCondLst>
                              <p:cond delay="1500"/>
                            </p:stCondLst>
                            <p:childTnLst>
                              <p:par>
                                <p:cTn id="17" presetID="2" presetClass="entr" presetSubtype="2" fill="hold" grpId="0" nodeType="afterEffect">
                                  <p:stCondLst>
                                    <p:cond delay="0"/>
                                  </p:stCondLst>
                                  <p:iterate type="lt">
                                    <p:tmPct val="10000"/>
                                  </p:iterate>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1+#ppt_w/2"/>
                                          </p:val>
                                        </p:tav>
                                        <p:tav tm="100000">
                                          <p:val>
                                            <p:strVal val="#ppt_x"/>
                                          </p:val>
                                        </p:tav>
                                      </p:tavLst>
                                    </p:anim>
                                    <p:anim calcmode="lin" valueType="num">
                                      <p:cBhvr additive="base">
                                        <p:cTn id="20" dur="500" fill="hold"/>
                                        <p:tgtEl>
                                          <p:spTgt spid="2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500"/>
                                        <p:tgtEl>
                                          <p:spTgt spid="24"/>
                                        </p:tgtEl>
                                        <p:attrNameLst>
                                          <p:attrName>ppt_y</p:attrName>
                                        </p:attrNameLst>
                                      </p:cBhvr>
                                      <p:tavLst>
                                        <p:tav tm="0">
                                          <p:val>
                                            <p:strVal val="#ppt_y+#ppt_h*1.125000"/>
                                          </p:val>
                                        </p:tav>
                                        <p:tav tm="100000">
                                          <p:val>
                                            <p:strVal val="#ppt_y"/>
                                          </p:val>
                                        </p:tav>
                                      </p:tavLst>
                                    </p:anim>
                                    <p:animEffect transition="in" filter="wipe(up)">
                                      <p:cBhvr>
                                        <p:cTn id="2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1665765" y="1627037"/>
            <a:ext cx="3769081" cy="4730111"/>
            <a:chOff x="1665765" y="1627037"/>
            <a:chExt cx="3769081" cy="4730111"/>
          </a:xfrm>
        </p:grpSpPr>
        <p:grpSp>
          <p:nvGrpSpPr>
            <p:cNvPr id="136" name="组合 135"/>
            <p:cNvGrpSpPr/>
            <p:nvPr/>
          </p:nvGrpSpPr>
          <p:grpSpPr>
            <a:xfrm>
              <a:off x="1665765" y="1627037"/>
              <a:ext cx="3769081" cy="4730111"/>
              <a:chOff x="1249092" y="1220655"/>
              <a:chExt cx="2827683" cy="3548678"/>
            </a:xfrm>
          </p:grpSpPr>
          <p:sp>
            <p:nvSpPr>
              <p:cNvPr id="137" name="圆角矩形 136"/>
              <p:cNvSpPr/>
              <p:nvPr/>
            </p:nvSpPr>
            <p:spPr>
              <a:xfrm>
                <a:off x="1249092" y="1276910"/>
                <a:ext cx="2827683" cy="3492423"/>
              </a:xfrm>
              <a:prstGeom prst="roundRect">
                <a:avLst>
                  <a:gd name="adj" fmla="val 4670"/>
                </a:avLst>
              </a:prstGeom>
              <a:gradFill flip="none" rotWithShape="1">
                <a:gsLst>
                  <a:gs pos="0">
                    <a:schemeClr val="bg1">
                      <a:lumMod val="50000"/>
                    </a:schemeClr>
                  </a:gs>
                  <a:gs pos="100000">
                    <a:schemeClr val="tx1">
                      <a:lumMod val="75000"/>
                      <a:lumOff val="25000"/>
                    </a:schemeClr>
                  </a:gs>
                </a:gsLst>
                <a:lin ang="2700000" scaled="1"/>
                <a:tileRect/>
              </a:gradFill>
              <a:ln w="22225">
                <a:gradFill flip="none" rotWithShape="1">
                  <a:gsLst>
                    <a:gs pos="0">
                      <a:schemeClr val="bg1">
                        <a:lumMod val="65000"/>
                      </a:schemeClr>
                    </a:gs>
                    <a:gs pos="100000">
                      <a:schemeClr val="tx1">
                        <a:lumMod val="85000"/>
                        <a:lumOff val="15000"/>
                      </a:schemeClr>
                    </a:gs>
                  </a:gsLst>
                  <a:lin ang="2700000" scaled="1"/>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4" tIns="45713" rIns="91424" bIns="45713" rtlCol="0" anchor="ctr"/>
              <a:lstStyle/>
              <a:p>
                <a:pPr algn="ctr"/>
                <a:endParaRPr lang="zh-CN" altLang="en-US">
                  <a:cs typeface="+mn-ea"/>
                  <a:sym typeface="+mn-lt"/>
                </a:endParaRPr>
              </a:p>
            </p:txBody>
          </p:sp>
          <p:sp>
            <p:nvSpPr>
              <p:cNvPr id="138" name="圆角矩形 137"/>
              <p:cNvSpPr/>
              <p:nvPr/>
            </p:nvSpPr>
            <p:spPr>
              <a:xfrm>
                <a:off x="1413534" y="1404609"/>
                <a:ext cx="2498799" cy="3118235"/>
              </a:xfrm>
              <a:prstGeom prst="roundRect">
                <a:avLst>
                  <a:gd name="adj" fmla="val 0"/>
                </a:avLst>
              </a:prstGeom>
              <a:gradFill>
                <a:gsLst>
                  <a:gs pos="52000">
                    <a:srgbClr val="F4F4F4"/>
                  </a:gs>
                  <a:gs pos="0">
                    <a:schemeClr val="bg1"/>
                  </a:gs>
                  <a:gs pos="100000">
                    <a:srgbClr val="E2E2E2"/>
                  </a:gs>
                </a:gsLst>
                <a:lin ang="0" scaled="0"/>
              </a:gra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91424" tIns="45713" rIns="91424" bIns="45713" rtlCol="0" anchor="ctr"/>
              <a:lstStyle/>
              <a:p>
                <a:pPr algn="ctr"/>
                <a:endParaRPr lang="zh-CN" altLang="en-US">
                  <a:cs typeface="+mn-ea"/>
                  <a:sym typeface="+mn-lt"/>
                </a:endParaRPr>
              </a:p>
            </p:txBody>
          </p:sp>
          <p:grpSp>
            <p:nvGrpSpPr>
              <p:cNvPr id="139" name="组合 138"/>
              <p:cNvGrpSpPr/>
              <p:nvPr/>
            </p:nvGrpSpPr>
            <p:grpSpPr>
              <a:xfrm>
                <a:off x="1474375" y="1466277"/>
                <a:ext cx="2377116" cy="160026"/>
                <a:chOff x="2149634" y="1165384"/>
                <a:chExt cx="3485832" cy="234632"/>
              </a:xfrm>
            </p:grpSpPr>
            <p:grpSp>
              <p:nvGrpSpPr>
                <p:cNvPr id="170" name="组合 169"/>
                <p:cNvGrpSpPr/>
                <p:nvPr/>
              </p:nvGrpSpPr>
              <p:grpSpPr>
                <a:xfrm>
                  <a:off x="2149634" y="1165384"/>
                  <a:ext cx="234632" cy="234632"/>
                  <a:chOff x="2483009" y="1114425"/>
                  <a:chExt cx="209550" cy="209550"/>
                </a:xfrm>
              </p:grpSpPr>
              <p:sp>
                <p:nvSpPr>
                  <p:cNvPr id="198" name="椭圆 19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9" name="椭圆 19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1" name="组合 170"/>
                <p:cNvGrpSpPr/>
                <p:nvPr/>
              </p:nvGrpSpPr>
              <p:grpSpPr>
                <a:xfrm>
                  <a:off x="2510879" y="1165384"/>
                  <a:ext cx="234632" cy="234632"/>
                  <a:chOff x="2483009" y="1114425"/>
                  <a:chExt cx="209550" cy="209550"/>
                </a:xfrm>
              </p:grpSpPr>
              <p:sp>
                <p:nvSpPr>
                  <p:cNvPr id="196" name="椭圆 19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7" name="椭圆 19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2" name="组合 171"/>
                <p:cNvGrpSpPr/>
                <p:nvPr/>
              </p:nvGrpSpPr>
              <p:grpSpPr>
                <a:xfrm>
                  <a:off x="2872123" y="1165384"/>
                  <a:ext cx="234632" cy="234632"/>
                  <a:chOff x="2483009" y="1114425"/>
                  <a:chExt cx="209550" cy="209550"/>
                </a:xfrm>
              </p:grpSpPr>
              <p:sp>
                <p:nvSpPr>
                  <p:cNvPr id="194" name="椭圆 19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5" name="椭圆 19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3" name="组合 172"/>
                <p:cNvGrpSpPr/>
                <p:nvPr/>
              </p:nvGrpSpPr>
              <p:grpSpPr>
                <a:xfrm>
                  <a:off x="3233367" y="1165384"/>
                  <a:ext cx="234632" cy="234632"/>
                  <a:chOff x="2483009" y="1114425"/>
                  <a:chExt cx="209550" cy="209550"/>
                </a:xfrm>
              </p:grpSpPr>
              <p:sp>
                <p:nvSpPr>
                  <p:cNvPr id="192" name="椭圆 19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3" name="椭圆 19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4" name="组合 173"/>
                <p:cNvGrpSpPr/>
                <p:nvPr/>
              </p:nvGrpSpPr>
              <p:grpSpPr>
                <a:xfrm>
                  <a:off x="3594612" y="1165384"/>
                  <a:ext cx="234632" cy="234632"/>
                  <a:chOff x="2483009" y="1114425"/>
                  <a:chExt cx="209550" cy="209550"/>
                </a:xfrm>
              </p:grpSpPr>
              <p:sp>
                <p:nvSpPr>
                  <p:cNvPr id="190" name="椭圆 18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91" name="椭圆 19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5" name="组合 174"/>
                <p:cNvGrpSpPr/>
                <p:nvPr/>
              </p:nvGrpSpPr>
              <p:grpSpPr>
                <a:xfrm>
                  <a:off x="3955856" y="1165384"/>
                  <a:ext cx="234632" cy="234632"/>
                  <a:chOff x="2483009" y="1114425"/>
                  <a:chExt cx="209550" cy="209550"/>
                </a:xfrm>
              </p:grpSpPr>
              <p:sp>
                <p:nvSpPr>
                  <p:cNvPr id="188" name="椭圆 18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9" name="椭圆 18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6" name="组合 175"/>
                <p:cNvGrpSpPr/>
                <p:nvPr/>
              </p:nvGrpSpPr>
              <p:grpSpPr>
                <a:xfrm>
                  <a:off x="4317101" y="1165384"/>
                  <a:ext cx="234632" cy="234632"/>
                  <a:chOff x="2483009" y="1114425"/>
                  <a:chExt cx="209550" cy="209550"/>
                </a:xfrm>
              </p:grpSpPr>
              <p:sp>
                <p:nvSpPr>
                  <p:cNvPr id="186" name="椭圆 18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7" name="椭圆 18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7" name="组合 176"/>
                <p:cNvGrpSpPr/>
                <p:nvPr/>
              </p:nvGrpSpPr>
              <p:grpSpPr>
                <a:xfrm>
                  <a:off x="4678345" y="1165384"/>
                  <a:ext cx="234632" cy="234632"/>
                  <a:chOff x="2483009" y="1114425"/>
                  <a:chExt cx="209550" cy="209550"/>
                </a:xfrm>
              </p:grpSpPr>
              <p:sp>
                <p:nvSpPr>
                  <p:cNvPr id="184" name="椭圆 18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5" name="椭圆 18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8" name="组合 177"/>
                <p:cNvGrpSpPr/>
                <p:nvPr/>
              </p:nvGrpSpPr>
              <p:grpSpPr>
                <a:xfrm>
                  <a:off x="5039590" y="1165384"/>
                  <a:ext cx="234632" cy="234632"/>
                  <a:chOff x="2483009" y="1114425"/>
                  <a:chExt cx="209550" cy="209550"/>
                </a:xfrm>
              </p:grpSpPr>
              <p:sp>
                <p:nvSpPr>
                  <p:cNvPr id="182" name="椭圆 18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3" name="椭圆 18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79" name="组合 178"/>
                <p:cNvGrpSpPr/>
                <p:nvPr/>
              </p:nvGrpSpPr>
              <p:grpSpPr>
                <a:xfrm>
                  <a:off x="5400834" y="1165384"/>
                  <a:ext cx="234632" cy="234632"/>
                  <a:chOff x="2483009" y="1114425"/>
                  <a:chExt cx="209550" cy="209550"/>
                </a:xfrm>
              </p:grpSpPr>
              <p:sp>
                <p:nvSpPr>
                  <p:cNvPr id="180" name="椭圆 17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1" name="椭圆 18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grpSp>
            <p:nvGrpSpPr>
              <p:cNvPr id="140" name="组合 139"/>
              <p:cNvGrpSpPr/>
              <p:nvPr/>
            </p:nvGrpSpPr>
            <p:grpSpPr>
              <a:xfrm>
                <a:off x="1515603" y="1220655"/>
                <a:ext cx="64560" cy="330785"/>
                <a:chOff x="2244442" y="772895"/>
                <a:chExt cx="94671" cy="485002"/>
              </a:xfrm>
            </p:grpSpPr>
            <p:sp>
              <p:nvSpPr>
                <p:cNvPr id="168" name="圆角矩形 167"/>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9" name="圆角矩形 16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1" name="组合 140"/>
              <p:cNvGrpSpPr/>
              <p:nvPr/>
            </p:nvGrpSpPr>
            <p:grpSpPr>
              <a:xfrm>
                <a:off x="1762911" y="1220655"/>
                <a:ext cx="64560" cy="330785"/>
                <a:chOff x="2244442" y="772895"/>
                <a:chExt cx="94671" cy="485002"/>
              </a:xfrm>
            </p:grpSpPr>
            <p:sp>
              <p:nvSpPr>
                <p:cNvPr id="166" name="圆角矩形 165"/>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7" name="圆角矩形 16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2" name="组合 141"/>
              <p:cNvGrpSpPr/>
              <p:nvPr/>
            </p:nvGrpSpPr>
            <p:grpSpPr>
              <a:xfrm>
                <a:off x="2010219" y="1220655"/>
                <a:ext cx="64560" cy="330785"/>
                <a:chOff x="2244442" y="772895"/>
                <a:chExt cx="94671" cy="485002"/>
              </a:xfrm>
            </p:grpSpPr>
            <p:sp>
              <p:nvSpPr>
                <p:cNvPr id="164" name="圆角矩形 163"/>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5" name="圆角矩形 16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3" name="组合 142"/>
              <p:cNvGrpSpPr/>
              <p:nvPr/>
            </p:nvGrpSpPr>
            <p:grpSpPr>
              <a:xfrm>
                <a:off x="2257526" y="1220655"/>
                <a:ext cx="64560" cy="330785"/>
                <a:chOff x="2244442" y="772895"/>
                <a:chExt cx="94671" cy="485002"/>
              </a:xfrm>
            </p:grpSpPr>
            <p:sp>
              <p:nvSpPr>
                <p:cNvPr id="162" name="圆角矩形 161"/>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3" name="圆角矩形 16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4" name="组合 143"/>
              <p:cNvGrpSpPr/>
              <p:nvPr/>
            </p:nvGrpSpPr>
            <p:grpSpPr>
              <a:xfrm>
                <a:off x="2504835" y="1220655"/>
                <a:ext cx="64560" cy="330785"/>
                <a:chOff x="2244442" y="772895"/>
                <a:chExt cx="94671" cy="485002"/>
              </a:xfrm>
            </p:grpSpPr>
            <p:sp>
              <p:nvSpPr>
                <p:cNvPr id="160" name="圆角矩形 159"/>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1" name="圆角矩形 16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5" name="组合 144"/>
              <p:cNvGrpSpPr/>
              <p:nvPr/>
            </p:nvGrpSpPr>
            <p:grpSpPr>
              <a:xfrm>
                <a:off x="2752143" y="1220655"/>
                <a:ext cx="64560" cy="330785"/>
                <a:chOff x="2244442" y="772895"/>
                <a:chExt cx="94671" cy="485002"/>
              </a:xfrm>
            </p:grpSpPr>
            <p:sp>
              <p:nvSpPr>
                <p:cNvPr id="158" name="圆角矩形 157"/>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9" name="圆角矩形 15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6" name="组合 145"/>
              <p:cNvGrpSpPr/>
              <p:nvPr/>
            </p:nvGrpSpPr>
            <p:grpSpPr>
              <a:xfrm>
                <a:off x="2999451" y="1220655"/>
                <a:ext cx="64560" cy="330785"/>
                <a:chOff x="2244442" y="772895"/>
                <a:chExt cx="94671" cy="485002"/>
              </a:xfrm>
            </p:grpSpPr>
            <p:sp>
              <p:nvSpPr>
                <p:cNvPr id="156" name="圆角矩形 155"/>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7" name="圆角矩形 15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7" name="组合 146"/>
              <p:cNvGrpSpPr/>
              <p:nvPr/>
            </p:nvGrpSpPr>
            <p:grpSpPr>
              <a:xfrm>
                <a:off x="3246759" y="1220655"/>
                <a:ext cx="64560" cy="330785"/>
                <a:chOff x="2244442" y="772895"/>
                <a:chExt cx="94671" cy="485002"/>
              </a:xfrm>
            </p:grpSpPr>
            <p:sp>
              <p:nvSpPr>
                <p:cNvPr id="154" name="圆角矩形 153"/>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5" name="圆角矩形 15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8" name="组合 147"/>
              <p:cNvGrpSpPr/>
              <p:nvPr/>
            </p:nvGrpSpPr>
            <p:grpSpPr>
              <a:xfrm>
                <a:off x="3494067" y="1220655"/>
                <a:ext cx="64560" cy="330785"/>
                <a:chOff x="2244442" y="772895"/>
                <a:chExt cx="94671" cy="485002"/>
              </a:xfrm>
            </p:grpSpPr>
            <p:sp>
              <p:nvSpPr>
                <p:cNvPr id="152" name="圆角矩形 151"/>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3" name="圆角矩形 1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149" name="组合 148"/>
              <p:cNvGrpSpPr/>
              <p:nvPr/>
            </p:nvGrpSpPr>
            <p:grpSpPr>
              <a:xfrm>
                <a:off x="3741375" y="1220655"/>
                <a:ext cx="64560" cy="330785"/>
                <a:chOff x="2244442" y="772895"/>
                <a:chExt cx="94671" cy="485002"/>
              </a:xfrm>
            </p:grpSpPr>
            <p:sp>
              <p:nvSpPr>
                <p:cNvPr id="150" name="圆角矩形 149"/>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1" name="圆角矩形 1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sp>
          <p:nvSpPr>
            <p:cNvPr id="238" name="文本框 237"/>
            <p:cNvSpPr txBox="1"/>
            <p:nvPr/>
          </p:nvSpPr>
          <p:spPr>
            <a:xfrm>
              <a:off x="2541483" y="4808067"/>
              <a:ext cx="2265763" cy="502559"/>
            </a:xfrm>
            <a:prstGeom prst="rect">
              <a:avLst/>
            </a:prstGeom>
            <a:noFill/>
          </p:spPr>
          <p:txBody>
            <a:bodyPr wrap="square" lIns="91424" tIns="45713" rIns="91424" bIns="45713" rtlCol="0">
              <a:spAutoFit/>
            </a:bodyPr>
            <a:lstStyle>
              <a:defPPr>
                <a:defRPr lang="zh-CN"/>
              </a:defPPr>
              <a:lvl1pPr>
                <a:defRPr sz="2000">
                  <a:solidFill>
                    <a:srgbClr val="FFB850"/>
                  </a:solidFill>
                  <a:latin typeface="时尚中黑简体" panose="01010104010101010101" pitchFamily="2" charset="-122"/>
                  <a:ea typeface="时尚中黑简体" panose="01010104010101010101" pitchFamily="2" charset="-122"/>
                </a:defRPr>
              </a:lvl1pPr>
            </a:lstStyle>
            <a:p>
              <a:pPr algn="ctr"/>
              <a:r>
                <a:rPr lang="zh-CN" altLang="en-US" sz="2665" dirty="0">
                  <a:solidFill>
                    <a:schemeClr val="bg1">
                      <a:lumMod val="50000"/>
                    </a:schemeClr>
                  </a:solidFill>
                  <a:latin typeface="+mn-lt"/>
                  <a:ea typeface="+mn-ea"/>
                  <a:cs typeface="+mn-ea"/>
                  <a:sym typeface="+mn-lt"/>
                </a:rPr>
                <a:t>添加标题</a:t>
              </a:r>
              <a:endParaRPr lang="zh-CN" altLang="en-US" sz="2665" dirty="0">
                <a:solidFill>
                  <a:schemeClr val="bg1">
                    <a:lumMod val="50000"/>
                  </a:schemeClr>
                </a:solidFill>
                <a:latin typeface="+mn-lt"/>
                <a:ea typeface="+mn-ea"/>
                <a:cs typeface="+mn-ea"/>
                <a:sym typeface="+mn-lt"/>
              </a:endParaRPr>
            </a:p>
          </p:txBody>
        </p:sp>
        <p:grpSp>
          <p:nvGrpSpPr>
            <p:cNvPr id="254" name="组合 253"/>
            <p:cNvGrpSpPr/>
            <p:nvPr/>
          </p:nvGrpSpPr>
          <p:grpSpPr>
            <a:xfrm>
              <a:off x="2692005" y="3240677"/>
              <a:ext cx="1910476" cy="1285102"/>
              <a:chOff x="4606073" y="1098255"/>
              <a:chExt cx="2979855" cy="2004434"/>
            </a:xfrm>
          </p:grpSpPr>
          <p:sp>
            <p:nvSpPr>
              <p:cNvPr id="255" name="任意多边形 254"/>
              <p:cNvSpPr>
                <a:spLocks noChangeArrowheads="1"/>
              </p:cNvSpPr>
              <p:nvPr/>
            </p:nvSpPr>
            <p:spPr bwMode="auto">
              <a:xfrm>
                <a:off x="4606073" y="1098255"/>
                <a:ext cx="2979855" cy="2004434"/>
              </a:xfrm>
              <a:custGeom>
                <a:avLst/>
                <a:gdLst>
                  <a:gd name="connsiteX0" fmla="*/ 1363652 w 2979855"/>
                  <a:gd name="connsiteY0" fmla="*/ 1236429 h 2004434"/>
                  <a:gd name="connsiteX1" fmla="*/ 1359183 w 2979855"/>
                  <a:gd name="connsiteY1" fmla="*/ 1236664 h 2004434"/>
                  <a:gd name="connsiteX2" fmla="*/ 1354245 w 2979855"/>
                  <a:gd name="connsiteY2" fmla="*/ 1237135 h 2004434"/>
                  <a:gd name="connsiteX3" fmla="*/ 1349778 w 2979855"/>
                  <a:gd name="connsiteY3" fmla="*/ 1237840 h 2004434"/>
                  <a:gd name="connsiteX4" fmla="*/ 1345544 w 2979855"/>
                  <a:gd name="connsiteY4" fmla="*/ 1238547 h 2004434"/>
                  <a:gd name="connsiteX5" fmla="*/ 1341076 w 2979855"/>
                  <a:gd name="connsiteY5" fmla="*/ 1239487 h 2004434"/>
                  <a:gd name="connsiteX6" fmla="*/ 1336844 w 2979855"/>
                  <a:gd name="connsiteY6" fmla="*/ 1240428 h 2004434"/>
                  <a:gd name="connsiteX7" fmla="*/ 1332846 w 2979855"/>
                  <a:gd name="connsiteY7" fmla="*/ 1242310 h 2004434"/>
                  <a:gd name="connsiteX8" fmla="*/ 1328614 w 2979855"/>
                  <a:gd name="connsiteY8" fmla="*/ 1243722 h 2004434"/>
                  <a:gd name="connsiteX9" fmla="*/ 1324616 w 2979855"/>
                  <a:gd name="connsiteY9" fmla="*/ 1245604 h 2004434"/>
                  <a:gd name="connsiteX10" fmla="*/ 1320854 w 2979855"/>
                  <a:gd name="connsiteY10" fmla="*/ 1247486 h 2004434"/>
                  <a:gd name="connsiteX11" fmla="*/ 1317091 w 2979855"/>
                  <a:gd name="connsiteY11" fmla="*/ 1249838 h 2004434"/>
                  <a:gd name="connsiteX12" fmla="*/ 1313329 w 2979855"/>
                  <a:gd name="connsiteY12" fmla="*/ 1252191 h 2004434"/>
                  <a:gd name="connsiteX13" fmla="*/ 1309801 w 2979855"/>
                  <a:gd name="connsiteY13" fmla="*/ 1254543 h 2004434"/>
                  <a:gd name="connsiteX14" fmla="*/ 1306509 w 2979855"/>
                  <a:gd name="connsiteY14" fmla="*/ 1257366 h 2004434"/>
                  <a:gd name="connsiteX15" fmla="*/ 1302982 w 2979855"/>
                  <a:gd name="connsiteY15" fmla="*/ 1259954 h 2004434"/>
                  <a:gd name="connsiteX16" fmla="*/ 1299925 w 2979855"/>
                  <a:gd name="connsiteY16" fmla="*/ 1263012 h 2004434"/>
                  <a:gd name="connsiteX17" fmla="*/ 1296868 w 2979855"/>
                  <a:gd name="connsiteY17" fmla="*/ 1266071 h 2004434"/>
                  <a:gd name="connsiteX18" fmla="*/ 1294046 w 2979855"/>
                  <a:gd name="connsiteY18" fmla="*/ 1269600 h 2004434"/>
                  <a:gd name="connsiteX19" fmla="*/ 1291460 w 2979855"/>
                  <a:gd name="connsiteY19" fmla="*/ 1272658 h 2004434"/>
                  <a:gd name="connsiteX20" fmla="*/ 1289108 w 2979855"/>
                  <a:gd name="connsiteY20" fmla="*/ 1276422 h 2004434"/>
                  <a:gd name="connsiteX21" fmla="*/ 1286521 w 2979855"/>
                  <a:gd name="connsiteY21" fmla="*/ 1280186 h 2004434"/>
                  <a:gd name="connsiteX22" fmla="*/ 1284170 w 2979855"/>
                  <a:gd name="connsiteY22" fmla="*/ 1283950 h 2004434"/>
                  <a:gd name="connsiteX23" fmla="*/ 1282523 w 2979855"/>
                  <a:gd name="connsiteY23" fmla="*/ 1287714 h 2004434"/>
                  <a:gd name="connsiteX24" fmla="*/ 1280407 w 2979855"/>
                  <a:gd name="connsiteY24" fmla="*/ 1291949 h 2004434"/>
                  <a:gd name="connsiteX25" fmla="*/ 1278996 w 2979855"/>
                  <a:gd name="connsiteY25" fmla="*/ 1295947 h 2004434"/>
                  <a:gd name="connsiteX26" fmla="*/ 1277350 w 2979855"/>
                  <a:gd name="connsiteY26" fmla="*/ 1299947 h 2004434"/>
                  <a:gd name="connsiteX27" fmla="*/ 1276410 w 2979855"/>
                  <a:gd name="connsiteY27" fmla="*/ 1304182 h 2004434"/>
                  <a:gd name="connsiteX28" fmla="*/ 1275233 w 2979855"/>
                  <a:gd name="connsiteY28" fmla="*/ 1308651 h 2004434"/>
                  <a:gd name="connsiteX29" fmla="*/ 1274528 w 2979855"/>
                  <a:gd name="connsiteY29" fmla="*/ 1313121 h 2004434"/>
                  <a:gd name="connsiteX30" fmla="*/ 1274058 w 2979855"/>
                  <a:gd name="connsiteY30" fmla="*/ 1317591 h 2004434"/>
                  <a:gd name="connsiteX31" fmla="*/ 1273588 w 2979855"/>
                  <a:gd name="connsiteY31" fmla="*/ 1322296 h 2004434"/>
                  <a:gd name="connsiteX32" fmla="*/ 1273588 w 2979855"/>
                  <a:gd name="connsiteY32" fmla="*/ 1326766 h 2004434"/>
                  <a:gd name="connsiteX33" fmla="*/ 1273588 w 2979855"/>
                  <a:gd name="connsiteY33" fmla="*/ 1789977 h 2004434"/>
                  <a:gd name="connsiteX34" fmla="*/ 1706269 w 2979855"/>
                  <a:gd name="connsiteY34" fmla="*/ 1789977 h 2004434"/>
                  <a:gd name="connsiteX35" fmla="*/ 1706269 w 2979855"/>
                  <a:gd name="connsiteY35" fmla="*/ 1326766 h 2004434"/>
                  <a:gd name="connsiteX36" fmla="*/ 1706269 w 2979855"/>
                  <a:gd name="connsiteY36" fmla="*/ 1322296 h 2004434"/>
                  <a:gd name="connsiteX37" fmla="*/ 1705798 w 2979855"/>
                  <a:gd name="connsiteY37" fmla="*/ 1317591 h 2004434"/>
                  <a:gd name="connsiteX38" fmla="*/ 1705328 w 2979855"/>
                  <a:gd name="connsiteY38" fmla="*/ 1313121 h 2004434"/>
                  <a:gd name="connsiteX39" fmla="*/ 1704623 w 2979855"/>
                  <a:gd name="connsiteY39" fmla="*/ 1308651 h 2004434"/>
                  <a:gd name="connsiteX40" fmla="*/ 1703447 w 2979855"/>
                  <a:gd name="connsiteY40" fmla="*/ 1304182 h 2004434"/>
                  <a:gd name="connsiteX41" fmla="*/ 1702507 w 2979855"/>
                  <a:gd name="connsiteY41" fmla="*/ 1299947 h 2004434"/>
                  <a:gd name="connsiteX42" fmla="*/ 1700860 w 2979855"/>
                  <a:gd name="connsiteY42" fmla="*/ 1295947 h 2004434"/>
                  <a:gd name="connsiteX43" fmla="*/ 1699449 w 2979855"/>
                  <a:gd name="connsiteY43" fmla="*/ 1291949 h 2004434"/>
                  <a:gd name="connsiteX44" fmla="*/ 1697333 w 2979855"/>
                  <a:gd name="connsiteY44" fmla="*/ 1287714 h 2004434"/>
                  <a:gd name="connsiteX45" fmla="*/ 1695687 w 2979855"/>
                  <a:gd name="connsiteY45" fmla="*/ 1283950 h 2004434"/>
                  <a:gd name="connsiteX46" fmla="*/ 1693335 w 2979855"/>
                  <a:gd name="connsiteY46" fmla="*/ 1280186 h 2004434"/>
                  <a:gd name="connsiteX47" fmla="*/ 1690749 w 2979855"/>
                  <a:gd name="connsiteY47" fmla="*/ 1276422 h 2004434"/>
                  <a:gd name="connsiteX48" fmla="*/ 1688397 w 2979855"/>
                  <a:gd name="connsiteY48" fmla="*/ 1272658 h 2004434"/>
                  <a:gd name="connsiteX49" fmla="*/ 1685810 w 2979855"/>
                  <a:gd name="connsiteY49" fmla="*/ 1269600 h 2004434"/>
                  <a:gd name="connsiteX50" fmla="*/ 1682989 w 2979855"/>
                  <a:gd name="connsiteY50" fmla="*/ 1266071 h 2004434"/>
                  <a:gd name="connsiteX51" fmla="*/ 1679932 w 2979855"/>
                  <a:gd name="connsiteY51" fmla="*/ 1263012 h 2004434"/>
                  <a:gd name="connsiteX52" fmla="*/ 1676875 w 2979855"/>
                  <a:gd name="connsiteY52" fmla="*/ 1259954 h 2004434"/>
                  <a:gd name="connsiteX53" fmla="*/ 1673348 w 2979855"/>
                  <a:gd name="connsiteY53" fmla="*/ 1257366 h 2004434"/>
                  <a:gd name="connsiteX54" fmla="*/ 1670290 w 2979855"/>
                  <a:gd name="connsiteY54" fmla="*/ 1254543 h 2004434"/>
                  <a:gd name="connsiteX55" fmla="*/ 1666528 w 2979855"/>
                  <a:gd name="connsiteY55" fmla="*/ 1252191 h 2004434"/>
                  <a:gd name="connsiteX56" fmla="*/ 1662765 w 2979855"/>
                  <a:gd name="connsiteY56" fmla="*/ 1249838 h 2004434"/>
                  <a:gd name="connsiteX57" fmla="*/ 1659003 w 2979855"/>
                  <a:gd name="connsiteY57" fmla="*/ 1247486 h 2004434"/>
                  <a:gd name="connsiteX58" fmla="*/ 1655240 w 2979855"/>
                  <a:gd name="connsiteY58" fmla="*/ 1245604 h 2004434"/>
                  <a:gd name="connsiteX59" fmla="*/ 1651243 w 2979855"/>
                  <a:gd name="connsiteY59" fmla="*/ 1243722 h 2004434"/>
                  <a:gd name="connsiteX60" fmla="*/ 1647010 w 2979855"/>
                  <a:gd name="connsiteY60" fmla="*/ 1242310 h 2004434"/>
                  <a:gd name="connsiteX61" fmla="*/ 1643013 w 2979855"/>
                  <a:gd name="connsiteY61" fmla="*/ 1240428 h 2004434"/>
                  <a:gd name="connsiteX62" fmla="*/ 1638780 w 2979855"/>
                  <a:gd name="connsiteY62" fmla="*/ 1239487 h 2004434"/>
                  <a:gd name="connsiteX63" fmla="*/ 1634312 w 2979855"/>
                  <a:gd name="connsiteY63" fmla="*/ 1238547 h 2004434"/>
                  <a:gd name="connsiteX64" fmla="*/ 1630079 w 2979855"/>
                  <a:gd name="connsiteY64" fmla="*/ 1237840 h 2004434"/>
                  <a:gd name="connsiteX65" fmla="*/ 1625611 w 2979855"/>
                  <a:gd name="connsiteY65" fmla="*/ 1237135 h 2004434"/>
                  <a:gd name="connsiteX66" fmla="*/ 1620674 w 2979855"/>
                  <a:gd name="connsiteY66" fmla="*/ 1236664 h 2004434"/>
                  <a:gd name="connsiteX67" fmla="*/ 1616205 w 2979855"/>
                  <a:gd name="connsiteY67" fmla="*/ 1236429 h 2004434"/>
                  <a:gd name="connsiteX68" fmla="*/ 2507669 w 2979855"/>
                  <a:gd name="connsiteY68" fmla="*/ 1207739 h 2004434"/>
                  <a:gd name="connsiteX69" fmla="*/ 2507669 w 2979855"/>
                  <a:gd name="connsiteY69" fmla="*/ 1364351 h 2004434"/>
                  <a:gd name="connsiteX70" fmla="*/ 2664281 w 2979855"/>
                  <a:gd name="connsiteY70" fmla="*/ 1364351 h 2004434"/>
                  <a:gd name="connsiteX71" fmla="*/ 2664281 w 2979855"/>
                  <a:gd name="connsiteY71" fmla="*/ 1207739 h 2004434"/>
                  <a:gd name="connsiteX72" fmla="*/ 2276748 w 2979855"/>
                  <a:gd name="connsiteY72" fmla="*/ 1207739 h 2004434"/>
                  <a:gd name="connsiteX73" fmla="*/ 2276748 w 2979855"/>
                  <a:gd name="connsiteY73" fmla="*/ 1364351 h 2004434"/>
                  <a:gd name="connsiteX74" fmla="*/ 2433361 w 2979855"/>
                  <a:gd name="connsiteY74" fmla="*/ 1364351 h 2004434"/>
                  <a:gd name="connsiteX75" fmla="*/ 2433361 w 2979855"/>
                  <a:gd name="connsiteY75" fmla="*/ 1207739 h 2004434"/>
                  <a:gd name="connsiteX76" fmla="*/ 546495 w 2979855"/>
                  <a:gd name="connsiteY76" fmla="*/ 1207739 h 2004434"/>
                  <a:gd name="connsiteX77" fmla="*/ 546495 w 2979855"/>
                  <a:gd name="connsiteY77" fmla="*/ 1364351 h 2004434"/>
                  <a:gd name="connsiteX78" fmla="*/ 703107 w 2979855"/>
                  <a:gd name="connsiteY78" fmla="*/ 1364351 h 2004434"/>
                  <a:gd name="connsiteX79" fmla="*/ 703107 w 2979855"/>
                  <a:gd name="connsiteY79" fmla="*/ 1207739 h 2004434"/>
                  <a:gd name="connsiteX80" fmla="*/ 315575 w 2979855"/>
                  <a:gd name="connsiteY80" fmla="*/ 1207739 h 2004434"/>
                  <a:gd name="connsiteX81" fmla="*/ 315575 w 2979855"/>
                  <a:gd name="connsiteY81" fmla="*/ 1364351 h 2004434"/>
                  <a:gd name="connsiteX82" fmla="*/ 472187 w 2979855"/>
                  <a:gd name="connsiteY82" fmla="*/ 1364351 h 2004434"/>
                  <a:gd name="connsiteX83" fmla="*/ 472187 w 2979855"/>
                  <a:gd name="connsiteY83" fmla="*/ 1207739 h 2004434"/>
                  <a:gd name="connsiteX84" fmla="*/ 2507669 w 2979855"/>
                  <a:gd name="connsiteY84" fmla="*/ 956597 h 2004434"/>
                  <a:gd name="connsiteX85" fmla="*/ 2507669 w 2979855"/>
                  <a:gd name="connsiteY85" fmla="*/ 1113209 h 2004434"/>
                  <a:gd name="connsiteX86" fmla="*/ 2664281 w 2979855"/>
                  <a:gd name="connsiteY86" fmla="*/ 1113209 h 2004434"/>
                  <a:gd name="connsiteX87" fmla="*/ 2664281 w 2979855"/>
                  <a:gd name="connsiteY87" fmla="*/ 956597 h 2004434"/>
                  <a:gd name="connsiteX88" fmla="*/ 2276748 w 2979855"/>
                  <a:gd name="connsiteY88" fmla="*/ 956597 h 2004434"/>
                  <a:gd name="connsiteX89" fmla="*/ 2276748 w 2979855"/>
                  <a:gd name="connsiteY89" fmla="*/ 1113209 h 2004434"/>
                  <a:gd name="connsiteX90" fmla="*/ 2433361 w 2979855"/>
                  <a:gd name="connsiteY90" fmla="*/ 1113209 h 2004434"/>
                  <a:gd name="connsiteX91" fmla="*/ 2433361 w 2979855"/>
                  <a:gd name="connsiteY91" fmla="*/ 956597 h 2004434"/>
                  <a:gd name="connsiteX92" fmla="*/ 546495 w 2979855"/>
                  <a:gd name="connsiteY92" fmla="*/ 956597 h 2004434"/>
                  <a:gd name="connsiteX93" fmla="*/ 546495 w 2979855"/>
                  <a:gd name="connsiteY93" fmla="*/ 1113209 h 2004434"/>
                  <a:gd name="connsiteX94" fmla="*/ 703107 w 2979855"/>
                  <a:gd name="connsiteY94" fmla="*/ 1113209 h 2004434"/>
                  <a:gd name="connsiteX95" fmla="*/ 703107 w 2979855"/>
                  <a:gd name="connsiteY95" fmla="*/ 956597 h 2004434"/>
                  <a:gd name="connsiteX96" fmla="*/ 315575 w 2979855"/>
                  <a:gd name="connsiteY96" fmla="*/ 956597 h 2004434"/>
                  <a:gd name="connsiteX97" fmla="*/ 315575 w 2979855"/>
                  <a:gd name="connsiteY97" fmla="*/ 1113209 h 2004434"/>
                  <a:gd name="connsiteX98" fmla="*/ 472187 w 2979855"/>
                  <a:gd name="connsiteY98" fmla="*/ 1113209 h 2004434"/>
                  <a:gd name="connsiteX99" fmla="*/ 472187 w 2979855"/>
                  <a:gd name="connsiteY99" fmla="*/ 956597 h 2004434"/>
                  <a:gd name="connsiteX100" fmla="*/ 2507669 w 2979855"/>
                  <a:gd name="connsiteY100" fmla="*/ 705455 h 2004434"/>
                  <a:gd name="connsiteX101" fmla="*/ 2507669 w 2979855"/>
                  <a:gd name="connsiteY101" fmla="*/ 862067 h 2004434"/>
                  <a:gd name="connsiteX102" fmla="*/ 2664281 w 2979855"/>
                  <a:gd name="connsiteY102" fmla="*/ 862067 h 2004434"/>
                  <a:gd name="connsiteX103" fmla="*/ 2664281 w 2979855"/>
                  <a:gd name="connsiteY103" fmla="*/ 705455 h 2004434"/>
                  <a:gd name="connsiteX104" fmla="*/ 2276748 w 2979855"/>
                  <a:gd name="connsiteY104" fmla="*/ 705455 h 2004434"/>
                  <a:gd name="connsiteX105" fmla="*/ 2276748 w 2979855"/>
                  <a:gd name="connsiteY105" fmla="*/ 862067 h 2004434"/>
                  <a:gd name="connsiteX106" fmla="*/ 2433361 w 2979855"/>
                  <a:gd name="connsiteY106" fmla="*/ 862067 h 2004434"/>
                  <a:gd name="connsiteX107" fmla="*/ 2433361 w 2979855"/>
                  <a:gd name="connsiteY107" fmla="*/ 705455 h 2004434"/>
                  <a:gd name="connsiteX108" fmla="*/ 546495 w 2979855"/>
                  <a:gd name="connsiteY108" fmla="*/ 705455 h 2004434"/>
                  <a:gd name="connsiteX109" fmla="*/ 546495 w 2979855"/>
                  <a:gd name="connsiteY109" fmla="*/ 862067 h 2004434"/>
                  <a:gd name="connsiteX110" fmla="*/ 703107 w 2979855"/>
                  <a:gd name="connsiteY110" fmla="*/ 862067 h 2004434"/>
                  <a:gd name="connsiteX111" fmla="*/ 703107 w 2979855"/>
                  <a:gd name="connsiteY111" fmla="*/ 705455 h 2004434"/>
                  <a:gd name="connsiteX112" fmla="*/ 315575 w 2979855"/>
                  <a:gd name="connsiteY112" fmla="*/ 705455 h 2004434"/>
                  <a:gd name="connsiteX113" fmla="*/ 315575 w 2979855"/>
                  <a:gd name="connsiteY113" fmla="*/ 862067 h 2004434"/>
                  <a:gd name="connsiteX114" fmla="*/ 472187 w 2979855"/>
                  <a:gd name="connsiteY114" fmla="*/ 862067 h 2004434"/>
                  <a:gd name="connsiteX115" fmla="*/ 472187 w 2979855"/>
                  <a:gd name="connsiteY115" fmla="*/ 705455 h 2004434"/>
                  <a:gd name="connsiteX116" fmla="*/ 1480528 w 2979855"/>
                  <a:gd name="connsiteY116" fmla="*/ 63491 h 2004434"/>
                  <a:gd name="connsiteX117" fmla="*/ 1470893 w 2979855"/>
                  <a:gd name="connsiteY117" fmla="*/ 63726 h 2004434"/>
                  <a:gd name="connsiteX118" fmla="*/ 1461727 w 2979855"/>
                  <a:gd name="connsiteY118" fmla="*/ 64432 h 2004434"/>
                  <a:gd name="connsiteX119" fmla="*/ 1452562 w 2979855"/>
                  <a:gd name="connsiteY119" fmla="*/ 65138 h 2004434"/>
                  <a:gd name="connsiteX120" fmla="*/ 1443163 w 2979855"/>
                  <a:gd name="connsiteY120" fmla="*/ 66079 h 2004434"/>
                  <a:gd name="connsiteX121" fmla="*/ 1433997 w 2979855"/>
                  <a:gd name="connsiteY121" fmla="*/ 67490 h 2004434"/>
                  <a:gd name="connsiteX122" fmla="*/ 1424832 w 2979855"/>
                  <a:gd name="connsiteY122" fmla="*/ 68902 h 2004434"/>
                  <a:gd name="connsiteX123" fmla="*/ 1415902 w 2979855"/>
                  <a:gd name="connsiteY123" fmla="*/ 71019 h 2004434"/>
                  <a:gd name="connsiteX124" fmla="*/ 1406972 w 2979855"/>
                  <a:gd name="connsiteY124" fmla="*/ 72665 h 2004434"/>
                  <a:gd name="connsiteX125" fmla="*/ 1398042 w 2979855"/>
                  <a:gd name="connsiteY125" fmla="*/ 75017 h 2004434"/>
                  <a:gd name="connsiteX126" fmla="*/ 1389347 w 2979855"/>
                  <a:gd name="connsiteY126" fmla="*/ 77134 h 2004434"/>
                  <a:gd name="connsiteX127" fmla="*/ 1380652 w 2979855"/>
                  <a:gd name="connsiteY127" fmla="*/ 79722 h 2004434"/>
                  <a:gd name="connsiteX128" fmla="*/ 1372192 w 2979855"/>
                  <a:gd name="connsiteY128" fmla="*/ 82544 h 2004434"/>
                  <a:gd name="connsiteX129" fmla="*/ 1363731 w 2979855"/>
                  <a:gd name="connsiteY129" fmla="*/ 85603 h 2004434"/>
                  <a:gd name="connsiteX130" fmla="*/ 1355507 w 2979855"/>
                  <a:gd name="connsiteY130" fmla="*/ 88661 h 2004434"/>
                  <a:gd name="connsiteX131" fmla="*/ 1346812 w 2979855"/>
                  <a:gd name="connsiteY131" fmla="*/ 92189 h 2004434"/>
                  <a:gd name="connsiteX132" fmla="*/ 1338586 w 2979855"/>
                  <a:gd name="connsiteY132" fmla="*/ 95952 h 2004434"/>
                  <a:gd name="connsiteX133" fmla="*/ 1330832 w 2979855"/>
                  <a:gd name="connsiteY133" fmla="*/ 99716 h 2004434"/>
                  <a:gd name="connsiteX134" fmla="*/ 1322606 w 2979855"/>
                  <a:gd name="connsiteY134" fmla="*/ 103480 h 2004434"/>
                  <a:gd name="connsiteX135" fmla="*/ 1314851 w 2979855"/>
                  <a:gd name="connsiteY135" fmla="*/ 107479 h 2004434"/>
                  <a:gd name="connsiteX136" fmla="*/ 1307332 w 2979855"/>
                  <a:gd name="connsiteY136" fmla="*/ 111948 h 2004434"/>
                  <a:gd name="connsiteX137" fmla="*/ 1299341 w 2979855"/>
                  <a:gd name="connsiteY137" fmla="*/ 116418 h 2004434"/>
                  <a:gd name="connsiteX138" fmla="*/ 1291821 w 2979855"/>
                  <a:gd name="connsiteY138" fmla="*/ 121122 h 2004434"/>
                  <a:gd name="connsiteX139" fmla="*/ 1284771 w 2979855"/>
                  <a:gd name="connsiteY139" fmla="*/ 126062 h 2004434"/>
                  <a:gd name="connsiteX140" fmla="*/ 1277486 w 2979855"/>
                  <a:gd name="connsiteY140" fmla="*/ 131001 h 2004434"/>
                  <a:gd name="connsiteX141" fmla="*/ 1270435 w 2979855"/>
                  <a:gd name="connsiteY141" fmla="*/ 136176 h 2004434"/>
                  <a:gd name="connsiteX142" fmla="*/ 1263150 w 2979855"/>
                  <a:gd name="connsiteY142" fmla="*/ 141822 h 2004434"/>
                  <a:gd name="connsiteX143" fmla="*/ 1256336 w 2979855"/>
                  <a:gd name="connsiteY143" fmla="*/ 147232 h 2004434"/>
                  <a:gd name="connsiteX144" fmla="*/ 1249521 w 2979855"/>
                  <a:gd name="connsiteY144" fmla="*/ 153112 h 2004434"/>
                  <a:gd name="connsiteX145" fmla="*/ 1242941 w 2979855"/>
                  <a:gd name="connsiteY145" fmla="*/ 158758 h 2004434"/>
                  <a:gd name="connsiteX146" fmla="*/ 1236595 w 2979855"/>
                  <a:gd name="connsiteY146" fmla="*/ 164639 h 2004434"/>
                  <a:gd name="connsiteX147" fmla="*/ 1230251 w 2979855"/>
                  <a:gd name="connsiteY147" fmla="*/ 170755 h 2004434"/>
                  <a:gd name="connsiteX148" fmla="*/ 1224141 w 2979855"/>
                  <a:gd name="connsiteY148" fmla="*/ 177341 h 2004434"/>
                  <a:gd name="connsiteX149" fmla="*/ 1218030 w 2979855"/>
                  <a:gd name="connsiteY149" fmla="*/ 183692 h 2004434"/>
                  <a:gd name="connsiteX150" fmla="*/ 1212155 w 2979855"/>
                  <a:gd name="connsiteY150" fmla="*/ 190279 h 2004434"/>
                  <a:gd name="connsiteX151" fmla="*/ 1206516 w 2979855"/>
                  <a:gd name="connsiteY151" fmla="*/ 197100 h 2004434"/>
                  <a:gd name="connsiteX152" fmla="*/ 1200875 w 2979855"/>
                  <a:gd name="connsiteY152" fmla="*/ 203922 h 2004434"/>
                  <a:gd name="connsiteX153" fmla="*/ 1195940 w 2979855"/>
                  <a:gd name="connsiteY153" fmla="*/ 210744 h 2004434"/>
                  <a:gd name="connsiteX154" fmla="*/ 1190300 w 2979855"/>
                  <a:gd name="connsiteY154" fmla="*/ 218036 h 2004434"/>
                  <a:gd name="connsiteX155" fmla="*/ 1185600 w 2979855"/>
                  <a:gd name="connsiteY155" fmla="*/ 225092 h 2004434"/>
                  <a:gd name="connsiteX156" fmla="*/ 1180430 w 2979855"/>
                  <a:gd name="connsiteY156" fmla="*/ 232619 h 2004434"/>
                  <a:gd name="connsiteX157" fmla="*/ 1175965 w 2979855"/>
                  <a:gd name="connsiteY157" fmla="*/ 240147 h 2004434"/>
                  <a:gd name="connsiteX158" fmla="*/ 1171265 w 2979855"/>
                  <a:gd name="connsiteY158" fmla="*/ 247674 h 2004434"/>
                  <a:gd name="connsiteX159" fmla="*/ 1167035 w 2979855"/>
                  <a:gd name="connsiteY159" fmla="*/ 255672 h 2004434"/>
                  <a:gd name="connsiteX160" fmla="*/ 1163040 w 2979855"/>
                  <a:gd name="connsiteY160" fmla="*/ 263434 h 2004434"/>
                  <a:gd name="connsiteX161" fmla="*/ 1158810 w 2979855"/>
                  <a:gd name="connsiteY161" fmla="*/ 271432 h 2004434"/>
                  <a:gd name="connsiteX162" fmla="*/ 1155049 w 2979855"/>
                  <a:gd name="connsiteY162" fmla="*/ 279665 h 2004434"/>
                  <a:gd name="connsiteX163" fmla="*/ 1151290 w 2979855"/>
                  <a:gd name="connsiteY163" fmla="*/ 287898 h 2004434"/>
                  <a:gd name="connsiteX164" fmla="*/ 1148235 w 2979855"/>
                  <a:gd name="connsiteY164" fmla="*/ 295896 h 2004434"/>
                  <a:gd name="connsiteX165" fmla="*/ 1144944 w 2979855"/>
                  <a:gd name="connsiteY165" fmla="*/ 304599 h 2004434"/>
                  <a:gd name="connsiteX166" fmla="*/ 1142125 w 2979855"/>
                  <a:gd name="connsiteY166" fmla="*/ 313067 h 2004434"/>
                  <a:gd name="connsiteX167" fmla="*/ 1139069 w 2979855"/>
                  <a:gd name="connsiteY167" fmla="*/ 321771 h 2004434"/>
                  <a:gd name="connsiteX168" fmla="*/ 1136720 w 2979855"/>
                  <a:gd name="connsiteY168" fmla="*/ 330238 h 2004434"/>
                  <a:gd name="connsiteX169" fmla="*/ 1134369 w 2979855"/>
                  <a:gd name="connsiteY169" fmla="*/ 339177 h 2004434"/>
                  <a:gd name="connsiteX170" fmla="*/ 1132255 w 2979855"/>
                  <a:gd name="connsiteY170" fmla="*/ 347646 h 2004434"/>
                  <a:gd name="connsiteX171" fmla="*/ 1130139 w 2979855"/>
                  <a:gd name="connsiteY171" fmla="*/ 356820 h 2004434"/>
                  <a:gd name="connsiteX172" fmla="*/ 1128494 w 2979855"/>
                  <a:gd name="connsiteY172" fmla="*/ 365758 h 2004434"/>
                  <a:gd name="connsiteX173" fmla="*/ 1126849 w 2979855"/>
                  <a:gd name="connsiteY173" fmla="*/ 374931 h 2004434"/>
                  <a:gd name="connsiteX174" fmla="*/ 1125674 w 2979855"/>
                  <a:gd name="connsiteY174" fmla="*/ 383870 h 2004434"/>
                  <a:gd name="connsiteX175" fmla="*/ 1124735 w 2979855"/>
                  <a:gd name="connsiteY175" fmla="*/ 393279 h 2004434"/>
                  <a:gd name="connsiteX176" fmla="*/ 1123794 w 2979855"/>
                  <a:gd name="connsiteY176" fmla="*/ 402453 h 2004434"/>
                  <a:gd name="connsiteX177" fmla="*/ 1123089 w 2979855"/>
                  <a:gd name="connsiteY177" fmla="*/ 412098 h 2004434"/>
                  <a:gd name="connsiteX178" fmla="*/ 1122619 w 2979855"/>
                  <a:gd name="connsiteY178" fmla="*/ 421272 h 2004434"/>
                  <a:gd name="connsiteX179" fmla="*/ 1122619 w 2979855"/>
                  <a:gd name="connsiteY179" fmla="*/ 430681 h 2004434"/>
                  <a:gd name="connsiteX180" fmla="*/ 1122619 w 2979855"/>
                  <a:gd name="connsiteY180" fmla="*/ 440325 h 2004434"/>
                  <a:gd name="connsiteX181" fmla="*/ 1123089 w 2979855"/>
                  <a:gd name="connsiteY181" fmla="*/ 449499 h 2004434"/>
                  <a:gd name="connsiteX182" fmla="*/ 1123794 w 2979855"/>
                  <a:gd name="connsiteY182" fmla="*/ 459143 h 2004434"/>
                  <a:gd name="connsiteX183" fmla="*/ 1124735 w 2979855"/>
                  <a:gd name="connsiteY183" fmla="*/ 468317 h 2004434"/>
                  <a:gd name="connsiteX184" fmla="*/ 1125674 w 2979855"/>
                  <a:gd name="connsiteY184" fmla="*/ 477726 h 2004434"/>
                  <a:gd name="connsiteX185" fmla="*/ 1126849 w 2979855"/>
                  <a:gd name="connsiteY185" fmla="*/ 486900 h 2004434"/>
                  <a:gd name="connsiteX186" fmla="*/ 1128494 w 2979855"/>
                  <a:gd name="connsiteY186" fmla="*/ 495839 h 2004434"/>
                  <a:gd name="connsiteX187" fmla="*/ 1130139 w 2979855"/>
                  <a:gd name="connsiteY187" fmla="*/ 505012 h 2004434"/>
                  <a:gd name="connsiteX188" fmla="*/ 1132255 w 2979855"/>
                  <a:gd name="connsiteY188" fmla="*/ 513951 h 2004434"/>
                  <a:gd name="connsiteX189" fmla="*/ 1134369 w 2979855"/>
                  <a:gd name="connsiteY189" fmla="*/ 522890 h 2004434"/>
                  <a:gd name="connsiteX190" fmla="*/ 1136720 w 2979855"/>
                  <a:gd name="connsiteY190" fmla="*/ 531358 h 2004434"/>
                  <a:gd name="connsiteX191" fmla="*/ 1139069 w 2979855"/>
                  <a:gd name="connsiteY191" fmla="*/ 540296 h 2004434"/>
                  <a:gd name="connsiteX192" fmla="*/ 1142125 w 2979855"/>
                  <a:gd name="connsiteY192" fmla="*/ 548765 h 2004434"/>
                  <a:gd name="connsiteX193" fmla="*/ 1144944 w 2979855"/>
                  <a:gd name="connsiteY193" fmla="*/ 557468 h 2004434"/>
                  <a:gd name="connsiteX194" fmla="*/ 1148235 w 2979855"/>
                  <a:gd name="connsiteY194" fmla="*/ 565701 h 2004434"/>
                  <a:gd name="connsiteX195" fmla="*/ 1151290 w 2979855"/>
                  <a:gd name="connsiteY195" fmla="*/ 573699 h 2004434"/>
                  <a:gd name="connsiteX196" fmla="*/ 1155049 w 2979855"/>
                  <a:gd name="connsiteY196" fmla="*/ 581932 h 2004434"/>
                  <a:gd name="connsiteX197" fmla="*/ 1158810 w 2979855"/>
                  <a:gd name="connsiteY197" fmla="*/ 590165 h 2004434"/>
                  <a:gd name="connsiteX198" fmla="*/ 1163040 w 2979855"/>
                  <a:gd name="connsiteY198" fmla="*/ 598162 h 2004434"/>
                  <a:gd name="connsiteX199" fmla="*/ 1167035 w 2979855"/>
                  <a:gd name="connsiteY199" fmla="*/ 605925 h 2004434"/>
                  <a:gd name="connsiteX200" fmla="*/ 1171265 w 2979855"/>
                  <a:gd name="connsiteY200" fmla="*/ 613923 h 2004434"/>
                  <a:gd name="connsiteX201" fmla="*/ 1175965 w 2979855"/>
                  <a:gd name="connsiteY201" fmla="*/ 621450 h 2004434"/>
                  <a:gd name="connsiteX202" fmla="*/ 1180430 w 2979855"/>
                  <a:gd name="connsiteY202" fmla="*/ 628977 h 2004434"/>
                  <a:gd name="connsiteX203" fmla="*/ 1185600 w 2979855"/>
                  <a:gd name="connsiteY203" fmla="*/ 636504 h 2004434"/>
                  <a:gd name="connsiteX204" fmla="*/ 1190300 w 2979855"/>
                  <a:gd name="connsiteY204" fmla="*/ 643561 h 2004434"/>
                  <a:gd name="connsiteX205" fmla="*/ 1195940 w 2979855"/>
                  <a:gd name="connsiteY205" fmla="*/ 650853 h 2004434"/>
                  <a:gd name="connsiteX206" fmla="*/ 1200875 w 2979855"/>
                  <a:gd name="connsiteY206" fmla="*/ 657675 h 2004434"/>
                  <a:gd name="connsiteX207" fmla="*/ 1206516 w 2979855"/>
                  <a:gd name="connsiteY207" fmla="*/ 664731 h 2004434"/>
                  <a:gd name="connsiteX208" fmla="*/ 1212155 w 2979855"/>
                  <a:gd name="connsiteY208" fmla="*/ 671318 h 2004434"/>
                  <a:gd name="connsiteX209" fmla="*/ 1218030 w 2979855"/>
                  <a:gd name="connsiteY209" fmla="*/ 678140 h 2004434"/>
                  <a:gd name="connsiteX210" fmla="*/ 1224141 w 2979855"/>
                  <a:gd name="connsiteY210" fmla="*/ 684255 h 2004434"/>
                  <a:gd name="connsiteX211" fmla="*/ 1230251 w 2979855"/>
                  <a:gd name="connsiteY211" fmla="*/ 690842 h 2004434"/>
                  <a:gd name="connsiteX212" fmla="*/ 1236595 w 2979855"/>
                  <a:gd name="connsiteY212" fmla="*/ 696958 h 2004434"/>
                  <a:gd name="connsiteX213" fmla="*/ 1242941 w 2979855"/>
                  <a:gd name="connsiteY213" fmla="*/ 702838 h 2004434"/>
                  <a:gd name="connsiteX214" fmla="*/ 1249521 w 2979855"/>
                  <a:gd name="connsiteY214" fmla="*/ 708955 h 2004434"/>
                  <a:gd name="connsiteX215" fmla="*/ 1256336 w 2979855"/>
                  <a:gd name="connsiteY215" fmla="*/ 714365 h 2004434"/>
                  <a:gd name="connsiteX216" fmla="*/ 1263150 w 2979855"/>
                  <a:gd name="connsiteY216" fmla="*/ 719774 h 2004434"/>
                  <a:gd name="connsiteX217" fmla="*/ 1270435 w 2979855"/>
                  <a:gd name="connsiteY217" fmla="*/ 725421 h 2004434"/>
                  <a:gd name="connsiteX218" fmla="*/ 1277486 w 2979855"/>
                  <a:gd name="connsiteY218" fmla="*/ 730595 h 2004434"/>
                  <a:gd name="connsiteX219" fmla="*/ 1284771 w 2979855"/>
                  <a:gd name="connsiteY219" fmla="*/ 735535 h 2004434"/>
                  <a:gd name="connsiteX220" fmla="*/ 1291821 w 2979855"/>
                  <a:gd name="connsiteY220" fmla="*/ 740475 h 2004434"/>
                  <a:gd name="connsiteX221" fmla="*/ 1299341 w 2979855"/>
                  <a:gd name="connsiteY221" fmla="*/ 745179 h 2004434"/>
                  <a:gd name="connsiteX222" fmla="*/ 1307332 w 2979855"/>
                  <a:gd name="connsiteY222" fmla="*/ 749649 h 2004434"/>
                  <a:gd name="connsiteX223" fmla="*/ 1314851 w 2979855"/>
                  <a:gd name="connsiteY223" fmla="*/ 754118 h 2004434"/>
                  <a:gd name="connsiteX224" fmla="*/ 1322606 w 2979855"/>
                  <a:gd name="connsiteY224" fmla="*/ 758117 h 2004434"/>
                  <a:gd name="connsiteX225" fmla="*/ 1330832 w 2979855"/>
                  <a:gd name="connsiteY225" fmla="*/ 762351 h 2004434"/>
                  <a:gd name="connsiteX226" fmla="*/ 1338586 w 2979855"/>
                  <a:gd name="connsiteY226" fmla="*/ 766115 h 2004434"/>
                  <a:gd name="connsiteX227" fmla="*/ 1346812 w 2979855"/>
                  <a:gd name="connsiteY227" fmla="*/ 769408 h 2004434"/>
                  <a:gd name="connsiteX228" fmla="*/ 1355507 w 2979855"/>
                  <a:gd name="connsiteY228" fmla="*/ 772936 h 2004434"/>
                  <a:gd name="connsiteX229" fmla="*/ 1363731 w 2979855"/>
                  <a:gd name="connsiteY229" fmla="*/ 775994 h 2004434"/>
                  <a:gd name="connsiteX230" fmla="*/ 1372192 w 2979855"/>
                  <a:gd name="connsiteY230" fmla="*/ 779052 h 2004434"/>
                  <a:gd name="connsiteX231" fmla="*/ 1380652 w 2979855"/>
                  <a:gd name="connsiteY231" fmla="*/ 781875 h 2004434"/>
                  <a:gd name="connsiteX232" fmla="*/ 1389347 w 2979855"/>
                  <a:gd name="connsiteY232" fmla="*/ 784463 h 2004434"/>
                  <a:gd name="connsiteX233" fmla="*/ 1398042 w 2979855"/>
                  <a:gd name="connsiteY233" fmla="*/ 786815 h 2004434"/>
                  <a:gd name="connsiteX234" fmla="*/ 1406972 w 2979855"/>
                  <a:gd name="connsiteY234" fmla="*/ 788932 h 2004434"/>
                  <a:gd name="connsiteX235" fmla="*/ 1415902 w 2979855"/>
                  <a:gd name="connsiteY235" fmla="*/ 791049 h 2004434"/>
                  <a:gd name="connsiteX236" fmla="*/ 1424832 w 2979855"/>
                  <a:gd name="connsiteY236" fmla="*/ 792695 h 2004434"/>
                  <a:gd name="connsiteX237" fmla="*/ 1433997 w 2979855"/>
                  <a:gd name="connsiteY237" fmla="*/ 794107 h 2004434"/>
                  <a:gd name="connsiteX238" fmla="*/ 1443163 w 2979855"/>
                  <a:gd name="connsiteY238" fmla="*/ 795518 h 2004434"/>
                  <a:gd name="connsiteX239" fmla="*/ 1452562 w 2979855"/>
                  <a:gd name="connsiteY239" fmla="*/ 796459 h 2004434"/>
                  <a:gd name="connsiteX240" fmla="*/ 1461727 w 2979855"/>
                  <a:gd name="connsiteY240" fmla="*/ 797164 h 2004434"/>
                  <a:gd name="connsiteX241" fmla="*/ 1470893 w 2979855"/>
                  <a:gd name="connsiteY241" fmla="*/ 797870 h 2004434"/>
                  <a:gd name="connsiteX242" fmla="*/ 1480528 w 2979855"/>
                  <a:gd name="connsiteY242" fmla="*/ 798106 h 2004434"/>
                  <a:gd name="connsiteX243" fmla="*/ 1490163 w 2979855"/>
                  <a:gd name="connsiteY243" fmla="*/ 798576 h 2004434"/>
                  <a:gd name="connsiteX244" fmla="*/ 1499328 w 2979855"/>
                  <a:gd name="connsiteY244" fmla="*/ 798106 h 2004434"/>
                  <a:gd name="connsiteX245" fmla="*/ 1508963 w 2979855"/>
                  <a:gd name="connsiteY245" fmla="*/ 797870 h 2004434"/>
                  <a:gd name="connsiteX246" fmla="*/ 1518128 w 2979855"/>
                  <a:gd name="connsiteY246" fmla="*/ 797164 h 2004434"/>
                  <a:gd name="connsiteX247" fmla="*/ 1527293 w 2979855"/>
                  <a:gd name="connsiteY247" fmla="*/ 796459 h 2004434"/>
                  <a:gd name="connsiteX248" fmla="*/ 1536694 w 2979855"/>
                  <a:gd name="connsiteY248" fmla="*/ 795518 h 2004434"/>
                  <a:gd name="connsiteX249" fmla="*/ 1545858 w 2979855"/>
                  <a:gd name="connsiteY249" fmla="*/ 794107 h 2004434"/>
                  <a:gd name="connsiteX250" fmla="*/ 1555023 w 2979855"/>
                  <a:gd name="connsiteY250" fmla="*/ 792695 h 2004434"/>
                  <a:gd name="connsiteX251" fmla="*/ 1563953 w 2979855"/>
                  <a:gd name="connsiteY251" fmla="*/ 791049 h 2004434"/>
                  <a:gd name="connsiteX252" fmla="*/ 1572883 w 2979855"/>
                  <a:gd name="connsiteY252" fmla="*/ 788932 h 2004434"/>
                  <a:gd name="connsiteX253" fmla="*/ 1581814 w 2979855"/>
                  <a:gd name="connsiteY253" fmla="*/ 786815 h 2004434"/>
                  <a:gd name="connsiteX254" fmla="*/ 1590509 w 2979855"/>
                  <a:gd name="connsiteY254" fmla="*/ 784463 h 2004434"/>
                  <a:gd name="connsiteX255" fmla="*/ 1599204 w 2979855"/>
                  <a:gd name="connsiteY255" fmla="*/ 781875 h 2004434"/>
                  <a:gd name="connsiteX256" fmla="*/ 1607664 w 2979855"/>
                  <a:gd name="connsiteY256" fmla="*/ 779052 h 2004434"/>
                  <a:gd name="connsiteX257" fmla="*/ 1616124 w 2979855"/>
                  <a:gd name="connsiteY257" fmla="*/ 775994 h 2004434"/>
                  <a:gd name="connsiteX258" fmla="*/ 1624349 w 2979855"/>
                  <a:gd name="connsiteY258" fmla="*/ 772936 h 2004434"/>
                  <a:gd name="connsiteX259" fmla="*/ 1633045 w 2979855"/>
                  <a:gd name="connsiteY259" fmla="*/ 769408 h 2004434"/>
                  <a:gd name="connsiteX260" fmla="*/ 1641269 w 2979855"/>
                  <a:gd name="connsiteY260" fmla="*/ 766115 h 2004434"/>
                  <a:gd name="connsiteX261" fmla="*/ 1649025 w 2979855"/>
                  <a:gd name="connsiteY261" fmla="*/ 762351 h 2004434"/>
                  <a:gd name="connsiteX262" fmla="*/ 1657249 w 2979855"/>
                  <a:gd name="connsiteY262" fmla="*/ 758117 h 2004434"/>
                  <a:gd name="connsiteX263" fmla="*/ 1665005 w 2979855"/>
                  <a:gd name="connsiteY263" fmla="*/ 754118 h 2004434"/>
                  <a:gd name="connsiteX264" fmla="*/ 1672525 w 2979855"/>
                  <a:gd name="connsiteY264" fmla="*/ 749649 h 2004434"/>
                  <a:gd name="connsiteX265" fmla="*/ 1680515 w 2979855"/>
                  <a:gd name="connsiteY265" fmla="*/ 745179 h 2004434"/>
                  <a:gd name="connsiteX266" fmla="*/ 1688034 w 2979855"/>
                  <a:gd name="connsiteY266" fmla="*/ 740475 h 2004434"/>
                  <a:gd name="connsiteX267" fmla="*/ 1695085 w 2979855"/>
                  <a:gd name="connsiteY267" fmla="*/ 735535 h 2004434"/>
                  <a:gd name="connsiteX268" fmla="*/ 1702605 w 2979855"/>
                  <a:gd name="connsiteY268" fmla="*/ 730595 h 2004434"/>
                  <a:gd name="connsiteX269" fmla="*/ 1709420 w 2979855"/>
                  <a:gd name="connsiteY269" fmla="*/ 725421 h 2004434"/>
                  <a:gd name="connsiteX270" fmla="*/ 1716705 w 2979855"/>
                  <a:gd name="connsiteY270" fmla="*/ 719774 h 2004434"/>
                  <a:gd name="connsiteX271" fmla="*/ 1723520 w 2979855"/>
                  <a:gd name="connsiteY271" fmla="*/ 714365 h 2004434"/>
                  <a:gd name="connsiteX272" fmla="*/ 1730335 w 2979855"/>
                  <a:gd name="connsiteY272" fmla="*/ 708955 h 2004434"/>
                  <a:gd name="connsiteX273" fmla="*/ 1736915 w 2979855"/>
                  <a:gd name="connsiteY273" fmla="*/ 702838 h 2004434"/>
                  <a:gd name="connsiteX274" fmla="*/ 1743260 w 2979855"/>
                  <a:gd name="connsiteY274" fmla="*/ 696958 h 2004434"/>
                  <a:gd name="connsiteX275" fmla="*/ 1749605 w 2979855"/>
                  <a:gd name="connsiteY275" fmla="*/ 690842 h 2004434"/>
                  <a:gd name="connsiteX276" fmla="*/ 1755716 w 2979855"/>
                  <a:gd name="connsiteY276" fmla="*/ 684255 h 2004434"/>
                  <a:gd name="connsiteX277" fmla="*/ 1761826 w 2979855"/>
                  <a:gd name="connsiteY277" fmla="*/ 678140 h 2004434"/>
                  <a:gd name="connsiteX278" fmla="*/ 1767701 w 2979855"/>
                  <a:gd name="connsiteY278" fmla="*/ 671318 h 2004434"/>
                  <a:gd name="connsiteX279" fmla="*/ 1773341 w 2979855"/>
                  <a:gd name="connsiteY279" fmla="*/ 664731 h 2004434"/>
                  <a:gd name="connsiteX280" fmla="*/ 1778981 w 2979855"/>
                  <a:gd name="connsiteY280" fmla="*/ 657675 h 2004434"/>
                  <a:gd name="connsiteX281" fmla="*/ 1784385 w 2979855"/>
                  <a:gd name="connsiteY281" fmla="*/ 650853 h 2004434"/>
                  <a:gd name="connsiteX282" fmla="*/ 1789556 w 2979855"/>
                  <a:gd name="connsiteY282" fmla="*/ 643561 h 2004434"/>
                  <a:gd name="connsiteX283" fmla="*/ 1794256 w 2979855"/>
                  <a:gd name="connsiteY283" fmla="*/ 636504 h 2004434"/>
                  <a:gd name="connsiteX284" fmla="*/ 1799426 w 2979855"/>
                  <a:gd name="connsiteY284" fmla="*/ 628977 h 2004434"/>
                  <a:gd name="connsiteX285" fmla="*/ 1803891 w 2979855"/>
                  <a:gd name="connsiteY285" fmla="*/ 621450 h 2004434"/>
                  <a:gd name="connsiteX286" fmla="*/ 1808591 w 2979855"/>
                  <a:gd name="connsiteY286" fmla="*/ 613923 h 2004434"/>
                  <a:gd name="connsiteX287" fmla="*/ 1812821 w 2979855"/>
                  <a:gd name="connsiteY287" fmla="*/ 605925 h 2004434"/>
                  <a:gd name="connsiteX288" fmla="*/ 1816816 w 2979855"/>
                  <a:gd name="connsiteY288" fmla="*/ 598162 h 2004434"/>
                  <a:gd name="connsiteX289" fmla="*/ 1821046 w 2979855"/>
                  <a:gd name="connsiteY289" fmla="*/ 590165 h 2004434"/>
                  <a:gd name="connsiteX290" fmla="*/ 1824806 w 2979855"/>
                  <a:gd name="connsiteY290" fmla="*/ 581932 h 2004434"/>
                  <a:gd name="connsiteX291" fmla="*/ 1828566 w 2979855"/>
                  <a:gd name="connsiteY291" fmla="*/ 573699 h 2004434"/>
                  <a:gd name="connsiteX292" fmla="*/ 1831621 w 2979855"/>
                  <a:gd name="connsiteY292" fmla="*/ 565701 h 2004434"/>
                  <a:gd name="connsiteX293" fmla="*/ 1834911 w 2979855"/>
                  <a:gd name="connsiteY293" fmla="*/ 557468 h 2004434"/>
                  <a:gd name="connsiteX294" fmla="*/ 1837966 w 2979855"/>
                  <a:gd name="connsiteY294" fmla="*/ 548765 h 2004434"/>
                  <a:gd name="connsiteX295" fmla="*/ 1840786 w 2979855"/>
                  <a:gd name="connsiteY295" fmla="*/ 540296 h 2004434"/>
                  <a:gd name="connsiteX296" fmla="*/ 1843136 w 2979855"/>
                  <a:gd name="connsiteY296" fmla="*/ 531358 h 2004434"/>
                  <a:gd name="connsiteX297" fmla="*/ 1845486 w 2979855"/>
                  <a:gd name="connsiteY297" fmla="*/ 522890 h 2004434"/>
                  <a:gd name="connsiteX298" fmla="*/ 1847601 w 2979855"/>
                  <a:gd name="connsiteY298" fmla="*/ 513951 h 2004434"/>
                  <a:gd name="connsiteX299" fmla="*/ 1849716 w 2979855"/>
                  <a:gd name="connsiteY299" fmla="*/ 505012 h 2004434"/>
                  <a:gd name="connsiteX300" fmla="*/ 1851361 w 2979855"/>
                  <a:gd name="connsiteY300" fmla="*/ 495839 h 2004434"/>
                  <a:gd name="connsiteX301" fmla="*/ 1853006 w 2979855"/>
                  <a:gd name="connsiteY301" fmla="*/ 486900 h 2004434"/>
                  <a:gd name="connsiteX302" fmla="*/ 1854181 w 2979855"/>
                  <a:gd name="connsiteY302" fmla="*/ 477726 h 2004434"/>
                  <a:gd name="connsiteX303" fmla="*/ 1855122 w 2979855"/>
                  <a:gd name="connsiteY303" fmla="*/ 468317 h 2004434"/>
                  <a:gd name="connsiteX304" fmla="*/ 1856061 w 2979855"/>
                  <a:gd name="connsiteY304" fmla="*/ 459143 h 2004434"/>
                  <a:gd name="connsiteX305" fmla="*/ 1856767 w 2979855"/>
                  <a:gd name="connsiteY305" fmla="*/ 449499 h 2004434"/>
                  <a:gd name="connsiteX306" fmla="*/ 1857236 w 2979855"/>
                  <a:gd name="connsiteY306" fmla="*/ 440325 h 2004434"/>
                  <a:gd name="connsiteX307" fmla="*/ 1857236 w 2979855"/>
                  <a:gd name="connsiteY307" fmla="*/ 430681 h 2004434"/>
                  <a:gd name="connsiteX308" fmla="*/ 1857236 w 2979855"/>
                  <a:gd name="connsiteY308" fmla="*/ 421272 h 2004434"/>
                  <a:gd name="connsiteX309" fmla="*/ 1856767 w 2979855"/>
                  <a:gd name="connsiteY309" fmla="*/ 412098 h 2004434"/>
                  <a:gd name="connsiteX310" fmla="*/ 1856061 w 2979855"/>
                  <a:gd name="connsiteY310" fmla="*/ 402453 h 2004434"/>
                  <a:gd name="connsiteX311" fmla="*/ 1855122 w 2979855"/>
                  <a:gd name="connsiteY311" fmla="*/ 393279 h 2004434"/>
                  <a:gd name="connsiteX312" fmla="*/ 1854181 w 2979855"/>
                  <a:gd name="connsiteY312" fmla="*/ 383870 h 2004434"/>
                  <a:gd name="connsiteX313" fmla="*/ 1853006 w 2979855"/>
                  <a:gd name="connsiteY313" fmla="*/ 374931 h 2004434"/>
                  <a:gd name="connsiteX314" fmla="*/ 1851361 w 2979855"/>
                  <a:gd name="connsiteY314" fmla="*/ 365758 h 2004434"/>
                  <a:gd name="connsiteX315" fmla="*/ 1849716 w 2979855"/>
                  <a:gd name="connsiteY315" fmla="*/ 356820 h 2004434"/>
                  <a:gd name="connsiteX316" fmla="*/ 1847601 w 2979855"/>
                  <a:gd name="connsiteY316" fmla="*/ 347646 h 2004434"/>
                  <a:gd name="connsiteX317" fmla="*/ 1845486 w 2979855"/>
                  <a:gd name="connsiteY317" fmla="*/ 339177 h 2004434"/>
                  <a:gd name="connsiteX318" fmla="*/ 1843136 w 2979855"/>
                  <a:gd name="connsiteY318" fmla="*/ 330238 h 2004434"/>
                  <a:gd name="connsiteX319" fmla="*/ 1840786 w 2979855"/>
                  <a:gd name="connsiteY319" fmla="*/ 321771 h 2004434"/>
                  <a:gd name="connsiteX320" fmla="*/ 1837966 w 2979855"/>
                  <a:gd name="connsiteY320" fmla="*/ 313067 h 2004434"/>
                  <a:gd name="connsiteX321" fmla="*/ 1834911 w 2979855"/>
                  <a:gd name="connsiteY321" fmla="*/ 304599 h 2004434"/>
                  <a:gd name="connsiteX322" fmla="*/ 1831621 w 2979855"/>
                  <a:gd name="connsiteY322" fmla="*/ 295896 h 2004434"/>
                  <a:gd name="connsiteX323" fmla="*/ 1828566 w 2979855"/>
                  <a:gd name="connsiteY323" fmla="*/ 287898 h 2004434"/>
                  <a:gd name="connsiteX324" fmla="*/ 1824806 w 2979855"/>
                  <a:gd name="connsiteY324" fmla="*/ 279665 h 2004434"/>
                  <a:gd name="connsiteX325" fmla="*/ 1821046 w 2979855"/>
                  <a:gd name="connsiteY325" fmla="*/ 271432 h 2004434"/>
                  <a:gd name="connsiteX326" fmla="*/ 1816816 w 2979855"/>
                  <a:gd name="connsiteY326" fmla="*/ 263434 h 2004434"/>
                  <a:gd name="connsiteX327" fmla="*/ 1812821 w 2979855"/>
                  <a:gd name="connsiteY327" fmla="*/ 255672 h 2004434"/>
                  <a:gd name="connsiteX328" fmla="*/ 1808591 w 2979855"/>
                  <a:gd name="connsiteY328" fmla="*/ 247674 h 2004434"/>
                  <a:gd name="connsiteX329" fmla="*/ 1803891 w 2979855"/>
                  <a:gd name="connsiteY329" fmla="*/ 240147 h 2004434"/>
                  <a:gd name="connsiteX330" fmla="*/ 1799426 w 2979855"/>
                  <a:gd name="connsiteY330" fmla="*/ 232619 h 2004434"/>
                  <a:gd name="connsiteX331" fmla="*/ 1794256 w 2979855"/>
                  <a:gd name="connsiteY331" fmla="*/ 225092 h 2004434"/>
                  <a:gd name="connsiteX332" fmla="*/ 1789556 w 2979855"/>
                  <a:gd name="connsiteY332" fmla="*/ 218036 h 2004434"/>
                  <a:gd name="connsiteX333" fmla="*/ 1784385 w 2979855"/>
                  <a:gd name="connsiteY333" fmla="*/ 210744 h 2004434"/>
                  <a:gd name="connsiteX334" fmla="*/ 1778981 w 2979855"/>
                  <a:gd name="connsiteY334" fmla="*/ 203922 h 2004434"/>
                  <a:gd name="connsiteX335" fmla="*/ 1773341 w 2979855"/>
                  <a:gd name="connsiteY335" fmla="*/ 197100 h 2004434"/>
                  <a:gd name="connsiteX336" fmla="*/ 1767701 w 2979855"/>
                  <a:gd name="connsiteY336" fmla="*/ 190279 h 2004434"/>
                  <a:gd name="connsiteX337" fmla="*/ 1761826 w 2979855"/>
                  <a:gd name="connsiteY337" fmla="*/ 183692 h 2004434"/>
                  <a:gd name="connsiteX338" fmla="*/ 1755716 w 2979855"/>
                  <a:gd name="connsiteY338" fmla="*/ 177341 h 2004434"/>
                  <a:gd name="connsiteX339" fmla="*/ 1749605 w 2979855"/>
                  <a:gd name="connsiteY339" fmla="*/ 170755 h 2004434"/>
                  <a:gd name="connsiteX340" fmla="*/ 1743260 w 2979855"/>
                  <a:gd name="connsiteY340" fmla="*/ 164639 h 2004434"/>
                  <a:gd name="connsiteX341" fmla="*/ 1736915 w 2979855"/>
                  <a:gd name="connsiteY341" fmla="*/ 158758 h 2004434"/>
                  <a:gd name="connsiteX342" fmla="*/ 1730335 w 2979855"/>
                  <a:gd name="connsiteY342" fmla="*/ 153112 h 2004434"/>
                  <a:gd name="connsiteX343" fmla="*/ 1723520 w 2979855"/>
                  <a:gd name="connsiteY343" fmla="*/ 147232 h 2004434"/>
                  <a:gd name="connsiteX344" fmla="*/ 1716705 w 2979855"/>
                  <a:gd name="connsiteY344" fmla="*/ 141822 h 2004434"/>
                  <a:gd name="connsiteX345" fmla="*/ 1709420 w 2979855"/>
                  <a:gd name="connsiteY345" fmla="*/ 136176 h 2004434"/>
                  <a:gd name="connsiteX346" fmla="*/ 1702605 w 2979855"/>
                  <a:gd name="connsiteY346" fmla="*/ 131001 h 2004434"/>
                  <a:gd name="connsiteX347" fmla="*/ 1695085 w 2979855"/>
                  <a:gd name="connsiteY347" fmla="*/ 126062 h 2004434"/>
                  <a:gd name="connsiteX348" fmla="*/ 1688034 w 2979855"/>
                  <a:gd name="connsiteY348" fmla="*/ 121122 h 2004434"/>
                  <a:gd name="connsiteX349" fmla="*/ 1680515 w 2979855"/>
                  <a:gd name="connsiteY349" fmla="*/ 116418 h 2004434"/>
                  <a:gd name="connsiteX350" fmla="*/ 1672525 w 2979855"/>
                  <a:gd name="connsiteY350" fmla="*/ 111948 h 2004434"/>
                  <a:gd name="connsiteX351" fmla="*/ 1665005 w 2979855"/>
                  <a:gd name="connsiteY351" fmla="*/ 107479 h 2004434"/>
                  <a:gd name="connsiteX352" fmla="*/ 1657249 w 2979855"/>
                  <a:gd name="connsiteY352" fmla="*/ 103480 h 2004434"/>
                  <a:gd name="connsiteX353" fmla="*/ 1649025 w 2979855"/>
                  <a:gd name="connsiteY353" fmla="*/ 99716 h 2004434"/>
                  <a:gd name="connsiteX354" fmla="*/ 1641269 w 2979855"/>
                  <a:gd name="connsiteY354" fmla="*/ 95952 h 2004434"/>
                  <a:gd name="connsiteX355" fmla="*/ 1633045 w 2979855"/>
                  <a:gd name="connsiteY355" fmla="*/ 92189 h 2004434"/>
                  <a:gd name="connsiteX356" fmla="*/ 1624349 w 2979855"/>
                  <a:gd name="connsiteY356" fmla="*/ 88661 h 2004434"/>
                  <a:gd name="connsiteX357" fmla="*/ 1616124 w 2979855"/>
                  <a:gd name="connsiteY357" fmla="*/ 85603 h 2004434"/>
                  <a:gd name="connsiteX358" fmla="*/ 1607664 w 2979855"/>
                  <a:gd name="connsiteY358" fmla="*/ 82544 h 2004434"/>
                  <a:gd name="connsiteX359" fmla="*/ 1599204 w 2979855"/>
                  <a:gd name="connsiteY359" fmla="*/ 79722 h 2004434"/>
                  <a:gd name="connsiteX360" fmla="*/ 1590509 w 2979855"/>
                  <a:gd name="connsiteY360" fmla="*/ 77134 h 2004434"/>
                  <a:gd name="connsiteX361" fmla="*/ 1581814 w 2979855"/>
                  <a:gd name="connsiteY361" fmla="*/ 75017 h 2004434"/>
                  <a:gd name="connsiteX362" fmla="*/ 1572883 w 2979855"/>
                  <a:gd name="connsiteY362" fmla="*/ 72665 h 2004434"/>
                  <a:gd name="connsiteX363" fmla="*/ 1563953 w 2979855"/>
                  <a:gd name="connsiteY363" fmla="*/ 71019 h 2004434"/>
                  <a:gd name="connsiteX364" fmla="*/ 1555023 w 2979855"/>
                  <a:gd name="connsiteY364" fmla="*/ 68902 h 2004434"/>
                  <a:gd name="connsiteX365" fmla="*/ 1545858 w 2979855"/>
                  <a:gd name="connsiteY365" fmla="*/ 67490 h 2004434"/>
                  <a:gd name="connsiteX366" fmla="*/ 1536694 w 2979855"/>
                  <a:gd name="connsiteY366" fmla="*/ 66079 h 2004434"/>
                  <a:gd name="connsiteX367" fmla="*/ 1527293 w 2979855"/>
                  <a:gd name="connsiteY367" fmla="*/ 65138 h 2004434"/>
                  <a:gd name="connsiteX368" fmla="*/ 1518128 w 2979855"/>
                  <a:gd name="connsiteY368" fmla="*/ 64432 h 2004434"/>
                  <a:gd name="connsiteX369" fmla="*/ 1508963 w 2979855"/>
                  <a:gd name="connsiteY369" fmla="*/ 63726 h 2004434"/>
                  <a:gd name="connsiteX370" fmla="*/ 1499328 w 2979855"/>
                  <a:gd name="connsiteY370" fmla="*/ 63491 h 2004434"/>
                  <a:gd name="connsiteX371" fmla="*/ 1490163 w 2979855"/>
                  <a:gd name="connsiteY371" fmla="*/ 63491 h 2004434"/>
                  <a:gd name="connsiteX372" fmla="*/ 1043137 w 2979855"/>
                  <a:gd name="connsiteY372" fmla="*/ 0 h 2004434"/>
                  <a:gd name="connsiteX373" fmla="*/ 1049252 w 2979855"/>
                  <a:gd name="connsiteY373" fmla="*/ 0 h 2004434"/>
                  <a:gd name="connsiteX374" fmla="*/ 1930604 w 2979855"/>
                  <a:gd name="connsiteY374" fmla="*/ 0 h 2004434"/>
                  <a:gd name="connsiteX375" fmla="*/ 1936718 w 2979855"/>
                  <a:gd name="connsiteY375" fmla="*/ 0 h 2004434"/>
                  <a:gd name="connsiteX376" fmla="*/ 1943302 w 2979855"/>
                  <a:gd name="connsiteY376" fmla="*/ 235 h 2004434"/>
                  <a:gd name="connsiteX377" fmla="*/ 1949416 w 2979855"/>
                  <a:gd name="connsiteY377" fmla="*/ 1411 h 2004434"/>
                  <a:gd name="connsiteX378" fmla="*/ 1955530 w 2979855"/>
                  <a:gd name="connsiteY378" fmla="*/ 2351 h 2004434"/>
                  <a:gd name="connsiteX379" fmla="*/ 1961409 w 2979855"/>
                  <a:gd name="connsiteY379" fmla="*/ 3762 h 2004434"/>
                  <a:gd name="connsiteX380" fmla="*/ 1967288 w 2979855"/>
                  <a:gd name="connsiteY380" fmla="*/ 5409 h 2004434"/>
                  <a:gd name="connsiteX381" fmla="*/ 1972931 w 2979855"/>
                  <a:gd name="connsiteY381" fmla="*/ 7290 h 2004434"/>
                  <a:gd name="connsiteX382" fmla="*/ 1978575 w 2979855"/>
                  <a:gd name="connsiteY382" fmla="*/ 9641 h 2004434"/>
                  <a:gd name="connsiteX383" fmla="*/ 1983983 w 2979855"/>
                  <a:gd name="connsiteY383" fmla="*/ 11993 h 2004434"/>
                  <a:gd name="connsiteX384" fmla="*/ 1989392 w 2979855"/>
                  <a:gd name="connsiteY384" fmla="*/ 14815 h 2004434"/>
                  <a:gd name="connsiteX385" fmla="*/ 1994566 w 2979855"/>
                  <a:gd name="connsiteY385" fmla="*/ 17871 h 2004434"/>
                  <a:gd name="connsiteX386" fmla="*/ 1999269 w 2979855"/>
                  <a:gd name="connsiteY386" fmla="*/ 20929 h 2004434"/>
                  <a:gd name="connsiteX387" fmla="*/ 2004442 w 2979855"/>
                  <a:gd name="connsiteY387" fmla="*/ 24220 h 2004434"/>
                  <a:gd name="connsiteX388" fmla="*/ 2008910 w 2979855"/>
                  <a:gd name="connsiteY388" fmla="*/ 27983 h 2004434"/>
                  <a:gd name="connsiteX389" fmla="*/ 2013377 w 2979855"/>
                  <a:gd name="connsiteY389" fmla="*/ 31745 h 2004434"/>
                  <a:gd name="connsiteX390" fmla="*/ 2017846 w 2979855"/>
                  <a:gd name="connsiteY390" fmla="*/ 35978 h 2004434"/>
                  <a:gd name="connsiteX391" fmla="*/ 2021844 w 2979855"/>
                  <a:gd name="connsiteY391" fmla="*/ 40446 h 2004434"/>
                  <a:gd name="connsiteX392" fmla="*/ 2025606 w 2979855"/>
                  <a:gd name="connsiteY392" fmla="*/ 44914 h 2004434"/>
                  <a:gd name="connsiteX393" fmla="*/ 2029368 w 2979855"/>
                  <a:gd name="connsiteY393" fmla="*/ 49147 h 2004434"/>
                  <a:gd name="connsiteX394" fmla="*/ 2032895 w 2979855"/>
                  <a:gd name="connsiteY394" fmla="*/ 54085 h 2004434"/>
                  <a:gd name="connsiteX395" fmla="*/ 2035953 w 2979855"/>
                  <a:gd name="connsiteY395" fmla="*/ 59258 h 2004434"/>
                  <a:gd name="connsiteX396" fmla="*/ 2039009 w 2979855"/>
                  <a:gd name="connsiteY396" fmla="*/ 64197 h 2004434"/>
                  <a:gd name="connsiteX397" fmla="*/ 2041831 w 2979855"/>
                  <a:gd name="connsiteY397" fmla="*/ 69841 h 2004434"/>
                  <a:gd name="connsiteX398" fmla="*/ 2044183 w 2979855"/>
                  <a:gd name="connsiteY398" fmla="*/ 75248 h 2004434"/>
                  <a:gd name="connsiteX399" fmla="*/ 2046534 w 2979855"/>
                  <a:gd name="connsiteY399" fmla="*/ 80657 h 2004434"/>
                  <a:gd name="connsiteX400" fmla="*/ 2048180 w 2979855"/>
                  <a:gd name="connsiteY400" fmla="*/ 86536 h 2004434"/>
                  <a:gd name="connsiteX401" fmla="*/ 2050061 w 2979855"/>
                  <a:gd name="connsiteY401" fmla="*/ 92415 h 2004434"/>
                  <a:gd name="connsiteX402" fmla="*/ 2051238 w 2979855"/>
                  <a:gd name="connsiteY402" fmla="*/ 98058 h 2004434"/>
                  <a:gd name="connsiteX403" fmla="*/ 2052413 w 2979855"/>
                  <a:gd name="connsiteY403" fmla="*/ 104407 h 2004434"/>
                  <a:gd name="connsiteX404" fmla="*/ 2053354 w 2979855"/>
                  <a:gd name="connsiteY404" fmla="*/ 110521 h 2004434"/>
                  <a:gd name="connsiteX405" fmla="*/ 2053824 w 2979855"/>
                  <a:gd name="connsiteY405" fmla="*/ 116871 h 2004434"/>
                  <a:gd name="connsiteX406" fmla="*/ 2053824 w 2979855"/>
                  <a:gd name="connsiteY406" fmla="*/ 123220 h 2004434"/>
                  <a:gd name="connsiteX407" fmla="*/ 2053824 w 2979855"/>
                  <a:gd name="connsiteY407" fmla="*/ 1789976 h 2004434"/>
                  <a:gd name="connsiteX408" fmla="*/ 2121548 w 2979855"/>
                  <a:gd name="connsiteY408" fmla="*/ 1789976 h 2004434"/>
                  <a:gd name="connsiteX409" fmla="*/ 2121548 w 2979855"/>
                  <a:gd name="connsiteY409" fmla="*/ 462073 h 2004434"/>
                  <a:gd name="connsiteX410" fmla="*/ 2696731 w 2979855"/>
                  <a:gd name="connsiteY410" fmla="*/ 462073 h 2004434"/>
                  <a:gd name="connsiteX411" fmla="*/ 2702845 w 2979855"/>
                  <a:gd name="connsiteY411" fmla="*/ 462073 h 2004434"/>
                  <a:gd name="connsiteX412" fmla="*/ 2708959 w 2979855"/>
                  <a:gd name="connsiteY412" fmla="*/ 462309 h 2004434"/>
                  <a:gd name="connsiteX413" fmla="*/ 2715544 w 2979855"/>
                  <a:gd name="connsiteY413" fmla="*/ 463484 h 2004434"/>
                  <a:gd name="connsiteX414" fmla="*/ 2721187 w 2979855"/>
                  <a:gd name="connsiteY414" fmla="*/ 464425 h 2004434"/>
                  <a:gd name="connsiteX415" fmla="*/ 2727536 w 2979855"/>
                  <a:gd name="connsiteY415" fmla="*/ 465836 h 2004434"/>
                  <a:gd name="connsiteX416" fmla="*/ 2733180 w 2979855"/>
                  <a:gd name="connsiteY416" fmla="*/ 467482 h 2004434"/>
                  <a:gd name="connsiteX417" fmla="*/ 2739059 w 2979855"/>
                  <a:gd name="connsiteY417" fmla="*/ 469128 h 2004434"/>
                  <a:gd name="connsiteX418" fmla="*/ 2744467 w 2979855"/>
                  <a:gd name="connsiteY418" fmla="*/ 471714 h 2004434"/>
                  <a:gd name="connsiteX419" fmla="*/ 2750111 w 2979855"/>
                  <a:gd name="connsiteY419" fmla="*/ 474066 h 2004434"/>
                  <a:gd name="connsiteX420" fmla="*/ 2755519 w 2979855"/>
                  <a:gd name="connsiteY420" fmla="*/ 476653 h 2004434"/>
                  <a:gd name="connsiteX421" fmla="*/ 2760693 w 2979855"/>
                  <a:gd name="connsiteY421" fmla="*/ 479709 h 2004434"/>
                  <a:gd name="connsiteX422" fmla="*/ 2765396 w 2979855"/>
                  <a:gd name="connsiteY422" fmla="*/ 483002 h 2004434"/>
                  <a:gd name="connsiteX423" fmla="*/ 2770099 w 2979855"/>
                  <a:gd name="connsiteY423" fmla="*/ 486294 h 2004434"/>
                  <a:gd name="connsiteX424" fmla="*/ 2775037 w 2979855"/>
                  <a:gd name="connsiteY424" fmla="*/ 490057 h 2004434"/>
                  <a:gd name="connsiteX425" fmla="*/ 2779505 w 2979855"/>
                  <a:gd name="connsiteY425" fmla="*/ 493819 h 2004434"/>
                  <a:gd name="connsiteX426" fmla="*/ 2783973 w 2979855"/>
                  <a:gd name="connsiteY426" fmla="*/ 498052 h 2004434"/>
                  <a:gd name="connsiteX427" fmla="*/ 2787971 w 2979855"/>
                  <a:gd name="connsiteY427" fmla="*/ 502285 h 2004434"/>
                  <a:gd name="connsiteX428" fmla="*/ 2791733 w 2979855"/>
                  <a:gd name="connsiteY428" fmla="*/ 506752 h 2004434"/>
                  <a:gd name="connsiteX429" fmla="*/ 2795496 w 2979855"/>
                  <a:gd name="connsiteY429" fmla="*/ 511220 h 2004434"/>
                  <a:gd name="connsiteX430" fmla="*/ 2799022 w 2979855"/>
                  <a:gd name="connsiteY430" fmla="*/ 516393 h 2004434"/>
                  <a:gd name="connsiteX431" fmla="*/ 2802080 w 2979855"/>
                  <a:gd name="connsiteY431" fmla="*/ 521097 h 2004434"/>
                  <a:gd name="connsiteX432" fmla="*/ 2805137 w 2979855"/>
                  <a:gd name="connsiteY432" fmla="*/ 526270 h 2004434"/>
                  <a:gd name="connsiteX433" fmla="*/ 2807724 w 2979855"/>
                  <a:gd name="connsiteY433" fmla="*/ 531914 h 2004434"/>
                  <a:gd name="connsiteX434" fmla="*/ 2810310 w 2979855"/>
                  <a:gd name="connsiteY434" fmla="*/ 537322 h 2004434"/>
                  <a:gd name="connsiteX435" fmla="*/ 2812191 w 2979855"/>
                  <a:gd name="connsiteY435" fmla="*/ 542731 h 2004434"/>
                  <a:gd name="connsiteX436" fmla="*/ 2814307 w 2979855"/>
                  <a:gd name="connsiteY436" fmla="*/ 548609 h 2004434"/>
                  <a:gd name="connsiteX437" fmla="*/ 2815954 w 2979855"/>
                  <a:gd name="connsiteY437" fmla="*/ 554488 h 2004434"/>
                  <a:gd name="connsiteX438" fmla="*/ 2817365 w 2979855"/>
                  <a:gd name="connsiteY438" fmla="*/ 560131 h 2004434"/>
                  <a:gd name="connsiteX439" fmla="*/ 2818540 w 2979855"/>
                  <a:gd name="connsiteY439" fmla="*/ 566246 h 2004434"/>
                  <a:gd name="connsiteX440" fmla="*/ 2819011 w 2979855"/>
                  <a:gd name="connsiteY440" fmla="*/ 572595 h 2004434"/>
                  <a:gd name="connsiteX441" fmla="*/ 2819716 w 2979855"/>
                  <a:gd name="connsiteY441" fmla="*/ 578944 h 2004434"/>
                  <a:gd name="connsiteX442" fmla="*/ 2819716 w 2979855"/>
                  <a:gd name="connsiteY442" fmla="*/ 585058 h 2004434"/>
                  <a:gd name="connsiteX443" fmla="*/ 2819716 w 2979855"/>
                  <a:gd name="connsiteY443" fmla="*/ 1789976 h 2004434"/>
                  <a:gd name="connsiteX444" fmla="*/ 2872390 w 2979855"/>
                  <a:gd name="connsiteY444" fmla="*/ 1789976 h 2004434"/>
                  <a:gd name="connsiteX445" fmla="*/ 2878034 w 2979855"/>
                  <a:gd name="connsiteY445" fmla="*/ 1789976 h 2004434"/>
                  <a:gd name="connsiteX446" fmla="*/ 2883443 w 2979855"/>
                  <a:gd name="connsiteY446" fmla="*/ 1790446 h 2004434"/>
                  <a:gd name="connsiteX447" fmla="*/ 2888851 w 2979855"/>
                  <a:gd name="connsiteY447" fmla="*/ 1790916 h 2004434"/>
                  <a:gd name="connsiteX448" fmla="*/ 2894024 w 2979855"/>
                  <a:gd name="connsiteY448" fmla="*/ 1792092 h 2004434"/>
                  <a:gd name="connsiteX449" fmla="*/ 2899198 w 2979855"/>
                  <a:gd name="connsiteY449" fmla="*/ 1793033 h 2004434"/>
                  <a:gd name="connsiteX450" fmla="*/ 2904371 w 2979855"/>
                  <a:gd name="connsiteY450" fmla="*/ 1794679 h 2004434"/>
                  <a:gd name="connsiteX451" fmla="*/ 2909310 w 2979855"/>
                  <a:gd name="connsiteY451" fmla="*/ 1796560 h 2004434"/>
                  <a:gd name="connsiteX452" fmla="*/ 2914247 w 2979855"/>
                  <a:gd name="connsiteY452" fmla="*/ 1798206 h 2004434"/>
                  <a:gd name="connsiteX453" fmla="*/ 2918951 w 2979855"/>
                  <a:gd name="connsiteY453" fmla="*/ 1800322 h 2004434"/>
                  <a:gd name="connsiteX454" fmla="*/ 2923653 w 2979855"/>
                  <a:gd name="connsiteY454" fmla="*/ 1802674 h 2004434"/>
                  <a:gd name="connsiteX455" fmla="*/ 2928122 w 2979855"/>
                  <a:gd name="connsiteY455" fmla="*/ 1805496 h 2004434"/>
                  <a:gd name="connsiteX456" fmla="*/ 2932589 w 2979855"/>
                  <a:gd name="connsiteY456" fmla="*/ 1808082 h 2004434"/>
                  <a:gd name="connsiteX457" fmla="*/ 2936822 w 2979855"/>
                  <a:gd name="connsiteY457" fmla="*/ 1811140 h 2004434"/>
                  <a:gd name="connsiteX458" fmla="*/ 2940820 w 2979855"/>
                  <a:gd name="connsiteY458" fmla="*/ 1814196 h 2004434"/>
                  <a:gd name="connsiteX459" fmla="*/ 2944582 w 2979855"/>
                  <a:gd name="connsiteY459" fmla="*/ 1817724 h 2004434"/>
                  <a:gd name="connsiteX460" fmla="*/ 2948345 w 2979855"/>
                  <a:gd name="connsiteY460" fmla="*/ 1821016 h 2004434"/>
                  <a:gd name="connsiteX461" fmla="*/ 2951872 w 2979855"/>
                  <a:gd name="connsiteY461" fmla="*/ 1824779 h 2004434"/>
                  <a:gd name="connsiteX462" fmla="*/ 2955164 w 2979855"/>
                  <a:gd name="connsiteY462" fmla="*/ 1829011 h 2004434"/>
                  <a:gd name="connsiteX463" fmla="*/ 2958691 w 2979855"/>
                  <a:gd name="connsiteY463" fmla="*/ 1833009 h 2004434"/>
                  <a:gd name="connsiteX464" fmla="*/ 2961278 w 2979855"/>
                  <a:gd name="connsiteY464" fmla="*/ 1837241 h 2004434"/>
                  <a:gd name="connsiteX465" fmla="*/ 2964100 w 2979855"/>
                  <a:gd name="connsiteY465" fmla="*/ 1841709 h 2004434"/>
                  <a:gd name="connsiteX466" fmla="*/ 2966922 w 2979855"/>
                  <a:gd name="connsiteY466" fmla="*/ 1846177 h 2004434"/>
                  <a:gd name="connsiteX467" fmla="*/ 2969274 w 2979855"/>
                  <a:gd name="connsiteY467" fmla="*/ 1850645 h 2004434"/>
                  <a:gd name="connsiteX468" fmla="*/ 2971390 w 2979855"/>
                  <a:gd name="connsiteY468" fmla="*/ 1855348 h 2004434"/>
                  <a:gd name="connsiteX469" fmla="*/ 2973271 w 2979855"/>
                  <a:gd name="connsiteY469" fmla="*/ 1860051 h 2004434"/>
                  <a:gd name="connsiteX470" fmla="*/ 2975152 w 2979855"/>
                  <a:gd name="connsiteY470" fmla="*/ 1865224 h 2004434"/>
                  <a:gd name="connsiteX471" fmla="*/ 2976327 w 2979855"/>
                  <a:gd name="connsiteY471" fmla="*/ 1870398 h 2004434"/>
                  <a:gd name="connsiteX472" fmla="*/ 2977504 w 2979855"/>
                  <a:gd name="connsiteY472" fmla="*/ 1875571 h 2004434"/>
                  <a:gd name="connsiteX473" fmla="*/ 2978444 w 2979855"/>
                  <a:gd name="connsiteY473" fmla="*/ 1880979 h 2004434"/>
                  <a:gd name="connsiteX474" fmla="*/ 2979150 w 2979855"/>
                  <a:gd name="connsiteY474" fmla="*/ 1886153 h 2004434"/>
                  <a:gd name="connsiteX475" fmla="*/ 2979620 w 2979855"/>
                  <a:gd name="connsiteY475" fmla="*/ 1891562 h 2004434"/>
                  <a:gd name="connsiteX476" fmla="*/ 2979855 w 2979855"/>
                  <a:gd name="connsiteY476" fmla="*/ 1896970 h 2004434"/>
                  <a:gd name="connsiteX477" fmla="*/ 2979620 w 2979855"/>
                  <a:gd name="connsiteY477" fmla="*/ 1902613 h 2004434"/>
                  <a:gd name="connsiteX478" fmla="*/ 2979150 w 2979855"/>
                  <a:gd name="connsiteY478" fmla="*/ 1908022 h 2004434"/>
                  <a:gd name="connsiteX479" fmla="*/ 2978444 w 2979855"/>
                  <a:gd name="connsiteY479" fmla="*/ 1913431 h 2004434"/>
                  <a:gd name="connsiteX480" fmla="*/ 2977504 w 2979855"/>
                  <a:gd name="connsiteY480" fmla="*/ 1918839 h 2004434"/>
                  <a:gd name="connsiteX481" fmla="*/ 2976327 w 2979855"/>
                  <a:gd name="connsiteY481" fmla="*/ 1924012 h 2004434"/>
                  <a:gd name="connsiteX482" fmla="*/ 2975152 w 2979855"/>
                  <a:gd name="connsiteY482" fmla="*/ 1929186 h 2004434"/>
                  <a:gd name="connsiteX483" fmla="*/ 2973271 w 2979855"/>
                  <a:gd name="connsiteY483" fmla="*/ 1933889 h 2004434"/>
                  <a:gd name="connsiteX484" fmla="*/ 2971390 w 2979855"/>
                  <a:gd name="connsiteY484" fmla="*/ 1938827 h 2004434"/>
                  <a:gd name="connsiteX485" fmla="*/ 2969274 w 2979855"/>
                  <a:gd name="connsiteY485" fmla="*/ 1943530 h 2004434"/>
                  <a:gd name="connsiteX486" fmla="*/ 2966922 w 2979855"/>
                  <a:gd name="connsiteY486" fmla="*/ 1948233 h 2004434"/>
                  <a:gd name="connsiteX487" fmla="*/ 2964100 w 2979855"/>
                  <a:gd name="connsiteY487" fmla="*/ 1952701 h 2004434"/>
                  <a:gd name="connsiteX488" fmla="*/ 2961278 w 2979855"/>
                  <a:gd name="connsiteY488" fmla="*/ 1957169 h 2004434"/>
                  <a:gd name="connsiteX489" fmla="*/ 2958691 w 2979855"/>
                  <a:gd name="connsiteY489" fmla="*/ 1961401 h 2004434"/>
                  <a:gd name="connsiteX490" fmla="*/ 2955164 w 2979855"/>
                  <a:gd name="connsiteY490" fmla="*/ 1965399 h 2004434"/>
                  <a:gd name="connsiteX491" fmla="*/ 2951872 w 2979855"/>
                  <a:gd name="connsiteY491" fmla="*/ 1969161 h 2004434"/>
                  <a:gd name="connsiteX492" fmla="*/ 2948345 w 2979855"/>
                  <a:gd name="connsiteY492" fmla="*/ 1972924 h 2004434"/>
                  <a:gd name="connsiteX493" fmla="*/ 2944582 w 2979855"/>
                  <a:gd name="connsiteY493" fmla="*/ 1976686 h 2004434"/>
                  <a:gd name="connsiteX494" fmla="*/ 2940820 w 2979855"/>
                  <a:gd name="connsiteY494" fmla="*/ 1979744 h 2004434"/>
                  <a:gd name="connsiteX495" fmla="*/ 2936822 w 2979855"/>
                  <a:gd name="connsiteY495" fmla="*/ 1983270 h 2004434"/>
                  <a:gd name="connsiteX496" fmla="*/ 2932589 w 2979855"/>
                  <a:gd name="connsiteY496" fmla="*/ 1986328 h 2004434"/>
                  <a:gd name="connsiteX497" fmla="*/ 2928122 w 2979855"/>
                  <a:gd name="connsiteY497" fmla="*/ 1989149 h 2004434"/>
                  <a:gd name="connsiteX498" fmla="*/ 2923653 w 2979855"/>
                  <a:gd name="connsiteY498" fmla="*/ 1991501 h 2004434"/>
                  <a:gd name="connsiteX499" fmla="*/ 2918951 w 2979855"/>
                  <a:gd name="connsiteY499" fmla="*/ 1993853 h 2004434"/>
                  <a:gd name="connsiteX500" fmla="*/ 2914247 w 2979855"/>
                  <a:gd name="connsiteY500" fmla="*/ 1995969 h 2004434"/>
                  <a:gd name="connsiteX501" fmla="*/ 2909310 w 2979855"/>
                  <a:gd name="connsiteY501" fmla="*/ 1997850 h 2004434"/>
                  <a:gd name="connsiteX502" fmla="*/ 2904371 w 2979855"/>
                  <a:gd name="connsiteY502" fmla="*/ 1999731 h 2004434"/>
                  <a:gd name="connsiteX503" fmla="*/ 2899198 w 2979855"/>
                  <a:gd name="connsiteY503" fmla="*/ 2000907 h 2004434"/>
                  <a:gd name="connsiteX504" fmla="*/ 2894024 w 2979855"/>
                  <a:gd name="connsiteY504" fmla="*/ 2002318 h 2004434"/>
                  <a:gd name="connsiteX505" fmla="*/ 2888851 w 2979855"/>
                  <a:gd name="connsiteY505" fmla="*/ 2003494 h 2004434"/>
                  <a:gd name="connsiteX506" fmla="*/ 2883443 w 2979855"/>
                  <a:gd name="connsiteY506" fmla="*/ 2004199 h 2004434"/>
                  <a:gd name="connsiteX507" fmla="*/ 2878034 w 2979855"/>
                  <a:gd name="connsiteY507" fmla="*/ 2004434 h 2004434"/>
                  <a:gd name="connsiteX508" fmla="*/ 2872390 w 2979855"/>
                  <a:gd name="connsiteY508" fmla="*/ 2004434 h 2004434"/>
                  <a:gd name="connsiteX509" fmla="*/ 107465 w 2979855"/>
                  <a:gd name="connsiteY509" fmla="*/ 2004434 h 2004434"/>
                  <a:gd name="connsiteX510" fmla="*/ 101821 w 2979855"/>
                  <a:gd name="connsiteY510" fmla="*/ 2004434 h 2004434"/>
                  <a:gd name="connsiteX511" fmla="*/ 96413 w 2979855"/>
                  <a:gd name="connsiteY511" fmla="*/ 2004199 h 2004434"/>
                  <a:gd name="connsiteX512" fmla="*/ 91004 w 2979855"/>
                  <a:gd name="connsiteY512" fmla="*/ 2003494 h 2004434"/>
                  <a:gd name="connsiteX513" fmla="*/ 85830 w 2979855"/>
                  <a:gd name="connsiteY513" fmla="*/ 2002318 h 2004434"/>
                  <a:gd name="connsiteX514" fmla="*/ 80658 w 2979855"/>
                  <a:gd name="connsiteY514" fmla="*/ 2000907 h 2004434"/>
                  <a:gd name="connsiteX515" fmla="*/ 75484 w 2979855"/>
                  <a:gd name="connsiteY515" fmla="*/ 1999731 h 2004434"/>
                  <a:gd name="connsiteX516" fmla="*/ 70546 w 2979855"/>
                  <a:gd name="connsiteY516" fmla="*/ 1997850 h 2004434"/>
                  <a:gd name="connsiteX517" fmla="*/ 65608 w 2979855"/>
                  <a:gd name="connsiteY517" fmla="*/ 1995969 h 2004434"/>
                  <a:gd name="connsiteX518" fmla="*/ 60905 w 2979855"/>
                  <a:gd name="connsiteY518" fmla="*/ 1993853 h 2004434"/>
                  <a:gd name="connsiteX519" fmla="*/ 56201 w 2979855"/>
                  <a:gd name="connsiteY519" fmla="*/ 1991501 h 2004434"/>
                  <a:gd name="connsiteX520" fmla="*/ 51734 w 2979855"/>
                  <a:gd name="connsiteY520" fmla="*/ 1989149 h 2004434"/>
                  <a:gd name="connsiteX521" fmla="*/ 47501 w 2979855"/>
                  <a:gd name="connsiteY521" fmla="*/ 1986328 h 2004434"/>
                  <a:gd name="connsiteX522" fmla="*/ 43033 w 2979855"/>
                  <a:gd name="connsiteY522" fmla="*/ 1983270 h 2004434"/>
                  <a:gd name="connsiteX523" fmla="*/ 39035 w 2979855"/>
                  <a:gd name="connsiteY523" fmla="*/ 1979744 h 2004434"/>
                  <a:gd name="connsiteX524" fmla="*/ 35273 w 2979855"/>
                  <a:gd name="connsiteY524" fmla="*/ 1976686 h 2004434"/>
                  <a:gd name="connsiteX525" fmla="*/ 31510 w 2979855"/>
                  <a:gd name="connsiteY525" fmla="*/ 1972924 h 2004434"/>
                  <a:gd name="connsiteX526" fmla="*/ 27984 w 2979855"/>
                  <a:gd name="connsiteY526" fmla="*/ 1969161 h 2004434"/>
                  <a:gd name="connsiteX527" fmla="*/ 24691 w 2979855"/>
                  <a:gd name="connsiteY527" fmla="*/ 1965399 h 2004434"/>
                  <a:gd name="connsiteX528" fmla="*/ 21634 w 2979855"/>
                  <a:gd name="connsiteY528" fmla="*/ 1961401 h 2004434"/>
                  <a:gd name="connsiteX529" fmla="*/ 18577 w 2979855"/>
                  <a:gd name="connsiteY529" fmla="*/ 1957169 h 2004434"/>
                  <a:gd name="connsiteX530" fmla="*/ 15755 w 2979855"/>
                  <a:gd name="connsiteY530" fmla="*/ 1952701 h 2004434"/>
                  <a:gd name="connsiteX531" fmla="*/ 12934 w 2979855"/>
                  <a:gd name="connsiteY531" fmla="*/ 1948233 h 2004434"/>
                  <a:gd name="connsiteX532" fmla="*/ 10582 w 2979855"/>
                  <a:gd name="connsiteY532" fmla="*/ 1943530 h 2004434"/>
                  <a:gd name="connsiteX533" fmla="*/ 8466 w 2979855"/>
                  <a:gd name="connsiteY533" fmla="*/ 1938827 h 2004434"/>
                  <a:gd name="connsiteX534" fmla="*/ 6585 w 2979855"/>
                  <a:gd name="connsiteY534" fmla="*/ 1933889 h 2004434"/>
                  <a:gd name="connsiteX535" fmla="*/ 4703 w 2979855"/>
                  <a:gd name="connsiteY535" fmla="*/ 1929186 h 2004434"/>
                  <a:gd name="connsiteX536" fmla="*/ 3527 w 2979855"/>
                  <a:gd name="connsiteY536" fmla="*/ 1924012 h 2004434"/>
                  <a:gd name="connsiteX537" fmla="*/ 2352 w 2979855"/>
                  <a:gd name="connsiteY537" fmla="*/ 1918839 h 2004434"/>
                  <a:gd name="connsiteX538" fmla="*/ 1411 w 2979855"/>
                  <a:gd name="connsiteY538" fmla="*/ 1913431 h 2004434"/>
                  <a:gd name="connsiteX539" fmla="*/ 706 w 2979855"/>
                  <a:gd name="connsiteY539" fmla="*/ 1908022 h 2004434"/>
                  <a:gd name="connsiteX540" fmla="*/ 235 w 2979855"/>
                  <a:gd name="connsiteY540" fmla="*/ 1902613 h 2004434"/>
                  <a:gd name="connsiteX541" fmla="*/ 0 w 2979855"/>
                  <a:gd name="connsiteY541" fmla="*/ 1896970 h 2004434"/>
                  <a:gd name="connsiteX542" fmla="*/ 235 w 2979855"/>
                  <a:gd name="connsiteY542" fmla="*/ 1891562 h 2004434"/>
                  <a:gd name="connsiteX543" fmla="*/ 706 w 2979855"/>
                  <a:gd name="connsiteY543" fmla="*/ 1886153 h 2004434"/>
                  <a:gd name="connsiteX544" fmla="*/ 1411 w 2979855"/>
                  <a:gd name="connsiteY544" fmla="*/ 1880979 h 2004434"/>
                  <a:gd name="connsiteX545" fmla="*/ 2352 w 2979855"/>
                  <a:gd name="connsiteY545" fmla="*/ 1875571 h 2004434"/>
                  <a:gd name="connsiteX546" fmla="*/ 3527 w 2979855"/>
                  <a:gd name="connsiteY546" fmla="*/ 1870398 h 2004434"/>
                  <a:gd name="connsiteX547" fmla="*/ 4703 w 2979855"/>
                  <a:gd name="connsiteY547" fmla="*/ 1865224 h 2004434"/>
                  <a:gd name="connsiteX548" fmla="*/ 6585 w 2979855"/>
                  <a:gd name="connsiteY548" fmla="*/ 1860051 h 2004434"/>
                  <a:gd name="connsiteX549" fmla="*/ 8466 w 2979855"/>
                  <a:gd name="connsiteY549" fmla="*/ 1855348 h 2004434"/>
                  <a:gd name="connsiteX550" fmla="*/ 10582 w 2979855"/>
                  <a:gd name="connsiteY550" fmla="*/ 1850645 h 2004434"/>
                  <a:gd name="connsiteX551" fmla="*/ 12934 w 2979855"/>
                  <a:gd name="connsiteY551" fmla="*/ 1846177 h 2004434"/>
                  <a:gd name="connsiteX552" fmla="*/ 15755 w 2979855"/>
                  <a:gd name="connsiteY552" fmla="*/ 1841709 h 2004434"/>
                  <a:gd name="connsiteX553" fmla="*/ 18577 w 2979855"/>
                  <a:gd name="connsiteY553" fmla="*/ 1837241 h 2004434"/>
                  <a:gd name="connsiteX554" fmla="*/ 21634 w 2979855"/>
                  <a:gd name="connsiteY554" fmla="*/ 1833009 h 2004434"/>
                  <a:gd name="connsiteX555" fmla="*/ 24691 w 2979855"/>
                  <a:gd name="connsiteY555" fmla="*/ 1829011 h 2004434"/>
                  <a:gd name="connsiteX556" fmla="*/ 27984 w 2979855"/>
                  <a:gd name="connsiteY556" fmla="*/ 1824779 h 2004434"/>
                  <a:gd name="connsiteX557" fmla="*/ 31510 w 2979855"/>
                  <a:gd name="connsiteY557" fmla="*/ 1821016 h 2004434"/>
                  <a:gd name="connsiteX558" fmla="*/ 35273 w 2979855"/>
                  <a:gd name="connsiteY558" fmla="*/ 1817724 h 2004434"/>
                  <a:gd name="connsiteX559" fmla="*/ 39035 w 2979855"/>
                  <a:gd name="connsiteY559" fmla="*/ 1814196 h 2004434"/>
                  <a:gd name="connsiteX560" fmla="*/ 43033 w 2979855"/>
                  <a:gd name="connsiteY560" fmla="*/ 1811140 h 2004434"/>
                  <a:gd name="connsiteX561" fmla="*/ 47501 w 2979855"/>
                  <a:gd name="connsiteY561" fmla="*/ 1808082 h 2004434"/>
                  <a:gd name="connsiteX562" fmla="*/ 51734 w 2979855"/>
                  <a:gd name="connsiteY562" fmla="*/ 1805496 h 2004434"/>
                  <a:gd name="connsiteX563" fmla="*/ 56201 w 2979855"/>
                  <a:gd name="connsiteY563" fmla="*/ 1802674 h 2004434"/>
                  <a:gd name="connsiteX564" fmla="*/ 60905 w 2979855"/>
                  <a:gd name="connsiteY564" fmla="*/ 1800322 h 2004434"/>
                  <a:gd name="connsiteX565" fmla="*/ 65608 w 2979855"/>
                  <a:gd name="connsiteY565" fmla="*/ 1798206 h 2004434"/>
                  <a:gd name="connsiteX566" fmla="*/ 70546 w 2979855"/>
                  <a:gd name="connsiteY566" fmla="*/ 1796560 h 2004434"/>
                  <a:gd name="connsiteX567" fmla="*/ 75484 w 2979855"/>
                  <a:gd name="connsiteY567" fmla="*/ 1794679 h 2004434"/>
                  <a:gd name="connsiteX568" fmla="*/ 80658 w 2979855"/>
                  <a:gd name="connsiteY568" fmla="*/ 1793033 h 2004434"/>
                  <a:gd name="connsiteX569" fmla="*/ 85830 w 2979855"/>
                  <a:gd name="connsiteY569" fmla="*/ 1792092 h 2004434"/>
                  <a:gd name="connsiteX570" fmla="*/ 91004 w 2979855"/>
                  <a:gd name="connsiteY570" fmla="*/ 1790916 h 2004434"/>
                  <a:gd name="connsiteX571" fmla="*/ 96413 w 2979855"/>
                  <a:gd name="connsiteY571" fmla="*/ 1790446 h 2004434"/>
                  <a:gd name="connsiteX572" fmla="*/ 101821 w 2979855"/>
                  <a:gd name="connsiteY572" fmla="*/ 1789976 h 2004434"/>
                  <a:gd name="connsiteX573" fmla="*/ 107465 w 2979855"/>
                  <a:gd name="connsiteY573" fmla="*/ 1789976 h 2004434"/>
                  <a:gd name="connsiteX574" fmla="*/ 160139 w 2979855"/>
                  <a:gd name="connsiteY574" fmla="*/ 1789976 h 2004434"/>
                  <a:gd name="connsiteX575" fmla="*/ 160139 w 2979855"/>
                  <a:gd name="connsiteY575" fmla="*/ 585058 h 2004434"/>
                  <a:gd name="connsiteX576" fmla="*/ 160139 w 2979855"/>
                  <a:gd name="connsiteY576" fmla="*/ 578944 h 2004434"/>
                  <a:gd name="connsiteX577" fmla="*/ 160845 w 2979855"/>
                  <a:gd name="connsiteY577" fmla="*/ 572595 h 2004434"/>
                  <a:gd name="connsiteX578" fmla="*/ 161315 w 2979855"/>
                  <a:gd name="connsiteY578" fmla="*/ 566246 h 2004434"/>
                  <a:gd name="connsiteX579" fmla="*/ 162491 w 2979855"/>
                  <a:gd name="connsiteY579" fmla="*/ 560131 h 2004434"/>
                  <a:gd name="connsiteX580" fmla="*/ 163901 w 2979855"/>
                  <a:gd name="connsiteY580" fmla="*/ 554488 h 2004434"/>
                  <a:gd name="connsiteX581" fmla="*/ 165547 w 2979855"/>
                  <a:gd name="connsiteY581" fmla="*/ 548609 h 2004434"/>
                  <a:gd name="connsiteX582" fmla="*/ 167664 w 2979855"/>
                  <a:gd name="connsiteY582" fmla="*/ 542731 h 2004434"/>
                  <a:gd name="connsiteX583" fmla="*/ 169545 w 2979855"/>
                  <a:gd name="connsiteY583" fmla="*/ 537322 h 2004434"/>
                  <a:gd name="connsiteX584" fmla="*/ 172132 w 2979855"/>
                  <a:gd name="connsiteY584" fmla="*/ 531914 h 2004434"/>
                  <a:gd name="connsiteX585" fmla="*/ 174719 w 2979855"/>
                  <a:gd name="connsiteY585" fmla="*/ 526270 h 2004434"/>
                  <a:gd name="connsiteX586" fmla="*/ 177776 w 2979855"/>
                  <a:gd name="connsiteY586" fmla="*/ 521097 h 2004434"/>
                  <a:gd name="connsiteX587" fmla="*/ 180832 w 2979855"/>
                  <a:gd name="connsiteY587" fmla="*/ 516393 h 2004434"/>
                  <a:gd name="connsiteX588" fmla="*/ 184360 w 2979855"/>
                  <a:gd name="connsiteY588" fmla="*/ 511220 h 2004434"/>
                  <a:gd name="connsiteX589" fmla="*/ 188122 w 2979855"/>
                  <a:gd name="connsiteY589" fmla="*/ 506752 h 2004434"/>
                  <a:gd name="connsiteX590" fmla="*/ 191885 w 2979855"/>
                  <a:gd name="connsiteY590" fmla="*/ 502285 h 2004434"/>
                  <a:gd name="connsiteX591" fmla="*/ 195882 w 2979855"/>
                  <a:gd name="connsiteY591" fmla="*/ 498052 h 2004434"/>
                  <a:gd name="connsiteX592" fmla="*/ 200350 w 2979855"/>
                  <a:gd name="connsiteY592" fmla="*/ 493819 h 2004434"/>
                  <a:gd name="connsiteX593" fmla="*/ 204818 w 2979855"/>
                  <a:gd name="connsiteY593" fmla="*/ 490057 h 2004434"/>
                  <a:gd name="connsiteX594" fmla="*/ 209756 w 2979855"/>
                  <a:gd name="connsiteY594" fmla="*/ 486294 h 2004434"/>
                  <a:gd name="connsiteX595" fmla="*/ 214459 w 2979855"/>
                  <a:gd name="connsiteY595" fmla="*/ 483002 h 2004434"/>
                  <a:gd name="connsiteX596" fmla="*/ 219163 w 2979855"/>
                  <a:gd name="connsiteY596" fmla="*/ 479709 h 2004434"/>
                  <a:gd name="connsiteX597" fmla="*/ 224806 w 2979855"/>
                  <a:gd name="connsiteY597" fmla="*/ 476653 h 2004434"/>
                  <a:gd name="connsiteX598" fmla="*/ 229744 w 2979855"/>
                  <a:gd name="connsiteY598" fmla="*/ 474066 h 2004434"/>
                  <a:gd name="connsiteX599" fmla="*/ 235388 w 2979855"/>
                  <a:gd name="connsiteY599" fmla="*/ 471714 h 2004434"/>
                  <a:gd name="connsiteX600" fmla="*/ 240797 w 2979855"/>
                  <a:gd name="connsiteY600" fmla="*/ 469128 h 2004434"/>
                  <a:gd name="connsiteX601" fmla="*/ 246675 w 2979855"/>
                  <a:gd name="connsiteY601" fmla="*/ 467482 h 2004434"/>
                  <a:gd name="connsiteX602" fmla="*/ 252319 w 2979855"/>
                  <a:gd name="connsiteY602" fmla="*/ 465836 h 2004434"/>
                  <a:gd name="connsiteX603" fmla="*/ 258668 w 2979855"/>
                  <a:gd name="connsiteY603" fmla="*/ 464425 h 2004434"/>
                  <a:gd name="connsiteX604" fmla="*/ 264312 w 2979855"/>
                  <a:gd name="connsiteY604" fmla="*/ 463484 h 2004434"/>
                  <a:gd name="connsiteX605" fmla="*/ 270896 w 2979855"/>
                  <a:gd name="connsiteY605" fmla="*/ 462309 h 2004434"/>
                  <a:gd name="connsiteX606" fmla="*/ 277010 w 2979855"/>
                  <a:gd name="connsiteY606" fmla="*/ 462073 h 2004434"/>
                  <a:gd name="connsiteX607" fmla="*/ 283124 w 2979855"/>
                  <a:gd name="connsiteY607" fmla="*/ 462073 h 2004434"/>
                  <a:gd name="connsiteX608" fmla="*/ 858308 w 2979855"/>
                  <a:gd name="connsiteY608" fmla="*/ 462073 h 2004434"/>
                  <a:gd name="connsiteX609" fmla="*/ 858308 w 2979855"/>
                  <a:gd name="connsiteY609" fmla="*/ 1789976 h 2004434"/>
                  <a:gd name="connsiteX610" fmla="*/ 926031 w 2979855"/>
                  <a:gd name="connsiteY610" fmla="*/ 1789976 h 2004434"/>
                  <a:gd name="connsiteX611" fmla="*/ 926031 w 2979855"/>
                  <a:gd name="connsiteY611" fmla="*/ 123220 h 2004434"/>
                  <a:gd name="connsiteX612" fmla="*/ 926031 w 2979855"/>
                  <a:gd name="connsiteY612" fmla="*/ 116871 h 2004434"/>
                  <a:gd name="connsiteX613" fmla="*/ 926502 w 2979855"/>
                  <a:gd name="connsiteY613" fmla="*/ 110521 h 2004434"/>
                  <a:gd name="connsiteX614" fmla="*/ 927443 w 2979855"/>
                  <a:gd name="connsiteY614" fmla="*/ 104407 h 2004434"/>
                  <a:gd name="connsiteX615" fmla="*/ 928619 w 2979855"/>
                  <a:gd name="connsiteY615" fmla="*/ 98058 h 2004434"/>
                  <a:gd name="connsiteX616" fmla="*/ 929794 w 2979855"/>
                  <a:gd name="connsiteY616" fmla="*/ 92415 h 2004434"/>
                  <a:gd name="connsiteX617" fmla="*/ 931675 w 2979855"/>
                  <a:gd name="connsiteY617" fmla="*/ 86536 h 2004434"/>
                  <a:gd name="connsiteX618" fmla="*/ 933321 w 2979855"/>
                  <a:gd name="connsiteY618" fmla="*/ 80657 h 2004434"/>
                  <a:gd name="connsiteX619" fmla="*/ 935673 w 2979855"/>
                  <a:gd name="connsiteY619" fmla="*/ 75248 h 2004434"/>
                  <a:gd name="connsiteX620" fmla="*/ 938024 w 2979855"/>
                  <a:gd name="connsiteY620" fmla="*/ 69841 h 2004434"/>
                  <a:gd name="connsiteX621" fmla="*/ 940846 w 2979855"/>
                  <a:gd name="connsiteY621" fmla="*/ 64197 h 2004434"/>
                  <a:gd name="connsiteX622" fmla="*/ 943903 w 2979855"/>
                  <a:gd name="connsiteY622" fmla="*/ 59258 h 2004434"/>
                  <a:gd name="connsiteX623" fmla="*/ 946960 w 2979855"/>
                  <a:gd name="connsiteY623" fmla="*/ 54085 h 2004434"/>
                  <a:gd name="connsiteX624" fmla="*/ 950488 w 2979855"/>
                  <a:gd name="connsiteY624" fmla="*/ 49147 h 2004434"/>
                  <a:gd name="connsiteX625" fmla="*/ 954250 w 2979855"/>
                  <a:gd name="connsiteY625" fmla="*/ 44914 h 2004434"/>
                  <a:gd name="connsiteX626" fmla="*/ 958013 w 2979855"/>
                  <a:gd name="connsiteY626" fmla="*/ 40446 h 2004434"/>
                  <a:gd name="connsiteX627" fmla="*/ 962010 w 2979855"/>
                  <a:gd name="connsiteY627" fmla="*/ 35978 h 2004434"/>
                  <a:gd name="connsiteX628" fmla="*/ 966478 w 2979855"/>
                  <a:gd name="connsiteY628" fmla="*/ 31745 h 2004434"/>
                  <a:gd name="connsiteX629" fmla="*/ 970945 w 2979855"/>
                  <a:gd name="connsiteY629" fmla="*/ 27983 h 2004434"/>
                  <a:gd name="connsiteX630" fmla="*/ 975414 w 2979855"/>
                  <a:gd name="connsiteY630" fmla="*/ 24220 h 2004434"/>
                  <a:gd name="connsiteX631" fmla="*/ 980587 w 2979855"/>
                  <a:gd name="connsiteY631" fmla="*/ 20929 h 2004434"/>
                  <a:gd name="connsiteX632" fmla="*/ 985290 w 2979855"/>
                  <a:gd name="connsiteY632" fmla="*/ 17871 h 2004434"/>
                  <a:gd name="connsiteX633" fmla="*/ 990463 w 2979855"/>
                  <a:gd name="connsiteY633" fmla="*/ 14815 h 2004434"/>
                  <a:gd name="connsiteX634" fmla="*/ 995872 w 2979855"/>
                  <a:gd name="connsiteY634" fmla="*/ 11993 h 2004434"/>
                  <a:gd name="connsiteX635" fmla="*/ 1001281 w 2979855"/>
                  <a:gd name="connsiteY635" fmla="*/ 9641 h 2004434"/>
                  <a:gd name="connsiteX636" fmla="*/ 1006924 w 2979855"/>
                  <a:gd name="connsiteY636" fmla="*/ 7290 h 2004434"/>
                  <a:gd name="connsiteX637" fmla="*/ 1012568 w 2979855"/>
                  <a:gd name="connsiteY637" fmla="*/ 5409 h 2004434"/>
                  <a:gd name="connsiteX638" fmla="*/ 1018447 w 2979855"/>
                  <a:gd name="connsiteY638" fmla="*/ 3762 h 2004434"/>
                  <a:gd name="connsiteX639" fmla="*/ 1024561 w 2979855"/>
                  <a:gd name="connsiteY639" fmla="*/ 2351 h 2004434"/>
                  <a:gd name="connsiteX640" fmla="*/ 1030440 w 2979855"/>
                  <a:gd name="connsiteY640" fmla="*/ 1411 h 2004434"/>
                  <a:gd name="connsiteX641" fmla="*/ 1036553 w 2979855"/>
                  <a:gd name="connsiteY641" fmla="*/ 235 h 200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2979855" h="2004434">
                    <a:moveTo>
                      <a:pt x="1363652" y="1236429"/>
                    </a:moveTo>
                    <a:lnTo>
                      <a:pt x="1359183" y="1236664"/>
                    </a:lnTo>
                    <a:lnTo>
                      <a:pt x="1354245" y="1237135"/>
                    </a:lnTo>
                    <a:lnTo>
                      <a:pt x="1349778" y="1237840"/>
                    </a:lnTo>
                    <a:lnTo>
                      <a:pt x="1345544" y="1238547"/>
                    </a:lnTo>
                    <a:lnTo>
                      <a:pt x="1341076" y="1239487"/>
                    </a:lnTo>
                    <a:lnTo>
                      <a:pt x="1336844" y="1240428"/>
                    </a:lnTo>
                    <a:lnTo>
                      <a:pt x="1332846" y="1242310"/>
                    </a:lnTo>
                    <a:lnTo>
                      <a:pt x="1328614" y="1243722"/>
                    </a:lnTo>
                    <a:lnTo>
                      <a:pt x="1324616" y="1245604"/>
                    </a:lnTo>
                    <a:lnTo>
                      <a:pt x="1320854" y="1247486"/>
                    </a:lnTo>
                    <a:lnTo>
                      <a:pt x="1317091" y="1249838"/>
                    </a:lnTo>
                    <a:lnTo>
                      <a:pt x="1313329" y="1252191"/>
                    </a:lnTo>
                    <a:lnTo>
                      <a:pt x="1309801" y="1254543"/>
                    </a:lnTo>
                    <a:lnTo>
                      <a:pt x="1306509" y="1257366"/>
                    </a:lnTo>
                    <a:lnTo>
                      <a:pt x="1302982" y="1259954"/>
                    </a:lnTo>
                    <a:lnTo>
                      <a:pt x="1299925" y="1263012"/>
                    </a:lnTo>
                    <a:lnTo>
                      <a:pt x="1296868" y="1266071"/>
                    </a:lnTo>
                    <a:lnTo>
                      <a:pt x="1294046" y="1269600"/>
                    </a:lnTo>
                    <a:lnTo>
                      <a:pt x="1291460" y="1272658"/>
                    </a:lnTo>
                    <a:lnTo>
                      <a:pt x="1289108" y="1276422"/>
                    </a:lnTo>
                    <a:lnTo>
                      <a:pt x="1286521" y="1280186"/>
                    </a:lnTo>
                    <a:lnTo>
                      <a:pt x="1284170" y="1283950"/>
                    </a:lnTo>
                    <a:lnTo>
                      <a:pt x="1282523" y="1287714"/>
                    </a:lnTo>
                    <a:lnTo>
                      <a:pt x="1280407" y="1291949"/>
                    </a:lnTo>
                    <a:lnTo>
                      <a:pt x="1278996" y="1295947"/>
                    </a:lnTo>
                    <a:lnTo>
                      <a:pt x="1277350" y="1299947"/>
                    </a:lnTo>
                    <a:lnTo>
                      <a:pt x="1276410" y="1304182"/>
                    </a:lnTo>
                    <a:lnTo>
                      <a:pt x="1275233" y="1308651"/>
                    </a:lnTo>
                    <a:lnTo>
                      <a:pt x="1274528" y="1313121"/>
                    </a:lnTo>
                    <a:lnTo>
                      <a:pt x="1274058" y="1317591"/>
                    </a:lnTo>
                    <a:lnTo>
                      <a:pt x="1273588" y="1322296"/>
                    </a:lnTo>
                    <a:lnTo>
                      <a:pt x="1273588" y="1326766"/>
                    </a:lnTo>
                    <a:lnTo>
                      <a:pt x="1273588" y="1789977"/>
                    </a:lnTo>
                    <a:lnTo>
                      <a:pt x="1706269" y="1789977"/>
                    </a:lnTo>
                    <a:lnTo>
                      <a:pt x="1706269" y="1326766"/>
                    </a:lnTo>
                    <a:lnTo>
                      <a:pt x="1706269" y="1322296"/>
                    </a:lnTo>
                    <a:lnTo>
                      <a:pt x="1705798" y="1317591"/>
                    </a:lnTo>
                    <a:lnTo>
                      <a:pt x="1705328" y="1313121"/>
                    </a:lnTo>
                    <a:lnTo>
                      <a:pt x="1704623" y="1308651"/>
                    </a:lnTo>
                    <a:lnTo>
                      <a:pt x="1703447" y="1304182"/>
                    </a:lnTo>
                    <a:lnTo>
                      <a:pt x="1702507" y="1299947"/>
                    </a:lnTo>
                    <a:lnTo>
                      <a:pt x="1700860" y="1295947"/>
                    </a:lnTo>
                    <a:lnTo>
                      <a:pt x="1699449" y="1291949"/>
                    </a:lnTo>
                    <a:lnTo>
                      <a:pt x="1697333" y="1287714"/>
                    </a:lnTo>
                    <a:lnTo>
                      <a:pt x="1695687" y="1283950"/>
                    </a:lnTo>
                    <a:lnTo>
                      <a:pt x="1693335" y="1280186"/>
                    </a:lnTo>
                    <a:lnTo>
                      <a:pt x="1690749" y="1276422"/>
                    </a:lnTo>
                    <a:lnTo>
                      <a:pt x="1688397" y="1272658"/>
                    </a:lnTo>
                    <a:lnTo>
                      <a:pt x="1685810" y="1269600"/>
                    </a:lnTo>
                    <a:lnTo>
                      <a:pt x="1682989" y="1266071"/>
                    </a:lnTo>
                    <a:lnTo>
                      <a:pt x="1679932" y="1263012"/>
                    </a:lnTo>
                    <a:lnTo>
                      <a:pt x="1676875" y="1259954"/>
                    </a:lnTo>
                    <a:lnTo>
                      <a:pt x="1673348" y="1257366"/>
                    </a:lnTo>
                    <a:lnTo>
                      <a:pt x="1670290" y="1254543"/>
                    </a:lnTo>
                    <a:lnTo>
                      <a:pt x="1666528" y="1252191"/>
                    </a:lnTo>
                    <a:lnTo>
                      <a:pt x="1662765" y="1249838"/>
                    </a:lnTo>
                    <a:lnTo>
                      <a:pt x="1659003" y="1247486"/>
                    </a:lnTo>
                    <a:lnTo>
                      <a:pt x="1655240" y="1245604"/>
                    </a:lnTo>
                    <a:lnTo>
                      <a:pt x="1651243" y="1243722"/>
                    </a:lnTo>
                    <a:lnTo>
                      <a:pt x="1647010" y="1242310"/>
                    </a:lnTo>
                    <a:lnTo>
                      <a:pt x="1643013" y="1240428"/>
                    </a:lnTo>
                    <a:lnTo>
                      <a:pt x="1638780" y="1239487"/>
                    </a:lnTo>
                    <a:lnTo>
                      <a:pt x="1634312" y="1238547"/>
                    </a:lnTo>
                    <a:lnTo>
                      <a:pt x="1630079" y="1237840"/>
                    </a:lnTo>
                    <a:lnTo>
                      <a:pt x="1625611" y="1237135"/>
                    </a:lnTo>
                    <a:lnTo>
                      <a:pt x="1620674" y="1236664"/>
                    </a:lnTo>
                    <a:lnTo>
                      <a:pt x="1616205" y="1236429"/>
                    </a:lnTo>
                    <a:close/>
                    <a:moveTo>
                      <a:pt x="2507669" y="1207739"/>
                    </a:moveTo>
                    <a:lnTo>
                      <a:pt x="2507669" y="1364351"/>
                    </a:lnTo>
                    <a:lnTo>
                      <a:pt x="2664281" y="1364351"/>
                    </a:lnTo>
                    <a:lnTo>
                      <a:pt x="2664281" y="1207739"/>
                    </a:lnTo>
                    <a:close/>
                    <a:moveTo>
                      <a:pt x="2276748" y="1207739"/>
                    </a:moveTo>
                    <a:lnTo>
                      <a:pt x="2276748" y="1364351"/>
                    </a:lnTo>
                    <a:lnTo>
                      <a:pt x="2433361" y="1364351"/>
                    </a:lnTo>
                    <a:lnTo>
                      <a:pt x="2433361" y="1207739"/>
                    </a:lnTo>
                    <a:close/>
                    <a:moveTo>
                      <a:pt x="546495" y="1207739"/>
                    </a:moveTo>
                    <a:lnTo>
                      <a:pt x="546495" y="1364351"/>
                    </a:lnTo>
                    <a:lnTo>
                      <a:pt x="703107" y="1364351"/>
                    </a:lnTo>
                    <a:lnTo>
                      <a:pt x="703107" y="1207739"/>
                    </a:lnTo>
                    <a:close/>
                    <a:moveTo>
                      <a:pt x="315575" y="1207739"/>
                    </a:moveTo>
                    <a:lnTo>
                      <a:pt x="315575" y="1364351"/>
                    </a:lnTo>
                    <a:lnTo>
                      <a:pt x="472187" y="1364351"/>
                    </a:lnTo>
                    <a:lnTo>
                      <a:pt x="472187" y="1207739"/>
                    </a:lnTo>
                    <a:close/>
                    <a:moveTo>
                      <a:pt x="2507669" y="956597"/>
                    </a:moveTo>
                    <a:lnTo>
                      <a:pt x="2507669" y="1113209"/>
                    </a:lnTo>
                    <a:lnTo>
                      <a:pt x="2664281" y="1113209"/>
                    </a:lnTo>
                    <a:lnTo>
                      <a:pt x="2664281" y="956597"/>
                    </a:lnTo>
                    <a:close/>
                    <a:moveTo>
                      <a:pt x="2276748" y="956597"/>
                    </a:moveTo>
                    <a:lnTo>
                      <a:pt x="2276748" y="1113209"/>
                    </a:lnTo>
                    <a:lnTo>
                      <a:pt x="2433361" y="1113209"/>
                    </a:lnTo>
                    <a:lnTo>
                      <a:pt x="2433361" y="956597"/>
                    </a:lnTo>
                    <a:close/>
                    <a:moveTo>
                      <a:pt x="546495" y="956597"/>
                    </a:moveTo>
                    <a:lnTo>
                      <a:pt x="546495" y="1113209"/>
                    </a:lnTo>
                    <a:lnTo>
                      <a:pt x="703107" y="1113209"/>
                    </a:lnTo>
                    <a:lnTo>
                      <a:pt x="703107" y="956597"/>
                    </a:lnTo>
                    <a:close/>
                    <a:moveTo>
                      <a:pt x="315575" y="956597"/>
                    </a:moveTo>
                    <a:lnTo>
                      <a:pt x="315575" y="1113209"/>
                    </a:lnTo>
                    <a:lnTo>
                      <a:pt x="472187" y="1113209"/>
                    </a:lnTo>
                    <a:lnTo>
                      <a:pt x="472187" y="956597"/>
                    </a:lnTo>
                    <a:close/>
                    <a:moveTo>
                      <a:pt x="2507669" y="705455"/>
                    </a:moveTo>
                    <a:lnTo>
                      <a:pt x="2507669" y="862067"/>
                    </a:lnTo>
                    <a:lnTo>
                      <a:pt x="2664281" y="862067"/>
                    </a:lnTo>
                    <a:lnTo>
                      <a:pt x="2664281" y="705455"/>
                    </a:lnTo>
                    <a:close/>
                    <a:moveTo>
                      <a:pt x="2276748" y="705455"/>
                    </a:moveTo>
                    <a:lnTo>
                      <a:pt x="2276748" y="862067"/>
                    </a:lnTo>
                    <a:lnTo>
                      <a:pt x="2433361" y="862067"/>
                    </a:lnTo>
                    <a:lnTo>
                      <a:pt x="2433361" y="705455"/>
                    </a:lnTo>
                    <a:close/>
                    <a:moveTo>
                      <a:pt x="546495" y="705455"/>
                    </a:moveTo>
                    <a:lnTo>
                      <a:pt x="546495" y="862067"/>
                    </a:lnTo>
                    <a:lnTo>
                      <a:pt x="703107" y="862067"/>
                    </a:lnTo>
                    <a:lnTo>
                      <a:pt x="703107" y="705455"/>
                    </a:lnTo>
                    <a:close/>
                    <a:moveTo>
                      <a:pt x="315575" y="705455"/>
                    </a:moveTo>
                    <a:lnTo>
                      <a:pt x="315575" y="862067"/>
                    </a:lnTo>
                    <a:lnTo>
                      <a:pt x="472187" y="862067"/>
                    </a:lnTo>
                    <a:lnTo>
                      <a:pt x="472187" y="705455"/>
                    </a:lnTo>
                    <a:close/>
                    <a:moveTo>
                      <a:pt x="1480528" y="63491"/>
                    </a:moveTo>
                    <a:lnTo>
                      <a:pt x="1470893" y="63726"/>
                    </a:lnTo>
                    <a:lnTo>
                      <a:pt x="1461727" y="64432"/>
                    </a:lnTo>
                    <a:lnTo>
                      <a:pt x="1452562" y="65138"/>
                    </a:lnTo>
                    <a:lnTo>
                      <a:pt x="1443163" y="66079"/>
                    </a:lnTo>
                    <a:lnTo>
                      <a:pt x="1433997" y="67490"/>
                    </a:lnTo>
                    <a:lnTo>
                      <a:pt x="1424832" y="68902"/>
                    </a:lnTo>
                    <a:lnTo>
                      <a:pt x="1415902" y="71019"/>
                    </a:lnTo>
                    <a:lnTo>
                      <a:pt x="1406972" y="72665"/>
                    </a:lnTo>
                    <a:lnTo>
                      <a:pt x="1398042" y="75017"/>
                    </a:lnTo>
                    <a:lnTo>
                      <a:pt x="1389347" y="77134"/>
                    </a:lnTo>
                    <a:lnTo>
                      <a:pt x="1380652" y="79722"/>
                    </a:lnTo>
                    <a:lnTo>
                      <a:pt x="1372192" y="82544"/>
                    </a:lnTo>
                    <a:lnTo>
                      <a:pt x="1363731" y="85603"/>
                    </a:lnTo>
                    <a:lnTo>
                      <a:pt x="1355507" y="88661"/>
                    </a:lnTo>
                    <a:lnTo>
                      <a:pt x="1346812" y="92189"/>
                    </a:lnTo>
                    <a:lnTo>
                      <a:pt x="1338586" y="95952"/>
                    </a:lnTo>
                    <a:lnTo>
                      <a:pt x="1330832" y="99716"/>
                    </a:lnTo>
                    <a:lnTo>
                      <a:pt x="1322606" y="103480"/>
                    </a:lnTo>
                    <a:lnTo>
                      <a:pt x="1314851" y="107479"/>
                    </a:lnTo>
                    <a:lnTo>
                      <a:pt x="1307332" y="111948"/>
                    </a:lnTo>
                    <a:lnTo>
                      <a:pt x="1299341" y="116418"/>
                    </a:lnTo>
                    <a:lnTo>
                      <a:pt x="1291821" y="121122"/>
                    </a:lnTo>
                    <a:lnTo>
                      <a:pt x="1284771" y="126062"/>
                    </a:lnTo>
                    <a:lnTo>
                      <a:pt x="1277486" y="131001"/>
                    </a:lnTo>
                    <a:lnTo>
                      <a:pt x="1270435" y="136176"/>
                    </a:lnTo>
                    <a:lnTo>
                      <a:pt x="1263150" y="141822"/>
                    </a:lnTo>
                    <a:lnTo>
                      <a:pt x="1256336" y="147232"/>
                    </a:lnTo>
                    <a:lnTo>
                      <a:pt x="1249521" y="153112"/>
                    </a:lnTo>
                    <a:lnTo>
                      <a:pt x="1242941" y="158758"/>
                    </a:lnTo>
                    <a:lnTo>
                      <a:pt x="1236595" y="164639"/>
                    </a:lnTo>
                    <a:lnTo>
                      <a:pt x="1230251" y="170755"/>
                    </a:lnTo>
                    <a:lnTo>
                      <a:pt x="1224141" y="177341"/>
                    </a:lnTo>
                    <a:lnTo>
                      <a:pt x="1218030" y="183692"/>
                    </a:lnTo>
                    <a:lnTo>
                      <a:pt x="1212155" y="190279"/>
                    </a:lnTo>
                    <a:lnTo>
                      <a:pt x="1206516" y="197100"/>
                    </a:lnTo>
                    <a:lnTo>
                      <a:pt x="1200875" y="203922"/>
                    </a:lnTo>
                    <a:lnTo>
                      <a:pt x="1195940" y="210744"/>
                    </a:lnTo>
                    <a:lnTo>
                      <a:pt x="1190300" y="218036"/>
                    </a:lnTo>
                    <a:lnTo>
                      <a:pt x="1185600" y="225092"/>
                    </a:lnTo>
                    <a:lnTo>
                      <a:pt x="1180430" y="232619"/>
                    </a:lnTo>
                    <a:lnTo>
                      <a:pt x="1175965" y="240147"/>
                    </a:lnTo>
                    <a:lnTo>
                      <a:pt x="1171265" y="247674"/>
                    </a:lnTo>
                    <a:lnTo>
                      <a:pt x="1167035" y="255672"/>
                    </a:lnTo>
                    <a:lnTo>
                      <a:pt x="1163040" y="263434"/>
                    </a:lnTo>
                    <a:lnTo>
                      <a:pt x="1158810" y="271432"/>
                    </a:lnTo>
                    <a:lnTo>
                      <a:pt x="1155049" y="279665"/>
                    </a:lnTo>
                    <a:lnTo>
                      <a:pt x="1151290" y="287898"/>
                    </a:lnTo>
                    <a:lnTo>
                      <a:pt x="1148235" y="295896"/>
                    </a:lnTo>
                    <a:lnTo>
                      <a:pt x="1144944" y="304599"/>
                    </a:lnTo>
                    <a:lnTo>
                      <a:pt x="1142125" y="313067"/>
                    </a:lnTo>
                    <a:lnTo>
                      <a:pt x="1139069" y="321771"/>
                    </a:lnTo>
                    <a:lnTo>
                      <a:pt x="1136720" y="330238"/>
                    </a:lnTo>
                    <a:lnTo>
                      <a:pt x="1134369" y="339177"/>
                    </a:lnTo>
                    <a:lnTo>
                      <a:pt x="1132255" y="347646"/>
                    </a:lnTo>
                    <a:lnTo>
                      <a:pt x="1130139" y="356820"/>
                    </a:lnTo>
                    <a:lnTo>
                      <a:pt x="1128494" y="365758"/>
                    </a:lnTo>
                    <a:lnTo>
                      <a:pt x="1126849" y="374931"/>
                    </a:lnTo>
                    <a:lnTo>
                      <a:pt x="1125674" y="383870"/>
                    </a:lnTo>
                    <a:lnTo>
                      <a:pt x="1124735" y="393279"/>
                    </a:lnTo>
                    <a:lnTo>
                      <a:pt x="1123794" y="402453"/>
                    </a:lnTo>
                    <a:lnTo>
                      <a:pt x="1123089" y="412098"/>
                    </a:lnTo>
                    <a:lnTo>
                      <a:pt x="1122619" y="421272"/>
                    </a:lnTo>
                    <a:lnTo>
                      <a:pt x="1122619" y="430681"/>
                    </a:lnTo>
                    <a:lnTo>
                      <a:pt x="1122619" y="440325"/>
                    </a:lnTo>
                    <a:lnTo>
                      <a:pt x="1123089" y="449499"/>
                    </a:lnTo>
                    <a:lnTo>
                      <a:pt x="1123794" y="459143"/>
                    </a:lnTo>
                    <a:lnTo>
                      <a:pt x="1124735" y="468317"/>
                    </a:lnTo>
                    <a:lnTo>
                      <a:pt x="1125674" y="477726"/>
                    </a:lnTo>
                    <a:lnTo>
                      <a:pt x="1126849" y="486900"/>
                    </a:lnTo>
                    <a:lnTo>
                      <a:pt x="1128494" y="495839"/>
                    </a:lnTo>
                    <a:lnTo>
                      <a:pt x="1130139" y="505012"/>
                    </a:lnTo>
                    <a:lnTo>
                      <a:pt x="1132255" y="513951"/>
                    </a:lnTo>
                    <a:lnTo>
                      <a:pt x="1134369" y="522890"/>
                    </a:lnTo>
                    <a:lnTo>
                      <a:pt x="1136720" y="531358"/>
                    </a:lnTo>
                    <a:lnTo>
                      <a:pt x="1139069" y="540296"/>
                    </a:lnTo>
                    <a:lnTo>
                      <a:pt x="1142125" y="548765"/>
                    </a:lnTo>
                    <a:lnTo>
                      <a:pt x="1144944" y="557468"/>
                    </a:lnTo>
                    <a:lnTo>
                      <a:pt x="1148235" y="565701"/>
                    </a:lnTo>
                    <a:lnTo>
                      <a:pt x="1151290" y="573699"/>
                    </a:lnTo>
                    <a:lnTo>
                      <a:pt x="1155049" y="581932"/>
                    </a:lnTo>
                    <a:lnTo>
                      <a:pt x="1158810" y="590165"/>
                    </a:lnTo>
                    <a:lnTo>
                      <a:pt x="1163040" y="598162"/>
                    </a:lnTo>
                    <a:lnTo>
                      <a:pt x="1167035" y="605925"/>
                    </a:lnTo>
                    <a:lnTo>
                      <a:pt x="1171265" y="613923"/>
                    </a:lnTo>
                    <a:lnTo>
                      <a:pt x="1175965" y="621450"/>
                    </a:lnTo>
                    <a:lnTo>
                      <a:pt x="1180430" y="628977"/>
                    </a:lnTo>
                    <a:lnTo>
                      <a:pt x="1185600" y="636504"/>
                    </a:lnTo>
                    <a:lnTo>
                      <a:pt x="1190300" y="643561"/>
                    </a:lnTo>
                    <a:lnTo>
                      <a:pt x="1195940" y="650853"/>
                    </a:lnTo>
                    <a:lnTo>
                      <a:pt x="1200875" y="657675"/>
                    </a:lnTo>
                    <a:lnTo>
                      <a:pt x="1206516" y="664731"/>
                    </a:lnTo>
                    <a:lnTo>
                      <a:pt x="1212155" y="671318"/>
                    </a:lnTo>
                    <a:lnTo>
                      <a:pt x="1218030" y="678140"/>
                    </a:lnTo>
                    <a:lnTo>
                      <a:pt x="1224141" y="684255"/>
                    </a:lnTo>
                    <a:lnTo>
                      <a:pt x="1230251" y="690842"/>
                    </a:lnTo>
                    <a:lnTo>
                      <a:pt x="1236595" y="696958"/>
                    </a:lnTo>
                    <a:lnTo>
                      <a:pt x="1242941" y="702838"/>
                    </a:lnTo>
                    <a:lnTo>
                      <a:pt x="1249521" y="708955"/>
                    </a:lnTo>
                    <a:lnTo>
                      <a:pt x="1256336" y="714365"/>
                    </a:lnTo>
                    <a:lnTo>
                      <a:pt x="1263150" y="719774"/>
                    </a:lnTo>
                    <a:lnTo>
                      <a:pt x="1270435" y="725421"/>
                    </a:lnTo>
                    <a:lnTo>
                      <a:pt x="1277486" y="730595"/>
                    </a:lnTo>
                    <a:lnTo>
                      <a:pt x="1284771" y="735535"/>
                    </a:lnTo>
                    <a:lnTo>
                      <a:pt x="1291821" y="740475"/>
                    </a:lnTo>
                    <a:lnTo>
                      <a:pt x="1299341" y="745179"/>
                    </a:lnTo>
                    <a:lnTo>
                      <a:pt x="1307332" y="749649"/>
                    </a:lnTo>
                    <a:lnTo>
                      <a:pt x="1314851" y="754118"/>
                    </a:lnTo>
                    <a:lnTo>
                      <a:pt x="1322606" y="758117"/>
                    </a:lnTo>
                    <a:lnTo>
                      <a:pt x="1330832" y="762351"/>
                    </a:lnTo>
                    <a:lnTo>
                      <a:pt x="1338586" y="766115"/>
                    </a:lnTo>
                    <a:lnTo>
                      <a:pt x="1346812" y="769408"/>
                    </a:lnTo>
                    <a:lnTo>
                      <a:pt x="1355507" y="772936"/>
                    </a:lnTo>
                    <a:lnTo>
                      <a:pt x="1363731" y="775994"/>
                    </a:lnTo>
                    <a:lnTo>
                      <a:pt x="1372192" y="779052"/>
                    </a:lnTo>
                    <a:lnTo>
                      <a:pt x="1380652" y="781875"/>
                    </a:lnTo>
                    <a:lnTo>
                      <a:pt x="1389347" y="784463"/>
                    </a:lnTo>
                    <a:lnTo>
                      <a:pt x="1398042" y="786815"/>
                    </a:lnTo>
                    <a:lnTo>
                      <a:pt x="1406972" y="788932"/>
                    </a:lnTo>
                    <a:lnTo>
                      <a:pt x="1415902" y="791049"/>
                    </a:lnTo>
                    <a:lnTo>
                      <a:pt x="1424832" y="792695"/>
                    </a:lnTo>
                    <a:lnTo>
                      <a:pt x="1433997" y="794107"/>
                    </a:lnTo>
                    <a:lnTo>
                      <a:pt x="1443163" y="795518"/>
                    </a:lnTo>
                    <a:lnTo>
                      <a:pt x="1452562" y="796459"/>
                    </a:lnTo>
                    <a:lnTo>
                      <a:pt x="1461727" y="797164"/>
                    </a:lnTo>
                    <a:lnTo>
                      <a:pt x="1470893" y="797870"/>
                    </a:lnTo>
                    <a:lnTo>
                      <a:pt x="1480528" y="798106"/>
                    </a:lnTo>
                    <a:lnTo>
                      <a:pt x="1490163" y="798576"/>
                    </a:lnTo>
                    <a:lnTo>
                      <a:pt x="1499328" y="798106"/>
                    </a:lnTo>
                    <a:lnTo>
                      <a:pt x="1508963" y="797870"/>
                    </a:lnTo>
                    <a:lnTo>
                      <a:pt x="1518128" y="797164"/>
                    </a:lnTo>
                    <a:lnTo>
                      <a:pt x="1527293" y="796459"/>
                    </a:lnTo>
                    <a:lnTo>
                      <a:pt x="1536694" y="795518"/>
                    </a:lnTo>
                    <a:lnTo>
                      <a:pt x="1545858" y="794107"/>
                    </a:lnTo>
                    <a:lnTo>
                      <a:pt x="1555023" y="792695"/>
                    </a:lnTo>
                    <a:lnTo>
                      <a:pt x="1563953" y="791049"/>
                    </a:lnTo>
                    <a:lnTo>
                      <a:pt x="1572883" y="788932"/>
                    </a:lnTo>
                    <a:lnTo>
                      <a:pt x="1581814" y="786815"/>
                    </a:lnTo>
                    <a:lnTo>
                      <a:pt x="1590509" y="784463"/>
                    </a:lnTo>
                    <a:lnTo>
                      <a:pt x="1599204" y="781875"/>
                    </a:lnTo>
                    <a:lnTo>
                      <a:pt x="1607664" y="779052"/>
                    </a:lnTo>
                    <a:lnTo>
                      <a:pt x="1616124" y="775994"/>
                    </a:lnTo>
                    <a:lnTo>
                      <a:pt x="1624349" y="772936"/>
                    </a:lnTo>
                    <a:lnTo>
                      <a:pt x="1633045" y="769408"/>
                    </a:lnTo>
                    <a:lnTo>
                      <a:pt x="1641269" y="766115"/>
                    </a:lnTo>
                    <a:lnTo>
                      <a:pt x="1649025" y="762351"/>
                    </a:lnTo>
                    <a:lnTo>
                      <a:pt x="1657249" y="758117"/>
                    </a:lnTo>
                    <a:lnTo>
                      <a:pt x="1665005" y="754118"/>
                    </a:lnTo>
                    <a:lnTo>
                      <a:pt x="1672525" y="749649"/>
                    </a:lnTo>
                    <a:lnTo>
                      <a:pt x="1680515" y="745179"/>
                    </a:lnTo>
                    <a:lnTo>
                      <a:pt x="1688034" y="740475"/>
                    </a:lnTo>
                    <a:lnTo>
                      <a:pt x="1695085" y="735535"/>
                    </a:lnTo>
                    <a:lnTo>
                      <a:pt x="1702605" y="730595"/>
                    </a:lnTo>
                    <a:lnTo>
                      <a:pt x="1709420" y="725421"/>
                    </a:lnTo>
                    <a:lnTo>
                      <a:pt x="1716705" y="719774"/>
                    </a:lnTo>
                    <a:lnTo>
                      <a:pt x="1723520" y="714365"/>
                    </a:lnTo>
                    <a:lnTo>
                      <a:pt x="1730335" y="708955"/>
                    </a:lnTo>
                    <a:lnTo>
                      <a:pt x="1736915" y="702838"/>
                    </a:lnTo>
                    <a:lnTo>
                      <a:pt x="1743260" y="696958"/>
                    </a:lnTo>
                    <a:lnTo>
                      <a:pt x="1749605" y="690842"/>
                    </a:lnTo>
                    <a:lnTo>
                      <a:pt x="1755716" y="684255"/>
                    </a:lnTo>
                    <a:lnTo>
                      <a:pt x="1761826" y="678140"/>
                    </a:lnTo>
                    <a:lnTo>
                      <a:pt x="1767701" y="671318"/>
                    </a:lnTo>
                    <a:lnTo>
                      <a:pt x="1773341" y="664731"/>
                    </a:lnTo>
                    <a:lnTo>
                      <a:pt x="1778981" y="657675"/>
                    </a:lnTo>
                    <a:lnTo>
                      <a:pt x="1784385" y="650853"/>
                    </a:lnTo>
                    <a:lnTo>
                      <a:pt x="1789556" y="643561"/>
                    </a:lnTo>
                    <a:lnTo>
                      <a:pt x="1794256" y="636504"/>
                    </a:lnTo>
                    <a:lnTo>
                      <a:pt x="1799426" y="628977"/>
                    </a:lnTo>
                    <a:lnTo>
                      <a:pt x="1803891" y="621450"/>
                    </a:lnTo>
                    <a:lnTo>
                      <a:pt x="1808591" y="613923"/>
                    </a:lnTo>
                    <a:lnTo>
                      <a:pt x="1812821" y="605925"/>
                    </a:lnTo>
                    <a:lnTo>
                      <a:pt x="1816816" y="598162"/>
                    </a:lnTo>
                    <a:lnTo>
                      <a:pt x="1821046" y="590165"/>
                    </a:lnTo>
                    <a:lnTo>
                      <a:pt x="1824806" y="581932"/>
                    </a:lnTo>
                    <a:lnTo>
                      <a:pt x="1828566" y="573699"/>
                    </a:lnTo>
                    <a:lnTo>
                      <a:pt x="1831621" y="565701"/>
                    </a:lnTo>
                    <a:lnTo>
                      <a:pt x="1834911" y="557468"/>
                    </a:lnTo>
                    <a:lnTo>
                      <a:pt x="1837966" y="548765"/>
                    </a:lnTo>
                    <a:lnTo>
                      <a:pt x="1840786" y="540296"/>
                    </a:lnTo>
                    <a:lnTo>
                      <a:pt x="1843136" y="531358"/>
                    </a:lnTo>
                    <a:lnTo>
                      <a:pt x="1845486" y="522890"/>
                    </a:lnTo>
                    <a:lnTo>
                      <a:pt x="1847601" y="513951"/>
                    </a:lnTo>
                    <a:lnTo>
                      <a:pt x="1849716" y="505012"/>
                    </a:lnTo>
                    <a:lnTo>
                      <a:pt x="1851361" y="495839"/>
                    </a:lnTo>
                    <a:lnTo>
                      <a:pt x="1853006" y="486900"/>
                    </a:lnTo>
                    <a:lnTo>
                      <a:pt x="1854181" y="477726"/>
                    </a:lnTo>
                    <a:lnTo>
                      <a:pt x="1855122" y="468317"/>
                    </a:lnTo>
                    <a:lnTo>
                      <a:pt x="1856061" y="459143"/>
                    </a:lnTo>
                    <a:lnTo>
                      <a:pt x="1856767" y="449499"/>
                    </a:lnTo>
                    <a:lnTo>
                      <a:pt x="1857236" y="440325"/>
                    </a:lnTo>
                    <a:lnTo>
                      <a:pt x="1857236" y="430681"/>
                    </a:lnTo>
                    <a:lnTo>
                      <a:pt x="1857236" y="421272"/>
                    </a:lnTo>
                    <a:lnTo>
                      <a:pt x="1856767" y="412098"/>
                    </a:lnTo>
                    <a:lnTo>
                      <a:pt x="1856061" y="402453"/>
                    </a:lnTo>
                    <a:lnTo>
                      <a:pt x="1855122" y="393279"/>
                    </a:lnTo>
                    <a:lnTo>
                      <a:pt x="1854181" y="383870"/>
                    </a:lnTo>
                    <a:lnTo>
                      <a:pt x="1853006" y="374931"/>
                    </a:lnTo>
                    <a:lnTo>
                      <a:pt x="1851361" y="365758"/>
                    </a:lnTo>
                    <a:lnTo>
                      <a:pt x="1849716" y="356820"/>
                    </a:lnTo>
                    <a:lnTo>
                      <a:pt x="1847601" y="347646"/>
                    </a:lnTo>
                    <a:lnTo>
                      <a:pt x="1845486" y="339177"/>
                    </a:lnTo>
                    <a:lnTo>
                      <a:pt x="1843136" y="330238"/>
                    </a:lnTo>
                    <a:lnTo>
                      <a:pt x="1840786" y="321771"/>
                    </a:lnTo>
                    <a:lnTo>
                      <a:pt x="1837966" y="313067"/>
                    </a:lnTo>
                    <a:lnTo>
                      <a:pt x="1834911" y="304599"/>
                    </a:lnTo>
                    <a:lnTo>
                      <a:pt x="1831621" y="295896"/>
                    </a:lnTo>
                    <a:lnTo>
                      <a:pt x="1828566" y="287898"/>
                    </a:lnTo>
                    <a:lnTo>
                      <a:pt x="1824806" y="279665"/>
                    </a:lnTo>
                    <a:lnTo>
                      <a:pt x="1821046" y="271432"/>
                    </a:lnTo>
                    <a:lnTo>
                      <a:pt x="1816816" y="263434"/>
                    </a:lnTo>
                    <a:lnTo>
                      <a:pt x="1812821" y="255672"/>
                    </a:lnTo>
                    <a:lnTo>
                      <a:pt x="1808591" y="247674"/>
                    </a:lnTo>
                    <a:lnTo>
                      <a:pt x="1803891" y="240147"/>
                    </a:lnTo>
                    <a:lnTo>
                      <a:pt x="1799426" y="232619"/>
                    </a:lnTo>
                    <a:lnTo>
                      <a:pt x="1794256" y="225092"/>
                    </a:lnTo>
                    <a:lnTo>
                      <a:pt x="1789556" y="218036"/>
                    </a:lnTo>
                    <a:lnTo>
                      <a:pt x="1784385" y="210744"/>
                    </a:lnTo>
                    <a:lnTo>
                      <a:pt x="1778981" y="203922"/>
                    </a:lnTo>
                    <a:lnTo>
                      <a:pt x="1773341" y="197100"/>
                    </a:lnTo>
                    <a:lnTo>
                      <a:pt x="1767701" y="190279"/>
                    </a:lnTo>
                    <a:lnTo>
                      <a:pt x="1761826" y="183692"/>
                    </a:lnTo>
                    <a:lnTo>
                      <a:pt x="1755716" y="177341"/>
                    </a:lnTo>
                    <a:lnTo>
                      <a:pt x="1749605" y="170755"/>
                    </a:lnTo>
                    <a:lnTo>
                      <a:pt x="1743260" y="164639"/>
                    </a:lnTo>
                    <a:lnTo>
                      <a:pt x="1736915" y="158758"/>
                    </a:lnTo>
                    <a:lnTo>
                      <a:pt x="1730335" y="153112"/>
                    </a:lnTo>
                    <a:lnTo>
                      <a:pt x="1723520" y="147232"/>
                    </a:lnTo>
                    <a:lnTo>
                      <a:pt x="1716705" y="141822"/>
                    </a:lnTo>
                    <a:lnTo>
                      <a:pt x="1709420" y="136176"/>
                    </a:lnTo>
                    <a:lnTo>
                      <a:pt x="1702605" y="131001"/>
                    </a:lnTo>
                    <a:lnTo>
                      <a:pt x="1695085" y="126062"/>
                    </a:lnTo>
                    <a:lnTo>
                      <a:pt x="1688034" y="121122"/>
                    </a:lnTo>
                    <a:lnTo>
                      <a:pt x="1680515" y="116418"/>
                    </a:lnTo>
                    <a:lnTo>
                      <a:pt x="1672525" y="111948"/>
                    </a:lnTo>
                    <a:lnTo>
                      <a:pt x="1665005" y="107479"/>
                    </a:lnTo>
                    <a:lnTo>
                      <a:pt x="1657249" y="103480"/>
                    </a:lnTo>
                    <a:lnTo>
                      <a:pt x="1649025" y="99716"/>
                    </a:lnTo>
                    <a:lnTo>
                      <a:pt x="1641269" y="95952"/>
                    </a:lnTo>
                    <a:lnTo>
                      <a:pt x="1633045" y="92189"/>
                    </a:lnTo>
                    <a:lnTo>
                      <a:pt x="1624349" y="88661"/>
                    </a:lnTo>
                    <a:lnTo>
                      <a:pt x="1616124" y="85603"/>
                    </a:lnTo>
                    <a:lnTo>
                      <a:pt x="1607664" y="82544"/>
                    </a:lnTo>
                    <a:lnTo>
                      <a:pt x="1599204" y="79722"/>
                    </a:lnTo>
                    <a:lnTo>
                      <a:pt x="1590509" y="77134"/>
                    </a:lnTo>
                    <a:lnTo>
                      <a:pt x="1581814" y="75017"/>
                    </a:lnTo>
                    <a:lnTo>
                      <a:pt x="1572883" y="72665"/>
                    </a:lnTo>
                    <a:lnTo>
                      <a:pt x="1563953" y="71019"/>
                    </a:lnTo>
                    <a:lnTo>
                      <a:pt x="1555023" y="68902"/>
                    </a:lnTo>
                    <a:lnTo>
                      <a:pt x="1545858" y="67490"/>
                    </a:lnTo>
                    <a:lnTo>
                      <a:pt x="1536694" y="66079"/>
                    </a:lnTo>
                    <a:lnTo>
                      <a:pt x="1527293" y="65138"/>
                    </a:lnTo>
                    <a:lnTo>
                      <a:pt x="1518128" y="64432"/>
                    </a:lnTo>
                    <a:lnTo>
                      <a:pt x="1508963" y="63726"/>
                    </a:lnTo>
                    <a:lnTo>
                      <a:pt x="1499328" y="63491"/>
                    </a:lnTo>
                    <a:lnTo>
                      <a:pt x="1490163" y="63491"/>
                    </a:lnTo>
                    <a:close/>
                    <a:moveTo>
                      <a:pt x="1043137" y="0"/>
                    </a:moveTo>
                    <a:lnTo>
                      <a:pt x="1049252" y="0"/>
                    </a:lnTo>
                    <a:lnTo>
                      <a:pt x="1930604" y="0"/>
                    </a:lnTo>
                    <a:lnTo>
                      <a:pt x="1936718" y="0"/>
                    </a:lnTo>
                    <a:lnTo>
                      <a:pt x="1943302" y="235"/>
                    </a:lnTo>
                    <a:lnTo>
                      <a:pt x="1949416" y="1411"/>
                    </a:lnTo>
                    <a:lnTo>
                      <a:pt x="1955530" y="2351"/>
                    </a:lnTo>
                    <a:lnTo>
                      <a:pt x="1961409" y="3762"/>
                    </a:lnTo>
                    <a:lnTo>
                      <a:pt x="1967288" y="5409"/>
                    </a:lnTo>
                    <a:lnTo>
                      <a:pt x="1972931" y="7290"/>
                    </a:lnTo>
                    <a:lnTo>
                      <a:pt x="1978575" y="9641"/>
                    </a:lnTo>
                    <a:lnTo>
                      <a:pt x="1983983" y="11993"/>
                    </a:lnTo>
                    <a:lnTo>
                      <a:pt x="1989392" y="14815"/>
                    </a:lnTo>
                    <a:lnTo>
                      <a:pt x="1994566" y="17871"/>
                    </a:lnTo>
                    <a:lnTo>
                      <a:pt x="1999269" y="20929"/>
                    </a:lnTo>
                    <a:lnTo>
                      <a:pt x="2004442" y="24220"/>
                    </a:lnTo>
                    <a:lnTo>
                      <a:pt x="2008910" y="27983"/>
                    </a:lnTo>
                    <a:lnTo>
                      <a:pt x="2013377" y="31745"/>
                    </a:lnTo>
                    <a:lnTo>
                      <a:pt x="2017846" y="35978"/>
                    </a:lnTo>
                    <a:lnTo>
                      <a:pt x="2021844" y="40446"/>
                    </a:lnTo>
                    <a:lnTo>
                      <a:pt x="2025606" y="44914"/>
                    </a:lnTo>
                    <a:lnTo>
                      <a:pt x="2029368" y="49147"/>
                    </a:lnTo>
                    <a:lnTo>
                      <a:pt x="2032895" y="54085"/>
                    </a:lnTo>
                    <a:lnTo>
                      <a:pt x="2035953" y="59258"/>
                    </a:lnTo>
                    <a:lnTo>
                      <a:pt x="2039009" y="64197"/>
                    </a:lnTo>
                    <a:lnTo>
                      <a:pt x="2041831" y="69841"/>
                    </a:lnTo>
                    <a:lnTo>
                      <a:pt x="2044183" y="75248"/>
                    </a:lnTo>
                    <a:lnTo>
                      <a:pt x="2046534" y="80657"/>
                    </a:lnTo>
                    <a:lnTo>
                      <a:pt x="2048180" y="86536"/>
                    </a:lnTo>
                    <a:lnTo>
                      <a:pt x="2050061" y="92415"/>
                    </a:lnTo>
                    <a:lnTo>
                      <a:pt x="2051238" y="98058"/>
                    </a:lnTo>
                    <a:lnTo>
                      <a:pt x="2052413" y="104407"/>
                    </a:lnTo>
                    <a:lnTo>
                      <a:pt x="2053354" y="110521"/>
                    </a:lnTo>
                    <a:lnTo>
                      <a:pt x="2053824" y="116871"/>
                    </a:lnTo>
                    <a:lnTo>
                      <a:pt x="2053824" y="123220"/>
                    </a:lnTo>
                    <a:lnTo>
                      <a:pt x="2053824" y="1789976"/>
                    </a:lnTo>
                    <a:lnTo>
                      <a:pt x="2121548" y="1789976"/>
                    </a:lnTo>
                    <a:lnTo>
                      <a:pt x="2121548" y="462073"/>
                    </a:lnTo>
                    <a:lnTo>
                      <a:pt x="2696731" y="462073"/>
                    </a:lnTo>
                    <a:lnTo>
                      <a:pt x="2702845" y="462073"/>
                    </a:lnTo>
                    <a:lnTo>
                      <a:pt x="2708959" y="462309"/>
                    </a:lnTo>
                    <a:lnTo>
                      <a:pt x="2715544" y="463484"/>
                    </a:lnTo>
                    <a:lnTo>
                      <a:pt x="2721187" y="464425"/>
                    </a:lnTo>
                    <a:lnTo>
                      <a:pt x="2727536" y="465836"/>
                    </a:lnTo>
                    <a:lnTo>
                      <a:pt x="2733180" y="467482"/>
                    </a:lnTo>
                    <a:lnTo>
                      <a:pt x="2739059" y="469128"/>
                    </a:lnTo>
                    <a:lnTo>
                      <a:pt x="2744467" y="471714"/>
                    </a:lnTo>
                    <a:lnTo>
                      <a:pt x="2750111" y="474066"/>
                    </a:lnTo>
                    <a:lnTo>
                      <a:pt x="2755519" y="476653"/>
                    </a:lnTo>
                    <a:lnTo>
                      <a:pt x="2760693" y="479709"/>
                    </a:lnTo>
                    <a:lnTo>
                      <a:pt x="2765396" y="483002"/>
                    </a:lnTo>
                    <a:lnTo>
                      <a:pt x="2770099" y="486294"/>
                    </a:lnTo>
                    <a:lnTo>
                      <a:pt x="2775037" y="490057"/>
                    </a:lnTo>
                    <a:lnTo>
                      <a:pt x="2779505" y="493819"/>
                    </a:lnTo>
                    <a:lnTo>
                      <a:pt x="2783973" y="498052"/>
                    </a:lnTo>
                    <a:lnTo>
                      <a:pt x="2787971" y="502285"/>
                    </a:lnTo>
                    <a:lnTo>
                      <a:pt x="2791733" y="506752"/>
                    </a:lnTo>
                    <a:lnTo>
                      <a:pt x="2795496" y="511220"/>
                    </a:lnTo>
                    <a:lnTo>
                      <a:pt x="2799022" y="516393"/>
                    </a:lnTo>
                    <a:lnTo>
                      <a:pt x="2802080" y="521097"/>
                    </a:lnTo>
                    <a:lnTo>
                      <a:pt x="2805137" y="526270"/>
                    </a:lnTo>
                    <a:lnTo>
                      <a:pt x="2807724" y="531914"/>
                    </a:lnTo>
                    <a:lnTo>
                      <a:pt x="2810310" y="537322"/>
                    </a:lnTo>
                    <a:lnTo>
                      <a:pt x="2812191" y="542731"/>
                    </a:lnTo>
                    <a:lnTo>
                      <a:pt x="2814307" y="548609"/>
                    </a:lnTo>
                    <a:lnTo>
                      <a:pt x="2815954" y="554488"/>
                    </a:lnTo>
                    <a:lnTo>
                      <a:pt x="2817365" y="560131"/>
                    </a:lnTo>
                    <a:lnTo>
                      <a:pt x="2818540" y="566246"/>
                    </a:lnTo>
                    <a:lnTo>
                      <a:pt x="2819011" y="572595"/>
                    </a:lnTo>
                    <a:lnTo>
                      <a:pt x="2819716" y="578944"/>
                    </a:lnTo>
                    <a:lnTo>
                      <a:pt x="2819716" y="585058"/>
                    </a:lnTo>
                    <a:lnTo>
                      <a:pt x="2819716" y="1789976"/>
                    </a:lnTo>
                    <a:lnTo>
                      <a:pt x="2872390" y="1789976"/>
                    </a:lnTo>
                    <a:lnTo>
                      <a:pt x="2878034" y="1789976"/>
                    </a:lnTo>
                    <a:lnTo>
                      <a:pt x="2883443" y="1790446"/>
                    </a:lnTo>
                    <a:lnTo>
                      <a:pt x="2888851" y="1790916"/>
                    </a:lnTo>
                    <a:lnTo>
                      <a:pt x="2894024" y="1792092"/>
                    </a:lnTo>
                    <a:lnTo>
                      <a:pt x="2899198" y="1793033"/>
                    </a:lnTo>
                    <a:lnTo>
                      <a:pt x="2904371" y="1794679"/>
                    </a:lnTo>
                    <a:lnTo>
                      <a:pt x="2909310" y="1796560"/>
                    </a:lnTo>
                    <a:lnTo>
                      <a:pt x="2914247" y="1798206"/>
                    </a:lnTo>
                    <a:lnTo>
                      <a:pt x="2918951" y="1800322"/>
                    </a:lnTo>
                    <a:lnTo>
                      <a:pt x="2923653" y="1802674"/>
                    </a:lnTo>
                    <a:lnTo>
                      <a:pt x="2928122" y="1805496"/>
                    </a:lnTo>
                    <a:lnTo>
                      <a:pt x="2932589" y="1808082"/>
                    </a:lnTo>
                    <a:lnTo>
                      <a:pt x="2936822" y="1811140"/>
                    </a:lnTo>
                    <a:lnTo>
                      <a:pt x="2940820" y="1814196"/>
                    </a:lnTo>
                    <a:lnTo>
                      <a:pt x="2944582" y="1817724"/>
                    </a:lnTo>
                    <a:lnTo>
                      <a:pt x="2948345" y="1821016"/>
                    </a:lnTo>
                    <a:lnTo>
                      <a:pt x="2951872" y="1824779"/>
                    </a:lnTo>
                    <a:lnTo>
                      <a:pt x="2955164" y="1829011"/>
                    </a:lnTo>
                    <a:lnTo>
                      <a:pt x="2958691" y="1833009"/>
                    </a:lnTo>
                    <a:lnTo>
                      <a:pt x="2961278" y="1837241"/>
                    </a:lnTo>
                    <a:lnTo>
                      <a:pt x="2964100" y="1841709"/>
                    </a:lnTo>
                    <a:lnTo>
                      <a:pt x="2966922" y="1846177"/>
                    </a:lnTo>
                    <a:lnTo>
                      <a:pt x="2969274" y="1850645"/>
                    </a:lnTo>
                    <a:lnTo>
                      <a:pt x="2971390" y="1855348"/>
                    </a:lnTo>
                    <a:lnTo>
                      <a:pt x="2973271" y="1860051"/>
                    </a:lnTo>
                    <a:lnTo>
                      <a:pt x="2975152" y="1865224"/>
                    </a:lnTo>
                    <a:lnTo>
                      <a:pt x="2976327" y="1870398"/>
                    </a:lnTo>
                    <a:lnTo>
                      <a:pt x="2977504" y="1875571"/>
                    </a:lnTo>
                    <a:lnTo>
                      <a:pt x="2978444" y="1880979"/>
                    </a:lnTo>
                    <a:lnTo>
                      <a:pt x="2979150" y="1886153"/>
                    </a:lnTo>
                    <a:lnTo>
                      <a:pt x="2979620" y="1891562"/>
                    </a:lnTo>
                    <a:lnTo>
                      <a:pt x="2979855" y="1896970"/>
                    </a:lnTo>
                    <a:lnTo>
                      <a:pt x="2979620" y="1902613"/>
                    </a:lnTo>
                    <a:lnTo>
                      <a:pt x="2979150" y="1908022"/>
                    </a:lnTo>
                    <a:lnTo>
                      <a:pt x="2978444" y="1913431"/>
                    </a:lnTo>
                    <a:lnTo>
                      <a:pt x="2977504" y="1918839"/>
                    </a:lnTo>
                    <a:lnTo>
                      <a:pt x="2976327" y="1924012"/>
                    </a:lnTo>
                    <a:lnTo>
                      <a:pt x="2975152" y="1929186"/>
                    </a:lnTo>
                    <a:lnTo>
                      <a:pt x="2973271" y="1933889"/>
                    </a:lnTo>
                    <a:lnTo>
                      <a:pt x="2971390" y="1938827"/>
                    </a:lnTo>
                    <a:lnTo>
                      <a:pt x="2969274" y="1943530"/>
                    </a:lnTo>
                    <a:lnTo>
                      <a:pt x="2966922" y="1948233"/>
                    </a:lnTo>
                    <a:lnTo>
                      <a:pt x="2964100" y="1952701"/>
                    </a:lnTo>
                    <a:lnTo>
                      <a:pt x="2961278" y="1957169"/>
                    </a:lnTo>
                    <a:lnTo>
                      <a:pt x="2958691" y="1961401"/>
                    </a:lnTo>
                    <a:lnTo>
                      <a:pt x="2955164" y="1965399"/>
                    </a:lnTo>
                    <a:lnTo>
                      <a:pt x="2951872" y="1969161"/>
                    </a:lnTo>
                    <a:lnTo>
                      <a:pt x="2948345" y="1972924"/>
                    </a:lnTo>
                    <a:lnTo>
                      <a:pt x="2944582" y="1976686"/>
                    </a:lnTo>
                    <a:lnTo>
                      <a:pt x="2940820" y="1979744"/>
                    </a:lnTo>
                    <a:lnTo>
                      <a:pt x="2936822" y="1983270"/>
                    </a:lnTo>
                    <a:lnTo>
                      <a:pt x="2932589" y="1986328"/>
                    </a:lnTo>
                    <a:lnTo>
                      <a:pt x="2928122" y="1989149"/>
                    </a:lnTo>
                    <a:lnTo>
                      <a:pt x="2923653" y="1991501"/>
                    </a:lnTo>
                    <a:lnTo>
                      <a:pt x="2918951" y="1993853"/>
                    </a:lnTo>
                    <a:lnTo>
                      <a:pt x="2914247" y="1995969"/>
                    </a:lnTo>
                    <a:lnTo>
                      <a:pt x="2909310" y="1997850"/>
                    </a:lnTo>
                    <a:lnTo>
                      <a:pt x="2904371" y="1999731"/>
                    </a:lnTo>
                    <a:lnTo>
                      <a:pt x="2899198" y="2000907"/>
                    </a:lnTo>
                    <a:lnTo>
                      <a:pt x="2894024" y="2002318"/>
                    </a:lnTo>
                    <a:lnTo>
                      <a:pt x="2888851" y="2003494"/>
                    </a:lnTo>
                    <a:lnTo>
                      <a:pt x="2883443" y="2004199"/>
                    </a:lnTo>
                    <a:lnTo>
                      <a:pt x="2878034" y="2004434"/>
                    </a:lnTo>
                    <a:lnTo>
                      <a:pt x="2872390" y="2004434"/>
                    </a:lnTo>
                    <a:lnTo>
                      <a:pt x="107465" y="2004434"/>
                    </a:lnTo>
                    <a:lnTo>
                      <a:pt x="101821" y="2004434"/>
                    </a:lnTo>
                    <a:lnTo>
                      <a:pt x="96413" y="2004199"/>
                    </a:lnTo>
                    <a:lnTo>
                      <a:pt x="91004" y="2003494"/>
                    </a:lnTo>
                    <a:lnTo>
                      <a:pt x="85830" y="2002318"/>
                    </a:lnTo>
                    <a:lnTo>
                      <a:pt x="80658" y="2000907"/>
                    </a:lnTo>
                    <a:lnTo>
                      <a:pt x="75484" y="1999731"/>
                    </a:lnTo>
                    <a:lnTo>
                      <a:pt x="70546" y="1997850"/>
                    </a:lnTo>
                    <a:lnTo>
                      <a:pt x="65608" y="1995969"/>
                    </a:lnTo>
                    <a:lnTo>
                      <a:pt x="60905" y="1993853"/>
                    </a:lnTo>
                    <a:lnTo>
                      <a:pt x="56201" y="1991501"/>
                    </a:lnTo>
                    <a:lnTo>
                      <a:pt x="51734" y="1989149"/>
                    </a:lnTo>
                    <a:lnTo>
                      <a:pt x="47501" y="1986328"/>
                    </a:lnTo>
                    <a:lnTo>
                      <a:pt x="43033" y="1983270"/>
                    </a:lnTo>
                    <a:lnTo>
                      <a:pt x="39035" y="1979744"/>
                    </a:lnTo>
                    <a:lnTo>
                      <a:pt x="35273" y="1976686"/>
                    </a:lnTo>
                    <a:lnTo>
                      <a:pt x="31510" y="1972924"/>
                    </a:lnTo>
                    <a:lnTo>
                      <a:pt x="27984" y="1969161"/>
                    </a:lnTo>
                    <a:lnTo>
                      <a:pt x="24691" y="1965399"/>
                    </a:lnTo>
                    <a:lnTo>
                      <a:pt x="21634" y="1961401"/>
                    </a:lnTo>
                    <a:lnTo>
                      <a:pt x="18577" y="1957169"/>
                    </a:lnTo>
                    <a:lnTo>
                      <a:pt x="15755" y="1952701"/>
                    </a:lnTo>
                    <a:lnTo>
                      <a:pt x="12934" y="1948233"/>
                    </a:lnTo>
                    <a:lnTo>
                      <a:pt x="10582" y="1943530"/>
                    </a:lnTo>
                    <a:lnTo>
                      <a:pt x="8466" y="1938827"/>
                    </a:lnTo>
                    <a:lnTo>
                      <a:pt x="6585" y="1933889"/>
                    </a:lnTo>
                    <a:lnTo>
                      <a:pt x="4703" y="1929186"/>
                    </a:lnTo>
                    <a:lnTo>
                      <a:pt x="3527" y="1924012"/>
                    </a:lnTo>
                    <a:lnTo>
                      <a:pt x="2352" y="1918839"/>
                    </a:lnTo>
                    <a:lnTo>
                      <a:pt x="1411" y="1913431"/>
                    </a:lnTo>
                    <a:lnTo>
                      <a:pt x="706" y="1908022"/>
                    </a:lnTo>
                    <a:lnTo>
                      <a:pt x="235" y="1902613"/>
                    </a:lnTo>
                    <a:lnTo>
                      <a:pt x="0" y="1896970"/>
                    </a:lnTo>
                    <a:lnTo>
                      <a:pt x="235" y="1891562"/>
                    </a:lnTo>
                    <a:lnTo>
                      <a:pt x="706" y="1886153"/>
                    </a:lnTo>
                    <a:lnTo>
                      <a:pt x="1411" y="1880979"/>
                    </a:lnTo>
                    <a:lnTo>
                      <a:pt x="2352" y="1875571"/>
                    </a:lnTo>
                    <a:lnTo>
                      <a:pt x="3527" y="1870398"/>
                    </a:lnTo>
                    <a:lnTo>
                      <a:pt x="4703" y="1865224"/>
                    </a:lnTo>
                    <a:lnTo>
                      <a:pt x="6585" y="1860051"/>
                    </a:lnTo>
                    <a:lnTo>
                      <a:pt x="8466" y="1855348"/>
                    </a:lnTo>
                    <a:lnTo>
                      <a:pt x="10582" y="1850645"/>
                    </a:lnTo>
                    <a:lnTo>
                      <a:pt x="12934" y="1846177"/>
                    </a:lnTo>
                    <a:lnTo>
                      <a:pt x="15755" y="1841709"/>
                    </a:lnTo>
                    <a:lnTo>
                      <a:pt x="18577" y="1837241"/>
                    </a:lnTo>
                    <a:lnTo>
                      <a:pt x="21634" y="1833009"/>
                    </a:lnTo>
                    <a:lnTo>
                      <a:pt x="24691" y="1829011"/>
                    </a:lnTo>
                    <a:lnTo>
                      <a:pt x="27984" y="1824779"/>
                    </a:lnTo>
                    <a:lnTo>
                      <a:pt x="31510" y="1821016"/>
                    </a:lnTo>
                    <a:lnTo>
                      <a:pt x="35273" y="1817724"/>
                    </a:lnTo>
                    <a:lnTo>
                      <a:pt x="39035" y="1814196"/>
                    </a:lnTo>
                    <a:lnTo>
                      <a:pt x="43033" y="1811140"/>
                    </a:lnTo>
                    <a:lnTo>
                      <a:pt x="47501" y="1808082"/>
                    </a:lnTo>
                    <a:lnTo>
                      <a:pt x="51734" y="1805496"/>
                    </a:lnTo>
                    <a:lnTo>
                      <a:pt x="56201" y="1802674"/>
                    </a:lnTo>
                    <a:lnTo>
                      <a:pt x="60905" y="1800322"/>
                    </a:lnTo>
                    <a:lnTo>
                      <a:pt x="65608" y="1798206"/>
                    </a:lnTo>
                    <a:lnTo>
                      <a:pt x="70546" y="1796560"/>
                    </a:lnTo>
                    <a:lnTo>
                      <a:pt x="75484" y="1794679"/>
                    </a:lnTo>
                    <a:lnTo>
                      <a:pt x="80658" y="1793033"/>
                    </a:lnTo>
                    <a:lnTo>
                      <a:pt x="85830" y="1792092"/>
                    </a:lnTo>
                    <a:lnTo>
                      <a:pt x="91004" y="1790916"/>
                    </a:lnTo>
                    <a:lnTo>
                      <a:pt x="96413" y="1790446"/>
                    </a:lnTo>
                    <a:lnTo>
                      <a:pt x="101821" y="1789976"/>
                    </a:lnTo>
                    <a:lnTo>
                      <a:pt x="107465" y="1789976"/>
                    </a:lnTo>
                    <a:lnTo>
                      <a:pt x="160139" y="1789976"/>
                    </a:lnTo>
                    <a:lnTo>
                      <a:pt x="160139" y="585058"/>
                    </a:lnTo>
                    <a:lnTo>
                      <a:pt x="160139" y="578944"/>
                    </a:lnTo>
                    <a:lnTo>
                      <a:pt x="160845" y="572595"/>
                    </a:lnTo>
                    <a:lnTo>
                      <a:pt x="161315" y="566246"/>
                    </a:lnTo>
                    <a:lnTo>
                      <a:pt x="162491" y="560131"/>
                    </a:lnTo>
                    <a:lnTo>
                      <a:pt x="163901" y="554488"/>
                    </a:lnTo>
                    <a:lnTo>
                      <a:pt x="165547" y="548609"/>
                    </a:lnTo>
                    <a:lnTo>
                      <a:pt x="167664" y="542731"/>
                    </a:lnTo>
                    <a:lnTo>
                      <a:pt x="169545" y="537322"/>
                    </a:lnTo>
                    <a:lnTo>
                      <a:pt x="172132" y="531914"/>
                    </a:lnTo>
                    <a:lnTo>
                      <a:pt x="174719" y="526270"/>
                    </a:lnTo>
                    <a:lnTo>
                      <a:pt x="177776" y="521097"/>
                    </a:lnTo>
                    <a:lnTo>
                      <a:pt x="180832" y="516393"/>
                    </a:lnTo>
                    <a:lnTo>
                      <a:pt x="184360" y="511220"/>
                    </a:lnTo>
                    <a:lnTo>
                      <a:pt x="188122" y="506752"/>
                    </a:lnTo>
                    <a:lnTo>
                      <a:pt x="191885" y="502285"/>
                    </a:lnTo>
                    <a:lnTo>
                      <a:pt x="195882" y="498052"/>
                    </a:lnTo>
                    <a:lnTo>
                      <a:pt x="200350" y="493819"/>
                    </a:lnTo>
                    <a:lnTo>
                      <a:pt x="204818" y="490057"/>
                    </a:lnTo>
                    <a:lnTo>
                      <a:pt x="209756" y="486294"/>
                    </a:lnTo>
                    <a:lnTo>
                      <a:pt x="214459" y="483002"/>
                    </a:lnTo>
                    <a:lnTo>
                      <a:pt x="219163" y="479709"/>
                    </a:lnTo>
                    <a:lnTo>
                      <a:pt x="224806" y="476653"/>
                    </a:lnTo>
                    <a:lnTo>
                      <a:pt x="229744" y="474066"/>
                    </a:lnTo>
                    <a:lnTo>
                      <a:pt x="235388" y="471714"/>
                    </a:lnTo>
                    <a:lnTo>
                      <a:pt x="240797" y="469128"/>
                    </a:lnTo>
                    <a:lnTo>
                      <a:pt x="246675" y="467482"/>
                    </a:lnTo>
                    <a:lnTo>
                      <a:pt x="252319" y="465836"/>
                    </a:lnTo>
                    <a:lnTo>
                      <a:pt x="258668" y="464425"/>
                    </a:lnTo>
                    <a:lnTo>
                      <a:pt x="264312" y="463484"/>
                    </a:lnTo>
                    <a:lnTo>
                      <a:pt x="270896" y="462309"/>
                    </a:lnTo>
                    <a:lnTo>
                      <a:pt x="277010" y="462073"/>
                    </a:lnTo>
                    <a:lnTo>
                      <a:pt x="283124" y="462073"/>
                    </a:lnTo>
                    <a:lnTo>
                      <a:pt x="858308" y="462073"/>
                    </a:lnTo>
                    <a:lnTo>
                      <a:pt x="858308" y="1789976"/>
                    </a:lnTo>
                    <a:lnTo>
                      <a:pt x="926031" y="1789976"/>
                    </a:lnTo>
                    <a:lnTo>
                      <a:pt x="926031" y="123220"/>
                    </a:lnTo>
                    <a:lnTo>
                      <a:pt x="926031" y="116871"/>
                    </a:lnTo>
                    <a:lnTo>
                      <a:pt x="926502" y="110521"/>
                    </a:lnTo>
                    <a:lnTo>
                      <a:pt x="927443" y="104407"/>
                    </a:lnTo>
                    <a:lnTo>
                      <a:pt x="928619" y="98058"/>
                    </a:lnTo>
                    <a:lnTo>
                      <a:pt x="929794" y="92415"/>
                    </a:lnTo>
                    <a:lnTo>
                      <a:pt x="931675" y="86536"/>
                    </a:lnTo>
                    <a:lnTo>
                      <a:pt x="933321" y="80657"/>
                    </a:lnTo>
                    <a:lnTo>
                      <a:pt x="935673" y="75248"/>
                    </a:lnTo>
                    <a:lnTo>
                      <a:pt x="938024" y="69841"/>
                    </a:lnTo>
                    <a:lnTo>
                      <a:pt x="940846" y="64197"/>
                    </a:lnTo>
                    <a:lnTo>
                      <a:pt x="943903" y="59258"/>
                    </a:lnTo>
                    <a:lnTo>
                      <a:pt x="946960" y="54085"/>
                    </a:lnTo>
                    <a:lnTo>
                      <a:pt x="950488" y="49147"/>
                    </a:lnTo>
                    <a:lnTo>
                      <a:pt x="954250" y="44914"/>
                    </a:lnTo>
                    <a:lnTo>
                      <a:pt x="958013" y="40446"/>
                    </a:lnTo>
                    <a:lnTo>
                      <a:pt x="962010" y="35978"/>
                    </a:lnTo>
                    <a:lnTo>
                      <a:pt x="966478" y="31745"/>
                    </a:lnTo>
                    <a:lnTo>
                      <a:pt x="970945" y="27983"/>
                    </a:lnTo>
                    <a:lnTo>
                      <a:pt x="975414" y="24220"/>
                    </a:lnTo>
                    <a:lnTo>
                      <a:pt x="980587" y="20929"/>
                    </a:lnTo>
                    <a:lnTo>
                      <a:pt x="985290" y="17871"/>
                    </a:lnTo>
                    <a:lnTo>
                      <a:pt x="990463" y="14815"/>
                    </a:lnTo>
                    <a:lnTo>
                      <a:pt x="995872" y="11993"/>
                    </a:lnTo>
                    <a:lnTo>
                      <a:pt x="1001281" y="9641"/>
                    </a:lnTo>
                    <a:lnTo>
                      <a:pt x="1006924" y="7290"/>
                    </a:lnTo>
                    <a:lnTo>
                      <a:pt x="1012568" y="5409"/>
                    </a:lnTo>
                    <a:lnTo>
                      <a:pt x="1018447" y="3762"/>
                    </a:lnTo>
                    <a:lnTo>
                      <a:pt x="1024561" y="2351"/>
                    </a:lnTo>
                    <a:lnTo>
                      <a:pt x="1030440" y="1411"/>
                    </a:lnTo>
                    <a:lnTo>
                      <a:pt x="1036553" y="235"/>
                    </a:lnTo>
                    <a:close/>
                  </a:path>
                </a:pathLst>
              </a:custGeom>
              <a:solidFill>
                <a:srgbClr val="00CC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black"/>
                  </a:solidFill>
                  <a:effectLst/>
                  <a:uLnTx/>
                  <a:uFillTx/>
                  <a:latin typeface="+mj-ea"/>
                  <a:ea typeface="+mj-ea"/>
                </a:endParaRPr>
              </a:p>
            </p:txBody>
          </p:sp>
          <p:sp>
            <p:nvSpPr>
              <p:cNvPr id="256" name="任意多边形 255"/>
              <p:cNvSpPr/>
              <p:nvPr/>
            </p:nvSpPr>
            <p:spPr>
              <a:xfrm>
                <a:off x="5874016" y="1307070"/>
                <a:ext cx="443967" cy="443966"/>
              </a:xfrm>
              <a:custGeom>
                <a:avLst/>
                <a:gdLst>
                  <a:gd name="connsiteX0" fmla="*/ 129000 w 443967"/>
                  <a:gd name="connsiteY0" fmla="*/ 0 h 443966"/>
                  <a:gd name="connsiteX1" fmla="*/ 314968 w 443967"/>
                  <a:gd name="connsiteY1" fmla="*/ 0 h 443966"/>
                  <a:gd name="connsiteX2" fmla="*/ 314968 w 443967"/>
                  <a:gd name="connsiteY2" fmla="*/ 129166 h 443966"/>
                  <a:gd name="connsiteX3" fmla="*/ 443967 w 443967"/>
                  <a:gd name="connsiteY3" fmla="*/ 129166 h 443966"/>
                  <a:gd name="connsiteX4" fmla="*/ 443967 w 443967"/>
                  <a:gd name="connsiteY4" fmla="*/ 314799 h 443966"/>
                  <a:gd name="connsiteX5" fmla="*/ 314968 w 443967"/>
                  <a:gd name="connsiteY5" fmla="*/ 314799 h 443966"/>
                  <a:gd name="connsiteX6" fmla="*/ 314968 w 443967"/>
                  <a:gd name="connsiteY6" fmla="*/ 443966 h 443966"/>
                  <a:gd name="connsiteX7" fmla="*/ 129000 w 443967"/>
                  <a:gd name="connsiteY7" fmla="*/ 443966 h 443966"/>
                  <a:gd name="connsiteX8" fmla="*/ 129000 w 443967"/>
                  <a:gd name="connsiteY8" fmla="*/ 314799 h 443966"/>
                  <a:gd name="connsiteX9" fmla="*/ 0 w 443967"/>
                  <a:gd name="connsiteY9" fmla="*/ 314799 h 443966"/>
                  <a:gd name="connsiteX10" fmla="*/ 0 w 443967"/>
                  <a:gd name="connsiteY10" fmla="*/ 129166 h 443966"/>
                  <a:gd name="connsiteX11" fmla="*/ 129000 w 443967"/>
                  <a:gd name="connsiteY11" fmla="*/ 129166 h 44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967" h="443966">
                    <a:moveTo>
                      <a:pt x="129000" y="0"/>
                    </a:moveTo>
                    <a:lnTo>
                      <a:pt x="314968" y="0"/>
                    </a:lnTo>
                    <a:lnTo>
                      <a:pt x="314968" y="129166"/>
                    </a:lnTo>
                    <a:lnTo>
                      <a:pt x="443967" y="129166"/>
                    </a:lnTo>
                    <a:lnTo>
                      <a:pt x="443967" y="314799"/>
                    </a:lnTo>
                    <a:lnTo>
                      <a:pt x="314968" y="314799"/>
                    </a:lnTo>
                    <a:lnTo>
                      <a:pt x="314968" y="443966"/>
                    </a:lnTo>
                    <a:lnTo>
                      <a:pt x="129000" y="443966"/>
                    </a:lnTo>
                    <a:lnTo>
                      <a:pt x="129000" y="314799"/>
                    </a:lnTo>
                    <a:lnTo>
                      <a:pt x="0" y="314799"/>
                    </a:lnTo>
                    <a:lnTo>
                      <a:pt x="0" y="129166"/>
                    </a:lnTo>
                    <a:lnTo>
                      <a:pt x="129000" y="129166"/>
                    </a:ln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3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latin typeface="+mj-ea"/>
                <a:ea typeface="+mj-ea"/>
              </a:rPr>
              <a:t>添加输入标题文字</a:t>
            </a:r>
            <a:endParaRPr lang="zh-CN" altLang="en-US" sz="3200" dirty="0">
              <a:solidFill>
                <a:srgbClr val="C00000"/>
              </a:solidFill>
              <a:effectLst/>
              <a:latin typeface="+mj-ea"/>
              <a:ea typeface="+mj-ea"/>
            </a:endParaRPr>
          </a:p>
        </p:txBody>
      </p:sp>
      <p:grpSp>
        <p:nvGrpSpPr>
          <p:cNvPr id="5" name="组合 4"/>
          <p:cNvGrpSpPr/>
          <p:nvPr/>
        </p:nvGrpSpPr>
        <p:grpSpPr>
          <a:xfrm>
            <a:off x="5206350" y="1644261"/>
            <a:ext cx="1646583" cy="4557205"/>
            <a:chOff x="5206350" y="1644261"/>
            <a:chExt cx="1646583" cy="4557205"/>
          </a:xfrm>
        </p:grpSpPr>
        <p:grpSp>
          <p:nvGrpSpPr>
            <p:cNvPr id="203" name="组合 202"/>
            <p:cNvGrpSpPr/>
            <p:nvPr/>
          </p:nvGrpSpPr>
          <p:grpSpPr>
            <a:xfrm>
              <a:off x="5583736" y="1644261"/>
              <a:ext cx="860545" cy="1640723"/>
              <a:chOff x="5537459" y="941354"/>
              <a:chExt cx="946727" cy="1804795"/>
            </a:xfrm>
            <a:scene3d>
              <a:camera prst="orthographicFront">
                <a:rot lat="600000" lon="20399993" rev="0"/>
              </a:camera>
              <a:lightRig rig="threePt" dir="t"/>
            </a:scene3d>
          </p:grpSpPr>
          <p:sp>
            <p:nvSpPr>
              <p:cNvPr id="218" name="圆角矩形 217"/>
              <p:cNvSpPr/>
              <p:nvPr/>
            </p:nvSpPr>
            <p:spPr>
              <a:xfrm rot="5400000">
                <a:off x="5108425" y="1370388"/>
                <a:ext cx="1804795" cy="946727"/>
              </a:xfrm>
              <a:prstGeom prst="roundRect">
                <a:avLst>
                  <a:gd name="adj" fmla="val 19898"/>
                </a:avLst>
              </a:prstGeom>
              <a:gradFill>
                <a:gsLst>
                  <a:gs pos="29000">
                    <a:srgbClr val="C00000"/>
                  </a:gs>
                  <a:gs pos="100000">
                    <a:srgbClr val="FF0000"/>
                  </a:gs>
                  <a:gs pos="0">
                    <a:srgbClr val="BF3633"/>
                  </a:gs>
                </a:gsLst>
                <a:lin ang="0" scaled="0"/>
              </a:gradFill>
              <a:ln w="25400">
                <a:noFill/>
              </a:ln>
              <a:effectLst/>
              <a:scene3d>
                <a:camera prst="orthographicFront">
                  <a:rot lat="600000" lon="20399993" rev="0"/>
                </a:camera>
                <a:lightRig rig="threePt" dir="t"/>
              </a:scene3d>
            </p:spPr>
            <p:txBody>
              <a:bodyPr vert="horz" wrap="square" lIns="121882" tIns="60941" rIns="121882" bIns="60941" numCol="1" anchor="t" anchorCtr="0" compatLnSpc="1">
                <a:noAutofit/>
              </a:bodyPr>
              <a:lstStyle/>
              <a:p>
                <a:endParaRPr lang="zh-CN" altLang="en-US">
                  <a:solidFill>
                    <a:prstClr val="black"/>
                  </a:solidFill>
                  <a:cs typeface="+mn-ea"/>
                  <a:sym typeface="+mn-lt"/>
                </a:endParaRPr>
              </a:p>
            </p:txBody>
          </p:sp>
          <p:sp>
            <p:nvSpPr>
              <p:cNvPr id="219" name="圆角矩形 218"/>
              <p:cNvSpPr/>
              <p:nvPr/>
            </p:nvSpPr>
            <p:spPr>
              <a:xfrm rot="5400000">
                <a:off x="5222427" y="1446913"/>
                <a:ext cx="1579634" cy="753287"/>
              </a:xfrm>
              <a:prstGeom prst="roundRect">
                <a:avLst>
                  <a:gd name="adj" fmla="val 15457"/>
                </a:avLst>
              </a:prstGeom>
              <a:solidFill>
                <a:schemeClr val="bg1"/>
              </a:solidFill>
              <a:ln w="25400">
                <a:noFill/>
              </a:ln>
              <a:effectLst/>
              <a:scene3d>
                <a:camera prst="orthographicFront">
                  <a:rot lat="600000" lon="20399993" rev="0"/>
                </a:camera>
                <a:lightRig rig="threePt" dir="t"/>
              </a:scene3d>
            </p:spPr>
            <p:txBody>
              <a:bodyPr vert="horz" wrap="square" lIns="121882" tIns="60941" rIns="121882" bIns="60941" numCol="1" anchor="t" anchorCtr="0" compatLnSpc="1">
                <a:noAutofit/>
              </a:bodyPr>
              <a:lstStyle/>
              <a:p>
                <a:endParaRPr lang="zh-CN" altLang="en-US">
                  <a:solidFill>
                    <a:prstClr val="black"/>
                  </a:solidFill>
                  <a:cs typeface="+mn-ea"/>
                  <a:sym typeface="+mn-lt"/>
                </a:endParaRPr>
              </a:p>
            </p:txBody>
          </p:sp>
        </p:grpSp>
        <p:sp>
          <p:nvSpPr>
            <p:cNvPr id="215" name="梯形 214"/>
            <p:cNvSpPr/>
            <p:nvPr/>
          </p:nvSpPr>
          <p:spPr>
            <a:xfrm rot="16200000">
              <a:off x="3776502" y="3125035"/>
              <a:ext cx="4506279" cy="1646583"/>
            </a:xfrm>
            <a:prstGeom prst="trapezoid">
              <a:avLst>
                <a:gd name="adj" fmla="val 9948"/>
              </a:avLst>
            </a:prstGeom>
            <a:solidFill>
              <a:srgbClr val="FDFD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 name="组合 1"/>
            <p:cNvGrpSpPr/>
            <p:nvPr/>
          </p:nvGrpSpPr>
          <p:grpSpPr>
            <a:xfrm>
              <a:off x="5769120" y="1674278"/>
              <a:ext cx="568574" cy="996955"/>
              <a:chOff x="6845579" y="816087"/>
              <a:chExt cx="568574" cy="996955"/>
            </a:xfrm>
          </p:grpSpPr>
          <p:sp>
            <p:nvSpPr>
              <p:cNvPr id="213" name="任意多边形 212"/>
              <p:cNvSpPr/>
              <p:nvPr/>
            </p:nvSpPr>
            <p:spPr bwMode="auto">
              <a:xfrm rot="5400000">
                <a:off x="6698855" y="1112286"/>
                <a:ext cx="839931" cy="479507"/>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C00000"/>
                  </a:gs>
                  <a:gs pos="100000">
                    <a:srgbClr val="FF0000"/>
                  </a:gs>
                  <a:gs pos="0">
                    <a:srgbClr val="BF3633"/>
                  </a:gs>
                </a:gsLst>
                <a:lin ang="0" scaled="0"/>
              </a:gradFill>
              <a:ln w="25400">
                <a:noFill/>
              </a:ln>
              <a:effectLst/>
              <a:scene3d>
                <a:camera prst="orthographicFront">
                  <a:rot lat="600000" lon="20399993" rev="0"/>
                </a:camera>
                <a:lightRig rig="threePt" dir="t"/>
              </a:scene3d>
            </p:spPr>
            <p:txBody>
              <a:bodyPr vert="horz" wrap="square" lIns="121882" tIns="60941" rIns="121882" bIns="60941" numCol="1" anchor="t" anchorCtr="0" compatLnSpc="1">
                <a:noAutofit/>
              </a:bodyPr>
              <a:lstStyle/>
              <a:p>
                <a:endParaRPr lang="zh-CN" altLang="en-US">
                  <a:solidFill>
                    <a:prstClr val="black"/>
                  </a:solidFill>
                  <a:cs typeface="+mn-ea"/>
                  <a:sym typeface="+mn-lt"/>
                </a:endParaRPr>
              </a:p>
            </p:txBody>
          </p:sp>
          <p:sp>
            <p:nvSpPr>
              <p:cNvPr id="214" name="任意多边形 213"/>
              <p:cNvSpPr/>
              <p:nvPr/>
            </p:nvSpPr>
            <p:spPr bwMode="auto">
              <a:xfrm rot="5400000">
                <a:off x="6631388" y="1030278"/>
                <a:ext cx="996955" cy="568574"/>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C00000"/>
                  </a:gs>
                  <a:gs pos="100000">
                    <a:srgbClr val="FF0000"/>
                  </a:gs>
                  <a:gs pos="0">
                    <a:srgbClr val="BF3633"/>
                  </a:gs>
                </a:gsLst>
                <a:lin ang="0" scaled="0"/>
              </a:gradFill>
              <a:ln w="25400">
                <a:noFill/>
              </a:ln>
              <a:effectLst/>
              <a:scene3d>
                <a:camera prst="orthographicFront">
                  <a:rot lat="600000" lon="20399993" rev="0"/>
                </a:camera>
                <a:lightRig rig="threePt" dir="t"/>
              </a:scene3d>
            </p:spPr>
            <p:txBody>
              <a:bodyPr vert="horz" wrap="square" lIns="121882" tIns="60941" rIns="121882" bIns="60941" numCol="1" anchor="t" anchorCtr="0" compatLnSpc="1">
                <a:noAutofit/>
              </a:bodyPr>
              <a:lstStyle/>
              <a:p>
                <a:endParaRPr lang="zh-CN" altLang="en-US">
                  <a:solidFill>
                    <a:prstClr val="black"/>
                  </a:solidFill>
                  <a:cs typeface="+mn-ea"/>
                  <a:sym typeface="+mn-lt"/>
                </a:endParaRPr>
              </a:p>
            </p:txBody>
          </p:sp>
        </p:grpSp>
        <p:grpSp>
          <p:nvGrpSpPr>
            <p:cNvPr id="239" name="组合 238"/>
            <p:cNvGrpSpPr/>
            <p:nvPr/>
          </p:nvGrpSpPr>
          <p:grpSpPr>
            <a:xfrm>
              <a:off x="5525796" y="3024050"/>
              <a:ext cx="1030375" cy="592783"/>
              <a:chOff x="5159091" y="1157793"/>
              <a:chExt cx="1030514" cy="592784"/>
            </a:xfrm>
            <a:effectLst/>
          </p:grpSpPr>
          <p:sp>
            <p:nvSpPr>
              <p:cNvPr id="240" name="文本框 239"/>
              <p:cNvSpPr txBox="1"/>
              <p:nvPr/>
            </p:nvSpPr>
            <p:spPr>
              <a:xfrm>
                <a:off x="5249657" y="1157793"/>
                <a:ext cx="830212" cy="584648"/>
              </a:xfrm>
              <a:prstGeom prst="rect">
                <a:avLst/>
              </a:prstGeom>
              <a:noFill/>
            </p:spPr>
            <p:txBody>
              <a:bodyPr wrap="square" rtlCol="0">
                <a:spAutoFit/>
              </a:bodyPr>
              <a:lstStyle/>
              <a:p>
                <a:pPr algn="ctr"/>
                <a:r>
                  <a:rPr lang="en-US" altLang="zh-CN" sz="3200" dirty="0">
                    <a:solidFill>
                      <a:srgbClr val="01ACBE"/>
                    </a:solidFill>
                    <a:latin typeface="+mn-lt"/>
                    <a:ea typeface="+mn-ea"/>
                    <a:cs typeface="+mn-ea"/>
                    <a:sym typeface="+mn-lt"/>
                  </a:rPr>
                  <a:t>01</a:t>
                </a:r>
                <a:endParaRPr lang="zh-CN" altLang="en-US" sz="3200" dirty="0">
                  <a:solidFill>
                    <a:srgbClr val="01ACBE"/>
                  </a:solidFill>
                  <a:latin typeface="+mn-lt"/>
                  <a:ea typeface="+mn-ea"/>
                  <a:cs typeface="+mn-ea"/>
                  <a:sym typeface="+mn-lt"/>
                </a:endParaRPr>
              </a:p>
            </p:txBody>
          </p:sp>
          <p:sp>
            <p:nvSpPr>
              <p:cNvPr id="241" name="文本框 240"/>
              <p:cNvSpPr txBox="1"/>
              <p:nvPr/>
            </p:nvSpPr>
            <p:spPr>
              <a:xfrm>
                <a:off x="5159091" y="1535133"/>
                <a:ext cx="1030514" cy="215444"/>
              </a:xfrm>
              <a:prstGeom prst="rect">
                <a:avLst/>
              </a:prstGeom>
              <a:noFill/>
            </p:spPr>
            <p:txBody>
              <a:bodyPr wrap="square" rtlCol="0">
                <a:spAutoFit/>
              </a:bodyPr>
              <a:lstStyle/>
              <a:p>
                <a:pPr algn="ctr"/>
                <a:r>
                  <a:rPr lang="en-US" altLang="zh-CN" sz="800" dirty="0">
                    <a:solidFill>
                      <a:srgbClr val="01ACBE"/>
                    </a:solidFill>
                    <a:latin typeface="+mn-lt"/>
                    <a:ea typeface="+mn-ea"/>
                    <a:cs typeface="+mn-ea"/>
                    <a:sym typeface="+mn-lt"/>
                  </a:rPr>
                  <a:t>OPTION</a:t>
                </a:r>
                <a:endParaRPr lang="zh-CN" altLang="en-US" sz="800" dirty="0">
                  <a:solidFill>
                    <a:srgbClr val="01ACBE"/>
                  </a:solidFill>
                  <a:latin typeface="+mn-lt"/>
                  <a:ea typeface="+mn-ea"/>
                  <a:cs typeface="+mn-ea"/>
                  <a:sym typeface="+mn-lt"/>
                </a:endParaRPr>
              </a:p>
            </p:txBody>
          </p:sp>
        </p:grpSp>
        <p:sp>
          <p:nvSpPr>
            <p:cNvPr id="248" name="TextBox 160"/>
            <p:cNvSpPr txBox="1"/>
            <p:nvPr/>
          </p:nvSpPr>
          <p:spPr>
            <a:xfrm>
              <a:off x="5374005" y="3733706"/>
              <a:ext cx="1107915" cy="369289"/>
            </a:xfrm>
            <a:prstGeom prst="rect">
              <a:avLst/>
            </a:prstGeom>
            <a:noFill/>
            <a:scene3d>
              <a:camera prst="orthographicFront">
                <a:rot lat="0" lon="1800000" rev="0"/>
              </a:camera>
              <a:lightRig rig="threePt" dir="t"/>
            </a:scene3d>
          </p:spPr>
          <p:txBody>
            <a:bodyPr wrap="none" lIns="91400" tIns="45699" rIns="91400" bIns="45699" rtlCol="0">
              <a:spAutoFit/>
            </a:bodyPr>
            <a:lstStyle/>
            <a:p>
              <a:pPr defTabSz="1218565" fontAlgn="auto">
                <a:spcBef>
                  <a:spcPts val="0"/>
                </a:spcBef>
                <a:spcAft>
                  <a:spcPts val="0"/>
                </a:spcAft>
                <a:defRPr/>
              </a:pPr>
              <a:r>
                <a:rPr lang="zh-CN" altLang="en-US" b="0" kern="0" dirty="0">
                  <a:solidFill>
                    <a:schemeClr val="tx1">
                      <a:lumMod val="75000"/>
                      <a:lumOff val="25000"/>
                    </a:schemeClr>
                  </a:solidFill>
                  <a:latin typeface="+mn-lt"/>
                  <a:ea typeface="+mn-ea"/>
                  <a:cs typeface="+mn-ea"/>
                  <a:sym typeface="+mn-lt"/>
                </a:rPr>
                <a:t>标题文字</a:t>
              </a:r>
              <a:endParaRPr lang="zh-CN" altLang="en-US" b="0" kern="0" dirty="0">
                <a:solidFill>
                  <a:schemeClr val="tx1">
                    <a:lumMod val="75000"/>
                    <a:lumOff val="25000"/>
                  </a:schemeClr>
                </a:solidFill>
                <a:latin typeface="+mn-lt"/>
                <a:ea typeface="+mn-ea"/>
                <a:cs typeface="+mn-ea"/>
                <a:sym typeface="+mn-lt"/>
              </a:endParaRPr>
            </a:p>
          </p:txBody>
        </p:sp>
        <p:sp>
          <p:nvSpPr>
            <p:cNvPr id="249" name="TextBox 161"/>
            <p:cNvSpPr txBox="1"/>
            <p:nvPr/>
          </p:nvSpPr>
          <p:spPr>
            <a:xfrm>
              <a:off x="5211038" y="4139981"/>
              <a:ext cx="1595943" cy="1322436"/>
            </a:xfrm>
            <a:prstGeom prst="rect">
              <a:avLst/>
            </a:prstGeom>
            <a:noFill/>
            <a:scene3d>
              <a:camera prst="orthographicFront">
                <a:rot lat="0" lon="1800000" rev="0"/>
              </a:camera>
              <a:lightRig rig="threePt" dir="t"/>
            </a:scene3d>
          </p:spPr>
          <p:txBody>
            <a:bodyPr wrap="square" lIns="91400" tIns="45699" rIns="91400" bIns="45699" rtlCol="0">
              <a:spAutoFit/>
            </a:bodyPr>
            <a:lstStyle/>
            <a:p>
              <a:pPr defTabSz="1218565" fontAlgn="auto">
                <a:lnSpc>
                  <a:spcPct val="150000"/>
                </a:lnSpc>
                <a:spcBef>
                  <a:spcPts val="0"/>
                </a:spcBef>
                <a:spcAft>
                  <a:spcPts val="0"/>
                </a:spcAft>
                <a:defRPr/>
              </a:pPr>
              <a:r>
                <a:rPr lang="zh-CN" altLang="en-US" sz="1065" b="0" kern="0" dirty="0">
                  <a:solidFill>
                    <a:srgbClr val="484849"/>
                  </a:solidFill>
                  <a:latin typeface="+mn-lt"/>
                  <a:ea typeface="+mn-ea"/>
                  <a:cs typeface="+mn-ea"/>
                  <a:sym typeface="+mn-lt"/>
                </a:rPr>
                <a:t>这里可以添加主要内容这里可以添加主要内容这里可以添加主要内容这里可以添加主要内容可以添加主要内容这里</a:t>
              </a:r>
              <a:endParaRPr lang="zh-CN" altLang="en-US" sz="1065" b="0" kern="0" dirty="0">
                <a:solidFill>
                  <a:srgbClr val="484849"/>
                </a:solidFill>
                <a:latin typeface="+mn-lt"/>
                <a:ea typeface="+mn-ea"/>
                <a:cs typeface="+mn-ea"/>
                <a:sym typeface="+mn-lt"/>
              </a:endParaRPr>
            </a:p>
          </p:txBody>
        </p:sp>
      </p:grpSp>
      <p:grpSp>
        <p:nvGrpSpPr>
          <p:cNvPr id="4" name="组合 3"/>
          <p:cNvGrpSpPr/>
          <p:nvPr/>
        </p:nvGrpSpPr>
        <p:grpSpPr>
          <a:xfrm>
            <a:off x="6806981" y="1640755"/>
            <a:ext cx="1691703" cy="4560710"/>
            <a:chOff x="6806981" y="1640755"/>
            <a:chExt cx="1691703" cy="4560710"/>
          </a:xfrm>
        </p:grpSpPr>
        <p:grpSp>
          <p:nvGrpSpPr>
            <p:cNvPr id="201" name="组合 200"/>
            <p:cNvGrpSpPr/>
            <p:nvPr/>
          </p:nvGrpSpPr>
          <p:grpSpPr>
            <a:xfrm>
              <a:off x="7264674" y="1640755"/>
              <a:ext cx="860545" cy="1640723"/>
              <a:chOff x="5537459" y="941354"/>
              <a:chExt cx="946727" cy="1804795"/>
            </a:xfrm>
            <a:scene3d>
              <a:camera prst="orthographicFront">
                <a:rot lat="20967539" lon="19191102" rev="113251"/>
              </a:camera>
              <a:lightRig rig="threePt" dir="t"/>
            </a:scene3d>
          </p:grpSpPr>
          <p:sp>
            <p:nvSpPr>
              <p:cNvPr id="222" name="圆角矩形 221"/>
              <p:cNvSpPr/>
              <p:nvPr/>
            </p:nvSpPr>
            <p:spPr>
              <a:xfrm rot="5400000">
                <a:off x="5108425" y="1370388"/>
                <a:ext cx="1804795" cy="946727"/>
              </a:xfrm>
              <a:prstGeom prst="roundRect">
                <a:avLst>
                  <a:gd name="adj" fmla="val 19898"/>
                </a:avLst>
              </a:prstGeom>
              <a:solidFill>
                <a:srgbClr val="E049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3" name="圆角矩形 222"/>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6" name="梯形 215"/>
            <p:cNvSpPr/>
            <p:nvPr/>
          </p:nvSpPr>
          <p:spPr>
            <a:xfrm rot="5400000" flipH="1">
              <a:off x="5422253" y="3125034"/>
              <a:ext cx="4506279" cy="1646583"/>
            </a:xfrm>
            <a:prstGeom prst="trapezoid">
              <a:avLst>
                <a:gd name="adj" fmla="val 11105"/>
              </a:avLst>
            </a:prstGeom>
            <a:solidFill>
              <a:srgbClr val="E8E8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08" name="组合 207"/>
            <p:cNvGrpSpPr/>
            <p:nvPr/>
          </p:nvGrpSpPr>
          <p:grpSpPr>
            <a:xfrm>
              <a:off x="7410856" y="1678039"/>
              <a:ext cx="568574" cy="996956"/>
              <a:chOff x="5695240" y="977137"/>
              <a:chExt cx="625516" cy="1096651"/>
            </a:xfrm>
            <a:scene3d>
              <a:camera prst="orthographicFront">
                <a:rot lat="20944032" lon="19239453" rev="161931"/>
              </a:camera>
              <a:lightRig rig="threePt" dir="t"/>
            </a:scene3d>
          </p:grpSpPr>
          <p:sp>
            <p:nvSpPr>
              <p:cNvPr id="209" name="任意多边形 208"/>
              <p:cNvSpPr/>
              <p:nvPr/>
            </p:nvSpPr>
            <p:spPr bwMode="auto">
              <a:xfrm rot="5400000">
                <a:off x="5533885" y="1302922"/>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38000">
                    <a:srgbClr val="E04949"/>
                  </a:gs>
                  <a:gs pos="0">
                    <a:srgbClr val="E04949"/>
                  </a:gs>
                  <a:gs pos="100000">
                    <a:srgbClr val="E04949"/>
                  </a:gs>
                </a:gsLst>
                <a:lin ang="0" scaled="0"/>
              </a:gradFill>
              <a:ln w="25400">
                <a:noFill/>
              </a:ln>
              <a:effectLst>
                <a:outerShdw blurRad="215900" dist="76200" dir="2700000" algn="tl" rotWithShape="0">
                  <a:prstClr val="black">
                    <a:alpha val="37000"/>
                  </a:prstClr>
                </a:outerShdw>
              </a:effectLst>
            </p:spPr>
            <p:txBody>
              <a:bodyPr vert="horz" wrap="square" lIns="121882" tIns="60941" rIns="121882" bIns="60941" numCol="1" anchor="t" anchorCtr="0" compatLnSpc="1">
                <a:noAutofit/>
              </a:bodyPr>
              <a:lstStyle/>
              <a:p>
                <a:endParaRPr lang="zh-CN" altLang="en-US">
                  <a:solidFill>
                    <a:prstClr val="black"/>
                  </a:solidFill>
                  <a:latin typeface="+mn-lt"/>
                  <a:ea typeface="+mn-ea"/>
                  <a:cs typeface="+mn-ea"/>
                  <a:sym typeface="+mn-lt"/>
                </a:endParaRPr>
              </a:p>
            </p:txBody>
          </p:sp>
          <p:sp>
            <p:nvSpPr>
              <p:cNvPr id="210" name="任意多边形 209"/>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E04949"/>
                  </a:gs>
                  <a:gs pos="100000">
                    <a:srgbClr val="E04949"/>
                  </a:gs>
                  <a:gs pos="0">
                    <a:srgbClr val="E04949"/>
                  </a:gs>
                </a:gsLst>
                <a:lin ang="0" scaled="0"/>
              </a:gradFill>
              <a:ln w="25400">
                <a:gradFill>
                  <a:gsLst>
                    <a:gs pos="38000">
                      <a:srgbClr val="E04949"/>
                    </a:gs>
                    <a:gs pos="0">
                      <a:srgbClr val="E04949"/>
                    </a:gs>
                    <a:gs pos="100000">
                      <a:srgbClr val="EB8585"/>
                    </a:gs>
                  </a:gsLst>
                  <a:lin ang="0" scaled="0"/>
                </a:gradFill>
              </a:ln>
              <a:effectLst/>
            </p:spPr>
            <p:txBody>
              <a:bodyPr vert="horz" wrap="square" lIns="121882" tIns="60941" rIns="121882" bIns="60941" numCol="1" anchor="t" anchorCtr="0" compatLnSpc="1">
                <a:noAutofit/>
              </a:bodyPr>
              <a:lstStyle/>
              <a:p>
                <a:endParaRPr lang="zh-CN" altLang="en-US">
                  <a:solidFill>
                    <a:prstClr val="black"/>
                  </a:solidFill>
                  <a:latin typeface="+mn-lt"/>
                  <a:ea typeface="+mn-ea"/>
                  <a:cs typeface="+mn-ea"/>
                  <a:sym typeface="+mn-lt"/>
                </a:endParaRPr>
              </a:p>
            </p:txBody>
          </p:sp>
        </p:grpSp>
        <p:grpSp>
          <p:nvGrpSpPr>
            <p:cNvPr id="242" name="组合 241"/>
            <p:cNvGrpSpPr/>
            <p:nvPr/>
          </p:nvGrpSpPr>
          <p:grpSpPr>
            <a:xfrm>
              <a:off x="7187197" y="3028358"/>
              <a:ext cx="1030375" cy="592783"/>
              <a:chOff x="5159091" y="1157793"/>
              <a:chExt cx="1030514" cy="592784"/>
            </a:xfrm>
            <a:effectLst/>
          </p:grpSpPr>
          <p:sp>
            <p:nvSpPr>
              <p:cNvPr id="243" name="文本框 242"/>
              <p:cNvSpPr txBox="1"/>
              <p:nvPr/>
            </p:nvSpPr>
            <p:spPr>
              <a:xfrm>
                <a:off x="5249657" y="1157793"/>
                <a:ext cx="830212" cy="584648"/>
              </a:xfrm>
              <a:prstGeom prst="rect">
                <a:avLst/>
              </a:prstGeom>
              <a:noFill/>
            </p:spPr>
            <p:txBody>
              <a:bodyPr wrap="square" rtlCol="0">
                <a:spAutoFit/>
              </a:bodyPr>
              <a:lstStyle/>
              <a:p>
                <a:pPr algn="ctr"/>
                <a:r>
                  <a:rPr lang="en-US" altLang="zh-CN" sz="3200" dirty="0">
                    <a:solidFill>
                      <a:srgbClr val="E87071"/>
                    </a:solidFill>
                    <a:latin typeface="+mn-lt"/>
                    <a:ea typeface="+mn-ea"/>
                    <a:cs typeface="+mn-ea"/>
                    <a:sym typeface="+mn-lt"/>
                  </a:rPr>
                  <a:t>02</a:t>
                </a:r>
                <a:endParaRPr lang="zh-CN" altLang="en-US" sz="3200" dirty="0">
                  <a:solidFill>
                    <a:srgbClr val="E87071"/>
                  </a:solidFill>
                  <a:latin typeface="+mn-lt"/>
                  <a:ea typeface="+mn-ea"/>
                  <a:cs typeface="+mn-ea"/>
                  <a:sym typeface="+mn-lt"/>
                </a:endParaRPr>
              </a:p>
            </p:txBody>
          </p:sp>
          <p:sp>
            <p:nvSpPr>
              <p:cNvPr id="244" name="文本框 243"/>
              <p:cNvSpPr txBox="1"/>
              <p:nvPr/>
            </p:nvSpPr>
            <p:spPr>
              <a:xfrm>
                <a:off x="5159091" y="1535133"/>
                <a:ext cx="1030514" cy="215444"/>
              </a:xfrm>
              <a:prstGeom prst="rect">
                <a:avLst/>
              </a:prstGeom>
              <a:noFill/>
            </p:spPr>
            <p:txBody>
              <a:bodyPr wrap="square" rtlCol="0">
                <a:spAutoFit/>
              </a:bodyPr>
              <a:lstStyle/>
              <a:p>
                <a:pPr algn="ctr"/>
                <a:r>
                  <a:rPr lang="en-US" altLang="zh-CN" sz="800" dirty="0">
                    <a:solidFill>
                      <a:srgbClr val="E87071"/>
                    </a:solidFill>
                    <a:latin typeface="+mn-lt"/>
                    <a:ea typeface="+mn-ea"/>
                    <a:cs typeface="+mn-ea"/>
                    <a:sym typeface="+mn-lt"/>
                  </a:rPr>
                  <a:t>OPTION</a:t>
                </a:r>
                <a:endParaRPr lang="zh-CN" altLang="en-US" sz="800" dirty="0">
                  <a:solidFill>
                    <a:srgbClr val="E87071"/>
                  </a:solidFill>
                  <a:latin typeface="+mn-lt"/>
                  <a:ea typeface="+mn-ea"/>
                  <a:cs typeface="+mn-ea"/>
                  <a:sym typeface="+mn-lt"/>
                </a:endParaRPr>
              </a:p>
            </p:txBody>
          </p:sp>
        </p:grpSp>
        <p:sp>
          <p:nvSpPr>
            <p:cNvPr id="250" name="TextBox 162"/>
            <p:cNvSpPr txBox="1"/>
            <p:nvPr/>
          </p:nvSpPr>
          <p:spPr>
            <a:xfrm>
              <a:off x="7027484" y="3733707"/>
              <a:ext cx="1107915" cy="369289"/>
            </a:xfrm>
            <a:prstGeom prst="rect">
              <a:avLst/>
            </a:prstGeom>
            <a:noFill/>
            <a:scene3d>
              <a:camera prst="orthographicFront">
                <a:rot lat="0" lon="1200000" rev="0"/>
              </a:camera>
              <a:lightRig rig="threePt" dir="t"/>
            </a:scene3d>
          </p:spPr>
          <p:txBody>
            <a:bodyPr wrap="none" lIns="91400" tIns="45699" rIns="91400" bIns="45699" rtlCol="0">
              <a:spAutoFit/>
            </a:bodyPr>
            <a:lstStyle>
              <a:defPPr>
                <a:defRPr lang="en-US"/>
              </a:defPPr>
              <a:lvl1pPr marL="0" marR="0" lvl="0" indent="0" defTabSz="914400" eaLnBrk="1" fontAlgn="auto" latinLnBrk="0" hangingPunct="1">
                <a:lnSpc>
                  <a:spcPct val="100000"/>
                </a:lnSpc>
                <a:spcBef>
                  <a:spcPts val="0"/>
                </a:spcBef>
                <a:spcAft>
                  <a:spcPts val="0"/>
                </a:spcAft>
                <a:buClrTx/>
                <a:buSzTx/>
                <a:buFontTx/>
                <a:buNone/>
                <a:defRPr kumimoji="0" sz="2000" i="0" u="none" strike="noStrike" kern="0" cap="none" spc="0" normalizeH="0" baseline="0">
                  <a:ln>
                    <a:noFill/>
                  </a:ln>
                  <a:solidFill>
                    <a:srgbClr val="1B323D"/>
                  </a:solidFill>
                  <a:effectLst/>
                  <a:uLnTx/>
                  <a:uFillTx/>
                  <a:latin typeface="微软雅黑" panose="020B0503020204020204" pitchFamily="34" charset="-122"/>
                  <a:ea typeface="微软雅黑" panose="020B0503020204020204" pitchFamily="34" charset="-122"/>
                </a:defRPr>
              </a:lvl1pPr>
            </a:lstStyle>
            <a:p>
              <a:pPr algn="ctr"/>
              <a:r>
                <a:rPr lang="zh-CN" altLang="en-US" sz="1800" dirty="0">
                  <a:solidFill>
                    <a:schemeClr val="tx1">
                      <a:lumMod val="75000"/>
                      <a:lumOff val="25000"/>
                    </a:schemeClr>
                  </a:solidFill>
                  <a:latin typeface="+mn-lt"/>
                  <a:ea typeface="+mn-ea"/>
                  <a:cs typeface="+mn-ea"/>
                  <a:sym typeface="+mn-lt"/>
                </a:rPr>
                <a:t>标题文字</a:t>
              </a:r>
              <a:endParaRPr lang="zh-CN" altLang="en-US" sz="1800" b="0" dirty="0">
                <a:solidFill>
                  <a:schemeClr val="tx1">
                    <a:lumMod val="75000"/>
                    <a:lumOff val="25000"/>
                  </a:schemeClr>
                </a:solidFill>
                <a:latin typeface="+mn-lt"/>
                <a:ea typeface="+mn-ea"/>
                <a:cs typeface="+mn-ea"/>
                <a:sym typeface="+mn-lt"/>
              </a:endParaRPr>
            </a:p>
          </p:txBody>
        </p:sp>
        <p:sp>
          <p:nvSpPr>
            <p:cNvPr id="251" name="TextBox 163"/>
            <p:cNvSpPr txBox="1"/>
            <p:nvPr/>
          </p:nvSpPr>
          <p:spPr>
            <a:xfrm>
              <a:off x="6806981" y="4139981"/>
              <a:ext cx="1658961" cy="1322436"/>
            </a:xfrm>
            <a:prstGeom prst="rect">
              <a:avLst/>
            </a:prstGeom>
            <a:noFill/>
            <a:scene3d>
              <a:camera prst="orthographicFront">
                <a:rot lat="0" lon="1200000" rev="0"/>
              </a:camera>
              <a:lightRig rig="threePt" dir="t"/>
            </a:scene3d>
          </p:spPr>
          <p:txBody>
            <a:bodyPr wrap="square" lIns="91400" tIns="45699" rIns="91400" bIns="45699" rtlCol="0">
              <a:spAutoFit/>
            </a:bodyPr>
            <a:lstStyle/>
            <a:p>
              <a:pPr defTabSz="1218565" fontAlgn="auto">
                <a:lnSpc>
                  <a:spcPct val="150000"/>
                </a:lnSpc>
                <a:spcBef>
                  <a:spcPts val="0"/>
                </a:spcBef>
                <a:spcAft>
                  <a:spcPts val="0"/>
                </a:spcAft>
                <a:defRPr/>
              </a:pPr>
              <a:r>
                <a:rPr lang="zh-CN" altLang="en-US" sz="1065" b="0" kern="0" dirty="0">
                  <a:solidFill>
                    <a:srgbClr val="484849"/>
                  </a:solidFill>
                  <a:latin typeface="+mn-lt"/>
                  <a:ea typeface="+mn-ea"/>
                  <a:cs typeface="+mn-ea"/>
                  <a:sym typeface="+mn-lt"/>
                </a:rPr>
                <a:t>这里可以添加主要内容这里可以添加主要内容这里可以添加主要内容这里可以添加主要内容可以添加主要内容这里</a:t>
              </a:r>
              <a:endParaRPr lang="zh-CN" altLang="en-US" sz="1065" b="0" kern="0" dirty="0">
                <a:solidFill>
                  <a:srgbClr val="484849"/>
                </a:solidFill>
                <a:latin typeface="+mn-lt"/>
                <a:ea typeface="+mn-ea"/>
                <a:cs typeface="+mn-ea"/>
                <a:sym typeface="+mn-lt"/>
              </a:endParaRPr>
            </a:p>
          </p:txBody>
        </p:sp>
      </p:grpSp>
      <p:grpSp>
        <p:nvGrpSpPr>
          <p:cNvPr id="3" name="组合 2"/>
          <p:cNvGrpSpPr/>
          <p:nvPr/>
        </p:nvGrpSpPr>
        <p:grpSpPr>
          <a:xfrm>
            <a:off x="8465943" y="1621705"/>
            <a:ext cx="1679324" cy="4579760"/>
            <a:chOff x="8465943" y="1621705"/>
            <a:chExt cx="1679324" cy="4579760"/>
          </a:xfrm>
        </p:grpSpPr>
        <p:grpSp>
          <p:nvGrpSpPr>
            <p:cNvPr id="202" name="组合 201"/>
            <p:cNvGrpSpPr/>
            <p:nvPr/>
          </p:nvGrpSpPr>
          <p:grpSpPr>
            <a:xfrm>
              <a:off x="8909734" y="1621705"/>
              <a:ext cx="860545" cy="1640723"/>
              <a:chOff x="5537459" y="941354"/>
              <a:chExt cx="946727" cy="1804795"/>
            </a:xfrm>
            <a:scene3d>
              <a:camera prst="orthographicFront">
                <a:rot lat="600000" lon="20399993" rev="0"/>
              </a:camera>
              <a:lightRig rig="threePt" dir="t"/>
            </a:scene3d>
          </p:grpSpPr>
          <p:sp>
            <p:nvSpPr>
              <p:cNvPr id="220" name="圆角矩形 219"/>
              <p:cNvSpPr/>
              <p:nvPr/>
            </p:nvSpPr>
            <p:spPr>
              <a:xfrm rot="5400000">
                <a:off x="5108425" y="1370388"/>
                <a:ext cx="1804795" cy="946727"/>
              </a:xfrm>
              <a:prstGeom prst="roundRect">
                <a:avLst>
                  <a:gd name="adj" fmla="val 19898"/>
                </a:avLst>
              </a:prstGeom>
              <a:solidFill>
                <a:srgbClr val="F49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1" name="圆角矩形 220"/>
              <p:cNvSpPr/>
              <p:nvPr/>
            </p:nvSpPr>
            <p:spPr>
              <a:xfrm rot="5400000">
                <a:off x="5222427" y="1446913"/>
                <a:ext cx="1579634" cy="753287"/>
              </a:xfrm>
              <a:prstGeom prst="roundRect">
                <a:avLst>
                  <a:gd name="adj" fmla="val 1545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7" name="梯形 216"/>
            <p:cNvSpPr/>
            <p:nvPr/>
          </p:nvSpPr>
          <p:spPr>
            <a:xfrm rot="16200000">
              <a:off x="7068835" y="3125034"/>
              <a:ext cx="4506279" cy="1646583"/>
            </a:xfrm>
            <a:prstGeom prst="trapezoid">
              <a:avLst>
                <a:gd name="adj" fmla="val 11105"/>
              </a:avLst>
            </a:prstGeom>
            <a:solidFill>
              <a:srgbClr val="FDFD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07" name="组合 206"/>
            <p:cNvGrpSpPr/>
            <p:nvPr/>
          </p:nvGrpSpPr>
          <p:grpSpPr>
            <a:xfrm>
              <a:off x="9052895" y="1657050"/>
              <a:ext cx="568574" cy="996955"/>
              <a:chOff x="5695240" y="977137"/>
              <a:chExt cx="625516" cy="1096651"/>
            </a:xfrm>
            <a:scene3d>
              <a:camera prst="orthographicFront">
                <a:rot lat="600000" lon="20399993" rev="0"/>
              </a:camera>
              <a:lightRig rig="threePt" dir="t"/>
            </a:scene3d>
          </p:grpSpPr>
          <p:sp>
            <p:nvSpPr>
              <p:cNvPr id="211" name="任意多边形 210"/>
              <p:cNvSpPr/>
              <p:nvPr/>
            </p:nvSpPr>
            <p:spPr bwMode="auto">
              <a:xfrm rot="5400000">
                <a:off x="5533884" y="1302921"/>
                <a:ext cx="923924" cy="527529"/>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solidFill>
                <a:srgbClr val="01A9BB"/>
              </a:solidFill>
              <a:ln w="25400">
                <a:noFill/>
              </a:ln>
              <a:effectLst>
                <a:outerShdw blurRad="215900" dist="76200" dir="2700000" algn="tl" rotWithShape="0">
                  <a:prstClr val="black">
                    <a:alpha val="37000"/>
                  </a:prstClr>
                </a:outerShdw>
              </a:effectLst>
            </p:spPr>
            <p:txBody>
              <a:bodyPr vert="horz" wrap="square" lIns="121882" tIns="60941" rIns="121882" bIns="60941" numCol="1" anchor="t" anchorCtr="0" compatLnSpc="1">
                <a:noAutofit/>
              </a:bodyPr>
              <a:lstStyle/>
              <a:p>
                <a:endParaRPr lang="zh-CN" altLang="en-US">
                  <a:solidFill>
                    <a:prstClr val="black"/>
                  </a:solidFill>
                  <a:latin typeface="+mn-lt"/>
                  <a:ea typeface="+mn-ea"/>
                  <a:cs typeface="+mn-ea"/>
                  <a:sym typeface="+mn-lt"/>
                </a:endParaRPr>
              </a:p>
            </p:txBody>
          </p:sp>
          <p:sp>
            <p:nvSpPr>
              <p:cNvPr id="212" name="任意多边形 211"/>
              <p:cNvSpPr/>
              <p:nvPr/>
            </p:nvSpPr>
            <p:spPr bwMode="auto">
              <a:xfrm rot="5400000">
                <a:off x="5459672" y="1212705"/>
                <a:ext cx="1096651" cy="625516"/>
              </a:xfrm>
              <a:custGeom>
                <a:avLst/>
                <a:gdLst>
                  <a:gd name="connsiteX0" fmla="*/ 0 w 1232570"/>
                  <a:gd name="connsiteY0" fmla="*/ 0 h 1080876"/>
                  <a:gd name="connsiteX1" fmla="*/ 13985 w 1232570"/>
                  <a:gd name="connsiteY1" fmla="*/ 0 h 1080876"/>
                  <a:gd name="connsiteX2" fmla="*/ 90502 w 1232570"/>
                  <a:gd name="connsiteY2" fmla="*/ 0 h 1080876"/>
                  <a:gd name="connsiteX3" fmla="*/ 150524 w 1232570"/>
                  <a:gd name="connsiteY3" fmla="*/ 0 h 1080876"/>
                  <a:gd name="connsiteX4" fmla="*/ 156832 w 1232570"/>
                  <a:gd name="connsiteY4" fmla="*/ 0 h 1080876"/>
                  <a:gd name="connsiteX5" fmla="*/ 213704 w 1232570"/>
                  <a:gd name="connsiteY5" fmla="*/ 0 h 1080876"/>
                  <a:gd name="connsiteX6" fmla="*/ 237954 w 1232570"/>
                  <a:gd name="connsiteY6" fmla="*/ 0 h 1080876"/>
                  <a:gd name="connsiteX7" fmla="*/ 261845 w 1232570"/>
                  <a:gd name="connsiteY7" fmla="*/ 0 h 1080876"/>
                  <a:gd name="connsiteX8" fmla="*/ 301983 w 1232570"/>
                  <a:gd name="connsiteY8" fmla="*/ 0 h 1080876"/>
                  <a:gd name="connsiteX9" fmla="*/ 314471 w 1232570"/>
                  <a:gd name="connsiteY9" fmla="*/ 0 h 1080876"/>
                  <a:gd name="connsiteX10" fmla="*/ 361158 w 1232570"/>
                  <a:gd name="connsiteY10" fmla="*/ 0 h 1080876"/>
                  <a:gd name="connsiteX11" fmla="*/ 378443 w 1232570"/>
                  <a:gd name="connsiteY11" fmla="*/ 0 h 1080876"/>
                  <a:gd name="connsiteX12" fmla="*/ 380801 w 1232570"/>
                  <a:gd name="connsiteY12" fmla="*/ 0 h 1080876"/>
                  <a:gd name="connsiteX13" fmla="*/ 397052 w 1232570"/>
                  <a:gd name="connsiteY13" fmla="*/ 0 h 1080876"/>
                  <a:gd name="connsiteX14" fmla="*/ 423245 w 1232570"/>
                  <a:gd name="connsiteY14" fmla="*/ 0 h 1080876"/>
                  <a:gd name="connsiteX15" fmla="*/ 437673 w 1232570"/>
                  <a:gd name="connsiteY15" fmla="*/ 0 h 1080876"/>
                  <a:gd name="connsiteX16" fmla="*/ 465873 w 1232570"/>
                  <a:gd name="connsiteY16" fmla="*/ 0 h 1080876"/>
                  <a:gd name="connsiteX17" fmla="*/ 506837 w 1232570"/>
                  <a:gd name="connsiteY17" fmla="*/ 0 h 1080876"/>
                  <a:gd name="connsiteX18" fmla="*/ 542389 w 1232570"/>
                  <a:gd name="connsiteY18" fmla="*/ 0 h 1080876"/>
                  <a:gd name="connsiteX19" fmla="*/ 558813 w 1232570"/>
                  <a:gd name="connsiteY19" fmla="*/ 0 h 1080876"/>
                  <a:gd name="connsiteX20" fmla="*/ 596056 w 1232570"/>
                  <a:gd name="connsiteY20" fmla="*/ 0 h 1080876"/>
                  <a:gd name="connsiteX21" fmla="*/ 608720 w 1232570"/>
                  <a:gd name="connsiteY21" fmla="*/ 0 h 1080876"/>
                  <a:gd name="connsiteX22" fmla="*/ 621020 w 1232570"/>
                  <a:gd name="connsiteY22" fmla="*/ 0 h 1080876"/>
                  <a:gd name="connsiteX23" fmla="*/ 647214 w 1232570"/>
                  <a:gd name="connsiteY23" fmla="*/ 0 h 1080876"/>
                  <a:gd name="connsiteX24" fmla="*/ 665591 w 1232570"/>
                  <a:gd name="connsiteY24" fmla="*/ 0 h 1080876"/>
                  <a:gd name="connsiteX25" fmla="*/ 875132 w 1232570"/>
                  <a:gd name="connsiteY25" fmla="*/ 0 h 1080876"/>
                  <a:gd name="connsiteX26" fmla="*/ 970922 w 1232570"/>
                  <a:gd name="connsiteY26" fmla="*/ 55020 h 1080876"/>
                  <a:gd name="connsiteX27" fmla="*/ 1219266 w 1232570"/>
                  <a:gd name="connsiteY27" fmla="*/ 485418 h 1080876"/>
                  <a:gd name="connsiteX28" fmla="*/ 1219266 w 1232570"/>
                  <a:gd name="connsiteY28" fmla="*/ 595458 h 1080876"/>
                  <a:gd name="connsiteX29" fmla="*/ 970922 w 1232570"/>
                  <a:gd name="connsiteY29" fmla="*/ 1025856 h 1080876"/>
                  <a:gd name="connsiteX30" fmla="*/ 875132 w 1232570"/>
                  <a:gd name="connsiteY30" fmla="*/ 1080876 h 1080876"/>
                  <a:gd name="connsiteX31" fmla="*/ 647214 w 1232570"/>
                  <a:gd name="connsiteY31" fmla="*/ 1080876 h 1080876"/>
                  <a:gd name="connsiteX32" fmla="*/ 423245 w 1232570"/>
                  <a:gd name="connsiteY32" fmla="*/ 1080876 h 1080876"/>
                  <a:gd name="connsiteX33" fmla="*/ 378443 w 1232570"/>
                  <a:gd name="connsiteY33" fmla="*/ 1080876 h 1080876"/>
                  <a:gd name="connsiteX34" fmla="*/ 150524 w 1232570"/>
                  <a:gd name="connsiteY34" fmla="*/ 1080876 h 1080876"/>
                  <a:gd name="connsiteX35" fmla="*/ 0 w 1232570"/>
                  <a:gd name="connsiteY35" fmla="*/ 1080876 h 108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2570" h="1080876">
                    <a:moveTo>
                      <a:pt x="0" y="0"/>
                    </a:moveTo>
                    <a:lnTo>
                      <a:pt x="13985" y="0"/>
                    </a:lnTo>
                    <a:cubicBezTo>
                      <a:pt x="41269" y="0"/>
                      <a:pt x="66735" y="0"/>
                      <a:pt x="90502" y="0"/>
                    </a:cubicBezTo>
                    <a:lnTo>
                      <a:pt x="150524" y="0"/>
                    </a:lnTo>
                    <a:lnTo>
                      <a:pt x="156832" y="0"/>
                    </a:lnTo>
                    <a:cubicBezTo>
                      <a:pt x="177325" y="0"/>
                      <a:pt x="196242" y="0"/>
                      <a:pt x="213704" y="0"/>
                    </a:cubicBezTo>
                    <a:lnTo>
                      <a:pt x="237954" y="0"/>
                    </a:lnTo>
                    <a:lnTo>
                      <a:pt x="261845" y="0"/>
                    </a:lnTo>
                    <a:cubicBezTo>
                      <a:pt x="276518" y="0"/>
                      <a:pt x="289856" y="0"/>
                      <a:pt x="301983" y="0"/>
                    </a:cubicBezTo>
                    <a:lnTo>
                      <a:pt x="314471" y="0"/>
                    </a:lnTo>
                    <a:lnTo>
                      <a:pt x="361158" y="0"/>
                    </a:lnTo>
                    <a:lnTo>
                      <a:pt x="378443" y="0"/>
                    </a:lnTo>
                    <a:lnTo>
                      <a:pt x="380801" y="0"/>
                    </a:lnTo>
                    <a:lnTo>
                      <a:pt x="397052" y="0"/>
                    </a:lnTo>
                    <a:cubicBezTo>
                      <a:pt x="423245" y="0"/>
                      <a:pt x="423245" y="0"/>
                      <a:pt x="423245" y="0"/>
                    </a:cubicBezTo>
                    <a:lnTo>
                      <a:pt x="437673" y="0"/>
                    </a:lnTo>
                    <a:lnTo>
                      <a:pt x="465873" y="0"/>
                    </a:lnTo>
                    <a:lnTo>
                      <a:pt x="506837" y="0"/>
                    </a:lnTo>
                    <a:lnTo>
                      <a:pt x="542389" y="0"/>
                    </a:lnTo>
                    <a:lnTo>
                      <a:pt x="558813" y="0"/>
                    </a:lnTo>
                    <a:cubicBezTo>
                      <a:pt x="573547" y="0"/>
                      <a:pt x="585824" y="0"/>
                      <a:pt x="596056" y="0"/>
                    </a:cubicBezTo>
                    <a:lnTo>
                      <a:pt x="608720" y="0"/>
                    </a:lnTo>
                    <a:lnTo>
                      <a:pt x="621020" y="0"/>
                    </a:lnTo>
                    <a:cubicBezTo>
                      <a:pt x="647214" y="0"/>
                      <a:pt x="647214" y="0"/>
                      <a:pt x="647214" y="0"/>
                    </a:cubicBezTo>
                    <a:lnTo>
                      <a:pt x="665591" y="0"/>
                    </a:lnTo>
                    <a:cubicBezTo>
                      <a:pt x="875132" y="0"/>
                      <a:pt x="875132" y="0"/>
                      <a:pt x="875132" y="0"/>
                    </a:cubicBezTo>
                    <a:cubicBezTo>
                      <a:pt x="910609" y="0"/>
                      <a:pt x="953183" y="24848"/>
                      <a:pt x="970922" y="55020"/>
                    </a:cubicBezTo>
                    <a:cubicBezTo>
                      <a:pt x="1219266" y="485418"/>
                      <a:pt x="1219266" y="485418"/>
                      <a:pt x="1219266" y="485418"/>
                    </a:cubicBezTo>
                    <a:cubicBezTo>
                      <a:pt x="1237005" y="515590"/>
                      <a:pt x="1237005" y="565286"/>
                      <a:pt x="1219266" y="595458"/>
                    </a:cubicBezTo>
                    <a:cubicBezTo>
                      <a:pt x="970922" y="1025856"/>
                      <a:pt x="970922" y="1025856"/>
                      <a:pt x="970922" y="1025856"/>
                    </a:cubicBezTo>
                    <a:cubicBezTo>
                      <a:pt x="953183" y="1056029"/>
                      <a:pt x="910609" y="1080876"/>
                      <a:pt x="875132" y="1080876"/>
                    </a:cubicBezTo>
                    <a:lnTo>
                      <a:pt x="647214" y="1080876"/>
                    </a:lnTo>
                    <a:lnTo>
                      <a:pt x="423245" y="1080876"/>
                    </a:lnTo>
                    <a:lnTo>
                      <a:pt x="378443" y="1080876"/>
                    </a:lnTo>
                    <a:lnTo>
                      <a:pt x="150524" y="1080876"/>
                    </a:lnTo>
                    <a:lnTo>
                      <a:pt x="0" y="1080876"/>
                    </a:lnTo>
                    <a:close/>
                  </a:path>
                </a:pathLst>
              </a:custGeom>
              <a:gradFill>
                <a:gsLst>
                  <a:gs pos="29000">
                    <a:srgbClr val="FB9E14"/>
                  </a:gs>
                  <a:gs pos="100000">
                    <a:srgbClr val="FEB243"/>
                  </a:gs>
                  <a:gs pos="0">
                    <a:srgbClr val="F49100"/>
                  </a:gs>
                </a:gsLst>
                <a:lin ang="0" scaled="0"/>
              </a:gradFill>
              <a:ln w="25400">
                <a:gradFill>
                  <a:gsLst>
                    <a:gs pos="38000">
                      <a:srgbClr val="FB9E14"/>
                    </a:gs>
                    <a:gs pos="0">
                      <a:srgbClr val="F69200"/>
                    </a:gs>
                    <a:gs pos="100000">
                      <a:srgbClr val="FEC26A"/>
                    </a:gs>
                  </a:gsLst>
                  <a:lin ang="0" scaled="0"/>
                </a:gradFill>
              </a:ln>
              <a:effectLst/>
            </p:spPr>
            <p:txBody>
              <a:bodyPr vert="horz" wrap="square" lIns="121882" tIns="60941" rIns="121882" bIns="60941" numCol="1" anchor="t" anchorCtr="0" compatLnSpc="1">
                <a:noAutofit/>
              </a:bodyPr>
              <a:lstStyle/>
              <a:p>
                <a:endParaRPr lang="zh-CN" altLang="en-US">
                  <a:solidFill>
                    <a:prstClr val="black"/>
                  </a:solidFill>
                  <a:latin typeface="+mn-lt"/>
                  <a:ea typeface="+mn-ea"/>
                  <a:cs typeface="+mn-ea"/>
                  <a:sym typeface="+mn-lt"/>
                </a:endParaRPr>
              </a:p>
            </p:txBody>
          </p:sp>
        </p:grpSp>
        <p:grpSp>
          <p:nvGrpSpPr>
            <p:cNvPr id="245" name="组合 244"/>
            <p:cNvGrpSpPr/>
            <p:nvPr/>
          </p:nvGrpSpPr>
          <p:grpSpPr>
            <a:xfrm>
              <a:off x="8846158" y="3024050"/>
              <a:ext cx="1030375" cy="592783"/>
              <a:chOff x="5159091" y="1157793"/>
              <a:chExt cx="1030514" cy="592784"/>
            </a:xfrm>
            <a:effectLst/>
          </p:grpSpPr>
          <p:sp>
            <p:nvSpPr>
              <p:cNvPr id="246" name="文本框 245"/>
              <p:cNvSpPr txBox="1"/>
              <p:nvPr/>
            </p:nvSpPr>
            <p:spPr>
              <a:xfrm>
                <a:off x="5249657" y="1157793"/>
                <a:ext cx="830212" cy="584648"/>
              </a:xfrm>
              <a:prstGeom prst="rect">
                <a:avLst/>
              </a:prstGeom>
              <a:noFill/>
            </p:spPr>
            <p:txBody>
              <a:bodyPr wrap="square" rtlCol="0">
                <a:spAutoFit/>
              </a:bodyPr>
              <a:lstStyle/>
              <a:p>
                <a:pPr algn="ctr"/>
                <a:r>
                  <a:rPr lang="en-US" altLang="zh-CN" sz="3200" dirty="0">
                    <a:solidFill>
                      <a:srgbClr val="FEB850"/>
                    </a:solidFill>
                    <a:latin typeface="+mn-lt"/>
                    <a:ea typeface="+mn-ea"/>
                    <a:cs typeface="+mn-ea"/>
                    <a:sym typeface="+mn-lt"/>
                  </a:rPr>
                  <a:t>03</a:t>
                </a:r>
                <a:endParaRPr lang="zh-CN" altLang="en-US" sz="3200" dirty="0">
                  <a:solidFill>
                    <a:srgbClr val="FEB850"/>
                  </a:solidFill>
                  <a:latin typeface="+mn-lt"/>
                  <a:ea typeface="+mn-ea"/>
                  <a:cs typeface="+mn-ea"/>
                  <a:sym typeface="+mn-lt"/>
                </a:endParaRPr>
              </a:p>
            </p:txBody>
          </p:sp>
          <p:sp>
            <p:nvSpPr>
              <p:cNvPr id="247" name="文本框 246"/>
              <p:cNvSpPr txBox="1"/>
              <p:nvPr/>
            </p:nvSpPr>
            <p:spPr>
              <a:xfrm>
                <a:off x="5159091" y="1535133"/>
                <a:ext cx="1030514" cy="215444"/>
              </a:xfrm>
              <a:prstGeom prst="rect">
                <a:avLst/>
              </a:prstGeom>
              <a:noFill/>
            </p:spPr>
            <p:txBody>
              <a:bodyPr wrap="square" rtlCol="0">
                <a:spAutoFit/>
              </a:bodyPr>
              <a:lstStyle/>
              <a:p>
                <a:pPr algn="ctr"/>
                <a:r>
                  <a:rPr lang="en-US" altLang="zh-CN" sz="800" dirty="0">
                    <a:solidFill>
                      <a:srgbClr val="FEB850"/>
                    </a:solidFill>
                    <a:latin typeface="+mn-lt"/>
                    <a:ea typeface="+mn-ea"/>
                    <a:cs typeface="+mn-ea"/>
                    <a:sym typeface="+mn-lt"/>
                  </a:rPr>
                  <a:t>OPTION</a:t>
                </a:r>
                <a:endParaRPr lang="zh-CN" altLang="en-US" sz="800" dirty="0">
                  <a:solidFill>
                    <a:srgbClr val="FEB850"/>
                  </a:solidFill>
                  <a:latin typeface="+mn-lt"/>
                  <a:ea typeface="+mn-ea"/>
                  <a:cs typeface="+mn-ea"/>
                  <a:sym typeface="+mn-lt"/>
                </a:endParaRPr>
              </a:p>
            </p:txBody>
          </p:sp>
        </p:grpSp>
        <p:sp>
          <p:nvSpPr>
            <p:cNvPr id="252" name="TextBox 164"/>
            <p:cNvSpPr txBox="1"/>
            <p:nvPr/>
          </p:nvSpPr>
          <p:spPr>
            <a:xfrm>
              <a:off x="8751647" y="3733706"/>
              <a:ext cx="1107915" cy="369289"/>
            </a:xfrm>
            <a:prstGeom prst="rect">
              <a:avLst/>
            </a:prstGeom>
            <a:noFill/>
            <a:scene3d>
              <a:camera prst="orthographicFront">
                <a:rot lat="0" lon="600000" rev="0"/>
              </a:camera>
              <a:lightRig rig="threePt" dir="t"/>
            </a:scene3d>
          </p:spPr>
          <p:txBody>
            <a:bodyPr wrap="none" lIns="91400" tIns="45699" rIns="91400" bIns="45699" rtlCol="0">
              <a:spAutoFit/>
            </a:bodyPr>
            <a:lstStyle>
              <a:defPPr>
                <a:defRPr lang="en-US"/>
              </a:defPPr>
              <a:lvl1pPr marL="0" marR="0" lvl="0" indent="0" defTabSz="914400" eaLnBrk="1" fontAlgn="auto" latinLnBrk="0" hangingPunct="1">
                <a:lnSpc>
                  <a:spcPct val="100000"/>
                </a:lnSpc>
                <a:spcBef>
                  <a:spcPts val="0"/>
                </a:spcBef>
                <a:spcAft>
                  <a:spcPts val="0"/>
                </a:spcAft>
                <a:buClrTx/>
                <a:buSzTx/>
                <a:buFontTx/>
                <a:buNone/>
                <a:defRPr kumimoji="0" sz="2000" i="0" u="none" strike="noStrike" kern="0" cap="none" spc="0" normalizeH="0" baseline="0">
                  <a:ln>
                    <a:noFill/>
                  </a:ln>
                  <a:solidFill>
                    <a:srgbClr val="FF9900"/>
                  </a:solidFill>
                  <a:effectLst/>
                  <a:uLnTx/>
                  <a:uFillTx/>
                  <a:latin typeface="微软雅黑" panose="020B0503020204020204" pitchFamily="34" charset="-122"/>
                  <a:ea typeface="微软雅黑" panose="020B0503020204020204" pitchFamily="34" charset="-122"/>
                </a:defRPr>
              </a:lvl1pPr>
            </a:lstStyle>
            <a:p>
              <a:pPr algn="ctr"/>
              <a:r>
                <a:rPr lang="zh-CN" altLang="en-US" sz="1800" b="0" dirty="0">
                  <a:solidFill>
                    <a:schemeClr val="tx1">
                      <a:lumMod val="75000"/>
                      <a:lumOff val="25000"/>
                    </a:schemeClr>
                  </a:solidFill>
                  <a:latin typeface="+mn-lt"/>
                  <a:ea typeface="+mn-ea"/>
                  <a:cs typeface="+mn-ea"/>
                  <a:sym typeface="+mn-lt"/>
                </a:rPr>
                <a:t>标题文字</a:t>
              </a:r>
              <a:endParaRPr lang="zh-CN" altLang="en-US" sz="1800" b="0" dirty="0">
                <a:solidFill>
                  <a:schemeClr val="tx1">
                    <a:lumMod val="75000"/>
                    <a:lumOff val="25000"/>
                  </a:schemeClr>
                </a:solidFill>
                <a:latin typeface="+mn-lt"/>
                <a:ea typeface="+mn-ea"/>
                <a:cs typeface="+mn-ea"/>
                <a:sym typeface="+mn-lt"/>
              </a:endParaRPr>
            </a:p>
          </p:txBody>
        </p:sp>
        <p:sp>
          <p:nvSpPr>
            <p:cNvPr id="253" name="TextBox 165"/>
            <p:cNvSpPr txBox="1"/>
            <p:nvPr/>
          </p:nvSpPr>
          <p:spPr>
            <a:xfrm>
              <a:off x="8465943" y="4139981"/>
              <a:ext cx="1679324" cy="1322436"/>
            </a:xfrm>
            <a:prstGeom prst="rect">
              <a:avLst/>
            </a:prstGeom>
            <a:noFill/>
            <a:scene3d>
              <a:camera prst="orthographicFront">
                <a:rot lat="0" lon="600000" rev="0"/>
              </a:camera>
              <a:lightRig rig="threePt" dir="t"/>
            </a:scene3d>
          </p:spPr>
          <p:txBody>
            <a:bodyPr wrap="square" lIns="91400" tIns="45699" rIns="91400" bIns="45699" rtlCol="0">
              <a:spAutoFit/>
            </a:bodyPr>
            <a:lstStyle/>
            <a:p>
              <a:pPr defTabSz="1218565" fontAlgn="auto">
                <a:lnSpc>
                  <a:spcPct val="150000"/>
                </a:lnSpc>
                <a:spcBef>
                  <a:spcPts val="0"/>
                </a:spcBef>
                <a:spcAft>
                  <a:spcPts val="0"/>
                </a:spcAft>
                <a:defRPr/>
              </a:pPr>
              <a:r>
                <a:rPr lang="zh-CN" altLang="en-US" sz="1065" b="0" kern="0" dirty="0">
                  <a:solidFill>
                    <a:srgbClr val="484849"/>
                  </a:solidFill>
                  <a:latin typeface="+mn-lt"/>
                  <a:ea typeface="+mn-ea"/>
                  <a:cs typeface="+mn-ea"/>
                  <a:sym typeface="+mn-lt"/>
                </a:rPr>
                <a:t>这里可以添加主要内容这里可以添加主要内容这里可以添加主要内容这里可以添加主要内容可以添加主要内容这里可以添加</a:t>
              </a:r>
              <a:endParaRPr lang="zh-CN" altLang="en-US" sz="1065" b="0" kern="0" dirty="0">
                <a:solidFill>
                  <a:srgbClr val="484849"/>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600" advTm="1000">
        <p:blinds dir="vert"/>
      </p:transition>
    </mc:Choice>
    <mc:Fallback>
      <p:transition spd="slow" advTm="1000">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randombar(horizontal)">
                                      <p:cBhvr>
                                        <p:cTn id="7" dur="500"/>
                                        <p:tgtEl>
                                          <p:spTgt spid="135"/>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Scale>
                                      <p:cBhvr>
                                        <p:cTn id="11"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
                                        </p:tgtEl>
                                        <p:attrNameLst>
                                          <p:attrName>ppt_x</p:attrName>
                                          <p:attrName>ppt_y</p:attrName>
                                        </p:attrNameLst>
                                      </p:cBhvr>
                                    </p:animMotion>
                                    <p:animEffect transition="in" filter="fade">
                                      <p:cBhvr>
                                        <p:cTn id="13" dur="1000"/>
                                        <p:tgtEl>
                                          <p:spTgt spid="6"/>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par>
                          <p:cTn id="18" fill="hold">
                            <p:stCondLst>
                              <p:cond delay="20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500"/>
                            </p:stCondLst>
                            <p:childTnLst>
                              <p:par>
                                <p:cTn id="23" presetID="22" presetClass="entr" presetSubtype="8"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left)">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TextBox 7"/>
          <p:cNvSpPr txBox="1"/>
          <p:nvPr/>
        </p:nvSpPr>
        <p:spPr>
          <a:xfrm>
            <a:off x="7175327" y="2812409"/>
            <a:ext cx="4104455" cy="2438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3" tIns="34287" rIns="68573" bIns="34287">
            <a:spAutoFit/>
          </a:bodyPr>
          <a:lstStyle>
            <a:defPPr>
              <a:defRPr lang="zh-CN"/>
            </a:defPPr>
            <a:lvl1pPr>
              <a:lnSpc>
                <a:spcPct val="130000"/>
              </a:lnSpc>
              <a:spcAft>
                <a:spcPts val="500"/>
              </a:spcAft>
              <a:defRPr sz="1400">
                <a:latin typeface="微软雅黑" panose="020B0503020204020204" pitchFamily="34" charset="-122"/>
                <a:ea typeface="微软雅黑" panose="020B0503020204020204" pitchFamily="34" charset="-122"/>
              </a:defRPr>
            </a:lvl1pPr>
          </a:lstStyle>
          <a:p>
            <a:r>
              <a:rPr lang="zh-CN" altLang="en-US" dirty="0">
                <a:solidFill>
                  <a:schemeClr val="tx1">
                    <a:lumMod val="50000"/>
                    <a:lumOff val="50000"/>
                  </a:schemeClr>
                </a:solidFill>
                <a:latin typeface="+mj-ea"/>
                <a:ea typeface="+mj-ea"/>
                <a:sym typeface="微软雅黑" panose="020B0503020204020204" pitchFamily="34" charset="-122"/>
              </a:rPr>
              <a:t>      某某单位、公司是一家专注于某产品及服务的综合性公司，在行业内拥有领先地位。在此录入上述图表的综合描述说明，在此录入上述图表的综合描述说明。在此录入上述图表的综合描述说明。</a:t>
            </a:r>
            <a:endParaRPr lang="en-US" altLang="zh-CN" dirty="0">
              <a:solidFill>
                <a:schemeClr val="tx1">
                  <a:lumMod val="50000"/>
                  <a:lumOff val="50000"/>
                </a:schemeClr>
              </a:solidFill>
              <a:latin typeface="+mj-ea"/>
              <a:ea typeface="+mj-ea"/>
              <a:sym typeface="微软雅黑" panose="020B0503020204020204" pitchFamily="34" charset="-122"/>
            </a:endParaRPr>
          </a:p>
          <a:p>
            <a:r>
              <a:rPr lang="zh-CN" altLang="en-US" dirty="0">
                <a:solidFill>
                  <a:schemeClr val="tx1">
                    <a:lumMod val="50000"/>
                    <a:lumOff val="50000"/>
                  </a:schemeClr>
                </a:solidFill>
                <a:latin typeface="+mj-ea"/>
                <a:ea typeface="+mj-ea"/>
                <a:sym typeface="微软雅黑" panose="020B0503020204020204" pitchFamily="34" charset="-122"/>
              </a:rPr>
              <a:t>       在此录入上述图表的综合描述说明，在此录入上述图表的综合描述说明。在此录入上述图表的综合描述说明。</a:t>
            </a:r>
            <a:endParaRPr lang="zh-CN" altLang="en-US" dirty="0">
              <a:solidFill>
                <a:schemeClr val="tx1">
                  <a:lumMod val="50000"/>
                  <a:lumOff val="50000"/>
                </a:schemeClr>
              </a:solidFill>
              <a:latin typeface="+mj-ea"/>
              <a:ea typeface="+mj-ea"/>
              <a:sym typeface="微软雅黑" panose="020B0503020204020204" pitchFamily="34" charset="-122"/>
            </a:endParaRPr>
          </a:p>
          <a:p>
            <a:endParaRPr lang="zh-CN" altLang="en-US" dirty="0">
              <a:solidFill>
                <a:schemeClr val="tx1">
                  <a:lumMod val="50000"/>
                  <a:lumOff val="50000"/>
                </a:schemeClr>
              </a:solidFill>
              <a:latin typeface="+mj-ea"/>
              <a:ea typeface="+mj-ea"/>
              <a:sym typeface="微软雅黑" panose="020B0503020204020204" pitchFamily="34" charset="-122"/>
            </a:endParaRPr>
          </a:p>
        </p:txBody>
      </p:sp>
      <p:grpSp>
        <p:nvGrpSpPr>
          <p:cNvPr id="66" name="组合 65"/>
          <p:cNvGrpSpPr/>
          <p:nvPr/>
        </p:nvGrpSpPr>
        <p:grpSpPr>
          <a:xfrm>
            <a:off x="923165" y="1999433"/>
            <a:ext cx="5960554" cy="3427553"/>
            <a:chOff x="3011397" y="1999434"/>
            <a:chExt cx="5027858" cy="2891216"/>
          </a:xfrm>
        </p:grpSpPr>
        <p:pic>
          <p:nvPicPr>
            <p:cNvPr id="67" name="Picture 5" descr="C:\Users\Administrator\Desktop\2.pn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3011397" y="1999434"/>
              <a:ext cx="5027858" cy="289121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68" name="矩形 67"/>
            <p:cNvSpPr/>
            <p:nvPr/>
          </p:nvSpPr>
          <p:spPr>
            <a:xfrm>
              <a:off x="3502918" y="2204864"/>
              <a:ext cx="4104456" cy="2232248"/>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grpSp>
        <p:nvGrpSpPr>
          <p:cNvPr id="69" name="组合 68"/>
          <p:cNvGrpSpPr/>
          <p:nvPr/>
        </p:nvGrpSpPr>
        <p:grpSpPr>
          <a:xfrm>
            <a:off x="7466420" y="2209136"/>
            <a:ext cx="2294848" cy="488259"/>
            <a:chOff x="4304043" y="1286668"/>
            <a:chExt cx="3837944" cy="2757793"/>
          </a:xfrm>
          <a:effectLst>
            <a:outerShdw blurRad="381000" dist="254000" dir="8100000" algn="tr" rotWithShape="0">
              <a:prstClr val="black">
                <a:alpha val="40000"/>
              </a:prstClr>
            </a:outerShdw>
          </a:effectLst>
        </p:grpSpPr>
        <p:sp>
          <p:nvSpPr>
            <p:cNvPr id="70" name="圆角矩形 69"/>
            <p:cNvSpPr/>
            <p:nvPr/>
          </p:nvSpPr>
          <p:spPr>
            <a:xfrm>
              <a:off x="4304043" y="1286668"/>
              <a:ext cx="3837944" cy="2757793"/>
            </a:xfrm>
            <a:prstGeom prst="roundRect">
              <a:avLst/>
            </a:prstGeom>
            <a:gradFill>
              <a:gsLst>
                <a:gs pos="62000">
                  <a:schemeClr val="bg1">
                    <a:lumMod val="95000"/>
                  </a:schemeClr>
                </a:gs>
                <a:gs pos="0">
                  <a:schemeClr val="bg1"/>
                </a:gs>
                <a:gs pos="100000">
                  <a:schemeClr val="bg1">
                    <a:lumMod val="85000"/>
                  </a:schemeClr>
                </a:gs>
                <a:gs pos="0">
                  <a:schemeClr val="bg1"/>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b="1">
                <a:solidFill>
                  <a:schemeClr val="tx1"/>
                </a:solidFill>
                <a:latin typeface="+mj-ea"/>
                <a:ea typeface="+mj-ea"/>
              </a:endParaRPr>
            </a:p>
          </p:txBody>
        </p:sp>
        <p:sp>
          <p:nvSpPr>
            <p:cNvPr id="71" name="圆角矩形 70"/>
            <p:cNvSpPr/>
            <p:nvPr/>
          </p:nvSpPr>
          <p:spPr>
            <a:xfrm>
              <a:off x="4351929" y="1373340"/>
              <a:ext cx="3742171" cy="2584452"/>
            </a:xfrm>
            <a:prstGeom prst="roundRect">
              <a:avLst/>
            </a:prstGeom>
            <a:gradFill>
              <a:gsLst>
                <a:gs pos="42000">
                  <a:srgbClr val="F0F0F0"/>
                </a:gs>
                <a:gs pos="0">
                  <a:schemeClr val="bg1"/>
                </a:gs>
                <a:gs pos="100000">
                  <a:schemeClr val="bg1">
                    <a:lumMod val="85000"/>
                  </a:schemeClr>
                </a:gs>
                <a:gs pos="0">
                  <a:schemeClr val="bg1"/>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b="1" dirty="0">
                <a:solidFill>
                  <a:schemeClr val="tx1"/>
                </a:solidFill>
                <a:latin typeface="+mj-ea"/>
                <a:ea typeface="+mj-ea"/>
              </a:endParaRPr>
            </a:p>
          </p:txBody>
        </p:sp>
      </p:grpSp>
      <p:sp>
        <p:nvSpPr>
          <p:cNvPr id="72" name="TextBox 22"/>
          <p:cNvSpPr txBox="1"/>
          <p:nvPr/>
        </p:nvSpPr>
        <p:spPr>
          <a:xfrm>
            <a:off x="7504005" y="2275414"/>
            <a:ext cx="1723549" cy="400110"/>
          </a:xfrm>
          <a:prstGeom prst="rect">
            <a:avLst/>
          </a:prstGeom>
          <a:noFill/>
        </p:spPr>
        <p:txBody>
          <a:bodyPr wrap="non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2000" dirty="0"/>
              <a:t>理念、口号等</a:t>
            </a:r>
            <a:endParaRPr lang="zh-CN" altLang="en-US" sz="2000" dirty="0"/>
          </a:p>
        </p:txBody>
      </p:sp>
      <p:sp>
        <p:nvSpPr>
          <p:cNvPr id="12"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latin typeface="+mj-ea"/>
                <a:ea typeface="+mj-ea"/>
              </a:rPr>
              <a:t>添加输入标题文字</a:t>
            </a:r>
            <a:endParaRPr lang="zh-CN" altLang="en-US" sz="3200" dirty="0">
              <a:solidFill>
                <a:srgbClr val="C00000"/>
              </a:solidFill>
              <a:effectLst/>
              <a:latin typeface="+mj-ea"/>
              <a:ea typeface="+mj-ea"/>
            </a:endParaRPr>
          </a:p>
        </p:txBody>
      </p:sp>
    </p:spTree>
  </p:cSld>
  <p:clrMapOvr>
    <a:masterClrMapping/>
  </p:clrMapOvr>
  <p:transition spd="med" advTm="100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fade">
                                      <p:cBhvr>
                                        <p:cTn id="11" dur="1000"/>
                                        <p:tgtEl>
                                          <p:spTgt spid="66"/>
                                        </p:tgtEl>
                                      </p:cBhvr>
                                    </p:animEffect>
                                    <p:anim calcmode="lin" valueType="num">
                                      <p:cBhvr>
                                        <p:cTn id="12" dur="1000" fill="hold"/>
                                        <p:tgtEl>
                                          <p:spTgt spid="66"/>
                                        </p:tgtEl>
                                        <p:attrNameLst>
                                          <p:attrName>ppt_x</p:attrName>
                                        </p:attrNameLst>
                                      </p:cBhvr>
                                      <p:tavLst>
                                        <p:tav tm="0">
                                          <p:val>
                                            <p:strVal val="#ppt_x"/>
                                          </p:val>
                                        </p:tav>
                                        <p:tav tm="100000">
                                          <p:val>
                                            <p:strVal val="#ppt_x"/>
                                          </p:val>
                                        </p:tav>
                                      </p:tavLst>
                                    </p:anim>
                                    <p:anim calcmode="lin" valueType="num">
                                      <p:cBhvr>
                                        <p:cTn id="13" dur="1000" fill="hold"/>
                                        <p:tgtEl>
                                          <p:spTgt spid="6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nodeType="afterEffect">
                                  <p:stCondLst>
                                    <p:cond delay="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500" fill="hold"/>
                                        <p:tgtEl>
                                          <p:spTgt spid="69"/>
                                        </p:tgtEl>
                                        <p:attrNameLst>
                                          <p:attrName>ppt_x</p:attrName>
                                        </p:attrNameLst>
                                      </p:cBhvr>
                                      <p:tavLst>
                                        <p:tav tm="0">
                                          <p:val>
                                            <p:strVal val="1+#ppt_w/2"/>
                                          </p:val>
                                        </p:tav>
                                        <p:tav tm="100000">
                                          <p:val>
                                            <p:strVal val="#ppt_x"/>
                                          </p:val>
                                        </p:tav>
                                      </p:tavLst>
                                    </p:anim>
                                    <p:anim calcmode="lin" valueType="num">
                                      <p:cBhvr additive="base">
                                        <p:cTn id="18" dur="500" fill="hold"/>
                                        <p:tgtEl>
                                          <p:spTgt spid="69"/>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14" presetClass="entr" presetSubtype="1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randombar(horizontal)">
                                      <p:cBhvr>
                                        <p:cTn id="22" dur="500"/>
                                        <p:tgtEl>
                                          <p:spTgt spid="72"/>
                                        </p:tgtEl>
                                      </p:cBhvr>
                                    </p:animEffect>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fade">
                                      <p:cBhvr>
                                        <p:cTn id="26" dur="1000"/>
                                        <p:tgtEl>
                                          <p:spTgt spid="64"/>
                                        </p:tgtEl>
                                      </p:cBhvr>
                                    </p:animEffect>
                                    <p:anim calcmode="lin" valueType="num">
                                      <p:cBhvr>
                                        <p:cTn id="27" dur="1000" fill="hold"/>
                                        <p:tgtEl>
                                          <p:spTgt spid="64"/>
                                        </p:tgtEl>
                                        <p:attrNameLst>
                                          <p:attrName>ppt_x</p:attrName>
                                        </p:attrNameLst>
                                      </p:cBhvr>
                                      <p:tavLst>
                                        <p:tav tm="0">
                                          <p:val>
                                            <p:strVal val="#ppt_x"/>
                                          </p:val>
                                        </p:tav>
                                        <p:tav tm="100000">
                                          <p:val>
                                            <p:strVal val="#ppt_x"/>
                                          </p:val>
                                        </p:tav>
                                      </p:tavLst>
                                    </p:anim>
                                    <p:anim calcmode="lin" valueType="num">
                                      <p:cBhvr>
                                        <p:cTn id="28"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72" grpId="0"/>
      <p:bldP spid="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 name="矩形 15"/>
          <p:cNvSpPr>
            <a:spLocks noChangeArrowheads="1"/>
          </p:cNvSpPr>
          <p:nvPr/>
        </p:nvSpPr>
        <p:spPr bwMode="auto">
          <a:xfrm>
            <a:off x="2062758" y="1783422"/>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21" name="矩形 8"/>
          <p:cNvSpPr>
            <a:spLocks noChangeArrowheads="1"/>
          </p:cNvSpPr>
          <p:nvPr/>
        </p:nvSpPr>
        <p:spPr bwMode="auto">
          <a:xfrm>
            <a:off x="2242134" y="1981605"/>
            <a:ext cx="3429776" cy="937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25" name="矩形 21"/>
          <p:cNvSpPr>
            <a:spLocks noChangeArrowheads="1"/>
          </p:cNvSpPr>
          <p:nvPr/>
        </p:nvSpPr>
        <p:spPr bwMode="auto">
          <a:xfrm>
            <a:off x="3242005" y="3341651"/>
            <a:ext cx="46505"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26" name="矩形 8"/>
          <p:cNvSpPr>
            <a:spLocks noChangeArrowheads="1"/>
          </p:cNvSpPr>
          <p:nvPr/>
        </p:nvSpPr>
        <p:spPr bwMode="auto">
          <a:xfrm>
            <a:off x="3494461" y="3539834"/>
            <a:ext cx="3173995" cy="937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27" name="矩形 23"/>
          <p:cNvSpPr>
            <a:spLocks noChangeArrowheads="1"/>
          </p:cNvSpPr>
          <p:nvPr/>
        </p:nvSpPr>
        <p:spPr bwMode="auto">
          <a:xfrm>
            <a:off x="8437645" y="3341651"/>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31" name="矩形 8"/>
          <p:cNvSpPr>
            <a:spLocks noChangeArrowheads="1"/>
          </p:cNvSpPr>
          <p:nvPr/>
        </p:nvSpPr>
        <p:spPr bwMode="auto">
          <a:xfrm>
            <a:off x="8518036" y="3539834"/>
            <a:ext cx="3135795" cy="937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35" name="矩形 31"/>
          <p:cNvSpPr>
            <a:spLocks noChangeArrowheads="1"/>
          </p:cNvSpPr>
          <p:nvPr/>
        </p:nvSpPr>
        <p:spPr bwMode="auto">
          <a:xfrm>
            <a:off x="2062758" y="4920115"/>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36" name="矩形 8"/>
          <p:cNvSpPr>
            <a:spLocks noChangeArrowheads="1"/>
          </p:cNvSpPr>
          <p:nvPr/>
        </p:nvSpPr>
        <p:spPr bwMode="auto">
          <a:xfrm>
            <a:off x="2242138" y="5118298"/>
            <a:ext cx="3242092" cy="937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40" name="矩形 36"/>
          <p:cNvSpPr>
            <a:spLocks noChangeArrowheads="1"/>
          </p:cNvSpPr>
          <p:nvPr/>
        </p:nvSpPr>
        <p:spPr bwMode="auto">
          <a:xfrm>
            <a:off x="7354733" y="1783422"/>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41" name="矩形 8"/>
          <p:cNvSpPr>
            <a:spLocks noChangeArrowheads="1"/>
          </p:cNvSpPr>
          <p:nvPr/>
        </p:nvSpPr>
        <p:spPr bwMode="auto">
          <a:xfrm>
            <a:off x="7463358" y="1981604"/>
            <a:ext cx="3964587" cy="6572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sp>
        <p:nvSpPr>
          <p:cNvPr id="145" name="矩形 41"/>
          <p:cNvSpPr>
            <a:spLocks noChangeArrowheads="1"/>
          </p:cNvSpPr>
          <p:nvPr/>
        </p:nvSpPr>
        <p:spPr bwMode="auto">
          <a:xfrm>
            <a:off x="7354733" y="4920115"/>
            <a:ext cx="48167" cy="1338997"/>
          </a:xfrm>
          <a:prstGeom prst="rect">
            <a:avLst/>
          </a:prstGeom>
          <a:ln>
            <a:noFill/>
          </a:ln>
        </p:spPr>
        <p:style>
          <a:lnRef idx="1">
            <a:schemeClr val="dk1"/>
          </a:lnRef>
          <a:fillRef idx="2">
            <a:schemeClr val="dk1"/>
          </a:fillRef>
          <a:effectRef idx="1">
            <a:schemeClr val="dk1"/>
          </a:effectRef>
          <a:fontRef idx="minor">
            <a:schemeClr val="dk1"/>
          </a:fontRef>
        </p:style>
        <p:txBody>
          <a:bodyPr lIns="96165" tIns="48084" rIns="96165" bIns="48084" anchor="ctr"/>
          <a:lstStyle/>
          <a:p>
            <a:pPr marL="0" marR="0" lvl="0" indent="0" algn="ctr" defTabSz="608965" eaLnBrk="1" fontAlgn="auto" latinLnBrk="0" hangingPunct="1">
              <a:lnSpc>
                <a:spcPct val="100000"/>
              </a:lnSpc>
              <a:spcBef>
                <a:spcPts val="0"/>
              </a:spcBef>
              <a:spcAft>
                <a:spcPts val="0"/>
              </a:spcAft>
              <a:buClrTx/>
              <a:buSzTx/>
              <a:buFontTx/>
              <a:buNone/>
              <a:defRPr/>
            </a:pPr>
            <a:endParaRPr kumimoji="0" lang="zh-CN" altLang="zh-CN" sz="3200" b="0" i="0" u="none" strike="noStrike" kern="0" cap="none" spc="0" normalizeH="0" baseline="0" noProof="0">
              <a:ln>
                <a:noFill/>
              </a:ln>
              <a:solidFill>
                <a:srgbClr val="FFFFFF"/>
              </a:solidFill>
              <a:effectLst/>
              <a:uLnTx/>
              <a:uFillTx/>
              <a:latin typeface="宋体" panose="02010600030101010101" pitchFamily="2" charset="-122"/>
              <a:sym typeface="宋体" panose="02010600030101010101" pitchFamily="2" charset="-122"/>
            </a:endParaRPr>
          </a:p>
        </p:txBody>
      </p:sp>
      <p:sp>
        <p:nvSpPr>
          <p:cNvPr id="146" name="矩形 8"/>
          <p:cNvSpPr>
            <a:spLocks noChangeArrowheads="1"/>
          </p:cNvSpPr>
          <p:nvPr/>
        </p:nvSpPr>
        <p:spPr bwMode="auto">
          <a:xfrm>
            <a:off x="7463358" y="5118297"/>
            <a:ext cx="3964587" cy="6572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6165" tIns="48084" rIns="96165" bIns="48084">
            <a:spAutoFit/>
          </a:bodyPr>
          <a:lstStyle/>
          <a:p>
            <a:pPr defTabSz="608965">
              <a:lnSpc>
                <a:spcPct val="130000"/>
              </a:lnSpc>
            </a:pPr>
            <a:r>
              <a:rPr lang="zh-CN" altLang="en-US" sz="1400" dirty="0">
                <a:solidFill>
                  <a:schemeClr val="tx1">
                    <a:lumMod val="95000"/>
                    <a:lumOff val="5000"/>
                  </a:schemeClr>
                </a:solidFill>
                <a:latin typeface="微软雅黑" panose="020B0503020204020204" pitchFamily="34" charset="-122"/>
              </a:rPr>
              <a:t>您的内容打在这里，或者通过复制您的文本后。您的内容打在这里，或者通过复制您的文本</a:t>
            </a:r>
            <a:endParaRPr lang="zh-CN" altLang="en-US" sz="1400" dirty="0">
              <a:solidFill>
                <a:schemeClr val="tx1">
                  <a:lumMod val="95000"/>
                  <a:lumOff val="5000"/>
                </a:schemeClr>
              </a:solidFill>
              <a:latin typeface="微软雅黑" panose="020B0503020204020204" pitchFamily="34" charset="-122"/>
            </a:endParaRPr>
          </a:p>
        </p:txBody>
      </p:sp>
      <p:grpSp>
        <p:nvGrpSpPr>
          <p:cNvPr id="2" name="组合 1"/>
          <p:cNvGrpSpPr/>
          <p:nvPr/>
        </p:nvGrpSpPr>
        <p:grpSpPr>
          <a:xfrm>
            <a:off x="710504" y="1817437"/>
            <a:ext cx="1252930" cy="1252930"/>
            <a:chOff x="710504" y="1817437"/>
            <a:chExt cx="1252930" cy="1252930"/>
          </a:xfrm>
        </p:grpSpPr>
        <p:grpSp>
          <p:nvGrpSpPr>
            <p:cNvPr id="147" name="组合 146"/>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48" name="同心圆 147"/>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49" name="椭圆 148"/>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50"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51" name="组合 150"/>
          <p:cNvGrpSpPr/>
          <p:nvPr/>
        </p:nvGrpSpPr>
        <p:grpSpPr>
          <a:xfrm>
            <a:off x="1903898" y="3282210"/>
            <a:ext cx="1252930" cy="1252930"/>
            <a:chOff x="710504" y="1817437"/>
            <a:chExt cx="1252930" cy="1252930"/>
          </a:xfrm>
        </p:grpSpPr>
        <p:grpSp>
          <p:nvGrpSpPr>
            <p:cNvPr id="152" name="组合 151"/>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54" name="同心圆 15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55" name="椭圆 15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53"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56" name="组合 155"/>
          <p:cNvGrpSpPr/>
          <p:nvPr/>
        </p:nvGrpSpPr>
        <p:grpSpPr>
          <a:xfrm>
            <a:off x="710504" y="4802705"/>
            <a:ext cx="1252930" cy="1252930"/>
            <a:chOff x="710504" y="1817437"/>
            <a:chExt cx="1252930" cy="1252930"/>
          </a:xfrm>
        </p:grpSpPr>
        <p:grpSp>
          <p:nvGrpSpPr>
            <p:cNvPr id="157" name="组合 156"/>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59" name="同心圆 15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60" name="椭圆 159"/>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58"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61" name="组合 160"/>
          <p:cNvGrpSpPr/>
          <p:nvPr/>
        </p:nvGrpSpPr>
        <p:grpSpPr>
          <a:xfrm>
            <a:off x="5958436" y="1817437"/>
            <a:ext cx="1252930" cy="1252930"/>
            <a:chOff x="710504" y="1817437"/>
            <a:chExt cx="1252930" cy="1252930"/>
          </a:xfrm>
        </p:grpSpPr>
        <p:grpSp>
          <p:nvGrpSpPr>
            <p:cNvPr id="162" name="组合 161"/>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64" name="同心圆 16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65" name="椭圆 16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63"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66" name="组合 165"/>
          <p:cNvGrpSpPr/>
          <p:nvPr/>
        </p:nvGrpSpPr>
        <p:grpSpPr>
          <a:xfrm>
            <a:off x="7151830" y="3282210"/>
            <a:ext cx="1252930" cy="1252930"/>
            <a:chOff x="710504" y="1817437"/>
            <a:chExt cx="1252930" cy="1252930"/>
          </a:xfrm>
        </p:grpSpPr>
        <p:grpSp>
          <p:nvGrpSpPr>
            <p:cNvPr id="167" name="组合 166"/>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69" name="同心圆 16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70" name="椭圆 169"/>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68"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grpSp>
        <p:nvGrpSpPr>
          <p:cNvPr id="171" name="组合 170"/>
          <p:cNvGrpSpPr/>
          <p:nvPr/>
        </p:nvGrpSpPr>
        <p:grpSpPr>
          <a:xfrm>
            <a:off x="5958436" y="4802705"/>
            <a:ext cx="1252930" cy="1252930"/>
            <a:chOff x="710504" y="1817437"/>
            <a:chExt cx="1252930" cy="1252930"/>
          </a:xfrm>
        </p:grpSpPr>
        <p:grpSp>
          <p:nvGrpSpPr>
            <p:cNvPr id="172" name="组合 171"/>
            <p:cNvGrpSpPr/>
            <p:nvPr/>
          </p:nvGrpSpPr>
          <p:grpSpPr>
            <a:xfrm flipH="1">
              <a:off x="710504" y="1817437"/>
              <a:ext cx="1252930" cy="1252930"/>
              <a:chOff x="304800" y="673100"/>
              <a:chExt cx="4000500" cy="4000500"/>
            </a:xfrm>
            <a:effectLst>
              <a:outerShdw blurRad="444500" dist="254000" dir="8100000" algn="tr" rotWithShape="0">
                <a:prstClr val="black">
                  <a:alpha val="50000"/>
                </a:prstClr>
              </a:outerShdw>
            </a:effectLst>
          </p:grpSpPr>
          <p:sp>
            <p:nvSpPr>
              <p:cNvPr id="174" name="同心圆 173"/>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solidFill>
                  <a:ea typeface="微软雅黑" panose="020B0503020204020204" pitchFamily="34" charset="-122"/>
                </a:endParaRPr>
              </a:p>
            </p:txBody>
          </p:sp>
          <p:sp>
            <p:nvSpPr>
              <p:cNvPr id="175" name="椭圆 174"/>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微软雅黑" panose="020B0503020204020204" pitchFamily="34" charset="-122"/>
                </a:endParaRPr>
              </a:p>
            </p:txBody>
          </p:sp>
        </p:grpSp>
        <p:sp>
          <p:nvSpPr>
            <p:cNvPr id="173" name="TextBox 2"/>
            <p:cNvSpPr txBox="1"/>
            <p:nvPr/>
          </p:nvSpPr>
          <p:spPr>
            <a:xfrm>
              <a:off x="908288" y="2197680"/>
              <a:ext cx="831880" cy="492443"/>
            </a:xfrm>
            <a:prstGeom prst="rect">
              <a:avLst/>
            </a:prstGeom>
            <a:noFill/>
          </p:spPr>
          <p:txBody>
            <a:bodyPr wrap="square" lIns="0" tIns="0" rIns="0" bIns="0" rtlCol="0">
              <a:spAutoFit/>
            </a:bodyPr>
            <a:lstStyle/>
            <a:p>
              <a:pPr algn="ctr"/>
              <a:r>
                <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rPr>
                <a:t>主题</a:t>
              </a:r>
              <a:endParaRPr lang="zh-CN" altLang="en-US" sz="3200" dirty="0">
                <a:solidFill>
                  <a:srgbClr val="C00000"/>
                </a:solidFill>
                <a:effectLst>
                  <a:innerShdw blurRad="63500" dist="50800" dir="13500000">
                    <a:prstClr val="black">
                      <a:alpha val="50000"/>
                    </a:prstClr>
                  </a:innerShdw>
                </a:effectLst>
                <a:latin typeface="微软雅黑" panose="020B0503020204020204" pitchFamily="34" charset="-122"/>
                <a:ea typeface="微软雅黑" panose="020B0503020204020204" pitchFamily="34" charset="-122"/>
              </a:endParaRPr>
            </a:p>
          </p:txBody>
        </p:sp>
      </p:grpSp>
      <p:sp>
        <p:nvSpPr>
          <p:cNvPr id="4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Tree>
  </p:cSld>
  <p:clrMapOvr>
    <a:masterClrMapping/>
  </p:clrMapOvr>
  <p:transition spd="med" advTm="1000">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150"/>
                                  </p:stCondLst>
                                  <p:childTnLst>
                                    <p:set>
                                      <p:cBhvr>
                                        <p:cTn id="15" dur="1" fill="hold">
                                          <p:stCondLst>
                                            <p:cond delay="0"/>
                                          </p:stCondLst>
                                        </p:cTn>
                                        <p:tgtEl>
                                          <p:spTgt spid="151"/>
                                        </p:tgtEl>
                                        <p:attrNameLst>
                                          <p:attrName>style.visibility</p:attrName>
                                        </p:attrNameLst>
                                      </p:cBhvr>
                                      <p:to>
                                        <p:strVal val="visible"/>
                                      </p:to>
                                    </p:set>
                                    <p:anim calcmode="lin" valueType="num">
                                      <p:cBhvr>
                                        <p:cTn id="16" dur="500" fill="hold"/>
                                        <p:tgtEl>
                                          <p:spTgt spid="151"/>
                                        </p:tgtEl>
                                        <p:attrNameLst>
                                          <p:attrName>ppt_w</p:attrName>
                                        </p:attrNameLst>
                                      </p:cBhvr>
                                      <p:tavLst>
                                        <p:tav tm="0">
                                          <p:val>
                                            <p:fltVal val="0"/>
                                          </p:val>
                                        </p:tav>
                                        <p:tav tm="100000">
                                          <p:val>
                                            <p:strVal val="#ppt_w"/>
                                          </p:val>
                                        </p:tav>
                                      </p:tavLst>
                                    </p:anim>
                                    <p:anim calcmode="lin" valueType="num">
                                      <p:cBhvr>
                                        <p:cTn id="17" dur="500" fill="hold"/>
                                        <p:tgtEl>
                                          <p:spTgt spid="151"/>
                                        </p:tgtEl>
                                        <p:attrNameLst>
                                          <p:attrName>ppt_h</p:attrName>
                                        </p:attrNameLst>
                                      </p:cBhvr>
                                      <p:tavLst>
                                        <p:tav tm="0">
                                          <p:val>
                                            <p:fltVal val="0"/>
                                          </p:val>
                                        </p:tav>
                                        <p:tav tm="100000">
                                          <p:val>
                                            <p:strVal val="#ppt_h"/>
                                          </p:val>
                                        </p:tav>
                                      </p:tavLst>
                                    </p:anim>
                                    <p:animEffect transition="in" filter="fade">
                                      <p:cBhvr>
                                        <p:cTn id="18" dur="500"/>
                                        <p:tgtEl>
                                          <p:spTgt spid="151"/>
                                        </p:tgtEl>
                                      </p:cBhvr>
                                    </p:animEffect>
                                  </p:childTnLst>
                                </p:cTn>
                              </p:par>
                              <p:par>
                                <p:cTn id="19" presetID="53" presetClass="entr" presetSubtype="16" fill="hold" nodeType="withEffect">
                                  <p:stCondLst>
                                    <p:cond delay="300"/>
                                  </p:stCondLst>
                                  <p:childTnLst>
                                    <p:set>
                                      <p:cBhvr>
                                        <p:cTn id="20" dur="1" fill="hold">
                                          <p:stCondLst>
                                            <p:cond delay="0"/>
                                          </p:stCondLst>
                                        </p:cTn>
                                        <p:tgtEl>
                                          <p:spTgt spid="156"/>
                                        </p:tgtEl>
                                        <p:attrNameLst>
                                          <p:attrName>style.visibility</p:attrName>
                                        </p:attrNameLst>
                                      </p:cBhvr>
                                      <p:to>
                                        <p:strVal val="visible"/>
                                      </p:to>
                                    </p:set>
                                    <p:anim calcmode="lin" valueType="num">
                                      <p:cBhvr>
                                        <p:cTn id="21" dur="500" fill="hold"/>
                                        <p:tgtEl>
                                          <p:spTgt spid="156"/>
                                        </p:tgtEl>
                                        <p:attrNameLst>
                                          <p:attrName>ppt_w</p:attrName>
                                        </p:attrNameLst>
                                      </p:cBhvr>
                                      <p:tavLst>
                                        <p:tav tm="0">
                                          <p:val>
                                            <p:fltVal val="0"/>
                                          </p:val>
                                        </p:tav>
                                        <p:tav tm="100000">
                                          <p:val>
                                            <p:strVal val="#ppt_w"/>
                                          </p:val>
                                        </p:tav>
                                      </p:tavLst>
                                    </p:anim>
                                    <p:anim calcmode="lin" valueType="num">
                                      <p:cBhvr>
                                        <p:cTn id="22" dur="500" fill="hold"/>
                                        <p:tgtEl>
                                          <p:spTgt spid="156"/>
                                        </p:tgtEl>
                                        <p:attrNameLst>
                                          <p:attrName>ppt_h</p:attrName>
                                        </p:attrNameLst>
                                      </p:cBhvr>
                                      <p:tavLst>
                                        <p:tav tm="0">
                                          <p:val>
                                            <p:fltVal val="0"/>
                                          </p:val>
                                        </p:tav>
                                        <p:tav tm="100000">
                                          <p:val>
                                            <p:strVal val="#ppt_h"/>
                                          </p:val>
                                        </p:tav>
                                      </p:tavLst>
                                    </p:anim>
                                    <p:animEffect transition="in" filter="fade">
                                      <p:cBhvr>
                                        <p:cTn id="23" dur="500"/>
                                        <p:tgtEl>
                                          <p:spTgt spid="156"/>
                                        </p:tgtEl>
                                      </p:cBhvr>
                                    </p:animEffect>
                                  </p:childTnLst>
                                </p:cTn>
                              </p:par>
                              <p:par>
                                <p:cTn id="24" presetID="53" presetClass="entr" presetSubtype="16" fill="hold" nodeType="withEffect">
                                  <p:stCondLst>
                                    <p:cond delay="450"/>
                                  </p:stCondLst>
                                  <p:childTnLst>
                                    <p:set>
                                      <p:cBhvr>
                                        <p:cTn id="25" dur="1" fill="hold">
                                          <p:stCondLst>
                                            <p:cond delay="0"/>
                                          </p:stCondLst>
                                        </p:cTn>
                                        <p:tgtEl>
                                          <p:spTgt spid="161"/>
                                        </p:tgtEl>
                                        <p:attrNameLst>
                                          <p:attrName>style.visibility</p:attrName>
                                        </p:attrNameLst>
                                      </p:cBhvr>
                                      <p:to>
                                        <p:strVal val="visible"/>
                                      </p:to>
                                    </p:set>
                                    <p:anim calcmode="lin" valueType="num">
                                      <p:cBhvr>
                                        <p:cTn id="26" dur="500" fill="hold"/>
                                        <p:tgtEl>
                                          <p:spTgt spid="161"/>
                                        </p:tgtEl>
                                        <p:attrNameLst>
                                          <p:attrName>ppt_w</p:attrName>
                                        </p:attrNameLst>
                                      </p:cBhvr>
                                      <p:tavLst>
                                        <p:tav tm="0">
                                          <p:val>
                                            <p:fltVal val="0"/>
                                          </p:val>
                                        </p:tav>
                                        <p:tav tm="100000">
                                          <p:val>
                                            <p:strVal val="#ppt_w"/>
                                          </p:val>
                                        </p:tav>
                                      </p:tavLst>
                                    </p:anim>
                                    <p:anim calcmode="lin" valueType="num">
                                      <p:cBhvr>
                                        <p:cTn id="27" dur="500" fill="hold"/>
                                        <p:tgtEl>
                                          <p:spTgt spid="161"/>
                                        </p:tgtEl>
                                        <p:attrNameLst>
                                          <p:attrName>ppt_h</p:attrName>
                                        </p:attrNameLst>
                                      </p:cBhvr>
                                      <p:tavLst>
                                        <p:tav tm="0">
                                          <p:val>
                                            <p:fltVal val="0"/>
                                          </p:val>
                                        </p:tav>
                                        <p:tav tm="100000">
                                          <p:val>
                                            <p:strVal val="#ppt_h"/>
                                          </p:val>
                                        </p:tav>
                                      </p:tavLst>
                                    </p:anim>
                                    <p:animEffect transition="in" filter="fade">
                                      <p:cBhvr>
                                        <p:cTn id="28" dur="500"/>
                                        <p:tgtEl>
                                          <p:spTgt spid="161"/>
                                        </p:tgtEl>
                                      </p:cBhvr>
                                    </p:animEffect>
                                  </p:childTnLst>
                                </p:cTn>
                              </p:par>
                              <p:par>
                                <p:cTn id="29" presetID="53" presetClass="entr" presetSubtype="16" fill="hold" nodeType="withEffect">
                                  <p:stCondLst>
                                    <p:cond delay="600"/>
                                  </p:stCondLst>
                                  <p:childTnLst>
                                    <p:set>
                                      <p:cBhvr>
                                        <p:cTn id="30" dur="1" fill="hold">
                                          <p:stCondLst>
                                            <p:cond delay="0"/>
                                          </p:stCondLst>
                                        </p:cTn>
                                        <p:tgtEl>
                                          <p:spTgt spid="166"/>
                                        </p:tgtEl>
                                        <p:attrNameLst>
                                          <p:attrName>style.visibility</p:attrName>
                                        </p:attrNameLst>
                                      </p:cBhvr>
                                      <p:to>
                                        <p:strVal val="visible"/>
                                      </p:to>
                                    </p:set>
                                    <p:anim calcmode="lin" valueType="num">
                                      <p:cBhvr>
                                        <p:cTn id="31" dur="500" fill="hold"/>
                                        <p:tgtEl>
                                          <p:spTgt spid="166"/>
                                        </p:tgtEl>
                                        <p:attrNameLst>
                                          <p:attrName>ppt_w</p:attrName>
                                        </p:attrNameLst>
                                      </p:cBhvr>
                                      <p:tavLst>
                                        <p:tav tm="0">
                                          <p:val>
                                            <p:fltVal val="0"/>
                                          </p:val>
                                        </p:tav>
                                        <p:tav tm="100000">
                                          <p:val>
                                            <p:strVal val="#ppt_w"/>
                                          </p:val>
                                        </p:tav>
                                      </p:tavLst>
                                    </p:anim>
                                    <p:anim calcmode="lin" valueType="num">
                                      <p:cBhvr>
                                        <p:cTn id="32" dur="500" fill="hold"/>
                                        <p:tgtEl>
                                          <p:spTgt spid="166"/>
                                        </p:tgtEl>
                                        <p:attrNameLst>
                                          <p:attrName>ppt_h</p:attrName>
                                        </p:attrNameLst>
                                      </p:cBhvr>
                                      <p:tavLst>
                                        <p:tav tm="0">
                                          <p:val>
                                            <p:fltVal val="0"/>
                                          </p:val>
                                        </p:tav>
                                        <p:tav tm="100000">
                                          <p:val>
                                            <p:strVal val="#ppt_h"/>
                                          </p:val>
                                        </p:tav>
                                      </p:tavLst>
                                    </p:anim>
                                    <p:animEffect transition="in" filter="fade">
                                      <p:cBhvr>
                                        <p:cTn id="33" dur="500"/>
                                        <p:tgtEl>
                                          <p:spTgt spid="166"/>
                                        </p:tgtEl>
                                      </p:cBhvr>
                                    </p:animEffect>
                                  </p:childTnLst>
                                </p:cTn>
                              </p:par>
                              <p:par>
                                <p:cTn id="34" presetID="53" presetClass="entr" presetSubtype="16" fill="hold" nodeType="withEffect">
                                  <p:stCondLst>
                                    <p:cond delay="75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120"/>
                                        </p:tgtEl>
                                        <p:attrNameLst>
                                          <p:attrName>style.visibility</p:attrName>
                                        </p:attrNameLst>
                                      </p:cBhvr>
                                      <p:to>
                                        <p:strVal val="visible"/>
                                      </p:to>
                                    </p:set>
                                    <p:animEffect transition="in" filter="wipe(up)">
                                      <p:cBhvr>
                                        <p:cTn id="42" dur="500"/>
                                        <p:tgtEl>
                                          <p:spTgt spid="120"/>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25"/>
                                        </p:tgtEl>
                                        <p:attrNameLst>
                                          <p:attrName>style.visibility</p:attrName>
                                        </p:attrNameLst>
                                      </p:cBhvr>
                                      <p:to>
                                        <p:strVal val="visible"/>
                                      </p:to>
                                    </p:set>
                                    <p:animEffect transition="in" filter="wipe(up)">
                                      <p:cBhvr>
                                        <p:cTn id="45" dur="500"/>
                                        <p:tgtEl>
                                          <p:spTgt spid="12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135"/>
                                        </p:tgtEl>
                                        <p:attrNameLst>
                                          <p:attrName>style.visibility</p:attrName>
                                        </p:attrNameLst>
                                      </p:cBhvr>
                                      <p:to>
                                        <p:strVal val="visible"/>
                                      </p:to>
                                    </p:set>
                                    <p:animEffect transition="in" filter="wipe(up)">
                                      <p:cBhvr>
                                        <p:cTn id="48" dur="500"/>
                                        <p:tgtEl>
                                          <p:spTgt spid="135"/>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140"/>
                                        </p:tgtEl>
                                        <p:attrNameLst>
                                          <p:attrName>style.visibility</p:attrName>
                                        </p:attrNameLst>
                                      </p:cBhvr>
                                      <p:to>
                                        <p:strVal val="visible"/>
                                      </p:to>
                                    </p:set>
                                    <p:animEffect transition="in" filter="wipe(up)">
                                      <p:cBhvr>
                                        <p:cTn id="51" dur="500"/>
                                        <p:tgtEl>
                                          <p:spTgt spid="140"/>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127"/>
                                        </p:tgtEl>
                                        <p:attrNameLst>
                                          <p:attrName>style.visibility</p:attrName>
                                        </p:attrNameLst>
                                      </p:cBhvr>
                                      <p:to>
                                        <p:strVal val="visible"/>
                                      </p:to>
                                    </p:set>
                                    <p:animEffect transition="in" filter="wipe(up)">
                                      <p:cBhvr>
                                        <p:cTn id="54" dur="500"/>
                                        <p:tgtEl>
                                          <p:spTgt spid="127"/>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145"/>
                                        </p:tgtEl>
                                        <p:attrNameLst>
                                          <p:attrName>style.visibility</p:attrName>
                                        </p:attrNameLst>
                                      </p:cBhvr>
                                      <p:to>
                                        <p:strVal val="visible"/>
                                      </p:to>
                                    </p:set>
                                    <p:animEffect transition="in" filter="wipe(up)">
                                      <p:cBhvr>
                                        <p:cTn id="57" dur="500"/>
                                        <p:tgtEl>
                                          <p:spTgt spid="145"/>
                                        </p:tgtEl>
                                      </p:cBhvr>
                                    </p:animEffect>
                                  </p:childTnLst>
                                </p:cTn>
                              </p:par>
                            </p:childTnLst>
                          </p:cTn>
                        </p:par>
                        <p:par>
                          <p:cTn id="58" fill="hold">
                            <p:stCondLst>
                              <p:cond delay="1500"/>
                            </p:stCondLst>
                            <p:childTnLst>
                              <p:par>
                                <p:cTn id="59" presetID="2" presetClass="entr" presetSubtype="2" decel="100000" fill="hold" grpId="0" nodeType="afterEffect">
                                  <p:stCondLst>
                                    <p:cond delay="0"/>
                                  </p:stCondLst>
                                  <p:childTnLst>
                                    <p:set>
                                      <p:cBhvr>
                                        <p:cTn id="60" dur="1" fill="hold">
                                          <p:stCondLst>
                                            <p:cond delay="0"/>
                                          </p:stCondLst>
                                        </p:cTn>
                                        <p:tgtEl>
                                          <p:spTgt spid="121"/>
                                        </p:tgtEl>
                                        <p:attrNameLst>
                                          <p:attrName>style.visibility</p:attrName>
                                        </p:attrNameLst>
                                      </p:cBhvr>
                                      <p:to>
                                        <p:strVal val="visible"/>
                                      </p:to>
                                    </p:set>
                                    <p:anim calcmode="lin" valueType="num">
                                      <p:cBhvr>
                                        <p:cTn id="61" dur="500" fill="hold"/>
                                        <p:tgtEl>
                                          <p:spTgt spid="121"/>
                                        </p:tgtEl>
                                        <p:attrNameLst>
                                          <p:attrName>ppt_x</p:attrName>
                                        </p:attrNameLst>
                                      </p:cBhvr>
                                      <p:tavLst>
                                        <p:tav tm="0">
                                          <p:val>
                                            <p:strVal val="1+#ppt_w/2"/>
                                          </p:val>
                                        </p:tav>
                                        <p:tav tm="100000">
                                          <p:val>
                                            <p:strVal val="#ppt_x"/>
                                          </p:val>
                                        </p:tav>
                                      </p:tavLst>
                                    </p:anim>
                                    <p:anim calcmode="lin" valueType="num">
                                      <p:cBhvr>
                                        <p:cTn id="62" dur="500" fill="hold"/>
                                        <p:tgtEl>
                                          <p:spTgt spid="121"/>
                                        </p:tgtEl>
                                        <p:attrNameLst>
                                          <p:attrName>ppt_y</p:attrName>
                                        </p:attrNameLst>
                                      </p:cBhvr>
                                      <p:tavLst>
                                        <p:tav tm="0">
                                          <p:val>
                                            <p:strVal val="#ppt_y"/>
                                          </p:val>
                                        </p:tav>
                                        <p:tav tm="100000">
                                          <p:val>
                                            <p:strVal val="#ppt_y"/>
                                          </p:val>
                                        </p:tav>
                                      </p:tavLst>
                                    </p:anim>
                                  </p:childTnLst>
                                </p:cTn>
                              </p:par>
                              <p:par>
                                <p:cTn id="63" presetID="2" presetClass="entr" presetSubtype="2" decel="100000" fill="hold" grpId="0" nodeType="withEffect">
                                  <p:stCondLst>
                                    <p:cond delay="0"/>
                                  </p:stCondLst>
                                  <p:childTnLst>
                                    <p:set>
                                      <p:cBhvr>
                                        <p:cTn id="64" dur="1" fill="hold">
                                          <p:stCondLst>
                                            <p:cond delay="0"/>
                                          </p:stCondLst>
                                        </p:cTn>
                                        <p:tgtEl>
                                          <p:spTgt spid="126"/>
                                        </p:tgtEl>
                                        <p:attrNameLst>
                                          <p:attrName>style.visibility</p:attrName>
                                        </p:attrNameLst>
                                      </p:cBhvr>
                                      <p:to>
                                        <p:strVal val="visible"/>
                                      </p:to>
                                    </p:set>
                                    <p:anim calcmode="lin" valueType="num">
                                      <p:cBhvr>
                                        <p:cTn id="65" dur="500" fill="hold"/>
                                        <p:tgtEl>
                                          <p:spTgt spid="126"/>
                                        </p:tgtEl>
                                        <p:attrNameLst>
                                          <p:attrName>ppt_x</p:attrName>
                                        </p:attrNameLst>
                                      </p:cBhvr>
                                      <p:tavLst>
                                        <p:tav tm="0">
                                          <p:val>
                                            <p:strVal val="1+#ppt_w/2"/>
                                          </p:val>
                                        </p:tav>
                                        <p:tav tm="100000">
                                          <p:val>
                                            <p:strVal val="#ppt_x"/>
                                          </p:val>
                                        </p:tav>
                                      </p:tavLst>
                                    </p:anim>
                                    <p:anim calcmode="lin" valueType="num">
                                      <p:cBhvr>
                                        <p:cTn id="66" dur="500" fill="hold"/>
                                        <p:tgtEl>
                                          <p:spTgt spid="126"/>
                                        </p:tgtEl>
                                        <p:attrNameLst>
                                          <p:attrName>ppt_y</p:attrName>
                                        </p:attrNameLst>
                                      </p:cBhvr>
                                      <p:tavLst>
                                        <p:tav tm="0">
                                          <p:val>
                                            <p:strVal val="#ppt_y"/>
                                          </p:val>
                                        </p:tav>
                                        <p:tav tm="100000">
                                          <p:val>
                                            <p:strVal val="#ppt_y"/>
                                          </p:val>
                                        </p:tav>
                                      </p:tavLst>
                                    </p:anim>
                                  </p:childTnLst>
                                </p:cTn>
                              </p:par>
                              <p:par>
                                <p:cTn id="67" presetID="2" presetClass="entr" presetSubtype="2" decel="100000" fill="hold" grpId="0" nodeType="withEffect">
                                  <p:stCondLst>
                                    <p:cond delay="0"/>
                                  </p:stCondLst>
                                  <p:childTnLst>
                                    <p:set>
                                      <p:cBhvr>
                                        <p:cTn id="68" dur="1" fill="hold">
                                          <p:stCondLst>
                                            <p:cond delay="0"/>
                                          </p:stCondLst>
                                        </p:cTn>
                                        <p:tgtEl>
                                          <p:spTgt spid="136"/>
                                        </p:tgtEl>
                                        <p:attrNameLst>
                                          <p:attrName>style.visibility</p:attrName>
                                        </p:attrNameLst>
                                      </p:cBhvr>
                                      <p:to>
                                        <p:strVal val="visible"/>
                                      </p:to>
                                    </p:set>
                                    <p:anim calcmode="lin" valueType="num">
                                      <p:cBhvr>
                                        <p:cTn id="69" dur="500" fill="hold"/>
                                        <p:tgtEl>
                                          <p:spTgt spid="136"/>
                                        </p:tgtEl>
                                        <p:attrNameLst>
                                          <p:attrName>ppt_x</p:attrName>
                                        </p:attrNameLst>
                                      </p:cBhvr>
                                      <p:tavLst>
                                        <p:tav tm="0">
                                          <p:val>
                                            <p:strVal val="1+#ppt_w/2"/>
                                          </p:val>
                                        </p:tav>
                                        <p:tav tm="100000">
                                          <p:val>
                                            <p:strVal val="#ppt_x"/>
                                          </p:val>
                                        </p:tav>
                                      </p:tavLst>
                                    </p:anim>
                                    <p:anim calcmode="lin" valueType="num">
                                      <p:cBhvr>
                                        <p:cTn id="70" dur="500" fill="hold"/>
                                        <p:tgtEl>
                                          <p:spTgt spid="136"/>
                                        </p:tgtEl>
                                        <p:attrNameLst>
                                          <p:attrName>ppt_y</p:attrName>
                                        </p:attrNameLst>
                                      </p:cBhvr>
                                      <p:tavLst>
                                        <p:tav tm="0">
                                          <p:val>
                                            <p:strVal val="#ppt_y"/>
                                          </p:val>
                                        </p:tav>
                                        <p:tav tm="100000">
                                          <p:val>
                                            <p:strVal val="#ppt_y"/>
                                          </p:val>
                                        </p:tav>
                                      </p:tavLst>
                                    </p:anim>
                                  </p:childTnLst>
                                </p:cTn>
                              </p:par>
                              <p:par>
                                <p:cTn id="71" presetID="2" presetClass="entr" presetSubtype="8" decel="100000" fill="hold" grpId="0" nodeType="withEffect">
                                  <p:stCondLst>
                                    <p:cond delay="0"/>
                                  </p:stCondLst>
                                  <p:childTnLst>
                                    <p:set>
                                      <p:cBhvr>
                                        <p:cTn id="72" dur="1" fill="hold">
                                          <p:stCondLst>
                                            <p:cond delay="0"/>
                                          </p:stCondLst>
                                        </p:cTn>
                                        <p:tgtEl>
                                          <p:spTgt spid="141"/>
                                        </p:tgtEl>
                                        <p:attrNameLst>
                                          <p:attrName>style.visibility</p:attrName>
                                        </p:attrNameLst>
                                      </p:cBhvr>
                                      <p:to>
                                        <p:strVal val="visible"/>
                                      </p:to>
                                    </p:set>
                                    <p:anim calcmode="lin" valueType="num">
                                      <p:cBhvr>
                                        <p:cTn id="73" dur="500" fill="hold"/>
                                        <p:tgtEl>
                                          <p:spTgt spid="141"/>
                                        </p:tgtEl>
                                        <p:attrNameLst>
                                          <p:attrName>ppt_x</p:attrName>
                                        </p:attrNameLst>
                                      </p:cBhvr>
                                      <p:tavLst>
                                        <p:tav tm="0">
                                          <p:val>
                                            <p:strVal val="0-#ppt_w/2"/>
                                          </p:val>
                                        </p:tav>
                                        <p:tav tm="100000">
                                          <p:val>
                                            <p:strVal val="#ppt_x"/>
                                          </p:val>
                                        </p:tav>
                                      </p:tavLst>
                                    </p:anim>
                                    <p:anim calcmode="lin" valueType="num">
                                      <p:cBhvr>
                                        <p:cTn id="74" dur="500" fill="hold"/>
                                        <p:tgtEl>
                                          <p:spTgt spid="141"/>
                                        </p:tgtEl>
                                        <p:attrNameLst>
                                          <p:attrName>ppt_y</p:attrName>
                                        </p:attrNameLst>
                                      </p:cBhvr>
                                      <p:tavLst>
                                        <p:tav tm="0">
                                          <p:val>
                                            <p:strVal val="#ppt_y"/>
                                          </p:val>
                                        </p:tav>
                                        <p:tav tm="100000">
                                          <p:val>
                                            <p:strVal val="#ppt_y"/>
                                          </p:val>
                                        </p:tav>
                                      </p:tavLst>
                                    </p:anim>
                                  </p:childTnLst>
                                </p:cTn>
                              </p:par>
                              <p:par>
                                <p:cTn id="75" presetID="2" presetClass="entr" presetSubtype="8" decel="100000" fill="hold" grpId="0" nodeType="withEffect">
                                  <p:stCondLst>
                                    <p:cond delay="0"/>
                                  </p:stCondLst>
                                  <p:childTnLst>
                                    <p:set>
                                      <p:cBhvr>
                                        <p:cTn id="76" dur="1" fill="hold">
                                          <p:stCondLst>
                                            <p:cond delay="0"/>
                                          </p:stCondLst>
                                        </p:cTn>
                                        <p:tgtEl>
                                          <p:spTgt spid="131"/>
                                        </p:tgtEl>
                                        <p:attrNameLst>
                                          <p:attrName>style.visibility</p:attrName>
                                        </p:attrNameLst>
                                      </p:cBhvr>
                                      <p:to>
                                        <p:strVal val="visible"/>
                                      </p:to>
                                    </p:set>
                                    <p:anim calcmode="lin" valueType="num">
                                      <p:cBhvr>
                                        <p:cTn id="77" dur="500" fill="hold"/>
                                        <p:tgtEl>
                                          <p:spTgt spid="131"/>
                                        </p:tgtEl>
                                        <p:attrNameLst>
                                          <p:attrName>ppt_x</p:attrName>
                                        </p:attrNameLst>
                                      </p:cBhvr>
                                      <p:tavLst>
                                        <p:tav tm="0">
                                          <p:val>
                                            <p:strVal val="0-#ppt_w/2"/>
                                          </p:val>
                                        </p:tav>
                                        <p:tav tm="100000">
                                          <p:val>
                                            <p:strVal val="#ppt_x"/>
                                          </p:val>
                                        </p:tav>
                                      </p:tavLst>
                                    </p:anim>
                                    <p:anim calcmode="lin" valueType="num">
                                      <p:cBhvr>
                                        <p:cTn id="78" dur="500" fill="hold"/>
                                        <p:tgtEl>
                                          <p:spTgt spid="131"/>
                                        </p:tgtEl>
                                        <p:attrNameLst>
                                          <p:attrName>ppt_y</p:attrName>
                                        </p:attrNameLst>
                                      </p:cBhvr>
                                      <p:tavLst>
                                        <p:tav tm="0">
                                          <p:val>
                                            <p:strVal val="#ppt_y"/>
                                          </p:val>
                                        </p:tav>
                                        <p:tav tm="100000">
                                          <p:val>
                                            <p:strVal val="#ppt_y"/>
                                          </p:val>
                                        </p:tav>
                                      </p:tavLst>
                                    </p:anim>
                                  </p:childTnLst>
                                </p:cTn>
                              </p:par>
                              <p:par>
                                <p:cTn id="79" presetID="2" presetClass="entr" presetSubtype="8" decel="100000" fill="hold" grpId="0" nodeType="withEffect">
                                  <p:stCondLst>
                                    <p:cond delay="0"/>
                                  </p:stCondLst>
                                  <p:childTnLst>
                                    <p:set>
                                      <p:cBhvr>
                                        <p:cTn id="80" dur="1" fill="hold">
                                          <p:stCondLst>
                                            <p:cond delay="0"/>
                                          </p:stCondLst>
                                        </p:cTn>
                                        <p:tgtEl>
                                          <p:spTgt spid="146"/>
                                        </p:tgtEl>
                                        <p:attrNameLst>
                                          <p:attrName>style.visibility</p:attrName>
                                        </p:attrNameLst>
                                      </p:cBhvr>
                                      <p:to>
                                        <p:strVal val="visible"/>
                                      </p:to>
                                    </p:set>
                                    <p:anim calcmode="lin" valueType="num">
                                      <p:cBhvr>
                                        <p:cTn id="81" dur="500" fill="hold"/>
                                        <p:tgtEl>
                                          <p:spTgt spid="146"/>
                                        </p:tgtEl>
                                        <p:attrNameLst>
                                          <p:attrName>ppt_x</p:attrName>
                                        </p:attrNameLst>
                                      </p:cBhvr>
                                      <p:tavLst>
                                        <p:tav tm="0">
                                          <p:val>
                                            <p:strVal val="0-#ppt_w/2"/>
                                          </p:val>
                                        </p:tav>
                                        <p:tav tm="100000">
                                          <p:val>
                                            <p:strVal val="#ppt_x"/>
                                          </p:val>
                                        </p:tav>
                                      </p:tavLst>
                                    </p:anim>
                                    <p:anim calcmode="lin" valueType="num">
                                      <p:cBhvr>
                                        <p:cTn id="82" dur="5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animBg="1"/>
      <p:bldP spid="121" grpId="0" bldLvl="0" autoUpdateAnimBg="0"/>
      <p:bldP spid="125" grpId="0" animBg="1"/>
      <p:bldP spid="126" grpId="0" bldLvl="0" autoUpdateAnimBg="0"/>
      <p:bldP spid="127" grpId="0" animBg="1"/>
      <p:bldP spid="131" grpId="0" bldLvl="0" autoUpdateAnimBg="0"/>
      <p:bldP spid="135" grpId="0" animBg="1"/>
      <p:bldP spid="136" grpId="0" bldLvl="0" autoUpdateAnimBg="0"/>
      <p:bldP spid="140" grpId="0" animBg="1"/>
      <p:bldP spid="141" grpId="0" bldLvl="0" autoUpdateAnimBg="0"/>
      <p:bldP spid="145" grpId="0" animBg="1"/>
      <p:bldP spid="146" grpId="0" bldLvl="0" autoUpdateAnimBg="0"/>
      <p:bldP spid="4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cxnSp>
        <p:nvCxnSpPr>
          <p:cNvPr id="74" name="Straight Connector 23"/>
          <p:cNvCxnSpPr/>
          <p:nvPr/>
        </p:nvCxnSpPr>
        <p:spPr>
          <a:xfrm flipV="1">
            <a:off x="6096000" y="3560869"/>
            <a:ext cx="0" cy="792421"/>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75" name="文本框 74"/>
          <p:cNvSpPr txBox="1"/>
          <p:nvPr/>
        </p:nvSpPr>
        <p:spPr>
          <a:xfrm>
            <a:off x="4978745" y="2684748"/>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cxnSp>
        <p:nvCxnSpPr>
          <p:cNvPr id="77" name="Straight Connector 26"/>
          <p:cNvCxnSpPr/>
          <p:nvPr/>
        </p:nvCxnSpPr>
        <p:spPr>
          <a:xfrm flipH="1" flipV="1">
            <a:off x="5168684" y="3814784"/>
            <a:ext cx="0" cy="413680"/>
          </a:xfrm>
          <a:prstGeom prst="line">
            <a:avLst/>
          </a:prstGeom>
          <a:noFill/>
          <a:ln w="19050" cap="flat" cmpd="sng" algn="ctr">
            <a:solidFill>
              <a:srgbClr val="7F7F7F">
                <a:lumMod val="50000"/>
              </a:srgbClr>
            </a:solidFill>
            <a:prstDash val="sysDot"/>
            <a:miter lim="800000"/>
            <a:headEnd type="oval" w="sm" len="sm"/>
            <a:tailEnd type="oval" w="sm" len="sm"/>
          </a:ln>
          <a:effectLst/>
        </p:spPr>
      </p:cxnSp>
      <p:cxnSp>
        <p:nvCxnSpPr>
          <p:cNvPr id="78" name="Straight Connector 27"/>
          <p:cNvCxnSpPr/>
          <p:nvPr/>
        </p:nvCxnSpPr>
        <p:spPr>
          <a:xfrm flipH="1">
            <a:off x="4615374" y="3798935"/>
            <a:ext cx="553309" cy="0"/>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79" name="文本框 13"/>
          <p:cNvSpPr txBox="1"/>
          <p:nvPr/>
        </p:nvSpPr>
        <p:spPr>
          <a:xfrm>
            <a:off x="2642666" y="3188677"/>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cxnSp>
        <p:nvCxnSpPr>
          <p:cNvPr id="81" name="Straight Connector 24"/>
          <p:cNvCxnSpPr/>
          <p:nvPr/>
        </p:nvCxnSpPr>
        <p:spPr>
          <a:xfrm flipV="1">
            <a:off x="7069204" y="3814784"/>
            <a:ext cx="0" cy="413680"/>
          </a:xfrm>
          <a:prstGeom prst="line">
            <a:avLst/>
          </a:prstGeom>
          <a:noFill/>
          <a:ln w="19050" cap="flat" cmpd="sng" algn="ctr">
            <a:solidFill>
              <a:srgbClr val="7F7F7F">
                <a:lumMod val="50000"/>
              </a:srgbClr>
            </a:solidFill>
            <a:prstDash val="sysDot"/>
            <a:miter lim="800000"/>
            <a:headEnd type="oval" w="sm" len="sm"/>
            <a:tailEnd type="oval" w="sm" len="sm"/>
          </a:ln>
          <a:effectLst/>
        </p:spPr>
      </p:cxnSp>
      <p:cxnSp>
        <p:nvCxnSpPr>
          <p:cNvPr id="82" name="Straight Connector 25"/>
          <p:cNvCxnSpPr/>
          <p:nvPr/>
        </p:nvCxnSpPr>
        <p:spPr>
          <a:xfrm>
            <a:off x="7069204" y="3798935"/>
            <a:ext cx="553309" cy="0"/>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83" name="文本框 13"/>
          <p:cNvSpPr txBox="1"/>
          <p:nvPr/>
        </p:nvSpPr>
        <p:spPr>
          <a:xfrm>
            <a:off x="7517961" y="3188677"/>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cxnSp>
        <p:nvCxnSpPr>
          <p:cNvPr id="85" name="Straight Connector 28"/>
          <p:cNvCxnSpPr/>
          <p:nvPr/>
        </p:nvCxnSpPr>
        <p:spPr>
          <a:xfrm flipH="1">
            <a:off x="3409859" y="5309321"/>
            <a:ext cx="797955" cy="0"/>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86" name="文本框 13"/>
          <p:cNvSpPr txBox="1"/>
          <p:nvPr/>
        </p:nvSpPr>
        <p:spPr>
          <a:xfrm>
            <a:off x="1423842" y="5423187"/>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cxnSp>
        <p:nvCxnSpPr>
          <p:cNvPr id="88" name="Straight Connector 29"/>
          <p:cNvCxnSpPr/>
          <p:nvPr/>
        </p:nvCxnSpPr>
        <p:spPr>
          <a:xfrm flipH="1">
            <a:off x="8063625" y="5309321"/>
            <a:ext cx="797955" cy="0"/>
          </a:xfrm>
          <a:prstGeom prst="line">
            <a:avLst/>
          </a:prstGeom>
          <a:noFill/>
          <a:ln w="19050" cap="flat" cmpd="sng" algn="ctr">
            <a:solidFill>
              <a:srgbClr val="7F7F7F">
                <a:lumMod val="50000"/>
              </a:srgbClr>
            </a:solidFill>
            <a:prstDash val="sysDot"/>
            <a:miter lim="800000"/>
            <a:headEnd type="oval" w="sm" len="sm"/>
            <a:tailEnd type="oval" w="sm" len="sm"/>
          </a:ln>
          <a:effectLst/>
        </p:spPr>
      </p:cxnSp>
      <p:sp>
        <p:nvSpPr>
          <p:cNvPr id="89" name="文本框 13"/>
          <p:cNvSpPr txBox="1"/>
          <p:nvPr/>
        </p:nvSpPr>
        <p:spPr>
          <a:xfrm>
            <a:off x="8635216" y="5423187"/>
            <a:ext cx="2234510" cy="605466"/>
          </a:xfrm>
          <a:prstGeom prst="rect">
            <a:avLst/>
          </a:prstGeom>
          <a:noFill/>
        </p:spPr>
        <p:txBody>
          <a:bodyPr wrap="square" lIns="87738" tIns="43868" rIns="87738" bIns="43868" rtlCol="0">
            <a:spAutoFit/>
          </a:bodyPr>
          <a:lstStyle/>
          <a:p>
            <a:pPr algn="ctr" fontAlgn="base">
              <a:lnSpc>
                <a:spcPct val="120000"/>
              </a:lnSpc>
              <a:spcBef>
                <a:spcPct val="0"/>
              </a:spcBef>
              <a:spcAft>
                <a:spcPct val="0"/>
              </a:spcAft>
            </a:pPr>
            <a:r>
              <a:rPr lang="zh-CN" altLang="en-US" sz="935" dirty="0">
                <a:solidFill>
                  <a:prstClr val="black">
                    <a:lumMod val="65000"/>
                    <a:lumOff val="35000"/>
                  </a:prstClr>
                </a:solidFill>
                <a:cs typeface="+mn-ea"/>
                <a:sym typeface="+mn-lt"/>
              </a:rPr>
              <a:t>在此录入上述图表的综合描述说明，在此录入上述图表的综合描述说明，在此录入上述图表的综合描述说明</a:t>
            </a:r>
            <a:endParaRPr lang="zh-CN" altLang="en-US" sz="935" dirty="0">
              <a:solidFill>
                <a:prstClr val="black">
                  <a:lumMod val="65000"/>
                  <a:lumOff val="35000"/>
                </a:prstClr>
              </a:solidFill>
              <a:cs typeface="+mn-ea"/>
              <a:sym typeface="+mn-lt"/>
            </a:endParaRPr>
          </a:p>
        </p:txBody>
      </p:sp>
      <p:grpSp>
        <p:nvGrpSpPr>
          <p:cNvPr id="90" name="组合 89"/>
          <p:cNvGrpSpPr/>
          <p:nvPr/>
        </p:nvGrpSpPr>
        <p:grpSpPr>
          <a:xfrm>
            <a:off x="5506366" y="1194490"/>
            <a:ext cx="1199046" cy="1384775"/>
            <a:chOff x="1135986" y="1137186"/>
            <a:chExt cx="1163482" cy="1343702"/>
          </a:xfrm>
        </p:grpSpPr>
        <p:sp>
          <p:nvSpPr>
            <p:cNvPr id="91"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92"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93" name="矩形 92"/>
          <p:cNvSpPr>
            <a:spLocks noChangeArrowheads="1"/>
          </p:cNvSpPr>
          <p:nvPr/>
        </p:nvSpPr>
        <p:spPr bwMode="auto">
          <a:xfrm>
            <a:off x="5370978" y="1698489"/>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grpSp>
        <p:nvGrpSpPr>
          <p:cNvPr id="94" name="组合 93"/>
          <p:cNvGrpSpPr/>
          <p:nvPr/>
        </p:nvGrpSpPr>
        <p:grpSpPr>
          <a:xfrm>
            <a:off x="3153376" y="1803902"/>
            <a:ext cx="1199046" cy="1384775"/>
            <a:chOff x="1135986" y="1137186"/>
            <a:chExt cx="1163482" cy="1343702"/>
          </a:xfrm>
        </p:grpSpPr>
        <p:sp>
          <p:nvSpPr>
            <p:cNvPr id="95"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96"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97" name="矩形 96"/>
          <p:cNvSpPr>
            <a:spLocks noChangeArrowheads="1"/>
          </p:cNvSpPr>
          <p:nvPr/>
        </p:nvSpPr>
        <p:spPr bwMode="auto">
          <a:xfrm>
            <a:off x="3034899" y="2307900"/>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Font typeface="Arial" panose="020B0604020202020204" pitchFamily="34" charset="0"/>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grpSp>
        <p:nvGrpSpPr>
          <p:cNvPr id="98" name="组合 97"/>
          <p:cNvGrpSpPr/>
          <p:nvPr/>
        </p:nvGrpSpPr>
        <p:grpSpPr>
          <a:xfrm>
            <a:off x="1951463" y="4038412"/>
            <a:ext cx="1199046" cy="1384775"/>
            <a:chOff x="1135986" y="1137186"/>
            <a:chExt cx="1163482" cy="1343702"/>
          </a:xfrm>
        </p:grpSpPr>
        <p:sp>
          <p:nvSpPr>
            <p:cNvPr id="99"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100"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101" name="矩形 100"/>
          <p:cNvSpPr>
            <a:spLocks noChangeArrowheads="1"/>
          </p:cNvSpPr>
          <p:nvPr/>
        </p:nvSpPr>
        <p:spPr bwMode="auto">
          <a:xfrm>
            <a:off x="1816075" y="4542411"/>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grpSp>
        <p:nvGrpSpPr>
          <p:cNvPr id="102" name="组合 101"/>
          <p:cNvGrpSpPr/>
          <p:nvPr/>
        </p:nvGrpSpPr>
        <p:grpSpPr>
          <a:xfrm>
            <a:off x="8041368" y="1803902"/>
            <a:ext cx="1199046" cy="1384775"/>
            <a:chOff x="1135986" y="1137186"/>
            <a:chExt cx="1163482" cy="1343702"/>
          </a:xfrm>
        </p:grpSpPr>
        <p:sp>
          <p:nvSpPr>
            <p:cNvPr id="103"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104"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105" name="矩形 104"/>
          <p:cNvSpPr>
            <a:spLocks noChangeArrowheads="1"/>
          </p:cNvSpPr>
          <p:nvPr/>
        </p:nvSpPr>
        <p:spPr bwMode="auto">
          <a:xfrm>
            <a:off x="7922890" y="2307900"/>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grpSp>
        <p:nvGrpSpPr>
          <p:cNvPr id="106" name="组合 105"/>
          <p:cNvGrpSpPr/>
          <p:nvPr/>
        </p:nvGrpSpPr>
        <p:grpSpPr>
          <a:xfrm>
            <a:off x="9117843" y="4089550"/>
            <a:ext cx="1244040" cy="1384775"/>
            <a:chOff x="1135986" y="1137186"/>
            <a:chExt cx="1163482" cy="1343702"/>
          </a:xfrm>
        </p:grpSpPr>
        <p:sp>
          <p:nvSpPr>
            <p:cNvPr id="107" name="Freeform 27"/>
            <p:cNvSpPr/>
            <p:nvPr/>
          </p:nvSpPr>
          <p:spPr bwMode="auto">
            <a:xfrm>
              <a:off x="1254921" y="1262101"/>
              <a:ext cx="925613" cy="1068988"/>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solidFill>
              <a:srgbClr val="C00000"/>
            </a:solidFill>
            <a:ln w="28575" cap="flat">
              <a:solidFill>
                <a:srgbClr val="A20000"/>
              </a:solidFill>
              <a:prstDash val="solid"/>
              <a:miter lim="800000"/>
            </a:ln>
            <a:effectLst>
              <a:outerShdw blurRad="152400" dist="76200" dir="2700000" sx="102000" sy="102000" algn="tl" rotWithShape="0">
                <a:prstClr val="black">
                  <a:alpha val="28000"/>
                </a:prstClr>
              </a:outerShdw>
            </a:effectLst>
          </p:spPr>
          <p:txBody>
            <a:bodyPr vert="horz" wrap="square" lIns="121882" tIns="60941" rIns="121882" bIns="60941" numCol="1" anchor="t" anchorCtr="0" compatLnSpc="1"/>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black"/>
                </a:solidFill>
                <a:effectLst/>
                <a:uLnTx/>
                <a:uFillTx/>
                <a:cs typeface="+mn-ea"/>
                <a:sym typeface="+mn-lt"/>
              </a:endParaRPr>
            </a:p>
          </p:txBody>
        </p:sp>
        <p:sp>
          <p:nvSpPr>
            <p:cNvPr id="108" name="Freeform 27"/>
            <p:cNvSpPr/>
            <p:nvPr/>
          </p:nvSpPr>
          <p:spPr bwMode="auto">
            <a:xfrm>
              <a:off x="1135986" y="1137186"/>
              <a:ext cx="1163482" cy="1343702"/>
            </a:xfrm>
            <a:custGeom>
              <a:avLst/>
              <a:gdLst>
                <a:gd name="T0" fmla="*/ 1098 w 2195"/>
                <a:gd name="T1" fmla="*/ 2535 h 2535"/>
                <a:gd name="T2" fmla="*/ 0 w 2195"/>
                <a:gd name="T3" fmla="*/ 1903 h 2535"/>
                <a:gd name="T4" fmla="*/ 0 w 2195"/>
                <a:gd name="T5" fmla="*/ 634 h 2535"/>
                <a:gd name="T6" fmla="*/ 1098 w 2195"/>
                <a:gd name="T7" fmla="*/ 0 h 2535"/>
                <a:gd name="T8" fmla="*/ 2195 w 2195"/>
                <a:gd name="T9" fmla="*/ 634 h 2535"/>
                <a:gd name="T10" fmla="*/ 2195 w 2195"/>
                <a:gd name="T11" fmla="*/ 1903 h 2535"/>
                <a:gd name="T12" fmla="*/ 1098 w 2195"/>
                <a:gd name="T13" fmla="*/ 2535 h 2535"/>
              </a:gdLst>
              <a:ahLst/>
              <a:cxnLst>
                <a:cxn ang="0">
                  <a:pos x="T0" y="T1"/>
                </a:cxn>
                <a:cxn ang="0">
                  <a:pos x="T2" y="T3"/>
                </a:cxn>
                <a:cxn ang="0">
                  <a:pos x="T4" y="T5"/>
                </a:cxn>
                <a:cxn ang="0">
                  <a:pos x="T6" y="T7"/>
                </a:cxn>
                <a:cxn ang="0">
                  <a:pos x="T8" y="T9"/>
                </a:cxn>
                <a:cxn ang="0">
                  <a:pos x="T10" y="T11"/>
                </a:cxn>
                <a:cxn ang="0">
                  <a:pos x="T12" y="T13"/>
                </a:cxn>
              </a:cxnLst>
              <a:rect l="0" t="0" r="r" b="b"/>
              <a:pathLst>
                <a:path w="2195" h="2535">
                  <a:moveTo>
                    <a:pt x="1098" y="2535"/>
                  </a:moveTo>
                  <a:lnTo>
                    <a:pt x="0" y="1903"/>
                  </a:lnTo>
                  <a:lnTo>
                    <a:pt x="0" y="634"/>
                  </a:lnTo>
                  <a:lnTo>
                    <a:pt x="1098" y="0"/>
                  </a:lnTo>
                  <a:lnTo>
                    <a:pt x="2195" y="634"/>
                  </a:lnTo>
                  <a:lnTo>
                    <a:pt x="2195" y="1903"/>
                  </a:lnTo>
                  <a:lnTo>
                    <a:pt x="1098" y="2535"/>
                  </a:lnTo>
                  <a:close/>
                </a:path>
              </a:pathLst>
            </a:custGeom>
            <a:gradFill>
              <a:gsLst>
                <a:gs pos="22000">
                  <a:sysClr val="window" lastClr="FFFFFF">
                    <a:alpha val="40000"/>
                  </a:sysClr>
                </a:gs>
                <a:gs pos="50000">
                  <a:srgbClr val="FFFFFF">
                    <a:alpha val="10000"/>
                  </a:srgbClr>
                </a:gs>
                <a:gs pos="50000">
                  <a:sysClr val="window" lastClr="FFFFFF">
                    <a:alpha val="20000"/>
                  </a:sysClr>
                </a:gs>
                <a:gs pos="15000">
                  <a:sysClr val="window" lastClr="FFFFFF">
                    <a:alpha val="87000"/>
                  </a:sysClr>
                </a:gs>
              </a:gsLst>
              <a:lin ang="2700000" scaled="0"/>
            </a:gradFill>
            <a:ln w="28575" cap="flat" cmpd="sng" algn="ctr">
              <a:gradFill>
                <a:gsLst>
                  <a:gs pos="75000">
                    <a:srgbClr val="F0F0F0"/>
                  </a:gs>
                  <a:gs pos="50000">
                    <a:srgbClr val="C8C8C8"/>
                  </a:gs>
                  <a:gs pos="25000">
                    <a:srgbClr val="F0F0F0"/>
                  </a:gs>
                  <a:gs pos="0">
                    <a:sysClr val="window" lastClr="FFFFFF"/>
                  </a:gs>
                  <a:gs pos="100000">
                    <a:sysClr val="window" lastClr="FFFFFF"/>
                  </a:gs>
                </a:gsLst>
                <a:lin ang="2700000" scaled="0"/>
              </a:gradFill>
              <a:prstDash val="solid"/>
            </a:ln>
            <a:effectLst>
              <a:outerShdw blurRad="228600" dist="88900" dir="2700000" algn="tl" rotWithShape="0">
                <a:prstClr val="black">
                  <a:alpha val="15000"/>
                </a:prstClr>
              </a:outerShdw>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defRPr/>
              </a:pPr>
              <a:endParaRPr kumimoji="0" lang="zh-CN" altLang="en-US" sz="1800" b="1" i="0" u="none" strike="noStrike" kern="0" cap="none" spc="0" normalizeH="0" baseline="0" noProof="0">
                <a:ln>
                  <a:noFill/>
                </a:ln>
                <a:solidFill>
                  <a:prstClr val="white"/>
                </a:solidFill>
                <a:effectLst/>
                <a:uLnTx/>
                <a:uFillTx/>
                <a:latin typeface="Calibri" panose="020F0502020204030204"/>
                <a:ea typeface="微软雅黑" panose="020B0503020204020204" pitchFamily="34" charset="-122"/>
                <a:cs typeface="+mn-ea"/>
                <a:sym typeface="+mn-lt"/>
              </a:endParaRPr>
            </a:p>
          </p:txBody>
        </p:sp>
      </p:grpSp>
      <p:sp>
        <p:nvSpPr>
          <p:cNvPr id="109" name="矩形 108"/>
          <p:cNvSpPr>
            <a:spLocks noChangeArrowheads="1"/>
          </p:cNvSpPr>
          <p:nvPr/>
        </p:nvSpPr>
        <p:spPr bwMode="auto">
          <a:xfrm>
            <a:off x="9027449" y="4542411"/>
            <a:ext cx="1436003" cy="398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10550" tIns="55274" rIns="110550" bIns="5527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fontAlgn="base">
              <a:spcBef>
                <a:spcPct val="0"/>
              </a:spcBef>
              <a:spcAft>
                <a:spcPct val="0"/>
              </a:spcAft>
              <a:buNone/>
            </a:pPr>
            <a:r>
              <a:rPr lang="zh-CN" altLang="en-US" sz="1865" dirty="0">
                <a:solidFill>
                  <a:prstClr val="white"/>
                </a:solidFill>
                <a:latin typeface="Calibri" panose="020F0502020204030204"/>
                <a:ea typeface="微软雅黑" panose="020B0503020204020204" pitchFamily="34" charset="-122"/>
                <a:cs typeface="+mn-ea"/>
                <a:sym typeface="+mn-lt"/>
              </a:rPr>
              <a:t>关键词</a:t>
            </a:r>
            <a:endParaRPr lang="zh-CN" altLang="en-US" sz="1865" dirty="0">
              <a:solidFill>
                <a:prstClr val="white"/>
              </a:solidFill>
              <a:latin typeface="Calibri" panose="020F0502020204030204"/>
              <a:ea typeface="微软雅黑" panose="020B0503020204020204" pitchFamily="34" charset="-122"/>
              <a:cs typeface="+mn-ea"/>
              <a:sym typeface="+mn-lt"/>
            </a:endParaRPr>
          </a:p>
        </p:txBody>
      </p:sp>
      <p:pic>
        <p:nvPicPr>
          <p:cNvPr id="2" name="图片 1"/>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4232226" y="3969179"/>
            <a:ext cx="3672254" cy="257289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500" advTm="1000">
        <p:checker/>
      </p:transition>
    </mc:Choice>
    <mc:Fallback>
      <p:transition spd="slow" advTm="1000">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74"/>
                                        </p:tgtEl>
                                        <p:attrNameLst>
                                          <p:attrName>style.visibility</p:attrName>
                                        </p:attrNameLst>
                                      </p:cBhvr>
                                      <p:to>
                                        <p:strVal val="visible"/>
                                      </p:to>
                                    </p:set>
                                    <p:animEffect transition="in" filter="wipe(down)">
                                      <p:cBhvr>
                                        <p:cTn id="17" dur="500"/>
                                        <p:tgtEl>
                                          <p:spTgt spid="74"/>
                                        </p:tgtEl>
                                      </p:cBhvr>
                                    </p:animEffect>
                                  </p:childTnLst>
                                </p:cTn>
                              </p:par>
                              <p:par>
                                <p:cTn id="18" presetID="15" presetClass="entr" presetSubtype="0" fill="hold" nodeType="withEffect">
                                  <p:stCondLst>
                                    <p:cond delay="0"/>
                                  </p:stCondLst>
                                  <p:childTnLst>
                                    <p:set>
                                      <p:cBhvr>
                                        <p:cTn id="19" dur="1" fill="hold">
                                          <p:stCondLst>
                                            <p:cond delay="0"/>
                                          </p:stCondLst>
                                        </p:cTn>
                                        <p:tgtEl>
                                          <p:spTgt spid="90"/>
                                        </p:tgtEl>
                                        <p:attrNameLst>
                                          <p:attrName>style.visibility</p:attrName>
                                        </p:attrNameLst>
                                      </p:cBhvr>
                                      <p:to>
                                        <p:strVal val="visible"/>
                                      </p:to>
                                    </p:set>
                                    <p:anim calcmode="lin" valueType="num">
                                      <p:cBhvr>
                                        <p:cTn id="20" dur="1000" fill="hold"/>
                                        <p:tgtEl>
                                          <p:spTgt spid="90"/>
                                        </p:tgtEl>
                                        <p:attrNameLst>
                                          <p:attrName>ppt_w</p:attrName>
                                        </p:attrNameLst>
                                      </p:cBhvr>
                                      <p:tavLst>
                                        <p:tav tm="0">
                                          <p:val>
                                            <p:fltVal val="0"/>
                                          </p:val>
                                        </p:tav>
                                        <p:tav tm="100000">
                                          <p:val>
                                            <p:strVal val="#ppt_w"/>
                                          </p:val>
                                        </p:tav>
                                      </p:tavLst>
                                    </p:anim>
                                    <p:anim calcmode="lin" valueType="num">
                                      <p:cBhvr>
                                        <p:cTn id="21" dur="1000" fill="hold"/>
                                        <p:tgtEl>
                                          <p:spTgt spid="90"/>
                                        </p:tgtEl>
                                        <p:attrNameLst>
                                          <p:attrName>ppt_h</p:attrName>
                                        </p:attrNameLst>
                                      </p:cBhvr>
                                      <p:tavLst>
                                        <p:tav tm="0">
                                          <p:val>
                                            <p:fltVal val="0"/>
                                          </p:val>
                                        </p:tav>
                                        <p:tav tm="100000">
                                          <p:val>
                                            <p:strVal val="#ppt_h"/>
                                          </p:val>
                                        </p:tav>
                                      </p:tavLst>
                                    </p:anim>
                                    <p:anim calcmode="lin" valueType="num">
                                      <p:cBhvr>
                                        <p:cTn id="22" dur="1000" fill="hold"/>
                                        <p:tgtEl>
                                          <p:spTgt spid="90"/>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0"/>
                                        </p:tgtEl>
                                        <p:attrNameLst>
                                          <p:attrName>ppt_y</p:attrName>
                                        </p:attrNameLst>
                                      </p:cBhvr>
                                      <p:tavLst>
                                        <p:tav tm="0" fmla="#ppt_y+(sin(-2*pi*(1-$))*-#ppt_x+cos(-2*pi*(1-$))*(1-#ppt_y))*(1-$)">
                                          <p:val>
                                            <p:fltVal val="0"/>
                                          </p:val>
                                        </p:tav>
                                        <p:tav tm="100000">
                                          <p:val>
                                            <p:fltVal val="1"/>
                                          </p:val>
                                        </p:tav>
                                      </p:tavLst>
                                    </p:anim>
                                  </p:childTnLst>
                                </p:cTn>
                              </p:par>
                            </p:childTnLst>
                          </p:cTn>
                        </p:par>
                        <p:par>
                          <p:cTn id="24" fill="hold">
                            <p:stCondLst>
                              <p:cond delay="2000"/>
                            </p:stCondLst>
                            <p:childTnLst>
                              <p:par>
                                <p:cTn id="25" presetID="22" presetClass="entr" presetSubtype="2" fill="hold" grpId="0" nodeType="afterEffect">
                                  <p:stCondLst>
                                    <p:cond delay="0"/>
                                  </p:stCondLst>
                                  <p:childTnLst>
                                    <p:set>
                                      <p:cBhvr>
                                        <p:cTn id="26" dur="1" fill="hold">
                                          <p:stCondLst>
                                            <p:cond delay="0"/>
                                          </p:stCondLst>
                                        </p:cTn>
                                        <p:tgtEl>
                                          <p:spTgt spid="93"/>
                                        </p:tgtEl>
                                        <p:attrNameLst>
                                          <p:attrName>style.visibility</p:attrName>
                                        </p:attrNameLst>
                                      </p:cBhvr>
                                      <p:to>
                                        <p:strVal val="visible"/>
                                      </p:to>
                                    </p:set>
                                    <p:animEffect transition="in" filter="wipe(right)">
                                      <p:cBhvr>
                                        <p:cTn id="27" dur="500"/>
                                        <p:tgtEl>
                                          <p:spTgt spid="93"/>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right)">
                                      <p:cBhvr>
                                        <p:cTn id="30" dur="750"/>
                                        <p:tgtEl>
                                          <p:spTgt spid="75"/>
                                        </p:tgtEl>
                                      </p:cBhvr>
                                    </p:animEffect>
                                  </p:childTnLst>
                                </p:cTn>
                              </p:par>
                            </p:childTnLst>
                          </p:cTn>
                        </p:par>
                        <p:par>
                          <p:cTn id="31" fill="hold">
                            <p:stCondLst>
                              <p:cond delay="2500"/>
                            </p:stCondLst>
                            <p:childTnLst>
                              <p:par>
                                <p:cTn id="32" presetID="22" presetClass="entr" presetSubtype="4" fill="hold" nodeType="afterEffect">
                                  <p:stCondLst>
                                    <p:cond delay="0"/>
                                  </p:stCondLst>
                                  <p:childTnLst>
                                    <p:set>
                                      <p:cBhvr>
                                        <p:cTn id="33" dur="1" fill="hold">
                                          <p:stCondLst>
                                            <p:cond delay="0"/>
                                          </p:stCondLst>
                                        </p:cTn>
                                        <p:tgtEl>
                                          <p:spTgt spid="77"/>
                                        </p:tgtEl>
                                        <p:attrNameLst>
                                          <p:attrName>style.visibility</p:attrName>
                                        </p:attrNameLst>
                                      </p:cBhvr>
                                      <p:to>
                                        <p:strVal val="visible"/>
                                      </p:to>
                                    </p:set>
                                    <p:animEffect transition="in" filter="wipe(down)">
                                      <p:cBhvr>
                                        <p:cTn id="34" dur="500"/>
                                        <p:tgtEl>
                                          <p:spTgt spid="77"/>
                                        </p:tgtEl>
                                      </p:cBhvr>
                                    </p:animEffect>
                                  </p:childTnLst>
                                </p:cTn>
                              </p:par>
                            </p:childTnLst>
                          </p:cTn>
                        </p:par>
                        <p:par>
                          <p:cTn id="35" fill="hold">
                            <p:stCondLst>
                              <p:cond delay="3000"/>
                            </p:stCondLst>
                            <p:childTnLst>
                              <p:par>
                                <p:cTn id="36" presetID="22" presetClass="entr" presetSubtype="2" fill="hold" nodeType="afterEffect">
                                  <p:stCondLst>
                                    <p:cond delay="0"/>
                                  </p:stCondLst>
                                  <p:childTnLst>
                                    <p:set>
                                      <p:cBhvr>
                                        <p:cTn id="37" dur="1" fill="hold">
                                          <p:stCondLst>
                                            <p:cond delay="0"/>
                                          </p:stCondLst>
                                        </p:cTn>
                                        <p:tgtEl>
                                          <p:spTgt spid="78"/>
                                        </p:tgtEl>
                                        <p:attrNameLst>
                                          <p:attrName>style.visibility</p:attrName>
                                        </p:attrNameLst>
                                      </p:cBhvr>
                                      <p:to>
                                        <p:strVal val="visible"/>
                                      </p:to>
                                    </p:set>
                                    <p:animEffect transition="in" filter="wipe(right)">
                                      <p:cBhvr>
                                        <p:cTn id="38" dur="500"/>
                                        <p:tgtEl>
                                          <p:spTgt spid="78"/>
                                        </p:tgtEl>
                                      </p:cBhvr>
                                    </p:animEffect>
                                  </p:childTnLst>
                                </p:cTn>
                              </p:par>
                              <p:par>
                                <p:cTn id="39" presetID="15" presetClass="entr" presetSubtype="0" fill="hold" nodeType="withEffect">
                                  <p:stCondLst>
                                    <p:cond delay="0"/>
                                  </p:stCondLst>
                                  <p:childTnLst>
                                    <p:set>
                                      <p:cBhvr>
                                        <p:cTn id="40" dur="1" fill="hold">
                                          <p:stCondLst>
                                            <p:cond delay="0"/>
                                          </p:stCondLst>
                                        </p:cTn>
                                        <p:tgtEl>
                                          <p:spTgt spid="94"/>
                                        </p:tgtEl>
                                        <p:attrNameLst>
                                          <p:attrName>style.visibility</p:attrName>
                                        </p:attrNameLst>
                                      </p:cBhvr>
                                      <p:to>
                                        <p:strVal val="visible"/>
                                      </p:to>
                                    </p:set>
                                    <p:anim calcmode="lin" valueType="num">
                                      <p:cBhvr>
                                        <p:cTn id="41" dur="1000" fill="hold"/>
                                        <p:tgtEl>
                                          <p:spTgt spid="94"/>
                                        </p:tgtEl>
                                        <p:attrNameLst>
                                          <p:attrName>ppt_w</p:attrName>
                                        </p:attrNameLst>
                                      </p:cBhvr>
                                      <p:tavLst>
                                        <p:tav tm="0">
                                          <p:val>
                                            <p:fltVal val="0"/>
                                          </p:val>
                                        </p:tav>
                                        <p:tav tm="100000">
                                          <p:val>
                                            <p:strVal val="#ppt_w"/>
                                          </p:val>
                                        </p:tav>
                                      </p:tavLst>
                                    </p:anim>
                                    <p:anim calcmode="lin" valueType="num">
                                      <p:cBhvr>
                                        <p:cTn id="42" dur="1000" fill="hold"/>
                                        <p:tgtEl>
                                          <p:spTgt spid="94"/>
                                        </p:tgtEl>
                                        <p:attrNameLst>
                                          <p:attrName>ppt_h</p:attrName>
                                        </p:attrNameLst>
                                      </p:cBhvr>
                                      <p:tavLst>
                                        <p:tav tm="0">
                                          <p:val>
                                            <p:fltVal val="0"/>
                                          </p:val>
                                        </p:tav>
                                        <p:tav tm="100000">
                                          <p:val>
                                            <p:strVal val="#ppt_h"/>
                                          </p:val>
                                        </p:tav>
                                      </p:tavLst>
                                    </p:anim>
                                    <p:anim calcmode="lin" valueType="num">
                                      <p:cBhvr>
                                        <p:cTn id="43" dur="1000" fill="hold"/>
                                        <p:tgtEl>
                                          <p:spTgt spid="94"/>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94"/>
                                        </p:tgtEl>
                                        <p:attrNameLst>
                                          <p:attrName>ppt_y</p:attrName>
                                        </p:attrNameLst>
                                      </p:cBhvr>
                                      <p:tavLst>
                                        <p:tav tm="0" fmla="#ppt_y+(sin(-2*pi*(1-$))*-#ppt_x+cos(-2*pi*(1-$))*(1-#ppt_y))*(1-$)">
                                          <p:val>
                                            <p:fltVal val="0"/>
                                          </p:val>
                                        </p:tav>
                                        <p:tav tm="100000">
                                          <p:val>
                                            <p:fltVal val="1"/>
                                          </p:val>
                                        </p:tav>
                                      </p:tavLst>
                                    </p:anim>
                                  </p:childTnLst>
                                </p:cTn>
                              </p:par>
                            </p:childTnLst>
                          </p:cTn>
                        </p:par>
                        <p:par>
                          <p:cTn id="45" fill="hold">
                            <p:stCondLst>
                              <p:cond delay="3500"/>
                            </p:stCondLst>
                            <p:childTnLst>
                              <p:par>
                                <p:cTn id="46" presetID="22" presetClass="entr" presetSubtype="2" fill="hold" grpId="0" nodeType="afterEffect">
                                  <p:stCondLst>
                                    <p:cond delay="0"/>
                                  </p:stCondLst>
                                  <p:childTnLst>
                                    <p:set>
                                      <p:cBhvr>
                                        <p:cTn id="47" dur="1" fill="hold">
                                          <p:stCondLst>
                                            <p:cond delay="0"/>
                                          </p:stCondLst>
                                        </p:cTn>
                                        <p:tgtEl>
                                          <p:spTgt spid="97"/>
                                        </p:tgtEl>
                                        <p:attrNameLst>
                                          <p:attrName>style.visibility</p:attrName>
                                        </p:attrNameLst>
                                      </p:cBhvr>
                                      <p:to>
                                        <p:strVal val="visible"/>
                                      </p:to>
                                    </p:set>
                                    <p:animEffect transition="in" filter="wipe(right)">
                                      <p:cBhvr>
                                        <p:cTn id="48" dur="500"/>
                                        <p:tgtEl>
                                          <p:spTgt spid="97"/>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right)">
                                      <p:cBhvr>
                                        <p:cTn id="51" dur="750"/>
                                        <p:tgtEl>
                                          <p:spTgt spid="79"/>
                                        </p:tgtEl>
                                      </p:cBhvr>
                                    </p:animEffect>
                                  </p:childTnLst>
                                </p:cTn>
                              </p:par>
                            </p:childTnLst>
                          </p:cTn>
                        </p:par>
                        <p:par>
                          <p:cTn id="52" fill="hold">
                            <p:stCondLst>
                              <p:cond delay="4000"/>
                            </p:stCondLst>
                            <p:childTnLst>
                              <p:par>
                                <p:cTn id="53" presetID="22" presetClass="entr" presetSubtype="4" fill="hold" nodeType="afterEffect">
                                  <p:stCondLst>
                                    <p:cond delay="0"/>
                                  </p:stCondLst>
                                  <p:childTnLst>
                                    <p:set>
                                      <p:cBhvr>
                                        <p:cTn id="54" dur="1" fill="hold">
                                          <p:stCondLst>
                                            <p:cond delay="0"/>
                                          </p:stCondLst>
                                        </p:cTn>
                                        <p:tgtEl>
                                          <p:spTgt spid="81"/>
                                        </p:tgtEl>
                                        <p:attrNameLst>
                                          <p:attrName>style.visibility</p:attrName>
                                        </p:attrNameLst>
                                      </p:cBhvr>
                                      <p:to>
                                        <p:strVal val="visible"/>
                                      </p:to>
                                    </p:set>
                                    <p:animEffect transition="in" filter="wipe(down)">
                                      <p:cBhvr>
                                        <p:cTn id="55" dur="500"/>
                                        <p:tgtEl>
                                          <p:spTgt spid="81"/>
                                        </p:tgtEl>
                                      </p:cBhvr>
                                    </p:animEffect>
                                  </p:childTnLst>
                                </p:cTn>
                              </p:par>
                            </p:childTnLst>
                          </p:cTn>
                        </p:par>
                        <p:par>
                          <p:cTn id="56" fill="hold">
                            <p:stCondLst>
                              <p:cond delay="4500"/>
                            </p:stCondLst>
                            <p:childTnLst>
                              <p:par>
                                <p:cTn id="57" presetID="22" presetClass="entr" presetSubtype="8" fill="hold" nodeType="afterEffect">
                                  <p:stCondLst>
                                    <p:cond delay="0"/>
                                  </p:stCondLst>
                                  <p:childTnLst>
                                    <p:set>
                                      <p:cBhvr>
                                        <p:cTn id="58" dur="1" fill="hold">
                                          <p:stCondLst>
                                            <p:cond delay="0"/>
                                          </p:stCondLst>
                                        </p:cTn>
                                        <p:tgtEl>
                                          <p:spTgt spid="82"/>
                                        </p:tgtEl>
                                        <p:attrNameLst>
                                          <p:attrName>style.visibility</p:attrName>
                                        </p:attrNameLst>
                                      </p:cBhvr>
                                      <p:to>
                                        <p:strVal val="visible"/>
                                      </p:to>
                                    </p:set>
                                    <p:animEffect transition="in" filter="wipe(left)">
                                      <p:cBhvr>
                                        <p:cTn id="59" dur="500"/>
                                        <p:tgtEl>
                                          <p:spTgt spid="82"/>
                                        </p:tgtEl>
                                      </p:cBhvr>
                                    </p:animEffect>
                                  </p:childTnLst>
                                </p:cTn>
                              </p:par>
                              <p:par>
                                <p:cTn id="60" presetID="15" presetClass="entr" presetSubtype="0" fill="hold" nodeType="withEffect">
                                  <p:stCondLst>
                                    <p:cond delay="0"/>
                                  </p:stCondLst>
                                  <p:childTnLst>
                                    <p:set>
                                      <p:cBhvr>
                                        <p:cTn id="61" dur="1" fill="hold">
                                          <p:stCondLst>
                                            <p:cond delay="0"/>
                                          </p:stCondLst>
                                        </p:cTn>
                                        <p:tgtEl>
                                          <p:spTgt spid="102"/>
                                        </p:tgtEl>
                                        <p:attrNameLst>
                                          <p:attrName>style.visibility</p:attrName>
                                        </p:attrNameLst>
                                      </p:cBhvr>
                                      <p:to>
                                        <p:strVal val="visible"/>
                                      </p:to>
                                    </p:set>
                                    <p:anim calcmode="lin" valueType="num">
                                      <p:cBhvr>
                                        <p:cTn id="62" dur="1000" fill="hold"/>
                                        <p:tgtEl>
                                          <p:spTgt spid="102"/>
                                        </p:tgtEl>
                                        <p:attrNameLst>
                                          <p:attrName>ppt_w</p:attrName>
                                        </p:attrNameLst>
                                      </p:cBhvr>
                                      <p:tavLst>
                                        <p:tav tm="0">
                                          <p:val>
                                            <p:fltVal val="0"/>
                                          </p:val>
                                        </p:tav>
                                        <p:tav tm="100000">
                                          <p:val>
                                            <p:strVal val="#ppt_w"/>
                                          </p:val>
                                        </p:tav>
                                      </p:tavLst>
                                    </p:anim>
                                    <p:anim calcmode="lin" valueType="num">
                                      <p:cBhvr>
                                        <p:cTn id="63" dur="1000" fill="hold"/>
                                        <p:tgtEl>
                                          <p:spTgt spid="102"/>
                                        </p:tgtEl>
                                        <p:attrNameLst>
                                          <p:attrName>ppt_h</p:attrName>
                                        </p:attrNameLst>
                                      </p:cBhvr>
                                      <p:tavLst>
                                        <p:tav tm="0">
                                          <p:val>
                                            <p:fltVal val="0"/>
                                          </p:val>
                                        </p:tav>
                                        <p:tav tm="100000">
                                          <p:val>
                                            <p:strVal val="#ppt_h"/>
                                          </p:val>
                                        </p:tav>
                                      </p:tavLst>
                                    </p:anim>
                                    <p:anim calcmode="lin" valueType="num">
                                      <p:cBhvr>
                                        <p:cTn id="64" dur="1000" fill="hold"/>
                                        <p:tgtEl>
                                          <p:spTgt spid="102"/>
                                        </p:tgtEl>
                                        <p:attrNameLst>
                                          <p:attrName>ppt_x</p:attrName>
                                        </p:attrNameLst>
                                      </p:cBhvr>
                                      <p:tavLst>
                                        <p:tav tm="0" fmla="#ppt_x+(cos(-2*pi*(1-$))*-#ppt_x-sin(-2*pi*(1-$))*(1-#ppt_y))*(1-$)">
                                          <p:val>
                                            <p:fltVal val="0"/>
                                          </p:val>
                                        </p:tav>
                                        <p:tav tm="100000">
                                          <p:val>
                                            <p:fltVal val="1"/>
                                          </p:val>
                                        </p:tav>
                                      </p:tavLst>
                                    </p:anim>
                                    <p:anim calcmode="lin" valueType="num">
                                      <p:cBhvr>
                                        <p:cTn id="65" dur="1000" fill="hold"/>
                                        <p:tgtEl>
                                          <p:spTgt spid="102"/>
                                        </p:tgtEl>
                                        <p:attrNameLst>
                                          <p:attrName>ppt_y</p:attrName>
                                        </p:attrNameLst>
                                      </p:cBhvr>
                                      <p:tavLst>
                                        <p:tav tm="0" fmla="#ppt_y+(sin(-2*pi*(1-$))*-#ppt_x+cos(-2*pi*(1-$))*(1-#ppt_y))*(1-$)">
                                          <p:val>
                                            <p:fltVal val="0"/>
                                          </p:val>
                                        </p:tav>
                                        <p:tav tm="100000">
                                          <p:val>
                                            <p:fltVal val="1"/>
                                          </p:val>
                                        </p:tav>
                                      </p:tavLst>
                                    </p:anim>
                                  </p:childTnLst>
                                </p:cTn>
                              </p:par>
                            </p:childTnLst>
                          </p:cTn>
                        </p:par>
                        <p:par>
                          <p:cTn id="66" fill="hold">
                            <p:stCondLst>
                              <p:cond delay="5000"/>
                            </p:stCondLst>
                            <p:childTnLst>
                              <p:par>
                                <p:cTn id="67" presetID="22" presetClass="entr" presetSubtype="2" fill="hold" grpId="0" nodeType="afterEffect">
                                  <p:stCondLst>
                                    <p:cond delay="0"/>
                                  </p:stCondLst>
                                  <p:childTnLst>
                                    <p:set>
                                      <p:cBhvr>
                                        <p:cTn id="68" dur="1" fill="hold">
                                          <p:stCondLst>
                                            <p:cond delay="0"/>
                                          </p:stCondLst>
                                        </p:cTn>
                                        <p:tgtEl>
                                          <p:spTgt spid="105"/>
                                        </p:tgtEl>
                                        <p:attrNameLst>
                                          <p:attrName>style.visibility</p:attrName>
                                        </p:attrNameLst>
                                      </p:cBhvr>
                                      <p:to>
                                        <p:strVal val="visible"/>
                                      </p:to>
                                    </p:set>
                                    <p:animEffect transition="in" filter="wipe(right)">
                                      <p:cBhvr>
                                        <p:cTn id="69" dur="500"/>
                                        <p:tgtEl>
                                          <p:spTgt spid="105"/>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83"/>
                                        </p:tgtEl>
                                        <p:attrNameLst>
                                          <p:attrName>style.visibility</p:attrName>
                                        </p:attrNameLst>
                                      </p:cBhvr>
                                      <p:to>
                                        <p:strVal val="visible"/>
                                      </p:to>
                                    </p:set>
                                    <p:animEffect transition="in" filter="wipe(right)">
                                      <p:cBhvr>
                                        <p:cTn id="72" dur="750"/>
                                        <p:tgtEl>
                                          <p:spTgt spid="83"/>
                                        </p:tgtEl>
                                      </p:cBhvr>
                                    </p:animEffect>
                                  </p:childTnLst>
                                </p:cTn>
                              </p:par>
                            </p:childTnLst>
                          </p:cTn>
                        </p:par>
                        <p:par>
                          <p:cTn id="73" fill="hold">
                            <p:stCondLst>
                              <p:cond delay="5500"/>
                            </p:stCondLst>
                            <p:childTnLst>
                              <p:par>
                                <p:cTn id="74" presetID="22" presetClass="entr" presetSubtype="2" fill="hold" nodeType="afterEffect">
                                  <p:stCondLst>
                                    <p:cond delay="0"/>
                                  </p:stCondLst>
                                  <p:childTnLst>
                                    <p:set>
                                      <p:cBhvr>
                                        <p:cTn id="75" dur="1" fill="hold">
                                          <p:stCondLst>
                                            <p:cond delay="0"/>
                                          </p:stCondLst>
                                        </p:cTn>
                                        <p:tgtEl>
                                          <p:spTgt spid="85"/>
                                        </p:tgtEl>
                                        <p:attrNameLst>
                                          <p:attrName>style.visibility</p:attrName>
                                        </p:attrNameLst>
                                      </p:cBhvr>
                                      <p:to>
                                        <p:strVal val="visible"/>
                                      </p:to>
                                    </p:set>
                                    <p:animEffect transition="in" filter="wipe(right)">
                                      <p:cBhvr>
                                        <p:cTn id="76" dur="500"/>
                                        <p:tgtEl>
                                          <p:spTgt spid="85"/>
                                        </p:tgtEl>
                                      </p:cBhvr>
                                    </p:animEffect>
                                  </p:childTnLst>
                                </p:cTn>
                              </p:par>
                            </p:childTnLst>
                          </p:cTn>
                        </p:par>
                        <p:par>
                          <p:cTn id="77" fill="hold">
                            <p:stCondLst>
                              <p:cond delay="6000"/>
                            </p:stCondLst>
                            <p:childTnLst>
                              <p:par>
                                <p:cTn id="78" presetID="15" presetClass="entr" presetSubtype="0" fill="hold" nodeType="afterEffect">
                                  <p:stCondLst>
                                    <p:cond delay="0"/>
                                  </p:stCondLst>
                                  <p:childTnLst>
                                    <p:set>
                                      <p:cBhvr>
                                        <p:cTn id="79" dur="1" fill="hold">
                                          <p:stCondLst>
                                            <p:cond delay="0"/>
                                          </p:stCondLst>
                                        </p:cTn>
                                        <p:tgtEl>
                                          <p:spTgt spid="98"/>
                                        </p:tgtEl>
                                        <p:attrNameLst>
                                          <p:attrName>style.visibility</p:attrName>
                                        </p:attrNameLst>
                                      </p:cBhvr>
                                      <p:to>
                                        <p:strVal val="visible"/>
                                      </p:to>
                                    </p:set>
                                    <p:anim calcmode="lin" valueType="num">
                                      <p:cBhvr>
                                        <p:cTn id="80" dur="1000" fill="hold"/>
                                        <p:tgtEl>
                                          <p:spTgt spid="98"/>
                                        </p:tgtEl>
                                        <p:attrNameLst>
                                          <p:attrName>ppt_w</p:attrName>
                                        </p:attrNameLst>
                                      </p:cBhvr>
                                      <p:tavLst>
                                        <p:tav tm="0">
                                          <p:val>
                                            <p:fltVal val="0"/>
                                          </p:val>
                                        </p:tav>
                                        <p:tav tm="100000">
                                          <p:val>
                                            <p:strVal val="#ppt_w"/>
                                          </p:val>
                                        </p:tav>
                                      </p:tavLst>
                                    </p:anim>
                                    <p:anim calcmode="lin" valueType="num">
                                      <p:cBhvr>
                                        <p:cTn id="81" dur="1000" fill="hold"/>
                                        <p:tgtEl>
                                          <p:spTgt spid="98"/>
                                        </p:tgtEl>
                                        <p:attrNameLst>
                                          <p:attrName>ppt_h</p:attrName>
                                        </p:attrNameLst>
                                      </p:cBhvr>
                                      <p:tavLst>
                                        <p:tav tm="0">
                                          <p:val>
                                            <p:fltVal val="0"/>
                                          </p:val>
                                        </p:tav>
                                        <p:tav tm="100000">
                                          <p:val>
                                            <p:strVal val="#ppt_h"/>
                                          </p:val>
                                        </p:tav>
                                      </p:tavLst>
                                    </p:anim>
                                    <p:anim calcmode="lin" valueType="num">
                                      <p:cBhvr>
                                        <p:cTn id="82" dur="1000" fill="hold"/>
                                        <p:tgtEl>
                                          <p:spTgt spid="98"/>
                                        </p:tgtEl>
                                        <p:attrNameLst>
                                          <p:attrName>ppt_x</p:attrName>
                                        </p:attrNameLst>
                                      </p:cBhvr>
                                      <p:tavLst>
                                        <p:tav tm="0" fmla="#ppt_x+(cos(-2*pi*(1-$))*-#ppt_x-sin(-2*pi*(1-$))*(1-#ppt_y))*(1-$)">
                                          <p:val>
                                            <p:fltVal val="0"/>
                                          </p:val>
                                        </p:tav>
                                        <p:tav tm="100000">
                                          <p:val>
                                            <p:fltVal val="1"/>
                                          </p:val>
                                        </p:tav>
                                      </p:tavLst>
                                    </p:anim>
                                    <p:anim calcmode="lin" valueType="num">
                                      <p:cBhvr>
                                        <p:cTn id="83" dur="1000" fill="hold"/>
                                        <p:tgtEl>
                                          <p:spTgt spid="98"/>
                                        </p:tgtEl>
                                        <p:attrNameLst>
                                          <p:attrName>ppt_y</p:attrName>
                                        </p:attrNameLst>
                                      </p:cBhvr>
                                      <p:tavLst>
                                        <p:tav tm="0" fmla="#ppt_y+(sin(-2*pi*(1-$))*-#ppt_x+cos(-2*pi*(1-$))*(1-#ppt_y))*(1-$)">
                                          <p:val>
                                            <p:fltVal val="0"/>
                                          </p:val>
                                        </p:tav>
                                        <p:tav tm="100000">
                                          <p:val>
                                            <p:fltVal val="1"/>
                                          </p:val>
                                        </p:tav>
                                      </p:tavLst>
                                    </p:anim>
                                  </p:childTnLst>
                                </p:cTn>
                              </p:par>
                            </p:childTnLst>
                          </p:cTn>
                        </p:par>
                        <p:par>
                          <p:cTn id="84" fill="hold">
                            <p:stCondLst>
                              <p:cond delay="7000"/>
                            </p:stCondLst>
                            <p:childTnLst>
                              <p:par>
                                <p:cTn id="85" presetID="22" presetClass="entr" presetSubtype="2" fill="hold" grpId="0" nodeType="afterEffect">
                                  <p:stCondLst>
                                    <p:cond delay="0"/>
                                  </p:stCondLst>
                                  <p:childTnLst>
                                    <p:set>
                                      <p:cBhvr>
                                        <p:cTn id="86" dur="1" fill="hold">
                                          <p:stCondLst>
                                            <p:cond delay="0"/>
                                          </p:stCondLst>
                                        </p:cTn>
                                        <p:tgtEl>
                                          <p:spTgt spid="101"/>
                                        </p:tgtEl>
                                        <p:attrNameLst>
                                          <p:attrName>style.visibility</p:attrName>
                                        </p:attrNameLst>
                                      </p:cBhvr>
                                      <p:to>
                                        <p:strVal val="visible"/>
                                      </p:to>
                                    </p:set>
                                    <p:animEffect transition="in" filter="wipe(right)">
                                      <p:cBhvr>
                                        <p:cTn id="87" dur="500"/>
                                        <p:tgtEl>
                                          <p:spTgt spid="101"/>
                                        </p:tgtEl>
                                      </p:cBhvr>
                                    </p:animEffect>
                                  </p:childTnLst>
                                </p:cTn>
                              </p:par>
                              <p:par>
                                <p:cTn id="88" presetID="22" presetClass="entr" presetSubtype="2" fill="hold" grpId="0" nodeType="withEffect">
                                  <p:stCondLst>
                                    <p:cond delay="0"/>
                                  </p:stCondLst>
                                  <p:childTnLst>
                                    <p:set>
                                      <p:cBhvr>
                                        <p:cTn id="89" dur="1" fill="hold">
                                          <p:stCondLst>
                                            <p:cond delay="0"/>
                                          </p:stCondLst>
                                        </p:cTn>
                                        <p:tgtEl>
                                          <p:spTgt spid="86"/>
                                        </p:tgtEl>
                                        <p:attrNameLst>
                                          <p:attrName>style.visibility</p:attrName>
                                        </p:attrNameLst>
                                      </p:cBhvr>
                                      <p:to>
                                        <p:strVal val="visible"/>
                                      </p:to>
                                    </p:set>
                                    <p:animEffect transition="in" filter="wipe(right)">
                                      <p:cBhvr>
                                        <p:cTn id="90" dur="750"/>
                                        <p:tgtEl>
                                          <p:spTgt spid="86"/>
                                        </p:tgtEl>
                                      </p:cBhvr>
                                    </p:animEffect>
                                  </p:childTnLst>
                                </p:cTn>
                              </p:par>
                              <p:par>
                                <p:cTn id="91" presetID="22" presetClass="entr" presetSubtype="8" fill="hold" nodeType="with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left)">
                                      <p:cBhvr>
                                        <p:cTn id="93" dur="500"/>
                                        <p:tgtEl>
                                          <p:spTgt spid="88"/>
                                        </p:tgtEl>
                                      </p:cBhvr>
                                    </p:animEffect>
                                  </p:childTnLst>
                                </p:cTn>
                              </p:par>
                            </p:childTnLst>
                          </p:cTn>
                        </p:par>
                        <p:par>
                          <p:cTn id="94" fill="hold">
                            <p:stCondLst>
                              <p:cond delay="7500"/>
                            </p:stCondLst>
                            <p:childTnLst>
                              <p:par>
                                <p:cTn id="95" presetID="15" presetClass="entr" presetSubtype="0" fill="hold" nodeType="afterEffect">
                                  <p:stCondLst>
                                    <p:cond delay="0"/>
                                  </p:stCondLst>
                                  <p:childTnLst>
                                    <p:set>
                                      <p:cBhvr>
                                        <p:cTn id="96" dur="1" fill="hold">
                                          <p:stCondLst>
                                            <p:cond delay="0"/>
                                          </p:stCondLst>
                                        </p:cTn>
                                        <p:tgtEl>
                                          <p:spTgt spid="106"/>
                                        </p:tgtEl>
                                        <p:attrNameLst>
                                          <p:attrName>style.visibility</p:attrName>
                                        </p:attrNameLst>
                                      </p:cBhvr>
                                      <p:to>
                                        <p:strVal val="visible"/>
                                      </p:to>
                                    </p:set>
                                    <p:anim calcmode="lin" valueType="num">
                                      <p:cBhvr>
                                        <p:cTn id="97" dur="1000" fill="hold"/>
                                        <p:tgtEl>
                                          <p:spTgt spid="106"/>
                                        </p:tgtEl>
                                        <p:attrNameLst>
                                          <p:attrName>ppt_w</p:attrName>
                                        </p:attrNameLst>
                                      </p:cBhvr>
                                      <p:tavLst>
                                        <p:tav tm="0">
                                          <p:val>
                                            <p:fltVal val="0"/>
                                          </p:val>
                                        </p:tav>
                                        <p:tav tm="100000">
                                          <p:val>
                                            <p:strVal val="#ppt_w"/>
                                          </p:val>
                                        </p:tav>
                                      </p:tavLst>
                                    </p:anim>
                                    <p:anim calcmode="lin" valueType="num">
                                      <p:cBhvr>
                                        <p:cTn id="98" dur="1000" fill="hold"/>
                                        <p:tgtEl>
                                          <p:spTgt spid="106"/>
                                        </p:tgtEl>
                                        <p:attrNameLst>
                                          <p:attrName>ppt_h</p:attrName>
                                        </p:attrNameLst>
                                      </p:cBhvr>
                                      <p:tavLst>
                                        <p:tav tm="0">
                                          <p:val>
                                            <p:fltVal val="0"/>
                                          </p:val>
                                        </p:tav>
                                        <p:tav tm="100000">
                                          <p:val>
                                            <p:strVal val="#ppt_h"/>
                                          </p:val>
                                        </p:tav>
                                      </p:tavLst>
                                    </p:anim>
                                    <p:anim calcmode="lin" valueType="num">
                                      <p:cBhvr>
                                        <p:cTn id="99" dur="1000" fill="hold"/>
                                        <p:tgtEl>
                                          <p:spTgt spid="106"/>
                                        </p:tgtEl>
                                        <p:attrNameLst>
                                          <p:attrName>ppt_x</p:attrName>
                                        </p:attrNameLst>
                                      </p:cBhvr>
                                      <p:tavLst>
                                        <p:tav tm="0" fmla="#ppt_x+(cos(-2*pi*(1-$))*-#ppt_x-sin(-2*pi*(1-$))*(1-#ppt_y))*(1-$)">
                                          <p:val>
                                            <p:fltVal val="0"/>
                                          </p:val>
                                        </p:tav>
                                        <p:tav tm="100000">
                                          <p:val>
                                            <p:fltVal val="1"/>
                                          </p:val>
                                        </p:tav>
                                      </p:tavLst>
                                    </p:anim>
                                    <p:anim calcmode="lin" valueType="num">
                                      <p:cBhvr>
                                        <p:cTn id="100" dur="1000" fill="hold"/>
                                        <p:tgtEl>
                                          <p:spTgt spid="106"/>
                                        </p:tgtEl>
                                        <p:attrNameLst>
                                          <p:attrName>ppt_y</p:attrName>
                                        </p:attrNameLst>
                                      </p:cBhvr>
                                      <p:tavLst>
                                        <p:tav tm="0" fmla="#ppt_y+(sin(-2*pi*(1-$))*-#ppt_x+cos(-2*pi*(1-$))*(1-#ppt_y))*(1-$)">
                                          <p:val>
                                            <p:fltVal val="0"/>
                                          </p:val>
                                        </p:tav>
                                        <p:tav tm="100000">
                                          <p:val>
                                            <p:fltVal val="1"/>
                                          </p:val>
                                        </p:tav>
                                      </p:tavLst>
                                    </p:anim>
                                  </p:childTnLst>
                                </p:cTn>
                              </p:par>
                            </p:childTnLst>
                          </p:cTn>
                        </p:par>
                        <p:par>
                          <p:cTn id="101" fill="hold">
                            <p:stCondLst>
                              <p:cond delay="8500"/>
                            </p:stCondLst>
                            <p:childTnLst>
                              <p:par>
                                <p:cTn id="102" presetID="22" presetClass="entr" presetSubtype="2" fill="hold" grpId="0" nodeType="afterEffect">
                                  <p:stCondLst>
                                    <p:cond delay="0"/>
                                  </p:stCondLst>
                                  <p:childTnLst>
                                    <p:set>
                                      <p:cBhvr>
                                        <p:cTn id="103" dur="1" fill="hold">
                                          <p:stCondLst>
                                            <p:cond delay="0"/>
                                          </p:stCondLst>
                                        </p:cTn>
                                        <p:tgtEl>
                                          <p:spTgt spid="109"/>
                                        </p:tgtEl>
                                        <p:attrNameLst>
                                          <p:attrName>style.visibility</p:attrName>
                                        </p:attrNameLst>
                                      </p:cBhvr>
                                      <p:to>
                                        <p:strVal val="visible"/>
                                      </p:to>
                                    </p:set>
                                    <p:animEffect transition="in" filter="wipe(right)">
                                      <p:cBhvr>
                                        <p:cTn id="104" dur="500"/>
                                        <p:tgtEl>
                                          <p:spTgt spid="109"/>
                                        </p:tgtEl>
                                      </p:cBhvr>
                                    </p:animEffect>
                                  </p:childTnLst>
                                </p:cTn>
                              </p:par>
                              <p:par>
                                <p:cTn id="105" presetID="22" presetClass="entr" presetSubtype="2" fill="hold" grpId="0" nodeType="withEffect">
                                  <p:stCondLst>
                                    <p:cond delay="0"/>
                                  </p:stCondLst>
                                  <p:childTnLst>
                                    <p:set>
                                      <p:cBhvr>
                                        <p:cTn id="106" dur="1" fill="hold">
                                          <p:stCondLst>
                                            <p:cond delay="0"/>
                                          </p:stCondLst>
                                        </p:cTn>
                                        <p:tgtEl>
                                          <p:spTgt spid="89"/>
                                        </p:tgtEl>
                                        <p:attrNameLst>
                                          <p:attrName>style.visibility</p:attrName>
                                        </p:attrNameLst>
                                      </p:cBhvr>
                                      <p:to>
                                        <p:strVal val="visible"/>
                                      </p:to>
                                    </p:set>
                                    <p:animEffect transition="in" filter="wipe(right)">
                                      <p:cBhvr>
                                        <p:cTn id="107" dur="75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75" grpId="0"/>
      <p:bldP spid="79" grpId="0"/>
      <p:bldP spid="83" grpId="0"/>
      <p:bldP spid="86" grpId="0"/>
      <p:bldP spid="89" grpId="0"/>
      <p:bldP spid="93" grpId="0"/>
      <p:bldP spid="97" grpId="0"/>
      <p:bldP spid="101" grpId="0"/>
      <p:bldP spid="105" grpId="0"/>
      <p:bldP spid="10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1774726" y="3789040"/>
            <a:ext cx="1972537" cy="0"/>
            <a:chOff x="3838575" y="2892218"/>
            <a:chExt cx="1940605" cy="0"/>
          </a:xfrm>
        </p:grpSpPr>
        <p:cxnSp>
          <p:nvCxnSpPr>
            <p:cNvPr id="21" name="直接连接符 20"/>
            <p:cNvCxnSpPr/>
            <p:nvPr/>
          </p:nvCxnSpPr>
          <p:spPr>
            <a:xfrm>
              <a:off x="3838575" y="2892218"/>
              <a:ext cx="1515605"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5288265" y="2892218"/>
              <a:ext cx="490915" cy="0"/>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9" name="椭圆 18"/>
          <p:cNvSpPr/>
          <p:nvPr/>
        </p:nvSpPr>
        <p:spPr>
          <a:xfrm>
            <a:off x="983854" y="3133543"/>
            <a:ext cx="1406816" cy="1406816"/>
          </a:xfrm>
          <a:prstGeom prst="ellipse">
            <a:avLst/>
          </a:pr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mj-ea"/>
              <a:ea typeface="+mj-ea"/>
            </a:endParaRPr>
          </a:p>
        </p:txBody>
      </p:sp>
      <p:grpSp>
        <p:nvGrpSpPr>
          <p:cNvPr id="26" name="组合 25"/>
          <p:cNvGrpSpPr/>
          <p:nvPr/>
        </p:nvGrpSpPr>
        <p:grpSpPr>
          <a:xfrm>
            <a:off x="3157236" y="2049512"/>
            <a:ext cx="3479059" cy="3479059"/>
            <a:chOff x="304800" y="673100"/>
            <a:chExt cx="4000500" cy="4000500"/>
          </a:xfrm>
          <a:effectLst>
            <a:outerShdw blurRad="444500" dist="254000" dir="8100000" algn="tr" rotWithShape="0">
              <a:prstClr val="black">
                <a:alpha val="50000"/>
              </a:prstClr>
            </a:outerShdw>
          </a:effectLst>
        </p:grpSpPr>
        <p:sp>
          <p:nvSpPr>
            <p:cNvPr id="27" name="同心圆 26"/>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mj-ea"/>
                <a:ea typeface="+mj-ea"/>
              </a:endParaRPr>
            </a:p>
          </p:txBody>
        </p:sp>
        <p:sp>
          <p:nvSpPr>
            <p:cNvPr id="28" name="椭圆 27"/>
            <p:cNvSpPr/>
            <p:nvPr/>
          </p:nvSpPr>
          <p:spPr>
            <a:xfrm>
              <a:off x="392112" y="760412"/>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j-ea"/>
                <a:ea typeface="+mj-ea"/>
              </a:endParaRPr>
            </a:p>
          </p:txBody>
        </p:sp>
      </p:grpSp>
      <p:grpSp>
        <p:nvGrpSpPr>
          <p:cNvPr id="29" name="组合 28"/>
          <p:cNvGrpSpPr/>
          <p:nvPr/>
        </p:nvGrpSpPr>
        <p:grpSpPr>
          <a:xfrm>
            <a:off x="5431110" y="1840162"/>
            <a:ext cx="831871" cy="831871"/>
            <a:chOff x="304800" y="673100"/>
            <a:chExt cx="4000500" cy="4000500"/>
          </a:xfrm>
          <a:effectLst>
            <a:outerShdw blurRad="317500" dist="190500" dir="8100000" algn="tr" rotWithShape="0">
              <a:prstClr val="black">
                <a:alpha val="50000"/>
              </a:prstClr>
            </a:outerShdw>
          </a:effectLst>
        </p:grpSpPr>
        <p:sp>
          <p:nvSpPr>
            <p:cNvPr id="30" name="同心圆 29"/>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335" b="1">
                <a:solidFill>
                  <a:srgbClr val="C00000"/>
                </a:solidFill>
                <a:latin typeface="+mj-ea"/>
                <a:ea typeface="+mj-ea"/>
              </a:endParaRPr>
            </a:p>
          </p:txBody>
        </p:sp>
        <p:sp>
          <p:nvSpPr>
            <p:cNvPr id="31" name="椭圆 30"/>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335" b="1" dirty="0">
                  <a:solidFill>
                    <a:srgbClr val="C00000"/>
                  </a:solidFill>
                  <a:latin typeface="+mj-ea"/>
                  <a:ea typeface="+mj-ea"/>
                </a:rPr>
                <a:t>1</a:t>
              </a:r>
              <a:endParaRPr lang="zh-CN" altLang="en-US" sz="3335" b="1" dirty="0">
                <a:solidFill>
                  <a:srgbClr val="C00000"/>
                </a:solidFill>
                <a:latin typeface="+mj-ea"/>
                <a:ea typeface="+mj-ea"/>
              </a:endParaRPr>
            </a:p>
          </p:txBody>
        </p:sp>
      </p:grpSp>
      <p:grpSp>
        <p:nvGrpSpPr>
          <p:cNvPr id="32" name="组合 31"/>
          <p:cNvGrpSpPr/>
          <p:nvPr/>
        </p:nvGrpSpPr>
        <p:grpSpPr>
          <a:xfrm>
            <a:off x="6157841" y="3226682"/>
            <a:ext cx="831871" cy="831871"/>
            <a:chOff x="304800" y="673100"/>
            <a:chExt cx="4000500" cy="4000500"/>
          </a:xfrm>
          <a:effectLst>
            <a:outerShdw blurRad="317500" dist="190500" dir="8100000" algn="tr" rotWithShape="0">
              <a:prstClr val="black">
                <a:alpha val="50000"/>
              </a:prstClr>
            </a:outerShdw>
          </a:effectLst>
        </p:grpSpPr>
        <p:sp>
          <p:nvSpPr>
            <p:cNvPr id="33" name="同心圆 32"/>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335" b="1">
                <a:solidFill>
                  <a:srgbClr val="C00000"/>
                </a:solidFill>
                <a:latin typeface="+mj-ea"/>
                <a:ea typeface="+mj-ea"/>
              </a:endParaRPr>
            </a:p>
          </p:txBody>
        </p:sp>
        <p:sp>
          <p:nvSpPr>
            <p:cNvPr id="34" name="椭圆 33"/>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335" b="1" dirty="0">
                  <a:solidFill>
                    <a:srgbClr val="C00000"/>
                  </a:solidFill>
                  <a:latin typeface="+mj-ea"/>
                  <a:ea typeface="+mj-ea"/>
                </a:rPr>
                <a:t>2</a:t>
              </a:r>
              <a:endParaRPr lang="zh-CN" altLang="en-US" sz="3335" b="1" dirty="0">
                <a:solidFill>
                  <a:srgbClr val="C00000"/>
                </a:solidFill>
                <a:latin typeface="+mj-ea"/>
                <a:ea typeface="+mj-ea"/>
              </a:endParaRPr>
            </a:p>
          </p:txBody>
        </p:sp>
      </p:grpSp>
      <p:grpSp>
        <p:nvGrpSpPr>
          <p:cNvPr id="35" name="组合 34"/>
          <p:cNvGrpSpPr/>
          <p:nvPr/>
        </p:nvGrpSpPr>
        <p:grpSpPr>
          <a:xfrm>
            <a:off x="5431110" y="4681946"/>
            <a:ext cx="831871" cy="831871"/>
            <a:chOff x="304800" y="673100"/>
            <a:chExt cx="4000500" cy="4000500"/>
          </a:xfrm>
          <a:effectLst>
            <a:outerShdw blurRad="317500" dist="190500" dir="8100000" algn="tr" rotWithShape="0">
              <a:prstClr val="black">
                <a:alpha val="50000"/>
              </a:prstClr>
            </a:outerShdw>
          </a:effectLst>
        </p:grpSpPr>
        <p:sp>
          <p:nvSpPr>
            <p:cNvPr id="36" name="同心圆 35"/>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335" b="1">
                <a:solidFill>
                  <a:srgbClr val="C00000"/>
                </a:solidFill>
                <a:latin typeface="+mj-ea"/>
                <a:ea typeface="+mj-ea"/>
              </a:endParaRPr>
            </a:p>
          </p:txBody>
        </p:sp>
        <p:sp>
          <p:nvSpPr>
            <p:cNvPr id="37" name="椭圆 36"/>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335" b="1" dirty="0">
                  <a:solidFill>
                    <a:srgbClr val="C00000"/>
                  </a:solidFill>
                  <a:latin typeface="+mj-ea"/>
                  <a:ea typeface="+mj-ea"/>
                </a:rPr>
                <a:t>3</a:t>
              </a:r>
              <a:endParaRPr lang="zh-CN" altLang="en-US" sz="3335" b="1" dirty="0">
                <a:solidFill>
                  <a:srgbClr val="C00000"/>
                </a:solidFill>
                <a:latin typeface="+mj-ea"/>
                <a:ea typeface="+mj-ea"/>
              </a:endParaRPr>
            </a:p>
          </p:txBody>
        </p:sp>
      </p:grpSp>
      <p:sp>
        <p:nvSpPr>
          <p:cNvPr id="39" name="TextBox 21"/>
          <p:cNvSpPr txBox="1"/>
          <p:nvPr/>
        </p:nvSpPr>
        <p:spPr>
          <a:xfrm>
            <a:off x="7173442" y="1884436"/>
            <a:ext cx="3917627" cy="512961"/>
          </a:xfrm>
          <a:prstGeom prst="rect">
            <a:avLst/>
          </a:prstGeom>
          <a:noFill/>
        </p:spPr>
        <p:txBody>
          <a:bodyPr wrap="square" lIns="0" tIns="0" rIns="0" bIns="0" rtlCol="0">
            <a:spAutoFit/>
          </a:bodyPr>
          <a:lstStyle/>
          <a:p>
            <a:pPr algn="just">
              <a:lnSpc>
                <a:spcPts val="2000"/>
              </a:lnSpc>
            </a:pPr>
            <a:r>
              <a:rPr lang="zh-CN" altLang="en-US" sz="1335" dirty="0">
                <a:latin typeface="+mj-ea"/>
                <a:ea typeface="+mj-ea"/>
              </a:rPr>
              <a:t>点击输入简要文字内容，文字内容需概括精炼，不用多余的文字修饰，言简意赅的说明分项内容</a:t>
            </a:r>
            <a:r>
              <a:rPr lang="en-US" altLang="zh-CN" sz="1335" dirty="0">
                <a:latin typeface="+mj-ea"/>
                <a:ea typeface="+mj-ea"/>
              </a:rPr>
              <a:t>……</a:t>
            </a:r>
            <a:r>
              <a:rPr lang="zh-CN" altLang="en-US" sz="1335" dirty="0">
                <a:latin typeface="+mj-ea"/>
                <a:ea typeface="+mj-ea"/>
              </a:rPr>
              <a:t>。</a:t>
            </a:r>
            <a:endParaRPr lang="en-US" altLang="zh-CN" sz="1335" dirty="0">
              <a:latin typeface="+mj-ea"/>
              <a:ea typeface="+mj-ea"/>
            </a:endParaRPr>
          </a:p>
        </p:txBody>
      </p:sp>
      <p:sp>
        <p:nvSpPr>
          <p:cNvPr id="40" name="TextBox 22"/>
          <p:cNvSpPr txBox="1"/>
          <p:nvPr/>
        </p:nvSpPr>
        <p:spPr>
          <a:xfrm>
            <a:off x="7650187" y="3272560"/>
            <a:ext cx="3917627" cy="512961"/>
          </a:xfrm>
          <a:prstGeom prst="rect">
            <a:avLst/>
          </a:prstGeom>
          <a:noFill/>
        </p:spPr>
        <p:txBody>
          <a:bodyPr wrap="square" lIns="0" tIns="0" rIns="0" bIns="0" rtlCol="0">
            <a:spAutoFit/>
          </a:bodyPr>
          <a:lstStyle/>
          <a:p>
            <a:pPr algn="just">
              <a:lnSpc>
                <a:spcPts val="2000"/>
              </a:lnSpc>
            </a:pPr>
            <a:r>
              <a:rPr lang="zh-CN" altLang="en-US" sz="1335" dirty="0">
                <a:latin typeface="+mj-ea"/>
                <a:ea typeface="+mj-ea"/>
              </a:rPr>
              <a:t>点击输入简要文字内容，文字内容需概括精炼，不用多余的文字修饰，言简意赅的说明分项内容</a:t>
            </a:r>
            <a:r>
              <a:rPr lang="en-US" altLang="zh-CN" sz="1335" dirty="0">
                <a:latin typeface="+mj-ea"/>
                <a:ea typeface="+mj-ea"/>
              </a:rPr>
              <a:t>……</a:t>
            </a:r>
            <a:r>
              <a:rPr lang="zh-CN" altLang="en-US" sz="1335" dirty="0">
                <a:latin typeface="+mj-ea"/>
                <a:ea typeface="+mj-ea"/>
              </a:rPr>
              <a:t>。</a:t>
            </a:r>
            <a:endParaRPr lang="en-US" altLang="zh-CN" sz="1335" dirty="0">
              <a:latin typeface="+mj-ea"/>
              <a:ea typeface="+mj-ea"/>
            </a:endParaRPr>
          </a:p>
        </p:txBody>
      </p:sp>
      <p:sp>
        <p:nvSpPr>
          <p:cNvPr id="41" name="TextBox 23"/>
          <p:cNvSpPr txBox="1"/>
          <p:nvPr/>
        </p:nvSpPr>
        <p:spPr>
          <a:xfrm>
            <a:off x="7173443" y="4750333"/>
            <a:ext cx="3917627" cy="512961"/>
          </a:xfrm>
          <a:prstGeom prst="rect">
            <a:avLst/>
          </a:prstGeom>
          <a:noFill/>
        </p:spPr>
        <p:txBody>
          <a:bodyPr wrap="square" lIns="0" tIns="0" rIns="0" bIns="0" rtlCol="0">
            <a:spAutoFit/>
          </a:bodyPr>
          <a:lstStyle/>
          <a:p>
            <a:pPr algn="just">
              <a:lnSpc>
                <a:spcPts val="2000"/>
              </a:lnSpc>
            </a:pPr>
            <a:r>
              <a:rPr lang="zh-CN" altLang="en-US" sz="1335" dirty="0">
                <a:latin typeface="+mj-ea"/>
                <a:ea typeface="+mj-ea"/>
              </a:rPr>
              <a:t>点击输入简要文字内容，文字内容需概括精炼，不用多余的文字修饰，言简意赅的说明分项内容</a:t>
            </a:r>
            <a:r>
              <a:rPr lang="en-US" altLang="zh-CN" sz="1335" dirty="0">
                <a:latin typeface="+mj-ea"/>
                <a:ea typeface="+mj-ea"/>
              </a:rPr>
              <a:t>……</a:t>
            </a:r>
            <a:r>
              <a:rPr lang="zh-CN" altLang="en-US" sz="1335" dirty="0">
                <a:latin typeface="+mj-ea"/>
                <a:ea typeface="+mj-ea"/>
              </a:rPr>
              <a:t>。</a:t>
            </a:r>
            <a:endParaRPr lang="en-US" altLang="zh-CN" sz="1335" dirty="0">
              <a:latin typeface="+mj-ea"/>
              <a:ea typeface="+mj-ea"/>
            </a:endParaRPr>
          </a:p>
        </p:txBody>
      </p:sp>
      <p:sp>
        <p:nvSpPr>
          <p:cNvPr id="42" name="TextBox 24"/>
          <p:cNvSpPr txBox="1"/>
          <p:nvPr/>
        </p:nvSpPr>
        <p:spPr>
          <a:xfrm>
            <a:off x="3987679" y="3133543"/>
            <a:ext cx="1627137" cy="1200329"/>
          </a:xfrm>
          <a:prstGeom prst="rect">
            <a:avLst/>
          </a:prstGeom>
          <a:noFill/>
        </p:spPr>
        <p:txBody>
          <a:bodyPr wrap="square" lIns="0" tIns="0" rIns="0" bIns="0" rtlCol="0">
            <a:spAutoFit/>
          </a:bodyPr>
          <a:lstStyle/>
          <a:p>
            <a:pPr algn="just">
              <a:lnSpc>
                <a:spcPct val="130000"/>
              </a:lnSpc>
            </a:pPr>
            <a:r>
              <a:rPr lang="zh-CN" altLang="en-US" sz="1200" dirty="0">
                <a:latin typeface="+mj-ea"/>
                <a:ea typeface="+mj-ea"/>
              </a:rPr>
              <a:t>点击输入简要文字内容，文字内容需概括精炼，不用多余的文字修饰，言简意赅的说明分项内容</a:t>
            </a:r>
            <a:r>
              <a:rPr lang="en-US" altLang="zh-CN" sz="1200" dirty="0">
                <a:latin typeface="+mj-ea"/>
                <a:ea typeface="+mj-ea"/>
              </a:rPr>
              <a:t>……</a:t>
            </a:r>
            <a:endParaRPr lang="en-US" altLang="zh-CN" sz="1200" dirty="0">
              <a:latin typeface="+mj-ea"/>
              <a:ea typeface="+mj-ea"/>
            </a:endParaRPr>
          </a:p>
        </p:txBody>
      </p:sp>
      <p:sp>
        <p:nvSpPr>
          <p:cNvPr id="24" name="TextBox 6"/>
          <p:cNvSpPr txBox="1"/>
          <p:nvPr/>
        </p:nvSpPr>
        <p:spPr>
          <a:xfrm>
            <a:off x="1833806" y="349167"/>
            <a:ext cx="5552518" cy="584775"/>
          </a:xfrm>
          <a:prstGeom prst="rect">
            <a:avLst/>
          </a:prstGeom>
          <a:noFill/>
        </p:spPr>
        <p:txBody>
          <a:bodyPr wrap="square" rtlCol="0">
            <a:spAutoFit/>
          </a:bodyPr>
          <a:lstStyle>
            <a:defPPr>
              <a:defRPr lang="zh-CN"/>
            </a:defPPr>
            <a:lvl1pPr>
              <a:defRPr sz="2400" b="1">
                <a:solidFill>
                  <a:schemeClr val="tx1">
                    <a:lumMod val="75000"/>
                    <a:lumOff val="25000"/>
                  </a:schemeClr>
                </a:solidFill>
                <a:effectLst>
                  <a:outerShdw blurRad="381000" dist="38100" dir="2700000" algn="tl">
                    <a:srgbClr val="000000">
                      <a:alpha val="20000"/>
                    </a:srgbClr>
                  </a:outerShdw>
                </a:effectLst>
                <a:latin typeface="微软雅黑" panose="020B0503020204020204" pitchFamily="34" charset="-122"/>
                <a:ea typeface="微软雅黑" panose="020B0503020204020204" pitchFamily="34" charset="-122"/>
              </a:defRPr>
            </a:lvl1pPr>
          </a:lstStyle>
          <a:p>
            <a:r>
              <a:rPr lang="zh-CN" altLang="en-US" sz="3200" dirty="0">
                <a:solidFill>
                  <a:srgbClr val="C00000"/>
                </a:solidFill>
                <a:effectLst>
                  <a:innerShdw blurRad="63500" dist="50800" dir="13500000">
                    <a:prstClr val="black">
                      <a:alpha val="50000"/>
                    </a:prstClr>
                  </a:innerShdw>
                </a:effectLst>
                <a:latin typeface="+mj-ea"/>
                <a:ea typeface="+mj-ea"/>
              </a:rPr>
              <a:t>添加输入标题文字</a:t>
            </a:r>
            <a:endParaRPr lang="zh-CN" altLang="en-US" sz="3200" dirty="0">
              <a:solidFill>
                <a:srgbClr val="C00000"/>
              </a:solidFill>
              <a:effectLst>
                <a:innerShdw blurRad="63500" dist="50800" dir="13500000">
                  <a:prstClr val="black">
                    <a:alpha val="50000"/>
                  </a:prstClr>
                </a:innerShdw>
              </a:effectLst>
              <a:latin typeface="+mj-ea"/>
              <a:ea typeface="+mj-ea"/>
            </a:endParaRPr>
          </a:p>
        </p:txBody>
      </p:sp>
      <p:sp>
        <p:nvSpPr>
          <p:cNvPr id="43" name="KSO_Shape"/>
          <p:cNvSpPr/>
          <p:nvPr/>
        </p:nvSpPr>
        <p:spPr bwMode="auto">
          <a:xfrm>
            <a:off x="1372528" y="3460191"/>
            <a:ext cx="629467" cy="626320"/>
          </a:xfrm>
          <a:custGeom>
            <a:avLst/>
            <a:gdLst>
              <a:gd name="T0" fmla="*/ 720725 w 2538413"/>
              <a:gd name="T1" fmla="*/ 1555944 h 2525713"/>
              <a:gd name="T2" fmla="*/ 1387668 w 2538413"/>
              <a:gd name="T3" fmla="*/ 1555944 h 2525713"/>
              <a:gd name="T4" fmla="*/ 1387668 w 2538413"/>
              <a:gd name="T5" fmla="*/ 889000 h 2525713"/>
              <a:gd name="T6" fmla="*/ 1780256 w 2538413"/>
              <a:gd name="T7" fmla="*/ 438896 h 2525713"/>
              <a:gd name="T8" fmla="*/ 731477 w 2538413"/>
              <a:gd name="T9" fmla="*/ 0 h 2525713"/>
              <a:gd name="T10" fmla="*/ 1826311 w 2538413"/>
              <a:gd name="T11" fmla="*/ 1588 h 2525713"/>
              <a:gd name="T12" fmla="*/ 1849815 w 2538413"/>
              <a:gd name="T13" fmla="*/ 7622 h 2525713"/>
              <a:gd name="T14" fmla="*/ 1871730 w 2538413"/>
              <a:gd name="T15" fmla="*/ 18102 h 2525713"/>
              <a:gd name="T16" fmla="*/ 1890787 w 2538413"/>
              <a:gd name="T17" fmla="*/ 32393 h 2525713"/>
              <a:gd name="T18" fmla="*/ 1906986 w 2538413"/>
              <a:gd name="T19" fmla="*/ 50178 h 2525713"/>
              <a:gd name="T20" fmla="*/ 1919373 w 2538413"/>
              <a:gd name="T21" fmla="*/ 70503 h 2525713"/>
              <a:gd name="T22" fmla="*/ 1927949 w 2538413"/>
              <a:gd name="T23" fmla="*/ 93686 h 2525713"/>
              <a:gd name="T24" fmla="*/ 1931443 w 2538413"/>
              <a:gd name="T25" fmla="*/ 118140 h 2525713"/>
              <a:gd name="T26" fmla="*/ 2384050 w 2538413"/>
              <a:gd name="T27" fmla="*/ 350291 h 2525713"/>
              <a:gd name="T28" fmla="*/ 2415812 w 2538413"/>
              <a:gd name="T29" fmla="*/ 355055 h 2525713"/>
              <a:gd name="T30" fmla="*/ 2445668 w 2538413"/>
              <a:gd name="T31" fmla="*/ 365852 h 2525713"/>
              <a:gd name="T32" fmla="*/ 2472666 w 2538413"/>
              <a:gd name="T33" fmla="*/ 382049 h 2525713"/>
              <a:gd name="T34" fmla="*/ 2496805 w 2538413"/>
              <a:gd name="T35" fmla="*/ 403644 h 2525713"/>
              <a:gd name="T36" fmla="*/ 2515862 w 2538413"/>
              <a:gd name="T37" fmla="*/ 429368 h 2525713"/>
              <a:gd name="T38" fmla="*/ 2528885 w 2538413"/>
              <a:gd name="T39" fmla="*/ 457950 h 2525713"/>
              <a:gd name="T40" fmla="*/ 2536825 w 2538413"/>
              <a:gd name="T41" fmla="*/ 488756 h 2525713"/>
              <a:gd name="T42" fmla="*/ 2538413 w 2538413"/>
              <a:gd name="T43" fmla="*/ 2363112 h 2525713"/>
              <a:gd name="T44" fmla="*/ 2535237 w 2538413"/>
              <a:gd name="T45" fmla="*/ 2395823 h 2525713"/>
              <a:gd name="T46" fmla="*/ 2525708 w 2538413"/>
              <a:gd name="T47" fmla="*/ 2425993 h 2525713"/>
              <a:gd name="T48" fmla="*/ 2510780 w 2538413"/>
              <a:gd name="T49" fmla="*/ 2453622 h 2525713"/>
              <a:gd name="T50" fmla="*/ 2490770 w 2538413"/>
              <a:gd name="T51" fmla="*/ 2477759 h 2525713"/>
              <a:gd name="T52" fmla="*/ 2466949 w 2538413"/>
              <a:gd name="T53" fmla="*/ 2497766 h 2525713"/>
              <a:gd name="T54" fmla="*/ 2438998 w 2538413"/>
              <a:gd name="T55" fmla="*/ 2512692 h 2525713"/>
              <a:gd name="T56" fmla="*/ 2408507 w 2538413"/>
              <a:gd name="T57" fmla="*/ 2522220 h 2525713"/>
              <a:gd name="T58" fmla="*/ 2375792 w 2538413"/>
              <a:gd name="T59" fmla="*/ 2525713 h 2525713"/>
              <a:gd name="T60" fmla="*/ 138164 w 2538413"/>
              <a:gd name="T61" fmla="*/ 2523490 h 2525713"/>
              <a:gd name="T62" fmla="*/ 106720 w 2538413"/>
              <a:gd name="T63" fmla="*/ 2515551 h 2525713"/>
              <a:gd name="T64" fmla="*/ 78452 w 2538413"/>
              <a:gd name="T65" fmla="*/ 2501895 h 2525713"/>
              <a:gd name="T66" fmla="*/ 53360 w 2538413"/>
              <a:gd name="T67" fmla="*/ 2483157 h 2525713"/>
              <a:gd name="T68" fmla="*/ 32397 w 2538413"/>
              <a:gd name="T69" fmla="*/ 2460292 h 2525713"/>
              <a:gd name="T70" fmla="*/ 16199 w 2538413"/>
              <a:gd name="T71" fmla="*/ 2433297 h 2525713"/>
              <a:gd name="T72" fmla="*/ 5400 w 2538413"/>
              <a:gd name="T73" fmla="*/ 2403445 h 2525713"/>
              <a:gd name="T74" fmla="*/ 318 w 2538413"/>
              <a:gd name="T75" fmla="*/ 2371369 h 2525713"/>
              <a:gd name="T76" fmla="*/ 953 w 2538413"/>
              <a:gd name="T77" fmla="*/ 496060 h 2525713"/>
              <a:gd name="T78" fmla="*/ 7623 w 2538413"/>
              <a:gd name="T79" fmla="*/ 464302 h 2525713"/>
              <a:gd name="T80" fmla="*/ 19692 w 2538413"/>
              <a:gd name="T81" fmla="*/ 435402 h 2525713"/>
              <a:gd name="T82" fmla="*/ 37161 w 2538413"/>
              <a:gd name="T83" fmla="*/ 409361 h 2525713"/>
              <a:gd name="T84" fmla="*/ 59395 w 2538413"/>
              <a:gd name="T85" fmla="*/ 387448 h 2525713"/>
              <a:gd name="T86" fmla="*/ 85122 w 2538413"/>
              <a:gd name="T87" fmla="*/ 369663 h 2525713"/>
              <a:gd name="T88" fmla="*/ 114343 w 2538413"/>
              <a:gd name="T89" fmla="*/ 357595 h 2525713"/>
              <a:gd name="T90" fmla="*/ 146105 w 2538413"/>
              <a:gd name="T91" fmla="*/ 350926 h 2525713"/>
              <a:gd name="T92" fmla="*/ 606653 w 2538413"/>
              <a:gd name="T93" fmla="*/ 124491 h 2525713"/>
              <a:gd name="T94" fmla="*/ 609194 w 2538413"/>
              <a:gd name="T95" fmla="*/ 99403 h 2525713"/>
              <a:gd name="T96" fmla="*/ 616817 w 2538413"/>
              <a:gd name="T97" fmla="*/ 75902 h 2525713"/>
              <a:gd name="T98" fmla="*/ 628251 w 2538413"/>
              <a:gd name="T99" fmla="*/ 54941 h 2525713"/>
              <a:gd name="T100" fmla="*/ 643497 w 2538413"/>
              <a:gd name="T101" fmla="*/ 36522 h 2525713"/>
              <a:gd name="T102" fmla="*/ 661919 w 2538413"/>
              <a:gd name="T103" fmla="*/ 21278 h 2525713"/>
              <a:gd name="T104" fmla="*/ 682881 w 2538413"/>
              <a:gd name="T105" fmla="*/ 9845 h 2525713"/>
              <a:gd name="T106" fmla="*/ 706385 w 2538413"/>
              <a:gd name="T107" fmla="*/ 2541 h 2525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8413" h="2525713">
                <a:moveTo>
                  <a:pt x="1151062" y="889000"/>
                </a:moveTo>
                <a:lnTo>
                  <a:pt x="1151062" y="1319020"/>
                </a:lnTo>
                <a:lnTo>
                  <a:pt x="720725" y="1319020"/>
                </a:lnTo>
                <a:lnTo>
                  <a:pt x="720725" y="1555944"/>
                </a:lnTo>
                <a:lnTo>
                  <a:pt x="1151062" y="1555944"/>
                </a:lnTo>
                <a:lnTo>
                  <a:pt x="1151062" y="1985963"/>
                </a:lnTo>
                <a:lnTo>
                  <a:pt x="1387668" y="1985963"/>
                </a:lnTo>
                <a:lnTo>
                  <a:pt x="1387668" y="1555944"/>
                </a:lnTo>
                <a:lnTo>
                  <a:pt x="1817688" y="1555944"/>
                </a:lnTo>
                <a:lnTo>
                  <a:pt x="1817688" y="1319020"/>
                </a:lnTo>
                <a:lnTo>
                  <a:pt x="1387668" y="1319020"/>
                </a:lnTo>
                <a:lnTo>
                  <a:pt x="1387668" y="889000"/>
                </a:lnTo>
                <a:lnTo>
                  <a:pt x="1151062" y="889000"/>
                </a:lnTo>
                <a:close/>
                <a:moveTo>
                  <a:pt x="758475" y="151803"/>
                </a:moveTo>
                <a:lnTo>
                  <a:pt x="758475" y="438896"/>
                </a:lnTo>
                <a:lnTo>
                  <a:pt x="1780256" y="438896"/>
                </a:lnTo>
                <a:lnTo>
                  <a:pt x="1780256" y="151803"/>
                </a:lnTo>
                <a:lnTo>
                  <a:pt x="758475" y="151803"/>
                </a:lnTo>
                <a:close/>
                <a:moveTo>
                  <a:pt x="725125" y="0"/>
                </a:moveTo>
                <a:lnTo>
                  <a:pt x="731477" y="0"/>
                </a:lnTo>
                <a:lnTo>
                  <a:pt x="1807253" y="0"/>
                </a:lnTo>
                <a:lnTo>
                  <a:pt x="1813606" y="0"/>
                </a:lnTo>
                <a:lnTo>
                  <a:pt x="1819641" y="318"/>
                </a:lnTo>
                <a:lnTo>
                  <a:pt x="1826311" y="1588"/>
                </a:lnTo>
                <a:lnTo>
                  <a:pt x="1832345" y="2541"/>
                </a:lnTo>
                <a:lnTo>
                  <a:pt x="1838380" y="4129"/>
                </a:lnTo>
                <a:lnTo>
                  <a:pt x="1844097" y="5399"/>
                </a:lnTo>
                <a:lnTo>
                  <a:pt x="1849815" y="7622"/>
                </a:lnTo>
                <a:lnTo>
                  <a:pt x="1855532" y="9845"/>
                </a:lnTo>
                <a:lnTo>
                  <a:pt x="1860931" y="12386"/>
                </a:lnTo>
                <a:lnTo>
                  <a:pt x="1866331" y="15244"/>
                </a:lnTo>
                <a:lnTo>
                  <a:pt x="1871730" y="18102"/>
                </a:lnTo>
                <a:lnTo>
                  <a:pt x="1876812" y="21278"/>
                </a:lnTo>
                <a:lnTo>
                  <a:pt x="1881576" y="24771"/>
                </a:lnTo>
                <a:lnTo>
                  <a:pt x="1886341" y="28582"/>
                </a:lnTo>
                <a:lnTo>
                  <a:pt x="1890787" y="32393"/>
                </a:lnTo>
                <a:lnTo>
                  <a:pt x="1895234" y="36522"/>
                </a:lnTo>
                <a:lnTo>
                  <a:pt x="1899045" y="40650"/>
                </a:lnTo>
                <a:lnTo>
                  <a:pt x="1903175" y="45414"/>
                </a:lnTo>
                <a:lnTo>
                  <a:pt x="1906986" y="50178"/>
                </a:lnTo>
                <a:lnTo>
                  <a:pt x="1910480" y="54941"/>
                </a:lnTo>
                <a:lnTo>
                  <a:pt x="1913656" y="60023"/>
                </a:lnTo>
                <a:lnTo>
                  <a:pt x="1916832" y="65104"/>
                </a:lnTo>
                <a:lnTo>
                  <a:pt x="1919373" y="70503"/>
                </a:lnTo>
                <a:lnTo>
                  <a:pt x="1921914" y="75902"/>
                </a:lnTo>
                <a:lnTo>
                  <a:pt x="1924137" y="81618"/>
                </a:lnTo>
                <a:lnTo>
                  <a:pt x="1926043" y="87335"/>
                </a:lnTo>
                <a:lnTo>
                  <a:pt x="1927949" y="93686"/>
                </a:lnTo>
                <a:lnTo>
                  <a:pt x="1928902" y="99403"/>
                </a:lnTo>
                <a:lnTo>
                  <a:pt x="1930172" y="105437"/>
                </a:lnTo>
                <a:lnTo>
                  <a:pt x="1931125" y="111788"/>
                </a:lnTo>
                <a:lnTo>
                  <a:pt x="1931443" y="118140"/>
                </a:lnTo>
                <a:lnTo>
                  <a:pt x="1931443" y="124491"/>
                </a:lnTo>
                <a:lnTo>
                  <a:pt x="1931443" y="350291"/>
                </a:lnTo>
                <a:lnTo>
                  <a:pt x="2376109" y="350291"/>
                </a:lnTo>
                <a:lnTo>
                  <a:pt x="2384050" y="350291"/>
                </a:lnTo>
                <a:lnTo>
                  <a:pt x="2391991" y="350926"/>
                </a:lnTo>
                <a:lnTo>
                  <a:pt x="2400249" y="352196"/>
                </a:lnTo>
                <a:lnTo>
                  <a:pt x="2407871" y="353149"/>
                </a:lnTo>
                <a:lnTo>
                  <a:pt x="2415812" y="355055"/>
                </a:lnTo>
                <a:lnTo>
                  <a:pt x="2423435" y="357278"/>
                </a:lnTo>
                <a:lnTo>
                  <a:pt x="2430740" y="359818"/>
                </a:lnTo>
                <a:lnTo>
                  <a:pt x="2438363" y="362676"/>
                </a:lnTo>
                <a:lnTo>
                  <a:pt x="2445668" y="365852"/>
                </a:lnTo>
                <a:lnTo>
                  <a:pt x="2452338" y="369346"/>
                </a:lnTo>
                <a:lnTo>
                  <a:pt x="2459326" y="373157"/>
                </a:lnTo>
                <a:lnTo>
                  <a:pt x="2465996" y="377285"/>
                </a:lnTo>
                <a:lnTo>
                  <a:pt x="2472666" y="382049"/>
                </a:lnTo>
                <a:lnTo>
                  <a:pt x="2479018" y="387130"/>
                </a:lnTo>
                <a:lnTo>
                  <a:pt x="2485053" y="392211"/>
                </a:lnTo>
                <a:lnTo>
                  <a:pt x="2490770" y="397928"/>
                </a:lnTo>
                <a:lnTo>
                  <a:pt x="2496805" y="403644"/>
                </a:lnTo>
                <a:lnTo>
                  <a:pt x="2501569" y="409678"/>
                </a:lnTo>
                <a:lnTo>
                  <a:pt x="2506651" y="416030"/>
                </a:lnTo>
                <a:lnTo>
                  <a:pt x="2511415" y="422699"/>
                </a:lnTo>
                <a:lnTo>
                  <a:pt x="2515862" y="429368"/>
                </a:lnTo>
                <a:lnTo>
                  <a:pt x="2519673" y="436355"/>
                </a:lnTo>
                <a:lnTo>
                  <a:pt x="2522850" y="443024"/>
                </a:lnTo>
                <a:lnTo>
                  <a:pt x="2526026" y="450646"/>
                </a:lnTo>
                <a:lnTo>
                  <a:pt x="2528885" y="457950"/>
                </a:lnTo>
                <a:lnTo>
                  <a:pt x="2531425" y="465572"/>
                </a:lnTo>
                <a:lnTo>
                  <a:pt x="2533649" y="472877"/>
                </a:lnTo>
                <a:lnTo>
                  <a:pt x="2535555" y="480816"/>
                </a:lnTo>
                <a:lnTo>
                  <a:pt x="2536825" y="488756"/>
                </a:lnTo>
                <a:lnTo>
                  <a:pt x="2537778" y="496695"/>
                </a:lnTo>
                <a:lnTo>
                  <a:pt x="2538413" y="504635"/>
                </a:lnTo>
                <a:lnTo>
                  <a:pt x="2538413" y="512892"/>
                </a:lnTo>
                <a:lnTo>
                  <a:pt x="2538413" y="2363112"/>
                </a:lnTo>
                <a:lnTo>
                  <a:pt x="2538413" y="2371369"/>
                </a:lnTo>
                <a:lnTo>
                  <a:pt x="2537778" y="2379626"/>
                </a:lnTo>
                <a:lnTo>
                  <a:pt x="2536507" y="2387566"/>
                </a:lnTo>
                <a:lnTo>
                  <a:pt x="2535237" y="2395823"/>
                </a:lnTo>
                <a:lnTo>
                  <a:pt x="2533331" y="2403445"/>
                </a:lnTo>
                <a:lnTo>
                  <a:pt x="2531108" y="2411384"/>
                </a:lnTo>
                <a:lnTo>
                  <a:pt x="2528567" y="2419006"/>
                </a:lnTo>
                <a:lnTo>
                  <a:pt x="2525708" y="2425993"/>
                </a:lnTo>
                <a:lnTo>
                  <a:pt x="2522532" y="2433297"/>
                </a:lnTo>
                <a:lnTo>
                  <a:pt x="2519038" y="2440284"/>
                </a:lnTo>
                <a:lnTo>
                  <a:pt x="2514909" y="2447271"/>
                </a:lnTo>
                <a:lnTo>
                  <a:pt x="2510780" y="2453622"/>
                </a:lnTo>
                <a:lnTo>
                  <a:pt x="2506333" y="2460292"/>
                </a:lnTo>
                <a:lnTo>
                  <a:pt x="2501251" y="2466326"/>
                </a:lnTo>
                <a:lnTo>
                  <a:pt x="2496170" y="2472042"/>
                </a:lnTo>
                <a:lnTo>
                  <a:pt x="2490770" y="2477759"/>
                </a:lnTo>
                <a:lnTo>
                  <a:pt x="2485053" y="2483157"/>
                </a:lnTo>
                <a:lnTo>
                  <a:pt x="2479336" y="2488239"/>
                </a:lnTo>
                <a:lnTo>
                  <a:pt x="2473301" y="2493320"/>
                </a:lnTo>
                <a:lnTo>
                  <a:pt x="2466949" y="2497766"/>
                </a:lnTo>
                <a:lnTo>
                  <a:pt x="2460279" y="2501895"/>
                </a:lnTo>
                <a:lnTo>
                  <a:pt x="2453609" y="2506023"/>
                </a:lnTo>
                <a:lnTo>
                  <a:pt x="2446303" y="2509517"/>
                </a:lnTo>
                <a:lnTo>
                  <a:pt x="2438998" y="2512692"/>
                </a:lnTo>
                <a:lnTo>
                  <a:pt x="2432011" y="2515551"/>
                </a:lnTo>
                <a:lnTo>
                  <a:pt x="2424388" y="2518091"/>
                </a:lnTo>
                <a:lnTo>
                  <a:pt x="2416447" y="2520314"/>
                </a:lnTo>
                <a:lnTo>
                  <a:pt x="2408507" y="2522220"/>
                </a:lnTo>
                <a:lnTo>
                  <a:pt x="2400566" y="2523490"/>
                </a:lnTo>
                <a:lnTo>
                  <a:pt x="2392626" y="2524443"/>
                </a:lnTo>
                <a:lnTo>
                  <a:pt x="2384368" y="2525396"/>
                </a:lnTo>
                <a:lnTo>
                  <a:pt x="2375792" y="2525713"/>
                </a:lnTo>
                <a:lnTo>
                  <a:pt x="162621" y="2525713"/>
                </a:lnTo>
                <a:lnTo>
                  <a:pt x="154363" y="2525396"/>
                </a:lnTo>
                <a:lnTo>
                  <a:pt x="146105" y="2524443"/>
                </a:lnTo>
                <a:lnTo>
                  <a:pt x="138164" y="2523490"/>
                </a:lnTo>
                <a:lnTo>
                  <a:pt x="129906" y="2522220"/>
                </a:lnTo>
                <a:lnTo>
                  <a:pt x="122283" y="2520314"/>
                </a:lnTo>
                <a:lnTo>
                  <a:pt x="114343" y="2518091"/>
                </a:lnTo>
                <a:lnTo>
                  <a:pt x="106720" y="2515551"/>
                </a:lnTo>
                <a:lnTo>
                  <a:pt x="99415" y="2512692"/>
                </a:lnTo>
                <a:lnTo>
                  <a:pt x="92427" y="2509517"/>
                </a:lnTo>
                <a:lnTo>
                  <a:pt x="85122" y="2506023"/>
                </a:lnTo>
                <a:lnTo>
                  <a:pt x="78452" y="2501895"/>
                </a:lnTo>
                <a:lnTo>
                  <a:pt x="71782" y="2497766"/>
                </a:lnTo>
                <a:lnTo>
                  <a:pt x="65430" y="2493320"/>
                </a:lnTo>
                <a:lnTo>
                  <a:pt x="59395" y="2488239"/>
                </a:lnTo>
                <a:lnTo>
                  <a:pt x="53360" y="2483157"/>
                </a:lnTo>
                <a:lnTo>
                  <a:pt x="47643" y="2477759"/>
                </a:lnTo>
                <a:lnTo>
                  <a:pt x="42243" y="2472042"/>
                </a:lnTo>
                <a:lnTo>
                  <a:pt x="37161" y="2466326"/>
                </a:lnTo>
                <a:lnTo>
                  <a:pt x="32397" y="2460292"/>
                </a:lnTo>
                <a:lnTo>
                  <a:pt x="27950" y="2453622"/>
                </a:lnTo>
                <a:lnTo>
                  <a:pt x="23504" y="2447271"/>
                </a:lnTo>
                <a:lnTo>
                  <a:pt x="19692" y="2440284"/>
                </a:lnTo>
                <a:lnTo>
                  <a:pt x="16199" y="2433297"/>
                </a:lnTo>
                <a:lnTo>
                  <a:pt x="12705" y="2425993"/>
                </a:lnTo>
                <a:lnTo>
                  <a:pt x="9846" y="2419006"/>
                </a:lnTo>
                <a:lnTo>
                  <a:pt x="7623" y="2411384"/>
                </a:lnTo>
                <a:lnTo>
                  <a:pt x="5400" y="2403445"/>
                </a:lnTo>
                <a:lnTo>
                  <a:pt x="3494" y="2395823"/>
                </a:lnTo>
                <a:lnTo>
                  <a:pt x="2223" y="2387566"/>
                </a:lnTo>
                <a:lnTo>
                  <a:pt x="953" y="2379626"/>
                </a:lnTo>
                <a:lnTo>
                  <a:pt x="318" y="2371369"/>
                </a:lnTo>
                <a:lnTo>
                  <a:pt x="0" y="2363112"/>
                </a:lnTo>
                <a:lnTo>
                  <a:pt x="0" y="512892"/>
                </a:lnTo>
                <a:lnTo>
                  <a:pt x="318" y="504317"/>
                </a:lnTo>
                <a:lnTo>
                  <a:pt x="953" y="496060"/>
                </a:lnTo>
                <a:lnTo>
                  <a:pt x="2223" y="488121"/>
                </a:lnTo>
                <a:lnTo>
                  <a:pt x="3494" y="480181"/>
                </a:lnTo>
                <a:lnTo>
                  <a:pt x="5400" y="472242"/>
                </a:lnTo>
                <a:lnTo>
                  <a:pt x="7623" y="464302"/>
                </a:lnTo>
                <a:lnTo>
                  <a:pt x="9846" y="456680"/>
                </a:lnTo>
                <a:lnTo>
                  <a:pt x="12705" y="449693"/>
                </a:lnTo>
                <a:lnTo>
                  <a:pt x="16199" y="442389"/>
                </a:lnTo>
                <a:lnTo>
                  <a:pt x="19692" y="435402"/>
                </a:lnTo>
                <a:lnTo>
                  <a:pt x="23504" y="428416"/>
                </a:lnTo>
                <a:lnTo>
                  <a:pt x="27950" y="422064"/>
                </a:lnTo>
                <a:lnTo>
                  <a:pt x="32397" y="415395"/>
                </a:lnTo>
                <a:lnTo>
                  <a:pt x="37161" y="409361"/>
                </a:lnTo>
                <a:lnTo>
                  <a:pt x="42243" y="403644"/>
                </a:lnTo>
                <a:lnTo>
                  <a:pt x="47643" y="397928"/>
                </a:lnTo>
                <a:lnTo>
                  <a:pt x="53360" y="392529"/>
                </a:lnTo>
                <a:lnTo>
                  <a:pt x="59395" y="387448"/>
                </a:lnTo>
                <a:lnTo>
                  <a:pt x="65430" y="382684"/>
                </a:lnTo>
                <a:lnTo>
                  <a:pt x="71782" y="377920"/>
                </a:lnTo>
                <a:lnTo>
                  <a:pt x="78452" y="373792"/>
                </a:lnTo>
                <a:lnTo>
                  <a:pt x="85122" y="369663"/>
                </a:lnTo>
                <a:lnTo>
                  <a:pt x="92427" y="366170"/>
                </a:lnTo>
                <a:lnTo>
                  <a:pt x="99415" y="362994"/>
                </a:lnTo>
                <a:lnTo>
                  <a:pt x="106720" y="360136"/>
                </a:lnTo>
                <a:lnTo>
                  <a:pt x="114343" y="357595"/>
                </a:lnTo>
                <a:lnTo>
                  <a:pt x="122283" y="355372"/>
                </a:lnTo>
                <a:lnTo>
                  <a:pt x="129906" y="353467"/>
                </a:lnTo>
                <a:lnTo>
                  <a:pt x="138164" y="352196"/>
                </a:lnTo>
                <a:lnTo>
                  <a:pt x="146105" y="350926"/>
                </a:lnTo>
                <a:lnTo>
                  <a:pt x="154363" y="350291"/>
                </a:lnTo>
                <a:lnTo>
                  <a:pt x="162621" y="350291"/>
                </a:lnTo>
                <a:lnTo>
                  <a:pt x="606653" y="350291"/>
                </a:lnTo>
                <a:lnTo>
                  <a:pt x="606653" y="124491"/>
                </a:lnTo>
                <a:lnTo>
                  <a:pt x="606970" y="118140"/>
                </a:lnTo>
                <a:lnTo>
                  <a:pt x="607606" y="111788"/>
                </a:lnTo>
                <a:lnTo>
                  <a:pt x="608241" y="105437"/>
                </a:lnTo>
                <a:lnTo>
                  <a:pt x="609194" y="99403"/>
                </a:lnTo>
                <a:lnTo>
                  <a:pt x="610782" y="93686"/>
                </a:lnTo>
                <a:lnTo>
                  <a:pt x="612370" y="87335"/>
                </a:lnTo>
                <a:lnTo>
                  <a:pt x="614593" y="81618"/>
                </a:lnTo>
                <a:lnTo>
                  <a:pt x="616817" y="75902"/>
                </a:lnTo>
                <a:lnTo>
                  <a:pt x="619357" y="70503"/>
                </a:lnTo>
                <a:lnTo>
                  <a:pt x="621899" y="65104"/>
                </a:lnTo>
                <a:lnTo>
                  <a:pt x="625075" y="60023"/>
                </a:lnTo>
                <a:lnTo>
                  <a:pt x="628251" y="54941"/>
                </a:lnTo>
                <a:lnTo>
                  <a:pt x="631427" y="50178"/>
                </a:lnTo>
                <a:lnTo>
                  <a:pt x="635556" y="45414"/>
                </a:lnTo>
                <a:lnTo>
                  <a:pt x="639368" y="40650"/>
                </a:lnTo>
                <a:lnTo>
                  <a:pt x="643497" y="36522"/>
                </a:lnTo>
                <a:lnTo>
                  <a:pt x="647626" y="32393"/>
                </a:lnTo>
                <a:lnTo>
                  <a:pt x="652390" y="28582"/>
                </a:lnTo>
                <a:lnTo>
                  <a:pt x="657154" y="24771"/>
                </a:lnTo>
                <a:lnTo>
                  <a:pt x="661919" y="21278"/>
                </a:lnTo>
                <a:lnTo>
                  <a:pt x="666683" y="18102"/>
                </a:lnTo>
                <a:lnTo>
                  <a:pt x="672082" y="15244"/>
                </a:lnTo>
                <a:lnTo>
                  <a:pt x="677482" y="12386"/>
                </a:lnTo>
                <a:lnTo>
                  <a:pt x="682881" y="9845"/>
                </a:lnTo>
                <a:lnTo>
                  <a:pt x="688916" y="7622"/>
                </a:lnTo>
                <a:lnTo>
                  <a:pt x="694633" y="5399"/>
                </a:lnTo>
                <a:lnTo>
                  <a:pt x="700350" y="4129"/>
                </a:lnTo>
                <a:lnTo>
                  <a:pt x="706385" y="2541"/>
                </a:lnTo>
                <a:lnTo>
                  <a:pt x="712420" y="1588"/>
                </a:lnTo>
                <a:lnTo>
                  <a:pt x="719090" y="318"/>
                </a:lnTo>
                <a:lnTo>
                  <a:pt x="725125"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Tree>
  </p:cSld>
  <p:clrMapOvr>
    <a:masterClrMapping/>
  </p:clrMapOvr>
  <mc:AlternateContent xmlns:mc="http://schemas.openxmlformats.org/markup-compatibility/2006">
    <mc:Choice xmlns:p14="http://schemas.microsoft.com/office/powerpoint/2010/main" Requires="p14">
      <p:transition spd="slow" p14:dur="1600" advTm="1000">
        <p:blinds dir="vert"/>
      </p:transition>
    </mc:Choice>
    <mc:Fallback>
      <p:transition spd="slow" advTm="1000">
        <p:blinds dir="vert"/>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par>
                              <p:cTn id="8" fill="hold">
                                <p:stCondLst>
                                  <p:cond delay="500"/>
                                </p:stCondLst>
                                <p:childTnLst>
                                  <p:par>
                                    <p:cTn id="9" presetID="2" presetClass="entr" presetSubtype="4" fill="hold" grpId="0" nodeType="afterEffect" p14:presetBounceEnd="44000">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14:bounceEnd="44000">
                                          <p:cBhvr additive="base">
                                            <p:cTn id="11" dur="500" fill="hold"/>
                                            <p:tgtEl>
                                              <p:spTgt spid="19"/>
                                            </p:tgtEl>
                                            <p:attrNameLst>
                                              <p:attrName>ppt_x</p:attrName>
                                            </p:attrNameLst>
                                          </p:cBhvr>
                                          <p:tavLst>
                                            <p:tav tm="0">
                                              <p:val>
                                                <p:strVal val="#ppt_x"/>
                                              </p:val>
                                            </p:tav>
                                            <p:tav tm="100000">
                                              <p:val>
                                                <p:strVal val="#ppt_x"/>
                                              </p:val>
                                            </p:tav>
                                          </p:tavLst>
                                        </p:anim>
                                        <p:anim calcmode="lin" valueType="num" p14:bounceEnd="44000">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14:presetBounceEnd="44000">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14:bounceEnd="44000">
                                          <p:cBhvr additive="base">
                                            <p:cTn id="15" dur="500" fill="hold"/>
                                            <p:tgtEl>
                                              <p:spTgt spid="43"/>
                                            </p:tgtEl>
                                            <p:attrNameLst>
                                              <p:attrName>ppt_x</p:attrName>
                                            </p:attrNameLst>
                                          </p:cBhvr>
                                          <p:tavLst>
                                            <p:tav tm="0">
                                              <p:val>
                                                <p:strVal val="#ppt_x"/>
                                              </p:val>
                                            </p:tav>
                                            <p:tav tm="100000">
                                              <p:val>
                                                <p:strVal val="#ppt_x"/>
                                              </p:val>
                                            </p:tav>
                                          </p:tavLst>
                                        </p:anim>
                                        <p:anim calcmode="lin" valueType="num" p14:bounceEnd="44000">
                                          <p:cBhvr additive="base">
                                            <p:cTn id="16" dur="5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childTnLst>
                              </p:cTn>
                            </p:par>
                            <p:par>
                              <p:cTn id="21" fill="hold">
                                <p:stCondLst>
                                  <p:cond delay="1500"/>
                                </p:stCondLst>
                                <p:childTnLst>
                                  <p:par>
                                    <p:cTn id="22" presetID="2" presetClass="entr" presetSubtype="1" fill="hold" nodeType="afterEffect" p14:presetBounceEnd="44000">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14:bounceEnd="44000">
                                          <p:cBhvr additive="base">
                                            <p:cTn id="24" dur="500" fill="hold"/>
                                            <p:tgtEl>
                                              <p:spTgt spid="26"/>
                                            </p:tgtEl>
                                            <p:attrNameLst>
                                              <p:attrName>ppt_x</p:attrName>
                                            </p:attrNameLst>
                                          </p:cBhvr>
                                          <p:tavLst>
                                            <p:tav tm="0">
                                              <p:val>
                                                <p:strVal val="#ppt_x"/>
                                              </p:val>
                                            </p:tav>
                                            <p:tav tm="100000">
                                              <p:val>
                                                <p:strVal val="#ppt_x"/>
                                              </p:val>
                                            </p:tav>
                                          </p:tavLst>
                                        </p:anim>
                                        <p:anim calcmode="lin" valueType="num" p14:bounceEnd="44000">
                                          <p:cBhvr additive="base">
                                            <p:cTn id="25" dur="500" fill="hold"/>
                                            <p:tgtEl>
                                              <p:spTgt spid="26"/>
                                            </p:tgtEl>
                                            <p:attrNameLst>
                                              <p:attrName>ppt_y</p:attrName>
                                            </p:attrNameLst>
                                          </p:cBhvr>
                                          <p:tavLst>
                                            <p:tav tm="0">
                                              <p:val>
                                                <p:strVal val="0-#ppt_h/2"/>
                                              </p:val>
                                            </p:tav>
                                            <p:tav tm="100000">
                                              <p:val>
                                                <p:strVal val="#ppt_y"/>
                                              </p:val>
                                            </p:tav>
                                          </p:tavLst>
                                        </p:anim>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up)">
                                          <p:cBhvr>
                                            <p:cTn id="29" dur="500"/>
                                            <p:tgtEl>
                                              <p:spTgt spid="42"/>
                                            </p:tgtEl>
                                          </p:cBhvr>
                                        </p:animEffect>
                                      </p:childTnLst>
                                    </p:cTn>
                                  </p:par>
                                </p:childTnLst>
                              </p:cTn>
                            </p:par>
                            <p:par>
                              <p:cTn id="30" fill="hold">
                                <p:stCondLst>
                                  <p:cond delay="2500"/>
                                </p:stCondLst>
                                <p:childTnLst>
                                  <p:par>
                                    <p:cTn id="31" presetID="52" presetClass="entr" presetSubtype="0" fill="hold" nodeType="afterEffect">
                                      <p:stCondLst>
                                        <p:cond delay="0"/>
                                      </p:stCondLst>
                                      <p:childTnLst>
                                        <p:set>
                                          <p:cBhvr>
                                            <p:cTn id="32" dur="1" fill="hold">
                                              <p:stCondLst>
                                                <p:cond delay="0"/>
                                              </p:stCondLst>
                                            </p:cTn>
                                            <p:tgtEl>
                                              <p:spTgt spid="29"/>
                                            </p:tgtEl>
                                            <p:attrNameLst>
                                              <p:attrName>style.visibility</p:attrName>
                                            </p:attrNameLst>
                                          </p:cBhvr>
                                          <p:to>
                                            <p:strVal val="visible"/>
                                          </p:to>
                                        </p:set>
                                        <p:animScale>
                                          <p:cBhvr>
                                            <p:cTn id="33" dur="500" decel="50000" fill="hold">
                                              <p:stCondLst>
                                                <p:cond delay="0"/>
                                              </p:stCondLst>
                                            </p:cTn>
                                            <p:tgtEl>
                                              <p:spTgt spid="2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500" decel="50000" fill="hold">
                                              <p:stCondLst>
                                                <p:cond delay="0"/>
                                              </p:stCondLst>
                                            </p:cTn>
                                            <p:tgtEl>
                                              <p:spTgt spid="29"/>
                                            </p:tgtEl>
                                            <p:attrNameLst>
                                              <p:attrName>ppt_x</p:attrName>
                                              <p:attrName>ppt_y</p:attrName>
                                            </p:attrNameLst>
                                          </p:cBhvr>
                                        </p:animMotion>
                                        <p:animEffect transition="in" filter="fade">
                                          <p:cBhvr>
                                            <p:cTn id="35" dur="500"/>
                                            <p:tgtEl>
                                              <p:spTgt spid="29"/>
                                            </p:tgtEl>
                                          </p:cBhvr>
                                        </p:animEffect>
                                      </p:childTnLst>
                                    </p:cTn>
                                  </p:par>
                                </p:childTnLst>
                              </p:cTn>
                            </p:par>
                            <p:par>
                              <p:cTn id="36" fill="hold">
                                <p:stCondLst>
                                  <p:cond delay="3000"/>
                                </p:stCondLst>
                                <p:childTnLst>
                                  <p:par>
                                    <p:cTn id="37" presetID="52" presetClass="entr" presetSubtype="0"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Scale>
                                          <p:cBhvr>
                                            <p:cTn id="39" dur="500" decel="50000" fill="hold">
                                              <p:stCondLst>
                                                <p:cond delay="0"/>
                                              </p:stCondLst>
                                            </p:cTn>
                                            <p:tgtEl>
                                              <p:spTgt spid="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0" dur="500" decel="50000" fill="hold">
                                              <p:stCondLst>
                                                <p:cond delay="0"/>
                                              </p:stCondLst>
                                            </p:cTn>
                                            <p:tgtEl>
                                              <p:spTgt spid="32"/>
                                            </p:tgtEl>
                                            <p:attrNameLst>
                                              <p:attrName>ppt_x</p:attrName>
                                              <p:attrName>ppt_y</p:attrName>
                                            </p:attrNameLst>
                                          </p:cBhvr>
                                        </p:animMotion>
                                        <p:animEffect transition="in" filter="fade">
                                          <p:cBhvr>
                                            <p:cTn id="41" dur="500"/>
                                            <p:tgtEl>
                                              <p:spTgt spid="32"/>
                                            </p:tgtEl>
                                          </p:cBhvr>
                                        </p:animEffect>
                                      </p:childTnLst>
                                    </p:cTn>
                                  </p:par>
                                </p:childTnLst>
                              </p:cTn>
                            </p:par>
                            <p:par>
                              <p:cTn id="42" fill="hold">
                                <p:stCondLst>
                                  <p:cond delay="3500"/>
                                </p:stCondLst>
                                <p:childTnLst>
                                  <p:par>
                                    <p:cTn id="43" presetID="52" presetClass="entr" presetSubtype="0"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Scale>
                                          <p:cBhvr>
                                            <p:cTn id="45" dur="500" decel="50000" fill="hold">
                                              <p:stCondLst>
                                                <p:cond delay="0"/>
                                              </p:stCondLst>
                                            </p:cTn>
                                            <p:tgtEl>
                                              <p:spTgt spid="3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500" decel="50000" fill="hold">
                                              <p:stCondLst>
                                                <p:cond delay="0"/>
                                              </p:stCondLst>
                                            </p:cTn>
                                            <p:tgtEl>
                                              <p:spTgt spid="35"/>
                                            </p:tgtEl>
                                            <p:attrNameLst>
                                              <p:attrName>ppt_x</p:attrName>
                                              <p:attrName>ppt_y</p:attrName>
                                            </p:attrNameLst>
                                          </p:cBhvr>
                                        </p:animMotion>
                                        <p:animEffect transition="in" filter="fade">
                                          <p:cBhvr>
                                            <p:cTn id="47" dur="500"/>
                                            <p:tgtEl>
                                              <p:spTgt spid="35"/>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wipe(left)">
                                          <p:cBhvr>
                                            <p:cTn id="51" dur="500"/>
                                            <p:tgtEl>
                                              <p:spTgt spid="39"/>
                                            </p:tgtEl>
                                          </p:cBhvr>
                                        </p:animEffect>
                                      </p:childTnLst>
                                    </p:cTn>
                                  </p:par>
                                  <p:par>
                                    <p:cTn id="52" presetID="22" presetClass="entr" presetSubtype="8" fill="hold" grpId="0" nodeType="withEffect">
                                      <p:stCondLst>
                                        <p:cond delay="200"/>
                                      </p:stCondLst>
                                      <p:childTnLst>
                                        <p:set>
                                          <p:cBhvr>
                                            <p:cTn id="53" dur="1" fill="hold">
                                              <p:stCondLst>
                                                <p:cond delay="0"/>
                                              </p:stCondLst>
                                            </p:cTn>
                                            <p:tgtEl>
                                              <p:spTgt spid="40"/>
                                            </p:tgtEl>
                                            <p:attrNameLst>
                                              <p:attrName>style.visibility</p:attrName>
                                            </p:attrNameLst>
                                          </p:cBhvr>
                                          <p:to>
                                            <p:strVal val="visible"/>
                                          </p:to>
                                        </p:set>
                                        <p:animEffect transition="in" filter="wipe(left)">
                                          <p:cBhvr>
                                            <p:cTn id="54" dur="500"/>
                                            <p:tgtEl>
                                              <p:spTgt spid="40"/>
                                            </p:tgtEl>
                                          </p:cBhvr>
                                        </p:animEffect>
                                      </p:childTnLst>
                                    </p:cTn>
                                  </p:par>
                                  <p:par>
                                    <p:cTn id="55" presetID="22" presetClass="entr" presetSubtype="8" fill="hold" grpId="0" nodeType="withEffect">
                                      <p:stCondLst>
                                        <p:cond delay="400"/>
                                      </p:stCondLst>
                                      <p:childTnLst>
                                        <p:set>
                                          <p:cBhvr>
                                            <p:cTn id="56" dur="1" fill="hold">
                                              <p:stCondLst>
                                                <p:cond delay="0"/>
                                              </p:stCondLst>
                                            </p:cTn>
                                            <p:tgtEl>
                                              <p:spTgt spid="41"/>
                                            </p:tgtEl>
                                            <p:attrNameLst>
                                              <p:attrName>style.visibility</p:attrName>
                                            </p:attrNameLst>
                                          </p:cBhvr>
                                          <p:to>
                                            <p:strVal val="visible"/>
                                          </p:to>
                                        </p:set>
                                        <p:animEffect transition="in" filter="wipe(left)">
                                          <p:cBhvr>
                                            <p:cTn id="5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9" grpId="0"/>
          <p:bldP spid="40" grpId="0"/>
          <p:bldP spid="41" grpId="0"/>
          <p:bldP spid="42" grpId="0"/>
          <p:bldP spid="24" grpId="0"/>
          <p:bldP spid="43"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500" fill="hold"/>
                                            <p:tgtEl>
                                              <p:spTgt spid="43"/>
                                            </p:tgtEl>
                                            <p:attrNameLst>
                                              <p:attrName>ppt_x</p:attrName>
                                            </p:attrNameLst>
                                          </p:cBhvr>
                                          <p:tavLst>
                                            <p:tav tm="0">
                                              <p:val>
                                                <p:strVal val="#ppt_x"/>
                                              </p:val>
                                            </p:tav>
                                            <p:tav tm="100000">
                                              <p:val>
                                                <p:strVal val="#ppt_x"/>
                                              </p:val>
                                            </p:tav>
                                          </p:tavLst>
                                        </p:anim>
                                        <p:anim calcmode="lin" valueType="num">
                                          <p:cBhvr additive="base">
                                            <p:cTn id="16" dur="5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500" fill="hold"/>
                                            <p:tgtEl>
                                              <p:spTgt spid="26"/>
                                            </p:tgtEl>
                                            <p:attrNameLst>
                                              <p:attrName>ppt_x</p:attrName>
                                            </p:attrNameLst>
                                          </p:cBhvr>
                                          <p:tavLst>
                                            <p:tav tm="0">
                                              <p:val>
                                                <p:strVal val="#ppt_x"/>
                                              </p:val>
                                            </p:tav>
                                            <p:tav tm="100000">
                                              <p:val>
                                                <p:strVal val="#ppt_x"/>
                                              </p:val>
                                            </p:tav>
                                          </p:tavLst>
                                        </p:anim>
                                        <p:anim calcmode="lin" valueType="num">
                                          <p:cBhvr additive="base">
                                            <p:cTn id="25" dur="500" fill="hold"/>
                                            <p:tgtEl>
                                              <p:spTgt spid="26"/>
                                            </p:tgtEl>
                                            <p:attrNameLst>
                                              <p:attrName>ppt_y</p:attrName>
                                            </p:attrNameLst>
                                          </p:cBhvr>
                                          <p:tavLst>
                                            <p:tav tm="0">
                                              <p:val>
                                                <p:strVal val="0-#ppt_h/2"/>
                                              </p:val>
                                            </p:tav>
                                            <p:tav tm="100000">
                                              <p:val>
                                                <p:strVal val="#ppt_y"/>
                                              </p:val>
                                            </p:tav>
                                          </p:tavLst>
                                        </p:anim>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up)">
                                          <p:cBhvr>
                                            <p:cTn id="29" dur="500"/>
                                            <p:tgtEl>
                                              <p:spTgt spid="42"/>
                                            </p:tgtEl>
                                          </p:cBhvr>
                                        </p:animEffect>
                                      </p:childTnLst>
                                    </p:cTn>
                                  </p:par>
                                </p:childTnLst>
                              </p:cTn>
                            </p:par>
                            <p:par>
                              <p:cTn id="30" fill="hold">
                                <p:stCondLst>
                                  <p:cond delay="2500"/>
                                </p:stCondLst>
                                <p:childTnLst>
                                  <p:par>
                                    <p:cTn id="31" presetID="52" presetClass="entr" presetSubtype="0" fill="hold" nodeType="afterEffect">
                                      <p:stCondLst>
                                        <p:cond delay="0"/>
                                      </p:stCondLst>
                                      <p:childTnLst>
                                        <p:set>
                                          <p:cBhvr>
                                            <p:cTn id="32" dur="1" fill="hold">
                                              <p:stCondLst>
                                                <p:cond delay="0"/>
                                              </p:stCondLst>
                                            </p:cTn>
                                            <p:tgtEl>
                                              <p:spTgt spid="29"/>
                                            </p:tgtEl>
                                            <p:attrNameLst>
                                              <p:attrName>style.visibility</p:attrName>
                                            </p:attrNameLst>
                                          </p:cBhvr>
                                          <p:to>
                                            <p:strVal val="visible"/>
                                          </p:to>
                                        </p:set>
                                        <p:animScale>
                                          <p:cBhvr>
                                            <p:cTn id="33" dur="500" decel="50000" fill="hold">
                                              <p:stCondLst>
                                                <p:cond delay="0"/>
                                              </p:stCondLst>
                                            </p:cTn>
                                            <p:tgtEl>
                                              <p:spTgt spid="2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4" dur="500" decel="50000" fill="hold">
                                              <p:stCondLst>
                                                <p:cond delay="0"/>
                                              </p:stCondLst>
                                            </p:cTn>
                                            <p:tgtEl>
                                              <p:spTgt spid="29"/>
                                            </p:tgtEl>
                                            <p:attrNameLst>
                                              <p:attrName>ppt_x</p:attrName>
                                              <p:attrName>ppt_y</p:attrName>
                                            </p:attrNameLst>
                                          </p:cBhvr>
                                        </p:animMotion>
                                        <p:animEffect transition="in" filter="fade">
                                          <p:cBhvr>
                                            <p:cTn id="35" dur="500"/>
                                            <p:tgtEl>
                                              <p:spTgt spid="29"/>
                                            </p:tgtEl>
                                          </p:cBhvr>
                                        </p:animEffect>
                                      </p:childTnLst>
                                    </p:cTn>
                                  </p:par>
                                </p:childTnLst>
                              </p:cTn>
                            </p:par>
                            <p:par>
                              <p:cTn id="36" fill="hold">
                                <p:stCondLst>
                                  <p:cond delay="3000"/>
                                </p:stCondLst>
                                <p:childTnLst>
                                  <p:par>
                                    <p:cTn id="37" presetID="52" presetClass="entr" presetSubtype="0" fill="hold" nodeType="afterEffect">
                                      <p:stCondLst>
                                        <p:cond delay="0"/>
                                      </p:stCondLst>
                                      <p:childTnLst>
                                        <p:set>
                                          <p:cBhvr>
                                            <p:cTn id="38" dur="1" fill="hold">
                                              <p:stCondLst>
                                                <p:cond delay="0"/>
                                              </p:stCondLst>
                                            </p:cTn>
                                            <p:tgtEl>
                                              <p:spTgt spid="32"/>
                                            </p:tgtEl>
                                            <p:attrNameLst>
                                              <p:attrName>style.visibility</p:attrName>
                                            </p:attrNameLst>
                                          </p:cBhvr>
                                          <p:to>
                                            <p:strVal val="visible"/>
                                          </p:to>
                                        </p:set>
                                        <p:animScale>
                                          <p:cBhvr>
                                            <p:cTn id="39" dur="500" decel="50000" fill="hold">
                                              <p:stCondLst>
                                                <p:cond delay="0"/>
                                              </p:stCondLst>
                                            </p:cTn>
                                            <p:tgtEl>
                                              <p:spTgt spid="3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0" dur="500" decel="50000" fill="hold">
                                              <p:stCondLst>
                                                <p:cond delay="0"/>
                                              </p:stCondLst>
                                            </p:cTn>
                                            <p:tgtEl>
                                              <p:spTgt spid="32"/>
                                            </p:tgtEl>
                                            <p:attrNameLst>
                                              <p:attrName>ppt_x</p:attrName>
                                              <p:attrName>ppt_y</p:attrName>
                                            </p:attrNameLst>
                                          </p:cBhvr>
                                        </p:animMotion>
                                        <p:animEffect transition="in" filter="fade">
                                          <p:cBhvr>
                                            <p:cTn id="41" dur="500"/>
                                            <p:tgtEl>
                                              <p:spTgt spid="32"/>
                                            </p:tgtEl>
                                          </p:cBhvr>
                                        </p:animEffect>
                                      </p:childTnLst>
                                    </p:cTn>
                                  </p:par>
                                </p:childTnLst>
                              </p:cTn>
                            </p:par>
                            <p:par>
                              <p:cTn id="42" fill="hold">
                                <p:stCondLst>
                                  <p:cond delay="3500"/>
                                </p:stCondLst>
                                <p:childTnLst>
                                  <p:par>
                                    <p:cTn id="43" presetID="52" presetClass="entr" presetSubtype="0"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Scale>
                                          <p:cBhvr>
                                            <p:cTn id="45" dur="500" decel="50000" fill="hold">
                                              <p:stCondLst>
                                                <p:cond delay="0"/>
                                              </p:stCondLst>
                                            </p:cTn>
                                            <p:tgtEl>
                                              <p:spTgt spid="3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500" decel="50000" fill="hold">
                                              <p:stCondLst>
                                                <p:cond delay="0"/>
                                              </p:stCondLst>
                                            </p:cTn>
                                            <p:tgtEl>
                                              <p:spTgt spid="35"/>
                                            </p:tgtEl>
                                            <p:attrNameLst>
                                              <p:attrName>ppt_x</p:attrName>
                                              <p:attrName>ppt_y</p:attrName>
                                            </p:attrNameLst>
                                          </p:cBhvr>
                                        </p:animMotion>
                                        <p:animEffect transition="in" filter="fade">
                                          <p:cBhvr>
                                            <p:cTn id="47" dur="500"/>
                                            <p:tgtEl>
                                              <p:spTgt spid="35"/>
                                            </p:tgtEl>
                                          </p:cBhvr>
                                        </p:animEffect>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wipe(left)">
                                          <p:cBhvr>
                                            <p:cTn id="51" dur="500"/>
                                            <p:tgtEl>
                                              <p:spTgt spid="39"/>
                                            </p:tgtEl>
                                          </p:cBhvr>
                                        </p:animEffect>
                                      </p:childTnLst>
                                    </p:cTn>
                                  </p:par>
                                  <p:par>
                                    <p:cTn id="52" presetID="22" presetClass="entr" presetSubtype="8" fill="hold" grpId="0" nodeType="withEffect">
                                      <p:stCondLst>
                                        <p:cond delay="200"/>
                                      </p:stCondLst>
                                      <p:childTnLst>
                                        <p:set>
                                          <p:cBhvr>
                                            <p:cTn id="53" dur="1" fill="hold">
                                              <p:stCondLst>
                                                <p:cond delay="0"/>
                                              </p:stCondLst>
                                            </p:cTn>
                                            <p:tgtEl>
                                              <p:spTgt spid="40"/>
                                            </p:tgtEl>
                                            <p:attrNameLst>
                                              <p:attrName>style.visibility</p:attrName>
                                            </p:attrNameLst>
                                          </p:cBhvr>
                                          <p:to>
                                            <p:strVal val="visible"/>
                                          </p:to>
                                        </p:set>
                                        <p:animEffect transition="in" filter="wipe(left)">
                                          <p:cBhvr>
                                            <p:cTn id="54" dur="500"/>
                                            <p:tgtEl>
                                              <p:spTgt spid="40"/>
                                            </p:tgtEl>
                                          </p:cBhvr>
                                        </p:animEffect>
                                      </p:childTnLst>
                                    </p:cTn>
                                  </p:par>
                                  <p:par>
                                    <p:cTn id="55" presetID="22" presetClass="entr" presetSubtype="8" fill="hold" grpId="0" nodeType="withEffect">
                                      <p:stCondLst>
                                        <p:cond delay="400"/>
                                      </p:stCondLst>
                                      <p:childTnLst>
                                        <p:set>
                                          <p:cBhvr>
                                            <p:cTn id="56" dur="1" fill="hold">
                                              <p:stCondLst>
                                                <p:cond delay="0"/>
                                              </p:stCondLst>
                                            </p:cTn>
                                            <p:tgtEl>
                                              <p:spTgt spid="41"/>
                                            </p:tgtEl>
                                            <p:attrNameLst>
                                              <p:attrName>style.visibility</p:attrName>
                                            </p:attrNameLst>
                                          </p:cBhvr>
                                          <p:to>
                                            <p:strVal val="visible"/>
                                          </p:to>
                                        </p:set>
                                        <p:animEffect transition="in" filter="wipe(left)">
                                          <p:cBhvr>
                                            <p:cTn id="5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9" grpId="0"/>
          <p:bldP spid="40" grpId="0"/>
          <p:bldP spid="41" grpId="0"/>
          <p:bldP spid="42" grpId="0"/>
          <p:bldP spid="24" grpId="0"/>
          <p:bldP spid="43" grpId="0" animBg="1"/>
        </p:bldLst>
      </p:timing>
    </mc:Fallback>
  </mc:AlternateContent>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微软雅黑">
      <a:majorFont>
        <a:latin typeface="Constantia"/>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A000120150407A26KPBG</Template>
  <TotalTime>0</TotalTime>
  <Words>4915</Words>
  <Application>WPS 演示</Application>
  <PresentationFormat>自定义</PresentationFormat>
  <Paragraphs>557</Paragraphs>
  <Slides>33</Slides>
  <Notes>31</Notes>
  <HiddenSlides>0</HiddenSlides>
  <MMClips>1</MMClips>
  <ScaleCrop>false</ScaleCrop>
  <HeadingPairs>
    <vt:vector size="6" baseType="variant">
      <vt:variant>
        <vt:lpstr>已用的字体</vt:lpstr>
      </vt:variant>
      <vt:variant>
        <vt:i4>21</vt:i4>
      </vt:variant>
      <vt:variant>
        <vt:lpstr>主题</vt:lpstr>
      </vt:variant>
      <vt:variant>
        <vt:i4>1</vt:i4>
      </vt:variant>
      <vt:variant>
        <vt:lpstr>幻灯片标题</vt:lpstr>
      </vt:variant>
      <vt:variant>
        <vt:i4>33</vt:i4>
      </vt:variant>
    </vt:vector>
  </HeadingPairs>
  <TitlesOfParts>
    <vt:vector size="55" baseType="lpstr">
      <vt:lpstr>Arial</vt:lpstr>
      <vt:lpstr>宋体</vt:lpstr>
      <vt:lpstr>Wingdings</vt:lpstr>
      <vt:lpstr>微软雅黑</vt:lpstr>
      <vt:lpstr>Calibri</vt:lpstr>
      <vt:lpstr>Century Gothic</vt:lpstr>
      <vt:lpstr>仿宋_GB2312</vt:lpstr>
      <vt:lpstr>Impact</vt:lpstr>
      <vt:lpstr>时尚中黑简体</vt:lpstr>
      <vt:lpstr>Calibri</vt:lpstr>
      <vt:lpstr>华文黑体</vt:lpstr>
      <vt:lpstr>Arial Unicode MS</vt:lpstr>
      <vt:lpstr>Constantia</vt:lpstr>
      <vt:lpstr>小米兰亭_GB外压缩</vt:lpstr>
      <vt:lpstr>Gill Sans</vt:lpstr>
      <vt:lpstr>Bebas Neue</vt:lpstr>
      <vt:lpstr>Lato Light</vt:lpstr>
      <vt:lpstr>Roboto</vt:lpstr>
      <vt:lpstr>仿宋</vt:lpstr>
      <vt:lpstr>Gill Sans MT</vt:lpstr>
      <vt:lpstr>Lato</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Administrator</cp:lastModifiedBy>
  <cp:revision>191</cp:revision>
  <dcterms:created xsi:type="dcterms:W3CDTF">2014-12-25T08:17:00Z</dcterms:created>
  <dcterms:modified xsi:type="dcterms:W3CDTF">2017-10-10T16:30:43Z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2052-10.1.0.6876</vt:lpwstr>
  </property>
</Properties>
</file>